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ink/ink16.xml" ContentType="application/inkml+xml"/>
  <Override PartName="/ppt/notesSlides/notesSlide17.xml" ContentType="application/vnd.openxmlformats-officedocument.presentationml.notesSlide+xml"/>
  <Override PartName="/ppt/ink/ink17.xml" ContentType="application/inkml+xml"/>
  <Override PartName="/ppt/notesSlides/notesSlide18.xml" ContentType="application/vnd.openxmlformats-officedocument.presentationml.notesSlide+xml"/>
  <Override PartName="/ppt/ink/ink18.xml" ContentType="application/inkml+xml"/>
  <Override PartName="/ppt/notesSlides/notesSlide19.xml" ContentType="application/vnd.openxmlformats-officedocument.presentationml.notesSlide+xml"/>
  <Override PartName="/ppt/ink/ink19.xml" ContentType="application/inkml+xml"/>
  <Override PartName="/ppt/notesSlides/notesSlide20.xml" ContentType="application/vnd.openxmlformats-officedocument.presentationml.notesSlide+xml"/>
  <Override PartName="/ppt/ink/ink20.xml" ContentType="application/inkml+xml"/>
  <Override PartName="/ppt/notesSlides/notesSlide21.xml" ContentType="application/vnd.openxmlformats-officedocument.presentationml.notesSlide+xml"/>
  <Override PartName="/ppt/ink/ink21.xml" ContentType="application/inkml+xml"/>
  <Override PartName="/ppt/notesSlides/notesSlide2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603" r:id="rId3"/>
    <p:sldId id="654" r:id="rId4"/>
    <p:sldId id="655" r:id="rId5"/>
    <p:sldId id="618" r:id="rId6"/>
    <p:sldId id="653" r:id="rId7"/>
    <p:sldId id="652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8" r:id="rId19"/>
    <p:sldId id="631" r:id="rId20"/>
    <p:sldId id="632" r:id="rId21"/>
    <p:sldId id="634" r:id="rId22"/>
    <p:sldId id="635" r:id="rId23"/>
    <p:sldId id="636" r:id="rId24"/>
    <p:sldId id="637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0" r:id="rId37"/>
    <p:sldId id="651" r:id="rId38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94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C85006AD-AF3E-4491-B677-668F69E59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19275 15619 7582,'46'12'0,"3"-3"0,5-3 0,0-7 0,1-7 0,-5-10 0,-2-11 0,-1-19 0,-4-8 52,-21 25 1,-1-2 0,-3-3 0,-2-2 0,4-5-1,-1-2 1,-1-3 0,-2-1 0,-2 1 0,-2 0-1,0 0 1,-3 0 0,-2 4 0,-2 0 0,-1 6-1,-2 1 1,-3-21 0,-8 15 0,-9 12 0,-10 9-1,-11 12 327,-8 13 0,-15 19 1,27 0-1,0 5 0,-2 5 1,0 4 589,-2 5 1,1 4-1,0 5 1,3 2-1,5-1 1,3 1 0,2-1-1,4-1-489,2-1 1,4 0 0,1 2 0,4-1 0,6-11 0,3 0-481,4 0 1,3-1 0,2 0 0,5-2-1,8-2 1,4-3 75,1 1 0,3-2 0,7 1 0,3-4 0,0-2 1,1-2-1,3-3 0,1-2-826,3-2 1,1-4 0,8-3 0,2-3 0,-1-3 0,0-3-1646,0 0 1,0-3 1516,0-2 0,0-3 0,0-4 0,-1-3 878,-2-2 0,-2-1 0,0-4 0,-1-1 0,-2-1 0,-1-1 0,3-1 0,-1 0 0</inkml:trace>
  <inkml:trace contextRef="#ctx0" brushRef="#br0">22515 17432 7602,'20'-13'0,"0"-1"0,-6 1 0,3 1 78,0 3 0,6-1 0,-6 5 1,1 2-1,0 2 0,1 1 0,2 1 1,1 4-79,-1 4 0,4 3 0,-4 1 0</inkml:trace>
  <inkml:trace contextRef="#ctx0" brushRef="#br0">22408 17059 7606,'13'-15'0,"-8"6"0,-5 2 0,-8 1 1027,2-2 0,3-5 0,8-6-109,4-2 1,9-9 0,5-10 0,8-10 0,9-9-897,-16 26 0,0-1 1,3-3-1,1 0 0,0 0 1,0 0-1,-1 0 1,-1-1-5,0 0 1,0-1 0,1-4 0,-1 0 0,-4 3-1,-1 1 1,-1 1 0,-1 1 190,13-31 0,-5 7 0,-6 8 0,-8 1 104,-7 3 1,-4 0 0,-2 8 0,-2 2 384,-2 1 1,-2 1-1,-5 1 1,2 5-227,-1 3 0,0 1 1,1 0-1,3 1-257,0-1 0,4 1 1,-2-1-1,4-1-402,4-3 1,8-3 0,8-6 0,-1 0-22,0 0 0,3 1 0,-2 1 0,-1 2-444,0 4 0,-6-3 0,-5 13 1,-1-1 39,1 0 1,-5 4 0,1 6-225,-3-1 0,-1 6-12,0-1 1,-4 4-1,-2-2 848,-1 1 0,4-10 0,-3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3453 6517 7403,'5'-7'-128,"3"1"0,5 6 0,1 0 0,-1 0 295,0 0 1,0 0-1,1 0 1,-1 0 25,0 0 0,5 4 0,2 2 0,0 0 40,4 0 1,1 0 0,2-3 0,1 3-63,3 1 0,2-4 1,4 3-1,-2-2 82,2 1 0,2 1 1,1-3-1,0 1-88,0-1 1,0 0 0,0 0 0,0 2 16,0-3 0,-2 0 1,1-1-20,1 4-122,-3-4 1,7 10 0,-5-5 0,-2 0 35,0-1 1,9 4-1,-5-3 1,4 0-7,0 0 0,4-1 1,-1-5-1,1 0-31,1 0 1,3 0 0,-7 0-1,0 0 83,0 0 0,1 0 0,-4 0 0,-1 0 66,1 0 0,0 0 0,-3 0 0,0 0-77,0 0 1,0 1-1,0 2 1,-2 1-100,-2-1 0,5 3 1,-4 0-1,0 0-85,2 0 1,-7 0-1,1-3 1,0 3 120,2 1 1,-1-4 0,2 2 0,-1-4 133,-1-1 0,8 0 0,-5 0 0,0 0-22,1 0 1,-4 0 0,2-1 0,0-2-40,-2-2 0,0 1 1,-5 4-1,2 0-191,-1 0 0,4 0 0,0 0 0,2 0-109,-1 0 0,-1 0 0,3 0 0,-1 0 220,1 0 1,1 0-1,2 0 1,0 0 108,0 0 0,0 0 1,2 0-1,1 0-33,1 0 0,1-5 0,-5 1 1,0 1 134,0 2 1,0 1 0,0 0 0,0-2-155,0-2 1,0 2 0,0-2 0,0 2-212,0 2 0,4 0 1,0-1-1,-1-2 90,-1-2 1,2 1 0,1 4 0,-2-2 122,-2-2 1,4 1-1,0-4 1,1-1 100,0 1 1,3-1-1,-3-2 1,0 1-30,0-1 0,-2-1 0,-2 1 1,1 1-112,1-1 0,-4 2 1,-4 1-1,-1 1-182,-1 3 1,0 0-1,-4 0 1,3-1-1,1 1 0,0 1 0,1 2 0,-2 2 42,-1 2 0,-3-2 0,3 2 0,1-2 315,2-2 1,-1 0 0,2 0 0,0 0 123,-2 0 1,4 0 0,-4 0 0,2 0-266,-1 0 1,-4 0 0,5 0 0,1 0 59,1 0 0,5 0 0,0 0 1,0 0-176,5 0 0,-2 0 1,2 0-1,3 0 7,1 0 1,1 0 0,2 0 0,0 0 200,-2 0 1,8 0 0,-8 0 0,2 0-33,0 0 1,2-5 0,1 1 0,0-1-23,1-1 1,-4 3 0,4-5-1,-3-1-79,-2 1 0,2-2 0,-7 4 0,3 0 18,1 0 0,-4-3 0,0 5 1,-2 1 4,-4 1 1,2-2-1,-8-1 1,3 3-83,0 0 0,-2 2 1,-8 0-1,1 0 17,-2 0 1,0 0-1,-1 0 1,0 0-248,-1 0 0,5 0 0,-7 0 0,2 0-118,3 0 1,1-1 0,-2-2 0,4-2-13,1 2 0,0-3 1,2 0-1,-4 0 58,1 0 1,-7 2-1,3 4 1,-6 0-497,1 0 1,-5 0-1,-2 2-4809,-7 2 5610,-4 3 0,-12 7 0,-2-1 0</inkml:trace>
  <inkml:trace contextRef="#ctx0" brushRef="#br0">19662 7703 7991,'0'-13'393,"0"4"0,0 0 308,0-1 1,4 2-1,1-1 81,-2-1 1,-2-2 0,-1-1 83,0-1 1,2 3 0,1 0 251,1 2 0,2 5-93,-1-5 0,-2 6 381,5-1 0,-3 4 0,2 4-641,-1 5 1,-1 9 0,-5 4 0,0 5-448,0 4 1,0 3 0,-2 6 0,-2 0-319,-5 0 0,1 0 0,0 1 0,-1 2 0,1 2 0,-2-7 0,4-5 0,0-4 0,0-2 0,2 1 0,4-10 0,0-2-257,0-1 0,0-6 255,0 0 0,0-8 0,0-1 132,0-7 0,0-7 0,1-5 0,4-6-210,3-5 0,4-11 1,2-1-1,-1-3-169,0-6 0,5-5 0,0-2 0,-2 2-161,-1 1 0,-2 2 1,1-1-1,-1 3 267,0 2 0,1 3 0,-3 7 0,0 4 363,-2 4 1,-2 4 0,3 3 0,-2 4 15,-2 0 1,3 7-1,-3 6 247,1 1 1,-3 1-1,4 8 1,-1 5-484,1 5 0,-4 14 0,4 2 0,-1 8 0,0 9 0,-4 2 0,2 3 0,-4 4 0,-1 0 0,-1 4 0,-2-1 0,-3-2 0,-2-1 0,1-3 0,-3-2 0,2-4-247,2-4 0,-3-1 1,5-11-1,1-5-9304,2-6 9551,1-4 0,6-25 0,1-7 0</inkml:trace>
  <inkml:trace contextRef="#ctx0" brushRef="#br0">19915 7690 7860,'0'-14'2574,"-1"3"5306,-4 2-6124,4 3 0,-5 7 1,7 4-1565,4 4 1,2-2 0,8 0 0,1-1-696,2-3 1,4-1 0,-2-2 0,0-2-2108,4-2 0,1-4 2610,2-5 0,5-12 0,3-3 0</inkml:trace>
  <inkml:trace contextRef="#ctx0" brushRef="#br0">20342 7277 16820,'0'13'1706,"0"0"1,-5 7 0,1 3 0,-1 7-451,0 5 0,-1 5 0,-5 5 0,2 4-1256,-1 2 0,-2-3 0,-1-2 0,0-3 0,-1-3 0,2 3 0,3-9 0,5-2 0,3-5 0,1-2 0,1-9 0,3-2-435,5-4 1,3-7 0,2 0 0,-1-4 326,0-4 1,5-10 0,0 2 0,-2-3 310,-1-4 1,3 6 0,-1-4-1,1 3-526,1 2 0,-2-1 0,3 1 0,0 0-980,-4-1 0,3 3 0,-1 0 0,0 2-2267,1-1 1,-3 0 3569,7 1 0,-1-9 0,4 3 0</inkml:trace>
  <inkml:trace contextRef="#ctx0" brushRef="#br0">20875 7237 10632,'-7'6'2773,"2"4"1,4 6-728,1 6 0,-2 14 1,-1 7-1,-1 6-970,1 6 1,1 1 0,2-3 0,0-2-1077,0-7 0,2 0 0,4-10 0,6-2 0,4-10 0,8-5 0,-2-12 0,3-4-227,2-4 0,2-10 0,-1-12 1,-2-8-890,-1-7 1,-6-3 0,-1 2 0,-5-2 344,-4-1 1,1-4-1,-5 7 1,-1 4 44,2 3 1,-4 3 0,2 5-1,-2 3-253,-2 1 1,4 5 0,2 1 101,1 6 1,4-1 876,7 7 0,-4-7 0,6 4 0</inkml:trace>
  <inkml:trace contextRef="#ctx0" brushRef="#br0">21688 7796 7786,'9'2'1030,"-2"2"827,-1 5 1,-1 5 0,-5 3 0,0 6-1023,0 2 1,-2 1 0,-1 1 0,-3 0-750,-1-1 0,0-1 0,-4-1 0,4-2-761,1 2 1,-3-5 0,3 1 0,0-3-1755,0 1 1,2-5 2428,4-4 0,0-12 0,0 2 0</inkml:trace>
  <inkml:trace contextRef="#ctx0" brushRef="#br0">22301 7290 7911,'0'-13'303,"0"-1"1,2 1 0,1 0 282,1-1 1,1 1 0,-5 0 0,1-1 357,4 1 1,-4 4 0,5 2 847,0 1 0,-5 3 1,5 7-757,0 5 1,-4 9 0,2 7-1,-2 6-512,-2 5 0,-2 10 0,-2-5 1,-5 5-522,-3 4 1,-6-4 0,0-1 0,4-4-578,3-1 1,-1-6 0,5-4-1,0-6-812,2-7 0,4-2 520,1-2 1,0-7-1,1-7 1,4-12 420,4-13 0,7-12 0,3-12 0,3-7 302,6-5 0,-1-3 1,4-2-1,-3 2 530,-1 3 0,-2 4 1,-1 11-1,-5 7 471,-4 7 1,6 7 559,-8 3 0,3 11 0,-4 12-357,-3 8 0,-3 14 1,-6 8-1,0 5-525,0 7 1,-6 7 0,-3-1 0,-3 4-537,-1 2 0,0-7 0,-1-3 0,2-4 0,4-4 0,-3-5 0,7-9 0,1-4-585,1-3 0,4-9-388,2-6 0,4-14 0,6-14 0,4-10 381,4-10 0,8-9 1,1-6-1,-1-2 545,-2-1 0,3 2 0,0 5 1,-3 8 303,-4 8 1,-5 12 0,-7 14 0,-2 3 1059,-1 5 1,0 3 0,3 8-660,-3 2 0,1 10 0,-5 8 0,-2 5-658,-2 4 0,-1 7 0,-1 8 0,-4 1 0,-4 4 0,-2-1 0,-3 0 0,2-2-778,3-2 0,-1-3 0,4-6 0,0-3-1841,0-2 0,2-6 2619,4-9 0,0 4 0,0 0 0</inkml:trace>
  <inkml:trace contextRef="#ctx0" brushRef="#br0">23048 7343 7827,'-6'8'1052,"0"-1"1,-3-2 1041,5 3 0,2 4 0,2 2-993,0-1 1,0-4 0,2-2 0,2-1-956,5-3 1,3-1 0,3-2 0,1-2-531,2-2 0,4-8 0,-4-7 0,-2-1 239,-1 1 1,-3 0-1,-3 2 1,-5 0 826,-3 0 0,-2 3 0,-3 2 542,-5 3 1,-3 4-1,-2 10-278,1 4 1,0 7 0,-1 3 0,3 2-930,2 3 1,-2 1 0,7 3 0,1 2-757,1 1 0,2 0 0,0-4 0,0-2-1719,0-3 0,6-3 1,5-6-1,5-1-2309,6-3 4767,3-9 0,8-13 0,1-8 0</inkml:trace>
  <inkml:trace contextRef="#ctx0" brushRef="#br0">23381 7263 8623,'7'-6'2125,"-2"-3"1,-4 2 3260,-1-2-3843,0 6 1,5 9 0,-1 12-864,-1 6 0,-1 2 0,-4 1 0,-1 1 85,-1 3 0,-7-3 0,4 3 0,-2-2-765,0-3 0,6-5 0,-3-3 0,2-3-2518,0-2 1614,-1-6 0,7-2 0,2-11 0,5-6 440,3-4 1,1-11-1,2 2 1,1 0 668,2-1 0,-2-2 0,-5 8 1,-2-1 701,1 3 1,-3 5-1,2 4 1315,2 4 1,-4 5-2223,2 5 0,-6 4 0,1 7 0,-2 3 0,-2 2 0,0-3 0,0 3 0,0-2 0,0-3 0,-5-1 0,1-2 0,7-7 0,9-7 0,4-11 0,8-7 0,-1-10 0,5-2-53,4-4 1,-1-2-1,-5 1 1,1 7-10,0 5 0,-7 5 1,-2 7-1,-3 1 214,-2 3 0,1 5 1,-1 0-153,0 6 0,-1 4 0,-1 6 0,-4 2 0,-1 3 0,0 1 0,-3 5 0,1-3-1160,-1-2 0,-1 3 0,-1-3 0,2 1-5892,2-1 7052,5-1 0,3-11 0,8-1 0</inkml:trace>
  <inkml:trace contextRef="#ctx0" brushRef="#br0">24274 7450 9439,'0'-9'3921,"0"0"0,2 2-2652,2-2 0,2 4 0,3 10 1,-3 4-727,0 3 1,-5 8-1,2 7 1,-6 6-438,-6 1 1,-4 7-1,-3-4 1,-3 0-1428,-2 2 0,4-7 0,1-1 1,4-4-1287,3-5 0,6-3 2607,-1-5 0,8-7 0,4-1 0</inkml:trace>
  <inkml:trace contextRef="#ctx0" brushRef="#br0">24954 6744 7886,'6'-14'3844,"-5"1"1,11 5-2594,-3 4 0,3 4 0,0 6-40,-3 7 0,1 8 1,-5 10-1,-1 5-87,2 2 1,-5 10-1,2 0 1,-4 0-1146,-4 1 0,-3-2 0,2-7 1,0-1-731,0-4 0,0 1 0,3-10 0,-2-5-1019,3-5-249,0-2 0,2-14 1,0-11-1,2-12 1139,2-12 0,-1-9 0,4-6 0,1-7 773,-1-5 1,2-1 0,4 0 0,1 6 272,-1 2 0,0 7 1,-1 6-1,-1 6 993,-3 9 0,-3 2 0,4 9 762,1 4 1,6 5-1,2 7 1,0 0-1342,1 0 1,0 6 0,5 4 0,-3 5-348,-2 2 0,3 7 1,-4-2-1,-3 4-68,-5 0 1,1-1-1,-7 1 1,-1-1-373,-1 3 1,-8 0-1,-3-6 1,-3-3 104,-1 1 1,-1-7 0,1 2 0,0-6-445,-1-3 1,1 3-1240,0-5 1503,5 0 1,8-4-1,9 0 1,3 0 757,1 0 1,5 0 0,1 2 0,1 2-146,-1 5 1,-1 3 0,-5 3-1,-1 1 293,-3 2 1,-3 6-1,-6-2 1,0 2-467,0-2 0,-11 3 0,-4-3 1,-4 2-159,-5-2 0,-1-3 0,-1-5 0,0-3-113,4-2 1,-1 2 0,3-7-2459,0-1 0,5-3 0,3-4-349,10-5 0,16-9 2920,12-4 0,19-15 0,10-5 0</inkml:trace>
  <inkml:trace contextRef="#ctx0" brushRef="#br0">25834 6970 9345,'-6'19'3276,"4"12"1,-2 8 0,3-2-1597,1-4 1,-5-2 0,-1-3-1,0-3-987,0 0 1,-4-1-1,3-2 1,-1-4-694,4-3 0,-4-8 0,7-3 0,-4-9 0,4-9-1326,1-7 0,1-10 0,5-6 1,6-4 861,4-4 1,7 1 0,-6 6 0,1 2 817,1 5 0,-4 0 0,3 4 0,-3 6-445,-2 5 1,2 4 0,3 3 0,2 5-998,1 2 1,6 2 0,-2 3 1087,5 6 0,13 0 0,-2 10 0</inkml:trace>
  <inkml:trace contextRef="#ctx0" brushRef="#br0">9718 12141 8008,'-5'-18'764,"1"1"1,-7 5-1506,3 7 1,0 4-1,-1 1 243,-1 0 1,2 4 1497,0 1 0,3 5 475,-4-1 1,6 3-240,-1 1 0,2 0-350,2 1 1,0-5-1,2-2-458,2-1 0,-1 3 0,6-5 0,2 1-111,0 1 0,3-5 0,1 5 1,1-2 47,2 1 0,4 1 0,-3-3 0,2 3 20,2 1 0,3-4 0,2 3 1,1 0 20,3 3 1,-1-2-1,-3 1 1,1-1 12,2 0 1,1-4-1,-4 3 1,3-1 28,4-1 1,-1 1 0,2-5 0,1 0-153,2 0 1,1 0-1,0 0 1,-2 0-297,-2 0 1,2-5-1,-4-1 1,2 0-1,-1 0 0,-5-2 0,1 3 0,-3 2 0,-1 2 0,-1-4 0,1 1 0,0 1 0,-1 1 0,0-2 0,-1-1 0,-2 1 0,1-2 0,4 3 0,-5-6 0,2 0 0,1 2 0,1-8 0,0 3 0,-2-1 0,-3-3 0,3-1 0,-3 4 0,2 0 0,-2-1 0,2 3 0,-6 0 0,-2 2 0,-1-1 0,-2-2 0,-1-1 0,-1 1 0,-3 3 0,-5-3 0,3 3 0,-1-3 0,-1-1 0,1 0 0,-5-1 0,0 1 0,0 0 0,4-1 0,1 0 0,-1-3 0,2 0 0,-3-6 0,6 4 0,0-2 0,-2-2 0,3-1 0,-4 0 0,0 2 0,0-2 0,-1 4 0,-4-1 0,2 0 0,1 1 0,1 3 0,-5-2 0,-2 1 0,-2 0 0,1-4 0,-4 4 0,-1 1 0,1-3 0,-1 6 0,-2-4 0,1 3 0,-1 2 0,2-5 0,0 0 0,-3 0 0,-1-1 0,3 4 0,2-2 0,0 2 0,-1 1 0,-1 1 0,-3 0 0,2 1 0,1 3 0,0-1 0,-6 4 0,-1 0 0,-2 0 0,-1-3 0,3 3 0,-3 0-247,-2 0 107,5 2 1,-8-1-1,5 1 119,-2 1 1,5 0-1,-4 0 1,1-1 40,-3 1 0,1 0 0,0 0 1,1-2 98,-1 2-47,5 2 0,-8-1 1,5-1-21,-2-1 1,3 0 0,-4 4-1,-2 0-77,-1 0 1,3 0 0,0 0 0,-2 0-34,-1 0 1,-2 4-1,0 2 1,1 0 52,-1 0 1,5-2 0,0-2 0,0 1 81,1 1 0,-4 1 0,4-4 0,0 2-69,3 1 1,-1 1 0,0-5 0,0 0 21,-1 0 1,1 0-1,3 0 1,-2 0-31,2 0 0,-5 0 0,0 1 0,-1 2 0,0 2 0,1 1 0,-3-2 0,2 3 0,-2 1 0,-1 4 0,-1-3 0,-1 2 0,0 3 0,1-1 0,-1 0 0,2 1-29,3-1 0,-2 0 1,6 1-1,0-2 57,-1-4 1,4 4 0,-3-3 0,4 2-29,0-3 0,-3 4 0,-1-3 0,2 3 0,1 1 0,1 2 0,1 3 0,0 4 0,-1 3 0,-3 3 0,-3 4 0,1 3 0,0 4 0,-3 1 0,4-2 0,3-1-490,5-1 0,-1-5 0,7 3 1,1-2 564,1-2 1,4-3 0,4-4 0,6 0 87,4 0 1,8-3 0,-2-3 0,5-2-3,4-2 0,3 1 0,7-2 0,2-2-406,2-1 0,3-6 1,-2 3-1,2-2-1617,2 1 1,-2 3-1,-1-2 1,-1 2-4369,-3 2 6230,-2 2 0,-1 7 0,0 2 0</inkml:trace>
  <inkml:trace contextRef="#ctx0" brushRef="#br0">11864 12208 8028,'0'-14'1055,"-2"-2"1,-1 1-427,-1 3-2257,0 8 1913,4-2 1,1 8 0,3 2 130,5 5 1,2-2 0,1 2 0,-1 0 60,4-2 0,1 5 0,-1-4 0,3 1 54,4-1 0,3 0 0,2 2 0,1-1-29,3 1 1,-2-2 0,3-1 0,1 1-130,2-1 1,4-2 0,1 2 0,0 0-15,0 1 0,0-1 0,1 4 1,4-3 27,3 3 0,3-4 0,-1 1 0,-2-1-88,-2 0 1,2-2 0,-2 2 0,-1 1-110,-4-1 1,7-4 0,-8 1 0,1-2 50,1-2 0,-2 0 0,1 0 1,2 0-5,1 0 0,1-6 1,-4-3-1,2-3-78,2-1 0,-1 0 0,-2-2 0,1 0-45,1 2 1,-1-7-1,-6 10 1,-1 0-221,1-2 0,-3 0 1,0-1-1,0-1 18,0 1 0,-5 1 1,4 2-1,-3 1 15,-4-1 0,4-2 0,-8-2 0,2 1 122,-2 0 0,2-1 0,-5 1 0,0-2-26,1-3 1,-3 2 0,-2-6 0,1 0 17,2 1 1,0-7 0,-6 3 0,-2 0-55,-1-1 1,-6-2-1,1 6 1,-2-2-293,-2 2 0,0-3 1,0 4-1,-2-1 4,-2 0 0,-2 1 1,-6-3-1,2 4 162,-1 0 1,-8-2-1,6 3 1,-2 0-22,0-1 1,-2-3-1,-3 1 1,1-4 496,0 0 0,-1-1 0,3 0 1,-4 1 45,0-1 0,-4 0 0,3 2 0,-3 2-642,-2 0 1,-4 7 0,-3-2 0,-2 3-91,-1 2 1,-9 1-1,5 3 1,-2 5 91,1 3 1,-5 1 0,6 0 0,-4 0-22,-1 0 1,2 0-1,4 0 1,0 1 377,0 3 0,0-2 1,1 4-1,2-2 108,2 1 1,1-1 0,-3-2 0,3 1 29,1 1 0,-3 0 0,4-4 0,-1 0-151,1 0 0,-5 0 0,3 0 0,-2 0-244,1 0 0,-1 5 0,-4 1 0,0 0-48,0 0 0,4 4 1,1-1-1,-1 3 200,2 1 1,-3 2 0,6 1 0,0 3 30,-2 2 0,5 1 1,-3 5-1,2 0 363,-3-1 0,9 1 0,-5 1 0,0 2-87,-2 1 1,-1 1-1,4 0 1,0 2-201,1 0 1,-1 4-1,2-4 1,3 2-139,4-1 1,5-1-1,4 2 1,4-5-146,4-3 0,1 3 0,3 0 0,6-3 142,8-4 0,13 1 0,9-4 1,7 0 206,7-3 0,9-5 0,5-3 0,5-1-341,-35-3 1,2-1 0,6-2 0,0-1 0,-5 1 0,-1 0-1,2 0 1,1-1 44,-2 0 1,0 0-1,1 3 1,-1 1 0,34 2-6419,-1 4 6546,-13 2 0,10 5 0,-12 3 0,-2 3 0,-1 2 0</inkml:trace>
  <inkml:trace contextRef="#ctx0" brushRef="#br0">10384 12568 7590,'14'0'-753,"-1"5"1,0 3 752,1-1 0,-1 5 0,0-5 0</inkml:trace>
  <inkml:trace contextRef="#ctx0" brushRef="#br0">10478 12647 8204,'7'6'-8,"-1"-3"469,-6 6 1,0-7 365,0-2-736,0-6 1,-5-3 494,1 0 0,-5 5 1,3-4 1910,-1 2-724,4 2 0,-3 2-1047,6-2 0,0 1 0,0-6-276,0-1 0,1 2 1,2-1-1,3 1-304,2 0 0,-4-4 0,3 3-38,-1-2 0,5 2 169,-2 0 0,2 6-124,3-2 1,-1 5 0,2 3 0,1 3 98,2 2 1,4-1-1,-2 3 1,-1-1 61,0 2 1,3-1 0,-4 0 0,-2-2-747,-1-2 1,3 4 0,0-3 0,-2 1-787,-1-4 1,-2 4 0,0-1 408,1 1 0,-5 3 1,-2-2-1,0 2-1975,1-2 1,1 2 2783,4-2 0,0 3 0,1 1 0</inkml:trace>
  <inkml:trace contextRef="#ctx0" brushRef="#br0">10797 12781 7991,'-17'-21'1161,"-1"5"1,2 5-264,1 7 0,3 4 1,2 4-1,1 4-700,-2-1 1,5 5-1,0-2 1,2 5 547,0 3 0,-1 6 0,5-2 1,0 3-631,0 2 0,0 4 0,0 1 0,0 2 3,0 3 1,6 2 0,1-1 0,2-1-3728,0-1 3608,6-6 0,6 2 0,5-5 0</inkml:trace>
  <inkml:trace contextRef="#ctx0" brushRef="#br0">11117 13274 9011,'0'13'921,"0"1"1,-1-1-127,-4 0 0,4 5 1,-5 1-1,2 0 285,-1 1 0,-4-1 0,5-3 0,-1 2-1379,-1-2 0,5-1 0,-3-2-1048,2 1 1,4-7 0,2-2 205,5-4 1141,3-1 0,1-12 0,0-3 0</inkml:trace>
  <inkml:trace contextRef="#ctx0" brushRef="#br0">11091 13181 8053,'-8'-14'0,"-8"-2"1830,3 3 1,2 4-1135,7 13 1,4 4 0,4 5 0,5 0-806,3 1 0,6-6 0,1 1 0,0 0-734,1-1 1,3 3 0,-2-3 0,1 1 842,0 0 0,1 0 0,3 4 0</inkml:trace>
  <inkml:trace contextRef="#ctx0" brushRef="#br0">11331 13287 13366,'0'14'665,"0"-1"1,0 0-1,0 0 1,1 1-69,4-1 0,-2 0 0,4 2 0,0 0-679,1-2 1,-1 4 0,2-8 0,-3 1-720,0-1 0,-3 1 428,6-5 0,-2-2 1,2-8-428,-5-4 0,-1-7 0,0-2 1,2 2 910,-2 1 1,3 2-1,0-1 1245,1 1 0,2 0 0,4 1-478,1 3 0,-6 3 0,1 8 0,2 1-717,1 1 1,-4 6 0,1 1 0,0 4-849,-1 2 0,2 1 0,-4-5 0,1 1-128,4-1 1,-4 3 0,2-1 0,0-3-3015,-2 0 3829,5-6 0,1 6 0,8-5 0</inkml:trace>
  <inkml:trace contextRef="#ctx0" brushRef="#br0">11890 13141 9734,'-5'-8'351,"-4"4"1,1 4-1,1 4 1,1 5-1744,3 3 0,-3 1 1392,2 1 0,-1-1 0,5 0 0</inkml:trace>
  <inkml:trace contextRef="#ctx0" brushRef="#br0">11917 12941 7977,'0'-21'-305,"0"3"1,0 3 125,0 2 0,5 0 0,1-1 539,1 1 1,-4 4 0,3 2 0,-2-1 660,1 1 1,1 4-562,-2-1 1,-1 12 0,4 7 0,-1 4 1131,-3 5 0,-3 10 0,-4 5 0,-4 1-1123,1 3 1,-3 6 0,4-1 0,0 3-211,0-2 0,0-1 0,3-6 0,-1-4-836,1 1 1,1-6 0,2-4 0,0-4-1831,0-2 0,2-9 0,1 1 2407,1-4 0,6-9 0,-2 4 0</inkml:trace>
  <inkml:trace contextRef="#ctx0" brushRef="#br0">11890 13380 7968,'-11'-17'627,"0"-1"3609,2 2-3829,6 1 1,-1 7 0,10 4-674,7 3 1,2 1 0,7 0 0,0 0 265,-1 0 0,4 5 0,-4 3 0</inkml:trace>
  <inkml:trace contextRef="#ctx0" brushRef="#br0">12250 13354 7751,'-8'12'-513,"0"-2"369,2-1 1,-3-8 719,5-1 1,-5-1 0,5-8 36,1-1 1,0-2 0,0-2-175,-2 1 1,1 4-1,5 0-409,4-1 1,-2 4 0,4 0 364,-1 0-1829,4 5 0,-7-5 740,6 6 0,0 0 1,4 0 444,1 0 1,-5 0 0,0 0 0,-1 1 248,0 4 0,10-4 0,-4 5 0</inkml:trace>
  <inkml:trace contextRef="#ctx0" brushRef="#br0">11797 13340 8224,'-1'-7'1089,"-4"3"0,2-2 0,-6 1-803,-1 2 0,-2 8 0,-1 4 0,0 1-209,-1-1 1,1 3 0,0-3 0,1 2 327,3 3 0,-2-1-140,7 0 1,1-1 0,9-1 0,6-4 33,4-1 0,8-2 0,-2-4 0,3 0-89,2 0 0,-5 0 1,-1 2-57,-2 2 1,-3 4 0,-7 5 0,-4 0-291,-4 1 1,-11-1 0,-5 2 0,-4 1-423,-5 2 1,-4-2-1,-2-5 1,4-4-98,0-1 0,4 3 0,9-5-324,0-1 1,1-3 0,4-4 978,8-5 0,12-3 0,9-1 0</inkml:trace>
  <inkml:trace contextRef="#ctx0" brushRef="#br0">12210 13394 7905,'-8'-5'110,"-1"1"1,6 1-1,-2 7 194,4 5 1,-4 3 0,1 1 0,1 1 305,1-1 1,2-4 0,0 0 711,0 1-442,0-4 0,0-1-664,0-10 1,-4-4 0,0-7-1,1-2-243,1 2 1,2-3 0,0-1 0,0 1-4,0 0 0,0 1 0,2 5-1584,2 0 997,-2 5 0,8 4 0,-4 8 0,1 4-561,4-1 1,0 5 1177,3-3 0,5 2 0,2 3 0</inkml:trace>
  <inkml:trace contextRef="#ctx0" brushRef="#br0">12570 13247 8002,'-20'-15'0,"0"-1"0,7 12 816,0 1 0,4 6 0,1 3-193,2 1 0,-2-3 1,3 5-1,2 2-589,2 1 1,2 1-1,5 0-79,7 1 1,2-6 0,7 0-1,4-2 158,3-3 0,1 3 0,4 0 1,-1-1 403,-4 1 0,-5 5 0,-5-2 1,-3 2-60,-4 3 1,-7-1 0,-2 0 0,-6 2-332,-6 3 0,-13-2 1,-7 5-1,-3-2-117,-5-2 0,4-3 1,1-2-1,2-1-933,3-3 0,4-5 923,9 2 0,1-4 0,0-1 0</inkml:trace>
  <inkml:trace contextRef="#ctx0" brushRef="#br0">13703 12541 8060,'-8'0'1290,"-1"0"-501,-2 0 0,1 1 1,0 2-1,2 3-544,2 2 1,-3-4-1,5 5 154,1 1 1,3-4 0,4-3-162,5-6 1,3 0-1,3-7 1,3-3-172,4-4 1,2-5 0,-1 3 0,-1-2-74,2-3 0,0 4 1,0-1-1,-4 2 353,0 2 0,-3 3 0,-3 2 5,-1 3 0,0-1 0,1 5-132,-1 2 1,0 8 0,1 3 0,-1 4-349,0 2 0,2 0 0,1 3 0,4 0-769,0 0 0,1 2 1,3-1-1,-3-2-1188,-2-1 1,0-3-1,-3-2 2085,2-1 0,6-6 0,-3 3 0</inkml:trace>
  <inkml:trace contextRef="#ctx0" brushRef="#br0">14250 12514 8383,'-13'0'0,"-2"0"0,-1 2 944,-2 2 0,1-1 0,7 4 1,1 1-307,-1-1 1,4 7-1,1 5 1,4 0-610,1 0 1,10 4 0,7-4-1,5 0-252,6 0 0,10-2 1,1-7-1,1-3 223,3-1 0,6 5 0,-2-4 0</inkml:trace>
  <inkml:trace contextRef="#ctx0" brushRef="#br0">14770 12821 7907,'0'-14'1419,"-5"1"-625,1 0 1,-2 5 0,3 5 0,-1 6 236,1 6 0,1 9 0,1 4 0,-2 3-427,-2 2 0,-4 9 1,3 1-1,1 0-580,-1 1 1,-3 1 0,3 1 0,0-3-647,0-6 1,1 3 0,7-11-1,1 0-693,1-3 1,8-3-1,0-7 1,6-3-518,3-1 1,1-7 1831,4-8 0,1-9 0,0-2 0</inkml:trace>
  <inkml:trace contextRef="#ctx0" brushRef="#br0">14970 12781 7907,'4'-33'0,"1"1"2377,-2 2 0,0 5-1810,1 11 0,-3 9 1,5 6-1,-1 9 42,-1 7 1,1 8-1,-5 0 1,0 6-47,0 3 1,4 3 0,1 6 0,-2 3-614,-2 1 0,-2 1 0,-2 1 1,-2-5-758,2-2 0,2-4 0,2-2 0,2-7-833,2-5 1,4 0-1,-5-7 1640,-1 0 0,4-3 0,1 0 0</inkml:trace>
  <inkml:trace contextRef="#ctx0" brushRef="#br0">14583 13061 7971,'-13'-27'0,"1"2"0,5 4 768,7 8 1,6 5 0,8 8 534,4 0 0,-2 0 1,8 0-1,4 0-1212,6 0 0,5-4 1,2-1-1,2 2-319,2 2 1,4 1 0,-6 0 0,-4 0-1682,-1 0 1,-10 0 1908,-2 0 0,1 12 0,-6 3 0</inkml:trace>
  <inkml:trace contextRef="#ctx0" brushRef="#br0">14557 13247 7971,'-26'0'1885,"4"0"1,10 2 0,14 1 0,10 1-2145,8-1 0,11 3 0,6-2 0,6-1-770,6-1 0,5-2 0,2-2 1029,2-2 0,-1-3 0,-3-7 0</inkml:trace>
  <inkml:trace contextRef="#ctx0" brushRef="#br0">15676 13007 7917,'8'-1'1577,"-4"1"1,-2 4-609,-2 11 1,-5 7 0,1 5-1,-1 0-723,-1-1 0,5-4 0,-4 1 0,4-1-81,1-1 0,-2-7 1,-1-5-399,-1 2 1,1-7 6,8-4 1,-4-6-1,3-9 1,-2-2 136,-2-6 1,0-2-1,0-3 1,0 0 273,0 1 1,0-1-1,0 9 1,0 0 564,0-1 1,0 7 0,0 4-189,0-1 1,6 4 0,3 1-850,3 4 1,1 7-1,0 3 1,2 3-869,3 1 0,1 0 0,5 1 0,-2-1 185,2 0 0,1-1 970,2-3 0,-1 3 0,1-5 0</inkml:trace>
  <inkml:trace contextRef="#ctx0" brushRef="#br0">15916 13114 7917,'-12'-6'1067,"3"-3"0,4 2 1,6-2-1,3-2 122,5 0 0,3 2 0,3 1 0,1 1-935,2 0 0,4 2 0,-4-2-407,-2 1 0,-2 0 143,-5 1 0,-5 4 0,-10-2 0,-6 4-267,-4 4 1,-8 5 0,2-1-1,-2 3 468,2 1 1,-2 1 0,7-1 0,2 0 608,4 1 0,1-1 0,6 0 1,1 1-359,1-1 0,2 0 0,2-1 1,2 0-1724,5 1 0,4-7 0,4 8 0,2-3 1281,2 1 0,7 2 0,6-1 0</inkml:trace>
  <inkml:trace contextRef="#ctx0" brushRef="#br0">16249 13154 7963,'0'-19'2389,"-4"-1"350,0-2 1,1 9-2174,7 8 1,3 4 0,7 1-745,-1 0 0,-4 4 0,-2 2 0,-1 2-271,-3 2 0,-1 2 1,-2 1-1,0 1 143,0-1 1,-6 0 0,-3 1 0,-3-1 51,-1 0 1,-1-4-1,1-1-661,0-3-258,-1 6 1,13-10 0,5 4 1172,7-4 0,8-7 0,2-1 0</inkml:trace>
  <inkml:trace contextRef="#ctx0" brushRef="#br0">16409 13154 12929,'0'-7'2986,"6"1"1,3 6-2849,3 0 1,6 0-1,0 0 1,-2 0-1005,-1 0 0,3 0 0,-1 0-451,0 0 1,-9-2 769,-3-2 0,-4 1 1,-2-5 752,-4 2 0,2-3 1,-5 4 16,-3-3 1,-1 5-353,-1-1 0,7 2 1,6 2-608,8 0 1,5 6 0,5 2-1,4-1 736,3-3 0,8 4 0,1-1 0</inkml:trace>
  <inkml:trace contextRef="#ctx0" brushRef="#br0">16823 13074 7939,'-14'0'1840,"1"-2"263,0-2 0,4 3-1660,0-4 0,6 5-461,-2 5 0,10 2 1,5 6-1,7-1 62,5-3 1,3 3 0,2-5 0,-2 1-328,-3-4 0,2 2 0,-6-2 0,-2-1-441,-1-1 0,-2-2 1332,0 0 0,-5-2 563,-4-2 1,-2-3-162,-2-7 0,1 7-1362,4 2 1,-3 4 0,7 1 0,2 1-1173,1 4 1,4 2 1523,-3 7 0,9-7 0,-7-1 0</inkml:trace>
  <inkml:trace contextRef="#ctx0" brushRef="#br0">13090 14993 8357,'8'-31'1791,"-4"0"1,-2 13 0,-2 14-355,0 10 1,0 7-1,0 5 1,0 4-597,0 3 0,0 3 1,0 2-1,0 2-590,0 2 1,0 1 0,0 2 0,0-3-329,0-2 0,1-7 1,2-7-1,1-3-711,-1-2 374,5-5 0,-7-10 1,4-11-1,-4-9 138,-1-8 1,5-4-1,1-6 1,1-1 854,3-4 0,2 2 0,2-3 0,-1 3 503,0 5 0,1 7 1,-1 1-1,-1 6-408,-3 7 1,2 8 0,-2 4-973,3 4 1,-3 4-1,0 4 1,1 8-1325,2 4 1,1 3 0,1 5 0,-1 1-2375,0 3 0,7-4 3996,2 0 0,3-7 0,2-6 0</inkml:trace>
  <inkml:trace contextRef="#ctx0" brushRef="#br0">13610 15086 12243,'2'-29'1870,"2"2"1,3 11 0,7 16-1,-1 7-1317,0 5 1,1-3-1,-1-2 1,0 1-398,1-1 0,4-4 1,1 3-1,0-2-1339,0 1 1,-1-1-4,-5-4 0,-1-1 0,-4-4 1,-8-2 832,-8 0 0,-5-5 0,-5 4 1,-3-1 714,1 1 0,-6 5 0,6-2 1,-1 4 647,3 1 0,-1 0 1,3 1-327,4 4 0,4 2 0,8 8 0,2 3-426,2 4 0,5-1 0,10-1 0,7 0-4047,3-4 1,13-1 3788,-2-2 0,9 0 0,-2 1 0</inkml:trace>
  <inkml:trace contextRef="#ctx0" brushRef="#br0">14037 15086 8158,'-6'-26'2752,"10"18"0,1 11-1492,5 11 0,3 5 1,2-1-1,1 4 175,2 3 1,4 8 0,-4 2-1,-2 4-1388,-1 1 0,-7-2 1,-4-1-1,-2-3-570,-2-1 0,-11 1 0,-4-6 0,-4-4-598,-5-4 0,-1-2 0,-3-6 0,-1-3 311,-3-5 0,3-2 0,5-4 0,3-2 728,2-5 0,3-4 0,7-5 1,5-4 268,2-4 1,2 0 0,3 1 0,4 1-133,7 2 1,2 5-1,-1 0 1,1 2-352,2 2 1,6 5 0,-2 4 295,3 2 0,2-4 0,-1-1 0</inkml:trace>
  <inkml:trace contextRef="#ctx0" brushRef="#br0">15010 15046 8416,'7'-13'675,"-2"0"-346,-4-1 0,-2 5 385,-4 1-804,4 5 804,-5-3 95,6 6 1,1 0-413,4 0 0,-4-2 1,5-1 770,0-1 0,-5-2-836,4 1 0,-2 0-536,1-4 1,-2-3 23,2 3 0,-2-3 0,-2-1 251,0-1 0,0 1 0,0 0 0,0-1 747,0 1 1,-2 0-337,-2-1 0,-4 7 0,-5 3 0,0 2 8,-1 2 1,1 11-1,0 3 1,-1 6 38,1 3 1,-3 11-1,1 5 1,5 1-429,2 3 1,-1 3-1,5-3 1,1-2-594,1 2 1,4 3-1,1-5 1,3-4-724,1-3 0,-2 2 0,2-5 0,0-3-2236,1-4 0,-5 0 3451,1-7 0,-2 1 0,-2-5 0</inkml:trace>
  <inkml:trace contextRef="#ctx0" brushRef="#br0">14810 15326 8856,'0'-15'1445,"0"-2"1,1 3 0,4 1-948,4 7 0,7 5 0,2 2 0,-1 4-833,3 3 1,0 4-1,9 2 1,0-1-643,2 0 1,2-4 0,-3-1 0,2-4 976,2-6 0,-4-9 0,2-10 0</inkml:trace>
  <inkml:trace contextRef="#ctx0" brushRef="#br0">15170 15260 8171,'-12'-6'392,"3"-3"0,-1 1 3164,5 0 0,2 6-3127,8 2 1,2 6 0,6 7-1,1-1-1049,-1-3 0,5 1 0,0-4 1,-1 0-1195,3 0 0,-6-3 947,4-7 1,-4-8 0,-6-7 0,-5-1 866,-6 1 0,0-5 0,-4 2 0,1-3 0,3-2 0,2 2 0,1 0 0,0 1-95,0 1 0,0-9 0,0 9 0,0 1 420,0 1 0,1 3 0,4 5 0,3 1 1041,4 3 1,2-1 0,-1 5 0,0 2-770,1 2 1,3 1-1,1 1 1,-1 4-765,-3 4 1,0 2-1,-1 3 1,-1-1-330,-3 0 0,1 5 0,-5 0 0,-3-2-157,0-1 0,-2-2 0,0 1 0,0-1-555,0 0 0,0-4 1056,0 0 0,-6-4 1,-3 2 748,-3-1 1,0 4 0,2-2 0,1 1 439,-1-1 0,4 6 0,1 5 0,4 0-221,1 1 0,0 3 1,3-1-1,4 2-444,7-2 0,3 2 0,1-6 0,3-2-325,0-1 1,-1-3 0,-3-3 0,1-5-687,-2-2 0,-1-2 0,-2-2-316,0-2 0,-5-4 1,-4-5-1,-2 0-825,-2-1 0,0 1-599,0 0 2379,0-1 0,0 7 0,0 1 0</inkml:trace>
  <inkml:trace contextRef="#ctx0" brushRef="#br0">16449 15246 9006,'0'-20'4516,"6"6"-3801,3 10 0,2 8 1,-1 5-1,-3 3-233,-1 1 0,3 7 0,-4 2 0,-2 1 317,-2 0 1,-1 2 0,0-4-1,0-1-55,0-2 1,-1-3-2009,-4-2 689,4-5 0,-5-13 0,6-10 0,0-4-84,0-5 0,6-7 1,1-4-1,2-2 423,0 1 0,-5-1 1,4 8-1,-1 2 368,0 3 1,-2 8-1,4-2 552,1 3 1,2 8-1,1 3 1,1 2-1071,-1 2 0,2 6 0,1 3 0,2 3-1637,-2 1 0,0 5 1,1 1 2022,1 2 0,5 1 0,-2 5 0</inkml:trace>
  <inkml:trace contextRef="#ctx0" brushRef="#br0">16809 15300 8062,'0'-26'3475,"-1"7"0,-2-5-2801,-2 10 1,7 9-1,7 1 1,3 2-89,1 2 0,6 0 0,2 0 1,0 0-137,-4 0 0,-2 0-1264,-1 0 1,-8 0 499,-6 0 1,-8 0 0,-8 0 0,-3 0 158,-2 0 1,5 0 0,-2 2-1,3 1 1307,2 1 1,1 2-463,3-1 1,3 2-1,7 6-840,4 1 0,7-1 0,7 0 0,2-1-1121,2-3 0,1 3 0,0-3 0,-2 1-744,2-1 1,-1 1 0,0-5 2014,-6-2 0,-2 4 0,-1 1 0</inkml:trace>
  <inkml:trace contextRef="#ctx0" brushRef="#br0">17023 15366 8062,'-14'0'0,"1"-1"1591,0-4 0,5 2 0,2-4-415,0 1 1,6-3 0,0 5 0,8 1-329,4 1 1,2 2-1,3 0 1,2 2-517,2 2 0,-4-2 0,6 4 0,-1-2-383,-1 0 0,-1 1 0,-3-5-3864,0 0 1,1 0 2197,-4 0 1,-3-2 0,-2-4 1716,-4-7 0,2-6 0,1-8 0</inkml:trace>
  <inkml:trace contextRef="#ctx0" brushRef="#br0">17383 15006 8062,'17'-29'549,"1"2"0,-5 2 1,-4 10-1,0 0 837,-1 3 1,3 4-741,-2-1 1,-1 3-1,-1 7 1,-1 4 671,-3 4 1,-2 7 0,-1 5 0,0 2-588,0 5 1,0 2-1,0-2 1,-1 2-637,-3 1 1,2-1-1,-2-7 1,2-2-552,2-2 0,0-1-1130,0-5 0,-1-5 212,-4-4 1,-2-8 0,-6-5 1375,-1-3 1,1 0-1,0 3 1,-1 5 380,1 2 1,0 2 0,1 2-321,3 2 0,3 8 1,6 7-1,1 2-556,4 3 0,7 1 0,7 3 0,2 2-1175,2 1 1,8-2 0,6-8 1667,6-8 0,5-5 0,5-8 0</inkml:trace>
  <inkml:trace contextRef="#ctx0" brushRef="#br0">18796 15153 9007,'-5'-6'0,"1"6"747,1 7 1,1 5 0,1 2 0,-2-1-270,-2 0 0,1 1 1,4-1-1,0 0 202,0 1 1,0-1 0,0 2 0,0 3 467,0 4 0,-5 3 0,-1 2 0,1-1-169,-1 1 1,-5 0 0,4-1 0,-2-1-1482,0-2 1,2 0-1,-4-5-787,2-2 0,1-7 715,-6-4 0,2-5 0,2-6 0,3-8-320,1-6 0,1-11 0,5-5 0,0-2 975,0-2 1,0-5 0,2 1 0,2 2 462,5 5 529,3-1 0,-3 14-241,0-3 1,0 10 0,4 0 0,0 7-160,1 5 0,-1 4 0,0 2 0,1 2-129,-1 2-560,-6 5 0,4-2 1,-7 5-431,-1 0 1,-1 1 0,-2-1 0,0 0-152,0 1 0,-5 0 1,-1 3-1,-1 0-707,-4 0 1,1-2 0,0-2-1,2 0-329,2 1 0,2-6 0,5 0 1633,4-2 0,14-8 0,9-5 0</inkml:trace>
  <inkml:trace contextRef="#ctx0" brushRef="#br0">18969 15193 8135,'0'-6'2651,"-2"5"-693,-2 4 0,2 11 1,-2 0-1,2 2-1328,2 3 0,5-3 0,1 5 0,1-3-479,4-6 1,0 0 0,3-8 0,-1-1-1152,0-1 1,-1-4 0,-1-2 0,-4-5-5,-1-3 0,0-1 0,-3-2 0,1-2 157,-1 0 0,-3-1 0,-3 5-428,-1-1 629,-6 1 646,8 6 0,8 7 0,9 7 0</inkml:trace>
  <inkml:trace contextRef="#ctx0" brushRef="#br0">19275 15246 8135,'8'-1'3507,"-4"-4"1,-2-2-1755,-2-6 0,0-1-1223,0 1 1,1 1 0,4 3-1510,4 5 1,2 1 0,3 0 0,-1-2-574,0 2 0,2 2 0,3 0 1552,4-4 0,3-2 0,2-7 0</inkml:trace>
  <inkml:trace contextRef="#ctx0" brushRef="#br0">19889 14633 10945,'-14'14'1729,"1"9"0,0 13-1217,-1 7 0,1 6 1,0-4-1,-2 3 247,-3 2 0,3 1 0,-3 0 1,4 0-1513,0-1 1,5-1 0,2-9 0,0 0-1969,-1 0 2721,5-6 0,-9-1 0,5-7 0</inkml:trace>
  <inkml:trace contextRef="#ctx0" brushRef="#br0">19675 15046 8094,'8'-40'3090,"-4"3"-1806,-2 6 0,4 12 0,2 16-1435,4 6 0,2 4 0,0 7-13,4-1 0,-1 6 1,5 4 163,1 2 0,3 1 0,0 1 0</inkml:trace>
  <inkml:trace contextRef="#ctx0" brushRef="#br0">20169 15166 9165,'0'-20'3747,"0"2"1,-2 9-2943,-2 4 0,2 5 0,-2 6 0,2 6-580,2 5 1,0 2 0,-1-1 0,-4 4-437,-4 3 0,-8 2 0,-7-1 0,-4 1-966,-3 0 1,-5-1 0,4-1 0,-1-2-4984,0-6 6160,2 4 0,-1-6 0,-2 4 0</inkml:trace>
  <inkml:trace contextRef="#ctx0" brushRef="#br0">20688 15460 8263,'15'-33'1947,"2"-3"0,-13 4 158,-1 16 0,-2 23 0,-1 21 0,0 3-1856,0 2 1,-6 4 0,-2-2 0,-6 4-427,-4 1 0,-1 4 0,-4 2 0,0 1-1151,0 4 1,2-4-1,0 2 1,2-2 1327,3-4 0,-5 2 0,0-11 0</inkml:trace>
  <inkml:trace contextRef="#ctx0" brushRef="#br0">21342 15113 8185,'13'-13'804,"-4"1"0,0 3 155,1 5 0,-4 8 1,0 6-1,-2 7-91,1 5 1,-1 4-1,-5 4 1,-4 3-276,-4 1 1,2-5 0,0 2 0,-1-4-339,1-5 1,4 2-1,-2-6-335,4-2 1,2-3-1,4-4 42,4-4 1,3-11 0,2-8-974,4-6 0,-5-10 1,2-2-1,-6-3 0,-3 0 423,-3 1 0,-1-3 0,-4 7 1,-2 4 1023,-5 2 1,-3 8 0,-1-1 2908,-1 7-3568,7 4 1,1 12-1,7 3 1,5 3-157,8 1 1,5-1 0,9-2 378,3-1 0,3 0 0,6 4 0</inkml:trace>
  <inkml:trace contextRef="#ctx0" brushRef="#br0">21781 15153 8068,'-8'-4'1972,"-1"-1"0,6 7 0,0 6-769,6 4 1,0-3-1,6 2 1,1 2-679,2 3 1,3 6 0,1-2 0,2-1-625,-2 0 1,3 2-1,-1-6 1,0-3 58,1-1 0,-3-5 0,5-1 0,-2-4-756,-2-1 0,-3-6 1,0-6-1,-2-7 146,-4-7 1,-2-7 0,-6 3 0,-1 2 393,-4-1 0,-2-1 1,-6 3-1,-1 2-14,1 3 1,1 3 0,3 5-97,5 1 0,4 6 1,6 2 365,7 4 0,6 1 0,8 0 0</inkml:trace>
  <inkml:trace contextRef="#ctx0" brushRef="#br0">22555 14687 8308,'1'-49'524,"4"0"0,-2 7 0,5 16 1384,3 6 0,1 10-1615,1 1 1,0 6-1,1-1 1,-3 4 299,-2 4 1,3 8-1,-4 9 1,-1 4-43,-3 8 1,-2 9 0,-5 7 0,-4 3-331,-7 1 1,-8 7-1,0 2 1,-3 2-370,-2-2 1,0-3-1,2-7 1,1-3-3640,2-5 0,6-4 3787,-2-4 0,3-4 0,2-5 0</inkml:trace>
  <inkml:trace contextRef="#ctx0" brushRef="#br0">22421 15006 8196,'8'-31'0,"-4"2"1329,-2 3 0,-1 7 1,2 9-1,3 2-923,1 3 1,1 2 0,2 7-1,1 5-250,3 3 1,1 6-1,7 2 1,1 2 203,-3 2 0,6 4-360,-4-5 0,9 2 0,3 1 0</inkml:trace>
  <inkml:trace contextRef="#ctx0" brushRef="#br0">22901 15100 10759,'6'-12'1311,"3"3"1,1 9 0,-1 9 0,-4 4-701,-4 5 1,-1 1 0,0 5-1,0-2-103,0 2 1,-4-1-1,-2 1 1,0-3-367,0-2 0,0 3 1,3-4-4446,-1-2 3401,-1-7 0,5-4 0,0-11 1,0-8 516,0-6 1,0-14 0,0-5 0,0 1 328,0-1 1,0-1-1,0 9 1,0 2 1408,0 0 1,0 9 699,0 2 1,0 10-2045,0 8 0,5 6 1,1 11-1,-1 2-960,1 3 0,5 11 0,-2-5 0,4 3-4238,5 2 5189,-3-8 0,10 0 0,-4-4 0</inkml:trace>
  <inkml:trace contextRef="#ctx0" brushRef="#br0">23088 15126 8048,'0'-34'3885,"0"11"-2983,0 14 1,1 9-1,2 13 1,3 0-466,2 1 1,0-1-1,6 0 1,-2 1-45,-3-1 1,2-4-1,-2-2 1,3 1-573,1-1 0,1-4 0,1 0 0,1-6-384,2-6 0,-1-4 0,-3-6 0,-1-5 24,0-1 1,1-9-1,-2 6 1,-2-2-6,-1 2 0,-5 0 0,4 10 0,-2 2 544,-3 1 0,4 1 0,0 1 0</inkml:trace>
  <inkml:trace contextRef="#ctx0" brushRef="#br0">23608 14647 9499,'-5'1'2781,"-1"12"0,0 15-2168,0 10 0,1 4 0,0 0 0,-2-2-419,-1 3 0,-2 1 1,4 7-1,-1-4-1179,-4-1 1,4 1 0,-2-4 0,0-3-563,2-1 0,-5-5 0,3-11 429,-3 0 0,-1-16 0,1-7 1143,3-15 1,5-14 0,7-7 0,2-2 692,3-2 0,5-5 0,6 1 1,1 2-438,-1 5 1,3 2-1,-3 8 1,2 6 870,3 5 1,1 7-1153,2 0 0,-1 6 0,1-3 0</inkml:trace>
  <inkml:trace contextRef="#ctx0" brushRef="#br0">24181 14487 9275,'13'0'0,"1"0"0,-1 3 955,0 5 1,5 6 0,0 9 0,-3 0-151,-5 0 1,0-2 0,-5 0 0,-2 0 130,-2-1 0,-1 5 0,0 5 0,0-2-627,0 2 1,-4 4-1,-1-3 1,1-1-100,-2-2 1,4 1 0,-2 0-1,3-6-1032,1-2 1,0 1-1,1-6 1,2-2-827,1-4 1,7-7 0,-2 0 1307,3-6 1,-4-9 0,0-7 0,-1 0 526,1-1 0,-5-2 0,1 5 0,-2 0 765,-2 2 0,0 2 1111,0 0 1,0 7 0,0 6-1728,0 7 0,0 10 0,0 2 0,0 0-916,0 0 0,0 5 0,0-3 0,1 1-817,3 0 1,-1-6-1,6 2 1,2-4 35,1-6 0,1-2 1,0-6 1360,1 0 0,5-6 0,1-1 0</inkml:trace>
  <inkml:trace contextRef="#ctx0" brushRef="#br0">24527 14886 8137,'-7'-19'0,"1"9"0,5-2 1091,-4 5 0,5 2 547,0 5 1,2 6 0,7 3 0,1 3-518,2 1 0,0 0 0,-2 1 0,-1-1-793,1 0 0,1-4 0,-1 0-971,-1 2 0,-5-4 256,5 2 1,-6-5-7278,2 5 3366,-4-6 2895,-1 9 1367,0-11 1,0-1 0,2-7-98,2 0 0,-1-4 133,6 7 0,0-7 0,4 4 0</inkml:trace>
  <inkml:trace contextRef="#ctx0" brushRef="#br0">24927 14873 8137,'6'-13'884,"-3"-1"-21,6 1 0,-6 4 0,3 2-180,0 1 1,-5 3 0,4 7 0,-4 5-273,-1 3 1,0 1 0,-1 1 0,-2 1-144,-2 2 0,-5-2 1,3 3-1,-2-3-241,0-2 1,6 5-1,-3-2-730,0-4 1,6 0-148,0-8 0,3 1 1,9-7-1,3-2-1149,0-5 0,5-3 1999,3-1 0,2-1 0,1 1 0</inkml:trace>
  <inkml:trace contextRef="#ctx0" brushRef="#br0">25141 14900 9831,'9'-5'2915,"-2"-1"-1068,-1-1 0,0 4-122,-2-1-1794,-2 2 1,4 4 0,-6 2 0,0 5 92,0 3 1,4-3-1,1 0-1029,-2 1 1,-1 2-1,3 0 333,4-4 0,3-2 0,2-6 0,4 0 101,4 0 0,4-6 1,0-2-1,-1-3 250,-2 2 0,0-3 0,-3 4 0,-1-4 390,0-2 1,-6 6 0,-5-1 4192,-2-2-1897,-2 5 0,-5 0-1852,-4 6 0,4 6 0,-4 3 0,4 3-264,1 1 0,0 2 0,0 2 1,0 2-753,0 2 0,6-4 1,3 4-1,1 0-1014,-1-1 0,3 3 1517,-3 3 0,3 7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1693 5971 30879,'-21'0'-709,"-3"4"1,7 0-1,0-1 52,3-1 1,0 2 588,1 1 1,0-1 1600,-1-4-653,1 0 0,6-6 0,4-1-687,6-1 1,5 3-1,9 5 1,2 0-66,2 0 1,5 0 0,7 0 0,1 0-129,3 0 0,-3 0 0,3 0 0,2 0 0,-1 0 0,4 0 0,-10-2 0,2-2 0,-4 2 0,3-8 0,-7 4 0,-1 0-143,-2 0 1,0-3 0,-5 5 0,-2 1-2094,-1 1 0,-6 2 484,0 0 1629,0 0 1,-2-6 0,-1-1-1</inkml:trace>
  <inkml:trace contextRef="#ctx0" brushRef="#br0">2333 5851 30081,'-14'-2'654,"1"-2"1,6 1 0,1-5-636,0 2 0,4 3 1,-4 11-1,1 8-1708,-4 9 0,-3 6 0,-2 1 0,1 2 274,0 0 1,-1 4 0,1-4-1,1 2-474,3-1 1,3-5 1535,6 1 1,18-3 0,4-1 0</inkml:trace>
  <inkml:trace contextRef="#ctx0" brushRef="#br0">5279 6024 28380,'-14'0'-720,"1"0"1,0 0 0,-1 0 876,1 0 1,0 0 644,-1 0 1,6 0 0,0-2 885,2-2-2890,2 2 793,4-3 1,1 5-1,4 0 843,4 0 0,8 0 1,6 0-1,2 0-182,1 0 1,1 1 0,1 2 0,3 1-13,5-1 1,-2 0 0,1 0 0,3 2-29,0-2 1,2 0 0,0 0 0,0 1-213,0-1 0,-4-1 0,-1-2 0,2 0 0,2 0 0,-4 0 0,1 0 0,1 0 0,1 0 0,2-2 0,-1-1 0,-2-1 0,-2 1 0,1 1 0,4 2 0,-2 0 0,-2 0 0,-4 0 0,-5 2 0,0 1 0,-1 1 0,-5 5 0,-2-3 0,-2 1-460,-4 4 0,3-4 0,-7 0-984,3-1 1,-3 3-2431,0-4 3740,-6 5 1,9-14 0,-5 2 0</inkml:trace>
  <inkml:trace contextRef="#ctx0" brushRef="#br0">7212 6117 28484,'-9'-4'-1571,"0"-1"0,0 1 0,-4 4 1353,-1 0 1,1 6 0,0 1-1060,-1 1 1639,1-3 0,6-6 2823,2-3-2972,4-4 0,1 2-354,0 6 0,4 6 0,2 7 0,1 2 82,4 3 0,7-5 1,5 2-1,7-4 560,5-1 1,4-4 0,2-2 0,2-2 23,2-2 0,4-5 0,-3-1 0,1-1-14,3-3 0,-4-2 0,-1 0 0,-5 2-582,-5 1 0,2 6 0,-6-3 0,-3 1-582,-4 1 1,0-1 0,-6 5 0,-2 0 215,-1 0 1,-2 0-1,0 2 1,1 1-469,-1 1 0,0 7 1007,1-2 1,5 2-1,2 3 1</inkml:trace>
  <inkml:trace contextRef="#ctx0" brushRef="#br0">8665 6104 30159,'-14'0'-1514,"5"0"500,0 0 1363,7 0 1,-3 0 460,10 0 1,2 0 0,8 0 0,3 0-513,4 0 1,9 0-1,6 0 1,6-2-299,6-2 0,0 2 0,1-3 0,2 0 0,-2 1 0,-1-1 0,1 5 0,-2 0 0,-2 0 0,1 0 0,-4-1 0,-1-2 0,0-2 0,-3 1 0,-5 4 0,-1 0-647,-4 0 0,-2 0 1,-3 0-1,-4 0 34,0 0 1,2 0 0,-3 0-1,0 0-769,1 0 1298,3 0 0,-8-6 0,4-1 0</inkml:trace>
  <inkml:trace contextRef="#ctx0" brushRef="#br0">10384 6130 29378,'0'-20'-3101,"6"1"0,3 7 1,3 1 3964,1 2 1,6 2 0,4-2 0,2 5-453,1 2 0,1 2 0,0 0 1,-1 0-320,1 0 1,0 0 0,1 2 0,2 1 47,1 1 1,4 1 0,-2-4 0,-1 2-1015,1 1 0,4 5 1003,-1-4 1,8 5 0,3-2 0</inkml:trace>
  <inkml:trace contextRef="#ctx0" brushRef="#br0">1960 9529 8075,'0'-24'0,"0"-1"-333,0 1 0,0 8 86,0 7 1,0 8 220,0 1 1,-5 1 2324,1 8 1,1-6-1120,7 1 1,4-2 0,5-2 0,0 0-101,1 0 1,5 0-1,3 0 1,3 0-286,2 0 0,4 0 0,2-2 0,1 0 77,3-3 1,-3 1 0,1 4 0,2 0-407,2 0 0,-5 0 0,-2 0 0,0-2 6,-1-2 1,0 2 0,-3-2 0,1 2-92,3 2 1,-3-4 0,-4-2 0,-1 0-521,0 0 0,4 0 1,-7 3-1,-1-1-488,-2 1 0,1-3 0,-1 1 1,-1 2-931,-3 2 1,-5-3 1379,0-1 0,0-5 0,4 2 0</inkml:trace>
  <inkml:trace contextRef="#ctx0" brushRef="#br0">2759 9236 17338,'0'-20'-1076,"2"7"0,2 0 0,4 8 1081,-1 8 1,3 0-1,-4 5 1,0-1 230,0 1 1,5-6 0,-4 4 0,2 0-8,0 3 1,-6-1 0,3 0 0,-2 3-377,1 1 1,-1 1 0,-4 2 0,0 1-102,0 2 1,-1 1 0,-4-1-1,-5 3 233,-7-1 1,3 4-1,-6-6 1,1 0-887,-3 1 1,1-4 0,-1 2 1059,-2-2 1,-1-1 0,-2-1 0</inkml:trace>
  <inkml:trace contextRef="#ctx0" brushRef="#br0">960 9516 27295,'0'-30'-4809,"0"3"1,6 5 5316,3 13 215,-3 3 0,-1 9 0,-5 5 1,0 6-1197,0 6 1,0 2 0,0 5-1,0-1 349,0 1 0,0 4 1,0-1-1,0-4-65,0-2 0,0-3 0,0 1 1,2-4-135,2-4 1,-2-5-249,2 0 1,-2-7 744,-2-2 0,0-6 0,0-9 0,0-1-631,0-2 1,0-6 0,0 2 0,0-3-256,0-2 1,0-4 0,1 0 0,2 1 871,2 2 1,5 2-1,-1-1 1,1 2 161,-1 3 0,3 2 0,-3 7 0,3 0 271,1-1 1,0 2 0,-1 2-1,-1 3 451,-2 1 0,-5-3 0,5 4-99,1 3 0,2-4 0,1 1-50,1 2 1,-5 2-1,-1 2-658,3 4 0,-1 4 0,1 7 0,-4 3-272,-1 2 0,0 1 0,-3 5 0,1-1-324,-1 1 0,-1 4 0,-2 0 0,0-1-573,0-2 1,0-3-1,1-1 1,2-4-200,2 0 0,3-2 0,-2-5 1,2 0 70,2 1 1,2-3-1,1 0 1,1-4 1018,-1-1 0,0-7 0,1-7 1</inkml:trace>
  <inkml:trace contextRef="#ctx0" brushRef="#br0">1120 9609 8886,'-2'-25'0,"-1"-3"3168,-1-1-2892,-1 10 0,10 15 1,1 7-1,0 3-133,0 1 1,8-3 0,1 4-1,3-1 58,1 1 1,11-5-1,1 3 1,6-2 1821,3 0-1610,6 1 1,1-11 0,7-1-1</inkml:trace>
  <inkml:trace contextRef="#ctx0" brushRef="#br0">2733 10862 27967,'0'-20'-2306,"0"-2"1,4 3 0,2 3-1,0 4 2222,0 3 0,4 4 745,-1-3 0,-1 5 1,0-2-486,3 4 1,-4 5 0,1 2-1,-1 0-356,0 0 0,1 4 1,2-2-1,-1 1 322,1-1 0,2 1 0,2 5-2,-1-1 0,-4-6 1,-2-1-469,-1 0 0,3-3 566,-4 6 1,-1-4 0,-6 2 0,-2-1-100,-5-3 0,-3 3 1,-3 0-1,-1 0-640,-2 0 0,1 4 1,3-3-1,1 1-599,0-4 1,-1-1 859,1 2 1,6-5-59,2 0 0,10-12 1,2-9-1</inkml:trace>
  <inkml:trace contextRef="#ctx0" brushRef="#br0">2906 10848 26237,'-21'-10'-485,"3"-3"0,-1-2 0,1 6 0,1 4 1281,-3 4 0,0 2 0,-10 4 0,-4 5-838,-6 7 0,-4-3 1,1 4-1,-3-2-245,-2 2 0,5-1 1,-3 3-1,2 1-86,0 0 1,5-6-1,8-1 1,4-3-250,5-1 1,3-4-1,5-2 56,1-2 1,6-4 68,2-2 1,10-9 0,2-8 0</inkml:trace>
  <inkml:trace contextRef="#ctx0" brushRef="#br0">1400 11102 29460,'-14'1'0,"1"3"-1484,0 5 1,-1 9 0,1 4 0,0 2 825,-1-2 1,1 3 0,0-2 0,1 2 534,3 1 1,-1 0-1,4-3 1,0-2-93,0-2 1,1-1 241,5-5-228,0-5 0,0-4 0,2-8 0,2-7 180,5-5 1,2-5-1,-1-5 1,-1-2-619,1-3 0,2-8 0,0-7 0,-2 0 76,-1 0 0,0-8 0,6 0 1,1-1 404,2 1 0,1 2 0,-3 3 0,2 6 409,-1 6 1,-3 1 0,0 8-1,-1 5 153,0 2 1,1 3-1,-1 6 76,0 3 0,-4-1 1,0 7-121,1 5 0,-2 3 1,1 10-1,0 3-574,-2 4 1,3 5 0,-4 5 0,2 5-93,2 2 0,-3 8 0,1-5 0,-1 2 48,1 2 0,-4-1 0,4-7 0,-1-1-503,0-1 0,-2-8 0,2 0 0,1-6-318,-1-3 0,-4-1 0,3-5-1326,0 1 2051,-5-7 0,5-1 1,-6-6-1</inkml:trace>
  <inkml:trace contextRef="#ctx0" brushRef="#br0">1520 11062 27435,'-14'-17'-4874,"1"-5"4067,6-6 0,7 13 0,10 6 1365,6 6 0,-1 5 1,4 1-1,1 1-491,2-1 1,3 0-1,5 0 1,2 1-877,4-1 1,10 0 1015,-6 2 0,8-10 0,0 4 0</inkml:trace>
  <inkml:trace contextRef="#ctx0" brushRef="#br0">2533 11755 26919,'-12'-11'-2134,"3"-2"1,-3 1-1,3 5 2516,-3 1 0,1 3 0,0 6 0,2 1-54,-1-1 0,3 0 1846,-2 1-2580,6-2 1,4 4-1,12-6 1,8-2 1166,4-2 1,4 1 0,0-6 0,4-1-424,1-2 0,-5 5 0,4 1 0,-3 1-1144,-4 1 1,4-1 0,-8 5 0,2 0 242,-2 0 0,2 0 0,-5 0 710,2 0 0,-5 0 0,3 0 0</inkml:trace>
  <inkml:trace contextRef="#ctx0" brushRef="#br0">2893 11488 20734,'-14'-6'-1137,"7"3"1,1-4 415,0 1 1,6-5 721,0 3 1,2 2-1,6 1 1,3 4 361,1 1 0,7-5 1,3 1-1,2 1-125,-2 1 1,6 4-1,-4 1 1,-2 4-460,-1 5 1,-3-2 0,-5 10 0,-1-3-181,-3 1 0,-3 1 0,-6-2 0,0 1 11,0-2 0,-6-1 0,-3-1 1,-3 3 85,-1 0 1,-7 1 0,-2-4 0,-3-1 145,-2 0 371,1 1 0,-7-1 0,-1 0 0</inkml:trace>
  <inkml:trace contextRef="#ctx0" brushRef="#br0">1480 12248 20785,'-14'-9'-508,"1"0"1,0 0 947,-1 9 1,7 6-866,2 3 232,4-3 0,2-6 1,2-11-1,3-5-108,2-6 0,-4-5 1,5-4-1,1-4 27,2-4 0,-3-7 0,0-3 0,0-3 158,-2-1 1,5 0-1,-4 0 1,1 2-83,-1 7 1,-3-5-1,4 10 1,0 2 375,-2 5 0,3 5 0,-4 5 0,0 4-89,0 3 0,3 6 0,-3 2 0,1 1 121,4 3 1,1 2 0,1 1 0,2 0 10,3 0 0,-4 4 0,6 4 0,-1 3-247,3 9 0,-3 3 1,-1 5-1,-3 2-359,-2 1 1,-1 11 0,-2-2 0,-2 1-181,-2 1 0,3-4 1,-3-1-1,1-3-131,3-1 1,-2 1 0,1-6 0,1-4-682,2-4 1291,1-2 1,1-5-1,-1 1 1</inkml:trace>
  <inkml:trace contextRef="#ctx0" brushRef="#br0">1653 11861 18383,'-31'-16'0,"1"-5"0,5 0-126,6 7 1,10 3-466,4 11 1,5-3-1,5 9 1,5-1 923,7-1 0,5 2 0,10-3 1,8 1-352,8-1 1,4-1-1,2-2 304,4 0 0,3 0 1,6 0-1</inkml:trace>
  <inkml:trace contextRef="#ctx0" brushRef="#br0">3013 12328 7727,'0'-26'0,"-2"4"502,-2 4 885,2 10 0,-4 8 0,6 8-1691,0 4 1,5-3 0,1 0 0,1 1 947,3 2 0,2-3 0,3 0 0,1 0 62,2-2 1,4 5 0,-2-3 0,0 1-246,4-1 0,-5 3 1,-1-3-1,-3 1-207,-2-1 1,-1 3 0,-3-3-534,-5 3 0,-2 1 0,-5 1 0,-4-3 640,-7-2 1,-4 3-1,1-4 1,-4-1-21,0-3 1,-8 2 0,2-1 0,0-2-29,4-2 1,-3-1 0,4 0-1,-2 0 329,2 0-530,3 0 0,6-6 0,-1-1 0</inkml:trace>
  <inkml:trace contextRef="#ctx0" brushRef="#br0">3173 12448 27841,'-21'-21'-896,"-3"8"0,5 8 0,0 5 1290,-1 5 1,-8 2 0,0 8 0,-6 1-678,-7 2 0,1 4 1,-8-4-1,1-2 67,-2-1 1,-6 3-1,8-1 1,-2 0-58,0-3 1,6 0 0,-3-2 0,3-2 363,3-1 1,-3 0 0,9 4 0</inkml:trace>
  <inkml:trace contextRef="#ctx0" brushRef="#br0">1760 12674 27169,'-6'-16'-1618,"-3"3"1,1 2 0,1 14-1,0 5 707,-1 5 0,4 13 0,-5 3 0,-3 2 782,-4 1 0,2 4 0,0-4 0,3 1 154,1 0 0,4-8 1,1-7-1,4-4 1133,1 0-644,0-7 0,0-2 0,0-11-438,0-8 0,0-6 0,0-12 0,1-2-513,4 0 1,-4-10 0,5-1 0,-1-3 465,-1-1 0,2-2 1,-3 7-1,1 1-452,-1 2 0,3 6 0,0 6 0,0 5-4,0 6 0,5 4 0,-3 2 574,4 3 0,-3 3 1,-1 7-1,-1 4-192,0 4 0,2 3 0,5 1 0,-1 2 368,0 3 1,1 1 0,-1 6 0,0-1-110,1-1 0,-1 10 0,-1-6 0,-2 1-75,-1 0 0,0-2 0,3 1 0,-2 0-469,-1-1 0,-2 1 0,4 1 0,-2 0-15,1-1 0,-3 6 1,2-10-1,2 0 253,1-3 0,1-8 1,0-6-1</inkml:trace>
  <inkml:trace contextRef="#ctx0" brushRef="#br0">1853 12807 18859,'-6'-53'-1176,"4"7"0,-2 8 810,3 10 1,2 13-1,3 12 1,5 6-88,3 6 0,7 1 0,4 2 0,3 0-314,5 2 834,4 3 1,5-4 0,0 0-1</inkml:trace>
  <inkml:trace contextRef="#ctx0" brushRef="#br0">11797 10648 21362,'-21'0'-1242,"2"0"0,6 0 0,0 2-151,-1 2 1,1 4-1,0 4 1955,-1-4 0,2 0 478,3-4 1,5-2-1,8 2-678,5-2 0,11 2 1,6 1-1,8-2-281,5-2 1,11-1 0,4 0 0,0 0-29,1 0 0,-2 0 0,1 0 1,-2 0-1019,-4 0 1,3 0 0,-7 0 0,-2 0-656,-5 0 0,-6 0 0,-7 0 1532,-2 0 1,-6 0-1,3 0 1</inkml:trace>
  <inkml:trace contextRef="#ctx0" brushRef="#br0">12397 10688 8279,'-4'-35'1248,"-1"-1"0,2 8 0,8 16-1325,4 11 1,1 7 0,0 7 0,-1 2-134,2 3 1,-6-2 0,1 6 0,-1 0 125,-1-1 1,1 9 0,-5-4-1,-2 3-155,-2-1 1,-4-2-1,-6 1 1,-3 0-339,-1-1 0,1 1 0,5-2 0,3-3 577,5-4 0,-4-3 0,1-2 0</inkml:trace>
  <inkml:trace contextRef="#ctx0" brushRef="#br0">16196 11675 8516,'-7'-6'1308,"-1"4"-134,4-2-159,2-4-817,-4 7 0,12-5 0,3 6 0,3 1 137,1 4 1,1-4-1,1 5 1,1-1 163,2-1 1,4 1 0,-4-5 0,-2 1-75,-1 4 0,3-4 0,-1 3 0,0-2-189,-3-2 1,0 0-1,-1 0 1,0 0 6,1 0 0,-1 0 0,0 0 1,2 0-150,3 0 1,1 0 0,5-2-1,-2-1-8,2-1 0,1-6 0,2 2 1,-2-1 6,-3 0 1,2 1 0,-6-6 0,-2 1 151,-1 0 1,-8-1-1,-1 1 1,-2 0-23,1-1 1,-1 1 0,-2 0 0,1-1-174,1 1 1,2 0 0,-3-1 0,3 1-169,1 0 1,1-1-1,2 0 1,-1-3-100,1 0 0,1-1 0,-1 4 0,-2 1 224,-2 0 0,2-1 1,-3 1-1,-2 0 131,-2-1 0,-1 1 0,-1 0 1,-2-1-98,-2 1 0,-5 0 1,1-1-1,-3 1-51,-1 0 0,4 4 0,2 0 0,-1-1-225,1-2 0,2 0 1,-2 2-1,1 1 165,3-2 0,0 0 0,0-3 0,-1 1 195,1 0 1,-5-1 0,1 1 0,-2 0-13,0-1 1,-4 1-1,-5 0 1,2-1-24,1 1 0,-4 4 0,-3 2 0,-2 1-333,2 3 1,-2 1-1,5 2 1,-1 0 0,1 0 1,0 0-1,3 0 1,-2 0 192,2 0 0,1 0 1,0 0-1,-1 0 88,-2 0 0,0 0 1,3 2-1,-1 1 162,-2 1 0,-1 5 1,3-3-1,-4 1-165,0 4 1,2 1 0,-4 1 0,-1 0-222,3 1 0,-5-1 0,4 2 0,-1 1 160,-1 2 1,6 0-1,-4-5 1,2 0-56,2 1 1,3-6 0,0 1 0,1 2 469,0 1 0,-1 1 1,1 0-1,0 0-46,-1 1 1,2-1 0,2 0 0,1 1-287,-1-1 1,-2 6 0,-1 4-1,1 2-230,3 1 1,-3 6-1,3 0 1,-1 1 1,1-1 0,3 4 0,6-5 0,1-2 70,4 0 1,2-7-1,8-1 1,4-1 183,8 1 1,4-6-1,8 0 1,-1-5-55,4 0 1,5-4-1,-1-1 1,1-4-867,4-1 1,0 0-1,1 0 1,-1 0-971,-2 0 0,-7 0 0,4 0 1806,0 0 0,-4-6 0,4-1 0</inkml:trace>
  <inkml:trace contextRef="#ctx0" brushRef="#br0">6772 6037 8562,'0'-13'0,"1"5"0,4 4 0,4 3 240,2 1 0,3 1 0,1 3 0,1 5-109,2 3 0,5 2 1,0-1-1,2 0 43,1 1 0,5-3 1,2 0-1,1-2 438,3 1 1,8-3-1,3 1 385,4-2-818,2-2 0,5 2 0,3 1 0,5 2-41,4 0 0,-5-1 1,3 2-1,-7-3-101,-3-1 0,3 3 0,-4-4 0,-2-2 141,-1-2 0,-3-1 0,-2 0 0,-2-1 46,-2-4 0,1-2 1,-6-8-1,-4-3-60,-2-4 1,0-5 0,-4-4 0,-1-6-117,-2-6 0,-7-9 1,-4-7-1,-3-3 5,-5-6 0,-5 1 0,-8-5 0,-7 2-184,-5 3 0,-11-2 0,-10 8 0,-6 0 4,20 32 1,-2 1 0,-27-21 0,-3 4 0,-4 5-289,-8 5 1,0 4-1,-4 9 1,3 5 212,1 7 0,1 4 0,-2 6 0,-2 3 123,-1 6 0,-2 6 1,38-2-1,-1 2 1,-1 0-1,0 1 89,0 1 1,0 1 0,-2 6 0,1 1-1,2 2 1,0 1 0,-1 1 0,1 0-47,-1 0 0,1 1 1,3 3-1,1 2 1,4-1-1,1 0 1,3 2-1,1 1-60,1 1 1,4 1 0,-1 33 0,5 1 0,13 0-100,4-35 0,3-1 1,18 31-1,-4-34 0,6-3 1,2 0-1,4-2-64,3-2 0,3-3 0,10 1 0,5-4 0,2-2 1,4-4-1,3 0 0,3-3-228,4-1 1,1-3-1,2 0 1,0-2 486,1-1 0,0-2 0,-1-1 0,0-2 0,1-2 0,1 0 0</inkml:trace>
  <inkml:trace contextRef="#ctx0" brushRef="#br0">8211 5064 7720,'-7'6'1374,"4"3"-1123,6 3 1,6 1 0,9 2-1,5 1-179,7 2 0,5 0 0,10-3 0,5 1-196,7 2 0,3 0 1,10-7-1,1 0 79,0-2 1,-29-6 0,1 1 0,-5 1 0,1 0 0,1 0 0,1-1 5,-1 1 0,1 1 0,5-1 1,-1 2-1,-3-1 0,0 1 0,1 0 1,0-1 173,1 1 0,1 0 0,1 0 0,0 0 1,-3 2-1,0 0 0,-1 1 0,0 1-26,-1-1 1,0 1 0,4 1 0,1 1 0,-2-2 0,-2 0 0,2 1 0,0 1 19,-1 0 0,1 1 0,1 1 0,-1 1 0,0-1 0,-1 1 0,2-1 0,1 1-92,1 1 1,1-1 0,2-2 0,2 0 0,-1 1 0,0 1 0,1-2 0,1-1-34,0-2 1,1 0 0,4 1-1,1 1 1,1-2 0,0 0-1,0 1 1,0 1-106,-2 1 1,1-1 0,1 0 0,0 1 0,-3-1 0,0 2 0,-1 0 0,0 1 63,2 1 0,0 1 0,-2 0 0,-1 0 0,1 0 0,-1 1 0,-1 0 0,0 0 15,0 0 1,-1-1 0,-1 1 0,1 1 0,-1 1 0,0 1-1,-2 0 1,0 0 30,0 0 0,0-1 0,-1 0 0,-1 0 0,0-1 1,-1 0-1,2 0 0,0 0 72,2 0 0,0 0 0,1-1 0,1 0 0,0-1 0,1 0 1,-1-2-1,0-1-53,0-1 0,1 0 1,6-1-1,0 1 0,0-1 1,0 0-1,-1 0 0,-1-1-128,0-1 1,0 1 0,-5 0 0,0 1 0,1-2 0,0 0 0,-2 1 0,0 1 44,0 0 0,0 1 0,-2 1 1,0 1-1,1 0 0,-1 1 1,0-1-1,-1 0 57,0 0 0,-1 1 0,-1 0 0,-1 1 0,-1-1 0,0-1 0,-1 0 0,-2 2 22,-1 0 1,0 1-1,2 0 1,0 0 0,-5 1-1,1 0 1,-1 0 0,1 0-14,0 0 0,0 0 0,0 0 0,-1 0 0,1 1 1,-1 0-1,-1 0 0,0-1-22,-1 0 0,1 0 1,3 2-1,1-1 0,-1-3 1,0 0-1,1 1 1,0 0-43,0 1 1,-1 0 0,-1 0 0,1-1 0,-1-1 0,0 1 0,-1-2 0,0 0 35,-2-1 1,0 0 0,4 3-1,0-1 1,-5 0 0,0 0 0,1 1-1,-1 0 27,-1 1 0,-1 0 0,0 0 0,-1-1 0,26 19 1,-2 1 48,-1 2 0,-5 2 1,-3-1-1,-4 1 70,0 1 1,5 5 0,-2-3 0,0-2-63,-1-2 1,4 4 0,-3-11 0,0-1-77,0 0 0,3-6 1,-5 5-1,-2-2-55,-5 0 1,0 0-1,-6-3 1,-1 2 340,-2 1 1,-3 9 0,-3-1 0,-4 2-71,-3 7 1,-3-3 0,-2 6 0,-3 1-80,-1-1 0,5 0 0,-4-11 0,2-2-60,0-2 0,-2 1 1,4-5-1,-2 1-225,1 0 0,0 2 0,1-2 0,-3-1 103,3 1 1,-1-2 0,1-3-1,-3 2 13,3 1 1,-5 0 0,-2-3 0,-2 2 216,-2 1 1,0 4-1,-2-4 1,-2 0 57,-5 2 0,-4-3 0,-4 4 1,-1-2-194,2-2 1,1-6 0,2-4 0,1 1-127,3 0 0,-1-5 0,6 2 41,1-3 1,1-2 0,2 0 67,0 1 1,2-6 0,2 1 0,5 0 41,3-1 0,1 4 0,-1-4 76,-3 4 1,1 2 0,-5-1 0,-2 0-54,-2 1 0,-1 0 0,0 3 0,0 0-162,0 0 0,0 2 0,0-1 0,0-2-11,0-1 0,0-6 0,0 0-278,0 1 0,2-4 1,2-2 222,5-2 0,-2-2 28,2 0 0,-1 1 1,2 2-1,-1 2-90,1-2 1,-2 4 0,0 0 0,1 2-767,-1 0 0,5-1 967,0 1 0,1 2 0,5-3 0</inkml:trace>
  <inkml:trace contextRef="#ctx0" brushRef="#br0">17756 10062 7748,'0'21'10,"0"-1"0,0-2 0,1 4 67,4 4 1,-2 0 0,6 1 0,1-2 120,2-3 0,3 3 0,2-2 0,4 0 53,0 0 1,5-3-1,1-3 1,7 0-52,5 0 1,1-3 0,0 1 0,-2 2 97,-2 0 1,1 3 0,-6-4 0,-3 3-394,-4 2 0,-2 1 0,-7 6 0,-5 2-97,-2 1 0,-4 2 1,-6-2-1,-3 3 39,-9 0 1,-1 4 0,-5-4 0,-1 2 179,0-1 1,5-6 0,0-1 0,4-6 224,3-3 1,7-1-1,2-6-387,8-3 1,10-3 0,4-6 0,4-2-499,6-2 1,0-5 0,5-9 632,-1-4 0,-7-9 0,4-3 0</inkml:trace>
  <inkml:trace contextRef="#ctx0" brushRef="#br0">18049 10888 7681,'-12'14'118,"-4"2"1,-3 6 141,1 9 0,5 12 1,2 5-1,4-3-271,1-5 0,-3-7 0,5-11 0,2-4 150,5-3 0,4-3 0,11-5 0,7-8 18,11-11 0,13-19 0,6-14 0,-24 20 0,1-2-78,3-1 1,0-1-1,3-1 1,-1 0-1,0-2 1,-1-1-1,0 1 1,1 1-253,-1-1 0,0 0 0,1-1 0,0 1 1,-2 4-1,0 1 173,0 1 0,-1 0 0,-1 1 0,0 0 0,3-2 0,0 0 0</inkml:trace>
  <inkml:trace contextRef="#ctx0" brushRef="#br0">16010 11688 8227,'-14'6'-477,"2"1"1,2 5 1476,1-3 0,6 3 553,-1-3 1,2-2 1199,2 2 111,0-6-2205,0 3 0,0-8 1,0-2-453,0-5 1,0-3-1,0-1 1,0-2-106,0-3 0,2-2 0,1-9 0,1-2 138,-1-4 0,-1-2 0,-2-2 0,0 1 88,0-4 0,0-1 0,0 3 0,0 0-226,0 0 0,0 2 0,0 1 0,0 3-223,0 1 1,4-2-1,2 4 1,0 1-142,0 2 1,4 3 0,-1 3 0,3 2 99,1 1 1,2 6 0,1-2 0,2 6-9,-2 3 0,-1 2 0,0 4 1,1 0 55,2 0 1,1 6 0,-2 2-1,2 4-585,2 2 0,1-1 1,4 0-1,1 1-1097,0-1 1,4 0 0,1-1 1795,3-3 0,0-3 0,5-6 0</inkml:trace>
  <inkml:trace contextRef="#ctx0" brushRef="#br0">19849 11755 7428,'-8'5'-247,"4"4"0,1-3 1186,-2-1 1,2-4 920,-6-1-1120,7 0 1,-4-1 0,6-4 0,0-4-271,0-2 1,1-7-1,2-1 1,3-4-220,1-5 1,2-3 0,5-7-1,-1-1-18,0-2 1,1-8-1,-3 0 1,-2-3-184,-4-1 1,1 4 0,-2 2 0,-1 1-63,-1 3-20,-2 7 0,-2 2 0,-2 6-77,-5 1 1,1-1 0,-1 10 0,-1 2 50,-2 1 0,-6 3 0,1 2 1,0 3 7,3 1 0,-4 1 0,0 4 0,0-2-14,-1-2 1,0 1-1,-6 2 1,1 0 47,0-3 0,-7-4 1,6 3-1,0 0-253,0 0 1,-4-2 0,7 3 0,-1 1-520,0-2 1,3 4-1,5-1 788,1 6 0,-2 5 0,9 5 0</inkml:trace>
  <inkml:trace contextRef="#ctx0" brushRef="#br0">20155 11914 8950,'-12'-11'803,"3"-7"1,4 0-1,7 2 1,7 5-683,9 7 1,12 3-1,7 1 1,6 1-20,6 3 1,8 4-1,7 5 1,4 1-1786,3-1 1261,-32-9 0,-1-1 0,30 3 0,5-6 0</inkml:trace>
  <inkml:trace contextRef="#ctx0" brushRef="#br0">21248 11435 8292,'0'-21'256,"0"6"0,2 8 1,1-1-178,1 1 0,2-2 1,-3-4-2,1-1 1,1 1 0,-4 1 0,2 2 971,2 1 1,-2 6-616,-8-1 1,-1 4 0,-4 4 0,1 5 96,-1 3 1,-2 1 0,-1 0 0,1 1 110,3-1 0,-1 0 0,5 1-26,2-1 0,2 0 0,2-1-680,4-3 0,3-3 0,10-6 0,3 0-627,0 0 1,2 0-1,-3 0 1,-1 0-995,0 0 0,-1-4 1,-5-1 593,1 2 0,-1 2 1090,0 1 0,1-6 0,-1-2 0</inkml:trace>
  <inkml:trace contextRef="#ctx0" brushRef="#br0">21488 11341 8292,'8'-20'3102,"-1"2"-2593,-3 9 1,-2 5 0,4 8 0,-2 5-419,1 3 1,1 1 0,-2 0 0,4 1-165,-1-1 0,3 0 0,-4 1 1,2-1-319,2 0 0,6 1 0,4-2 0,0-4 17,4-3 0,1-4 0,0-1 1,-1-1-610,-2-4 0,-5-2 0,-1-6 900,-6-1 0,-5 1 913,-10 0 0,-2 5 0,-8 5 0,-3 5 131,-4 2 0,-2 13 0,1 2 0,0 7-379,0 6 1,2 5 0,0-2-1,2 4-812,3 1 1,5 4-1,4-1 1,1-5-869,3-5 1,7-2 0,7-4-1,7-8 1098,8-7 0,13-6 0,8-6 0</inkml:trace>
  <inkml:trace contextRef="#ctx0" brushRef="#br0">22035 11421 8150,'-20'-28'1777,"1"12"0,-4 22 0,2 12-1178,2 5 1,-4 10-1,6-9 1,0-2-511,2-1 1,4 1 0,0-4-1,4-1-21,1 3 1,3-6 0,7 3 0,7-6-901,5-2 1,9-6 0,9 2 0,3-7-3166,5-7 3997,7-5 0,-2-19 0,6-1 0</inkml:trace>
  <inkml:trace contextRef="#ctx0" brushRef="#br0">22368 11035 8455,'-13'-19'2212,"-5"5"0,0 4 1,3 13-1574,5 13 1,-2 12-1,5 5 1,-1-1-497,4 1 0,-2 4 0,1-1 0,3 2-122,0 2 0,2-1 0,0-1 0,0-1-604,0 0 1,0 3 0,2-7-1,0-1-716,3 1 0,5-8 1,-1-9-1,4-5 1299,5-7 0,3-8 0,6-4 0</inkml:trace>
  <inkml:trace contextRef="#ctx0" brushRef="#br0">22408 11421 8266,'-13'-13'1482,"-1"0"1,1 5-1,1 5-915,3 6 0,3 5 1,8 5-1,2 2-289,5 3 1,3-4 0,1 4-1,1-3-459,-1-2 0,5 1 0,0-2 1,-2-4-540,-1-3 1,2-4-1,1-1 1,-2 0 719,-1 0 0,5-6 0,0-1 0</inkml:trace>
  <inkml:trace contextRef="#ctx0" brushRef="#br0">22648 11408 8253,'-5'-13'0,"0"1"3643,-3 3-3059,5-3 1,-3 12 0,6 0 0,0 8-136,0 3 0,2 7 0,2 0 0,5 0-236,3 1 0,-3-3 0,0 5 0,1-2-138,2-2 0,-5-3 0,-1 0 1,-1-1-508,-1 0 1,1 1 0,-4-1-506,4 0 0,-4 1 0,3-1-475,-2 0 0,-8-1 0,-4-2 1412,-7-1 0,-9-6 0,-8 3 0</inkml:trace>
  <inkml:trace contextRef="#ctx0" brushRef="#br0">24021 10968 8348,'0'-29'645,"0"2"0,0 11-698,0 16 0,4 6 813,1 7 0,1 0 0,-3 1 0,1 0 250,-1 4 0,-1 7 1,-2 8-1,0 1-681,0 3 0,0 6 0,0 3 0,0 0-413,0 0 1,0 3 0,-2-4-1,-1 0-1106,-1-4 1,-1 1 0,5-11 0,0-3-2750,0-4 3939,0-5 0,6-12 0,2-1 0</inkml:trace>
  <inkml:trace contextRef="#ctx0" brushRef="#br0">23888 11328 8186,'-12'-25'6241,"3"3"-6121,3 2 0,13 15 0,5 5 1,6 7-185,3 5 0,-1 0 0,6-2 0,-1-3-414,3-1 0,2 3 1,-4-3-1,1 0 138,0 0 0,-1 3 0,1-5 0,-2-1 340,-3-1 0,-2 4 0,-7 1 0</inkml:trace>
  <inkml:trace contextRef="#ctx0" brushRef="#br0">24234 11355 8159,'-13'-6'0,"-2"0"0,-1-3 0,-2 5 454,2 2 1,5 4 0,4 2 0,1 6 703,3 7 0,2 3 1,2 7-1,4 0-829,3-1 0,12 1 0,5-2 0,4-3-286,1-4 0,3-5 0,-1-4 1,1-4 0,-1-4 0,-6-2 0,-9-5 0,-3-7-1114,-5-8 1,-5-4 0,-8-2-1,-5 2 318,-3 3 0,-7-4 0,-4 4 0,0-1 567,0 0 0,4 3 1,6 5-1,1 0-1087,3 3 1272,3 2 0,18-4 0,3 1 0</inkml:trace>
  <inkml:trace contextRef="#ctx0" brushRef="#br0">24914 11355 8009,'7'6'457,"-1"3"278,0 2 0,-4 3 1,4-1-31,0 0 1,0 1-1,4-1 1,-1-1-211,1-3 1,2 1-1,1-5 1,1-2-498,-1-2 1,5-2 0,0-4 0,-2-4-220,-1-3 0,-6-5 0,-2-3 1,-1 1-183,-3 0 1,-3-3 0,-6 2 0,-7 1 47,-8 0 0,-3 6 1,0 5-1,2 2 344,-1 3 0,-1 3 1,2 5-1,5 4 1245,7 2 1,0 7 0,5 1 0,2 1-752,2-1 1,7 8-1,3-4 1,4 1-562,5 1 1,-2-1 0,5 0 0,-1-5-242,1-4 1,1-1-1,5-9 1,0-2-1023,-1-2 0,5-2 1341,1-4 0,10-8 0,0-8 0</inkml:trace>
  <inkml:trace contextRef="#ctx0" brushRef="#br0">25314 11328 8781,'0'-13'1929,"0"-1"1,0 9-1450,0 5 1,10 5 0,4 10 0,2 2-327,3 0 1,-4 1 0,4-3 0,-1 0 78,0-2 0,0 3 1,-5-7-1,0 2-1558,1-3 1,-1-2 37,0-6 0,-5-1 0,-4-4 1,-2-3 867,-2-4 0,-6-2 1,-5 3-1,-4 0 339,-2 2 1,-6 6-1,4-1 1,0 2 758,0 2 0,-3 0 0,4 2 0,1 1 833,3 1 0,2 13 0,3-1-1044,4 3 1,4 5 0,1-5 0,1 0-748,4 1 1,2 2 0,7-4 0,0-2-319,4-1 1,4-8 0,8-3 596,1-2 0,6-8 0,-3-1 0</inkml:trace>
  <inkml:trace contextRef="#ctx0" brushRef="#br0">25661 11421 7994,'0'-28'601,"-2"9"0,-1 16 0,-1 6 376,1 6 0,3 7 1,3 2-1,1-2-741,-1-1 1,0-2 0,0 1 0,3-1-18,1 0 1,-2-4-645,4 0 0,-5-6 1,5 2-620,1-4 1,2-7 0,0-3 158,-3-3 1,-3-1-1,-6 0 846,0-1 0,0 5 1,-2 2 815,-2 1 0,1 2 612,-6 4 0,0 0-975,-4 0 1,5 6 0,4 3 0,3 2-352,1 3 0,0-1 0,1-1 0,2-2-859,1-1 0,11-6 0,0 2 0,4-4-1272,5-1 2068,7 0 0,-3-6 0,5-1 0</inkml:trace>
  <inkml:trace contextRef="#ctx0" brushRef="#br0">26060 11368 8846,'-8'-12'1220,"-1"3"0,4 3 0,-2 8-1075,1 2 0,1 8 0,5 7 0,0 1-88,0-1 0,0 3 1,2-4-1,1-2 110,1-1 0,7-2 1,-2-1-437,2-3 1,3-3 0,1-6-1,1-1-612,2-4 1,-1-2-1,-3-7 1,-2 1 51,-4 0 0,-2-5 0,-6 0 530,0 2 0,-1 1 262,-4 2 0,3 5 1,-6 2 186,2 0 0,3 5 0,8-5 108,4 0 1,4 3-259,5-6 0,2 0 0,7-4 0</inkml:trace>
  <inkml:trace contextRef="#ctx0" brushRef="#br0">26460 11008 7994,'8'-7'1372,"-4"-6"0,-4 5 0,-3 1-830,-1 8 1,-1 8-1,5 10 1,0 6-298,0 5 1,-1 12 0,-4-1 0,-3 3-421,-4 2 1,-6 8-1,0-4 1,0 0-960,-1 2 0,3-1 1,-8-1 1133,-4-1 0,1-6 0,-5 3 0</inkml:trace>
  <inkml:trace contextRef="#ctx0" brushRef="#br0">26140 11621 7994,'20'-32'1658,"-6"1"1,6 0 0,-1 8-1992,3 7 1,3 9 0,2 2 332,0 4 0,-1 1 0,1 0 0</inkml:trace>
  <inkml:trace contextRef="#ctx0" brushRef="#br0">22395 12234 8182,'0'-26'548,"0"-1"1,0 5 0,0 1 1558,0 2-1780,0 1 1,1 11 0,4 4 38,3 6 0,3 9 0,-1 8 0,-2 4 200,-2 4 1,2 11-1,-3-1 1,-2 4-195,-2 5 1,-1-3 0,0 1 0,-1-2-496,-4 1 0,4-8 0,-4-1 0,2-7-168,-1-5 1,3-4-1,-4-6-299,4 0 1,7-5-1,1-5 1,2-8-64,0-8 1,-5-6-1,4-9 1,-1-2 290,0-1 0,-2-12 0,2-1 0,1-5 489,-1 0 1,-4-1 0,3 5 0,-2 4 479,1 4 1,1 6 0,-3 8 0,1 6 12,-1 2 1,5 7 0,0 5 201,4 6 0,2 9 0,-1 7 1,2 4-542,3 5 0,-4 0 0,4 7 1,-3 1-659,-2-2 1,-1 9-1,-2-5 1,-1-1-806,2-4 1,-5 0 0,-2-2 0,-2-3-3113,-2-4 4294,0 1 0,0-10 0,0 4 0</inkml:trace>
  <inkml:trace contextRef="#ctx0" brushRef="#br0">22568 12408 8291,'-2'-30'2463,"0"8"-810,-3 14 0,11 19 0,7 18-2043,2-3 1,0-1 0,0-8 0,1 0-470,2-2 0,6-4 0,-2-2 1,3-4-758,2-4 1,4-1 1615,0 0 0,6-6 0,-3-1 0</inkml:trace>
  <inkml:trace contextRef="#ctx0" brushRef="#br0">23101 12168 8170,'-6'-34'802,"-6"14"1,-5 20 0,0 18 548,3 16 0,5 12 0,0-1 0,0-3-1354,1 0 0,-2-2 0,6 0 0,1-2 201,1-2 0,4-3 1,4-8-1,7-3-50,8-4 1,5-5 0,5-4 0,5-5-749,2-2 1,7-8 0,-1-4 0,-2-5 66,-5-3 1,4-6 0,-5 2-1,-4-3-1879,-2-2 1,-5 2 2411,-3 3 0,-2-3 0,-7 4 0</inkml:trace>
  <inkml:trace contextRef="#ctx0" brushRef="#br0">23621 12314 8158,'7'-1'2841,"-2"-4"1,-4 5-2451,-1 0 0,2 2 0,2 8 0,4 4-137,-1 2 1,5 6 0,-3-4 0,3 0-229,1 1 1,-4-4 0,0 2 0,1-2-305,2-1 1,6-6 0,0 0-1,-1-2-325,3-3 0,0-3 0,8-5 1,2-5 34,1-6 1,3-5 0,-4-6 0,-3 1 394,-2-1 1,-2-4 0,-8-2 0,0 1 236,-3-1 0,-3-2 0,0 2 1,-5 0-83,-2 1 0,-2 1 0,0 4 0,0 2-534,0 3 1,-5 1 0,-1 5 551,-1-2 0,-2 0 0,-4 5 0</inkml:trace>
  <inkml:trace contextRef="#ctx0" brushRef="#br0">24661 12261 8097,'0'-25'974,"0"3"1,0 14 0,0 14-1,0 9-530,0 7 0,0 3 0,0 3 1,-2 2-432,-2 1 0,2 0 1,-4-4-1,2-2 55,0-3 1,-7 1 0,4-9 0,-1-2-1205,4 0 0,2-8 0,2-4-1605,0-7 2741,0-11 0,12-8 0,3-8 0</inkml:trace>
  <inkml:trace contextRef="#ctx0" brushRef="#br0">24647 12114 8097,'-4'-17'1235,"0"-1"1,-7 2 32,2 7 1,5 4-1404,4 10 0,6 7 0,9 5 0,1 0-672,2-3 1,8 0 0,0-1 0,0 0-459,4 1 0,-1-5 1265,-2-1 0,6-5 0,1 3 0</inkml:trace>
  <inkml:trace contextRef="#ctx0" brushRef="#br0">24901 12208 9589,'-12'1'901,"3"4"0,-1 2 0,5 6 1,2 2-568,2 3 1,5 3-1,2 5 1,0 1-204,0 0 1,3-1 0,-5 1 0,-1-2-566,-1-3 1,-2 2-1,0-6-381,0-2 0,0-9 490,0-7 0,0-5 0,0-10 0,1-2-22,4 0 1,-2-7 0,4 3-1,-1 1 568,-3 2 1,0 3 0,0 2 630,1-1 0,2 7 0,-1 2-343,4 4 1,2 1 0,3 1 0,-1 2-617,0 2 0,2 5 0,1-1 0,4 3 88,0 1 1,-2-1 0,4-2-1,1-2-4046,-3-2 4065,6-2 0,0-4 0,8 0 0</inkml:trace>
  <inkml:trace contextRef="#ctx0" brushRef="#br0">25487 12181 8040,'5'-25'461,"-1"3"0,2 8 0,-1 11 0,3 6-366,4 6 1,-3 7-1,0 4 1,0 0 225,-2 4 1,4 1-1,-7 2 1,-1 0-237,-1-1 1,-2 7-1,0 1 1,0 0-176,0-3 1,-2 2 0,-1-2 0,-3-2-803,-1 0 1,-1-7 891,-1 0 0,-2-6 0,3 3 0</inkml:trace>
  <inkml:trace contextRef="#ctx0" brushRef="#br0">25381 12434 8188,'13'-32'1969,"0"-4"0,-4 5 0,0 19 0,3 11-2631,4 8 0,3 5 0,5 1 662,-2 1 0,1-1 0,3 0 0</inkml:trace>
  <inkml:trace contextRef="#ctx0" brushRef="#br0">2319 8503 18458,'-13'-17'-744,"0"4"0,4 4 974,0 0-238,6 3 1,7 6 0,11 0 0,5 0 575,3 0 0,2 0 1,4 0-1,0 0-176,2 0 1,5 0 0,-4 0 0,3 2-139,2 2 0,-3-1 1,0 6-1,-2 2-263,-2 0 1,-3 3-1,-4-1 1,-2 0-166,-2 1 1,-1-5-1,-5-1-461,1 3 0,-2 1 471,-4 1 1,-2-4-1,-7-2 1,-4 1 12,-3-1 0,-10-2 1,-4 2-1,-4 0-284,0 1 0,-2-1 0,-2 4 0,-1-4-411,1-1 0,2 0 863,1-2 0,1-2 1,-1 4-1</inkml:trace>
  <inkml:trace contextRef="#ctx0" brushRef="#br0">2533 8676 21264,'-14'0'0,"0"0"259,-4 0 0,-3 0 0,-7-1 0,-2-2-106,-1-2 1,-6 1 0,2 4 0,-5 0-132,-5 0 1,-1-2-1,-6-1 1,1-1-419,-4 1 1,-10 1-1,1 4 1,2 1-211,1 1 1,-1 2 0,4-3-1,3 3-55,5 1 1,1 1 663,9 1 1,-9-3-1,8-6 1</inkml:trace>
  <inkml:trace contextRef="#ctx0" brushRef="#br0">906 8263 27790,'0'-13'-3277,"0"-5"0,0 0 0,-1 3 1171,-3 5 1,1-1 2953,-6 7 0,4 5 0,-2 8 1,-1 3-565,1 2 0,0 3 0,-4 1 1,4 0 99,1 1 1,0-4 0,3 3 0,-1-2-165,1 2 0,1-3 0,2 2 0,0-2-33,0-2 1,0 1-1126,0-1 1,2-1 541,2-3 1,2-5 729,3-8 1,1-4 0,-5-5 0,-2 0-692,-2-1 0,4-3 0,0-3 1,1 1 298,0 0 0,0 1 1,-3 5-1,2-1 1493,-2 1-22,4 0-884,0 5 1,1 4 0,-2 8 0,-2 5-640,1 3 1,-1 6-1,-2 0 1,1-1-45,1 3 1,2-5-1,-2 2 1,4-2-483,-1-2 1,5-1-1,-3-3 1120,3-4 0,1-5 0,0-5 0,1-4-76,-1-3 0,0-5 0,1-3 1,-1 0-350,0-4 0,-1-1 1,-1-2-1,-4 1 61,-1-1 1,-2 6 0,-4 3-1,0 4-1557,0 0 1366,0 7 0,0 7 0,0 10 0,2 5-53,2 3 0,4 5 1,7 0-1,1 3-741,2 5 0,10-2 0,0 3 0,4-1-975,5 0 1,6 0 1785,2-4 1,11 6-1,-1 1 1</inkml:trace>
  <inkml:trace contextRef="#ctx0" brushRef="#br0">2559 10102 27585,'8'-27'-1792,"-4"1"1,-2 1 0,-1 2 0,4 7 2181,4 6 1,2 4 0,3 6-129,-1 0 0,0 0 1,1 0-1,1 0-51,2 0 0,3 4 0,3 1 0,-1-1 29,2 2 0,-3-3 0,0 4 0,-1 1-205,1-1 0,-5 1 0,1 2 1,-5-3-105,-4-1 0,-5 5 0,2-3-655,-4 4 1,-2 2 0,-4-1 0,-5 0 803,-6 1 0,-1-5 0,-5-1 0,0 3-369,1 1 0,-2 1 0,5-1 0,0-3-270,-1-5 1,4 2 0,-3-2 112,3-1 0,4-7 88,2-5 0,3-3 0,6-1 0</inkml:trace>
  <inkml:trace contextRef="#ctx0" brushRef="#br0">2733 10115 7444,'-2'-12'0,"-2"2"0,-5 3 2322,-3 1 0,-3 0 0,-3 3 1,-4-2-838,-3 2 1,-3 6 0,-3 3-1,-5 3-1058,-2 6 0,-4-2 0,-2 7 1,-5-1-1090,-3 3 0,-1 2 0,-1-1 0,3-2 160,2-2 1,7-1 0,8-6 690,2-3 0,-5 3 0,3-5 0</inkml:trace>
  <inkml:trace contextRef="#ctx0" brushRef="#br0">1226 10102 27064,'0'-9'-9077,"0"0"8741,0-1 0,0 2 0,0 0 0,0-3 1146,0-1-250,6 5 1,-4 4 0,1 10-673,-6 7 0,0 3 0,-5 1 0,2 4 73,4 4 1,-4 0 0,1-1 0,2-1-669,2-2 0,1-5 0,0 2-2114,0 0 2885,0-4 1,1-2-1,2-10 374,2-6 0,3-6 1,-2-7-1,0-3-176,0-2 0,3 0 1,-3-2-1,0 2 188,0 2 0,3-3 0,-3 4 0,0 1 284,0 3 1,0 5-86,-2 0 0,-1 6 0,4 0-355,-1 6 1,0 6 0,-3 7-446,2 2 1,3 0 0,-2-5 0,0 0 135,0 1 1,3-1 0,-3-1-1,0-2-240,0-1 0,4-6 0,-1 1 667,3-2 0,1-2 0,1-3 0,-1-4-167,0-7 1,4-4 0,-1 2 0,-3-2 74,-1 2 0,6-5 1,-8 1-1,1-1-214,0 3 1,0 8-1,-1 2-3,-1 2 0,-2 8 0,4 7 0,-2 4-456,1 5 1,2 3-1,3 7 1,1 3 160,2 4 1,6 4 149,-2 1 0,9-12 1,3-3-1</inkml:trace>
  <inkml:trace contextRef="#ctx0" brushRef="#br0">16103 13207 8468,'0'-13'560,"0"0"0,0 4-552,0 0 0,1 7 0,2 2 150,2 8 1,-1-1 0,-4 2 0,0 1 76,0 2 1,0 2 0,0-1-1,2 0 12,2 1 0,3 3 0,7 1 0,-1-2 573,0-1 0,7-2 0,3 1 0,6-2-227,2-3 0,10 1 1,-1-6-1,3-1-281,3-1 1,0-2-1,4 0 1,-1 0-167,2 0 1,-1-6 0,2-4 0,-3-5-306,-3-3 1,5-6 0,-12 2 0,-1-3-375,-1-2 0,-7-4 0,0-3 0,-5-3 40,-3-4 1,-10-7 0,0 1 0,-5-2 142,-4-1 1,-12-10 0,-7 7 0,-8 0 126,-8 2 1,-11 7 0,-9 10 0,-9 7 297,-10 8 1,29 12-1,0 1 1,-3 1 0,1 1-1,1 1 1,0 1 21,1 1 0,-1 1 0,-1 0 1,0 1-1,5 1 0,2 1 0,-34 7 235,6 6 1,3 7 0,7 8 0,4 6-141,4 6 0,10 9 0,12 10 1,10 3-501,9 3 1,10-27-1,4 1 1,3-4-1,3-1 1,5 3-1,4-1-10,3 0 0,4-1 1,9 2-1,3-2 0,3-1 1,-1 0-1</inkml:trace>
  <inkml:trace contextRef="#ctx0" brushRef="#br0">17876 13247 10694,'7'-13'-49,"6"1"1,1 3 0,8 5 47,8 2 0,4 4 0,9 2 0,4 5 244,6 3 1,10 0-1,0-3 1,7-5-85,5-2 1,-35-2-1,-1 0 1,0 0-1,0 0 1,0-1-1,-1 0 156,0-1 1,0 0 0,36-10 0,-36 3-1,0-1 1,33-10 165,-3 1 0,-5-8 0,-3 2 0,-7-1-191,-1-4 1,-8-4 0,-4 1-1,-9 1-488,-7-1 0,-6-8 0,-9-1 0,-8-4-409,-8-4 1,-14 0 0,-17-1 0,-11 2 427,19 24 1,-2 0 0,-3 0 0,-2 0 0,-3 0-1,-1 1 1,-1 2 0,0 1 135,-2 2 0,-1 1 0,-6 1 0,-1 3 1,0 2-1,-2 3 0,-1 1 0,0 3-39,-1 0 1,0 4 0,4 4-1,1 4 1,0 2 0,0 3 0,4 3-1,1 2 234,3 4 1,2 3 0,1 3-1,3 4 1,3 1 0,4 4 0,0 2-1,2 2-104,2 3 1,2 2 0,-1 3-1,2 1 1,8 2 0,2 1-1,2 0 1,3 1-421,3 0 0,4 0 0,7-2 1,6-3-1,5 0 0,4-2 1,5-3-1,3-2 372,4-1 0,4-3 0,2 1 0,2-2 0,2 0 0,3-1 0,1 2 0,0 0 0</inkml:trace>
  <inkml:trace contextRef="#ctx0" brushRef="#br0">2973 13114 10629,'-14'-10'0,"1"-2"112,0 1 0,1 5 450,3 11 0,3-2 0,7 4-268,4-1 1,2 3 0,7-5 0,0-1 428,4-1 0,3-1 1,7 2-1,3 2 31,5-2 1,2-2 0,1-1 0,-2 0-651,-2 0 1,-1 0-1,2 0 1,-6 2-696,-7 2 0,-2-1 0,-5 6-524,2 1 1,-6 2-1,-8 2 246,-2-1 1,-8-4 0,-3-2 0,-3 1 295,-1-1 0,0-4 0,-2 1 1,-2-2 316,0-2 1,-1-6-1,5-3 138,-1-3 1,5-4 0,2 1 0,0 3 446,-1 0 0,4 5 0,-5 0 66,-2 1 1,0 1 0,-3 7-1,-1 2 367,-2 5 1,-3 9-1,-3 3 1,-1 1-183,-4 0 0,1 3 1,-7 3-1,0-3-356,-1 1 1,-11-1-1,6 1 1,-3 1-174,-3 0 0,0-1 1,-5 1-1,3 1-602,-3 3 1,5-7 0,-1 4 0,0-1-1732,-2-2 1,-5 3 2316,10-10 1,-1 0 0,5-5 0</inkml:trace>
  <inkml:trace contextRef="#ctx0" brushRef="#br0">1506 13834 19822,'0'-20'-2893,"0"14"2649,0 6 1,0 8 0,0 14-1,0 2 546,0 1 0,0 2 1,-1 1-1,-2 1-145,-2 2 0,1 1 0,4-4 0,0 0-98,0-2 0,0 3 1,0-12-1,0 0-230,0-3 0,1-6 1,4-4 245,4-2 0,-2-5 0,1-6 0,-2-9-675,-4-6 0,4-8 0,-1-5 0,-2-6 310,-2-6 0,-1-4 1,0-4-1,0 1 574,0 4 0,2 1 1,1 6-1,3 4 269,1 4 0,0 8 1,4 10-1,-2 3-33,1 4 1,-2 8 0,0-1-384,3 4 1,-1 7 0,0 3-1,-2 4-219,-2 5 0,-2 4 0,-4 7 1,0 3-284,0-3 1,0 4 0,0-2 0,0-2 40,0 0 0,0-7 0,0-1 0,2-4 184,2-5 1,-1 1-1,8-5 1,2-1 265,3-2 0,8-4 0,0-1 1,4-1 15,3-4 1,0 2 0,-3-6 0,2 1 457,1 0 1,-5-2 0,-5 5-147,-2 2 1,-2 3 0,-8 5 0,-6 4-319,-6 3 0,-5 7 0,-7 3 0,-2 3-164,-6 2 1,-8 0 0,-4-1-1,-4 1-286,-1-1 1,2-3 0,1-3-1,1 0-183,-1-4 1,5-1-1,0-2 1,6-1-1997,4-3 2446,2 3 0,13 1 0,1 8 1</inkml:trace>
  <inkml:trace contextRef="#ctx0" brushRef="#br0">15930 14940 9640,'5'-37'0,"7"-2"0,8 4 1231,6 7 1,14 7-1,2 9 1,2 3-693,2 5 0,6 2 0,0 2 0,4 2-516,0 2 1,4-2 0,-3 2-1,0-3-789,-3-1 0,-2 0 0,-3-1 0,-4-2 200,-4-1 1,-2-2 0,-4 3-1,-4-2-2319,-3 2 2885,-1 2 0,0-5 0,-1-1 0</inkml:trace>
  <inkml:trace contextRef="#ctx0" brushRef="#br0">18116 14980 8256,'-5'-14'571,"1"1"1,1 0 178,1-1 0,8 6 1,6 0-1,9 1-213,10-1 0,16 5 0,10-3 1,5 2-61,6 0 0,6-2 0,-3 3 0,-1-2-785,-2 2 1,-3 2 0,0 1-1,-1 0-1137,0 0 0,2 4 1017,-8 1 0,6 11 0,-4-1 1</inkml:trace>
  <inkml:trace contextRef="#ctx0" brushRef="#br0">20542 10755 7952,'-14'-13'-194,"7"-1"1,1 1 0,6 0 0</inkml:trace>
  <inkml:trace contextRef="#ctx0" brushRef="#br0">20542 10688 7828,'-6'-7'483,"-3"3"0,-3 2 0,-1 2 1144,-1 0-847,1 0 0,1 2-471,3 2 1,3 3 0,6 7-157,0-1 1,-1 0 0,-2 2 42,-1 3 1,-7-3 0,2 3 0,-3-2 27,-1 2 1,-5 1 0,-1 5 0,0-2-5,0 1 1,-4 3 0,4 2 0,0 0 46,0-1 1,1 5 0,5-7 0,-1 0-9,1 1 1,0 6 0,-2-5 0,-2 0-21,0-4 0,-1 7 1,5-4-1,-1 3 11,1-1 1,-5-2-1,0 1 1,2 0-27,1-1 0,2 0 0,0-3 0,1-1-58,3 2 1,-3 0 0,3 0 0,-1-2-120,1 1 0,-3 3 0,5 0 1,-2 1-10,0 0 1,4-1 0,-2 2 0,1 2-9,3 1 0,-3 0 1,2-3-1,-1 2 30,-1 1 1,5 0 0,-5-3 0,1 2 97,1 1 1,-5 0 0,5-3-1,-1 0-52,-1-1 0,3 6 0,-4-10 0,1 1-12,3 1 1,-3 0-1,0 2 1,0 0-3,0-1 0,0 1 1,4 0-1,-4-1-118,-2 1 1,4 1-1,-4 2 1,1 1 90,0-2 1,-1 4 0,-2-2-1,2 0-13,2 2 1,-2-5-1,2 3 1,0-1 1,0 1 0,-3-3 0,4 3 0,2-3 0,2-1 0,1 4 1,0 0-1,0-2-117,0 0 1,0-3-1,0 2 1,0 2 62,0 1 1,-1 0 0,-2-4 0,-2 1 100,2 3 0,-4-3 1,-1 5-1,-1-2-31,1 0 0,3 5 0,-2-5 1,-1-2 159,1-1 0,4 3 0,-2 1 0,4-3-232,1-1 1,0 3 0,0 0 0,0-1-223,0-2 0,1 3 0,2 0 1,2-1 70,-2-2 0,-2-1 0,-1 0 0,0-1 51,0 1 0,5-1 0,-1 1 0,-1 0 344,-1-1 0,-2 1 1,0 1-1,0 0-112,0-1 1,0 7 0,0-7 0,0 1-205,0 0 1,4 3 0,2 0 0,0-1-187,0-2 1,4-1-1,-1-1 1,3 1 110,1 0 0,1-2 0,-1-2 0,0-2 124,1-2 1,-5 4-1,-1-6 1,3 0 83,1-3 1,-1 4-1,0 0 1,-2-2 353,1-1 0,0-2 0,1 1 0,-2-2-326,1-4 1,6 4 0,4-4 0,-1-1-336,0-2 1,8-4-1,-2-1 1,0 0 179,0 0 1,6 0-1,-7 0 1,0 0-25,1 0 1,-1-4 0,-1-1 0,-2 1 261,-2-2 0,-1 4 1,-4-4-1,-1 2 155,0 0 1,1-2 0,-1 3 0,0-3-59,0-2 1,1-1 0,-1-4-1,0 0-276,1-1 0,1-5 0,2-3 1,4-3-193,0-2 0,4-4 1,-3-2-1,3 1-76,2-1 1,-2-2 0,-1 2-1,-2 1 118,2-1 1,-5-2 0,-1 2 0,-3 0 246,-2 1 0,0-4 0,1 4 0,-2-1 116,-4 1 1,3-5 0,-5 1 0,1-3-60,4-1 1,-1-1-1,2-3-218,1-5 0,-3 1 0,10-1 0,-3 1 0,3-1-254,0 0 0,3 1 0,2 0 1,-1 3 67,-2 4 1,-6 1 0,2 1 0,-3 2 127,-2 2 0,0-1 1,-1-2-1,-1 1 129,-3 1 0,-3-2 1,2-5-1,1 3 285,-1 1 1,-2-7 0,3 6 0,1-1-207,-1-1 1,4-1 0,-5 0-1,2 2-260,0-2 0,0 5 1,4 2-1,0-1-47,1-1 1,-1-1-1,2 2 1,0 3 155,-2 1 0,3-4 0,-8 3 1,0-1 78,1-1 0,-6 7 0,2-4 1,-2 2 145,1 0 0,-2-5 0,2 5 1,-2 2-79,-2 0 0,1-2 1,2-1-1,3-1-124,1 1 1,-2-1 0,2 3 0,1-1-52,-1 2 1,2-1-1,4 0 1,-1-1 38,-3 2 1,3 1-1,-5-1 1,1 0 52,-4-2 0,2 0 0,-2 3 1,-1-2-21,-1-1 1,-2-2 0,0 2 0,-2-3-41,-2 0 0,1-4 0,-6 2 0,0-3-144,2 0 0,-1-4 0,5 0 0,-2 3 146,-3 1 0,5-1 0,-3 8 0,2-1 89,-1 0 1,-4 4 0,4 5 0,-1 2 20,0-2 1,-5 5 0,2 0-1,-2 1-151,-3 0 0,1 0 1,0 7-1,-2 0-92,-3 2 1,-1 2 0,-5-3 0,2 2 17,-2 2 0,0 2 0,-1 4 1,2 0-34,-1 0 1,-7 0 0,7 1 0,0 2-3,-1 2 1,0 5 0,-2 0 0,1 5-210,-1 3 0,2 6 1,1-2-1,2 3-190,-2 2 0,3 1 1,1 1-1,1 3-21,2-3 0,2 4 1,4-2-1,2-2-266,4 0 1,5-3 903,5 1 0,14 0 0,9-1 0</inkml:trace>
  <inkml:trace contextRef="#ctx0" brushRef="#br0">15996 16566 8579,'-43'-20'0,"6"7"-452,8 7 1,-1 12 0,9 6 0,0 4 105,4 1 1,2-3 0,3 0 1151,3-1 0,6-6-346,12-2 1,18-4 0,22-1 0,16 0 68,-24 0 1,2 0-1,4 0 1,2 0-1,7 0 1,1 0-1,3 0 1,0 0-464,4 1 0,1-2 1,5-1-1,1 0 1,-5-1-1,-1 0 1,1 0-1,0 0-226,0 0 0,0 0 1,3-2-1,0-2 1,-4 2-1,0-2 0,-1 0 1,0-2 156,-3 1 0,0 0 0,0-2 0,-2 1 0,-4-1 1,-1 2-1,-2 0 0,-1 1-703,0 2 0,-1 0 0,-4-1 0,0 1 706,-4 3 0,0 0 0,0-1 0,-1 1 0,-1 2 0,-1 0 0,35 0 0,-2 0 0</inkml:trace>
  <inkml:trace contextRef="#ctx0" brushRef="#br0">18982 16632 9435,'0'-7'315,"9"2"1,15 11 0,16 6-1,9 5-246,8-1 1,-19-8 0,1-1 0,0-1 0,1-1 0,2 0 0,2-2 128,1-2 0,0-2 0,4-2 0,0-2 0,-3-3 0,0-3 0,0-1 1,1-2-192,1-2 0,0-3 1,-2-2-1,-1-2 0,-1-1 1,-1-2-1,0-1 0,-2-1-24,0 0 0,-2-2 0,5-4 0,-3-1 0,-7 0 1,-1-1-1,0-3 0,-1-1-192,-2-2 1,-1 0 0,-3-1 0,-3 0-1,-6-3 1,-3-2 0,-3 1 0,-1 0 25,-3-3 1,-3 0-1,-1-2 1,-3-1-1,-3 4 1,-4 1-1,-3 0 1,-4 1 84,-3 1 0,-3 1 1,-2 3-1,-3 2 1,-3 3-1,-3 2 1,-2 4-1,-1 3 120,-2 3 1,-2 3 0,-4 4 0,-2 5-1,-3 5 1,-2 5 0,-5 3 0,0 3 12,-5 4 0,-1 3 0,-6 6 1,-1 5-1,1 2 0,0 4 0,1 3 1,1 4-125,3 1 1,1 4-1,2 4 1,2 4-1,3 2 1,2 1-1,2 3 1,3 1 201,5 1 1,2 1-1,5-1 1,3 1-1,8-3 1,3 1-1,4-2 1,3 1-173,2-2 0,5 0 0,5-4 0,5-2 0,6-4 0,4-2 0,6-3 0,4-1-319,5-2 0,5-3 0,7-1 0,3-4 378,6-2 0,3-2 0,4 0 0,3-2 0,4 0 0,1-2 0,0-1 0</inkml:trace>
  <inkml:trace contextRef="#ctx0" brushRef="#br0">19209 16726 8235,'-14'-26'0,"1"6"156,0 6 1,4 8 0,1 11 221,3 4 0,0 3 1,5 1-31,0 0 0,5-4 1,2-1-1,3-3 96,5-2 1,9-1 0,2-2 0,9 0-57,3 0 0,2 0 0,2 0 1,0 0-189,3 0 0,-1 0 1,-5 1-1,-4 2-776,-3 2 1,-4 4 0,-2-3-1,-1 1-2563,-2 3 3139,-4 8 0,-6-3 0,1 4 0</inkml:trace>
  <inkml:trace contextRef="#ctx0" brushRef="#br0">19262 17285 8030,'0'-75'1244,"6"10"0,4 29 0,7 20-969,5 14 0,9 16 0,6 9 1,4 6-1750,4 2 0,5 6 1474,-1-2 0,9-2 0,3-1 0</inkml:trace>
  <inkml:trace contextRef="#ctx0" brushRef="#br0">5092 6130 14231,'2'-11'-448,"2"2"0,3 1 0,10 5 0,3-1 619,7 1 1,9 6 0,1 4 0,4 4-183,4 4 1,6 5-1,3 0 1,5-1 32,2 0 0,4-1 0,-3-6 0,2-3 330,-2-5 1,6-3-1,-4-2 1,-2-3 34,-1-5 1,0-8 0,-7-2 0,-2-2-233,0-2 0,-2-7 0,-1-3 0,-6 1-193,-6-1 1,-6-5 0,-8-2 0,-6-6-634,-2-1 1,-7-11 0,-7 0 0,-7-4 346,-7 0 1,-18-6-1,-3 4 1,-8 2 361,17 31 0,-2 1 1,-3 0-1,-3 2 1,-6 1-1,-1 2 0,-2 1 1,0 2-71,-2 3 0,-1 3 0,-8 2 0,-1 3 1,0 5-1,-1 3 0,-7 1 0,-1 2-53,-5 3 0,-2 2 0,19 0 0,-1 1 0,0 2 0,-1 2 0,0 2 0,0 0 0,3 0 0,-1 0 0,1 1-132,-22 8 1,1 0 0,7-2 0,3 0 0,11-2 0,2 2 0,8-1 0,2 1 22,-24 19 0,17 8 0,20 4 0,10 7-153,9 5 0,20 7 0,-2-31 0,5-1 0,8 1 0,4-1 114,7 2 0,5-1 233,12 4 0,3-3 0,-1-4 0,1-1 0,7 2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6865 5358 5332,'0'-21'0,"2"2"666,2-1 1,3 5 0,7-1 0,-1 6 994,0 5 1,1 4 0,-1 1 0,0 0-995,1 0 1,-1 4 0,2 2-1,1 0-207,2 0 1,1 0 0,-3-3-1,4 1 231,0-1 0,-2 0 1,4 0-1,2 2-74,1-2 0,2 3 0,1 0 0,3 1-233,5 3 1,1-2 0,1 1 0,1 0 466,2-2 0,8 3 0,0-4 0,1 0-230,-1 0 1,3 0-1,-3-3 1,1 1-396,-1-1 1,2 3-1,-6-1 1,1-1-217,0 2 0,-1-4 0,-5 3 1,-2 0-11,-2-1 0,2 7 0,-2-4 0,2 2 0,2 0 0,0-6 0,2 3 0,1-2 0,1 1 0,1-1 0,-4-4 0,4 0 0,3 0 0,4 0 0,0-1 0,-2-4 0,-1-4 0,0 2 0,5 0 0,-1-1 0,0 1 0,-4 4 0,-2-3 0,1 1 0,-1 1 0,-2-1 0,2 5 0,-1 0 0,-3 0 0,1 0 0,-1 0 0,-1 0 0,1 0 0,4 0 0,-1 0 0,0 0 0,0 0 0,-2 0 0,-2 0 0,1-1 0,1-3 0,5 2 0,-3-2 0,1 1 0,4-2 0,-4 4 0,2-4 0,-2 4 0,-4 1 0,6 0 0,-9 0 0,2 0 0,-1 0 0,-2 0 0,-1 1 0,-1 2 0,0 2 0,3 4 0,-7-3 0,1-1 0,3 1 0,0 3 0,0-4 0,-2-2 0,3-2 0,-1-1 0,1 0 0,-1 0 0,0 0 0,5 0 0,-7 0 0,2 0 0,-1 0 0,1 0 0,-5 0 0,2 0 0,3 0 0,-3 0 0,1 0 0,-3 0 0,-2 0 0,2 5 0,1 1 0,1-1 0,3 1 0,0 0 0,0-3 0,-1 2 0,1-2 0,1-2 0,2-1 0,0 0 0,0 0 0,0 0 0,-1 0 0,-2-1 0,-2-4 0,1 4 0,4-4 0,-2 4 0,-2 1 0,1 0 0,-5-2 0,1-1 0,0-1 0,2-1 0,-2 5 0,-1 0 0,1 0 0,2 0 0,-2 0 0,1 0 0,3 0 0,-4 0 0,-1 2 0,-1 1 0,0 1 0,5 1 0,-3-4 0,-1 2 0,1 2 0,2 1 0,-2-3 0,0 1 0,-1-1 0,4 0 0,-4 0 0,1 1 0,-1-1 0,4-1 0,-3-2 0,1 0 0,3 0 0,-3 0 0,0 0 0,0 0 0,0 0 0,0 0 0,3 0 0,-3 0 0,-1 0 0,4 1 0,-2 2 0,4 2 0,1-2 0,-2-2 0,1 1 0,-1 1 0,4 1 0,1 0 0,-5-2 0,-1 1 0,-1 1 0,4 1 0,4-5 0,-1 0 0,-1 0 0,2 0 0,0 0 0,-1 0 0,-1 0 0,-2 0 0,0 0 0,0 0 0,0 0 0,0-5 0,0 1 0,0 1 0,0 1 0,0 2 0,0 0 0,-2 0 0,-2 0 0,2 0 0,-4 0 0,2 0 0,0 0 0,-2 0 0,3 0 0,-2 0 0,2 0 0,0 0 0,2 0 0,-2 0 0,0 0 0,4 0 0,-4 0 0,3 0 0,0 0 0,8-1 0,-8-2 0,1-1 0,1 1 0,-2 0 0,0 0 0,-2-2 0,-2 2 0,1 2 0,-6 1 0,-2 0 0,0 0 0,0 0 0,1 0 0,-4 0 0,0 0 0,6 0 0,-5 1 0,1 2 0,0 2 0,3-1 0,0-4 0,-1 0 0,-2 0 0,3 0 0,2 0 0,-1 0 0,1 0 0,0 0 0,-4 0 0,2 0 0,-1 0 0,-2 0 0,-1 0 0,-1 0 0,1 0 0,0 0 0,-2 0 0,-1 0 0,-2 0 0,0 0 0,5 0 0,-1 0 0,1 0 0,0 0 0,-1 0 0,1 0 0,0 0 0,1 0 0,1 0 0,2 0 0,-1 0 0,3 0 0,-2 0 0,0 0 0,1 0 0,-3 0 0,3 0 0,-1 0 0,0 0 0,1 0 0,-4-1 0,1-2 0,2-2 0,2 1 0,-3 4 0,2 0 0,2 0 0,-3 0 0,5 0 0,-1 0 0,-1 0 0,5 0 0,-3 0 0,2 0 0,2 0 0,0 0 0,0 0 0,2 0 0,2 0 0,-3-2 0,5-1 0,-1-1 0,-1 1 0,4-3 0,-5 2 0,-2 1 0,2 1 0,3 2 0,-5 0 0,-2 0 0,-1 0 0,1 0 0,-1 0 0,-2 2 0,-5 2 0,2-2 0,-2 3 0,-2 0 0,-1-1 0,2 1 0,-2-5 0,-4 0-479,-3 0 1,1 0 0,-4 0 317,-2 0 1,-3 1 57,-4 4 0,-3 2 0,-6 6 0</inkml:trace>
  <inkml:trace contextRef="#ctx0" brushRef="#br0">6145 13700 11141,'8'0'1674,"-1"0"-508,-3 0-49,-2 0-107,4 0-138,-6 0-566,0 6 1,0-3 0,0 6 38,0 1 1,0 2-1,0 2-36,0-1 0,0 0 1,0 1 64,0-1 1,0-4-1,0 0 18,0 1 0,0 2 1,0 1-261,0 1 0,0 3 1,0 1 11,0-2 1,0-5 0,0-2-1,0 1 88,0 2 0,0 1 0,0 1-81,0-1 0,0 0 0,0 1 1,-2-3 201,-2-2 1,2 3-1,-2-3-131,3 3 0,1-3 0,0 0-34,0 1 1,0 2-20,0 1 1,0 0 0,0 1 20,0-1 0,0-4 1,0 0-21,0 1 0,0 2 0,0 1-79,0 1 1,0-1 0,0 0-20,0 1 1,0-1 0,0 0-62,0 1 0,0-1 0,0 0 1,0 1-12,0-1 0,-5 0 0,1 1 0,1-1 0,1 0 0,2 1 0,0-1 0,0 0 0,0 1 0,0-1 0,0 0 0,0 1 0,0-1 0,0 0 0,0 1 0,0-6 0,0 1-184,0 2 1,0-4-1,0 2-238,0 1 1,0-2-1806,0 1-1513,0 0-1710,0-2 3818,0-1 0,5-8 1,1-2 619,1-5 1,2-3 0,3-1 1011,-3 0 0,-3-7 0,-6 0 0</inkml:trace>
  <inkml:trace contextRef="#ctx0" brushRef="#br0">6039 14540 8128,'-12'1'1349,"3"4"1,4-2 0,10 4-317,4-1 0,3 5 0,2-3 0,3 3-335,0-2 1,7 1 0,-2-6 0,4-1-501,0-1 1,1-2 0,0 0 0,-1 0-262,1 0 0,-2-2 0,-1-1 1,-4-2-889,0-3 0,2-1 1,-3-4-1,0-2 951,1-3 0,3-8 0,-2-8 0</inkml:trace>
  <inkml:trace contextRef="#ctx0" brushRef="#br0">6145 15766 7939,'-13'0'1956,"0"0"-919,5 0-874,2 0 1,8 0-1,2 0 223,5 0 0,-2 0 0,2 0 195,2 0 0,-4 0 144,2 0 1,-2 2 0,4 2-154,-2 5 0,-6 3 0,3 1-376,-1 0 0,3 1 0,4-1 1,-2 0-105,-1 1 1,0-1-1,4 0 1,2 1 84,3-1 0,-3 0 0,4 1 0,-1-1 47,-1 0 0,6-1 0,-6-2 0,1-2-18,1-2 1,-4 3-1,4-3 1,-1 0 67,0-1 0,1 0 1,-2-4-1,2 2-157,2 2 0,-4-1 0,6-4 1,-1 0-209,-2 0 0,0 0 1,-5 0-1,1 0 149,2 0 1,-1-1 0,-3-2 0,-1-3 176,0-2 0,1 4 0,-1-5 0,0 0 10,1 2 0,-1-6 0,0 1 1,1-5-53,-1 1 0,5 1 0,0 0 0,-2-1-268,-1-2 0,-2-4 0,2 4 0,1 2-46,2 1 0,0-2 0,-4-1 1,3 2 138,1 1 0,-1-3 0,-3 0 0,-1 2 47,0 1 0,-4 2 0,0-2 0,1-1 207,2-2 0,0-1 0,-2 2 1,-1 0-29,2 0 1,1-2 0,1 0 0,0-2-321,1-3 0,-1 4 1,0-1-1,1 2-94,-1 2 1,0-2 0,1 1 0,-1 1 103,0-3 1,-1 6 0,-2-4 0,-1 1 93,2 0 0,-4 2 0,2-4 0,0 1 141,-2 0 0,4-4 0,-5 3 1,1-2 90,3-3 0,-2-1 0,-1-2 0,1 1-120,-1-1 0,-3 0 1,5-1-1,0 0-9,-1 1 0,3-5 1,-3 8-1,1 1-387,0-3 1,-5 6 0,3-1 0,1 0 76,-1 0 0,-2 4 0,2-4 1,-1 0 249,-3 0 1,3 4 0,-2-4 0,-1 0 91,-1 0 1,-2-1 0,1-6 0,2-1-5,2-3 1,-1 1 0,-2 3 0,1-1-117,1-3 1,2 1-1,-3 6 1,1 2-125,-1 0 1,-1 3 0,-2-4-1,0 2 48,0-2 0,0 3 0,0 1 0,0-1 67,0 0 1,0 0-1,0-2 1,0 0 46,0 0 1,-2-2-1,-1-2 1,-1 0-82,1 1 0,0-1 0,0 0 0,-1 1 0,1-1 0,1 0 0,2 1 0,0-1-63,0 0 1,0 5 0,0 0-1,0-2-22,0-1 0,0 0 0,0 1 0,0 3 73,0 2 0,0-4 0,0 2 0,0-1 46,0-1 0,-1 6 1,-2-4-1,-2 0 20,2 0 0,0 4 1,0-6-1,-1 1-170,1 1 1,0-7-1,0 5 1,-1-1-67,1-1 0,0 0 1,0-2-1,-2 0 116,2 1 1,0-1 0,0-1 0,-1 0 25,1 1-20,2-8 0,-4 17 0,1-9-4,1 2 0,-3 0 1,1-2-1,1 2-33,-2 3 0,4-3 1,-2 2-1,1 0-56,-1 0 1,2-2-1,-4 3 1,2-2-358,-1 2 429,1-3 0,2 4 1,-1-4-37,-1 3 1,-2-6 0,3 4 0,-1 0 161,1-1 1,-3 0 0,1-2-1,1 2 92,-2 3 1,4-2 0,-3 5-1,0 0-210,1 0 1,-5-4 0,4 6 0,1 0-51,-2 2 1,3-1 0,-4 0 0,-1 3 54,1 1 0,4-3 0,-3 6 1,0-3 7,-3-1 1,2 4 0,-2 0 93,-2-1 1,4 2-64,-2-1 0,2 5 1,-4-3-113,2 1 0,5 0 0,-5 3 80,-1-2 0,2 1 1,1 2-1,0-1 54,-1-1 1,4 0 0,-4 2-1,1-1 180,-1-1 1,0-1-102,-6 5 1,1 0 0,0 0-89,-1 0 1,5 0-1,1 0-270,-3 0 0,4 5 0,-2-1 0,0 1 187,2 0 0,-5-2 0,3 5 80,-3-2 0,-1 4 0,-1-2 57,1-1 0,0 5 1,-1-5 150,1 1 0,0 3 0,-1-3-113,1-1 0,4 4 0,0-5-100,-1 1 0,-2 2 1,-1 4-1,-1 0-22,1 1 1,4-2-1,0-2 1,-1-1 52,-2 1 0,0 2 1,2 1-1,1-1 194,-1-3 1,-1 3 0,1-5 0,1 2-62,-1 0 1,2-1 0,-1 2 0,0-1-89,2 1 1,-5 2 0,5 1 0,-2 1-1,0-1 1,0 5 0,-3 0 0,2-1-182,1 3 1,2-6 0,-4 6 0,4-3-28,1 1 1,-5 0 0,4-5 0,-2 1 164,0-1 0,5 0 0,-4 1 1,1-1-19,0 0 1,2-4-1,-2 0 1,-1 0 15,1-2 0,4 1 0,-3-5 0,2 3-506,-1 1 1,-1-4-1,3 3-446,-1 0 1,-1-3 0,4 4-1453,-3-1 1,2 4 1484,-2-1 1,2 3 0,2 1 15,0 1 0,0-5 896,0 0 0,-6-6 0,-1 2 0</inkml:trace>
  <inkml:trace contextRef="#ctx0" brushRef="#br0">6478 12594 7831,'-13'-7'135,"0"-4"0,1 5 543,3-1 1,-3 4-1,3-1-75,-3 2 0,1 8 1,0 2 550,2-1 0,6 5-498,-1-3 1,8 2-1,5 1-374,3-3 1,1-1 0,2-5 0,3 1-738,4-1 1,3-2 0,4-1 0,2 0-3142,4 0 3596,4 0 0,7 6 0,1 2 0</inkml:trace>
  <inkml:trace contextRef="#ctx0" brushRef="#br0">3199 9769 8677,'0'-14'1083,"0"1"-2780,0 6 1697,0 1 0,0 6 0</inkml:trace>
  <inkml:trace contextRef="#ctx0" brushRef="#br0">3186 9742 12213,'-7'6'1053,"1"-3"-655,6 6 1,1-6 0,4 1-73,3-2 1,0-2 0,1 0 0,1 0 103,2 0 1,1 0 0,1 0 0,-1 0-54,0 0 0,5 0 1,0 0-1,0 0-177,1 0 0,-4 0 0,4 1 0,-1 2-20,-1 2 0,6 5 0,-4-3 0,0 1 49,0-4 0,5 2 1,-2-1-1,3-2 44,2-2 1,0-1 0,-1 0 0,1 0 154,0 0 1,-1 0 0,0-1 0,-3-2-208,0-2 0,-1 1 1,3 4-1,-1 0-29,-2 0 1,0 0 0,5 0 0,-2 0-488,-3 0 0,3 6 1,-2 1-1,0 2 303,-1 0 1,7-5 0,-6 4-1,1-1 350,1 1 0,0-5 0,2 1 0,0-3 206,-1-1 1,1 0 0,0 0 0,-1-1-344,1-3-221,6 2 0,-5-8 0,3 4 0,-3-2 0,-1 5 0,-1-1 0,1 1 0,0-1 0,2 2 0,1-2 0,-4 2-41,0 2 0,2 5 0,-6-1 0,2 0-301,-2 2 0,2-4 0,-7 2 0,0-2 53,-3-2 0,4 0 0,0 0 0,-2 0-157,-1 0 1,-2-2 0,1-1-1,-1-3-1120,0-1 0,-4 4 0,0-3-4910,2 0 6476,0 5 0,3-11 0,-1 4 0</inkml:trace>
  <inkml:trace contextRef="#ctx0" brushRef="#br0">4999 14460 8062,'-8'0'1073,"2"0"-885,6 0 116,0 0 0,6 0 231,3 0 0,-1 0 0,1 0 55,1 0 1,-3 0-1,1-2-130,-2-2-403,4 3 1,-3-5 0,7 4 12,-1-2 0,0 2 0,1-2 0,-2 1 3,-3-2 0,2 2 0,-2-4 1,2 0-120,-2-1 0,2 4 0,-2-5 231,3-1 0,1-2 0,-1-2 36,-3 1 0,3 1 1,-5 2-1,2 1-199,0-1 0,0-1 1,4 1-1,1 1-29,-1-1 0,0-2 0,1-2-71,-1 1 0,-1 4 1,-2 0 143,-1-1 0,-1-2 0,0-1 72,-3-1 0,-4 1 0,-1 0 0,0-1 113,0 1 0,0 0 1,0-1-209,0 1 1,-1 1-1,-2 2 1,-2 1-263,3-1 0,0-2 0,2-1-68,0-1 0,-4 1 1,-1 0 294,2-1 0,0 1 0,0 0 0,-1-1 84,1 1 1,-3 0 0,0-1 0,0 1-45,0 0 0,-3-1 0,3 1 0,-1 0-27,-3-1 1,2 2 0,1 2 0,-1 1-107,1-1 1,4 2 0,-3 1-129,0 1 1,-1-3 203,-7 5 1,6-5 0,-1 4 0,0 1 179,1-2 0,1 5 0,2-5 85,-3 0 0,-4 3-272,-2-6 0,1 6 0,0-2-167,-1 4 1,6 5 0,-1 2 0,-2 0 125,-1 0 1,4 0 0,-1-3 0,-2 3 59,-1 1 1,-1-2 0,0 2 0,-1 1 294,1-1 0,0 2 0,-2 4 0,-1 1-84,-2-1 0,0 0 0,5 1 1,-1-1-157,1 0 0,0 4 1,1-1-1,2-1-11,1 1 1,1 0-1,-2-2 1,3-1 5,1 0 0,-3 1 0,3-1 0,0 0 134,0 1 0,2-1 0,2 0 1,-1 1 118,-1-1 0,-1 0 0,5 0-194,0 1 1,0 4-1,2-1 1,1 0-128,1-3 1,5 0 0,-3 1-1,0 1-58,0 2 1,3-1 0,-3-5 0,1-1 37,3-2 0,2-2 1,2 3-1,-1-2-152,0-2 1,-4 2 0,1-3 0,4-2-250,2-2 1,2-1-1,-5 0 1,2 0-226,3 0 0,2 0 1,7 0-1,0-1-164,-1-4 1,-3 2-1,-1-4 1,0 0 110,-1-1 0,-2 5 1,-4-1 713,3 2 0,-4 2 0,6 0 0</inkml:trace>
  <inkml:trace contextRef="#ctx0" brushRef="#br0">8011 13914 8221,'0'-8'62,"0"2"0,2 6 328,2 0 1,-2 2 0,4 1-70,0 1 0,1 1 403,6-5 0,1 0 0,-1 0-370,0 0 0,1-5 1,-1-1-1,0 0-250,1 0 1,-5 0-1,-1 3 1,3-2-71,1-3 0,-3 5 0,-1-3-30,3 0 0,1 0 0,1-4 51,0 1 1,-1 0-1,-1-3 1,-3 2 28,3 1 0,-1 0 1,1-4-1,-4 0-5,-1-1 1,4 1-1,-2 0 1,1-1-15,-1 1 0,0 4 0,2 0-146,-1-1 1,0-2 78,4-1 0,-5-1 1,-2 3-9,0 2 1,-5-3 0,4 3 76,-4-3 1,-1-3-46,0-3 0,0-2-86,0-7 0,-1 6 1,-2 4 49,-2 2 0,-4 6 0,3 1 0,-1 3-106,-3 2 0,2-3 0,-1 1 1,-1 2 42,-2 2 1,-1 1 0,-1 0 0,1 0 28,0 0 1,-1-5-1,1 1 175,0 1 0,-1 1 0,1 1 0,0-2 28,-1-1 0,3-2 1,0 3-1,2-2-100,-1 2 0,-2-3 1,-1 2-1,-1 1-75,1 1 0,0 2 0,-1 0 0,1 0-77,0 0 1,-1 2 0,1 1 0,1 3 151,3 1 0,-3 2 0,4 6 0,-4 1-62,-2 2 1,3 4-1,0-1 1,4 3 44,1 4 1,1 1-1,5-2 1,2 0-690,2-1 1,4 1 0,5 0 0,2-2-396,3-3 0,2 3 0,9-4 1046,2 0 0,3-2 0,6-6 0</inkml:trace>
  <inkml:trace contextRef="#ctx0" brushRef="#br0">3253 10688 8322,'0'-13'301,"0"0"520,0-1 1,1 3-513,3 2 0,-1 3-141,6 6 1,0 0 0,5 0 0,-1 0 265,0 0 0,5 0 0,1 0 0,2 0 49,3 0 1,1 0-1,2 0 1,-2 0-2,-3 0 0,3 1 0,-3 4 1,3 2-295,2 0 0,4 4 0,0-5 0,0 0 14,2 0 0,-3-2 0,5-2 1,1 0 508,-2 3-552,4-1 0,-4-4 0,6-1 206,0-4 0,0 4 0,0-5 0,0 0 6,0-3 0,3 2 0,0-1 0,-3 3-173,-1 2 0,7 1 0,-6 2 0,1 0-250,1 0 1,-2 5 0,1 0 45,3 3 1,-5-1-1,4 2 1,0-3-1,-2-2 71,1 1 1,1-1 0,0-4 0,-2 0 125,2 0 1,-1-4-1,-4-2 1,1-1-103,2-4 0,-2-1 0,-5 1 0,-2 0-237,-2 2 1,3 5-1,-2-4 1,-3 3-654,-5 2 0,1 1 0,-5 2 0,1 2-26,-1 2 0,3-1 1,-3 4-1,1 1 251,-1-1 1,5 1-1,-4 2 1,3-3-230,-1-1 0,-4 3 0,2-3 0,0 0 805,-4 0 0,-1 4 0,-2-2 0</inkml:trace>
  <inkml:trace contextRef="#ctx0" brushRef="#br0">5585 14380 7955,'-13'0'1428,"0"0"1,5-1-631,4-4 0,2 2-230,2-6 1,2 2-1,1-4-207,1 3 0,7 5 131,-3-2 0,0 4-28,1 1 0,0 0-279,4 0 0,-1 1 0,-2 2-190,-1 2 0,-4-1-581,3-4-97,-5 0 601,3 0 1,-16 4 95,-3 1 1,1-1 0,4-2-1,1 1 49,0 1 1,2 1-416,-4-5-870,6 6 0,-1-5-671,8 4 1,10-4 1892,8-1 0,3-12 0,2-3 0</inkml:trace>
  <inkml:trace contextRef="#ctx0" brushRef="#br0">8638 14060 8877,'-7'-9'1421,"2"0"1,4 5-885,1-5 1,0 5-317,0-5 0,0 4 0,1-2-68,4 1 1,-3 0 0,7 3-1,2-1 102,1 1 0,2-3 1,1 0-94,-1-2 1,2 4 0,-7-3-1,3 1-9,1 3 0,-4-3 0,-2 0 126,-1-2-259,4 5 1,-14-2 0,0 5 0,-7 0-274,-2 0 0,-5 0 0,-1 1 0,0 3-202,-1 5 0,3-1-410,3 1 1,7-5-246,2 5 1,11-6 1109,8 1 0,11-2 0,9-2 0</inkml:trace>
  <inkml:trace contextRef="#ctx0" brushRef="#br0">2546 17045 8715,'0'-20'709,"-4"0"-816,-1 7 1,2 6-1,8 4 1,2 6-146,0 6 1,5-2 0,-3 0 0,3 1 453,1-1 1,5-4 0,1 2 0,2-4 235,3-1 1,1 0-1,3 0 1,2 0-230,1 0 0,4 2 0,-2 1 0,0 1-85,-1-1 1,1 0 0,-4 0 0,4 3-39,1 1 0,-4-4 0,2 3 0,-2-1-943,-3-1 1,2 2 0,-8-3 0,1 1-1078,0-1 1934,-5-1 0,2-2 0,-6 0 0</inkml:trace>
  <inkml:trace contextRef="#ctx0" brushRef="#br0">3253 16846 8425,'0'-18'-35,"0"0"1,0 5-170,0 4 0,5 7 0,4 2 502,3 8 1,2 4-1,-1 1 58,0 0 0,-1 1 0,-2 0 0,-2 3-221,-2 0 0,-2 6 1,-4-4-1,-1 3-157,-4 6 0,-4 0 0,-8 8 0,-6 1 429,-2 1-407,-1 2 0,-1 6 0,0 2 0</inkml:trace>
  <inkml:trace contextRef="#ctx0" brushRef="#br0">2666 17818 7226,'-9'5'1020,"0"-1"-405,6 1 0,-1-5 0,7-2-272,1-2 0,7 1 0,-2-5 0,2 1-205,3 0 0,3 4 0,3-2 0,-1 4-173,0 1 1,5 0 0,-2 0 0,3 1-98,2 4 1,-2-2-1,0 4 1,-1 0 1,0 1 1,4-5 0,-6 1 0,3-2 0,0-2-59,-2 0 0,2-6 0,-4-2 114,-1 1 1,4-5 0,-6 5-472,-2-1 545,-1-3 0,-2 9 0,1-4 0</inkml:trace>
  <inkml:trace contextRef="#ctx0" brushRef="#br0">3439 17658 9008,'0'-60'1032,"2"4"1,2 14 0,5 15-841,3 16 0,1 11 1,-1 8-1,-2 10-1112,-1 6 0,-6 7 0,0 2 1,-6 1 342,-6 3 1,-2 1 0,-3 2 0,1 0-213,0 0 787,-1 6 0,1-5 1,0 5-1</inkml:trace>
  <inkml:trace contextRef="#ctx0" brushRef="#br0">3799 18285 7972,'-13'0'0</inkml:trace>
  <inkml:trace contextRef="#ctx0" brushRef="#br0">3772 18298 8384,'2'-9'-3,"1"0"373,1-1 0,1-2 0,-5-1 341,0 0 0,0 4-593,0 0 1,-2 6-140,-2-2 1,-4 4 0,-5 1 183,0 0 0,-1 1 0,1 2 263,0 2 1,-1-1 208,1-4 1,0-1-264,-1-4 0,1-1 1,1-4-1,2 3 54,1 1 1,2 0 0,-4 3-512,2-2 0,0 2 0,-4 6 1,0 3-294,-1 2 1,1 1 0,0 4 0,1 0 305,3 1 0,-3-3 0,3 0 0,-2-2 321,-3 1 0,5-4 1,0 0-87,-1 0 0,-2-3 0,-1 4 462,0-1 0,4-1 0,0-4-363,-2 3 0,4-2 0,0 4 1,-1-2-362,1 1 1,2 4 0,-2-3 0,1 1-336,3 3 1,-3-2-1,2 1 323,1 1 0,-3 2 333,1 1 0,1 0 78,4 1 1,0-1-90,0 0 1,0-4-1,0 0-134,0 2 1,4 0 0,1 3-1,-1-1-401,2 0 1,-4 1 0,4-1 0,-2 0 238,0 1 1,5-1 0,-3-1 0,2-2 122,2-1 0,-3-1 0,2 2 1,2-3 137,1-1 1,-4 0 0,1-3 0,2 2 35,1-2 1,1 2 0,0 1-1,1 2-208,-1 2 0,0 2 0,1 1 0,0-1 39,4-3 0,-2 6 1,5-3-1,0 1-247,0 3 1,-1-1 0,4-5 0,-3-1 192,-2 2 1,5-4 0,-4 1 0,3-1 360,-1 0 1,-4-4 0,2 2 0,1-4-18,0-1 0,-3 0 1,4 0-1,0 0-199,-1 0 1,4 0 0,-4 0-1,1 0-274,0 0 0,0 2 0,5 1 1,0 3-109,-1 1 1,1-3-1,1 4 1,2-2 131,1-3 0,4 3 1,-3 0-1,-3 0 172,-1-1 0,-1 0 0,-2-5 0,-1 0 302,-2 0 0,-1 0 0,2 0 0,-2 0-135,-2 0 1,1 0 0,-4 0 0,2 0-315,-2 0 1,5-5-1,1 1 1,3 1-96,2 2 0,0 1 0,1 0 0,1 0-42,2 0 1,1 0 0,-6 1-1,1 2 111,-1 1 1,1 1-1,1-5 1,2 0 280,1 0 1,0 0-1,-3 0 1,0 0 254,-1 0 0,7-2 1,-7-1-1,-1-1-308,-2 1 0,1 2 0,-2-1 0,2-1-309,1-1 0,1-1 0,0 5 0,-1 0 96,1 0 1,4 0 0,0 2-1,-1 1-181,-2 1 0,3 1 0,2-5 0,-1 0 373,1 0 0,2 0 0,-2 0 0,0 0 277,-1 0 0,1-5 1,-4 1-1,2 1-93,-1 1 1,-2-2 0,-1-1 0,0 2-322,-1 2 1,-1 1 0,-1 0-1,-2 0-167,2 0 0,0 0 1,-1 0-1,0 0-21,0 0 0,2 0 1,2 0-1,0 0 245,-1 0 1,1 0-1,0 0 1,-1 0 281,1 0 0,0 0 1,1-2-1,2-1 48,1-1 1,-2-2-1,-4 3 1,-1-1-193,0 1 0,4 1 0,-6 2 1,2-1-272,-2-4 0,3 4 0,-2-4 1,2 4-182,1 1 0,0 0 0,-1 0 0,0 0 202,3 0 0,2-5 0,-2 1 1,1 0 411,3-2 1,-1 3-1,-5-5 1,1 1-202,0-1 0,4 1 1,0-3-1,-2 1 222,0-2 1,-3 4 0,1 0 0,-2-1-379,-3 1 1,6 4-1,-4-3 1,0 2-196,1-1 1,0 1 0,2 4 0,-2-2 132,-3-2 0,6 2 0,-4-4 0,0 2 180,1-1 1,-1 1-1,-1 3 1,-2-2 169,-2-2 1,4-4 0,-4 5 0,0-1-101,0-1 1,4 5 0,-4-5 0,0 2-229,0-1 1,4-4 0,-4 5 0,0-1-186,0-1 1,4 5 0,-4-5 0,0 2 213,0-1 0,3-4 0,-4 5 0,0-1-9,1-1 0,-4 1 1,4-6-1,-1 2 434,0-1 1,0 3-1,-5-1 1,0 1-355,1-1 0,-1-1 0,0-2-357,1 2 1,-5-2-1,-2 5-165,-1-1 1,3-2 312,-5-4 1,2 1 0,-3 2 164,2 1 1,-1 4 179,-4-4 1,-2 0 0,-2-4-77,-5 0 1,2 4-1,-2 0-289,-1-1 1,-7-2 0,-1 0 136,2 3 0,1 2 1,1 4-1,-3-3-98,-1-2 0,1 5 0,2-2 0,-1 0 216,-2 1 0,-4-5 0,2 3 1,0-2 168,-4-2 0,0 3 0,1-2 0,0 0-190,0 1 0,2-2 0,0 4 0,0 0-129,1 0 1,2 2 0,-3 4 0,0 0-90,1 0 0,3 0 1,-2 0-1,1 0 38,1 0 1,-6 0 0,4 0 0,0 0 135,0 0 1,-1 0-1,3 0 1,-4 0 74,0 0 1,0 0-1,5-2 1,-2-1 74,2-1 0,-3-2 0,-1 3 0,1-3 177,0-1 0,-3 2 1,3-2-1,-1 1-278,1 3 0,0-3 0,1 2 0,-4-1-113,-3-1 0,-2 5 0,-1-4 1,-3 2-78,-5-1 1,-1 3-1,0-4 1,3 4 36,1 1 1,2 0 0,3 0 0,-1-2 127,-3-2 1,1 2 0,5-2 0,-1 2 99,0 2 0,1-4 1,-1-1-1,0 1 136,1-2 1,4 3-1,-1-6 1,1 0 18,1 2 1,-4-5-1,3 3 1,-3-1-180,-2 1 1,0-1 0,1 4 0,-1 0-276,0 0 1,1 1 0,-2 5 0,-2 0-116,-1 0 0,0 0 0,4 0 1,1 0 156,-1 0 0,0 0 0,2 0 1,1 0 231,2 0 0,1 0 0,-2 0 0,2 0 68,2 0 1,-5 0-1,2 0 1,-2 0-20,2 0 1,-6-1-1,3-2 1,-1-2-138,1 2 0,-7-2 0,5 0 1,-1 2-119,0 2 1,-1 1 0,0 0 0,-4 0-82,-1 0 0,3 0 0,-3 1 1,0 2 87,0 2 0,3 3 0,-3-3 0,0-1 103,0 2 1,4-4-1,-3 2 1,2-2 133,0-2 0,-4 0 0,4 0 1,1 0 94,2 0 0,-5 0 1,-1 0-1,-1 0-80,-1 0 1,2 0 0,-5 0 0,1 0-191,-4 0 0,0 0 1,2 0-1,0 1-77,0 4 1,-5 1-1,1 4 1,1-1-116,1 1 0,-1-2 0,0-1 0,3 0 205,2 1 1,-4-1 0,7 2 0,-2-3 176,1 0 0,-1-5 0,3 4 0,-1-4-53,-2-1 1,-5 5 0,7-1 0,-4-1 66,-1-1 0,0-2 1,-1 0-1,-1 0-210,2 0 1,-7 1 0,5 2 0,-4 3-260,-4 1 0,3 1 0,-2 4 0,0-1-113,1 4 0,-2 0 0,4-5 1,0-1-14,0 2 0,-1-1 0,4 0 0,3-2 45,2-2 1,-4 3-1,6-5 1,-1-1-260,2-1 1,2 2-1,5 2 1,-1 0 668,-3 0 0,-10 10 0,0-1 0</inkml:trace>
  <inkml:trace contextRef="#ctx0" brushRef="#br0">17836 12114 7983,'0'-13'30,"0"0"1,0 4 268,0 0 1,0 5-233,0-5 616,0 6 733,0-3-682,-6 6 1,3-2 1034,-6-2-1103,6 2 1,-7-5-524,5 3 1,-1 2 0,2-2 168,-5 2 1,2 2 46,-2 0 0,0 0 107,-5 0 0,1 2-77,0 2 1,-1 2-1,1 4-146,0-1 0,-1 0 0,3 4-94,2 1 1,-3-1-1,4 0 7,1 1 1,0-1-1,4 0 1,-2 1-67,2-1 1,-3 0-1,2 1 1,1-1 20,1 0 1,-2 1 0,0-1-44,1 0 0,0 1 1,0-1-1,-2 0 14,2 1 1,2-1-1,1 0 1,0 1 25,0-1 0,0 0 0,0 1-1,0-1 1,1 0-1,4 1-62,4-1 1,-2-1 0,2-2-1,1-2-89,2-3 1,-3 6 0,0-4 0,1 2 26,2 0 0,1-5 0,1 5 0,-1 0 18,0-1 0,1 3 0,-1-2 0,0 2 17,1-2 0,-1 2 1,0-3-1,1 1 111,-1 0 0,5-5 1,1 3-1,0-1 96,1-3 0,6-1 0,-2-2 0,0 0 25,1 0 1,-1 0 0,-2-2 0,-3-1-92,0-1 1,-4-5 0,4 3 0,-1 0-36,0 0 1,0-4-1,-5 2 1,0 0-206,1-1 1,-1 1-1,0-2 1,1 1-54,-1-1 1,-1-2 0,-2-1 0,-1-1-93,1 1 0,-2-5 0,-1-1 0,-1-2 183,-3-3 0,3 1 1,-1-2-1,-3 1-50,0 0 1,-4-4 0,-2 6 0,-3-3 129,-1-2 0,-4 0 0,3 1 0,-2 1-239,-3 2 0,1 0 1,-2 5-1,-1 3-311,-2 5 0,-7-1 0,0 7 0,-5 1-336,0 1 0,-8 4 1,-3 2-1,-4 5 168,-1 3 1,0 6-1,3 0 1,-1-2-251,1-1 1,3 2 0,4 1 930,5-1 0,3-3 0,1 0 0</inkml:trace>
  <inkml:trace contextRef="#ctx0" brushRef="#br0">6105 13740 8017,'0'-13'-73,"0"0"1,0 7-533,0 6 0,-4 1 1034,-1 8 0,-1-2 1,3 4 2331,-1-2-295,0-6-824,4 3-1253,0-6 1,0 1-509,0 4 0,-2-2 0,-1 5 152,-1 3 0,-5 1 0,4 1 0,2 0 70,2 1 0,1-1 1,0 0 99,0 1 0,0-1 1,0 0 347,0 1 0,0-1 0,0 0-281,0 1 0,0-1 0,0 0 0,0 1-257,0-1 1,4 0-1,1 2 1,-2 1 8,-2 2 0,-1 6 0,0-4 0,0 3 49,0-1 0,0-1 1,0 2-1,0-2 223,0-2 1,0 4 0,0-6 0,0 1 53,0 1 1,-4-4-1,-1 3 1,2-3-176,2-2 1,1 5-1,0 0 1,0-2-92,0-1 0,0 2 1,0 1-1,0 0-244,0 1 0,0 0 0,0 5 0,0-2-280,0 2 0,0-5 1,0 1-1,0-3 188,0 1 1,0 4 0,0-4 0,0-2-288,0-1 0,0-2 0,1 1 119,4-1 0,-4-4 1,5-2-930,0-1 1,-3 3 0,6-4-2125,1-2 3475,2-8 0,2-8 0,-1-8 0</inkml:trace>
  <inkml:trace contextRef="#ctx0" brushRef="#br0">6065 14780 8004,'-13'0'1206,"5"0"0,4 0 0,8 0 1,5 0-1012,3 0 1,3 0-1,3 0 1,4 0-589,3 0 1,3-5 0,2-1 0,3-1-2193,1-3 2585,1 4 0,5-12 0,0 3 0</inkml:trace>
  <inkml:trace contextRef="#ctx0" brushRef="#br0">17876 12981 7946,'-14'0'0,"1"0"0</inkml:trace>
  <inkml:trace contextRef="#ctx0" brushRef="#br0">17836 12981 9900,'-8'1'630,"2"2"-322,0 2 1,5 0 0,-5-2 478,0 2 0,5 1-182,-4-2 0,5-2 0,5 2-114,4-2 1,2-2 0,3 0-265,-1 0 1,0 0 0,1 0-1,-1 0-96,0 0 1,-1-2-1,-1-1 1,-2-1-34,1 1 0,0 0 0,1 0-81,-3-2 0,1 1-204,5 4 225,-1 0 0,-1 1 1,-3 4-31,-5 4 0,-4 3 0,-3 1 0,-3 0 129,-1 1 1,2-1 0,-3 0-1,-3-1 60,-1-3 0,3 3 0,1-3 0,-3 3 27,-1 1 0,-1 0 0,0 1 0,-1-3-110,1-2 0,1 3 0,2-1 1,1 3-63,-1 4 1,-2 0 0,-2-3 0,3 1-63,2 2 0,-3-1 0,4-2 0,0 2 38,-1 0 1,1 1-1,-1-5 137,5 1 1,2-1-59,2 0 1,2-5 0,2-4 0,5-2 104,3-2 0,3 0 0,3 0 0,2-2-181,1-2 0,4 2 1,-2-4-1,2 2-286,1 0 0,-3-5 0,-3 4 1,0 2-487,-4 2 0,-1 1 0,-2 0 63,0 0 1,1 0-1,-2 1-3888,-4 4 4566,4 2 0,-10 12 0,4 2 0</inkml:trace>
  <inkml:trace contextRef="#ctx0" brushRef="#br0">6372 15806 7900,'-14'0'0,"1"0"0</inkml:trace>
  <inkml:trace contextRef="#ctx0" brushRef="#br0">6239 15806 7900,'7'-13'-1681,"-1"5"1711,-6 2 0,-2 6 1187,-2 0 444,-3 0 103,-1 0 96,2 0-1061,6 0 1,2 0-498,2 0 0,-1 0 0,6 0 0,1 0 1,-2 5-1,1 1-128,1 1 1,2 2-1,1 3 1,-1-2 8,-3-1 1,3-4-1,-3 2 1,2 0-54,3 1 1,4-5-1,-1 3 1,0-2 27,-3 1 1,0-1-1,-1-4-57,0 0 0,1 0 0,-1 1 0,0 2-18,1 2 0,-5-1 1,0-2-1,1 1-246,2 1 1,1 1 0,0-4-6,1 4 0,-1-4 0,0 3 0,1-2 275,-1-2 1,0 0 0,1 0 100,-1 0 0,0 0 0,1 0-81,-1 0 0,-4 0 0,0 0-75,1 0 1,2-4-132,1-1 0,1-1 1,-1 3-136,0-1 0,1-2 103,-1 1 1,0 2-14,1-5 1,-5 5 0,-2-3-272,-1 0 0,-2 3-858,-4-6 0,5 4-2438,-1-3 3691,1 5 0,-5 3 0,0 7 0</inkml:trace>
  <inkml:trace contextRef="#ctx0" brushRef="#br0">6172 15779 8146,'0'-13'487,"0"0"-740,0-1 1,0 5 499,0 1-64,0 5 1,4-2 102,1 10 1,-1 2 0,-4 6-1,0 1 144,0-1 0,5-4 0,-1 0 0,1 1 158,0 2 0,-3-3 0,4-2-60,0-1 1,-5 0-1,5-3-201,0 2 0,-3-1 0,4-3-233,-1 4 0,5-2 1,-2 6-62,3 1 1,1-2-1,0 0 1,0 1 15,1-1 1,-1 2-1,0-4 1,1 0 112,-1 0 1,5 3 0,0-5 0,-2-1 138,-1-1 0,3-2 1,-1 0-1,1 0-57,1 0 1,-4 0-1,3-2 1,-2-1-164,2-1 1,-2-5 0,5 3 0,0 0-136,0 0 1,-5-3 0,3 5 0,-1-1-29,0-1 0,-1 5 0,-3-4 1,-1 2-28,0-1 1,1 3 0,-1-5 0,0 1 170,1 1 0,-1-2 1,0 3-1,1-3 105,-1-1 1,0-1 0,2-2 0,1 1-19,2-1 0,1-2 0,-2-3 0,2-1-90,2-2 0,0-1 1,2 2-1,1-2-106,4-2 1,-3 5-1,5-3 1,-5 1-85,-1 0 1,2 2 0,-8 6 0,-2 1 80,-1-2 1,-1 1 0,-1 0 118,0 1 1,-1 0 0,-2-5 0,-2 1 76,-2 0 1,4 0-1,-2-1 1,0-1-67,1-2 1,0 0 0,5-5-1,-1-2-103,0-1 0,1-1 1,-1-1-1,0 0-133,1 1 0,-1-1 1,-1 0-1,-2 1 78,-1-1 0,-2 0 0,4 1 0,-4-1 33,-1 0 0,3 2 0,-5 0 0,1 1 0,1 1 1,-5-5-1,4 4 1,-4-4-36,-1-3 1,5-5 0,1 3 0,-1-1 29,1-3 0,5-4 1,-4-1-1,2 4 17,0-1 1,0 2-1,3 0 1,-2 3-11,-1 2 0,-6-4 1,3 5-1,-2 2 18,1 0 0,-1 3 0,-4-1 0,0 0 25,0 1 1,0-1-1,0 0 1,0 1 29,0-1 1,-4 1-1,-1-1 1,1-1-50,-2-3 1,4 1 0,-4-6-1,2 1 10,0 1 0,-5-8 0,4 5 0,2 0-56,2-1 0,1 1 1,0 0-1,0 1-60,0-1 1,0 5 0,0-1 0,0 4-16,0 2 1,0-7-1,0 7 1,0-1 42,0 0 0,0 1 0,0 1 0,0-1 70,0 0 0,0-4 0,0 0 0,0 1-1,0 2 0,0-3 0,0-1 1,0-1-46,0 0 0,0-7 1,0 3-1,0 2 60,0 1 1,0-2-1,0 5 1,0 2-40,0 0 0,0 7 0,0 0 0,0 0-45,0 1 1,0 2 0,0 4-1,-2-1-29,-2-2 1,2 0 0,-2 5 0,2 0 0,2-1 0,-1 1 1,-2 0-1,-1-1 2,1 1 1,1-5 0,2 0 0,0 2 149,0 1 1,-4-2 0,-1-1-1,1 0-14,-2-1 1,4 4 0,-3-3-1,0 3-89,1 2 0,-2 4 0,1 2-122,-4 1 1,-2-3 0,-3 5 73,1 1 0,4-3 0,0 1 0,-1 2 0,-2 2 1,3 1 0,0-2-1,-1-1 104,-2-1 0,3-2 1,0 1 25,-1-3 1,-2 0 0,-1 1 63,-1 1 1,1-3 0,0 5 0,-1 1-116,1 1 0,0 2 1,-1 0-1,1 0-145,0 0 0,-1 0 0,1 0 0,0 0 125,-1 0 0,1 0 0,0 2 0,-1 1-16,1 1 0,0 2 0,-2-3 0,-1 1-39,-2-1 1,0 0 0,5 0-1,-1 2-381,1-2 1,0 4 0,-1 2 500,1 3 0,0 7 0,-1 2 0</inkml:trace>
  <inkml:trace contextRef="#ctx0" brushRef="#br0">14077 14020 8902,'0'-13'0,"-2"1"-198,-2 3 0,-2 5 0,-5 8 0,3 5 47,-3 3 1,-1-3 0,-1 0-1,0 0 55,-1-2 0,5 0 2193,1-2 1,6-4-1081,2 4 1,6-4 0,9-1 0,1 0-205,2 0 1,10-6 0,0-3-1,3-1-268,2 1 0,2-3 0,-2 3 1,1-1-367,3 1 0,0-1 0,-1 4 0,-5 0-288,-3 0 1,3-3 0,0 5-1,-3-1-63,-4-1 0,1 5 0,-4-4 0,0 2-103,-4-1 1,3 2-1,-3-2 1,0 3-641,-3 1 0,0-5 0,-1 1-97,0 1 0,-4 1 0,0 2 364,2 0 0,-4 0 648,2 0 0,0 0 0,4 0 0</inkml:trace>
  <inkml:trace contextRef="#ctx0" brushRef="#br0">14703 13767 8447,'-21'-2'13,"4"-2"-1,6 3 1,4-2 0,1 6-65,3 5 0,-3 4 0,2 2 1266,1-1 1,1 0 0,4 1-452,2-1 0,5-1 1,7-2-1,4-1-493,0 1 1,-2-2-1,3 1 1,0 0-457,-1-2 1,-3 3 0,0-4-535,-2 2 1,-3 1 0,-3 4 0,-5 0-51,-2 1 1,-10 3 0,-5 4 0,-9 4 769,-8 8 0,-4 4 0,-6 3 0</inkml:trace>
  <inkml:trace contextRef="#ctx0" brushRef="#br0">13450 13847 26156,'-6'-12'-3264,"-3"3"1,2 3 3865,-2 6 1,5 0 0,-4 2-153,2 2 1,2 4-1,4 5 1,0 0-220,0 1 1,0 3 0,1 4 0,2 1-127,2 2 0,-1 9 1,-4-7-1,0 2-460,0 0 0,0-1 0,0 0 0,-1-1-17,-4 1 1,4-5-1,-4-1 1,4-2-730,1-2 1,1-4 0,4-3 1070,4-1 0,2 0 0,3 4 1</inkml:trace>
  <inkml:trace contextRef="#ctx0" brushRef="#br0">14277 14860 11898,'-14'-9'-612,"1"1"858,0 3 1,4 2-1,0 7 544,-2 5 0,6-2-478,0 2 1,10-1 0,5 1 0,6-5 63,6-3 1,5-2-1,4-2 1,3-3-232,0-1 0,5 2 0,-4-2 0,4-1 25,1 1 0,-5 0 0,-1-4 1,-1 4-959,-3 1 0,-2-3 1,-3 3-1,-1 0-509,-2 0 1,-6 2 1308,2 4 1,-3-6 0,-2-2 0</inkml:trace>
  <inkml:trace contextRef="#ctx0" brushRef="#br0">14690 14620 19698,'1'-18'-1031,"4"0"1,-2 7-1,6 6 1,1 4 1580,2 1 0,6 1 1,1 2-1,0 3-316,0 1 1,4 1 0,-4 4 0,2-1-43,2 4 0,-3 2 0,-3-3 0,-2 3-404,-2 0 0,-5 7 1,-4-2-1,-2 2-274,-2-2 0,-2 3 0,-4-4 0,-5 1 192,-6 1 0,-2-7 0,1 2 0,-3-4-2532,1 0 2915,-5-1 1,4 0 0,-6 1 0</inkml:trace>
  <inkml:trace contextRef="#ctx0" brushRef="#br0">13077 14966 9487,'4'-13'-25,"1"0"1,1 4 518,-2 0 1,4 6 0,5-1 0,2 2-261,2 2 0,0 0 0,5 0 0,2 0-94,1 0 0,0 0 0,-1 0 0,-4 2-29,0 2 1,-3-1 0,-3 6 0,-2 1-177,-3 2 1,-4 1 0,-5 2-1,-1 1-133,-3 2 1,-8 6 0,-8-2 0,0 2 182,-4-2 1,0 3 0,1-3 0,2 4 29,2 0 1,2-3 0,8-3 0,5-1 89,3-2 0,2-2 0,5-2 0,7-1 66,8-3 0,10-3 0,6-6 0,5 0-361,2 0 1,5-2 0,-5-2 0,-1-4-571,-1 1 1,1-8 0,-2 5 751,-2-1 1,-2 1-1,3-3 1</inkml:trace>
  <inkml:trace contextRef="#ctx0" brushRef="#br0">13037 13927 29555,'-2'7'-665,"-2"-2"0,2 2 0,-2 2 0,1 4-304,-1 5 1,2 3 0,-4 6 0,2-1 10,-1 1 1,-4 2 0,4 0-1,-1-4 226,0 0 0,-3-4 0,3-1 0,0 0 529,0-4 1,2-1 0,4-2 0</inkml:trace>
  <inkml:trace contextRef="#ctx0" brushRef="#br0">13024 14153 8570,'4'-29'92,"0"2"1,5 8 0,-1 12 0,2 1 695,5 3-788,1 13 0,3 5 0,2 11 0</inkml:trace>
  <inkml:trace contextRef="#ctx0" brushRef="#br0">12784 15100 9152,'0'-14'253,"0"1"151,0 0 0,1 5 0,2 5 0,2 6-273,-3 6 1,0 5 0,-2 2 0,0 3-181,0 2 0,0-3 1,0 2-1,0 1-468,0 0 1,0-1 0,-2 3 0,0-4-484,-3 0 0,1-4 1000,4 3 1,-6-3 0,-2-2 0</inkml:trace>
  <inkml:trace contextRef="#ctx0" brushRef="#br0">12637 15340 10716,'1'-18'-192,"4"0"1,-2-4 0,7 4-1,4 3 374,2 5 1,8 0-1,-1 5-144,7 2 1,-2 8-1,5 2 1</inkml:trace>
  <inkml:trace contextRef="#ctx0" brushRef="#br0">14357 15673 8708,'-14'0'1777,"5"-5"-915,0 1 1,8-1-592,1 5 0,12 0 0,10 2 1,3 1-120,2 1 1,0 1 0,1-5 0,1 0-106,2 0 1,1 0 0,-4 0-1,0 0-270,-2 0 1,3 0 0,-10 0 0,0 0-345,0 0 1,-5 0-1,-5 0 567,1 0 0,2-6 0,1-2 0</inkml:trace>
  <inkml:trace contextRef="#ctx0" brushRef="#br0">14756 15499 20859,'-13'-25'-847,"0"3"0,5 10 304,4 12 1,8 6-1,5 8 1,3-1 304,1 0 1,1 0 0,-1-1 0,2-1 521,3-2 1,-3-2 0,4 3 0,-1-1 319,-1 2 0,1 0 1,-5 3-1,-1-1-719,-3 0 0,2 1 0,-7 1 0,-1 1-556,-2 2 0,-2 5 1,-5 0-1,-7 0-1990,-8-1 2690,-4 4 0,-2 0 1,0 8-1</inkml:trace>
  <inkml:trace contextRef="#ctx0" brushRef="#br0">13050 15833 8513,'-6'-14'579,"5"7"0,-7 11 1,5 13-1,-2 5 29,-3 6 0,1 6 0,-4-1 1,4-1-1045,1 1 1,-3 2-1,3-2 1,0-1-206,0 1 1,2-2 0,4-6 0,0-1-1424,0-2 2064,0-5 0,0 2 0,0-6 0</inkml:trace>
  <inkml:trace contextRef="#ctx0" brushRef="#br0">12970 15993 9084,'-7'-26'0,"2"4"385,4 4 0,1 8 0,1 3-674,4 1 0,2 1 0,7 7 0,0 1-287,4 1 0,-3 5 630,3-4 0,8-1 0,3-4 0</inkml:trace>
  <inkml:trace contextRef="#ctx0" brushRef="#br0">13477 15766 8497,'-14'-13'215,"1"-1"0,0 3-300,-1 2 0,6 9 1,0 9-64,2 2 1,-3 3 0,5-1 290,1 0 1,1-4-1,4-1 1,2-1-81,5 0 1,3 1 0,3 2 0,1-2 152,2-2 1,4 2 0,-4-2 0,0 0-243,1 0 0,-4 3 0,3-4 0,-4-3-64,0 0 0,-2 4 1,-2 1-1,-3 2-107,-1 0 1,-1 1-1,-5 7 299,0 0 1,0 1 0,0-4-1,0-1 297,0 0 0,-5 5 1,-1 0-1,0-2-158,1-1 1,-4-2-1,3 1 55,-2-1 0,4-4 0,-4 0 0,1 1-227,0 2 0,-1-3 1,-2 0-1,1 0-1395,-1-2 0,-2 3 0,-3-4 1326,-3 2 0,-3 0 0,-5 6 0</inkml:trace>
  <inkml:trace contextRef="#ctx0" brushRef="#br0">21342 12181 7580,'0'-13'-722,"0"5"1,0 1 1626,0 2 666,-6 4 1,4-3 1200,-2 8-1828,2-3 1,2 11-646,0-3 1,2-1-165,2 0 1,-4 1 0,2 5 43,-5-1 1,-9 0 0,0 1 0,-6-1-27,-3 0 1,4 1-1,-6-1 1,1 0-22,2 1 1,0-3-1,8 0 1,2-4-37,1-1 0,8-1-123,1-5 0,6-2 0,8-2 1,4-4-107,4 1 0,2-8 0,0 5 0,-2-1-106,2-1 1,-4 2 0,1 0 0,-2 1-273,-2-1 1,-2 2-1,-2 1 1,0-1-57,1 1 0,-6 4 1,1-2-1,0 3-324,-1-3 0,3 4 0,-3-5 143,-1 0 0,5 3-1092,-3-6 1926,-3 0 0,-6 2 0,-10 2 0,-5 4 553,-3 1 0,-1 0 46,1 0 1,3 1 0,-3 4-11,4 4 0,6-2 0,4 2 101,2 1 0,2 2 0,0 1 0,0 1-39,0-1 1,6 5 0,2 1 0,0 0-120,1 1 0,0 3 1,3-1-1,-2 4-313,-1 0 1,-1 1 0,2 1 0,-2 2-247,-3 1 0,1 6 0,-3-2 0,2 2 49,-2-1 0,-2 7 1,-2-3-1,-2 1-101,-2 1 1,1 1-1,2 0 1,-1-3-65,-1-2 0,0 7 0,4-8 0,-2-2 120,-2-1 1,2 2 0,-2-5 0,1-2 120,-2 0 0,4 2 0,-4 0 0,4-2-50,1-1 0,0-1 0,0 0 0,0-1 72,0 1 0,0 0 0,0-1 1,0 1-74,0 0 1,0-1 0,0 1-1,0 0-259,0-1 1,0 1 0,0 0 0,0-1 42,0 1 1,-2 3-1,-1-2 1,-2-3 156,-3 0 0,5 0 0,-3 2 0,2-2 283,-1-3 1,-4 3-1,5-2 1,1 0-33,2 0 0,-4 2 0,1-3 0,1 2-391,1-2 0,2 7 0,0 0 0,-1 2-276,-4 1 0,4 10 0,-5-2 1,1 1 33,1 1 1,-5-2 0,3 0 0,0 0 67,0 0 1,-4-2 0,3-1-1,-1-3 468,4-1 0,-2-7 0,1-3 1,2-1-6,2-2 1,1 4 0,0-6 0,0-2-429,0-1 0,1-2 1,2 1-744,2-1 0,4-4 0,-3-2-1100,1-1 0,-3 3-5,5-4 0,-6-2 0,2-8-1232,-4-4 3285,-1-3 0,0-1 0,0 0 0</inkml:trace>
  <inkml:trace contextRef="#ctx0" brushRef="#br0">21222 14873 7723,'-15'0'620,"-3"0"0,8 0 0,-4 2 1,4 2 30,3 5 0,1 3 0,6 1-190,0 0 0,6 1 1,4-2-1,6-4-204,6-3 1,5-4-1,3-1 1,1-1-647,-2-4 0,6-2 1,-1-8-1,0-1-2519,-3-2 2908,3-5 0,-6 2 0,5-6 0</inkml:trace>
  <inkml:trace contextRef="#ctx0" brushRef="#br0">22235 15446 8117,'-14'-21'784,"1"4"1,4 3-520,0 5 363,6 4 1,-1 5 0,10 0 197,7 0 1,14 0 0,16 1-1,10 2-429,8 1 0,-19 1 0,2-1 1,0-1-1,2 0 0,6 1 0,1 0-111,4 1 0,2 0 1,1 1-1,1 0 1,2 0-1,0 1 1,1 0-1,-1 0-226,3-1 0,0 1 0,4-1 1,-1 1-1,-4 0 0,-1-1 1,-1 1-1,0-2-48,-1 0 1,1-1 0,3 0-1,1-2 1,-5-2 0,-1 0-1,0 0 1,-1 0-138,0 0 0,0 0 0,0-2 0,-1 0 1,-4-2-1,-1 0 0,-1 0 0,0-1-125,-3 1 0,0-2 0,-2-1 1,-1-1-1,-7 4 0,-1-1 1,35-6-799,-8-3 0,-8 2 1,-14 2-1,-9 3-615,-10 1 1663,-6 1 0,0 5 0,2 0 0</inkml:trace>
  <inkml:trace contextRef="#ctx0" brushRef="#br0">5652 11675 7915,'-44'-10'59,"-1"0"1,1 2 0,2-1 0,-23-11 0,6 8 237,1 5 1,2 13 0,2 9 0,1 4-537,0 5 1,19-7 0,0 3 0,-3 2-1,1 2 1,-2 3 0,-1 2 108,-2 3 1,-1 3-1,-2 2 1,-1 3 0,-4 3-1,0 2 1,0 3 0,1 1-93,-2 4 1,-1 2 0,14-16 0,0 2-1,1 0 1,1 3 0,2 0 0,-1 1 0,1 2-1,0 0 1,1 2 328,1 0 0,1 1 0,0 2 1,-1 5-1,1 2 0,0 1 1,2-1-1,0 1 0,1 0 1,0 3-1,1 1 0,1 2-105,0 1 0,0 2 0,2 0 1,7-14-1,0 1 0,2 0 0,0 1 1,0 2-1,0 0 0,2 1 1,0-1-1,1-1 0,1 1 0,0-1 1,2 1 8,1 0 1,1 1 0,0 0 0,2-1 0,-1 1 0,2 0 0,1-1 0,1 1 0,2-2 0,2 1 0,1-1 0,1-1-1,4 18 1,1-2 0,3 0 8,1-4 1,2 0 0,4-1-1,4-2 1,4 0 0,1-1-1,2-3 1,3-2 0,1 0-1,2-2 1,2-2 0,2 0-8,1-1 0,2-2 0,1-1 0,2-1 0,2-2 0,1-1 0,1-2 0,3-1 1,1-3-1,1-1 0,2-1 0,1-2-95,3-1 1,2-1 0,1-3-1,0-3 1,2-4 0,1-2 0,2-1-1,1-3 1,1-2 0,0-2 0,1-2-1,0-1 95,-1-2 0,1-2 0,1-1 0,-15-3 0,0-1 0,0 0 0,1-2 0,0 0 0,1-2 0,0 0 0,0-1 0,2 0 0,0-1 0,0 0 0,0-1-4,0-2 0,0 0 0,0-1 1,1-1-1,2-1 0,1 0 1,0-2-1,0-1 0,-3 0 0,-1-2 1,0-1-1,0 0 0,1 0 1,-1 0-1,1-1 0,0-1-90,-1 0 1,0 0-1,0-1 1,1 0 0,2-3-1,-1 0 1,1 0 0,-1-2-1,-3 1 1,0-1 0,-1 0-1,0-2 1,-1 0 0,0-1-1,-1 0 1,0-1 48,-1-1 1,0 0 0,-1-1 0,0-1 0,3-3 0,0-2-1,0 0 1,-2-1 0,-3 1 0,-2 0 0,-1-1 0,0 0-1,0-1 1,0-1 0,-2 0 0,1-1-11,-2 0 0,0-1 0,-1-1 1,0-1-1,-2-3 0,0 0 0,-1-1 1,-2-2-1,-2 2 0,-2-2 0,-1-1 1,-2 0-1,0 0 0,-1 0 0,-1-1 1,-1-1 23,-1 0 0,-1-1 0,-1 0 0,-1-3 1,1-7-1,-1-1 0,0-3 0,-3 1 0,-3 2 1,-2-1-1,-1-1 0,0 0 0,0-2 1,-1-1-1,-1-1 0,-1 0 12,0-2 0,-1 0 0,0-1 0,-3-1 0,-2 10 1,-2-1-1,0 0 0,-2 0 0,0 0 0,-1 2 1,-1 0-1,-1 1 0,0 0 0,0 0 0,-1-13 0,0 0 1,-1 1-1,0 0 17,0 1 0,-1 0 0,0 1 0,-2 0 0,-2 1 0,-1-1 0,-2 1 0,0 2 0,-1 4 1,-1 1-1,-1 1 0,-1 1 0,-2 1 0,-1 1 0,-1 1 0,-1 0 231,-1 2 1,0 0-1,-2 1 1,-1 0 0,-9-16-1,-2 1 1,-1 2 0,-1 8-1,-2 2 1,-1 2-1,-1 1 1,-1 1 0,-1 3-138,0 2 0,-2 3 0,-2 1 1,-5 1-1,-3 3 0,-1 2 1,0 5-1,-2 4 0,-2 1 0,-1 0 1,-3 3-1,0 2-237,-5 2 1,-2 2-1,0 3 1,-2 3-1,0 4 1,-2 3-1,-3 3 1,-2 4-1,0 2 1,16 1-1,0 2 1,-1 1-1,1 1-365,-4 3 1,0 1-1,0 2 1,-2 1 496,-6 4 0,-2 2 0,0 2 0,1 0 0,5 0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2026 4891 8321,'-7'-27'0,"2"2"0,4 2 0,1 2-105,0 2 1,0 1 0,0 4-1,1 1 501,4 0 0,-2 5 0,6 4 166,1 2 1,-3 2 0,1 2 0,-1 1-564,1 1 0,-5 7 1,1-2-1,-2 2-22,-2 3 1,0 5-1,0 5 1,-2 5 190,-2 7 1,-8 4 0,-8 6-1,0 6-142,-4 4 1,-3 13-1,13-33 1,-1 0-1,-1 2 1,-1 1 70,0 0 0,0 2 0,0 3 0,0 2 0,-1 1 0,-1 1 0,1 1 0,0 1-85,0 1 0,-1 1 0,0 3 0,0 0 0,-1 2 0,0 0 0,0 1 0,1 1 88,1 1 0,1 1 0,0 6 0,1 0 0,3 0 0,1 2 1,0 2-1,0 2-266,5-23 1,-1 1-1,1 0 1,2 3-1,0 0 1,0 1-1,0 1 1,0 0 0,1 1-1,0-1 1,1 0-1,1 1 158,-1 1 1,1 0-1,1 0 1,-1 3 0,1 0-1,1 0 1,1-6-1,1 0 1,1-1 0,1-2-1,0-1 1,3 0-11,4 21 0,3-2 0,3-2 1,4-1-1,4-6 0,2-1 1,1-2-1,2-2-114,0-3 0,2-1 1,0-1-1,0-1 1,-3-6-1,-1-2 1,3 0-1,-1-1-5,0-2 1,1-1 0,3 0 0,2-2 0,-3-5 0,0-1 0,1 1 0,-1 0-202,-1 0 0,0 2 0,-1 2 0,0 2 338,-4-3 0,-1-1 0,3 0 0,0 0 0,-5 0 0,-1 1 0,0 2 0,0 1 0,0 1 0,0 1 0</inkml:trace>
  <inkml:trace contextRef="#ctx0" brushRef="#br0">13197 11621 7919,'0'-9'2732,"0"1"-1508,0 5-868,0-3 1,0 7-96,0 4 0,4 2 1,2 6 88,2 1 1,-4-6 0,5 1 0,1 0 54,2-1 0,-3 2 0,0-4 0,1 0-70,2 0 1,1 0 0,1-3 0,-1 1-138,0-1 1,5-1-1,0-1 1,0 2-23,1 1 0,-4 2 0,3-3 1,-2 2-184,2-2 0,-3 3 0,2 0 0,0 0 58,0-1 0,-2 4 0,3-4 1,-3-1 109,-2 2 1,0-4 0,2 2 0,2-2 0,0-2 0,1 0 1,-5 0-1,1 0 138,-1 0 0,5 0 0,0-2 1,-2-2-157,-1-5 1,-2 1 0,0-1 0,1 1-74,-1 0 0,-4-4 0,-2 3-115,-1-2 1,3-3 0,-4 1 59,-2 0 0,-2-1 1,-1-1-1,0-1 32,0-2 1,0 1 0,0 2 0,-1-1 115,-4-2 0,4-1 0,-4 2 1,4-2 25,1-2 1,0 3 0,0-2 0,0-1-31,0 0 0,0 5 0,1-3 0,2 1-197,2 0 1,-1-1 0,-4 3 0,-1-2-45,-4 2 1,2-1 0,-4 1 0,-1-2 10,1 2 0,2 1 0,-3 2 1,-1 0 26,1-1 1,-4-4 0,4 1 0,-4-1 59,-2-1 0,5 2 0,1-5 0,-1 0 300,1 1 1,-4-4 0,5 4-1,-2-1-229,0 0 0,6 4 0,-3-4 0,2 0-63,0 1 0,-2 2 0,3 5 0,-2 1-91,2 0 1,-3-1 0,0 1 0,0 0-140,1-1 1,-4 5-1,3 2 1,-2 0 41,-2-1 0,3 4 1,-2-5 76,-2-1 1,1-2 0,0 0 0,2 2 301,2 1 1,-3 0 0,5-5 0,-1 1-46,0 0 1,3 4 0,-2 0-409,2-1 0,-2-2-18,-1-2 0,-5 3 0,1 2 46,-3 4 1,3 2-1,0 0 1,-1-1-58,-2 1 0,-1 1 0,-1 2 270,1 0 0,0 0 0,-1 0 258,1 0 0,4 0 0,0 0-276,-1 0 0,3 0-76,-2 0 0,0 0 0,-5 0 44,1 0 0,4 0 0,0 2 20,-1 2 1,-2 2 0,0 5 0,2-4 49,1-1 1,0 4 0,-3-1 6,3 3 0,-1-3 1,4 0-15,-1 1 1,-2 1-1,-3-1 1,2-1-24,1 1 0,4 2 1,-2 1-201,1 1 1,-3-1-1,5 0-208,1 1 0,-3-1 0,1 0 0,1 1-675,-2-1 1,4 0-1,-2 1 258,3-1 1,-4 0-1,1 1 1,1-1-346,1 0 0,2 1-2158,0-1 3334,6 0 0,2-5 0,5-2 0</inkml:trace>
  <inkml:trace contextRef="#ctx0" brushRef="#br0">12997 10795 8260,'-13'-4'1609,"-1"-1"0,1 1-624,0 4 0,1 6-790,3 2 1,3 0 0,7-1-169,4-1 0,2-1 0,7-4 0,0 2-491,4 2 1,3-1-1,7-4 1,2 1-630,1 4 0,4-4 1093,-4 4 0,12-4 0,-1-1 0</inkml:trace>
  <inkml:trace contextRef="#ctx0" brushRef="#br0">13037 13340 7884,'-6'-13'-141,"3"1"-285,-6 3 0,5-1 724,-5 6 1,4-1 1168,-4 5-490,6 0 0,-1 2-297,8 2 0,4 2 1,5 4-162,1-1 0,-6-4 0,1 2 1,0 1-48,-1-1 1,3 2 0,-2 4-232,3 0 1,2-1 0,-1-1 0,0-2-82,1 1 0,-1 2 0,0 0 0,2-2-22,3-1 0,-3-5 1,4 4-1,-1-1 18,-1 1 0,6-6 0,-4 3 1,2-4 50,2-1 1,-2 0 0,1 0 0,0 0 130,-1 0 1,3 0 0,-6-1 0,-2-2-212,-1-1 1,-2-1-1,0 5 1,-1-1-133,-3-4 1,3 2 14,-3-6 0,-2 5 0,2-5 45,2-1 0,0-2 0,3-2 0,-2 1 37,-4 0 1,4-5 0,-3 0 0,3 2 71,1 1 0,1 2 0,-2 0 0,-2-1-155,-1 1 0,0 0 0,3-1 1,-2 2-223,-1 3 1,-2-2 0,4 2 157,-3-3 0,1-1 0,3-1 1,-1 1 192,-3 0 1,-3-1-1,4 1 44,1 0 0,-2-1 0,-1 1 1,0 0-37,1-1 1,-5-3 0,3-1 0,-2 1-211,1 3 0,3 0 0,-3 1 0,-1 0-105,2-1 1,-4-3 0,4-1-1,-2 2-16,1 1 0,-1 1 0,-3 0 0,2-3-1,2 0 1,-1-1 0,-4 4 0,0 1 180,0 0 1,-4-1 0,-2 0 0,-1-1 86,-4 1 0,4-2 0,-2 7 0,-1-3 1,-2-1 0,-2 0 1,1-1-311,0 1 1,-1 4-1,1 0-26,0-1 16,5 4 1,-4-6 0,4 3 130,-4-2 73,4-3 0,-2 1 1,4 0 224,-1-1 0,2 1 0,-2 0 39,1-1 1,0 1 0,1 0-204,-3-1 0,-4 2 0,-2 2-445,1 1 0,0 6 56,-1-1 0,1 2 357,0 2 0,-1 0 120,1 0 1,4 0 0,0 0 17,-1 0 1,3 2 0,-2 1-82,-2 1 0,4 7 0,-1-3 0,1 4-191,0 2 0,-1-1 0,-2 0 0,1 1 93,-1-1 1,2 0-1,-1 1 1,0-1 11,2 0 1,0 1 0,4-1 0,-2 0-99,2 1 0,-3-6 1,2 1-1,1 2-230,1 0 0,2-2 1,0 0-995,0 2 0,0 0 207,0 3 0,0-1 0,0 0-36,0 1 1,0-5 0,0 0-141,0 1 1324,6-4 0,2-6 0,5-8 0</inkml:trace>
  <inkml:trace contextRef="#ctx0" brushRef="#br0">13397 12647 7891,'-22'0'238,"-1"0"0,-3 5 0,6-1 1,1 1 435,0 1 1,6-5 222,4 4 1,7 1-398,2-2 0,11 5 0,8-5 0,0-1-370,0-1 0,8-1 1,-3 2-1,-1 2-965,3-2 0,-1 4 0,1 2 835,1 3 0,0 7 0,-1 2 0</inkml:trace>
  <inkml:trace contextRef="#ctx0" brushRef="#br0">16769 6051 29437,'0'-14'-4916,"0"1"1,2 1 4917,2 3 1,-1-1 0,6 5 0,1 2 0,2 2 895,2 1 0,-1 0 0,2 1 1,3 2-1127,4 2 1,1 1 0,1-3-1,-2 1 278,2-1 1,-3-1-1,0-2 1,-2 0-78,-3 0 0,-1 0 1,-2-2-941,1-2 751,-1 2 0,0-10 1,1 5-1</inkml:trace>
  <inkml:trace contextRef="#ctx0" brushRef="#br0">16729 6917 9431,'3'-49'0,"6"10"1128,9 13 1,6 12 0,2 10 0,1 4-972,0 4 1,-1 8-1,1 8 1,-2-1-2841,-3 0 2729,9 5 0,-8-4 0,9 7 0</inkml:trace>
  <inkml:trace contextRef="#ctx0" brushRef="#br0">19209 6410 8797,'1'-13'0,"4"0"563,4-1 0,-2 1 1,2 0 118,1-1 0,-4 6-1031,-1-1 432,-4 6 0,1-3 535,2 6 0,-1 1 51,6 4 0,0-4 0,4 4 0,0-2-68,1 1 0,3-3 0,3 4 0,0-4 43,4-1 0,0 0 1,0 0-1,-4 0-259,0 0 0,2 0 1,-4 0-488,-2 0 0,-7 2-407,-5 2 0,-10-2 0,-6 4 0,-5-2 461,-4 1 1,5 1 220,-2-2 0,-3-3 0,0 5 1</inkml:trace>
  <inkml:trace contextRef="#ctx0" brushRef="#br0">19969 6490 29098,'13'-6'-3271,"0"-1"2857,1 0 1,-6 1-1,1 6 1,2 0 521,1 0 1,1 0 0,0 0 0,2-2 60,3-2 1,-3 2 0,4-2 0,-1 1-61,-1-2 1,6 4-1,-4-3 1,0 2-496,0 2 1,1 0 471,-3 0 1,-2 0 0,4 0-1</inkml:trace>
  <inkml:trace contextRef="#ctx0" brushRef="#br0">19315 7157 18717,'-4'-9'-1401,"0"0"0,-1 7 1458,5 2 0,2 6-476,2 8 1,3-5 0,7-2 0,-1-1 397,0-3 1,7-2 0,2-1-1,3 0 118,2 0 0,11-6 1,4-1-1</inkml:trace>
  <inkml:trace contextRef="#ctx0" brushRef="#br0">19915 7290 30506,'0'-37'-3950,"0"-3"1,2 10 3487,2 13 1,-2 20 0,4 11 0</inkml:trace>
  <inkml:trace contextRef="#ctx0" brushRef="#br0">12664 6410 8289,'0'-9'-523,"0"1"0,0 6 614,0 2 0,-5 2 103,1 6 1,-2 0 1332,1 1 370,4-3-739,-5-6-778,6 0 146,0 0-696,-6 0 1,-1 0 323,-7 0 1,1 0 126,0 0 0,4-5 481,0 1-511,6-1-269,-9 5 1,6 6 0,-4 2 15,1-1 0,4 3 0,-2-4 201,1 2 1,-4-5-75,1 1 1,1-2 431,0-2 0,3 0-162,-4 0 1,5 1-457,-5 4 1,6-2-1,-3 5 56,0 3 1,0 1 0,-3 1 0,3 0-120,0 1 0,3-1 1,-4 0 162,1 1 0,-3-1 1,5 0 184,1 1 0,0-3 0,0 0-31,-2-2 0,1 0 0,4 4 0,-1-1-90,-4-3 0,4 2 0,-5-2 0,1 5-294,1 3 0,-2-2 0,3 3 0,-3-3 183,-1-2 0,4 1 0,-2-1 0,2 0 83,-1 0 0,1 1 1,-5-1-1,1-1 66,0-3 0,2 3 1,-2-3-1,1 2-2,3 3 1,-3-1 0,2 0 0,-1 1-112,-1-1 1,3 0 0,-4 2 0,1 2-47,3 0 0,-3 7 0,0-2 0,0 3-1,0 2 1,-3-5-1,3 0 1,0 1 41,1-3 0,-4 4 0,3-5 1,0 1 205,0-1 0,-3-1 1,3-5-1,0 0-70,0 1 0,-3 3 1,5 1-1,1-2-44,1-1 0,-2-1 1,0 0-1,1 3-28,1 0 0,-2 6 0,-1-3 1,2 4-248,2 4 0,-4 2 0,-1-4 1,0 1-90,1 0 0,0 2 0,5 0 0,0-4 395,0 0 0,0-6 0,0 0 1,0-1 113,0 0 1,0 0 0,0-5-1,0 0-122,0 1 1,0 0 0,0 3-1,0 1-36,0-2 1,2 3 0,1 2-1,1 1-173,-1 2 1,-2 4-1,-1-4 1,0 4-75,0 3 1,5 0 0,-1-5 0,1 1 69,1 0 0,-3-2 1,4-1-1,0-2 228,1 2 0,-1-5 1,4 0-1,-4-1 227,-1 0 1,3 1 0,-5-3-1,1 3-199,1 2 0,-5-3 1,5 4-1,-1 0-314,-1-1 0,2 4 0,-3-1 0,1 4-9,-1 3 0,-1 0 1,-2-4-1,0-2 132,0-3 1,4 2-1,1-5 1,-2 0 131,-2 1 1,-1-2 0,2-5 0,1 0 120,1 0 1,0 1-1,-4 1 1,0 1-173,0 2 0,5-1 0,-1-2 1,-1 2-215,-1 0 1,2 7 0,1-2 0,-2 3 0,-2 2 0,-1 0 0,0-1 0,0 1-95,0 0 1,0-1-1,0 1 1,0-2 282,0-3 1,0 2 0,0-5 0,0 1 433,0-1 0,2-1 0,1-5-202,1 0 1,5 1 0,-5-1-1,-1 0-248,-1 1 1,2-1 0,1 2 0,-2 1-113,-2 2 1,4 4-1,-1-3 1,-1 2-183,-2 3 1,-1-1 0,0 2 0,0-1 185,0 0 0,5 4 1,-1-7-1,-1 1 394,-1 0 1,-2-6 0,1 2 0,2-1 61,2 0 1,1-2 0,-3 3-1,1-3-193,-1-2 1,3 2 0,-2 1-1,1 3-264,1 2 1,-5-3-1,5 4 1,-2 2-163,1 1 0,-1 2 1,-4-1-1,0 1 105,0 0 1,0-1 0,0 1 0,2-1 88,2 1 0,-2-5 0,2 1 0,-1-1 283,2-1 0,-4-1 0,5-3 0,-2 0 91,1 0 1,1 2 0,-3-1 0,3-2-437,1-1 0,-4 2 0,3 1 1,-2-1-90,1-3 0,-1 4 0,-2 0 0,1 0-103,1 1 1,1-4-1,-4 2 1,2-2 30,2-1 0,-1-1 0,-4 0 0,0 1-818,0-1 0,2-4 0,0 0-1197,3 1 1,-1-3 895,-4 2 0,2-6 0,2 2 0,7-7 1389,5-7 0,5-11 0,5-14 0</inkml:trace>
  <inkml:trace contextRef="#ctx0" brushRef="#br0">12370 10968 9235,'-25'-49'4323,"3"9"-3006,3 15-1472,17 25 0,-1 6 0,12 5 0,2-3-528,0 3 1,7-1 0,0 1 0,-2-3 767,-1 3 0,3 1 1,1 1-1,0 0 99,1 1 0,2 3 0,-3 3 0,2-1-296,2 0 1,1 2 111,-2-8 0,10 3 0,-4-8 0</inkml:trace>
  <inkml:trace contextRef="#ctx0" brushRef="#br0">13343 11675 8306,'-7'-14'512,"-3"5"0,4 2-693,-2 1 0,4 2-513,-5 4 1,6 6 0,-3 1 538,0 0 1,5 1 976,-4-4 2,4-2 0,1 10 0,0-4-307,0 4 1,4 2 0,2-1 0,0 0-296,0 1 1,4-1-1,-2 0 1,1 2 39,0 3 1,-1-3 0,6 4 0,1-1-153,2-1 0,-2 3 1,3-4-1,-2 2 136,2-2 0,1-1 0,4-2 0,-4 0-18,0 1 0,-3-2 1,7-2-1,0-3-31,2-1 0,2 3 1,0-3-1,-1 0-136,1 0 1,4-2 0,0-2 0,0 1-100,2 1 1,-5 1 0,3-5 0,-4-2 60,-5-2 1,2 1 0,-6-5 0,-2 1-49,-1 0 0,-2 2 0,0-4 0,-1-1 267,-3-2 1,3-1 0,-3-2 0,1-1-39,-1-2 1,3 0-1,-3 3 1,3-1-51,1-2 0,0-5 0,1 2 0,-1-1-178,0-1 1,1 1 0,-1-4 0,2 0-71,3 4 0,-4-3 1,4 3-1,-5-2 124,-4 2 0,8-3 0,-6 2 0,1-2 68,-1-1 0,-2-1 1,4 0-1,-1 1 17,-3-1 0,2-4 0,-2 0 0,2 0 77,-2-2 0,5 1 0,-2-5 1,2 3-38,2 1 1,0-3 0,-1 2 0,1-1-184,2-2 0,1-3 0,-2 7 0,0 1-63,0-1 1,-3-7-1,0 3 1,-1 2 93,0 0 0,-4-2 0,-1 2 0,-1-2 121,1 1 0,-1-7 1,2 2-1,-3-3 188,0-2 0,-3 0 1,4 3-1,1-3-65,-1-2 0,-3 6 1,5-4-1,2 1-146,0 1 0,4-7 0,2 4 0,0-2-206,0 0 0,-3 2 1,0-2-1,-2 5 230,-3 2 1,1-2 0,-4-1 0,0 2 90,0 2 0,-2 1 0,-2 0 0,1 0-58,1 0 0,-1 0 1,-6 0-1,-3 0-6,-1 0 0,2 5 1,-4-1-1,0 0-391,2 2 0,-5-4 0,5 4 0,-1-2 179,4 1 0,-2-4 0,2-4 0,1 2 104,1-2 0,4 0 0,1 2 0,2-2 28,3-2 1,-4-4 0,5 5 0,0 1-16,-1 1 0,2 2 0,-4 0 0,0 2-288,0 2 0,0-1 1,-3 5-1,1-2 131,-1-3 1,0-2 0,0-1-1,1 0-164,-1 0 0,-1 0 0,-2-1 0,0-2 104,0-1 0,0-5 0,1 4 1,2 2 660,2 2 1,-1-4 0,-4-1-1,0-1-395,0-3 0,5 4 0,0 0 0,1 2-205,0-1 1,3-4 0,-3 3 0,0 0 47,0 1 0,3-4 1,-3 4-1,0 2-184,0 2 0,-2-4 1,-4 1-1,0 0 35,0-2 1,0 4 0,0-2 0,-1 2 68,-4 2 1,2-3 0,-6 0 0,0 2 92,2-2 0,-5 0 1,3 3-1,-3 0-29,-1 0 1,-5 0 0,-1 2-1,0 1 203,0 1 0,-4 2 0,4-1 1,0 2-118,0 0 0,-4 7 0,4-2 0,0 4-143,0 0 0,1 0 1,3 1-1,0 2-18,2 2 1,-6-3 0,8 2 0,1 1 44,-2 0 1,0 0 0,-1 2 0,0 0 154,-1 0 1,1-2-1,0 1 1,-1 0 34,1-1 0,0 4 1,-1-4-1,1 1-99,0 1 1,-1-1-1,1 3 1,0-1 16,-1-2 0,1 0 0,0 5 0,1 0-248,3-1 0,-3 1 0,3 0 0,-1-1 132,1 1 0,-3 0 1,3-1 53,-3 1 1,0 0 0,2-1-1,1 2-69,-1 4 0,-2-3 0,-1 5 0,-1 0-65,1 0 0,0 2 0,-1 2-219,1-2 323,0 3 1,-5-5-1,0 6 1,2 0 29,1 0 0,-3 0 1,-1 0-1,0 0-67,-1 0 1,-2 1 0,3 2 49,-2 2 1,5 3 0,-3-2 0,1 0 0,0 2 71,2-1 1,-3-4-1,1 3 1,0-2-2,-1 1 1,4 4 0,-4-3 0,1 0 6,0-1 0,-1 6 0,3-4 0,-2 2 4,2 0 1,1 0-1,0 4 1,-1 1-25,-2-1 1,0 0 0,5-1 0,-1-2 79,1-1 1,1 0-1,2 3 1,1-2-68,-1-1 0,-2 0 0,-2 5-96,1-1 1,4-1 0,0-2-1,0-1-135,2 1 0,-3 2 0,4 1 0,0 1-347,0-1 0,0 5 0,2 1 0,-5 2-194,-3 3 0,3 1 0,2 1 0,-1 0 37,1-4 1,2 3 0,-2-4 0,-1-1 241,1-2 0,4-3 0,-1-2 1,1-1 489,-2-3 0,2-3 0,-6-6 0,-1 0-127,-2 0 1,-1 0 0,-2 0-1,-1 0 430,-2 0 1,-4-1 0,2-2 0,1-2 353,0 2 0,-3 2 0,3 1 0,-1 0-109,1 0 0,1 1 1,5 2-1,0 3-357,-1 1 0,5 2 0,2 6 0,1 3-529,3 4 0,7 3 0,8 3 338,9 4 0,7-4 0,12 4 0</inkml:trace>
  <inkml:trace contextRef="#ctx0" brushRef="#br0">13237 9769 8133,'-8'-6'-1349,"3"4"1526,-1-4 0,4 8 0,-4 1 1239,0 1-671,5 1 1,-5-4-395,6 4 1,6 2 0,3 5-107,3-3 0,1 1 0,0-4 0,1 2-116,-1 2 1,0-3-1,0 2 1,1 2-91,-1 0 0,0 7 0,1 1 0,-1 1 67,0-1 1,2 3 0,2-3 0,0 2 32,0 3 0,2 0 0,0-1 0,0-1 5,1 2 0,2-3 1,-4 1-1,-1 2-2,3 1 0,-6-3 1,4-1-1,-4 0-16,-6-1 1,3 1 0,-5 3 0,0-2-5,0 2 1,-2-1 0,-4 1 0,0-2-29,0 2 1,-4-3 0,-2 1 0,-2 0-50,-2-1 0,3 4 0,-2-3 0,0 2 23,1-2 1,1 2 0,4-5 0,-1 0 16,1 1 1,1 2-1,2-3 1,0 0-31,0 1 0,0 2 0,-1-3 0,-2 0-202,-2 1 177,1 3 1,-1-7 0,-1 7 45,-1 0 0,3 1 1,-5 0 23,-2-2-38,5-6 0,-4 12 0,4-4 0,0 0 47,0 1 1,-3-4 0,5 1 0,1 2-51,1 1 0,1-3 0,-2 0 0,-1 0 14,1-1 0,-3 4 1,0-2-1,0 0 67,0-1 0,-4 7 0,1-6 1,-2 1-28,2 1 0,-2 0 0,2 2 0,-2 0-37,2-1 1,-1 1 0,4 0-1,0-1-22,0 1 0,-3-5 1,3-1-1,1 0 59,-1-1 1,1-2 0,5 3 0,0 0-51,0-1 0,0-2 1,-1 4-1,-2 2-5,-2 1 0,1-3 0,4 1 0,-2-1 33,-2-2 1,1 6 0,-4-6-1,-1 3 0,1-1 1,2-6-1,-2 3 1,-1-1-99,1 0 0,0 0 0,-2-5 0,3 0-560,0 1 1,4-1-1649,-2 0 1,3 1 484,1-1 0,1-6 11,3-2 1,8-5 1718,6-5 0,6-14 0,-4-9 0</inkml:trace>
  <inkml:trace contextRef="#ctx0" brushRef="#br0">13224 12381 9210,'-18'7'0,"-2"-1"0,1-1 657,0-1 0,1 5 1,6-3-1,3 1-229,5 4 0,3 1 0,1 1-43,0 0 0,1-1 0,2-2 0,3-2-139,1-2 0,2 4 0,6-2 0,1-1-263,2-3 1,6-2 0,-2-2 0,3 0-686,2 0 0,1-5 0,2-1 0,1-1-818,-2-3 0,4-2 1520,-2-1 0,6-7 0,-3 0 0</inkml:trace>
  <inkml:trace contextRef="#ctx0" brushRef="#br0">12997 13487 8854,'1'-7'629,"4"2"1,2 5-1,8 3 1,1 2-467,2-2 0,0 0 1,-3 0-1,1 2 11,2 3 0,0-4 0,-7 5 1,0 2-17,-2 0 1,0 3 0,4-1 0,0 0 62,1 1 0,-1 1 0,0 1 0,2 2 5,3-2 1,-3 0 0,4 0 0,0 2 1,3-2 0,-1 4 0,0-1 1,0 0-188,-1 0 0,-2 4 1,3-4-1,-1 2-121,1 2 0,-4-2 0,2 1 1,0 1 130,3-3 1,2 4-1,0-6 1,-1-2 16,5-1 1,-1 1 0,6 0-1,-2-1 23,0 2 0,4-3 1,-3-3-1,-1-2-148,1 1 0,-4-3 1,5 1-1,-2-1 64,0 1 0,0-4 0,-4 3 0,0 1-30,-1-1 0,-3-4 0,-1 3 0,0-1 7,-1-1 1,2 0-1,-3-4 1,-1 0 118,0 0 0,3 0 1,-2 0-1,0 0 75,4 0 0,1 0 0,3-1 0,2-2-82,1-1 0,5-7 0,-4 2 0,2-3-104,3-1 0,0 0 1,0-2-1,-1 0 44,1 2 1,1-8 0,2 9 0,0 0-185,0 2 0,-4 1 0,-2-4 1,0 0 99,0-1 0,-4 1 0,1 0 0,-4-2 178,-5-3 1,3 3-1,-3-3 1,2 2 75,-2-2 0,2 3 0,-5-4 0,2 0-58,2-3 0,1-2 1,0 0-1,-2 2-38,2-2 0,1-1 0,0-1 0,-1-1-223,-2 0 1,-1-2-1,2-1 1,-2 2 21,-2-2 0,4 1 0,-6 1 1,0-1 59,-2 3 0,-2-10 0,0 7 1,1-4 219,-1 2 0,-1-6 1,-2 0-1,-1 0-70,1-2 1,2-2-1,0-2 1,-2 2 43,-1-2 1,0-6-1,5 1 1,-1 0-253,0-1 0,5 1 1,0-2-1,-2 3-43,-1 1 1,3-3 0,-1 3 0,-2 1 8,-4 4 0,-1-3 0,-4 5 0,0-4 46,0 0 1,-2 2 0,-4-1-1,-1-1 101,-4-1 1,2-2 0,-4 2 0,1-4 136,3 1 0,-3-1 0,2 5 1,1-1-60,1 1 0,2-3 0,2 0 1,1 0-153,1 0 0,6 1 0,-1 2 1,3-2 4,1 2 1,-4-1 0,-1 1-1,-1 1 14,1-1 1,-5 2 0,1 3 0,-3-1-6,-1-2 1,0-7-1,0 4 1,0 1 37,0 1 0,-4-4 0,0-1 1,1-2-86,1 0 1,2 2 0,0-5-1,0 0-9,0-3 1,0-1 0,0 3 0,0 1 77,0 3 0,0-1 1,0 5-1,0 2 161,0 2 0,-4 1 1,-2 0-1,-2 0-40,-2 0 0,3 2 0,-2-1 0,-2 2-149,-1 0 0,1-9 0,0 5 0,2-5-109,-1-5 0,0 0 0,-1-3 0,2 0-76,-1-4 0,3 3 0,-2-3 0,0 5 42,1 4 0,-2-1 0,4 5 1,-1 4 220,-4 4 1,0 0 0,-3 4 0,1 1 41,0-1 1,-1 2 0,-1 4-1,1 1-72,0-1 1,-2 0 0,7 1 0,-3 1-200,-1 2 0,1-5 1,2 3-1,1-2-2,-2-2 1,4-1 0,-2 5 0,-1 1 111,-2 2 0,0 1 1,2-1-1,1 4 131,-2 3 0,0 2 0,-3 0 1,1 0-92,0-1 0,-5 5 1,0 2-1,2 1-8,1 3 1,0-3 0,-1 2 0,-2 1 43,2 1 0,-3 2 1,1-1-1,1-2-9,3-2 0,-4 1 1,0 4-1,0 0 0,-1 0 0,4 0 0,-4 0 1,0 0 40,-3 0 1,-2 0 0,0 0 0,2 0 11,-2 0 0,3 4 0,1 1 0,-1-1-56,0 2 0,1-4 1,-4 4-1,2-2-56,-2 0 0,0 7 0,-1-4 0,1 2 25,1 0 0,-8-2 1,5 4 13,-2-2 38,3-6 1,-8 8 0,7-2 0,-2 2-44,-3-2 0,2 1 0,-2-4 0,3 0 161,2 0 0,-6 3 1,1-4-1,2 1-42,1 0 1,1 3-1,0-3-155,1 2 61,-1-5 0,-4 7 0,0-4 0,1 0 63,2 0 0,-3 3 1,0-4-1,1 3-11,2 2 0,1-2 0,1 1 0,-1 1-26,0 2 0,1-3 0,-1-1 0,0 3-2,1 1 1,-1 1 0,0 0 15,1 1-6,5-1 1,-3 0 0,5 1 0,0-1-25,0 0 0,-4 1 0,4-1 1,0 0 86,0 1 1,-4-1 0,6 0 0,0 1-15,2-1 1,2 5 0,-2-1 0,0 0-71,2-2 0,-3-1 0,7 3 1,-3 0-129,-1 0 1,4 2-1,0 0 1,0 0-221,2 1 1,-1-1 0,5-3-1,-1 2-41,1-2 1,-3-1-1,2 0 1,1 1-221,1 2 0,2 0 1,0-5-1,0 0-480,0 1 0,0-1 0,0 0 399,0 1 1,-1-2 692,-4-4 0,-2 4 0,-7-4 0</inkml:trace>
  <inkml:trace contextRef="#ctx0" brushRef="#br0">13343 9222 6990,'-8'-13'0,"0"0"336,2-1 1,-3 6-1,3 0 1,-1 2 379,-3 3 0,2-3 1,-1 2-372,-1 1 1,4 3 0,0 6 0,2 6-457,-1 4 0,2 8 0,8-2 0,4 3-633,3 2 1,7-1 0,3 1 743,3 0 0,8 5 0,1 2 0</inkml:trace>
  <inkml:trace contextRef="#ctx0" brushRef="#br0">16369 7570 29442,'-13'0'-227,"0"0"1,-1-5-1,1 1 8,0 1 0,4-3 1,0 2-214,-1 1 0,2 1 384,-1 2 1,8 5 0,1 1 30,7 1 1,5-4 0,3 1 0,1-2 567,2-2 1,6 0 0,-4 0 0,3 0-244,-1 0 0,0 0 0,5 1 0,1 2-482,3 2 0,-3 5 1,5-1-1,-2 3-320,0 1 1,0 0 0,-3 1 0,0-1-139,-1 0 0,1-1 671,-10-3 0,6-3 1,-4-6-1</inkml:trace>
  <inkml:trace contextRef="#ctx0" brushRef="#br0">16836 7583 29442,'0'-25'-3277,"0"3"0,6 8 0,3 10 4277,3 3 1,1 11 0,0 5 0,-1 2-1693,-3 3 1,3 2 0,-3-3 0,3 0 206,1 1 0,0-3 1,-1-3-1,-3-1-193,-5 0 1,-2 1 0,-2-1 0,0 0-383,0 1 0,-10 4 1008,-4-1 1,-8 1 0,1-5-1</inkml:trace>
  <inkml:trace contextRef="#ctx0" brushRef="#br0">16463 8383 16635,'-12'-14'-1038,"3"1"1,3 0 1130,6-1 1,2 3 0,2 2 96,5 4 0,3 5 0,1 3 0,2 3-327,3 2 1,1-5 0,6 1-1,2-3 54,5-1 0,5 0 1,3 0-1,0 0-20,0 0 1,0-1 0,0-2 0,-1-1-253,-4 1 1,2-3 0,-5 1 0,-3 2 343,-1 2 1,-1 1-1,0 0 1</inkml:trace>
  <inkml:trace contextRef="#ctx0" brushRef="#br0">16929 8303 17313,'-7'-16'-1004,"2"-7"1,4-3-1,4 5 1,4 8 1374,7 7 1,2 6 0,-3 4 0,1 5-874,-1 3 0,0 7 0,-1 3 0,-2 2-57,-1-2 1,-6 6-1,2-4 1,-5 0 263,-5 1 1,-8 2 310,-9 4 0,-9-3 1,-3 4-1</inkml:trace>
  <inkml:trace contextRef="#ctx0" brushRef="#br0">20488 7943 8425,'0'-13'1021,"0"-1"-602,0 1 0,2 6-413,2 2 321,-2-2 0,5 5 1,-2-2-168,4 2 1,2 2-1,3 0 1,-1 0-126,0 0 1,1 2 0,1 1 0,1 3-850,2 1 1,1 2 813,-1 4 0,2 1 0,7-1 0</inkml:trace>
  <inkml:trace contextRef="#ctx0" brushRef="#br0">20568 8769 10830,'-5'-26'-176,"3"5"545,-2 3-543,2 9 0,8 3 0,3 8 0,3 1-27,1 1 0,5 1 1,1-4-1,2 2-679,3 2 865,1 5 1,1-3 0,1 7-1</inkml:trace>
  <inkml:trace contextRef="#ctx0" brushRef="#br0">21408 7863 8512,'0'-19'-2508,"0"4"2714,0 2 200,-6 7 1,5 7 910,-4 4 1,4-2-1108,1 5 0,1 0 0,4 2 0,5-2-243,6-2 1,4 2 0,5-3 0,0-2-210,3-2 1,2-1-1,-2 0 1,2 0 241,1 0 0,0 0 0,-5 0 0</inkml:trace>
  <inkml:trace contextRef="#ctx0" brushRef="#br0">21608 8823 14661,'31'-11'-198,"0"-2"1,12-3-1,-1 2 1</inkml:trace>
  <inkml:trace contextRef="#ctx0" brushRef="#br0">22288 8889 8551,'1'-53'0,"4"3"612,4 5 0,3 17 1,1 16-1,0 6-765,1 8 0,0 5 0,3 9 0,1 4-206,-2 0 0,5-3 0,1-1 0,3-6 249,2-5 0,1-5 0,4-8 0,5-8 293,2-9 1,16-17-1,-3-2 1,-24 19-1,1 0-184,0-2 1,0 0 0,0-1 0,0-1 0,-1-1 0,0-1 0,-1-1-1,-1 0-34,1-1 0,-2-2 0,1-4 0,-3-2 0,-3 1 0,-1-1 0,-1-2 1,-1 0-32,0-2 0,-3-1 0,-2-2 0,-1-1 0,-3-2 0,0 0 0,-2-1 0,-2 0 34,-1 1 1,-1 0 0,-4-2 0,-2 1 0,-2 4 0,-2 1 0,-2 3-1,-2 2 161,-1 0 0,-3 3 0,-3 5 1,-2 2-1,-3 2 0,-3 3 0,-29-18-142,-6 13 1,26 18-1,-1 4 1,-2 5-1,-2 3 1,-2 1 0,0 3-44,0 3 0,-1 2 1,-2 4-1,0 3 1,1 3-1,1 3 0,-1 1 1,0 1 85,0 2 1,1 1 0,1 3 0,2 2-1,2 1 1,2 1 0,2 2 0,2 0-2,2 1 1,3 1 0,1 4 0,3 2 0,6-1 0,2 1 0,2 1 0,3 1-114,2 1 0,3 1 0,7 4 1,6 0-1,5 0 0,5-1 0,7 5 1,4-1 83,7 3 0,3-1 0,3 3 0,4 0 0,3-2 0,1-1 0</inkml:trace>
  <inkml:trace contextRef="#ctx0" brushRef="#br0">21022 5344 8229,'0'-13'-386,"0"4"1337,0 0-485,0 6 1,-2-3 0,-1 8-95,-1 2 0,-1-1 541,5 6-861,0-6 0,0 4 0,0-2-10,0 4 1,-1 3-1,-2 2 1,-2 3 68,2 0 1,2 12 0,0-1 0,-2 4-3,-2 5 1,-4-3 0,3 2 0,0 1-96,0 1 0,-2 2 1,3 0-1,2-1-47,2-4 0,1 2 1,0-6-1,0 1-11,0 0 1,1-4 0,4 3 0,2-2 185,0-3 0,8 5 1,-3 0-1,1 0-58,4 2 1,-1-5-1,-3 5 1,1-1 4,-1 4 1,0-2-1,1 0 1,-1 0-96,0 0 1,-4-4 0,0 2 0,0-1-23,-2 1 0,4-3 0,-5-5 0,1-3-48,3-2 0,-2 3 0,1-4 1,0-2 77,-2-1 0,5 3 1,-3-1-1,1 0 104,-1-2 1,3-1 0,-3 3-1,3 2-65,1 2 0,0 1 0,1 4 0,-1 1 39,0 0 0,1-1 0,-3 3 0,0 0-37,-2 2 1,-2 0 0,3-4 0,-2 0-254,-2-1 1,3 1 0,-5-2 0,1-1 194,0-2 1,-2-4-1,5 3 1,-2-2 54,-3-3 0,3 3 1,-2 1-1,1-1 30,0 0 0,-2 5 0,5-2 0,-2 2 56,-3-2 0,4 8 0,1-4 0,0 4-185,1 2 1,-4-3 0,4 3-1,0 1 15,-2 2 0,5-1 0,-3 0 0,3 0 0,1 0 0,3-4 0,0 1 0,-2-3 1,-2-1 0,2 0 1,-5-1-1,2-1 61,-2-2 1,1 2-1,-6-3 1,1 2 86,1-2 1,-5 6 0,5-3-1,-1 2-17,-1 2 0,6 3 0,-1-3 0,3 4-50,1 1 0,2 0 0,3 3 0,3-3-161,0-1 1,4 2 0,-3-2 0,2-1-113,-2 1 0,2-1 1,-5-2-1,2 1 259,2-1 1,-2-4-1,1-2 1,2-3 149,1-2 1,2-1 0,1-6 0,3-3-105,5-5 1,6-3 0,4-1 0,0 0-176,0 0 0,3-1 0,-3-2 0,0-3 17,0-1 0,3-1 0,-5-2 1,-1 1-16,-1-1 0,1-2 0,-2-1 0,-4-2 128,-3-3 0,3 2 0,-3-8 1,2-3 94,-1-2 0,-5-8 0,2-2 0,0-5 0,-1-5 0,0-10 0,-5 5 0,1 1-81,0 3 1,-7-7 0,-2 4 0,-4 0-73,-6 2 0,0 3 0,-5 5 0,1 1-25,-1-1 1,-7-4-1,-5 2 1,-3 2 31,-1 2 0,-5-8 0,-1-1 0,-2-1 27,-3 0 0,1-4 0,-3-1 0,3 2 58,-1 2 1,-9-2-1,7 5 1,-1-2 99,3 3 1,-4-3-1,5 7 1,-1 1-95,-1 1 1,1-2-1,0 0 1,4 1-116,0 1 0,-3 2 0,0 0 0,0 0-77,0 0 0,-5-4 0,5-2 1,-1 0 23,-1 0 1,0 0 0,-2 2 0,0-4 57,1 1 0,-6 0 1,0 4-1,-2-2 85,-3 2 0,-2-1 1,-1 2-1,0 4-18,0-1 0,0 5 1,-3-1-1,-3-1-62,-2 2 0,-3 0 1,5 5-1,-4-3-35,-2 3 0,-7 1 0,7 3 0,-1 1 102,-4 2 0,-3 7 0,2 0 0,2 5 5,1-1 0,2 4 0,-1-1 0,2 1-112,4 0 1,-3 4-1,8-2 1,5 4-211,5 1 0,6 0 1,5 1-1,4 4 22,4 4 0,8 14 268,6 8 0,12 6 0,8 3 0</inkml:trace>
  <inkml:trace contextRef="#ctx0" brushRef="#br0">24181 10568 8342,'-25'-13'0,"3"0"766,4-1 1,-2 6 158,3-1 0,8 6-652,13-2 0,10 4 0,15 1 0,5 0-312,6 0 1,14 0 0,0 0 0,6 0-486,3 0 1,8 0 0,5 0 523,-37-1 0,0 2 0,4 1 0,0 2 0,1-1 0,0 1 0</inkml:trace>
  <inkml:trace contextRef="#ctx0" brushRef="#br0">17542 10475 21778,'0'-13'-2548,"0"-1"0,-5 9 0,-4 3 2743,-3 5 0,-2 7 1,0-1-1,-3 2-175,0-2 0,-1 2 47,5-2 1,5-1 0,2-1 586,0-1 1,5 0-343,-4-2 1,11-2 0,6 2 383,4-2 1,8-2-1,0 0 1,5 0-417,7 0 0,8-5 0,7 1 1,4 1 280,2 1 1,7 2 0,0 0 0,5 0-394,7 0 1,-36 0 0,0 0 0,1 0 0,1 0 0,-1 0 0,1 0-7,-3 0 0,0 0 0,3 0 0,-1 0 0,-2 1 0,-1-2 0,36 0 123,-4-3 1,2 1-1,-9-5 1,-3 1-398,1-1 0,-11 5 1,2-1-1,-4 2 279,-5 2 0,-3 0 1,-5 0-164,-4 0 0,3 0 1,0 0-1</inkml:trace>
  <inkml:trace contextRef="#ctx0" brushRef="#br0">17702 12381 27202,'6'-12'-4030,"3"3"0,-1 3 3996,1 6 1,-1-6 0,6-1 0</inkml:trace>
  <inkml:trace contextRef="#ctx0" brushRef="#br0">17796 12368 25668,'7'-2'717,"-2"-2"-1608,-4 2 1,-2-4 994,-4 6 1,-7 0 0,-5 0 0,0 2-344,2 2 1,-7-1-1,-1 6 1,-1 0 297,-1-2 0,-1 4 0,0-5 0,1 0 124,2-1 1,-2 4 0,4-4 0,-1-1-45,0 2 0,1 0 0,-2 4 0,0-1-14,0 2 1,-2 1 0,-2 1 0,2 0-156,2 1 1,-2 3-1,5 3 1,-3-1 76,1 0 0,1 5 1,-2-2-1,2 5-509,2 4 1,-4-5 0,7 4 0,3-5 63,2-1 0,9 4 1,-3-7-1,4 1 150,1 0 0,4-4 0,3 3 0,4-1 86,4 1 1,2-3 0,1 3 0,4-1 41,4 1 1,5-3 0,1 3 0,1-1 85,-1 1 0,8 0 0,-1 1 0,1-4-99,3-3 0,0-2 0,-2 0 0,2 1 219,2-1 0,5-4 1,-1-2-1,3 1 87,1-1 1,0-4-1,1 1 1,1-2 125,2-2 0,-2 0 0,4 0 0,-1 0-21,0 0 1,10 0 0,-1 0 0,1 0-206,0 0 0,2 0 1,-1 0-1,1 0-67,4 0 1,-2 0 0,2 0-1,-1 0 35,-3 0 1,2 0 0,-1 0 0,-3-2-43,-4-2 0,3 2 0,-5-2 0,-1 3 166,1 1 0,3-5 1,-4 1-1,1 1-232,2 1 0,2 2 0,-5 0 1,1 0-104,2 0 1,3 0 0,-8 0 0,0 0 83,0 0 0,4 2 0,-4 1 0,0 3-14,0 1 0,6-4 0,-4 3 0,-3-2 163,0 1 0,-2 4 1,-3-3-1,1-1-75,-1 1 1,0 0 0,1-3 0,-1 2-87,0-2 1,5-2-1,3 1 1,1 1 63,2 1 1,2 0-1,-5-2 1,1 1 4,2 1 1,7 1-1,-7-4 1,-1 2 12,3 2 1,2 4 0,0-5-1,-3 0 3,0 2 0,0-4 1,2 4-1,0-2-32,-1 1 0,1-1 0,0-4 0,-4 0-24,-5 0 1,9 0 0,-8 0 0,2 2-4,-1 2 0,3-2 0,-4 2 1,0-3 15,0-1 1,4 5 0,-4-1-1,0-1 53,0-1 0,6-2 0,-2 0 0,-1 0 52,5 0 1,2 0-1,1 0 1,2-2-99,2-2 0,-36 3 0,0-1 0,2-2 0,0-1 1,0 0-1,0 0-51,0-1 1,0 0-1,-1-3 1,0 0-1,0 0 1,-1 0 0,0 0-1,0 0 37,0 0 0,1-1 1,0 1-1,-1-1 1,0-2-1,-1 0 0,33-10 43,-6-2 0,-2-2 1,-7-4-1,-5-1 179,-2 1 0,-6-1 0,-4 2 0,-6 1-206,-4-2 0,-1 0 0,-12 4 0,-5-1 16,-3 0 0,-4 1 1,-8-2-1,-7-2-520,-5-1 0,-12-5 1,-4 4-1,-8-1 116,-8 1 1,-10 0 0,-10 6 0,32 13-1,-3 1 397,0 0 0,-3 1 0,-4-1 0,-2 1 0,-1 1 0,0 2 0,-5 0 0,0 0-117,-2 0 0,-2 1 1,-6 0-1,-1 1 0,0-1 1,0 0-1,-4 1 0,-1-1 158,-3 0 0,0 1 0,24 1 0,-1 1 1,1-1-1,-25-1 0,0-1 0,25 2 1,-1 1-1,1 0-127,-24-3 0,-1 0 0,18 2 0,0 0 1,-1 0-1,-2 0 0,-1 0 0,0-1 1,-4 0-1,0 0 0,-1 0 213,-2 1 1,0-1 0,0 1-1,-1 0 1,0 0 0,-1 0 0,-3 1-1,0-1 1,-1 1 0,17 1 0,-1-1-1,1 1 1,-1 0-73,-1-1 0,-1 1 1,0-1-1,-1 1 1,-5 1-1,0 0 0,-2 0 1,2 1-1,0 0 1,1 0-1,-1 0 0,0 1 1,-1 0-1,-1 1 1,1 0-1,-2 0-93,0 0 1,-1 1 0,-1 0 0,0 2-1,11 0 1,-2 1 0,1 0 0,0 1-1,0 0 1,-13 2 0,0 1 0,1 0-1,1 1 1,0 0 0,1 0 0,0 1-1,0 1-529,1 0 1,0 1 0,1 0 0,0 1 0,0 0 0,1 1 0,1 0 0,1 0 604,7-1 0,1 1 0,1-1 0,0 1 0,0-1 0,-1 1 0,1-1 0</inkml:trace>
  <inkml:trace contextRef="#ctx0" brushRef="#br0">20595 14313 7819,'-21'-14'1239,"8"-4"0,9 16 1,8-2-415,5 2 0,4 2 0,5 0 0,3 0-722,-1 0 0,12 0 0,-1-1 0,6-2-2430,3-1 2327,0-1 0,0-1 0,0-1 0</inkml:trace>
  <inkml:trace contextRef="#ctx0" brushRef="#br0">21462 14273 7866,'-14'-6'302,"1"-1"472,0 0 0,-1 1 0,1 6 550,0 0-957,5 6 0,4-3 0,8 4 0,5-1-357,3-3 0,12-2 1,4-1-1,3 0-406,1 0 1,5 0 395,-1 0 0,8 0 0,4 0 0</inkml:trace>
  <inkml:trace contextRef="#ctx0" brushRef="#br0">22075 14220 8025,'-14'0'3138,"1"-4"-3035,0-1 0,8 2 0,10 8 0,13 5 99,10 6 1,6-1 0,7 1 0,4-5 21,4-7 0,7-2 1,3-2-1,2-2-105,2-2 0,3-10 1,0-8-1,1-4-80,0-5 0,-2 1 0,-2-7 0,-2-3-132,-2-3 1,-27 18 0,-1-2 0,-3 1 0,0-1 0,-2-2-1,0-1-42,-2 0 0,-2-1 0,-4-3 0,-1-2 0,13-32 0,-18 32 0,0 0 11,-3-3 0,-1 1 0,1-35 1,-7 0-1,-10 4 224,-10 2 1,-11 5-1,-10 13 1,-7 6 122,-7 6 1,-15 12-1,-5 12 1,34 9-1,-2 3-204,0 1 0,-2 3 1,-4 5-1,-1 3 1,1 4-1,-1 3 1,-1 2-1,-1 3 66,-2 3 0,0 1 0,3 2 0,1 3 0,1 3 0,3 3 0,4 0 0,3 2-175,4 0 1,3 3-1,6 3 1,5 1 0,2-2-1,4 1 1,4-2-1,3 0-157,3 0 0,5 0 0,9 0 0,6-1 1,5-1-1,5-2 0,5-1 0,4-1 247,7 0 0,4-2 0,2-1 0,3-2 0,7 0 0,2 0 0,0 2 0</inkml:trace>
  <inkml:trace contextRef="#ctx0" brushRef="#br0">21008 12514 8401,'8'-7'-616,"-2"1"1,-6 6 0</inkml:trace>
  <inkml:trace contextRef="#ctx0" brushRef="#br0">21022 12528 8407,'0'8'793,"1"0"992,4-2-35,2-2-1125,0-4-213,-1 0 0,-6-1-278,0-4 1,-6 4 0,-2-4-139,-4 4 1,-2 1 0,1 0 302,0 0 1,-1-2 0,1-1 289,0-1 1,4-5 0,0 3-113,-1-1 1,-1 2 0,1-2-178,1 1 0,0 2 0,-4 4-111,-1 0 0,0 5 0,-4 4 0,-3 3-167,0 2 1,-4-1 0,3 0-1,-3 1-196,-2-1 0,5 0 0,1-1 0,2-2 443,3-1 1,1-1 0,3 2-1,2-3 77,1-1 0,4-1 0,-2-4 130,1 4 1,0-2-418,2 6 1,2-5 0,-4 5 0,2 1 34,-1 2 1,1 1 0,4 1 0,0-1-192,0 0 0,0 2 0,0 2 0,0 0 243,0 0 1,1-3 0,4 0 50,4-1 1,2-1 0,3-2 0,-1-2 111,0-2 0,5 2 0,0-3 0,0-1-122,1 2 1,-3-3-1,5 5 1,-2-1-186,-2 0 0,2-2 0,-1 4 0,-2 0-53,-1-2 1,-2 5 0,2-3 0,1 1 30,2-1 0,1 3 0,-1-5 0,3 2 28,-1 0 0,6-6 0,-3 1 0,5-1 176,4 2 1,-1-4 0,-3 4 0,1-4-121,3-1 0,3 0 0,-2-1 0,-1-2-37,1-2 1,-2 1 0,-3 4 0,2 0-96,1 0 1,-2 0-1,-3 1 1,-3 2-145,1 2 0,4 1 0,-6-3 1,2 1 0,-2-1 0,3 3 0,-2-2 0,2-1 123,1-1 1,6-2 0,-1 0 0,-2 0 118,-1 0 0,-1 0 1,-2 0-1,-1 0-42,-2 0 1,-1 0-1,3 0 1,-4 0 101,0 0 1,2 0 0,-3 0 0,0 0-156,1 0 1,2 0 0,-3 0-1,0 0 26,1 0 0,-1 4 0,-3 1 0,2-2 2,-2-2 1,3-1-1,1 0 1,-1 0 67,0 0 0,5 0 1,-2 0-1,2 0 125,-2 0 1,3 0 0,-3-1 0,2-2-96,-2-2 1,4-4-1,-4 5 1,1 0-260,0-2 1,0 4 0,-3-2 0,-1 1-75,0-2 1,-1 4 0,-5-5-1,1 2 100,-1-1 0,-4-1 0,0 2 74,1-5 1,-4-3-1,0-1 110,0-1 0,-5-3 0,4-1 1,-4 1 26,-1 3 1,0-4 0,0 0 0,0 0-147,0-1 0,0 4 1,0-2-1,0 2-142,0 1 1,0-5 21,0-3 0,0 3 0,-1 1 0,-4 3 100,-4 2 0,-2 4 0,-3 0 0,1 0 60,0 2 1,-1-5-1,-1 4 1,-1 0 94,-2-1 1,1 0-1,3-3 1,1 2 0,0 1 0,-5 0 0,-1-4 0,-1-1-8,1 1 1,-3 1 0,3 2 0,-2 2-79,-3 2 1,-1-3 0,-2 5-1,-1 1-77,-3 2 1,-3 1 0,-7 0-1,-2 0-30,-2 0 1,-4 0 0,3 1 0,0 2 112,1 1 0,-6 1 0,2-5 0,-1 0 18,1 0 0,-3 0 0,5 0 1,-2 0 83,0 0 0,5-2 1,-4-1-1,2-2-174,3-3 1,-3-1 0,1-3 0,-1 3-588,0 5 1,-9 3 0,2 1 0,-2 1-1060,0 3 1,-1 10 1767,2 8 0,-14 9 0,6 3 0</inkml:trace>
  <inkml:trace contextRef="#ctx0" brushRef="#br0">24008 12501 8557,'7'0'637,"-1"-6"1,-8 3-294,-2-6 0,3 5 0,-5-4 146,0 2 0,4-4-286,-2 1 1,2 2-1,2-2 1,-1 0-197,-4 2 0,2-4 1,-5 5 131,-3-1 0,-5 4 0,-2-3 1,2 1-141,1 1 1,-3 0-1,-1 4 1,0 0 52,-1 0 0,-3 0 1,1 0-1,-2 0 34,2 0 0,-2 4 0,5 0 0,-1 1 65,1 1 0,-3-5 1,3 4-1,-1-2 3,1 1 1,0-2 0,3 4 0,-4-2 1,0 0 0,-1 2 1,-3-3-1,2 3-93,-2 2 0,-1-4 1,-2 5-1,1 1-175,-1 2 1,-4 2 0,-2 0 0,1 3 1,-1 0 0,-2 6 1,4-6-1,1 0 135,2-3 1,3 0-1,1-1 1,3-1 41,2-3 1,1 3 0,5-5 0,1 2 346,3 0 1,-1-5 0,4 5-1,0 2-277,0 0 1,2 3 0,4-1 0,0 2-247,0 3 1,4 1 0,2 5 0,1-2-96,4 2 1,-1 1 0,0 3-1,-1 0-7,2-1 1,5 2 0,3-8 0,2 0 227,3-4 0,2 3 1,5-3-1,5-2 315,2-4 0,7-1 1,1-4-1,1 0 52,4 0 1,5 3 0,3-3 0,0 1-120,1 3 0,8 1 0,0-1 0,4-1-422,-33-4 1,-1 0 0,1 1 0,-1-1 0,2 0 0,-1 0 0,0-1 0,0-1-42,2 1 1,0-2 0,1 1 0,0-1-1,0-2 1,-1 0 0,1 0 0,-1 0 103,-1 0 1,-1 0 0,2-3-1,1 0 1,-4-1 0,1-1 0,-1-1-1,1 0 297,0 0 1,0-1 0,34-6 0,-2-2 0,-3-2 1,-1 0 1,-2-3 0,-1 4-1,-5-2-99,-4 2 0,5-3 0,-8 1 1,-1 2-225,-6 1 1,-5-3 0,-4 0-1,-6 1-171,-7-3 1,-5 6 0,-8-6 0,-2 1-75,-2-3 1,-8-3 0,-8-2 0,-8 0 98,-9 1 0,-7-5 0,-12-2 0,-5-1 148,-6-3 0,-8 0 1,0 0-1,30 20 1,0 0-9,1 0 1,-1 1-1,-1 0 1,-1 1-1,1 2 1,0 0-1,-1 0 1,1 0-349,0 2 1,0 0-1,-36-8 1,3 7-1,-2 2-128,0 1 0,31 7 1,1 1-1,-29-4 319,-5 4 1,36 3-1,-1 2 1,-2 0-1,0-1 1</inkml:trace>
  <inkml:trace contextRef="#ctx0" brushRef="#br0">23514 13074 8111,'0'-7'-422,"0"1"1</inkml:trace>
  <inkml:trace contextRef="#ctx0" brushRef="#br0">23528 13314 8468,'-9'-12'0,"1"2"151,3 1 0,-6 1 0,2-1 1,-3 4-66,-1-1 1,0 4 0,-1-2 444,1 2 0,0-2 1296,-1-1-1306,7 1 0,7 4 0,9 0 0,4 0-156,5 0 1,3 0 0,8 0 0,5 0-129,6 0 1,9 4 0,0 2 0,3 0-334,1 0 0,2 4 1,1-2-1,2 1-169,-2 0 0,-1-6 1,-1 3-1,-1-2 70,0 0 1,-1 1-1,-2-7 1,-2-1 240,-2-1 0,-2-5 0,-4 3 0,-1-1-306,-4-4 1,-8 5 0,-9 2 0,-4 1-675,0-1 1,-8 2 0,-8-1 933,-10 6 0,-7 5 0,-8 5 0</inkml:trace>
  <inkml:trace contextRef="#ctx0" brushRef="#br0">23608 13567 8053,'7'-35'-616,"-2"0"0,-4 7 2106,-1 8 0,0 12-1062,0 8 0,-1 6-1569,-4 7 0,-2-5 1481,-7-4 1,5-2 603,1-2 0,6 0-686,2 0 0,6 4 0,9 2 0,3 2 15,4 2 1,7-3 0,6 2 0,2 0-188,4-2 1,6-1 0,-1-6 0,0 0 130,0 0 1,6 0 0,-5-1 0,-2-2-18,-1-1 1,2-5 0,-4 3 0,-5-2-152,-3-2 1,-5 3 0,-5-2-218,-2-2 1,-7 4 0,-2-2 14,-7-1 0,-17 4 1,-12 1-1,-11 4-256,-9 1 0,-6 4 1,-8 2-1,-4 0 417,0 0 0,-3 4 1,5-2-1,0 1 266,0 0 0,2-7 1,9 4-1,5-1 254,6-1 0,6 1 0,8-5 0,6 0 29,2 0 1,7-2 0,5-1-499,6-1 1,17-1 0,14 5 0,12 0-141,11 0 0,-18 0 0,1 0 0,3 0 0,1 0 0,2 0 0,2 0-618,1 0 0,2 0 0,3 0 1,0 0-1,3 0 0,0 0 1,2 0-1,-1 0 399,3 0 1,0 0 0,3 0 0,1 0 0,-2 0 0,1 0 0</inkml:trace>
  <inkml:trace contextRef="#ctx0" brushRef="#br0">24394 12248 8761,'-21'0'1406,"4"0"1,9 0 0,8-2-212,8-2 0,5-5 0,5-10 1,4-7 237,3-3 1,6-13 0,3 1 0,2-5-796,1-4 1,9-5 0,-5 0 0,2 5-394,-1 2 0,1 4 0,-8 4 1,2 3-1031,-1 6 0,-5 1 1,-7 11-1,-4 1-4853,0 3 2013,-9-1 3625,-5 15 0,0-11 0,2 4 0</inkml:trace>
  <inkml:trace contextRef="#ctx0" brushRef="#br0">25687 10382 7973,'0'-19'1232,"0"4"-894,0-3 0,-4 8 1,-2 2 1009,-2 2 0,1 3 0,-3 8 0,2 5-150,2 6 0,-3 5 1,4 6-1,-3 1-321,-2 3 1,-2 8 0,-1 6 0,-1 1-510,1 0 1,0 3 0,1-3 0,3 0-364,4 0 0,4-2 0,1-4 0,0 0-888,0 0 1,1-6 0,4-1-1,4-3-1419,3-4 0,1 2 0,0-11 0,1-4 2302,-1-3 0,6-13 0,2 2 0</inkml:trace>
  <inkml:trace contextRef="#ctx0" brushRef="#br0">25914 10808 7864,'-19'-20'551,"5"3"0,1 13 228,7 8 0,0 2 1,0 2-1,0-1-49,0 0 0,-4 2 0,3 5 0,-1 0-71,4 4 1,-2-3-1,1 3 1,2-2-304,2 2 0,1-3 0,1 2-498,4-2 0,2-7 0,7-4-218,-1-2 0,0-2 1,0-2-1,1-2 193,-1-5 0,-1-3 1,-3-1-1,-3 1 584,0 3 1,-5-3 0,2 5 1066,-6-1 0,0 2 1,-4 8-929,1 2 1,1 4-1,5 5-878,0 0 1,2 1-1,2-3 1,7 0-1068,5-2 0,5-6 0,7 1 1,2-4 792,1-4 1,6-10-1,-3-8 1,0-3-3329,-3-2 3924,3-5 0,-6-8 0,5-8 0</inkml:trace>
  <inkml:trace contextRef="#ctx0" brushRef="#br0">26260 10329 7864,'-13'-6'1144,"0"-3"0,5 4 489,4 5 0,4 2 0,3 7 0,3 1-931,1 2 1,-2 3 0,2 2 0,-1 6-566,-3 2 1,-2 1 0,-1 1 0,0 0-632,0-1 0,0 1 0,0 0 1,0-1-399,0 1 0,2-5 0,1-1 0,1 0 892,-1-1 0,11-3 0,0 2 0</inkml:trace>
  <inkml:trace contextRef="#ctx0" brushRef="#br0">26260 10688 7887,'-25'-17'651,"3"-1"1,9 7 0,10 10-1,6 5-82,6 4 1,2-5-1,3 1 1,-1-2-900,0-2 0,11 4 1,4 1-1,5-2 330,4-2 0,1 5 0,2 1 0</inkml:trace>
  <inkml:trace contextRef="#ctx0" brushRef="#br0">26620 10675 7887,'-17'-13'3243,"-1"1"-2127,1 3 0,7 3 0,3 5-319,1-4 1,3 4-1,7-4-472,5 4 1,9 1 0,3 1 0,1 2-741,0 2 1,-1-1 0,3-4-1,-4 2-1386,0 2 1,-3-3 791,-3 4 1,-8-4 1201,-6-1 0,-6 0 0,-8 0 1,1 0 953,0 0 1,-1 0 1136,1 0 1,4 0-1668,0 0 1,12 0 0,2 0 0,5 0-1092,3 0 1,5-4 0,0 0 0,-2 1 131,-1 1 1,3 2-1,-1 0-2270,0 0 1,-7 5 1425,-1-1 0,-6 2 1267,1-2 2134,-8-2 0,-2 2-1331,-3-8 1,5 1 0,8-5 0,5 1-516,3 0 1,1 4 0,1-2 0,-1 4-174,0 1 1,1 1-1,-1 4 1,0 5-616,1 6 0,-3 4 0,-2 5 0,-4 0-95,-4 3 1,-1 2 0,0-2 0,0 1 321,0 3 1,-6-3-1,-1-5 1,-1-3-148,4-2 0,3-1 431,1-5 1,3-6 0,4-2 0,8-7 48,4-7 1,2-1 0,2-12 0,-2-2-649,-2-1 1,-1 3 0,-6 1-1607,-3 2 2113,-3 1 0,-12 11 0,-1 1 0</inkml:trace>
  <inkml:trace contextRef="#ctx0" brushRef="#br0">25621 11608 7858,'0'-13'921,"13"-1"1,12 2 0,15 2 312,12 1 1,20-4 0,-33 3 0,1-1 0,4 0-1,1-2-728,4 0 0,1-2 1,2 0-1,0 1 0,1 1 1,0 1-1,1 0 0,-1 0-990,0 0 1,1 2 0,-1 1 0,0 0-1,0-1 1,-1-1 0,-1 1 0,-1 1-1534,-3 1 0,0 0 0,-4 0 0,-1 1 2017,-3 0 0,-2 0 0,36-6 0,-7 0 0</inkml:trace>
  <inkml:trace contextRef="#ctx0" brushRef="#br0">22141 12181 8747,'-25'0'0,"2"-1"1093,0-4 0,8 2 1,2-6-586,7-1 1,11-6-1,5-5 1,5-3-79,3-4 1,10-9-1,0-3 1,4-6 8,6-1 1,0-10 0,2 4 0,-1-2-525,-4 1 0,-2 6 1,-8 5-1,-1 5-167,-2 2 0,-2 8 0,3 1 0,-7 8-2216,-6 4 1,1 6 2467,-7 1 0,7 16 0,-4 1 0</inkml:trace>
  <inkml:trace contextRef="#ctx0" brushRef="#br0">22821 10608 7949,'-1'-19'0,"-2"4"1203,-2 5-539,1 7 1,4-1 22,0 8 0,-2 5 0,-1 9 0,-1 5-313,1 7 0,2 6 0,1 8 0,0 3-453,0 1 0,1 2 1,2-4-1,3 0-599,1 0 1,2-8 0,6-7-1,1-4 170,2-5 1,1-2 0,-1-9 0,3-2 507,0-4 0,10-16 0,-3-3 0</inkml:trace>
  <inkml:trace contextRef="#ctx0" brushRef="#br0">23074 10302 9670,'-22'-18'771,"0"0"0,12 8 0,1 13 0,4 12-417,1 10 1,1 9-1,-4 0 1,1 3 73,3 5 1,1 6 0,2 1-1,0 3-876,0 1 0,6 5 1,4 0-1,5-2-93,3-1 0,4-3 1,-2-3-1,-1-5-2460,0-2 3001,-1-8 0,-5 4 0,0-4 0</inkml:trace>
  <inkml:trace contextRef="#ctx0" brushRef="#br0">22661 10982 9691,'-32'-34'0,"6"2"1067,12 9 0,17 11 0,10 7 0,3 4-808,4 1 1,0 0-1,8 0 1,4-2-434,3-2 1,4 3-1,2-4 1,1 4 111,-3 1 0,3 0 0,-11 0 0,-3 1 62,-4 4 0,1 2 0,-4 6 0</inkml:trace>
  <inkml:trace contextRef="#ctx0" brushRef="#br0">22581 11062 8070,'-46'-8'906,"6"-5"1,24 5 0,19 0-1,13 5 258,11 3 1,13 0-1,3 0 1,7 0-1149,10 0 1,9-6 0,-31 2 0,0 0 0,0 0 0,1-1-717,-2 1 0,1-1 0,1 2 0,-1-1 0,32-6 700,-5 1 0,-4 0 0,-8-4 0</inkml:trace>
  <inkml:trace contextRef="#ctx0" brushRef="#br0">23794 10289 8008,'-13'0'844,"0"-6"1,7 15 0,4-1-1,7 7-79,2 4 1,-4 1-1,2 3 1,-3 0-568,3 0 0,-4 1 1,4 0-1,-4-4-38,-1 0 0,0-3 0,0-3-117,0-1 0,0-4-11,0 0 1,0-14 0,0-3 0,0-12-272,0-5 0,-4-7 0,-1-5 0,2-5 416,2-2 1,1-1 0,1 5-1,4 3 442,4 6 1,-2 0 0,1 10 0,-1 2-2,0 6 1,-2-1-1,4 7-690,1 0 0,-2 1 0,0 6 1,3 0-874,1 0 0,5 1 1,3 2-1,0 3-685,4 1 1,1-2 0,2 4 1629,0 1 0,5 2 0,2 1 0</inkml:trace>
  <inkml:trace contextRef="#ctx0" brushRef="#br0">24168 10195 9946,'-24'-25'1979,"6"3"1,12 9 0,15 8-1881,3 4 1,3 1 0,1 0 0,3 0-164,2 0 0,0 0 0,2 0 0,-2 0-729,-2 0 1,-1 0 68,-4 0 1,-7-2-1,-4-1 454,-6-1 1,-4-2-1,-8 3 1,-2-2 958,0 2 0,-1 2 0,5 1 127,-1 0 1,5 0-1,2 1-492,1 4 0,2 2 1,5 7-1,3-1-158,5 0 0,3 1 1,2-1-1,-1 0-914,0 1 0,4-6 0,-3 1 0,-2 0-1080,0-1 0,0-2 0,1-6 386,1 0 1442,-1 0 0,6-6 0,2-2 0</inkml:trace>
  <inkml:trace contextRef="#ctx0" brushRef="#br0">24634 10035 7998,'-13'-6'769,"4"5"0,2-5 1101,1 0 0,0 5 444,1-4-2183,4 4 0,-5 2 0,6 4 0,-2 4 10,-2 2 0,2 4 0,-4 1 1,2 2-620,0-1 1,-5-3-1,4 0-388,2-1 1,2-4-1,2-2 157,4-1 1,2-1 0,6-7 0,1-2 229,-1-5 1,0 1 0,1 1 0,-2 0-185,-3-1 1,1 4 567,-6-5 1,-1 6 0,-7-2 584,-5 4 0,2 1 1504,-2 0-1736,6 0 1,-2 0 0,10 0-1,4 0-560,2 0 0,9-4 0,2-2 0,3-2 302,2-2 0,5-2 0,2-1 0</inkml:trace>
  <inkml:trace contextRef="#ctx0" brushRef="#br0">24914 9969 7998,'-6'-12'0,"-1"2"1310,-1 1 1,2 4-115,6-4 0,2 5 0,2-4-722,5 3 1,3-4 0,1 3-1,1 0-287,-1 0 0,0 1 0,1 5-835,-1 0 0,-4 0-465,0 0-536,-6 0 1565,3 0 1,-5 0 490,4 0 1,2 0 0,6-1-387,1-3 1,-1-2 0,2-5 0,3 2-166,4-1 0,-1 4 0,-1 0 1,0 2-512,-4-1 1,-1 1-1,-2 4 84,0 0 0,-5 6 0,-4 3 612,-2 2 1,-2 3 1561,0-1-956,0-5 1,10-8 0,5-11 0,4-4-567,5-2 1,5-6-1,5 4 1,2 1-1720,1 4 0,5-6 1638,-7 11 0,4-11 0,1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7105 8689 8492,'-13'-7'-523,"-1"1"1,1 6 589,0 0 0,4 0 0,0 0 1829,-1 0-451,-2 0 1,6 0-787,6 0 0,7 0 1,11-1-1,6-2-328,5-2 0,5-1 0,8 3 1,1-1-263,1 1 1,7 1-1,-3 2 1,3 2-159,-2 2 0,1 2 0,-4 5 0,-2-4-672,-2-1 0,4 4 0,-9-2 0,0-1-107,1-3 0,-1 2 0,0-1 0,-3-2-1271,-1-2 2139,-2 5 0,2-4 0,1 4 0</inkml:trace>
  <inkml:trace contextRef="#ctx0" brushRef="#br0">8865 8716 8421,'-14'0'-557,"1"-4"260,0-1 998,5 1 0,4 4 0,10 0 0,7 0 60,8 0 1,11 0 0,10-2 0,8-1-445,6-1 1,7-5-1,-4 4 1,0 2-799,0 2 1,8 7 0,-3 3 0,-2 3-829,-1 1 1030,-4-6 1,-3 5 0,-1-4 0</inkml:trace>
  <inkml:trace contextRef="#ctx0" brushRef="#br0">4746 14167 8050,'0'-42'993,"0"7"0,4 11 0,8 21-966,10 6 1,14 4 0,4 7 0,5-2-271,3-3 0,13 2 0,-1-3 0,4-1-78,1-2 1,6 1-1,-7-2 1,-2-1 217,-1-2 1,3-1 0,-4 0 0,1 0-47,-3 0 1,0-4 0,-2 0 0,-3 1 148,-1 1 0,3 8 0,-8 1 0</inkml:trace>
  <inkml:trace contextRef="#ctx0" brushRef="#br0">7105 14153 8231,'6'-8'1306,"4"0"1,7 2-601,5 3 1,9 2-1,6 2 1,7 2-522,10 2 1,3 4 0,9-4-1,-3 1-1250,1 0 0,9-1 0,-5-5 0,1-2 672,-1-2 1,-29 3 0,-1-1 0,32-7 0,1 0-536,-33 6 0,0-1 560,33-8 0,-32 8 1,0 0-1,35-9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5625 5824 29904,'-9'-6'-4012,"2"-3"496,1-3 2346,2 5 1,2 1-1667,-2 6 6396,2 0-3782,-4 0 0,8 6 1,1 3-1,3 3 282,1 1 1,-2 2 0,3 1 0,3 2-182,1-2 1,5-1 0,3-2 0,0-1 607,4-3 1,6 1 0,2-5-1,1-2 214,-1-2 1,6-5-1,-4-2 1,1-2-129,1-2 0,-2 3 0,3-1 1,-3 1 946,-2-1 1,4 6-1,-3-3 1,-1 4-1810,1 1 0,-1 1 0,-2 2 1,1 3 529,-1 1 1,2 1 0,-1 2 0,0-2-195,2-3 0,-5 4 0,5-4 0,-1-2-47,4-2 0,-2-1 0,0 0 0,0 0 0,0 0 0,0-4 0,2-2 0,-5 0 0,-3 0 0,3 0 0,0 3 0,-1-1 0,-2 1 0,-3 1 0,-1 2 0,-2 2 0,2 2 0,1-1 0,3 5 0,2-1 0,1 0 0,0-4 0,-3 2 0,2-4 0,1-1 0,4 5 0,-2-1 0,0-1 0,-1-1 0,8-7 0,-1-1 0,-1 0 0,1 0 0,1-4 0,-8 3 0,1-2 0,-1 0 0,4 6 0,-5-2 0,-1 4 0,-2 1 0,3 0 0,0 0 0,-1 0 0,-2 0 0,3 1 0,1 2 0,1 2 0,0-2 0,2 3 0,-2-2 0,1-1 0,3-1 0,1-2 0,2 0 0,-1 0 0,-4 0 0,4-6 0,-4-2 0,4 1 0,1 2 0,-2-1 0,-1 2 0,-2 1 0,-3 2 0,4 1 0,-4 0 0,1 0 0,-1 0 0,5 4 0,-1 2 0,3 0 0,1 0 0,-2 3 0,1-3 0,-2 0 0,0-1 0,4 0 0,-5-5 0,2 0 0,2 0 0,0 0 0,2-2 0,1-1 0,1-1 0,0-5 0,-4 3 0,0 0 0,0 0 0,0 0 0,0 3 0,0-1 0,0 1 0,-4 2 0,-2 1 0,-1 0 0,-4 0 0,2 0 0,-3 0 0,-4 0 0,-3 0 0,1 0 0,-4 0-989,-2 0 1,-6 1-859,-1 4 1,-12 2 1571,-1 6 1,-18 1 0,-6-1 0</inkml:trace>
  <inkml:trace contextRef="#ctx0" brushRef="#br0">5265 6824 29808,'-13'-6'-3460,"6"-2"1741,1 1 1,6-1-948,0 4 1,1 4 3038,4 0 0,2 0 1,6 6-1,2-2 65,3 1 0,-3 1 0,4-3 0,0 1 119,4-1 1,6-1 0,2-2 0,0 0 11,2 0 1,4 0 0,6 0 0,-2 0-423,2 0 1,5 0-1,-2 0 1,0 0 64,-1 0 0,4 0 0,-4 0 0,-1 0 226,2 0 0,-3 0 0,5 0 1,-3 0 396,-2 0 0,3 0 1,0 0-1,0 0-630,0 0 1,3 0-1,-5 0 1,-1 0-187,-1 0 1,-2 0-1,0 0 1,0 0-20,0 0 0,3 0 0,0 0 0,-3 0 0,-2 0 0,4 0 0,-7 0 0,4 0 0,1 0 0,-2-5 0,-1 1 0,-1-1 0,1-1 0,0 5 0,1-5 0,-1 1 0,0 1 0,9 0 0,-6 4 0,0 1 0,-3 3 0,8-2 0,-14 8 0,9-4 0,-2 2 0,1-5 0,1 3 0,0-2 0,0 0 0,4 1 0,1-5 0,-2 0 0,-2 0 0,4 0 0,0 0 0,1 0 0,0 0 0,3-5 0,-3 1 0,0 0 0,0-2 0,3 4 0,-5-2 0,-1 2 0,-1 2 0,2-1 0,2-2 0,0-2 0,0 2 0,3 0 0,-5 0 0,1-1 0,0 1 0,-3 0 0,2 0 0,-2-1 0,-2 1 0,-2 1 0,-2 2 0,-5 0 0,-3 0 0,3 0 0,0 0 0,-1 0 0,-2 0 0,-1 0 0,-1 0 0,1 0-415,0 0 1,4 0-1,0 0 1,-1 0-452,-2 0 1,3 0-1,1 0 1,1 0-765,0 0 1693,4 6 0,-3-4 0,6 4 0</inkml:trace>
  <inkml:trace contextRef="#ctx0" brushRef="#br0">15503 6850 18594,'-12'-21'0,"3"4"-379,5 2 1,4 7 0,7 4 0,12 3 1614,16 1 0,18 10 0,15 5 1,-30-7-1,1 1-832,6 1 1,2 0-1,3 1 1,2 0-1,6-1 1,1-1-1,3 1 1,2-1-380,1 1 1,2 0-1,-15-4 1,1 0-1,0-1 1,22 2-1,0-2 1,-22-1 0,1-1-1,0-1 137,1 0 1,0 0 0,1-1 0,5-1-1,1 1 1,-1-1 0,-2 0 0,-1-1-1,1 1 1,1-1 0,-1 0 0,1 0-102,2 0 1,0 0 0,-1-2 0,1-1 0,0-1 0,0-1-1,-3 2 1,-1 0 0,1-1 0,-2 0 0,1 0 0,-1 0-33,-1 0 1,0 0-1,0 0 1,5 1 0,1-1-1,-2 1 1,-7 0 0,0 0-1,-1 0 1,1 1 0,0-1-1,0 1 99,-2 0 0,1 0 1,-1 0-1,23 1 1,0 1-1,-4-1 0,-1 0 1,-5 1-1,-2 0-703,-3 1 0,-1 0 0,-6 2 0,0 1 575,-5-1 0,-1 0 0,-2 2 0,-1 1 0,-3-3 0,0 0 0,0 1 0,0-1 0</inkml:trace>
  <inkml:trace contextRef="#ctx0" brushRef="#br0">5665 7783 16220,'0'-13'-1868,"0"-1"0,0 6 1648,0-1 0,2 6 0,2-2 0,5 4 328,3 1 1,1 0 0,1 0-1,0-2 67,4-2 0,-3 2 0,4-2 0,1 2 144,2 2 0,-2-4 0,1 0 0,0 1-35,0 1 0,-4-2 1,6-1-1,0 2-81,3 2 0,0 5 0,1 2 0,0 0-263,-1 0 1,5 3 0,2-5 0,-1 1 326,1 1 0,3-5 0,-4 4 0,1-4-10,-1-1 1,4 0 0,-3-1 0,1-2-32,3-2 1,-5 1 0,1 4 0,-2-2-191,0-2 1,5 2 0,-4-2 0,1 2-84,-1 2 0,-1 5 0,-2 1 0,0 0-55,2 0 1,2 4-1,-4-3 1,3 1 12,-3-4 0,4 2 0,-1-1 0,1-2 281,0-2 0,2-1 1,-2 0-1,1 0 264,3 0 1,-3-4-1,0-2 0,-2 0-303,-2 0 1,3-3 0,-1 3 0,1 0-175,-1 0 1,0 0-1,-6 3 0,1-1-136,0 1 0,-1 1 1,1 2-1,-1 2 1,1 2 0,0-2 1,-1 2-1,1-1 154,0 2 0,4-4 0,0 4 1,0-4 137,2-1 1,-5 0-1,4 0 1,0 0 98,-1 0 0,0-4 0,-5-1 0,1 1-105,0-2 0,4 4 1,0-2-1,-3 1-239,-4-1 0,5 2 0,-2-2 1,1 2-112,0 2 1,0 2 0,2 1 0,3 1 99,1-1 0,-3 3 1,4-2-1,2-1 61,2-1 1,1-2 0,-2 0 0,-1 0 390,-1 0 1,-2 0-1,3 0 1,-3 0-183,-1 0 0,2-5 0,-4 1 0,-1 1-108,-2 1 1,-3 2 0,-1 0 0,-2 0-174,2 0 1,1 0 0,2 0 0,-1 0-146,1 0 1,-5 0-1,1 0 1,0 0 232,2 0 1,-2 0 0,-1 0 0,2 0-13,1 0 1,0 0 0,-1 0 0,-2 0 309,2 0 1,-5 5-1,0-1 1,-1-1-292,0-1 1,-1-1 0,-3 2 0,-1 2-9,0-2 0,5-2 0,0 1 0,-2 1 28,-1 1 1,3 0-1,0-4 1,-1 0-8,3 0 0,-6 0 1,4 0-1,-3 0-35,-2 0 0,5 0 0,0 0-769,-2 0 1,-3 2-439,-4 2 1,-3 4 1071,-6 5 1,-12 0-1,-2 1 1</inkml:trace>
  <inkml:trace contextRef="#ctx0" brushRef="#br0">4092 8503 15308,'0'-18'-1600,"0"0"1,0 0 823,0 5 502,0 6 0,0 2 0,2 10 236,2 4 1,4 2 0,4 3-1,-2-1 208,-1 0 0,0-5 0,5-4 0,4-2 539,4-2 1,5 0 0,4 0-1,3-2-104,0-2 0,8-2 1,-5-4-1,0 2-547,1 2 1,-1-3 0,0 5 0,-2 1-13,-3 1 1,4 2 0,-5 2 0,-3 1-146,-4 1 1,1 5-1,-4-3 1,-1 0 350,-2 0 1,-3 4 0,-2-2 0</inkml:trace>
  <inkml:trace contextRef="#ctx0" brushRef="#br0">5012 8263 15084,'-12'-19'0,"3"-2"-174,5 0 0,4 8 0,4 8 0,4 5 693,-1 5 1,5 7-1,-3 7 1,1 0-1279,-1 0 1,2 5-1,-6-3 1,1 1 158,0 0 0,-1-4 1,-5 3-1,0-2 372,0-3 0,-6 1 0,-3-1 0,-3 2 187,-1-2 0,-6 5 0,-2-1 0,-3 3 242,-3-1 0,-2 6 0,-11 6 0</inkml:trace>
  <inkml:trace contextRef="#ctx0" brushRef="#br0">6518 9636 29737,'9'0'-830,"0"0"1,2 0 578,0 0 0,3 0 0,-1-2 1,0-1 69,1-1 1,4-1-1,1 4 1,0-2 191,0-2 1,4 1-1,-3 4 1,2 0 319,2 0 0,9 0 0,-5 0 0,3 0-200,2 0 0,4 0 0,-3 0 1,1 0-34,1 0 0,4 0 1,4 0-1,1 0-95,1 0 0,-5 0 0,5 0 0,-2 0 20,1 0 0,4 0 1,-3 0-1,1 0-109,3 0 1,-2 4 0,1 1 0,-1-1 117,0 2 0,2-4 1,-4 2-1,0-2 136,0-2 1,3 0 0,-3 0 0,0 0 53,0 0 1,2 0 0,0-2 0,2-1-205,5-1 0,6-5 1,-3 3-1,-2 0-67,-1 0 1,2 2-1,1 4 1,-2-2-208,-1-2 1,-6 2 0,1-2-1,2 2 244,0 2 1,4 0 0,-7 0 0,3 0 165,1 0 0,-1 0 1,0-1-1,-1-2-53,-1-2 1,3 1-1,-5 4 1,0 0-101,3 0 0,2 0 1,-7 0-1,0 0-178,0 0 1,3 0 0,-5 0 0,-1 0-93,-1 0 1,-4 0-1,1 1 1,-2 2-37,0 2 1,4 4 0,-5-5 0,1-1-1,-2-1 0,7 2 312,-7 0 0,13 1 0,-7-5 1</inkml:trace>
  <inkml:trace contextRef="#ctx0" brushRef="#br0">9944 10555 12097,'14'-6'447,"-1"5"0,0-4 1,1 4-245,-1 1 1,6 0 0,3 0 0,4 0-107,0 0 1,1 1 0,0 2-1,-1 2-96,1-2 0,4 3 1,0-2-1,-1-1 94,-2-2 1,3 4-1,0-1 1,-1-1 139,-2-1 1,4-2 0,4 0 0,1 0-43,-1 0 1,5 0-1,-2 0 1,1 0-254,2 0 0,0 0 1,-4 0-1,-1 0 137,1 0 0,3 0 0,-5 0 0,1 0-67,-2 0 0,2 0 0,-4 0 0,-1 0 173,1 0 1,-1 0-1,0 0 1,0 0-94,-2 0 0,7 0 0,-8 0 0,4 0 7,-2 0 1,2 0-1,-1 0 1,1 0 6,-1 0 0,0-5-1,-4 1 1,1 1-269,2 1 1,1 2 0,-6 0-1,1 0 105,0 0 1,-2 0 0,0 0-1,-1 0 66,-1 0 0,5 0 1,-5 0-1,2 0 5,1 0 1,0-1-1,-3-2 1,0-1 72,0 1 0,-2 1 0,0 2 1,-1 0 175,1 0 1,-5 0 0,4 0-1,-2 0-270,-1 0 0,3 0 0,-4 0 1,3 2-221,2 2 0,-5-2 1,3 2-1,-1-3 15,0-1 0,4 5 1,-3-1-1,1-1 331,-1-1 0,3-2 1,-3 0-1,2 0 122,3 0 0,-3 0 0,1 0 0,1 0-147,3 0 1,0 0 0,1 0 0,0 0 23,-1 0 1,1 0 0,0 0-1,-1 0-287,1 0 0,4 0 0,0 0 0,-1 0 25,-2 0 0,3 1 0,2 2 1,-1 2 176,1-2 1,2-2-1,-4-1 1,-1 2 97,-2 2 1,3-3 0,2 4 0,-1-4 104,1-1 1,3 0-1,-5 0 1,0 0-194,1 0 1,1 0 0,4 0 0,-1 0-173,1 0 0,-3 0 0,3 0 0,1 0 40,1 0 1,8 0 0,-5 0 0,2 0 44,2 0 0,3 0 0,-5 0 0,1 0 70,1 0 1,-5 0 0,3 0 0,-2 0 228,-2 0 0,0 0 1,-2 0-1,-2 0-243,-5 0 1,2 0 0,-1 0 0,1 0-128,-1 0 1,0 0-1,-6 2 1,1 1 3,-1 1 0,0 1 0,-3-4 0,-2 2 30,-2 2 0,5-1 1,-2-2-1,2 1 101,-2 1 0,3 0 1,-2-4-1,0 0 101,-1 0 1,4 0 0,-6 0-1,3 0 9,-1 0 0,-1 0 0,4 0 0,-2 0-102,1 0 1,7 0 0,-6 0-1,1 0-234,-1 0 1,7 2 0,-5 1 0,1 1 182,0-1 1,3-1 0,2-2-1,1 0 66,3 0 1,-3 0-1,0 0 1,0 0 97,0 0 0,0 0 0,3 0 0,-1 0-9,1 0 0,0-2 0,0-1 0,-1-1-285,1 1 0,-3 1 0,1 2 0,1 0-70,-2 0 1,4 0-1,-4 0 1,2 2 160,0 2 0,-1-2 0,5 2 1,0-2 3,0-2 0,-4 4 1,-1 1-1,1-2 479,-2-2 1,4-1 0,-2 0-1,2 0-284,2 0 1,-4 0 0,-1 0-1,1 0-202,-2 0 0,3 0 0,-4 0 1,-1 0-93,1 0 1,2 0 0,-2 2 0,1 0 11,3 3 0,-4-1 1,-1-4-1,-1 0 233,0 0 1,5 0-1,-5 0 1,0 0 51,2 0 1,-5 0-1,5 0 1,-2 0 19,0 0 0,4 0 0,-2 0 0,-1 0-210,1 0 0,3 0 0,-4 0 0,1 0-126,-1 0 1,8 0-1,-3 0 1,0 0 89,2 0 0,-2 0 0,1 0 0,-1 0 86,0 0 0,5 0 0,-7 0 1,3 0 173,-3 0 0,7-4 0,-5-2 1,0 0 34,1 0 1,-5-3 0,-1 3 0,-1 0-256,0 1 1,5-4-1,-5 3 1,-1 0-147,-2 0 1,-3-3-1,0 3 1,-1-1 8,0-4 1,4 5 0,-6 0-1,3 2 94,2 0 1,-2-5-1,-1 4 1,-4 1 84,0-2 1,3 4-1,-2-4 1,1 2 63,1 0 1,-6-5 0,4 4 0,-2 1-57,-2-2 0,2 3 0,0-4 0,0-1-26,1 1 0,2 2 0,-3-4 1,0 0-55,1 2 0,3-5 0,0 3 0,0-1-9,-1 1 1,4-3 0,-4 3-1,2-2 68,-2-3 1,3 2 0,-4 2 0,1 1 17,0-1 1,-4-2 0,3-1 0,-2-1-59,-3 1 0,-1 0 0,-2-1 1,1 1-263,-1 0 0,-4-1 0,-2 1 1,-1 0 125,-3-1 0,0 1 0,0 0 151,2-1 1,-1 1 0,-4 0 0,0-1 147,0 1 1,0 0 0,1-1-128,4 1 0,-4 4 1,4 0-407,-4-1 1,-1-2 206,0-1 1,-1-1-1,-4 1 233,-4 0 0,-4 4 0,-5 0 1,-4 0 46,-3 2 1,-2-4 0,2 5 0,1 0 88,2 1 0,6-4 0,-3 3 0,1 0-37,0 0 1,-1-3-1,3 5 1,-4-1-43,0-1 1,-1 3 0,-3-4 0,2 1 33,-2 3 0,-1-3 0,-2 0 0,1 0-20,-1 0 0,-1 2 1,-2 2-1,-1-1-49,2-1 1,-8-1 0,1 5 0,2-1-7,0-3 0,6 2 0,-5-2 1,2 2-111,0 2 1,0 0 0,3 0 0,-2 0 107,-1 0 0,0 0 0,3 0 0,-2 0 47,-1 0 0,-5 0 0,4 0 1,-2 0-8,-3 0 1,-2-1 0,-2-2-1,-1-2-11,2 2 0,-7 2 0,7 1 0,-2-2-58,1-2 1,3 2 0,-1-2 0,2 3-44,0 1 1,-3 0 0,7 0 0,1 0 21,-1 0 1,-4-5 0,3 1-1,-1 1 55,-1 1 0,5-2 0,-5-2 0,1 0-12,1 0 1,-5 0 0,4 3 0,-4-3-43,-1-1 0,-3 4 0,0-2 0,2 2-146,-2-1 1,-5 2 0,4-2 0,1 3 107,2 1 1,-4 0 0,1 0 0,1 0 40,1 0 1,-2 0 0,-2 0 0,0 0 26,0 0 1,-3 0 0,3 0 0,0 0 119,1 0 1,-10 0 0,1 0 0,0 0-1,-1 0 0,1 0 1,1 0-1,0 1-248,0 3 0,-1-2 0,1 2 0,0-2 74,-1-2 1,2 4-1,2 1 1,3-2-163,1-2 0,-2 4 0,7-1 0,2-1 142,1-1 0,-1-2 1,-2 0-1,-1 0 212,2 0 0,-7 0 0,7 0 1,-1 0-26,-1 0 0,-2 0 1,-1 0-1,1 1-178,-2 3 0,3-2 0,-6 2 0,0-2-19,2-2 0,-4 1 0,5 2 1,1 2 38,-1-2 1,-5-2-1,4 1 1,-2 1 60,0 1 1,2 1 0,-2-5 0,3 0 60,0 0 1,5 0 0,-5 0-1,1 0 19,1 0 0,1 0 0,4 0 0,2-2-91,0-2 0,-9 2 1,8-2-1,-1 2-86,2 2 0,-1 0 1,-5 0-1,1 0 5,-1 0 1,0 0 0,2 0 0,0 0-15,1 0 1,-8 5 0,7-1-1,-2-1 95,1-1 1,-5-1 0,7 2-1,-3 1 123,-3-1 1,5-1 0,-5-2 0,1 1-25,1 4 0,-10-4 1,4 4-1,0-4-72,-2-1 1,0 5 0,-1-1-1,-1 0-123,1 2 0,1-4 0,0 4 0,2-2 8,0 1 0,-5 4 0,6-5 0,-3-1 89,-1-2 0,5 4 1,2-1-1,4-1 80,2-1 0,-3-2 0,7 0 0,-1 0 59,1 0 0,-2-2 0,4-1 0,0-1 17,3 1 1,-2-3 0,1 0 0,-1 0-163,0 0 0,1 2 0,1 4 0,-3 0-197,0 0 1,-5 0-1,4 0 1,-3 0 64,3 0 0,-4 0 1,4 0-1,-2 1 45,1 4 0,-1-4 0,6 4 0,2-4 166,0-1 1,0 0-1,-1 0 1,2 0 6,-2 0 0,1 0 0,2 0 0,0-1-2,1-4 1,-1 4-1,0-5 1,1 1-17,-1 1 1,1-1 0,-3 5-1,1 0-212,2 0 1,-7 0 0,8 0 0,0 0-65,-1 0 0,-2 2 0,8 1 0,-3 1 119,1-1 0,4 3 1,-2-1-1,-1-1 87,0 2 0,3-4 0,-2 2 1,-1-1 103,0 1 1,3-2 0,-4 2 0,0-1-88,1 2 1,-2-2 0,3 4-1,1 0-114,0 1 0,-3-4 0,4 5 0,1 0-75,3-1 1,0 3 0,1-2 0,0 3 10,-1 1 1,1-4 0,0 0 144,-1 2 0,1-1 0,1 0 0,2-1 47,1 2 0,6-4 0,-3 0 1,2 1-25,-1-1 0,-1 2 0,3 4 0,-1 1-140,1-1 0,1 0 0,2 2 0,0 1-35,0 2 0,0 6 1,2-2-1,2 2 22,5-2 1,3 3-1,1-4 1,1 1-121,-1 0 0,6-5 0,3 0 0,2-2 117,-2-1 1,4-3 0,-4 0 0,3-4-98,2-1 1,-1 3 0,2-3-1,2 0-133,1 0 0,5 3 0,-4-3 427,2 1 1,2 2-1,4 4 1</inkml:trace>
  <inkml:trace contextRef="#ctx0" brushRef="#br0">9651 11515 8347,'-21'0'-134,"4"0"0,2 0 1525,1 0-862,7 0 0,3 0 1,8 0-1,5 1-495,3 4 1,7-4 0,3 4 0,5-3 122,4 3 1,7-4 0,11 5-1,5-1 124,5-1 0,12 5 0,0-3 0,-33-3 0,1 0-146,1 0 1,2 0-1,5-1 1,0 0-1,-3-1 1,0-2 0,1 1-1,2 0 40,1 0 1,0 0 0,0 0 0,0 0 0,0 0 0,-1 0 0,1 0 0,0 0-41,1 1 0,0-2 1,2-1-1,0 0 1,-1 0-1,-1-1 1,0 2-1,0-1-163,-2 2 0,1-1 0,2-1 0,1 0 1,-5-1-1,1 1 0,0 0 0,1 1-108,-1 0 0,1 1 0,-3 0 0,0 0 0,-1 0 0,-1 0 0,-1 0 0,-1 0-101,1 0 1,-1 0 0,-2-1 0,-1 0-1,35-2 1,-4-3 19,-2-1 0,1 2 0,-10-2 0,-3 0-246,-5-1 0,-4 5 0,-6-1 0,-2 2-626,-2 2 1,-5 2 0,-9 2 1088,-4 5 0,-2 2 0,2-3 0,3-2 0</inkml:trace>
  <inkml:trace contextRef="#ctx0" brushRef="#br0">12877 13740 8260,'0'8'1038,"0"-4"1,0-8-609,0-5 1,1 3 0,4 0-215,4 0 0,7 5 1,3-4-1,4 4-44,5 1 0,3 0 0,7 0 0,2 0-55,6 0 0,5 0 0,5 0 1,3 0 292,3 0 0,11 0 0,-5 0 0,3 0-149,2 0 0,-34 0 1,0 0-1,35 0 0,-1 0-122,2 0 0,1-2 1,-37 1-1,0-1 0,-1 0 1,0 0-58,34-1 1,-31 2 0,-2 0-1,31 0 1,3-2-140,-2-2 0,0-3 1,-3 2-1,-3 0 39,0 0 0,-5-3 0,-3 4 0,-5 1-165,-7-2 0,3 5 0,-9-5 0,-2 1-107,-4 1 0,-5-1 0,-3 5 0,-3 0-1836,-4 0 1,-3 0 2125,-2 0 0,0 6 0,1 2 0</inkml:trace>
  <inkml:trace contextRef="#ctx0" brushRef="#br0">16503 14740 8213,'-6'-13'1420,"4"5"-1701,-4 2 1,8 8 566,2 2 0,4-2 0,5 2 0,0-2 446,1-2 1,5 0 0,5 0 0,5 0-135,7 0 1,7 0 0,3 0 0,1 0-218,3 0 0,7 1 1,2 2-1,2 3-116,2 1 1,3 1-1,2 2 1,1-1-150,2 1 1,-32-6 0,-1 0-1,0-1 1,0 1 0,1 0 0,0 0-2,1-1 1,0 1 0,2-2 0,-1-1 0,1 1 0,-1 0 0,1-1 0,-1 0 13,3-1 1,0 0 0,-2-2 0,0-1-1,1 0 1,0-1 0,-1 0 0,-1-1 31,-1 0 0,0 0 0,4-5 0,-1 0 1,-3 4-1,-1-1 0,0 0 0,-1-1-81,34-6 1,-1 2 0,-4 1-1,-8 2-749,-7-1 0,-7 4 0,-10 2 1,-4 2-879,-3 2 1,-7 0-1,-5 2-1314,-5 2 0,-5 4 2861,-6 5 0,0 6 0,0 2 0</inkml:trace>
  <inkml:trace contextRef="#ctx0" brushRef="#br0">17236 15499 8204,'-18'-4'-235,"0"0"0,-5-1 0,0 7 0,-2 1-1099,-1 1 1334,-7 6 0,-1-2 0,-6 5 0</inkml:trace>
  <inkml:trace contextRef="#ctx0" brushRef="#br0">16849 15553 8204,'-40'7'-151,"-4"1"0,-1-5 0,3 2-87,0 3 1,8-4 0,1 4 0,2-1 147,0 1 0,0 0 1,4 6 89,1-1 0,-1 0 0,0 1 0</inkml:trace>
  <inkml:trace contextRef="#ctx0" brushRef="#br0">16249 15739 8204,'-26'0'48,"-1"0"0,-1 0 0,0 0 243,1 0 1,-7 0 0,9 0 0,0 2-18,1 2 1,6 2 0,-1 5 0,3-3-34,4 3 1,7-4 0,2 1 0,8-1 436,8 0 0,18-4 1,17 2-1,11-5-159,12-5 1,-28 2 0,1-1-1,5-2 1,0-1 0,4-1-1,1 1-155,4-2 0,1 0 0,4 2 0,0-1 0,0-1 0,1 1 1,0 0-1,0 1-263,-2 0 1,1 0 0,9 3 0,0 0-1,-5-1 1,-1 1 0,1-1 0,0 1 26,1 0 0,0 0 1,0 1-1,0 0 0,-1 3 1,0-1-1,-4 0 1,-1-1-134,-2 0 1,0 0 0,5-1-1,-1 1 1,-6 1 0,-2 1-1,2-2 1,-2 1-129,-1-1 0,-2-1 0,0-2 1,-2 0-1,-3 1 0,-1 0 1,-2 0-1,0 0-121,-1-1 0,0 1 0,-5-2 0,-1 0 0,28-10 0,-8 2-287,-8 2 0,-10-5 0,-10 6 1,-8 1-686,-8-2 0,-10 6 1,-13 2-2113,-9 2 3338,-11 2 0,1 0 0,-5 0 0</inkml:trace>
  <inkml:trace contextRef="#ctx0" brushRef="#br0">6025 16726 8313,'6'7'547,"3"3"0,9-5 0,6-2-99,5-2 0,7-1 0,8 0 0,6 0 157,7 0 0,2 0 0,6 2 0,-1 1-456,0 1 1,7 2 0,-9-3 0,-3 3-190,-3 1 1,2-2 0,0 2 246,-2-1-207,-7-1 0,0-1 1,-6 0-1,-2-1-106,2-1 1,-1-2-1,-5 0 1,-3 0-234,-2 0 0,0 0 0,-6 0 339,1 0 0,0-6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1746 8983 16230,'-20'-35'-874,"2"4"0,9 3 891,4 15 1,16 11 0,8 7 0,9 7-98,8 5 1,13 9 0,7 6-1,8 1-17,-29-17 0,2 0 1,4 1-1,1-1 1,3-2-1,0 0 1,3 0-1,1 0 267,1 0 1,2-3 0,4-1-1,2-2 1,2 1 0,0 0 0,1-1-1,-1-1 48,2 0 1,-1-1 0,5-2-1,0-1 1,-5 0 0,0-3 0,-1 0-1,0-3 130,0 0 0,1-2 0,6-3 0,-1-2 0,-2-1 0,-2-2 0,1 0 1,0-2-173,-1 0 0,-1-1 1,4-2-1,-1 0 0,-5 2 1,-1 0-1,-2 0 1,-1-1-109,0 1 0,-2 0 0,-4-2 0,0 0 0,-1 1 0,-1 0 1,-4-1-1,0-1-202,-4-1 0,-1-1 0,0-3 0,-2 0 0,21-22 1,-3-1-233,-8-3 1,-9-5-1,-15-3 1,-6-1 75,-5-6 1,-13-4-1,-14 0 1,3 32 0,-2 0 148,-3-3 0,-3 0 0,-6-2 0,-2 1 1,-3 0-1,-1 1 0,-5-1 0,-3 2-77,-1 0 1,-3 2-1,-13-3 1,-3 3 0,1 6-1,-3 4 1,-4 2-1,-2 1 172,19 10 0,-1 0 1,0 2-1,-4 3 1,0 3-1,-1 1 0,-2 1 1,0 1-1,0 2 1,-1 1-1,0 1 1,0 1-296,-3 1 0,0 1 0,-1 3 0,-5 1 0,-1 3 0,0 2 0,3 2 0,0 1 0,0 2 0,-2 1 0,1 1 0,0 2 73,2 0 1,0 1 0,0 1 0,-3 4 0,0 1 0,2 2 0,4 0 0,1 2 0,2 0 0,3 0-1,1 0 1,2 1 125,2-1 0,2 1 1,2 1-1,6-1 0,2 1 1,2 1-1,-12 14 0,5 2 1,5-1-1,4 2-49,4-2 0,5 1 0,7 7 1,6-1-1,8-6 0,5 0 1,4 2-1,4-1 191,6-2 0,3 0 0,3 0 0,3 0 0,4-1 0,0 1 0</inkml:trace>
  <inkml:trace contextRef="#ctx0" brushRef="#br0">4732 7610 7946,'-13'7'435,"0"5"0,-1-3 0,1 3 120,0 1 1,1 0 0,1 1 924,2-1 1,6-4-838,-1 0 1,4-6 0,4 0-1,5-5 363,3-2 0,6-6 0,1-1 1,1-4-523,-1-2 1,3-1 0,-4 3-1,-2-1-989,-1-2 0,-2 0 1,1 5-1752,-1 0 0,-1-1 0,-2 1 2256,-1 0 0,0-1 0,4 1 0</inkml:trace>
  <inkml:trace contextRef="#ctx0" brushRef="#br0">5159 7250 9557,'-17'-7'1886,"4"2"0,10 4 0,3 1-1027,8 0 0,3 1 0,3 4 0,-1 3 44,0 4 0,1 2 0,-1-1 0,0 0-728,1 1 0,-5 3 0,-2 1 0,-1-2-183,-3-1 1,3-1 0,0-3-288,1-2 0,-2-3 0,2-7-880,-1-4 1,0-7 0,-3-7 0,1-2 914,-1-2 1,-1-7 0,-2-1-1,0 3 332,0 4 1,0-1 0,0 4-1,0 1 69,0 2 1,0 3 0,0 2-1,1 1 2231,4 3 1,-2-1-1198,6 5 1,-5 1-1067,5 4 1,-5 1 0,4 4-184,-2 4 0,2-2 0,-3 2-112,-2 1 1,3 2 0,0 0-733,1-3 1,-2-2-1,3-4 505,3 2 0,1-1 0,1-4 0,0 0 172,1 0 1,-5 0 265,-1 0 0,-5 1 1,2 4 557,-4 4 0,-2 3 0,-2 1 0,-3 2 100,-1 3 1,-1-2-1,-2 5 1,1-2-458,-1-3 1,4 3-1,0-1 1,1-2-478,1-1 0,-2-3 1,3-2-1073,-2-1 0,0-1-7059,0 1 8382,4-3 0,-5-6 0</inkml:trace>
  <inkml:trace contextRef="#ctx0" brushRef="#br0">5679 7103 7841,'-6'-7'3477,"4"3"0,-1 6-2921,6 3 1,0 5 0,6-2 0,1 1 721,2-1 0,0 1 0,-1 6 0,-3 1-917,3 2 0,-5 0 0,0-5 0,-2 1-535,1-1 0,-1 0 0,-4 1-1433,0-1 431,0-6 0,0-2 1,0-11-1,0-7 518,0-8 0,0-9 1,0-1-1,1 1 661,4 2 0,-4-3 0,5 2 0,-1 3 186,-1 7 0,5 0 1,-4 1 131,-3 2 0,4 6 2355,-1 1 0,1 6-2024,-2-2 1,-2 5-735,2 5 1,-2 2-1,-1 5 1,2-2-45,1-1 1,1-4 0,-4 4-349,4 1 1,-2-4 0,6-2 94,1-2 0,2-2 0,1 0 0,1 0 575,-1 0 0,0 0 1,1 0 216,-1 0 1,-1-2-1,-2-1-114,-1-1 1,-6 1 0,1 7 94,-2 5 1,-2 3 0,-2 3-1,-2 3-190,-5 4 0,-3 2 1,-1-1-1,0-2-425,-1-2 0,1 3 0,0-4 1,1-2-4028,3-1 3175,-3-1 1,11-8-1,-1-8 1073,9-10 0,8-19 0,12-10 0</inkml:trace>
  <inkml:trace contextRef="#ctx0" brushRef="#br0">6239 6544 9937,'0'13'1604,"0"11"0,0 2 0,-2 2-957,-2 1 1,2 3-1,-4 5 1,2 6 570,-1 6 1,-4 4-1,3 4 1,1 0-822,-1 0 0,-5-3 1,4 0-1,-1-2-1049,4-4 1,3 3 0,1-7-1,0-2-2558,0-5 0,7-2 3210,6-8 0,7-9 0,6-12 0</inkml:trace>
  <inkml:trace contextRef="#ctx0" brushRef="#br0">6585 6757 9562,'-6'-8'1772,"3"3"0,-6 5-387,-1 0 0,4 1 0,0 3-952,0 5 1,0 3 0,-3 3 0,3 1-238,1 2 1,3 0 0,-2-5 0,2 0-326,2 1 1,2-2-1,2-2 1,5-1-81,3 1 0,1-2 0,0-1 0,2 0-148,3 1 1,-3-4-1,3 5 260,-4 2 0,-5-1 0,-1 0 0,-2-1 487,-3 2 1,-5 0-1,-5 4 1,-8 2 316,-4 0 1,-4 5 0,-3-2 0,1-1-947,2 0 0,3-1 1,3-6-1,1-2-2470,4-1 1,6-6 2708,11 2 0,14-22 0,9-5 0</inkml:trace>
  <inkml:trace contextRef="#ctx0" brushRef="#br0">6865 6690 7940,'0'9'2800,"0"0"-2057,0 1 1,2 4 0,0 2 0,3 3 598,-2 2 1,4 7-1,1 6 1,-1 2-460,-2-1 1,0-5 0,1 2 0,0 0-848,0-1 1,-1-6-1,-4-7 1,2-4-2147,2 0 1779,-1-7 0,-4-4 1,-1-10-1,-2-8-677,-2-4 1,-4-8-1,3-4 1,0 0 885,0-2 0,2 5 1,4-3-1,0 3 456,0 1 0,0 2 0,0 3 1,0 4 775,0 3 1,0 2 0,0 0-185,0-1 1,6 5-772,3 0 1,3 6 0,0-2 0,-2 0 1,-1 1 0,-5-1-453,5 5 0,-4 0-299,3 0 1,-3 0 341,4 0 1,0 0 263,4 0 0,0 0 7,1 0 0,-5 0 107,-1 0-727,-5 0 0,9 0 472,-3 0 0,-3 2 0,0 1 220,0 1 0,-3 1 427,6-5 1,-6 1-198,1 3 0,-2-1 0,-2 6-277,0 2 1,-5-4-1,-1 2 1,-1 1-157,-4 2 1,0 2 0,-1-1-174,3 0 1,2-4 0,4 0-447,-2 1 1,-1-4 328,2-1 307,2-4 1,-2-1 160,8 0 0,-1 0 1,6 0-1,1 0 196,2 0 0,6 0 0,0 0 0,-2 0 181,-1 0 1,-2 0-1,1 0 1,-1 0 132,0 0 1,-1 2 0,-3 2-201,-5 5 1,-2 3 0,-2 1 0,0 0-231,0 1 1,-6 4 0,-4-1 0,-5 1-221,-3 1 1,0-4 0,5 3-1,0-3-418,-1-2 1,1 0 0,0-1 0,-1-1-1365,1-3 1,4-5 0,2 3 1856,1 0 0,-5 2 0,4 5 0</inkml:trace>
  <inkml:trace contextRef="#ctx0" brushRef="#br0">4852 9676 8565,'-6'0'1046,"6"0"0,12 1 0,12 2 0,7 3-406,9 1 0,7-4 1,13 3-1,5-1-229,4-1 0,-26-1 1,0-1-1,1-2 0,0 0 1,1 0-1,0 0-268,1-1 1,0 2 0,2-1 0,0 0 0,-4-1-1,-1 0 1,0 0 0,-1-1 2,0 0 0,0 0 1,-1-3-1,0-1 1,-3 2-1,-1-1 1,33-5-600,-6 1 1,-1-3-1,-5 3 1,-3-1-42,-5 1 1,-4 3 493,-6 6 0,-6 0 0,-1 0 0</inkml:trace>
  <inkml:trace contextRef="#ctx0" brushRef="#br0">10358 8663 16968,'-14'7'-3573,"2"0"2375,3-2 1943,-2-4-257,9 5 1,2-7-1,9-2-275,3-2 1,-3 1 0,0 4 0,1 0-72,2 0 1,6 4 0,-1 1 0,1-1-60,1 2 1,-2-4-1,3 4 1,1-2-12,0 1 0,1-1 0,5-4 1,-2 0 176,-3 0 0,3 0 0,-2-2 0,2 0-38,1-3 1,0-4-1,-3 5 1,0-1-111,0-1 1,2 5 0,2-4 0,-2 3 36,-3-3 0,4 4 0,-4-4 0,2 4-274,-2 1 1,3 0 0,-3 0-1,3 0 146,2 0 0,-2 0 1,-1 0-1,-2 0 155,2 0 0,-3 0 0,1 0 1,0 0-40,-1 0 0,2-5 0,-3 1 0,0 1-120,4 1 1,-3 2-1,1 0 1,0 0-27,-1 0 0,3 0 1,-5 0-1,2 0-15,2 0 1,1 0 0,1 0 0,-1 0 161,0 0 1,4 0 0,-6 0-1,3 0 71,2 0 0,0 0 0,-1 0 1,-1 0-72,-2 0 1,5-1 0,-5-2 0,0-2-85,-3 2 1,4 2-1,-2 1 1,3 0-148,2 0 1,-2 0-1,-1 0 1,-2 0-15,2 0 0,0 1 0,-1 2 0,0 2 125,0-2 1,2 3 0,2-2 0,-2-1 182,-3-1 1,4-2-1,-4 0 1,3 0-125,2 0 0,2 0 1,1 0-1,-2 0 9,2 0 0,-1 0 0,-2 0 1,0 0-170,-1 0 1,1 0 0,0 0 0,-1 0-30,1 0 0,0 0 0,1 0 0,1 0 137,2 0 1,5 0 0,-5 0-1,0 0 111,2 0 0,-5 0 0,5 0 0,-2 0 113,0 0 1,4-2 0,-2-1-1,-1-1-83,1 1 0,0-3 0,-4 1 1,2 2-314,-1 2 1,3 1 0,-2 0 0,-2 0-71,-1 0 0,4 0 0,0 0 1,1 1 117,-1 4 1,5-4-1,-1 4 1,2-4 139,2-1 1,-1 0 0,-1 0 0,1 0 291,2 0 0,2-1 0,-1-2 1,-1-3-117,-1-1 1,5 4 0,-8-2 0,3 2-253,-2-1 0,-1 2 0,2-2 0,-2 2-21,-2 2 0,1 0 0,4 2 0,-2 1-43,-2 1 0,7 2 0,-2-3 0,4 2 67,1-2 0,4-2 0,-1-1 0,3 0 296,1 0 1,0 0 0,1 0 0,-2 0-32,-4 0 0,7-4 0,-4-1 0,-1 2-240,2 2 1,0-1-1,1-1 1,0-1-48,1 1 1,-1 1-1,0 2 1,-1 0-114,-3 0 0,3 0 0,-3 0 0,1 0 138,-1 0 0,3 0 1,-3 0-1,4 0 211,5 0 0,-3-1 0,2-2 0,-2-3-93,-2-1 1,1-1 0,-1-2-1,-1 2-205,-3 2 0,-3-2 0,-6 2 0,-2 0 161,-2 0 0,-5 0 0,-7 3 0,-4-2-2779,0 3 0,-6 0 2663,-9 2 1,-19 6 0,-14 1 0</inkml:trace>
  <inkml:trace contextRef="#ctx0" brushRef="#br0">9931 8783 26575,'13'0'-235,"7"4"0,2 0 0,3-1 84,2-1 1,5 2 0,5 1 0,5-2 299,2-2 0,6-7 0,-1-4 0,3-5 25,2-3 1,-1-4-1,0 3 1,0-2-178,1-2 0,-2-3 0,-2-2 0,-3-3 6,-1-4 1,-1 0 0,-5 0 0,-2-1-328,-2 2 1,-5-3-1,-7 5 1,-5-1-334,-4 1 0,-5-4 0,-10 3 0,-3 1 179,-6-1 0,-7-4 0,-17 2 0,-5-2 313,-5 1 0,-12-5 0,2 4 0,-2 0 285,0-2 1,-3 1 0,1-1 0,2 4-20,4 4 1,4 4-1,4 6 1,0 8 140,5 7 1,-5 6 0,6 7-1,1 11-425,2 12 1,3 19 0,6 11-1,13-24 1,2 1-237,0 4 0,2 2 0,2 7 0,3 1 1,0 3-1,3 0 0,2 1 0,2 0-2576,3-1 1,4 0 2994,8 7 0,6-1 0,0-5 0,3-2 0,7 7 0,1 0 0,0-3 0</inkml:trace>
  <inkml:trace contextRef="#ctx0" brushRef="#br0">14077 10289 9988,'0'-18'0,"0"0"0,1 2 613,4 1 0,-2 6 1,5 2-1,3 1-527,1 3 1,2 1 0,4 4 0,4 2 94,4 5 1,6 3 0,5 1-1,6 1 48,6-1 0,7 3 0,5-1 0,3-5-13,4-2 1,-29-4 0,2 1 0,-1-3 0,1 0 0,1 0 0,1-1-28,0 0 1,0 0-1,-1-3 1,0-1-1,-2 0 1,0-1-1,0-1 1,0-1-125,0-1 0,0 0 0,-3-2 1,0 1-1,34-5 0,-4 0-504,-5-1 1,0 5 0,-8 2 0,-7 0-135,-4-1 1,-6 5 0,-4-1 0,-8 2-389,-5 2 1,-2 0 0,-6 2-1,-3 2 854,-5 5 1,-2 3-1,-2 1 1</inkml:trace>
  <inkml:trace contextRef="#ctx0" brushRef="#br0">25101 7357 8732,'0'-14'919,"0"1"-580,0 0 0,-6-1 1,-5 2 21,-5 4 1,1 2 0,-4 4 0,1-1-17,0-1 1,-4-1 0,4 5 0,1 0-47,-3 0 0,6 6 0,-6 3 1,3 4 62,-1 5 1,-4 3-1,2 7 1,1 3 70,0 5 0,6 7 0,5 6 0,2 4-115,3 6 0,3 14 0,6-2 0,0-34 0,3 1-133,2 0 1,3 0-1,6 4 1,3 0-1,5-2 1,2-1-1,3-2 1,2-2-231,5 0 0,1-2 0,4-2 1,1-2-1,1-6 0,2-2 0,0-3 1,0-2-8,-1-2 1,0-3 0,1-1 0,0-2 0,-1-3 0,-1-3 0,-3-1 0,1-3-42,-3-3 1,-2-2-1,-1-2 1,-2-3-1,25-22 1,-5-9 4,-7-9 1,-29 20-1,-4-4 1,-3 1-1,-2-2 1,-4-3-1,-2-2-99,-1-2 1,-4 0 0,-5-5 0,-4 0 0,-1-2 0,-4 1 0,-3-1-1,-2 0 156,-2-1 1,-3 2 0,0 2 0,-1 1-1,-3-1 1,-2 1 0,-1 3 0,-1 1 57,-2 1 0,-1 2 0,0 2 0,-1 1 0,1 6 1,1 3-1,1 2 0,0 3-83,-26-14 0,-2 15 1,9 8-1,4 8-822,4 5 1,0 14-1,9 9 1,0 12-2258,3 9 3135,3 5 0,1 9 0,0 1 0,1 0 0</inkml:trace>
  <inkml:trace contextRef="#ctx0" brushRef="#br0">24954 8356 7807,'0'-13'-102,"0"-1"1,2 3-1,0 0 217,3 2 0,4 0 1166,-5-4-211,1 0 1,-5 4-234,0 0 1,0 8 0,-2-1-317,-2 5 1,-2 12-1,-5 0 1,3 4-22,-3 5 0,-5 7 0,-2 4 0,0 2-164,-1-1 0,3 7 0,-6-3 1,-1 1 93,3 1 0,-1-2 0,5 0 1,-2 0-232,2 0 1,1-2 0,0-1-1,-1-3-84,-2-1 0,0 2 1,3-2-1,-1-1-30,-2 1 0,0 3 1,4-4-1,-3-1-129,0-3 0,-3 2 1,4-8-1,-2 2-184,2-2 0,1 2 0,3-6 0,2-2-1100,1-1 0,2-2-3240,-2 0 3959,3-5 1,12-8-1,3-11 609,3-5 0,1-11 0,0-7 0</inkml:trace>
  <inkml:trace contextRef="#ctx0" brushRef="#br0">24421 9089 7997,'-6'-9'672,"-3"0"1,-3 6 0,0 0 0,2 6-135,1 6 0,2 9 0,-4 4 0,2 5 38,-1 4 1,0 3-1,1 6 1,3 0-196,0 0 0,4-1 1,-2-2-1,3-3-76,1-2 1,0-5 0,0-6 0,0-2-262,0-3 1,0-6 0,1-2-1,3-2 87,5-3 1,8-8 0,3-5 0,4-5-416,4-3 1,6-8 0,-3 2 0,-1 2-1130,-2 1 0,-3 3 1,-1 5-1,-3 1 1413,-2 3 0,-1-3 0,-5 5 0</inkml:trace>
  <inkml:trace contextRef="#ctx0" brushRef="#br0">23901 10115 7924,'-9'-4'-779,"0"-1"0,6-5 985,-1 1 0,2-3 0,4-1 0,1 0 538,1-1 0,1 5 1,-5 1 39,0-3 1,-2 5 0,-2 2-80,-5 2 0,-3 2 0,-3 2 0,-1 4-310,-2 7 0,-4 8 0,3 10 0,-1 4 220,1 4 0,-3 7 1,6 3-1,2 4-316,4 5 1,7 0 0,-1 2 0,4-2-216,4 3 1,5-8 0,9 0-1,4-4-381,3-6 1,8-4 0,2-14 0,4-3 4,1-4 0,3-9 0,0-6 0,-2-6 66,2-6 0,-6-9 0,-6-6 0,-4-5 80,-5-7 1,-4-13 0,-9-7 0,-5-6 226,-2-6 1,-14-2-1,-6 4 1,-7-1 249,-6 0 0,-3 8 1,-6 4-1,1 8-92,4 5 1,2 2 0,6 14 0,2 5-283,3 5 0,7 4-472,6 3 0,14 3 1,5 6-1,15 0 515,14 0 0,18 0 0,12 0 0</inkml:trace>
  <inkml:trace contextRef="#ctx0" brushRef="#br0">25701 8476 8007,'-5'-13'270,"1"-1"1,-1 1-1,5 0 1,2-1 83,2 1 1,2 0 0,4-1 0,-1 1 409,2 0 0,-4 5 1,0 2-1,1 2-108,-1 0 0,-2 1 1,2 7-1,1 6 71,-1 7 1,2 5 0,4 11 0,1 5-259,-1 5 0,5 12 0,1-2 0,2 2 480,2 0 1,2-2 0,1 0 0,-3-1-781,0-3 0,-3 1 0,4-4 1,-3 0-617,-2 0 1,3 3-1,-4-5 1,-2-2-937,-1-5 1,-2 0 0,1-6-1,-1-1-64,0-2 0,-5-6 1,-2-1-1,-2-2-192,1-3 0,-2-3 0,-6-2 1639,-2-2 0,-11-6 0,1 3 0</inkml:trace>
  <inkml:trace contextRef="#ctx0" brushRef="#br0">25980 9476 8643,'-13'-6'1497,"0"4"0,13-4 1,7 6-718,8 0 0,9 6 1,-2 3-1,3 1-276,2-1 1,4 3-1,1-3 1,1 1-439,0-1 0,1-1 0,-5-5 0,-2 1-430,-2-1 1,3-1-1,-5-2 1,0-2 136,-1-2 0,2-8 1,-5-7-1,1-2-1046,-1-3 1,-6-5 0,-5-3 0,-1 4 28,0 5 0,-4-3 1244,2 4 0,-10 3 0,-2 0 0</inkml:trace>
  <inkml:trace contextRef="#ctx0" brushRef="#br0">26554 10102 8238,'-14'-21'0,"1"3"410,0 4 0,-1 5 0,1 1 0,0 2 537,-1 4 0,-5-4 0,-2 1 0,-1 4-222,0 4 1,0 4 0,-5 8-1,0 4-202,1 8 0,-4 5 0,0 11 0,4 5-212,1 5 0,4 15 1,12 3-1,7-33 1,1 0-301,1-1 0,3 1 1,4 3-1,4 0 0,3-2 1,3-1-1,2-1 1,3 0-285,4-2 0,3-1 0,3-2 1,3-3-1,2-5 0,1-2 0,1-3 1,1-1-180,0-2 0,1-2 0,4-4 1,1-3-1,-7-3 0,0-3 0,0-1 1,-1-2-158,35-7 0,-8-7 0,-7-15 0,-9-6 332,-6-6 0,-12-4 0,-9-11 0,-12-4 279,-7-5 0,-10 26 0,-4 1 0,-2 2 1,-3 2-1,-4-3 0,-3 1 115,-2-2 1,-3 1-1,-6-1 1,-2 2-1,1 3 1,-1 3 0,-1 1-1,0 3 112,-3 1 1,0 2-1,1 2 1,1 1-1,1 5 1,0 0-1,1 3 1,1 2-614,-31-7 1,9 8 0,12 4-1,10 1 384,5 3 0,6 6 0,7 1 0,5 1 0</inkml:trace>
  <inkml:trace contextRef="#ctx0" brushRef="#br0">23208 11128 8410,'-12'-9'1585,"3"0"0,9 6 0,9 0-1180,3 6 1,7-1 0,3 2 0,3-2-169,2-2 1,0-5 0,-1 1 0,1 0-281,0-2 0,-1 4 0,1-4 0,-2 2-9,-3-1 0,-2-1 0,-7 3 0,0-1-204,1 1 0,-5 2-29,-1 1 1,-5 1 174,2 3 1,-4 4 0,-1 5-53,0 1 0,0-6 0,0 1 0,0 2-322,0 1 1,0 1 0,0 0 0,2 0-1012,2 1 0,-1 2 1495,6-3 0,0 10 0,4-9 0</inkml:trace>
  <inkml:trace contextRef="#ctx0" brushRef="#br0">23621 11261 8206,'-27'-16'470,"1"3"1,5 5-1,2 19 1,-1 10 76,-2 7 0,-1 7 1,-3-2-1,1-1 85,-3 1 1,-7 7 0,0-2 0,1 1-765,3-1 0,5 7 0,3-8 0,6-2-1070,2-1 1,7 2 0,4-5 1201,2-1 0,2-8 0,0-3 0</inkml:trace>
  <inkml:trace contextRef="#ctx0" brushRef="#br0">22995 11928 8130,'-2'-14'750,"-2"1"0,-4 3-127,-5 5 1,4 7 0,0 11-1,0 0-61,2 1 1,-5 5 0,3 3 0,-3 5 32,-1 4 1,0 2 0,1 5 0,1 1-702,2 2 1,2 2 0,-2-3 0,5 0-653,2 0 0,2-2 1,0-2-1,0-6-943,0-7 1,6-3 1700,3-7 0,9-12 0,3-2 0</inkml:trace>
  <inkml:trace contextRef="#ctx0" brushRef="#br0">23301 11888 8839,'0'-31'1467,"0"0"0,5 23 0,0 17 1,1 12-1127,0 6 1,-1 4 0,-7 1 0,-1 2-99,-1 3 1,-5 2-1,3 4 1,0 3-431,0 2 1,-3 6 0,3-8 0,0-2-38,1-2 1,-4-1 0,4-10 0,2-1-2213,2-2 1,1-3 2435,0-3 0,-6-8 0,-2-8 0</inkml:trace>
  <inkml:trace contextRef="#ctx0" brushRef="#br0">22928 12341 10423,'-12'-31'1084,"3"0"0,6 13 0,11 15 0,5 12-1432,2 7 1,4 0 0,0-5 0,2-4-650,3-1 1,2 3-1,5-4 997,5-3 0,8 6 0,4-1 0</inkml:trace>
  <inkml:trace contextRef="#ctx0" brushRef="#br0">23594 12501 8231,'-1'-13'1418,"-2"2"-559,-2 7 0,0 10 0,0 14 1,-4 4-649,-3 4 0,-1 6 0,0-3 0,-1-1-391,1-2 0,0-3 0,1-1 0,3-3 180,5-2 0,-4 11 0,1-2 0</inkml:trace>
  <inkml:trace contextRef="#ctx0" brushRef="#br0">26420 11368 8069,'0'-18'2444,"0"1"-1808,0-1 0,0 12-94,0 6 1,6 0-1,3 4-306,3-2 0,7-2 1,3 0-1,4 0-207,0 0 0,5-5 0,-1 1 0,-3 1-346,-4 1 0,-2-2 1,3 0-1,-3 1-710,-2 1 0,-1 2 0,-5 2 370,0 2 0,-5 3 1,-4 7 376,-2-1 1,-7 0 0,-1 1 49,-1-1 95,-2 0 0,0-4 0,2 0 135,1 2 0,1 0 0,5 3 0</inkml:trace>
  <inkml:trace contextRef="#ctx0" brushRef="#br0">26820 11328 8086,'-18'-22'0,"1"3"714,0 4 1,9 7-1,2 19 1,0 11 70,-3 11 0,-5 8 1,-2 2-1,-3-2-518,-2 2 1,3 0 0,-2-1-1,-1 1-316,0 1 0,5 1 0,-3-4 0,1 0-538,0-1 0,5 2 1,5-11-1,2-1-955,3-2 0,2-2 1542,1 1 0,-6 0 0,-1-1 0</inkml:trace>
  <inkml:trace contextRef="#ctx0" brushRef="#br0">26167 12408 8165,'-13'0'659,"-1"-5"1,1 1-1,0 2-104,-1 5 0,1 5 0,-2 6 0,-1 4-7,-2 4 0,-1 5 0,3 3 1,-2 1-339,2-2 1,-2-1 0,3 1 0,5-1-966,2-2 1,4 3 0,5-10 0,4 0-655,4 0 0,8-5 1409,6-5 0,8-7 0,3 4 0</inkml:trace>
  <inkml:trace contextRef="#ctx0" brushRef="#br0">26540 12301 8081,'-17'-31'1615,"-1"9"0,1 16 1,9 19-1,2 9-1181,0 8 0,0 2 0,-5 5 0,3-1-500,-3 1 1,1 2-1,-1 2 1,4 3-820,1 5 0,2 2 1,4-1-1,0-3 885,0-1 0,6-1 0,1-5 0</inkml:trace>
  <inkml:trace contextRef="#ctx0" brushRef="#br0">26340 12687 8348,'-19'-38'0,"0"4"0,3 12 30,7 16 0,10 7 1,5 17-1,2-3-30,2-2 0,8-5 0,2-3 0</inkml:trace>
  <inkml:trace contextRef="#ctx0" brushRef="#br0">26820 12754 9220,'-23'-19'1341,"-4"-3"1,3 8 0,8 7 0,4 8-1283,3 8 1,5 8-1,-4 0 1,2 0-345,3-3 0,2 0 1,1-1-1,0 0 334,0 1 1,0 3 0,0 3 0,0-1-354,0 0 1,6 5-1,1-3 1,2 1 278,0 0 0,4-6 1,7 2-1,0-3-99,4-2 1,1-1 0,2-1-1,0-4 699,-1-1 1,1-2 0,1-2 0,3 2-1775,5 5 1199,2-3 0,8 6 0,2-5 0</inkml:trace>
  <inkml:trace contextRef="#ctx0" brushRef="#br0">25074 8463 7750,'-7'-14'-152,"1"1"0,6 4 555,0 0 0,0 5-117,0-5 0,-2 6 0,-1-3 453,-1 0 1,-2 5 396,1-4-879,4 4 0,-6 1 1,4 1-55,-2 4 1,-4-2 0,3 6 0,-1 1-13,-3 2 1,-4 7-1,-2 3 1,-3 3 71,-2 2 0,5 0 0,-4-1 0,3 1 94,-1 0 1,-6 4 0,3 1 0,1 1-306,2 0 0,-1 1 1,-1-5-1,1-1-15,0 2 0,-3 0 0,2-2 0,1 1-1,0 2 1,-5 0-1,3-2 1,-1 0 172,0 2 0,0 5 1,-3-5-1,1-1-99,2-2 1,5-2 0,0 1-1,2-2-63,2-3 1,4-2-1,1-7 1,2 0-125,3 1 1,2-5 37,1-1 1,6-5 0,3 0-115,3-6 0,5-8 0,1-9 0,0 0 89,1-4 0,-4-6 0,6-2 0,-1-2 21,3-3 1,5-2-1,-6-1 1,3 0-59,2 0 0,-5 0 1,0 0-1,0 0 26,-1 0 1,3-3 0,-6 0 0,-1 3-31,3 2 0,-6-2 1,4 7-1,-3 1 77,-2-1 1,-4 4 0,-1 5 0,-1 3 300,1 2 0,-6-3 1,3 4 264,-4 2 1,-1 1-37,0 1-352,0 7 1,-1 7 0,-4 9 0,-3 4-289,-4 5 0,-6 7 0,-1 8 0,-2 1 262,-3 3 0,-2 7 0,-5 7 1,-5 3 181,-3 4 0,4 4 1,1-2-1,0-1-104,0 0 1,6-1-1,-1-5 1,7-1-145,3-3 0,-3 1 0,4-5 1,2-4-289,1-4 0,6-4 1,2-8-1,-1-3-650,1-4 710,4-3 1,-2-11-1,10-8 97,4-13 0,8-12 0,7-11 0,4-9-94,3-9 0,-12 25 0,-1-1 1,16-28-1,2-1 19,0 0 1,-7 1 0,2 9 0,-4 6 185,-5 4 1,-4 9 0,-8 2-1,-2 6 342,-2 4 1,-2 7-280,-4 6 1,-1 6 0,-5 0-1,-6 7-60,-4 10 1,-13 6 0,3 12 0,-2 2-287,-1 0 1,-3 9-1,-2-3 1,0 1-321,3 0 0,3-1 0,2 0 0,4-1-378,4-4 1,5 4 0,4-3 942,5 2 0,2-4 0,2-1 0</inkml:trace>
  <inkml:trace contextRef="#ctx0" brushRef="#br0">25594 7690 7689,'-42'-1'0,"1"0"0,-32-2 360,17-1 1,22 10 0,34 7-361,7 2 0,11 0 0,3-2 0</inkml:trace>
  <inkml:trace contextRef="#ctx0" brushRef="#br0">10251 8343 8181,'0'-34'0,"0"4"-246,0 6 0,0 10-57,0 5 1,0 7 204,0 2 1,0 8-1,-2 8 1,-1 2 230,-1-2 1,-6 3 0,-1-1 0,-4-2 186,-2-1 1,-6 3 0,4 0-1,-2-1-155,-2 3 0,-7-4 0,-1 6 0,0 2 285,-2 1 0,-1 8 0,-4 2 1,-1 4-310,-1 1 0,3 4 1,-7 3-1,2 2-175,2 2 0,-4 9 1,-1-3-1,3 3-69,0 3 0,4-1 0,2 4 0,5 3 37,17-34 0,0 1 0,0 0 0,1 0 0,-1 4 0,0 0 0,0-1 0,0 1 135,0-2 0,1 1 1,-2 5-1,1 0 0,3-6 1,1-2-1,-1 2 0,0 0 83,-1-2 1,1 1-1,3 0 1,0 1 0,-1 0-1,-1 0 1,1-1-1,0 0-79,0 0 1,0 1-1,0 2 1,1 0-1,0-1 1,1-1-1,-1 3 1,-1 1-75,1 2 0,-1 1 0,-1 1 0,2 1 0,1 1 0,1 0 0,-1 1 1,2 0 9,0-1 1,1 0 0,0 1 0,2-1 0,1-1 0,2 0 0,-1-1 0,0 0-107,0 1 0,0 0 1,0-1-1,1-1 1,2-4-1,0-2 1,3 1-1,0-1 135,2-1 1,0-1 0,4 1 0,0 0 0,12 30-1,5-4 278,7-4 1,1-3 0,2-6 0,-1 0 56,3-1 1,2 3 0,-3-5-1,0 1-348,0 1 1,3 8-1,0-6 1,-1 1-267,1 3 0,0 3 0,-3-2 0,0-4-29,0-1 0,4 1 0,1-8 0,-3-4 234,0-4 1,4 0-1,1-6 1,2-3 27,0-4 0,-6 0 0,3-7 0,-3-2 712,-3-4 0,1-1 0,-8-6 0,-1 1-445,1 1 0,-3-5 1,-8 4-1,-3-4-797,0-1 0,-8 5 0,2-1-815,-1-1 1,-2 0 1352,-1 1 0,-3-8 0</inkml:trace>
  <inkml:trace contextRef="#ctx0" brushRef="#br0">10371 12954 7980,'-6'-59'0,"6"8"872,7 14 1,10 18 0,3 21-1,6 9-1081,6 10 1,4 6 0,-1 4 0,-2 5-91,-1 2 1,-3 1 0,2-2 0,-3-2-4,-2 2 0,-5-4 0,-3-2 1361,-3-3-721,-8-7 0,-1 4 0,-9-2 1,-7 6-36,-12 2 0,-14 6 0,-13 0 0,-6 4-456,24-19 0,-1 1 0,0 1 0,0 1 0,0-2 0,0 1 0,0 0 0,-1 1 153,1 0 0,-1 0 0,-5 5 0,0 1 0,4-4 0,0 1 0</inkml:trace>
  <inkml:trace contextRef="#ctx0" brushRef="#br0">16969 10275 8260,'-13'-7'118,"1"-5"0,2 5 1,2-2 665,2 0-564,2 6 1,5-3 0,4 7-1,4 2 276,3 2 1,1 1 0,2-3-1,3 3-267,4 1 1,9-3 0,6 4 0,4-2 266,4-3 1,7 3 0,2-2-1,9-1-146,2-1 0,10-2 1,-4 0-1,-32-1 1,1 0-82,2-1 1,0 0 0,1-1 0,0 0 0,3-2 0,0-1 0,-1 2 0,0-1-189,0 0 0,1 0 1,3 0-1,0 0 0,-4-1 1,0 1-1,-1 1 1,-1 1-7,-1 0 0,-1 0 0,4-1 1,-1-1-1,-2 2 0,-1 0 1,2 0-1,0 0 76,0 1 1,-2-2 0,-3 0 0,0 0 0,34-1 0,0 1-174,-1-2 1,0 4-1,-6-2 1,-3 1-35,-4-2 0,1 4 1,-1-4-1,-3 4-25,-5 1 0,-5 0 1,-8 0-1,-3 0-106,-2 0 1,-5 0 0,-6 0-1,-2 0-16,-3 0 1,-1 0-1,-2 0-850,1 0 1,-7-2 0,-1 0-912,0-3 1,-3 1-616,6 4 2579,-6 0 0,9-6 0,-5-2 0</inkml:trace>
  <inkml:trace contextRef="#ctx0" brushRef="#br0">18969 10742 8838,'1'-12'636,"4"3"0,2 3 0,5 8-320,-3 2 1,1 3 0,-4 8 0,0 1-212,0 2 1,-2 1 0,-4-2 0,2 2 108,2 2 1,-2 1-1,2 5 1,-2 1 174,-2 3 0,0-2 0,-2 7 0,-1 1 53,-1 2 0,-1 1 0,5-2 0,0-1-111,0-1 1,0 4 0,0 4 0,2 0-98,2 2 0,-1-3 1,5 6-1,-1 1 13,1 2 0,-5 2 1,1-1-1,-3 0 57,-1 1 0,0-1 0,-1 0 0,-2 0 4,-1 1 1,-5-2 0,3-2 0,0-3 7,0-1 0,1-1 1,5-4-1,0 1-31,0-2 1,0 2-1,0-6 1,2 3-157,2 1 0,-2-1 0,2 1 0,-1 0-108,2 0 1,-4 6-1,2 3 1,-4 2 1,-4-3 1,-5 3 0,1-5 0,-1 0 67,1-1 0,-3 0 0,3-5 0,-3-2 195,-1-2 0,1 1 1,2-6-1,1-1-97,-2-2 1,4 3-1,0 0 1,1-1-134,3-2 0,1-2 1,2 1-1,0 0-196,0-1 0,0 1 1,0 0-1,0-1 21,0 1 1,0 0 0,0 1-1,0 1 156,0 2 0,-6 1 1,-1-6-1,-2 1-23,0 0 0,0-5 0,-3-2 1,2 0-313,1-4 0,6-1 0,-1-2-536,2 0 1,4-1 0,2-3-244,5-4 1,3-5-1,1-3 1,2-3 50,3-2 1,-3 1 0,2-3 0,-2 2-419,-2 2 1,1-3 1443,-1 5 0,-5-6 0,-3 2 0</inkml:trace>
  <inkml:trace contextRef="#ctx0" brushRef="#br0">18582 13927 8137,'-1'7'0,"-2"-1"1010,-2 0 0,1 6 0,5 6 0,5-2-33,8-1 1,0 3 0,9-1-1,0 0-154,3-3 1,5 4-1,1 0 1,1-3-504,-1-5 0,5 2 0,-1-5 1,2 1-235,2-4 1,-1-2-1,-2-4 1,-1-4-108,1-7 0,1-5 1,2-7-1,-1 0-732,-4-3 1,4-3 0,-4 0 0,4-3-572,1-1 0,-2 0 0,-2 7 0,-5 3-738,-3-1 0,-6 7 2062,0 1 0,1 4 0,3 0 0</inkml:trace>
  <inkml:trace contextRef="#ctx0" brushRef="#br0">12810 17459 9591,'-7'-2'1827,"1"-1"-1426,0-1 0,5-2 0,-4 1 115,4-4 0,-4 2 0,-1 0-238,-1 1 0,4 0 0,-3 3-67,0-2 1,-1 1 0,-7 4 165,1 0 1,4-4-1,0-1 159,-1 2 1,2 2 101,0 1 1,0-2 74,-1-2-626,-3 2 1,9-4-181,-5 6 0,-1 0-20,-5 0 0,1 0 73,0 0 0,1 2 1,1 1 43,3 1 0,-1 5 125,-5-4 0,7 0 0,1-2 262,0 2 0,3-1-325,-6-4 1,0 5 0,-4-1-34,0-1 0,-1 3 1,0 0-1,-3 1-94,-1 4 1,-4-4 0,3 2-1,0 1 38,0 2 1,-4-3 0,4 0 0,0 1 121,0 2 0,1-3 0,4 0 0,1 0 121,0-2 0,1 1 0,2-5 0,2 3 163,2 1 0,-4-3-360,1 5 1,-1-4-1,-1 4-153,2 1 1,0 2 0,-4 1 158,0 0 1,4 1 0,0-1 121,-1 0 0,-1 1 1,1-1-1,3 0-54,1 1 0,1-5 1,4-2-1,-2 0 266,-2 1 0,1 1 0,4 4-308,0 0 0,0 1 1,0-1-1,0 0-165,0 1 0,0 3 1,0 1-1,0 0 16,0 1 0,0-2 1,0 5-1,0 0 97,0-1 0,0 2 1,0-5-1,0 0 190,0 1 0,0-4 0,0 3 0,0-3 212,0-2 0,0 0 0,0 1-90,0-1 0,0-4 0,1-2 1,2 1-280,2-1 0,4 2 0,-3 3 0,-1-2-199,1-1 0,5 0 1,-2 6-1,1 1 73,-1 2 0,3 0 0,-2-5 1,5 2-3,3 2 1,-1-2-1,-2 3 1,2-3 287,0-2 0,6 0 1,-4 1-1,0-1 137,0 0 0,4-4 1,-4 0-1,2 0-192,2-2 0,1 5 0,0-4 1,-2 1-142,2 0 0,1-1 0,1 6 0,1-1 0,0 0 0,-1 1 0,2-1 0,2 0-94,1 1 0,0-1 0,-3 0 0,2 1 153,1-1 0,0-4 1,-4-2-1,0-1-25,-1-3 1,-1 3 0,1-1 0,-3-3-35,1 0 0,7-2 0,-6 0 0,0 0 0,1 0 0,5 0 0,-6 0 0,0 0 0,0 0 0,3 1 0,-5 2 0,2 2-30,1-2 1,1 3 0,0-2-1,-2-1-96,-3-1 0,3 2 0,-2 1 0,2-3 260,1 0 1,0-2 0,-1 0 0,-1 0-115,-1 0 1,10 0 0,-7 0 0,3-2-21,-1-2 0,-2 3 0,1-4 0,0 2 0,-1-1 0,0 2 0,-3-2 0,-2 2-182,-2 2 0,3 0 1,-2 0-1,-1 0 82,0 0 0,3 0 0,-4 0 0,-2 0 123,-1 0 0,3 0 1,0 0-1,0 0 235,1 0 1,-4-4-1,4-1 1,-1 1-259,0-2 0,4 5 0,-3-5 0,0 1-32,0 1 0,4-2 0,-4 3 0,0-2-179,0 2 0,1 2 1,-4 1-1,2-1 84,-2-4 0,3 4 1,1-4-1,-1 4 106,0 1 0,3 0 0,-2-2 0,-1-1 81,0-1 0,3-2 0,-2 3 0,0-3 72,4-1 1,-5 2-1,0-2 1,-1-1-139,0 1 1,4 2-1,-2-2 1,-1 0-64,0-1 0,3 5 1,-4-3-1,0 2-66,1-1 1,-4 0 0,3 2 0,-4-2 104,0 2 1,5-3-1,0 0 147,-2-1 0,6 3 0,-6-4-48,2 2 1,0-4-1,-6 2 1,1 0-87,-1-1 1,5 4-1,0-2 1,-2-1-105,-1 1 0,-2 3 0,0-4 0,1 1 32,-1-1 1,0 4 0,1-4 0,-2 1 112,-4 0 0,4-1 0,-3-2 0,2 1 42,-3-1 1,4 2-1,-4-1 1,1 0-82,-1 2 0,1-5 1,5 5-1,-1-2-205,0 0 1,-4 2 0,0-4-1,0 2-96,-2-1 1,4 3 0,-5-2 171,1-2 0,-4 0 0,1-3 0,-2 1 68,-2 0 0,0-1 0,-2 1 1,0 0 68,-3-1 0,-4-4 0,3 1 0,0 0-9,0 3 0,0 0 0,4 1 1,-4 0-11,-2-1 0,4 1 0,-4-2 1,1-1-33,0-2 1,-1 0 0,-2 5 0,2 0 137,2-1 0,-4 1 1,1-2-1,-1-1 46,1-2 1,-3 0 0,3 5 0,-3 0-67,-1-1 0,4 1 0,0 1 0,0 2-24,2 1 1,-5 0 0,3-4-1,-3-1-142,-1 1 1,0 1 0,-1 2 0,1 1 51,0-1 0,-5-2 1,-1-2-1,-2 1-46,-3 0 0,-1 4 1,-2 0-1,1 0 6,-1 2 1,-8-4 0,-4 7-1,-1 0-274,-3-2 1,-4 4 0,-1-2-1,-2 2 153,-5 2 0,-1-4 0,1-1 0,-1 1 194,-2-2 0,-4 4 1,3-3-1,-2-1 90,-3-3 1,0 1-1,1 1 1,2 0-136,2-1 0,0 5 0,2-1 1,0 2-732,0 2 0,2 0 0,2 0 0,0 2-330,-1 2 1,7 2-1,3 6 1,2 0-1607,2 3 2733,0 7 0,-6 4 0,-1 9 0</inkml:trace>
  <inkml:trace contextRef="#ctx0" brushRef="#br0">16089 18591 8145,'0'-13'-220,"0"0"-611,0 5 1,-1-2 862,-3 6 1,1-1 249,-6 5 0,0 6-47,-4 3 1,-1 1 0,2 1 1014,3-2 0,-1-5 141,6 5 1,-1-5-963,5 5 0,2-6 0,2 3-301,5 0 1,3-5-1,1 4 1,1-2 91,-1 1 1,0-2 0,2 2 0,1-1 122,2 2 0,1-4 1,-2 4-1,2-2-42,2 1 1,-1-3 0,4 5-1,-2-1-78,2-1 1,7 2 0,3-3-1,2 2-1,-1-2 0,1-1 0,4 1 0,0 2-204,0-2 0,0-2 1,1-1-1,1 2-130,-2 2 1,7-2 0,-7 2-1,1-2 273,1-2 1,1 0 0,0 0 0,-2-2 66,2-2 0,-1 2 1,-5-2-1,-2 1-45,2-2 0,2 4 0,1-5 0,0 2-141,0-1 1,0 1-1,0 4 1,1 0-84,4 0 1,-4 0-1,5 0 1,-1 0-17,-1 0 1,5 0 0,-3 0 0,0 0 46,0 0 0,-2 0 0,-2 0 0,0 0 369,3 0 1,4 0 0,-5 0 0,-1 0 28,-1 0 1,4-5-1,2 1 1,4 1-284,2 1 0,-1 2 1,0 0-1,1 0-301,-1 0 1,0 0 0,1 0 0,-1 2 112,0 2 0,0-2 0,1 2 1,-2-2-155,-3-2 1,5 0-1,-3-2 1,-1-1 522,2-1 0,0-7 1,1 3-1,-1-3 140,-3 2 0,1-3 1,-4 5-1,0-2-29,0 0 0,-2 6 0,-4-1 0,0 1-754,0-2 1,0 4 0,-1-3 0,-4 2-151,-4 2 1,2 0-1,-2 0 1,-1 0-146,-2 0 0,-3 0 0,-1 0 0,-4 0 180,0 0 1,2 0 0,-4 0 0,-2 0-300,-1 0 1,3 0-4822,-1 0 5592,1 0 0,-16 6 0,-4 1 0</inkml:trace>
  <inkml:trace contextRef="#ctx0" brushRef="#br0">15530 18352 8018,'-14'-6'0,"1"-2"0</inkml:trace>
  <inkml:trace contextRef="#ctx0" brushRef="#br0">15436 18378 8018,'-7'9'255,"2"0"1,4-5 868,1 5 520,0-6-849,0 3 1,-1-6-528,-4 0 1,2 2 0,-6 2 64,-1 5 1,-2-2 0,-1 1 177,-1-2 0,5-2 0,2-2 2042,1 2-1976,2-2 1,14-1 0,3-7-411,2-1 0,1 2 1,1-2-1,1 1 53,-2 3 1,-1-3-1,-1 2-477,4 1 0,-3 1 0,1 1 0,-4-2-212,-3-2 1,-4 1 17,3 4 505,-5 0 0,-7 0-6,-9 0 0,-8 0 0,2 0 0,-1 0 269,1 0 0,-5 0 0,4 0 0,-3 1 32,1 4 0,6-4 0,-3 5-166,-1 0 0,6 0 0,-3 4-258,7-1 1,4-4 0,8 2 80,2-1 0,3-2 0,8-4 0,3 0-28,4 0 1,5 0 0,4-1 0,3-2-28,0-1 1,8-7 0,-5 2 0,0-3 76,1-1 1,-2 4-1,-2 2 1,-6 1-256,-3 3 1,-3-3-72,-8 2 0,-9-1 0,-6 5 0,-11 2 108,-9 2 1,-10-1-1,-4 4 1,-4 1 150,-1-1 0,-4 1 0,-1 1 1,2-4 19,2 1 1,7-4 0,4 2-1,7-2-448,5-2 1,3 0-22,2 0 0,7-5 0,7 1 1,10 1 487,5 1 0,14 2 0,-2 0 0</inkml:trace>
  <inkml:trace contextRef="#ctx0" brushRef="#br0">18396 11035 8196,'0'6'743,"0"-6"212,0-8 1,6 2 0,1 1-485,0-1 0,10 3 0,-4-5 0,3 1-177,4-1 0,-1 0 1,6-6-1,0-1-118,3-2 1,2 0-1,-2-3 1,2-1-54,1 0 1,4-1 0,-4-5-1,-1 1-107,-2-1 0,-1 5 0,-2 1 1,-1 2-90,-2 3 0,-6 5 1,3 4-1,-1 1-44,0 3 0,0 1 0,-5 4 0,-1 2 219,-3 5 0,3 13 0,-3 7 0,2 3-139,3 5 1,-1 2 0,2 2-1,3 4-360,4 3 0,5 0 0,4-1 1,4-1-1378,4-3 1,7-2 1773,3-1 0,8 0 0,4 0 0</inkml:trace>
  <inkml:trace contextRef="#ctx0" brushRef="#br0">19742 11768 8309,'7'-25'730,"-1"7"73,-6-9 1,6 15-347,3 4 0,-1 0 0,0 2 0,3 0 132,1 0 0,-4-3 1,1 5-1,0 0 1889,-1-2-2110,4 4 0,-12-2 0,0 8-122,-8 5 1,-5 6-1,-4 1 1,0-1-93,0 1 0,3 1 1,0-6-1,2 0-98,4-2 0,-3 0 1,8 4 231,5 0 0,4-4 0,8-2 0,4 1-42,4-1 1,4-2-1,0 4 1,-1 0-148,-2-2 0,0 5 1,-6-3-1,-5 3 49,-7 1 0,-3 0 0,-2 2 0,-2 1-369,-2 2 1,-5 1-1,-9-2 1,-2 0 59,-1 0 0,-4-3 1,4 0-1,-1-1-75,0 0 1,4-5 0,-3-4 0,2-1-220,2 2 1,3-4 0,0 4 0,1-4-1010,0-1 1,4-1 106,0-4 0,9 4 1,3-4-1782,9 4 3138,16-5 0,0 4 0,12-4 0</inkml:trace>
  <inkml:trace contextRef="#ctx0" brushRef="#br0">20288 11835 9845,'0'-26'0,"0"4"2771,0 4 1,-5 9-2105,-4 5 1,3 4-1,1 4 1,4 5-254,1 3 0,0 2 0,0-1 0,0 0 40,0 1 0,0-1 0,0 0 1,0 2-112,0 3 0,0-3 0,0 2 0,1-2-345,4-2 1,1-4-1,4 0 1,-1 0-618,1-1 0,2-3 0,3-5 0,1 0-117,2 0 1,1 0 0,-2-1-1,0-3-28,0-5 0,-3-2 0,-2 1 91,-3 1 1,2 0-1,-8-3 1113,-5 3 0,1 3 0,-8 6 1443,-2 0-1684,5 0 0,2 2-456,8 2 1,4-1 0,5 5 0,2-2-783,3-3 0,-2 3 0,6-2 0,0-1 112,-1-2 1,4-1 0,-2 0 0,0 0 483,-1 0 1,2-4 0,-6-2 0,-3-1 557,-5-4 0,-4 4 0,-6-2 202,0-1 1,0-2 0,0-1 1835,0-1 0,-4 5 2852,-1 0-4018,1 6 0,10-2 0,3 6-853,2 3 1,3 4-1,-1 5-354,0 1 1,-1-6-1,-1 1 164,-3 2 0,0-4 1,2 0-1157,-1-1 1,-4-1 0,3-5 697,3 0 0,-4-2 0,2-2 741,1-5 1,-2-3 0,-1-1 1466,-1 0 22,5-1 1,-10 4-904,4 5 0,0 2 0,0 12 0,-2 2-653,-2 1 1,4 5 0,1 3-1,1-1-282,3 0 0,7 3 0,2-4 0,2-2 19,2-1 0,7-3 0,1-3 1,-1-5-759,-2-2 1,-1-2 0,-2-2 0,-2-2 184,0-5 1,-11-3 0,1-3-1,-3-1 609,-2-2 0,-2-4 0,-6 4 0,0 2 348,0 1 0,-2 3 0,-2 3-153,-5 5 0,-3 3 1,-3 3-1,-1 7-1147,-2 9 1,-1 10 0,1 6 1018,-4 5 0,-3 4 0,-2 10 0</inkml:trace>
  <inkml:trace contextRef="#ctx0" brushRef="#br0">20328 12541 9108,'0'-22'0,"0"1"527,0 2 0,-1 2 0,-2 7 0,-3 3-573,-1 1 0,-2-3 0,-6 3 1,-1 0 207,-2 0 1,0 2 0,3 4 0,-1 1 654,-2 4 1,-4 3 0,4 9-1,2 2 277,1 2 1,3 5-1,2 7 1,3 1-853,1 3 1,1 1 0,5 2-1,0 0-745,0 0 0,5-1 0,1-2 0,1-4 173,3-5 1,7 0 0,0-9-1,0-1-6063,-2-3 6393,-2 1 0,0-15 0,1 5 0</inkml:trace>
  <inkml:trace contextRef="#ctx0" brushRef="#br0">20102 12914 8101,'-18'-18'0,"2"-1"0,2 0 0,4-1 1675,7 3 0,-3 8-590,6 0 1,2 2 0,2-2-1,7 4-486,5 4 1,5 1 0,7 0 0,1 0-403,2 0 1,1 0 0,-4 0-1,1 0-108,2 0 0,0 0 0,-4 0 1,-2 0-1009,-2 0 1,0 0 0,-5 0 279,-2 0 1,-7-2 692,-4-2 1,-5 2 0,-5-2 0,-4 2 1074,-3 2 1,-5 0 0,-1 0 150,2 0 1,1 2-694,1 2 0,7-1 0,4 5 0,8-2-57,8-3 1,6-3 0,8-5 0,1-2-573,3-1 0,3-4 0,6 4 0,0-4-106,0-2 1,-1 3-1,-2 0 1,-3 4-259,-2 1 0,-2 1 1,-6 5-1,-4 0-146,0 0 1,2 8 0,-6 5 0,-3 8-452,-2 4 1,-8 6 0,1 3 0,-2 3 1002,-2 5 0,-12 1 0,-3-3 0</inkml:trace>
  <inkml:trace contextRef="#ctx0" brushRef="#br0">19835 13487 9375,'0'-21'0,"-1"5"688,-4 6 1,4 5 410,-4 10 1,4-2 0,1 6 0,0 1-123,0 2 1,0 6 0,0 1-1,0 2-709,0 2 0,4-2 1,1 1-1,-1 0-446,2-1 1,-3 3-1,5-6 1,-1-4-537,0-3 1,-2-1 713,4-5 0,0-1 0,4-4 0</inkml:trace>
  <inkml:trace contextRef="#ctx0" brushRef="#br0">19742 13434 7946,'0'-22'2288,"0"-1"-687,0 4 0,1 9 0,4 5-1529,4 4 1,-2 5 0,4 1 0,2-1-680,3 2 0,6-3 0,-2 4 0,0 1-1150,4-1 1757,1-4 0,2 9 0,0-5 0</inkml:trace>
  <inkml:trace contextRef="#ctx0" brushRef="#br0">20222 13234 9163,'0'-13'1531,"-5"2"1,1 7-700,1 8 0,2 7 0,1 2 87,0 0 0,0 1 1,1-1-1,2 0-141,1 1 1,2 3 0,-3 3 0,2-1-985,-2 0 1,4 8 0,1-4 0,0 0-820,1-3 1,-1 3-1,2-4 1,-3 0 523,-1 0 0,5-2 501,-2-9 0,2 4 0,3-4 0</inkml:trace>
  <inkml:trace contextRef="#ctx0" brushRef="#br0">20155 13474 7967,'-7'-14'4074,"-11"-5"1,15 12-3692,-6 2 0,14 4 0,6 5-414,6-2 1,6-2 0,0-2 0,2-1-730,2-1 0,-1-1 0,1 4 1,-1-2-807,1-1 0,-5-1 1566,1 5 0,-1-6 0,4-1 0</inkml:trace>
  <inkml:trace contextRef="#ctx0" brushRef="#br0">20542 13540 12719,'1'12'1686,"4"-3"1,-4-4-1545,4-10 0,-4-2 0,-1-7-870,0 1 1,5 0 0,0-2-715,3-3 0,-5-1 0,3-2-241,0 8 1683,-5 0 0,5 5 0,-6-5 0</inkml:trace>
  <inkml:trace contextRef="#ctx0" brushRef="#br0">20009 13647 8754,'7'-13'0,"-3"-1"3503,-2 1-2654,4 6 0,-5 2-495,4 10 0,-4 2 0,-2 6 0,-2 1-195,-2-1 1,1 0 0,4 1 0,0-1-326,0 0-89,0-5 1,1-2 0,4-6-1,2-2-11,1-2 1,2-4 0,-4-6 0,0-3 227,0-1 0,-2 1 0,-2 5 0,1 1 1581,1 3-1105,1 5 0,-5-2 0,0 10-406,0 4 0,0 2 1,1 3-1,3-1-953,5 0 1,8 1 0,0-2 0,1-2-1371,1-1 2291,8-6 0,1 3 0,5-6 0</inkml:trace>
  <inkml:trace contextRef="#ctx0" brushRef="#br0">20582 13607 7912,'-15'0'291,"-3"0"1,3 0 0,-2 0 0,2 0 1885,1 0 1,3-1-1376,2-4 1,4-2 0,10-7-795,4 1 0,4 1 0,3 2 0,2 1-122,-2-1 0,4-2 1,-3-2-1,0 1-862,-3 0 1,0 1-1,-1 2 1,0 2-2834,1 2 3809,-1 2 0,0-2 0,1-2 0</inkml:trace>
  <inkml:trace contextRef="#ctx0" brushRef="#br0">20875 13447 9180,'-6'-13'1402,"-3"-1"1,-3 7-1,1 1 244,2 0-1127,-3 5 1,10-4 0,-2 10-540,2 4 0,4 2 0,1 3-113,1-1 1,7-5 0,-4-3-1,2 0-129,0-1 1,-2 2 0,4-3-58,-3 2 1,-3-1 770,4-4 1,-6-1 486,1-4 1,-4 4 1020,-4-4-1668,2 4 0,-2 1 0,8 1 1,5 2-430,3 2 0,1 4 1,2-5-1,1-1-340,2-2 0,0 4 0,-3-1 0,1-1-549,2-1 0,0-2 1,-5 0-1,0 0-950,1 0 1,-1 0 1975,0 0 0,7 0 0,0 0 0</inkml:trace>
  <inkml:trace contextRef="#ctx0" brushRef="#br0">21275 13447 8024,'9'-12'-531,"0"3"1,-5 2 763,5 3 0,-2 1 1058,2-6 0,2 4 0,-5-2-592,1 1 1,2 1 0,4 5 0,1 2-188,-1 2 0,0-1 0,2 5 0,1-1-349,2 1 1,0-1 0,-5 3 0,1-1-457,-1 2 0,0-4 0,1 0 293,-1-1 0,6 5 0,2-4 0</inkml:trace>
  <inkml:trace contextRef="#ctx0" brushRef="#br0">21728 13434 7926,'-12'-21'647,"3"3"1,3 15-1,6 8 1659,0 5 1,-4-1-1264,0 0-2547,-1-6 0,7 3-18,2-6 0,-1-6 1522,6-3 0,6-3 0,5-1 0</inkml:trace>
  <inkml:trace contextRef="#ctx0" brushRef="#br0">21768 13101 9480,'-4'-18'0,"-2"2"0,0 2 1293,0 4-1487,1 7 0,5-2 1,2 8-1,2 2-232,5-2 1,8-2-1,2-1 1,2 0-344,2 0 1,2 0 768,2 0 0,6 0 0,1 0 0</inkml:trace>
  <inkml:trace contextRef="#ctx0" brushRef="#br0">22048 13034 7926,'-6'10'0,"-3"2"1093,-3 3 0,1 7 1,0 2-1,2 4-503,-1 3 0,4 0 1,2-3-1,2 2-397,2 1 0,0-1 0,0-7 0,0-2-789,0-2 0,2 4 0,1-6 0,2-2 596,3-4 0,1 6 0,4-2 0</inkml:trace>
  <inkml:trace contextRef="#ctx0" brushRef="#br0">21968 13394 7926,'0'-18'374,"0"0"1,0-4 1962,0 4 0,2 6-2202,2 8 0,8 3 1,7 1-1,0 0-500,1 0 1,3 0 0,-2 0 0,0 1-180,-3 3 0,1-1 0,-1 5 0,-2-1-332,-1 1 0,-6-5 0,-2 2 876,-1 1 0,-2-3-551,-4 6 1,-1-6 0,-4 2 2026,-3-4 1,-4 1 67,-2 2 0,7-1 1,3 6-776,2 1 1,8-2-1,4-1 1,5 0-434,3 1 1,4-5 0,-3 1 0,2-2-394,3-2 0,-3 0 1,-1-2-1,0-1-421,-4-1 1,3-11 0,-1 2 83,-2-2 0,-3 0 0,-2 2-141,-2-1 1,0 3 772,4 2-1,-4 3 1,-2 7 0,1 2-543,-1 2 0,2 10 1,4-1-1,1 4-3479,-1 1 3784,0 5 0,1 3 0,-1 7 0</inkml:trace>
  <inkml:trace contextRef="#ctx0" brushRef="#br0">23168 13420 7912,'0'-13'4667,"0"6"-3486,-6 1 0,6 10-780,0 1 0,6-1 1,7-4-596,0 0 1,-1-1 0,-1-2-201,-2-2 1,-6-1 0,-1 3 227,-4-1 1,-6-1 0,-5 5 0,-1 0 421,1 0 0,0 0 0,-1 2 0,1 2 507,0 5 0,1 5 0,3 2-449,5 2 0,2-1 1,4-2-1,2 0-852,5-2 0,4 4 0,5-10 1,6 2-1656,5 0 0,4-6 2193,3 1 0,2-8 0,-4-4 0</inkml:trace>
  <inkml:trace contextRef="#ctx0" brushRef="#br0">23674 13034 8001,'-4'-12'1503,"-1"12"1,1 12 0,6 15 0,0-1-952,3 1 0,-1-3 0,-4-1 1,0 2 36,0-1 1,-1-2 0,-2 2 0,-2-3-760,3-2 1,-4-1-1,1-5-111,2 0 1,-4-1 88,-2-3 0,-1-4 0,-1-8 0,2-2-343,-1 2 0,2-3 1,0 2-1,-1-1 1079,1 0 1,-4 3 283,4-2 1,2 4-1,1 4-495,4 5 0,1 3 1,1 1-259,4 0 0,2 1 0,6-2 0,1-2-1513,-1-1 0,5-5 0,1 4 0,0-2-3239,1-3 4677,3-2 0,-2-1 0,6 0 0</inkml:trace>
  <inkml:trace contextRef="#ctx0" brushRef="#br0">23861 13394 7986,'7'-3'2468,"-2"4"-1844,-4 10 1,-1 2-1,0 9 1,0 0-273,0-1 0,-4 0 0,-2-5 0,-1 2-171,-4-2 0,4-1 0,-2-2 0,-1-1-515,-2-3 0,-2 1 0,1-5 150,0-2 0,5-3 1,4-5-1,2-3-1658,2-4 1,2-6 1841,2 0 0,10 0 0,6 5 0</inkml:trace>
  <inkml:trace contextRef="#ctx0" brushRef="#br0">24021 13420 7962,'0'-8'2423,"0"-1"1,0 0 0,0-5-1655,0 1 0,1 1 0,4 2-673,4 1 1,7 6-1,2-3-1072,-2 0 0,-1 5 0,-2-4 368,1 4 1,-7 7 0,-4 3 452,-6 2 1,-4-2 0,-7 0 0,1 0 162,0-1 1,-1 2-1,1-4 1,0 0 1072,-1 0 0,7 4-725,2-1 1,7-3 0,7 0 0,10-2-357,9 1 0,6 5 0,6-3 0</inkml:trace>
  <inkml:trace contextRef="#ctx0" brushRef="#br0">24581 13367 10284,'-18'-6'1506,"0"-1"0,2-1-310,1 4 1,-3 4 0,1 4 0,0 5-675,3 3 1,0 1 0,1 2 0,1 2-336,3 0 0,-1 1 0,5-3 0,1 1-1118,-2 2 0,4 0 0,-3-5 0,0 0-4038,1 1 4969,-7 5 0,4-4 0,-6 4 0</inkml:trace>
  <inkml:trace contextRef="#ctx0" brushRef="#br0">5652 9995 7891,'7'-6'0,"-1"-1"0</inkml:trace>
  <inkml:trace contextRef="#ctx0" brushRef="#br0">14370 15180 8203,'13'-6'0,"1"-2"0</inkml:trace>
  <inkml:trace contextRef="#ctx0" brushRef="#br0">14343 15220 8895,'-7'0'2293,"1"0"-1724,6 0 1,6 0 0,3 0-228,3 0 0,1 0 0,0 1 0,1 2 21,-1 2 1,6-1-1,5-4 1,5 0-9,7 0 1,4 0-1,4 0 1,5 0-18,3 0 1,7 0 0,4 0 0,2 0-144,1 0 1,4 0 0,0 0 0,-2 0-114,1 0 1,5 0 0,-1 0 0,-2 0-26,-3 0 1,6 0 0,-7 1 0,0 2 47,-4 2 0,1-1 0,-6-4 0,-3 0-71,-5 0 1,-4 0 0,-8 0 0,-2 0-415,-5 0 1,-3-1 0,-3-2 0,-1-2-314,-2 2 1,-5 2-1,0 1 1,-2-2-333,-2-2 1,1 3-1,-1-4 1,0 4-488,1 1 1512,-7 0 0,5 0 0,-5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20448 14327 8286,'0'-42'-56,"0"7"0,11 1 0,4 17 1,2 6-87,3 5 0,3 6 0,0 6 0,3 5 103,5 6 1,14 6 0,11-2 0,8 1-25,-28-10 0,0-2 1,2-2-1,1-1 1,2 1-1,1-1 0,1-2 1,0-1 189,1-1 0,1 0 0,5 0 0,1-2 1,-3 0-1,0-2 0,2 1 0,1-1-98,0-1 1,0-1-1,-1 2 1,1-1 0,1-1-1,-1-1 1,-1 1 0,0 0-72,-3 1 0,0 1 1,3 0-1,0 1 0,-4 0 1,-1 0 41,3 0 0,-1 0 0,-2-2 0,-1-1 0,3 2 0,1 1 0,-2 2 0,0 2 0,-2 2 0,1 1 0</inkml:trace>
  <inkml:trace contextRef="#ctx0" brushRef="#br0">1560 5398 30755,'-6'-14'-9046,"4"5"7301,-2 0 1,4 2 0,3 0 1934,1 7 0,7 6 0,-3 7 0,4-1 81,2-3 1,5 2 0,3-3 0,3-1 241,2-2 1,6-4 0,2-1 0,4 0 10,1 0 0,-2-1 1,-1-4-1,-3-2 337,-1-1 1,2-3-1,-2 3 1,-1 1-803,1 2 1,-3 4 0,-7 1 0,0 0-91,0 0 1,-2 0 0,0 1-1,-2 2-339,-3 2 0,-1 4 1,-2-5-1036,1-1 1579,-7-1 1,-1-8-1,-6-2 1</inkml:trace>
  <inkml:trace contextRef="#ctx0" brushRef="#br0">2293 5251 30511,'0'-13'-4916,"0"-1"1,0 1 2455,0 0 1,1-1 3096,4 1 0,7 7 0,5 6 0,1 7-769,1 5 1,1 8 0,3 2 0,-2 3-246,-2 2 1,-1-2-1,-5-2 1,-1 0-39,-3 0 1,-3-2 0,-6 0-1,-1 0 83,-4-1 0,-2 1 1,-8 3-1,-3-2-475,-4 2 1,-8 1-1,-4 3 1248,-4 3 0,-5 3 1,-11 6-1</inkml:trace>
  <inkml:trace contextRef="#ctx0" brushRef="#br0">5599 5931 12115,'-8'-27'0,"4"2"-1584,2 3 0,2 7 0,2 7 2395,2 2 0,4 2 0,5 4 127,0 0 0,7 0 0,3 1 0,7 2-449,5 2 0,4 4 0,4-5 1,3-1 354,3-1 0,6-2 1,-7 0-1,4 0-293,2 0 0,-3 0 0,0 0 0,-4 0-386,-1 0 1,-2 0 0,-2 0 0,1 0 358,1 0 0,1 0 1,-5-2-1,0-1 888,0-1 1,-2-2-1104,-2 1 1,2-8 0,-4-8 0</inkml:trace>
  <inkml:trace contextRef="#ctx0" brushRef="#br0">7638 5784 31789,'-7'-18'-3277,"2"0"0,4 1 0,1 3 2529,0 1 1,6 6 0,4 2 0,5 4 821,3 1 1,10 4 0,1 4 0,6 2-12,2 5 0,10 1 0,-3-1 0,7 0 171,2-2 1,6 3-1,2-8 1</inkml:trace>
  <inkml:trace contextRef="#ctx0" brushRef="#br0">21382 11981 7834,'0'-7'-1127,"-2"1"2427,-2 6-844,-4 0 1,-4 1-157,4 4 1,0-2-1,5 6-96,-1 1 1,-1 2 0,5 1-153,0 0 1,0 1 0,0 1 0,0 1 57,0 2 0,0 4 1,0-3-1,0 0 40,0 1 1,0 6 0,0-2 0,0 0-99,0 1 1,0 0 0,0 2-1,0-1-208,0 1 0,0-2 1,0-1-1,0-2-341,0 2 0,0-5 0,2-1 1,1-3-365,1-2 1,1 0 860,-5 1 0,6-7 0,1-1 0</inkml:trace>
  <inkml:trace contextRef="#ctx0" brushRef="#br0">21382 12541 8843,'-14'-8'2491,"2"5"-2506,4 6 0,5 3 1,10 3-223,6-4 0,9-4 0,2-1 0,4-1-58,3-4 1,6 2-1,-1-7 1,3-3-1939,1-4 2233,0-6 0,5-4 0,3-7 0</inkml:trace>
  <inkml:trace contextRef="#ctx0" brushRef="#br0">21262 9729 7896,'-14'-13'0,"1"-1"0,0 1 0</inkml:trace>
  <inkml:trace contextRef="#ctx0" brushRef="#br0">21222 9782 7936,'-5'-18'0,"1"1"0,-1 6 0,4 11 0,-4 8 0,-2 3 0,-6 3 0</inkml:trace>
  <inkml:trace contextRef="#ctx0" brushRef="#br0">21115 9795 7936,'-13'0'0,"-1"0"158,1 0 79,0 0-250,-1 0 1,5 0 0,1 2 0,-3 2-52,-1 5 1,-1-1 0,0-1 0,-2 0 93,-3 1 0,3-5 1,-4 3-1,0 0 36,-3 3 1,-2-2-1,0 2 1,3 0 210,2-2 0,-5 5 0,2-3 0,-1 1-42,0-1 1,3 3 0,3-5 0,0 2-212,0 0 1,2-4 0,4 3 0,0 3-6,2 1 1,0 1 0,-2 0 0,0 1-10,2-1 0,2 0 0,-3 2-325,1 3 362,0-3 0,0 5 0,0-3 0,0 2 78,2 2 0,-5-1 0,4 4 1,0-2-26,-1 2 1,4-3-1,-2 1 1,1 2-41,3 1 1,1 2 0,2-1-1,0 1-111,0-1 1,0 1 0,0 1 0,0 2 34,0 1 1,0 0 0,0-3 0,0 2 87,0 1 1,0 4 0,0-3 0,-1-1 85,-3 1 0,2-4 0,-2 5 0,2-2-52,2 0 0,2 0 1,2-4-1,5 0-88,3-1 0,1 1 0,2 0 0,1-1-81,2 1 1,6 4 0,-2 0 0,2-1-28,-2-2 0,-1-2 0,-5 3 0,0 0 34,-4 2 0,1-1 0,-5-6 1,1-4 186,0 0 0,-5 3 0,3-2 0,1 1 31,-1 0 0,2-1 0,4 3 0,1-3-216,-1-2 0,0 3 0,2-3 1,3 1-87,4-1 1,2 3 0,0-3 0,-2 0 35,1 1 0,-2 2 1,0-3-1,-2 0-78,-2 1 1,-3 2 0,-2-4-1,-1-1 138,-3 3 0,-5-5 0,2 4 0,-4-1 57,-1-1 1,0 3-1,0-4 1,0 2-208,0-2 1,0 3-1,2-1 1,2-2 193,5-1 0,3-2 0,1 1 0</inkml:trace>
  <inkml:trace contextRef="#ctx0" brushRef="#br0">21022 12248 7771,'-33'-5'0,"6"2"53,8 5 0,12 10 0,7 8 0,7 3-52,5-1 0,1-6 0,2 0 0,0-4-293,-2-3 0,8-6 1,-6 3-1,3-2 32,1 1 0,8-1 0,-2-4 260,3 0 0,-3-12 0,8-2 0</inkml:trace>
  <inkml:trace contextRef="#ctx0" brushRef="#br0">21008 8316 7702,'-13'0'-1503,"4"0"1656,0 0 0,0 0 665,-4 0-269,6 0-552,1-6 1,4 5 0,-1-2-99,-1 6 1,-7 0 0,3 4 0,-4 1 105,-2-1 0,1 2 0,-2 4 0,-1-1 90,-2-3 0,-4 3 0,3-3 0,-1 2 11,1 3 1,-3-5-1,4 0 1,2-1 29,1 0 1,2 4 0,-2-3 0,-1 1-152,-2-1 0,0 7 1,3-3-1,-1 4-89,-2 2 1,-5 0 0,0 5 0,-2-2 27,-2 2 1,5 0 0,0-1 0,0-1 90,1 2 0,-4 0 1,4-2-1,-1-3 158,0 1 1,1-6-1,-3 4 1,4-2 17,0 2 0,-2-3 1,4 3-1,2-3-140,1-2 0,-3 6 0,1 3 1,0 3 33,3 2 1,-4 1-1,-1 3 1,-2 3-257,-3 0 1,0 5 0,1-3 0,2 1 58,2-2 1,-4-2 0,6-7 0,0 1 138,3 0 1,0-5 0,1-1 0,0-2 74,-1-3 0,5-1 1,1-2-1,-1 1-56,1-1 1,-2 0-1,4 2 1,-1 1-15,-4 2 1,4 4-1,-2-1 1,0 3-77,2 4 0,-4 3 1,5 0-1,0 3-93,0 0 0,-2 5 0,3-5 0,1 1 92,-2 1 1,4-7 0,-4 3 0,2-6 239,-1-4 1,1 4 0,4-6 0,0 1-55,0-3 0,-4 1 1,-1 0-1,1 1-101,-2-1 1,4 4-1,-2 0 1,1 2-179,-2 2 1,2 5 0,-4 4 0,1 1-50,3-2 1,2 4 0,1-5 0,0 0 153,0-3 1,0 0 0,1-3-1,2-3 162,2 0 1,3-1 0,-2 0-1,2-3-8,2-2 1,1 3 0,-1-3 0,-3 2-5,-1 3 1,5-4 0,-4 3 0,2 0-209,0 3 0,-2 6 0,4 4 0,-3 1-61,3-2 0,1 8 0,1-3 1,0 2 28,1-1 1,3-2 0,3-1 0,-1-2 115,0-4 0,5 7 1,-3-13-1,-1 2 157,-2 1 1,-3-7-1,-2 0 1,1 0 88,-1-1 1,0 3 0,1-5 0,-3 2-160,-2 2 1,3 3 0,-3 0 0,1 1-145,-1 0 1,3 4 0,-3 1 0,3 1 58,1-1 0,6 4 0,4-5 1,2-1-142,2-2 0,4-3 0,0-1 0,0-4 112,1 0 0,-3-3 1,2-3-1,-3-1 17,-2 0 1,-3-4 0,-3-1 0,0-1 19,-4 0 0,2-2 0,-3 2 0,-4 1 14,1-1 0,-1 2 0,-2 4 0,-4 1-98,1-1 0,-4 0 0,2 1 0,-1-1-61,2 0 1,-4 1 0,5-1-44,0 0 0,0-4 1,4-1-1,-1-3-476,2-2 0,-4-1-433,2-2 1094,0 0 0,-2 0 0,-1 0 0</inkml:trace>
  <inkml:trace contextRef="#ctx0" brushRef="#br0">1466 6544 7424,'-12'-6'1118,"4"-3"-291,-4-3 0,10 6-5738,-2 6 9286,2 0-900,2 6-3027,0-6 1,6 0 0,5 0 0,3 0 59,4 0 1,6 0 0,0-1-1,4-2 246,3-2 0,10-1 0,-1 3 0,2-1-233,-1 1 1,-2-3 0,-1 0 0,-1 0-148,0 0 0,3 0 1,-10 3-1,-3-1 127,-4 1 1,-2 0 0,3 0 0,-4-2-780,0 3 1,-3 0 299,-3 2 1,-1 0 0,0 0 0</inkml:trace>
  <inkml:trace contextRef="#ctx0" brushRef="#br0">2106 6344 10262,'-12'-30'0,"3"5"-866,5 4 1,4 9 0,4 8 2340,5 2 0,3 8 1,1 3-1,2 3-1613,3 1 0,-3 5 0,3 1 0,-5 2-41,-4 3 1,1 1 0,-4 0-1,0-1-61,0-2 0,-2-4 0,-4 3 0,0-1 14,0 1 0,-1-3 0,-3 4 1,-5 0-326,-3-1 683,4 4 0,-9-10 1,2 4-1</inkml:trace>
  <inkml:trace contextRef="#ctx0" brushRef="#br0">6199 6051 7771,'0'-14'-1026,"0"5"1351,0 0 1,-2 2-123,-2-2 1,2-3 861,-2 3 1,2 2 0,2-2-441,0-1 0,0 2 0,0-1 0,-1-1-52,-4-2 1,4 3 0,-5 0-270,0-1 1,-1 4-1,-7 2 1,-1 2 103,-2 2 1,-3 0 0,-3 3 0,-1 5-71,-4 5 1,1 9-1,-4 2 1,3 4 219,1 3 1,2 11 0,1-2 0,4 2-173,0 4 0,7 2 0,6 7 0,1 1-174,3 2 1,13-2-1,8-7 1,7-6-280,6-6 0,15-2 0,12-10 0,7-8-35,6-10 0,-1-7 0,-33-2 0,1-2 0,0-2 1,0-3-166,-1-2 1,0-3 0,0-1-1,-2-2 1,-1-3 0,-2 0-1,28-20-226,-6 0 1,-4-5 0,-10-1 0,-7-1 211,-8-3 0,-7-1 1,-10 1-1,-3 3 207,-4 1 1,-14 1 0,-8 5 0,-8 2 320,-5 2 1,-6 1 0,-6 8-1,0 6 34,0 5 0,-2 9 0,6 2 0,2 4-1011,1 1 0,1 0 1,9 1-1,6 2-1846,2 2 1,9 5 2575,8-1 0,14 3 0,5 1 0</inkml:trace>
  <inkml:trace contextRef="#ctx0" brushRef="#br0">6758 5997 8053,'-38'0'0,"4"2"395,7 2 1,12 4-1,9 3 917,0-2 264,5-3 1,-3-7 0,8-5-636,5-8 1,15-6 0,8-11 0,10-5-807,7-2 0,-18 12 0,1 0 0,3-2 0,1 0 0,3-3 0,1 1-272,2-1 1,0 0 0,0 0 0,-1-1 0,4-1 0,1 0 0,0-1 0,1 0 100,1-2 1,0 1 0,3 0 0,0 1-1,-1 0 1,0-1 0,-1 2 0,1 1-35,-1 0 0,1 2 0,3-1 0,1 1 0,-2-2 0,-1 0 0,1 1 0,0 0-14,1-1 0,-1 0 0,-2 1 0,-1-1 0,2-1 0,-1 0 0,0 1 0,1 1 15,0-1 0,0 0 0,0 0 0,0 0 1,-4 4-1,0-1 0,-1-2 0,1 1 11,0 0 1,-1-1-1,-1-1 1,-1-1-1,0 2 1,-1 0-1,1-1 1,-2-1 58,0-1 1,-1 1 0,0 2 0,0 0 0,-1 0-1,0 0 1,0-1 0,1 0 65,1 0 0,1-1 0,-2 0 0,1-1 0,1 1 0,1 1 0,-1 0 1,0 0 75,-2 1 0,1 0 0,1 1 0,0 0 0,-1-2 0,0 1 0,0 2 0,-1-1-128,0 0 0,0 1 1,-2 2-1,0 1 0,0-2 1,1 1-1,-1 1 0,0 1-182,2 0 1,-1 0 0,2-1-1,-1 0 1,0 0 0,-2-1 0,1 1-1,0 0 54,0 2 1,0-1 0,3-1 0,0 0 0,1 3-1,0-1 1,0 0 0,1-1 71,-1 1 1,0-1 0,1 1 0,-1-1 0,3-1 0,1-1 0,0 0 0,0 1 45,1-1 1,0 0 0,2 1 0,0-1 0,-2 0 0,0 1-1,-2 0 1,-1 2 49,-2 1 1,-2 1 0,2-2 0,-2 1 0,-5 4 0,-1 1 0,-3-1 0,0 1-191,30-21 0,-7 7 0,-7 0 1,-6 4-446,-6 2 1,-5 1 0,-5 1 0,-2 3-321,-3 2 0,2-3 0,-6 4 900,-2 2 0,5 1 0,0 1 0</inkml:trace>
  <inkml:trace contextRef="#ctx0" brushRef="#br0">13157 1613 8109,'-13'0'3494,"5"1"-2583,4 4 1,2-3 0,2 7 0,0 2-91,0 1 0,2 5 1,1 3-1,1 0-350,-1 4 1,-1 1-1,-2 2 1,0-1-74,0 1 1,0-5 0,0-1-1,0-2-371,0-2 0,0-3 0,0 0-277,0-1 0,0-4 59,0 0 0,0-12 0,0-3 0,0-9 11,0-7 1,4-8-1,2-2 1,1-2 402,4-3 1,-4 4 0,2 2-1,0 4 465,-2 5 1,4 3-1,-5 6 300,1-1 1,-3 7-512,5 2 1,-6 5 0,2 5 0,-2 4-51,1 3 1,-2 7-1,4 2 1,-2 1-428,0 0 0,5-1 0,-3 2 0,0-2 0,0-2 0,4-1 0,-1-6-510,3-3 1,1-3 0,1-6 0,-1-2-75,0-2 1,1-9 0,-1-10 0,0-2 402,1-1 0,-1-6 0,-1 1 0,-2 3 745,-1 4 0,-4 1 0,2 5 983,-1 2 0,0 2-1470,-2 6 0,2 3 0,5 10 0,-4 3-77,-1 4 0,4 3 0,-2 1 0,1 2 0,0-2 0,-5 4 0,3-1 0,1 0-1071,-1 0 1,1-1-1,2-6 1,-1-2 327,1-1 0,2-6 0,3 2 0,3-5 78,4-5 665,3-2 0,8-18 0,1-3 0</inkml:trace>
  <inkml:trace contextRef="#ctx0" brushRef="#br0">13983 1346 7782,'8'-18'0,"-4"1"4343,-2 0-2212,-2 8 0,6 5-906,2 8 1,-2 5 0,-1 9 0,-2 4-725,1 3 0,-2 2 1,2 1-1,-2 2-428,-2 1 1,0 0 0,0-4-1,0-1-1011,0 1 1,0-6 0,0-2 141,0 0 0,6-6 0,4 1 796,6-8 0,5-17 0,6-3 0</inkml:trace>
  <inkml:trace contextRef="#ctx0" brushRef="#br0">14183 1226 11779,'-19'-18'0,"0"1"0,1 0-3,5 2 1,8 7-369,1-1 0,4 6 1,4-2 659,5 4 0,3 1 0,1 1 0,-1 4 27,-3 4 1,1-2 0,-5 2 0,-1 1-128,2 2 1,-4 1 0,2 2 0,-2 2-34,-2 0 1,0 1 0,0-5-1,0 1-765,0-1 0,0 5 609,0 0 0,6-1 0,1-3 0</inkml:trace>
  <inkml:trace contextRef="#ctx0" brushRef="#br0">14303 1093 7778,'0'-13'2579,"2"5"-1746,2 4 1,4 2 0,5 2 273,0 0 1,1 0 0,-1 0-871,0 0 1,1 5 0,-1 2 0,0 3-410,1 5 1,-1 3 0,-1 0 0,-3 4-64,-5 3 0,2 3 0,-2 2 1,-1 2-912,-1 3 0,-8-4 1,-3 4-1,-3 2 535,-1 2 1,0-5-1,-1-3 1,2-3-18,3-1 1,-2-7 0,2-2 627,-3-3 0,-1-8 0,-1-1 0</inkml:trace>
  <inkml:trace contextRef="#ctx0" brushRef="#br0">13890 1279 7711,'-18'-13'1735,"0"0"1,10 7-1,12 4-1051,12 5 0,7 2 1,2-5-1,-2 0-341,1 0 1,4-6-1,-4-2 1,4 0-434,3-1 1,11 0 0,-1-5 0,4 1-899,0 0 1,0-1 0,-5 1-1,-2 0 988,-2-1 0,2 1 0,-3 0 0</inkml:trace>
  <inkml:trace contextRef="#ctx0" brushRef="#br0">14010 1706 7753,'41'16'3239,"7"-3"0,2-5-2117,2-5 1,6-9 0,-8-4 0,1-5-1948,0-3 1,1-10-1,0 3 1,-3 0-3539,-5 1 4363,-2 2 0,-2-11 0,0-1 0</inkml:trace>
  <inkml:trace contextRef="#ctx0" brushRef="#br0">13317 6837 18916,'-14'0'-245,"7"-2"0,1-1 0,0-1-295,-3 1 1,2 2 0,-2 1 799,-1 0 842,4 0-311,0 0 1,7-5-655,4 1 0,-2-1 1,6 4 588,1-4 0,2 4-441,1-4 1,0 4 0,1 1 0,-1 0-414,0 0 0,11 4 0,6 1 1,5-2 344,7-2 1,16-1 0,1 0-1,2 0 17,-1 0 0,7-4 0,-3-2 1,-1-2-27,2-2 0,4-2 0,-1 0 0,-5 2 77,-2 1 0,1 2 1,-5-4-1,-4 4-223,-3 1 0,-13-3 0,-1 5 0,-8-1-360,-6-1 1,2 5 337,-6-4 0,-8 4 1,-11 1-96,-11 0 1,-9 0 0,-12 0 0,-7 0-33,-7 0 1,-15 1 0,-5 2 0,-2 3 10,-4 2 1,35-5 0,-1 1 0,-2 1 0,-1 0-1,1 0 1,1-1-11,-2 2 1,1-1 0,2-1 0,2-1 0,-32 5 0,2-3 31,-1-2 0,0 3 0,4 0 0,3 0 195,2 0 0,4 4 1,9-1-1,8 2 103,4-2 1,8 1 0,10-4-525,6 1 1,11-2 0,16 2-1,11-1 222,10-3 1,26-6-1,7-3 1,-31 3-1,1-1-144,5-1 0,0-1 1,4 1-1,0-1 1,0-1-1,2 0 1,0 0-1,1 1-266,1-1 1,0 1 0,5 1-1,1 1 468,-5-1 0,1 1 0,1 0 0,1 0 0,0 0 0,0-1 0,-2 3 0,0-1 0</inkml:trace>
  <inkml:trace contextRef="#ctx0" brushRef="#br0">18116 13967 8363,'-2'-12'586,"-2"3"0,2 5 0,-4 8 66,0 5 0,3-2 44,-5 2 0,3 0 2971,-4 5-2874,6-7 0,-1-1 0,7-8 1,3-2-104,1-5 0,-2-4 1,3-5-1,1-4-152,-1-3 1,4-11 0,-5-2-1,2-2-188,0-3 0,0-5 0,3 1 1,-2-4-226,-1-3 0,-5-4 0,5 0 0,1-1-75,2 3 0,-3-14 0,0 5 0,0-5 45,-2 4 0,4-5 0,-5 4 0,0-1-82,0 0 1,-1 3 0,-2 2 0,3 4 2,2 0 0,-4 4 0,5-3 0,1 5 107,2 4 1,2 0 0,-1 6 0,-1 3 26,-3 2 0,3-2 0,-4 9 0,3 1-147,-2 2 1,3 3-1,-5 3 1,2 4-443,0 3 1,-5 2-810,5-1 1,-5 3 358,5 2 1,-4 3 0,4 6-501,1 0 1,-3 6 0,2 3 0,2 1-1261,1-1 0,1 4 2649,0 1 0,6-1 0,2 6 0</inkml:trace>
  <inkml:trace contextRef="#ctx0" brushRef="#br0">17982 12181 8436,'-11'-31'513,"2"0"0,3 6 1,6 7-395,0 3 1,0-3 0,0 1 0,1-1 1453,4-1 1,2-1-1,8-3 1,3 0-742,4 0 0,3 2 0,2 0 0,1 3-445,3 7 1,-1-1 0,4 7-1,0 2-111,0 2 0,0 7 0,3 4 0,-3 5-166,-1 3 1,4 8 0,-2 0 0,2 0-314,-1 4 1,1-1 0,-6 0 0,-2 0-707,0 2 1,-4 0 0,-2-4-1,0 0-404,0-1 1,1 1-1,-2 1 1,-2 0-2925,-1-1 4237,-4 8 0,10-12 0,-5 9 0</inkml:trace>
  <inkml:trace contextRef="#ctx0" brushRef="#br0">17489 14846 8434,'8'-17'0,"-3"-1"1155,1 2 1,0 1 0,5 3 0,-2 3-536,1 5 0,2-2 1,1 1-1,0 2 205,1 2 1,-5 11 0,-2 4 0,1 2-396,-1 3 0,-4 3 1,1 8-1,-2 1-121,-2-1 0,0 2 0,0-1 0,0-1-361,0-2 0,0-1 0,0-2 0,0-3-1469,0-4 1323,0-9 0,1-3 0,2-9 0,3-5 42,2-5 1,5-9-1,6 0 1,0-4 152,1 0 0,2 1 1,-4 2-1,-2 6 1447,-1 2 0,-2 3 0,0 3-896,1 5 0,-5 4 0,-2 4 0,-1 5-214,-3 3 1,0 6 0,0 1 0,1 1-357,-1 4 1,-6 1 0,-3 2 0,-1 0-432,-3-1 0,-4-3 0,-1-3 0,-1 0-458,0-4 0,6-1 0,-7-4 0,5 0-921,2-2 1,-5-6 287,6 1 0,5-4 0,5-3 1544,11-1 0,13-13 0,9 3 0</inkml:trace>
  <inkml:trace contextRef="#ctx0" brushRef="#br0">18196 15046 11876,'-18'-37'0,"0"8"1390,2 11 0,1 15 0,2 12 0,1 3-1256,3 1 1,-1 0-1,5 1 1,2 1-129,2 2 1,2-2 0,4 4 0,3-1 223,4 0 1,6 0 0,0-5-1,0-1-617,1-3 0,-4-2 1,3-4 241,-4 2 1,-2-3 0,-3-6-1,-5-5 463,-2-3 0,-8-1 1,-4-2-1,-5-1 122,-3-2 1,-6 0 0,4 5 0,-3 0-51,1-1 1,6 7 0,-2 3 0,3 2 343,2 2-2305,6 0 1,11 6-1,12 1 1,7 1-1922,5-4 0,13-2 3492,4-2 0,5 0 0,3 0 0</inkml:trace>
  <inkml:trace contextRef="#ctx0" brushRef="#br0">18676 14700 9373,'-12'-6'1008,"3"-3"1,-3 3-203,3 2 0,3 4 66,2 4 0,2-1 1,2 6-1,0 1 165,0 2 1,0 6 0,-1 3 0,-2 2-805,-2 6 1,-5 6 0,1 2-1,-1 5-807,1 2 1,-2 5 0,7-5 0,1-2 285,2-5 1,2-2 0,2-7 0,3-4-2507,1-3 0,7-9 2794,3-8 0,13-8 0,-2-4 0</inkml:trace>
  <inkml:trace contextRef="#ctx0" brushRef="#br0">18862 14580 8135,'-6'-27'0,"-3"2"0,-2 4 1586,-3 8 1,1 12 0,0 12 0,-1 10-639,1 10 0,1 6 1,2 5-1,1 1-747,-2 1 1,5 5 0,2-3 0,3 3-1480,1 5 1,0 0 0,0 4 0,0-7-3274,0-6 4551,0-1 0,0-16 0,0 5 0</inkml:trace>
  <inkml:trace contextRef="#ctx0" brushRef="#br0">18636 15020 8090,'-6'-51'0,"-2"8"1429,1 12 1,2 15 0,8 13 0,3 6-914,2 6 0,-4 3 1,5 1-1,1 0-429,2 1 0,7-1 0,5 0 1,4 1-1236,3-1 0,6 0 0,-2 1 0,0-2 245,1-4 0,-5 3 0,3-7 0,-3-1 446,-6-1 0,0-4 1,-8-2 759,-6-5 0,-5-3 1,-10-1 499,-5-1 0,-4 5 0,-4 2 0,-2 1 818,-2 3 0,5-3 0,-2 2 0,3 2-984,2 5 0,4 3 0,2 6 0,1 0-258,3 3 0,9 1 0,6-3 0,6 1-212,2-1 1,7-1-1,5-2 1,3-2-715,2-2 1,0-3 0,0-8-1,-3-4 23,-2-3 1,4-1 0,-5-2 0,-3-1 449,-4-2 0,-1-1 0,-3 3 0,-1-1 531,0 5 0,1 1 0,-4 6 1,2 2-232,-2 2 1,8 2 0,1 5 0,1 7-4429,4 8 4202,6 10 0,-8 3 0,4 6 0</inkml:trace>
  <inkml:trace contextRef="#ctx0" brushRef="#br0">21368 12807 7835,'-13'-6'0,"4"5"779,0-3 1,6 4 1820,-1 4-1958,2-3 0,4 4-209,2-10 1,-1 3 237,6-7 1,-6 4 15,1-4 0,-2 5-305,-2-5 0,0 5-81,0-5 1,-6 6 101,-3-2 0,2 4 86,-2 1 0,4 0-80,-4 0 1,7-2 0,-4-1 80,0-1 0,4-2-272,-2 2 1,1 2-243,-2-2 1,-2 2-1,-6 2 97,-1 0 1,1 0 0,0 0 0,-1 2 100,1 2 1,0-1 0,-1 4 0,1 1 47,0-1 1,-1-2 0,1 2-1,0 0-9,-1 1 0,5-5 1,2 3-1,0-2 24,-1 1 1,5 1 0,-3-3-28,0 1 0,3 2-104,-5-2 1,3-1 0,-4 5-32,-1-2 0,2 4 1,0-3-1,-1 2-46,1 0 1,-4-1 0,5 2 0,-2-1 30,0 1 1,5 2-1,-4 1-59,2 1 1,-2-1 0,3 0 139,2 1 1,2-5-1,1-1 59,0 3 0,0-4 0,0 2-145,0 1 0,0 2 0,0 2-6,0-1 0,0 6-49,0 3 0,0 2 0,0-2 0,0-4 0,0-3 0,1-2 0,2 1 0,3-1 0,1 0 0,2 1 0,5-1 0,-1 0 0,0-1 0,1-2 0,-1-1 0,0 2 0,1-4 0,-1 0 0,0 1 0,1-1 0,-5-2 0,-2 4 0,-1 1 0,3-3 0,-5 2 0,-1 2 0,3 0 0,-1 3 0,-1-2 0,2-3 0,-3 2 0,6-3 0,1 1 0,2 0 0,1-7 0,2 3 0,1-2 0,2 1 0,1-2 0,-2 2 0,0-2 0,0-2 0,-2 0 0,-2 0 0,0 1 0,1 4 0,-6-4 0,1 5 0,2 0 0,1-3 0,1 6 0,0-5 0,1 4 0,-1-2 0,5-2 0,-1-4 0,0 0 0,-2 0 0,2-1 0,3-2 0,-1-2 0,0 2 0,-1-3 0,-5 0 0,1-1 0,-3 3 0,0-4 0,-2 2 0,-5 0 0,5 2 0,-5-2 0,4-4 0,-2 1 0,0 1 0,-3-2 0,3 1 0,1-1 0,-3-1 0,4-1 0,-1 2 0,1 0 0,-4-8 0,3 8 0,-1-1 0,-3-1 0,3 0 0,-1-1 0,-2 0 0,-2 0 0,-1-1 0,0 1 0,0 0 0,-4 4 0,-1 0 0,2-2 0,-3 0 0,2-3 0,1 1 0,1 0 0,2-1 0,0 1 0,0 0 0,0-1 0,0 1 0,0 0 0,0-1 0,0 1 0,-4 0 0,0-1 0,-1 2 0,-1 4 0,3-4 0,-6 3 0,0-3 0,2-1 0,-5-1 0,5 1 0,-2 0 0,0-1 0,5 1 0,-4 0 0,1-1 0,-1 1 0,4 4 0,-3 0 0,-1-1 0,1-2 0,-2 3 0,-4 2 0,-2 1-272,-3 3 0,2 0 0,-7 0 1,1-1-8,1 1 0,-2 1 0,4 2 0,-1 0-245,1 0 1,1 0 0,5 0-1,0 0-1640,-1 0-308,1 0 0,7-6 0,6-4 2472,7-7 0,11-9 0,3-8 0</inkml:trace>
  <inkml:trace contextRef="#ctx0" brushRef="#br0">21302 12861 8106,'-8'-8'2134,"2"1"-1698,6 2 1,2 4-89,2-3-349,-2 2 369,4 2 0,-6-1 0,-2-2 215,-2-2 0,1 1 0,-5 2 252,2-2 1,-4-2-808,1-3 1,2 3 66,-2 6 0,0 0 0,-4 0-48,-1 0 0,1 2 1,0 1 219,-1 1 1,1 5 61,0-5 1,-1 2-299,1-1 0,1-2 0,2 4 0,2 0 39,2 1 0,-2-4 1,2 5-1,-2 2-20,-2 0 0,-2 3 0,-1-1-13,-1 0 1,2 1 0,2 0 0,1 3 54,-1 1 0,-2-1 0,0-3 0,2-1 77,1 0 1,6 5-1,-3 0 1,2-2-67,-1-1 0,1-2 0,4 1-87,0-1 0,0 0 1,0 1-1,0-1 28,0 0 1,1 1-1,2 0 1,3 3-66,1 0 0,-2 1 0,4-3 0,1 1 1,2 2 1,1 0 0,1-3-1,-1 1 33,0 2 0,2-1 1,1-3-1,2-1-37,-2 0 0,4 4 0,-1-2 0,0-4 79,1 1 0,2-1 0,-2-1 0,3-3-15,0-1 0,6 3 0,-9-4 1,2-2-64,1-2 0,-3-1 0,4 0 1,-2 0-84,2 0 0,0 0 1,-1-1-1,-2-4 45,-2-4 0,5-3 0,-3-1 0,0 0-33,-4-1 0,-2-3 1,0-3-1,0 1 72,-2 0 1,3-5 0,-7 2 0,2-3 28,-2-2 0,-2 1 1,-4-3-1,1 0-48,-1-2 1,-1 0 0,-2 2-1,-2 1-19,-2 2 0,-5-4 0,-9 9 0,-2 1 29,-1 2 0,-9-1 0,2 1 1,-3 3-119,-2 5 1,-2-1-1,2 5 1,1 0-699,-1 0 0,3 2 0,7 4-98,0 0 1,7 0 944,-2 0 0,10 0 0,2 0 0</inkml:trace>
  <inkml:trace contextRef="#ctx0" brushRef="#br0">7691 7503 7918,'0'-9'262,"0"0"0,-4 5 659,0-5-682,-1 6 0,5-4 473,0 2 0,2 4 940,2-4 0,-2 2 1374,2-1-1314,-3 2-1347,-1-3 0,0 12 0,0 5 13,0 4 0,0 3 0,-1-1 0,-2 4-77,-1 4 0,-5 0 0,3 1 0,0-1-233,0 1 0,-3-2 0,3-1 0,0-2-47,0 2 1,0 0 0,3-2 0,-1-4-975,1-4 1,2 0 0,1-1-728,0 0 1,1-5-1,3-4 1,5-4 644,3-4 1,2-7 0,-1-9 0,0-7-1327,0-1 2361,7-12 0,0 4 0,7-10 0</inkml:trace>
  <inkml:trace contextRef="#ctx0" brushRef="#br0">7891 7290 14570,'0'13'795,"0"1"0,0-1 0,0 2 0,0 1 17,0 2 1,0 5 0,0 1-1,0 4-96,0 3 0,-4 1 0,0-6 0,1 1-1238,1-1 1,1 6 0,-2-1 0,-2-2-1274,2-1 1,0-2-1,0-3 1,-1-2-3247,1-2 5041,1-1 0,2-5 0,0 1 0</inkml:trace>
  <inkml:trace contextRef="#ctx0" brushRef="#br0">7678 7663 14973,'2'-7'3665,"2"2"-3606,5 4 0,4-1 0,4-1 1,2-3-926,2-1 0,1 3 1,4-5-1,1 0-1042,0 1 0,-2-3 1908,-3 2 0,9-3 0,-3-1 0</inkml:trace>
  <inkml:trace contextRef="#ctx0" brushRef="#br0">8225 7290 7918,'0'-9'615,"0"0"245,0-1 1,4 2 0,1 0 2069,-2-3-1689,-2 5 1,-2 2-551,-4 8 1,2 8-1,-6 7 1,0 4-69,2 5 0,-5 4 0,3 8 0,-1 0-285,1 0 0,-1 0 0,5 2 0,1 1-574,-2 1 1,4-1 0,-2-6 0,2-3-25,2-1 0,2-4 0,2-7 0,4-4-1798,-1-3 0,5-8 0,-3-2 0,4-4 443,5-1 1615,-3-11 0,10-4 0,-4-12 0</inkml:trace>
  <inkml:trace contextRef="#ctx0" brushRef="#br0">8518 7330 16434,'-7'6'859,"1"1"1,6 7-1,-2-1-319,-2 0 0,2 1 1,-2-1-1,2 0-663,2 1 0,0-1 0,0 0-177,0 1 1,5-6 0,1 0-85,1-2 1,2-2 0,4-4-908,1 0 1,-1 0 0,2-1-1,1-4-3278,2-4 4569,6-2 0,-4-9 0,7 0 0</inkml:trace>
  <inkml:trace contextRef="#ctx0" brushRef="#br0">8785 7223 9000,'-8'6'1299,"-2"-3"0,4 5 0,0 0-88,0 4 0,-3 0 1,5 10-1,-1 2-535,-1 1 0,0 8 1,-4 1-1,1 1-639,-1 1 1,2-5 0,1 5 0,1-1-868,3-1 0,-3-1 0,2-8 1,1-1-1928,1-2 1,4-7 2756,2-2 0,10-6 0,6-7 0</inkml:trace>
  <inkml:trace contextRef="#ctx0" brushRef="#br0">8878 7077 7789,'0'-6'0,"0"6"1470,0 7 1,1 4 0,4 0-1,2 3-389,1 5 0,3 0 1,-2 5-1,2 3-638,-2 2 1,2 7-1,-3-4 1,1 1-47,0-1 0,-6 8 1,1-3-1,-2 0-583,-2 2 1,0-2 0,0 0 0,-2-3 50,-2-1 1,-4 2-1,-5-2 1,0-2-708,-1-3 0,-4 2 842,1-8 0,-13 3 0,2 2 0</inkml:trace>
  <inkml:trace contextRef="#ctx0" brushRef="#br0">9438 7370 7214,'0'-9'937,"0"0"1,1 6-1,2-3-79,2 0 1,-1 3 382,-4-6 1,0 5 1580,0-5-2181,6 6 0,-5-1 1,4 8-181,-4 5 1,-1 7-1,-1 4 1,-2 0-111,-1 4 1,-2 1-1,3 2 1,-2-2-196,2-3 1,-3 2-1,2-5 1,1 2-99,1 3 1,1-5 0,-2 0 0,-1-1-1057,1 0 1,0-1-2169,-2-3 0,5-2 3166,0-3 0,6-9 0,7-8 0</inkml:trace>
  <inkml:trace contextRef="#ctx0" brushRef="#br0">9344 7503 8026,'-13'0'1810,"1"2"210,3 2 0,3-1-1044,6 6 0,6-6 0,3 3 1,3-2 708,1 1 0,5-1 0,1-4 0,2 0-2109,3 0 0,0 0 0,-1-1 1,-2-2 4,-2-2 1,-1-5 0,-5 3 0,1-2 418,-1 0 0,6-6 0,2-6 0</inkml:trace>
  <inkml:trace contextRef="#ctx0" brushRef="#br0">10278 7237 7966,'0'-9'1051,"0"0"1,1 1-127,3 0 7,-2-4-186,4 4 190,-6 1 515,0 1-1044,0 6 1,0 1 0,0 4 12,0 4 0,0 3 0,0 1 0,0 0-51,0 1 0,-5 0 0,0 3 1,-1 1 69,0-2 1,0 3 0,3 0 0,-2 1-124,2-1 1,-3 4 0,1 0 0,-1 0-65,0 0 1,-3 2-1,3-3 1,0 3-106,0 2 0,0-5 0,3 0 0,-3 0 26,-1-1 1,4-2 0,-2-5 0,4-1-454,1 0 0,0-4 6,0 0 1,0-7 0,0-2 128,0-8 0,6-9 1,3-6-1,1-3-174,-1-5 1,7-2 0,-2-4 0,0 1-38,1-1 0,-6 5 1,0-1-1,0 2 352,-2 0 1,4 1 0,-5 7 0,0 2 400,-1 2 1,1 1 1112,-1 5-776,-4 5 1,5 4-394,-6 8 0,0 10 1,-1 8-1,-2 3 152,-2 2 0,-5 1 0,1 3 1,-3 3-127,-1 0 0,0 4 0,1-3 1,1 0-411,2 1 1,1-7 0,-4 2 0,1-4-811,2-5 0,6 2 0,-2-8 0,0-3-1082,1-2 1,1-8 0,7 1-852,5-2 1,4-14 2785,5-6 0,3-6 0,6-2 0</inkml:trace>
  <inkml:trace contextRef="#ctx0" brushRef="#br0">10957 7463 8089,'-9'0'212,"1"0"0,3 0 1,-2-1 963,1-4 78,-5 4-588,10-5 1,-5 4 395,6-2-802,0 2 1,2-3 0,2 5-32,5 0 0,-2 4 1,2 0-1,2-1-160,0-1 1,3-2 0,1 0 0,1 0-20,2 0 0,-1 0 0,-3 0 0,-1 0-28,0 0 1,1 0 17,-1 0-220,0 0-201,-5 0 0,-4 1 1,-8 2 231,-5 2 1,-3-1-1,-1-4 1,-1 0 158,1 0 1,0 0-1,-1 0 121,1 0 0,0 0 0,-1 0 212,1 0 1,1 2-126,3 2 0,-1-1-52,5 6 1,1 0-302,4 4 0,0-4-115,0 0 0,2-6 0,2 1-320,5-2 0,1-4 1,1-1-1,-3-3-141,3-1 1,1 3 0,3-4 710,2 2 0,-2-10 0,4 1 0</inkml:trace>
  <inkml:trace contextRef="#ctx0" brushRef="#br0">11611 7370 8094,'0'-13'619,"0"-1"0,0 5 0,0 0 977,0-1-184,0 4-1125,0 0 1,1 6-1,2 2 1,1 2 144,-1 5 1,-1 3 0,-4 3 0,-1 1-126,-1 2 1,-6 5-1,1 0 1,-3 2-91,-1 2 0,4-1 1,0 1-1,-2-2-290,0-3 0,2 3 0,1-4 1,2 0-1174,3-3 1,-3-4-59,2 0 1,1-7 0,8-4 103,3-6 0,9-6 1200,0-8 0,13-10 0,-2-7 0</inkml:trace>
  <inkml:trace contextRef="#ctx0" brushRef="#br0">11797 7223 15104,'6'8'619,"-4"4"0,2-2 1,-2 5-356,-2 3 0,0 4 1,0-2-1,0 4-99,0 4 1,0 2-1,-2-3 1,-1-1-286,-1 1 1,-5 4-1,3 0 1,0-3-291,0-4 0,-4 1 0,2-4 1,-1 0-707,0-4 1,6-2 0,-1-2-1488,3 1 1438,1-7 1165,0-7 0,5-13 0,3-8 0</inkml:trace>
  <inkml:trace contextRef="#ctx0" brushRef="#br0">11517 7343 7967,'-13'2'314,"0"2"1094,-1 5 909,7-3-1712,1 0 0,12-6 1,3 0-1,4 0-240,5 0 1,1-5-1,5 0 1,-2-3-230,2-2 0,5-2 0,2 0 0,-1 2-271,-2 1 1,-1 4-1,-2-2 1,-1 1-175,-2 3 1,-1 2 0,1 1 0,-4 0-317,-4 0 1,0 0 0,-1 0 0,-1 1-872,-3 4 0,1 2 1496,-5 6 0,-1 1 0,-4-1 0</inkml:trace>
  <inkml:trace contextRef="#ctx0" brushRef="#br0">11424 7783 7881,'-13'0'181,"5"6"0,4 3 563,2 3 1,8-3-1,3-2 1,3 0-215,1 1 1,2-4 0,3 4-1,3-2-361,-1-3 0,6 2 1,-4 0-1,3-2-51,2-2 1,-1-1 0,1 0-1,0-1-636,-1-4 1,-4 2 0,-1-5 0,0-1-673,0 1 0,-5-4 1190,2 4 0,2-4 0,1-2 0</inkml:trace>
  <inkml:trace contextRef="#ctx0" brushRef="#br0">12264 7157 7971,'0'-9'2735,"0"0"-1117,0 6-1332,0-3 0,-5 8 1,1 2-1,-1 5 178,-1 3 1,1 7 0,-6 3-1,2 3-35,-1 2 0,-2 4 0,-1 3 0,1 3-38,3 5 1,-3 2 0,3 0-1,-3 4-199,-1-1 0,4 4 1,2-6-1,-1 1-246,1 0 1,4-6 0,-1-6 0,2-1 21,2-3 1,0-8 0,2-4-1,1-4-1058,1 0 0,6-7 0,-1-3 21,3-2 0,6-4 0,0-2 0,-1-6-2275,3-7 3344,-6 3 0,12-12 0,-6 6 0</inkml:trace>
  <inkml:trace contextRef="#ctx0" brushRef="#br0">12530 7410 13406,'0'18'336,"0"-1"1,0 3 0,0-3 0,0 6-176,0 2 0,0 0 0,0-1 0,0-2 14,0 2 1,-1-1-1,-2 1 1,-2-3-688,2-2 0,1-3 0,-1-5-1361,-2-2 0,2-8 1873,8-1 0,2-6 0,6-7 0</inkml:trace>
  <inkml:trace contextRef="#ctx0" brushRef="#br0">12624 7143 7741,'-6'0'1367,"4"2"-616,5 2 0,8 4 0,-1 5 0,5 0-245,3 1 1,8 5-1,-1 5 1,2 4-14,3 3 0,-1 6 0,-2 0 1,-2 4-159,-3 4 1,-2 1 0,-9-3 0,0 1-361,-2-1 0,-6 1 0,-2-1 0,-7-1-363,-7 1 0,-9 0 0,-1-5 0,-2-2-401,-1-5 1,-5 1 0,-1 0 788,3-3 0,-5-1 0,0-1 0</inkml:trace>
  <inkml:trace contextRef="#ctx0" brushRef="#br0">8011 8103 9221,'9'-5'1547,"0"1"-919,2 1 1,-1 0 0,0 0 37,-1-1 0,-4-1 0,2 4-79,-1-4 1,4 2-425,-1-6 0,2 1 0,-1-6 1,-1 1-173,1 0 0,2-1 0,1 1 1,1 0-113,-1-1 0,0 1 0,-1 0 1,-1 1 243,-3 3 1,-3-1 227,4 5 0,-6 2 0,1 8-73,-2 3 0,2 4 1,1 3-1,-1 1-124,2 2 0,-3 4 1,6-2-1,0-1-392,-2 0 1,3 3 0,-4-4 0,2-2-747,2-1 1,-2-1 0,0-1-1735,3 0 1,-4-5 2717,2-4 0,0-8 0,4-4 0</inkml:trace>
  <inkml:trace contextRef="#ctx0" brushRef="#br0">8291 8143 8156,'-13'0'1911,"1"1"-1169,3 4 1,3 2 0,6 7 0,0-1-317,0 0 1,0 1-1,2-1 1,1 0 144,1 1 1,8 0 0,0 3 0,4 0-225,1 0 1,-3 2-1,1 0 1,1 2-1484,2 3 0,0-5 1,-5-3-1,2-4 1136,3-3 0,3 0 0,5 4 0</inkml:trace>
  <inkml:trace contextRef="#ctx0" brushRef="#br0">8811 8289 8048,'0'-7'1613,"-6"1"1,-3 8-1,-2 1-1219,-3 1 1,1 6 0,0-1 0,1 3-133,3 1 0,-2 1 0,7-1 0,1 0-33,2 1 0,1-1-384,0 0 1,6-5-1,2-4 1,4-2-215,2-2 0,3-6 1,1-3-1,-3-3-83,-5-1 0,1 4 1,-7 0-107,-1-1 772,-1 4 1,-8 6-1,-2 9 1,-1 2 369,0 3 1,2-1 0,-2 2 0,5 1 20,2 2 1,2 0-1,0-5-506,0 0 1,2-1 0,1-1-451,1-3 1,6-5-1,-1 2 1,5-5 350,3-5 0,4-2 0,6-6 0</inkml:trace>
  <inkml:trace contextRef="#ctx0" brushRef="#br0">9051 8343 7939,'-7'0'5115,"2"0"-4436,10 0 0,-4 6-505,4 3 0,-5 2 0,-3 3 87,-2-1 1,-5 0-1,1 1-453,-3-1 1,0 0-1,2-1-762,1-3 0,6-1 216,-1-4 0,4-3 1,4 4-219,5-4 1,3-2 0,1-2 955,1-1 0,-1-7 0,0 4 0</inkml:trace>
  <inkml:trace contextRef="#ctx0" brushRef="#br0">9264 8289 7939,'-5'-7'1099,"-4"3"1,1 4-1,1 4-734,1 5 1,0 1 0,3 1 0,-1-2-110,1 1 0,-3 2 0,1 1 1,2 0 78,2 1 1,1-5-1,0 0-364,0 1 1,1 0 0,4 1-354,4-2 0,2-7 1,3 3-139,-1-4 0,-4-1 0,-2 2 108,-1 2 1,-3-1 0,-7 5 121,-5-2 0,-3 3 0,-1-4 0,-1 1 55,1 0 0,0 3 235,-1-4 0,7 5 0,1-3 0</inkml:trace>
  <inkml:trace contextRef="#ctx0" brushRef="#br0">9424 8356 8722,'-4'9'0,"0"0"175,1 1 1,1 2-1,2 1 532,0 1 1,2-1 331,2 0 0,3-1-422,7-3-1191,-1-3 1,-1-7 0,-3-4 131,-5-4 0,-1-3-751,2-1 732,-4 0 1,7 1-1,-4 3 12,5 5 449,3 2 0,1 8 0,0 1 0</inkml:trace>
  <inkml:trace contextRef="#ctx0" brushRef="#br0">9611 8409 8039,'0'9'6408,"0"0"-6384,0-6 0,6 8-135,3-7 0,3-1 0,1-8-420,0-3 1,-1 0 0,-1-1-602,-3-1 1,-3 0 2280,4 1-371,-6 3 1,3 7 0,-6 4-279,0 4 1,0 2-1,0 3 1,0-1-339,0 0 1,0 1 0,1-2-1,2-2-451,2-1 0,5-6 0,-1 1-333,3-2 0,1-4 1,0-2-159,1-5 1,-2-3 0,-2-1 93,-1-1 0,-6 1 1849,1 0-849,-2 5 0,-8 2 0,-2 8 416,1 2 0,1-1-370,6 6 0,1-1-623,4 0 0,-2 3 0,6-7-145,1-1 1,2-1 0,1-1 218,1 4 0,-5-4 189,-1 4 0,1 2 0,5 0 0</inkml:trace>
  <inkml:trace contextRef="#ctx0" brushRef="#br0">10171 8369 7961,'0'-13'-125,"0"6"911,0-5-535,6 10 1,0-2 650,3 8-569,2-2 1,-8 4 0,5-8 14,-2-2 0,-2-4 775,-4-5-676,0 0 1,-1 1 92,-4 3 1,4 2 33,-4 2 1,-2 4-299,-2-4 1,-3 4 0,-1 2-1,0 4-127,-1 4 1,2 8 0,2 6 0,3 2-87,1 1 0,-3 1 0,4 1 0,2 0-182,2-1 1,7 3 0,3-10 0,4 1-177,5-3 0,1-9 0,5-5 1,-2-2 102,2-2 0,-1-6 0,0-5 1,-4-3-597,0-4 0,-8-10 0,0 1 0,-3-1 171,-5 0 1,-3 1-1,-6 0 1,-8 2 616,-6 3 0,-5-9 0,-2 3 0</inkml:trace>
  <inkml:trace contextRef="#ctx0" brushRef="#br0">13423 7530 8215,'-5'-8'4384,"3"3"-3841,-4 5 1,14 0 0,3 0-679,6 0 0,11 0 1,-2 0-1,3 0-172,-1 0 1,-2 0-1,1-2 1,-2-1 306,-3-1 0,4-1 0,-6 5 0</inkml:trace>
  <inkml:trace contextRef="#ctx0" brushRef="#br0">13517 7663 8360,'-14'2'0,"3"2"666,2 5 1,1-2-130,4 2 0,4-1 0,1 1-661,11-5 1,6-3 0,7-2 123,2-3 0,2-4 0,11-5 0</inkml:trace>
  <inkml:trace contextRef="#ctx0" brushRef="#br0">14490 7370 8186,'0'7'461,"1"-2"1,2-10 168,2-4 1,4 2 0,-3 0 1003,1 1-1171,-4-5 0,1 10-266,-8-4 1,-2 5 0,-4 3 0,1 3-10,-2 2 0,4-4 0,0 5 0,-1 0-5,1-2 1,4 5 0,-3-4 0,1 0 34,1 1 0,-5 0 1,5 5-1,-1-1-100,-1 0 1,3 1 0,-4 0 0,0 3 35,-1 0 0,4 7 0,-4-3 0,2 1 63,3 0 1,2-4 0,1 3-1,0-2-140,0-3 0,1-2 1,4-4-1,4-3-73,3-1 1,5-1 0,3-5 0,0 0 106,4 0 1,1-6 0,2-5 0,0-3 9,-1-4 0,-1-4 0,-1 2 0,-2 0-8,2-4 1,-5-1-1,-1-2 1,-3 2 42,-2 3 1,-4-3 0,-2 2 0,-1 0-78,-3 0 0,-3 0 1,-4 4-1,-5-1-67,-3 1 1,-1 1 0,-2 6-1,-1 2 20,-2 1 0,0 5 0,5-4 1,-2 2-550,-3 3 0,3 2 0,-2 1-873,2 0 1,2 0-2185,-1 0-436,7 0 3441,1 0 0,24 0 1,4 0-1</inkml:trace>
  <inkml:trace contextRef="#ctx0" brushRef="#br0">15210 7357 8283,'0'-9'630,"1"1"-70,4 2 0,-4-4 437,4 1 0,-4 2-230,-1-2 1,2 7-431,2 2 1,-3 6 0,4 8 0,-4 0-17,-1 4 0,0 1 1,-1 7-1,-2-3-193,-2 1 1,0 7 0,2-7-1,-3-1-407,-2 3 1,5-3-1,-1 1 1,2-3-1329,2-2 1,0-1 0,0-5 1606,0 0 0,6-5 0,2-2 0</inkml:trace>
  <inkml:trace contextRef="#ctx0" brushRef="#br0">15223 7530 9207,'-7'0'1954,"1"1"0,7 2-1727,4 2 1,2 1 0,6-3 0,1 1-1062,-1-1 0,6-1 0,2-2 1,1 0 833,0 0 0,1-12 0,3-3 0</inkml:trace>
  <inkml:trace contextRef="#ctx0" brushRef="#br0">15783 7103 8045,'0'-13'2112,"0"7"0,0 6-1388,0 8 1,-5 5 0,1 5-1,0 4-136,-2 3 0,3 3 1,-6 3-1,0 5-370,2 2 0,-5 2 0,3 0 0,-2-1-348,3-4 1,-3 1 0,5-7-1,0-2-235,0-2 1,2 2 0,4-9-1116,0-2 0,0-1 205,0-2 0,6-5 0,3-6-1412,3-4 2687,7-6 0,-4-11 0,4-2 0</inkml:trace>
  <inkml:trace contextRef="#ctx0" brushRef="#br0">16089 7423 8246,'-5'8'39,"2"-2"0,-5-8 335,2-2 1,-4 1 83,1-6 0,2 6 1,-1-3 1722,2 0-106,2 4-1756,4-3 0,6 5 0,3 0 0,3 0-156,1 0 1,2 0 0,1 0 0,2 0 24,-2 0 1,-1 0 0,-2 0 0,0 0-669,1 0 0,-1 0-89,0 0 1,-4 0-217,0 0 601,-6 0 1,-7 0 163,-10 0 1,-2 0 0,3 0 148,-1 0 0,1 0 0,0 0 0,-1 1 112,1 3 1,0-2-1,1 4-94,3 0 1,-1-3-46,5 6 0,2-2-425,8 2 0,2-3 0,6-6 0,1 0-174,-1 0 0,0 0 1,2 0-1,2 0-489,0 0 1,6-5 0,-4 0 985,2-3 0,-5-1 0,3-4 0</inkml:trace>
  <inkml:trace contextRef="#ctx0" brushRef="#br0">16663 7197 8038,'-14'0'421,"1"0"1,4 0-1,2-2 1,-1-1 688,1-1 0,2-1 883,-3 5-1696,5 0 1,-2 0-1,10 0 1,4 0-48,2 0 0,3 0 1,1 0-1,1 0-125,2 0 1,1 0 0,-3 2 0,2 1-160,-2 1 1,-5 1 0,-3-4 0,1 4-145,-1 3 1,-2 0-1,-6 1 1,0 3 105,0 4 0,-6-1 1,-3 4-1,-3-1 131,-1-1 0,-5 6 0,-1-4 0,-1 0 114,1 0 0,1-2 0,5-7 1,0-1 190,-1 1 1,7-2 0,3 1 15,2 1 1,2-3-343,0 2 0,10-1 0,4 1 1,2-5-156,3-2 0,-2-2 0,3 0 0,1 0-639,0 0 0,-3-2 0,2-1 0,0-1-355,-4 1 1,-1-3 0,-2 0-1,0 0-227,1 0 1,-1-3 1337,0 5 0,1-13 0,-1 3 0</inkml:trace>
  <inkml:trace contextRef="#ctx0" brushRef="#br0">17103 7143 6760,'0'-13'400,"0"0"0,0 4 1,1 1 94,4 2 0,-4 1 759,3 0-818,4 4 1,-8-4 0,0 8 0,-8 3-90,-3 1 1,2 2 0,0 6 0,-2 1 87,0 2 0,-3 4 0,2-2 1,2 0-202,1 4 0,2 1 0,-2 2 0,3 0-289,0-1 1,5-1 0,-4-1-1,4-3-144,1-2 1,0-1 0,0-5 0,0 1-1241,0-1 0,6-6 0,2-2 690,4-4 0,2-1 749,-1 0 0,6-12 0,2-2 0</inkml:trace>
  <inkml:trace contextRef="#ctx0" brushRef="#br0">17316 7157 8043,'7'-6'202,"-2"4"327,-10-2 1,-1 4 0,-4 4 0,1 5 13,-1 3 0,2 1 1,-1 2-1,1 1-136,0 2 0,-4 9 0,5-2 0,-2 2-157,0 2 0,2 1 0,-4-3 0,4-1-821,1 1 1,2-6 0,4-2-1492,0 0 0,1-6 2062,3 1 0,10-13 0,7-8 0</inkml:trace>
  <inkml:trace contextRef="#ctx0" brushRef="#br0">17489 7010 7991,'0'-13'568,"0"5"1,0 4-1,2 8-39,2 5 0,-2 8 1,2 3-1,-1 4 6,1 4 1,-2 6 0,2-1 0,-2 1-261,-2 3 1,0 6 0,0 1 0,0-2-342,0-5 0,-5 1 0,-2-2 0,-3 1-613,-5-2 1,-3 4 678,0-4 0,-8 4 0,-8 1 0</inkml:trace>
  <inkml:trace contextRef="#ctx0" brushRef="#br0">17876 7170 11853,'9'0'1283,"0"0"0,1 0-1105,2 0 0,6 0 0,1 0 0,0 0-555,0 0 0,-1 0 0,-5-1 0,1-2-950,-1-2 0,0-1 1327,1 2 0,-1 2 0,0-4 0</inkml:trace>
  <inkml:trace contextRef="#ctx0" brushRef="#br0">17956 7317 9947,'-14'-6'2107,"7"4"1,3-4-3079,8 6 0,8 0 1,6-1 970,-2-4 0,5-8 0,-1-8 0</inkml:trace>
  <inkml:trace contextRef="#ctx0" brushRef="#br0">18369 7130 8788,'-13'0'1673,"-1"0"1,2 2-208,4 2 1,2-1-1473,6 6 1,10-6 0,5 1 0,4-2-265,5-2 1,1-6-1,2-3 1,-1-3-2592,1-1 2861,0-1 0,-1-5 0,1-2 0</inkml:trace>
  <inkml:trace contextRef="#ctx0" brushRef="#br0">18809 6810 7912,'-6'-7'3764,"6"1"1,-2 7-2843,5 4 0,6 2 0,-3 8 1,0 3-516,0 4 0,-1 3 0,-5 2 1,0 1-480,0 3 0,-2 3 0,-1 6 0,-3-1-903,-1-4 0,-2 4 0,-4-5 1,1 0-3016,3-3 3990,-3-3 0,10-1 0,-3-1 0</inkml:trace>
  <inkml:trace contextRef="#ctx0" brushRef="#br0">19275 6943 8006,'-13'0'0,"0"0"321,-1 0 0,1 0 0,0 0 1,-1 0 114,1 0 0,0 5 0,1 1 1138,3 1-862,3-4 0,8 3 1,2-6 583,5 0 0,-2 0 0,2 0 0,2 0-436,0 0 1,3-4 0,-1-2-1,0 0-420,1 0 0,5-3 0,3 5 1,3-1-200,2-1 1,0 5 0,1-5 0,1 1-408,3 1 0,3-5 0,-2 3 0,-1 0-608,1 0 1,-3-3 0,-7 3 0,-2 1-1142,-2-1 1,3 1 0,-4 5-2771,-2 0 4685,-1 0 0,-1-6 0,-1-1 0</inkml:trace>
  <inkml:trace contextRef="#ctx0" brushRef="#br0">19715 6757 7924,'-7'-13'2713,"1"5"0,7 2 0,4 8-1916,4 2 1,7-2-1,3 2 1,2-1-597,3 1 1,1-2-1,3 2 1,2-2-79,1-2 1,0 4 0,-4 1 0,-2-2-162,-3-2 1,-3 4 0,-5 1-181,-1 1 1,-6 2 0,-2 4 0,-5 1 308,-5-1 1,-4 5-1,-8-1 1,-6 1-345,-2 1 0,3-2 0,1 3 0,2 0 28,3-4 1,5-3-1,4-2-4692,1-2 4917,8-7 0,17 10 0,9-4 0</inkml:trace>
  <inkml:trace contextRef="#ctx0" brushRef="#br0">20568 6584 12319,'-8'4'1073,"-1"2"1,-2 1-247,-1 4 0,-1 7 0,0 4 0,-1 1 275,1 0 0,0 6 0,1-2 0,3 1-766,5 0 1,-2 2 0,1-2 0,4-4-517,4-4 0,9 1 0,8-6 1,4-5-254,4-2 0,8-5 1,-1-9-1,4-6 207,1-4 1,-6-4 0,-3 3 0,-4-4 417,-5 0 1,-9-4 0,-8 4-1,-4-1 146,-1 0 0,-12 5 0,-7-2 1,-9 1-489,-8 1 1,-7 3-1,-3 5 1,0 1-195,1 0 1,-6 2 0,4 6 343,-1 0 0,-3-6 0,3-1 0</inkml:trace>
  <inkml:trace contextRef="#ctx0" brushRef="#br0">21688 13660 7698,'6'-7'1599,"1"1"-1046,7 6 0,-5 0 0,0 1-258,1 4 1,-3-4 0,2 5-1,2-1 197,0-1 1,7 5 0,0-3 0,0 0-96,1 0 1,-4 0-1,4-3 1,-1 1-103,0-1 0,5 0 1,-2 0-1,1 2-66,1-3 0,-6 0 0,6-2 0,-1 0-51,-2 0 1,4 0 0,-6 0 0,-2 0-45,-1 0 1,3 0 0,0 0-107,-2 0 1,-1 0 0,-3-2-1,-2 0-65,-1-3 1,-2-5-1,4 1 1,-3-2 51,3 3 0,1-4 1,1 3-1,-1-3 57,-3-1 1,3-1 0,-5 1 0,2 1 34,0 3 1,-6-3-1,3 4 1,-2-4-8,1-2 1,0 1 0,-2 0-106,2-1 0,-1 1 0,-4 0 0,0-1-41,0 1 0,-4 0 0,-1-1 0,2 1 14,2 0 1,0-5-1,-2 0 1,-2 2 67,2 1 1,2-3-1,1 1 1,0 0 64,0 3 1,4 0 0,1 1 0,-2 0 64,-2-1 1,-1 1 0,0 0 0,0-1-65,0 1 1,0 0-1,0-1 1,0 1-36,0 0 1,-4-1-1,-1 1 1,2 0-33,2-1 1,-4 1-1,1 0 1,1-1-79,1 1 1,-2 0-1,-1-1 1,2 1 49,2 0 0,-3-1 0,-1 1 1,1 0-50,-2-1 1,3 1 0,-6 0 35,-1-1 0,2 3 0,-1 0 10,-1 2 1,-2 0 0,-1-2 0,-1 0 45,1 2 1,0 5-1,-1-5 128,1-1-119,-6 4 0,4-2 0,-3 5 0,5-3-49,4-1 0,-3 4 0,3-3-86,-3 0 0,-1 3 0,0-4-4,-1 1 0,1-3 0,0 3-6,-1-1 1,1 4 0,0-2 157,-1 4 1,1-4 71,0 1 0,-1-2-274,1 2-401,6 2 0,-4-2-274,7 8 0,-1 3-318,5 7 1,0-1 0,0 0 253,0 1 1,0-1 0,2-1-687,2-3 1555,4 3 0,11-5 0,2 6 0</inkml:trace>
  <inkml:trace contextRef="#ctx0" brushRef="#br0">21888 12754 7706,'-24'-4'653,"-2"-1"0,-2 1 0,5 4 0,6 0-259,2 0 1,1 4 0,3 2-47,2 2 1,3 0-1,7 4 1,4-1 143,4-2 0,8-2 0,6 3 0,2-1-619,1 2 1,6-4 0,-1 0-1,-2 1 127,-1-1 0,5 2 0,1 4 0</inkml:trace>
  <inkml:trace contextRef="#ctx0" brushRef="#br0">21395 11981 8099,'-2'-7'190,"-2"2"0,1 4 1,-4 2-1298,1 4 2456,1-4-835,5 5 0,2-7 1,2-2-1,5-3 99,3-2 0,1-1 0,1-2 0,-1 0 394,0 2 1,1 5-781,-1-5 1,-6 8-131,-2 1 0,-5 4 1,-5 6-1,-4-1 192,-2 2 0,-3-4 1,1 2-1,0 0 38,-1-2 0,2 1 0,2-5 1393,1 1-1096,6 0 1,-3-2-192,6 2 1,5-1-146,-1 6 1,1-4 0,-5 4-117,0 1 0,0-3 0,0 2-10,0 2 1,-5 0 0,1 3 295,1-1 0,1 0-32,2 1 0,0-1 103,0 0 1,0-4-38,0 0 1,5 0-310,-1 4 1,1 1 0,-5-1 0,0 0-184,0 1 0,-5-1 0,1 0 0,1 1 0,1-1 0,2 0 0,0 1 0,0-1 0,0 0 0,0 1 0,0-1 0,5 0 0,1-1 0,0-2 0,-1-1 0,4 0 0,-3 5 0,0-1 0,0 0 0,-1 1 0,-4-1 0,2 0 0,1 1 0,1-1 0,-5 0 0,0 1 0,0-1 0,0 0 0,-2 0 0,-1 2 0,-1 3 0,-2-3 0,3 3 0,-1-4 0,1 0 0,1-1 0,2 0 0,0 1 0,0-1 0,2-1 0,2-3 0,-1 1 0,5-4 0,-3 2 0,0-4 0,-5 5 0,4-5 0,1 5 0,-1-4-1166,-4 3 0,0-3-1224,0 4 1,2-6 0,2 1-484,5-2 1,3-7 2872,1 1 0,6-7 0,2 4 0</inkml:trace>
  <inkml:trace contextRef="#ctx0" brushRef="#br0">21315 12714 8551,'0'-18'2713,"0"1"-1830,0 5 0,1 6 0,2 7 0,3 4-109,2 4 0,-1 2 0,3 3 0,-1-1-260,2 0 0,1 1 0,2-1 0,3 0-301,0 1 0,6-5 0,-4-2 0,2-1-682,2-3 0,3-2 0,0-2 0,1-2-1556,0-1 0,-1-7 1,1 2 2024,-1-3 0,1-7 0,0-2 0</inkml:trace>
  <inkml:trace contextRef="#ctx0" brushRef="#br0">21662 11675 8168,'-8'6'850,"4"2"0,8 0-702,5 1 1,3-6 0,1 1 0,0-1-249,1 1 0,-1-1 0,0 5 126,1-2 0,-5 0 1,-2-2 91,-1 5 0,-2 3 0,-4 1 0,0 1 415,0-1 0,0 0 0,0 1-189,0-1 1,0 0-1,0 1 1,0-1-262,0 0 1,6-4-1,5 0 1,4 0-24,2-2 1,6 4 0,-3-5 0,3-1-133,0 1 1,4 3 0,-8-3 0,0 0-1,1 0 0,-3 0 1,-3-3 232,-1 1 0,0 1 22,1-5 0,-1-2 0,0-2-152,1-5 1,-1-3-1,0-1 1,1-1 18,-1 1 1,5-2 0,0-1-1,-2-2-209,-1 2 0,2 0 0,1-1 1,-1-2 99,-3-2 1,0 5 0,-1-3 0,0 1 189,1 0 1,-2-4 0,-2 3-1,-3 0-59,-1-1 1,3 3 0,-3 2 0,0-1 134,0-2 0,0 0 0,-3 3 0,3-1-225,1-2 1,-2 0 0,2 4-1,0-3-66,1-1 1,-5-4 0,3 4 0,-2 1 66,1-3 1,0 4-1,-2-5 1,2 1 106,-2-1 0,3-1 0,-2-5 0,-1 2 297,-1 3 1,2-3-1,1 2 1,-3-2-197,0-1 1,-1 3 0,2 1 0,2 0-406,-2 1 0,-2-4 1,-1 4-1,2-1-19,2 0 0,-2 1 0,2-3 1,-2 4 118,-2 0 1,0-3-1,0 1 1,0-4 243,0 0 0,-2-1 0,-1 0 0,-1 1 151,1-1 1,1 0-1,1 1 1,-2-1-73,-2 0 0,1 2 0,4 2 0,0 0-125,0 0 0,0-1 1,1 0-1,2 2-451,2-2 0,1-1 0,-3-1 0,1-1 83,-1 0 0,3 1 0,-1-1 0,-3 2 304,0 3 1,-2-7 0,0 6 0,0-1 163,0-1 0,-2 0 0,0-3 0,-3-2-73,2-1 1,2 1 0,1 7 0,0 0-193,0 0 1,0-1-1,1 0 1,2 4 13,2 0 1,-1-2 0,-4 3-1,0 0-163,0-1 0,0 1 0,0 1 0,0-2 131,0-1 0,0-7 0,-2 4 0,0 0 271,-3-1 0,-4 0 0,3-2 1,0 1-55,0-1 1,-2 2 0,3 1 0,2 2-193,2-2 0,-4 3 1,1 1-1,1-1-102,1 0 1,2 5-1,0-3 1,0 1 31,0 0 0,0-4 0,0 4 0,-1 0 243,-4-1 0,4 3 0,-4-5 1,2 0-45,-1 1 1,3-1 0,-5-3 0,1 4-72,1 0 0,-2-3 1,3 2-1,-2-1-1,2-1 0,0 3 1,1-4-1,-3 3-129,2 2 0,2 1 1,1 4-1,0-3 46,0-1 0,-2 1 0,-1 2 0,-1-1 155,1-2 0,-3 0 0,0 5 0,-1-1 40,-4 1 0,4-5 1,-2 1-84,-1 0 0,-1 2 0,1 2 1,1 1-315,-1 3 0,2-2 0,-1 2 106,-1-3 1,2 3 0,0 0 117,-3-1 0,-1 2 0,-1 1 50,0 1 0,-1 1 1,1 5-1,0-1 110,-1-3 0,1 2 0,0-2 1,-1 2 14,1 2 1,4 0 0,0 0-247,-1 0 0,-2 5 0,-1-1 0,1 0 62,3 2 0,-3-4 0,3 2 0,-1-1 112,1 2 0,-3-4 0,3 4 21,-3-4 0,-1 1 0,0 1 209,-1 1 1,3 2 0,0-3 0,4 3-201,1 1 0,-4-2 1,1 4-1,-2 1-123,2 2 0,-1 1 0,4 0 0,0 1 38,0-1 0,-3 0 0,5 1 0,-1-1 42,0 0 1,-1 1-1,-5 1 1,4 1 109,1 2 1,-4-1 0,1-3-1,-2 0-35,2 4 1,-2-3 0,3 4 0,-1-1 120,0 0 0,5 6 1,-3-4-1,-1 2-259,1 1 1,4-3 0,-2 4 0,2-2-31,-1 2 1,2 1 0,-2 0 0,1-1-69,-1-2 1,2 0-1,-2 4 1,2-3-158,2 0 1,0-7-1,-1 3 1,-2-1-126,-2 0 1,1-1 0,4-3-287,0-1 0,1-4 0,4 0-126,4 1 1,-2-2 0,2-1 842,1-1 0,2 4 0,1-2 0</inkml:trace>
  <inkml:trace contextRef="#ctx0" brushRef="#br0">21741 9236 8337,'-7'-14'0,"3"1"810,2 0-201,2 5 0,-1 4-458,-4 8 0,2 7 0,-4 4 0,1-4-98,3 1 0,1 0 0,2 3 0,2 1-188,2 2 1,4 0 0,7-5 0,1 0 117,2 1 1,10-2 0,1-2 16,8-1 0,1 0 0,7 4 0</inkml:trace>
  <inkml:trace contextRef="#ctx0" brushRef="#br0">4866 9676 7999,'0'-14'231,"1"1"450,3 0 1,-1-1 0,5 1 238,-2 0 1,0-1 0,-3 1-39,1 0 1,2 5 0,-3 2 1345,1 0-1573,1 5 0,-5-4 0,0 10 0,0 4 274,0 3 1,0 7-1,0 3 1,-2 3-467,-2 2 0,1 5 1,-4 3-1,-1 0-410,1 1 0,4-5 0,-2 3 0,4-2-643,1-2 0,0-6 1,0-4-1129,0 0 1206,0-3 1,0-15 0,0-8 0,1-9-5,4-7 1,-4-3 0,4-2 0,-2 0 637,1 1 0,-2-5 1,3-2-1,0 1-74,-1-1 0,5 3 1,-3 7-1,0 2 454,0 2 1,4 1 0,-2 5 0,1-1-1,0 1 1,-5 5-1,3 3 1,1 0 134,-1 1 0,2-1 1,3 7-64,-3 2 1,1 5 0,-5 7-173,-2 2 0,3 4 0,-2-2 1,-1 0-403,-2 4 0,-1 0 0,-1 1 0,-2-1 0,-1-1 0,-1 4 0,5-9 0,0-2-2306,0-1 1402,0-8 1,2-2 0,1-11-1,2-6 465,3-4 0,-4-8 0,4 0 0,-1-4 196,1-3 1,-4-5-1,5 5 1,0 2 478,-2 1 1,1 2 0,-5 4-1,2 4 522,3 4 1,-4 2 0,4 1 0,-1 4 133,1 1 0,-4 2 0,5 5-395,1 4 0,1 3 0,-1 9 1,-3 2-498,-1 2 0,3-1 0,-4 4 0,-2-2 0,-2 2 0,-1 1 0,0 2 0,0 0 0,0-1 0,0 4 0,0-2 0,0-3-685,0 0 1,-4-4-1,-1 0 1,1-2-4232,-2-3 1,4-1 4538,-2-2 0,14-5 0,5-2 0</inkml:trace>
  <inkml:trace contextRef="#ctx0" brushRef="#br0">5519 9795 7978,'-5'9'0,"-1"0"1152,-1 2 0,4 2 1,-3 2-1,2 0 1154,-1-4 1,1 0-1505,4 2 1,1-6-687,4-2 1,1-5 0,5-6 0,1-7-634,3-8 1,1-4 0,-2-2 0,-1-1-12,0-3 1,1-2 0,-1-4-1,-1 3 269,-3 2 0,1 1 0,-4 4 0,0 2 337,0 3 1,0-2-1,-3 6 1,1 2 523,-1 1 0,3 6 0,0 2 1977,1 1 0,-2 1-1734,4 5 1,-2 11 0,2 3 0,-3 4-51,0 1 1,-5 5-1,4 0 1,-4 4-605,-1 3 1,0 5 0,0-4 0,-1 1-1392,-4-1 1,2 4 0,-4-3-1,0-1-435,-1 1 1,4-2 0,-4-5 1634,2 1 0,2-6 0,4-2 0</inkml:trace>
  <inkml:trace contextRef="#ctx0" brushRef="#br0">5625 9769 7881,'-6'-21'9830,"5"8"-8866,-5 7 1,10 7 0,2 2-1369,2 2 1,1 5 0,4-3-1,0 2 159,1 0 0,-3 0 0,0 4 0,-2-1 446,1-3-201,8 3 0,-3-5 0,4 7 0</inkml:trace>
  <inkml:trace contextRef="#ctx0" brushRef="#br0">5879 9636 7673,'-14'-8'360,"7"8"566,2 9 0,4 3 0,1 1-190,0 1 1,0-6 0,1 1 29,4 2 1,1-4 0,4 0 0,-2 1 480,-3-1 1,6-4 0,-2 3-1051,3 0 1,1-3 0,0 4 0,1-1-551,-1-3 0,5 3 0,1-1 0,0-2 137,0-2 0,-1-1 1,-3 0-1,1 0-5522,2 0 5738,0 0 0,1-6 0,2-1 0</inkml:trace>
  <inkml:trace contextRef="#ctx0" brushRef="#br0">6225 9502 7881,'-12'2'1490,"3"2"1,-2-2 0,2 4 0,-3 0 33,-1 2 1,-1 4 0,1 3-1,0 3-1087,-1 4 0,-1 3 1,-1 3-1,-3 3-524,-2 5 0,3 1 0,-2 0 0,0-3-461,4-1 1,3 2-1,2-4 1,4-3-2199,1-4 0,2-5 2746,4-5 0,6-7 0,1-1 0</inkml:trace>
  <inkml:trace contextRef="#ctx0" brushRef="#br0">6518 9182 7863,'-20'-13'0,"-1"1"0,5 5 0,-1 7 1096,6 7 1,-7 5 0,4 3 0,-2 3 380,-3 4 1,3 6 0,-5 6-1,2 8-627,2 3 1,3 15-1,0 8 1,1 3-771,0 1 1,6-34 0,2 0 0,-6 35 0,4-1-832,1 1 0,2-8 0,5-10 0,3-8 0,5-7 1,8-10-1,3-4 1,3-7-1152,0-4 1,11-7 1901,-3-4 0,12-20 0,5-6 0</inkml:trace>
  <inkml:trace contextRef="#ctx0" brushRef="#br0">6945 9382 17821,'0'18'1385,"0"1"0,0 2-1160,0 3 0,0 5 0,-1 4 0,-2 1-473,-2 3 1,-4-3-1,3 2 1,0-1-403,0-1 1,2-1 0,4-8-1,0-3-737,0-4 1,2-5 0,2-4 0,5-6 1386,3-6 0,7-10 0,2-8 0</inkml:trace>
  <inkml:trace contextRef="#ctx0" brushRef="#br0">7198 9209 9413,'5'3'4371,"-1"6"-3264,-1 4 1,-1 8 0,-2 1-1,1 5-89,4 4 1,-4 2-1,3 4 1,-2-2-494,-2 2 1,0 2-1,0 1 1,0-2-824,0-2 0,0 2 0,-2-2 0,-1 1-1185,-1-2 1,0-2 0,4-8 0,0-3 1482,0-4 0,0-3 0,0-2 0</inkml:trace>
  <inkml:trace contextRef="#ctx0" brushRef="#br0">7025 9622 9718,'-13'0'5457,"7"0"-4588,6 0 1,6 5 0,7 1-1,0-1-719,1 1 0,3-1 1,3-5-1,0 0-821,4 0 0,-3 4 0,0 1 0,-1-2-1595,1-2 0,-3-1 2266,4 0 0,-6 0 0,4 0 0</inkml:trace>
  <inkml:trace contextRef="#ctx0" brushRef="#br0">7638 9236 7892,'8'-14'1502,"-2"1"1,-6 4-479,0 0 0,0 8 0,-2 1 1,-1 7-30,-1 5 1,-5 7 0,3 5 0,-2 4-371,-2 3 1,3 6 0,-2-1-1,0 2-355,1 2 0,-3 0 0,3 0 0,1 0-395,2 0 0,4-6 1,1-3-1,0-4-1261,0-5 0,0 2 1,1-8-1,4-4-1960,4-6 3346,3-5 0,7-6 0,2-3 0</inkml:trace>
  <inkml:trace contextRef="#ctx0" brushRef="#br0">7851 9262 7838,'-13'-7'2053,"4"1"-176,0 6 0,5 2 0,-3 2-1235,1 5 1,1 3 0,5 1 0,0 2-323,0 3 0,0-2 0,0 6 1,0 0-570,0-1 1,0-2 0,2-5 0,1-1-531,1 0 1,11-4-1,-2-1 1,2-3-282,0-2 1,4-6 0,2-2 0,0-3-125,-4-2 1,3-6 1183,-3-2 0,1 0 0,-5 5 0</inkml:trace>
  <inkml:trace contextRef="#ctx0" brushRef="#br0">8078 9209 9492,'-6'-7'1225,"-3"2"1,2 8 0,-1 3 0,1 3-103,0 6 1,4 4 0,-3 8 0,1 1-427,1 3 0,-7 3 1,3 7-1,-4 4-810,-2 4 0,1-3 0,1-2 0,2-2-356,1-2 0,6-2 0,-1-2 469,2-5 0,8-3 0,1-2 0</inkml:trace>
  <inkml:trace contextRef="#ctx0" brushRef="#br0">8251 9009 7914,'0'19'1190,"0"5"1,-1 4 864,-4 3 1,4 2-1,-3-1 1,2 7-1144,2 4 1,-1 9 0,-2 1 0,-3 5-659,-2-2 0,1 11 1,-4-10-1,3 3-114,-3 0 1,-1-5 0,-1 4 0,0-2-2207,-1-4 0,0 3 0,-3-8 2066,0-1 0,-7-1 0,3-6 0</inkml:trace>
  <inkml:trace contextRef="#ctx0" brushRef="#br0">8638 9342 13869,'-9'0'-2319,"0"0"2349,-1 0 0,2 2 1230,0 2-520,-1-2 1,3 2 161,6-8 0,6 1 14,7-6 1,0 6-752,1-2 0,-7 10 0,-1 4 0,-2 3-309,1 1 0,-1 5 0,-4 1 0,0 2 61,0 2 1,-4 3 0,-1 0 0,1 1-715,-2 0 0,5-1 0,-4 1 1,4-2-438,1-3 1,0-2 0,0-7 1138,0 0 0,6-5 1,1-2-1</inkml:trace>
  <inkml:trace contextRef="#ctx0" brushRef="#br0">8545 9596 16917,'0'-8'258,"6"2"1,2 6-1,4-1-286,2-4 1,-1 4 0,0-4 0,1 4-119,-1 1 1,0 0 0,2 0-1,1 0-526,2 0 1,1 0 695,-1 0 0,3 6 1,6 1-1</inkml:trace>
  <inkml:trace contextRef="#ctx0" brushRef="#br0">9251 9382 12112,'-4'-9'-282,"-1"1"1,-5 5 577,1-2 0,-3 5 0,-1 3 0,-1 3-11,1 1 1,4 2 0,0 6 0,-1 1-94,-2 2 1,5 6 0,2-2 0,4 2-55,1-2 0,1 3 1,5-3-1,8 2 22,6-2 1,5-2 0,4-9 0,0-2-206,2-4 1,2-4 0,-3-1-1,-1 0-91,-4 0 1,1-6-1,-9-3 1,0-4-55,-3-5 0,-6 2 0,-4-6 0,-2 0-118,-2 1 0,-11-3 0,-3 5 0,-4 0 252,-1-1 1,-5 4 0,2 6-1,-4 2-46,0 2 0,1-2 0,1 3 0,3 2-989,2 2 1125,1 1 1,11 6 0,1 1 0</inkml:trace>
  <inkml:trace contextRef="#ctx0" brushRef="#br0">9784 9476 20249,'-13'7'0,"0"-3"1208,-1-2-841,7 4 0,2-5 85,10 4 1,7-4-1,6-2 1,-2-2-250,-1-2 0,2-4 0,3 5 1,-1 1-235,0 2 0,5-4 0,-3 1 0,-1 1-1,-2 1 1,-3 2 0,-2 0 0,1 0-340,-1 0 0,-4 0-35,0 0 0,-8 5 0,-1-1 411,-7-1 1,-9 0 0,-4 0 0,1 1 200,0-1 0,-3-1 0,4-2 1,1 0 22,3 0 0,0-2 0,1-1 71,0-1 1,4 0-613,0 4 0,7 0 0,2 0-397,8 0 0,4 0 0,1 1 0,2 2-473,3 1 0,2 5 1200,7-4 1,6-1 0,1-4 0</inkml:trace>
  <inkml:trace contextRef="#ctx0" brushRef="#br0">10531 9222 8563,'1'-11'-295,"4"2"0,-4 4 0,4 10 460,-4 4 1,-1 2 0,-1 3 0,-2-1 428,-2 0 1,-4 2 0,5 1 0,-1 2-321,0-1 1,2 2-1,-5 0 1,1 0-201,-1 1 0,5 2 0,-1-4 0,1-2 126,-1-1 0,2-2 1,-2 0-1249,2 1 1,10-7 0,3-3 1047,6-2 0,6-14 0,-2-3 0</inkml:trace>
  <inkml:trace contextRef="#ctx0" brushRef="#br0">10704 9169 9225,'0'-22'772,"0"0"0,2 7-715,2 2 1,-2 7-1,2 10 90,-3 5 0,-1 9 0,0 4 0,0 3 116,0 2 0,0-1 0,0 3 1,0 0-221,0 2 1,-1 5-1,-2-4 1,-1 1-421,1 0 0,1-2 0,2-5 1,0-1 155,0-2 1,5 0 0,0-6 220,3-6 0,1-3 0,4-8 0</inkml:trace>
  <inkml:trace contextRef="#ctx0" brushRef="#br0">10384 9316 8477,'6'-8'408,"3"4"-143,3 2 0,3 4 1,2 1-1,4 1-67,0-1 1,4-1 0,-1-2 0,4 0-163,3 0 1,0 0 0,-4 0 0,-1 1-301,1 4 1,-2 1 0,-2 4 263,-6-1 0,4 0 0,0 4 0</inkml:trace>
  <inkml:trace contextRef="#ctx0" brushRef="#br0">10384 9702 14002,'14'-19'-82,"0"1"1,4 0 0,6 9 618,5 7 0,0 2 0,2 0 1,-3 0-903,-2 0 1,0 0 0,-3 0 0,0-2 665,0-2-332,2-4 1,2-5-1,0 0 1</inkml:trace>
  <inkml:trace contextRef="#ctx0" brushRef="#br0">11184 9062 8942,'-1'-11'0,"-2"3"854,-2 8 1,-4 12 0,2 10-684,-5 3-141,2 2 1,-14 6-1,6 2 1,0 4 99,-1 1 1,4-2 0,-2 1 0,2-1-185,1 4 1,5-1 0,2-4 0,1-4-421,3-5 0,8 1 0,4-9 1,4-3-213,5-3 1,4-10 0,9 1 729,4-4 1,4-13 0,1-2-1</inkml:trace>
  <inkml:trace contextRef="#ctx0" brushRef="#br0">11517 9209 8561,'-13'-16'0,"0"2"0,-1 9-229,1 6 1,0 6 0,-1 7 0,1-1 290,0 0 1,-4 1-1,3-1 1,2 2 367,0 3 0,4 1 0,1 5 0,1-4-221,3 0 0,3 2-1,5-3 1,3 2-40,4 2 1,8-3 0,2-3 0,1-3-200,0-5 1,2-3 0,-4-6-1,1 0-82,0 0 0,-6-5 1,1-2-1,-7-4 8,-6-3 1,2-7 0,-3 2-1,-4-1 18,-7 1 1,-3-5 0,-4 4 0,-2-1-28,0 3 1,-6 3 0,6 2-1,0 1-309,3 3 0,2-3 1,1 5-1,4-2 422,1 0 0,2 0 0,4-4 0</inkml:trace>
  <inkml:trace contextRef="#ctx0" brushRef="#br0">11637 8956 12008,'6'-5'0,"3"10"6,3 11 1,6 12 0,-1 5 0,0 1 372,-2 3 1,2 6 0,1 1 0,-2-1-7,-1-1 0,-3 2 1,-3 2-1,-5 0-568,-2 0 0,-4 3 0,-4-5 0,-5-2-609,-6-5 1,-6 1 0,-1-4 771,-6 0 1,2 5-1,-4-5 1</inkml:trace>
  <inkml:trace contextRef="#ctx0" brushRef="#br0">21328 12048 8288,'0'-14'-461,"0"7"1,0 1 0,0 6-1</inkml:trace>
  <inkml:trace contextRef="#ctx0" brushRef="#br0">21355 12021 8288,'13'-6'22,"-4"0"0,-1-4 0,-1 2 364,0 3-48,-4-6 0,5 10 409,-4-4-761,-2 4 0,-1 2 1,-7 2 42,-1 2 1,-1 5 0,-2-1 98,1 3 0,6-3 0,-3-2 357,0-1 1,5 0 111,-4-2 0,4-1-371,1 6 0,0 0 0,0 4 0,0 1-230,0-1 0,0 2 1,0 3-1,-2 4 139,-2 3 0,3 2 1,-4-1-1,2 1 114,-1 0 1,2 5 0,-4 2 0,2 0 21,-1-3 0,1 2 0,2-2 0,-1-1-235,-1-2 1,0-7 0,4-2-321,0 0 1,0-4-265,0 3 0,-2-11 199,-2-7 1,2-10 0,-2-10 0,2 0 68,2-4 0,0-10 1,0-5-1,0-1 141,0-2 0,5-1 0,1 1 0,0 1 209,-1 1 0,1-3 0,-3 9 1,2 1 19,-2 6 1,-2 2 0,-1 8 0,0 0 256,0 2 0,0 2-3,0 0 0,0 4-226,0 0 0,5 8-58,-1 1 1,1 5-1,-5 10 1,0 2 306,0 0 0,0 7 0,0 0 1,0 4-97,0 3 0,-5 4 0,-1-2 0,0 3 12,0 5 0,0-2 1,3 3-1,-2-3-265,-3-2 0,5 3 0,-1-9 0,2-1-71,2-2 1,0-3 0,0-3 0,0-4 32,0-3 1,0-2-1221,0 0 742,0-5 1,0-4-1,0-10 1,0-5 116,0-6 1,0-6 0,0-1 0,0-4 158,0-3 0,0-6 0,0 1 0,2-2 38,2-2 1,-1 4 0,5 2 0,-3 1 443,-2 4 1,3 2-1,-1 5 1,-2 4 763,-2 3-666,-1 8 0,-1 4 0,-2 10-114,-2 7 1,1 8-1,4 0 1,0 3-70,0 2 0,0 4 0,-2 0 0,-1-1-400,-1-2 0,0 2 0,4-1 1,0-2-509,0-2 0,4 3 0,2-7 0,0 0 733,0-4 0,10 4 0,-1 0 0</inkml:trace>
  <inkml:trace contextRef="#ctx0" brushRef="#br0">21235 12647 8548,'-6'-20'0,"-1"0"-1348,-7 13 1751,1 1 0,6 12-170,2 3 0,10 3 0,3 1 1,6 2 1022,4 3 0,-2-3 0,6 4 0,2-1-658,1-1 1,0 1-1,-1-5 1,-2 1-363,2-1 0,-1-6 0,1-2 0,-3-4-108,-2-1 1,3 0-1,-2-1 1,-1-2-1204,0-1 1,-3-7 1074,-7 2 0,9-9 0,-3-2 0</inkml:trace>
  <inkml:trace contextRef="#ctx0" brushRef="#br0">12157 9636 10070,'9'4'592,"0"0"1,-5 1 0,5-4 195,2 4 0,0 2 0,1 7 0,-1-1-361,-2 0 0,-7 5 1,3 1-1,-4 2-223,-1 3 0,-1 5 0,-4 2 1,-3-1-154,-4-2 1,-6-1 0,-1-1 0,-1 1-1153,1 0 1,-7-2 0,0-1 0,1-4 1100,0 0 0,-3-3 0,7-3 0</inkml:trace>
  <inkml:trace contextRef="#ctx0" brushRef="#br0">12704 9129 7855,'0'-13'-388,"0"-1"-73,0 1 0,1 1 1,2 2 756,2 1 0,-1 5 1586,-4-5-1224,0 6 1,1-8 1703,4 7-649,-4-6-1442,5 8 0,-6 2 0,0 10 0,0 5 14,0 3 1,-4 6 0,-2-2-1,-1 3-67,-4 2 1,4 4 0,-2 0 0,0-1-385,2-2 0,-5 1 0,4-1 0,-1-4-725,1-3 1,5 1-1,0-6-6,6-4 0,5-4 1,10-11-1,4-5 897,4-5 0,6-21 0,2-2 0</inkml:trace>
  <inkml:trace contextRef="#ctx0" brushRef="#br0">13050 8769 7874,'-7'2'692,"2"2"272,4 5 1,-4 3-1,0 1 1,-1 2-242,0 3 0,-3 3 0,3 5 0,-2 1-106,-2 0 0,3 4 1,-2 1-1,0 2-304,2 3 0,-5 2 0,1 1 1,-2 0-701,0 0 1,-4-2-1,10-1 1,-2-4-1684,0-5 0,6 0 0,-1-10 2070,2-2 0,8-7 0,2-3 0</inkml:trace>
  <inkml:trace contextRef="#ctx0" brushRef="#br0">12810 9196 7874,'-6'-14'588,"-1"3"0,-5 0 2585,3 2-2476,3 6 1,12-1 0,3 7 0,3 1-593,1-1 1,2 3 0,3-1-1,4-2-313,3-2 1,2-1 0,0 0-1,1 0 208,3 0 0,3 0 0,6 0 0</inkml:trace>
  <inkml:trace contextRef="#ctx0" brushRef="#br0">13423 8743 8019,'-13'-14'0,"1"8"0,2 6 0,1 8 1072,-1 4 0,-2 7 0,-2 3 0,1 5 268,0 4 1,-1-2 0,1 7 0,1 1-1141,3 2 1,-2 5 0,3 0 0,1-1-372,2-1 1,4-8-1,2-3 1,4-3-91,4-1 0,7-8 1,5-6-1,2-7 261,6-4 0,6-14 0,-1-3 0</inkml:trace>
  <inkml:trace contextRef="#ctx0" brushRef="#br0">13543 8903 7936,'-13'7'3424,"0"-1"-2558,5 0 0,4-5 1,8 4-1,5-4-368,3-1 0,6 0 1,0 0-1,-2 0 78,-1 0 1,-2 0-613,0 0 1,-5 2 0,-4 2 0,-4 5 21,-4 3 0,-4 1 0,-6 2 1,-3 1-183,0 2 1,0 4-1,7-4 1,2-2 51,3-1 0,0 3 0,5 0 0,0-2 311,0-1 1,10-6-1,4 0 1,1-1-341,-1 0 1,6-2-1,0-6 1,3 0-696,-1 0 0,-6 0 1,3-2-1,-1-2-1059,0-5 1,4-7 1926,-4-2 0,6-12 0,-4 2 0</inkml:trace>
  <inkml:trace contextRef="#ctx0" brushRef="#br0">13877 8676 10434,'-6'-6'2745,"6"6"-2619,7 7 0,5 11 0,3 4 0,1 4 553,2 0 1,4 1 0,-4 1 0,-2 2-124,-1 1 1,-6 6 0,-2 0 0,-1 3-650,-3 0 0,-12 7 0,-6-5 1,-5 4-206,-8 4 0,-1-4 0,-5 0 0,0-2 298,0 1 0,-1-1 0,-5-4 0</inkml:trace>
  <inkml:trace contextRef="#ctx0" brushRef="#br0">22955 10275 7316,'-6'-13'0,"-2"0"0</inkml:trace>
  <inkml:trace contextRef="#ctx0" brushRef="#br0">22888 10289 7884,'-13'7'1325,"5"-1"-828,2-6 967,6 0-449,0 0-700,6 0 1,2 0 0,5 0-104,0 0 0,5-2 0,0-1 0,-2-1-289,-1 1 1,-2-3-1,1 2-1327,-1 1 1206,0 1 1,-7 2 306,-6 0 0,-6 0 1,-7 0-1,-2 0 28,-3 0 1,3 0 0,-2 2-1,2 1 612,2 1 1,-1 1-308,1-5-630,5 0 1,4 0 0,8 0-43,5 0 1,9 0-1,4-2 1,4-1-1736,0-1 1965,7-7 0,7 4 0,7-6 0</inkml:trace>
  <inkml:trace contextRef="#ctx0" brushRef="#br0">14463 8796 31960,'0'-9'-9831,"0"0"7079,0 6 2619,0-3 1,0 17-1,0 2 83,0 2 1,0 6-1,2 1 1,1 3 22,1 2 0,1-1 0,-5 1 0,0-2-367,0-3 1,4 3-1,0-2 1,-1 0-377,-1 0 1,2 0 0,1-5-1,-2-2-3416,-2-1 4266,-1-2 0,6 1 1,2-1-1</inkml:trace>
  <inkml:trace contextRef="#ctx0" brushRef="#br0">14410 9102 11924,'-8'-26'-1161,"4"-1"895,3 6 1,2 13-1,3 8 31,5 1 1,-1 5 0,1-2 0,3-1 1,4-1 0,5-2 280,5 0 1,1 6 0,0 1 0</inkml:trace>
  <inkml:trace contextRef="#ctx0" brushRef="#br0">14796 8863 25770,'-11'-2'0,"0"-2"-1760,2-5 1,6 1 953,-1-1 0,4 7 0,6-3 1,6 4 1669,4 1 0,8 0 0,-1 0 0,6 0-216,2 0 0,3 0 1,-5 0-1,-1 1-471,2 4 0,-6 2 1,-6 6-1,-4 1-499,0-1 1,-2 2 0,-4 1 0,-3 2-177,-4-2 1,-7 3-1,-4 1 1,-6-1 67,-6 0 1,-4-1 0,0-5 0,1 0 456,2 1 0,0-1 0,5-1 0,2-2 485,1-1 0,6-4 0,1 4-634,3 1 0,6 0 0,9 1 0,7-2-44,5 1 0,5-3 1,2 2-1,4 0-502,1-2 0,0 5 1,3-4-1,-2-1-1976,3-2 2882,0 2 1,8 0 0,1 7-1</inkml:trace>
  <inkml:trace contextRef="#ctx0" brushRef="#br0">15623 9062 20428,'-7'-5'-2798,"-1"3"5334,4-2-2921,2-4 0,-2 7 386,8-4 0,4 4 0,5 1 280,0 0 0,1 0 0,-1 0 0,0 0-62,1 0 1,3 0 0,3 0 0,-1 0-27,0 0 1,3 0 0,-2-2 0,-1-1-222,0-1 1,3-1 0,-4 5 410,-2 0-445,-7-5 0,-4 3 0,-11-2 36,-8 2 0,-3 2 0,-8 0 1,-1 0 199,-2 0 1,-1 0 0,2 0 0,0 2 17,1 2 0,3-2 1,3 2-1,0-3 334,4-1 1,6 0-318,1 0 1,7 0-1,2 0-412,8 0 0,5 0 1,5 0-1,3 0-340,-1 0 1,8 0 0,-2 0 0,0 0-115,4 0 1,0-4 0,-2 0 0,1-1 592,2-1 0,6-1 1,-2-6-1</inkml:trace>
  <inkml:trace contextRef="#ctx0" brushRef="#br0">16329 8809 25308,'0'-13'-9831,"0"6"6472,0 1 4001,0 6 402,0 0 0,5 1 0,-1 4-807,-1 3 1,-1 4 0,-2 3 0,0 1-301,0 2 0,0 6 1,-2-2-1,-1 3 101,-1 2 0,-5-2 1,5-1-1,-1-4-976,-1 0 0,5 2 0,-4-4 0,4-2 343,1-1 0,1-8 1,4-2 493,4-4 1,4-1-1,5-1 289,4-4 1,-3-8 0,0-8 0</inkml:trace>
  <inkml:trace contextRef="#ctx0" brushRef="#br0">16583 8689 19831,'0'-17'-5136,"0"-1"4730,0 6 0,-5 7 0,1 10 363,1 4 0,1 3 0,2 1 507,0 0 0,2 2 0,1 1 0,3 4-100,1 0 1,-4 1-1,3 4 1,-2 0-107,1 4 0,-1 0 0,-4-2 0,0 0-648,0-1 1,5 1 0,-1-1 0,-1 0-662,-1-4 1,-2-3-1,0-6 1,1 1-393,4-1 1,-2-5-125,5-4 1689,1-3 0,5-6 0,-1-3 0</inkml:trace>
  <inkml:trace contextRef="#ctx0" brushRef="#br0">16129 8716 21968,'-7'-13'-1021,"1"5"1,8 7 0,2 7 0,5 0 1602,3 0 0,7 2 1,5-3-1,4-1-222,3 2 1,6-4 0,-1 2 0,1-2-289,-2-2 1,-2 0 0,-5 0 0,2 0 149,1 0 0,0 0 1,-6 1-1,-1 2-3704,-2 2 3449,-6 5 1,9-9-1,-4 5 1</inkml:trace>
  <inkml:trace contextRef="#ctx0" brushRef="#br0">16356 9089 11538,'0'-13'398,"0"-1"0,2 10 0,1 7-731,1 9 1,6 4 0,-1-3-1,3 1 5,1-1 0,7-4 0,2-2 0,5-1 253,4-3 0,3-1 1,7-2-1,2 0-447,2 0 1,-1 0 556,-4 0 0,6 0 0,1 0 0</inkml:trace>
  <inkml:trace contextRef="#ctx0" brushRef="#br0">17103 8556 8513,'0'-13'-334,"-2"4"298,-2 0 0,-4 12 0,-5 1 1,1 7 231,3 2 1,-3 6 0,3 3 0,-1 4-1,1 0 1,-1 5 0,5 3 0,2 2-66,2 1 0,1 7 0,0-5 0,0-1-93,0 1 0,1 1 0,4-9 1,4-1-339,3-2 0,-2-2 0,2 1 0,3-2-336,-1-3 0,6-2 636,-3-7 0,13 0 0,-2 1 0</inkml:trace>
  <inkml:trace contextRef="#ctx0" brushRef="#br0">17249 8703 14954,'8'6'77,"3"-1"1,-3 6-1,1-2 122,0 1 0,0 2 0,2 1 0,0 1-351,-2-1 0,-6 2 0,1 1 0,-2 2-300,-2-2 1,0 0 0,-2-1 271,-2-1 1,-4 5-1,-5-9 1,1 0 213,3 2 0,-3 0 1,3 2 95,-2-1 0,3-4-93,4 0 1,4-2 0,6 2 2,7-5 1,6-2 0,8-2-1,0 0-262,-1 0 0,4 0 0,-2 0 0,-3 0-398,0 0 0,-5 0 0,-1 0 0,-1 0 733,-1 0 0,1-6 0,-5-2 0</inkml:trace>
  <inkml:trace contextRef="#ctx0" brushRef="#br0">17516 8489 8599,'6'-13'0,"3"1"200,2 3 0,3 3 0,-1 9 0,0 5-55,1 5 0,-1 9 1,0 1-1,1 3 19,-1 5 0,-4-1 0,-2 5 0,-1 2-86,-3 2 1,-1-3 0,-2-1 0,0 2-315,0 2 1,-2 1-1,-2 0 1,-5-2-218,-3-2 1,-6 1 0,1-6 0,0-2 452,2-1 0,-4 5 0,-2 1 0</inkml:trace>
  <inkml:trace contextRef="#ctx0" brushRef="#br0">17716 8130 12327,'4'-14'0,"2"2"688,2 4 1,0 2 0,7 6 0,3 1-344,4 4 1,3 8 0,4 9-1,0 5-279,2 4 0,6 4 0,-1 10 0,2 4 71,2 2 1,5 7-1,-22-28 1,0 1 0,0 0-1,0 2-256,0 0 0,0 2 0,-3 2 0,-2 1 0,-2 0 0,-2 0 0,-2 0 0,-2 1-190,-3-2 1,-1 1 0,-1 1 0,-2 1 0,-4-2 0,-3 1 0,-1 2-1,-3 1-1529,-3 2 1,-5 1 1837,-6-2 0,-3-1 0,0 4 0,-2-1 0,-6-1 0,-4-1 0,-2 3 0,-3 0 0</inkml:trace>
  <inkml:trace contextRef="#ctx0" brushRef="#br0">6878 10249 16480,'-7'-2'-850,"3"-2"1,2 1 0,4-6 0,3 0 1171,9 2 1,5-5 0,8 3 0,1-3-141,3-1 0,7-5 1,10-3-1,2-3-137,5-4 1,6-12-1,-1-1 1,-29 19-1,1-1-13,-1 1 1,1-1 0,5-4-1,-1-1 1,-2 1 0,-1-1-1,0-1 1,-1 0-144,-2 0 1,-1-1 0,2-3 0,-1-1 0,-5 3 0,0-1 0,0 0 0,0 0-29,2 0 1,-2-1 0,-3 0 0,-2 1 0,0-2 0,0 1 0,15-32-117,-5 3 0,1 4 0,-10 9 0,-1 6 212,-2 6 1,-3 10 42,-2 10 0,4 0 0,-4 0 0,-3-4 0</inkml:trace>
  <inkml:trace contextRef="#ctx0" brushRef="#br0">7518 10249 25047,'-1'-12'-1313,"-4"3"0,2 3 1,-6 6-1,-1 0 1539,-2 0 0,-1 6 0,0 3 0,-1 3-214,1 1 0,0 0 1,-2 2-1,-2 1-195,0 2 1,-1 9-1,6-2 1,2 2-144,1 2 1,6 4 0,-2-4 0,4 0 176,1 0 1,10 1-1,7-5 1,5-3 235,6-4 0,12-9 0,1-5 0,5-4-251,5-4 0,-2-10 0,-2-9 1,-4-7 272,0-5 0,-6-4 0,-7-2 0,-8-1-767,-9 2 0,-6-7 0,-8 7 1,-5 0 228,-7 3 0,-11 4 0,-10 8 0,-2 3 125,-1 4 1,-4 5 0,5 4 476,-2 4 1,-2 4 0,0 1 0</inkml:trace>
  <inkml:trace contextRef="#ctx0" brushRef="#br0">12864 9795 11783,'-14'0'-255,"2"-5"1,4-4 246,3-3 1,7-2-1,5 1-83,6 0 1,5-5 0,-2 0 0,4 2 128,0 1 1,3-3 0,3-1-1,-1 0 26,-2 0 1,2-4 0,-3 4 0,3 0-148,2 0 0,4-9 1,2 1-1,-1-3 69,1-2 1,7-2 0,-3-8 0,0-2 18,1-5 0,1-7 0,1-4 1,-2 1-40,-2 0 1,-4-3-1,-6 4 1,-3 3 5,0 5 1,-7 2 0,2 11 0,-2 8-208,2 2 0,-4 12 0,4 4 0,-3 3 237,-2 5 0,1 14 0,-1 3 0</inkml:trace>
  <inkml:trace contextRef="#ctx0" brushRef="#br0">13370 9982 8288,'-1'-21'-247,"-4"4"1,2 2 0,-4 1 236,1 1 1,-6 6 0,0 4-2,-4 6 1,-6 9-1,1 7 1,-3 2 102,-4 2 0,-3 7 1,1 2-1,-1 1 80,2 0 0,2 4 0,5-2 0,6 2 0,5-1 1,5 1 0,6-8-1,3-2-28,6-3 1,6-8 0,13 0 0,3-5-9,5-7 1,8-4 0,5-6 0,1-7-198,-1-8 0,2-6 1,-7-4-1,-3-4-192,-3-4 0,-7-5 0,-11-2 0,-6 0 24,-8 0 0,-11 2 0,-7 4 0,-7 1 44,-8 4 0,-14 4 185,-3 8 0,-7 10 0,-2 7 0</inkml:trace>
  <inkml:trace contextRef="#ctx0" brushRef="#br0">6865 10675 8540,'0'7'163,"0"-1"0,0-4-250,0 2 0,6-1 0,4 6 0,5 0-59,3-2 0,6 4 0,-2-7 1,3 1 141,2 1 0,4-3 0,0 4 1,0-1 151,2-3 0,-4 3 0,7 0 1,1 0 65,1 0 1,4 2 0,4-2 0,5 2-148,6 2 1,11 1 0,0-1-1,6-3-33,-34-4 1,2 0 0,0 2-1,1-1 1,5-1 0,-1-1 0,1-1-1,1 0-74,-1 0 0,1 0 0,4-1 1,1 0-1,-2 0 0,0 0 1,-1-1-1,1 0 82,1 0 0,-1-2 0,0 0 0,0-1 0,0-3 0,0 0 0,-1 1 1,0-1 42,1 1 1,0-1-1,-2-2 1,0 0-1,1-1 1,-1 1-1,0-1 1,-1 0-84,-1 1 0,1-1 1,1-1-1,0 0 0,1 1 1,-1 1-1,1-1 1,0-1-88,0 0 0,0-2 1,0-1-1,-1-1 0,3-1 1,-1-1-1,1 0 0,-1 0 59,3-1 0,-1-1 0,-3 0 1,0-1-1,-3 1 0,-1-2 1,-4 2-1,0-1-58,-5 0 0,1 0 0,1-3 0,0 0 0,-7-1 0,-1-1 0,-1 0 0,0-1 294,24-22 0,-5 2 0,-8 4 0,-5-1 153,-3-1 0,-9 5 0,-7 8 1,-4 3-386,0 1 1,-7 11-1,-2 3-414,-4 1 1,-1 8 0,-1 4 0,-4 7 435,-4 5 0,3 7 0,0 2 0</inkml:trace>
  <inkml:trace contextRef="#ctx0" brushRef="#br0">8878 11301 8472,'0'-13'32,"0"0"247,0-1 1,0 6 0,1-1 31,4-2 0,-4 4-298,4-2 224,-4 6 0,-7-3 0,-4 8-223,-6 2 0,1 8 1,-4 7-1,1 2-71,0 3 1,2 1-1,7 1 1,4 1 124,4 0 1,2 4 0,4 0 0,5-3-104,6-4 0,5-5 0,7-6 0,2-1 79,1-3 1,11-3 0,-2-8 0,1-2 168,1-5 0,0-7 1,0-3-1,-4-2-215,1-3 0,-11-2 0,-3-4 0,-4-1-161,-5 1 0,-7 4 0,-6 2 0,-7 5 168,-10 4 0,-11 4 1,-12 11-6,-6 0 0,-10 12 0,-8 3 0</inkml:trace>
  <inkml:trace contextRef="#ctx0" brushRef="#br0">14050 11195 9851,'-4'-18'554,"-1"0"0,2 6 67,8 8 0,2 3 0,6 1-771,1 0 0,3 0 0,1 0 0,-2 0-57,-1 0 1,-1 0 0,0 0 0,3 0 72,1 0 0,4 0 1,-5-2-1,1-1-720,2-1 0,-4-2 852,6 1 1,6-2 0,6-6 0</inkml:trace>
  <inkml:trace contextRef="#ctx0" brushRef="#br0">14863 10822 8721,'0'-14'0,"0"1"507,0 0 0,0 4 0,0 0-170,0-1 0,6 4 0,3 0 0,3 1-97,1 1 1,5-1 0,0 5 0,-1 0-73,3 0 1,-4 0 0,5 2 0,-2 2 3,-3 5 0,-5 3 0,-4 3 1,-1 1-254,-3 2 1,-8 4 0,-3-3 0,-4 2 130,-2 3 0,-3-1 1,-3 1-1,1-3 43,0-2 0,6 3 0,4-2 0,0-1-37,1 0 0,4-1 0,8-5 1,7 1-35,5-1 1,6-4 0,9-2 0,5 1-333,2-1 0,7-4 0,1 1 0,0-2-1838,0-2 2148,4 0 0,-3 6 0,7 1 0</inkml:trace>
  <inkml:trace contextRef="#ctx0" brushRef="#br0">8238 11048 12238,'-12'-22'0,"2"1"0,1 1-548,-1-1 0,-2 5 1,-2-1-1,1 7 1113,0 5 0,-1 4 1,1 2-1,0 4-426,-1 4 1,3 3 0,0 2 0,2 4-107,-1 4 1,4-1 0,2 1 0,2 2 136,2 1 1,0 6-1,2 2 1,2 1 263,5 3 1,3 6-1,1 6 1,2 4-360,3 6 0,-2 9 0,8-2 1,4 3-194,-12-34 0,2 0 0,6 0 0,2-1 0,3 0 0,1-2 0,4-3 0,2-1-96,3 0 1,2-2-1,3-3 1,2-3-1,5-4 1,2-3-1,2 0 1,1-2 213,4-1 0,2-2 0,1-3 0,1-2 0,-2 0 0,0-1 0,3-1 0</inkml:trace>
  <inkml:trace contextRef="#ctx0" brushRef="#br0">15343 9822 8428,'1'-12'0,"4"3"-65,4 5 1,3 4-1,2 7 1,4 11 346,4 12 0,4 16 0,2 10 0,1 12-191,-13-30 0,0 1 0,-1 3 0,1 2 0,-2 4 0,0 0 0,0 0 0,1-1-173,1 1 1,-1 0-1,3 0 1,0 0 0,-2-1-1,-1-2 1,0-1 0,0 0 30,-1-4 1,0 0-1,-1-1 1,1 0 0,11 31-1,-5-5-250,-6-6 0,-7-6 0,-7-4 0,-3-4-72,-6-4 0,-8-7 1,-22-1-1,-14-2 373,-15 0 0,24-10 0,-1 1 0,-3-1 0,1-1 0</inkml:trace>
  <inkml:trace contextRef="#ctx0" brushRef="#br0">6998 11461 8398,'0'-28'84,"2"0"1,2 15 121,5 5 1,9 7-1,4 5 1,3 5-477,2 3 1,4 6-1,0 1 1,-1 0-46,-2 1 0,3-4 0,0-6 1,-1-2 89,-2-2 1,-3-2 0,-1-4 0,-3 0 224,-2 0 0,4 6 0,-2 1 0</inkml:trace>
  <inkml:trace contextRef="#ctx0" brushRef="#br0">7225 11914 9804,'-15'-25'157,"3"3"1,14-8 0,4 8 70,7 9 1,5 6-1,7 8 1,-1 3-220,-1 5 1,11 3-1,-5 2 1</inkml:trace>
  <inkml:trace contextRef="#ctx0" brushRef="#br0">5879 11301 8409,'-27'-34'8,"5"8"1,1 9 0,2 7-27,2 6 1,3 2 0,-1 7 0,-3 6-71,-4 12 1,-2 17 0,0 7-1,4 11 122,0 8 1,11-24 0,1 1 0,1 0 0,2 0 0,0 0 0,1 1-46,1 0 0,1-1 0,4-1 0,2-2 1,13 32-1,12-6 277,14-6 1,14-9-1,5-11 1,3-9-15,2-8 1,5-9-1,2-13 1,0-8-105,-3-11 1,-4-12 0,-5-8 0,-7-8-31,-9-7 0,-8-9 0,-12-2 0,-6-4-132,-6-3 1,-10 32 0,-1-1-1,-6-34 1,-7 3-3,-12 0 1,-14 7-1,-13 8 1,-6 9-186,-8 11 1,26 22 0,0 3-1,-1 6 1,0 4 0,-1 2 0,0 4-166,-1 3 1,0 5 0,-6 9 0,0 5 0,-2 4 0,1 0 0</inkml:trace>
  <inkml:trace contextRef="#ctx0" brushRef="#br0">22288 13101 21705,'-13'-12'-1584,"-1"3"1,1 4-1,0 10 1256,-1 4 1,1 7 0,0 2-1,-1-2 164,1-1 1,1-2 0,3 1 400,5-1 1,5-6 0,8-2 300,9-4 0,16-2 0,11-2 0,8-3-288,11-2 0,-26 4 1,2-2-1,2-2 0,0 0 1,4-1-1,0 0-199,3 0 1,2 2-1,4 1 1,2 1 0,-1 1-1,1 1 1,1-1-1,1 1-407,-2-1 0,1 0 0,7 2 0,-1 1 0,-5-1 0,-1 0 0,1 1 0,1 0 265,0 1 1,0 0 0,-3 0 0,1-1 0,-1 0 0,0-1 0,-3 0 0,-1-1 152,-3 2 0,0-1 1,3 0-1,-2-1 1,-6 0-1,-1 1 1,-1 0-1,0 0 172,-1-2 1,-1 2 0,31 0-1,-3-2 1,-7 2-348,-3 2 1,-3 6 0,-7 3 112,-4 3 0,-2-2 0,-2 4 0,-1 5 0,-3 5 0</inkml:trace>
  <inkml:trace contextRef="#ctx0" brushRef="#br0">26060 12887 8941,'0'-20'0,"0"2"0,-1 5 225,-3 4 0,-4-2 1,-7 7-1,-2 1 130,-6 1 0,-8 10 1,-4 4-1,-4 5-13,-1 4 0,-3 1 1,2 5-1,2 1-39,1 3 0,7-3 0,2 3 0,9-2-134,5-3 0,5-1 0,13-1 0,5-3 130,10-2 0,12-6 1,7-5-1,7-2-226,10-3 1,11-9 0,-27 0-1,1-2 1,2-1 0,1-2-58,2-1 1,1-1 0,-1-2 0,0-2 0,0 1-1,-2 0 1,-3 0 0,-1-1-213,-2 1 0,-2 0 1,22-20-1,-17 2 1,-13-1-227,-11-2 1,-16-3 0,-21 9-1,-20 1 169,-17 2 1,17 14 0,-2 3 0,-2-1 0,-1 3 0,-4 1 0,-1 3-296,-1 1 1,0 2 0,1 1 0,0 0 385,3 1 1,0 0 0,-3-2 0,1-2 0,3 1 0,1-1 0</inkml:trace>
  <inkml:trace contextRef="#ctx0" brushRef="#br0">21861 11435 8638,'-7'-6'276,"3"-6"0,10-6 0,7 3 179,8 5 1,16-2-1,10 5 1,11-2-386,8 0 0,-21 7 1,1 0-1,1-2 1,1 0-1,1 1 0,1 0-95,0 2 0,1-1 0,4 1 0,2-1 0,1 1 0,0-1 0,1 0 0,2 0-329,0 0 0,1 1 0,3 0 0,1 0 1,-4 1-1,-1 0 0,1 0 0,1 0 194,1 0 0,2 0 0,4 0 0,-1 0 0,-3 0 0,0 0 0,1 0 0,-1 0 51,2 1 0,1-2 1,2 1-1,0-1 1,-3-1-1,0 0 0,-4-2 1,-1-1 102,-1-1 0,-2 0 0,-2-1 1,-2 0-1,-4 0 0,0 0 1,-3-1-1,-1-1-6,-2 0 0,-1 1 1,-6 0-1,-1 2 1,18-1-1,-6 1-6,-5 3 0,-11 1 18,-7 2 0,-1-4 0,-4 0 0,4-1 0</inkml:trace>
  <inkml:trace contextRef="#ctx0" brushRef="#br0">25821 11102 26239,'5'-27'-4216,"-3"0"1,2 1 3969,-2-1 1,-8 8 0,-3 5 0,-4 8 1038,-5 5 0,-3 13 1,-5 6-1,-1 5-1155,0 4 1,-2 0 0,0 2 0,4 4 127,0 2 1,10 7 0,3-7 0,6 2 234,8-1 1,10 1 0,12-8 0,7-3 526,9-7 1,10-6 0,11-4 0,-1-6-403,0-6 0,9-10 0,-12-9 0,-4-4 305,-6 0 1,-8-5-1,-8-2 1,-9-1-416,-6-3 0,-8 3 0,-7 0 0,-8 3-152,-11 6 0,-17-1 0,-13 10 1,-10 4-303,-8 6 0,27 5 1,-1 1-1,2 1 0,-1 1 623,1 2 0,-1 1 1,-2 1-1,-1 3 1,-1 4-1,-1 0 1</inkml:trace>
  <inkml:trace contextRef="#ctx0" brushRef="#br0">21288 9556 8372,'-7'-9'-250,"2"0"0,5 4 460,5-4 1,-2 7-1,4-4-33,-1 0 0,3 3 1027,-5-6 1,1 4 1057,-5-4-608,0 7-1314,0-4 1,-2 6 51,-2 0 1,1 0 154,-6 0 1,0 0-172,-4 0 1,0 0-1,-1 0 1,1 0 234,0 0 1,-1 1 0,1 2-488,0 1 0,-1 5 1,2-3-1,2 2 21,1 2 1,2 2-1,-4 1 1,3 1-198,-3-1 0,5 0 1,2 1-1,1-1 110,-2 0 0,4 2 0,-4 1 0,4 2 208,1-2 1,-2-1 0,0-1 0,-3 0 20,2 4 1,2-3 0,1 4 0,0-1-32,0 0 1,0 4 0,0-3 0,0 0-310,0 1 1,4 3 0,1 0 0,-1 0-121,2-1 1,1 4-1,7-6 1,-1 3 124,0-1 1,7-6 0,2 2-1,3-3 181,2-2 0,4-4 1,1-2-1,2-1-25,3-3 1,-3-1-1,2-2 1,0 0-1,-2 0 0,3-5 0,-6-1 0,-2-1-78,0-4 0,-3 0 1,1-3-1,-2 1-54,-3 0 0,2-5 0,-6-1 0,-2-2-94,-1-3 1,1-1-1,-1-3 1,-5-2-119,-2-1 0,-4-6 1,-4 2-1,-1-2 99,-4 1 0,-2-1 0,-8 4 0,-3 1-21,-4-1 0,-5 2 0,-2 6 0,-2 3-377,1 4 1,-7 0 0,0 5 0,0 6-861,-2 4 0,2 3 1,0 3-1,3 4-2553,2 6 3948,-5 15 0,9-5 0,-5 9 0</inkml:trace>
  <inkml:trace contextRef="#ctx0" brushRef="#br0">4959 13580 8429,'0'-13'0,"0"0"2020,0-1-1588,0 7 1,0 3 0,0 8-116,0 5 0,0 3 0,0 3 0,0 2 114,0 6 0,-5 2 1,1 1-1,-1 1 12,0 0 1,3-1 0,-4 1-1,2 0-45,-1-1 1,1-1 0,4-1 0,0-3-191,0-2 0,0-1 0,0-5-113,0 1 1,1-7 0,2-4-87,2-6 1,-1-6 0,-2-9 0,1-4-142,1-3 0,5-6 0,-3-2 0,0 1 90,0-1 1,0-2 0,-3 3-1,3 3 27,1 1 1,-3 7-1,4 2 1,-1 2 74,1 4 1,-4-3 449,5 7 1,-5 3 0,4 3-75,-2 6 1,3 9 0,-4 7 0,1 0 31,0 1 1,3 3 0,-4-1 0,-1 4-249,2 0 1,-4-1 0,3-1 0,0-3-312,-1-2 1,5-1 0,-3-5 63,2 1 0,-4-7-481,5-3 1,-2-12 0,4-7 0,-2-5 93,1-3 0,-3-4 0,2-4 1,2-3 297,0 0 0,3 1 1,-2 5-1,-2 0 367,-1 1 1,-2-1 0,4 11-1,-2 2 30,1 4 0,-3 1 168,2 6 1,-1 1 0,0 7 0,-2 5 140,0 3 1,-4 3-1,2 1 1,-2 3-610,-2 2 0,0 1 1,0 3-1,0-1-424,0-2 0,0 0 0,0 5 0,0-2-969,0-3 1,1 7 0,2-6 0,3 1-3924,1 1 5335,8-6 0,6 6 0,6-4 0</inkml:trace>
  <inkml:trace contextRef="#ctx0" brushRef="#br0">5625 13914 15449,'-6'-24'-264,"-2"6"1,-3 3 1811,2 15 1,2-4-1605,2 4 1,4-6-1,-4-9 1,4-1 207,1-2 1,0-1 0,0 1 0,0-3-387,0 1 0,4-6 0,2 4 0,2-3 78,2-2 0,-2 1 1,-1-1-1,0 0 93,1 1 0,-4 5 1,4 3-1,-2 3 1182,-3 2-443,4 0 0,-1 7 0,4 6-4,-1 7 1,-4 7 0,3 2 0,1 3-27,-1 2 0,2 1 0,-4 5 0,0 1-539,0 3 1,0-1-1,-3 5 1,3 1-1226,1-2 0,-2-2 1,2-5-1,0 0-34,1-1 0,1-5 1,4-3-1,0-5-2873,1-4 4105,-1-3 0,0-6 1,1 0-1</inkml:trace>
  <inkml:trace contextRef="#ctx0" brushRef="#br0">5572 13780 18909,'7'-13'1309,"1"4"1,-4 2-581,5 1 1,3 1 0,1 5 0,1 0-95,-1 0 1,0 0-1,2 0 1,1 0-1361,2 0 1,1 0-1,-1 2 1,3 1-864,0 1 0,8 1 0,-2-5 1646,1 0 1,0-6-1,-1-2 1</inkml:trace>
  <inkml:trace contextRef="#ctx0" brushRef="#br0">5999 13594 10565,'-14'-25'1372,"2"16"1,5 0-1070,7 13 0,4 8 0,8 1 0,0 1-42,3-1 1,6 0 0,-2 2-1,2 1-946,2 2 0,3 0 0,0-5 0,1 1-760,0-1 1,-1-6-1,1-2 1445,0-4 0,-1-1 0,1 0 0</inkml:trace>
  <inkml:trace contextRef="#ctx0" brushRef="#br0">6292 13567 8432,'-19'-18'514,"-4"1"1,-2 5 0,-1 7-1,-1 5 674,0 5 0,2 12 0,1 10 0,2 3-1046,-2 2 1,5-4-1,1 4 1,5-4-751,4-2 0,3 1 0,8-2 0,2-1-1015,5-2 0,9-7 1623,4-2 0,9-5 0,3-8 0</inkml:trace>
  <inkml:trace contextRef="#ctx0" brushRef="#br0">6745 13114 18374,'-13'-25'1542,"-5"8"0,0-3 0,3 9-637,5 11 0,-2 12 0,2 12 0,-5 6-842,-3 5 1,-1 7 0,3 5 0,-4 6-104,0 2 0,5 7 1,0 3-1,6 6-1286,3 3 0,3-4 1,8 3-1,4-4-629,2-2 0,9-5 0,3-13 1887,7-5 1,-2-8-1,5-4 1</inkml:trace>
  <inkml:trace contextRef="#ctx0" brushRef="#br0">21208 10395 8086,'0'-9'178,"0"0"0,0 5 646,0-5 1,-4 5-391,-1-5 22,1 6-102,4-9 0,1 10 0,2-3 787,2-1 173,5 4-117,-8-4-754,4 6 1,-12 2-399,-3 2 0,3-1 0,1 6-119,4 1 1,1 2-1,0 2 1,1-1 79,4 0 0,-2 5 0,4 0 1,1-2 245,-1-1 1,-4 3 0,1 1 0,-2 2 187,-2 2 0,-2 2 0,-1 2 1,-2 0-61,-3-1 0,5 0 0,-3-1 0,2-2-313,-1 1 1,1 4-1,4-6 1,0 4-75,0 0 1,1-1-1,4-1 1,4-2-181,3 2 0,1-5 0,0-1 0,1-3-172,-1-2 0,0 1 1,-1-1-2178,-3 0-943,3-5 2014,-11-2 1,5-12 1464,-6-3 0,0-3 0,0-1 0</inkml:trace>
  <inkml:trace contextRef="#ctx0" brushRef="#br0">21275 10942 9249,'-21'0'1547,"3"0"-2012,4 0 0,6 1 163,4 4 0,4 0 0,4 6 0,5-2 1007,3 1 1,6 2 0,1 1-1,0 1 229,0-1 0,5 0 0,-2 1 0,4-3-702,0-2 0,5 2 0,0-7 0,-1-1-650,-2-1 0,2-4 0,-1-2 0,0-5 418,0-3 0,1-7 0,-4-2 0</inkml:trace>
  <inkml:trace contextRef="#ctx0" brushRef="#br0">7065 13327 8492,'0'-13'386,"0"0"-81,0-1 0,0 1 1,0 0-1,0-1-49,0 1 0,4 0 1,1-1 317,-2 1 0,0 1 0,0 2 46,1 1 1,1 7-1,-5 4-638,0 10 0,0 2 0,0 9 1,0 0 131,0 3 0,0 0 0,0 2 0,0 2-24,0 1 1,0 0 0,0-4 0,0-1-161,0 1 1,0-2 0,0-1 0,0-3-249,0-2 1,0 3 0,0-4-1027,0-2 1,1-2-153,4-6 0,2-2 1496,6-6 0,7-12 0,0-2 0</inkml:trace>
  <inkml:trace contextRef="#ctx0" brushRef="#br0">7412 13061 13737,'-14'-21'80,"1"5"0,1 7-429,3 9 0,2 6 1,4 8-1,-3 3 288,-2 1 1,4 5 0,-3-1 0,1 4 760,3 0 1,1 5 0,2 2 0,0 1-691,0 3 0,0 1 1,0 2-1,0 0-738,0 0 1,0-1 0,0-4-1,2-3-2028,2-4 2599,4-2 1,5-5-1,0-2 1</inkml:trace>
  <inkml:trace contextRef="#ctx0" brushRef="#br0">7132 13394 8350,'-14'-27'3214,"4"8"-2865,5 6 1,1 11 0,10 11-883,0 3 0,3 1 0,7-1 0,3-2-94,2-1 1,3-1 0,7 1 626,4-5 0,4 3 0,1 1 0</inkml:trace>
  <inkml:trace contextRef="#ctx0" brushRef="#br0">7838 12981 8352,'-22'-5'0,"1"1"-82,2 1 1,3 3 0,4 6-1,0 6 549,-3 4 1,-1 6-1,2-3 1,1 4 150,0 5 1,1 3-1,2 6 1,2-2-352,2 2 1,2 6 0,4 2-1,1-4-374,4-4 1,7 0 0,7-6 0,2-1-959,2-2 1,7-7 1064,1-3 0,12-10 0,-2-2 0</inkml:trace>
  <inkml:trace contextRef="#ctx0" brushRef="#br0">7998 13127 8568,'-6'-7'312,"11"1"1,-1 6-160,6 0 1,8 0-1,1 0 1,1 0 360,-1 0 1,-1 0-1,-5 0 1,0 1-652,1 4 1,-2-2 0,-4 6 18,-3 1 1,-4 2 0,-2 1 0,-4 1 77,-3-1 1,-4-1-1,-2-2 1,3-1-18,2 1 1,-2-2 141,7 1 0,-1-5 1,7 3 147,2-1 0,4 3 0,7-4 0,1-2 35,2-2 1,4 4 0,-4 1 0,-1-1-76,3 1 0,-6 5 0,4-4 0,-4 2 91,-6 0 1,-2 0 0,-6 4-71,0 0 1,-1 1-1,-4-2-133,-3-3 0,-6 2 0,-2-3 0,-2 1-267,2 0 1,-3-5 0,-1 3 0,1-1-173,0-3 0,0 3 0,2-1 0,0-1-764,0 2 0,7-5 1,1 4-1219,-1-4 2340,4-1 0,6-6 0,7-1 0</inkml:trace>
  <inkml:trace contextRef="#ctx0" brushRef="#br0">8465 12714 9493,'0'-13'718,"0"7"1,3 9 0,4 12-951,6 10 0,10 10 1,-1 1-1,1 2 760,0 2 1,2 0 0,-1 2 0,4 1-24,3 1 0,-6 8 1,-7-2-1,-5 4-589,-4-3 0,-3 0 1,-9 1-1,-4-2-576,-7-1 0,-8-6 0,-2 1 1,-5-2-175,-7-2 0,2-2 834,-1-2 0,-7 2 0,-5-4 0</inkml:trace>
  <inkml:trace contextRef="#ctx0" brushRef="#br0">9158 13007 8936,'0'-9'858,"0"1"0,0 6-403,0 2 1,-2 10-1,-1 10 1,-3 2-193,-1 6 0,3 0 0,-4 8 0,1 1-175,-1 1 0,5-2 1,-1-1-1,2 1-649,2-2 1,0-2 0,0-6 0,2-4-772,2-4 0,2-4 1334,3 0 1,9-7-1,-3-1 1</inkml:trace>
  <inkml:trace contextRef="#ctx0" brushRef="#br0">9104 13301 8546,'-11'-14'1549,"2"1"-1084,4 0 1,5 5-1,5 4-619,4 2 1,4 4 0,5 1 0,4 1-390,3-1 1,6-1 0,2-2 0,1 0 542,3 0 0,1-12 0,2-3 0</inkml:trace>
  <inkml:trace contextRef="#ctx0" brushRef="#br0">9958 12914 8369,'-14'2'-103,"1"2"1,0-1 0,-1 6-1,1 0-94,0-2 1,-1 5 0,1-5 0,0 2 560,-1 0 0,5-6 0,2 3 154,1 0 1,3-5-1,8 4-67,3-4 0,4-1 0,3 0 1,3 0-16,4 0 0,3 0 1,3 0-1,2 0-299,1 0 0,0 0 1,-4 2-1,0 2 95,-1 5 1,-5 3 0,-3 1 0,-3 1-514,-2-1 1,-6 6-1,-4 3 1,-6 4 110,-6 0 0,-8 5 1,-9 2-1,-5-2 163,-4-3 1,-7 6 0,7-7 0,-2 1 282,1 0 1,1-7 0,7-2 59,2 0 1,10-4 0,4 1-103,11-5 1,17-7 0,14-8-1,7-5-241,9-3 0,0-1 1,2-2-1,3-1-963,1-2 0,-1 0 1,-2 5-1,-4 1 970,-4 3 0,-1-3 0,0 5 0</inkml:trace>
  <inkml:trace contextRef="#ctx0" brushRef="#br0">10691 13127 9631,'-14'0'-795,"1"0"1,0 0 857,-1 0 0,1 0 1,0 0 2017,-1 0-1386,1 0 1,7 0 0,6 0-251,8 0 1,8-4 0,3-2 0,3 0-373,7 0 1,-3-3 0,7 3 0,-2 0-219,0 0 0,0-2 0,-6 3 1,-3 2-497,-4 2 1,-3 1 257,-2 0 1,-13 6 0,-8 2 0,-12 6 264,-5 4 0,-8-4 1,-2 6-1,-2-3 281,1 1 1,-2 0 0,4-5-1,-2-1 65,1-3 1,7 1 0,-1-5 0,7-1 197,3 2 1,6-4-385,4 2 1,13-7 0,5-1 0,10-1-1110,6-1 0,7 3 1067,-1-6 0,12-5 0,-2-7 0</inkml:trace>
  <inkml:trace contextRef="#ctx0" brushRef="#br0">11344 12807 9188,'-2'-16'0,"-2"3"89,-5 5 0,-1 7 0,-1 5 1,3 4 27,-3-1 1,-1 6 0,-1-1-1,1 6 248,3 3 0,-3 1 0,5 6 0,-2 2-202,0 1 1,6 1 0,-3 0 0,2 2-278,-1 0 1,1-2 0,4-7-1,0-1-186,0-2 0,6-7 1,3 0-1,3-6-460,1-3 1,5-2 759,0-4 0,11-12 0,-1-2 0</inkml:trace>
  <inkml:trace contextRef="#ctx0" brushRef="#br0">11584 12687 9482,'-6'-17'377,"-3"-1"0,3 8 1,2 11-399,2 11 0,-2 6 0,-1 5 0,1 0 347,-2 0 1,3 4 0,-4 3-1,1 1 24,3-2 1,1 5 0,2 0 0,0 2-116,0-1 1,0-5 0,0 1-1,0-3-768,0-1 1,6-2-1,2-3 1,0-4-647,1-3 0,0-3 0,5-3 30,-1-5 1,0-4 1148,1-4 0,-1-10 0,0-6 0</inkml:trace>
  <inkml:trace contextRef="#ctx0" brushRef="#br0">10957 12941 10927,'0'-23'0,"0"1"0,2 3 448,2 3 1,10 7 0,8 1-1,3 1-215,2 0 1,-1 2 0,2-2-1,4-1-264,3 1 0,5 0 0,5-4 0,2 4-336,0 1 1,4-3 0,-8 5 0,-3 1-304,-3 1 0,-9 2 0,0 2 0,-7 2-1801,-6 5 2471,1 3 0,-15 7 0,5 2 0</inkml:trace>
  <inkml:trace contextRef="#ctx0" brushRef="#br0">11117 13274 8436,'-6'-13'124,"6"7"0,2 6 1,10 7 408,8 5 1,7 0 0,4-2-1,6-3-681,6-1 0,3-1 1,5-5-1,-6 0-859,-3 0 0,1 0 1007,-8 0 0,4-6 0,1-1 0</inkml:trace>
  <inkml:trace contextRef="#ctx0" brushRef="#br0">12104 12581 8467,'-2'-12'1291,"-2"5"-1143,-5 7 0,-3 11 0,-3 15 0,-2 5 224,-6 4 0,-2 13 0,-2-4 0,1 5-256,-1 0 0,2 4 0,3-6 0,5-2-335,7-1 1,4-2 0,6-5 0,0-5-67,0-3 1,11-6 0,3-9 0,6-3-2055,3-2 2339,8-3 0,-2-12 0,3-1 0</inkml:trace>
  <inkml:trace contextRef="#ctx0" brushRef="#br0">12224 12901 8172,'-15'-14'596,"-3"1"1,3 6 0,-2 4 0,2 6-592,1 6 0,1 7 0,-2 3 0,0 2 289,2 2 1,-2-2 0,11 0-1,1 0-190,1-1 0,10-3 0,5 0 1,8-2-40,4-1 0,6-3 0,2-2 0,-1-4-367,1-4 1,1-1 0,-6-1 0,-3-5 161,1-7 0,-12-1 0,-2-5 0,-4 1-89,-5 0 1,-8-5 0,-5 2 0,-7-1 155,-5 0 1,-3 1-1,-2-3 1,2 3 395,3 2 0,-3 1 1,4 5-1,2 0-428,6-1 0,1 1 1,7 0-1,2-1-527,2 1 0,7-5 0,3 1 632,2 0 0,15-9 0,2-3 0</inkml:trace>
  <inkml:trace contextRef="#ctx0" brushRef="#br0">12530 12514 8468,'14'14'139,"0"9"1,3 13 400,1 7 0,-1 1 0,-5-2 1,-1 2-226,-3 5 1,0-3 0,1-2 0,-6-2-699,-6-2 0,-5-2 0,-5-1 1,0-3 16,-1-1 1,1-2 0,-2-4 365,-3-1 0,4-5 0,-6-2 0</inkml:trace>
  <inkml:trace contextRef="#ctx0" brushRef="#br0">20662 10915 9547,'0'-13'341,"0"7"-457,0 6 0,4 1 1,4 7-1,2-1 265,5 0 1,7-2 0,2 2-1,4-1 189,3-3 1,6 3 0,-1-2-1,2-1-283,2-1 1,3-2-1,0 0 1,-2 0-1983,2 0 1930,-6 0 0,2 6 0,-5 1 0</inkml:trace>
  <inkml:trace contextRef="#ctx0" brushRef="#br0">13037 13247 8800,'4'-13'0,"2"1"296,2 3 0,1-1 0,4 4 0,0 0-315,1 0 0,3 0 1,1 3 473,-2-1 1,-2 1 0,-4 7-1,-3 5 90,-1 3 0,-3 7 0,-9 3 1,-7 5-378,-8 4 0,-5 3 1,-5 6-1,-5 0-519,-2 0 0,-2 3 0,0-1 1,0-4 106,0 1 1,1-4 243,4-4 0,-4 0 0,5-10 0</inkml:trace>
  <inkml:trace contextRef="#ctx0" brushRef="#br0">21075 9942 7952,'0'-13'-1129,"0"5"1002,0 2 1,-2 6 471,-2 0 0,1-4-161,-6 0 1,6-2 0,-3 3 420,0-2 164,5-5-854,-5 2 27,6 1 88,0 1 0,-1 6 0,-4 0 94,-4 0 0,-3-4 0,-1-1 110,0 2 1,-1 2 0,1 1-7,0 0 1,4 0-390,0 0 0,4 0 0,-2 1 132,1 4 0,-4 1 0,2 4 82,1-1 0,-5-5 0,3 5 75,-3 2 1,1-4 0,0 0 0,2 1 94,-1-1 0,-2-4 0,-1 3 60,-1 0 1,1-3-232,0 6 0,-1-5 1,1 5-255,0 2 0,-1 0 0,1 3 131,0-1 0,1 0 0,2-1 0,1-1 155,-2-3 1,-1 1-1,-1 3 1,0-1-4,-1-3 1,6 0-1,-1 2 151,-2-1 1,-1-2 0,1 4-1,2-2-203,4 1 0,2-2 0,0 0 0,-1 3-148,1 1 1,0-4 0,0 1-1,-1 2-30,1 1 0,-3 1 0,0 2 327,-2 2 0,-1 4 52,-4 6 0,0-6 0,1-4 0,2-2-87,1-1 0,6-1 0,-2 0 0,2-1-99,-1-3 0,2 3 0,-2-3 1,2 2 37,2 3 1,0 4 0,0-1 0,-1 0-281,-3-3 0,2 0 1,-2 1-1,2 1 222,2 2 1,-4-1 0,-1-3 129,2-1 1,2 0-1,1 1-2,0-1 0,0 0 0,0 1-24,0-1 1,0 0-1,0 1 1,0-1-169,0 0 1,1 1 0,2-1 0,3 2-68,2 3 1,-4-2 0,3 5-1,-1-1 39,-3 1 1,0-3 0,0 3-1,2-2 61,-2-3 1,0 3-1,0-1 1,1-2 302,-1-1 0,0-1 0,0-1 0,1 0-90,-1 1 0,3-1 0,0 0 0,2 2-208,2 3 1,-3-3 0,2 4-1,2-1-63,0-1 0,1 6 0,-1-4 1,-2 2 4,1 2 1,-3 2 0,1 4 0,-2-1 76,-3-2 0,3 4 1,-2-8-1,0 2 170,2-2 1,-4-1 0,4-5 0,-2 2 15,1-2 1,5-1 0,-3-2-1,2 1-82,0-1 0,0 0 0,4 1 0,1-1-246,-1 0 1,2 2-1,1 1 1,2 4-29,-2 0 0,-1-2 0,-2 4 0,-1 1 86,-3-3 1,3 5-1,-5-4 1,1 1 174,-4 1 1,-1-6-1,0 4 1,2-2 179,-2-2 1,-2-3 0,1 0-59,2-1 0,-1 0 0,6 1-232,1-1 0,-2-1 0,0-2 0,1-1-139,-1 2 1,4 0-1,-4 3 1,4-1-14,2 0 0,-1 1 0,0 0 1,1 3 155,-1 1 0,-1-1 0,-2-3 0,-1-1 75,1 0 1,-4 1 0,0-3 0,-1 0 40,-1-2 1,2-2-1,-3 3-75,2-1 1,3 0 0,-2 3 0,2-2-146,2-1 1,-2-1 0,0 2-1,3-1-216,1 1 1,-1 2-1,0 2 1,-2-3 150,1-2 0,0 3 1,1-3-1,-2 1-615,1-1 0,-3 2 1,1-5-330,-2 1 1,-2-3-344,-4 5 982,6-6 0,-3 3 0,6-6 472,1 0 0,8 0 0,3 0 0</inkml:trace>
  <inkml:trace contextRef="#ctx0" brushRef="#br0">21222 12754 7824,'-33'-21'873,"-3"4"1,16 3 0,8 17-475,12 2 0,13 4 0,11-5 0,4-1-1208,3-2 1,5-5 0,-2-2 0,3-1 808,4-4 0,8-1 0,-1-1 0</inkml:trace>
  <inkml:trace contextRef="#ctx0" brushRef="#br0">13450 12847 7952,'5'-9'0,"-1"1"-383,-1-3 0,3 4 383,-2-2 0,1 0 0,-5-4 0,0-1 204,0 1 1,0 4-1,0 0 1236,0-1 200,0 4 0,0 2-1214,0 8 1,0 3 0,0 8 0,0 3-12,0 4 0,0 3 0,0 4 0,0 0-148,0 2 0,-5 0 0,1-3 0,1 1-288,1-3 0,2 7 0,0-9 0,0-2-631,0-2 1,0-2 0,2-4-81,2-1 1,4-6 0,5-4-1,0-7 732,1-9 0,5-13 0,2-8 0</inkml:trace>
  <inkml:trace contextRef="#ctx0" brushRef="#br0">13743 12581 8024,'0'-18'510,"0"0"1,0 9 0,0 12 425,0 9 0,0 9 0,0 0 0,0 2-507,0 6 1,-4 2 0,0-2-1,-1 4-439,-1 1 0,5 0 0,-4 3 1,4-3-938,1-1 0,0 2 0,0-4 0,0-3 947,0-4 0,0-5 0,0-5 0</inkml:trace>
  <inkml:trace contextRef="#ctx0" brushRef="#br0">13597 12861 10208,'-6'-30'1600,"-3"3"0,9 11 1,4 15-1,5 5-2042,0 4 0,3-4 0,-3 3 0,3 1-1591,1-1 1,6-4 0,4 2 2032,2-4 0,7 5 0,2 1 0</inkml:trace>
  <inkml:trace contextRef="#ctx0" brushRef="#br0">14090 12474 8878,'-13'0'1417,"-1"2"1,2 2-451,4 5 1,-3 7 0,7 5-1,1 3-245,1 4 0,2 3 0,0-1 0,0 1-642,0-2 0,0 8 0,2-1 1,1-2-596,1 0 0,7-6 0,-3 3 0,4-4-575,2-5 0,3-3 1,3-7-1,-1-3 1090,0-4 0,11-4 0,-2-1 0</inkml:trace>
  <inkml:trace contextRef="#ctx0" brushRef="#br0">14383 12594 12647,'-19'-6'940,"6"6"1,7 9-1140,4 7 0,-2 1 1,-2 3-1,0 0 237,0-4 0,2-1 1,4-2-1,0 0-296,0 1 1,1 4 0,4-1-1,3-2-1625,4-5 0,3 1 1883,3-7 0,3 7 0,5-4 0</inkml:trace>
  <inkml:trace contextRef="#ctx0" brushRef="#br0">14570 12568 9999,'-21'-8'1035,"3"4"0,4 4 0,0 4 0,1 5-957,0 3 0,1 7 1,1 5-1,4 2 130,1 1 1,-3 3-1,5-8 1,1 3-676,1 2 1,8-2 0,5-3 0,5-4-1291,6-3 0,3-3 1757,2-4 0,11-2 0,4-6 0</inkml:trace>
  <inkml:trace contextRef="#ctx0" brushRef="#br0">14743 12248 7895,'0'-14'1222,"2"10"0,2 8 0,6 14-682,7 10 1,-7 5-1,3 4 1,-1-3-231,0-2 0,-3 5 0,0-1 0,0 4 105,-2 4 0,-1 2 0,-6 5 0,0-5-747,0-5 1,-1 6-1,-2-7 1,-3 0-751,-2-3 1,1 0 0,-3-7 0,1-3 1081,-2-4 0,-6-6 0,-4 2 0</inkml:trace>
  <inkml:trace contextRef="#ctx0" brushRef="#br0">15276 12434 7922,'-7'2'1420,"3"2"1,2 4 0,2 5-1017,0 0 0,0 6 1,0 2-1,0 1-297,0 1 1,0-1 0,0 4 0,0 1-905,0 0 0,0-2 1,0-1-1,0-2 797,0 2 0,0-5 0,0 0 0</inkml:trace>
  <inkml:trace contextRef="#ctx0" brushRef="#br0">15223 12687 9888,'0'-19'0,"0"-3"0,2-3 921,2-2 1,3 6 0,8 5 0,1 6-262,2 5 1,7-1-661,2 2 0,6-6 0,7 2 0</inkml:trace>
  <inkml:trace contextRef="#ctx0" brushRef="#br0">15716 12421 8289,'-6'-7'656,"5"-5"0,-7 10 1,5-4-1,-2 2-556,-3-1 1,4 2 0,-5 6 21,-2 2 0,4 5 1,0-1-1,1 4 109,3 5 0,-3 3 0,1 6 0,2-1 303,2 1 0,1 4 0,0 0 0,1-1-134,4-2 0,4-3 0,9-1 0,4-5-299,3-4 0,6 0 0,0-11 0,-1-1-30,-2-2 0,2-7 0,-2-4 0,-5-5-715,-2-2 1,-5-7 0,-5 0 0,-4-4-2,-1-3 0,-3-5 0,-9 4 0,-6-1 479,-4 1 0,-8 2 0,1 6 1,-6 5-36,-2 4 1,0-1-1,6 9 1,1-1 158,2 4 0,10 2-221,-1 2 1,10 0 0,3 0 0,9 2 262,7 2 0,11-2 0,7 4 0</inkml:trace>
  <inkml:trace contextRef="#ctx0" brushRef="#br0">16289 12474 9151,'20'0'2403,"0"0"-2114,1 0 1,-2 0 0,-4 2 0,2 1-234,0 1 1,6 1 0,-4-5 0,0 0-948,0 0 1,-1 0 0,-3 0 890,3 0 0,-4-6 0,6-2 0</inkml:trace>
  <inkml:trace contextRef="#ctx0" brushRef="#br0">16809 12208 8026,'0'-14'179,"0"1"444,0 6 1,0 2-1,0 10-146,0 4 0,0 2 0,0 4 1,-1 1-168,-4 2 1,4 6-1,-5-2 1,0 3-75,-3 2 0,3 3 1,0-2-1,2-5-643,-1-2 1,1 1 0,4-4-592,0-2 0,6-7 1,3-4-1,3-4 998,1-1 0,6-12 0,2-2 0</inkml:trace>
  <inkml:trace contextRef="#ctx0" brushRef="#br0">16943 12061 8026,'0'-13'0,"0"-1"711,0 1 0,0 7 1,0 8-1,0 10 75,0 8 1,-5 10 0,1 1 0,1 0-519,1 2 1,2-5-1,-1 4 1,-2-1-340,-2 1 0,1 3 1,4-4-1,0-3-918,0-4 1,0 0 0,0-7-2760,0 0 3748,0-8 0,6-3 0,1-6 0</inkml:trace>
  <inkml:trace contextRef="#ctx0" brushRef="#br0">16729 12208 7983,'-9'-18'0,"1"0"0,5 0 0,0 7 1311,6 2 0,4 3 1,8 6-1012,3 0 0,-2 0 0,6 0 0,2 0-536,1 0 0,-3 0 1,0 0-1,1 0-728,-3 0 0,0 6 0,-7 3 964,0 2 0,1 9 0,-1 0 0</inkml:trace>
  <inkml:trace contextRef="#ctx0" brushRef="#br0">16609 12541 8109,'-7'-12'1638,"3"9"0,9-6 0,7 6-2167,5 3 0,5 0 1,-3 0-1,0 0 74,1 0 1,8 0 0,-2 0 0,3 0 29,-1 0 1,-2 0-1,1-1 425,0-4 0,5-2 0,2-6 0</inkml:trace>
  <inkml:trace contextRef="#ctx0" brushRef="#br0">17329 11795 8873,'0'-14'343,"-1"7"1,-4 2-1,-4 5-136,-2 5 0,-3 7 0,-1 8 1,-2 4 353,-6 4 1,4 11 0,0-1 0,1 1-380,0-1 0,2 8 0,6-7 0,2-2-360,2-5 1,3-4 0,8-2-1,4-4-558,3-4 0,5-4 1,4-2-1,3-3 736,4-5 0,2-8 0,-4-3 0</inkml:trace>
  <inkml:trace contextRef="#ctx0" brushRef="#br0">17502 11848 9054,'-13'-2'0,"0"-1"0,0 0 601,-1 5 0,1 8 0,0 10 0,-1-1-1165,1 0 1,0 3 0,1-2 0,1 0 879,2 4 0,6 0 1,-1-1-1,4 0-166,4 0 0,4-4 0,7-1 1,1-3-143,2-2 1,5-5 0,1-4 0,4-2-405,3-2 0,-1-6 0,-6-5 1,-4-5-216,0-6 0,-4 1 0,-7-1 0,-5 0 313,-2 1 1,-8-7 0,-5 4 0,-3 2 297,-4 1 0,-10 3 0,1 5 0,-1 0 0,0 0 0,1-1 0</inkml:trace>
  <inkml:trace contextRef="#ctx0" brushRef="#br0">17742 11595 8051,'8'-2'967,"-4"-2"1,-2 8 0,-2 2-1,0 9-929,0 7 1,0 8 0,0 2 0,-2 1 115,-2-1 0,-2 7 0,-6-5 1,0-1-125,-3 2 0,-1-4 0,1 0 0,-1-4-1085,-2-5 1,0 2 1054,5-6 0,0-1 0,-1-3 0</inkml:trace>
  <inkml:trace contextRef="#ctx0" brushRef="#br0">17729 11315 7932,'13'-15'0,"-4"-1"0,2 11 0,4 4 597,5 4 0,4 10 0,1 11 1,0 5 183,3 7 0,2 2 0,-3 4 0,-1 4-475,1 7 0,-8 5 0,-4 5 0,-6-2-699,-3-2 1,-3 5 0,-9-3-1,-6 0-1298,-4-4 1,-12 3 1445,1-3 0,-14 1 0,-1-5 1</inkml:trace>
  <inkml:trace contextRef="#ctx0" brushRef="#br0">7678 14167 8562,'0'-21'-1252,"0"2"593,0 5 1,-1 7 626,-4 3 1,4 4 0,-5 3 340,0 1 1,3 0-195,-6-4 0,5 0 491,-5 0 1,4 2 0,-4 2-338,-1 5 0,4 8 1,0 0-1,2 1-207,-1 1 1,-4 4 0,5 8 0,1 3-66,2 0 1,1 3 0,1-5 0,3 1-2,5 0 0,14-4 1,5-7-1,4-4 92,5-3 0,6-3 1,5-3-1,-1-6-2,-1-6 0,6-5 0,-12-7 0,1-2-24,1-6 0,-8 3 0,-5-2 1,-5-2-31,-6-1 0,-5-6 0,-4-1 0,-4 1-111,-4-1 1,-11-1 0,-7-2 0,-5 4-336,-6 2 0,-10 4 0,-1 3 0,-1 4-165,-3 3 0,-4 8 0,1 3 579,-2 2 0,5 2 0,-3 0 0</inkml:trace>
  <inkml:trace contextRef="#ctx0" brushRef="#br0">10104 14567 12075,'-6'-6'-1435,"-3"6"0,-2 4 1,-1 6 2078,3-1-217,-3-6 151,11 3 1,-4-6-1,10 0 1,3 0 181,4 0 1,6-1 0,1-2 0,1-2-410,-1 2 1,5 2-1,-4 1 1,2 1-357,1 4 0,-7 2 0,2 7 0,-5 0-111,-4 4 1,1 3 0,-5 6 0,-4-1 28,-4 1 0,-4-1 1,-6 3-1,-2-1-7,-3-2 1,3 3 0,-4-10 0,1 0 373,0 0 1,2-1 0,7-5 80,5 1 1,4-7 0,4-2-193,5-4 0,4-1 1,5 0-1,4 0-113,4 0 1,0 0-1,1 0 1,-2 2-237,-3 2 0,6-3 1,-4 4-1,-2-2-92,-1 1 1,-2-2 0,-2 4-1,0-2-244,0 1 1,-3-1-1,1-2 1,3 0-674,4 3 1,9-1 1188,5-4 0,8-6 0,4-1 0</inkml:trace>
  <inkml:trace contextRef="#ctx0" brushRef="#br0">11877 15086 8188,'8'-6'1232,"-1"1"-458,-3-4 1,-2 15 0,2 11 0,-2 7-649,-2 3 1,0 5 0,-3 5 0,-5 5-449,-5 2 0,-15 2 0,-3-3 1,-8 1-170,-5-1 1,-5-1 0,-9-2 0,-4 0 78,30-20 0,-1 0 0,-29 14 0,0-3 1,1-3 411,4-1 0,-6-1 0,8 1 0</inkml:trace>
  <inkml:trace contextRef="#ctx0" brushRef="#br0">14517 14447 8033,'0'-15'0,"0"-1"-1804,0-2 1804,0 0-119,0 11 1,0-1 881,0 4-197,0 2 0,-2-5-199,-2 2 1,-2 2 0,-5-4 0,2 1-78,-1 3 1,3 0-1,-2 0 1,-2-1 44,0 1 1,-7 3 0,-1 4 0,-1 7-224,1 5 1,0 6 0,2 8 0,0 2-75,0 2 0,9 5 0,3 2 0,4-2-52,1-1 1,11-5-1,9-2 1,6-4 54,5-5 0,6-7 0,-1-8 0,3-1-6,1-3 1,-6-7 0,-3-7 0,-3-5-60,-1-6 0,-5-5 0,-3-4 1,-3-5-179,-4-2 0,-7-1 1,-1 2-1,-4 3 59,-4 2 1,-10 1-1,-8 4 1,-5 3-2429,-4 7 2571,-3-1 0,-12 16 0,-1-4 0</inkml:trace>
  <inkml:trace contextRef="#ctx0" brushRef="#br0">8865 14980 8500,'1'7'290,"3"-2"0,4-4 0,7-1 0,2 0-39,6 0 1,2 0 0,2 0 0,-1 0-361,1 0 0,0 0 0,-2 0 1,-2 2-323,0 2 1,-7-1-1,0 6 1,-4 0-930,-3-2 1360,-6 5 0,-3 1 0,-8 8 0</inkml:trace>
  <inkml:trace contextRef="#ctx0" brushRef="#br0">8851 15286 8500,'-10'0'1028,"5"0"-969,10 0 0,7 0 0,5 2 1,6 1 295,2 1 0,6 5-355,0-5 0,6 1 0,-3-5 0</inkml:trace>
  <inkml:trace contextRef="#ctx0" brushRef="#br0">8718 15793 8375,'-5'-9'0,"0"1"-1860,-3 2 2115,5-4 116,-9 9 0,12-7 705,0 4 1,11 2 0,8-4-1,0 2-588,0-1 1,5 1 0,-3 4-1,1 0-248,0 0 1,-1 0 0,3 0-265,-2 0 0,-6 2 0,2 2 0,-5 5-415,-4 3 0,-3 3 1,-7 1-1,-4 3 196,-4 2 0,-8 1 0,-6 5 0,-2-1 367,-1 1 1,-1-2 0,0-1 0,2-2 60,3 2 0,3-4 0,7 1 1,3-2 43,4-2 0,4-2 1,4-4-1,6 0-65,9-2 0,7-6 1,7 1-1,7-2-523,4-2 1,10 0 0,-1 0-1,1 0-1858,4 0 2217,-1 0 0,3-6 0,2-2 0</inkml:trace>
  <inkml:trace contextRef="#ctx0" brushRef="#br0">22021 9649 29355,'-20'0'1636,"0"-6"1,7-1-2613,0-1 1,7 2 709,6 6 1,12 0 0,11 2-1,7 1 329,6 1 1,14 1 0,9-5 0,11 0 55,-31 0 1,2 0 0,3 0 0,2 0 0,5 0-1,0 0 1,2-1 0,-1 0-45,2-1 1,1 0 0,8-2 0,1 0 0,-3-2 0,-1-1 0,3 0 0,-1 1-130,-1-1 1,1 0-1,2 1 1,1 0 0,-6 1-1,0 0 1,-2 1-1,0 1-210,0 0 1,-1 0 0,-2-2 0,0 1 0,-1 1 0,-1 1 0,-1 0 0,0 0-405,-1-1 1,-1 0 0,4 2-1,-2 1 1,-6-3 0,-1 1 667,-1 1 0,0 1 0,-4 0 0,0 0 0,37 0 0,-38 0 0,1 0 0,0 0 0,0 0 0</inkml:trace>
  <inkml:trace contextRef="#ctx0" brushRef="#br0">25047 9196 8549,'2'-33'459,"2"-2"1,10 4-1,9 4 1,7 9-350,5 8 0,8 4 0,5 6 0,4 1-96,7 4 0,-1 2 0,1 8 1,-3 1-195,-2 2 1,0 6-1,-9-2 1,-5 3 130,-8 2 0,-2-1 1,-14 3-1,-4 0 101,-6 2 1,-7 0 0,-8-3 0,-11 2 184,-8 1 0,-7 0 0,-7-4 0,1-2 73,2-3 1,5 2-1,2-6 1,6-2 30,6-1 0,8-2 0,7 1 0,4-1 33,1 0 1,16-4-1,9 0 1,11 1-478,10 2 1,13 2-1,6 0 1,0 3-1118,1 0 0,-1 6 0,-9-3 1220,0 5 0,-10-1 0,6 9 0</inkml:trace>
  <inkml:trace contextRef="#ctx0" brushRef="#br0">12810 9569 13352,'2'-8'-2180,"2"4"2162,5 3 1,9 5 0,7 3 0,8 2-1,7 2 1,10 3-1,5-6 1,8-1 82,7-2 1,-30-4 0,0-1-1,-1 0 1,1 0 0,-1 0 0,2-1 25,0-1 0,0-1 0,2-2 0,0-2 0,0-2 0,-1-1 0,-1 0 0,1-1-60,-1 0 1,1-1-1,0-1 1,0-1-1,-6 0 1,-1-2-1,33-16-94,-4-2 0,0-6 0,-8-6 0,-4 0-40,-6 0 1,-6-9 0,-5-1 0,-5-5-70,-6-2 1,-7-10 0,-8 7 0,-6-1 34,-6 3 0,-16 2 0,-17 7 1,-12 6 63,18 27 0,-3 1 1,-7 4-1,-4 3 1,-3 5-1,-1 2 0,-5 2 1,-2 1-218,-5 3 0,-1 2 1,-8 4-1,0 3 1,0 5-1,0 3 0,-3 2 1,-1 2 250,23-5 0,-1 1 0,1 1 0,1 0 0,1 0 0,0 2 0,-1 0 0,1 0 0,1 2 0,-19 11 0,2 1-41,3 1 0,3 2 0,3 1 0,2 3 0,9-2 1,2 1-1,3 1 0,3 3-121,2 0 1,4 3-1,7-1 1,5 1-1,2 1 1,5 0 200,3-1 0,4 1 0,2-3 0,1-1 0,1 0 0,0-1 0,0-2 0,0 1 0</inkml:trace>
  <inkml:trace contextRef="#ctx0" brushRef="#br0">6132 17685 8262,'0'-35'0,"0"-1"0,0 5 328,0 6 1,1 7-1,2 11 330,2 7 1,-1 6-1,-4 7 1,-1 2-570,-4 2 0,2 6 1,-6 6-1,-1 2 31,-2-1 1,0 7 0,2 2 0,3 0 17,1 4 0,-3 0 1,4-3-1,2-3-37,2-6 0,1 1 1,0-12-1,1 0 72,4-7 0,-2-1 0,6-8-80,1-1 1,-3-4 0,1-7-222,-2-5 0,4-14 1,-2-2-1,0-5-38,1-3 1,-4-9 0,2 6 0,1-2 264,-1 1 0,-3 7 0,4 4 0,-1 5 51,1 3 1,-1 5 0,3 1-42,-1 6 0,-1 2 0,2 5 0,-1-1 260,1 1 1,-2 6 0,1 3 0,1 1-27,2 4 0,0 0 1,-2 3-1,-3 1-174,-1 2 0,3-2 0,-3 3 0,0-3-115,0-2 1,3-4 0,-3-2-67,1-1 0,-2-1 1,4-7-1,-1-2-309,0-5 0,4-9 1,-3-4-1,2-3 171,3-2 1,-1-4-1,0-2 1,1 1 135,-1-1 1,-4 4 0,-2 6 0,1 6 464,-1 2 1,-2 8 0,4 2-394,1 4 0,-3 7 0,1 4 0,-2 6 55,-3 6 1,-2 9 0,-1 5 0,0 3-346,0 0 1,0 6 0,0-1-1,0-1 73,0-1 0,0-4 1,2-1-1,2-4-642,5-5 1,3 0-1,4-9 1,3-1 800,4-3 0,11-5 0,-6-10 0</inkml:trace>
  <inkml:trace contextRef="#ctx0" brushRef="#br0">6985 17965 9060,'-7'-21'5935,"-5"8"-5352,10 7-440,-4 6 1,8-6 0,1-4-1,1-5-382,-1-3 1,3-6 0,0 2-1,0-3-201,0-2 0,4-5 0,-2-2 0,1-2 163,-1 1 1,0 5 0,2-1 0,-2 3 525,-2 1 1,2 6-1,-3 4 8,-2 2 0,0 8 1,0 4-103,1 6 0,1 5 0,-5 10 1,0 4 9,0 4 0,0 0 0,0 1 0,1 1-422,4 3 0,-4-3 0,5 5 0,-2-2-360,1 0 1,5 0 0,-1-6 0,1-1-44,-1-2 0,3-4 0,-3 3 1,1-2 659,-1-3 0,3-7 0,-4-3 0</inkml:trace>
  <inkml:trace contextRef="#ctx0" brushRef="#br0">6972 17872 8652,'-14'-22'0,"1"1"3837,0 2-3427,5 1 0,4 10-261,8 4 1,8 8-1,6 4 1,-2 1-430,-1 0 0,4-1 0,3 6 0,2-1-1248,-2 0 1,4 1 1527,-4-1 0,9 6 0,3 2 0</inkml:trace>
  <inkml:trace contextRef="#ctx0" brushRef="#br0">7425 17725 8697,'-6'-27'0,"-1"2"1080,-1 3 0,4 12 1,8 13-1460,5 9 0,-2 8 0,2-2 1,0-2 414,-1-1 1,3-2 0,-2 1-1,3-1-97,2 0 0,-1 5 1,2 0-1,1-2-846,2-1 1,4 1 906,-4-2 0,11 2 0,0-9 0</inkml:trace>
  <inkml:trace contextRef="#ctx0" brushRef="#br0">7758 17645 8042,'-27'-19'553,"1"4"0,-2-1 0,0 5 410,1 7 1,-7 14 0,6 10 0,-3 8-940,-2 7 1,-3 2 0,5 0 0,2-1-515,1 1 0,8 0 0,6 0 1,5-3-412,3-1 1,7-4-1,10-5 901,5-2 0,10-6 0,9 4 0</inkml:trace>
  <inkml:trace contextRef="#ctx0" brushRef="#br0">8371 17232 9191,'-31'-28'0,"2"6"0,3 11 724,7 11 1,-2 20 0,-2 14 0,-5 9-620,-4 5 0,-5 12 0,3-4 1,0 6-1,5 5-40,5-4 1,5 1-1,7-3-525,3 5 1,6-2 0,10-8-1,8-5 460,5-7 0,14 4 0,7-1 0</inkml:trace>
  <inkml:trace contextRef="#ctx0" brushRef="#br0">8825 17445 8145,'0'-22'677,"0"0"1,0 0 0,0 8 697,0 1-1299,0 6 1,-2 7 0,-1 10 0,-3 6 232,-1 6 0,-2 8 1,-4 4-1,1 3-114,3 5 0,-3 5 1,3-3-1,-1-1-314,1-1 0,-2 1 0,7-2 1,1-4-375,2-3 0,1-4 1,0-8-1,1-6-109,4-5 0,3-5 0,10-6 0,3-3-247,0-6 0,7-10 849,-6-13 0,6-10 0,-7 0 0</inkml:trace>
  <inkml:trace contextRef="#ctx0" brushRef="#br0">9051 17219 8130,'0'-14'2044,"0"1"1,0 9-1707,0 8 0,0 11 0,-1 16 0,-2 4-122,-2 4 1,-5 1 0,3 0-1,-2 1-393,0 4 1,1 2 0,-2 7-1,3-3-766,1-2 0,1 0 943,5-9 0,-6 9 0,-1-8 0</inkml:trace>
  <inkml:trace contextRef="#ctx0" brushRef="#br0">8798 17645 8755,'-10'-37'0,"-2"-1"1563,1 1 1,5 14-1,11 15-1939,4 5 0,3 7 0,1 2 0,0 1-177,1 4 1,5-1 0,3-1-1,5-3-1247,4 0 1800,9-5 0,7 5 0,7-6 0</inkml:trace>
  <inkml:trace contextRef="#ctx0" brushRef="#br0">9678 17059 7967,'-2'-14'132,"-2"1"1,1 6-1,-6 2 162,-1 4 0,2 2 0,-1 2 0,0 3 170,2 2 0,-5 2 0,3 8 1,-3 4-169,-1 3 0,0 6 0,-1 3 0,1 2-235,0 1 1,-1 4-1,3-4 1,0 3-172,2 0 0,6 3 1,-1-7-1,4 1-672,4-2 1,4-1 0,7-4 0,1 0 781,2-5 0,11 1 0,-1-5 0</inkml:trace>
  <inkml:trace contextRef="#ctx0" brushRef="#br0">9771 17365 8238,'-13'-19'0,"1"-2"821,3 1 1,3 8-1443,6 12 774,6 0 1,1 10 0,7-5-1,-1-2 105,0-2 1,1-1 0,-1 0 0,0 1-170,1 4 1,-1-2 0,0 4 0,-1 1-11,-3-1 1,-3-2 0,-6 3 0,0 3-134,0 1 0,0 2 0,-2 3 0,-2 0 13,-5 0 0,-1 2 0,-1-1 1,3-2 119,-3-1 1,5-2 0,2 1 33,2-1 1,4-4 0,2-2 195,5-1 1,9-1 0,4-5 0,2 0-542,-2 0 0,3 0 0,-3 0 0,4 0-417,0 0 1,-1-2-1,-1-1 1,-2-3 648,2-1 0,1-14 0,2-7 0</inkml:trace>
  <inkml:trace contextRef="#ctx0" brushRef="#br0">10198 17005 7920,'-6'-20'0,"0"-4"0,-2 8 825,8 4 0,11 15 0,8 12 0,0 2-525,0 3 0,-1 3 1,-3 1-1,1 4-62,2 3 0,0 2 1,-5-2-1,1 3-147,-1 0 0,-4 5 0,-2-4 0,-1 2-538,-3-1 0,-3 2 0,-4-2 1,-5 1-215,-3-2 1,-3-2 0,-1-6 0,-2-2-1281,2-3 1941,1 3 0,2-10 0,-1 4 0</inkml:trace>
  <inkml:trace contextRef="#ctx0" brushRef="#br0">10931 17139 8655,'0'-14'626,"0"1"1,0 7-1,0 6-462,0 8 0,0 9 1,0 6-1,0 3-178,0 5 0,0 2 0,0 5 0,-2 1-18,-2 2 1,2 2 0,-2-3 0,2-1-2445,2-4 2476,0-2 0,0-6 0,0-1 0</inkml:trace>
  <inkml:trace contextRef="#ctx0" brushRef="#br0">10904 17432 8023,'-6'-25'1456,"-3"-6"1,-1 1-1,1 3 1,6 10-1384,6 6 0,0 5 1,6 6-1,1 0-573,2 0 0,1 5 1,1 1-1,1 0-124,2 0 1,4-1 623,6 0 0,5-4 0,2 5 0</inkml:trace>
  <inkml:trace contextRef="#ctx0" brushRef="#br0">11464 16779 7973,'-13'0'-42,"-1"0"0,5 0-158,0 0 1065,7 0 0,-3 0-340,10 0 0,6-5 1,7 0-1,0-1-398,1 0 1,2 1-1,6 5 1,-2 0-84,-3 0 1,6 0 0,-4 0-1,-2 0-8,-1 0 1,-3 6 0,-5 2 0,0 0-296,1 1 1,-6 0-1,0 5 230,-2-1 0,-2 0 0,-5-1 0,-2-2 112,-2-1 0,-5-1 0,1 2 80,-3-1 1,5-5-31,2 5 0,4-4 0,2 2 45,4-1 1,7 4-1,7-1 1,0 2-32,0-2 1,4 2 0,-6-2 0,0 5-37,-2 3 1,-4-2 0,0 3 0,-4-3 2,-1-2 0,-2 5 1,-5 0-1,-3-1-168,-5 3 0,-8-6 0,-3 4 1,-4-3-16,-4-2 0,-2-1 0,2-1 0,-3-3-279,-5 3 0,4-4 1,-1 1-1,2-2-90,0-3 1,0 2 0,6 0 0,3-2-2623,4-2 1028,3 5 2032,19-10 0,11 2 0,19-11 0</inkml:trace>
  <inkml:trace contextRef="#ctx0" brushRef="#br0">12064 17005 8019,'7'-5'2063,"-1"-3"0,-4-4-1518,2 3 0,3 3 1,7 6-660,-1 0 1,0 0 0,1 0 0,1 0-726,2 0 0,0 0 0,5 0 1,2 0-61,1 0 899,1 0 0,7 6 0,1 2 0</inkml:trace>
  <inkml:trace contextRef="#ctx0" brushRef="#br0">12664 16806 7973,'4'-14'27,"1"1"0,3 0 770,-3-1-77,-1 7 1,-4 7 0,0 10 0,-1 5-372,-4 3 0,-1 5 0,-4 1 0,1 4-323,-1 3 0,-1 2 1,1-3-1,3 1-553,1-2 0,-3-1 0,4-1 0,2-2-196,2-3 1,7-4 0,4-9 0,7-4 722,5-4 0,9-7 0,3-1 0</inkml:trace>
  <inkml:trace contextRef="#ctx0" brushRef="#br0">12890 16686 7967,'-15'-18'405,"-2"0"0,8 8 289,0 10 1,6 6 0,3 7 0,0 2 518,0 3-1005,0 2 1,0 8 0,0 2-305,0 1 0,0 5 0,0-4 0,0 1-10,0-1 0,0 4 1,0-5-1,0-1-1514,0-2 1,0-2 1619,0 1 0,6-6 0,1-2 0</inkml:trace>
  <inkml:trace contextRef="#ctx0" brushRef="#br0">12517 16832 7932,'-34'-26'2140,"3"0"-2250,9 4 0,8 10 0,11 11-201,6 4 0,5 6 0,7-3 1,2 0 551,6-1 1,3 6 0,5-2 0,5 3-541,2 1 0,2 0 0,0 1 299,0-1 0,0 6 0,0 2 0</inkml:trace>
  <inkml:trace contextRef="#ctx0" brushRef="#br0">12584 17192 7852,'-27'-1'0,"2"-2"573,3-2 0,8 2 1,10 8-1,4 2 1,4 0-543,5-2 0,3 1 1,3-2-116,3-1 0,2-1 0,8-2 0,4 0 43,3 0 1,8-2 40,2-2 0,5-4 0,-3-5 0</inkml:trace>
  <inkml:trace contextRef="#ctx0" brushRef="#br0">13303 16699 8006,'-34'-13'-10,"3"4"1,8 1 0,2 4 137,2 5 0,-4 10 0,4 8 0,0 0 696,0 0 0,-4 4 0,6-4 0,0 2-754,3 2 0,6 7 0,4 3 0,2-1-385,2 1 0,3 2 0,5-4 0,6-1-290,6-2 1,3-7 0,7-5 0,3-6 143,1-5 1,0-4-1,1-2 1,-4-4 460,-3-3 0,-1-10 0,-2-4 0,-2-4 0,-6 0 0,-6-1 0,-2 0 0,-6 1 0,2-1 0</inkml:trace>
  <inkml:trace contextRef="#ctx0" brushRef="#br0">13050 16459 7135,'-13'0'0,"5"0"0,3 0 0</inkml:trace>
  <inkml:trace contextRef="#ctx0" brushRef="#br0">13224 16726 8141,'5'-8'167,"4"4"1,3 2 83,2 2 0,-1 0 0,0 0 0,0 2-14,1 2 0,-1-1 0,-1 6 0,-2 3-225,-1 4 1,-6 0 0,2 5-1,-4 0 25,-1 0 1,-6 1-1,-3 5 1,-3-1-321,-1 1 0,-5-5 0,-1 0 0,0 0-144,0-1 1,1 3 426,5-6 0,-1 5 0,1-2 0</inkml:trace>
  <inkml:trace contextRef="#ctx0" brushRef="#br0">13037 16512 7782,'-10'-13'183,"-4"0"0,-2 5 0,3 4-371,-1 2 0,-4 13 0,-1 5 1,-2 6 180,-2 6 1,-1 6-1,0-1 1,4 1 473,0 3 0,3 6 0,5 3 0,3 0-330,4 0 1,4 7 0,4-1 0,6 1-255,9 3 1,11-1 0,7-7 0,4-8-132,4-8 1,5-10 0,9-5 0,3-7 93,-1-5 154,5-16 0,-4 2 0,6-10 0</inkml:trace>
  <inkml:trace contextRef="#ctx0" brushRef="#br0">13530 16446 7766,'19'3'502,"4"4"0,3 9 0,4 7-73,1 5 0,6 7 0,-1 1 0,1 1-185,-2-2 0,-8 7 0,-9-4 0,-5 1-156,-4-1 0,-6 8 0,-12-4 0,-10 2-867,-10 2 0,-9 3 0,-8-3 383,-1 1-701,-2-10 1097,-5 14 0,1-22 0,0 10 0</inkml:trace>
  <inkml:trace contextRef="#ctx0" brushRef="#br0">21342 8769 10584,'13'-13'0,"0"0"0,1-1 0,-1 2-363,0 4 1,-5-4 193,-4 3 1,-4 3 0,-4 1 243,-5 4 1,-3 1-1,-1 0 1,-1-1 226,1-4 1,0 4 0,-1-4 635,1 4-655,0 1 0,5 1-178,4 4 0,2 2 0,2 8 0,0 1-73,0 2 0,2 7 1,1 2-1,1 5 103,-1 2 0,0 8 0,0-2 0,1 3 26,-1 4 1,0 5 0,0-6 0,2-2-176,-2-2 1,3 1 0,-2-8 0,-1 1 57,-1-5 1,2 0 0,0-10-1,-1-1-411,-1-2 1,-1-9 232,4-5 1,-4-4 0,4-5 0,-4-9-98,-1-7 0,0-10 0,-1-4 0,-4-5 17,-4-5 1,2-2 0,0-6 0,-1 1 145,1 3 1,2-1 0,-2 7 0,1 4 231,3 7 1,-3 8 0,0 5 0,0 2 227,0 6 0,-4 6-353,1 1 1,-3 13 0,0 5 0,2 7 165,1 7 1,6 0-1,-1 8 1,4 2-102,4 5 0,4 3 0,6 5 0,3-2 225,0 1 1,10 2 0,-3 1 0,0 0-966,1 1 1,-2-6 0,1 1 0,-3 0 635,-2-1 0,5-2 0,-3-6 0</inkml:trace>
  <inkml:trace contextRef="#ctx0" brushRef="#br0">14450 17085 7829,'-6'-10'1312,"-3"6"1,3 10 0,2 14 0,2 4-1262,2 4 1,-4 6-1,-2-1 1,-2-1-498,-2 1 0,-2-3 0,-1-7 0,0-1-409,-1 2 0,-4-5 0,2-1 855,4-3 0,-7-2 0,4 1 0</inkml:trace>
  <inkml:trace contextRef="#ctx0" brushRef="#br0">15183 16566 7815,'0'-21'62,"0"2"0,0 5 0,0 1 316,0 0 0,0-1 1,0 1 1234,0 0-1170,0 5 1,0 4-1,0 10 1,-1 7-64,-4 8 1,2 10 0,-4 4 0,-1 4-203,1 1 0,-2 6 0,-4 1 0,-1 2-475,1 0 0,1-6 0,2 1 0,2-4-401,3-4 1,0-5 0,5-9 0,0-4-558,0-3 1,6-8 1254,3-2 0,9-10 0,2-2 0</inkml:trace>
  <inkml:trace contextRef="#ctx0" brushRef="#br0">15503 16326 11764,'0'-19'1143,"1"36"1,2 10-1442,2 11 0,-1 4 1,-5-4-1,-2 1 391,-2 2 1,-3 7-1,2-2 1,0 0-488,0-1 0,0 0 0,3-5 0,-2-2-826,2-2 0,-2-1 1220,0-8 0,-5 3 0,2-10 0</inkml:trace>
  <inkml:trace contextRef="#ctx0" brushRef="#br0">15236 16819 8562,'-13'-25'0,"1"2"879,3 6 1,5 11 0,8 9 0,5 9-1086,3 2 1,1 1 0,1-1 0,1-3 0,1 0-81,2-2 1,5-6 0,1 1-87,6-2 1,-1-2 371,7 0 0,5-6 0,7-2 0</inkml:trace>
  <inkml:trace contextRef="#ctx0" brushRef="#br0">15983 16379 7827,'0'-13'-28,"0"-1"0,-2 7-4,-2 3 1,1 8 0,-6 5 0,-1 4 954,-2 5 1,-1 3 0,-1 7 0,1 3 67,0 5 1,-1 1 0,1 1-1,0 1-1306,-1 2 0,7 6 0,2-1 0,4 0 340,1 0 1,1-7 0,5-8-26,8-3 0,11-7 0,9-2 0</inkml:trace>
  <inkml:trace contextRef="#ctx0" brushRef="#br0">16263 16459 7715,'-6'-24'132,"-3"7"1,3 17 0,0 16 0,2 3 302,-1-1 0,-4-3 0,3-2 0,1 0-473,-1 1 0,1-1 1,5 0-1,0 1-3,0-1 1,6 0-1,3 1 1,3-3-825,1-2 1,6-3 864,4-6 0,2 0 0,1 0 0</inkml:trace>
  <inkml:trace contextRef="#ctx0" brushRef="#br0">16503 16486 8866,'-6'-12'0,"-3"3"877,-3 5 1,-1 14 0,-1 8-1,1 7-397,0 6 1,-1-1 0,1 5 0,0 2-352,-1 2 1,7-5 0,1-2 0,2-2-571,-1-3 1,1 2-1,4-7 1,1 1-1205,4-6 0,8 0 0,9-16 1645,3-7 0,8-13 0,1-15 0</inkml:trace>
  <inkml:trace contextRef="#ctx0" brushRef="#br0">16889 16126 7735,'0'-18'148,"0"9"1,0 21-1,0 32 1,0 7 658,0 2 1,-1-5-1,-2-3 1,-3 1-525,-1 3 0,-2 2 0,-6-1 0,-1-1 381,-2 1 0,-4 0 1,2 1-1,1-5-1267,0-5 0,-3 2 0,2-9 0,1-1-571,0-7 1,1 0 1173,5-9 0,-1 1 0,1-5 0</inkml:trace>
  <inkml:trace contextRef="#ctx0" brushRef="#br0">17436 16539 10290,'-2'-12'363,"-2"3"1,2 5 0,-2 10-1,3 7-123,1 8 0,0 4 0,-2 2 0,-1-1-142,-1 1 0,-5 4 0,3 0 1,0-1-649,0-2 1,-3-6 0,5-1 0,1-2-775,1-3 0,2-1 1324,0-1 0,6-7 0,2-1 0</inkml:trace>
  <inkml:trace contextRef="#ctx0" brushRef="#br0">17383 16726 7703,'-6'-14'244,"4"1"1,2 6-1,10 2 1,5 4-376,3 1 0,6 0 0,-2 0 0,3 0-1065,2 0 1196,5 0 0,2 0 0,6 0 0</inkml:trace>
  <inkml:trace contextRef="#ctx0" brushRef="#br0">17809 16606 7703,'-13'-5'0,"-1"1"0,0 2 939,-4 5 1,3 5-1,-3 6 1,3 4-449,2 4 1,6 4 0,2 0 0,4 1-363,1 0 1,7-1-1,7 1 1,6-2-343,5-3 0,7-7 1,0-8-1,1-1-131,-1-3 1,-1-9 0,-5-7 0,-3-8 42,-1-4 0,-7-3 0,-1-2 0,-8-1 1,-5 2 0,-7-4 1,-3 2-1,-4 1 526,-5 2 0,2 3 1,-5 3-1,2 4 434,3 3 0,1 6-1276,1 1 1,10 5 0,7-2-780,9 4 1395,16 1 0,0 6 0,12 1 0</inkml:trace>
  <inkml:trace contextRef="#ctx0" brushRef="#br0">18502 16606 8157,'-13'0'735,"7"0"-388,6 0 1,6 0-1,7 0 1,2 0-191,3 0 0,3 0 0,5 0 0,1 0-346,0 0 0,-1 0 0,2 0 0,2 0 189,1 0 0,12-6 0,-1-2 0</inkml:trace>
  <inkml:trace contextRef="#ctx0" brushRef="#br0">19089 16459 7679,'0'-19'1518,"0"8"1,0 1-1086,0 7 1,0 11-86,0 9 1,0 5 0,-2-2 0,-1 0-182,-1 4 0,-5 1 1,3 3-1,0 2-428,0 1 0,0 6 0,3-3 0,-1-1-918,1-7 0,3 0 0,4-10 82,5-4 0,5-5 1097,3-7 0,4-18 0,6-4 0</inkml:trace>
  <inkml:trace contextRef="#ctx0" brushRef="#br0">19355 16259 7679,'0'-25'1261,"0"3"-326,0 4 1,-4 11-1,-1 8-645,3 11 1,0 3 0,2 7 0,0 2 295,0 1 1,2 6 0,0 3 0,3 1-381,-2 3 0,3 7 0,-2-3 0,-1 1-999,-1-2 1,-2 5-1,0-10 1,0-4-38,0-2 1,0-9-1,0-4 830,0-2 0,0-1 0,0-1 0</inkml:trace>
  <inkml:trace contextRef="#ctx0" brushRef="#br0">19009 16486 7684,'-14'-20'0,"3"0"315,2-1 1,4 8 0,10 10 0,4 4 234,2 4 1,7-1 0,3-2 0,3 1-433,4 1 1,3 0 0,0-2 0,3 1-166,0 1 0,5 7 0,-5-2 0,0 2 47,-3 3 0,-3 5 0,-1 2 0</inkml:trace>
  <inkml:trace contextRef="#ctx0" brushRef="#br0">19022 16886 7695,'-21'0'948,"4"0"1,9 0 0,10 0-943,10 0 0,7 4 1,10 2-1,5 0-1236,6 0 1,8-3 1229,-4-8 0,19-8 0,-1-8 0</inkml:trace>
  <inkml:trace contextRef="#ctx0" brushRef="#br0">20142 16139 7686,'-27'-6'0,"1"0"849,-1-3 0,5 5 1,1 8-835,2 5 0,-4 8 0,4 2 0,0 2 259,0 2 0,-4 7 1,4 4-1,0 4 355,0 8 1,-4 5-1,6 4 1,0 1-751,3 2 1,6 2-1,4-5 1,2-6-1117,2-6 1,2-3 1236,2-14 0,10 4 0,6-9 0</inkml:trace>
  <inkml:trace contextRef="#ctx0" brushRef="#br0">20182 16512 8563,'-13'-13'0,"-1"1"2189,1 3-1773,0 9 0,4 3 0,1 6 36,2 2 0,2 0 1,4 4-1,0 1-230,0 2 0,1 4 0,4-2 1,4-1-728,3 0 0,7-1 0,3-5 0,3-1-495,2-3 0,4-3 1,0-6-1,-1 0 537,-2 0 0,-7-5 0,-4-2 0,-3-3 529,-5-5 1,1-3 0,-7 0 0,-3-2-38,-3-1 1,-7-4 0,-1 3 0,-4-2 929,-2 2 1,-6-2 0,4 5 0,0-1-498,0 1 1,-4 3-1,6 6 1,0 1-681,3-2 1,5 5 0,0 0-906,-2 1 438,5 3 0,6 2 685,9 9 0,3 3 0,2 1 0</inkml:trace>
  <inkml:trace contextRef="#ctx0" brushRef="#br0">20608 16019 7727,'21'-6'0,"-3"-1"671,-3 0 0,8 2 0,6 10 1,2 5-286,1 6 0,4 0 0,-4 8 1,1 3-156,0 2 1,-8 4-1,-7-2 1,-5 3-50,-4 0 0,-3 9 0,-9-1 0,-6 2-408,-9 2 1,-6-2 0,-2-4 0,-1-1-261,0-4 1,2-2-1,1-8 486,2-3 0,0-2 0,-5-7 0</inkml:trace>
  <inkml:trace contextRef="#ctx0" brushRef="#br0">21048 15793 7716,'8'6'1009,"-4"2"0,8 12 0,3 11 1,4 13-593,5 13 0,-3 15 0,-1-2 0,-2 2-686,-6-1 1,0-4 0,-9-3 0,-5-4-269,-5 0 1,-11 2 0,-6-3 0,-4-1 536,-3-3 0,8-24 0,-3 0 0,-23 24 0</inkml:trace>
  <inkml:trace contextRef="#ctx0" brushRef="#br0">17862 17845 8348,'8'-13'0,"-4"-1"283,-2 1 0,-4 6 1,-2 1-1,-5 1-58,-3 1 1,-3-1-1,-3 7 1,-4 1 413,-3 1 1,-2 7-1,1-1 1,-1 6-166,0 7 0,2 8 1,2 6-1,2 6-178,2 5 1,2 0 0,8 1 0,5-2-97,2-4 1,10 1-1,7-11 1,10-2 73,9-4 0,10-15 1,7-3-1,4-6-258,2-3 0,7-12 0,-2-9 1,2-9-456,-2-5 0,-29 12 0,-1-2 0,28-19 0,-4-6-271,-7-4 1,-9 1 0,-9 0 0,-10 1 218,-10 3 0,-14 0 0,-16 9 0,-15 8 42,-12 6 0,-18 9 1,-8 9 448,32 7 0,-2 2 0,-1 4 0,-1 2 0,-3 3 0,1 1 0</inkml:trace>
  <inkml:trace contextRef="#ctx0" brushRef="#br0">11184 18418 8362,'-7'-9'1811,"1"2"-701,0 1 0,4 0-1051,-2 2 1,2 4 0,2 0 131,0 7 1,0 9-1,0 4 1,0 0 207,0 4 0,6 1 0,5 3 0,5 3-99,6 5 1,9-2-1,5 0 1,2-1-41,2-4 1,-1-1 0,-2-3 0,-3-1-512,-2-2 1,-2-5 0,-9 0-1393,-8-2 0,-7-1 1643,-10-1 0,-16-6 0,-8-1 0</inkml:trace>
  <inkml:trace contextRef="#ctx0" brushRef="#br0">11184 18471 10149,'22'-62'0,"2"-1"0,6 2 1292,8 5 0,12 14 1,10 18-1,-1 11-1956,0 6 0,3 2 0,-2 7 0,0 2-2376,4 5 3040,1 3 0,2 1 0,-1 1 0</inkml:trace>
  <inkml:trace contextRef="#ctx0" brushRef="#br0">11224 19671 15999,'0'-19'-1390,"0"-2"1,1 0 1997,4 3 0,8 10 0,9 3 1,4 5-1093,0 5 0,1-3 1,-2 6-1,-1-2 2,-2-3 0,-1 3 0,1-2 0,-4 1-829,-3 1 1277,-2-5 0,0 11 1,1-5-1</inkml:trace>
  <inkml:trace contextRef="#ctx0" brushRef="#br0">11331 19911 17687,'-8'-6'-179,"4"-3"1,4 3 0,4 3 0,5 5-472,3 2 1,6 5 0,1-3-1,2 0-922,2 0 1649,3 4 0,6-8 0,2 3 0</inkml:trace>
  <inkml:trace contextRef="#ctx0" brushRef="#br0">12024 19631 18233,'-21'-13'178,"2"-1"0,5 2-455,1 4 1,6 8-1,2 8 1,2 4 174,-1 2 0,2 3 0,-2 1 0,4 0 590,4 1 1,4 2-1,7 6 1,2-1-177,6 1 0,2 4 0,0 2 0,-1-1-1105,-2 1 0,-6-2 0,2-6 1,-5-1 366,-4-2 0,-3-6 204,-6 2 0,-6-3 0,-1-2 0</inkml:trace>
  <inkml:trace contextRef="#ctx0" brushRef="#br0">11957 19631 17178,'6'-40'-1010,"3"3"0,10 4 0,8 10 2162,7 6 1,4 7-1,5 11 1,5 4 2108,5 4-3239,15 3 1,0 7 0,-28-9 0,0 1 0</inkml:trace>
  <inkml:trace contextRef="#ctx0" brushRef="#br0">21955 8076 27730,'-19'-10'-1568,"5"-3"1,7-4 0,8 2 0,4-1 1594,4-2 1,13 1 0,9 2-1,10-3 301,14-4 0,13 1 1,-28 10-1,2 0 1,2-1-1,2 0-140,2 0 1,2-1 0,9 0 0,2 1 0,-5 0 0,0 0 0,3 2 0,1-1-184,-2 2 0,1-1 1,1-1-1,-2 0 1,-6 2-1,-1 0 0,-2 1 1,-1 0-60,-1 0 0,-2 1 1,-2 1-1,-1 0 0,-4 1 1,1 1-1,33 0 54,-4 2 0,0 7 0,-10-1 0,-1-1 0,-3-1 0</inkml:trace>
  <inkml:trace contextRef="#ctx0" brushRef="#br0">24941 7623 17888,'-18'-18'0,"0"2"0,3 3 183,5 2 1,-2 4 0,5-3 0,-2 2 454,0 2 1,0 2-1,-4 4-73,-1 0 1,1 0 0,0 1 0,-1 4-942,1 4 0,1 3 0,3 1 74,5 0 1,2 2 0,4 1 0,4 4 199,7 0 1,2-2 0,7 4-1,2 2 80,1 1 0,2 2 0,1-1 0,2 0-68,1-4 0,4 3 0,-4-3 0,-1 3-22,-2 2 1,-7 0 0,-3 1 0,-4 1-157,0 2 1,-7 1 0,-4-6 0,-6 1 31,-6 0 1,-9-1 0,-4-1 0,-3-2 109,-2-6 0,1 3 0,-4-3 414,-5 0 1,5-3 0,-9 0 0</inkml:trace>
  <inkml:trace contextRef="#ctx0" brushRef="#br0">24661 7703 9786,'31'-65'0,"9"4"940,13 8 0,-15 29 0,3 3 1,3 5-1,2 3 0,1 3 0,-1 2-580,-1 3 1,1 3 0,1 3-1,-1 2 1,-5 2 0,-1 2-1,3 2 1,0 3-687,3 2 1,-1 3 0,1 1 0,0 1 0,0 1 0,1 0-1</inkml:trace>
  <inkml:trace contextRef="#ctx0" brushRef="#br0">13490 9542 32767,'-13'0'-5200,"5"2"3279,4 2 0,8 4 0,4 5 0</inkml:trace>
  <inkml:trace contextRef="#ctx0" brushRef="#br0">14663 11528 8270,'-1'-21'-40,"-4"3"1,-2 8-152,-6 1 1,4 6 0,1 0 0,1 5 139,-1 2 0,4 5 1,-5-3 144,-1 1 1,-2 2 0,-1 5 0,-1 0-19,1 4 1,-2-1 0,-1 5 0,-2 3-31,2 5 1,2-1 0,5 7-1,5-1-124,3-1 1,4 3 0,5-7 0,10-5 9,6-6 0,13-5 0,3-5 0,3-5 39,3-3 1,-3-2 0,4-5 0,-2-7 44,-7-8 1,-4-4 0,-7-3 0,-4-3 53,-5-5 1,-1 2-1,-14-2 1,-5-1-38,-5-1 0,-11-1 0,-6 2 0,-5 3-194,-7 2 1,-3 7 160,-1 7 0,-5 9 0,-3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2999 15993 21064,'0'-14'-7369,"0"1"6789,0 0 1,2 4 0,1 0 0,3 0 636,1 2 0,-4-5 1,1 3 277,-2-3 0,-2-1-306,0-1 0,-6 2 0,-3 4 0,-3 3 63,-1 4 1,-5 7 0,-1 4-1,-2 5-109,-3 3 1,4 5-1,-2-1 1,-1 4-256,3 0 1,-6 1-1,4-2 1,-2-1 392,2-2 0,-3-1 1,4 2-1,-1-2 130,0-2 0,1 4 0,-3-4 0,4 2-145,1 2 0,-5 4 0,3 3 1,-1 2-70,0 2 1,5 2 0,-2 5-1,1 2 13,1 2 1,-1 3 0,6-3 0,2-2-245,1-2 1,6 2 0,-2-1-1,4-4 140,1 1 1,0-2 0,1 0-1,2-2 44,2 2 0,9-4 1,1-1-1,5 1-23,3 3 1,2-2 0,2 0-1,0 0-49,-1 0 1,3 1 0,0 7 0,2 1-14,-1 1 0,2 2 1,3-2-1,0 4 40,2-1 0,9 4 0,-4-7 1,2-1 97,2-2 1,4-1-1,-1-1 1,3-2 126,1-2 0,1-5 1,0 1-1,4-3-61,4-1 0,4 0 0,0-1 1,1 2-35,-1 3 1,-30-16 0,0 0 0,-1 2 0,1 2 0,-1-1 0,-1 1-106,0 0 0,0 0 0,0 1 1,-1 0-1,1 1 0,0 0 0,0-1 1,0 1-116,-1-1 1,1 0 0,4 4 0,-1-1 0,-1-2-1,0 0 1,1 0 0,0 1 52,-2-1 1,1-1 0,6 4 0,0-2 0,-3-3 0,1-2 0,0-1 0,1 0-9,1 0 0,1-2 0,-1-1 1,1-1-1,0 0 0,-1-2 1,-1 0-1,1-2 189,-1 0 0,1-1 0,5-1 0,1 0 0,-5-1 1,-1 0-1,2-1 0,-2 0 71,0-2 0,-1 1 0,4 2 0,1-1 0,-4-1 0,0 0 0,1 1 0,0 0-85,1 1 1,1 0 0,1 1 0,0 0 0,-3 1 0,0 1 0,-1 0 0,0 1-126,-1 2 0,-1 1 1,6-2-1,0 0 1,-3 1-1,0 1 1,1-1-1,0 0 10,-1-1 1,1 1 0,2 1-1,1-1 1,-1-1 0,0-2-1,1 0 1,-1 0-1,2 0 1,1-1 0,1 0 0,0-1 0,0 1 0,0 0-1,-1-1 1,1 1 37,0 0 1,-1-1 0,1-1 0,-1-1 0,0 0 0,0 0 0,1-1 0,-1 0 57,-1-2 0,1 1 1,4 0-1,0 2 1,-3-2-1,0 0 1,0 0-1,2-1-22,0 0 1,1-1 0,-3 2 0,1 1 0,0 0 0,1 0 0,0 0 0,0 0-18,-2-1 0,1 2 1,3 0-1,0 1 1,-5-2-1,0-1 1,1 1-1,2 0 23,-1 0 0,0 0 1,5 2-1,1-1 0,-3-1 1,1-1-1,0-1 0,0 1-57,0-2 1,1 1-1,1-1 1,0 0-1,-1 0 1,-1 0-1,0 0 1,0 0 32,-2 0 0,2 0 0,4 0 1,2 0-1,-1 0 0,1 0 1,-1 0-1,0 0 27,0 0 0,0 0 0,-3-1 0,-1 1 0,0-2 0,0 1 0,0-2 0,1 1 12,0 0 1,1 1 0,1 0 0,1 1 0,-1-1-1,0 0 1,-1 0 0,0-1-52,-3 0 1,1 0 0,3-1-1,0 1 1,2 2 0,0 0 0,0 0-1,1 0-127,-2 0 0,1 0 0,2 0 1,0 0-1,-4 1 0,1 0 1,-1 0-1,2 1 71,0 0 0,0 0 1,3 1-1,0-1 1,-1-2-1,0 0 1,-1 0-1,0 0 105,-1-1 1,0 2 0,6 1 0,2 0 0,-4 1-1,0 0 1,0 0 0,1 0-17,-2 0 1,0 0 0,2 1-1,0 1 1,-1-2 0,1 0 0,-1 0-1,0 1-31,1 1 1,1 1 0,4-1-1,-1 1 1,-4 0 0,0 0-1,0 0 1,1-1-135,1-1 1,0 0 0,3-1 0,0-1 0,1 1 0,-1 1 0,0 0 0,0-2-35,-2 0 1,0-1-1,2 0 1,0 0-1,-4-1 1,1 0-1,0 0 1,0 0 176,-1 0 0,1 0 1,2 0-1,0 0 0,-2 0 1,-1 0-1,1 0 1,0 0 115,-1 0 1,1 0 0,5 0 0,-1 0 0,-2 0 0,0 0 0,-1 0 0,1 0-76,-2 0 1,0 0 0,4 0 0,0 0 0,-4 0 0,0 0 0,-1 0 0,1 0-43,-2 0 1,1 0 0,5 0 0,0 0 0,-3 0 0,1 0 0,0 0 0,-1 0-46,-1 0 1,0 0-1,6 0 1,-1 0-1,-4 0 1,0 0 0,-2-1-1,1 0-31,0-1 1,0 0-1,1 1 1,0 0 0,-1-2-1,0 0 1,-1 1 0,-1 0 39,0 0 0,0-1 0,3 1 0,0 0 0,-3 1 0,0 1 0,-1-2 0,0 1 14,-2-1 1,1-1-1,8-1 1,0-1-1,-5 2 1,-1 0 0,0 0-1,0 0 32,0 1 1,0-2 0,2-1 0,0 0 0,-1 1-1,-1-1 1,2 0 0,-1-2 90,1 1 1,0-1 0,4 0-1,-1 1 1,-5-1 0,-1 0-1,2 1 1,0-1-82,1 0 1,0 1 0,3-1 0,0 0 0,-1 1-1,-1-1 1,0 0 0,-1 1-60,1-1 0,1 0 1,1 1-1,0-1 0,-1 0 1,-1 1-1,0-1 1,0 0-95,-1 1 0,0-1 0,5 0 0,-2 1 0,-8-1 0,-2 0 0,1 1 1,-1 1 18,-1 0 0,0 1 1,6-4-1,0 1 1,-6 2-1,-1 0 1,1-1-1,1 1-20,1-1 1,1 0-1,-5 0 1,1-1-1,-2-1 1,1 0 0,0-1-1,0 0 113,-1 1 0,1 0 1,8-2-1,0-1 1,-6 1-1,-2-1 0,2 0 1,-1 0 99,-1 0 1,-1 0-1,4 1 1,-2-1-1,-5-1 1,-1 0-1,0 1 1,-1 0-51,2-1 0,0 0 0,-2 1 0,-1-1 0,-2 0 0,1 0 0,-2 2 0,-1-1 6,-3 2 0,0-1 0,6-2 0,-2 0 0,-5 2 0,-1 0 0,-1-1 1,1-1-172,-3 1 1,0 0-1,-1 2 1,0 0-1,31-13 1,-2 0-155,-2 1 0,2-4 1,-8 1-1,2-4 345,2-3 1,-2 0 0,0 3 0,-2-2 242,-3-1 1,4-6-1,-1 2 1,0-2 41,0 1 0,-1-2 0,-5 4 0,-1 0 31,-3 2 1,1 6 0,-4 2 0,0 2-640,0-2 0,-3 5 0,-6 0 0,-1 1-16,1 0 1,-3-4 0,0 3 0,-1-1-19,-4 1 0,4-5 0,-2 1 1,-2-5 390,0-3 1,-3-5-1,1 3 1,0-1 162,-1-3 0,5-6 0,0-2 0,1-3 219,0-2 1,-2-5 0,4-1 0,-2 1-521,-2-1 0,-2 4 0,-1 3 0,-1 0-160,1 2 0,-6 1 0,-3 6 0,-4 1-79,0 4 0,-7-4 0,-2 5 1,-4 0 23,-1 3 0,0-1 0,-1-1 0,-5-1 10,-8-3 0,1 3 1,-6-2-1,1 1 210,0 1 1,0-8 0,5 4-1,0-1 283,-1 1 1,1-7 0,-2 7-1,-1-1-11,-2 1 1,-8-2-1,0 9 1,-2 1-218,-6 2 1,-7 1 0,-5 2 0,-3 3-241,-6 4 0,-4 3 0,-9 2 0,-2 1 45,-1 3 0,33 4 0,1 0 0,-36-1 0,0-1 82,1-4 1,34 6 0,0 0 0,-34-6 0,-2 3 69,35 3 0,1-1 0,-1 0 1,1 0-1,-2 0 0,1-1 1,1 0-1,-1 1 174,1-1 0,-1 0 1,-6 1-1,0-1 0,2 0 1,0 1-1,-1-1 0,0 0-175,1 1 0,-1-1 1,-5 0-1,0 1 0,1-1 1,0 0-1,-1 1 1,0 1 48,-2 0 0,0 1 0,-3-2 1,0 1-1,-3 2 0,0 0 1,-1 0-1,0 0-47,0 0 0,-1 1 1,-5-1-1,0 1 1,2 2-1,1 0 1,0 0-1,2-1-122,1-2 0,0 1 0,-5 1 0,0 1 1,6-3-1,0 1 0,0 1 0,0 1 165,-1 0 1,-1 0-1,1-2 1,1-1-1,-3 1 1,1 0 0,1 0-1,1-1-6,1 0 1,-1 1-1,-7 0 1,-1 1-1,4-3 1,1 0-1,-3 1 1,1 0 4,1 2 0,-1-1 0,-3-1 0,0 0 0,2 1 1,0 0-1,-1 0 0,-1 1-14,-1 0 1,-1 0-1,-3 1 1,-1 0 0,5 0-1,0 0 1,0 0-1,1 0-39,-1 0 0,0 0 0,-4 0 0,1 0 0,1 0 0,1 0 0,-1 1 0,-1 0 12,2 1 1,0 0 0,-1 0 0,1-1-1,3 3 1,1 0 0,-2-1 0,1 1-9,-1 0 0,-1 0 0,0-3 1,-1 1-1,4 0 0,0 1 1,1 0-1,0-1 5,1 0 0,0 0 1,-4 1-1,0-1 1,3-2-1,1 0 1,0 0-1,1 0 55,0 0 1,0 0-1,-1 0 1,2 0-1,2 0 1,1 0 0,-1 0-1,0 0-28,-1 0 1,-1 0-1,0 0 1,-1 0-1,1 0 1,0 0-1,0 0 1,1 0 11,0 0 0,0 0 1,1 0-1,-1 0 1,-1 0-1,-1 1 1,2 1-1,-1-1-13,2 1 0,-1 1 1,1-1-1,0 0 1,-2-1-1,-1 0 1,1 0-1,0 1-10,-2-1 0,0 2 1,1 1-1,0 1 1,1-2-1,0 0-80,-2 1 1,1-1 83,1-1 1,0-1 0,-3 4 0,-1 1 0,1-3 0,1-1 0,-1 1 0,1 0 9,-2 0 0,1 0 1,4 2-1,-1-1 1,2-1-1,-1-1 0,-1-1 1,1 1 2,-2-2 1,0 1 0,-5 1-1,-1 1 1,6-1 0,0 0 0,0 0-1,1 0-5,0 2 0,1-2 0,-6-1 0,0 0 0,1 2 0,0 0 0,0-1 0,0 0-3,2 0 1,-1 1 0,-1-1 0,1 0 0,1-1-1,0 0 1,-2 0 0,0 1-32,-2-1 1,-2 2 0,-1 1 0,0 1 0,5-3 0,0 0 0,1 0 0,0-1 18,1 0 1,0 0 0,-6 1 0,0 0 0,2 0 0,1 1 0,0-2 0,0 1 40,1-2 1,0 1 0,-1-1 0,0 0 0,4 0 0,1 0 0,0 0 0,0 0-26,-1 0 0,1 0 1,-3 0-1,0 0 1,3 1-1,1 0 0,0 0 1,0 0 7,1 2 0,0-1 1,-2 0-1,0 0 1,1-1-1,2-2 1,0 1-1,0 0-16,1 0 0,-1 0 1,0 1-1,0 0 0,0 0 1,1 1-1,0 0 0,0 0-50,0 0 1,1-1 0,-3 0 0,1 0 0,5-1 0,0 0-1,-1 0 1,0 0 57,1 0 1,0 0-1,-3-1 1,1 0 0,3 0-1,0-1 1,1 0-1,1 0 28,2 0 1,-1 1 0,-1 0 0,0 0 0,3 1 0,1-1 0,1 0 0,0-1-39,1 0 1,-1-1 0,-4-1 0,0 0 0,3 1 0,2 1 0,-1 1 0,0-1 22,2 2 1,-1-1 0,-3-1 0,0-1 0,3 1 0,1 0 0,-1 0 0,-1 1-58,-1 0 1,-1 0-1,2 1 1,-1 0-1,-1 0 1,1 0-1,2 0 1,0 0 14,0 0 0,1 0 1,-7 0-1,1 0 0,4 0 1,0 0-1,0 1 0,0 0-77,2 1 0,-1 0 0,-4-1 0,0 0 0,3 1 0,-1 2 1,-2-1-1,-1 0 56,-3 1 0,-1 1 0,0-2 0,0 1 0,-1 0 0,0 1 0,2-1 0,1 1 32,1-2 0,1 1 0,-1 0 0,1 0 1,4-3-1,0 0 0,0 2 0,0-1 15,1 0 1,-2-1-1,0 0 1,0-1-1,0 0 1,0 0-1,0 0 1,-1 0 68,0 0 0,0 0 0,-2 2 1,1 1-1,2-1 0,0 0 0,1 0 1,-1-1 5,1 0 1,0 0-1,-3 1 1,0 0-1,5 0 1,1 1 0,-2-2-1,-1 1-47,1-2 0,-2 1 1,0 0-1,0-1 1,0 2-1,0-1 1,0 2-1,-1-1-83,0-1 0,0 1 0,-2-1 0,-1 1 0,4-1 0,-1 1 1,0 0-1,0 0 18,1 0 0,-1-1 1,-3 0-1,0 0 1,1-1-1,0 0 1,1 0-1,-1 0-10,2 0 1,0 0 0,-2 0 0,1 0 0,1 0 0,1 0 0,0 0 0,0 0 44,0 0 0,-1 0 0,-3 0 1,0 0-1,2 0 0,0 0 0,0 0 1,0 0-5,1 0 1,-1 0 0,-4 0-1,0 0 1,4 0 0,-1 0 0,-1 0-1,0 0 1,-2 0 1,1 0 0,1 0 0,-1 1 0,-2 1 0,0 1 0,-1 0 0,0 1-19,0-1 0,-1 1 1,-2 2-1,-1 0 1,-1-1-1,0 1 1,-1 1-1,1 0-73,-1 2 1,-1 0 0,-6 3 0,-1 1 0,3 0 0,0 0 0,0 1 0,-1 1-54,0 0 0,1 0 0,-1 1 0,0 0 0,2 1 0,0-1 0,0 1 0,1 0-19,0 2 1,-1-1 0,-3-1 0,1 0 0,4 1 0,2 0 0,-1-1 0,1 1 4,1-1 1,0 0 0,-5 4 0,1 1 0,4-1 0,1 0-1,-1 1 1,0 2 155,0 0 0,0 2 0,1 0 0,1 0 0,1 0 0,1 1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2279 8623 8519,'-1'-12'-195,"-3"3"1,1 3 450,-6 6 0,4 0 1,-4 0 589,-1 0 1,3 0 0,-2 0 586,-2 0 1,4 0 1345,-2 0-1993,6 0 1,-1 2-1,8 0 20,5 3-127,9-1 1,2-4 0,7 0-62,0 0 0,5-4 0,2-2 0,2 0-200,0 0 0,-2-3 0,1 5 0,-4-1-234,-3-1 1,-1 5-1,0-3 1,-2 2-47,-3 2 0,2 0 1,-6 0-156,-2 0 0,-1 2 1,-2 0-798,0 3 0,-4 4 0,-1-3 127,-2 1 0,-1-4 0,-2 3 0,3-2-422,2 1 0,-4 1 1,5-3 942,1 1 1,2 7 0,2-4 0</inkml:trace>
  <inkml:trace contextRef="#ctx0" brushRef="#br0">2546 8623 31464,'-9'0'-527,"0"0"0,6 1 408,-1 4 0,2-2-432,2 5-783,0-5 991,0 3 0,0-4 0,0 2 378,0 5 0,-4 3 1,0 1-1,-1 1-29,-1-1 0,5 5 1,-4 1-1,2 0-404,-1 0 1,2 5 0,-2-3-1,2 1-52,2 0 1,0 1 0,0 3 0,2 1 257,2 0 1,-1-1 0,5 1 0,-1-1 241,1 1 0,-1 0 0,3 1 0,-1 2 115,2 1 1,-4 4 0,0-2-1,-1-1-102,-3 1 1,3 4-1,-1-2 1,-2 2-195,-2-1 1,-1 3 0,2-5 0,0 1 93,3 1 0,-1-7 0,-4 4 1,0-2 155,0 0 1,5 0 0,-1-4 0,-1-1 23,-1 1 1,2 0 0,1-1 0,-2 1-25,-2 0 1,-1-1-1,0 1 1,0 0-183,0-1 1,-1 1 0,-2 0 0,-2-2-144,2-3 1,-3 3 0,0-4 0,0 0 26,0-4 1,1 3-1,2-3-668,-2 0 0,1-2-408,4-2 0,6-6 1,3-2 916,2-4 0,3-7 1,-1-1-196,0-1 0,-4-2 981,0 6 1,0-7 0,4 4 0</inkml:trace>
  <inkml:trace contextRef="#ctx0" brushRef="#br0">2253 10409 24502,'-15'7'0,"-1"-3"611,-2-2 1,0 2 0,5 1 433,-1-2 0,1 0 1866,0 1-2554,-1-2 0,13 3 0,7-5 1,9 0-358,7 0 0,8-5 0,4-3 0,4-1 0,8 0 0,3 2 0,3-3 0,-2 2 0,1 2 0,3 0 0,-6 3 0,-2-1 0,-6 1 0,3 2 0,-8 2 0,-2 2 0,-4 1 0,1 1 0,-2-4 0,-4 2 0,-3 2 0,1-1 0,-3-4 0,0 0-607,1 0 0,2-1 0,-3-4 0,2-4 556,2-2 0,9-15 0,2-2 0</inkml:trace>
  <inkml:trace contextRef="#ctx0" brushRef="#br0">1253 8409 31653,'0'-19'-4916,"-4"9"1,-1-4 2889,2 3 796,2-1 925,1-2 0,1 7 0,2 4 932,2 6 0,3 0 0,-2 4 0,0 1-353,0-1 0,3 4 0,-4 5 1,-1 3-57,2 2 1,-3 0 0,4 2 0,1 0-496,-1 0 0,-2 2 0,2 1 0,-1-3 554,-3-1 1,3-4 0,-2 3-1,-1-2-543,-1-2 1,-2-3-1,0 0-181,0-1 0,0-4 585,0 0-650,0-6 0,0 1 0,0-8 237,0-5 0,0-3 0,-2-1 0,-1-2 10,-1-3 1,-1 3 0,5-3 0,0 4 59,0 0 1,-1-3-1,-2-1 1,-2 2 39,2 1 0,2 1 0,1 1 107,0 0 0,0-1 1,0 1-1,0 0 334,0-1 1,1 1-1,4 0 1,2-1 187,1 1 1,4 4 0,-4 0 0,4-1 238,2-2 1,-1 3-1,0 2 14,1 1 0,-1 1 0,0 5 0,1 0-247,-1 0 0,0-4 0,2 0 0,1 1-238,2 1 1,0 2 0,-5 0 0,1 0-11,-1 0 0,5 0 0,-1-1 1,0-2 120,-2-2 1,2 1 0,1 4 0,-2 0-304,-1 0 0,-6 0 1,-1 1-1,-3 4-2506,-2 4 2120,-1 2 1,-8 9-1,-1 0 1</inkml:trace>
  <inkml:trace contextRef="#ctx0" brushRef="#br0">1400 8623 11283,'-5'-18'0,"1"0"277,1 2 1,1 8-436,2 8 0,6 2 716,3 7 0,3-2 0,3 2 0,1-3 57,2 0 1,0-3 0,-5 6 0,0 1-899,1 2 0,-1 6 0,-1 1 1,-3 2-1600,-5 2 1692,-2-3 1,-2 5-1,0-4 1</inkml:trace>
  <inkml:trace contextRef="#ctx0" brushRef="#br0">1373 9049 30640,'0'-13'-2125,"6"-1"1,4 3-1,7 2 3716,5 4 1,3 4 0,2 1 0,-1 0-1602,1 0 1,4 4 0,2 1 0,1-1-1876,3 2 1,-5-3 1865,-1 6 0,4 0 0,-1 4 0</inkml:trace>
  <inkml:trace contextRef="#ctx0" brushRef="#br0">493 8769 26749,'-6'-17'-2356,"-3"-1"0,3 0 1,1 6 840,-1 3 184,4 3 1627,-4 6 0,6 6 1,0 3-1,0 3-213,0 1 0,0 1 0,2 0 0,1 4-28,1 4 0,1 8 1,-4 4-1,2 3 40,1 5 0,5 2 0,-3 0 1,2 5-412,2 3 0,2 4 1,1-1-1,1-3 428,-1 0 0,0-2 1,2 2-1,0-2-81,-2 1 1,6 8-1,-8-6 1,-1 2-23,2 0 1,-5 1 0,1 0 0,-2-2-61,-3-3 0,-2 1 1,-1-9-1,0-1 183,0 1 1,0 4-1,0-3 1,0-1 59,0-1 0,0 7 0,0 0-18,0-3-202,0 2 1,0-8 0,0 3 0,0-4-120,0-2 0,0 3 0,0-9 0,0-3-29,0-4 1,0 1-1,0-4 1,0 1-212,0 0 1,0-6 0,0 4 0,0-3-1018,0 1 1,0 0-258,0-5 1,0-4 970,0 0 1,0-12-1,0-1 492,0-7 0,0-7 1,-1 1 261,-4 0 0,-2 3 0,-6 2 0,-1 3 350,1 4 0,0 4 0,-2 1 0,-2 0 487,0 0 0,3 0 1,5 1-1,-1 2 448,-2 2 0,5 5 0,2-1 0,4 3-847,1 1 1,1-1-1,4-2 1,4-1 275,3 2 1,10 1 0,3-1-1,2 0-97,2-2 0,5-6 1,-1 1-1,-2-2-400,-3-2 0,5-5 1,-10-1-1,0-1-602,-3-4 1,3-5 0,-6-2 0,0 1-1743,-3-3 0,-2 6 1774,-3-4 0,9-9 1,-3-1-1</inkml:trace>
  <inkml:trace contextRef="#ctx0" brushRef="#br0">533 11661 19587,'8'-10'0,"-4"-3"1360,-2-2-1633,-2 6 1,0 6 0,0 10 170,0 7 1,0 8-1,0 0 1,-2 3 191,-2 2 0,1 5 0,-5 5 0,1 5-112,-1 2 1,4 8 0,-3-1 0,1 0-316,3-3 1,3-5 0,4-5 0,5-2 272,3-5 1,7-6 0,3-4 0,4-6-456,0-4 0,1 3 0,-2-8 0,-1 0 872,-2 0 1,0-8 0,5-5 0</inkml:trace>
  <inkml:trace contextRef="#ctx0" brushRef="#br0">573 12088 26749,'-12'-58'-2881,"3"9"0,5 12 0,10 19 4072,7 9 0,2 8 0,7 7 0,1 6-1222,-3 4 1,11 8-32,0-2 1,6 3-1,3 2 1</inkml:trace>
  <inkml:trace contextRef="#ctx0" brushRef="#br0">1360 8676 26749,'0'-7'-4131,"0"13"0,0 10 3400,0 3 1,-2 5-1,-1-5 1,-1 2 638,1 2 0,1 3 1,2 0-1,0-1 105,0-2 0,2 5 0,2-5 0,4 1 3,-1 1 0,6-1 0,-1-2 0,5-4-90,-1-3 1,-1 3 0,-2 1-1,0 0-671,1 0 0,-3 4 308,-2-6 1,3 7 0,-4-3 0</inkml:trace>
  <inkml:trace contextRef="#ctx0" brushRef="#br0">1506 10302 24810,'-9'0'-590,"1"0"0,5-2 0,-2-2 0,4-5-468,1-3 1,0-1 0,0 0 963,0-1 1,0 5 0,1 0 416,4-1 0,-2 4 17,5 2 1,-5 4 0,2 4-510,-4 5 1,-1 3-1,0 1 1,0 2 176,0 3 1,0-2-1,0 5 1,0 0-255,0-1 1,0-3-1,0 2 1,0-1 192,0-1 1,0 1 0,0-5 0,0 1 150,0-1 1,2 5 0,1 0-1,1-2-145,-1-1 1,-1 0 0,-2 1 0,-2 3-20,-2 2 1,1-3-1,-5 4 1,2 0-216,3-1 1,-2 4 0,0-3 0,2 2 381,2-2 1,-4-1 0,1-5 204,1 2 0,1 0 0,4-7 106,2-2 1,4 2 0,5-7 0,0-1 216,1-1 0,-1-2 0,2 0 0,1 0 112,2 0 1,4 0 0,-3 0 0,1 0-482,-1 0 0,3 0 0,-4 0 0,-2 0-495,-1 0 1,3 1 0,-1 2 0,0 2-375,-2-3 1,-1 4-1,3-1 1,0-1 69,0 2 0,2-4 0,2 2 0,2-2 951,6-2 0,6-18 0,-1-4 0</inkml:trace>
  <inkml:trace contextRef="#ctx0" brushRef="#br0">4532 8276 25361,'0'-35'-2111,"0"-1"0,0 2 0,2 13 1509,2 8 0,-4 7 380,0 10 1,-4 4-1,-7 7 1,2 0 89,-1-2 0,0 3 0,-1-8 0,4 0 856,1 1 899,2-6 0,5 3-931,4-6 0,2 0 0,6 0 1,1-1-427,-1-4 0,6 4 1,3-4-1,5 4 534,4 1 1,2-2 0,5-1-1,-1-1-297,0 1 1,9-3 0,-7 0 0,-1 0-330,-1 0 0,-3-3 1,3 5-1,-3 1 107,-1 2 1,1-4 0,-4 1 0,-4 1-12,0 1 1,0 2 0,-8 0-225,-2 0 1,-5 0 0,-5 2-449,-5 2 1,-10-1 0,-16 6 0,-8 0 314,-7-2 1,-10 1 0,-3-5 0,-8 1 81,-4-1 1,0-1 0,1-2 0,3 0 11,2 0 0,1 0 0,8 0 1,4 0 108,6 0 0,10-5 0,2 1 0,7-1-1503,7-1-37,-3 5 1,23 5 0,5 11 1217,12 4 1,16 4 0,8 3 0</inkml:trace>
  <inkml:trace contextRef="#ctx0" brushRef="#br0">7185 9262 28902,'-13'2'-959,"-1"1"1,1 1 0,1 1-769,3 1 1,2-5 2140,2 4 774,4-4-460,-5-1 0,7 0 1,4 0-228,4 0 1,4 4-1,3 2-317,2 2 0,4-5 0,-1 3 0,3-2 29,4 1 0,12-1-1,1-4 1,5 0 190,5 0 1,1 0 0,2 0 0,3 0 21,0 0 0,10-4 0,-3-1 0,-2 2-425,-1 2 0,4-4 0,-4 1 0,-4 1 0,1 1 0,-3 1 0,-5-2 0,-2-2 0,-2 3 0,-3 0 0,-6 2 0,-5 0 0,-4 0 0,2 0 0,-9 0 0,-1 0 0,-2 0 0,-3 0 0,-2 0 0,1 0-67,-1 0 0,-4 0 1,-2-1-1,1-2-1108,-1-2 1,0-1-1,4 3 1019,-2-1 0,6-7 0,5 4 0</inkml:trace>
  <inkml:trace contextRef="#ctx0" brushRef="#br0">24661 12994 8653,'-14'-13'1425,"7"4"1,3 0-922,2-1 0,4-1 0,2 1 0,3 1 400,1-1 1,4-2 0,-2-2 0,5 1-477,3 0 0,-1-1 0,-3 3 1,-1 0-176,0 2 1,-1 0-1,-1-2 1,-4 0 158,-1 2 1,-2 5 0,-4-5 0,-1 0-76,-4 2 0,-2-4 0,-8 7 0,-1 1 269,-2 1 1,-4-2-1,3 0 1,-2 1-142,-3 1 1,5 2 0,1 0 0,3 2-173,2 2 1,0-1 0,-1 4 0,3 1-209,2-1 1,-3 1-1,3 2 1,-3-1-86,-1 1 0,-1 2 0,1 3 0,0 1 0,0 2 0,-5 1 0,0-3 0,0 4 0,-1 0 0,4 1 0,-4 3 0,1-2 0,0 2 0,2-1 0,6 1 0,1-2 0,-2 2 0,5 0 0,1-1 0,0 0 0,1 0 0,-1 3 0,4 0 0,-2 1 0,-2 0 0,1 4 0,2 1 0,-1 1 0,-1-1 0,-5 5 0,5-1 0,1 2 0,1 2 0,2 3 0,0-1 0,0-4 0,0 1 0,2-5 0,4 0 0,5-2 0,6-2 0,11 3 0,-1-2 0,1-2 0,0 0 0,3-4 0,0-2 0,0-2 0,2-2 0,-4-1 0,7-5 0,-2 1 0,-4-1 0,5-4 0,-7-2 0,3-1 0,2-3 0,3-1 0,-4-2 0,2-2 0,3-2 0,2-4 0,1-5 0,1 0 0,4-1 0,-2-5 0,4-3 0,-1-2 0,-3 2 0,-2-8 0,-1 4 0,-1-4 0,-4-2 0,2 2 0,-6-6 0,-2 1 0,-6 1 0,1-9 0,-6 1 0,-2-2 0,-1-2 0,-2-4 0,1 1 0,-3-1 0,-2 1 0,-1-2 0,-5 7 0,1 1 0,-1 2 0,-3 1 0,-3 0 0,-3 0 0,-1 0 0,-2 1 0,-6 1 0,-3 1 0,-4 0 0,-8 0 0,-2 7 0,-2-1 0,-3 1 0,-3 7 0,-3 0 0,-3 1 0,-1 1 0,-1 7 0,-1 5 0,5 0 0,2 1 0,-2 2 0,1 6 0,4 0-439,7 0 0,4 0 0,3 2 0,2 2-1283,6 5 0,2-1 0,1 2 1,3 3-4330,2 4 6051,3 0 0,12 3 0,1 0 0</inkml:trace>
  <inkml:trace contextRef="#ctx0" brushRef="#br0">24781 13460 7169,'1'-11'0,"2"0"812,2 2 1,-1 5-298,-4-5 0,0 5 0,2-4 330,2 2-103,-3 2 335,5-2-181,-6 4 1,0-5-40,0 3 1,0 1 1388,0-6-1634,0 6 1,-1-3 0,-2 7-514,-1 4 1,-2-4 0,3 5 0,-2 0-68,2 3 0,2-2 0,1 2 220,0 2-831,0-5 0,6-1 391,3-5 0,1-1 234,-1-3 1,1-4 159,-5-5 1,-2 4 213,-8 0 1,-2 6 0,-7-1 0,1 2 289,0 2 1,4 5 0,1 1-1,1 1-264,0 3 1,4-2-1,-2 1-226,4 1 1,1 2-1,1 0-124,4-3 1,2-4 0,6-5-1,1 0-1096,-1 0 0,0 0 0,1-1 354,-1-3 0,-4-4 0,-2-5 0,-1-1 197,-3 1 0,-1 0 0,-2-1 312,0 1 1,-6 1 0,-2 2-1,0 3 518,-1 1 1,0-3-1,-5 4 1,1 2 596,0 2 1,4 1 0,1 1 0,1 2-202,0 2 1,2 5 0,-2-1-491,1 3 0,1 1 0,7 0 1,1 1-288,1-1 0,7-4 0,-2 0 0,4 0-416,5-2 0,-4 4 0,6-7 1,-1-1-337,3-2 1,-3-1 0,-1 0-1,-3-1-70,-2-3 0,-1-4 0,-3-5 493,-4-1 0,-4-3 0,-2-1 0,-4 2 452,-4 1 1,-7 1-1,-3 3 1,-2 0 555,-3 2 0,1 6 0,-1-1 0,3 3 1076,2 1 0,-3 1-1382,4 3 1,2 4 0,7 7-1,6 1-827,6 2 0,6 1 1,8-3-1,6 2-1157,2-2 1,3-1 0,3-3 0,5-2-2005,2-1 3615,2-6 0,6 3 0,1-6 0</inkml:trace>
  <inkml:trace contextRef="#ctx0" brushRef="#br0">23861 11301 8144,'-25'-17'448,"3"-1"0,4 0 0,7 6 0,4 2-53,1 1 1,0 2 0,3-4 0,-1 2 27,1-1 0,1 3 1,2-2 931,0-2-642,0 5 0,6 2 0,3 10-141,3 7 0,3 6 1,1 8-1,2 1 235,-2 3 0,5 8 1,1 7-1,2 1-264,-2 4 0,6 3 0,-3 3 1,1-3-219,-1 3 1,7 3-1,-4-2 1,4-3-186,0-5 0,-1 1 0,-4-6 0,0 1-268,-1 0 0,-1 3 0,-2-4 1,-6-4-192,-2-4 0,-7 0 0,-4-4 0,-1-2-364,1-3 1,-2 2 0,2-10-1,-2 1-288,-2-3 1,0-3 0,0-2-1207,0 0 0,1-7 2177,4-6 0,2-18 0,7-10 0</inkml:trace>
  <inkml:trace contextRef="#ctx0" brushRef="#br0">24194 12328 9896,'-29'-5'0,"2"1"1432,6 1 0,15 7 1,8 5-1,4 1-981,4-1 1,3 2-1,5-5 1,4 0-22,4-1 0,6 1 1,4-3-1,2 2-795,2-2 0,3-2 0,0-2 0,-1-4-610,1-4 0,-1-7 0,-3-2 1,-3 1 111,-5-3 0,-8 0 863,0-7 0,-7-6 0,3-1 0</inkml:trace>
  <inkml:trace contextRef="#ctx0" brushRef="#br0">23634 10369 7797,'-13'4'0,"0"0"0,1 1-529,3 1 0,-3-5 529,3 4 0,-3 2 0,-1 1 0</inkml:trace>
  <inkml:trace contextRef="#ctx0" brushRef="#br0">23368 10382 6883,'13'-8'0,"0"4"0,1-3 0,-1-1 0</inkml:trace>
  <inkml:trace contextRef="#ctx0" brushRef="#br0">23514 10275 7950,'8'-13'345,"-2"0"0,-6-2 137,0-3 1,-5 3-1,-1-1 1,-1 4 26,-3 3 1,-2 6 0,-3-1 0,-3 4-196,-4 4 1,-3 4 0,-3 6-1,-2 3 34,-1 0 1,-6 13 0,1 1 0,-1 8 40,2 5 1,-1 4 0,8 6 0,6 3-128,6 0 0,5 6 1,14-4-1,7-1-255,13-4 0,15 3 0,17-10 0,-23-23 0,1-2-95,3-1 0,2-2 1,5-1-1,2-2 1,0-3-1,1-2 0,0-2 1,0-1-108,0-2 1,0-3 0,3-2 0,0-2 0,-5-2 0,-1-3 0,-1-2 0,-2-1-133,-3-2 1,0-2 0,-3-5 0,-2-3 0,29-23 0,-9-8-89,-11-6 0,-14-2 0,-14-8 0,-11-2 458,-14-1 1,-12 4-1,3 36 1,-4 2-1,0-1 1,-1 2 140,-2 1 0,-1 2 0,-6-1 0,-2 2 0,1 3 0,-1 2 0,0 1 0,0 3 8,0 2 0,0 1 0,1 0 0,0 2 0,-28-4 0,11 7-102,8 4 1,10 3-1,12 1 1,7 4-1330,6 4 1,11 7 0,14 5 0,12 1 1238,11 2 0,8 4 0,7-6 0,1 3 0</inkml:trace>
  <inkml:trace contextRef="#ctx0" brushRef="#br0">25727 11221 7804,'0'-20'87,"0"0"602,0 7 1,2 0 722,2 0 1,-2 4-834,2 0 0,-1 6 1,0 1-1,1 8-336,-1 8 1,-1 9 0,-2 2 0,0 7 516,0 2 0,-2 6 1,-1 5-1,-3 3-361,-1 2 1,-2 6 0,-4 4-1,0 0-79,-1 4 1,1-3 0,0-1-1,-1 0-260,1-4 0,0-1 0,-1-3 0,2-4-217,3-3 0,-2 1 0,3-2 0,-1-1-1025,0-1 0,2-4 0,-3-1 0,2-4-858,2-5 1,0 0 2039,2-10 0,-3 0 0,-7-5 0</inkml:trace>
  <inkml:trace contextRef="#ctx0" brushRef="#br0">25447 12514 7817,'-6'-3'0,"6"3"630,8 6 0,10 3 0,4 0 0,3-5 705,2-2 0,-1-2 0,2 0 0,2-2-1683,1-2 0,11-5 0,-2-7 0,3-5-1252,2-4 1,-3 1-1,2-10 1600,-2-3 0,-8 2 0,-2-11 0</inkml:trace>
  <inkml:trace contextRef="#ctx0" brushRef="#br0">26127 10075 8593,'0'-13'0,"0"0"517,0-1 1,-1 3 0,-2 0-256,-2 2 1,-5 6-1,1-1 1,-3 5 302,-1 8 1,-6 8 0,-4 14 0,-2 7-42,-2 9 1,-2 8 0,2 13 0,6 2-232,5 1 0,10-1 0,9-5 0,12-3-182,10-3 0,15 0 0,0-14 1,2-4-72,-1-4 0,4-10 0,0-11 0,1-5-130,0-7 1,-1-4 0,-7-6 0,-2-7-359,-5-8 0,-4-16 1,-5-7-1,-6-7-12,-6-2 0,-10-5 0,-13-1 0,-11 0 220,-11 0 1,-13 1 0,-2 6 0,-5 5-140,-2 7 0,-1 7 1,4 12-1,1 8-895,0 7 1047,5 11 0,-3 14 0,3 9 0</inkml:trace>
  <inkml:trace contextRef="#ctx0" brushRef="#br0">24034 12741 9529,'0'-8'2710,"6"14"1,-4 3-1,4 9-2333,0-3 0,-1-2 1,6 0-1,-4 1-238,-1-1 1,3 0-1,-5 1 9,-1-1 0,-1 0 0,-2 1-236,0-1 0,0-4 0,-2-2 1,-2-1-141,-5-3 0,-3-1 0,-1-2 0,0 0-196,-1 0 1,-4 0 0,1 0-1,0 0-117,3 0 0,-4-2 0,0-1-1716,2-1 0,1-1 2257,2 5 0,5 0 0,2 0 0</inkml:trace>
  <inkml:trace contextRef="#ctx0" brushRef="#br0">24088 12887 9914,'-24'-17'0,"-3"-1"0,1 3 1445,2 5 1,5 4-1,2 6 1,-3 0-1424,-7 0 0,-9 0 0,-1 0 0,-6 0 436,-5 0 0,-4 0 0,-3-2 0,-1-1-417,-2-1 0,-6-8 0,2 0 1,-3-6 92,-2-2 1,2-3-1,1-3 1,4-1-295,0 0 1,7 1 0,6-2 0,2-2-20,7-1 1,5 0 0,11 6 0,4 1-186,3 2 1,8 1-1,2-1 1,4 4-303,1 3 0,6 2 0,3 1 0,3 3-725,1 5 0,2-2 1391,2 1 0,4-5 0,6 3 0</inkml:trace>
  <inkml:trace contextRef="#ctx0" brushRef="#br0">22435 11795 8065,'-27'-30'289,"0"3"1,5 5 0,0 13 0,-3 5 138,-5 2 1,-4 13-1,-7 3 1,-4 6-207,-4 3 1,-3 13 0,-1 5 0,1 5 195,3 5 1,26-21-1,2 2 1,2 3 0,1 1-1,1 3 1,1 2-243,1 3 0,2 2 0,3 1 0,2-1 0,6-1 0,1-1 1,3-2-1,1-1-78,1-1 1,5-3 0,8-2 0,5-3 0,5-3 0,5-2 0,4-1 0,4-3-29,2-2 1,3-2 0,4-3 0,3-4 0,0-3 0,2-2 0,1-1 0,1-1-232,4-2 0,-1-2 0,-4-4 0,-1-4 0,-2-2 1,-1-1-1,-4-3 0,-1-3 12,-3 0 1,-2-3 0,-1-4 0,-3-3 0,-6 0 0,-2-3 0,-4 0 0,-1-2-9,-4-3 1,-3-1 0,5-33-1,-16 31 1,-3-1 0,-5 0-1,-4 0-11,-4 1 0,-5 0 1,-10-2-1,-5 1 1,-4 2-1,-3 3 1,-4-1-1,-2 3 143,-2 0 0,-2 2 0,-6 0 0,-1 2 1,0 1-1,-1 2 0,0 2 0,0 1-25,0 0 0,-1 2 1,3 4-1,1 3 1,4 0-1,1 2 0,6 2 1,2 1-707,-28-2 0,13 5 756,18 8 0,3 4 0,7 5 0</inkml:trace>
  <inkml:trace contextRef="#ctx0" brushRef="#br0">22795 12701 7906,'0'-14'-462,"0"1"0,-2 6 458,-2 2 1,-4 4 0,-5 1 309,0 0 0,4 0 0,0 0 587,-2 0 1,4 0 2231,-2 0-1609,6 0 1,-3-2-1,6-2-265,0-5 0,0-3 0,2 0-162,2 3 1,-1-2-813,6 2 1,-5 3-1,5 1 1,2 4-22,1 1 0,2 0 0,3 1 0,2 2 191,2 2 1,-1-1 0,4-2 0,-2 1-83,2 1 1,0 0 0,1-4 0,-1 0-366,-1 0 0,10 2 0,-6 1 0,1 1 0,0-1 0,1-1 0,1-1 0,-2 2 0,2 2 0,-2 4 0,-4-3 0,-2 1 0,2 3 0,-4-2 0,1-1 0,-2 0 0,-2 1 0,2-1 0,-1 4 0,-2-2 0,5-2 0,-1 3 0,1-1 0,-2-4 0,-4 2 0,1-1 0,2-3 0,4 3 0,-2 0 0,-1 0 0,0 0 0,3-2 0,-4-4 0,0 0 0,1 0 0,-4 5 0,4-1 0,-1-1 0,0-2 0,4-1 0,-4 0 0,-2 0 0,-1 0 0,-2 0 0,1 2 0,-1 2 0,0-2 0,1 2 0,-1-2 0,0-1-1499,1 4 0,-1-4 0,0 5 589,1 0 0,-1-5 1,0 4-1,1-4-2564,-1-1 0,0 0 1112,1 0 2362,-1 0 0,0 0 0,1 0 0</inkml:trace>
  <inkml:trace contextRef="#ctx0" brushRef="#br0">23914 12754 7992,'14'-40'268,"5"8"0,3 6 0,5 13 963,4 12 0,-4 5 0,1 6 0,-6-2-1098,-3-2 1,-1 0-1,-5-3 1,1 2 104,-1 3 0,-4 1 0,-2 4 1,-1 0 220,-3 1 1,-3 1 0,-6 1 0,-7 3-399,-8 2 0,-4-3 1,-2 2-1,1 0-376,-1-4 0,-3 3 1,2-1-1,3-2-487,0-1 1,6-2 0,1-1 0,4-1-427,6-3 1228,2-5 0,6 9 0,0-4 0</inkml:trace>
  <inkml:trace contextRef="#ctx0" brushRef="#br0">23901 11128 8085,'-13'0'-79,"1"-1"0,1-2 1200,3-2 761,-1 1-1489,1 4 0,4-2 1,8-1-1,5-1 287,3 1 1,6 2-1,0 1-144,-2 0 1,-1 0 0,-4 1 26,-2 3 1,2 4-1,-7 7 1,1 2-171,1 6 0,-5 2 1,3 3-1,-2 2 50,-2 1 1,1 9 0,2-3-1,3 0-118,2 1 0,1-4 0,5 2 1,3-1 36,0-1 0,7 5 0,-2-5 0,2 1-176,-2 1 0,3-2 0,-4 3 0,1-1-137,1 1 1,-7-3 0,2 1-1,-3 1-115,-2-2 0,-1 0 1,-2-4-1,-3 2-171,-1 2 0,-1-4 1,-5 1-1,0-3-47,0-1 1,0-2 0,0-1-1,0-4-171,0 0 1,4-3-1,1-3 1,-1-3-920,2-2 1,-3-1-1,6-5 1,1 1-116,2-1 1,2-1-1,-3-4 1489,-2-2 0,3-10 0,-4-6 0</inkml:trace>
  <inkml:trace contextRef="#ctx0" brushRef="#br0">24194 12288 9072,'-4'-9'963,"-1"0"1,2 12-1,9 1 1,6 7-672,4 2 1,7-1 0,-3 0-1,4 0 89,4 2 1,8 3 0,1-6-1,3 0-630,0-2 1,7-2 0,-7 3 0,2-2-1125,-1-2 0,-1-2 1,0-5 1372,0-4 0,6-8 0,1-8 0</inkml:trace>
  <inkml:trace contextRef="#ctx0" brushRef="#br0">25847 11221 7882,'-6'-7'256,"3"-3"0,-4 4 794,1-2 0,-3 4 1504,5-5-1533,-7 0 1,10 3-634,-4 6 1,4 6-1,-1 9 1,-1 3 172,-1 4 0,-5 5 0,3 4 0,-1 4-161,-4 4 1,-5 1-1,-2 1 1,1 4 1,-3 3 0,5-2 0,-4 0 1,1-1-133,1-1 1,-1 5 0,5-5-1,-1-2-20,1-5 0,0 4 1,1-4-1,1-1-188,2-2 1,2 2 0,-2-5 0,5 0-107,2 1 0,-2-4 0,-2 4 0,0-6-95,0-4 1,-3 4-1,3-4 1,0 1-209,0 0 0,-3-4 1,4-6-1,-3 1-1006,-2-1 1,2 0 0,0 1-3839,-3-1 1765,5-6 3426,0-1 0,6-12 0,0-1 0</inkml:trace>
  <inkml:trace contextRef="#ctx0" brushRef="#br0">25314 12421 7856,'-19'0'653,"-4"0"0,10 1 0,4 5 0,6 8 258,3 6 1,6 0-1,5-4 1,5-4-365,6-3 1,5-6-1,4 1 1,4-2-1310,4-2 1,5 0-1,1-2 1,-1-2-3230,2-5 3991,-4-9 0,4-3 0,-6-5 0</inkml:trace>
  <inkml:trace contextRef="#ctx0" brushRef="#br0">11984 7623 8379,'-14'-47'73,"7"7"0,3 10 0,4 8-227,4 9 0,5 5 0,7 8 0,4 2 467,0 2 0,4 4 1,7 5-1,3-1-54,0-3 1,9 1-1,0-4 1,6 0-137,6 0 0,5-2 0,0-2 0,-1 1-291,0 1 0,0 5 1,-2-2 167,1 5 0,-1-1 0,-3 8 0</inkml:trace>
  <inkml:trace contextRef="#ctx0" brushRef="#br0">22021 12181 8093,'0'-13'43,"2"-1"0,1 1 131,1 0 1,1 4 0,-4 1 306,4 3 1,-4-1-152,4 1 0,-4 5 84,-1 0 0,-4 6 0,-1 9 1,2 1 165,2 2 0,1 4 0,0-3 0,0 2-43,0 3 1,0 0 0,1-1-1,2-2-297,2-2 1,4 3-1,-5-2 1,0-1-337,2 0 0,-4-6 0,2-4 34,-2 2 1,-2-7-488,0-4 0,-2-12 0,-1-10 0,-3-5 59,-1-4 1,0 2 0,-4-7-1,2-1 489,-1-1 0,3-2 1,-1 1-1,2 4 359,3 4 1,2 4 0,1 3 0,0 3-137,0 2 0,1 6 0,4 6 0,4 1 47,2 3 0,3 1 0,-1 4 1,2 1 24,3 1 0,-4 6 0,4 1 1,-3 4-305,-2 2 0,-1 6 0,-3-6 0,-3 0-99,0-3 1,-5 4 0,4 0-51,-4-2 0,-2-1 0,-4-3-289,-3-3 0,-4 1 0,-2-4 1,1 0-337,0 0 0,-1-2 0,3-2 1,0 1-1309,2 1 1,6 2 2091,-1-1 0,14-4 0,5 5 0</inkml:trace>
  <inkml:trace contextRef="#ctx0" brushRef="#br0">22301 12221 13018,'0'13'0,"0"1"387,0-1 0,0 2 0,0 1 1,0 2-600,0-2 0,0 3 0,2 1 0,1-1-615,1 0 827,7-1 0,2-5 0,8 1 0</inkml:trace>
  <inkml:trace contextRef="#ctx0" brushRef="#br0">23448 10488 7352,'0'-13'0,"1"0"-231,4-1 1,-4 6 95,4-1 0,-2 6 412,1-2 0,-3 5 36,4 5 1,-4 2 0,-1 8 0,0 1 181,0 2 1,0 1 0,0-2 0,0 2-25,0 2 1,0-1 0,0 4 0,0-2-148,0 2 0,5 0 0,-1-1 0,-1-2-241,-1-2 1,2 3 0,2-4-335,2-1 1,-6-7-31,3-1 1,-4-12 0,-1-2 0,0-6-204,0-7 1,-1-7 0,-2-7 0,-3 1 256,-1-1 1,4-1 0,-2-4-1,4 3 293,1 2 1,0-4 0,0 6 0,0 4 434,0 2 0,4 8 0,2-2-106,2 3 1,0 3 0,6 3 58,-1 5 0,0 3 0,1 1-209,-1 0 1,0 5-1,-1 4 1,-1 3-328,-3 2 0,-5-1 0,2 2 0,-4 1 81,-1 2 0,-1-1 1,-4-3-1,-3 1-214,-4 2 1,-2-6 0,1 2 0,0-1-749,-1 0 1,3 1-1,0-1 1,4-2-157,1-1 1119,1-6 0,5 9 0,0-5 0</inkml:trace>
  <inkml:trace contextRef="#ctx0" brushRef="#br0">23714 10568 8064,'-7'-13'724,"2"6"1,10 2-565,4 4 1,7 1 0,2 0 0,0 1-6,1 4 0,-4-2 0,4 6-131,0 1 1,-5 2 0,-1 1-1,-7 0-12,-5 1 0,-8-1 1,-6 0-1,-8 1 56,-4-1 0,-1 0 0,4 1 0,3-1 177,0 0 0,8-4 0,0 0-169,3 1 0,11 1 0,12-2 0,10-3 57,9 0 0,9-5 0,4 4 0,4-5-133,4-5 0,1-2 0,-3-7 0</inkml:trace>
  <inkml:trace contextRef="#ctx0" brushRef="#br0">26154 10329 8304,'0'-14'388,"0"1"0,0 4 1065,0 0-791,0 6 1,6 8-1,3 8-236,2 2 1,1 8 0,-1 3 0,-4 0-234,-1 4 0,3-1 1,-5 0-1,-1-1-8,-1-2 0,-2 4 0,0-9 0,0-1-867,0-2 0,0-3 343,0-2 0,-2-5 0,-1-5 1,-3-8 18,-1-8 1,4-8-1,-1-8 1,2-4 106,2-1 0,0-6 0,0-6 0,0 0 251,0 0 0,0-1 1,0 5-1,0 5 348,0 3 0,2 8 0,1 5 457,1 2 0,6 2-667,-1 9 0,3 8 0,0 8 0,-2 4-35,-1 2 1,-4 0 0,2 3 0,-1 2-204,-3 2 0,3-1 1,-2 4-1,-1-3-136,-1-2 0,-2-1 0,-2-5-309,-2 1 1,-4-7-1,-5-1 1,0-2-511,-1 1 1,1-1 0,0-4 1016,-1 0 0,1 6 0,0 2 0</inkml:trace>
  <inkml:trace contextRef="#ctx0" brushRef="#br0">26420 10382 8307,'0'-25'271,"0"2"1,2 10-667,2 9 0,-1 7 0,6 1 114,2-1 0,0-1 1,3-1-1,-1 2 1122,0 1 1,-1 2 0,-1-1-638,-3 4 0,-5 3 0,0 1 0,-6 0-214,-5 1 0,-9-1 0,-2-1 0,0-2 122,-1-1 0,-2-5 0,4 4 0,2-2 904,1-3-671,8 4 1,7-5 0,10 2 0,7-1 6,5 1 1,7-2 0,3 2 0,-3-1-99,-1 2 0,2-2 0,-2 6 0,-4-1-249,-3 0 1,-10 4 0,-6-3 0,-4 2-230,-1 3 1,-10-1 0,-5 0 0,-4-1-32,-5-3 0,-5 2 0,-4-6 0,0 1-449,1 0 0,1 3 1,4-4-1,0-2 704,1-2 0,-1 5 0,0 1 0</inkml:trace>
  <inkml:trace contextRef="#ctx0" brushRef="#br0">14983 9182 8361,'-13'0'0,"-1"0"0,1 0 0,0 0 78,-1 0 0,1 6 0,-2 3 0,-1 2 488,-2-3 1,0 4 253,5-3 1,6 3-319,2 1 0,17-4 0,12-1 1,14-2-250,14-3 0,13-2 0,-26-1 1,1 0-1,2 0 0,0 0 99,2 0 0,1 0 0,8 0 0,1 0 0,0 0 0,1 0 0,5 0 0,0-1-272,2-2 1,1 1 0,5 1 0,2 1 0,-5-3 0,0 1 0,3 1 0,0 1 132,1 0 1,1 0-373,2 0 1,0 0 0,-6-2 0,0-1 0,1 1 0,-1 0 228,-2 0 1,0 1-1,3-2 1,0 0-1,-6 0 1,0 0-1,-1 0 1,0 0-224,0 0 0,0 0 0,-5-2 0,-1 0 1,-1 1-1,-2-1 0,-4-1 0,-2 0-281,-3 0 1,-1-1 0,-1 0-1,0 0 1,25-6 0,-10 0 55,-12-1 0,-9 7 0,-9 1 378,-3 0 0,-9 5 0,-7-5 0</inkml:trace>
  <inkml:trace contextRef="#ctx0" brushRef="#br0">22968 12674 8519,'-12'-1'680,"3"-4"1,2 2 976,2-6-556,4 0 0,-11-2 454,3 2-339,3 3-841,0 6 0,6 1 0,2 2 0,2 2-97,5-2 0,3 3 1,3-2-1,1 0 76,2 2 1,8-4 0,0 4 0,0-2-99,4 1 0,4 1 1,-3-3-1,0 2-73,2 3 1,-5-1 0,4 4 0,0-2-74,-1 1 0,0-3 0,-5 1 1,1-1-75,0 1 0,-1-6 0,3 4 0,0-1-198,2-1 1,2 1 0,-4-5 0,4 0 198,1 0 1,0 0 0,3 0 0,-3 0 167,-1 0 0,2 0 0,-3 0 0,-3 0-58,-1 0 1,3 0 0,-1 1 0,-3 2-258,-4 2 0,-5 4 1,3-4-72,-2 3 1,-3-4-1,-5 4-277,-2-2 1,-6 0-401,1-2-1119,-2-3-357,-2 5 1,0-4 1460,0 2 1,-6-2 0,-3 4-1,-3 0 873,-1 3 0,-7-4 0,0 1 0</inkml:trace>
  <inkml:trace contextRef="#ctx0" brushRef="#br0">24021 12714 8105,'0'-19'1527,"0"-3"-996,-6 8 0,3 4 1,-4 14 708,1 5 1,1 5-769,5 3 1,6-2 0,3 3 0,1-3-191,-1-2 1,2 0-1,-5 1-398,1-1 1,-4 0 0,1 1 0,-2-1-271,-2 0 1,-7 1 0,-7-1 0,-5 0-450,-2 1 1,-5 3-1,-1 3 1,-6-1 834,-1 0 0,-10 5 0,2-3 0</inkml:trace>
  <inkml:trace contextRef="#ctx0" brushRef="#br0">23128 10968 8170,'-14'0'-402,"9"6"1,5 3 476,7 3 0,5 1 1,3-1-1,2-2-34,6-1 0,2-4 0,3 2 0,3 1 351,5-1 1,-2 0-1,3 4 1,3-2 153,3 1 0,3-4 0,-2 0 0,3-2-258,1 1 1,7-1 0,-4-4-1,3 0-109,2 0 0,-1-6 0,-3-4 1,-2-5-117,0-3 0,4-7 0,-10 0 0,-1-6-229,-1-3 1,-4 0 0,-2-5 0,-5 1-189,-3-4 1,-9-5-1,-6 1 1,-7-1 243,-4-4 0,-14-1 0,-7-1 0,-8 1-73,-4 3 1,-10-1-1,-2 4 1,-5 2 120,-2 2 1,-9 5 0,4 12 0,-3 4 478,-1 8 0,-5 1 0,2 8 0,-2 2-206,2 5 0,-3 6 1,3 10-1,-2 7 12,2 3 1,2 13-1,9-1 1,2 5-75,4 4 0,7 8 0,7 6 0,8 7-353,14-32 1,2 2 0,3-1 0,2 0 0,3 3-1,3 0 1,4-1 0,3 0-711,4 1 0,4-2 0,7 2 0,3-3 914,1-1 0,2-2 0,2-1 0,2-2 0,5-2 0,2-1 0,4 1 0,1 0 0,3-1 0</inkml:trace>
  <inkml:trace contextRef="#ctx0" brushRef="#br0">23928 11181 8068,'0'-13'0,"0"0"0,0 0-199,0-1 0,0 5 1,1 2-90,4 1-69,-4 2 0,3 5 670,-8 3 1,-3 4 0,-7 4 460,1-3 1,4 1 1827,0-6-676,0 1-919,2-5 0,2 0-376,10 0 0,-2 1-448,6 4 1,-5 2 0,4 8 0,-1 1 26,0 2 1,1 6-1,2-2 1,-1 5 34,1 4 0,2-2 1,2 7-1,-1-1 56,0-1 1,1 5-1,0-4 1,3 2 1,0-1 0,1 7 1,-4-3-1,-1 1-186,0 1 1,1-4 0,-3-1 0,0 0-85,-2 5 0,-6-7 1,1 5-1,-1-3-114,1-3 0,-2 4 1,2-7-1,-2-2-98,-2-1 1,1-2 0,2-3 0,3-2-574,2-2 0,-1-1 0,3-5 1,-1-1-441,2-3 1,1 1 0,1-5-1,0-2-534,1-2 1,-6-2 1725,1-4 0,-6-14 0,3-9 0</inkml:trace>
  <inkml:trace contextRef="#ctx0" brushRef="#br0">24194 12101 8385,'-18'-4'0,"1"1"1128,0 4 0,9 7 0,6 9 0,8 4-550,7 0 0,11 4 1,3-4-1,7-1-434,4-2 1,7-3-1,1-2 1,1-1-706,3-3 0,7-2 1,2-4-1,-1 2 561,-4-2 0,9-2 0,-9-1 0</inkml:trace>
  <inkml:trace contextRef="#ctx0" brushRef="#br0">25687 11315 7975,'0'-14'0,"0"1"-392,0 0 1,0 4 696,0 0 1,-1 6 423,-4-1 1,-2 2-28,-6 2 1,-1 0 0,2 2-307,3 2 0,4 3 1,3 7-1,-1 1 127,-1 2 1,-1 3 0,5 5 0,0 0-207,0 3 1,-4 6 0,-2 0 0,-2 3-47,-2 5 0,-2 5 0,-1-1 0,0 0-13,-1 0 0,-4 3 1,1-3-1,0-2-80,3-3 0,-4 5 0,0-9 0,2 0-118,1 2 1,2-7-1,-1 1 1,1-3-183,0-4 0,4 2 1,1-8-1,1-1-470,0 0 0,4-1-339,-2-5 1,4-4-949,1 0 0,1-6 1,4 0 1878,3-6 0,10-4 0,3-7 0</inkml:trace>
  <inkml:trace contextRef="#ctx0" brushRef="#br0">25287 12194 7893,'-13'-17'140,"0"-1"1,7 12-1,7 10 1,10 7 747,5 2 1,3 0 0,-1 1-1,3-1-655,-1 0 0,4-4 1,-5-1-1,2-1-403,3 0 0,-5 1 0,0 1 0,-1-3 170,0 0 0,6-5 0,-4 5 0</inkml:trace>
  <inkml:trace contextRef="#ctx0" brushRef="#br0">26554 10835 8177,'-8'-13'1062,"4"-1"1,2 5-1,2 1-267,0-3 1,0 4-1318,0-2-283,0 6 551,-6-3 1,3 6 0,-4 1-910,1 4 0,2 2 1163,4 7 0,0-1 0,0 0 0</inkml:trace>
  <inkml:trace contextRef="#ctx0" brushRef="#br0">9358 18418 12305,'28'-9'0,"4"2"1012,8 1 1,20-3-1,-23 6 1,3 2-1,5-1 1,2 1-680,4 0 1,3 0 0,3-1 0,1 0 0,5-1 0,0 0 0,0-1 0,0 0-591,1-1 1,-1 0-1,3-1 1,-1 0 0,-8 0-1,0-1 1,0 0-1,0 1 71,-1-1 1,-1 0 0,-1-1 0,0-2 0,-1 1 0,1 1 0,0-1 0,0 1 70,2 1 0,-1 0 1,-4-2-1,0 0 1,1 0-1,0 0 1,-3 1-1,0 1-258,-2 2 1,-1 0 0,-3-1 0,-2 1 0,30 1 0,-4 1 372,-5 2 0,-7 1 0,-6 0 0,1 0 0,2 0 0</inkml:trace>
  <inkml:trace contextRef="#ctx0" brushRef="#br0">18196 18125 8398,'0'-27'1397,"1"2"0,5 4 0,6 7-544,4 3 0,6 8 1,-4-1-1,-2 2-613,-1 2 1,3 0 0,1 0 0,1 0-579,-1 0 0,0 0 0,-3 0 1,4-1 168,0-4 0,-2 4 1,3-4-1,0 4-187,-1 1 0,3 0 1,3 0-1,2 0-390,3 0 1,-2 0 0,3 0 745,1 0 0,7 0 0,7 0 0</inkml:trace>
  <inkml:trace contextRef="#ctx0" brushRef="#br0">19955 18112 10131,'5'-18'0,"2"0"0,3 3 429,5 5 1,2 0 0,-4 5 0,2 2-396,2 2 0,-2 2 1,3 2-1,-2 2-8,2-3 1,-2 4 0,7-1 0,0-2-436,3-2 0,0-1 1,1 0-1,1 0-278,3 0 0,-3 0 0,5 0 687,-1 0 0,2-6 0,6-1 0</inkml:trace>
  <inkml:trace contextRef="#ctx0" brushRef="#br0">21048 18125 8350,'11'-24'1438,"2"-2"0,9-3 0,2 9 0,4 6-1260,3 8 1,0 9-1,-3 3 1,2 2-1079,1 2 1,-4 2 0,-6 1-1,-1 1 900,1-1 0,1 0 0,5 1 0</inkml:trace>
  <inkml:trace contextRef="#ctx0" brushRef="#br0">17702 17832 9213,'-7'-14'885,"1"1"-268,6 0-230,-6 5 0,5 1-822,-4 3 667,4 2 1,2 2 69,4 9 0,-2-2 1,6 1-92,1-2 1,2 0 0,1-3 0,0 1-55,1-1 1,4-2 0,-1-1-1,0 0-357,-3 0 0,0 0 1,-1 0-513,0 0 579,-5 0 0,-8 0 1,-11-1-1,-3-2 64,-4-1 0,-6-1 1,2 4-1,-2-2 316,2-2 1,-3 1 0,4 4-1,-1 0-91,0 0 1,1 0 0,-3 1 0,4 2 29,0 2 1,2-1 0,5-4 75,0 0 0,4 0-73,0 0 0,8 0-253,1 0 0,10-1 0,9-2 1,2-3-293,3-2 0,7 4 1,3-4-1,1 3-927,1 2 1,-2 1 1282,1 2 0,10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4279 4878 8228,'-12'-6'0,"2"-3"298,1-3 0,6 6 1,-2 6-131,4 8 0,1 3 1,0 3-1,0-1-559,0 0 0,1 1 1,4-2-1,4-4 541,3-3 0,1-5 1,2-5-1,1-3 446,2-4 0,4-2 0,-3 1 0,1 1-108,-1 3 0,-1-1 0,-5 4 1,0 0-302,1 0 0,-1 2 0,0 4 0,1 0-267,-1 0 1,0 1 0,2 2-1,1 2 159,2-2 0,4-2 0,-2-1 0,-1 0 81,0 0 1,3 0 0,-2 0-1,0 0-50,4 0 1,1-1 0,2-2-1,0-3 249,-1-2 1,1 5 0,-1-1 0,1 1-324,0-1 1,-2 2 0,-1-2 0,-2 2-90,2 2 0,-1 5 0,1 2 0,-3 2-6,-2 1 0,3 5 0,-4-6 0,0 3-45,1 1 0,-3 0 0,5-1 0,0-1 328,0-3 1,1-5 0,4 2-1,1-4 14,0-1 0,-1 0 1,1 0-1,1 0-100,3 0 0,-3 0 1,4 0-1,-4 0-6,-2 0 0,1 0 1,0 0-1,-1 0-306,1 0 0,-5 2 0,0 1 0,1 1 16,-3-1 1,4 3 0,-5-1 0,2-2 193,3-2 1,1 3 0,2 1 0,-1-2 45,1-2 0,4-1 0,0-1 0,0-2 6,2-2 0,-1 1 1,5 3-1,-1-2 1,1-2 0,-4 1 1,-1 4-1,-1 0-117,0 0 0,0 0 0,-4 0 0,0 0-171,-1 0 1,4 1 0,-2 2-1,-3 2 61,1-2 1,-1-2 0,1-1 0,0 2 152,-4 2 0,3-3 1,-3 4-1,3-4 230,2-1 1,-2 0 0,0 0 0,-1-1-51,0-4 0,4 4 0,-7-3 0,1 2-192,0 2 0,-1 0 0,3 0 0,-2 0-153,1 0 0,3 0 1,0 0-1,-1 0-98,-2 0 1,2 2 0,-3 0 0,2 3 132,-2-2 0,2 0 0,-5 0 0,0 1 212,0-1 1,1-1 0,-4-2 0,3 0 168,2 0 0,-3 0 0,3 0 0,-2 0-120,-3 0 0,5-2 0,1-1 0,3-1-190,2 1 0,0 1 0,1 2 0,1 0-69,2 0 1,0 0 0,-2 0 0,0 0-45,2 0 0,5 0 1,-5 2-1,-1 1 110,-2 1 1,-2 1 0,1-5 0,-2 0 260,-3 0 0,4 0 1,-6 0-1,3 0-66,-1 0 0,-1 0 1,2 0-1,-1-2-39,2-2 1,1 2 0,2-2 0,0 2-173,-1 2 1,5 0 0,2-1 0,0-2 10,-1-2 0,4 1 1,-4 4-1,2 0-30,3 0 0,-4 0 0,0 0 0,-2 0-24,0 0 1,4 0-1,-4 0 1,1 0 119,0 0 1,-4 0 0,5 0 0,-2 0 112,0 0 1,0 0 0,-3 0 0,2 0 129,1 0 1,0 0 0,-4-1 0,-1-2-195,1-2 1,-2-4-1,-1 5 1,-2 1-291,2 1 1,-5 2 0,-1 0 0,-3 0-47,-2 0 1,0 0 0,1 0-1145,-1 0 0,-4 0 1,0 2 291,1 2 1,-2-2 0,1 4 1124,1 0 0,2 1 0,1 6 0</inkml:trace>
  <inkml:trace contextRef="#ctx0" brushRef="#br0">13690 4944 6772,'0'-13'858,"0"4"-349,0 0 0,5 5 607,-1-5 197,0 6 599,-4-9 150,0 11-28,0-5-802,0 6 1,-1 0-715,-4 0 0,4 6 1,-3 3-1,2 2-60,2 3 1,-1-1 0,-2 0-1,-2 1-135,2-1 1,2 5-1,1 0 1,0-2-68,0-1 1,0 2 0,0 1 0,0-2-120,0-1 0,0-1 1,0-1-485,0 0 0,0 1 0,-2-3-2833,-2-2 1243,2 3 1,-4-12 418,6 0 1,6-10 1517,3-8 0,3-6 0,1 4 0</inkml:trace>
  <inkml:trace contextRef="#ctx0" brushRef="#br0">13823 5411 6289,'2'-12'915,"1"2"-859,1 1 1,5 4 0,-3-2 0,0-1 410,0 1 1,0 4-1,-3-3 1063,1 0 0,5 3 2152,-4-6-2804,-1 6 0,-8 3 1,-2 11-1,-2 4-444,-2 2 1,-2 7 0,-1-2 0,-1 3-1,1 2 0,1 0 0,2-1 1,1 1-648,-1 0 1,2-1 0,1 1 0,1-2-1076,3-3 1,-3-2 0,2-7-467,1 0 1,3-5-1,4-5 1754,5-6 0,9-16 0,2-10 0</inkml:trace>
  <inkml:trace contextRef="#ctx0" brushRef="#br0">14090 5331 9883,'-4'13'2056,"-2"1"0,-3-1-1551,-6 0 0,2 2 0,-5 3 0,4 2 356,6 1 1,-3 9-1,7-4 1,-1 4-815,-1 3 1,5-5 0,-2 3 0,6-3-483,6-1 0,7-8 0,3-6 0,2-7-9,3-4 0,2-5 0,4-6 0,0-9 16,-5-6 0,0-13 1,-7-3-1,-2-1 125,-1-1 1,-8 2-1,-2 2 1,-4 1 913,-1 1 0,-4 11 1,-2 0-1,-2 4 411,-2 5 0,-2 3-822,-1 4 0,1 4-456,3 10 0,3-2 1,8 6-1,2 1 465,5 2-209,9 1 0,-3-5 0,4-2 0</inkml:trace>
  <inkml:trace contextRef="#ctx0" brushRef="#br0">14503 5464 7992,'0'-9'2124,"0"0"0,5 5 1,1-3-1201,1 1 0,2 1 0,4 5 0,1 0-934,-1 0 1,2-1 0,1-2-1,2-2-860,-2 2 1,-1 2 0,-2 1 869,0 0 0,1-6 0,-1-1 0</inkml:trace>
  <inkml:trace contextRef="#ctx0" brushRef="#br0">15063 5224 10782,'2'-12'1656,"2"4"0,-3 3 1,4 10-1,-4 5-909,-1 6 0,0 3 0,0 7 0,-1-1-132,-4 3 0,3 3 1,-7-1-1,-2 2-697,-1 2 1,4-4-1,-1 1 1,0-3-330,1-1 0,1-2 0,4-3 0,-1-4-785,1-3 0,3-8 0,4-2 1196,5-4 0,9-7 0,2-1 0</inkml:trace>
  <inkml:trace contextRef="#ctx0" brushRef="#br0">15396 5051 7950,'8'9'1949,"-4"0"-428,-2 1 0,-4 2 1,-1 3-1,-3 3-230,-1 4 1,2 12 0,-3 4 0,-3 2-826,-1 3 0,-1 3 0,0-3 0,-1-1-639,1 1 1,4-5-1,2-4 1,1-3-992,3-6 1,-3 1 0,1-9-1,3 0 1164,0-3 0,2-6 0,0-2 0</inkml:trace>
  <inkml:trace contextRef="#ctx0" brushRef="#br0">15663 5078 7977,'-2'7'4066,"-2"-3"-2782,3-8 0,-5-3-410,6-7 0,1 5 0,4 2-594,3 1 0,4 0 0,2 3 0,-1-1-427,0 1 0,2 1 1,1 2 20,2 0 0,0 0 0,-6 2 1,-2 1-193,-1 1 1,-6 7 314,1-3 0,-2 0 1,-2 1 125,0 1 0,-5-2 0,0-1 0,-1 0 86,0 1 1,-3-4-21,4 5 0,1-4 72,4 3 1,6-5 0,3 2-69,3-4 1,1-1-1,-1 2 1,-2 1 113,-1 1 0,-5 2-19,5-1 0,-7 2-129,-2 6 0,-6 1 1,-9-1-1,-1-1-149,-2-3 0,-4 2 0,4-3 0,2 1-887,1 0 0,2-6 0,1 3-785,3-1 0,0-3 682,9 2 1,7-8 0,13-5 0,0-3-2701,4-1 3680,1-6 0,8-2 0,1-6 0</inkml:trace>
  <inkml:trace contextRef="#ctx0" brushRef="#br0">16050 4998 7962,'7'-9'1334,"-3"0"1,-2 7 0,-4 2-326,-2 8 0,-2 4 0,-4 2 0,1 3-448,-2 1 0,0 10 0,-1-2 1,1 2-4,2 1 0,6-3 1,-1-1-1,3-1-237,1-2 1,5-5 0,4-1 0,5-6-316,3-5 0,4-4 0,6-2 0,-1-4-367,1-4 0,-2-8 0,-1-6 0,-3-2-204,-2-1 0,-3-1 1,-5 0-1,-4 2-759,-1 3 0,-2-2 1,-4 6-1,0 2-16,0 1 0,-1 6 131,-3 1 1,1 5-563,-6-2 1771,6 10 0,-9 2 0,4 6 0</inkml:trace>
  <inkml:trace contextRef="#ctx0" brushRef="#br0">15716 5398 9223,'-12'1'1549,"4"3"1,13-2 0,15 2 0,8-1-630,7 2 1,13-4-1,5 4 1,3-5-1044,5-5 1,0 4 0,-8-4 0,-2 4-1263,-7 1 1,-3 0 0,-14 0 0,-6 0 1384,-5 0 0,-3-6 0,1-1 0</inkml:trace>
  <inkml:trace contextRef="#ctx0" brushRef="#br0">17169 4851 7946,'-9'-7'1570,"0"2"-1151,7 4 1,-3-1-1,10-1 330,3-1 0,0-1 435,1 5-898,-6 0 1,1 0 0,-8 2-63,-5 2 0,-8 4 1,0 5-1,0 0 51,3 1 0,-4-1 1,-1 2-1,-1 1 141,1 2 0,0 4 0,3-4 0,-2-2-49,1-1 1,-2 3 0,0 0 0,0-1-240,-1 3 0,3-6 0,2 6 1,-1-4-53,-2-3 0,0 6 0,3-8 1,0-1-211,2 2 1,-3-2 0,8 1-1010,1-2-281,-5-6 940,11 3 1,-4-6-1,8-2-595,2-2 1,-1 1-685,-4-6 0,4 4 1763,1-4 0,-1 7 0,-4-4 0</inkml:trace>
  <inkml:trace contextRef="#ctx0" brushRef="#br0">20275 4851 7959,'-6'-7'4019,"5"1"-2837,-5 6 0,6 6-195,0 3 1,0-2 0,1 2-368,4 1 0,-4 2 0,4 1 0,-4 2-245,-1 3 0,0-2 0,0 5 0,-1-2-232,-4-2 0,2 3 1,-4 1-1,1 0-877,3-4 1,-3 3 0,2-2-967,1-2 0,1-6 1,4-2-1,2-3 1700,5-2 0,9-7 0,2-3 0</inkml:trace>
  <inkml:trace contextRef="#ctx0" brushRef="#br0">20249 5384 7934,'7'-6'-1559,"-1"-3"4620,0-2 631,-5 3-3224,5 2 1,-6 12 0,-1 4-1,-2 5 230,-2 3 0,-5 6 0,1-2 0,-3 3-625,-1 2 1,0-1 0,-1 1 0,1-2-544,0-3 1,4 2-1,1-6 1,2-2-4388,3-1 4857,2-8 0,7-1 0,1-6 0</inkml:trace>
  <inkml:trace contextRef="#ctx0" brushRef="#br0">20475 5344 8680,'-6'15'1924,"-3"1"1,-3 2-1378,-1-2 1,0 5-1,-1 3 1,3 4-203,2 3 0,3 0 0,6-4 0,0-2-397,0-3 1,7-3 0,7-5 0,5-2-257,2-4 1,8-2 0,-2-9 0,1-5-425,0-10 1,-1-6 0,-4-3 0,-3-1 315,-7-3 1,-9 3 0,1-3-1,-4 3 470,-1 1 0,-6 2 1,-2 3-1,-4 4 108,-2 3 1,1 6-1,0 2-595,-1 1 0,7 3-262,3 7 1,4 4-1,4 4 695,5-3 0,9-3 0,2-6 0</inkml:trace>
  <inkml:trace contextRef="#ctx0" brushRef="#br0">20888 5557 8903,'-7'0'2923,"3"0"0,8-1 1,6-2-2980,7-1 0,-1-7 0,5 4 1,-2-2-213,-3 0 1,3 5 0,-1-4-1,-1 2-4508,-3 3 4776,0-4 0,5-1 0,2-5 0</inkml:trace>
  <inkml:trace contextRef="#ctx0" brushRef="#br0">21315 5278 7863,'7'5'1473,"-1"-3"1,-6 5-1,0-2-417,0 4 0,-1 3 1,-2 2-1,-3 4-683,-2 4 0,4 4 0,-5 0 0,0 1-376,2-1 1,-4 0 0,6-3 0,-1-2-1328,0-2 0,1 4 0,7-7 0,1-3 1330,1-2 0,7-9 0,-4 4 0</inkml:trace>
  <inkml:trace contextRef="#ctx0" brushRef="#br0">21582 5238 8110,'-8'-8'1767,"8"-2"0,9 5 0,3 2-1375,1 2 1,5 1 0,1 0 0,0 1-139,1 4 0,2-2 0,-4 6 0,-2 1-57,-1 2 0,-6 1 0,-2 1 0,-1-1-15,-3 0 0,-2 1 0,-2 0 0,-3 3 111,-5 0 1,-3 3 0,-2-4 0,1 2-105,0-2 1,-1-1-1,1-2 1,1 0-145,3 1 0,4-1-2,5 0 0,1-5 1,6-4-1,10-2-405,8-2 0,6 0 0,-1-2 0,1-2-326,-2-5 0,2-1 1,-2-1-1,-6 4-619,-2 1 0,-3-3 1,-5 5-795,0 1 2101,-5-5 0,-8 1 0,-8-7 0</inkml:trace>
  <inkml:trace contextRef="#ctx0" brushRef="#br0">4492 5411 8524,'-13'0'0,"0"0"-289,-1 0 1,1 0 0,0 0-49,-1 0 1,1 0 208,0 0 1,-1 0 257,1 0 0,6-2 0,2-2 281,4-5 1,1 2-1,1-1-178,4 2 0,2 2 0,6 4 11,1 0 1,3 1 0,3 4 0,0 4-179,4 3 1,3-4 0,4 0 0,3-2 75,0-3 0,9 3 0,-2-2 0,5-1-4,5-2 0,3-2 0,3-2 0,-1-3 102,5-1 1,-1-2 0,3-4-1,-6-1-20,0 1 1,11 0 0,-10-1 0,-1 1-160,0 0 1,-1 4 0,0 1-1,-1 2-129,1 3 0,1 2 0,-4 1 0,-1 1-125,-3 4 0,1 2 0,-4 5 1,0-2 189,0-1 1,3-4 0,-3 2-1,-1-1 133,1-3 1,3-1-1,-3-2 1,0-2 146,0-2 0,4 1 1,-1-6-1,3-2-12,1 0 0,-1 2 0,0 0 0,-2 0-185,1 1 0,4-2 0,-7 4 0,3 0-7,-2 0 1,7 2 0,-4 4 0,0 1-361,-2 4 1,2-2-1,4 4 1,-1-1 75,1-3 1,-4 3-1,-3-2 1,0-1 240,-2-1 1,-1-2 0,-4 0 0,1 0 144,1 0 1,5 0 0,-3 0 0,1-2 11,4-2 1,0 1 0,3-4 0,-1-1-73,0 1 1,1 2 0,-1-2 0,0 1-132,1 3 1,-5 2 0,-1 1 0,1 0-206,-1 0 1,-2 0 0,-6 0-1,-2 0-103,-2 0 0,-4 0 1,-7 0-1,-1 0 103,-2 0 0,-10 0 0,1 0-883,-1 0-106,0 0 0,-3 0 1210,0 0 0,-6 0 0,3 0 0</inkml:trace>
  <inkml:trace contextRef="#ctx0" brushRef="#br0">6678 11368 7506,'-1'-13'0,"-2"-1"-460,-1 1 0,-2 6 393,1 2 1,2 4-1,-4 2 339,1 4 1097,1-4-46,5 5-762,0-6 0,6 0-399,3 0 0,-1 0 0,-1 2 0,0 1-64,1 1 0,1 6 1,4-1-22,0 3 0,1-5 1,-1-1-1,0-1 160,1-1 1,3 1 0,3-5 0,-1 0 38,0 0 1,3-2 0,-4-1-1,0-1-116,1 1 1,-4 1-1,4 2 1,-1 0-51,0 0 0,0 0 0,-4 0 1,3 0-130,1 0 1,-1 0-1,-3 2 1,0 1 74,4 1 0,-3 1 0,4-5 1,-1 0 91,0 0 1,0 0 0,-4 0-1,3 0 29,0 0 1,3 0 0,-4 0-1,2 0 19,-2 0 1,3 0-1,1 0 1,-1 0-169,0 0 1,-1 0-1,-3 0 1,1 0-141,2 0 0,0 4 0,-4 1 0,3-1 11,0 2 1,3-3 0,-4 4 0,2 1 69,-2-1 0,3-2 0,-1 2 0,-2-1 240,-1-3 0,0-2 0,1-1 0,2 0 80,-2 0 0,-1 0 0,-2 0 1,1 0-34,-1 0 1,0 0-1,1 0 1,-1 0-311,0 0 0,1 0 0,-1 0 0,0 0-38,1 0 0,-2 2 0,-2 1 0,-1 1-226,1-1 1,-2 0-1,1 0 241,1 2 0,2-1 0,1-4 306,0 0 0,1 0 0,-1 0 20,0 0 1,-4-1 0,0-2-322,2-2 1,-4 1 0,0 2 2,-1-2 0,0 2-1162,-1-2 1078,-4 2 351,5 2 1,-4-4 62,2-1 1,-3 0-87,4 0 0,-2 4-539,1-4-526,-2 4 836,10 1 0,-5 0 248,6 0 0,1 0 5,-1 0 1,0 0-1,1 0-67,-1 0 1,0 0-1,1 0-152,-1 0 0,0 0 1,1 0-212,-1 0 0,0 0 0,1 0 126,-1 0 0,6 4 1,1 2 38,-4 1 0,6-4 0,-9 2 1,2-4 236,0-1 0,-2 0 0,2 0 1,1 0 134,2 0 1,4 0-1,-4 0 1,0 0-157,1 0 0,-3 0 1,5 0-1,0 0-164,0 0 1,-4 0-1,6 0 1,-1 0-117,-1 0 1,4 0-1,-3 0 1,2 0 83,-2 0 1,3 0 0,-1 0 0,2 0-21,1 0 0,7 0 0,-7 0 0,1 0 333,0 0 0,-3 0 1,-1 0-1,-2-1-74,2-4 1,0 4-1,-1-3 1,-2 2-122,-2 2 0,1 0 0,-4 0 0,2 0-386,-2 0 1,0 0-1,1 0-289,0 0 503,1 6 0,-5-5 1,2 4-1,2-4 81,0-1 1,6 0 0,-4 0-1,0 0 211,0 0 0,1 0 1,-4 0-1,3 0-8,2 0 1,0 0 0,1 0 0,-3 0 95,0 0 0,-2 0 0,3 0 0,0 0-402,-4 0 0,3 2 0,0 1 1,1 1 63,-1-1 1,-1 0-1,-4 0 1,4 2-150,4-2 1,-2 2 0,-1 0 0,0-2 234,3-2 1,4-1 0,0 0 0,1 0 298,0 0 0,-1-1 0,1-2 0,0-3-140,-1-1 0,1 4 1,0-3-1,-1 1-155,1 1 1,2-2 0,1 3-1,-2-2-213,2 3 0,0 0 0,-2 2 0,1 0 4,2 0 1,0 0 0,-2 0 0,0 0 109,2 0 1,5 4 0,-5 1 0,0-2 186,2-2 1,-4-1-1,7 0 1,-1 0 69,-1 0 0,1 0 1,-6-1-1,2-2-119,-1-2 1,2 1-1,1 4 1,0 0-122,-1 0 1,-1-1-1,-4-2 1,0-2 41,-1 2 1,1 2 0,0 1 0,-1 0-86,1 0 1,0-5 0,1 1 0,1 1 111,2 1 0,5 2 0,-5-1 1,0-2 5,2-2 1,-4 1 0,5 3 0,1-2-12,-1-2 0,-3-1 0,3 2 0,0-4-8,0 1 0,-4-3 1,2 4-1,-1 0 6,0 0 0,0-5 1,-2 3-1,0-4 0,2-2 0,0 6 0,-4-1 0,-2-2-168,-3-1 1,4-1 0,-6 0 0,3-1 16,-1 1 1,-4 4 0,2 0 0,0-1 42,-4-2 0,-1-1 0,-2 0 0,0-1-22,1 1 1,-5-5 0,-1 0 0,3 2 63,1 1 0,-3 2 0,-1-2 1,1-1-171,-1-2 1,2 0-1,-5 5-112,-2 0 1,2-1-1,0 1 155,-2 0 1,-6 4 0,-3 0 0,-1 0-76,-4 2 0,-1-5 0,-1 3 0,0-2 291,-1 3 1,1-3 0,0 5 0,-1-1 57,1-3 0,-5 2 0,0-1 0,2-1 19,1-2 1,2 3-1,-2 0 1,-1-1-20,-2-2 0,-4 3 0,3 0 0,-1 0-179,1 2 0,-7-3 0,0 4 0,0 0-101,-4 0 0,-4-3 1,3 3-1,1 0 145,2 0 1,3 2 0,0 2-1,1-1 39,0-1 0,-2-5 1,6 5-1,0-1 31,-4-1 1,0 3 0,1-4 0,0-1 367,0 1 1,-2-2 0,-2-4 0,0-1-152,1 1 1,-6 1 0,0 2 0,-1 3-370,1 1 1,-1-3 0,2 4 0,-3 1-96,0-2 0,-3 4 1,4-2-1,1 2-8,-1 2 0,-2 0 1,3 0-1,3 0 20,1 0 1,-3 0-1,-1 0 1,3 0 298,1 0 0,1 0 0,-1 0 1,-2 0 100,-1 0 0,-1 0 1,0 0-1,-2 0-92,0 0 0,-3 0 1,5 0-1,-2 0-247,-3 0 1,3 0 0,0 0 0,2 0 98,7 0 0,-6 0 0,4 0 0,1 0-57,2 0 0,-1 0 0,3 2 0,-2 1-55,2 1 1,-8 1-1,4-5 1,-3 0 215,1 0 1,-3 0 0,-1 0-1,-3 0 98,-2 0 1,3 0 0,-1 0 0,-2 0-115,-2 0 0,4 0 0,1 0 0,0 0-168,0 0 1,-1 0-1,-2 1 1,2 2 53,-2 2 1,3 4 0,-2-3 0,1-1-94,1 1 0,-5 0 0,5-3 0,0 2 153,3-2 0,-2-2 0,1 1 0,-2 1 39,-3 1 0,4 0 0,0-4 0,2 0 204,0 0 1,-4 0-1,4 0 1,0 0-204,-2 0 0,0 0 0,-2 0 0,2 0-169,1 0 1,-1 5 0,-4-1 0,1-1 132,-1-1 0,5-2 1,1 0-1,3 0 57,1 0 0,2 0 1,1 0-1,2 0-20,-2 0 0,3-2 1,-1-1-1,0-1 261,1 1 1,-4-3 0,4 2 0,-1 1-292,0 1 1,0 1 0,-5-2 0,0-2-189,1 2 1,-1 2-1,0 1 1,1 0 75,-1 0 1,-3 0 0,2 1 0,3 2 123,0 2 1,1-1 0,1-4 0,2 0 171,2 0 0,-4 0 0,4 0 0,0 0 34,0 0 0,-4 0 0,4-1 0,-2-2-110,-2-2 1,2 1 0,-1 2 0,-2-1-23,-1-1 0,-2-1 0,-1 5 0,-2 0-352,-1 0 0,0 0 0,5 0 0,-1 0 101,0 0 1,-2 0-1,-1 0 1,3 0 151,2 0 1,-3 0 0,6 2 0,-2 1 40,2 1 0,-3 1 1,4-5-1,-1 0 77,0 0 1,-1 0 0,-3 0 0,0 0-69,4 0 0,-6 0 0,3 1 0,0 2-121,0 2 1,-8-1-1,6-2 1,-1 1-9,0 1 1,3 2 0,0-3 0,1 1 98,0-1 0,-4 3 1,7-1-1,-1-2 91,0-2 0,1 1 0,-2 1 0,2 1-113,2-1 0,-1 0 1,4 0-1,-2 1-43,2-1 0,-3 3 0,1 0 0,0 2-173,-1 2 0,3-3 0,-5 2 1,0 2 111,0 0 0,4 1 1,-4 0-1,2 0-9,2 3 0,-2 1 0,1-1 1,2 1 115,1 2 0,-3 4 0,1-3 1,0 2-90,3 3 1,0 1 0,2 2 0,2-1-15,1 1 1,6 4-1,-1 0 1,2-1 109,2-2 1,6-3-1,5-1 1,6-2 18,10 2 1,1-1 0,8 0-1,1-4-163,1 0 1,7-4 0,-1 3 0,-1-2-501,-2 2 1,4-4-1,-1 6 1,-1-1-477,-1 3 1,-4 3 1126,-2 2 0,8 0 0,-2-1 0</inkml:trace>
  <inkml:trace contextRef="#ctx0" brushRef="#br0">5919 12234 8141,'8'-13'-262,"1"0"1,0 4-1,5 1 1,-1 2 48,0 4 0,1 0 1,-1 2 277,0 0 1,1 0-1,-1 0 47,0 0 0,-4 0 0,0 0-62,1 0 0,-2 2 1,1 0-1,1 3 245,2-2 1,0 4 0,-2 1 0,-1 1 0,1-1-14,2 3 0,6-5 1,0 0-138,-2 0 0,0-5 0,1 4 1,2-4 2,2-1 1,-1 0 0,4 0-1,-2 0-78,2 0 0,1 0 1,2 0-1,-2 0-36,-3 0 1,3 0 0,-2 0 0,2 0-49,1 0 1,0 6 0,-1 1 0,0 2-29,3 0 1,2 0 0,-4 3-1,1-2 70,0-1 0,4-4 0,0 2 0,-1-1 166,-2-3 0,3-2 0,0-1 1,-1 0-20,-2 0 0,3 0 1,0 0-1,-2-1-91,0-4 0,-3 4 0,1-4 0,0 4-141,-1 1 0,5 0 0,0 0 0,-1 0-40,-2 0 0,3 0 1,2 0-1,0 0 100,-1 0 0,5 0 1,-1-2-1,2 0-15,2-3 0,-4-1 0,-1 3 0,1-3 213,-2-1 0,4 2 0,-4-2 1,2 1-81,0 3 0,-5 2 0,4-1-226,2-2 49,-4 2 0,5-4 0,-2 6 1,2 0 10,2 0 0,-4 0 0,-1 0 0,2 0 37,2 0 1,0 0-1,-2 0 1,-2-1 99,2-4 0,-3 4 1,2-4-1,-1 3 70,-1-3 0,-1 4 0,-5-4 0,2 2-83,1-1 1,0 2 0,-4-2 0,-1 2-114,1 2 1,0-1 0,-1-2 0,1-2-41,0 2 1,-1 2 0,1 1 0,-1 0 32,1 0 1,0 0 0,1 0 182,3 0-72,-3 0 0,6 0 0,-3 0 0,3-1-2,1-4 0,2 4 0,-5-5 0,1 1-70,-1 1 0,4-1 0,-4 5 0,1 0-17,0 0 1,2 0-1,-2 0 1,-1 0-49,1 0 1,-2 5-1,-3-1 1,2 1-11,1 1 1,4-5-1,-2 5 1,0-2 175,-1 1 0,4-1 0,-4-4 0,1 0 65,-1 0 1,5-1 0,-1-2-1,1-2-52,-1 2 0,5-2 0,-4 0 0,0 1-108,2-2 1,-1 4 0,2-2 0,-1 2-152,-4 2 1,4 0 0,-4 2 0,2 1-40,-1 1 1,2 5-1,-2-3 1,2 0 207,2 0 0,-4 0 0,-1-3 0,1 1 119,-2-1 0,5-1 0,-5-2 0,1 0-7,1 0 0,-2-5 0,1 1 0,-2-1-29,0-1 1,-5 5 0,4-4 0,-1 4-137,0 1 0,1-4 0,-4-1 0,1 2-169,2 2 0,1 1 0,-6 1 0,1 2 40,0 2 0,4 0 0,0-2 0,-2 3 121,0 2 0,2-5 0,0 1 0,-2-2 39,-1-2 0,4 0 0,0 0 0,1 0 222,-1 0 1,1 0 0,-3 0 0,2 0-177,2 0 0,-3 0 0,3 0 1,0 0-83,1 0 0,-4 0 0,3 0 0,0 0-2,0 0 1,-3 0 0,4 0 0,1 1-105,-2 4 0,5-4 1,-4 5-1,2-2 124,-1 1 0,2 1 0,-2-3 1,2 1 79,2-1 1,0-1 0,-1-2 0,-2 0-37,-2 0 0,1 0 1,4 0-1,-2 0-1,-2 0 0,2 0 0,-2 0 0,1 1-18,-1 4 0,1-4 0,-5 3 0,1-2-15,-1-2 1,5 1 0,-1 2 0,1 2 15,-2-2 1,4-2 0,-3 1 0,2 1 13,2 1 0,0 1 0,-1-5 0,-2 0 1,-2 0 1,1 0 0,4 1 0,0 2-26,0 2 1,0-1-1,0-3 1,-2 2-30,-2 2 1,2 4 0,-2-5 0,2 1 31,2 1 1,-1-5-1,-2 3 1,-2-2 106,2-2 1,2 0-1,2 0 1,1 0 29,-2 0 0,7-2 1,-5-1-1,1-2-88,-2-3 0,6 5 0,-7-3 0,2 2-80,-1-1 0,-1 1 0,2 4 0,1-2-133,1-2 1,2 3 0,-3-4 0,2 4 109,-2 1 1,2 0-1,1-2 1,0-1 127,0-1 0,-1-1 1,-5 5-1,0 0-39,0 0 1,0-1 0,-2-2 0,-1-2-91,-1 2 1,-7 0 0,2 1-1,-2-3-246,-3 2 0,-4 2 0,-1 1 0,-2 0-255,-2 0 1,2 0 0,-1 0 0,-2 0 49,-1 0 1,-6 6 0,0 2 0,-1 4-525,0 2 1,-1-1 1028,-2 0 0,-4 1 0,5-1 0</inkml:trace>
  <inkml:trace contextRef="#ctx0" brushRef="#br0">12130 17019 8411,'0'-19'0,"0"-1"0,-1-2 3983,-3 4-3267,2 3 1,-2 8-345,8 3 1,-1 2 0,6 2 0,0 2-66,-2 2 1,4-1 0,-6 4 0,3 1-170,2-1 1,1-2 0,0 2-1,1 1-86,3-1 0,1-4 1,-1 1-1,2-2-548,0-2 0,3 0 0,-3-2 0,4-2-3386,0-5 3882,10-3 0,-3-1 0,12-1 0</inkml:trace>
  <inkml:trace contextRef="#ctx0" brushRef="#br0">13024 16672 9581,'-6'-20'601,"3"6"1,-6 10 0,-2 4-243,0 4 1,-3-1-1,1 6 1,0 1 310,-1 2 1,-4 6-1,-1 3 1,0 1 133,0 2 0,1 8 0,6-4 0,2 3-396,1 2 1,6-2-1,-2-4 1,4-2-386,1-3 1,0 2 0,1-6-1,4-2-12,4-1 0,3-3 1,2-4-1,3-3-603,0-4 0,1-1 0,-4 0-364,-1 0 1,-6-6 782,-2-2 0,-11-3 0,-6 2 494,-4 5 1,-4 2-1,4 2 1,-2 2 183,2 2 1,1 4 0,2 5 0,0 0 265,-1 1 0,7-1 0,2 0 0,4 1-233,1-1 0,1 0 0,5 1 0,6-2-296,5-4 0,6 3 0,-1-7 0,4-1-1738,0-1 1,1-2 0,1 0-1,2-2-1970,1-2 1,0 1 3465,-4-6 0,5-6 0,2-6 0</inkml:trace>
  <inkml:trace contextRef="#ctx0" brushRef="#br0">13623 16806 8539,'0'-21'-389,"0"3"0,0 8 1,0 1 601,0-2 0,-1 6 0,-4 0 0,-3 4 344,-4 1 0,-2 6 1,1 4-1,0 6 335,-1 6 0,-3 4 0,-3 0 0,1 2 79,0 3 0,1 2 0,5 4 0,-1-3-183,1-1 1,4 2-1,2-4 1,1-1-728,3-2 1,3-6 0,4-1-1,5-3-28,3-6 0,6-1 0,0-6 0,-1-2-349,3-2 1,-5-2 0,1-5-1,-4-6-1164,-3-4 1,-6-2-1,1 3 1,-3-1 1225,-1-2 0,0 0 0,-1 7 1258,-3 2 0,1 1-161,-6 4 1,6 4-1,-2 0-310,4 7 1,2 4 0,4-1 0,5-1-1133,6 1 1,1-2 0,5-1-1,2-1-2034,1-3 0,1 3 2633,1-2 0,6 1 0,1-5 0</inkml:trace>
  <inkml:trace contextRef="#ctx0" brushRef="#br0">14250 16766 8609,'0'-14'273,"-6"8"0,-3 6-66,-3 8 1,-5 8-1,-1 3 1,1 2 748,3 3 0,0 1 1,2 3-1,2 2-341,1 1 0,2 0 1,-2-3-1,4 0-518,4-1 1,-3 2-1,-1-8 1,2 0-215,2-3 0,7-10 1,4-3 102,6-4 1,-1-7 0,4-4-1,-1-6-394,0-6 1,6-10-1,-4-3 1,2-4 173,1-1 1,-6 2 0,4-1 0,0 2 589,0 0 0,-5-1 0,0 10 0,-4 4 517,-3 3 0,0 4-293,4 3 1,-4 7-106,0 2 0,-2 10 0,4 5 0,-4 5-336,-1 3 1,-1 4 0,-5-3 0,0 1-491,0-1 0,0 4 0,-2-2 1,-1 0-138,-1-3 0,-5-3 1,4-2-1,1-1-648,-2-3 413,4-4 0,-2-5 831,8 0 1,4 0 0,5 0 399,1 0 1,-6 0 0,1 0-69,2 0 0,-4 2 1,0 2-1,-1 5 63,-3 3 0,-1 3 1,-4 1-1,-2 3-180,-5 2 1,-4 0 0,-4 3 0,-2-4-392,-2 0 0,1 2 0,-4-3 0,3 0-652,2 1 0,-3-4 0,4-6 1,2-1-1338,1 2 0,-3-6-9,0 0 1,8-5 2065,10-5 0,12-2 0,9-6 0</inkml:trace>
  <inkml:trace contextRef="#ctx0" brushRef="#br0">14783 17045 8137,'12'-10'1929,"-3"-3"1,-5 4 0,-7 10 0,-1 11-1846,1 9 0,1 7 1,2 0-1,0-4-60,0-3 1,-1-4 0,-2-3 341,-1-1 0,-1-4 0,5 0-608,0 1-576,0-4 1,5-7-1,1-11 1,1-6 412,3-3 1,1-1-1,-1-5 1,-1 2 129,1 3 1,-2-2-1,-1 5 1,-1 0 1599,-3 0 0,3 1 509,-2 4-2007,1 7 1,-5 3 0,0 8-839,0 5 1,6 3 0,4 1 0,5 0 1010,3 1 0,11 5 0,-1 2 0</inkml:trace>
  <inkml:trace contextRef="#ctx0" brushRef="#br0">15210 17059 8137,'-11'-21'0,"-1"5"1325,-2 5 1,-4 5 0,3 8-609,2 2 0,-4 4 0,9 7 0,-4 1-406,-2 2 1,6 1 0,0-3 0,2 2-46,3-2 0,2 4 0,1-3 1,1-2-227,4-5 0,2 1 0,6-7 0,2-1-948,3-1 1,1-8 0,3-3 0,-2-3 124,-1-1 1,-4-7 0,1 0 0,-6-2 216,-5-1 1,-4 7 0,-1-3 180,0 0 1,0 4 396,0-3 1,-4 11 0,-2 5-48,-1 5 1,4 7-1,-2-1 1,4 3-512,1 1 0,1 1 546,4-1 0,8 0 0,8 1 0</inkml:trace>
  <inkml:trace contextRef="#ctx0" brushRef="#br0">15423 17072 9211,'0'-13'0,"1"-1"3539,4 1-2891,-4 6 1,7 1-128,-4 6 0,2 6 0,3 3 0,-3 2-353,0 3 1,-3-1 0,4 0 0,1 1 107,-1-1 1,2-1-1,3-2-1334,-3-1 0,3-6-176,-4 2 701,4-4 0,-4-7 1791,-4-3 1313,-2-3-1981,-2-1 1,1 10 0,2 5 0,3 4-457,1 4 0,-2 2 0,4 0 1,1-2-177,2-1 0,1-2 0,1 2 0,-1-3-750,0 0 0,-4-5 1,0 4-1652,1-4 0,2 4 815,2-1 1628,-7 1 0,5-11 0,-5-2 0</inkml:trace>
  <inkml:trace contextRef="#ctx0" brushRef="#br0">15796 17099 8137,'14'-6'0,"-6"4"0,1 1 891,2 8 0,-4 4 1,1 9-1,-3 0 393,-2-4 0,3 3 1,0-1-1,0-2-1139,0-1 1,0-2 0,-2-1-140,5-3 0,-1-3 1,1-6-1,1-1 69,2-4 0,1-4 0,2-9 0,3-4-746,4-3 0,2 3 1,-1 1-1,0 2 611,0 3 0,2 2 0,2 5 1,0 5 72,-1 2 0,0 2 0,-3 2 1,0 2-137,0 5 0,-2 9 0,0 4 123,-2 3 0,5 2 0,-4 0 0</inkml:trace>
  <inkml:trace contextRef="#ctx0" brushRef="#br0">17889 16779 9274,'-10'-18'0,"-2"-6"176,-3-2 0,3 8 0,5 18 1,1 7-1659,3 5 1,1-3 2216,2 0 1,2-6 0,1 3-129,1 0 0,7 1 0,-2 8 0,1 3 806,-1 4 0,-2 9 0,-4 3 0,2 2-1116,-2-1 1,-6 1 0,-3 4 0,-2-2-1009,-2-2 0,3-4 1,-1-6-1,2-4-980,3-4 0,2-4 1691,1 0 0,6-1 0,1 0 0</inkml:trace>
  <inkml:trace contextRef="#ctx0" brushRef="#br0">18302 16726 8162,'0'-2'1964,"0"11"0,0 16 1,0 5-1898,0-1 0,5 0 0,1-3 0,0-1 502,0-2 1,2 2 0,-3-3 0,-2 2-638,-2-2 1,4 3 0,-1-4 0,-1 1-633,-1 0 1,-2-4-1,-2 3 700,-2-2 0,-10-1 0,-6-5 0</inkml:trace>
  <inkml:trace contextRef="#ctx0" brushRef="#br0">18222 16726 8219,'14'-40'505,"0"4"0,3 11 979,1 16 0,5 10 1,-2 8-1,1-3-1578,0 0 0,1-4 0,5 2 0,1-2-384,2-2 0,5 4 478,-5 1 0,6 5 0,-3-3 0</inkml:trace>
  <inkml:trace contextRef="#ctx0" brushRef="#br0">18782 16632 9576,'9'-13'0,"0"1"0,1 3 999,2 5 1,2 7-1,0 1 1,3-1-1105,0-1 1,7-1 0,-2 2 0,3 2-842,2-3 0,0 4 1,1-1-1,2-2 946,1-2 0,6-1 0,-3 0 0</inkml:trace>
  <inkml:trace contextRef="#ctx0" brushRef="#br0">19382 16566 8883,'7'-6'2205,"-2"-3"0,-5 3-1672,-5 1 0,-2 16 0,-8 7 0,-1 7 257,-2 6 1,-6 4 0,2 10-1,-3 4-236,-2 3 0,-4 5 1,-1 3-1,-1-3-1186,1-2 0,0 4 1,6-7-1,1 1-1262,2 4 1894,4-7 0,6-4 0,-1-6 0</inkml:trace>
  <inkml:trace contextRef="#ctx0" brushRef="#br0">19942 16579 8103,'-16'0'0,"-7"3"831,-8 6 1,-9 34-1,19-11 1,2 4-1,2 3 1,0 0-783,2 2 1,1 0-1,-1 0 1,0-1 0,1-3-1,0-1 1,-11 35-3767,0-3 2704,-1 2 1,6-10 0,0 7-1</inkml:trace>
  <inkml:trace contextRef="#ctx0" brushRef="#br0">19022 16632 8237,'-9'8'521,"0"-4"304,6-2 1,-1-2 0,8-2-469,5-2 1,5 1 0,3-5 0,7 1-330,6 0 1,2 4 0,7-2 0,-2 4-339,0 1 310,10 0 0,-5 0 0,11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7198 4758 8252,'-22'-27'0,"1"2"-323,2 3 0,1 3 1,5 7-1,0 1 814,-1 2 1,0 1-439,-4-6 0,-2 2 0,-2 2 1,3 3-16,0 1 0,2 1 0,-5 5 0,-1 0 103,-3 0 0,-6 2 0,-4 2 1,-1 7-34,2 5 0,-8 0 0,1 6 0,-4 2-65,-4 1 0,-5 2 0,-1 1 1,1 2 42,-1 1 1,0 0 0,2-3-1,2 2-5,3 1 0,-1 4 0,6-4 1,1 0 150,1 2 1,7-1 0,1 7 0,0-1-214,0 4 0,-1 11 0,-2 1 0,3 2-12,2 3 1,-5 6 0,19-29 0,0 1 0,0 0 0,-1 0-51,1 1 1,1 1 0,-2-1 0,1 1-1,2-1 1,2-1 0,0-1 0,1-1-40,-10 34 1,8-4 0,0-3 0,6-4 256,3-4 0,2 0 0,4-2 0,0-2 141,0-1 1,4-5 0,2 5 0,1 1-17,4 2 1,1-1 0,3 2 0,1 5-156,2 1 1,1 12 0,-1 0 0,-8-33 0,0 1-280,1 1 1,-1 0 0,3 1-1,-1 1 1,0 0 0,0 0-1,2 0 1,2-1 22,1 1 0,1-1 0,3 2 0,3-1 0,0-6 0,2-1 1,1-1-1,1 0 145,0-2 0,1-1 1,6 1-1,2-1 0,-2-3 1,1-2-1,0 0 0,2-1 55,1-1 0,2-1 1,1-1-1,2-1 1,-1-2-1,1-2 0,0-1 1,1-1 157,0-1 0,0 0 0,4-1 0,0 1 0,-3-1 0,0 0 0,0 1 0,0-1-3,-1 0 0,1 1 1,3 1-1,0 1 1,-3 0-1,0 0 1,1 1-1,-1 0-317,3 1 1,-1 1-1,-1 2 1,0 0 0,0 0-1,-2 1 1,0-2 0,1 1-53,-2 1 0,2-1 0,3 1 1,1-1-1,-2-1 0,-1-1 1,2-1-1,0-1 11,0-1 0,1-1 1,5 1-1,1-1 1,-1-1-1,0-1 0,0-2 1,1 0 239,1 0 0,1-1 1,1-5-1,1-1 1,0 1-1,1-1 0,-1-2 1,-1-1-33,0-1 0,2 0 0,4 0 1,2 0-1,-6 0 0,0 0 1,0-1-1,-2 0-73,-1-1 0,0 0 1,5-1-1,0-2 1,-6-1-1,0-1 1,0 0-1,0-1-142,2 0 0,-1-2 0,-3 1 0,0-2 0,0-3 0,-1-1 1,-1 1-1,-1-1 68,0 0 1,0-1 0,2-5 0,-1-1-1,-4 1 1,-1-1 0,1-1 0,-1-2 74,-1 2 1,0-2 0,2-3-1,-1-2 1,-1-2 0,1 0 0,-3 1-1,0-1 58,-1-1 1,-1 0 0,-1-1 0,-1-1 0,-2-2 0,-1 0 0,-1-1 0,-1 0 141,-2 0 1,0-1-1,3-4 1,0 0-1,-4 3 1,-1 0-1,0 0 1,0-1-83,-2 0 1,-1 0 0,-2 0-1,-2 0 1,-1 0 0,-2 0-1,-3 2 1,-1 0-517,-3-1 1,-1 1 0,-1 3 0,-3 0-1,-1-37 1,-6 3 18,-6 4 0,-11-4 0,-9 8 1,-9-3 194,13 32 1,-2-1 0,-1-1 0,-1 1 0,-5-1 0,-1 0 0,-1 1 0,0 0-88,-3-1 0,-1 0 1,-3-2-1,-2 0 1,2 1-1,-1 0 1,-1 0-1,-1 1 220,1 1 1,-2 0 0,-3-4 0,-2 0 0,-1 2-1,-1 1 1,0-3 0,0 0 34,1 1 1,-1-1 0,-5-1 0,-1 1 0,2 1 0,-1 1-1,-3-1 1,-2 0-2,-2-2 0,-1 1 0,-3 2 0,-1 1 0,0 0 0,0 2 0,-2 2 0,-1 1 74,0 3 0,-2 0 1,17 7-1,-1 0 0,0 2 1,-1 1-1,0 2 1,0 1-849,-1-1 0,-1 1 0,0 1 759,1 2 1,0 0 0,-1 1-1,-5 0 1,-1 1 0,0 1 0,1 2-1,1 1 1,-1 0 0,0 1-1,0 0 1,-1 2-145,0-1 0,0 2 1,0 0-1,-3 1 1,0 0-1,1 0 0,0 1 1,0 1-1,1 1 1,1 0-1,0 1 0,0 1-114,3 0 0,-1 0 0,0 1 0,-1 3 0,-1 1 0,2 1 0,4-1 0,0 0 0,2 1 0,1 1 0,1 0 0,0 1-31,1 0 1,1 0-1,1 1 1,-16 7-1,2 2 1,5 0-1,2 2 1,9-1 0,2 2 298,4 1 0,4 1 0,3 2 0,3 1 0,3-3 0,0 1 0,2 0 0,-1 0 0</inkml:trace>
  <inkml:trace contextRef="#ctx0" brushRef="#br0">2279 6957 7939,'-17'-5'773,"-1"1"1,0 1 0,6 7 886,3 5 0,2 3 0,4 3-511,-1 3 0,5-2 0,8 6 0,3 2-734,1 1 1,0 2 0,2-1 0,2 1-292,0 0 1,1-1 0,-5 1 0,-1-2-14,-3-3 0,3-2-1618,-3-7 1394,-3-6 0,0-13 0,-8-13 0,-1-9 234,-1-8 1,-5-1-1,5-1 1,1-1 221,1-2 1,2-2-1,0 5 1,0 2 249,0 5 0,2 3 1,1 3-1,2 2 274,3 6 1,1 3-1,4 5-456,0 5 1,-4 3 0,0 1-327,2 0 0,-6 5 0,0 4 0,-2 3-85,1 1 0,-2 5 0,2 2 0,-4-1 0,-4 0 0,1-1 0,-5-3 0,1 1-1519,0 2 0,2-2 0,-2-6-3397,1-1 1,4-3 4866,11-1 1,6-13-1,12-13 1</inkml:trace>
  <inkml:trace contextRef="#ctx0" brushRef="#br0">2666 6664 7939,'0'13'1587,"0"-4"1,0 0 1563,0 1 0,0 2 1,2 0-2082,2-3 1,-1 2 0,6-2-2350,1 3 1,-2-4 0,0-4 495,3-2 0,1-2 0,0-2 783,-4-2 0,4-10 0,-4-6 0</inkml:trace>
  <inkml:trace contextRef="#ctx0" brushRef="#br0">2693 6610 7939,'-14'0'1620,"7"0"1,3-1-1,9-2 1,7-2-2222,5 2 0,2-2 0,-3-1 601,2-2 0,6-7 0,-4-5 0</inkml:trace>
  <inkml:trace contextRef="#ctx0" brushRef="#br0">2946 6464 7939,'0'13'1803,"0"0"0,0 1 0,0-1-734,0 0 0,0 1 0,0-1 0,0 0 603,0 1 1,0-1-1,0 0 1,0 1-1635,0-1 0,0-4 0,1-2-1805,4-1 1500,-4-1 0,5-11 0,-6-3 0,0-3-1197,0-1 1,0-5-1,0 0 1,0 2 899,0 1 1,0 2 0,0-1 2830,0 1-245,0 6 1,2 2-1454,2 10 1,-1-2 0,6 4 0,0 0-743,-2 1 0,5-4 0,-3 4-1156,3-2 0,1-2 0,1-4-243,-1 0 0,-1-6 1,-3-3-1,-3-3 271,0-1 1,-5 0-1,2-1 1144,-6 1 0,2 4 0,-5 2 0,1-1 2736,1 1 1719,-7 4-3174,10-3 0,1 6 0,9 0 0,3 0-920,1 0 1,0 0-1,1 0 1,0 0-1389,4 0 0,-2-1 0,7-4 1,-1-5 1183,-1-7 0,4-3 0,-4-7 0</inkml:trace>
  <inkml:trace contextRef="#ctx0" brushRef="#br0">3253 5944 7931,'7'6'4632,"0"-3"0,-2 4-4066,4-1 1,-2 4 0,2-2 0,0 1 4,-2 0 1,5-2 0,-4 3 0,0-1-836,1 2 0,-1 1 0,2-1 1,-3 0-776,-1-2 0,0-5-5162,-1 5 6484,-4-6 746,-1 9 1,-1-5 0,-4 6-89,4 1 1,1-5 0,1 0 0,4 1-560,4 2 0,3-3 0,1 0 0,0-1-1018,1 0 1,-1 2-1,0-4 1,-1 2 635,-3 2 0,9 2 0,-4 1 0</inkml:trace>
  <inkml:trace contextRef="#ctx0" brushRef="#br0">2853 7450 9294,'-2'-27'0,"-2"1"0,-4 0 638,1 4 1,0-3-1,2 4 1,-2 1 852,-1 2 0,-4 3-89,4 2 0,0 5-860,-1 4 1,2 8 0,-2 5 0,4 4-202,4 5 1,1 3-1,0 7 1,1 3-259,4 5 0,-2 2 0,6 2 0,1 0-355,2 0 0,1 0 0,2 0 0,1-1-1136,2-4 0,0-2 0,-5-8 0,1-3-2628,-1-4 4036,0-3 0,1-8 0,-1-1 0</inkml:trace>
  <inkml:trace contextRef="#ctx0" brushRef="#br0">2853 7583 7813,'0'-13'861,"-5"0"1,1-1-123,1 1 1,3 5-1,4 4 1,5 3-614,3 1 1,1 1-1,2 3 1,1 4-858,2-1 1,4 4-1,-2-5 731,0 1 0,3-4 0,3 3 0</inkml:trace>
  <inkml:trace contextRef="#ctx0" brushRef="#br0">3066 7410 11227,'-7'0'3900,"1"1"0,7 2-3594,4 2 1,2 4-1,5-3-1235,-3 1 0,3-4 1,-4 1-692,4-2 1,0-8 0,-2-4 1619,-1-7 0,0-3 0,5-7 0</inkml:trace>
  <inkml:trace contextRef="#ctx0" brushRef="#br0">3133 7210 7813,'-5'-9'1266,"1"0"1,-5 5-67,4-5 1,2 6-829,8-2 1,2 4 0,7 1 0,-1 0-841,0 0 468,7 0 0,0 6 0,7 1 0</inkml:trace>
  <inkml:trace contextRef="#ctx0" brushRef="#br0">3306 6877 7813,'0'-18'0,"0"0"0,0 5 2708,0 4 1,6 6 0,3-1-1116,3 2 1,1 13 0,2 5-1,1 8-382,2 8 0,0 7 1,-5 5-1,0 5-1624,1 3 0,-6 0 0,0-2 1,-2-4-760,-3-5 0,3-1 0,0-12 0,-1-4-1016,1-3 1,3-8 2187,-4-4 0,5-12 0,-3 2 0</inkml:trace>
  <inkml:trace contextRef="#ctx0" brushRef="#br0">3586 6557 8173,'4'22'1017,"4"3"1,2 6-268,5 8 0,12 16 0,1 5 0,-13-25 0,1 0-1083,0 2 0,0 2-119,3 5 1,-1-1 0,-1-8 0,0 0 0,3 4 0,0 0 0</inkml:trace>
  <inkml:trace contextRef="#ctx0" brushRef="#br0">14237 13460 7991,'7'-34'0,"-3"3"-25,-2 3 1,-2 1 0,0-1 0,0-1 99,0-2 0,-6-6 0,-3 0 0,-3-6 192,-1-6 1,0-3-1,-1-4 1,1-4-224,0-2 0,-1-4 0,2 8 0,2 2-187,1 1 1,-4 9-1,-6 4 1,-2 7 181,-3 2 0,-5 8 0,-7 9 1,-5 6 51,-10 5 1,-15 7 0,-7 8-1,33 0 1,0 2 16,-2 3 0,0 3 0,-7 7 0,0 4 0,0 3 0,0 3 0,-1 4 0,-1 4-189,-2 5 0,0 3 0,1 2 0,3 3 0,16-15 0,1 1 0,1 1 0,0 1 0,1 0 0,0 2 87,1 0 0,0 1 0,1 2 0,-1 8 0,0 2 0,3 1 0,3-2 0,1 1 0,2 0 0,0 2 0,2 1 1,1 0-151,1 1 1,1 1 0,3 0 0,2 2 0,3 1 0,2 0 0,1-1 0,3-1 0,1 0 0,2-2 0,2-1 0,2 1 140,2-1 1,2 0-1,3-1 1,5 0 0,3 0-1,3-1 1,3-2 0,3 0-1,3-2 1,2-1-1,3-1 1,1-2 14,3 0 1,1-2 0,4-1 0,-6-11-1,3-1 1,1-1 0,0-2 0,1-1-1,1-2 1,1 0 0,1-1 0,2 0-1,1 0 1,0-1 0,2 0 5,-1-1 0,1 0 0,0-2 1,2 0-1,5 1 0,2-2 0,0 0 1,1-3-1,-2-1 0,0-2 1,1 0-1,0-2 0,1 0 0,1-1 1,1-1-1,0-1-104,0 0 0,1-2 1,0 0-1,1-1 1,1-1-1,2 0 1,0-2-1,-1 0 0,-1-3 1,0 0-1,0-2 1,0 0-1,-1-1 1,1-2-1,-1 0 1,1-1 107,-1-1 1,0-1 0,1-1 0,0-2 0,3-1-1,0-2 1,1-1 0,-2-2 0,-2-1 0,-2-2 0,0-1-1,0-1 1,0 0 0,0-1 0,0-1 0,0-1 17,0-1 1,-1 0 0,0-2-1,0-1 1,1-1 0,-1 0 0,-1-3-1,-1 0 1,-5-1 0,-1-2 0,-1 0-1,-1-1 1,-2 0 0,0 0 0,-1-2-1,-1 0-85,0-1 1,-1-1 0,-1 0 0,-1-2-1,-2 0 1,-1-1 0,-1-1 0,-3 0-1,9-13 1,-3 0 0,-2-2 0,0-1 0,-3-1-1,-1-1-20,-3 0 1,-1-1 0,-3-1-1,-2-4 1,-2 0 0,-4-1-1,-5 5 1,-2 0 0,-3-1 0,-2 1-1,-1 0 1,-3 0-46,-2 1 0,-1 0 0,-4 1 0,-5-2 0,-3 0 0,-3 2 0,-4 5 0,-2 1 1,-5 1-1,-3 2 0,-3 0 0,-3 2 103,-4 0 0,-3 1 0,-5 3 0,-8 0 0,-4 4 0,-3 3 0,-6 2 0,-3 4 0,-3 2 0,14 6 0,-2 2 1,0 1-1,-2 1-24,-2 1 0,-1 0 0,-1 2 0,-1 1 1,-7-1-1,-2 1 0,-1 2 0,0 1 0,-1 1 1,0 2-1,-1 0 0,-1 1 0,14 2 1,-2 0-1,1 0 0,-1 0 0,-1 1-55,0 1 0,-2-1 0,1 1 0,-1 1 0,1 0 0,0 0 0,1 2 0,-1-1 0,1 1 0,-1 0 0,-2-1 0,1 1 0,-1 0 1,1 0-1,-1 1 0,0 0 0,0 1 0,0 0 0,0 0 0,0 1 13,-2 0 0,1 1 0,-1 0 0,0 1 0,0 0 0,-1 0 0,1 0 0,-1 1 0,1 0 0,0 1 1,2 1-1,0 1 0,0 0 0,1 0 0,0 1 0,2-1 0,-1 0 0,1 1 0,0 0 0,1-1-86,1 0 0,1 0 0,1 1 1,-1-1-1,1 2 0,-16 3 0,1 1 1,0 1-1,2-1 159,4 0 0,2-1 0,-1 0 0,1 1 0,-1 1 0,0 1 0</inkml:trace>
  <inkml:trace contextRef="#ctx0" brushRef="#br0">7865 14660 8463,'-5'-3'2987,"1"12"-2332,-1 12 1,5 23 0,0 2 0,0 3-428,0 6 0,0 2 1,2 5-53,2-4-289,-2-3 1,8-5-1,-4-2 1,2-7-209,2-2 0,-3-5 0,2-11-94,2 0 664,-5-7 0,-8-3 0,-11-10 0,-7-6-188,0-6 0,-5-7 0,2-3 0,-2-2 435,-2-3 0,7 5 0,0 1 0,3 5 409,-1 4 1,5 3 0,4 6-613,-2 0 0,5 2 0,2 4 0,3 6-307,1 4 1,1 2 0,2-4 0,3 3 126,1 0 1,7 1-1,5-3 1,0 1-1326,0 2 0,5-2 0,0-5 0,4-4-446,3-1 1,5-1-1,-4-5 1658,2 0 0,2 0 0,4 0 0</inkml:trace>
  <inkml:trace contextRef="#ctx0" brushRef="#br0">8278 15380 9536,'0'7'3484,"0"-3"1,2-8-3357,2-5 1,-3-3-1,5 0 1,0 2-1016,3 1 1,3 0-1,3-3 1,1 2-819,2 1 0,1 5 1705,-1-5 0,3 0 0,5-4 0</inkml:trace>
  <inkml:trace contextRef="#ctx0" brushRef="#br0">8718 15220 8153,'-13'-5'477,"-1"1"699,1 1 1,0 1-1,-1 2 1,2 2-455,4 2 0,-3-1 1,5 5-1,0-1-551,0 0 1,3 2 0,8 3-87,4-3 1,4 1 0,5-5 0,4-2-299,3-2 0,2-1 0,1 0 0,2-1-554,1-4 0,0-1 0,-4-4 1,-2 1 294,-3-1 0,-3-1 0,-5 1 0,-1 1 130,0-1 0,-5 2 0,-4 0 3853,-2-3 1029,-2 5-3441,0 0 0,1 17-1063,3 2 0,8 2 0,8-5 1,0-2-237,4-2 0,1-2 1,3-4-1,0 0-348,-1 0 0,7-2 0,-7-2 1,1-5-597,0-3 0,-1-1 0,-2-2 0,-1-1 863,-2-2 0,-6-4 0,2 6 1,-3 2 1124,-2 4 1,-4 3 0,0-2-230,1 4 0,2 5 0,1 5 0,1 5-356,-1 6 0,11 5 0,4 6 1,4-1 394,6 1-654,12-6 0,-1 4 0,10-4 0</inkml:trace>
  <inkml:trace contextRef="#ctx0" brushRef="#br0">13264 7237 8214,'-36'-6'633,"-1"-2"1,3 1-980,4 2 0,2 4 1,9 2-1,0 4 137,-1 4 1,-2 3 0,3 2 0,0 3 293,-1 1 0,3 5 0,5-2 1,3 1 121,4 0 0,4-4 0,4 3 1,7-2 594,12-3 0,17-1 0,17-3 1,14-3-445,-30-6 1,3-2-1,5 0 1,2 0 0,2-1-1,1 0 1,2 0 0,1 0-305,0 0 0,2 0 1,3-3-1,1 0 1,1-1-1,0-1 1,-3-1-1,0-1-150,-2-2 0,-1 0 0,-2 1 0,-2 0 0,-2-2 1,-2-1-1,-4 1 0,0-1-175,-3 1 1,-1-1 0,28-6 0,-15-4 0,-11 3-3386,-11 6 3656,-7-1 0,-16 12 0,-18-5 0</inkml:trace>
  <inkml:trace contextRef="#ctx0" brushRef="#br0">20555 14806 8536,'-19'6'0,"-2"2"0</inkml:trace>
  <inkml:trace contextRef="#ctx0" brushRef="#br0">20315 14926 8333,'-28'-29'377,"-3"4"1,-3 8 100,0 10 1,-5 11 0,4 7 0,-4 4-342,-1 2 1,2 6 0,1-6 0,4 0 175,5-3 1,6 4 0,13 0 0,6-3 57,6-5 1,22 2 0,19-5 0,20 1-280,-23-5 0,3-2 0,4 0 0,1-2 1,7 0-1,1-2 0,1-1 0,-1-1-253,0-1 0,0 0 0,10-3 0,1-1 0,-4 0 0,0-1 0,1 0 1,0 1-1070,-1 1 1,1 1 1229,5 0 0,-1 1 0,-10-1 0,1-1 0,6 2 0,1 1 0,-2 1 0</inkml:trace>
  <inkml:trace contextRef="#ctx0" brushRef="#br0">17369 8889 8302,'-12'-21'0,"2"5"-443,1 6 1,2 2-1,-4 5 1,2-1 587,-1 1 1,-3 0-1,-4 0 1,-2-3 274,-2-1 1,5-7 0,-3-3 0,1-1-72,0-1 0,-5 2 0,0-3 0,-2 0-97,-1 4 1,-6-3 0,0 1-1,-2 2-173,-3 1 1,3 6 0,-2 0 0,-1 0 36,-1 2 1,-2-3-1,0 4 1,0-2-249,0-2 1,0 2 0,-2 0 0,-1-3 193,-1-1 0,-1-1 1,4 0-1,-3-1 111,-5 1 1,-3 0 0,-2-1 0,1 1-136,0 0 0,0 5 1,-2 2-1,-2 2 35,0 0 0,-1-1 0,5 5 1,1-1-203,3-4 0,-3 4 1,3-4-1,-3 4 112,-1 1 0,0-2 0,-1-1 0,0-1 189,-4 1 1,6-3-1,-3 2 1,2 1-13,2 1 1,1-2 0,-3-1-1,-1 2-162,1 2 1,6-4 0,1 1-1,1 1 3,1 1 1,-5-2 0,3 0 0,0 1-64,0 1 1,-3-2 0,5-1 0,1 2 33,2 2 0,-2-4 0,0 1 0,1 1 236,-1 2 0,0-4 0,3-1 1,2 0-64,2 0 0,-2-4 1,2 3-1,-2-2-120,-2 0 1,1 4 0,2-2-1,3 0-157,2-1 1,-5 4-1,1-4 1,-3 2 59,-1 3 1,0-3-1,0 1 1,0-1 109,0 0 1,-4-3 0,0 4 0,-1 1 44,-1-2 1,3 3-1,-6-4 1,1 1-39,0 3 0,-7 0 1,4 0-1,-3-2-44,-2 2 0,0 2 0,1 1 0,-1-2-79,-2-2 0,-4 3 1,2-4-1,1 4 47,0 1 1,-8 0-1,2 0 1,0 0 94,0 0 0,-8 0 0,6 0 1,1 0-46,2 0 0,-4 0 0,4 0 0,2 0 115,1 0 0,-5 0 0,2 0 0,0 0-141,-1 0 1,1 0 0,-1 0 0,0 0-82,-3 0 1,0 0 0,3 0 0,1 0-21,0 0 0,-4 0 1,6 0-1,-5 0 73,-4 0 1,3 0 0,-4 0 0,0 0 49,1 0 1,0 4-1,3 2 1,-1 0 80,-3 0 0,35-3 0,-1 0 0,-35 1 0,1 4-45,-1-1 1,35-1-1,-1 0 1,-35 3 0,0 1-69,3-1 0,-3 3 0,0-3 1,0 3-64,3 1 1,-2-4 0,1 0 0,-1 1 66,0 2 1,1-3-1,1 0 1,-3 1 11,0 2 0,32-6 0,1 1 0,1 0 0,1-1 0,0 1 1,0 0 34,0-1 1,1 1 0,-35 8 0,36-7 0,0 0 0,-31 10-11,3-2 1,-3 4 0,7-1 0,0 0-58,3 0 0,-2 4 0,-3-4 0,0 1-5,1 4 0,2 0 0,5 1 0,-1 0 23,-2 3 0,1 2 0,3-2 0,3 2-2,2 1 0,-3 6 1,4-2-1,1 4-17,3 1 1,8 0 0,5 0 0,3 0 4,1 0 1,2 0-1,3 0 1,4 0 51,3 0 0,3 3 1,2 0-1,3-2 36,1 2 0,-3 0 1,4-2-1,2 1 55,2-2 0,1 7 1,0-5-1,0 2-50,0 2 0,0 7 0,0-2 1,0-1-14,0 2 0,4 3 0,2 2 0,0 0-29,0-1 0,9 8 0,-2-11 1,3 2-55,4 0 1,0-4 0,7-2 0,0-4 108,-1-4 0,3-1 1,2 0-1,3-1 161,0-4 1,4 2-1,-2-4 1,2-1-150,2 1 1,5 2 0,-1-2 0,1 1-24,1 3 1,-1 0 0,6 2-1,-4-2-50,-1 0 1,3 9-1,-3-5 1,1 3-265,4 2 1,-1 2 0,0-5 0,-1-3 233,2-2 0,-1 2 0,2-9 0,0-1 264,2-2 1,12-3 0,-3-1-1,1-3-13,1-2 1,3 3 0,2-4 0,-2 0-74,2 1 0,1-4 1,0 4-1,1-1-320,-2-1 1,-32-6 0,0 1-1,28 8 1,1 3-78,-3 0 1,-1 8-1,-3-5 1,-1 0 173,0 4 0,3-2 1,-3-4-1,2-4 76,3 0 0,1-3 1,3-5-1,2-3 140,1-4 0,-33-3 0,-1 1 0,36 2 0,1-2 41,-36-2 1,1-1 0,0 0 0,1 0 0,-1 0 0,0 0 0,37 0-149,-5 0 0,3 0 0,0 2 0,-36-1 0,-1 1-82,1 0 1,0 0-1,32 9 1,2-1 0,1 5-1,-35-7 0,-1 2 1,0 1-1,-1 0 0,36 8 1,-1 2-164,1 2 0,-34-13 0,1 0 0,-2-1 0,1 1 1,1-2-1,1 0 124,-1-1 1,2 0 0,1 1 0,1-2-1,2-3 1,1-1 0,1-1 0,1 1 134,0-1 1,1-1 0,3 0 0,0 0 0,-1 0 0,0-1 0,1-1-1,0 1 21,-1-1 1,0-1 0,4-1-1,0-1 1,-2 3 0,-1 0 0,0 0-1,0 0-13,-3-2 0,1 2 0,-1 1 0,1 0 0,0-1 1,-1 0-1,0 1 0,0 0-44,-2 1 1,1 0-1,2 3 1,-1 0-1,-3 1 1,0 0 0,0 0-1,1 0-4,1 1 1,0-1 0,3-1 0,1-1-1,-1 1 1,0 1 0,2 0 0,1 0-103,1 0 0,1-1 0,-2-1 0,0-1 0,3 1 0,0 0 1,-1-1-1,0 0 82,0-1 1,-1 0 0,8 0-1,-1 0 1,-5-1 0,0 0-1,1 0 1,-1-1-79,0 1 1,-1-2-1,4-1 1,0-1-1,-1 2 1,0 0-1,-1 0 1,0-1 48,0-1 1,1-1 0,0 1-1,0-1 1,2-1 0,0 0-1,-2 1 1,-1-1 13,0 0 0,-1 1 0,5-2 0,-2 1 0,-6-1 0,-1-1 1,-1 1-1,1-1 7,-4 0 1,1 1 0,3 1 0,-1 0 0,-4 0-1,-1 0 1,-1 1 0,0-1 42,-2 1 1,1-1-1,-2-2 1,1 0 0,-2-1-1,0 1 1,0-1-1,-1 0-56,1 1 1,-1-1-1,7-3 1,-1-1-1,-4 2 1,0-1-1,0 0 1,0 0-38,-2-2 1,1 0-1,1-2 1,0 0-1,-4 1 1,-1-1-1,0 1 1,-1-2 26,0 0 1,0-1-1,1 0 1,-2 0-1,0-2 1,0 0 0,-2 0-1,1-1 6,0 1 0,0-2 0,1-2 0,-1-2 0,-6 2 0,0-2 0,-1 0 0,0 0 87,27-25 1,-29 22 0,0-1 0,22-25 0,-5-1-196,-6 0 1,-6-3 0,-7 3-1,-5-1-156,-4-3 0,0-7 0,-10 3 0,-3-5 59,0 1 0,-4 31 0,-2 0 0,-5-36 1,-4 2 133,4 34 0,0 0 0,-1 0 0,-1 1 0,-2-3 0,-2 0 0,1 0 1,-1 0 81,-1-1 0,0 0 0,-2-4 0,-1 0 1,1 4-1,-1 0 0,-2-1 0,-1-1 11,-1-3 0,-2 1 0,-3 2 1,-1 0-1,-1 0 0,0 1 1,-3-2-1,-1 2-23,-4-3 1,-1 1-1,0 0 1,-2 2-1,-4-1 1,0 0-1,-2 1 1,0 1-57,0 1 1,-2 0 0,-5 1 0,-2 1 0,1 4 0,-2 1 0,-4 0 0,-1 1 43,-4 1 1,-1 0-1,0 1 1,0 2 0,-3 2-1,-2 2 1,24 8 0,-1 0-1,-1 1-37,-1-1 1,-1 0-1,0 2 1,-2 0-1,0 0 1,-1 2-1,1 0 1,-1 1 0,1 0-1,0 0 1,-1 0-1,1 2-103,1 0 0,1 0 0,-1 1 0,-2 1 0,0 0 0,0 1 0,2 1 0,0 0 0,1 1 0,0 0 0,0 0 0,0 1-210,-22-2 1,0 1 0,2 0 0,0 2 0,4 2 0,0 1 383,0 1 0,0 1 0,0-1 0,0 0 0,-3 3 0,-1 0 0</inkml:trace>
  <inkml:trace contextRef="#ctx0" brushRef="#br0">14330 5331 11817,'0'13'958,"0"2"1,-2 1 133,-2 2 1,3 6 0,-4 1 0,4 8 339,1 6 0,1 6 0,4-2 0,2 1-826,0-1 1,5 2 0,-3-4 0,3-4-1122,1-3 0,1-7 0,-1-8 0,0-3-282,1-4 0,-6-7 0,1-4 0,0-8 52,-1-11 0,-2-7 0,-6-8 654,0-7 1,-2-1 0,-2-7 0,-7 1 0,-4 0 507,-2-4 0,0-1 0,7 1 0,1 3 479,-1 8 1,4 2 0,1 7 0,4 3 108,1 4 0,0 5 0,0 5-641,0 1 0,6 6 0,3 2 0,3 4-210,1 1 1,-1 6 0,-2 4 0,-1 5-155,1 2 0,-4 7 0,-1-2 0,-4 4 0,-1 0 0,0 1 0,-1 0-222,-4-1 0,2 1 0,-6-2 0,1-3 0,-1-6-3753,0-5 1,4-1 2501,-4-5 1,8-2-1,1-8 1473,7-4 0,11-8 0,3-4 0</inkml:trace>
  <inkml:trace contextRef="#ctx0" brushRef="#br0">14716 5158 7915,'8'7'0,"-5"5"1966,-6 4 1,1 2-1,-4-5 774,1 1 1,3-6 0,-2 1 1074,2 2-2034,2 1-1760,6 1 1,0-7-1,4-5-845,-1-4 0,-6-7 1,3 1-141,0-3 1,-4 3 0,2 0 594,-3-1 1,4 3 2999,-1-2-1272,1 6 0,-5-2-1114,0 10 1,0 2 0,1 7 0,2-1-1694,2 0 1,5 1-1,-1-1 1,3 0-528,1 1 1,2-6 0,1 0 0,2-2 1974,-2-3 0,5-2 0,0-1 0</inkml:trace>
  <inkml:trace contextRef="#ctx0" brushRef="#br0">14983 5264 7915,'-9'0'4915,"0"0"0,6-6-2974,-1-3 1,4-2 0,3-3-3081,1 1 1,7 0 0,-2-1 0,2 1 1138,3 0 0,5-7 0,2 0 0</inkml:trace>
  <inkml:trace contextRef="#ctx0" brushRef="#br0">15223 4731 12257,'-7'6'1777,"4"4"0,4 7-971,4 5 1,3 5-1,-2 4 1,0 3 99,0 0 1,0 3-1,-3-6 1,2-1-1776,-2-2 1,-2-6-1,-1-1 869,0-2 0,0-1 0,0-5 0</inkml:trace>
  <inkml:trace contextRef="#ctx0" brushRef="#br0">15223 5024 7947,'2'-7'3452,"2"2"-2590,5 4 0,3 1 0,1 0 0,0 0-663,1 0 0,3 1 0,1 2 0,0 2-1331,1-2 0,-2-2 0,3-1 0,1 0-849,0 0 0,-5-6 1981,2-2 0,-5-4 0,-4-2 0,-5 1 0,-8 4 0,-3 0 1028,-1-1 0,-2 2 1990,5 0 1,-3 3-1116,3-4 0,2 6-1029,8-1 0,-2 2 0,4 4-422,-1 2 1,3-1 0,-3 6-160,1 2 0,-4-4 0,1 2 1,-1 1-487,2 2 1,-4 3-1,5 0-303,0-2 0,-3 8 1,5-8 52,-2 2 0,4-2 1,-1-2-1,3-4 223,1-1 1,5-2 0,1-5 0,2-4 403,2-4 0,-2-7 0,0-3 1,0-3 81,-1-6 1,-3 1-1,-1-6 1,-4 1-110,-3-4 1,-6-1 0,1-1 0,-2-1-65,-2-2 0,0-4 1,-2 2-1,-1-1-569,-1 1 0,-5 9 1,3 7-1,0 8-3,0 4 1,-3 9 0,5 6 443,1 8 1,1 15 0,2 9 0,0 6 152,0 6 1,0 7-1,2 7 1,1-1-1338,1 4 1,5 7-1,-3-6 1219,1 2 0,2-9 0,5 10 0</inkml:trace>
  <inkml:trace contextRef="#ctx0" brushRef="#br0">15343 5824 8970,'0'-13'2538,"0"-1"-462,0 1 0,0 4-465,0 0 0,-1 6-1275,-4-1 1,-1 8 0,-3 5-1,5 3-257,2 1 0,2 1 0,0-1 0,0 0-100,0 1 0,6-1 0,3 0 0,3-1 115,1-3 0,1 3 0,-1-3 0,0 1 504,1-1 0,-5 3 0,-2-3-327,-1 3 0,3 1 0,-5 0 0,-2 1-472,-5-1 1,-5 2 0,-5 1 0,0 2-18,-1-2 1,-3-1 0,-1-3-1,1-3-6680,3-5 6898,6-3 0,-4-6 0,5-3 0</inkml:trace>
  <inkml:trace contextRef="#ctx0" brushRef="#br0">15623 5731 13991,'-21'7'0,"5"5"891,6 4 1,-2 2 0,4-3 0,1 1-539,2 2 0,4 4 0,1-3 1,1 2-217,4 3 0,-1-5 0,8-1 0,4-5-805,4-4 1,6-3 0,7-8 0,1-4-1272,3-7 0,0-11 1939,-1-7 0,-4-6 0,-5 3 0</inkml:trace>
  <inkml:trace contextRef="#ctx0" brushRef="#br0">15890 5331 13553,'7'13'1295,"3"2"0,-4 3 1,2 4-140,2 3 0,-3 3 0,1 3 0,-1 5-608,1 2 1,-5-2 0,3 0 0,-2-1-1035,0-1 0,1-6 0,-4-6 1,2 1-1437,2-3 1,-1 0-425,-4-7 0,-1-7 2276,-4-6 0,4-6 1,-4-9-1,2-1 47,-1-2 1,2-1 0,-2 3 0,3-2 1246,1 2 0,4 5 0,2 4 1,1 1-164,4 3 1,1-3 0,2 1 0,3 3-810,0 0 0,1 6 0,-3 2 1,1 2-629,2 2 1,0 1 0,-3-1 0,1-1-1128,2 1 0,-5-4 1,-4-1 1502,1-4 0,2 5 0,1 1 0</inkml:trace>
  <inkml:trace contextRef="#ctx0" brushRef="#br0">16236 5664 9063,'0'-7'4915,"2"-4"0,2 7-3696,5 1 0,3 1 0,1 2 1,0 0-1441,1 0 0,-1 0 1,0 0-1690,1 0 0,-5 0 1183,0 0 0,-8-4 1,-1 0-1,-7-1 488,-5-1 0,-2 5 0,0-4 572,-4 4 0,3 1 0,-3 0 0,5 1 549,4 4 0,3-2-1456,6 6 1,2-2-1,4 2 1,5-5-785,6-2 0,6-2 1,1 0 1357,6 0 0,4-12 0,6-3 0</inkml:trace>
  <inkml:trace contextRef="#ctx0" brushRef="#br0">16689 5051 8501,'-7'16'1466,"3"6"1,1 11 0,0-2 0,-2-1 536,2-2 0,2 9 1,1 3-1,0 1-1392,0 1 1,0-4-1,0-1 1,1-4-560,4-5 1,-4 0 0,5-10-2967,0-2 1827,-5-7 0,5-9 0,-7-9 0,-2-3 741,-2-1 0,-5-5 0,1 1 1134,-3 0 0,-1 2 704,0 2 0,7 6-977,6 2 0,6 10 0,7 4-860,0 2 0,2 3 1,1-1-1,2-1-1140,-1-3 0,-3 1 0,0-5 0,0-2-713,4-2 0,-3-1 2198,3 0 0,-3 0 0,-2 0 0</inkml:trace>
  <inkml:trace contextRef="#ctx0" brushRef="#br0">16876 5411 7830,'7'-9'4115,"-2"0"1,-2 6-2657,1-1 0,-1 2 1,6 4-954,1 2 1,2 4 0,2 3-1,-3 0-557,-2-2 0,3-6 1,-3 1-1,3-3-691,1-1 0,1-2 1,-1-7-1,0-9-1008,1-6 0,3-8 1,1-5-1,-2-5 487,-1-2 0,-1-7 1,-1 1-1,0-3 1263,1-1 0,-1 4 0,-1 12 0,-3 3 193,-5 9 0,-2 5 1178,-2 8 0,0 8 1,0 8-113,0 9 1,0 15-1,1-1 1,2 4-644,1 3 0,2-1 0,-3 5 0,3-1-522,2 1 1,-5-5 0,3-1-1,-2-4-573,0-5 1,7 1 0,-4-9 0,2-3 478,0-4 0,6-8 0,6-7 0</inkml:trace>
  <inkml:trace contextRef="#ctx0" brushRef="#br0">17436 5051 8837,'0'13'1879,"0"1"0,1-1 0,2 0-1476,2 1 1,4-1 0,-3-1 0,1-2-666,3-1 1,4-2-1,2 2 1,2-4-483,-2-4 1,3-2 0,-1-4 0,-2-4 458,-1-2 1,-7-3 0,-3 1 0,0 0 401,-1-1 0,1 1 1,-5 0 1337,0-1 1,-2 7-1,-1 1-459,-1 0 1,-2 6 0,3 0-1122,-1 7 0,-1 5 1,5 3-1,0 3 179,0 4 0,0 2-54,0-2 0,6 3 0,1-4 0</inkml:trace>
  <inkml:trace contextRef="#ctx0" brushRef="#br0">20435 15593 8313,'0'-15'666,"0"-1"3945,0-2-3836,0 0 0,6 12 0,3 6-342,3 8 0,1 11 0,0 8 0,1 7 158,-1 4 1,0 8 0,-1 1 0,-3 2-193,-4 0 1,1-2 0,-2 2 0,-1-4-790,-2-4 1,-1-4-1,0-4 1,0-8-3285,0-4 3317,6-3 1,-4-13 0,2-6 0,-1-12 254,2-13 0,-4-6 1,4-8-1,-4-2 256,-1-2 1,-4-2 0,-2-4 1603,-2 1-1108,-1 12 1,2-5-1,3 14 1,1 5 2503,-2 2-2996,4 3 1,-4 11-1,10 4 1,4 6 69,2 6 0,-2 4 0,0 3 0,2 3-306,0 2 1,1-3 0,-1 3-1,-4-2-1015,-1-3 0,-2 3 0,-4-1 1,0 0-102,0 1 0,-1-5 0,-2 0 1,-3-3 90,-1-1 0,2 0 1103,-4-1 0,12-9 0,-1-7 0</inkml:trace>
  <inkml:trace contextRef="#ctx0" brushRef="#br0">20982 15659 8203,'7'-13'1434,"-2"0"0,-10 5 0,-4 5-97,-3 6 0,3 0 1,2 6-1,0 3-433,-1 4 0,5-5 1,-1 2-1,2-1-506,2 0 0,0 1 1,3 0-1,5-1-273,5-3 1,8 1 0,0-5 0,2-2-954,5-2 1,-2-1 0,-4-1 0,0-2 98,-1-2 0,-6-5 0,-8 1 1,-1-3 805,-3-1 1,-2 0-1,-2-1 1,-4 1 884,-4 0 0,-2 1 1,-3 3-1,1 5 1152,0 2-2426,-1 2 0,7 2 0,4 2-866,6 5 0,6 1 1,9 1-1,4-2 99,3 1 1,3-4 1078,3-2 0,3 4 0,6-1 0</inkml:trace>
  <inkml:trace contextRef="#ctx0" brushRef="#br0">21368 15606 9991,'0'-22'0,"0"1"1206,0 2 0,0 1 1,0 5-611,0-1 0,6 7 0,3 3 0,4 2-123,5 2 0,-2 0 0,5 2 0,0 1-234,0 1 1,-4 6 0,4-1 0,-2 2-2024,-2-2 1,2 1 0,-1-6-803,-2-1 0,-6-1 2116,-1-2 0,-12 0 0,-1-2 0,-6-2 661,-4-5 1,-4 2 0,1-1-1,0 2 377,3 3 1,0 2 95,1 1 1,5 1 0,4 4-1,3 4 88,1 2 0,5 4 0,4 2 0,3 2-595,2 2 1,3-5 0,1 2 0,0-4-57,1 0 0,-4-1 1,4 0-1,-1-1-604,0-3 1,-1-1-1,-3-6 1,-1 3-70,0-2 0,-4-3 1,-1-5-1,-1-2 35,1 0 1,-5-10 0,1 4 0,-3-2 660,-1 0 1,5 2 0,-1-2 0,-1-1 779,-1-2 0,2 0 0,2 5 104,2 0 0,-1-1 0,3 3 0,-1 2-586,2 4 0,-4 4-1,2 1 1,1 0-243,2 0 1,-3 6 0,0 3 0,1 2 116,2 3 0,0 1 0,-2 1 0,-1 2-119,2-2 1,-4 3-1,2-1 1,0-2-121,-2-1 0,5-2 74,-3 1 0,3-8 0,1-5-73,0-4 1,-4-12 0,0 2 0,2-2 99,0 0 1,0-2-1,1-3 1,2 1 165,1 0 1,-1-3 0,-4 4-1,-1 0-214,1-1 0,2 4 0,1-4 0,1 0-31,-1-4 0,-4-2 1,0-1-1,0 0-590,-2 4 1,-1-3 0,-6 3 0,0-2-263,0 2 1,0 7-1,-3 8-176,-6 1 0,0 9 1,-10 12-1,0 10-1060,-3 9 0,-10 12 2009,-3 7 0,-10 6 0,22-26 0,-1 1 0</inkml:trace>
  <inkml:trace contextRef="#ctx0" brushRef="#br0">21155 16646 9441,'21'-20'0,"-5"0"858,-6-1 1,7 2 0,-4 5 0,2 1-365,0 0 1,-2-1-1,0 3 868,1 2 1,-6-2-474,1 7 1,-7-1 0,-2 5-430,-8 0 0,-3 6 1,-3 3-434,1 3 0,4 1 0,2 1 1,1-1-109,3 0 1,7-1 0,7-1-1,3-3-249,4 3 1,4-4 0,-2 2 0,-1 1-6,0 2 1,-1 2 0,-5-1 0,-1 0 159,-3 1 0,-3-1 0,-6 0 0,-2 1 217,-2-1 1,-9 0 0,-10 1 0,-2-1-172,-1 0 1,0-4 0,3-1 0,2-3-863,2-2 0,2-3 0,7-3 1,3-4-2438,1-5 3428,7 2 0,13-15 0,6 4 0</inkml:trace>
  <inkml:trace contextRef="#ctx0" brushRef="#br0">21528 16552 8004,'8'6'2468,"-4"3"0,-2-1-380,-2 0 0,0-3-1582,0 4 0,1-2 0,3 4 1,5-4-854,3-1 1,2 0 0,0-3-1,4 1-836,4-1 1,2-3-1,0-3 1,-2-3-715,2-1 1897,-5-8 0,0-6 0,-6-5 0</inkml:trace>
  <inkml:trace contextRef="#ctx0" brushRef="#br0">21835 16246 8004,'12'-25'0,"-3"2"0,-2 1 1191,-3 9 0,4 4 0,5 15 116,0 7 0,-1 5 0,-1 6 0,-2-2-723,1 2 0,2 1 1,1 1-1,0 1-364,1 0 0,-2-2 0,-2-1 0,-1-4-299,1 0 0,-2-3 0,1-3-4764,1-1 3919,2-6 0,0-2 0,-4-10 0,-3-3 648,-4-4 0,-1-3 0,0-1 0,0-2 476,0 2 0,0 1 0,0 1 0,0 1 1400,0 0 0,2 5 1,2 4-577,5 2 1,5 2 0,2 2 0,3 1-750,2 1 0,-3 7 0,4-4 0,0 2-171,-1 0 1,4-6-1,-3 1 1,2-2 47,-2-2 1,3 0-1,-4 0 1,1 0-249,0 0 0,-5-5 0,0-1 0,-3-1 26,-5-3 1,1-7-1,-5 0 1,-3 0 357,0 2 0,-2 2 0,0 0 1065,0-1-1390,0 7 1,0 3 0,0 8 0,1 5-47,4 3 0,2 1 0,8 0 0,1 1 100,2-1 1,12 0-1,1 1 1,6-2-415,3-4 0,6 3 1,3-7-1,4-1-119,5-1 1,3-4-1,5-1 1,1-3-3436,-1-1 0,6-6 3951,-1-5 0,-36 4 0,1-2 0,30-12 0</inkml:trace>
  <inkml:trace contextRef="#ctx0" brushRef="#br0">21915 9649 8095,'-6'-13'417,"-3"-1"1,2 2-1,-1 2-337,2 1 0,2 0 0,4-4 595,0 0 1,0 4 0,-2 1 604,-2 2 1,2 0-219,-2 2 1,1 3-747,-1-4 1,1 10 0,-5 5 0,1 6 72,-1 6 0,4 4 1,-5 2-1,0 3-29,2 4 1,-4 4 0,7 2 0,1 2-357,1 2 1,2 1-1,0-5 1,0 0-875,0-2 1,5-2-1,-1 2 1,1-4 509,1-4 0,-5-7 1,5-3-1,-1-2-4869,-1-3 5229,6-7 0,-8-9 0,4-7 0</inkml:trace>
  <inkml:trace contextRef="#ctx0" brushRef="#br0">21795 10115 8064,'-14'-13'1674,"1"0"272,0-1 1,-1 7-1575,1 2 0,6 5 0,2 5 0,5 4-162,5 3 0,4 1 0,8-1 0,6-2-1053,2-1 0,6-6 0,3 1 1,3-2 842,4-2 0,8-6 0,-1-1 0</inkml:trace>
  <inkml:trace contextRef="#ctx0" brushRef="#br0">22195 9955 10759,'-21'-7'0,"2"3"1328,-1 2 1,12 4-1,-1 3 1,6 7-1346,3 5 1,1 6-1,4 0 1,5 0 517,6-1 0,5 4 1,6-6-1,1 1-43,3-3 1,-3-5-1,5-4 1,-2-5-644,0-2 0,-1-5 0,-8-4 0,-6-7-281,-6-1 1,1-10 0,-7-1-1,-1-3-6,-1 1 1,-8 3 0,-3 1 0,-3 2 264,-1-1 1,-1 3-1,1 4 1,0 4 143,-1 3 0,7 5-65,2-5 0,5 6 1,5-1-601,4 2 0,4 2 0,3 0 0,4 0 728,0 0 0,9 0 0,5 0 0</inkml:trace>
  <inkml:trace contextRef="#ctx0" brushRef="#br0">22888 9382 11450,'7'-12'1426,"-1"12"0,-4 2 1,2 16-1511,5 10 0,3 13 0,1 1 0,-1 2 87,-3 2 0,-3 4 1,-6-1-1,0 2 109,0-2 1,0-1-1,0-5 1,0-3-1729,0-1 1,0-4 0,0-9 121,0-4 1494,6-9 0,7-13 0,8-7 0</inkml:trace>
  <inkml:trace contextRef="#ctx0" brushRef="#br0">23248 9129 9894,'9'-16'0,"-2"4"0,-1 10 1102,-3 13 0,4 16 1,2 12-1,3 9-1063,1 4 1,-1 11-1,-3 4 1,-4 0 516,-4-4 1,-1 5-1,0-5 1,2-4-931,2-3 1,-2-4 0,3-3 0,0-6-3804,-1-6 4177,7 1 0,-4-10 0,6 5 0</inkml:trace>
  <inkml:trace contextRef="#ctx0" brushRef="#br0">23154 10475 8146,'-5'-7'139,"3"-1"-1117,-2 4 1,2 4 1609,2 0 0,6 0 1964,3 4 1,-3-1-1549,-2 2 1,2 2 0,-1 6-708,-2 1 0,-6 4 1,-2-1-1,1 0-250,-2-3 0,3 4 0,-4 1 0,1 1 4,3-1 1,1-1-1,2-3 1,2 1 16,2 2 1,2-1 0,4-3 0,-1-1-176,2 0 0,-5-4 0,-1-1 0,0-1 211,-1 0 0,-1-4 1,-6 3-46,-1 0 0,-11-4 0,0 2 0,-4-2-363,-5-2 1,-1 0-1,0 0 1,3 0-1813,4 0 1,5-2 2071,4-2 0,3-10 0,6-6 0</inkml:trace>
  <inkml:trace contextRef="#ctx0" brushRef="#br0">23514 10475 10489,'-13'2'2723,"1"2"1,3 5-2440,5 3 1,2 6 0,2-1 0,0 1 113,0 1 1,5-4 0,1 3 0,1-3-499,4-2 1,2-4 0,3-2 0,3-1-893,2-3 0,1-3 0,7-4 1,0-7 991,2-5 0,6-5 0,-3-5 0</inkml:trace>
  <inkml:trace contextRef="#ctx0" brushRef="#br0">23941 10022 7913,'0'-13'1335,"1"1"1,2 4 148,2 8 0,5 11 0,-1 8 0,1 2-1346,-1 2 0,3 3 1,-4 0-1,0 1-66,1 0 0,-6-1 0,2-1 0,-4-1-98,-1-2 1,2-5 0,1 0 0,1-2-916,-1-1 0,-1-6 1,-1 0 132,4-2 1,-4-3 282,3-8 0,-2 2 0,-4-6 1156,-2-1 0,1 0 0,-4-1 2547,1 2-2549,1 6 1,7-1-1,2 8 1,5 5-452,3 3 0,7 3 0,3 1 0,2 2-236,-2-2 1,6-2 0,-4-4 0,0-3 3,1-1 0,-4-1 0,0-5-90,-2 0 0,-3-2 0,-7-2 66,-5-5 1,-2-3-1,-5 0 1,-5 2-479,-5 1 1,-5 6 0,2-1 0,-2 2 555,2 2 0,-5 12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14690 9782 8277,'0'-21'1001,"1"8"1,4 9-1438,4 2 1,-2 4 199,2 2 0,-5-2 0,4 1 624,-2-6 1,0 0 1205,-2-6-1430,-2 0 1,-2 1 0,-9 4 52,-3 3 0,-2 1 1,0 1-1,-3 2 31,0 1 1,-1 5-1,5-4 1,-1-2 14,1-2 0,-5-1 0,0 0 1,1 0-70,-3 0 0,5-6 0,-4-3 0,1-1-32,1 1 1,-10-3-1,3 3 1,1-1-160,-3 1 0,-3-3 0,-2 5 0,0-2-81,-2 0 1,-1 6 0,-5-3 0,2 2 23,2-1 1,-1 1-1,-2 4 1,1 0 67,1 0 1,5 0 0,-3 0 0,1 0 56,4 0 1,-4 0 0,2-2-1,2-1 252,0-1 1,3-2 0,-2 3 0,-2-3 203,-1-1 0,0-2 1,3-4-1,-2-1-147,-1 1 0,-5 4 0,5 0 1,0-1-107,-1-2 1,-1 5 0,-6 1 0,2 1-570,0 1 1,-4-2 0,4 3-200,-6-2 412,7 1 0,-12 4 0,8 0 1,-2 0 65,1 0 1,-2 0-1,0 0 1,1 0 60,-1 0 0,-3 0 0,3 0 0,2 0 122,-2 0 1,-3-2 0,3-2-1,3-3 146,2-1 0,-7-2 1,8 4-1,2 0-264,1 0 0,-2 0 1,3 3-1,1-1-206,-1 1 0,-4 1 0,2 2 0,-2 0 41,1 0 0,-5 0 1,4 2-1,0 1-65,-2 1 0,1 5 0,-2-4 0,1-3 176,3 0 1,-2 2 0,4 1 461,0-2-358,-5-2 0,7-1 0,-5 0 0,1 0 38,-1 0 1,3 0 0,-1 0 0,-1 0-25,2 0 0,-3 0 0,6 0 0,1 2-70,2 2 0,-3-2 0,0 2 0,1-2 65,2-2 0,1 4 1,1 1-1,1-3-9,2 0 0,-2 2 0,3 2 0,-3 0-14,-2 0 0,0 0 0,1-3 0,-2 3 44,-3 1 1,1-2 0,-4 2 0,1-1 7,4-3 1,-5 3 0,0-2-1,-2 1-7,0 1 0,2-5 0,-3 4 0,3-4 10,2-1 0,1 0 1,4 0-1,0 0-10,1 0 0,0 2 1,3 1-1,0 1-84,0-1 0,-2 0 1,-2 0-1,0 1 12,1-1 0,-5 5 0,-2-1 1,0 2-81,1 0 1,-5-5 0,3 5-1,0 2 4,3 1 0,-2-1 1,2 0-1,1-2-83,2 1 0,1 0 0,1 1 0,1-2 91,2 1 1,-2 0-1,3 1 1,-3-2 54,-2 1 0,2-3 0,0 2 0,1 2-12,0 0 0,-4 1 1,6-1-1,-3-2 75,-2 1 1,0 2 0,1 1 0,-2 0-29,-3 1 0,2 4 1,-2-1-1,3 0-263,2-3 0,-1 4 1,0 0-1,1 0-37,-1 1 1,0-3-1,1 5 1,0 0 58,4-1 1,-2-2 0,5 4 0,0 1 99,0-3 0,1 4 0,5-5 1,-1 2 1,1 3 1,0-1 0,-1 1 0,1-2-20,0 2 0,-1 0 0,1-1 0,0 0-45,-1 0 1,2 2 0,2 2 0,1-2-62,-1-2 1,-1 2 0,3-5 0,2 3-8,0-1 0,4-1 1,-2 1-1,2-4-44,2-4 1,0 4-1,0 0 1,0-2 344,0-1 0,2-2 0,2 1 1,4-1-4,-1 0 1,5 1 0,-3-1 0,3 0-14,1 1 0,5 3 0,1 1 0,3-2 87,6-1 1,-1-1 0,7-1-1,2 0 97,4 1 1,3-1 0,-2-1 0,2-2 66,1-1 1,7-6-1,-2 1 1,3-2 300,1-2 1,0 0 0,2 0 0,1 0 49,2 0 0,6 0 1,-2-2-1,2-1-282,-2-1 0,3 0 0,-3 2 1,2-1-415,-2-1 0,6-1 0,-3 5 0,2 0 0,3 0 0,-1 0 0,-2-1 0,-2-2 0,-3-2 0,6 1 0,-4 4 0,-2 0 0,-1 0 0,1-5 0,-3 1 0,2 1 0,3 2 0,0 1 0,-1-2 0,-2-1 0,-2-1 0,3-1 0,-2 5 0,-1 0 0,0 0 0,6 0 0,-2 0 0,-3 0 0,3 0 0,2 5 0,-6 1 0,0 0 0,0-1 0,8 4 0,-5-4 0,-2-2 0,-4-2 0,-4 4 0,-2-1 0,-1-1 0,1-1 0,-2-2 0,1 0 0,1 0 0,2 0 0,4 0 0,0 0 0,-1 0 0,1 0 0,4-5 0,-4 1 0,-1 1 0,1 1 0,0 2 0,-2 0 0,-3 0 0,-2 0 0,2 0 0,-5 0 0,-1 0 0,1 0 0,5 2 0,-2 1 0,2 1 0,3-1 0,1-1 0,1-2 0,2 0 0,-2 0 0,3 0 0,2-2 0,1-1 0,2-1 0,2-2 0,-5 3 0,1-3 0,2-2 0,3 5 0,-8-2 0,0 0 0,0 1 0,2-7 0,-5 4 0,-1-2 0,2 0 0,-1-4 0,-3-5 0,0 2 0,1 1 0,-1-3 0,2-1 0,1 0 0,2-1 0,3-6 0,-5 2 0,-1 0 0,1-1 0,-1 0 0,-5-3 0,-2 0 0,-2 1 0,-4-7 0,-6 7 0,-5-1 0,-3 0 0,-3 1 0,-2-1 0,-6-3 0,-2-4 0,-3-4 0,-3-1 0,-5 0-325,-2 0 0,-5-6 0,-4-3 0,-7-2-158,-1-3 1,-4 1 0,0 0 0,-2-1 46,-3 1 1,1 6 0,-2 2 0,-1 5 61,-2 5 0,-3-2 1,0 6-1,-6 3-80,-6 4 1,-4 0 0,-10 6 0,-5 2 285,-9 1 0,30 11 0,-2 1 0,-5 0 0,-1 1 0,-3 1 1,-1 1 56,-1 0 1,-1 0-1,-9 0 1,-1 0-1,5 0 1,1 1 0,0 1-1,1 1-837,3 0 0,1 3 928,2 2 1,3 2 0,7-3 0,1 2 0,2 1 0,1 2-191,-32 12 1,2 2 0,12 4 0,6 1-2611,8-1 2820,14 4 0,1-3 0,10 6 0,6 0 0,7-2 0</inkml:trace>
  <inkml:trace contextRef="#ctx0" brushRef="#br0">15996 10009 7811,'-19'0'0,"-2"0"1655,0 0 1,-2 1-556,5 4 1,8-4-75,10 4 1,11-4 0,15-2 0,8-4-258,10-4 1,20-4-1,8-5 1,-33 7-1,1 0-479,4-2 0,1 1 0,3-2 0,2 1 0,0 0 1,2-1-1,0 1 0,1 0-362,1-1 1,0 1 0,5-1 0,-1 0 0,-4-1 0,-1 0-1,0 0 1,0-1-81,-1 1 0,0 1 1,3-2-1,1 1 0,-3 0 1,-1 1-1,-1 2 1,0-1 82,1 1 0,0-1 1,-4 1-1,0-1 0,1 0 1,-1 1-1,-3 0 1,0 2-133,-2 0 1,0 2 0,4-2 0,1 0 0,-7 2 0,-1-1 0,0 0 0,0 1 162,0 1 0,0 0 1,33-10-1,-2 1 1,-3 1-309,-1-1 0,-7 0 0,-2 4 1,-6 1-439,-8 3 0,1 0 0,-11-1 1,-2 3-267,-5 0 0,-2 5 0,-7-5 0,-2 2 1050,-1-1 0,0 1 0,3 4 0,2 0 0</inkml:trace>
  <inkml:trace contextRef="#ctx0" brushRef="#br0">19795 8676 7948,'8'-37'923,"-4"6"1,-1 12 831,2 14 0,-4 5 1,5 5 45,0 3 0,-3 9 0,6 4 0,0 4-633,-2 7 1,3 14-1,-5 6 1,-2 1-736,-2 4 0,-2 2 0,-4-3 0,-2-3-596,0-1 1,-4 2 0,7-10 0,1-3-2362,1-4 1,2-4 0,0-8-1154,0-3 0,11-8 3677,2-10 0,15-20 0,0-6 0</inkml:trace>
  <inkml:trace contextRef="#ctx0" brushRef="#br0">20275 8916 7968,'8'1'-5,"-4"4"5813,-3 4-3545,-1-3 0,-1 4 0,-2-4-1825,-1 1 1,-5-2-1,3 2 1,0 1-270,0-1 1,2 2 0,4 4-162,0 0 1,7-4 0,5-1 0,6-1-524,2 1 0,2-5 1,5 2-1,-2 0 279,-2-1 1,-3 2 0,-3-1 195,0 4 1,-5-2-1,-7 2 1,-5 1 146,-5 2 1,-4-3 0,-8 1-1,-6 4-288,-2 2 0,-2 0 1,2-5-1,2-2-2246,0 1 1,12-4 771,-3-2 1655,16-2 0,5-8 0,14-2 0</inkml:trace>
  <inkml:trace contextRef="#ctx0" brushRef="#br0">20875 8943 7956,'-19'0'-3,"-3"0"1,-4 11 0,0 7 0,1 4 1277,2 1 0,0-4 1,5-6-1,3 0 27,5 1 1,4 4-1,6-1 1,1-2-1644,4-4 0,8-1 0,12-6 0,8-1-1798,7-1 1,9-8 2138,0-3 0,8-21 0,4-5 0</inkml:trace>
  <inkml:trace contextRef="#ctx0" brushRef="#br0">21222 8543 7813,'0'-11'2341,"0"16"1,1 17-2547,4 9 1,-4 0 0,2-9 1774,-6-4 0,2 3 0,-4 3 0,4 4-713,1 3 1,0 6 0,0-3 0,0 0-799,0-3 1,4-3 0,2-3 0,0-1-2069,0-2 1,0-7 0,-3 0 1029,1-5 0,5-8 0,-5-2 1,-1-8 151,-1-4 1,-2-5 0,0-1 786,0 2 1,0-4 0,0 3 0,0 0 1663,0 3 0,1 6-575,4 4 0,7 2 1,5 4-1,0 2-312,-2 5 0,4-2 0,3 2 0,2 0-300,-2-1 1,6 2-1,-3-6 1,2-1-461,3-1 0,-1-2 0,-4 0-1256,-2 0 930,2-6 1,-15 3 0,2-6 0,-5-1-119,-4-2 0,-1-1 0,-4 1 0,-2 1 296,-5 2 0,-7 5 1,-2-3-1,2 1 797,1 3 1,-3 1 0,2 4 140,4 2 0,0 5 0,9 7-193,5 2 1,4 1 0,8-2-353,4 0 1,3 3-1,6-4 1,1 2 284,3-2-1843,3-7 854,6 3 1,0-11 0,0 2-486,0-6 0,3-10 0,-2-9-1112,-2-3 1696,-8-2 0,4-4 0,-6-2 1,-7-1 267,-6-3 0,-1-6 0,-9-3 0,0 2 588,0 2 0,-2-1 0,-4 9 1,0 2 278,0 5 1,-4 6-1,-1 8 1,1 1 457,-2 3 1,3 6 0,-5 12-917,2 9 1,-2 6 0,2 4 0,0 1-1215,0 3 0,1 5 0,5-2 1,3 2 919,6-1 0,6-4 0,12-5 0</inkml:trace>
  <inkml:trace contextRef="#ctx0" brushRef="#br0">7678 4798 8493,'-4'-14'0,"-1"1"0,-1 0 0,3-1-213,-1 1 0,-2 0 100,2-1 0,1 3 209,-6 2 1,0 3-1,-4 6 333,-1 0 1,-1 0-254,-2 0 0,2 0 0,-3 1 1,3 2 82,2 2 1,-2 4-1,-1-5 1,-2 0-142,2 2 1,-1-3 0,1 5-1,-3-1 35,-2 1 0,3-5 0,-4 2 0,0 0-18,1-1 0,-4 2 1,3-3-1,-3 3 105,-2 2 0,-4-5 1,0 2-1,1 0-26,2-1 0,1 7 0,-1-2 0,-1 2-234,-3 3 1,0-1 0,2 2 0,-1 1-133,2 2 1,0 1-1,3-1 1,-2 3 99,-4-1 1,4 4 0,-4-5 0,1 1 81,0-1 1,-2 5-1,3-4 1,-1 3 107,2-1 1,-5-2-1,-1 4 1,0-2 97,-1 2 1,5 1-1,-4 2 1,-1 0-78,2-1 0,-3 5 0,5 2 0,-1 1-270,0 3 0,-2-3 1,2 2-1,1-1-126,-1-1 0,-1 3 0,4-4 1,2-1 217,-1 1 0,5-2 0,5-4 0,1-1 145,0 1 0,2-2 1,5-1-1,3-2-28,-3 2 1,1 1 0,-1 3 0,4 2-102,1 1 0,0 1 0,3 1 0,-1 4-154,1 1 1,1 10-1,2-7 1,0 5 99,0 5 1,2-4 0,2 2 0,5 0-106,3-2 0,1-1 1,1-5-1,-1 1 344,0-2 1,7 6 0,2-9 0,3-2 217,2-1 1,4 2 0,1-4-1,2 1-269,3 0 1,2 2 0,1-2 0,0 1-177,0 3 1,3 6 0,0 3 0,-2 0 6,2-1 0,0 4 0,-3-3 0,0 0-234,0 0 0,5 4 0,0-2 0,1-2 405,0-6 0,8 3 1,-3-6-1,3-2 145,2-1 0,9-3 1,0-4-1,2 0-179,3-1 0,-33-12 0,1-1 0,1 0 0,-1 1 0,2-2 0,0 1-193,0-2 1,0 0-1,3 2 1,0-1 0,-4-1-1,-1 0 1,0 2 0,0 0-166,-1 0 1,0 0 0,-1 0-1,-1 1 1,31 13 0,0-2 258,-4-3 1,6 2-1,-3-7 1,0 0 257,0-3 1,8 0-1,-5-2 1,5-3-180,-35-7 1,1 0-1,3-1 1,2-1 0,1 1-1,2-2 1,1 1 0,0-1 24,0-1 1,0 0 0,3-2 0,0 0-1,2-2 1,-1-1 0,3 0 0,0 0-237,0 1 0,0-1 1,-2 1-1,0-1 1,-1 0-1,0-1 1,-2 0-1,1 0 73,-1-1 1,-1 0-1,-3 0 1,0 0 0,-4 2-1,0 1 1,-2-1 0,0 1-57,-2-1 0,0 0 1,0-2-1,1-1 1,32-12-1,-2-3 117,0-2 0,-3-1 0,1-3 0,-1-5 157,-32 17 0,-1 0 0,0-2 1,-1 0-1,0-1 0,0 0 1,-1-2-1,-1-1-74,-1-1 0,1 0 0,3-3 1,1-1-1,-3-1 0,0 0 0,-2-2 1,0 0-122,-3 0 0,-1 0 0,1-2 0,-1 0 0,-3 1 0,0-1 1,-1 0-1,0 0-83,-2-2 0,-1 0 0,-2 2 1,-1-1-1,-3 0 0,-2-1 1,6-32-30,-5 2 0,-8 29 1,-2 1-1,-5-33 1,-7-4 101,4 36 0,-2 0 1,-13-31-1,7 32 1,-1 0-1,-2 0 1,0 0 27,-1-1 0,0 0 0,-4-3 1,0 1-1,-1 2 0,-1 0 1,-1 0-1,0 1 46,0 1 0,-1 1 0,-4-6 0,-2 2 0,-1 3 0,0 1 1,-2-2-1,-1 1-45,-1-1 0,-1 0 0,0 2 0,0 0 0,-2-2 0,-1-1 0,-1 1 0,0 1 20,-1 3 0,-1 1 1,-7-4-1,-1 1 1,2 7-1,-2 1 1,-2 1-1,-1 1-64,-2-1 0,-1 3 1,-6 1-1,-2 2 0,-1 3 1,-1 2-1,-3 1 1,0 2-184,21 5 1,-1 0 0,-1 1 0,0 1 0,0 1 0,-1 1 0,-2 1 0,0 0 0,0 1-1,1 1 1,1 1 0,0 0-26,1 1 0,0 1 0,0 1 0,-3 1 1,-1 2-1,1 2 0,4 2 0,1 2 1,0 1-1,0 0 0,0 2 0,1 0 269,1 1 0,1 0 0,1 2 0,-21 12 0,1 2 0,6-1 0,1 3 0</inkml:trace>
  <inkml:trace contextRef="#ctx0" brushRef="#br0">14210 12647 8529,'-31'-17'0,"0"0"0,0 4 47,-2 3 0,0 7 1,-4-2-1,2 4-12,-2 1 0,-2 0 0,-1 0 1,0 0-111,0 0 0,2 0 1,1 1-1,1 2 83,-1 2 1,0 5-1,0-1 1,2 3 133,-2 1 0,0 5 0,0 3 0,1 2-68,-1 5 1,-2 7 0,0 0 0,-1 5 244,0 6 1,4 13-1,2-1 1,1 6-216,4 2 1,14-29 0,2 0 0,-1 3 0,2 0 0,1 4 0,0 1-151,2 3 1,0 0 0,2 0 0,1 1 0,1 2 0,3 1 0,1 1 0,2 1-10,1 0 0,3 1 0,3 5 0,3 0 1,2 0-1,2-1 0,3 0 0,1-1-115,2-1 0,1 0 0,9 7 0,2-1 1,1-4-1,3-2 0,5 0 0,2-2 176,3 0 0,2-3 1,3-3-1,2-2 1,3-3-1,3-3 1,1-3-1,3-1 59,-18-13 0,0 0 1,2-2-1,0-3 0,2-1 1,0-1-1,1 1 0,0-2 1,1-1-1,1 0 0,0-2 1,1-1-88,-1 0 1,1-2-1,2-1 1,6 2-1,3-2 1,-1 0-1,-2-4 1,0-1-1,0 0 1,2-1-1,0-1 1,-1 0 119,1 0 0,0-1 0,1-1 1,3 0-1,1 0 0,0-1 1,-3-1-1,0 0 0,0 0 1,1-2-1,-1 0 0,0 0-101,-1-1 1,0 0-1,0-1 1,1-3-1,0-1 1,-1 1 0,-3-1-1,-2 1 1,1-1-1,-3 0 1,1-1 0,-2 0-36,-2-1 0,-1 0 0,0-1 0,0-1 0,0-1 0,-2-1 0,20-8 0,-3-2 0,-2-2 0,-1-2-139,-3-2 0,-3-2 1,-4-1-1,-2-3 0,-6-2 1,-3-3-1,-4 0 0,-3-3 179,-3-1 0,-4-3 0,-6-2 0,-5-2 0,-5-1 0,-4-2 0,-4-1 0,-5 0-19,-2 2 0,-6-2 0,-7-4 0,-6 0 0,-8 5 0,-4 3 0,-6-2 0,-5 2-117,-6 0 0,-6 3 0,14 18 0,-1 1 1,-4 2-1,-4 1 0,-3 2 0,-1 2 1,-1 1-1,-1 2 0,-2 1-1256,-1 2 0,-2 1 0,-2 2 1390,-10 2 0,-2 2 0,0 1 0,8 0 0,1 1 0,-2 0 0</inkml:trace>
  <inkml:trace contextRef="#ctx0" brushRef="#br0">3506 15353 10338,'0'-21'-434,"1"8"0,4 8 533,4 4 1,2 1 0,4 0-1,3 1-2,4 4 1,9 2 0,8 7 0,7-1 49,7 0 0,14 6 0,2 4 0,-31-10 0,1 0-95,4 3 1,0-1-1,4 0 1,1 0 0,4 3-1,0 0 1,2 0 0,1 1-226,3 0 1,1 0 0,8 3 0,1 1-1,-3-1 1,1 0 0,1 0 0,2 0 178,0 2 1,1-2 0,-19-8 0,0-1-1,1 0 1,0 1 0,0 0 0,0 0-1,0-2 1,1 0 0,0-1-76,2 0 1,1 0 0,0 0 0,2 0 0,-1-1-1,0 0 1,-1-1 0,-1-1 0,0 0 0,0 0 0,1-1-1,-1-1 115,0-1 0,1 0 1,0-2-1,7 0 1,1-1-1,-1-1 1,-3-2-1,0-1 1,1-1-1,0 0 1,1-1-1,0-1-14,0 1 0,0-1 1,0-2-1,4-3 1,0-1-1,-1-1 1,-1 2-1,-1-2 1,0 0-1,0-1 1,-1 0-1,1-2-83,2-2 0,1 0 0,-1-1 0,-2 1 0,1 0 0,0-1 0,0-1 0,0-1 0,0 0 0,-1 1 0,0 0 0,-1-1-23,0 1 0,-1 0 1,0 0-1,3-3 0,1-1 1,-1-1-1,-7 2 0,-1-1 1,1-1-1,1-1 0,0 0 1,1-1 17,-1 0 0,0-1 1,0-1-1,0 0 1,-1-1-1,-1 0 1,-4 1-1,-1 1 1,0-1-1,-3 1 1,-2 0-1,0 0-43,-1-1 0,-2 1 1,0-1-1,18-15 1,-4 0-1,-7 2 0,-3-1 1,-5 2-1,-3-2 116,-5 2 1,-3-2 0,-6 1 0,-4-1 0,-7 1 0,-3 0 0,-2 0 0,-3 1 52,-1 0 1,-4 0 0,-7-6-1,-4 0 1,-3 3 0,-4 0-1,-4-2 1,-2 0 6,-5-4 1,-2 1-1,-6 0 1,-2 0 0,-3-2-1,-3 0 1,-1 1 0,-1 3-104,-3-1 0,-2 2 0,13 13 0,-3 0 0,0 1 0,-19-13 0,-3 1 0,19 13 0,-1 1 0,0 0-18,-2 1 1,1-1-1,-2 2 1,-2 0-1,-2 1 1,0 1-1,-3-1 1,0 2-1,-1 1 1,-1 0-1,-1 2 1,0 0-3,-4 0 1,-1 0 0,0 2 0,-5 1-1,-1 1 1,0 2 0,0 0 0,1 2-1,-1 1 1,-2 0 0,0 1 0,0 1 30,-1 0 1,-1 1-1,0 0 1,14 3-1,-2 1 1,0 1-1,0 0 1,0 0-1,0 0 1,-1 1-1,1 0 1,-1 1-1,-1 1 1,1 0-1,0 0-19,-1 0 0,1 0 0,0 1 0,-2 0 0,-1 0 0,-2 0 0,0 1 1,1 0-1,2-1 0,1 1 0,-1 0 0,1 1 0,-1 0 0,0 0 0,1 1 1,-1 0 93,0 1 0,-1 0 0,1 0 0,-1 1 0,-2-1 0,-1 1 0,0 1 0,2-1 0,3 2 0,0 0 0,2 0 0,-1 1 1,0-1-1,1 1 0,0-1 0,0 2 21,2-1 1,0 1 0,0 0-1,-1 0 1,-1 1 0,-1-1-1,0 2 1,2-1 0,2 1 0,2 0-1,0 1 1,0 0 0,0 1-1,0 0 1,-1 0 0,1 1-25,1 1 0,-1 0 1,1 0-1,1 1 0,-16 6 1,2 2-1,0 0 1,1 0-1,1 1 0,2 1 1,2 0-1,0 1 0,2 0-112,2 1 1,1 0-1,0 2 1,1 3-1,1 2 1,2 1-1,4-2 1,1 1-1,1 1 1,2 0 0,1 2-1,1 0-92,2 0 1,1 1 0,1 1 0,0 4 0,2 0 0,1 2-1,4-3 1,1 2 0,2 0 0,1 2 0,0 1 0,2 1-121,2 0 1,0 2-1,3 0 1,2-3-1,1 1 1,3 0-1,2 1 1,1 0 0,3 0-1,-2 22 1,4 1 40,3-1 0,5-1 0,6 0 0,5-2 0,5-5 0,5-2 0,4-4 0,4-2 136,5-5 0,4-2 1,10 1-1,6-6 1,8-8-1,4-6 1,-17-9-1,2-2 0,2-3 15,4 1 0,3-3 1,1-3-1,6-3 1,2-2-1,2-2 1,-14-2-1,1-2 1,0 0-1,2-1 75,5-1 0,1-2 0,0-1 0,1 1 0,1 1 0,1 0 0</inkml:trace>
  <inkml:trace contextRef="#ctx0" brushRef="#br0">8865 5291 27000,'-5'-9'-4715,"1"0"1,-7 6 5343,2-1 0,-2 2 0,-4 4 0,-2 2-505,0 5 1,-1 4 0,5 5 0,-1 3-422,1 0 0,4 5 0,2 1 0,1 7-121,3 4 1,1 4-1,2 4 1,0 4 15,0 2 1,2 10 0,1-4-1,3 4 0,1 0 0,0 2 0,4-6 0,-2-2-493,1-1 1,-3-8 0,1-2 0,-1-5 515,1-5 1,-1-4 0,3-7 0,-1-5-99,2-4 0,1-5 1,1-10-1,0-1 439,1-4 1,5-14 0,2-9 0</inkml:trace>
  <inkml:trace contextRef="#ctx0" brushRef="#br0">8971 5464 28657,'8'-47'-3017,"3"1"1,-2 6 0,3 0 2190,2 0 1,-1 6 0,0 4 0,1 7 1192,-1 5 0,5 9 0,1 4 0,2 5-147,2 5 0,7 8 0,1 11 0,0 6-365,2 5 1,5 8-1,7 3 1,-1 1 101,2 4 1,1 0 0,7 3 0,1-2-65,-27-28 0,1 0 1,28 22-1,6-6 1,-30-20-1,-1-1-76,34 16 1,-30-18 0,2-1 0,30 11-1,3-2 475,-35-14 1,0 0 0,2-1 0,0-1 0,33 3 0,-3-2 136,-4-1 1,-6-1 0,-9 2 0,-6-1-443,-6 1 1,-11 7 0,-8 2 0,-5 3-587,-4 6 1,-15 5-1,-14 8 1,-13 4 601,-11 4 0,15-22 0,-2 0 0,-2 2 1,-2 0-1,-1-1 0,0 0 61,-3 1 0,-1-1 1,-7 2-1,-1-1 1,3-4-1,-2 0 0,-2 2 1,-1 0-9,-1-1 1,-1 1-1,-5 0 1,-1-1 0,6-4-1,-1-1 1,3-1 0,0 0 13,0 0 1,0-1-1,3-2 1,1 0 0,3-5-1,0-1 1,4 0-1,0-1-23,1 0 0,2-1 1,-36 9-1,7-6 1,3-2 12,4-1 1,9-1-61,5 0 0,0 3 0,4-7 0,6-1 0,4-1 0</inkml:trace>
  <inkml:trace contextRef="#ctx0" brushRef="#br0">10877 5184 31081,'-7'-6'-8156,"1"6"7110,0 8 0,5 5 0,-4 5 0,4 4 150,1 3 1,0 2 0,0 0 0,0-2 325,0-3 1,1 2 0,4-5 0,2 0 386,0 0 0,5-5 0,-3-7 694,3-1 0,1-3 0,1-7-318,-1-5 1,-4-8-1,-2 0 1,1 0-490,-1 3 0,-2 0 0,2 1-44,-1 0 0,0 5 762,-2 4 0,4 2 1,5 2-1,0 0 140,1 0 1,3 0 0,4 0 0,3 0 484,4 0 0,3 0 1,0 0-1,5 0-362,2 0 1,13 0 0,5 0-1,9 0-534,-27 0 0,1 0 0,6 0 0,0 0 0,6 1 0,1 0 1,0 0-1,1 1 51,0-1 1,0 2 0,3 2 0,0 0 0,-1 0 0,1-1 0,-2 2 0,0 0-80,-2 1 0,-1 0 0,0-1 0,-1-1 0,-3 1 0,-1-1 0,-2-1 0,0-1-84,-2 0 0,0 0 0,2 0 1,-2-2-1,32-1 0,-1-1-30,-7-3 1,-8 1-1,-13-6 1,-10 0-185,-5 1 0,-9-3 0,-5 2 1,-6-3-719,-5-1 0,-10 1 0,-7 1 0,-8 2 893,-11-1 0,-4 1 0,-4-4 0,-4-3 0</inkml:trace>
  <inkml:trace contextRef="#ctx0" brushRef="#br0">12690 5011 30027,'14'6'-2274,"5"7"0,6 12 1,9 9 1847,11 11 0,3 10 0,-22-25 0,0 2 1,0 1-1,0 2 241,1 3 1,1 1 0,2 2 0,-1-1 0,-1 0 0,-1 0 0,-2 0 0,0-1 28,-1-1 0,0-1 0,-2 2 0,0-1 0,-2-2 0,-1 0 0,-1-2 0,-1 0 19,14 29 1,-3-3-1,-4-7 1,-5-1-185,-5-3 1,-10-4-1,-2-5 1,-10-1 290,-10-4 1,-11-2-1,-8-8 1,-8-1-53,-8-2 0,-12-7 1,26-7-1,-1-1 0,-1-2 1,-2 0 181,-1 0 1,-1 0 0,-4 1 0,-1 0-1,2 0 1,1 0 0,-2 0 0,0-1 74,0-1 1,-1 0-1,-5 3 1,-1 0 0,1 1-1,-1 2 1,-1-2 0,0 0-13,-3-1 1,0 1 0,-2-2 0,1 1 0,1 0 0,0-1 0,3 0 0,0 0 68,1-1 0,1-1 0,2-1 0,1 0 0,7-3 0,1 0 1,2 0-1,1 0 104,2 0 1,1 0-1,-33 0 1,9 0-1,5-2-336,7-2 0,3 3 0,5-7 0,2-2 0,3-5 0</inkml:trace>
  <inkml:trace contextRef="#ctx0" brushRef="#br0">9984 4998 9480,'-23'1'592,"5"4"1,9 3-872,6 4 1,4-3 0,5-1 0,9-4 73,10-5 0,14-11 1,13-15-1,8-10 6,-24 14 1,0-3-1,2-6 1,2-2 0,3-2-1,0-1 1,3-3 0,1 0 88,3-2 1,1 0 0,3-4 0,0 0 0,1 2 0,0 0 0,-2 3 0,-1 0 21,-2 0 1,1 2 0,-3 4 0,0 1 0,-9 6 0,-1 2 0,-4 2 0,0 0 55,28-17 0,-10 8 1,-9 14-1,-5 4 32,-2 8 0,-6-1 0,1 4 0,-3-1 0</inkml:trace>
  <inkml:trace contextRef="#ctx0" brushRef="#br0">12037 5131 7934,'8'-12'1535,"2"-3"1,-4-10-1,1 3 1,4 4-1534,0 3 1,9-4-1,3-5 1,9-5-290,7-7 0,9-8 0,-19 18 0,3 0 1,1-3-1,2 0 287,1-1 0,2-2 0,5-7 0,1-2 0,-3 3 0,0 1 0</inkml:trace>
  <inkml:trace contextRef="#ctx0" brushRef="#br0">13743 2799 8067,'-6'-48'1478,"-1"2"0,0 26 1,4 12-1,6 16-1409,6 8 0,-2 14 1,2 2-1,1 8 175,2 5 1,-3 15 0,-2 2 0,-1 5-40,-3 1 1,0-1 0,0 0 0,2-2-345,-2-3 0,-3 2 1,-3-7-1,-3-3 145,-2-9 0,4-6 0,-4-14-1107,2-3 1,-4-4 949,1-9 1,-3-9 0,-1-10-1,0-5 292,-1-3 0,3-4 1,0 4-1,2 2 618,-1 1 0,3 2 977,-2-1 1,6 8-1450,-2 6 0,8 12 0,3 10 0,2 4-391,2 0 1,2 1 0,1 0 0,0-1-1072,1 1 0,5-3 0,3-5 0,5-7 75,4-5 0,3-4 1100,6-7 0,12-16 0,3-8 0</inkml:trace>
  <inkml:trace contextRef="#ctx0" brushRef="#br0">14303 3465 8011,'0'-27'1789,"-6"8"0,-1 4-24,0 5 1,2 7-1774,10-1 1,2 2 0,6 2 0,1 0-96,-1 0 0,2-1 1,1-5-1,3-6-165,2-4 0,-3-4 1,3 4-1,-2-2-754,-3 2 1,-1-3 0,-2 1 701,1 2 1,-7 1 1891,-3 2 275,-2 5-1232,-2 2 0,0 8 1,1 2-1,4 5-165,4 3 1,3 6-1,1-1 1,2 1-401,2 1 1,0-5 0,5 1-1,2-7-143,1-2 1,1 3-1,0-4 1,-3-2-90,0-2 1,-1-1 0,4-1 0,1-4-948,0-4 1,5-3 0,5-1-1,5-2 1129,2-2 0,19-10 0,-1-7 0</inkml:trace>
  <inkml:trace contextRef="#ctx0" brushRef="#br0">10944 6810 14156,'-4'15'0,"-1"1"-649,2 2 1,2 6-1,1-1 1,0 7 517,0 6 1,-5 2 0,-1 4 0,-1 2 373,-3 5 1,2 3-1,-1 2 1,0 4-242,2 4 0,1 4 0,6 0 0,0 1-28,0-1 1,0 0-1,0-4 1,3-4-67,6-4 1,1-6-1,13-4 1,2-2 242,4-2 0,10-11 0,8-4 0,7-4 85,9-5 0,4-2 0,-30-9 0,1-1 0,0-2 0,0 0 50,36 0 0,-30-5 0,1 0 0,0-1 0,0-1 0,4-1 0,0 0-128,3-1 0,0 1 1,0-1-1,1 0 0,1 1 1,1-1-1,1 0 0,0 1 54,-1-1 0,1 0 1,5 1-1,1 0 1,-6 1-1,0 0 1,0 1-1,1 1-13,-2 0 1,-1 0 0,-1-2 0,-1 1 0,-5 1 0,-2 0 0,-2 0 0,0-1 119,0-1 0,-1-1 1,-1 0-1,-1 0 1,-2 0-1,0-1 1,31-8 401,-5-3 1,-6 2-1,-9-6 1,-7-2-348,-4-1 1,-10-6 0,-9-2 0,-3-1-495,-4-3 0,-8-1 0,-1-5 0,-6-2-376,-5 1 0,-16-12 0,-9 10 0,-10-3 121,-10-3 1,22 26-1,-3 2 1,-4-2 0,-3 1-1,-2 1 1,-1 1 96,-4-1 1,-2 2 0,1 1-1,-1 2 1,-2 2 0,-1 0-1,-1 1 1,0 1-39,-1 2 0,0 1 1,-7-1-1,0 2 0,4 3 1,2 1-96,-2 1 0,0 0 359,4 4 0,0 0 0,3-1 0,1 2 0,4 2 0,2 2 1,3 1-1,2 1 52,-32 7 0,6 4 0,16 3 0,10 6 0,8 8 0</inkml:trace>
  <inkml:trace contextRef="#ctx0" brushRef="#br0">13317 7503 8253,'-16'-6'0,"4"-4"413,4-6 0,4 1 0,4-4 0,3-1-193,6-2 0,7-10 0,18-10 1,9-10-227,-18 23 1,2-2-1,8-8 1,1-1-1,1-3 1,1 0 0,4-2-1,1-2-183,5-3 1,0-2 0,0 0-1,-1-1 1,2 0 0,0 1-373,1-2 0,-1 1 0,-6 4 0,0 1 0,6-5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15850 5278 8265,'0'-14'-52,"0"1"0,0 0 0,0-1 344,0 1 0,4 0 0,0-1 275,-1 1 0,3 4 0,-1 0 0,-1 0 1103,2 2 0,-4-5 56,2 3 0,-1-1 1,0-1 1240,1 3-1849,1 5 0,-5-2 0,0 10 0,0 3-753,0 4 0,0 12 0,0 4 0,0 3-365,0 2 0,-5 4 0,1-2 0,0 2 0,-2-1 0,3 5 0,-5-4 0,2-1-537,3-2 1,0-3 0,0-4 0,-1-2-2262,1-3 1,2-3 1181,1-5 0,1-7 1,3-5-1,5-11-1954,3-13 3570,2-10 0,5-13 0,2-3 0</inkml:trace>
  <inkml:trace contextRef="#ctx0" brushRef="#br0">16129 4878 7998,'8'-9'2780,"-4"0"0,-2 5-1153,-2-5 1,0 7 0,0 2-1,0 8 199,0 3 0,4 9 0,1 2 0,-2 5-1502,-2 4 1,-1 3 0,0 7 0,0 1-325,0-2 0,-1 7 0,-2-7 0,-2 0-22,2-3 1,2 0 0,1-6 0,0-1-3256,0-2 0,0-6 0,0-1-4332,0-2 7609,0-7 0,6-6 0,1-6 0</inkml:trace>
  <inkml:trace contextRef="#ctx0" brushRef="#br0">15770 5144 8045,'-14'-4'5229,"1"-1"-1953,6 1 1,2 4 0,10 0-1886,3 0 1,10-6 0,6-3 0,4-3-1392,3-1 0,6-5 0,-1-1 0,1 0 0,-2-1 0,2-2 0,-6 4 0,-1 2-2046,-2 1 0,-3 6 1,-2 2-1,-6 1-1514,-2 3 1,-3 3 3559,-3 5 0,-3 8 0,-6 8 0</inkml:trace>
  <inkml:trace contextRef="#ctx0" brushRef="#br0">15770 5504 8045,'-14'21'0,"2"-2"2323,4 0 1,2-4 0,6 3-117,0-3 1,10-3 0,6-4-1,6-3-1798,7-4 1,6-2-1,2-4 1,5-5-1116,2-6 1,1-3 0,-5-5 0,-2 2-455,-2-2 1,1-1 0,-6 0 1159,-2 2 0,-1-2 0,-1 5 0</inkml:trace>
  <inkml:trace contextRef="#ctx0" brushRef="#br0">16636 4998 7963,'-7'0'2457,"1"-6"1,12 4-1,3-2 1,4 2-101,5 2 1,-2-4-1,5-1 1,-1 3-3003,1 0 0,-3-2 1,3-1-1,-2 1-565,-3-2 1,-1 4 1209,-2-2 0,1 8 0,-1 4 0</inkml:trace>
  <inkml:trace contextRef="#ctx0" brushRef="#br0">16676 5158 7963,'-6'13'3276,"5"0"1,-4-5 0,10-4-1396,4-2 0,2-2 1,4 0-1,3-2-2373,4-2 1,3 1-1,2-6 1,0-2-2695,-1 0 1,-1-3 3185,-2 1 0,8-12 0,-3-3 0</inkml:trace>
  <inkml:trace contextRef="#ctx0" brushRef="#br0">17249 4571 13021,'2'-7'2317,"2"2"1,2 10-1,4 4 1,-2 3-723,-2 1 0,3 9 0,-5 3 0,-1 3-1595,-1 6 0,2-1 0,0 4 0,-1 2 0,-1-1 0,-4 5 0,-1-7 0,-1 1-1232,1-2 1,0 2-1,0-6 1,-1-3-2871,1-4 1,1-5 4101,2-5 0,0-1 0,0 0 0</inkml:trace>
  <inkml:trace contextRef="#ctx0" brushRef="#br0">18089 4691 7987,'12'-13'190,"-2"0"1,-1 1 744,1 3 1,-2-2 0,-1 5 0,-1-1 3431,-3-3-2620,-1 4 0,-4 0-1131,-2 6 0,-4 1 0,-5 4 0,0 2-249,-1 1 0,-3 3 0,-1-2 0,2 3-404,1 2 0,6-3 0,1 0 1,1-2-348,0 1 1,4-3-1,-2 2 1,4 2-187,1 0 0,0-2 1,1 0-1,4 2 224,4 0 1,2-2 0,3-1 0,-2-1 1045,-4 1 0,4-5 0,-4 2 981,-1 1 0,3-3-782,-5 6 0,-1 0 0,-4 4-542,0 1 1,-1-1 0,-4 0-291,-3 1 0,-4-1 1,-2 0-1,1-1-2938,0-3 1,-1 1-1293,1-5 1,7-1 4162,6-4 0,12-6 0,9-1 0</inkml:trace>
  <inkml:trace contextRef="#ctx0" brushRef="#br0">18396 4758 7931,'-6'7'3237,"3"4"1,-6-6-1375,-2 3 1,6 1-1,0 4 1,4 0-1533,1 1 0,0-1 1,0 0-1103,0 1 0,10-2 1,6-4-1,7-3 568,5-4 0,9-11 203,3-3 0,0-15 0,6-1 0</inkml:trace>
  <inkml:trace contextRef="#ctx0" brushRef="#br0">18809 4371 11890,'0'14'1380,"0"-1"1,-5-4-1,1 0 1,1 1-298,2 2 0,1 6 1,0 1-1,0 0-920,0 0 1,0 4 0,0-4 0,1-1-535,3-3 1,-2 1 0,4-9-3081,0 1 486,1-2 3469,1-6 1,-8-5 432,-9 1 1,-2 1 116,2 7 0,4-1 1,5 6-1,1 0-392,3-2 0,8 5 0,8-4 0,2 0-1450,6 1 0,0-6 1,9 2-1,3-4 788,3-1 0,7-6 0,-2-1 0</inkml:trace>
  <inkml:trace contextRef="#ctx0" brushRef="#br0">3746 6890 31751,'-14'-7'-2345,"1"1"1,0 6 2472,-1 0 1,6 1 0,-1 2 0,-2 2-204,-1-2 1,-1 3 0,-2-2 0,-1-1 444,-2-2 1,0-1 0,4 0 0,-3 0 16,0 0 0,-1-1 0,5-2 0,-1-1-242,1 1 0,0-3 1,-1 1-1,-1 2 98,-2 2 0,2 1 0,-4 0 0,1 0-409,0 0 0,0 0 0,3 0 0,-1 0 319,-2 0 1,-5 0 0,2 1 0,-1 2-205,-1 2 1,3 4 0,-4-5 0,3 0 213,2 2 0,1-4 1,5 2-1,0-1-154,-1 2 0,1-4 0,0 4 148,-1-4 1,1-1 0,0 2-158,-1 2 0,1-2 0,-2 3 0,-1 0 0,-2-1 0,-6 7 0,2-2 0,-3 2-299,-2 3 1,-4-1 0,0 0 0,2 1 47,0-1 1,3 2 0,-2 1 0,-2 2 164,-1-2 1,1-5 0,7-3 0,0 3 146,0 1 0,2 0 0,-1-2 0,-1-1-9,3 1 1,-4-2-1,5 0 1,-2 3-191,-3 1 1,1-3 0,0-1 0,4 3-234,0 1 0,4 5 0,-4 1 0,1-2 136,0-1 0,0-1 0,5-1 0,1 0-11,3 1 1,-2-1-1,3 0 1,-1-1 63,0-3 0,5 3 1,-3-3-1,-1 3 65,1 1 0,2-4 1,-4 0-1,1 1-86,0 2 1,-2 1 0,4 1-1,-2-1-71,-2 0 1,3 0 0,-2 2 0,0 2-111,1 0 0,1 1 0,4-5 0,-1 1 96,1-1 0,-3 0 0,1 1 1,2-1-147,2 0 1,1-4 0,0 0 166,0 2 0,0 0 1,0 3-82,0-1 1,1-4-1,2 0-215,2 1 450,-1 2 1,1 1 0,1 2 0,1 1 20,3 2 0,-2 0 0,1-5 0,1 1 237,2-1 1,1 5-1,1 0 1,-1-2 236,0-1 1,5-7 0,0 1-1,0 0 287,1-1 0,-3-1 0,5-4 1,0 1 174,-1-1 0,-2 0 0,4 0 0,0 2-211,-1-2 1,3 3 0,-5 0-1,0 0-344,1-1 1,3 6 0,-2-2-1,1 3-102,1 1 1,-1 0-1,4 1 1,1-3 125,0-2 0,4 3 0,0-4 0,0 0 49,2 1 1,-1-6 0,5 2 0,-1-4-105,1-1 0,-3 0 0,1 0 1,1 0-259,-2 0 0,3 0 0,-6 0 0,-1 0 0,-2 0 0,3 0 0,0 0 0,-1 0 0,-2 0 0,-1 6 0,1 1 0,3 2 0,4 0 0,-1-4 0,0 2 0,1-1 0,-1-3 0,1 0 0,5 0 0,0 1 0,0-1 0,0-1 0,0-2 0,0 0 0,0 0 0,-4-2 0,-1-1 0,1-1 0,-2 1 0,7 1 0,-4 2 0,-1 0 0,-2 0 0,1 0 0,-2 0 0,1 0 0,3 0 0,-3 2 0,2 1 0,-1 1 0,-1-1 0,5-1 0,-4-2 0,4 0 0,1 0 0,-5 0 0,1 0 0,0 0 0,-2 0 0,4-5 0,-4 1 0,0 1 0,-3 1 0,2-2 0,-2 0 0,-1 1 0,-2 1 0,3 2 0,0 0 0,-1 0 0,-2 0 0,0 0 0,2 0 0,1 0 0,-2 0 0,4 0 0,-1 0 0,1 0 0,0 0 0,-1 0 0,-1 0 0,3 0 0,0 0 0,3-1 0,-4-2 0,0-2 0,-1 2 0,1-3 0,-4 2 0,3 1 0,-3 1 0,-1 2 0,-1 0 0,0 0 0,-1 0 0,5 0 0,1 0 0,-3 0 0,-1 0 0,-1 0 0,1 0 0,2 0 0,1 0 0,0 0 0,-3 0 0,2 0 0,1 0 0,4 0 0,-2 0 0,-1 0 0,1 0 0,3-4 0,-5-2 0,-2 0 0,-1 0 0,2 0 0,0 3 0,-4-1 0,0 1 0,5 2 0,-6 1 0,0 0 0,0 0 0,8 0 0,-7 0 0,4 0 0,3 0 0,-4 0 0,5 0 0,0 1 0,0 3 0,2-2 0,4 2 0,0-2 0,0-2 0,3-5 0,-2 1 0,-2 1 0,-1 2 0,4-4 0,1-1 0,-3 0 0,-2 0 0,7-3 0,-8 5 0,0 1 0,1 2 0,-1-4 0,0 1 0,-1 1 0,1 1 0,-3 2 0,2 0 0,1-1 0,1-4 0,1 4 0,-2-4 0,-2 2 0,2-1 0,0 2 0,0-3 0,-1-1 0,1-3 0,0 1 0,0 1 0,-2 0 0,3-1 0,0 1 0,2-4 0,0 4 0,0 1 0,3-3 0,-2 3 0,-4-1 0,-2-4 0,2 4 0,-2-2 0,2 0 0,-1 2 0,2-3 0,-4 4 0,2-2 0,-1-2 0,-5 2 0,1 0 0,-3-3 0,-1-1 0,0-1 0,-2 0 0,-3-1 0,-4 1 0,-3 0 0,-4-2 0,0-1 0,-2-2 0,-5-4 0,3 2 0,-1 1-387,-3 0 0,3-5 0,-1 2 0,-2-2-268,-2 2 1,-1-2 0,0 5 0,0 0 149,0 0 1,-1-4-1,-2 4 1,-3 0 67,-2 0 1,0-1-1,-6 4 1,1-2 109,0 2 0,-7-3 1,-2 1-1,-3 2 300,-2 1 0,-4-3 0,-1 0 0,-1 2 103,0 1 1,2 2-1,3 0 1,-2-1 448,-1 1 0,2 0 0,5-1 1,2 1 37,-2 0 1,-1-1-1,-3 1 1,-2 1 145,-1 3 1,-1-1-1,2 4 1,-3-1-249,-1-4 0,0 4 0,-4-1 1,-1 1-462,-2 0 0,-4 4 0,2-3 0,-3 1 0,-1 1 0,4-2 0,-3 3 0,2-3 0,-1-1 0,1 4 0,2-3 0,-1 1 0,-1 1 0,0-7 0,4 4 0,1-2 0,3 0 0,-2 5 0,2-5 0,-1 0 0,2 2 0,-4-4 0,4 5 0,-4 0 0,-1 1 0,0 0 0,-1 5 0,-2 0 0,-2 0 0,-5 0 0,1 0 0,-1 0 0,1 0 0,0 0 0,6 0 0,2 0 0,-2 0 0,0 0 0,3 0 0,0 0 0,0 0 0,0 0 0,1 0 0,2 0 0,2 0 0,-1 0 0,-5 0 0,-2 0 0,-2 0 0,-1 0 0,3 0 0,-2 0 0,-3 0 0,1 0 0,-5 2 0,0 1 0,-3 1 0,5 2 0,4-3 0,3 1 0,3-1 0,-3 3 0,9 0 0,0 0 0,3 0 0,3-2 0,1-4 0,2 2 0,3 2 0,-4-2 0,4 2 0,-1-2 0,0-2 0,-2 0 0,3 0 0,-3 0 0,-2 0 0,-1-5 0,-2 1 0,-1 1 0,2 1 0,-4 2 0,0 0 0,1 0 0,-1 0 0,-2 0 0,4 2 0,1 1 0,2 1 0,1 2 0,1-3 0,-1 2 0,0-2 0,-4 3 0,0-2 0,1-1 0,2-2 0,2 1 0,-1 1 0,0 1 0,1-1 0,-6-1 0,0-2 0,-2 0 0,-3 0 0,-2-5 0,-1 1 0,-1 1 0,-4 1 0,-1 2 0,-4 0 0,3 0 0,1 0 0,-2 0 0,5 0 0,2 0 0,-2 0 0,0 2 0,3 1 0,2 3 0,2 1 0,-7-4 0,3 2 0,-3-2 0,-3 1 0,3-3 0,-6 4 0,-2-2 0,-6 1 0,2-2 0,-4 2 0,1-2 0,1-2 0,-10 0 0,5 1 0,1 2 0,0 2 0,8-1 0,-3-2 0,4 0 0,2 3 0,-4 1 0,10-3 0,2 3-300,5 1 0,0-2 0,6 3 0,2 3 70,0 1 1,9 7 0,0 2-1</inkml:trace>
  <inkml:trace contextRef="#ctx0" brushRef="#br0">16183 1000 7944,'-2'-17'0,"-1"2"0,-1 4 220,1-1 0,1 0 0,2-1 1,0-1 1811,0 1 0,0 4 0,2 0-724,2-1 1,-1 4-691,6 1 1,-4 11 0,2 6-167,-1 4 1,-2 8 0,-4-2 0,0 4-219,0 0 1,-4 5 0,-2 0 0,-1-1-480,-4-2 1,4-1 0,0-2 0,1-3-2505,3-4 1964,1-3 0,4-11 1,1-8 401,1-13 0,6-8 0,-1-6 1,2-6 310,-2-6 1,2-3 0,-2-4 0,3 1 207,1-1 1,-4-1-1,0 3 1,2 6 403,0 10 1,1-3-1,-1 13 1,-2 3 424,1 3 1,2 8 0,1 4-86,0 2 0,5 5 0,0 5-264,-2 5 0,-1 5 0,-3 0 0,-2 4-469,-1 3 1,-6 2-1,3 1 1,-1 0-785,-1-1 1,0 7 0,-4-8 0,0 1 68,0-3 1,0 1 0,0-4-1,0-1-7049,0-2 7617,0-9 0,-6 3 0,-1-5 0</inkml:trace>
  <inkml:trace contextRef="#ctx0" brushRef="#br0">16289 973 7926,'0'-8'4915,"2"3"0,2 5-4468,5 0 0,3-5 0,3-1 1,1 0-1703,2 0 0,4-4 0,-3 3 0,1-2 1255,-1 0 0,5 0 0,-4-4 0</inkml:trace>
  <inkml:trace contextRef="#ctx0" brushRef="#br0">16343 1413 8065,'0'-14'0,"0"1"257,0 0 0,0-1 0,1 0 1,2-3 191,2 0 1,-1-1-1,-4 4 1,2 3 797,2 2 1,-2-3-252,2 3 1,-1 3 0,0 3 113,1 6 0,1 6 1,-5 9-1,0 4-582,0 3 0,0 6 0,0 0 0,0 0-628,0 2 1,0-5 0,0 5-1,0-4-31,0-2 0,0 1 0,1-10 1,2-2-7091,2-1 5588,-1-2 0,-4-7 0,0-6 995,0-7 1,-1-5-1,-2-1 1026,-2-1 0,-4 1 1838,5 0-1076,-1-1 1,7 7 0,2 4-247,5 6 1,3 3-1,1 4 1,1-1-203,-1 1 1,0 1-1,1-1-1005,-1-1 0,0-5 1,1 4-1,-1-2-1137,0-3 1,1-3 0,-1-5 0,0-2 1439,1 0 0,5-11 0,2 3 0</inkml:trace>
  <inkml:trace contextRef="#ctx0" brushRef="#br0">16423 1999 8731,'0'-13'1980,"6"5"0,-5 4 0,5 8 0,-1 7-1065,-1 5 0,0-1 0,-2 4 0,1 0-588,1 4 1,1 0 0,-5-1 0,0-2-859,0-1 0,0-9 0,0 4-2613,0-3 1950,0-5 1,0-16 0,0-12 804,0-5 1,4-5 0,2-1 0,0 0 387,0 1 1,3 1 0,-3 6 0,0 1 511,0 2 1,3 5 0,-4 0 879,3 2 0,1 7 0,4 4-753,0 2 1,1 2 0,-1 0-115,0 0 1,1 6 0,-2 3-369,-4 3 0,3-3 1,-7 0-13,-1 1 0,-1-2-499,-2 1 0,-2-2-1,-2 2 0,2 3 34,-2-3 1,4 1 0,3 0 1089,1-1 0,5 0 0,-4 4-260,-2 1 0,-2-1 1,-1 0-1,0 1-161,0-1 0,-6 0 0,-4 1 0,-4-1-306,1 0 0,-8-1 0,8-1 1,-2-3-1480,0 3 0,2-5 0,0-2 604,-1-2 0,8-4 834,6-2 0,12-4 0,9-5 0</inkml:trace>
  <inkml:trace contextRef="#ctx0" brushRef="#br0">16769 2239 7812,'-6'7'1087,"-2"-2"1,0-4 3275,-1-1-2829,6 0 0,-1 0-753,8 0 1,-1 2-1,6 2 1,1 5-303,2 3 0,6 1 0,0 1 0,-2-3-544,-1-2 0,-2 3 1,1-3-1,-1 3 33,0 1 1,-4-4 0,0-1-1258,1-3 1,2 0-946,2-5 1,-5 0-1,-1 0 2234,3 0 0,1-12 0,1-3 0</inkml:trace>
  <inkml:trace contextRef="#ctx0" brushRef="#br0">17049 2279 7839,'-12'-9'2422,"4"0"1,8 2 0,8-2-1493,4 4 0,2 4-1,0 1 1,3 0-996,0 0 0,3 1 1,-4 2-1,0 3-22,-4 2 1,1 1 0,-5 4-1,-1 0 149,-2 1 1,-4 3-1,-2 1 1,-4-2-132,-4-1 0,-2 3 1,-3 0-1,1-3 141,0-5 1,1 2-1,1-5-1757,2 1-1782,7-2 3468,-4-6 0,12-12 0,1-3 0</inkml:trace>
  <inkml:trace contextRef="#ctx0" brushRef="#br0">17409 2386 14803,'-7'-6'4133,"-5"4"-3716,3-2 1,-1 8-1,1 5 1,3 3-6,0 1 0,4 5 1,-2 1-1,3 2-460,1 3 0,0-4 0,0 1 0,1-2-502,3-2 1,4-3 0,7-2 0,1-3-211,2-4 1,0-4 0,-4-1 0,3 0-258,0 0 1,1-6 0,-5-3-1301,1-3 1,2-1 2316,-3 0 0,10-1 0,-9 1 0</inkml:trace>
  <inkml:trace contextRef="#ctx0" brushRef="#br0">17729 2452 12160,'13'0'2754,"1"0"1,-1 0-2056,0 0 0,7 0 1,2 0-1,5 0-625,4 0 0,-3 0 0,4 0 0,-1 0-739,1 0 1,-1 0-1,-5 0 1,0 0-739,-4 0 0,1 0 1,-5 0-2525,-1 0 3927,-3 0 0,-6-6 0,-2-1 0</inkml:trace>
  <inkml:trace contextRef="#ctx0" brushRef="#br0">18142 2332 8442,'5'9'0,"1"-1"907,1-3 0,-2 0 1,3-5-1,1 1 383,-1 4 0,4-2 1,-4 6-503,4 1 0,2 2 0,-3 1-673,-2 1 1,-3-1 0,-6 0-36,0 1 0,0-1 1,0 0-2096,0 1 1,0-6-2552,0 1 4566,0-6 0,0 3 0,0-6 0</inkml:trace>
  <inkml:trace contextRef="#ctx0" brushRef="#br0">18542 2319 14245,'0'13'4340,"2"1"-3865,2-1 0,-2 5 0,4-1 1,-2 1-294,0 1 0,5-4 1,-3 5-1107,2-1 0,-1-4-1653,2 2 1841,-3-8 1,-6-9 0,0-10 0,0-6 389,0-7 1,0-6 0,0-2 0,0 0 299,0-2 1,1 5 0,2-3 0,2 4 776,-2 5 0,4 3 0,1 5 0,0 2 585,1 4 0,0 2 1,5 6-512,-1 0 1,5 6 0,1 2 0,0 6-362,0 4 0,4 7 0,-4 7 0,0 1 423,0-1 1,-1 4-1,-5-5 1,-1-1-676,-3-2 0,-3 1 0,-6 0 0,0-6-696,0-2 0,-6 1 0,-4-4 0,-6-2-83,-7-1 1,-6-3 0,-5-2-1,-2-2 587,-1-2 0,-10 4 0,5-3 0</inkml:trace>
  <inkml:trace contextRef="#ctx0" brushRef="#br0">3759 7117 7709,'-12'-14'-224,"3"1"1,-2 4 0,2 2 205,-3 1 1,-2 1 0,1 5-1,0 0 500,-1 0 1,1 5-1,0-1 100,-1-1 0,1-1-105,0-2 1,-1-6 0,1-2-305,0 1 0,-1 1 0,0 6 1,-3 0-16,0 0 1,-7 2-1,2 1 1,-3 2-16,-2 3 1,-4-5 0,0 3 0,1-2 104,2 1 0,-3 3 0,0-3 1,1-2 133,2-2 0,-3 4 0,0-1 0,1-1-141,2-1 1,1-2 0,1 1 0,-1 2-68,0 2 1,1 1 0,-1-4-1,0 4-190,1 2 1,-1-1-1,0 4 1,2-3 6,3 3 1,-3 1 0,3 0 0,-4-2 5,0-1 0,1 0 1,1 4-1,2 0 54,-2 1 0,3-1 1,0 0-1,1-1 113,-1-3 1,5 3 0,-2-3-90,3 3-134,-4 1 0,4 0 0,-3 1 0,3-1-65,2 0 0,0 1 0,-1 0 0,1 3 3,0 0 1,-1 1 0,3-3 0,0 1-4,2 2 1,5 0 0,-3-5 0,1 0-47,3 1 1,1-1 0,2 0 149,0 1 1,0-1 0,2-1 0,1-2 30,1-1 1,6 0 0,-2 4 0,1-1 46,0-3 1,4 3 0,5-3 0,-2 3 39,-1 1 0,3 0 1,1-1-1,0-1 17,0-3 1,5 1-1,-2 5 1,2-1-20,-2 0 1,3 1 0,-2-1 0,0 0 108,-1 1 1,4-5 0,-4-1-1,3 1 146,2-1 0,-1 2 1,3-4-1,0 0 6,2 0 1,5-2 0,-4-2 0,2 1-125,3 1 0,2 1 0,1-5 0,-2 0-54,-2 0 0,5 4 1,-3 1-1,-1-3-69,1 0 1,1 2 0,1 1 0,0-1-35,0 2 1,0-3 0,0 5 0,0-1-19,-1 0 1,1-2 0,0 2-1,0-1 10,0-3 0,3 3 1,0-2-1,-1 1 23,1 1 0,4-5 0,-1 4 0,0-4 66,0-1 0,7 0 0,-2 0 1,-1 0-50,2 0 1,0 0 0,2 2 0,1 1-140,-1 1 0,8 6 1,-6-1-1,3 2-105,-1-2 0,1 2 1,2-3-1,1 1 125,2 0 0,3-6 0,-8 3 0,-1-2 1,-4 0 1,4 1 0,-7-5 0,2 0 317,-1 0 1,1 0 0,2 0 0,-5 0-66,-2 0 1,2 0-1,-1 0 1,1 0-231,-1 0 1,1 0-1,-4 0 1,0 0-100,0 0 1,3 0 0,-3 0 0,1 0 86,4 0 1,-1 0 0,0 0 0,-1 0-64,2 0 1,-4 0-1,0 0 1,1 0 84,-1 0 0,-4 0 0,3 0 0,-1 0 22,-1 0 1,5 0 0,-3-2 0,0-1-41,0-1 0,-2-5 0,-3 3 0,2 0 65,2 0 0,-1-3 1,-2 4-1,-1-1 39,-1 0 0,8 0 0,-8 3 0,1-2-161,1 2 0,3 2 0,3 1 0,1 0-151,0 0 1,-6-5 0,1 1-1,-3 1 89,-1 2 1,0 1-1,0-2 1,-1-1-21,-3-1 0,2-5 1,-4 3-1,2 0 266,-1 0 0,-5-4 0,2 1 0,-1-2 76,1 3 1,0-4 0,-1 3-1,3-2-86,0 3 0,3-4 0,-4 4 0,0-1-346,-1 1 0,4 3 1,-4-4-1,2 0-219,3 2 0,-4-5 1,0 5-1,-2-2 117,0 0 0,0 0 0,-6-4 0,-1-1 136,-2 1 1,-6 0 0,4-1 0,-3 1 11,1 0 1,0-2 0,-5-1 0,1-2 190,-1 2 0,0-4 1,1 3-1,-3 0-258,-2 2 1,2 2 0,-7 0 0,1-1-247,0 1 1,-3 0-1,2-1 57,-2 1 0,-7 0 0,-1 1 0,-1 2 296,-3 1 0,-7 1 0,-2-2 1,0 1 161,0-1 1,-5-2 0,2-1 0,-3-1 100,-2 1 0,-4 0 1,-2-1-1,-1 1-26,-3 0 1,-1-1 0,-2 1-1,0 0 73,0-1 1,-5 1-1,1 1 1,1 2-52,1 1 1,-7 1 0,-1-2 0,0 3 103,-2 1 1,0-3 0,-4 4 0,-3 2 42,-4 2 0,-8-3 0,6-2 1,-3-2-221,-6-2 1,36 5 0,-1-1-1,-2 1 1,0 0 0,-1 1-1,0-1-75,-2 0 0,-1 0 1,-3 0-1,0-1 1,-2 1-1,1 0 1,-1 1-1,0 1-62,1 0 1,-1 0 0,-6-2 0,0 1 0,-1 1 0,0 1 0,-2 1 0,-1 0-212,-1 0 1,-1 0-1,0 1 1,0 0 0,1 0-1,2 0 1,0 0 0,1 0 299,-2 0 0,0 0 0,0 2 0,0 0 0,0 1 0,1-1 0,-1 0 0</inkml:trace>
  <inkml:trace contextRef="#ctx0" brushRef="#br0">3266 7796 7854,'-5'-8'761,"1"-1"0,-5 4 789,5-4-1232,-1 6 1,5-1 0,0 8-137,0 5 1,5 3 0,-1 3 0,1 3-157,0 4 0,-3 3 0,2 2 0,-2-1-120,-2 1 0,1 0 1,2-1-1,2 1-982,-2 0 1,-2-7 1075,-1-2 0,6-3 0,2-2 0</inkml:trace>
  <inkml:trace contextRef="#ctx0" brushRef="#br0">3399 7756 7817,'-7'2'1354,"2"2"0,4 4 0,1 5-1063,0 0 0,0-4 0,0 0 162,0 2 0,1 0-1309,4 3 0,-4-1 633,4 0 0,-4-4 0,-2-1 0,-2-1 52,-2 0 1,1-2 0,2 2 65,-2-1 0,2 5 326,-2-3 1,7 0-1,3 1 300,1 1 0,2-4 1,5 0-111,-1 0 1,-4-5-1,0 4-568,1-4 1,2-1 45,1 0 0,-1-1 0,-2-2 1,-2-3 110,-2-1 0,4-2 0,-3-5 0</inkml:trace>
  <inkml:trace contextRef="#ctx0" brushRef="#br0">3612 7743 8000,'-5'-13'1478,"2"5"346,-6 4-1248,6 2 0,-3 8 0,6 5 0,0 4-343,0 2 1,0 6-1,1-4 1,2 1-540,2 4 0,-1-3 0,-2 0 0,1-2 471,1-3 0,0-1-165,-4-2 0,6 1 0,2-1 0</inkml:trace>
  <inkml:trace contextRef="#ctx0" brushRef="#br0">3599 7850 10256,'6'-8'98,"3"4"0,3-2 0,1 0-98,0-1 0,1-2 0,-1-5 0</inkml:trace>
  <inkml:trace contextRef="#ctx0" brushRef="#br0">3732 7730 7813,'-13'0'1651,"0"6"1,7 0 0,6 2-1687,7-3 1,5-2 0,1 0 0,1 1 61,-1-1 0,0-1 1,2-2-1,2 0-205,0 0 1,1-2-2047,-5-2 2405,1 2 0,-7-2 25,-2 8 0,-5 4 0,-3 5 0,-2 0 430,2 1 0,2-5 1,1-1-411,0 3 1,1 1 0,4 0 0,4-2-91,2-1 0,1-5 0,-1 4 0,-2-2-47,1-3 0,2 2-183,1 0 1,-6 5-23,-2-1 1,-8 3 0,-4 0 0,-4-2-647,-4-1 0,-1 1 1,3 7-1,-1 1 762,1-2 0,0-1 0,-1-2 0</inkml:trace>
  <inkml:trace contextRef="#ctx0" brushRef="#br0">4666 7756 8055,'-6'-7'959,"4"1"1,-4 8-1,6 2-493,0 5 0,0 4 0,2 5 0,1 3-291,1-1 0,5 6 1,-3-6-1,0 3-502,0-1 0,4-1 0,-2 2 0,0-2-557,1-2 884,0-1 0,5-5 0,-1 1 0</inkml:trace>
  <inkml:trace contextRef="#ctx0" brushRef="#br0">4879 7756 7840,'-13'0'512,"1"2"1,3 2 501,4 5 1,-1 3 0,2 1-718,1 1 1,2-5 0,1-1 0,0 3-372,0 1 1,0-3 0,0-1-353,0 3 1,0-4-1584,0 2 1672,0-6 205,0 3 1,0-5 1297,0 4 0,0-2-935,0 6 0,5 0 0,4 4 1,3-1-388,2-3 0,-3 3 0,1-5 0,0 0-496,3-2 1,1-4 0,-1-1 651,3 0 0,2-6 0,7-1 0</inkml:trace>
  <inkml:trace contextRef="#ctx0" brushRef="#br0">5065 7770 7840,'-7'0'2824,"1"1"-2403,6 4 0,0 2 0,0 6 1,0 1 323,0-1 1,0 6 0,0 2 0,0 1-518,0 0 1,0-1 0,0 3 0,0-3-1362,0-2 1,0-1 0,0-5 1132,0 0 0,6 1 0,1-1 0</inkml:trace>
  <inkml:trace contextRef="#ctx0" brushRef="#br0">5079 7890 9257,'-14'0'1509,"3"1"-1388,2 4 1,3-2 359,6 5 0,1-5 0,4 2 0,4-4-1091,2-1 1,7-6 609,0-2 0,6-4 0,-4-2 0</inkml:trace>
  <inkml:trace contextRef="#ctx0" brushRef="#br0">5265 7783 9171,'-6'-7'1588,"6"1"-1635,0 6 1,2 0 0,7 0 1162,1 0 0,2 0 0,1 0-1050,1 0 0,-1 4 0,-1 2-408,-3 2 0,-3 0 0,-6 6 0,0-1 31,0 0 0,-2 1 0,-1-1 1,-1 0 40,1 1 1,0-1-1,0 0 671,-1 1 1,-1-1-95,5 0 1,6-1-1,3-3 1,4-5-241,5-2 1,-2-2 0,5-2 0,0 0-1019,-1-3 951,3-5 0,3-4 0,1-6 0</inkml:trace>
  <inkml:trace contextRef="#ctx0" brushRef="#br0">6318 7823 7924,'0'-13'-11,"0"-1"1,0 6 837,0-1-90,0 6 1,0-2 0,2 10-548,2 4 1,-1 8-1,6 6 1,0 2-230,-1 1 1,2 1-1,-4 0 1,0-1-473,0 1 0,3 3 0,-3-2 0,1-5 511,3-2 0,8-3 0,3-5 0</inkml:trace>
  <inkml:trace contextRef="#ctx0" brushRef="#br0">6585 7783 7804,'-13'0'688,"5"2"0,2 1 289,1 1 0,-1 6 0,-5-1-825,2 3 0,6 1 1,-3 1-289,1-1 0,3 0 0,-4-1 230,0-3 1,5 3-1044,-4-3 0,4 3 708,1 1 1,6-4 567,3 0 1,-2-5-369,2 5 0,-5-6 0,4 3 0,-1-2-584,1 1 1,-4 1 624,5-2 0,6-2 0,5 4 0</inkml:trace>
  <inkml:trace contextRef="#ctx0" brushRef="#br0">6772 7743 8978,'-14'0'819,"7"7"1,3 5-144,2 5 0,2 5 0,2-3 0,1 2-606,1 3 1,0 1-1,-2 0 1,1-1-1049,1-2 1,1-4 0,-4 2 343,4 0 634,-4-3 0,11-9 0,-5-2 0</inkml:trace>
  <inkml:trace contextRef="#ctx0" brushRef="#br0">6718 7930 7804,'9'0'918,"0"0"-534,2 0 1,0 0 0,4-2 0,1-2-1602,2-5 1,4-3 1216,-4-1 0,6-12 0,-3-4 0</inkml:trace>
  <inkml:trace contextRef="#ctx0" brushRef="#br0">6985 7676 7804,'7'6'267,"-2"5"1,-4 5 164,-1 6 1,0 2-1,0 0 1,0-2 59,0 2 0,2 1 0,1 1 0,3 1-688,1 0 1,-2-5 195,3 0 0,7 0 0,6 5 0</inkml:trace>
  <inkml:trace contextRef="#ctx0" brushRef="#br0">8305 7596 7995,'0'-7'3154,"1"1"-2637,4 6 1,-4 2 0,5 4 0,0 5 196,3 6 1,-2 6-1,1 0 1,-1 3-762,0 5 0,-4-3 0,3 5 0,-1-3-650,-1-4 1,7 4-1,-3-9 1,4-1 696,2-2 0,-1-3 0,0-2 0</inkml:trace>
  <inkml:trace contextRef="#ctx0" brushRef="#br0">8625 7570 7840,'-8'-6'-138,"2"3"146,6-6-241,0 6 669,0-3 0,5 8-199,-1 2 1,1-1 0,-5 6-1,-2 0 161,-2-2 1,-4 5-1,-5-3 1,0 3 122,-1 1 0,1 5 0,0 1 0,-1 0-78,1 1 0,1 3 1,2 0-1,2 2-361,2 1 1,-2-3 0,3-1 0,2 0-216,2-1 0,2-2 0,2-6 0,3 1-281,1-1 0,-2-4 0,4-2 86,1-1 1,2-1-1,1-7 1,1-1-135,-1-1 1,2-8 0,3 0 0,4-4 91,3-1 1,12-3-1,4-1 370,5 0 0,3-4 0,5 4 0</inkml:trace>
  <inkml:trace contextRef="#ctx0" brushRef="#br0">3399 4131 16633,'14'-20'0,"-1"2"0,0 5 12,1 4 0,-1-2 1,0 7 917,1 1 0,-1 1 651,0 2-1080,-5 0 0,-3-5 0,-5-4-1177,0-3 0,0-2 41,0 1 1,-1 1 343,-3 3 0,1 3 0,-6 6 472,-2 0 1,-5 0-1,-3 0 1,-2 0 18,-3 0 1,-5 0-1,-4 0 1,1 0-86,-1 0 1,2 0 0,3 0 0,-2 0-67,-1 0 0,0-4 1,4 0-1,2 1-27,3 1 0,-6 4 1,4 1-1,0 3 448,-1 1 0,0 0 0,-2 4 0,1-2-59,-1 1 0,0 2 0,1 1 0,-1-1 37,0-3 0,2 3 1,1-5-1,2 2-443,-1 0 1,2-5 0,0 5 0,2 0-64,3-2 1,-4 5 0,3-4 0,0 1-85,2 0 1,2-1-1,-2 6 1,-1-1-24,-2 0 1,-4 5-1,3 0 1,-1 0-32,1 1 1,-4-4-1,0 4 1,-2-1 79,-2 0 1,2 4-1,2-4 1,2-1 62,2 3 0,-4-6 0,6 6 0,-1-4 54,-1-3 0,4 8 0,-4-8 0,1 2 10,0 0 0,0-2 0,3 2 0,-1 3-146,-2 4 0,1-1 1,2 1-1,-2 2-47,0 1 1,-1 6-1,5 0 1,1-1-76,3-2 0,-2-3 0,7-1 1,1-4-201,2 0 0,1 2 0,-2-4 151,-2-2 0,2-1 160,-2-2 1,1 0 0,0 1-91,-2-1 1,-4 0 0,5 2-1,0 1-30,-2 2 1,3 4 0,-5-2 0,2 0-102,3 4 1,-3-3 0,2 1 0,1 0 124,2-1 0,2-2 1,2-5-1,1-1 214,-1 0 0,5 1 1,-1-1 376,1 0 0,2-4 0,-4 0-190,1 1 1,1 2 0,1 3 0,-3 1-327,-1 2 1,-3 4-1,2-1 1,-2 3-191,-2 4 1,1 0-1,2-3 1,2-1 138,-2-1 0,3 4 0,0-9 0,0-2 249,-1-1 0,6-2 1,-2-1 767,3-3 0,1-3 1,-1-5-1,-2 2-202,-1 2 1,0 1-1,4-3-491,1 1 1,-3 7 0,0-3-1,-4 4-343,-1 2 0,3-1 1,-3 2-1,1 1 140,4 2 1,-4 0 0,2-5 0,3 0 501,4 1 1,-1-3 0,6 0-1,-1-4 258,3-1 1,5-1 0,-5-5 0,6 0 86,2 0 0,0 0 1,-5 0-1,1 0-478,0 0 0,-5 4 0,-1 2 1,-1 1-644,1 4 0,-5 1 0,4 2 0,-2 3 26,-1 0 1,1 6-1,-3-4 1,1 0 396,2 0 1,1 2 0,-3-5 0,4-2 154,0-2 0,1 1 1,3-9-1,-2 1 408,2 1 0,1-5 0,3 4 0,2-4-200,1-1 0,0 0 1,-3 0-1,2 0-235,1 0 1,0 0-1,-4 2 1,-2 2-527,-3 5 1,3 7 0,-3 3 0,2 1-51,-2-1 0,3 3 0,-2-3 1,2 1 263,2-1 0,-1-3 0,1-5 0,0-4 658,-1-1 1,7-2 0,2-4 0,2 0 2,-1 0 1,2 0 0,-2-1 0,2-2-242,2-2 1,-1 1-1,-2 4 1,-3 0-373,-1 0 1,-2 1 0,-3 4 0,1 4-487,3 3 0,-1 1 0,-5 0 0,1 1 457,0-1 0,5 0 0,2-1 0,2-1 448,-1-3 1,1-5 0,4 2 0,0-4-60,0-1 1,0 0-1,0 0 1,0 0 121,0 0 0,0 0 0,0 0 1,-2 0-378,-2 0 1,1 0 0,-4 0 0,-1 0-197,1 0 1,2 2 0,-2 2 0,-1 4-24,1-1 0,4 3 1,0-4-1,6 0 383,6 0 1,1-1 0,1-5-1,-1 0 112,5 0 0,-2-6 0,5-3 0,-3-3-103,-2-1 0,0-1 0,1 1 1,0 0-97,4-1 0,-3 2 0,3 2 0,-5 3-31,-4 1 1,1-3-1,-5 4 1,-2 2-217,-2 2 0,4-3 0,1-1 0,-1 2 170,1 2 0,5-4 0,-2-1 0,1-1 82,-1-3 1,3-2-1,-3-2 1,1 0-80,-1-4 1,1 3-1,-4-4 1,-1 1-25,-4 0 0,0 0 0,-8 7 0,0 0-12,-1 2 1,-1 0 0,-6-2 0,-1 0-35,-2 2 0,-4 2 0,3-3 0,0 1-259,-1-2 1,-3-1-1,0-1 1,0-2-130,1-2 0,-5-3 0,2-3 0,-5 0-76,0 0 0,-2-8 0,-1-5 0,-1-2 83,-3-2 0,-1 0 1,-2 0-1,0 0-51,0 0 0,0 4 1,0 2-1,0 1-62,0 4 1,-2-2 0,-1 3 0,-3 2-4,-1 1 0,-1 2 0,-2-1 0,1 2-49,-1-2 1,-7 3-1,-2-1 1,0-2 216,0-1 1,-8-1 0,2-1 0,-2-1 313,-2-3 0,-1 3 0,3-5 1,1 2 101,-1 0 1,0-6-1,-1 3 1,-1-2 427,-3 1 0,-3 5 1,2-1-1,-1 3-106,-3 1 1,0 2-1,0 1 0,3 3 47,2 2 1,-4 1 0,3 5-1,1 0-73,-1-1 1,-7 1 0,3 0 0,0 0-91,-1-1 1,1 1-1,-2 0 1,2-1-5,0 1 0,-4 0 0,5-2 1,-2-2-16,-2 0 1,0-6-1,0 6 1,0-1 6,0-1 0,-5 4 0,-1-3 0,0 5-56,0 4 1,-4-1 0,1 5 0,-3 2-27,-1 2 0,0 1 0,-1 0 0,1 0 16,0 0 0,1 0 0,2 0 0,2 0-46,2 0 1,-3-5 0,3 1 0,1-1 74,-1-1 1,1-1 0,4-6 0,-2-1 1,-2 1 0,-4-5 1,5 0-1,0 2 6,-2 1 1,-2 2 0,-7 0 0,-1 1-170,-2 3 0,-5 3 0,-2 8 1,-8 2-124,33 0 1,0 1-1,-5 2 1,0 2 0,-1 1-1,0-1 1,-2 2-1,0-1-134,-1 2 0,1 0 1,-1-2-1,1 1 0,-1-1 1,1 0-1,2 0 1,0 0 145,3-2 0,-1 0 1,1-1-1,0-1 0,-29 5 1,0-4 39,4-1 0,-4-2 0,10-4 1,4 0 19,6 0 0,2 0 0,7 0 0,4 2 28,7 2 1,5-1-15,5 6 0,-1-2 0,10 2 0,3-3 0</inkml:trace>
  <inkml:trace contextRef="#ctx0" brushRef="#br0">1333 4425 32593,'-13'0'-1886,"-1"0"1,1 0 938,0 0 0,4 0 0,0 0 1153,-1 0 328,4 0-1066,0 0 1,12-6 0,3-2 0,1-1 504,-1 1 0,3 0 0,-3-2 0,2 2 222,3 2 0,0 2 0,3 4 1,2 0-312,2 0 0,2 6 0,7 3 0,3 3-337,1 1 0,1 2 0,7 1 1,-1 0 242,-1-4 1,3 0 0,-7-8 0,2-1 173,2-1 0,-6-2 0,-1 0 0,-3-2 60,-4-2 1,2-2 0,-8-4-1,-1 1 445,0-2 0,-1 6 0,-5 0-333,1 4 0,-7-5 0,-1-2 0</inkml:trace>
  <inkml:trace contextRef="#ctx0" brushRef="#br0">2146 4398 9561,'-12'-52'0,"3"8"-3311,5 8 2806,2 8 1,2 28-1,0 10 1,0 13 556,0 6 1,-5 10 0,-4 1-1,-3 7 104,-1 5 0,-2 0 1,-2-2-1,0-4 71,0-5 1,3-4 0,0-10-57,1 0 1,0-1 0,-1 1 0</inkml:trace>
  <inkml:trace contextRef="#ctx0" brushRef="#br0">1120 5544 28777,'-12'-13'-3277,"3"-1"0,-3 6 0,5-1 852,-1-2 1669,-4-1 1,10 5-1489,-7 3 3402,6 8 1,-2 2-1288,10 3 1,2-5 0,6-7 722,1-1 1,4-5 0,-1 3 0,0 0-487,-3 0 0,4-3 0,1 5 0,1 1 195,-1 1 1,5 2 0,-2 0-1,2 2-351,-2 2 1,6 4 0,-3 5 0,0 0 57,0 1 1,8-5 0,-5-2 500,5-1 1,-4-2 0,4-4-1</inkml:trace>
  <inkml:trace contextRef="#ctx0" brushRef="#br0">1880 5238 22568,'-14'8'0,"1"0"-615,0-2 0,-5 9 0,-1 1 0,-2 6 153,-3 6 0,-1 6 0,-2-1 0,1-1 411,-1 1 1,-3-3-1,1-7 1,2-2 285,2-2 1,-3-1 0,7-6-1,0-3 386,3-5 1,8-2-106,1-2 1,14 0-382,4 0 1,14 0 0,11 0 0</inkml:trace>
  <inkml:trace contextRef="#ctx0" brushRef="#br0">3279 5571 15685,'5'-9'0,"1"0"0,1 0 0,3 0 314,2 0 1,-3 6 0,0-1 877,1 2 0,1 8-1120,-2 3-168,-3-3 1,-8-1 286,-2-10 0,1 2 0,-5-6 0,1-1-259,-1-2 0,4 0 0,-3 2 0,1 1-379,3-1 1,1 2-409,2-1 0,0 8 0,0 1-37,0 7 0,0 5 0,0 1-489,0 1 1,0-1 10,0 0 410,0-5 833,0-2 184,0-18 1,0 7-1396,0-8 434,0 9 775,-6-2 1584,5 12-701,-5-5 1827,6 5-3045,0-12-781,0 5 767,0-5 0,1 6 1598,4 0 1,-4 1 64,4 4-1343,-4 2 1,5 6 0,2 1 0</inkml:trace>
  <inkml:trace contextRef="#ctx0" brushRef="#br0">946 6330 28122,'-13'-7'-8028,"0"3"7672,5 2 1016,2 2 0,8 0 0,2 0-283,5 0 1,3 0-1,1 0 1,1 0-414,-1 0 0,5 6 0,1 3 0,0 1-197,1-1 1,3 3 0,0-3 0,2 1 139,1-1 0,5-3 0,1-6 0,-3 0 58,-1 0 0,-1 0 0,0-1 0,-1-4 172,1-4 1,-2-7 0,-1-3 0,-2-1-265,2 1 1,-3-3 0,1 3 0,0-1-161,-1 1 1,2 1-1,-5 5 1,-2 1-127,-1 3 1,-1-1 60,-1 6 755,-6-1 0,-1 7-818,-6 2 1,-4 3 0,-1 7 46,2-1 0,0 0 0,0 1 0,-2-1 111,-3 0 0,-2 7 1,-6 2-1,-4 3 92,0 2 0,-7 1 0,-6 1 1,1 3 18,-1-3 0,2-1 0,6-1 0,4-2-1179,8-3 1054,5-2 1,8-13 0,0-1 0</inkml:trace>
  <inkml:trace contextRef="#ctx0" brushRef="#br0">3053 6450 32391,'0'-6'-4916,"0"6"1,0 6 825,0 8 0,1-7 4022,4-2 0,-3-4 0,7-1 816,2 0 0,-4-4 1,2-1-1,1 2 196,2 2 0,3 2 0,1 4-775,2 3 0,1 0 1,-1-1-1,4 1 10,4-1 1,0-4-1,1 2 1,0-5-144,-1-5 1,1 2-1,0-7 1,-1-5 422,1-6 1,-5-4 0,0-2 0,2 1 67,1-1 1,2-6 0,-1-1 0,0 0-433,-4 3 1,3-3 0,-4 0 0,1-1-506,0-1 0,-5 5 0,0-3 0,-3 0-227,-6 0 0,-2 4 0,-6-1 1,0 4 106,0 5 1,-6 0 0,-4 7 0,-6 3 414,-6 1 0,-5 0 0,-4 2 0,-3 5 91,0 2 1,-9-2 0,3-1-1,0 2 430,3 2 0,-3 7 0,6 3 0,3 3-230,0 1 1,-2 6 0,3 3 0,4 4-279,0 0 0,0 7 0,8 4 0,3 4-253,5 4 0,-1 5 1,7-1-1,3 3-634,4 1 1102,16 0 1,9-5 0,12-2 0</inkml:trace>
  <inkml:trace contextRef="#ctx0" brushRef="#br0">4932 8663 31702,'-1'-9'-9831,"-2"0"7008,-2-1 1,1 2 1837,4-1-533,0 6 1057,0-3 0,0 5 309,0-4 0,0 2 696,0-5-2983,0 5 2289,0-3 91,0 6 1,0-2 0,-2-1 318,-2-1 1,-4-1 0,-3 4 2554,2-4-2205,-3 4 1,5-9 0,-7 4 120,1-2 1,0 4-1,-1-4-49,1 2 0,0 2 0,-1 4 16,1 0 1,0 0 0,-1 0 0,1 0 45,0 0 0,-1 0 1,-1 0-1,-2 0-4,-6 0 0,0 0 0,-1 0 0,2 0-354,-2 0 0,-1 0 0,0 0 0,1 0-327,2 0 1,1 0 0,-1 2 0,4 0 42,3 3 0,-2 4 0,-1-3 1,1 0-40,3 0 1,0 2 0,1-3 0,0-1 171,-1 2 1,1-4 0,-2 4 0,-1-2-104,-2 1 1,-1-1 0,1-4 0,-3 0-91,1 0 0,-1 2 0,3 0 0,-3 3-62,1-2 1,-1 3 0,5 0 0,-2 1-207,2 3 1,1-2 0,0-1 0,-1 1 18,-2-1 1,0-2 0,6 3 0,2 1 34,1-1 1,0 2-1,-4-4 1,1 1-22,3 4 1,-3 1 0,3 1 0,-1 0-145,1 1 0,-3-1 0,3 2 0,-1 1-185,1 2 0,-1 4 0,4-3 1,-2 1-39,-2-1 0,4 3 0,0-3 1,2 0 3,-1 1 1,1-3-1,2-2 1,-1 2 177,-1 0 1,-1 3-1,5-4 1,0 2-5,0-2 1,0 0 0,0 1 0,0 0 24,0 0 0,0 3 0,2 3 0,1 0 29,1-1 1,7 4-1,-2-4 1,2 3 94,3 2 1,-1-1 0,0 1-1,2 0 242,3-1 1,3 1 0,4-2 0,-1-1 244,-2-2 0,5-6 0,4 4 0,0-3 240,1 1 0,-2 0 0,5-5 0,1 1 41,-2-1 1,9 5-1,-3-1 1,2 1-53,-1 1 1,3 1 0,2 3 0,2 1-170,2 4 1,-4-1 0,0 4 0,-2-3-39,1-1 0,4-2 0,-3-1 1,-1-4 141,1 0 0,3 2 0,-3-4 1,0-2 46,0-1 1,4-2-1,-1 0 1,2 1-87,-3-1 1,7 0 0,-3 1 0,1 0-223,4 4 0,-1-3 1,-1 4-1,0-1-293,-2 0 1,3 10-1,-7-1 1,3 1-50,1 0 1,4-2 0,-1 1-1,-1 0 244,1-1 0,5-3 0,-2-3 1,0 0 223,0-4 1,4-1 0,-6-3 0,0-2-65,-3-1 1,3-2-1,-1 4 1,-3-3-156,-1 3 1,1 1 0,-7 1 0,0 0-236,0 1 0,-1 3 1,-4 1-1,2 0-48,2 1 1,2-2 0,-4 3 0,0 0 190,4-4 1,-2 3 0,2-1-1,0-3 273,2-5 0,0 2 0,-7-5 0,1 1-33,1-4 0,0 2 1,-2 0-1,-1 0 71,-1 0 1,8 3 0,-8-3 0,1 1-303,1 3 1,2 2-1,1 2 1,-1-1-298,2 0 0,-3-1 0,6-3 0,1-5 483,2-2 0,3-2 1,1 0-1,2-2-2,-2-2 0,3-3 1,1-7-1,0-1-120,4-2 1,0-3 0,-1-3 0,0 2-46,0 2 0,-8-5 0,-2 2 0,-1-2 0,0 2 0,-3-3 0,-2 2 0,-1-2 0,-3-1 0,-3-5 0,-3-2 0,-3 0-55,-1 1 1,-6-4 0,-7 2 0,0-1-396,-4-2 0,-3-9 0,-2 6 1,-4-3-219,-1-3 0,3 0 0,-3-4 0,0 2 7,0 2 1,-1-4 0,-2 1-1,2-1-64,-2 1 1,3-3-1,-2 5 1,-1-1-46,-1 4 0,2 2 0,1 3 0,-2-1 100,-2 0 1,-1 5 0,0 3 0,0 1 107,0 0 1,-6 0-1,-3 2 1,-4 0 372,-5-2 0,3 0 1,-4 3-1,0-2 310,-3-1 1,-2-5-1,0 4 1,2-2 46,-2-3 0,1 0 0,-1 0 0,2 1 84,-2-1 0,-1 4 1,-2 2-1,0 3 90,1 2 0,-1 3 0,-1 3 0,-2 0-30,-1 4 1,-4 1 0,2 2 0,-1 0 79,-3-1 1,-6 1 0,-3 0 0,0-1 61,0 1 1,-4 0-1,0-1 1,-5 1 22,-3 0 1,-9-5 0,2-1 0,-1-1-246,-4 1 1,31 8 0,-1 0 0,1 2 0,-2 0-1,0 0 1,-2 0 11,-2-1 1,-2 1 0,-3 4 0,-1 0 0,0-2 0,0 0 0,-1 2 0,1 0 15,0 1 0,-1 1 0,-4-1 1,0 2-1,0 1 0,1 2 1,-1-1-1,-1 1-178,-1 1 0,1 1 0,0 0 0,1 1 0,3 2 0,-1 1 0,2 0 0,-1 0-124,2-1 0,-1 1 0,-6 2 1,0 0-1,7 0 0,1 1 0,-1 0 1,0-1-174,1 1 1,1 0 0,2-1 0,1-1 0,0 0 0,1-1 0,1 1-1,1 0-478,0 1 0,0 0 693,3 3 0,1 0 0,0-3 0,0 0 0,1 1 0,0 0 0,-1 0 0,0-2 0,-1 1 0,0 0 0</inkml:trace>
  <inkml:trace contextRef="#ctx0" brushRef="#br0">15516 8170 25126,'-13'-2'-860,"0"-2"0,4 1 726,0-6 0,4 4 0,-3-2 945,-3 1 0,5-4-741,2 1 1,2 1-206,2-1 0,2 1 262,2-6 1,-1 7 0,6 2 0,3 4 302,4 1 0,5 0 0,7 0 1,3 0-295,5 0 1,8 1 0,4 2 0,0 3 51,1 2 1,0-5-1,5 3 1,-3-2-21,-2 0 0,2 5 0,-7-4 0,-2-2-123,-5-2 0,0-1 1,-6 0-1,-3 0-2,-4 0 1,-2-1 0,-7-2 0,-5-3-76,-3-2 1,-2 0 0,-7-6 0,-4 2 59,-7 4 0,-6-4 1,-9 4-1,-2 1-1772,-1 2 0,1 0 1,7 0-362,0 2 0,9 3 1980,0 5 0,13-4 0,8 5 0</inkml:trace>
  <inkml:trace contextRef="#ctx0" brushRef="#br0">18182 8036 13646,'-20'-7'0,"2"2"-420,3 4 1,3 13 0,2 4 0,1 3 517,-1-1 0,-1-3 1,2-2 449,5 1 0,5-7 0,8-3 1,10-2 478,10-2 1,11-2 0,10-2 0,3-5-454,1-3 1,9-1 0,-6 0 0,-3 1-503,0 3 1,-1-2 0,-7 6-1,-2-1-1044,-2 0 0,1 1 0,-9 4 1,1-2 481,1-2 1,-6 1 0,1 5 541,-3 4 1,4-4 0,2 5 0</inkml:trace>
  <inkml:trace contextRef="#ctx0" brushRef="#br0">20662 8130 12734,'13'-6'702,"0"4"1,1-2 0,1 1-318,2-2 1,3 4-1,3-4 1,-1 4-98,2 1 0,6 0 0,2 0 0,1 0-333,0 0 1,8 0 0,-1 0 0,1 0-572,1 0 0,4 0 0,3 0 0,1 0 382,-1 0 1,3 0 0,-3 0 0,3 0 233,1 0 1,6-6-1,2-1 1</inkml:trace>
  <inkml:trace contextRef="#ctx0" brushRef="#br0">23234 8196 11213,'18'-28'653,"0"-3"-1,10-2 1,-1 13 0,-1 5 552,-2 4 1,0 9 0,-5-3 0,0 4-1024,1 1 0,-1 0 0,-3 1 0,3 2-984,2 1 1,1 2 0,5-3 0,0 3-217,-1 2 0,1-4 1,0 5-1,-1 1-1991,1 2 3020,6-4 0,1-2 0,6-6 1</inkml:trace>
  <inkml:trace contextRef="#ctx0" brushRef="#br0">16050 8609 7889,'-9'0'4231,"0"0"-1722,0 0-2041,1 6 1,8-4-1,9 2 1,5-2-94,3-2 1,0-6 0,3-3 0,1-3-109,0-1 0,-5-1 1,3 0-1,-1-3-232,0-1 1,-2 1 0,-5 3-1,-4 1-89,-1 0 0,3 4-33,-5 0 1,2 6-56,-1-1 1,-4 4 0,5 4 0,0 5 362,3 3 0,3 6 0,1 1 0,0 0-59,1 0 0,-1 5 0,0-3 0,1 1-248,-1 0 0,0-6 0,1 4 0,-1-3-1333,0 1 1,-1 0 0,-1-3-4733,-2 3 6151,-1-4 0,6 0 0,-1-8 0</inkml:trace>
  <inkml:trace contextRef="#ctx0" brushRef="#br0">16489 8649 9297,'-13'0'1788,"4"2"0,2 2 1,-1 5-655,1 3 1,4 9-1,-1 5 1,2 8-97,2 5 0,0 7 0,0 3 0,2 1-683,2-1 1,-1 6-1,6-5 1,1 0-895,2 2 0,3-7 0,3-5 0,4-9-935,3-8 0,8-3 1,2-8-1,4-4-1482,1-3 1,4-14 2955,1-4 0,-1-10 0,-4 3 0</inkml:trace>
  <inkml:trace contextRef="#ctx0" brushRef="#br0">17129 9316 7817,'12'-2'227,"-3"-2"1,3 2 0,-5-4 0,2 0 1185,0-2 1,-6 0 0,1-1 354,-2-1 1,-2 2-157,0 0-1240,-6 5 0,-3-2 0,-7 8-125,-2 2 1,0 5 0,5-1 0,0 3-131,-1 1 1,2 2-1,2 1 1,3 2-354,1-2 1,1-1-1,7-2 1,2 1-23,5-1 0,4-1 0,4-2 0,2-1 453,2 1 1,-5 1 0,2-1 0,-3-1 91,-2 1 1,-6 2 0,-2 2 147,-4-1 0,-1 0 0,-1 1 0,-4-1-231,-4 0 0,-2 1 0,-3-1 1,-1-1-1419,-2-3 0,2 1 1,-3-6-386,3-1 0,8-3 0,2-6 0,7-7 1599,7-8 0,12-16 0,13-4 0</inkml:trace>
  <inkml:trace contextRef="#ctx0" brushRef="#br0">17596 8983 13423,'-2'14'0,"-1"3"695,-1 0 1,-2 6 0,2-3 0,-4 4 669,1 4 1,-1 11-1,5-1 1,-3 2-1182,-1 3 1,4 3-1,-1-3 1,2-3-1150,2-2 1,0-2 0,0-9 0,0-1-1964,0 1 0,0-11 2928,0-2 0,6-10 0,1 2 0</inkml:trace>
  <inkml:trace contextRef="#ctx0" brushRef="#br0">17556 9356 7817,'0'-14'1724,"0"1"1,1 6-1,4 2-1404,4 4 0,2 7 0,3 4 0,-2 5-367,-3 3 1,7-1 0,-3-3-1,2-3-629,0-2 1,4-3 0,2-6 0,1 0-283,0 0 1,-4-1-1,3-2 1,-4-3 590,-5-1 0,0-2 0,-7-5 263,-2 1 0,-2 0 1,-2 1 1475,-4 3 0,-1 2 1,-4 4 1128,1-2 1,6 2-1252,-1 8 1,2 2 0,2 6-796,0 1 0,6-1 0,3 0 1,1 1-404,-1-1 0,2 0 0,-6 1 1,3-3-585,2-2 1,-2-3-1149,1-6 0,-2-1 1068,2-4 1,-3 2-1,-8-4 897,-2 1 0,-4 2 361,-5 4 1,6 6-585,2 2 1,4 4 0,2 0 0,4-2-493,4-1 0,2-6 0,4 2 0,3-4-1659,4-1 0,3 0 2089,2 0 0,6-12 0,1-2 0</inkml:trace>
  <inkml:trace contextRef="#ctx0" brushRef="#br0">18156 9369 7817,'-14'0'2630,"1"0"-701,0 0 1,5 6-1177,4 3 1,4 3-1,6 1 1,6 0-234,4 1 0,2 3 0,-4 3 0,3-1-138,1 0 1,-2 5 0,-6-2 0,-2 2-218,-2-2 0,-2 3 0,-4-3 1,-2 2-458,-2-2 1,-8 2 0,-7-6 0,-2-3-454,-2-5 0,-1 2 0,0-5 0,3 1-474,2-4 1,1-3-1,7-3 1,2-6-1941,4-5 3159,4-9 0,13-11 0,2-8 0</inkml:trace>
  <inkml:trace contextRef="#ctx0" brushRef="#br0">18422 9369 7817,'0'13'382,"-1"1"1,-2 0-1,-2 3 1445,2 1 1,0 4 0,1-3-1,-3 0-1095,2 0 1,2 4 0,1-6 0,0 0-1201,0-2 1,0-7 0,1 0 0,4-2-205,3-3 0,4-8 0,2-5 0,-1-6 672,0-7 0,-5-8 0,-2-3 0</inkml:trace>
  <inkml:trace contextRef="#ctx0" brushRef="#br0">18462 9396 7817,'-6'-14'164,"-6"5"0,-5 2-141,0 1 1,7 2 536,1 4 1,8 1 0,1 4 531,7 3 0,9 4 0,2 0 1,-2-1-1084,-1-3 0,5-5 0,2 2 0,1-4-458,0-1 0,0-1 1,-3-4-1,-1-2 188,0 0 0,-3-5 0,-5 3 0,-4-3-1239,-1-1 1,-1 4 0,-5 0 1499,0-1 966,0 4 0,0 1 0,0 10-385,0 3 1,0 9 0,1 1-1,2-2-151,1-1 0,7 4 0,-2 3 0,1 3 512,-1 2 0,3 0 0,-3-1 0,1 1-674,-1 0 0,1 2 0,-4-1 1,0-4-170,0-3 1,3 1-1,-5-3 1,-1 0-380,-1 1 0,-8-4 0,-3-6 1,-3-2-1593,-1-2 1,4-2 1259,0-4 0,6-1 0,-1-4 0,2-4 455,2-3 0,5-5 0,1-1 0,1 2-68,3 1 1,-2 2-1,-1-1 1,-1 1-189,-3 0 413,4-1 0,1 1 0,5 0 0</inkml:trace>
  <inkml:trace contextRef="#ctx0" brushRef="#br0">19582 9422 10706,'0'14'2585,"0"0"0,0 3-1784,0 0 0,-4 7 1,-1-2-1,2 4-399,2 0 0,-4-1 1,-1-1-1,0-3-590,0-2 0,-2-1 1,3-5-734,2 1 0,2-9 0,1-5 277,0-7 0,0-9 1,0-5-1,0-3 309,0-4 0,0-10 0,0 1 0,1 0 601,4-2 0,2 2 1,6-1-1,-1 1 329,-3 0 0,3 1 0,-3 11 1,3 1 111,1 2 0,2 6 0,1-1 0,2 6-891,-2 2 0,-1 6 1,0-2-1,1 4 41,2 1 1,0 1 0,-5 4 0,0 4-5488,1 2 5630,5 3 0,2-1 0,5 0 0</inkml:trace>
  <inkml:trace contextRef="#ctx0" brushRef="#br0">19915 9369 7814,'-12'1'8328,"4"4"-7960,2-4 1,12 4-1,2-10 1,4-3-872,2-4 1,3-2 0,3 0 0,-1-3 422,0-1 0,3 1 0,-4 3 80,-2 1 0,5 0 0,0-1 0</inkml:trace>
  <inkml:trace contextRef="#ctx0" brushRef="#br0">20115 9209 7814,'-6'7'3467,"-3"-2"-1754,-2-4 0,-1 1-940,3 2 0,3-1 0,6 6 0,0 2 71,0 0 0,1 3 0,2-1-436,2 0 0,1-4 0,-2-1-1046,5-2 0,-2-2-790,2-4 1,0-7 0,3-5 488,-3-5 0,1 0 0,-4 2 0,0-1 582,0-2 1,-1 0 0,-5 5 229,0-1 0,0 6 0,1 0-444,3 2 1,-1 2-1,6 4 571,2 0 0,6 0 0,4 0 0</inkml:trace>
  <inkml:trace contextRef="#ctx0" brushRef="#br0">20582 8969 7909,'-12'-10'2006,"3"5"0,3 11 0,5 12 0,-4 0-1098,-4 1 1,2-3 0,-2 7 0,0 0-10,2 2 1,-5 7 0,3-1-1,-1-2-847,1-1 1,-2-5-1,5-3 1,0 0-878,1-4 1,-1-3 813,1-4 0,5-3 1,-1-7-1103,4-4 0,6-2 0,-4-5 0,1 1 245,0 3 1,-1-1 2309,-5-5-810,0 7 0,0 3 0,0 8-764,0 5 1,1 1 0,4 1 0,2-3-14,1 3 0,5-5 0,-1-2 1,5-2-1120,4-2 1,0 0-1,3-2 1,-2-2 1263,2-5 0,1-9 0,1-3 0</inkml:trace>
  <inkml:trace contextRef="#ctx0" brushRef="#br0">20702 9182 7852,'-14'-7'3802,"1"3"-2884,6 2 0,-1 4 0,5 2 0,-1 5 1,1 3 1399,1 1-2181,2 0 1,5 1 0,1-1-584,1 0 0,-2-5 1,4-4-1,1-2-1174,2-2 1,1-2-1,0-1 1,1-3 93,-1-1 0,0 0 1526,1-2 0,-7-3 0,-1 4 0</inkml:trace>
  <inkml:trace contextRef="#ctx0" brushRef="#br0">20795 9209 8125,'-9'-4'2373,"0"-1"-673,0 1 0,-2 5-1265,2 4 0,4 1 1,8 4-1,3-3-293,1-1 1,2 5-1,5-4 1,-1 2-607,0 0 1,1-6-1,-1 1 1,0-2-1089,1-2 1,1 0 0,1 0 845,2 0 1,-1-6 0,-3-3 0,-1-1 705,0 1 0,1-9 0,-1 3 0</inkml:trace>
  <inkml:trace contextRef="#ctx0" brushRef="#br0">21008 9196 7852,'0'-14'1064,"0"1"1,-1 4 98,-4 0 0,4 8 0,-4 1-413,4 7 0,1 5-263,0 1 1,1 5 0,2 0-580,2-2 0,5-2 0,-1-6-871,3-3 0,6-4 0,0-2 1,-2-4-368,-1-3 0,-2-6 1,0-2 1329,1-2 0,5-11 0,2 0 0</inkml:trace>
  <inkml:trace contextRef="#ctx0" brushRef="#br0">21262 8889 8676,'8'-18'0,"1"1"0,2 0 729,1 3 1,-1 5-1,0 1 1,-2 2 71,1 3 1,2 3-504,1 5 0,-5 7 0,-4 8 0,-2 4 135,-2 4 1,-6 3 0,-3-1 0,-3 1-900,-1-1 1,-1-2-1,1-2 69,0 1-790,-1-6 0,1-2 1,0-6-289,-1 1 1475,7-7 0,-11 5 0,3-5 0</inkml:trace>
  <inkml:trace contextRef="#ctx0" brushRef="#br0">21168 9182 7852,'-13'-7'709,"1"-5"0,2 5 918,1-1 0,4 2-690,-3 6 0,6 2 0,1 2-1297,4 5 0,11 8 0,1 0 0,3 1 360,1 1 0,11 2 0,-2 6 0</inkml:trace>
  <inkml:trace contextRef="#ctx0" brushRef="#br0">2000 13394 15740,'-14'6'-591,"7"1"0,2 6 1,5-1 627,5-3 0,4 3 1,8-3-1,6 3 397,2 1 1,9 0 0,6 1 0,7-2-53,5-4 1,6 0 0,1-5 0,0 1 18,1-1 1,8-3-1,-3-3 1,-1-3-309,-5-1 0,-4-3 0,-2-8 1,-3-4-54,-5-4 1,-1-2 0,-10-3 0,-1-4-546,-6-4 1,-7-7 0,-8-3-1,-4-4 210,-8-5 1,-8 2 0,-13-6 0,-10 0 309,-12 1 1,-9 8 0,-5 8 0,-5 7 7,-4 7 0,27 17 1,-3 4-1,-1 5 1,-2 3-1,0 1 1,-1 3-206,-2 2 1,-1 4 0,1 3 0,0 3 0,2 3 0,0 3 0,1 1 0,1 1-25,2 2 1,0 1 0,2 2 0,1 2 0,2 0 0,2 1 0,2 0 0,2 1-49,2 0 0,2 2 0,2 0 0,3 2 0,5-1 0,4 1 0,-5 34-789,11 0 0,19-1 1043,10-6 0,15 2 0,-14-34 0,3-2 0,0 1 0,0 0 0</inkml:trace>
  <inkml:trace contextRef="#ctx0" brushRef="#br0">3106 4798 29332,'-21'-9'-4330,"3"0"875,4-1 2617,6-8 1,2 3-1,6-4 1</inkml:trace>
  <inkml:trace contextRef="#ctx0" brushRef="#br0">2826 4225 29601,'-19'-5'-1773,"-3"-1"0,-2-1 1410,2-3 1,-4 4-1,4 1 1,-3 4 446,-2 1 0,1 0 1,-1 0-1,0 1 111,1 4 1,1 1 0,1 5 0,2 1-345,-2 3 0,0 1 0,1-1 0,0 1 21,0 2 0,-1 4 0,0-2 0,3 0-54,2 4 1,-3 4-1,3 2 1,0-2-138,-1 2 0,4-1 0,6-1 0,2 2-139,2 1 1,3 6 0,9-1-1,8 2 191,6 2 0,7 0 0,6 0 0,5 0-46,5 0 0,13-1 0,2-4 0,7-5 342,6-7 0,-30-12 1,1-2-1,4-3 1,0-1-1,1 0 1,1-2 176,2-2 0,1-2 0,0-2 0,1-2 1,2-2-1,-1-3 0,-1-1 0,0 0-27,-3-1 0,-1-2 0,1-1 0,-1-2 0,-5-1 0,0 0 0,-2-1 0,0 0-20,-2-1 0,-1 0 0,3-3 0,-2 0 0,-5-1 0,-2-1 1,0-1-1,-1-1-20,0-2 1,-2 0-1,-5 0 1,-1-1-1,17-34 1,-9 2 87,-7-2 1,-11 0 0,-13 2 0,-12 5-546,-14 2 0,-19 7 0,-14 7 0,22 23 1,-2 2 207,-5 1 1,-2 3 0,-3 5-1,-1 2 1,-6 0 0,-1 1-1,-3 3 1,-1 1-23,-5 1 0,-2 2 0,-1 3 0,1 2 1,2 3-1,1 1 0,3 2 0,0 1-122,3-1 0,1 3 1,0 1-1,2 1 1,7-1-1,2 1 0,1 1 1,1 1 114,4 1 0,1 1 139,2 2 0,2 0 0,3-6 0,1 0 0,0 3 0,1 1 0,-28 21 0</inkml:trace>
  <inkml:trace contextRef="#ctx0" brushRef="#br0">2306 13767 9908,'0'-13'0,"0"-1"-237,0 1 0,2 6-332,2 2 1,3 4 1479,7 1 1,-1 0-491,0 0 1,-5-2-1,-2-1 1,-2-3-49,1-1 1,-1 2-1,-5-2-32,-4 1 1,2 2 0,-6 4 0,-3 0 127,-4 0 0,0 4 1,-5 2-1,2 1-282,3 4 1,-4-1 0,1 1 0,0-4-35,0-1 1,-4 3 0,4-3 0,0 0 11,0 0 1,-1-1 0,3 0 0,-4 2 198,0 1 0,-3 8 0,5-1 0,-2 3-139,-2 1 1,3 9-1,1 0 1,3 3-116,3 2 1,-4 8 0,10 1-1,-1 2-112,4 2 1,8-2 0,8-4 0,9 0-121,10 0 1,8-7 0,7-5 0,7-7 245,8-6 0,5-1 0,4-9 0,2-4-49,3-4 1,-6-8 0,4-10 0,-37 9 0,0 0-44,2-1 1,0-2-1,-2-2 1,0-2 0,0 2-1,-2-1 1,28-19-150,-8 1 1,-3-7 0,-8 3-1,-6-3-46,-8-2 0,-9-1 0,-8-5 0,-4 2 127,-8-1 1,-17 0-1,-12-1 1,-8 6-19,-9 3 1,-15 5 0,-7 12 0,-5 4-277,35 14 0,-1 1 1,1 1-1,-1 2 0,1 3 1,-1 0-1,-33 3-386,3 6 1,6 2 0,11 11-1,5 2-884,7 1 1,3 6 1526,10 0 0,3 6 1,11-3-1</inkml:trace>
  <inkml:trace contextRef="#ctx0" brushRef="#br0">4959 13674 8934,'0'-14'0,"1"1"0,2 0 333,2-1 1,-1 5-429,-4 1 0,-1 5 29,-4-2 1,-2 4 0,-7 1 0,1 1 257,0 4 1,-1-4-1,0 5 1,-3-2 97,0 1 0,-3 4 0,3-3 1,-4 0 166,0 0 0,-4 8 0,3 0 0,-3 2-94,-2 3 0,2 2 0,1 6 0,3 1-207,2 3 0,3 3 1,5 7-1,4 2-8,1 2 1,5 4 0,9-3-1,10-2-311,6-3 0,14-4 0,8-11 0,8-4 87,3-4 0,10-10 0,-3-5 0,1-7 126,5-9 0,-4-7 0,-29 6 0,-1-1 0,-1-1 0,-1-1 9,33-18 0,-32 14 0,-2 0 0,23-14 0,-2-4-17,-4-1 1,-13-4-1,-3 1 1,-9 3-38,-7 3 1,-9 7-1,-6-1 1,-6 4-617,-6 5 1,-16 4-1,-12 8 1,-12 3-477,-7 1 1,-14 3 1128,-1 7 1,27 2 0,-1 2 0,-2 2 0,-1 0 0</inkml:trace>
  <inkml:trace contextRef="#ctx0" brushRef="#br0">15476 8130 28759,'6'-6'-2373,"3"6"1,-3 6 1493,-2 7 0,4 0 0,-1 1 0</inkml:trace>
  <inkml:trace contextRef="#ctx0" brushRef="#br0">15530 8183 27796,'0'-13'-4916,"0"-1"1,0 1 243,0 0 4045,6 5 1,-5 8 0,3 9 251,-2 3 0,-2-3-67,0 0 597,0 0 0,0-4 914,0-5 0,0-5 0,0-9-2086,0 1 1,0 0 487,0-1-1171,-6 1 1632,5 6 1,1 7-1,7 7 1</inkml:trace>
  <inkml:trace contextRef="#ctx0" brushRef="#br0">2439 14367 8802,'-14'-14'0,"-3"3"268,0 2 1,-3-2 0,4 7 0,-3 1-154,-2 1 1,0 5 0,-2 6 0,0 10-253,0 10 1,-3 6-1,0 11 1,1 7 161,2 8 0,1 4 0,7 2 0,5-2 5,3-3 1,8-3 0,11-7 0,9-3 192,10-4 0,12-11 0,6-8 0,2-6-11,3-6 0,4-6 1,1-7-1,0-7-8,0-7 1,3-14 0,-4-2-1,-1-7-91,-3-5 1,-6-8 0,-7 0 0,-7-3-471,-7-1 0,-14-5 1,-1 0-1,-6 1 93,-7-3 0,-11 11 0,-12 1 0,-6 6-52,-5 7 1,-4 8-1,-1 9 1,2 5 2,2 4 0,4 3 0,7 8 1,2 2 313,6 5 0,2 15 0,1 4 0</inkml:trace>
  <inkml:trace contextRef="#ctx0" brushRef="#br0">5212 14380 8541,'-27'0'-507,"1"0"0,-1 0 0,0 0 0,1 0 370,-1 0 0,-4 4 0,0 2 0,0 2 129,-2 2 0,1-4 0,-4 0 1,4-2 274,-1 1 1,3-1-1,-4-4 1,0 0 101,0 0 1,4 0-1,-2 2 1,1 2-129,0 5 0,0 4 0,5 5 1,3 4-91,0 4 1,9 6 0,0 5-1,8 3-48,5 0 0,7 8 0,6-7 1,7 3-85,8 2 0,14-3 0,5-7 1,9-7-154,7-5 1,6-6 0,0-9-1,-3-8 147,1-8 0,-4-8 0,-1-15 0,-8-4-92,-6-6 1,-1-13 0,-16-2 0,-5-1 72,-6 1 1,-10-10 0,-4 6 0,-4-2 12,-1 0 1,-7 5 0,-7 7 0,-5 6-92,-2 6 1,-4 6 0,3 11 0,-3 6-265,-2 8 0,2 5 0,3 4 0,4 6-383,3 8 0,3 13 731,3 6 0,3 8 0,6 3 0</inkml:trace>
  <inkml:trace contextRef="#ctx0" brushRef="#br0">7811 14393 8432,'8'-13'-102,"-4"0"1,-10-5 0,-5 2 200,-6 4 0,-6 4 0,-3 8 1,-6 0 116,-8 0 1,-14 17 0,0 6 0,-4 7-58,-1 3 1,-2 8 0,6 2 0,5 6-87,2 6 1,10 1 0,8-4 0,8-2 35,9-1 1,8-6 0,16 0-1,12-6 82,14-6 1,14-4 0,9-7 0,6-6-187,6-8 0,-31-8 0,0-2 0,0-3 0,1-1 0,-3-3 0,0-2-64,-2-1 1,-1-1 0,0-6-1,-1-1 1,-1 0 0,-2-1-1,-2-1 1,-2-2-56,20-28 1,-7-3 0,-16-2-1,-8-1-104,-10 1 0,-13 1 1,-10 6-1,-14 5 218,-13 7 0,8 22 0,-4 2 0,-2 3 0,-1-1 0</inkml:trace>
  <inkml:trace contextRef="#ctx0" brushRef="#br0">2706 15060 25027,'0'-14'-9803,"0"1"8536,0 6 0,0 2-225,0 10 1080,0-4 0,2 5 1085,2-6 0,-3-1 391,4-4 1,-4 2 84,-1-6-2910,0 6 1640,0-9 323,-6 11 1,-1-5 465,-6 6 1,4-4 0,0-1 38,-1 2 1,2 0 0,-1 0-426,-1-1 0,-2-1 0,-1 5 0,-1 0-29,1 0 0,0 2 0,-1 1-108,1 1 1,0 5 0,-1-3 0,1 1 180,0 4 0,-1-4 0,1 1 1,0-2 208,-1-3 0,1 2 0,0 0 0,-1-1-57,1 2 1,0-4 0,-1 4 0,1-2-367,0 1 0,-1 1 0,1-4 0,0 3 7,-1-2 0,6 3 0,-1 0 0,-2 0-299,-1 0 1,4 4-1,-1-1 1,0 3-222,1 1 1,-2 0 0,4 1 0,0-1 196,0 0 0,-3-4 1,5 0-1,1 1 11,1 2 0,-2 2 0,0-1-170,1 0 0,1 1 0,2-1 32,0 0 1,-4 1 0,-1-1 0,2 0-58,2 1 1,1-1 0,0 0 0,0 2-61,0 3 0,1-3 0,2 4 0,2-1 165,-2-1 0,4 1 1,0-5-1,2 1 399,0-1 0,0-1 1,6-2-1,1-2 274,2-2 0,4-2 0,-3-2 0,2 1 80,3 1 1,1 0 0,2-2 0,-1 1-96,1 1 0,4 2 0,2-1 0,-1 2-100,1 0 0,2 5 1,-2-3-1,1 3-24,3 1 1,-3 1 0,2-1 0,-1-1 95,-1-3 1,3 1 0,-4-4 0,1 0 199,3 0 1,2-2 0,1-4 0,-2 0 21,-2 0 1,7 0-1,-3 0 1,1 0-301,1 0 0,-2-4 0,0-1 0,0 3-352,0 0 1,0 4 0,1 0 0,2 4-160,1 2 1,5-1-1,-3 4 1,2-3 89,2 3 0,-3-1 0,2-1 0,0-3 86,-2 0 1,4-5-1,-5 4 1,0-4 412,0-1 1,2 0 0,-2 0 0,0 0 87,0 0 0,3 0 0,-3-1 0,0-2-299,0-2 0,-2 1 0,-2 4 1,1 0-96,1 0 1,1 1 0,-4 2 0,2 3-124,1 2 1,7-4-1,-1 4 1,5-1-247,3 0 0,-1-4 0,-3 3 1,-1-1 327,0-1 1,10 1 0,-1-5-1,-1 0 74,-1 0 0,-5 0 0,3 0 0,-3 0 4,-2 0 1,0 0 0,1 0 0,-1 0-25,0 0 1,5 0 0,1 0 0,0 1-193,1 4 0,2-4 1,-1 5-1,-1-2 32,0 1 0,9-1 1,-10-4-1,4 0 236,2 0 1,-1 0-1,1 0 1,0 0-75,3 0 1,0 0 0,-3 0-1,-1 0 135,0 0 1,8 0 0,-5 0 0,1 0-220,0 0 1,2 0 0,-1 0-1,0 0-53,0 0 1,1 0 0,-2 0 0,2 0 49,1 0 1,-31 0 0,1 0 0,-1 0 0,0 0 0,0 0 0,0-1 93,-1-1 0,-1-1 1,3 2-1,0-1 1,-3-1-1,1-1 0,-1 0 1,1 1-2,0-1 0,0 0 0,0 1 0,1-1 0,0-1 1,1-1-1,0 2 0,-1 1-83,0 0 1,0 0-1,1 0 1,0 0-1,30 0 1,-1-1-181,-2 1 0,3 1 1,0 2-1,-3 0 71,-4 0 0,4 0 0,-4 0 0,-2 0 101,-1 0 1,1 0-1,-2 0 1,3 0 70,0 0 1,4-4 0,-6-2 0,2-1 150,6-4 0,-1-1 0,-5-1 0,-2 0-32,-2-1 0,4 1 0,-6 0 0,-2-1-428,-5 1 1,-1 0 0,-7-1 0,-5 1-271,-3 0 1,0-5 0,-6 0-1,-3 2 152,0 1 0,-1-3 0,0-1 0,-2 0 79,2 0 0,-1-4 1,0 6-1,-6-1-19,-2-1 0,-1 4 0,-1-3 1,-1 3-49,-3 2 0,-3-5 1,-6 0-1,0 2-261,0 1 1,-6 2 0,-5 0 0,-5-1 348,-6 1 1,-8 0-1,-2 1 1,-2 1 157,-3 3 1,-2 3 0,-1-2-1,0-1 389,0 1 1,0 4 0,0-3 0,0 2 274,0-1 0,0-4 0,-1 5 0,-2-1-192,-2-1 1,-4 0 0,3-4-1,-1 1-13,-3-1 1,-2-1 0,-3 1 0,-1 3 91,-2 1 0,-9-3 1,2 4-1,-1 3-257,-4 0 0,-6 2 0,2 0 1,-1 0-179,-1 0 0,2 0 0,36 0 0,-1 0 0,-35 0-22,2 0 0,33 0 1,1 0-1,-38 0 1,37 0-1,1 0-1,-38 0 1,34 0-1,-1 0 1,0-1-1,1 1 1,-1-2-1,0 1 25,-1-1 0,-1-1 0,-3-1 0,0-1 0,1 2 0,1 0 0,-2 0 0,-1-1 84,-1-1 1,0 0 0,-4-1 0,0 0-1,0-1 1,-1 0 0,-1 1 0,-2 1-54,2 0 0,-2 1 1,-9-2-1,0 0 1,3 2-1,0 0 1,-1 0-1,-2 0-150,1-1 1,-1 1 0,-2 2 0,-1 1 0,2-2 0,0 1 0,-1 1 0,0 1-103,1 0 0,1 0 0,-2 0 0,0 0 0,10 0 0,0 1 0,0 1 0,1-1-900,1 1 0,1 1 1130,-1-1 0,0 0 0,1-2 0,0 0 0,-2 1 0,0 1 0,2 2 0,1 1 0</inkml:trace>
  <inkml:trace contextRef="#ctx0" brushRef="#br0">2266 17085 8246,'-9'-17'-183,"0"-1"-288,6 6 1,-3 12 0,6 9 361,0 3 1,-1 1-1,-2 0 360,-1 1 1,1-1 0,6 0 190,1 1 0,8-2 0,1-2 0,8-1-33,4 1 1,8-2-1,4-1 1,6-1-192,6-3 1,7-2 0,3-1 0,2-1-206,3-4 1,-5-6 0,-1-9 0,-4 0-74,0-4 0,-7-3 0,-4-2 0,-6-4-82,-6-1 0,-4-2 0,-5-5 0,-4-2 69,-3-1 1,-8-5 0,-4 4-1,-6 2 48,-6 2 0,-9 1 1,-7 1-1,-7 5 82,-8 8 1,-15 11 0,-4 12 0,-11 9-263,30 1 0,0 4 0,-3 3 1,0 4-1,-6 7 0,0 2 1,-1 2-1,0 1-422,-2 3 1,1 1-1,-3 6 1,2 3 626,9-4 0,1 2 0,-2 3 0,1 1 0,5-3 0,0 0 0,-1 5 0</inkml:trace>
  <inkml:trace contextRef="#ctx0" brushRef="#br0">17796 17392 21680,'0'-27'-3145,"0"11"0,1 4 3039,4 5 0,-2 2 0,6 7 0,2 1 512,6 1 1,3 1-1,9-5 1,3 0 246,8 0 0,10-5 0,11-1 0,4 0-347,8 0 0,-30 4 0,1 0 0,4 2 0,1 0 0,1 0 0,0 0-67,2 0 1,0 0-1,5 2 1,0 2-1,-1 1 1,1 0 0,1 2-1,1 1-273,-2 0 0,1 2 1,6 3-1,1 1 1,-5-2-1,0 1 1,3-1-1,1 1 95,5-1 0,0 1 0,1 1 1,1-1-1,2-4 0,0-2 1,0 0-1,0-2-15,-2-2 1,1 0-1,-18-2 1,0-1-1,0 0 1,21 0-1,-1-1 1,-22-1-1,-1 1 1,0-2 80,0-1 1,0 0 0,0-2 0,1 1 0,0-1 0,-1 0 0,1-2 0,0 0 0,0 0 0,0 1 0,-1-1 0,1 1-64,2-1 0,-1 0 0,0 0 0,-1 0 1,0 0-1,0-1 0,-1 0 0,1 0 1,-1 0-1,0 1 0,0-1 0,0 1 62,-1 0 1,0 1 0,1 0 0,-1 0 0,1 1 0,-1 1 0,17 0 0,-1 1-1,-3 2 1,0 0-356,-4 1 1,0 0 0,0 1 0,-1 0 0,-4 1 0,-1 0 0,-5 1 0,-1 0-368,-3 2 1,-1 1-1,0 1 1,-1 0-1,29 7 1,-3 1-644,-4-1 1,-7 0-1,-8-1 1239,-4-3 0,-2 1 0,-2-2 0,-1 4 0,-3 4 0</inkml:trace>
  <inkml:trace contextRef="#ctx0" brushRef="#br0">20422 18112 18915,'18'-18'0,"-1"-1"0,0 1-315,-3 3 0,4 0 0,1 11 0,1 1 1053,-1 1 0,5 8 0,-1 3 1,8 4 148,9 5 1,8-4-1,11 0 1,8-5-486,7-3 0,-28-1 0,3-1 0,1-1 1,2-2-1,2 1 0,0-1-199,2 0 0,1 0 1,1-1-1,2 0 1,4-1-1,1 0 1,1 0-1,1-1-160,2 1 0,1-2 0,3-2 1,0 0-1,-4 1 0,1 0 0,-1 0 1,-1-1-233,0 1 1,-1 0-1,2 2 1,0 1-1,-6-2 1,0 1 0,-2 1-1,-1 1-531,1-1 1,-2 2 0,-5 1 0,-2 0 719,-3 0 0,-1 1 0,2 1 0,-2 0 0,-4 0 0,-2 0 0,-3 1 0,-1 2 0,30 9 0</inkml:trace>
  <inkml:trace contextRef="#ctx0" brushRef="#br0">22688 18965 10694,'0'-15'0,"1"0"623,4 2 1,4 2 0,9 11 0,5 0 633,7 0 1,11 5 0,14 1 0,12 1-669,-29-2 0,2 0 0,5-1 0,2 0 1,4 0-1,0 1-371,2-1 1,-1 2-1,4 2 1,1 2-1,0 0 1,0 1-1</inkml:trace>
  <inkml:trace contextRef="#ctx0" brushRef="#br0">16876 6770 16761,'-12'-10'0,"3"-3"0,3-2-1158,0 0 1,5 6 0,-4 0 0,3 0 933,-3 2 0,4-9 0,-4 2 190,4-1 1,-4 5-1,-1 3 1,-1 1 658,-3 3 1,-4 1-1,-4 2 1,-4 0-46,-3 0 1,-6 0 0,-3 0 0,-3 0-20,-5 0 0,1 5 1,2-1-1,1-1-35,-4-1 1,-1-2 0,5 0 0,1 0 48,1 0 1,1-6 0,-5-2 0,0-1 202,0 1 1,4 3-1,1-2 1,-2-1-122,-2 1 0,1 4 0,1-2 0,1 4-186,-1 1 0,0 0 0,-1 1 1,-1 2-414,-2 2 1,-2 5 0,1-1-1,-1 3-350,-1 1 1,-5 1 0,4-1-1,2 0 184,2 1 0,1-3 0,0 0 0,0-2 219,0 1 1,5-3 0,-1 1-1,0-1-58,2 1 1,-4-4 0,2 5 0,-1 1-55,2 2 0,-2 3 0,4 1 0,1 4-159,-1 0 0,-4 2 1,1 7-1,-2 0-338,-2 2 1,0 6 0,0-1 0,1 1 116,4-2 1,-2-2-1,4-6 1,1-1 276,-1 1 1,2-6-1,4-4 1,2-2 121,3-1 1,-2 3 0,6 1 0,1-2-158,-3-1 0,6-1 1,-6 0-1,3 4-201,-1 4 1,0 4 0,3 2 0,-1 1-141,-2 2 1,2 11-1,5-2 1,4 0-82,1-3 1,2 4-1,4-4 1,1 0 101,4 2 0,2-8 0,6-3 0,2-4 478,3-1 0,-2-3 0,6-3 0,4-2 451,3-1 1,4-1 0,5 2-1,2 1-161,6 2 0,5 0 0,3-4 0,4 3-199,4 0 0,8 7 1,-34-13-1,1 0 1,-1 2-1,2 0 125,0 0 1,1 0 0,0 0 0,2-1 0,-1 1 0,1 0 280,1 0 1,-1 0-310,-4-4 0,2 0 0,8 6 0,2 1 1,-6-5-1,0-1 0,0 1 0,0 0 81,-1 1 1,2-2-1,3-1 1,0-2-1,1 2 0,-1-1 1,2-2-1,1 0-55,2-1 1,0-1 0,0-3 0,1 0 0,1 2 0,0 0 0,1 0 0,0-1-85,0 0 1,1 0 0,3 1-1,1-1 1,-1-1 0,1-1-1,3 2 1,-1-1-93,-1 1 0,1 1 0,4 2 0,0 0 0,-5-1 1,1-1-1,-2 2 0,1-1-38,-1 1 0,0-1 0,0 0 0,0 0 1,-3 1-1,0 0 0,1-1 0,1 1 167,1 0 1,1 0-1,2-1 1,0 0-1,0 0 1,-1 0-1,-1 1 1,1-1-207,-1 0 0,1 0 0,5-1 0,0 0 0,-3-3 0,-2 0 0,2 0 0,0 0 40,-1 0 0,1 0 0,3 0 0,-1 0 0,1 0 0,0 0 0,0 0 0,0 0-20,1 0 0,1 0 0,2-2 0,0-1 0,-5 1 0,0 0 0,0 0 0,1 1 0,1 0 0,0 0 0,2 1 0,0 0 0,-2 0 0,0 0 0,-1 0 0,1 0 0,0 0 0,0 0 0,1 2 0,0 1 0,-2 0 0,-1 0 0,-2 0 0,-1 0 0,-1 0 0,1 0 0,6-1 0,1 0 0,-5-2 0,0 0 0,0 0 0,-1 0 0,-2 0 0,1 0 0,1 0 0,0 0 0,-2-1 0,-1 1 0,1-2 0,-1 1 0,2-1 0,0-1 0,5-2 0,-1 0 0,-6 0 0,-1 1 0,0-2 0,0 0 0,1-1 0,0 1 0,5-1 0,1 0 0,-4 1 0,0-1 0,-1 1 0,0 0 0,-2 2 0,-1-1 0,5-1 0,-1 0 0,-4 3 0,-1-1 0,1 0 0,1-1-79,0 1 1,1-1 0,0 2 0,0-1 0,-5-1 0,-1 0 0,-1 0 0,0 1-71,-1-1 1,-1-1 0,1 1 0,-1 0 0,-6 0 0,-1 0 0,1 0 0,-1 1 146,0-1 1,-1-1 0,5-1 0,-1-2 0,-7 0 0,0-1 0,1 0 0,-1 0-29,2 1 0,-1-1 0,-1-1 0,-1 0 0,0 1 0,0-1 0,0 0 0,-1 0-106,-1 0 1,1-2-1,3-3 1,0 0-1,26-11 1,2-1 464,-3 0 0,-5-3 1,0-2-1,-4 1-511,-3-1 1,1-2 0,-1 2 0,-5 0 34,-3 1 0,2-5 0,-4 1 0,-4-1-219,-4 2 0,-1-2 0,-8 3 0,-3-2 122,0-1 0,-5-4 0,-4 5 0,-4-2-667,-3-2 1,-6-5 0,1 1-1,-4 1 379,-4 1 0,-4-2 0,-5-1 0,-2 3 226,-3 0 1,-4 2 0,-9 0-1,-5 0 210,-2 0 0,-8 2 0,-4 2 1,-7 5 191,-5 3 1,-8 1 0,34 14 0,-2 0 0,0 0 0,-1 0 41,-1 2 0,-1 0 0,-6-1 0,-1 0 0,-1 2 0,-1 1 1,-3 0-1,-1-1-97,-1 0 1,-1 1 0,-6-1 0,-2 2 0,1 0 0,-1 1-1,-2-1 1,0 0 188,-2-1 1,0 0-1,-2 0 1,1 0-1,0 2 1,0 0-1,-1-2 1,1 0 146,-4-2 1,0 0 0,-1 0 0,0 1-1,2-1 1,-1 0 0,2-1 0,2 1-25,2 1 1,0 0-1,-1-2 1,0 0-1,2 2 1,0 1 0,0-1-1,-1-1-158,-1-1 0,0 0 0,-2 2 1,0 1-1,1 0 0,-1 0 1,-1 2-1,-2-1-165,23 4 0,-2-1 0,0 1 1,-3 1-1,-2 1 0,1 0 0,-2 0 1,0 0-1,0 0 0,0 0 0,-1 1 1,0-1-279,-1 1 0,0-1 0,-1 1 0,-5-1 0,-2 1 0,1-1 0,0 2 0,1 0 0,-1 0 0,-1 0 0,1 0 0,-1 0 148,0 0 0,0 0 1,1 0-1,2 1 1,0-1-1,1-1 1,0 1-1,0 0 1,1-1-1,1 0 1,0 0-1,1 0 61,1 0 0,1-1 1,0 1-1,1-1 1,1-1-1,0 2 1,4 0-1,0 0 1,1 0-1,1-1 1,0 1-1,0-1-144,-20 1 1,0-1 0,-2 1-1,1-1 1,5 1 0,1-1-1,1 0 1,1 0 77,1 0 0,0 1 0,-2 2 0,1 2 0,4 2 0,0 1 0,-1 1 0,-1 2-652,-1 1 0,-1 2 757,-3 6 0,0 1 0,2-2 0,0 0 0,-4 5 0,-1 2 0</inkml:trace>
  <inkml:trace contextRef="#ctx0" brushRef="#br0">760 12341 28437,'13'0'-1153,"0"0"1,1 0 1152,-1 0 0,0 0 0,1 0 0</inkml:trace>
  <inkml:trace contextRef="#ctx0" brushRef="#br0">1133 12421 10054,'0'-19'0,"0"-2"-464,0 0 1,0 6-875,0 7 0,-6 3 1986,-3-4 0,-3 6 0,-1-3 0</inkml:trace>
  <inkml:trace contextRef="#ctx0" brushRef="#br0">1053 12314 25691,'-13'9'0,"-1"-1"0,3-1 126,2 0 0,-2-2 1,5 2 387,-1-1 0,4 0 342,-1-1 431,2-4 0,2 6-1449,0-2 1,6-2 0,3 4 0,3 1 442,1-1 1,5-3 0,1 5 0,3 2 157,6 1 0,1 1 0,5 0 1,0 1-440,0-1 0,1 0 0,5 2 0,-1 0 0,-4-2 0,4 3 0,-5-7 0,2 3 0,-1 1 0,-5-4 0,-1-1 0,-3-1 0,-4 1 0,-6-5 0,2 2-1673,-3 1 1,-2-4 1401,0 2 1,1-4 0,-1-4-982,0-5 1224,-5-3 1,9-7 0,-2-2 0</inkml:trace>
  <inkml:trace contextRef="#ctx0" brushRef="#br0">1640 12421 28985,'-21'-5'-2917,"3"1"2775,9-6 0,5 10 0,10-2 1,6 5 1007,4 0 1,12 3-1,-1-2 1,2 1 20,4 1 1,-5 0 0,3 6 0,-3-1-826,-1 4 0,-2 6 0,-4-2 1,-6 2-1006,-5 3 1,-7-1-1,1 1 1,-4-2 202,-4 2 0,-8 0 1,-7-1-1,-2-2-67,-3-2 0,-1-1 0,-3-5 0,-2-1 896,-1-3 1,-6 3 0,3-5 0</inkml:trace>
  <inkml:trace contextRef="#ctx0" brushRef="#br0">1093 11315 27290,'0'-30'-8871,"0"3"7400,0 7 0,2 3 1732,2 4 0,-3 7 0,4 6 0,-4 9 73,-1 7 0,-6 7 0,-4 8 1,-5 4 218,-2 4 0,-3 7 0,4 1 0,-2 3-768,2 4 1,-2-5 0,3 7 0,5-4-3482,3-2 3171,2 5 1,5-20-1,0 4 1</inkml:trace>
  <inkml:trace contextRef="#ctx0" brushRef="#br0">1200 16006 31215,'0'13'-2294,"0"1"1,1-3 0,2 0-1,3-2 1890,1 1 0,-2 2 1,4 1-1,0 1 377,-2-1 1,5 5-1,-3 1 1,3 0 88,1 0 1,-1 5 0,-2 0 0,-1 4-281,1 3 1,2 0 0,0-6 0,-1-1-91,-3-2 1,1-6 0,5 4 315,-1-1 0,0-4 0,2 1 0,1-6-158,2-5 1,0-4-1,-5-1 1,2 0 258,3 0 1,-3 0 0,2 0 0,-2 0-387,-1 0 1,-1 0-1,0 0 1,1 0-1349,-1 0 2026,0 0 1,1 6 0,-1 2 0</inkml:trace>
  <inkml:trace contextRef="#ctx0" brushRef="#br0">1826 16272 21579,'-13'-4'0,"0"0"456,-1 1 1,2 7 0,2 5 0,3 3-1309,1 1 0,-3 0 0,4 1 250,2-1 0,3-1 1,5-2-1,5-2 1775,7-2 0,3 3 0,8-4 0,3 1-373,5 0 1,-2 5 0,0-2 0,-1 2-749,-4 3 1,0 3 0,-4 1 0,-3 0-484,-4 1 0,-8-2 1,-3 3-1,-1 1-471,-3 0 1,-12-3-1,-5 2 1,-7 0-4541,-7-4 5742,-5 5 1,-13-7 0,-1 6 0</inkml:trace>
  <inkml:trace contextRef="#ctx0" brushRef="#br0">1120 15406 27985,'-6'-13'-2373,"-3"0"1,-7-1 0,-2 2 2452,2 3 1,-4 4 0,1 5 0,-2 1 872,-2 3 1,-7 5-1,-1 9 1,1 6-423,2 5 0,3 0 0,1 5-3017,2 3 1809,6-8 1,2 16 0,10-10 0,2 2 535,2-1 0,8-4 0,5-5 0,8-2 954,4-3 1,8-2 0,4-8 0,4-4 318,4-3 1,-1-8 0,-4-5-1,-1-2-749,-4-5 1,4-11 0,-7-1-1,-1-1-1200,-4 0 1,-11-3 0,-2-2-1,-8 0-1036,-5 1 1,-8-4 0,-8 5-1,-10 3 837,-9 4 1,-11 7 0,-4 8 0,-4 4 1384,-5 4 1,-3 1 0,-5 0 0</inkml:trace>
  <inkml:trace contextRef="#ctx0" brushRef="#br0">4452 8383 8477,'-20'-14'0,"0"3"0,7 2-118,0 4 1,-1 4-1,1 1-248,0 0 1,-1 6 0,1 3 0,0 1 293,-1-1 1,1 1 0,-2-4 0,-1 0 310,-2 0 1,-4-2 0,4-4 0,2 0-133,1 0 1,-3 0-1,0 0 1,1 2 96,-3 2 0,6 8 0,-6 7 0,3 2-285,-1 3 0,0 1 1,3 3-1,-1 2-58,-2 1 0,2 0 0,6-3 0,1 2 188,-2 1 1,4 0 0,-1-4 0,3-1 96,2 1 1,1-2-1,2 0 1,0 0 41,0 4 0,6 0 0,3-2 0,3 1-132,1 3 1,5 2 0,1 5-1,3 1-67,6 2 0,1-2 0,6-2 0,2 1-39,2 1 1,2 4 0,4-8-1,2 2 43,0-1 1,10 1 0,-3-5-1,4 1 69,1-1 0,-1 4 0,-3-3 1,1-1 49,2 1 0,-26-13 0,0 1 0,28 19 0,-28-19 0,0 0-107,2-1 1,-1 1-1,-2 1 1,0 0 0,4 1-1,0 0 1,-1 0 0,0 0-33,2 0 0,0 0 1,2 2-1,0-1 0,1-1 1,0 0-1,0 0 0,-1 0 1,1 0 1,-1 0 0,5-1-1,0 0 1,-2-2 0,0-1 0,1-1-1,0-1 88,1-1 0,0-1 1,0 0-1,-1-2 1,-2 1-1,0-1 1,0 0-1,0 1 10,0-1 1,0 0-1,-1 1 1,1-1 0,1 0-1,-2 1 1,1-1 0,-1 0-45,-1 1 1,0-1 0,3 0 0,0 1 0,0 0-1,0 0 1,1 1 0,0-1-169,1 2 1,0 0 0,1 1 0,0 0 0,-2-2 0,0-1 0,0 0 0,0 0 34,2 1 1,0 0 0,2 0 0,1 0 0,-2-2 0,-1-1 0,2-1 0,0 0 140,0-2 0,1 0 0,1-1 0,0-1 0,1-1 0,-1-1 0,-2 0 1,1-1 51,-1-1 0,0-1 1,1 1-1,-1 0 0,-3-1 1,0 0-1,0 0 1,0-1 52,0 0 1,0 0-1,-1-1 1,0 0-1,-2 0 1,0 0-1,0 0 1,0 0-13,0 0 1,0 0 0,2 0 0,1 0 0,-1 0 0,0 0 0,0 0 0,-1 0-275,0 0 0,0 0 0,-2-3 1,0 0-1,0-1 0,-1-1 1,36-7-244,-1-1 0,-2-7 0,-5-3 0,-2-6 192,-6-2 0,4-4 0,-9 1 0,1-3 484,-4-5 0,-5-5 0,-10 0 0,-4-4 5,-3-4 0,-3-5 0,-1 0 1,-5 3-158,-4 2 1,0-10-1,-11 6 1,-1-4-101,-1-2 1,-4 0-1,-3-3 1,-9 0-262,-7 1 0,-11-1 0,-8 9 0,17 29 0,-2 1 52,0-1 1,-1 0-1,-3 0 1,-2 0-1,0 2 1,-1 1-1,-2 1 1,0 0 64,-1 0 0,-2 0 1,-2 1-1,-1 0 0,0-1 1,0 0-1,-2 1 0,1 1 102,-3 1 1,0 0 0,-5-3 0,-1 0 0,1 5-1,0 1 1,-2-2 0,-1 1-35,-1 0 0,-1 1 0,-3-4 0,-2 0 0,0 4 0,-2 0 1,0-1-1,-1 1 2,-1-1 1,-1 0 0,-4 2-1,0 0 1,1 0 0,1 2-1,-1 2 1,0 1-79,2 1 0,-2 2 0,-3-2 0,1 1 0,8 1 0,1 1 0,0-1 0,1 1 116,1 1 0,1 0 0,3 1 0,1-1 0,3 1 0,1-1 0,1 1 0,1 0 0,2-1 0</inkml:trace>
  <inkml:trace contextRef="#ctx0" brushRef="#br0">2746 4198 10441,'-52'-13'0,"3"1"0,5 3-167,2 5 0,2 4 1,2 4-1,2 5-52,5 3 0,-1 3 0,-1 2 0,0 4 274,1 0 0,-4 7 0,4-3 0,-1 3-77,1 6 1,0 5 0,7 5 0,3 5-9,4 3 1,5 9 0,4 5 0,5 7-6,2 1 1,4-29 0,2 2 0,1-1 0,0 1 0,3 2 0,1 1-108,1 3 1,2 1-1,3 0 1,1 0 0,2 1-1,1-1 1,2 1 0,1 0 103,1-2 0,3 1 1,4 6-1,4-2 1,1-7-1,4-3 1,1 0-1,3-2 30,0-2 0,3-3 1,4 0-1,3-3 1,-2-4-1,2-3 1,2-1-1,1-2-70,2-1 0,2-1 1,6-1-1,2-4 1,-3-3-1,0-3 1,3-2-1,0-1 172,2-1 0,1-1 1,-20-4-1,2 0 1,-1-1-1,21 2 0,0 0 1,-21-3-1,0 1 1,0 0-112,1 1 1,0 0 0,1 0-1,-1 0 1,-1-1 0,1 1 0,0 0-1,0 2 1,0 0 0,-1-1 0,1 1-1,0 0-33,1 1 0,0-1 1,0 1-1,-1-1 1,1 1-1,0 0 0,-2 0 1,0-1-1,0 0 1,23 4-1,-1-3-26,-2-1 1,0-2 0,-2-2 0,0-1-1,-2-4 1,-2-1 0,-2-2 0,-1-1 0,0-2 0,-1-4 1,0-4-1,-1-4 1,-7-2-1,-2-2 0,-1-3 1,-1-3 82,0-3 0,-4-4 0,-6-3 0,-4-4 1,-2-1-1,-3-2 0,-4-1 0,-4-2-21,-3-1 1,-4-2-1,-2-7 1,-3-1 0,-6-2-1,-3 0 1,-1-2 0,-3-1 120,-3-4 0,-2 0 0,-4 1 0,-3 0 1,-4-2-1,-3 1 0,-1-1 0,-2 1-112,8 21 1,-2 1 0,-1 0-1,-2 0 1,-2 0 0,-1 1-1,0 0 1,0 0 0,-1 1-1,-1 0 1,-1 2 0,-1 0 47,-15-17 1,-3 0 0,14 20 0,-2 0 0,-1 2 0,-18-12-1,-3 4 1,-4 1 0,-2 4-2,-2 1 0,-2 4 0,-3 7 0,-3 5 0,20 9 1,-1 2-1,-2 2 0,-1 3 0,-2 1 0,-1 2-43,-4 1 0,-2 2 0,0 0 0,-2 1 0,-2 0 0,1 0 0,0 2 0</inkml:trace>
  <inkml:trace contextRef="#ctx0" brushRef="#br0">25661 6997 8267,'-8'-30'0,"4"5"-35,2 4 0,1 8 0,-4 6-182,-4 1 1,-2 1-1,-3 5 1,-1 2-24,-2 2 0,-4-2 0,-7 3 0,-2 0 193,-1-1 1,-2 1-1,2-7 1,-4-1 212,-4-1 1,-2-6 0,-2 1 0,-3-3 65,-1-2 1,-2 1 0,-6 0 0,-1 0 50,-2-1 1,-10 1 0,1 0 0,-3 1-210,-2 3 1,-1-2-1,35 9 1,-1 0 0,1 0-1,1 0-24,-2-2 1,1 2 0,-2 0 0,0 1 0,-2-3 0,1 0 0,-1 1 0,-1 0-136,2 2 1,-1-1-1,-1-1 1,-1 0-1,0 1 1,-1 0 0,0 0-1,0 0 0,0-2 0,1 2 0,-1 1 1,1 0-1,2-2 0,0 0 1,0 1-1,-1 0 170,0 0 0,-1-1 1,-4-1-1,0-1 1,2 3-1,0 0 0,-1 0 1,0 1-72,-1 0 1,0 1 0,0-2-1,0-1 1,0 1 0,1 0-1,0 0 1,-1 1-19,2 0 1,-1 0 0,-3 1-1,-1-1 1,4-1 0,-1 1 0,0-1-1,-1-1-19,-1 2 0,0-1 0,-1 0 1,0-2-1,2 2 0,-1-1 1,0-1-1,1 0 3,-1-1 1,1 0 0,-4 1 0,0 0-1,3 0 1,0 0 0,1-1 0,0 1 98,0 0 1,0 0 0,-1-2 0,-1 0 0,1 2 0,0 1-1,-1-1 1,1-1-3,1 0 0,-1 1 1,-4 2-1,1 0 1,5-2-1,0-1 0,-2 0 1,1 1-53,0 0 1,0 1 0,-2-1 0,0 0 0,0 3 0,1-1 0,1 0 0,0 0 4,0 0 1,0 1-1,-1 0 1,0 0-1,0 1 1,1 0-1,0 0 1,1 0-117,3 0 1,0 0 0,-5 0 0,1 0-1,4 0 1,1 0 0,-2 0 0,0 0 70,1 0 0,0 0 0,-3 0 0,1 0 0,1 0 0,0 0 0,-1 0 0,1 0 21,-2 0 0,-1 0 0,2 0 0,0 0 0,1 1 0,0 0 0,1 0 0,1 1 1,1 0 0,0 0 0,-3 1 0,0-1 0,6-2 0,0 0 0,0 0 0,0 0 14,2 0 1,-1 0 0,-2 0 0,1 0 0,1 0-1,1 0 1,-1 0 0,1 0 11,-2 0 0,1 0 0,-33 0 0,-1 0 0,3 0-28,4 0 1,-2 0-1,8 0 1,1 0-18,0 0 1,-3 0 0,4 0 0,0 0-17,-1 0 0,4 0 0,-4 0 0,1 0-14,0 0 1,-5 1-1,0 4 1,0 2 4,1 0 0,-8 5 0,2-3 0,-5 3 14,35-5 1,-1-1 0,-35 6-1,36-6 1,1-1 0,-1-1 0,0 0 58,-36 7 0,35-6 0,1 0 0,-33 5 1,1-2 56,2-2 1,7 0 0,2-3 0,0 3-45,-3 1 1,3-4-1,1 3 1,3-2 68,2 1 1,-1 5-1,1-2 1,0 0-72,-1 1 0,-2 2 0,0 5 1,1 2-48,-1-2 1,-5 0 0,0 1 0,-1 2-164,-2 2 0,-8-4 0,5 4 0,-1-2 121,0-2 1,3 2-1,3-1 1,4-4 70,3-3 1,3 1 0,3-3 0,6 2 196,6 3 0,-1-5 0,2 0 1,-1 2-175,2 6 0,-2-1 1,4 6-1,0 2-196,1 1 0,1 3 1,4 3-1,0 5-70,1 2 1,5 2-1,3 2 1,3 1 81,2 1 0,1-1 0,3-6 1,5-1 117,2 1 0,4-3 0,2 0 0,7-2 183,5-2 1,5-2 0,8-1 0,5-1 60,6 1 0,5-5 0,1 0 0,6 1-133,4-3 0,9 6 1,0-4-1,5 3-66,-1 2 0,-32-12 0,-1 1 0,0-1 1,1 1-1,-1-1 0,0-1-54,0 1 0,1-1 1,-2-1-1,1 0 1,33 14-1,-32-14 1,-1-1-5,1-1 0,2 0 0,2 1 0,1 0 0,-3-3 0,2 0 0,1-1 0,0-1 65,-1-2 0,1 0 1,6 0-1,2 0 1,-4-2-1,-1-1 1,3-1-1,1 1-35,2-1 0,0-1 0,-2 0 0,1 0 0,2 0 0,1 0 0,1 0 0,0 0 33,1 0 1,0 0-1,8-2 1,0 0-1,-3-1 1,0 1-1,3 1 1,0-1-171,-1 1 1,0 1 0,8 2 0,1 0 0,-4 1 0,-1 0 0,0 1 0,0 0 23,0 0 1,0 2 0,2 2 0,0 0 0,-2 1-1,0 0 1,-1-1 0,0 0 22,-1 0 0,0-1 1,2 2-1,0 0 1,-7-1-1,0 0 1,0-1-1,-1-1-47,-2 0 1,1-1 0,0-3 0,0-1 0,-2 1 0,1 0-1,-2-1 1,0 0 168,2-1 1,0 0 0,-1 0 0,0 0 0,2 0 0,0 0 0,-1 0 0,1 0 183,-2 0 0,1 0 0,4 0 0,0 0 0,-5 0 0,1 0 0,2 0 0,1 0-168,1 0 0,0 0 1,-1 0-1,0 0 0,0 0 1,-1 1-1,0 1 1,0-1-125,0 1 1,1 1 0,1 1 0,1 0 0,1 0 0,-1-2 0,-1 1 0,-1 0-17,-3 0 1,2 0-1,6 2 1,1-1 0,-6-1-1,0-1 1,1 0 0,0 0 37,-1 1 1,0 0-1,-1-2 1,-1-1 0,1 3-1,1-1 1,-2-1 0,1-1 40,1 1 0,-1-2 0,-1 0 0,-1-2 0,0 0 1,0 0-1,-1 0 0,0 0 94,-2 0 0,0 0 0,4-1 1,1-1-1,-5 2 0,0 0 0,2 0 1,0 0-78,1 1 0,0-2 0,0 0 0,1 0 0,1 1 0,1 1 0,-1 0 0,-1 0-15,2-1 0,-1 0 0,3 1 1,0 1-1,0-3 0,1 0 0,-2 1 1,0 1 15,-1 0 1,0 1 0,6-2 0,-1 0-1,-2 0 1,-1 0 0,0 0 0,1 0 3,0 0 0,0 0 1,-3-2-1,-1-1 1,-1 3-1,-1-1 1,0 0-1,1-1 37,0 1 0,1-1 0,-1 1 0,-1-2 0,-1-2 1,-1 0-1,-1-2 0,-2 0 5,-2 0 0,0 0 0,1-1 0,0-1 0,1-1 1,1 0-1,0-1 0,1 0-65,0-2 0,0 1 0,-2 0 0,-1 0 0,0-2 0,-1-2 0,0 1 0,0-1-40,0 0 0,0 0 0,-1 0 0,0-1 0,-2 2 0,-2-1 0,0 2 0,-2 0 28,-1 1 1,0 0 0,1-1 0,-1 1-1,-4 1 1,0 1 0,0-2 0,0 0 33,-1 2 1,-1-1 0,27-13 0,-6 1 0,-5 2 21,-7 3 0,-4-3 0,-6 2 0,-6-2-122,-4-2 0,-9-1 0,0-3 0,-6-6 326,-3-6 1,-3-9 0,-8-8 0,-5-4-213,-7-4 0,7 31 1,-2 0-1,-2 0 1,-3 1-1,0 0 1,-1 0-24,-1-1 1,-1 1 0,-3-1 0,-3 0 0,0 2 0,-1 1 0,-1 0 0,0 2 14,-2 2 1,-1 0 0,-4-1-1,-1 2 1,1 6 0,0 2-1,-3 0 1,-1 1-119,-3 0 0,-2 3 0,-4 2 1,-1 3-1,-4 2 0,-1 2 1,-3 1-1,0 1-192,-2 1 1,-1 1 0,-8 0 0,-1 2 0,-2 2 0,-1 2 0,1-1 0,-1 2 53,-2 1 1,0 1 0,0 1 0,1 1 0,0 2 0,-1 0 0,2 1 0,-1 1 0,2-2 0,-1 2 1,18-1-1,0 1 1,0-1 237,3 1 0,1-1 0,0 1 0,-3 0 0,0 1 0,-1 0 0,1 1 0,-1 0 0</inkml:trace>
  <inkml:trace contextRef="#ctx0" brushRef="#br0">1266 16073 8328,'-9'1'0,"1"3"0,-1 2 0,-3 5 0,1-4 794,3-1 0,3 4 0,-2-1-378,1 3 0,1-3 0,5 0 35,0 1 0,6 1 0,3-1 0,3-1 32,1 1 0,7-4 0,2 0 0,3-1-190,2-1 0,-2 5 0,-1-3 0,-2 1-98,1 4 0,1 0 0,0 3 0,-3-1-153,-2 0 1,3 1-1,-3-1 1,1 0-65,-1 1 0,3-1 0,-3 0 0,1 1-47,-1-1 0,0-1 0,-3-2 1,2-2-247,-2-2 0,4 2 1,-3-2-1,0 0-390,-2 0 0,-2-1 1,0-5-1,1 0-475,-1 0 0,-4 0 0,-2-2-260,-1-2 0,-1 1 1440,-5-6 0,-6 0 0,-2-4 0</inkml:trace>
  <inkml:trace contextRef="#ctx0" brushRef="#br0">1800 16379 8137,'0'-13'551,"0"-1"1,0 6 0,1-1 150,3-2 1,4 5 0,5 2-250,1 2 1,-1 2 0,0 0 0,-1 2-150,-3 2 0,1 8 0,-5 7 1,-1 2-394,2 3 0,-4 1 1,1 3-1,-5 3-683,-2 5 1,-7-4 0,4 0 0,-2-4-688,0-2 0,2-1 1459,-2-2 0,-3-4 0,5-6 0</inkml:trace>
  <inkml:trace contextRef="#ctx0" brushRef="#br0">11717 12568 8490,'-13'-5'75,"0"1"1,4-2-1,0 3 1147,-2-2 0,4 1 1272,-2 4-1866,6 0 0,-1 1 0,8 2-145,5 2 0,3-1 0,3-4 0,2 2 198,6 2 0,-3-2 0,3 2 0,0-2-273,3-2 1,5 0-1,0 0 1,-2 0-304,-1 0 1,2 0 0,-2 0-1,-3 1 86,1 3 1,-7-1-1,-1 6 1,-5 2-342,-4 0 1,1 4 0,-4 2 0,0 2 65,0 2 1,-2 2 0,-4 7 0,0 2 135,0 3 1,-1-1 0,-2 3 0,-1-3-391,1-2 0,0 4 1,0-5-1,-2-2-174,2 0 1,2-3-1,1-1 1,0-2-857,0-6 1,1-2 0,4-3-3545,4-3 4912,2-3 0,3-18 0,-1-3 0</inkml:trace>
  <inkml:trace contextRef="#ctx0" brushRef="#br0">11904 12807 8127,'-27'-13'759,"2"1"0,3 3 124,4 5 0,5 8 1,4 5-1,3 3-299,0 1 1,4-4 0,-2 2-177,3 3 1,5 4 0,2 6 0,1-3 459,4-2 0,-1 5 1,0-1-1,-2 5-341,-2 4 1,3 8-1,-5-3 1,-1 0-176,-1 1 1,-2-4 0,0 2 0,0 1-116,0 1 1,0 2 0,0 0-1,-2-1-19,-2-4 1,1 7 0,-5-5 0,1 0 65,-1 1 1,4-5-1,-3-1 1,-1-1 28,1 1 1,2-1-1,-2-3 1,-1 1-120,1 2 0,4 1 1,-3-4-1,2 1-165,-1 2 0,1 1 0,4-4 0,0 1-48,0 2 1,0 5 0,0-4-1,0 1-91,0 0 0,1-2 0,4-3 0,2 0 104,1-1 0,-1 2 1,-4-7-1,3 4 140,1 0 0,-4-1 0,2-1 1,-4-2-135,-1 2 0,0-3 0,0 1 0,0 2 0,0 1 0,0-3 0,0 0 0,-1 1 0,-4-3 0,4 5 0,-4-2 0,4 2 0,1 1 0,0 1 0,0 0 0,0-1 0,0 1 0,0-5 0,0 0 0,0 1 0,0-3 0,1 6 0,2-6 0,2 3 0,-2-1 0,3-4 0,-2 2 0,-1 1 0,-1 0 0,-2-3 0,0 2 0,0 1 0,0 0 0,1-1 0,2 4 0,1-3 0,-1-2 0,3 5 0,0-2 0,0 2 0,0-2 0,3 3 0,-5-3 0,1 3 0,1 2 0,-5-2 0,4-1 0,-2-2 0,1 2 0,-2-3 0,2 1 0,-3 0 0,-1-1 0,0 2 0,0-5 0,0 0 0,0 1 0,0-4 0,0 3 0,0-3 0,0-2 0,2-1 0,1-2 0,3-1 0,1 1 0,-4-2 0,3 1-593,0 1 1,-4 2 0,3 1-449,1 1 0,-4-1 1,2 0-737,-2 1 0,-2-1-2227,0 0 2121,0-5 0,0-4 1,0-10 1882,0-7 0,0-1 0,0-5 0</inkml:trace>
  <inkml:trace contextRef="#ctx0" brushRef="#br0">11824 15939 7859,'-24'2'752,"-3"2"1,-1-1 0,5 5 0,2-1 616,2 0 0,2 2 0,8 5-130,5-1 1,14-1-1,8-3-668,6-5 1,13-2 0,3-4 0,3-2-356,3-5 0,-3-8 0,4-2 0,-1-2-948,-3-2 1,1-2-1,-2-2 1,-7 0-1558,-5 1 1,0 0 2288,-8 4 0,-3-9 0,0 3 0</inkml:trace>
  <inkml:trace contextRef="#ctx0" brushRef="#br0">12184 13700 8156,'0'-17'28,"0"-1"1,0 0 0,0 5 0,1 1 319,4 3 1,-4-3 0,4 3 1785,-4-3-1501,-1 5 0,0 3 0,0 8-273,0 5 0,-1 9 0,-2 5 0,-3 5 286,-2 4 1,5 3 0,-3-1 0,2 2-425,0 1 1,-2 3-1,3-8 1,-2 1-450,2-1 0,2 0 0,1-7 0,0-3-786,0-4 0,1-5 0,4-3 0,4-2-328,2-2 0,3-2 0,1-5 1341,2-4 0,4-8 0,6-8 0</inkml:trace>
  <inkml:trace contextRef="#ctx0" brushRef="#br0">12370 13820 9485,'-1'-6'4312,"-2"6"-3972,-2 8 0,1 4 1,4 2-1,0 3-81,0 0 0,0 6 0,0-6 0,2 0-241,2-2 0,3-2 1,7 0-1,-1-1-640,0-3 1,1-2 0,-1-4 103,0 2 0,1-2 1,-2-8-1,-2-4 211,-1-2 0,-6-3 0,1 1 0,-2-2 391,-2-3 1,-2 3 0,-2-2 0,-4 2 657,1 2 0,-5 1 0,3 1 1,-3 4 542,-1 1 1,0 2-1163,-1 4 1,7 1-325,3 4 0,4 0 0,5 4 0,7-3-624,5 0 1,6-3 0,1 5-1,4-3-589,3-2 0,5-1 0,-5-2 0,-1 0 929,-2 0 1,-8 0 0,-2-2 476,-3-2 1,-9 2 0,-6-2 161,-8 3 1,-8 1 0,-3 0 0,-2 0 1177,-2 0 0,2 1 0,0 2 0,2 3 723,2 1 1,4 2-1468,4 5 1,5-1 0,10-1-590,7-3 1,6 1-1,9-6 1,2-1-324,1-1 0,11-8 0,-4-3 1,-1-3-232,-4-1 1,-2 0 0,-4-2 0,-7 0-313,-3 2 1,-10-4-1,-3 8 641,-2-2 0,-14-1 0,-4 3 0,-5 4 273,-1 4 1,1 1 0,-1 0 0,4 0-434,3 0 0,3 1 33,4 4 0,5-4 1,11 4-1,10-4 353,6-1 0,9-6 0,1-1 0</inkml:trace>
  <inkml:trace contextRef="#ctx0" brushRef="#br0">13104 13727 8120,'-14'0'756,"1"0"0,4 6 1,2 4-1,1 5 354,3 3 1,1 6 0,4-2 0,1 3-937,1 2 0,6-5 0,-1-1 0,3-2-398,2-3 0,-1-3 0,-1-2 0,-2-4-97,-1-1 1,-6-3 0,1-7 29,-2-5 1,-4-5 0,-4-3 0,-5-4-161,-6 0 1,-2-8 0,3 2 0,-1-3 794,6-2 1,-1 4-1,7-4 1,2 6 764,2 4 1,1 2 0,0 7-287,0 0 0,1 7 1,2 6-552,2 7 1,4 9 0,-5 4 0,-1 0-438,-1 4 0,-2 1 0,0 3 0,0 2-623,0 1 1,-6 0-1,-3-4 1,-2-2-744,2-3 0,-2 2 1,3-5 1530,1 2 0,-11 1 0,3 5 0</inkml:trace>
  <inkml:trace contextRef="#ctx0" brushRef="#br0">12277 14420 7951,'0'-13'2716,"5"22"0,-1 8-1926,-1 8 0,0 4 1,0-1-1,1 1-560,-1 2 1,3 5 0,0-5-1,2-1-554,2-2 0,2 1 0,3 0 0,1-6-3177,2-2 3501,-1-3 0,-3-5 0,-1 0 0</inkml:trace>
  <inkml:trace contextRef="#ctx0" brushRef="#br0">12290 14673 7951,'-11'-15'0,"0"-1"1536,2-2 1,8 1 0,1 5 0,7 3-1120,5 4 1,3 4 0,3 1-1,4 0-934,3 0 0,2 0 0,1 0 1,1 0-831,3 0 1,3 0 1346,-4 0 0,6 0 0,-3 0 0</inkml:trace>
  <inkml:trace contextRef="#ctx0" brushRef="#br0">12717 14727 8059,'-12'-20'2535,"9"11"0,-7-5-2105,14 5 1,2-5 0,5-9 0,-4 2-678,-1 2 0,0-1 0,-3 4 0,1-2-1163,-1 2 1,-3 1 168,-4 2 0,2 7 249,-2 6 0,2 6 992,2 7 0,6 1 0,2-1 0</inkml:trace>
  <inkml:trace contextRef="#ctx0" brushRef="#br0">12864 14580 8405,'7'0'6264,"-7"-5"-5764,-9 1 0,3 1-614,2 8 1,2 2-343,2 6 0,6-4 0,3-1 456,3-3 0,7 0 0,2-5 0</inkml:trace>
  <inkml:trace contextRef="#ctx0" brushRef="#br0">13037 14487 8620,'-12'-17'1910,"3"4"0,5 10-1948,8 3 1,2 2-1,6 5 1,-2 0-81,1 1 1,8-4 0,-6 4-62,2-2 0,0-1 0,-2-2 0,1 2-1650,-1-2 1,0-2 921,1-1 0,-7-1 1088,-3-4 1,-2-2-1,-4-6-39,-2-1 1,1 2 0,-4 2 999,1 1 1,1 0 440,5-4 1,6 6 0,3 2 0,3 5-974,1 5 1,6 3 0,2 9 0,0 1-388,-3-2 1,-8 3-1,-3 0 1,1 1-173,-1-1 0,-4 3 0,2-4-413,-4-2 0,-1-6 0,-1-2 0,-4-2-297,-4-3 1,2-8 0,-2-4-1,-1-2 351,-2-3 1,0-5 0,2-2 0,2-1 458,2 0 0,-3 6 1,5-2-1,0 3 301,-2 2-479,4 5 0,-4 8 0,6 11 1,-1 6-840,-4 10 0,-1 9 866,-3 4 0,-2 14 0,3-5 0</inkml:trace>
  <inkml:trace contextRef="#ctx0" brushRef="#br0">12784 15126 8213,'-14'-13'438,"-3"1"1,0 5-784,5 7 1,-1 4 0,4 5-483,-3-4 1,3-4 1071,1-1 0,5-1 0,-2-4 909,4-4 1,-1 3 0,-1 0 0,-3 2 260,-1-1 0,-2 1 0,-4 4-1056,-1 0 0,5 2 0,2 2 0,1 5-656,3 3 0,2 1 0,1 2 0,0 1 39,0 2 1,7 4 0,6-4 0,7-2 257,0-1 0,11-2 0,-2 1 0</inkml:trace>
  <inkml:trace contextRef="#ctx0" brushRef="#br0">12904 15206 9425,'-14'-7'0,"2"1"1101,4 0 0,0 5 1676,4-4-2330,-4 4 1,2 2-1,6 2 1,8 3-289,4 1 0,5-2 0,3 2 0,0-1-808,4-3 1,0-1 0,-1-2 0,0 0-438,0 0 0,-3 0 0,-3-2 257,-2-2 0,-7-4 0,-4-5 682,-2 0 1,-10 1 0,-4 1 0,-4 4 615,0 1 0,-4 0 1,3 3-1,0-1 3867,3 1-4132,6 1 0,4 4 0,10 1 0,7 3-954,8 1 0,5-2 0,5 2 0,4-1-3029,-1-3 3779,4-2 0,-4-1 0,6 0 0</inkml:trace>
  <inkml:trace contextRef="#ctx0" brushRef="#br0">13397 15060 10078,'-2'-14'0,"-2"1"0,-4 0 1150,1-1 0,0 3 1,4 0-833,-2 2 0,2 6 1,8-1 3,4 2 1,2 2 0,3 0-1,1 0-554,2 0 0,0 2 0,3 2 0,1 5-378,0 3 1,-5 1 0,2 1 0,-3-2-916,-2-4 1,-4 4 1099,0-3 1,-8-3-1,-1-1 357,-7-4 1,-6-2 0,-4-2-1,0-3 705,0-2 0,-2 1 0,1-4 1,2 4 1250,1 1 0,6-3-1175,0 5 0,9-1 0,5 5-630,11 0 0,12 0 0,6 2 0,2 1-330,1 1 0,9 1 1,-5-5-1,2 0-1630,-1 0 1,5 0 1876,-7 0 0,3-6 0,-3-2 0</inkml:trace>
  <inkml:trace contextRef="#ctx0" brushRef="#br0">11651 16712 8317,'-14'0'862,"1"-4"0,1-2-322,3-2 1,2 4 433,2-5-527,4 6 1,1-3 0,9 6-32,3 0 1,1 2-1,0 1 1,1 1-82,-1-1 0,2-1 0,1-2 1,2 0-271,-2 0 0,-1 0 0,0-2 1,1-1-38,2-1 0,0-7 0,-5 2 0,0-2-624,1-3 1,-6 1-363,1 0 1544,-6-1 1,8 8-205,-7 6 0,2 5 0,-3 7 0,3 0-129,1 2 1,-2 3 0,4-3-1,-1 3-556,0 0 1,4 1 0,-3-3 0,2 1-863,3 2 0,-1-5 0,0-4 1,1 0-3340,-1-1 4504,0-2 0,1-6 0,-1 0 0</inkml:trace>
  <inkml:trace contextRef="#ctx0" brushRef="#br0">11944 16659 9943,'-18'-9'0,"-1"2"0,0 1 0,-1 3 1381,4 1 1,6 10 0,1 5-885,-2 8 1,5 5 0,2 4 0,3 3 229,1 1 0,0 6 1,1 6-1,3 1-107,5 3 1,3 7 0,2 3-1,-1 4-300,0 4 0,-1 6 0,-2-1 0,-2 1-325,-5-36 1,0 1 0,6 35 0,-7-37-1,0 1 1,0 0 0,0 0-191,4 36 0,-4 1 0,2-5 0,-1-5 42,2-4 1,-4 2 0,4-12 0,-4-2-268,-1-2 0,0-4 0,-1-7 1,-2-5 205,-2-3 0,-4-7 0,3-4 0,1-2-79,-1-2 1,0-5-1,1-4-43,-4-2 1,2-2-1,0-2 1,-1-4-499,1-7 1,2-2 0,-2-6 0,-1 2 304,1 3 0,0 1 0,-4 2 1,2 1 195,-1 3 1,-2-1 0,-1 5 0,0 2 346,-1 2 1,1 1 0,0 1 0,1 4 220,3 4 1,-2-2 0,6 0 1349,-3-1 0,5 5 1,0-4-808,6 1 0,9-3 0,7-5 0,2 0 0,3 0-53,1 0 0,2 0 0,-1 0-429,1 0 0,-1-4 0,1-2 0,-2 0-1216,-2 0 0,5-4 0,-5 0 0,0-5-1443,-3-3 0,3-4 0,-6 2 2363,0 0 0,3-8 0,1-6 0</inkml:trace>
  <inkml:trace contextRef="#ctx0" brushRef="#br0">12544 17205 7810,'0'-13'67,"0"0"328,0-1 1,1 6 751,4-1-788,-4 6 0,6-8 653,-2 7-320,-4-1 1,7 5 2166,-4 0-2294,-2 0 0,4 2-529,-6 2 1,0 4 0,0 5-54,0 0 1,-5 1 0,1-1-48,1 0 0,3 1 0,4-1 24,5 0 0,3-4 0,1-1 0,1-1 321,-1 0 1,5-4-1,0 3 1,-2 0-14,-1 3 1,1-1 0,-1 0 0,-5 3-136,-2 1 0,0 1 0,-3 0 0,-2 1-184,-2-1 1,-7 5-1,-4 1 1,-5 0-87,-3 0 0,-5-1 1,0-4-1,-2-3-141,-1-2 1,-1 2 0,2-7 0,3-1-145,4-1 0,3-2 0,2 0-505,-1 0 1,7-6 0,5-3-1255,10-3 0,7-1 2181,11-1 0,13-5 0,2-2 0</inkml:trace>
  <inkml:trace contextRef="#ctx0" brushRef="#br0">13224 17085 8654,'-8'-17'0,"-4"0"230,-4 6 0,3 3 1,4 8 173,-2 0 1,-2 2 231,-5 2 1,-1 3 0,-3 8 0,4 2-190,3 0 1,-3 7 0,1-2 0,0 5 24,3 4 1,5-3-1,1 3 1,2-4-217,3-5 1,12 3 0,6-4 0,4 0-780,5-4 1,6-2 0,2-1-1,4-3-220,5-2 0,-5-3 1,4-6-1,-2 0 743,1 0 0,1-6 0,0-1 0</inkml:trace>
  <inkml:trace contextRef="#ctx0" brushRef="#br0">4519 16766 8370,'0'-6'-1308,"0"6"0,4 7 1308,1 11 0,11 3 0,-1 5 0</inkml:trace>
  <inkml:trace contextRef="#ctx0" brushRef="#br0">4706 17072 8370,'22'5'0,"0"-1"0,2-1 0,-1-2 133,0-1 1,6 0-1,-2 0 1,2 0-73,4 0 0,0 2 1,4 4-1,-2 6 122,2 4 0,2 8 0,2-2 0,2 2-414,2-2 1,1 3-1,-3-3 1,1 2-95,-1-2 1,3 2 0,0-5 0,1 0 489,3 1 1,5 2-1,3-5 1,-2 0-27,1-2 1,11-2 0,-9 0 0,2 1-50,-1-1 0,7 0 1,-3 1-1,-1-1-165,3 0 0,-4 1 0,0-1 1,-4 0-6,-2 1 1,8 5 0,-12 3-1,-1 3 24,0 2 0,-4-1 0,4 1 0,-4 0 36,-1-1 0,3 1 1,-3 1-1,0 0 47,0-1 1,4 1 0,-1-10 0,1-2 11,-1-1 1,6-2 0,-5-1-1,0-1 118,2-3 1,0-3 0,3 2 0,0 1-105,-2-1 0,3-2 1,-7 3-1,2 3-131,-3 1 0,3 5 0,-5 3 0,1-1-120,4 0 0,-4 5 1,0-2-1,-1 2 25,-3-2 1,3 3 0,0-3 0,0 4 278,0 0 0,3-5 1,-3-2-1,0 0 184,-1 4 1,6-4-1,-2 0 1,1-1-111,-1 0 1,3 1 0,-3-3 0,4 3-120,5 2 0,-5 1 0,3 5 0,-2 0-370,0-1 1,7 1 0,-3 0 0,-2-2 75,-1-3 0,-2 8 1,2-4-1,0 2 208,-2 1 1,8-4 0,-6-2 0,4-2 122,5-2 0,-1-2 0,1-7 0,-3-3 150,-2-1 1,3-1 0,-2-5 0,-1 0 106,0 0 0,-1-6 0,-5-3 0,-1-4-300,-3-5 0,1 2 0,-4-7 0,-1 0-101,-4-2 0,6-4 0,-7 0 0,2-4-64,-1-1 1,-5-1-1,-1-5 1,2-2 34,2-2 1,-5 1 0,-3-6-1,-4 0-61,-5 2 1,2-8-1,-8 3 1,-3-1 139,-2-3 1,-8-7 0,1 0-1,-4-4 80,-4 0 1,-1 30-1,-2-1 1,-12-32-1,8 33 1,1 0-31,-1-1 1,-2 1 0,-1 0 0,-1 0 0,-2-2 0,1 1 0,-1 0 0,0 0-73,-1 0 0,-1-1 0,-2 1 1,-1-1-1,-1 0 0,-2 1 0,1 1 1,0 0-56,-1 1 1,-1 0 0,-6-2-1,-1 1 1,2 3 0,-2 0 0,-1 2-1,-1 1-89,-1 0 1,-1 1-1,-2-1 1,-2 1-1,2 3 1,0 1-1,-1 2 1,0 1-530,-1 0 0,-1 3 691,-5 2 0,-1 2 0,5 1 0,0 1 0,-5 3 0,-2 0 0,0 0 0,0-1 0,-2-1 0</inkml:trace>
  <inkml:trace contextRef="#ctx0" brushRef="#br0">13517 17245 7715,'-14'-6'943,"7"3"222,3-5 0,4-1 0,4-5-567,5 1 1,3 4 0,1 2 0,0 1-406,1 3 0,-1 1 0,0 2 0,1 0-35,-1 0 1,0 0-1165,1 0 1,-1 0-163,0 0 0,1 0 1,-1 0 1167,0 0 0,7 0 0,0 0 0</inkml:trace>
  <inkml:trace contextRef="#ctx0" brushRef="#br0">13943 16952 7728,'-6'-16'625,"-2"3"0,2 5 1,1 16 354,4 5 0,1 3 1,0-1-1,0 1-471,0 2 1,-5 6 0,1-2 0,1 5-647,1 4 1,2-3-1,0 4 1,0-1-482,0 1 0,0 3 0,2-4 618,2-1 0,4-8 0,5-3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5159 8516 8318,'-6'-12'0,"-2"2"205,1 1 0,0 6-262,2-1 0,2 2 536,-6 2 0,5 0-56,-5 0 0,6 2 0,0 1-182,6 1 0,0 5 0,6-3 0,3 1 4,4 4 0,2 2 0,7 3 1,3 2-40,0-2 1,9-1 0,2-2 0,1 1 113,3-1 1,4-1 0,-2-2 0,-1-2 77,2-2 0,0-2 0,4-4 0,-2 0-17,-2 0 1,4-1 0,-1-4-1,1-2-104,-1-1 1,1-4 0,-4 2 0,-1-3-236,-4-1 1,7-6 0,-10 6-1,1 0-108,-2-1 0,-8-2 0,2 1 0,-3 1-37,-1-1 1,-5-5-1,-1 2 1,-2 0 111,-2 0 0,-3-5 1,0 2-1,-2-5 63,-3-4 0,2-2 0,-3-4 0,1 2 86,0-2 0,-5-2 1,3-1-1,-1 2-323,-3 2 1,-1 2-1,-4 5 1,-2-1-258,-5 5 1,-9 0 0,-6 5 0,-5 1 168,-7 0 1,-7 3-1,-4 5 1,-5 4-95,-7 1 0,-5 1 0,-2 5 0,0 0 277,4 0 1,-4 2 0,5 1-1,3 3 132,0 1 1,2-2-1,3 2 1,1 0 113,3 1 1,-1 1-1,4 4 1,0 2 62,0 3 1,-2 1-1,7 6 1,2 2-412,1 5 0,5 7 1,2 5-1,5 4-170,3-1 0,6 3 0,8-4 0,4 2-27,4 2 0,13-4 1,7 0-1,11-3-29,10-3 1,7 1-1,11-10 1,5-1 26,7-2 0,-33-16 0,0-2 0,3 1 0,0-1 18,0 0 0,0-1 0,3 0 0,0 0 0,1-2 0,-1-1 0</inkml:trace>
  <inkml:trace contextRef="#ctx0" brushRef="#br0">5239 9462 14251,'-8'-6'210,"2"5"1,8-5 0,2 6 116,5 0 0,8 6 1,2 1-1,0 2-38,0 0 0,9-2 0,1 4 0,2-4 29,1-1 0,8 3 0,-1-3 0,1 0 129,3 0 0,6-2 0,-2-4 1,2 0 10,0 0 1,3 0-1,2 0 1,-2 0-106,0 0 0,0-1 0,1-2 0,-1-3-140,-3-2 1,6 4 0,-5-5 0,-1 0-40,-2 2 0,2-5 1,-4 3-1,-2-3-203,-2-1 0,-2-5 1,-2 0-1,-3 2-1,-2 1 0,-1-4 0,-4-2 0,-2-1 52,-3 0 1,2 0 0,-5-5-1,1 0 6,-1 1 1,-1-2 0,-5-2 0,0-1 29,1 1 0,-1-2 0,-1-1 0,-2 1-97,-1-1 0,-6 0 0,2 4 0,-4-4-203,-1-1 1,-7 5 0,-7-3-1,-6 4 152,-6 2 1,-11 0 0,-4 3 0,-5 2-785,-4 2 1,-7 5 0,0 6 0,0-1-44,2 1 1,2 2 0,0 6 0,-1 0 791,1 0 1,-5 0 0,-1 0-1,0 0-92,0 0 0,1 6 1,3 3-1,-3 3 237,-4 1 0,-3 2 1,-2 3-1,1 4 374,-1 3 0,31-9 0,-1 1 1,0 0-1,0 1 0,1 1 0,0-1-256,-31 18 0,8 5 0,10-2 0,6 1-193,6 3 0,6 0 0,10-5 0,8-1-112,7-1 0,7-5 0,8 5 0,9-1-78,6-1 0,13-1 0,6-7 1,7 0-130,9-4 0,11 1 1,-32-13-1,1-2 0,1 1 1,0-2-502,-1 1 1,2-1 0,7 2 0,0 0 650,-4 0 1,1 0 0,9-2 0,2-2 0,-5-2 0,0 0 0</inkml:trace>
  <inkml:trace contextRef="#ctx0" brushRef="#br0">13423 7077 8394,'0'-42'0,"0"8"113,0 9 1,5 6-1,-1 5 1,1 3 711,1 2-1047,-5 3 1,4 6-1,-10 1 1,-4 4 146,-3 4 0,-5 1 0,-3 0 0,0-2 173,-4-2 1,-6-2 0,-2-4 0,-1 0 29,1 0 0,-1 0 0,3 0 1,-1 0 83,2 0 1,1-4 0,-1-2 0,0-2-7,-2-2 1,0 0-1,2-1-108,-2 2-16,-3 6 0,-6-4 1,-1 4-1,-2-1-20,-2 1 1,-5 1-1,1 2 1,-3 0-80,-1 0 0,-3 0 1,1 2-1,2 1-104,-4 1 1,4 5 0,-5-3 0,2 0 11,-2 0 1,2 0 0,-5-3 0,2 1 41,3-1 1,1-2 0,0-1 0,-1 0 269,-2 0 1,0-4 0,5-2 0,0 0-7,-1 0 0,-3-4 0,-3 2 0,1 0-108,0-1 1,-3 6-1,2-2 1,1 4-138,0 1 0,-3 0 1,4 0-1,2 0-145,1 0 1,-3 0 0,-1 1 0,0 2 74,-1 2 1,-2 1 0,1-3 0,-1 1 64,-2-1 0,-2-2 0,5-1 0,-1 0 197,-2 0 1,-4-1-1,6-3 1,-2-4 208,2 1 1,-2-5-1,5 3 1,0-1-276,0 1 0,-1-2 0,4 5 0,-2 1-105,2-1 0,-3 1 0,-1 5 0,0 0-109,-4 0 1,5 5 0,-2 1-1,0 1 41,-1 3 0,0-2 0,7 1 1,0-1 78,2 0 0,-11-2 0,8-6 0,0 0 87,-2 0 0,2 0 0,1 0 1,-1 0 115,-2 0 0,-4-6 0,2-3 0,1-3-38,0-1 1,-3 1-1,2 2 1,1 2-127,0 2 1,-3 0-1,1 3 1,-1-1-200,-2 1 1,-2 2 0,6 1-1,1 0 37,0 0 0,-3 0 0,1 1 1,-1 2 106,-2 1 0,-7 1 0,6-5 0,-2 0 35,-3 0 1,1 0 0,1 0-1,-2 0 303,-1 0 1,-5-2 0,4-1-1,-2-3-247,35 3 0,1-1 1,-1 2-1,1 0 0,-2-2 1,1 0-1,1 1 0,1 0-26,-36 0 1,34 2 0,0 1 0,-28 0 0,0 0-41,4 0 0,-4 0 0,5 0 1,1 1-158,-1 4 0,-8-2 0,5 6 0,0 0 60,0-2 0,-8 8 0,5-5 0,-3 0 85,-2 2 0,36-5 0,-1 1 0,-33 8 1,1-1-8,2 2 0,1-1 0,2-1 0,3 1 122,4 2 0,3-1 0,4-3 0,2-1-74,4 0 1,-1 2-1,0 3 1,2 3-18,3-1 1,-7 6 0,8-4 0,-1 4-7,-1 6 0,2-3 0,0 5 1,2 0 1,2 0 0,1 0 0,5 3 1,3-1-41,2 1 1,-2-3 0,10 0-1,0-1 135,3-4 0,2 5 1,3 0-1,4 2-55,4 0 0,1-2 0,0 3 0,0-2 0,0 2 0,6 2 0,3 1 0,3-2-31,1-2 0,0 7 0,2-3 0,1 0 41,2-3 0,4 1 0,-2-2 0,0 1 14,4-2 0,1 4 1,2-5-1,0 0 37,-1-3 0,5 1 1,0 0-1,-1-3 2,-2-1 0,5-2 0,2-3 1,4-1-12,1 2 0,4 1 1,2 2-1,2 0-103,2-1 0,2 1 0,3 0 0,-1-1-35,0 1 0,5 0 0,-6-1 0,2 1 42,1-1 1,12 1-1,-8 0 1,0-1 24,1 1 0,6-5 0,-4-1 0,1-2 185,1-2 1,1-3 0,3 0 0,4-1-184,-36-6 0,1-1 1,3 0-1,0 0 1,-3 0-1,-1-1 1,2-1-1,1 0-87,0 1 0,0 1 0,1 0 0,1 0 0,0 0 1,0 1-1,0 0 0,1-1 5,0 1 1,1 0-1,1-1 1,0 1 0,-2 0-1,-1-1 1,-1 1 0,1 0-23,-1-1 1,1 1-1,3 2 1,0 1 0,-5 0-1,-2 1 1,2 0-1,-1 0 45,-1 0 0,1 0 1,-1 0-1,1-1 0,0 1 1,0 0-1,-1-1 1,-2 0 51,2-1 0,0 1 0,0-3 0,1 1 0,2 1 0,1-1 0,1 0 0,0-2 97,1-2 0,1 1 0,4 0 0,1 0 1,-3-2-1,1-2 0,1 2 0,0-1-69,0 1 1,1 0 0,0-2 0,0-1-1,-1 3 1,-1 0 0,0 0 0,0-1-135,2 0 0,1 0 0,0 1 0,0 0 0,1-1 0,1-1 0,-1 1 0,0 0 52,0 0 1,-1-1 0,2 1 0,0-1 0,-5 1-1,0-1 1,-2 2 0,0-1 18,-3-1 1,1 1-1,4 1 1,-1 0 0,-5-1-1,0 0 1,1 0 0,0-1 14,1 0 0,1 0 0,1-1 0,0 1 1,-3 0-1,0 1 0,0 0 0,1 0 67,1 0 1,1-1 0,2 0 0,1 0 0,2-1-1,1 0 1,0 0 0,1 0-45,0 0 1,0 0 0,1-2 0,-1-1 0,2 1 0,0-2 0,1 1 0,0 1-131,2-1 0,0 0 0,2-2 0,1-1 0,-4 2 0,0-1 0,0 0 0,-1 0 87,-3 1 0,0-1 0,2 0 0,0 0 0,-3 2 0,0 1 1,-1 0-1,0 0-5,-1-1 1,1 0-1,0 2 1,0-1 0,-2-2-1,1 1 1,0-1 0,1 2 94,1 0 0,-1 1 1,1 0-1,-1 0 0,-1 1 1,0 0-1,-2 0 0,-1 0-48,-1 0 0,0 0 0,4 0 1,-1 0-1,-2 0 0,-1 0 1,2 0-1,-1 0-5,1 0 1,-1 0 0,0 0 0,-1 0 0,2 0-1,-1 0 1,2 0 0,0 0-68,2 0 0,0 0 0,-1 0 0,1 0 0,0 0 0,0 0 0,1 0 1,0 0-85,0 0 1,1 0 0,2 0 0,1 0 0,0 0 0,-1 0 0,-1 0 0,0 0 120,-2 0 0,0 0 1,0 0-1,0-1 0,-3 0 1,1-1-1,-1-1 1,1 0 132,0-1 0,-1 0 1,2 3-1,-1-1 1,-2 0-1,0-1 1,-2 0-1,0 1-46,-2 0 1,-1 0-1,6-1 1,-1 0-1,-5 1 1,0 1-1,1-1 1,0-1 2,2 2 0,0-1 0,0 1 0,-1 1 0,0 0 0,0 0 0,-1 0 0,-1 0-201,0 0 1,0 0-1,0 0 1,0 0 0,-2 0-1,0 0 1,0 0-1,-1 0-23,-1 0 1,1 0 0,2-3 0,0 0 0,1-1 0,0-1 0,-1-1 0,-1 0 96,1 0 1,0-1-1,0 0 1,-1 1 0,4-2-1,-1 1 1,-1-2 0,0 0 6,0-2 1,1 0 0,5-1 0,-1-1 0,-3-1 0,0-1 0,-1 1 0,-1-1 102,-1 0 0,-1-1 0,5-2 1,-1 0-1,-3 1 0,-1 0 0,0 0 1,-1-1 142,1 0 1,-2-1-1,-2-1 1,-1 0 0,24-13-1,-5 0-124,-3 1 0,6-5 0,-9 3 0,-3-2-340,-3 1 0,-5 5 1,-2-2-1,-5-1-14,-3-3 0,-3 4 0,-1-1 0,-3 2 109,-2 0 1,-1-6-1,-5 2 1,0-2 225,1 1 1,-3-5 0,-2 2 0,-4-1 115,-4-3 1,-1-4 0,-1 1-1,-4 0 190,-4 0 1,-10-3 0,-6 5 0,-6 1-238,-3 1 0,-8 4 0,-8 1 0,-5 1-507,-3-1 1,-5 5 0,-1-1 0,-3 3 241,1 4 1,29 11-1,0 0 1,-30-7 0,-3-2 117,34 13 1,0 0 0,0-2 0,-1 1 0,-2 1 0,0 1 0,0-1 0,-1 0 57,-1 0 0,1 0 0,0 0 0,1 0 0,1-2 0,1 0 0,-1 1 0,0 1 28,1-1 0,0 1 0,-2 1 0,0-2 0,1-1 0,0 0 0,-1 0 0,0 0-65,-1 2 1,0 0 0,0-1 0,1 0-1,0 3 1,0-1 0,-1 1 0,1-1-7,-1 0 0,-1 1 0,-1-1 1,1 2-1,1 1 0,0 1 0,0-1 1,0 0-19,0 1 1,0-1 0,-2 0 0,-1 1 0,1 0-1,0 0 1,0 0 0,-1 1-15,0 1 0,1 0 0,1 0 0,2 0 0,-3-1 1,1 0-1,1 1 0,1 0 56,1 2 0,-1-2 0,-1 0 0,0-2 0,-31-3 0,1-3 27,2-1 1,-3 0 0,0-1 0,2 1-30,0 0 1,-2-5-1,-1-1 1,35 9 0,0 0 56,-2 1 1,1-1 0,-2-1 0,0 0-1,-2 2 1,-1 0 0,0 1 0,0 0-56,2 1 0,-1-1 0,0 0 1,0-2-1,5 1 0,0 1 1,-1-1-1,0 1-9,0 1 0,1 0 0,-33-7 0,-2 1 0,1 0-43,-1-1 0,35 7 0,-1 1 0,-35-6 0,1 3-7,-1 5 0,35 1 0,-1 0 0,1 1 0,-1 1 1,-1 1-1,-1 1-252,-1 2 1,-1 2 0,-4 1 0,-1 1 0,1 2-1,0 1 1,-3 3 0,-1 2 292,-3 4 0,0 1 0,1-2 0,1 1 0,-6 4 0,0 1 0,-3 4 0</inkml:trace>
  <inkml:trace contextRef="#ctx0" brushRef="#br0">13943 7836 9440,'0'-13'4700,"0"0"-3609,0 5 1,0 8 0,0 9 0,0 3-323,0 1 0,2 5 0,1 1 1,1 2-640,-1 3 1,3 2 0,-1 4 0,-2 1-1012,-2-1 1,-1-2 0,0-1-1640,0-1 1212,0-5 1,0-2 1307,0-5 0,0-7 0,0-1 0</inkml:trace>
  <inkml:trace contextRef="#ctx0" brushRef="#br0">13890 8076 9646,'-6'-9'3313,"-3"0"-2310,3 7 0,6-4 0,9 6 1,3 1-856,1 4 1,5-4 0,0 3 0,-2-2-1732,-1-2 1,4 0 1582,3 0 0,4-6 0,0-1 0</inkml:trace>
  <inkml:trace contextRef="#ctx0" brushRef="#br0">14263 8010 10924,'0'25'1810,"0"-2"0,0-2-382,0-2 1,5 5-1,-1 0 1,1 4-872,1 3 1,-5-1-1,3-7 1,-2 0-585,-2 0 1,4-3 0,1-3 0,-2-2-1237,-2-2 1060,-1-5 1,0-8 0,0-11 0,-1-5-545,-4-6 1,4-3 0,-4-3 0,4-2 905,1-1 0,0 0 1,0 4-1,0 2 446,0 3 0,0-2 1,0 6-1,1 2 623,4 1 0,-2 3 0,6 4-593,1 3 1,2 4 0,1 2-664,1 4 0,-7 2 0,-1 6 0,-2 1-767,1-1 1,-1 2 418,-4 3 0,-1-5 1,-2 2-1,-3-6-2041,-2-4 1,0 1 31,-6-1 0,5-4 2385,0 4 0,12-10 0,-1-2 0</inkml:trace>
  <inkml:trace contextRef="#ctx0" brushRef="#br0">14450 8130 8167,'0'8'2162,"0"1"1,0 2-558,0 1 1,-5-4-742,1 1 1,1-6-571,7 2 1,4-14 0,5-4 0,1-2-1303,-1 0 1,-4-3-1,0-1 1,0 0 1007,-2-1 0,11-3 0,-3 2 0</inkml:trace>
  <inkml:trace contextRef="#ctx0" brushRef="#br0">14650 7983 8139,'0'13'560,"0"1"1,0-1-1,0 0 29,0 1 0,0-1 0,0 0 1,0 1 588,0-1 1,0-4-1,0 0-2446,0 1 1,6-4 1267,3-2 0,8-2 0,4-2 0</inkml:trace>
  <inkml:trace contextRef="#ctx0" brushRef="#br0">14783 7970 8094,'2'7'142,"2"-3"269,5-2 1,-2-2-412,2 0 0,0-6 0,4-1 0</inkml:trace>
  <inkml:trace contextRef="#ctx0" brushRef="#br0">14277 8076 8190,'-8'-6'1284,"-4"5"232,3-4 1,-2 4 0,-3 1-98,1 0 1,6 1 60,2 4 1,5-2 0,6 4 0,7 1-885,8-1 0,6-4 0,2 1 0,4-4-538,1-4 0,0 1 0,3-7 0,-3-4-205,-1-2 1,-8-2 0,-7 5 0,-3-2-687,-2-3 0,-6 2 0,-2-5 0,-5 1-217,-5-1 1,-7 5-1,-8-4 1,-4 3 755,-4-1 1,-8 6 0,-1 8 0,-4 2 545,-4 2 0,-5 6 0,3 4 0,1 5 12,6 3 1,6 6-1,8-2 1,4 3 996,4 2 1,10 5 0,3 2 0,4 2-992,1-1 1,12-4 0,5 4 0,7-3-386,3-2 0,8-8 1,4-6-1,1-5-721,3-7 1,3-5-1,-6-7 1,-6-7-216,-5-4 1,-10-3 0,-5-6 0,-10-3 533,-7-5 0,-10-1 0,-12 0 0,-8 4 747,-7 5 0,-7 5 0,1 9 0,0 2 435,0 4 1,-1 2 0,7 7 0,7 4-57,8 3 1,6 4 0,7 3-1,4 3-718,8 4 0,12 9 0,12 3 0,6 2-1171,5-1 1,8-5-1,4 1 1280,5-3 0,11-1 0,-26-14 0,0 0 0</inkml:trace>
  <inkml:trace contextRef="#ctx0" brushRef="#br0">15116 7756 8036,'2'-11'1279,"2"2"446,5 4 0,-1 10 0,-1 4-466,-1 2 1,0 4 0,-3 3 0,3 3-233,1-1 1,-4 10 0,2-3 0,-2 2-708,1 4 0,-3-1 0,4 4 0,-4-3-1431,-1-1 0,0-8 0,2 1 0,1-3-2592,1-1 0,1-9 3703,-5 1 0,0-14 0,0-1 0</inkml:trace>
  <inkml:trace contextRef="#ctx0" brushRef="#br0">15076 8063 9539,'-4'-9'0,"1"2"1040,4 1 0,1 1 0,8 5 0,4 0-167,2 0 0,8 0 1,-2 0-1,2 0-1258,-2 0 1,3 0-1,-3 0 1,2 0-434,-2 0 0,2-4 0,-5-2 0,2-1 818,2-4 0,-3-1 0,-1-1 0</inkml:trace>
  <inkml:trace contextRef="#ctx0" brushRef="#br0">15476 7956 8956,'6'14'1261,"-4"-1"0,2 0 1,-2 2-365,-2 3 1,1-3 0,2 4 0,2-1 484,-3-1 1,0 1 0,-2-4-1,0-1-731,0 0-1004,0-5 0,0-5 0,0-11 299,0-5 0,0-9 0,0-1 1,0 0-848,0 1 1,0-2 0,0 6 0,0 2 677,0 1 0,0 2 0,1 1 221,4 3 0,-2 3 0,6 6-132,1 0 0,5 1 1,1 2-1,-1 2-734,1-2 1,2 3 867,0-2 0,-3 1 0,4-5 0</inkml:trace>
  <inkml:trace contextRef="#ctx0" brushRef="#br0">15796 7970 9332,'0'13'2728,"0"-4"0,2 0-1813,2 1 1,-1 0 0,5 1 0,-3-2-426,-2 1 1,5 0 0,-1 1-1221,1-2 1,-1-6-820,-3 1 0,-2-4 0,2-4 0,-2-7 705,-2-5 0,0 1 1,0-4-1,0 1 386,0 0 0,0-4 0,0 3 751,0-2 0,0 5 10,0-2 0,1 5-508,4 4 0,4 3 205,8 6 0,-2 6 0,5 1 0</inkml:trace>
  <inkml:trace contextRef="#ctx0" brushRef="#br0">16089 7890 7974,'0'13'662,"0"0"882,0 1 0,0-1 0,0 0 1,0 1-256,0-1 1,0 0 0,2 1-1,1-1-1059,1 0 0,1 1 0,-5-1-1938,0 0 1059,0 1 0,0-8 0,0-6-50,0-8 0,0-8 1,0-5-1,0-3 213,0-4 0,0-1 0,0 2 1,1 0 879,4 1 0,-2 1 0,6 2 0,1 6 546,2 2 1,0 1 0,-2 3-1,-1 2-24,1 4 0,2-1 0,1 2-573,1 1 0,-1 7 0,-1 5-588,-3 3 0,-3 1 1,-6 1-1,0-1-1132,0 0 1,0 5-1,0 0-1470,0-2 0,1-5 2847,4-3 0,2-5 0,6 3 0</inkml:trace>
  <inkml:trace contextRef="#ctx0" brushRef="#br0">16743 7623 9446,'-6'8'2804,"3"-1"1,-6-4-1579,-1 1 1,4 7-1,0-2-862,0 2 0,4 3 0,-2 1 0,1 1-817,-2 2 1,4 4 0,-3-4-1,2-2-1569,2-1 0,2 2 0,2 0 331,5-5 1,4-5 1690,5-7 0,3-6 0,5-1 0</inkml:trace>
  <inkml:trace contextRef="#ctx0" brushRef="#br0">17023 7596 7931,'6'-7'2455,"-6"3"-1898,-8 2 1,-2 4 0,-1 2 0,3 5 925,-3 3 0,4 6 0,-1 1 0,2 0-651,3 0 1,-2 5-1,0-2 1,2 2-1002,2-2 1,2-3-1,4-5 1,3-2 207,4-4 1,2-2 0,-1-6 0,0-1-763,1-4 1,-3-3 0,0-9 0,-4-2-625,-1-2 1,-1 1-1,-5-4 1,0 3 1268,0 2 0,-2 1 1,-2 5-1,-4-1 663,1 1 1,-4 4 739,7 0-1502,0 6 1,4 3 0,1 9 0,4 3-1796,3 1 0,4 1 1972,2-1 0,5 0 0,2 1 0</inkml:trace>
  <inkml:trace contextRef="#ctx0" brushRef="#br0">17263 7623 7923,'-2'-7'3153,"-2"2"1,1 4-2317,-6 1 1,6 6 0,-2 3-1,5 2-454,5 3 1,-2-2 0,6-2 0,0-1-393,-2 1 0,5-2 1,-3-1-1,3-1-401,1-3 1,0-2 0,1-1 0,-1-1-335,0-3 0,-1 1 0,-3-6 0,-3 0 214,0 1 0,-5-3 1,4 2 1188,-4-3 1,-1-2 810,0 1-1396,0 6 1,2 1 0,2 6 0,5 0-189,3 0 0,1 0 0,1-2 0,-1-1-826,0-1 1,5-2-1,0 2 1,-2-5-47,-1-3 0,-2-1 0,0-1 0,1 1 642,-1 0 0,-4-7 0,0-2 0,0-2 344,-2 2 0,5-3 0,-3 4 0,3 1 25,1 2 1,0-2-1,1 3 1,-1 0 556,0 3 0,-1 5 1,-1 1-1,-2 2 369,1 3 1,-3 2-1,1 2 1,-1 4-464,1 4 0,-6 3 0,3 2 0,-4 3-259,-1 0 1,0 7-1,0-2 1,0 4-193,0 0 1,0 1 0,0 0-1,-1-1-630,-4 1 1,3-2 0,-6-1 0,1-4-555,-1 0 1,-1-4 759,-4-7 0,6-5 346,2-8 0,10-8 0,5-7 0,5 0 3176,3-1-2360,5 3 306,-2 9 1,6-4 0,-1 5-487,1-1 0,0 3 1,-1 5-58,1 0-321,0 0-217,-7 0 0,6 11 0,-6 4 0</inkml:trace>
  <inkml:trace contextRef="#ctx0" brushRef="#br0">16489 8929 9641,'8'-13'1930,"-4"0"1,-8 1-899,-5 3 0,-3 3 0,-1 6-459,-1 0 1,-2 1 0,1 2 0,3 2-193,1-2 1,3 3 0,1 0-384,1 1 0,3-4-203,7 1 0,-1-2 0,6-2 0,2 0-136,0 0 1,3 0 0,-1-2 202,0-2 0,-1 1 365,-3-6 1,-3 8-21,-6 1 1,0 6 0,0 7 0,0 2 166,0 2 0,0 3 0,0 5 0,0-1 40,0-1 0,0 4 1,0-8-1,0 0-298,0 1 1,0-3 0,0-3-246,0-1 1,-1-1-123,-4-3 1,2-3-1,-6-6 1,-3 0-1204,-4 0 0,1 0 0,-4 0-876,0 0 1,4 0 498,-3 0 1,11 0 1830,7 0 0,12-6 0,8-2 0</inkml:trace>
  <inkml:trace contextRef="#ctx0" brushRef="#br0">16889 8529 9624,'0'-1'833,"0"5"0,0 13 0,0 5 1,0 3 185,0 2 1,0 5-1,0 5 1,0 3-161,0 0 0,0 3 0,0-7 1,0 1-1469,0-2 0,0 1 0,0-8 0,0-4-2287,0-4 0,0 3 2896,0-6 0,6-5 0,2-6 0</inkml:trace>
  <inkml:trace contextRef="#ctx0" brushRef="#br0">16849 8889 9469,'6'-12'726,"3"3"1,3 4-1,1 5 1,1 0-550,-1 0 1,5 0-1,1 1 1,2 2-218,2 1 1,-2 5-1,0-4 1,0-1-729,-1 2 0,1-4 1,3 2-1,-3-2-217,-2-2 1,-3-6-1,-6-2 544,-1 1 1,-7-5 817,-2 3 1,-6-3 1582,-7-1 0,1 4 2344,3 0-3352,3 6 1,12-1-1,3 8-695,3 5 0,1-2 1,0 2-1,1 0-79,-1-1 0,0 3 1,1-3-443,-1-1 1,-4-1 0,0-6-1951,1 0 639,-4 0 1594,0 0 1,-8 6-1,-1 3 1,-2 1 84,-3-1 1,1 3-1,-4-3 1,4 3-487,1 1 1,2 1 0,4-1-1881,0 0 2262,0-5 0,5 3 0,3-3 0</inkml:trace>
  <inkml:trace contextRef="#ctx0" brushRef="#br0">17476 8743 8566,'0'9'1201,"0"-1"0,1 3-1266,4 1 0,-2-4 1,6 0-1,1-1 215,2 1 1,6-5 0,1 1-1,2-2 146,2-2 1,2-2 0,2-2 0,-2-5-753,-2-3 0,-6-6 1,-6 0-1,-4 2 100,-1 1 0,-3 2 0,-7 1 0,-5 2 780,-3 1 0,-2 6 0,1-2 0,0 4 536,-1 1 0,1 0 1,0 1-1,1 4 193,3 4 0,3 7 0,6 3-355,0 2-892,0-5 0,2 10 0,2-6 0,3 2-172,1 1 1,5-7-1,-1 2 1,6-3 265,3-2 0,1 0 0,4 1 0</inkml:trace>
  <inkml:trace contextRef="#ctx0" brushRef="#br0">18302 8729 7913,'14'-6'0,"-3"-3"792,-2-2 0,-3-3 1,-6 1 368,0 0 1,-1-1-1,-4 2-261,-4 4 0,-2 2 1,-3 6-123,1 0 0,0 1 0,-1 5 1,1 6-733,0 4 0,1 6 0,3-2 0,4-1-854,4 0 1,1 3 0,3-4 0,4-3-520,7-5 1,12 1 1326,1-7 0,14-5 0,1-7 0</inkml:trace>
  <inkml:trace contextRef="#ctx0" brushRef="#br0">18569 8609 7913,'-9'0'1356,"0"0"770,-1 0 1,4 2-1216,1 2 0,4 4 1,1 5-605,0 0 0,1 1 0,4-2 0,4-2-280,3-1 0,1-6 0,2 1 0,1-2-727,2-2 1,0-6-1,-5-3 1,0-3-247,1-1 1,-6-1 0,0 1 0,-2 0 984,-3-1 0,-2 1 1,-1 0 925,0-1 0,0 1-126,0 0 1,0 4 950,0 0 1,2 6-1873,2-1 0,4 6 1,5 3-208,0-2 0,5-2 1,1-2-1,0-2-220,1-2 1,3-9-1,-2-1 1,0-4-62,-3-5 1,-4 3 0,0 0 0,-2 2 582,-3 3 0,-2 1 0,-4 2 1513,1-1 0,1 9-988,-5 5 0,0 11 0,0 12 1,0 3-140,0 5 0,1 3 1,4 6-400,4 0 0,8 0 0,4 0 0</inkml:trace>
  <inkml:trace contextRef="#ctx0" brushRef="#br0">8491 5704 8236,'-1'-13'0,"-2"-1"397,-2 1 1,-3 4 0,2 2 0,-2-1-461,-2 1 0,-2 4 0,-1-1 0,-2 2 85,-3 2 1,-3 0-1,-5 2 1,-2 1 121,-4 1 0,3 6 1,-5-1-1,1 2 118,4-3 0,0 3 0,4-5 0,3 0-93,4 0 1,-1-2-1,1-4 1,2 0 10,1 0 1,2 4 0,-2 2 0,-1 0 94,-2 0 0,-4 5 0,2-3 0,1 4-14,0 2 1,-3 3 0,4 3 0,0 0-71,-1 4 0,9 0 0,-2 1 0,4-1-89,5-1 0,2 5 0,2-4 0,4 3-415,4-1 1,13 4 0,6-8 0,3 3 192,2 2 1,7 0 0,-2-1 0,2 1 272,3 0 0,2 1 0,-1 2 0,3 1-24,1-2 1,4 5 0,-4 0-1,3 0 90,-2-2 1,6 0 0,-2 1-1,5-1-203,7 1 1,-2-4-1,3-5 1,2-3-170,1-2 1,-28-8-1,0 0 1,-4-1-1,0-2 1,3 0-1,0-1 70,-1-2 1,0 0-1,6 1 1,-1-1 0,0-3-1,0 0 1,1 0 0,0-1 26,1 0 0,0 0 0,3-2 0,1 0 0,-2-1 0,-1 0 0,1-2 1,0-1 97,-1-1 1,1 0 0,3-1 0,0-1-1,-3 0 1,0 0 0,2-1 0,0 0-24,-1 1 0,-1 0 0,1-2 0,0 0 1,-1 1-1,0 1 0,-1-1 0,0 1-5,-1 1 1,0 0 0,-2 0 0,0 0 0,-4 1 0,-1 0 0,-1 1 0,-1 0-22,35-4 1,-6 2 0,-4-4 0,-4 3-197,-3-3 1,-3 4-1,-2-4 1,-2-2-36,-3-3 1,0-8-1,-7 0 1,-2-5 128,-5-7 1,-3-2 0,-3-4 0,-2-2-34,-6-5 1,-8-1 0,-4-2-1,-7 0 367,-7-3 1,-7-1 0,-17 4-1,-7 3-122,-7 5 0,16 21 0,-2 1 0,-2 1 0,-2 1 0,-4 1 0,-1 1-100,-4 0 0,-1 2 0,-2 2 1,-2 3-1,-3 2 0,-1 1 0,-1 2 1,-1 1-26,0-1 1,-1 3 0,-5 1 0,1 1 0,3-1 0,1 1-1,0 1 1,1 3-32,0 1 1,0 1 0,-3 0 0,0 1 0,2 1 0,0 0 0,2-1 0,1 1-257,2 0 0,1-1 0,1 0 0,1 0 0,4 0 1,2-1-1,3-2 0,2 1-1342,-32 2 1651,7-2 0,9 1 0,6-1 0,11-1 0,7-1 0</inkml:trace>
  <inkml:trace contextRef="#ctx0" brushRef="#br0">11611 5891 7940,'-14'-8'793,"8"4"1,6 7-1,8 1-278,4-1 1,1-1 0,0-2 0,2 0 93,3 0 0,8-5 0,10-2 0,4-4-483,4-3 0,1-9 0,8 1 0,6-3-385,5-2 1,-29 12-1,1-1 1,1 0 0,0 0-1,1-1 1,0 0 57,0-2 0,1 1 0,3-2 0,0 1 1,-3 0-1,-1 0 0,1 0 0,-1 1-165,2-1 1,-1 2-1,-3 1 1,0 1-1,0-2 1,-1 0-1,32-14-308,-5 6 0,2-5 0,-6 6 674,-2 1 0,-1-7 0,-2-4 0</inkml:trace>
  <inkml:trace contextRef="#ctx0" brushRef="#br0">14570 4704 8654,'0'-13'3280,"0"4"-2353,0 0 1,-5 12 0,1 3 0,0 9-352,-2 7 1,0 9 0,-5 6 0,4 6-278,1 6 1,-4 7 0,2 2 0,-1 0-580,0 1 0,6-5 0,-1-1 0,3-7-779,1-5 0,1-7 1,3-3-1,5-5-1298,3-9 0,3 0 2357,3-13 0,3-11 0,5-8 0</inkml:trace>
  <inkml:trace contextRef="#ctx0" brushRef="#br0">14756 4598 7913,'6'-28'1180,"-4"-2"-144,2 12 1,-1 7 0,0 8 0,2 6-66,-2 5 1,3 10 0,0 6 0,-1 5-165,1 7 0,3 8 1,-4 7-1,-2 4-487,-2 2 1,-1 6-1,0-4 1,0 0-823,0 0 0,0-3 0,0-5 0,0-5-1112,0-5 1,0 1 0,0-11 0,0-3 1613,0-4 0,6-5 0,1-6 0</inkml:trace>
  <inkml:trace contextRef="#ctx0" brushRef="#br0">14450 4944 7835,'-13'0'-333,"1"2"1711,3 2 1,4-2-489,10 2 0,4-2 0,8-4 0,6-4-400,2-7 1,12-2 0,3-7 0,1-2-566,1-1 0,-2 0 0,-2 3 0,-1 2-380,-1 1 1,-8 6-1,0 0 1,-6 5-687,-2 2 1141,-3 5 0,-3 1 0,-1 7 0</inkml:trace>
  <inkml:trace contextRef="#ctx0" brushRef="#br0">14503 5358 10349,'-13'0'1112,"5"5"1,6 3-1,4 1-772,7 0 1,0-6 0,3 1 0,4-2-16,4-2 0,8-11 0,7-4 1,4-4-1367,1-5 0,4-5 0,2-2 1041,2 1 0,-5-4 0,2 0 0</inkml:trace>
  <inkml:trace contextRef="#ctx0" brushRef="#br0">15290 4891 7818,'-18'-16'1913,"0"2"0,3 4-533,11 10 0,1 0 0,12-1 0,3-4-895,4-4 1,5 2-1,7-2 1,1-1-1014,3-2 1,0 3-1,-2 0 1,1 0-1834,-2 2 0,-2 1 2361,-5 6 0,4-6 0,-6-2 0</inkml:trace>
  <inkml:trace contextRef="#ctx0" brushRef="#br0">15370 4984 7822,'-17'2'0,"4"2"5405,6 5-4859,4 3 1,9-3 0,4-2 0,5-1-1286,3-3 0,5-3 1,1-4-1,4-5 739,3-3 0,12-7 0,-1-2 0</inkml:trace>
  <inkml:trace contextRef="#ctx0" brushRef="#br0">16010 4491 7960,'-6'-18'0,"-3"2"1080,-3 4 0,4 6 0,4 11 0,3 4 845,1 3 0,-5 2 0,1 7 0,-1 9-1177,-1 8 0,0 17 0,-4 3 1,1 7-1267,-1 6 1,-1-6 0,2 2 0,5-8 238,3-3 1,1 7 0,0-13 278,0 0 0,5-5 0,3 1 0</inkml:trace>
  <inkml:trace contextRef="#ctx0" brushRef="#br0">22048 6650 8349,'-7'-13'0,"2"0"378,4-1 0,1 1 0,0 0 353,0-1 0,1 7-513,4 2 0,-4 5 0,4 5 0,-4 4 101,-1 3 1,0 2 0,0 4 0,0 3 243,0 0 1,0 8 0,0-2 0,0 3-192,0 2 1,0 1 0,0 5-1,0 1 22,0 2 0,0 2 1,2-1-1,1-1-200,1-1 0,0 7 1,-4-8-1,0-2-546,0-5 1,5-3 0,-1-4-1,1-3-713,1-4 1,-3-5-1,4-3 1,0-2 70,1-2 0,1-2 0,4-7 994,0-6 0,1-5 0,-1-13 0</inkml:trace>
  <inkml:trace contextRef="#ctx0" brushRef="#br0">22248 6557 8393,'0'-21'433,"-4"-2"1,-1 5-312,2 1 0,8 7 0,4 3-291,2 1 0,3 1 0,-1 5 0,-1 2 439,-3 2 0,-2 5 1,-4 9-1,2 3 87,-2-1 0,-2 10 0,-1-2 0,0 3 689,0 2 1,0 2 0,0-1 0,0 3-422,0 5 1,0 1 0,1 0 0,2 3-434,2 3 0,4 4 0,-5-7 0,1 0-190,1 0 0,-5-3 0,5-8 1,-2-4-540,1-3 1,4-6-1,-3-2 1,0-4-4762,0-4 3803,4-8 1,-9 1 1494,4-10 0,-4-14 0,-1-9 0</inkml:trace>
  <inkml:trace contextRef="#ctx0" brushRef="#br0">21941 6704 8373,'-26'0'121,"5"0"1,3 0-2,3 0 0,10 0 253,5 0 0,10-6 0,9-3 1,2-3-36,3-1 1,1-1-1,1 1 1,3 0 574,2-1 0,-3 1 1,4 0-1,1-1-532,3 1 0,-2 0 0,0 1 0,0 1-485,0 3 0,-5 5 0,3-2 0,-4 5-223,-2 5 1,-5 2-1,-3 8 1,-5 4 326,-4 8 0,3 5 0,-5 8 0</inkml:trace>
  <inkml:trace contextRef="#ctx0" brushRef="#br0">21941 7450 9333,'-22'0'0,"3"1"1664,4 4 0,6-4-974,14 4 1,4-4 0,10-2 0,8-4-127,7-4 1,6-7 0,4-3 0,3 0-554,1-1 1,2-2-1,-5 4 1,-2 2-1006,-2 1 0,-2 3 1,-2 4-1,-3 3-2922,-2 4 3916,-7-5 0,1-2 0,-6-5 0</inkml:trace>
  <inkml:trace contextRef="#ctx0" brushRef="#br0">23088 5984 8129,'-9'-8'607,"0"4"1,0 3 0,-3 4-77,3 5 1,-1 3 0,6 11 0,-1 2-57,-1 1 0,5 6 0,-5 3 0,1 3 9,1 4 0,-5 8 1,5 0-1,-1 2 94,-1-3 1,5 9 0,-4-4 0,4 3 51,1 4 0,0-7 1,1 3-1,4-4-447,4-2 0,3 5 0,2-8 0,3 1-376,0-4 1,6-2 0,-3-2-1,3-2-116,0-2 0,5-4 0,-5-7 1,0-2-642,0-6 0,2-2 1,-5-1-1,1-3-319,-3-2 0,1-3 1,-1-6 304,-2 0 1,-5-6 0,-4-3 963,-1-2 0,4-9 0,-2 0 0</inkml:trace>
  <inkml:trace contextRef="#ctx0" brushRef="#br0">23501 6397 8151,'-6'-25'0,"-3"3"1621,-3 4-956,5 9 1,1 5-218,6 8 1,0 8 0,2 9 0,2 2 48,5 5 1,3 8-1,1 1 1,0 4-153,1 4 1,-1-1 0,0-2 0,1-1-153,-1-1 1,-1 6 0,-2-9 0,-2-1-62,-2-2 0,2-8 0,-3-5 0,-1-2-1365,2-2 1,-4-3 242,2 0 1,-8-8 0,-5-6 643,-3-8 1,-1-14-1,-1-6 1,3-5 379,2-4 0,-2-6 0,7 0 0,1 3 386,1 3 1,2 9 0,0 2 0,0 6 43,0 6 0,2 2 0,2 3 183,5 4 1,7 11 0,2 8-1,-1 5-221,-3 2 0,6 8 0,2-2 1,4 1-424,6 0 1,-3-7 0,5-5 0,0-4 57,0-3 0,-4-6 0,1 0 0,-3-6-642,-1-6 0,-6-9 0,-4-5 0,-3-7 129,-5-6 0,-3-7 1,-6-2-1,-2-1 347,-2 0 0,-8-5 1,-7 4-1,-1 0 227,1 2 1,1 5-1,3 3 1,-1 5 161,-2 3 0,2 1 0,6 11-3,1 0 0,7 8-923,2 5 0,8 8 0,10 5 0,4 3-930,3 1 0,2 5 1572,-1 0 0,7 6 0,1-4 0</inkml:trace>
  <inkml:trace contextRef="#ctx0" brushRef="#br0">24328 6064 8228,'0'-19'0,"-5"8"732,1-2 0,1 7 0,7-1-64,5 1 0,3 3 0,3 7 0,1 5-169,2 3 0,4 7 1,-3 5-1,2 5-185,3 7 0,-4 8 1,1 5-1,-2 2-774,-2-3 1,-4 7-1,-3-4 1,-1-3 355,2 0 0,-5-4 0,-2-5 0,-3-4 104,-1-4 0,0-2 0,0-3 0</inkml:trace>
  <inkml:trace contextRef="#ctx0" brushRef="#br0">24381 6570 10050,'-13'-29'599,"-1"2"0,2 3 0,3 10 0,5-3 80,3-1 0,1 1 0,1 5-570,3 3 1,10 2-1,9 4 1,7-3-1435,6-2 0,7 5 0,4-3 1325,5 0 0,4-1 0,11-6 0</inkml:trace>
  <inkml:trace contextRef="#ctx0" brushRef="#br0">25141 5904 8233,'-23'-21'44,"1"3"0,6 10 498,-2 3 0,3 4 1053,2 1 1,4 0-1200,0 0 0,2 1 1,-4 4-1,4 5-227,1 6 0,-4 0 0,2 7 1,-1-1 45,1-1 1,0 4 0,-1-4 0,5 1-188,2 0 1,2-4 0,0 2 0,2 0-190,2-4 0,4 2 1,7-2-1,2-3 27,6-1 1,2 3 0,1-6 0,0 1 250,-4-1 0,6 3 0,-4-3 0,-2 3-54,-1 1 1,-5 0 0,-7 2-1,-3 2 105,0 0 0,-6 7 0,-2-2 0,-8 3-66,-7 2 0,-6-2 1,1-1-1,-2-3-285,2-2 0,-4-1 0,6-7 1,-1 0-2277,3-2 0,3-6-145,2 1 2604,6-8 0,7-10 0,7-6 0</inkml:trace>
  <inkml:trace contextRef="#ctx0" brushRef="#br0">25381 6210 8039,'-14'-19'1046,"-5"4"0,10 1 1,0 5-493,6-2 1,11-1 0,5-2-1,9-3-246,8 0 0,4-1 1,6 5-1,0-1-263,0 1 1,4 1 0,1 3 0,-4 5-640,-4 2 0,2-2 594,-4-1 0,4-5 0,1 3 0</inkml:trace>
  <inkml:trace contextRef="#ctx0" brushRef="#br0">26060 5571 8432,'-17'-5'0,"-1"2"0,2 6 938,1 9 1,7 7 0,2 8 0,2 0-310,0-1 1,-1 7 0,5 2 0,0 3-366,0-3 1,0 4 0,2-4 0,2 2-418,5-1 1,3-4-1,3-4 1,1 0-1665,2-1 1,5 1 1816,0-10 0,2 0 0,1-5 0</inkml:trace>
  <inkml:trace contextRef="#ctx0" brushRef="#br0">26154 5144 8268,'-2'-17'0,"-2"-1"1081,-5 1 1,5 9-221,4 3 1,7 5-1,11 6 1,4 7-85,3 8 1,3 6 0,2 5 0,2 7-301,2 4 0,-4 7 0,3 0 1,-2 4-261,0-1 1,-6 8 0,-7-6 0,-3 2-949,-2 3 0,-6 2 0,-2-4 0,-4-1-579,-1 3 0,-1-7 0,-5 2 0,-7-5 1310,-8 0 0,-10-4 0,-3 0 0</inkml:trace>
  <inkml:trace contextRef="#ctx0" brushRef="#br0">24154 7916 9853,'-19'-19'0,"-3"-2"0,-2 1 670,2 2 0,3 7 0,5 4 0,1 1-235,0 3 1,-1 2 0,1 1-393,0 0 0,-1 1 0,2 4 0,4 4-143,3 2 0,4 4 1,1 1-1,1 4-24,4 0 0,0-3 1,7 1-1,0-4-67,3 0 0,6-1 0,-1-1 0,4-2-308,4-1 1,2-6 0,-2 1-1,3-2 499,5-2 0,2-12 0,2-3 0</inkml:trace>
  <inkml:trace contextRef="#ctx0" brushRef="#br0">24394 7756 8697,'-22'-25'593,"0"3"1,13 9 0,4 7 0,11 1-96,6 1 1,6-1 0,1 5-1,2 0-734,3 0 0,1 5 0,1-1 0,1 1-316,0 1 0,-5-5 0,-1 4 1,0-4-250,-1-1 0,-3 0 1,0 0 307,-2 0 0,-7-6 1,-4-3 627,-3-3 1,-2 1-1,-3 2 1068,-5 4 1,-3 4 0,-2 1-397,1 0 1,4 6-1,2 4 1,1 6-281,3 7 1,1 6-1,2 5 1,0 3-129,0 5 0,0 1 0,0-2 0,0 1-973,0-2 0,0 1 1,2-10-1,2-1-2183,5-2 0,9-9 2757,4-6 0,9-5 0,3-8 0</inkml:trace>
  <inkml:trace contextRef="#ctx0" brushRef="#br0">24954 7450 8331,'-27'-16'788,"1"2"1,6 10 0,6 13-342,3 3 0,8 1 0,-1 0 1,2 2-160,2 3 1,0-2 0,0 6 0,0 1-399,0-3 0,2 4 0,2-5 0,5 0-411,3 1 0,3-3 0,3-5 0,4-3 191,3-4 0,3-4 330,3-1 0,3-18 0,6-4 0</inkml:trace>
  <inkml:trace contextRef="#ctx0" brushRef="#br0">25154 7077 8162,'-27'-14'770,"1"1"1,6 7 0,7 6 10,7 8 1,5 9-1,2 6 1,4 3-490,4 5 0,7 2 0,3 5 0,0 1-38,1 2 0,2 2 1,-3-3-1,2-1-2516,2-4 1,-3 2 2261,-3-6 0,4 6 0,0-3 0</inkml:trace>
  <inkml:trace contextRef="#ctx0" brushRef="#br0">25421 7410 8305,'-18'-13'1758,"0"-1"0,8 13-1356,10 5 0,6 5 0,7 0 0,0-5-936,1-2 0,0-2 0,4 0 0,3 0-592,0 0 0,-1-2 1,-3-1 1125,0-1 0,7-12 0,-3 1 0</inkml:trace>
  <inkml:trace contextRef="#ctx0" brushRef="#br0">25554 7383 8273,'-21'8'285,"-3"-2"0,7-5 0,0 2 936,3 1 1,0 2-920,1-1 1,6-2-1,2 6-263,4 1 1,11-3-1,5 1 1,4-2-1248,5-3 0,1-2 1208,2-1 0,5-6 0,2-1 0</inkml:trace>
  <inkml:trace contextRef="#ctx0" brushRef="#br0">25847 7170 8159,'-13'-4'451,"0"-1"1,1 2 0,3 8 232,4 3 1,4 4 0,2 3 0,4 3-282,4 4 1,-2 3 0,2 2-1,1 0 79,2-1 1,-3-1 0,-2-1-1,-1-2-928,-3 2 1,-1 0 0,-2-1 0,0-2-729,0-2 0,-6 5 1174,-3-2 0,-9 3 0,-2 2 0</inkml:trace>
  <inkml:trace contextRef="#ctx0" brushRef="#br0">23781 7317 8124,'-9'0'-706,"0"0"0,2 1 0,-4 2 979,3 1 0,-1 1 0,-5-5 2008,1 0-1562,6 0 0,1-2 0,6-2-355,0-5 1,1 2 0,4-1-193,3 2 0,4-2 1,2 3-1,-1 1-48,0-2 1,7 0-1,2-3 1,3 3-91,2 0 0,-5 3 0,-1-4 0,-2 1-82,-3 3 1,-1 1-1,-2 2 94,1 0 0,-7-1-265,-3-4 163,-2 4 0,-8-5 0,-4 6 1,-7 0 73,-5 0 1,-3 0 0,-2 1-1,-1 2 69,-3 2 0,3 4 0,-2-3 0,5 0 245,3 0 0,6 2 1,-2-2-1,3 2 179,2 2 1,1-2-230,3 0 0,5 0 1,9 1-498,9-5 0,5-2 1,9-4-1,2-2-491,1-5 1,9-3 0,-3-1 0,-2-2-300,0-3 1,-4 3 0,-6-3 0,-3 5-1138,-4 4 2142,-3-3 0,4-1 0,2-8 0</inkml:trace>
  <inkml:trace contextRef="#ctx0" brushRef="#br0">25087 6850 8364,'-7'-13'-193,"1"4"219,6 0 1,-1 6-221,-4-1 1,2 2 0,-6 2 47,-1 0 0,2 0 1,0 0 381,-3 0 1,-1 0 0,-1 0 118,0 0 1,4 0 75,0 0 0,4 0 1095,-3 0-328,5 0-582,-9 0 0,9 0-291,-6 0 0,7 0 1,2 0-1,11-1 133,10-4 0,13-4 1,17-10-1,9-5-224,6-1 0,-23 8 0,0-1 1,1 2-1,1 1 0,2-3 1,-1-1-133,1-1 1,1 0 0,4 0 0,1 1-1,0 1 1,0 1 0,-3 1 0,0 0-108,0 2 0,0 0 0,-3 0 0,-1-1 1,-3 0-1,0 2 0,-4 0 0,-1 2 84,31-10 0,-2 3 0,-14 7 0,-5 0-649,-5 2 0,-9 6 1,-5-1-1,-5 1-997,-6-2 1014,-3 4 0,-9 1 0,-6 9 183,-8 3 0,-4 1 0,-2 0 0,-3 1-332,-1-1 1,-1 0 701,1 1 0,4 5 0,-6 2 0</inkml:trace>
  <inkml:trace contextRef="#ctx0" brushRef="#br0">21915 7850 8197,'-25'-25'401,"2"2"1,4 10-8,6 9 1,5 4-608,4 4 0,2-1 0,4 4 0,4-1 490,7-3 0,12-3 0,11-3 0,4-3 346,4-1 0,4-2 0,7-4 0,1-1-392,2 1 0,-1 1 0,-5 3 0,-3 5-327,-4 2 0,-10-2 1,-4 0-1,-4 1-283,-5 1 1,-7 2 298,-6 0 0,-8 0 0,-1 0 1,-7 0 115,-5 0 0,-7 0 0,-6 0 0,-7 0 17,-3 0 0,-11 0 0,3 0 1,-4 0 94,-4 0 1,-2 2 0,7 1 0,2 2-394,2 3 0,2-4 0,12 4 1,4-1-282,4 1 1,2-1-1,6 3 526,3-1 0,21 0 0,10 4 0</inkml:trace>
  <inkml:trace contextRef="#ctx0" brushRef="#br0">17129 10675 7795,'-53'-13'211,"0"-4"1,-1 3 0,1 3 45,0 4 0,-1 2 0,0 5 0,-3 0-104,-1 0 0,1 0 0,2 0 0,0 0-4,2 0 1,-8 5-1,8 1 1,-2 0-466,0 0 0,-3 3 1,-1-5-1,-2-1 105,-2-2 0,-2-1 0,-4 0 0,1 0 200,2 0 1,28-1-1,0-2 1,-33-3 0,33 3-1,0-1 134,1-1 0,-1-1 0,-5 1 0,0 0 0,1 0 0,0 0 1,-1 0-1,0 1-89,-2-1 1,1-1 0,-3 1-1,1 0 1,0 0 0,0 1-1,-2 1 1,-1 2 3,1 0 1,-1 0 0,-5 1 0,1 0 0,4 0 0,0 0 0,-2 0 0,-1 0-96,-1 0 1,-1 0 0,-3 3 0,-2 0 0,0 1-1,0 1 1,-1 1 0,0 0-106,-1 0 1,-1 1 0,1-1 0,-1 0 0,1-1 0,1 0 0,-1-1 0,2 0 134,1-1 1,0 0 0,-8 1 0,-1 1 0,4-2-1,1-1 1,-1 1 0,-1 0 80,-1 0 1,0 0-1,-3 0 1,-1-1 0,3-2-1,1 0 1,-1 0 0,0 0 10,0 0 0,0 0 1,-5 0-1,0 0 1,2-1-1,2 0 1,-1-1-1,1 0-56,0-2 0,0-1 0,1 0 0,-1 0 0,3-1 0,1 1 0,-2 1 0,1-1 19,-1 0 0,0 0 0,-4 2 1,0 0-1,3 1 0,0 0 1,0 1-1,0 0-91,0 1 0,0 0 1,-2 0-1,-1 0 1,2 0-1,0 0 1,0 0-1,0 0 23,-1 0 0,-1 0 1,-2 0-1,0 0 1,5 0-1,0 0 0,-1 0 1,-1 0-9,-2 0 0,0 0 0,1 0 0,0 0 0,-1 0 1,-1 0-1,0 0 0,0 0 76,-2 0 0,-1 0 0,0 0 1,-1 0-1,2 0 0,1 0 1,1 0-1,1 0 85,3 0 0,1 0 0,-2-2 0,-1-2 0,4 1 0,-1-1 55,-2 0 1,1 0-119,4-2 0,0 1 0,-7 1 0,1 2 0,4-3 0,1 1 0,0 1 0,1 1-40,-2 1 1,1 1 0,-2 0 0,0 0-1,3 0 1,0 0 0,1 0 0,0 0-85,1-1 0,0 2 1,-7 2-1,-2 1 1,4 1-1,-1 2 1,-2 2-1,0 1 22,-1 3 1,0-1 0,0 0 0,0 0 0,-1 4 0,-1 1 0,1-2 0,-1 1 23,1-1 1,-1 1-1,1 2 1,1 1-1,0-1 1,1-1-1,2 2 1,1 0 76,4-2 1,1 1 0,-4 3 0,1 1-1,4-3 1,1 0 0,3 1 0,0-1 4,2-1 0,1 1 0,5-2 0,1 2 0,-1 1 0,0 1 0,2 0 1,2 1-61,0 0 0,2 0 0,-2 3 0,2 1 0,5-2 1,1 1-1,0 0 0,1 1 10,1 1 0,0 0 0,-3 4 0,1 1 0,4 2 0,1 1 0,-1 1 1,2 2-16,-1 2 1,1 1 0,0 1 0,2 2 0,0 4 0,1 2 0,-1 1 0,0 1-54,-1 3 0,0 1 0,0 5 0,2 1 0,2-2 0,1 0 0,2 0 0,1 0 40,2-1 0,1 1 0,2 5 0,1 0 0,3-8 0,0 0 0,2 0 0,1 0 17,1 2 0,1-1 0,-1-2 0,1-1 0,4 2 0,2 0 0,-1-1 1,1 1 85,0-2 1,1 1 0,0 2-1,1-1 1,1-4 0,0-1-1,2 3 1,1 0 96,1-1 1,0 1-1,1 6 1,1 0-1,1 1 1,0 0 0,1 2-1,1 0-151,-2 2 0,2 1 0,4 2 0,1 1 0,0 1 0,-1 0 0,3 0 0,2 0-123,-1-1 1,1 0 0,-5-19-1,1 1 1,-1-1 0,9 17-1,1 0 1,1 2 0,0 0 77,0 0 0,1 0 0,-6-23 1,-1 0-1,2-1 0,-1 0 1,0 0-1,0 0 0,12 21 0,0 1-71,-10-22 1,0 1-1,0-1 1,10 21-1,1-1 1,-10-21-1,1 0 1,0-1 0,12 18-1,0 0 72,0-3 0,1 0 0,-9-16 0,0 0 0,-1-1 0,12 14 1,0-1-1,1 0 0,0-1 84,-1-1 0,1-1 1,2 0-1,2-1 1,-1-3-1,2-2 1,-1 0-1,2-1 44,1-1 0,2-1 1,3-1-1,2-1 0,-3-2 1,1-1-1,0-1 0,0 0-47,2 0 1,0-1 0,5 2 0,2-1 0,-1-1 0,2-1-1,2 0 1,0-2-65,2 0 0,0-2 0,-22-9 0,1-1 1,0 0-1,1-1 0,0-1 0,0 1 0,1 0 1,0 0-1,0-1-45,1 1 0,0 0 1,1-1-1,1 1 0,1-1 1,0 0-1,1 0 0,-1-1 1,0 0-1,1 0 0,0 0 1,0-1-10,-2 0 0,1-1 0,0 0 0,6 3 0,0 1 0,0-1 0,-4-3 0,0-2 0,1 0 0,-1 1 0,0 0 0,0 0 13,0-1 0,0 1 1,0-1-1,-1-1 0,1 0 1,-1 1-1,-2-1 1,0-1-1,-1 1 0,2 0 1,-1-1-1,0 0 54,2 0 0,-1 0 1,0 0-1,-1-2 1,0 0-1,0-1 1,0 2-1,-1-1 1,0 0-1,24 4 0,-1-1 33,-2-2 0,0 0 1,-21-3-1,1 0 0,-1 0 1,25 1-1,0 0 1,-24-4-1,0 0 0,1 0-20,-1-2 1,1 1-1,0-1 1,-1 1-1,1-1 1,-1 0-1,3-1 1,0 0 0,0-1-1,0 0 1,1 0-1,0 0-21,1-1 0,1 1 0,0-1 0,5 0 0,0 0 0,0 0 0,-3 0 0,0-1 1,0 1-1,0-1 0,0-1 0,-1 0-76,0 0 0,-1-1 1,2-1-1,5 1 0,2-1 1,-1 0-1,-2-1 1,-1 1-1,0-1 0,1 1 1,1-1-1,0 1 36,0-1 0,0 1 0,1 0 1,0-1-1,0 1 0,0-1 1,-2 0-1,-1 1 0,0-2 1,0 1-1,1 0 0,0-1 37,0 0 1,0 0 0,0 0 0,1 0 0,0 0 0,-1 1 0,-2 0 0,-1 0 0,0 0 0,0 0 0,0-1 0,-1 0-15,0 1 0,-1-1 1,0 0-1,4-1 1,1-1-1,-1 1 1,-5 0-1,0 1 1,1-1-1,-1 1 1,1-1-1,0 0 79,0-1 0,-1 0 0,1 0 1,1 0-1,0-1 0,-1 1 1,0-1-1,-1-1 0,0 1 1,2-1-1,-1 0 0,1 0-35,3 0 0,0 0 1,1-1-1,4-2 1,0-2-1,0 1 1,1 1-1,-1 0 1,0-1-1,1 1 1,0-1-1,0 0-66,1 0 0,-1 0 1,1 0-1,4-1 1,1 0-1,0 0 1,-1-1-1,1 0 0,0 0 1,-19 4-1,1 0 1,0 0-1,0-1-82,0 1 0,0 0 0,0-1 1,0 1-1,17-3 0,0 1 0,0-1 1,-17 3-1,1 0 0,-1 0 0,0 1 1,18-5-1,-1 1 0,-1 0 83,-1 0 0,-1 1 1,1 0-1,-15 3 1,1 2-1,-1-1 1,-1 0-1,9-3 0,-1 1 1,-1 0-1,1 0 1,0 1-1,0 0 13,-2 0 1,0 0-1,0 0 1,1-1-1,0 0 1,-1-1-1,-4 1 1,-1 1-1,0-1 1,-1-1 0,-1 1-1,0 0 20,1 0 0,-1 0 0,0 0 0,-2-1 0,-1 0 1,0 1-1,0-1 0,-1 1 0,0-1 0,-1 0 0,0-1 1,0 0-4,22-8 1,1 0-1,-20 5 1,0 0 0,0 0-1,-4 1 1,0 0-1,0-1 1,1 0 0,0-1-1,1 0-8,-1-1 0,0 0 0,1-1 0,6-2 0,0-1 0,1-1 0,-2-2 0,0-1 0,1 0 0,-1-1 0,1 1 1,0-1 1,-1-1 0,0 0 1,-1-1-1,2-1 0,-2-2 1,1 1-1,-3 2 0,0-1 1,-1 0-1,0 1 1,-1-1-1,0 1 110,-1-1 1,0 1-1,0-1 1,3-3 0,1 0-1,-1 0 1,-5 2-1,-1 0 1,0 1 0,-1 0-1,0 0 1,-1 0 12,-2 0 1,0-1-1,-1 1 1,1 0-1,0 0 1,-1 0-1,16-14 1,-2 0-1,-2 3 1,0 1-19,-4 0 0,-1 2 1,-2 2-1,-1 1 1,-4 0-1,-1 0 1,0 0-1,0 1-325,-2-1 0,0 0 0,0 1 0,-2-2 1,-7 2-1,-1-1 0,1-1 0,-1 0 17,-1 0 1,1 0 0,0-6 0,1 0 0,0 1-1,0 1 1,0-2 0,-2 0 35,1-3 0,-1-1 0,-2 1 1,-2 0-1,-1-4 0,0-1 0,-1 2 1,-2-1 201,-1 2 0,0-2 1,-2-5-1,-1-1 0,-3 5 1,-1 0-1,0-2 1,-1-1 165,0 1 1,-1-2 0,-1-3 0,-2-2 0,-2 1 0,-1-1 0,0 3-1,0 0 54,-1 1 1,-1 0-1,-2 0 1,-2 1 0,-2 1-1,-1 0 1,-2 0-1,-2 1-125,-2 2 1,-2 1-1,-2 2 1,-1 2-1,-3 1 1,-1 1-1,-1 2 1,-1 1-46,0 2 0,-3 1 1,-1 2-1,-2 1 1,-1 2-1,-1 1 1,0 0-1,0 0-183,0 0 0,-2 0 0,-3-4 0,-2 0 0,2 2 0,0 1 0,-4-1 0,0 1-326,-2 2 0,-1-1 0,-4-3 0,0 0 0,-1 2 0,1 0 1,-2-2-1,-1 1 399,-2 1 0,0-2 0,-1-2 0,1-1 0,-3-1 0,0-1 0,-2 0 1,-1 0 257,-4-1 1,-1-1 0,21 15 0,0 0 0,-1 0 0,-1 1 0,0 0 0,0 1-1,-1 0 1,0 1 0,0 0-97,-22-10 1,-1 0-1,20 10 1,-1-1-1,0 0 1,-1 2 0,0 2-1,-1-1 1,-1-1-1,-1 1 1,1 0-40,-1 0 0,0 1 0,-1 0 0,-1 2 1,0 2-1,-1 0 0,0 1 0,-1 2 1,1 0-1,0 0 0,0 0 0,-1 2-140,-1-1 1,0 2 0,-1-1 0,-2 0 0,-1 0 0,0 1 0,4 1 0,0 0 0,0 1 0,-1 1 0,1 0 0,0-1-109,1 1 0,1-1 0,-2 1 0,-3 0 0,-2 0 0,1 0 0,2 0 1,1 0-1,0 1-538,-2-1 0,-1 1 0,1-1 652,5 1 0,-1 0 1,0-1-1,-6 0 0,-2-1 1,1 0-1,3-1 0,0 1 1,0-1-1,-1 1 0,-2-1 1,1 0 9,-3 0 1,0-1 0,-1 1 0,0-1 0,0 0-1,0 0 1,0 1 0,0 0 0,-1 1 0,1-2-1,-1 1 1,1-1 73,-1 2 1,0-1 0,-1 0-1,-2-1 1,-1 0 0,0 0-1,1 1 1,-1-1 0,1 1-1,-2 0 1,0 0 0,-1 1 31,0-1 1,-1 1-1,1-1 1,-1 2 0,1-1-1,-1 1 1,0 0-1,0 0 1,0 1 0,18 1-1,1 1 1,-1 0-1,0 0-95,-1 0 0,0 0 1,0 0-1,0 1 0,1-1 1,0 1-1,1 0 0,-1 0 1,0 1-1,1 1 0,-1 0 1,1 0-1,-19 0 0,1 1 1,0 0-161,2 0 0,0 0 0,0 1 0,-2 2 0,0 0 0,0 2 0,3 0 0,1 1 0,-1 1 0,1 1 0,0 1 0,0 0 186,1 1 0,0 1 0,1 1 0,0 1 0,-1 1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4746 4318 7913,'0'-21'-243,"-6"8"1,-2 7-1</inkml:trace>
  <inkml:trace contextRef="#ctx0" brushRef="#br0">4492 4345 8715,'-13'-27'479,"4"11"-706,0 2 1,6 16 0,-3 2 0,2 7-517,-1 2 0,-4 2 0,4 1 998,-3 2 1,-1 0 658,-4-5 1,0-6 289,-1-2 1,5-8-467,1-2 0,5-1-1002,-2 2 0,4 4 0,-1-1-6,-2 4 1,1 2 0,-6-2 356,-2 2 0,-5 4 1,-3-5-1,-2 1 134,-2 1 1,2-5 0,-1 3 0,-2-2 3,-1-2 0,-2 4 0,0 1 0,1-2-140,-1-2 0,0 4 0,1 1 1,-1 0-104,0-1 0,-4 6 1,-1-2-1,-1 3-55,1 1 0,0 0 0,6 1 1,-1 0 57,0 4 1,-2-3 0,1 4-1,3-1 3,-1 0 0,6 4 0,-1-4 0,2-2 21,2-1 0,3-2 0,-1 0 0,-2 1 57,0-1 0,-1-1 0,5-2 1,-1-1 62,1 2 0,0-1 0,-1 0 0,1-1-74,0 2 0,-1 5 1,1 2-1,1-1-60,3 3 1,-3-4-1,5 5 1,-1-1-115,4 1 0,3-5 0,1 4 0,0-3-15,0 1 1,0 0 0,0-3 0,1 0 185,3-2 0,2 3 1,5-7-1,-2 3 68,1 1 1,2 1 0,1-3 0,2 0-31,3-2 0,-2 0 0,6 4 1,1 0-53,-3 1 1,5-1 0,-1 0 0,4 1-48,3-1 1,5 0-1,-3 1 1,1-1 11,3 0 1,1 1 0,4-1 0,1 0-15,1 0 1,0-1-1,-2-1 1,-1-2 94,-1 1 0,8-3 0,-8 1 0,1-2-9,1-3 1,-2-2 0,1-1 0,2 0 141,2 0 1,3 0 0,-2 0 0,0 0-210,0 0 0,3 0 1,-3 0-1,0 0-202,0 0 0,-2 0 0,-2 0 1,1 0 119,1 0 1,-1-1 0,-4-4 0,-1-4 82,3-3 0,-2-1 0,-3 0 0,-1-1 61,-1 1 1,3 0-1,-4 0 1,-1-1 184,1 1 0,0 0 1,-4-1-1,4 1-281,1 0 1,-5-1 0,3 1 0,-6 1-111,-4 3 1,7-7-1,-6 3 1,-1-2 189,-1 0 1,3-3 0,-2-1-1,3-2 21,2-3 1,-5 1 0,0-1 0,1 2 76,-3-2 1,0-1 0,-6-2-1,1 2-286,-1 3 1,2-3 0,-9 4-1,2-1-41,0 0 1,-6 4 0,1-3 0,-2 2 91,-2 3 0,0-4 0,-2 3 0,-2-1 60,-5-1 0,-4 4 1,-5-4-1,-4 2 9,-3 4 1,-8-8 0,-4 8 0,-4-2-70,-4 0 1,-8 2 0,4-2 0,1-1 101,1-2 0,6-4 0,-7 3 0,1-1-63,-2 1 0,-6-3 0,6 3 0,-3-1 45,-1 1 0,-3-3 0,3 4 0,4 2-191,1 1 1,2 6-1,-4 2 1,4 1-405,5 3 1,-7 1 0,8 2 0,0 2-1473,3 2 2066,-7 10 0,8 0 0,-10 6 0</inkml:trace>
  <inkml:trace contextRef="#ctx0" brushRef="#br0">6838 4358 15954,'0'-7'-3893,"0"-1"3655,0 4 0,-1 2 1,-4-2 453,-3 2 0,0 2 1,-1 0-1,-1 2-57,-2 2 0,-3-1 0,-1 6 0,-2 0-63,2-2 0,1 4 1,2-5-1,-1 0 45,1 0 0,0-2 1,-2-4-1,-1 0 88,-2 0 0,-1 0 0,1 0 0,-3 1-267,0 4 1,-4-4 0,1 5 0,-4 0 244,-3 3 0,0 1 1,3 2-1,-2 0-209,-1 3 0,-4 1 0,4-2 0,1-1-21,2 0 1,3 4 0,1-1 0,2-1 57,-2 1 0,0 0 1,1-2-1,0-1 105,0 0 0,-1 1 0,0-1 0,4 0-120,0 0 1,-2 1 0,4-1-1,2 2-119,1 3 0,2-3 0,0 4 0,1-1-66,3-1 0,3 7 0,6-2 1,0 2-9,0-2 1,0 2 0,0-5-1,1 2 47,4 2 1,2-2 0,7 0 0,-1-2 122,0-3 0,1 4 1,-1-1-1,2 0 35,3 0 1,2-1 0,7-3 0,1 1 25,3 2 1,3 0 0,6-3 0,0 1-7,0 2 0,6 0 0,2-5 0,0 0-24,1 1 1,-1-1 0,2 0 0,-3 1-16,-1-1 0,3-1 1,-1-2-1,0-1 67,3 1 0,4-2 1,-6-1-1,1-1-91,-1-3 0,6-2 1,-5-1-1,-1 0 25,-2 0 1,4 0 0,-3 0 0,4-1 111,2-3 0,-1 1 0,0-6 0,1-2-66,-1-1 0,0 4 0,1-1 0,-1-3-8,0-4 0,-1 1 0,-3-3 0,-6 3 7,-6 2 1,1 0 0,-2-2 0,1-2-85,-2 0 1,3-6-1,-7 4 1,-2-2-87,-1-2 0,2-2 1,-2-4-1,-3 0 41,0-2 0,-5-5 0,-2 4 0,-5-2 158,-4-3 1,1-2 0,-5-1 0,-2 0-29,-2 0 0,-2 2 1,-5 1-1,-6 3-117,-5 1 0,-6-3 0,1 5 0,-5 2-138,-4 1 0,-5 2 0,-8 4 0,-7 4-128,-5 4 1,-5 6-1,-5 4 1,-1 2 72,0 2 1,29 1 0,-1 0 0,0 1 0,-2 0 0,1 2 0,-1 1-36,0 0 1,1 2-1,-3 2 1,1 1 0,-1 1-1,0 0 1,-1 2-1,-1 1-1652,-2 2 0,0-1 1937,0-1 0,0 0 0,-3 4 0,0 1 0,1-2 0,0 0 0,-2 1 0,0 0 0,-2 0 0</inkml:trace>
  <inkml:trace contextRef="#ctx0" brushRef="#br0">7691 4411 7829,'-34'14'0,"3"0"1195,3 4 1,12-3 134,3 3 0,10-11-831,3-7 0,11-19 0,13-17 0,7-12 540,9-13 0,-15 25 0,2-2 1,4-7-1,2-2 0,1-2 0,0 0-778,1-1 1,1-2-1,4-4 1,0 0 0,-1 1-1,0 1 1,1 0 0,-1-1-315,0 1 1,0 0-1,0 2 1,-2 2-1,-3 4 1,0 1-1,1 1 1,0-1-110,0 0 0,1 0 0,-3 5 0,-1 0 0,-3 2 0,0 1 1,-2 2-1,1 1 17,-2 3 0,1 0 0,-1 0 1,0 0-1,24-24 0,-4 5-646,-5 3 0,2 2 1,-8 7-1,-1 2 354,-3 5 1,-8 4 0,-2 5-1,-2 4-1019,-2 4 1,-3 2 55,0 3-1191,-1-3 894,-5 10 1879,3-3 0,-3-1 0,5-2 0</inkml:trace>
  <inkml:trace contextRef="#ctx0" brushRef="#br0">9544 1733 7771,'0'-21'0,"0"3"260,0 3 0,2-3 0,1-1 0,3 0 704,1 0 1,-4-1 0,2 4 0,-2 0 1050,1 4 1,-3-1 126,4 4 0,-4 4-1474,-1 5 0,-1 8 0,-2 11-220,-2 8-53,1-1 0,0 13 0,-2-5 0,0 1-200,0 1 0,1-3 1,5 1-1,0-6-451,0-3 1,6 2-1,5-10 1,3 0-207,4-3 0,6-6 0,-3-4 0,1-2 16,0-2 0,-4-6 0,3-3 0,-2-3-240,-3-1 1,-2-5 0,-4-1 0,-1 0 242,1-1 1,-2-3 0,-1 0 0,0-2-592,1-1 1,1-1 0,3-1 0,-2-2 1033,-1-1 0,0-12 0,4 2 0</inkml:trace>
  <inkml:trace contextRef="#ctx0" brushRef="#br0">9971 1319 9563,'0'-13'1271,"0"0"1,-4 7 0,-2 6 0,0 9-478,0 7 1,-3 11 0,3 11 0,0 8 1662,0 7 1,-3 14-1,3 1 1,-1 3-2256,-4 2 0,6-35 1,-1 1-1,-6 35 1,1-2-203,3-5 0,5 1 0,-2-9 0,4-5-971,1-5 0,1-7 1,5-6-1,6-6 971,4-7 0,8-9 0,-3-8 0</inkml:trace>
  <inkml:trace contextRef="#ctx0" brushRef="#br0">10411 1533 11528,'-21'0'2554,"6"1"1,6 4-2219,-1 3 0,0 4 1,-1 3-1,2 1 556,-1 2 1,-2 6-1,-1-2 1,0 3-220,-1 2 0,5-2 0,2-1 0,1-4-1102,3 0 1,2 2 0,2-4 0,3-2-365,5-1 1,9-6 0,4-2 0,2-1 255,-2-3 0,2-2 0,-5-1 1,0 0 756,1 0 0,-2 0 616,-5 0 1,-6 6-1,-2 3 1,-4 5 197,-1 3 0,-10 4 0,-4 6 0,-2 1-1100,-3 3 1,4-3 0,-3 2-1,4-7-160,0-5 0,5-3 0,2-2-3677,1 1 1,7-8 3902,8-6 0,15-24 0,4-12 0</inkml:trace>
  <inkml:trace contextRef="#ctx0" brushRef="#br0">10664 1053 7791,'0'-8'4915,"0"20"0,0 15-2587,0 8 1,0 13-1,0 5 1,0 9-2128,0 8 0,0-2 0,0 5 0,0-4-238,0-2 1,0-3-1,0-13 1,2-3-3007,2-8 1,2-2-1,6-8 3043,1-5 0,-2-4 0,8-8 0</inkml:trace>
  <inkml:trace contextRef="#ctx0" brushRef="#br0">10677 1733 9270,'-5'-18'0,"-3"0"2841,1 2 0,1 1-1872,6 2 0,1 5 0,4 4-1006,4 2 0,7 4 0,3 1 0,2 1-1175,3-1 0,1-1 0,1-2 0,1-2-992,0-2 1,-1-4 2203,1-5 0,0-6 0,-1-2 0</inkml:trace>
  <inkml:trace contextRef="#ctx0" brushRef="#br0">10984 1533 8791,'-13'0'5567,"-1"0"-4136,1 0 1,6 1-1,2 4-465,4 3 1,1 0 0,0 1-1,0 1-89,0 2 1,1 1 0,2 2 0,3 0-1386,1-2 0,-2 3-418,4-7-1431,0 3 0,-2-6 0,-2-6 1188,-4-7 0,-1-1 1126,0-1 0,-1 6 468,-4-1 1,4 4-365,-4 4 1,4 4 0,1 5 0,1-1-608,4-3 1,2 1 0,6-5 0,1-1-445,-1 2 0,5-6 990,0 0 0,5-12 0,-2-8 0</inkml:trace>
  <inkml:trace contextRef="#ctx0" brushRef="#br0">11197 1479 19868,'0'14'780,"0"-1"0,6 2 0,2 1 0,-1 2-488,-2-2 1,0 3 0,0 1-1,-2-1-552,-2 0 0,-1 3 0,0-2 0,-1-1-70,-4 0 0,2-1 0,-5-3 0,-3 1-1784,-1 2 1,0-5 0,2-6-3283,1-1 5396,6-1 0,-3-17 0,6-3 0</inkml:trace>
  <inkml:trace contextRef="#ctx0" brushRef="#br0">11357 1426 7768,'8'-6'4584,"-2"5"1,-6-4-4026,0 10 0,6-4 1,2 4-1,4-4-733,2-1 0,-1-6 1,0-3-1,1-4-130,-1-5 1,-6 3 0,-2-4 0,-4 1-33,-1 1 1,-1-1-1,-4 6 462,-4 3 0,-2 3 0,-3 8 1,1 2 1078,0 5 1,-1 9 0,2 5 0,4 5-718,3 4 1,4 3 0,1-2 0,1-1-937,4 1 0,6 2 0,9-5 0,2-3-1876,6-4 1,0-12-1,8-2 2324,1-6 0,7-9 0,4-2 0</inkml:trace>
  <inkml:trace contextRef="#ctx0" brushRef="#br0">11917 2119 9454,'-13'0'0,"-1"0"744,1 0 1,4-4-1,2-2 1,-1-2 538,1-2 1,4-2 3,-1-1 0,4 1-664,4 3 0,2 9 1,4 12-1,-1 7 220,2 8 0,0 7 0,3 0 0,-2 1-385,-3 2 0,1 9 1,-4-6-1,0 2-309,0-1 0,3-8 0,-5-5 0,0-4-1578,2-1 0,-4-3 337,2-3 0,-2-9 1,-2-8 192,0-8 1,0-15-1,0-10 1,-2-8 671,-2-8 0,2-12 1,-2-4-1,2 0 329,2 0 1,-4-7-1,0 10 1,1 5 249,1 5 0,-2 12 0,-1 9 1,2 4 4964,2 5-4691,1 3 0,0 13 0,1 6-555,4 7 0,-2 6 0,4 5 0,1 4-550,-1 3 0,-4 2 1,1 1-1,-2 0-354,-2-1 1,0 6-1,0-10 1,0 0-1005,0-3 0,0-6 0,1-7 1837,4-1 0,2-8 0,6-5 0</inkml:trace>
  <inkml:trace contextRef="#ctx0" brushRef="#br0">12237 1759 10027,'0'15'0,"0"1"1216,0 2 1,-4 0 0,-1-5 0,1 0-786,-2 1 0,4-1 0,-2 0 0,2 1-732,2-1 0,2-5 0,2-4-184,5-3 0,3-8 0,1-6 0,1-8 485,-1-4 0,0-8 0,1-1 0</inkml:trace>
  <inkml:trace contextRef="#ctx0" brushRef="#br0">12317 1639 7867,'-9'-4'28,"0"-1"1,5 1 1071,-5 4 0,6 1-425,-1 4 1,8 1 0,5 3-1,3-3-442,1-1 0,0-3 1,1 2-1,-1-2-298,0-2 1,1 0-1,-1 0 1,0-2 193,1-2 1,-1-3 0,-1-7 0,-2 1-173,-1 0 0,-6-1 0,2 1 0,-4 0-436,-1-1 0,0 1 3694,0 0-2081,0 5 0,0 10 0,0 11 0,0 6-514,0 2 1,2 4 0,0-3 0,4 4-123,2 0 0,-1-1 0,5-1 1,0-3-793,3-2 0,2-6 1,1-5-1,3-2 320,0-3 0,2-2 1,-5-2-1,-2-4-489,-1-4 1,-3-7 0,-3-2-1,-5 2-985,-2 1 0,-2 2 1,0 0-1,0-1 783,0 1 1,-4 0 664,-1-1 0,1-5 0,4-2 0</inkml:trace>
  <inkml:trace contextRef="#ctx0" brushRef="#br0">1346 9342 7542,'-12'-13'-109,"4"0"1,-4 4-1,3 0 1,-3 0 410,-1 2 0,-1-4 0,1 7 0,0 1-111,-1 1 0,1-2 0,0-1-306,-1 3 1,5 0 0,1 4 97,-3 2 0,4 2 0,-1 4 1,1-1 258,0 2 1,2 0 0,-4 3-1,0 0-84,2 4 0,-5 2 0,3 5 0,-3 0 99,-1 3 0,0 3 1,-1 0-1,1 5-312,0 2 0,-1 1 0,1-1 0,0 1 17,-1 2 0,1 8 1,0 0-1,-1 1 126,1-1 1,0 7 0,-1-1 0,1 3 43,0 1 1,4-1 0,2-3 0,1 1 136,3 2 0,1-1 0,2-3 0,2-1-151,2 0 1,-1 5 0,4 0-1,1-2-191,-1-1 0,-2 3 0,2 1 1,-1-1-40,-3-3 0,3 2 0,-2-5 1,-1 4 59,-1 1 0,-2 2 1,0-1-1,0-1 221,0 3 0,0-1 1,0 4-1,0-2 74,0-2 1,0-1 0,0-3-1,0 1-106,0 2 0,4 4 0,2-3 0,0 1-60,0-1 1,4 8-1,-1-4 1,2-1-246,-2-1 1,5 6 0,-2-4-1,0 0-88,0-3 1,6 7 0,-7-3 0,1-1 140,0 2 0,3-1 0,-6 0 0,3-3 410,1-2 0,-1 7 1,-2 0-1,-1-1-119,2 0 0,-4 6 1,2-6-1,1 0-31,2 0 0,1 8 1,1-5-1,-2 2-247,-4-2 0,4 6 0,-3-6 1,3 5-12,-5-35 1,-1 1 0,8 33-1,-1 1 1,0-4-122,1-2 1,-2 7-1,-2-7 1,-1-1 71,1-2 1,-4 0 0,0-7 0,-2 1 286,1 1 0,-1-8 1,-4 2-1,2-3 116,2-2 1,-2 2 0,4-6 0,0-1-93,2-1 1,0 2-1,2 2 1,4 2-170,2 2 0,3-3 0,-1 2 0,4 1-84,3 2 0,3 2 0,2-3 0,1-2-308,-1-4 0,4 1 0,1-2 1,5-1 261,5-2 1,-4-5-1,5-2 1,0-1 200,3-4 0,-2-1 0,2-1 1,2 0 186,0-1 0,9 0 1,2-3-1,3-2-101,2-2 1,5-1 0,-33-10 0,-1-1 0,3 1 0,0 0-160,1 1 0,0 0 0,3 2 0,1 0 0,-1-2 0,0 0 0,2-1 1,1 0-24,0-1 1,1 1 0,3 1 0,0 0-1,-1 0 1,0-1 0,2 1 0,0-1 27,0-1 0,0 1 0,0-1 0,-1 0 0,1 1 0,-1 1 0,0-1 0,0 0-42,0-2 0,0 0 0,2 1 0,0-1 0,-3-2 0,0 0 0,2-1 0,-1 1 125,1-1 0,1-2 0,3 0 0,0 0 1,2-1-1,0 0 0,2 0 0,0 0-100,3 0 1,1 0 0,5 0 0,1 0 0,-3-1-1,0 0 1,1 0 0,0-1 73,-2 1 0,0-2 0,8-2 0,0 0 0,-6 1 1,0 0-1,2 0 0,1-1-64,0 1 1,0-1-1,-20 4 1,0-1-1,1 1 1,-2-1-1,1-1 1,-1 1-1,0-1 1,1 1 0,-1-1-125,1 1 0,1-1 0,-1 1 1,24 0-1,-1-1 0,-24 1 1,1-1-1,-1 1 0,0-1 0,0 1 1,0 0 141,-1-1 0,0 0 0,1 1 0,2 1 0,1-1 0,-1 1 0,-3-2 0,0 1 0,1-1 0,1 1 0,-1-1 0,1 1 48,0-1 1,0 1 0,0-1 0,2 2-1,1 0 1,-1-1 0,-2 0 0,1-1 0,-1 1-1,-1-1 1,0 1 0,1-1-48,1 1 0,0-1 0,-1 1 0,-1 1 0,0 0 0,0 0 1,0-1-1,0 1 0,-1-1 0,26 1 0,-1-1 3,-24 1 1,0-1 0,0 1 0,5 0 0,1 1 0,-1 0 0,-3-2 0,0 0 0,-1 0 0,3 0 0,-1 1 0,0-1-45,0 1 0,-1-1 0,0 1 0,4-1 0,1 0 0,-1 0 0,-1 1 0,0 0 0,-1 0 0,1-1 0,0 0 0,0 0 32,1-1 1,0 1 0,-1-1-1,-1 2 1,-1 0 0,0 1-1,1-2 1,0 0 0,-1 1-1,0 0 1,-2 1 0,1 0 26,-2 0 1,-1 0-1,2 0 1,3-2-1,1 1 1,0-1-1,19 0 1,-1 0 0,-22 1-1,-1 0 1,1 0 17,-2 0 1,1 1 0,0-1 0,2 1 0,0 0 0,0 0 0,-1 0 0,-1 0-1,1 0 1,24 0 0,-1 0-22,-24 0 1,1 0-1,-1 0 1,0 0-1,0 0 1,0 0-1,1 0 1,1-1-1,0 1 1,0-1-1,-1 0 1,0 0-5,1-1 1,-1 1 0,2-1 0,3 1 0,1-1 0,-1 1 0,-5 1 0,-1 0 0,1 0 0,1 0 0,1 0 0,-1 0-7,1 0 1,0 0-1,-1 0 1,0-1-1,0-1 1,0 1-1,0-1 1,0 1-1,-1-1 1,1 1-1,0-1 1,0 1 21,1-1 0,-1-1 0,1 2 0,1 0 0,0 1 0,0-1 0,-1 0 0,0-1 0,1 1 0,-1 0 0,0 0 0,1 0 20,-3-1 0,1 1 0,0-1 0,2 2 0,0 0 0,-1-1 0,0 0 0,-2-1 0,1 0 0,-1 2 0,1-1 0,-1 1-28,-1 0 1,0 0-1,-1 0 1,22 0-1,-1 0 1,-1 0-1,0 0 1,1 0-1,1 0-20,1 0 1,0 0 0,2 1-1,0-1 1,-2 2 0,0-1 0,0 2-1,0-1-67,-3-1 0,2 1 0,-22 0 0,0 0 0,1 0 0,24 1 0,-1 0 0,-23-1 0,0 0 0,0 0-27,-1-1 1,1 1 0,-1 1 0,24 1 0,-1 0 0,-1 0 0,1-2 0,-1 1 0,1 0 82,1 0 1,0 0-1,-2 2 1,0-1-1,-2-1 1,-1 0-1,-1 0 1,0 0 118,-1 0 0,0 0 0,2 0 1,1 0-1,-4-2 0,0 1 1,0 0-1,-1 0-40,1 0 0,0-1 0,3 2 0,0 0 0,-3 0 0,0 0 0,0 0 1,0 0 4,-1 0 1,1 0 0,3 2 0,0 0-1,-3-1 1,0 0 0,-1 0 0,0 0-155,-1 1 0,0-1 0,3 0 0,1 1 0,-6 2 0,0 0 0,0-1 0,0 1-50,0 0 0,1-1 0,1 1 1,1 0-1,-6-1 0,0 1 1,1 0-1,0-1 36,1 1 0,1 0 0,1 1 0,0 1 0,-3 0 0,0 0 0,-3-1 0,-2 0 13,-2 0 1,0-1 0,1 0 0,1-1 0,-1 1 0,-1 0 0,1-1 0,0 1 150,0 0 1,0-1 0,-1 1-1,-1-2 1,1 1 0,-1-1-1,0-1 1,0 1 58,0 0 0,0 0 1,2-2-1,0 0 0,-4 0 1,1 0-1,-1-1 0,0 0-128,-1 0 0,0 1 0,4-1 0,1 0 0,-1-2 1,0 0-1,0 0 0,0 0 2,1 0 0,0 0 1,0 0-1,0 0 1,1 0-1,-1-1 0,2-1 1,-1 1 15,1-1 0,0-1 0,2-2 0,-1 0 1,-5 0-1,0 1 0,0-1 0,1 0 136,-3 0 0,1 1 0,1-2 1,-1 1-1,-1 2 0,0 0 1,-3 0-1,-1-1-124,-1-1 0,-1 0 1,-2 1-1,-1 0 1,-2 0-1,0-1 1,-1 0-1,0 0 54,34-7 0,1-6 0,-14 1 0,0-1-266,1-1 1,2-2-1,-3-6 1,0 1 93,1-1 0,6-4 0,-2-3 1,-2-2 248,-1-1 1,-30 15 0,0-2-1,27-17 1,-2-4 236,-1-1 0,-3-2 1,-2 0-1,-4-1-77,-5-1 0,2-5 1,-7 3-1,1-4-502,-1-2 0,-19 23 0,0-1 0,12-26 0,1-5-72,-5-1 0,-12 31 0,-1-1 0,-2 0 1,-2-1-1,0 0 0,0-1 221,0-1 1,-1-1 0,1 3 0,0-2 0,1-1-1,-1-1 1,-1 0 0,0 1-40,2 0 0,-1 0 0,0-5 0,0-1 0,-1 1 0,-1 1 0,1-2 0,0-1 204,0 0 0,-1-1 0,-1 1 1,-1-1-1,0-2 0,-1 0 1,1 1-1,-2 0 1,0-1 1,-1 1 0,0 0 0,-2 1 0,0-1 0,-2 0-1,-2 0 1,-1 0-92,-1 0 0,-2 1 0,1-5 0,0 0 1,-2 2-1,-1 0 0,1-1 0,-1 0-111,1-1 1,0 1-1,-1 2 1,1-1-1,-2 1 1,0-1-1,1 1 1,0-1-35,0-1 1,-2 0-1,-1-2 1,-1 1-1,-1 1 1,-1 0-1,1 0 1,-1 0-5,1 1 0,0 1 1,-2-2-1,-1-1 1,1 0-1,0-1 1,-1 1-1,0 1 123,-1-1 1,0 2 0,0 2-1,1 1 1,1 0 0,-1 1-1,1-1 1,1 1 99,-2-3 0,1 1 0,-1 4 0,1 0 0,-1 0 1,1 0-1,0 3 0,2-1-18,-1 4 0,1 0 0,0-2 0,-1 1 0,3 5 0,-1 0 0,-1 0 1,1 0 103,0 1 0,0 1 1,-18-29-1,1 2 1,-2 0-337,-3 1 0,-3 1 0,-3 5 0,-3 0-81,-1 3 0,-8 3 0,24 24 0,0 1 0,-2 2 0,0 0 111,0 1 1,0 0 0,-2 2 0,-1 0 0,-2 0 0,0 1 0,-1 1 0,0 0 107,-2 1 0,0-1 0,-5-1 1,0 1-1,4 1 0,0 1 0,-2 0 1,-1 0-66,1 1 0,-1 0 1,-2 0-1,-1 1 0,3 0 1,0 0-1,1 0 0,-1 0 155,1 2 0,1 0 0,-1-1 0,0 1 0,1 1 0,0 0 0,0 1 0,-1-1-90,-1 0 1,-2 1 0,-4-2 0,-1 0 0,3 1 0,1 2 0,-1-1 0,-1 2-36,1-1 0,0 1 1,-4 0-1,-2 2 0,1 0 1,0 0-1,0 0 0,0 1 30,-2-1 1,1-1 0,2 0-1,-1 0 1,-3 0 0,-1 1 0,0-1-1,0 1-16,1 1 1,-1-1-1,-5 2 1,0-1-1,6-1 1,0 0 0,-3 1-1,0 0 110,1 1 0,-1 0 1,-3 1-1,-1 0 1,1 1-1,0 2 1,-1-1-1,-1 0-30,-1 0 0,-1 0 1,-1 0-1,1 0 1,4 0-1,0 0 0,0 0 1,0 1-145,0 1 1,-1 1 0,-6-2 0,1 1 0,5 1 0,2 1 0,-1-1 0,0 0 15,1-1 0,1-1 0,-4 0 0,0-1 0,2 1 0,1-2 0,0 1 0,0 0 50,0 0 1,-1 0 0,-1 1-1,1-2 1,4 1 0,1-1 0,-1-1-1,1 0 40,-2-3 0,0 1 0,-2 0 0,0 0 1,4 0-1,0-1 0,-1 1 0,1-1 101,0 2 1,0-1-1,-4 0 1,0 1 0,2 1-1,0 1 1,1-2 0,0 1-130,-2 1 0,0-1 0,0 1 1,-1 1-1,1 0 0,1 0 1,0 0-1,1 0-24,0 0 1,-2 0-1,-5 0 1,0 0-1,5 0 1,0 0-1,0 0 1,2 0 15,1 0 0,0 0 0,-3 0 1,1 0-1,4-1 0,2 0 1,-1 0-1,0-1 16,0 1 1,-1-2-1,0-2 1,0 0 0,1 1-1,0 0 1,2 0-1,1-1 54,2 1 0,-1-1 0,-4 1 0,-1-1 0,6-1 0,-1-1 0,0 0 0,0 1-8,2-1 1,-1 1-1,0-1 1,1 0 0,0 1-1,0-1 1,1 0 0,0 1-21,0-1 0,1 0 0,-1 2 0,0 1 1,-1 0-1,1-1 0,2 1 0,-1 0-66,1 0 0,0 0 0,-3-1 0,-1 0 0,3 2 0,-1 1 0,0 0 0,0 0-14,1-1 0,-1 0 0,-2 2 0,-1 0 0,4-1 0,0 0 0,-2 1 1,0 1 16,-1 0 0,1 0 0,-2-1 1,-1 0-1,3 0 0,-1-1 1,1 0-1,-1 0 20,0 0 0,1 1 1,-2-2-1,0 0 0,1 0 1,2 0-1,0-1 1,0 0 41,0 0 1,1-2-1,-2 0 1,0 0 0,-1 0-1,1-1 1,-1 1 0,1 0 71,-1 2 0,0-1 1,-1-1-1,0 0 0,1 2 1,1-1-1,-1 0 0,1-1-55,-1-1 1,0 0-1,-1 2 1,0 1 0,1 1-1,1-1 1,-1 1 0,1 0-43,-1 1 0,0 1 0,-1 0 0,0 1 0,2 0 0,-1 0 1,0 0-1,-1 0-104,0-1 1,-1 2 0,-1 0 0,0 2 0,0 0 0,0 0-1,0 0 1,1 0-5,1 0 1,-1 0-1,-2 2 1,-1 0-1,2-1 1,-1 0 0,0 0-1,-1 0 72,-2 1 0,1-1 0,3-1 0,-1-1 0,0 1 0,-1 1 0,2-1 0,1 0 39,0-1 0,0-1 0,-2 0 0,0 0 0,3-1 0,1 0 0,0 0 0,-1 0 63,3 0 0,-1 0 0,-3 0 1,0 0-1,0-1 0,0 0 0,1 0 1,-1-1 90,-1 0 1,0 0 0,4-1 0,1 1 0,-1 2 0,1 0 0,2 0 0,1 0-91,0 0 1,-1 0 0,-3 0 0,-1 0-1,3 0 1,1 0 0,-2 1 0,1 0-128,-1 1 1,1 0-1,0 1 1,1 2-1,-2 0 1,1 1-1,0 0 1,-1 0-60,2 1 1,-1 0-1,-3-2 1,-1 0 0,3 4-1,0 0 1,-1-2 0,0 1 35,2-1 1,-1-1-1,-3-1 1,0-1 0,7 0-1,1-1 1,-2 1 0,1 0 23,0 0 0,1-1 1,-5-1-1,1-1 1,4 1-1,1 0 0,0-1 1,-2 0 104,0-1 1,0 0-1,-2 0 1,1 0 0,3 0-1,0 0 1,0 0 0,1 0 64,0 0 1,-1 0-1,-3-2 1,0-1 0,4 1-1,2 0 1,-2 0 0,0 1-13,0 0 0,1 1 1,-2-1-1,1 2 0,-1-1 1,1 0-1,0 0 0,0 0-78,0 0 1,-1 0-1,1-1 1,1 2 0,1-1-1,-1 1 1,2 0 0,-1 1-114,1 0 1,-1 0-1,-3 3 1,-2 1-1,4-2 1,-1-1-1,0 2 1,-1-1 3,2 1 0,-1-1 0,-4-2 0,-1 0 0,4 2 1,0 0-1,-1 0 0,0-1 18,-1 1 0,-1 0 1,1-3-1,1 1 1,2 0-1,0 0 0,0-1 1,1 0 18,0-1 0,0 0 1,-2-1-1,1 2 1,-35-1-1,37-1 0,0 2 221,-1-1 0,0 0 0,-1 0 0,0 0 0,1 0 0,0 0 0,2 0 0,-1 0-112,-1 0 1,0 0 0,0 0 0,0 0 0,1 0 0,0 0 0,0 0 0,1 0-21,0-1 0,-1 2 0,-5 0 1,0 2-1,2 0 0,0 0 0,-2 0 1,-1 0-8,1 0 1,-1 0-1,1 0 1,-1 0-1,3-1 1,0 0 0,0 2-1,0-1-102,-2 1 1,0 0 0,-4 2 0,0 0 0,2-2-1,0 1 1,0 0 0,0 0 38,1-1 1,-2 1 0,-2 0 0,1 0 0,2-2-1,1 0 1,1 0 0,-1 0 24,2 0 0,-1 0 0,-2 2 0,0-1 0,1-2 0,0 0 0,-1 0 0,0-1 34,-3 0 0,0 0 0,0-1 0,-1 0 0,3 0 0,-1 0 0,0 0 0,0 0 3,-1 0 0,0 0 0,-2 0 1,0 0-1,1 0 0,1 0 0,-1 0 1,-1 0 142,-1 0 0,0 0 0,2 0 0,0 0 0,-1 0 0,-1 0 0,1 0 0,-1 0-69,-1-1 1,1 2 0,-2 1-1,1 2 1,0 0 0,1 1-1,0 1 1,2 1-233,1 2 0,0 0 0,-3-1 0,0 0 0,1 3 0,0 0 0,2 1 0,0 0-292,3 0 1,0 1-1,2 0 1,0-1-1,1 1 1,1-1-1,1 1 1,-1 0 419,1 0 0,-1 2 0,-1 1 0,0 2 0,5-3 0,1 1 0,-1-1 0,0-1 0,2 1 0,15-7 0</inkml:trace>
  <inkml:trace contextRef="#ctx0" brushRef="#br0">2573 10982 10251,'13'-14'-198,"0"1"0,1 0 0</inkml:trace>
  <inkml:trace contextRef="#ctx0" brushRef="#br0">2639 10795 8505,'5'-16'0,"-1"2"574,-1 3 0,-1 3 0,-1 1-302,4 1 19,-4 1 2169,5 5-1923,-6 0 1,0 6 0,0 3 0,0 3-110,0 1 1,0 5 0,0 0-1,-1-2-115,-4-1 0,4 3 0,-4 1 0,4 2 29,1 2 0,0-2 0,1 1 1,2 2 116,2 1 0,-1 2 0,-4 0 1,0 1-103,0 3 1,0-2-1,0 5 1,0 1-89,0-1 0,-1 1 0,-2 4 0,-2-2-53,2-2 0,2-1 1,1 3-1,0-3-172,0-1 0,4 2 0,1-2 0,-1 0 53,2-1 0,-5 4 0,4-5 1,-4-2 11,-1 0 1,5 0-1,-1 1 1,-1-2 75,-1 2 1,-2-1 0,0-2-1,-2-1 92,-2 1 1,1 0-1,-5-1 1,2 1-218,4 0 1,0-1 0,1 1 0,-2 0-126,-2-1 1,1 1 0,4 0-1,0-1-36,0 1 0,0 0 1,0-1-1,0-1 86,0-2 1,0 2 0,0-3 0,0 2-11,0-2 0,0-3 0,0-4 1,0 1-293,0 2 0,0 0 1,0-5-1,0 0-943,0 1 0,0-1 0,-2 0-822,-2 1 1,2-1 537,-2 0 1,4-5-3804,4-4 5347,4-2 0,5-2 0,0 0 0</inkml:trace>
  <inkml:trace contextRef="#ctx0" brushRef="#br0">2533 12674 8168,'0'-13'2139,"1"5"-1301,4 4 0,-4 4 0,4 4 0,-4 7 102,-1 5 1,-4 0 0,-1 5 0,2-2-440,2-2 0,1 3 1,0 1-1,0 0-192,0-3 0,6-4 1,3 0-1,4-2-412,5-4 0,4 3 0,7-7 0,4-2-950,1-5 1,8-9 0,6-9 0,3-3-1078,-2-4 0,7-6 2130,-3 3 0,-22 10 0,1-1 0,28-19 0</inkml:trace>
  <inkml:trace contextRef="#ctx0" brushRef="#br0">1680 13554 12665,'-14'-6'0,"2"-3"-156,4-3 0,-4 3 0,3 2 0,-3-1 275,-1 1 1,-1 4-1,1-1 185,0 2 1,4 8 0,1 4 0,2 7-309,3 5 1,2 3 0,4 3 0,4 2 138,7 1 1,12 0 0,4-6 0,7-3 315,9-4 1,6-5-1,4-4 1,2-4 79,-2-4 0,3-2 0,1-5 0,-1-6-292,0-4 1,2-12 0,-6-2 0,-5-6-317,-3-5 0,1-8 0,-8 2 0,-8-2-161,-7 0 0,-7-6 0,-9-5 0,-7-1-491,-10 3 0,-11 2 0,-17 4 0,-7 8 671,-11 4 0,-14 10 1,30 20-1,-1 4 1,-2 0-1,0 1 72,-1 2 1,0 2 0,-6 5-1,1 4 1,-1 1 0,1 4 0,-2 3-1,0 2-68,-1 3 0,1 1 0,0 1 0,2 3 0,2 2 0,1 2 1,2-1-1,2 2-49,3-1 1,2 1 0,2 0-1,4 2 1,-16 26 0,11-1-490,9-4 0,12 7 0,11-9 0,11-2 592,13-4 0,6-1 0,12-5 0,3-3 0</inkml:trace>
  <inkml:trace contextRef="#ctx0" brushRef="#br0">5052 13274 7460,'-13'-13'0</inkml:trace>
  <inkml:trace contextRef="#ctx0" brushRef="#br0">5012 13274 8540,'-7'-2'248,"2"-2"22,4-5 0,-1 2 1,-1-2-1,-1-2 105,1 0 1,1-3 0,2 1-207,0 0 0,0 4-153,0 0 1,0 4 1255,0-4-322,0 7 0,2-4 566,2 6 409,-2 0-1795,10 0 0,-9 0 0,4 1-99,-1 4 0,0 3-2,-2 10 1,-2 1 0,2 5-1,-1-3 206,2-2 1,-4 0-1,4-2 1,-4 0 116,-1 0 0,2 2 1,1-1-1,1-1 4,-1 3 1,3-5 0,-2 4 0,1-1-249,1-1 1,-5 7-1,4-2 1,-4 3-211,-1 2 0,5 1 0,-1 3 0,-1 3 64,-2 0 0,-2 9 0,-2-3 1,-1 2 23,1-1 0,-3-1 1,1 0-1,1 0 124,-2 0 1,4-4 0,-2-2 0,2 0 251,2 0 1,0-4-1,0 2 1,0-1-52,0 0 0,0 5 0,0-4 0,0 1-181,0 0 1,0 8 0,0-1 0,0 1 71,0 1 0,0 7 1,-1 3-1,-2 2-470,-1 7 0,-5 1 0,3 2 1,0-3-116,0-2 0,1-3 0,5-7 0,0-5 377,0-2 0,2-4 0,1-2 1,3-6 336,1-7 0,-2 1 0,4-5 0,-1 0 11,0 1 0,2 3 0,-4-2 0,2 1-364,2 1 0,-3-1 0,1 6 1,-2 2-763,-3 1 0,3 4 1,-2-2-1,-1-1-240,-2 1 1,-1 2-1,0-3 1,0-4-95,0-5 0,0 1 0,0-6-260,0-2 1,6-7 0,3-5-1086,3-2 2463,1-14 0,-5-3 0,-2-11 0</inkml:trace>
  <inkml:trace contextRef="#ctx0" brushRef="#br0">5039 15699 8984,'-22'0'0,"1"0"1548,2 0 1,8 0-740,11 0 0,11 0 0,8 0 0,2 0-532,2 0 0,7-6 0,4-2 1,3-4-1612,4-2 1,8 1 1333,0 0 0,3-6 0,1-2 0</inkml:trace>
  <inkml:trace contextRef="#ctx0" brushRef="#br0">6358 10915 18045,'2'-13'-2278,"2"-1"1,2 8 2260,3 6 0,-1 0 0,-5 6 0,1 0 472,-1 3 1,4-1-1,2-1 300,3-1 1,1 3 0,1-5 0,-1-1-35,0-1 1,1 2-1,1 0 1,1 1-448,2 1 0,4-5 1,-3 5-1,0 0-232,1 3 1,0-2 0,-5 2 0,-3 0-429,0-1 1,-6 3 0,-2 0-1,-4 4 186,-4 2 0,-8 6 0,-9-4 1,-1 0 18,-2 0 1,-4-1 0,7-5 0,-1 1 186,0-1 1,6-4 0,-2-2-2022,3-1 1218,8-1 0,2-11 707,10-3 0,8-9 1,8-3-1</inkml:trace>
  <inkml:trace contextRef="#ctx0" brushRef="#br0">6465 11181 15342,'-12'-5'-14,"3"-4"1763,-2-3 0,3 4-1471,-5 4 0,-1-2 1,3 0-1,0-1-81,2-4 0,0 0 0,-4-4 1,0-2-79,-1 0 1,0-11 0,-3-1 0,-2-2-120,-2-1 0,1-5 0,-4 0 1,3-5 514,2-2-439,1-7 1,2-2 0,1-8 229,3 1 0,6-4 0,-1 5 1,1-2-45,3-3 1,0 1-1,0-1 1,-3 3-71,-1 2 1,-1 1 0,-2 7-1,1 0-584,-1 2 0,-1 6 1,1-1-1,1 3-281,-1 1 0,2 4 0,1 2 0,0 1 14,-1 4 1,5 5 0,-1 3 0,2 2-781,2 3 1,0 5 258,0 3 0,6 6 0,5 1-443,5 4 0,0 7 1747,6-1 0,6 3 0,7 1 1</inkml:trace>
  <inkml:trace contextRef="#ctx0" brushRef="#br0">6065 8809 32377,'-4'-23'-3155,"-1"-4"0,1-1 0,4 6 1541,0 4 1,-2 9 2715,-2 4 1,-2 10 0,-3 4 0,3 3-817,0 1 1,5 0 0,-4 1-1,4 0 10,1 4 0,0-2 1,0 7-1,0-1-536,0-1 0,0 8 1,0-2-1,0 1-772,0 0 1,0 3-1,0 3 1,1 2 323,4 1 0,2 10 0,7-5 0</inkml:trace>
  <inkml:trace contextRef="#ctx0" brushRef="#br0">6545 13794 12852,'13'0'650,"1"0"0,-1 0 0,0 0-288,1 0 0,4 0 1,1 0-1,0 0-138,0 0 1,4 0-1,-4 0 1,0 1-82,0 4 0,-1-3 0,-5 7 0,1 2-126,-1 1 1,-6 1 0,-2 0 0,-4 1-165,-1-1 1,0 5-1,0-1 1,0 1-50,0 1 1,-6-4 0,-2 3 0,-4-5-107,-2-4 1,1 3 0,0-4 0,-1-1-189,1-3 0,0-1 0,-1 0-2591,1 2 3081,0-1 0,-1-10 0,1-1 0</inkml:trace>
  <inkml:trace contextRef="#ctx0" brushRef="#br0">6732 14047 7851,'-14'-21'2569,"3"6"-2040,2 6 0,-3 6 0,3-1 104,-3 3 0,-1-4 0,-2 1 0,-1 1-275,-2 1 1,-6 1 0,2-2 0,-2-2-245,2 2 1,-3-3-1,3 1 1,-4-3 92,0-2 1,-1-2-1,0-3 1,-1-3 128,-3-4 0,8-3 0,-4-2 0,2 1 574,0-1-781,4-6 0,-3 5 1,6-3 123,2 3 1,1 1-1,3 1 1,2 1-120,1 2 0,5 3 0,-4 3 0,2 0-407,3 0 0,2-2 0,1 1 1,0 2-514,0 1 1,0 2 0,0-1 0,0 1 288,0 0 0,6-1 0,3 1 497,3 0 0,7-6 0,2-2 0</inkml:trace>
  <inkml:trace contextRef="#ctx0" brushRef="#br0">5919 12821 8036,'0'-14'369,"-2"6"1,-2 0 185,-5 2 1,-3 0 0,-1 3 56,-1-1 1,1 1-1,0 7-374,-1 5 0,1 3 0,1 1 1,2 1-4,1-1 0,6 6 1,-2 4-1,4 2 136,1 1 1,7 1 0,7 1 0,6 0-162,6-1 0,2 3 0,1-8 0,4 1-267,1 0 0,0-6 0,2-6 1,-5-4-73,-3-1 0,-3-1 1,-3-7-1,-4-2 41,-3-5 0,-8-5 1,-2-3-1,-4-6-33,-1-2 1,-1-6 0,-5-1-1,-8-1 94,-6 0 1,-5 2-1,-2 5 1,0 1-103,1 2 0,-1 4 0,2 7 0,1 3-1218,2 5 0,7 4 1347,2 4 0,-1 16 0,7 8 0</inkml:trace>
  <inkml:trace contextRef="#ctx0" brushRef="#br0">25927 11048 8209,'-15'-38'-141,"6"2"0,6 5 1,3 9-1,0 4 183,0 3 1,0 6 0,-1 2 506,-3 1-485,2 2 1,-5-1 0,2-1 131,-4-1 0,-2-2 1,-4-4-1,-2-1 45,0 1 0,-7 0 1,0-1-1,-5 1-120,-7 0 0,-2-2 0,-4-1 0,-1-2-243,-1 2 1,-16-4-1,1 1 1,-3 0 105,-3 0 1,-5-4 0,33 14 0,0-1 0,0 0 0,0-1 117,1-1 1,0 1 0,-7 0-1,1 1 1,4 0 0,1-1-1,-3 1 1,1 1-18,1 1 1,-1 0-1,-1-2 1,0 0-1,3 1 1,0 1-1,-36-9-74,36 10 0,-1 0 1,0 0-1,-1 2 1,-2 0-1,0 1 0,0 1 1,-1 0-190,1 0 0,-2 0 0,-4 2 1,-1 0-1,1-1 0,-1 0 0,0 1 1,-1-1 89,-1 0 0,0 0 0,2 0 0,0 1 0,2-3 0,0-1 1,1 0-1,-1-1 21,-2 1 1,1-1-1,-1-2 1,-1 1-1,2-1 1,0-1-1,-1 0 1,1-1 197,0 0 0,1-1 0,-5 3 0,1 0 0,3-1 0,1-1 0,-2 1 0,1 0-59,-1 1 0,1-2 1,1-1-1,0 0 1,1 1-1,0 1 1,1-1-1,0 1-13,1-1 1,0 0-1,1 3 1,0 1-1,1 1 1,-1 1-1,0 0 1,0-1-73,0 2 1,-1-1 0,-5 0 0,-1 1 0,4 1 0,1 1 0,-3-2 0,0 1-171,0 0 0,0 1 1,-2 0-1,1 1 0,0 0 1,0 0-1,0 0 1,0 0 135,-2 0 0,-1 0 0,0-1 0,0 0 0,-2 0 0,1-1 0,0 0 0,0 0 77,0 0 1,0 1-1,-1-1 1,0 1 0,3-1-1,2-1 1,0 0-1,1-1 46,2 1 1,0-1-1,-2-2 1,0 0-1,3 2 1,1 0-1,1 0 1,0 0 90,-1-1 0,1 1 0,3 1 0,1 1 0,-36-5 0,2 1-250,0 3 1,34 2 0,-1 0 0,-26 1-1,-1 2 63,-4 2 0,0 4 0,2 5 1,-1 0-211,-2 1 0,-1-1 0,6 0 0,1-1 146,2-3 0,-2 1 0,5-4 1,-3 0 215,1 0 0,6-1 0,-2-5 0,3 0 31,2 0 1,1 0 0,2 0 0,2 0-103,2 0 1,-2 1-1,3 2 1,2 2-95,2-2 1,1 4 0,0 0 0,0 2-59,0 0 0,-3 0 1,0 4-1,1 2 91,-1 3 0,-5-2 0,-1 5 0,-2 0-21,2-1 0,-1-3 0,4 2 0,-1-1 84,-4-1 0,5 6 0,1-6 0,2 0-14,3-2 1,-8 2 0,8 1-1,0-2 32,3-1 1,-1 3 0,2 0 0,-2-1-62,-2 3 0,4-1 1,1 6-1,-2 0-27,-2 3 1,1 2 0,1-2 0,1 2 0,-1 1 1,-2 4 0,1-3 0,1-3 61,1-1 1,5-1 0,-3 1-1,2 0-42,2-1 1,-1 7 0,1-7-1,4 1 95,0 0 1,0 0 0,8 2 0,2 2-104,1 2 0,3 2 1,2 5-1,2 2-50,2 2 1,0 8 0,3-1 0,-1 3 59,1 5 1,2 1 0,1 1 0,0-3 17,0 2 1,0 6 0,1-5 0,2 2 0,1-2 1,1 6 0,-5-4 0,0-1 103,0 2 1,0-1 0,0 1-1,1 0 8,4 4 0,-4 2 0,5-2 0,-1 4-55,-1 1 1,1 0-1,-5-36 1,1 1 0,2 35-67,1-2 0,7 0 1,-4-4-1,2 1-25,0 2 1,0-1 0,4-8 0,2-4-166,3-3 1,-3 2 0,2 1-1,-2-2 102,-2-1 1,1-3 0,-1 0 0,-1 0 47,-3 2 1,3 7 0,-3-2 0,1 1 33,-1-1 1,1-1 0,-4-4 0,2 3-1,2 0 0,2 6 0,1-6 0,0 0 20,1-3 0,4 4 0,1 1 0,2 1 68,2-1 1,2 2 0,4-5 0,2-1-51,4 1 1,-1-4-1,2-5 1,-1-1-65,-1-3 1,5-2-1,-5-1 1,2 2 6,-1 2 0,-4-4 0,3 2 0,0-5-94,0 0 0,-2 0 0,3 0 0,2-3-16,2-2 1,1 4-1,1-5 1,3 0 68,5 2 1,2-2 0,2 3 0,2-4 79,4-1 0,8 1 0,-5-4 0,3 1 32,2 0 0,-1-2 0,1-1 0,-2-2-43,-3 2 0,7 1 1,-6 0-1,1-1 48,1-2 0,0 0 1,2 3-1,0-1-82,-1-2 1,2-1 0,3 3 0,-33-13 0,0 0-93,1 1 1,1-1 0,-1 1-1,1 0 1,1 0 0,0 0-1,1-1 1,0 0 40,3 1 1,-1 0 0,3-2-1,0 0 1,1 1 0,1-1 0,2 0-1,-1-1 48,0 0 0,1-1 0,2-1 0,0 1 0,-2-2 0,-1-1 0,0 1 0,-1-1-8,2-1 0,1 1 1,-3-2-1,1 1 1,1 1-1,1 0 1,0-1-1,0 0 66,-2-1 1,1 0 0,2 0 0,-1 0 0,-6-2-1,0 1 1,0 0 0,1 0 12,1-1 0,0 1 1,4 1-1,0 0 1,-1 0-1,-1 0 1,-1 0-1,1 1-99,1 1 1,0 1 0,0-1 0,0 0 0,2 0 0,0 0 0,-1 0 0,-1-1 36,1 1 1,0 1 0,2-1 0,0 1-1,-3 1 1,0 0 0,2-1 0,-1 1-128,2 0 1,-1-1 0,2 1 0,0 0 0,-1-1 0,0 0 0,-2-1 0,1 0 53,0 0 1,-1-1 0,-2 0-1,-1-1 1,2 2 0,-1-1 0,0-1-1,-1 0 164,0 0 0,0 0 1,4-2-1,1-1 1,-5 3-1,-1-1 0,3-1 1,1-1 40,-1 0 1,0 0-1,1 0 1,0 0-1,-3 0 1,1 0-1,-1 0 1,0 0-57,-2 0 0,0 0 1,4 0-1,-1 0 0,-2 0 1,0 0-1,2 0 1,1 0-10,1 0 1,0 0 0,2 0 0,0 0 0,-3 0 0,0 0 0,1 0 0,0 0-135,-1 0 1,0 0 0,2 0-1,1 0 1,-4 0 0,-1 0 0,-2 0-1,1 0-81,-2 1 1,1-2-1,-2-1 1,0-2 0,1 0-1,0 0 1,-1-2 0,-1 0 126,-1-1 0,0 0 1,3 0-1,0 0 1,-7-1-1,0-1 1,0 0-1,-1-1 108,35-11 0,-7 4 0,-2-7 0,-3-3-31,-2-2 0,-3-4 0,-5 3 0,-4-2 104,-1-2 1,3-6-1,-3-5 1,0 1-220,0-2 1,3-1-1,-4-8 1,3-3 9,-23 27 1,0 0 0,0 1 0,1-1-1,-2 1 1,0-1 0,19-28 68,-6 3 1,-17 24 0,-1-1-1,15-32 1,-1 0 102,-7 1 0,-1 2 1,-5-5-1,-1 0 2,0 1 0,-5-1 1,-7 0-1,0 1-111,1-1 0,-5-4 0,1-1 0,-2-2-92,-3 35 0,2 1 0,3-37 0,-2 38 0,1-1 0,-2 0 0,0 0 7,1-36 1,-2 0-1,0 3 1,0-3-93,0 0 1,0 35 0,0 0 0,0-37-1,0 37 1,1 0 138,2-1 1,-1 0 0,-1 0 0,-1 1-1,3 0 1,-1 0 0,-1 0 0,-1-1 140,0 0 0,0-1 0,0-1 1,0-1-1,0 1 0,0 0 1,0-1-1,0 0-11,0 2 0,0-1 0,0-4 0,0-1 0,0 4 0,-1 0 0,-1-1 0,1 1-57,-1-1 1,-1 0 0,-1 4-1,-2 0 1,2 2 0,-1-1-1,-1 0 1,0-2-7,0 0 1,-1-1 0,0 0 0,1 0 0,-1 2 0,0 0 0,1 1 0,-1 0-262,1 1 0,-1 0 1,-2-3-1,0 1 0,-1 0 1,1 1-1,-1-1 1,0 0 14,1-1 0,-1-1 1,-1-1-1,-2 0 0,2 2 1,-1-1-1,-2 2 0,0 1 93,-1-1 1,-2 1 0,-3-6-1,-1 0 1,1 2 0,-1 1 0,-2 0-1,0 0 168,-2 0 0,-1 1 0,-1-1 0,-1 1 0,0 0 0,-1 1 0,0 1 0,-2 1-25,0 0 0,-3 2 0,-1 0 0,-2 0 0,0 3 0,0 0 0,-1 0 0,-1 2-30,-1 2 1,-2 0 0,-2 0 0,-2 2 0,0 5 0,0 1 0,-2 1 0,0 2-101,0 0 1,-1 3-1,-4 3 1,-2 2-1,1 1 1,-1 2-1,0 1 1,0 1-436,0 2 1,-1 2 0,-3 2-1,1 2 531,2 1 0,1 1 0,-5 2 0,1 1 0,6 1 0,0 1 0,-1 2 0,0 1 0</inkml:trace>
  <inkml:trace contextRef="#ctx0" brushRef="#br0">16503 10528 8454,'-8'-25'-108,"4"3"1,2 4-603,2 3 0,0 10 708,0 5 1,2 5-1,1 10 1,1 2 256,-1 0 0,-3 9 0,-3-1 0,-3 6 14,-1 3 0,0 1 0,-4 7 0,4 2 1,1 5 0,1 3 0,4 3 1,-2 1 54,-1 2 1,-1 4 0,5-3 0,0 2-279,0 3 1,0-5 0,0 2 0,0-1-53,0 2 0,0 7 0,2-7 0,1 1-7,1 0 1,0 5 0,-4-3 0,-1 0 49,-4 0 0,4-3 0,-3-8 1,2-1 39,2 0 0,0-5 0,0-4 0,0-2-25,0-2 1,7-5-1,5-1 1,6-1-26,3-4 1,1-5-1,5-2 1,1 0-28,3-1 0,3 0 1,6-5-1,0 2 3,0-2 1,-1-1-1,-2-2 1,-2 1 90,2-1 1,-3 0 0,2 2 0,1 2-62,1 0 0,2 1 0,0-3 0,0 1-41,0 2 0,0 0 1,2-5-1,1-1 63,1-3 1,6 3-1,1-5 1,2 2 22,0 0 1,8-5 0,-6 4-1,3-2-48,1-3 1,12-1 0,-1 1 0,-2 2-17,-2-2 0,6-2 0,-7-1 1,0 2-1,0 2 1,8-2 0,-7 2 0,2-2-115,1-2 1,-4 0-1,0 0 1,0 0 68,3 0 1,0 0 0,-4 0 0,-3 0 6,-2 0 1,9 0 0,-1 0 0,1 0 39,0 0 0,3 0 1,0 0-1,-1 0 19,-2 0 1,2 0 0,-1 0 0,-2 0 46,-2 0 1,3 0 0,-6-2 0,2-1-102,-2-1 0,6-1 0,-4 5 0,-2 0-84,-1 0 0,1 0 0,-3 0 0,1 0 52,-1 0 0,3 0 0,-3 2 0,2 1 29,3 1 1,-5 1 0,2-5 0,0 0 186,1 0 0,4 0 0,-6 0 0,-1 0-13,0 0 1,9 0 0,-1-2 0,0-1-61,-4-1 1,5-5-1,-2 3 1,-1 0-161,0 0 0,3-3 1,-6 3-1,0 0-97,-4 0 1,6-2-1,-8 2 1,3 0 175,-1 0 0,-5-3 0,-2 3 0,-4-1 163,-1-4 0,-1 4 0,-4-2 0,1-1 4,-2-2 1,1-6 0,-10 0 0,-1 0 20,-2-1 1,-3 3 0,-3-5 0,-4 0-152,-3 1 0,-6 2 1,-2-4-1,-1-2-150,-3-1 0,-2-2 0,-2-1 0,-3-2-43,-5-1 1,-5-6 0,-2 0 0,-3-4 61,-2-4 1,3-5-1,-4 1 1,0-4 47,1-5 0,-3-3 0,5-7 0,-2-3-4,10 34 1,-1-1-1,0-3 1,0 0-1,0 0 1,0 1-1,1 0 1,-1 1-60,-2 0 0,0 0 1,0 0-1,1 1 0,-3 0 1,-1 0-1,-14-30-2,0 9 0,-4-2 0,2 12 0,-3 3-9,-5 4 0,1 7 1,-6 3-1,3 2-10,3 4 1,-7-2 0,7 10-1,-2 1-33,1 3 0,-4-4 0,-1 0 0,-1 2 96,-3 1 0,2 2 1,-4-1-1,-4 0-41,-5-4 1,-11 3 0,4-3 0,-5 3 189,35 8 1,-1 1 0,-2 0 0,-1 0 0,-1 1 0,-1 0 0,-1 1 0,1 0-112,-1 1 0,0 1 0,-4-1 0,1 1 0,4 2 0,-1 0 0,2 0 0,0 0 17,2 0 1,-2 0-1,-4 0 1,-1 0 0,5 0-1,0 0 1,0 0 0,0 0-5,2 0 1,0 0-1,-5 2 1,1 1 0,3-1-1,0 1 1,-1 1 0,0 0-18,-1 1 0,-1 0 0,-1-2 0,0 0 1,2 0-1,1 0 0,-2-1 0,1 0 36,-1 1 1,0-1-1,-4 0 1,0 0 0,3-1-1,1-2 1,0 1 0,0 0 2,-1 0 1,0 0 0,-1 0 0,-1 0 0,0 0 0,0-1 0,0-1 0,0-1-12,-2-1 1,-1 0 0,0-2-1,0 1 1,0 0 0,0 0-1,2 0 1,2 1 18,1-1 0,1 0 0,0-1 0,0 0 0,2 0 0,0 0 0,0 1 0,0 1 7,0 1 1,0 2 0,1 0 0,0 0-1,1 1 1,0 0 0,0 0 0,-1 0-70,0-1 1,0 2 0,-2 3 0,0 2 0,2 1 0,0 1-1,0 1 1,0 2-54,-2 0 0,0 1 0,-2 1 0,0 1 0,3 1 1,1 1-1,-1 1 0,0 0-27,-1 0 0,2 0 0,0 0 0,2 0 1,4-2-1,1 0 0,-26 16-859,10-2 1,12 0 974,12-3 0,8-4 0,13 1 0,11 0 0,8 3 0</inkml:trace>
  <inkml:trace contextRef="#ctx0" brushRef="#br0">21768 10915 7425,'-22'-2'0,"1"-2"576,2-5 0,1 2 0,6-2 375,3-2 1,4 0-1,5-4 1,2-3-595,7-4 0,8-11 0,15-7 0,7-7-193,4-5 1,-16 21 0,2 0 0,0-2-1,0 1 1,3-2 0,1 0 35,2-3 1,1 0 0,1-1-1,0 0 1,3-1 0,0 0-1,0 0 1,0 1-215,0-1 1,0 1 0,-1-1 0,0 2-1,-1 4 1,0 1 0,-3 1 0,0 0-277,-3 1 0,-1 2 1,1 3-1,-1 3 1,23-18-1,-5 7-426,-6 5 0,-6 7 1,-12 5-1,-2 5-1625,-6 7 0,-2 3 2341,-1 1 0,5 0 0,2 0 0</inkml:trace>
  <inkml:trace contextRef="#ctx0" brushRef="#br0">24034 8823 13455,'0'-32'-355,"0"1"0,0-4 0,0 4 0,-1 1 724,-4 2 1,2 6 0,-6 1-1,1 2-19,0 3 1,-8 2 0,1 5 0,-4 5-136,-5 2 0,0 5 1,1 6-1,1 9-249,-2 6 0,0 10 1,0 7-1,4 10-34,0 5 0,3 12 0,5-1 0,3 1-146,4 0 0,5 1 0,5 0 0,4-6-481,3-2 0,1-8 0,0-5 0,1-2-67,-1-4 0,-1-6 1,-3-6-1,-3-7 748,0-5 1,-5-3 0,5-2 0</inkml:trace>
  <inkml:trace contextRef="#ctx0" brushRef="#br0">23768 9476 8565,'-12'-27'0,"1"0"73,3 1 0,5 0 0,-2 4 238,4 4 1,2 5 81,4 4 0,3 3 1,10 8-1,4 4-1250,4 7 0,2-4 0,3 4 857,4-1 0,4 0 0,1 1 0</inkml:trace>
  <inkml:trace contextRef="#ctx0" brushRef="#br0">24248 9169 8303,'-5'-52'0,"1"2"0,1 8 4372,1 10-3988,2 8 0,-6 20 1,-1 7-1310,-1 9 1,-3 14 0,3 1 0,-1 2 304,0 4 1,6-3-1,-1 4 1,3-3 272,1-6 0,5-1 1,3-10-1,1-3 417,0-4 0,0-4 1,2-9-1,0-7 134,-2-8 1,-6-5-1,3-6 1,-2-3 724,0-4 1,2-1 0,-3 2 0,3 1 207,2 1 0,-1 7 0,3-1 0,-2 6-695,-2 7 0,4 6 1,-1 4-1,3 4-955,1 9 0,2 13 1,3 18-1,4 6 219,3 6 294,-9-15 0,1 2 0,0-2 0,0 1 0,3 8 0,0 0 0</inkml:trace>
  <inkml:trace contextRef="#ctx0" brushRef="#br0">24794 9142 8419,'-7'-13'86,"-1"0"1,5-1 344,-1 1 0,-1-2 0,5-2 1,2-4-139,2 0 0,8-13 0,7 0 0,2-6-82,3-7 1,1-8 0,2-6 0,-2-1-71,-3-2 1,-4-7-1,-9 9 1,-3 4-159,0 6 1,-5 12 0,2 9-1,-6 5 21,-6 3 0,-7 10 1,-5 10-1,-2 9 31,-6 12 0,-2 10 0,2 19 0,-2 10-137,1 8 0,18-27 1,3 2-1,1 1 1,3 0-1,2 2 1,1 1 38,3 4 0,1 0-258,4 5 0,2-1 0,4-1 0,2-1 0,3 3 0,0 1 1</inkml:trace>
  <inkml:trace contextRef="#ctx0" brushRef="#br0">17156 13021 8580,'0'-27'37,"0"6"0,0 3-68,0 4 0,-2 6-138,-2 4 0,-8 2-1,-7 4 1,0 1 164,-1 1 1,-3 5 0,-1-3 0,-3 1 82,1 4 0,-7-4 1,8 1-1,-2-1 146,-2 0 1,-1-4 0,3 2-1,1-4 274,-1-1 1,0 0 0,1 0 0,-1 0-129,0 0 0,5 0 0,1 2 0,2 1-284,3 1 0,-3 2 1,1-1-1,2 2-46,1 0 0,1 10 0,3-3 1,2 4-140,4 1 1,-1 5 0,2-2 0,1 4 55,1 0 1,7 1 0,1-2 0,1-3 70,4-4 1,5 1 0,3-1 0,0 0 100,1 1 1,3-6-1,0 2 1,3-4-6,5-1 1,-1 2-1,5 1 1,1 0-142,-2 1 0,9-1 0,-3 2 0,3 1-59,3 2 1,0 1 0,6-1-1,-2 3 40,0-1 0,5 1 1,-6-5-1,3 2 5,1-1 1,5 0 0,1-2 0,0-3 55,1 0 0,2-5 0,-3 1 1,0-2 102,1-4 1,8 0-1,-2-2 1,3 0 5,-1 0 1,3 0-1,1 0 1,1 0-148,0 0 1,2 0-1,-2 0 1,-1 0 20,1 0 1,2 0 0,-2 1-1,-1 2 25,1 2 1,1-1-1,-4-4 1,-1 0-284,5 0 1,-3 0-1,4 0 1,-3-1 177,-1-4 0,-29 4 0,-1-1 0,32-5 0,-36 3 0,1 1 237,1-1 0,1 0 0,0 2 0,0 0 0,0-2 0,0-1 1,-2 0-1,1 1-122,1 0 1,0 1 0,0-3-1,0 0 1,-1 2 0,0 0-1,-1 0 1,0-1-126,34-3 1,-32 6-1,-1 1 1,29-5-1,2 1 42,-2 1 0,4-1 0,-8 4 0,-2-2-150,-1-2 0,1 1 0,-3 4 1,1 0 283,-1 0 0,3 0 1,-4 0-1,-2 0 59,-1 0 0,3-4 1,1-1-1,2 1 7,2-2 0,1 4 0,0-4 0,-4 2-58,0-1 1,6 1 0,-2 4 0,-2 0-360,-1 0 1,1 0 0,-3 0 0,1 0 150,-1 0 1,3 0-1,-3 0 1,1 0 161,-1 0 1,3 0 0,-3 0-1,0 0 150,1 0 0,2 0 0,-3 0 0,0-1-132,1-4 0,2 4 0,-3-5 0,0 1-74,1 1 1,2-1 0,-3 5 0,0-1-159,1-4 0,2 4 1,-4-3-1,-1 2 80,3 2 0,-6 6 0,4 1 0,-3 2-8,-2 0 0,5-4 0,0 2 1,-2-1 69,-1-3 1,-3-2-1,0-1 1,-1 0 414,4 0 0,1-6 0,-2-1 0,-2-2-139,-4 0 1,7 0 0,-4-2-1,-1 0-402,2 2 1,-5 2 0,2-3 0,0 2-81,-2 2 0,-1-3 1,-6 3-1,-1-1 81,-4-3 1,1 2 0,-8-1 0,-3-1 29,0-2 1,-5-1-1,-4-1 1,-6 1 173,-5 0 0,1-2 1,-2-3-1,-2-4-38,-5-3 0,-3-2 0,-6 1 0,0 0-113,-3 4 1,-3-6-1,1 4 1,-4 1-115,0-3 1,-8 7 0,0 1 0,-2 4 99,-1 0 0,-10 1 0,1 0 0,-5 1-12,-4 3 0,-2-1 0,-5 4 0,-2 0 41,-3 0 1,-11-3 0,7 3 0,-2 0 99,-1 0 1,4-4-1,0 2 1,0-1 49,-3 1 0,-5 3 1,2-2-1,2 1-77,-1 3 1,31 1 0,1 1 0,-30-2 0,-3-2-24,-2 3 1,33 1 0,0 0 0,0 1 0,0 0-1,-1 0 1,-1 0-21,-1 0 1,-1 0 0,-2 0 0,0 0 0,2 0-1,1 0 1,-1 0 0,0 0 63,2 0 1,-2 0 0,-6 0-1,0 0 1,3 0 0,2 0 0,-2 0-1,0 0 38,1 0 1,-1 0 0,2 0 0,1 0 0,3 0 0,1 0 0,-2 0 0,1-1-22,-1-2 0,-1 1 0,3 1 0,0-1 0,3-1 0,-1-1 1,0 1-1,0 0-11,-36 0 1,33 2-1,-1 0 1,2 1-1,0-1 1,0 0-1,-1-1-23,0 0 1,0-1-1,2 1 1,0 0-1,0 2 1,-1 0 0,1 0-1,0 0-17,-2 0 0,1 0 1,-2 0-1,1 0 1,0 0-1,2 0 1,-1 0-1,1 0 19,-36 0 1,34 0 0,0 0 0,2 0 0,1 0 0,-36 0 39,4 0 1,-4 0-1,8-1 1,-2-2-10,-1-2 1,4-5 0,0 2-1,1 0 0,1-1 0,-5 1 0,5-2 0,0 2-2,0 3 1,-5-4-1,3 4 1,-1 2-84,-4 2 0,-4 1 0,1 0 0,1 0-13,-1 0 0,35 2 0,-1 0 0,1 1 1,1 0-1,-3 0 0,1 0 2,-1 0 1,0 0-1,-34 3 1,1-3 0,2 1 74,0-1 0,0 3 0,3-1 0,-2-1 34,-1 2 1,34-5-1,-1 1 1,-35 5-1,-1 1 2,36-4 0,-1-1 0,-35 2 0,36-2 0,-1 1 0,0 0 0,0-1-40,0 1 0,-1 0 1,-2-2-1,0 0 0,2 2 1,0 1-1,-2 0 0,-1-1-9,2 0 0,-1-1 0,-4 3 1,0 0-1,4-1 0,0-1 0,-1 2 1,0 0-84,-1 1 0,-1-1 0,-2 1 1,-1 0-1,4-1 0,0 1 0,1 0 1,0-1 3,1 1 1,-1 0 0,-1-1 0,-1 1 0,7 0 0,1-1 0,-34 8-117,6-1 1,2 5-1,9 0 1,3-2-405,4-1 0,8 2 1,10 3-1,7-1-964,8 0 1560,7 11 0,2-12 0,1 8 0,-1-2 0</inkml:trace>
  <inkml:trace contextRef="#ctx0" brushRef="#br0">24448 12847 8367,'-8'-19'561,"2"0"0,6-5 1,0 3-29,0 2 0,11-4 0,3-1 1,6-4-181,3-3 0,2-6 1,4-2-1,2-4-122,4-1 1,2-13 0,0 12-1,-1-3-138,1 1 1,1-7 0,2 4 0,0 0-135,0-2 1,0 2-1,0-2 1,-1 1-104,-4 1 0,7-3 0,-5 7 0,0 0-326,1 0 1,-5 3-1,0 8 1,-2 3-155,0 4 0,0 8 1,-4 2-1,-2 4 624,-3 6 0,3-4 0,-4 4 0</inkml:trace>
  <inkml:trace contextRef="#ctx0" brushRef="#br0">3759 5264 8359,'-9'-12'0,"2"2"-319,1 1 264,1 0 0,16 2 0,4 2 0,4 4 152,5 1 1,7 0-1,6 0 1,6 0 26,6 0 0,7 0 1,5-2-1,1-1-31,1-1 1,9 0-1,-7 2 1,1-1 129,4-1 0,-2-2 1,-4 3-1,-3-2-160,-2 2 1,-1 3 0,-5 3 0,-3 2-198,-5-2 1,2 3-1,-10-2 1,-1-1-125,-2-1 0,-5-2 1,-6 0 308,-6 0 1,-8-6 0,-7-2 0,-10 1-8,-10 2 0,-16-1 0,-10 2 0,-9 1-6,-11 2 1,-10 5 0,36-1-1,-1 1 1,-1 1 0,0-1-10,0 1 1,0 1-1,1 3 1,1 1 0,-27 3-130,3 2 85,2 0 0,8 3 0,4-1 0,5 0-346,6-2 1,5 2-1,12 3 1,6 0-925,8 4 1285,5 1 0,13 8 0,3 1 0</inkml:trace>
  <inkml:trace contextRef="#ctx0" brushRef="#br0">4959 4518 10708,'-11'15'654,"-2"-6"1,3-8-1,7-5 1,6-7-474,6-5 0,7-2 0,2-8 0,-1-7 26,3-4 1,-1-3 0,6-3-1,-1-4 202,0-7 1,8-12 0,-4-4 0,-12 33 0,1-1-236,1-3 0,1 0 1,0-2-1,0-1 1,1 0-1,0 0 1,0 0-1,0 0-186,1-1 0,-2-1 1,1 0-1,-1 0 1,0 4-1,-1 0 0,-1 1 1,0-1-453,-1 1 1,1-1 0,-2 2 0,1 0 0,9-23 0,-3 5-444,-4 9 0,0 6 0,-4 4 0,-3 4-588,-4 4 0,-2 9 1495,-5 4 0,0 0 0,0 5 0,0 2 0</inkml:trace>
  <inkml:trace contextRef="#ctx0" brushRef="#br0">5945 1613 7613,'-13'7'0,"1"-1"0,2 0 370,1 3 1,1-2 0,-2 2 0,3 1 790,1 2 1,-3 2 0,4-1 0,2 0-591,2 1 0,1 3 1,1 1-1,2-2-168,2-1 1,10-3-1,-1-2 1,4-1-404,1 2 0,5-5 0,-2-2 0,2-3-701,-2-1 0,2 0 1,-5-1-1,1-3 54,-1-5 0,3-5 1,-4-3-1,0-6 647,1-2 0,2-13 0,5-4 0</inkml:trace>
  <inkml:trace contextRef="#ctx0" brushRef="#br0">6412 1319 7597,'-18'15'0,"2"3"0,4 4 403,6 3 1,4 2 0,2 0 0,0-1 714,0 1 0,0 6 0,-1 2 0,-2 2-198,-1-1 1,-1 2 0,5-2-1,0 1-1209,0-2 0,2 1 0,2-8 0,5-4-1610,3-4 1,3-3 0,2-8 1898,6-5 0,8-8 0,3-4 0</inkml:trace>
  <inkml:trace contextRef="#ctx0" brushRef="#br0">6892 1626 7609,'-27'19'0,"2"2"0,3 0 0,8 2 0,10-5 0,2-2 850,2-1 1,0-6 0,-1-2 0,-2 1 957,-2-1-2669,-5-4 1,9-3 0,-4-12 0,5-7 860,5-8 0,8-20 0,8-2 0</inkml:trace>
  <inkml:trace contextRef="#ctx0" brushRef="#br0">6852 1293 10299,'-20'0'0,"-2"1"1804,-3 4 1,9-2 0,2 4-2888,3-1 0,5-3 0,3-8-129,6-3 0,4-4 1,6-3-1,2-3 1212,3-4 0,9-9 0,7-3 0</inkml:trace>
  <inkml:trace contextRef="#ctx0" brushRef="#br0">7065 893 8728,'0'13'0,"0"1"0,0 0 1003,0 4 0,0 3 1,0 6-1,1 1-137,4 3 1,-2-2-1,4 7 1,-1 1-462,-3 1 1,3-2-1,-1 0 1,-1-1-210,2-1 0,-5-1 1,4-7-1,-4 0-1591,-1-4 0,0-3 1,0-6-2862,0 1 4256,-6-7 0,-1-7 0,-6-7 0</inkml:trace>
  <inkml:trace contextRef="#ctx0" brushRef="#br0">7025 1373 14958,'4'9'433,"1"-1"1,5-3 0,-1 2-736,3-1 1,1-1 0,1-5-1,-1 0-708,0 0 0,5-2 0,0-2 0,-2-5 215,-1-3 0,3 0 0,-1 0 0,0 2 219,-2 0 1,-7-5 0,0 6 924,-2-3 0,-3 5 0,-8 2 797,-4 4 1,2 1 0,-2 0-16,-1 0 0,-2 0 0,-1 0 0,1 1-97,3 4 0,1-4-1266,4 4 1,4-4-663,0-1 0,6-1 1,7-2-1095,1-2 0,3-5 1988,1 1 0,6-9 0,-3-3 0</inkml:trace>
  <inkml:trace contextRef="#ctx0" brushRef="#br0">7518 1253 7608,'-21'0'1226,"8"-2"0,7-2-792,0-5 1,3-3-1,-4-1 1,0-1-726,-1 1 0,5 0 0,-1-1 0,2 0-315,2-4 1,6 2 0,6-7 0,7 1-1075,8 1 1680,8-4 0,0 5 0,5-7 0</inkml:trace>
  <inkml:trace contextRef="#ctx0" brushRef="#br0">7798 893 7608,'8'6'502,"-3"1"1,-5 7 0,0-1 705,0 0 1,-1 1-1,-3-1 1,-4 2-505,1 2 0,-4-2 0,5 5 0,1-3-388,-1 1 1,1 4 0,5-4 0,0-2-124,0-1 1,6 1-1,1-1 1,2-3-642,0 0 0,-4-2 0,2 1 23,-1-2 1,-2-1 0,-4 6-1,-1-2-240,-3-4 1,-10 7 0,-8-3 0,-3 0-476,-2 0 1,0 3 1139,1-6 0,-1 2 0,1 3 0</inkml:trace>
  <inkml:trace contextRef="#ctx0" brushRef="#br0">25301 13101 7836,'-14'-14'168,"2"1"485,4 0 0,2 4 1,6 0-111,0-2 1,4-2 0,1-3-1,-1-3-29,2-2 1,1-3 0,7-7 0,0-4 9,4-4 1,-1-10-1,5-3 1,1-2-146,3-7 1,5-3-1,0-2 1,0-1-327,2 0 0,-17 29 0,0-1 0,2-1 0,1 0 0,-1 0 1,0-1-157,0 0 1,1 0-1,-1 2 1,1 0-1,-1-1 1,1 0 0,-2 0-1,0-1 0,-1-2 0,0 0 1,2-4-1,0 0 1,-2 3-1,-1 0 1,0-1-1,0 1 90,-1 2 1,0-1-1,-1-3 1,-1-1-1,0 5 1,0 0-1,-2-1 1,0 1 119,0 0 1,0 1 0,-1 3-1,-1 1 1,-1-1 0,0 0-1,-1 0 1,1-1-32,0 0 0,-1 0 0,1 1 1,0 0-1,6-36 0,0 3-166,1 6 1,-2-5 0,-2 8-1,-3 3-419,-1 3 1,-1 8-1,-5 4 1,0 4-49,0 4 0,-2 4 1,-1 5-1,-1 2-264,1 3 1,-3-2 0,2 6 0,1 0 820,1-1 0,-4 4 0,-1-4 0</inkml:trace>
  <inkml:trace contextRef="#ctx0" brushRef="#br0">26180 8916 8255,'0'-21'1019,"0"3"0,0 4 0,0 0 1436,0 1-1174,0 6 1,6 2-955,3 10 1,-1 6 0,-1 10 0,0 4-149,1 8 0,-5 4 1,3 3-1,-2 0-248,1 0 1,-1 0-1,-4 0 1,2 0-605,2 0 0,-1-6 1,6-3-1,0-4-572,-2-5 0,9-4 1,-1-10-1,3-3 1245,1-4 0,11-13 0,-2-2 0</inkml:trace>
  <inkml:trace contextRef="#ctx0" brushRef="#br0">26594 8849 10515,'-12'-20'0,"-4"2"479,-4 3 1,1 8 0,6 2 0,-1 4 116,1 1 0,0 1 0,1 4 0,1 3-152,3 4 0,3 2 1,-2 0-1,-1 4-343,1 4 0,4 8 0,-3 1 1,2-1-136,-1-2 1,1-2-1,4 0 1,0-3-268,0 0 1,0-7-1,0 2 1,0-4-223,0 0 0,1-2 0,4-2 17,4-1 1,2-6 0,3 1-1,-1-2-264,0-2 1,2-2 0,3-2 0,4-5-702,3-3 1471,2-1 0,6-6 0,1-2 0</inkml:trace>
  <inkml:trace contextRef="#ctx0" brushRef="#br0">26820 9036 8265,'-13'0'1917,"0"0"-441,-1 0 1,5 0-260,1 0 0,5 1-955,-2 4 0,10-4 0,5 4 0,5-4-225,2-1 1,3 0 0,-4 0 0,3-1-967,2-4 0,-5-2 1,1-7-420,-7 1 1,-4 0 1527,-6 0 1,-6 4 0,-3 1 0,-4 2 576,-5 3 1,3 2-1,-4 2 1,1 4 23,0 4 1,2-2 0,7 2-147,5 1 0,2-2 0,4-1 0,2-1-632,5-3 0,9-2 1,4-1-1,3 0-441,2 0 0,4-1 0,0-3 1,-1-5-236,-2-3 1,2 0 0,-4 2-1,-5 1-474,-5-2 1,-7 4 1153,0-2 0,-8 5 0,-1-4 0,-7 2 403,-5 3 0,-1 6 0,-2 3 1,-1 2 651,-2 2 1,0 2 0,6 1-494,3 1 1,4-6 0,5 1-547,0 2 0,5-4 1,6 0-1,4-1-97,2-3 0,10-7 1,-2-6-1,0-5-88,1-3 0,0-4 0,-8 2 0,-2 1-110,-1 0 0,-7-3 0,-4 4 589,-2 2 0,-13 2 0,-4 6 0,-2 3-285,-3 4 1,-3 8 0,0 6-1,1 8 26,4 4 0,2 11 0,12 2 0,1 4-58,1 5 0,14 9 0,3 5 0</inkml:trace>
  <inkml:trace contextRef="#ctx0" brushRef="#br0">20035 13767 9134,'-4'-21'-1016,"-1"3"575,1 4 0,2 0 0,-1 1 501,-1 0 0,-6-5 0,1 0 0,-3 0-135,-1-1 0,-1 4 0,1-2 1,0 3 406,-1 5 0,-5 3 1,-3 6-1,-3 0-81,-2 0 0,-6 6 1,-2 5-1,-4 5-138,-1 6 0,0 2 0,0 0 1,2-4 59,2 0 1,-2 2-1,2-4 1,-1-2 70,2-1 1,-1-2 0,6 0-1,4 1 39,1-1 1,-2 2 0,9 1 0,2 2-73,1-2 0,8 8 1,1-1-1,1 1-313,1 1 0,-1 5 1,7 1-1,2 0 50,5 2 1,9-5-1,4 3 1,5-3 148,4-1 0,3-1 0,6 1 0,2 0-3,2-1 0,2-3 0,6-1 1,0 1-17,2 3 1,0 0 0,-2 1 0,2-2-50,1-3 1,4 6 0,1-2 0,-1-1-26,0 0 0,8 8 1,-4-7-1,0 2 4,-3 1 0,3 2 0,-4 1 0,0 1-7,0-1 1,-1 5-1,-5-3 1,1 2 25,-1-1 0,-1-5 1,-2 3-1,-1-2 81,1 0 1,1 0 0,1-4-1,-2-1-37,0 1 0,10 0 1,-6-1-1,4 1-63,1 0 0,4-1 0,-4 1 1,2-2-12,2-3 0,2 3 0,2-2 1,0 2 0,-1 1 1,-30-12 0,1-1 0,0 0-1,0 1 1,0-1 0,0 0 16,-1 1 1,-1-1 0,33 12 0,0-1 0,2-3 52,1-2 1,-33-8-1,0 0 1,33 7-1,-2-2-81,0-1 1,-3 3 0,1 0 0,0-2-95,-1-1 1,1-2 0,1 0 0,2 1 101,1-1 0,-33-6 0,1-1 1,-2 1-1,1 0 0,1-1 1,-1 1-11,0-1 1,0 1 0,2 1 0,1 1 0,-2-1 0,-1 0-1,1-1 1,-1 1 73,2 0 1,-1 0-1,-1 0 1,1 0 0,0-1-1,0-2 1,0 0 0,-1 0 25,1 0 0,-1-1 0,5 0 0,0 0 0,-3 1 0,0 0 0,1 0 0,0-1-45,-1 1 0,1 0 0,1-1 0,-1 0 0,1-1 0,-1 1 0,0 0 0,-1 0-56,2 0 1,-1-1-1,2-1 1,0-1 0,0 2-1,-1 0 1,-1-1 0,1 0-181,-1 1 1,1-1 0,1 0 0,0 0 0,31-2 0,0 0 224,-3 0 1,-34-2 0,1 0-1,36-4 1,-3-2 197,1-2 0,-4-6 1,-5-2-1,-2 0-186,-2-1 0,-1-2 1,-6-5-1,-5-3 75,-7-2 0,3-1 1,-7-7-1,-4-1-314,-2-6 0,-3-4 0,-1-5 0,0-3 29,-4-4 1,1-3-1,-5-1 1,-1 0 47,-3 4 1,0-2 0,-3 4 0,-2-2-23,-4-2 0,1 2 0,-2 7 0,-1-1-2,-1-2 1,-2 2-1,-2 5 1,-2 2 14,-5-1 0,-3 0 1,-3 1-1,-1 4 0,-2 4 0,-6-3 0,2-1 0,-3 4 55,-2 4 0,1-2 0,-1 4 0,0-2-49,1 1 1,-5-1 0,-1 4-1,3 1 104,1-1 0,-3-2 0,-2 4 0,-1 1-18,-3 2 1,-2 1-1,-1 2 1,-1 3-3,-3 4 1,-2 3-1,-8 2 1,0 1-20,-6 3 1,-6-1 0,2 5 0,-4 1 44,-3-2 1,32 5 0,1 1-1,0-3 1,0 1 0,-1 1-1,0-1-12,-1 0 1,0 0-1,0 0 1,1 1-1,0-3 1,0 0 0,0 1-1,-1-1 62,0 0 0,-1 1 0,-1-1 0,1 0 0,0-1 0,0 0 0,1 0 0,-1 1 45,1-1 1,0 0 0,-7-1-1,1 0 1,1-1 0,1 0-1,-2 1 1,0 1-72,1 0 0,-1 1 0,-1-2 0,0 0 0,1 2 0,0 0 0,-1 0 0,1-1-9,-2 1 0,-1 0 0,-2 2 1,0 1-1,-1-2 0,0 1 0,-1 1 1,-2 1-17,0 0 1,-1 0-1,-4 0 1,-1 0-1,0 0 1,0 0-1,0 0 1,-1 0-86,2 0 1,-1 0-1,-2 0 1,0 1-1,2 1 1,1-1-1,-2 1 1,-1 1 84,0-2 1,-1 1 0,-6 0 0,1 1-1,5 0 1,0 0 0,-1 0 0,0 0-20,-1 0 1,0 0 0,-2 2 0,0-1 0,3-1-1,1 0 1,1 0 0,0 0 16,1 0 0,0 0 0,1 2 0,2 0 0,4-1 0,1 0 0,1 0 0,0 1-170,2-1 0,0 0 0,0 0 0,1 0 0,7 1 0,2 0 0,0 0 0,0-1-425,2 1 0,1 0 612,-35 13 0,10-6 0,-1 6 0,0 3 0,2 2 0</inkml:trace>
  <inkml:trace contextRef="#ctx0" brushRef="#br0">24328 16219 8244,'5'-28'-345,"-2"-2"-1412,6 13 1716,-6 5 1,3 4 402,-6 4 1,0-3 1681,0-7-1422,0 7 1,0 7-1,0 9 1,0 4 99,0 5 0,0 4 0,-1 9 0,-2 3-420,-2 0 0,-5 9 1,1-1-1,-1 4 64,1 4 0,-2 5 0,6-1 0,-1 0-97,0 2 0,1-3 1,5 5-1,0-5-56,0-4 0,2 3 1,2-3-1,7 3-58,5 1 0,-1 3 1,2 1-1,-2-3-189,-1 3 1,-1-1-1,0-1 1,-1 0-22,-3-2 0,1 2 0,-4-11 0,0-1-306,0-2 1,-1-6-1,-5-4 1,0-3-305,0-2 1,0-3-1,0-3 1,1 0-191,3-4 0,4-1 0,7-2 0,1 0 855,2 1 0,11-7 0,-1-1 0</inkml:trace>
  <inkml:trace contextRef="#ctx0" brushRef="#br0">23954 18458 8115,'0'-34'492,"0"-1"-463,0 8 1,-1 9-1,-2 15 462,-2 6 1,1 5-1,4 5 310,0 0 0,0 5 1,0 3-1,0 2-245,0 5 0,0 8 0,0 0 0,0 2-130,0 2 0,0 0 0,0 0 0,0-1-434,0-4 1,0-4-1,0-7 1,0-3-364,0-2 0,1-7 105,4-8 0,2-8 0,7-8 0,0-9-170,4-10 0,-3-8 1,4-6-1,1-7 187,2-5 1,-2 0 0,1 3 0,0 3 583,0 2 1,-1-2-1,4 8 1,-3 5 264,-2 5 0,-1 11 1,-5 6-1,1 4 172,-1 3 0,0 8 0,-1 2-435,-3 11 0,1 7 1,-5 9-1,-2 3-380,-2 5 0,-7 7 0,-3 3 0,-4 0-135,-5 0 0,-1 3 1,-3-7-1,3-3-220,-1-6 0,4-2 0,-5-5 0,2-5-42,3-5 1,-1-4 0,1-1 0,-2-4-186,2-1 0,1-2 1,2-4-1315,0 0 0,5-1 1939,4-4 0,14-2 0,5-6 0</inkml:trace>
  <inkml:trace contextRef="#ctx0" brushRef="#br0">24621 18871 8086,'0'-19'1115,"1"6"204,4-1 1,-5 7-940,0 7 0,-2-2 0,-7 0 1,0-4-258,2-2 0,-3-1 0,5-4 0,2 0-200,2-1 1,1 0 0,0-3 0,0-2-342,0-2 0,4 5 1,2-2-1,2 3-206,2 2 0,2 6 0,3 2 0,1 4-205,2 1 1,-1 1 0,-2 4 828,3 4 0,3 2 0,5 3 0</inkml:trace>
  <inkml:trace contextRef="#ctx0" brushRef="#br0">25061 18738 8086,'0'-18'1165,"0"0"0,0 5 1,-2 6-597,-2 1 1,1 3 0,-6 6-1,-1 4-186,-2 5 1,-2-2 0,1 8 0,0-2-263,-1 2 1,3-3 0,0 4-1,4-1-355,1 0 0,1 0 1,7-5-209,2 0 1,8-1 0,6-3 0,-2-5-71,-1-2 0,3-4 0,0-2 1,-2-5 232,-1-3 0,-6 3 0,-2 0 0,-1-1 818,-3-2 1,-2-1 0,-2 1 139,-4 3 1,2 3-1,-4 5 1,0-2 154,-1-2 0,5 2-693,-1 8 0,2 2 1,2 7-255,0-1 0,6-4 0,3-2 0,4 1-995,5-1 0,-1-4 1,5 1-1,1-2 103,3-2 0,-4 0 1,-1 0-1,-2 0 433,-3 0 0,-1 0 0,-2 0 572,1 0 0,-7-6 0,-3 5 657,-8-4 1,1 4 998,-6 1 1,6 1-105,-1 4 0,2-3-929,2 7 1,6 0-770,3 5 1,1-1-1,1-1-313,-2-3 0,-5 2-975,5-2 1,-6-1-33,1 1 1331,-2-6-233,-2 3 0,0-18 0,0-3 1</inkml:trace>
  <inkml:trace contextRef="#ctx0" brushRef="#br0">25607 18831 8066,'-4'-31'0,"-1"2"3127,2 3-2163,2 12 1,1 14-1446,0 8 0,0 0-462,0 1 1,0-5 26,0 5 1,6-6-1,3 1 916,3-2 0,7-8 0,2-1 0</inkml:trace>
  <inkml:trace contextRef="#ctx0" brushRef="#br0">25794 18711 8162,'0'14'792,"0"-1"0,0 0 81,0 1 0,1-1 0,4-1 1,4-3-53,3-5 0,1-2 1,2-2-1,1 0-723,2 0 1,4 0 0,-3 0 0,0 0-333,1 0 0,-3-5 0,-2-1 1,2 0 226,0 0 1,1-2 0,-5 3 0,1 2-344,-1 2 1,2-4 0,3 1 0,2 2-60,1 5 1,4 5 0,-2 8 0,2 5 408,1 5 0,7 4 0,1-3 0</inkml:trace>
  <inkml:trace contextRef="#ctx0" brushRef="#br0">2573 18298 8123,'4'-25'-10,"1"3"0,5 4 0,-1 9-543,3 5 1,0 1 315,-4-2 0,-2-2 0,-7-8 0,-4-1 455,-3-2 0,-6-6 0,-4 2 0,-2-3 727,-1-2 1,-10 1-1,0-1 1,-6 2-306,-3 3 1,-6 7-1,-5 7 1,-3 4-509,-4 5 1,-6 17-1,1 15 1,29-13-1,-1 1-198,0 3 0,-1 1 1,0 6-1,1 2 1,1 2-1,2 1 0,-1 2 1,2 1 85,1 0 0,2 2 1,4 0-1,4 2 1,5 1-1,5 0 0,1-1 1,3 1 64,1-1 0,4 0 0,7 3 0,6 0 0,2-6 0,6-2 0,5 1 0,4-2 84,6-2 1,4-2-1,10 0 1,3-3-1,7-2 1,4-4-1,4-1 1,2-3-181,-19-7 0,1-1 0,0-3 0,4-2 0,1-2 1,1 0-1,0-2 0,1 1 0,0-3 0,1 0 0,0-1 1,1-2 41,2-1 1,0-2 0,0 0-1,3-1 1,1-1 0,-2-3-1,-6-2 1,0-2 0,-1-1 0,-3 0-1,-1 0 1,0-1-26,-3 0 1,-1-2-1,0-1 1,0-3 0,-1-1-1,0-2 1,-1-1 0,-1-2-1,-1-1 1,-1 0 0,-1-2-1,0-1-51,0-1 1,-1-2 0,-1 0 0,14-16 0,-5-2 0,-7-2 0,-4-1 0,-6 2-1,-3 0-71,-4 0 0,-4 0 0,-3-2 0,-4-1 0,-9 6 0,-5 0 0,-1 0 0,-3 0-92,-2 2 0,-6 0 0,-7 1 0,-7 3 1,-7 5-1,-4 3 0,-5 2 0,-3 3-77,-6 2 1,-3 3 0,-8 3 0,-4 5 0,-6 4 0,-3 6 0,21 4 0,-1 2 0,-1 2-42,-3 1 1,-1 2 0,-1 3-1,-8 5 1,-1 2 0,1 3-1,1 3 1,0 3 0,1 1 0,-1 3-1,1 2 1,1 3 325,1 1 0,1 3 0,0 1 0,-1 1 0,1 1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4292 7437 8124,'-7'-14'1270,"-1"5"-1098,4 0 1,3 5-756,-4-5 820,4 6 163,-5-3 0,3 2 91,-6-1 0,4-4 41,-3 5 1,3-5-250,-4 5 1,5-5-174,-5 4 0,0-4 0,-4 5 0,1 0 45,3-2 1,-3 4 0,2-2-1,-5 2-45,-3 2 1,-6-4 0,2-1 0,-3 2-43,-2 2 0,5 2 1,0 2-1,0 2 27,1-2 1,-3-2 0,7 1 0,0 1 11,2 1 0,2 1 0,0-5 0,-1 0 56,1 0 0,0 0 0,-1 0-7,1 0 1,0-5-1,-2 1 1,-1 1-78,-2 1 1,0 2 0,5 0-1,-2 0-93,-3 0 1,3 0 0,-4 0-50,0 0 64,4 0 1,-9 0 0,5 0 0,0 2 37,0 2 0,-5-2 0,3 4 1,-1-2 122,0 0 0,4 5 1,-4-3-1,0 0-81,1 0 0,-3 3 1,5-3-1,0 0-84,-1 0 0,-2 4 0,3-1 0,-2 3-20,-3 1 0,5-1 1,0 0-1,1-2 13,0 1 0,-5 8 1,2-6-1,0 2 24,3 0 1,-1-2-1,1 1 1,2-1 56,1 0 0,-1 0 1,0 1-1,1-1 117,-1 0 0,-1 1 1,4-1-108,0 0 1,-1-1 0,1-1 0,1-2-1,3 1 0,-3 0 0,4 2-29,-4 1 1,-2 2 0,1 7-1,0-4-144,-1-3 0,5 3 0,1 0 0,-3-1 116,-1 3 1,3-6 0,1 6 0,-1-3 39,1 1 1,1 0 0,4-3 0,-2 1-15,3 2 1,-4 0 0,1-5 0,2 0 37,2 1 1,1 3-1,0 1-58,0-2 1,0-1-1,0-1 1,0 0-43,0 4 0,0-3 0,0 3 1,0-3-3,0-2 0,0 5 0,0-1 1,0 0 52,0-3 0,4 0 0,1-1 0,-1 0 101,2 1 1,-3-1 0,4 2 0,-1 1 49,-3 2-183,5 0 1,-2 0 0,4-1 24,-1 0 0,-2 2 1,4 0-1,-4 0 11,-1 1 1,4-3 0,-1-2-1,3 1-30,1 2 0,-4 0 0,0-5 0,1 1 71,2-1 1,3 0-1,1 1 1,2-1-37,-1 0 1,-3-1 0,1-2 0,1-1-2,2 2 0,4 1 0,-4-1 1,-2 0-1,-1-2 1,3 0 0,1 4 0,1-1-140,-1-3 0,0 2 0,-3-2 0,4 3 87,0 2 1,-2-1 0,3 0 0,-2 1 54,-3-1 1,4 0 0,-1 0-1,2 1 13,2-1 0,3-1 0,0-2 1,-1-1 29,-2 2 0,5-4 1,-3 2-1,2 0-37,2-2 1,1 4-1,-4-6 1,1 3 31,0 2 0,-1 2 0,1 1 1,0 1-41,-1-1 1,1 0-1,0 1 1,-2-1-134,-3 0 0,3-1 1,-2-1-1,2-3 123,1 3 0,1-1 1,1 1-1,2-4 59,1-1 1,4 3 0,-2-5-1,1-1-33,3-1 0,0 2 0,0 1 1,-3-2 17,-1-2 1,2 3 0,-2 1 0,-2-1-75,-3 2 0,6-4 0,-7 4 0,1 0-88,0 2 1,-1 0-1,0-1 1,-1 1 44,1-1 0,0-4 0,-1 3 0,2-2 69,3 1 1,-2 4-1,3-5 1,-1 1-30,0 1 1,2-5-1,-3 5 1,1-2 17,-2 1 1,4 4-1,-2-5 1,-1 1 46,-2 1 1,1-4-1,1 6 1,-2-2 75,2-3 0,-1-2 0,-2 1 0,1 1-50,3 1 0,-1 1 0,4-5 0,0 0-103,0 0 1,2 0-1,5 0 1,2 0-42,2 0 1,0 0 0,0-2 0,2-1 14,1-1 1,2-1 0,-6 5 0,-1 0 19,-1 0 0,-2 0 0,0 0 0,0 0 14,0 0 0,0 0 0,0 0 0,-2 0 2,-2 0 1,2 0 0,-4 0 0,2 0-6,0 0 1,-1 0 0,7 0-1,-1 0 19,-1 0 0,7 0 1,-5 0-1,2 0 58,2 0 0,5 0 0,-4 0 0,0-1-13,-2-4 0,1 4 0,-2-4 1,1 2-97,1-1 1,-5 3 0,3-4-1,-4 4 68,-4 1 1,2-5 0,-3 1-1,0 1-248,1 1 1,-2 2 0,3 0 0,-2 0 97,2 0 0,-3-1 0,2-2 0,-1-3 116,0-2 1,6 4-1,-2-3 1,1-1 46,2 1 0,1-2 0,-1-4 0,1-1 7,1 1 0,5 0 1,-1-1-1,0 1-154,3 0 1,2-1 0,-8 0 0,-4-3-59,-4-1 1,0 1 0,-4 3-1,-2 1 212,-3 0 0,0-4 1,-9 1-1,1 1 32,-1-1 1,-1 0-1,-5 1 1,-1-1-17,-3-2 1,3-4 0,-4 1 0,4-3-22,2-4 0,-1-3 0,0 0 1,1-3-235,-1 0 1,5-9 0,-1 3 0,1 0-106,1 3 0,-4 0 0,3 4 1,-3-1 141,-2-3 0,1 5 1,-1 1-1,-1 2 80,-3 3 0,-2-1 0,-4 0 0,1 1 20,-1-1 1,-1 0 0,-2 1 0,0-1-26,0 1 1,-5-7 0,-1-3 0,1-2-72,-1-2 1,-3-5-1,3-2 1,0-3-4,0-5 0,0 5 0,3 5 0,-3 4 6,-1 1 1,2 1 0,-4 4 0,-1 4-11,-2 2 0,-6 4 0,-2 3 0,-4 3 1,-4 0 1,-2 4-1,2-3 1,-3 3 41,-5 2 0,2-2 1,0-1-1,2-2 120,2 2 1,2 1 0,1 2 0,1-2 59,-1-3 1,0 2 0,-1-5-1,-1 0-14,-3 1 1,1 2 0,5-3-1,-1 0 4,0 1 1,-4 3-1,-1 0 1,-2 2-283,-3 1 1,0 5 0,-2 2-1,1 1-38,-4 3 0,-1 0 0,3 0-91,0-1 244,6-1 0,-7 5 0,4 2 1,0 1-20,-2 1 1,5 1 0,0-5 0,1 1 48,4 4 1,-4-4-1,2 4 1,1-4 186,2-1 1,-3 0 0,0 0-1,1 0-73,2 0 0,-3-1 0,-1-2 0,-1-2-26,0 2 1,-4 0 0,0 0 0,-3-1-15,0 1 0,-6 1 0,9 2 0,0 0 1,-1 0 0,-1 0 0,-1 2 0,2 1-15,2 1 0,-7 1 0,3-4 1,0 2 47,3 2 0,-4-1 0,2-4 0,-1 0 105,-3 0 1,0-1 0,2-2 0,-2-3-8,-1-2 1,-7 4 0,2-4 0,-2 3-106,-3 2 1,-5 1 0,-3 2-1,-3 0-33,-2 0 0,-1 0 0,1 2 0,5 1-82,0 1 0,-8 5 1,6-5-1,2 1 24,2 1 1,-3-5 0,4 4-1,0-4 72,0-1 0,-4 0 0,3-1 0,-3-4 0,0-4 1,-10-3 0,7-1 0,-4 0 87,-3-1 1,1 3 0,33 5 0,-1 1 0,1 1 0,0-1-106,-2 0 0,0 0 1,-2 2-1,-1 0 1,2 1-1,-1 0 1,3 1-1,-1 0-138,3 1 0,-1 0 0,-2 2 1,1 2-1,2 0 0,0 2 1,1 2-1,0 2-508,-1 2 0,2 3 1,-26 17-1,30-12 0,0 2 1,-27 24-189,29-20 1,2 1-1,3 2 1,3 3 677,1 3 1,2 1 0,0 1 0,1 0 0,-2 3 0,0 0 0</inkml:trace>
  <inkml:trace contextRef="#ctx0" brushRef="#br0">5839 9502 8423,'-6'-28'801,"4"-1"0,-2 11 1155,2 1 1,4 9-2076,2 3 0,-1 4 1,6 1-1,1 0 91,2 0 1,2 0 0,0 0 0,4 0 265,4 0 1,4 0 0,0 0-1,1 0-8,0 0 0,2 0 0,-1 0 1,-4 0 25,-3 0 0,1 0 0,-4 0 1,-3-2 16,-5-2-442,2 2 1,-12-4-1,0 6 1,-9 0-183,-7 0 1,-7 0 0,-8 0-1,-4 0-17,-4 0 0,-1 0 1,0 0-1,0 2 182,0 2 0,6-2 0,3 2 0,3-2-54,1-2 0,7 0 1,2 0-170,3 0 0,3 1 0,5 2 409,7 2 0,17-1 0,12-4 0</inkml:trace>
  <inkml:trace contextRef="#ctx0" brushRef="#br0">7252 9422 8523,'-14'-17'255,"1"-1"0,0 6 0,-1 7 47,1 4 0,4 1 1,2 1-29,1 4 1,4 1-1,11 4 1,10-2-11,10-2 0,11-2 0,10-4 1,6 0-381,6 0 1,7-6-1,0-3 1,-2-1-205,-2 1 1,2-1-1,-8 4 1,-1 0 319,-4 0 0,9-11 0,-9 3 0</inkml:trace>
  <inkml:trace contextRef="#ctx0" brushRef="#br0">3959 9689 16963,'19'-43'-760,"4"-6"0,14-3 0,8 8 569,10 8 874,6 13 1,-24 13 0,2 2 0,0 2 0,0 3 0,0 0-1,1 1-583,-1 1 0,0 1 0,4 2 1,0 2-1,-3 1 0,-2 0 1,1 2-1,-2 1-2499,31 10 0,-3 0 2000,-7-5 0,6-6 1,-4-1-1</inkml:trace>
  <inkml:trace contextRef="#ctx0" brushRef="#br0">3439 11328 8550,'-4'-27'0,"-1"1"0,2-1 0,2 0 253,1 1 1,0 1 0,0 2 0,0 6 879,0 2-1245,0 2 0,0 7-69,0 6 1,-8 6-1,-2 7 403,-2 0 0,-9 1 0,7 0 0,-4 3-28,-1 0 0,1 6 0,3-4 0,-1 2-97,-2 2 0,0 2 1,3 4-1,-1 0-49,-2 2 0,1 6 0,2-1 0,-2 1 63,0-2 0,-6 8 0,4-1 0,-2 4 14,-2 4 1,-2 0 0,-4 2 0,0 0 16,-2 3 1,-5 6 0,5-2-1,0 2-29,-2 2 0,4-2 0,-7 1 0,1 2 4,1 1 1,-3-3 0,4 0 0,2-1 93,3-5 1,-5 6 0,9-7-1,2 3-75,2 1 1,-3 2-1,4-3 1,0-1-9,0 4 1,-2 4-1,6-4 1,3 1-248,0 2 0,0 8 0,-1-5 0,1 0 71,3-4 0,-2 10 1,2-5-1,-3-3 91,-2-3 1,6-4-1,-1-4 1,0-1 101,1 0 0,-2 0 0,6 1 0,-1-1 59,-1 0 1,5-1 0,-4-1-1,4-3 43,1 3 0,0 1 1,1 1-1,4 0-328,4 0 1,2 5-1,3 1 1,-1 1 132,0-1 1,5 2 0,0-4-1,-2 3-166,-1 5 0,3 1 1,1 0-1,0-3 178,1 1 1,-11-27-1,1 0 1,8 33-1,2 1 66,1-5 0,4 1 0,-2-6 0,2-1 57,1-2 1,6 1 0,0-1 0,2-2 137,3-1 0,0 4 1,0 2-1,-1 1-342,1 0 1,0 1-1,-18-30 1,-1 0-1,-1 1 1,0 0-117,-1 2 0,1-1 0,0 0 0,1 0 1,-2 2-1,-1 0 0,0 0 0,0-1 18,13 33 0,-12-32 0,1 0 0,-1 0 1,2 0-1,-1 0 0,0-1-408,14 31 1,3-7 0,1-6-1,4-4 79,1-6 0,6 1 0,3-10 0,3 2-1304,1-1 0,8-4 1748,5-5 0,-30-11 0,1 1 0,3 0 0,0 0 0</inkml:trace>
  <inkml:trace contextRef="#ctx0" brushRef="#br0">16103 15286 8335,'6'-13'0,"1"0"0</inkml:trace>
  <inkml:trace contextRef="#ctx0" brushRef="#br0">16156 15233 8325,'0'-7'287,"0"-5"3,0 10 0,0-2 0,-1 7 146,-4 1 0,-2 5 0,-5-3 142,3 1 1,-3-4 0,3 2 149,-3-4 1,4-1 0,-1 0-277,-2 0 0,4 0 0,0-1-164,1-4 1,-5 2-310,2-5 1,-2 5 0,-3-2 0,1 4 1,0 1 0,-1 0 0,1 0 0,0 0 57,-1 0 0,-1 0 1,-1 1-1,-2 2 437,2 2 0,1-1 0,2-3 0,0 2-159,-1 2 0,5-1 1,0-4-1,-1 0-129,-2 0 0,3 0 0,0 0-145,-1 0 0,-2 0 0,-1 0-92,0 0 0,-7 0 0,0 0 17,-1 0 1,2 5 0,5-1 0,1 1 117,0 1 0,-5-4 1,0 6-1,2-1 43,1 1 1,3-4-1,2 4 1,1-3 55,-2-2 1,0 5-103,-3 1 0,1 1 0,1 0 0,2-2 13,1-2 0,0 4 0,-3-1 1,2 1-50,1-1 0,1 3 1,-2-4-1,3 0-1,1 1 1,-3 0 0,4 5 0,1-3-30,-2-2 1,5 3-1,-4-3 1,4 3 29,1 1 0,0 0 1,0 1-1,0-1 111,0 0 1,0 1-1,0-1 82,0 0 1,0 1 0,0-1-23,0 0 1,0 1 0,0-1-281,0 0 1,4 1-1,1-1 1,-1 0 19,2 1 1,-3-5 0,4-1 0,1 3-3,-1 1 0,2 1 0,4 0 169,1 1 1,-2-5 0,-2-2 0,-1-1 107,1-3 1,2 3 0,1-2 0,1 1-24,-1 1 1,0-5 0,2 3-1,1-2-151,2-2 0,4 0 0,-2 0 1,-1 1-257,0 4 1,3-4 0,-4 5-1,0-1-135,1-1 0,-4 2 1,4-3-1,-1 3 131,0 1 1,1-2-1,-3 2 1,2-1 399,-2-3 0,4 0 1,-1 0-1,0 1 137,0-1 1,4-1-1,-4-2 1,0 0-171,0 0 0,4 0 0,-4 0 0,0 0-229,0 0 0,4 0 0,-6 0 0,1 0-267,1 0 0,-4 0 1,4 1-1,-1 2 194,0 2 1,0-1 0,-5-4 0,0 0 313,1 0 1,4 0 0,1 0-1,0 0 59,0 0 1,4 0-1,-4-1 1,0-2-111,0-2 0,5-4 0,-3 4 0,1-3-155,0-2 0,0 2 0,4 1 0,-3 0-184,-1-1 0,-4 1 1,3-4-1,-2 4 11,-2 1 1,-3-3 0,-2 3 0,-1 0 188,-3 0 1,-3-2-1,2 2 260,-1-2 0,5-1 0,-4-4-235,0 0 1,1 1 0,-5 1 0,3 3-153,1-3 1,-2-1 0,2-1 0,-1 0-39,-3-1 0,3-5-78,-2-3 1,2-2 0,-3 2 265,2 4 0,-1 3 1,-5 2-1,-2 0-13,-2-1 1,1 1 0,2 0-181,-2-1 0,-2 1 1,-3 0 73,4 0 1,0-1 0,0 1 0,1 1 61,-2 3 0,3-3 0,-5 3 0,1-2 177,0-3 0,2 1 1,-4 0-74,-1-1 0,-2 1 0,-3 1 1,-1 2-318,-2 1 0,-6 6 0,2-2 0,-3 4-133,-2 1 0,-5-5 0,-2 1 0,-2 1-19,1 2 1,1 1 0,-3 0 0,2 0 59,3 0 1,1 0 0,4-2-1,2-1-361,3-1 0,2-2 0,7 3 1,0-2-1059,-1 2 1771,7 2 0,-5-5 0,5-1 0</inkml:trace>
  <inkml:trace contextRef="#ctx0" brushRef="#br0">16223 17299 8170,'0'-14'-44,"0"5"414,0 1 1,0 3 1849,0-4-1194,0 6 0,0-1-433,0 8 0,-5 4 0,1 5 0,1 0-102,1 1 1,-2-1-1,0 0 1,1 1-484,1-1 1,2 5 0,0 0 0,0-2-922,0-1 0,0-2 0,0 0-3028,0 1 2801,0-7 1,0-4 1139,0-12 0,-6-6 0,-1-11 0</inkml:trace>
  <inkml:trace contextRef="#ctx0" brushRef="#br0">16116 17192 8170,'-1'-21'3040,"-4"4"-1577,-2 2-1655,-1 1 1,13 7 0,8 3-1,2 2-786,0 2 0,3 0 978,-1 0 0,7 6 0,-3 1 0</inkml:trace>
  <inkml:trace contextRef="#ctx0" brushRef="#br0">16623 16965 8090,'0'-22'292,"0"0"0,0 4 1612,0 9 1,1 6-1332,4-1 0,-4 4 1,5 4-200,0 5 0,-5 3 0,4 3 0,-4 3-461,-1 4 1,0 3 0,0 3 0,0 3-245,0 5 1,0 1 0,0 1 0,0-1-1127,0 0 1,0 3 0,0-8 1456,0-3 0,0-1 0,0-1 0</inkml:trace>
  <inkml:trace contextRef="#ctx0" brushRef="#br0">16529 17325 8090,'-4'-31'711,"0"0"1,-5 6-1,4 7 1,2 2 917,2-2 1,7 8-1,3-2 1,2 5-1395,3 4 1,1 1 0,4 2 0,6 0-1963,5 0 0,5 6 1727,-4 3 0,6 9 0,-3 2 0</inkml:trace>
  <inkml:trace contextRef="#ctx0" brushRef="#br0">17862 16912 8196,'5'-18'0,"-1"1"1129,-1 0 1,-1 7 351,-2 1 0,0 8-966,0 1 0,-5 6 0,1 7 0,1 0-4,1 1 0,2 5 1,0 3-1,-1 3-225,-4 2 1,3-2-1,-6-1 1,1-2-185,-1 2 1,5-1 0,-3 1 0,2-3-91,0-2 0,-1 3 1,5-4-1,0-2-375,0-1 1,0-2-1,0 1-26,0-1 1,2-6-1,2-2 436,5-4 1,3-1 0,3-1 0,1-2 241,2-2 0,1-5 0,-3 3 1,2-2-279,-2 0 0,3 2 0,-1-2 0,-1 3 126,-3 0 1,0 4 0,-1-2 0,0 2-138,1 2 0,-1 12 0,0 3 0</inkml:trace>
  <inkml:trace contextRef="#ctx0" brushRef="#br0">18556 16846 8596,'0'-14'1433,"0"5"549,0 0-142,0 1-916,0 0 1,-2 4-507,-2 8 1,-4 4 0,-5 5-1,-2 0-68,-3 1 0,2-1 0,-6 2 1,0 1-97,1 2 0,-3 4 0,5-3 0,0 0-38,-1 1 0,7 2 0,6-4 0,1-1-65,3 3 0,1-6 1,4 4-1,4-3-117,7-2 1,6-4 0,9-1-1,4-2-119,3-3 0,-1-2 0,2-1 0,-1 0-963,-1 0 1,3-4 0,-6-1 0,-1 2 1047,-2 2 0,-1 1 0,0 0 0</inkml:trace>
  <inkml:trace contextRef="#ctx0" brushRef="#br0">17609 16699 8412,'-6'-19'398,"-3"5"0,2 7 0,-2 7 6,-1 0 1,2 3-1,-1 4 1,0 8 25,2 4 1,-5 8-1,3 7 1,-3 3 62,-1 5 0,6 2 0,1 0 0,1 5-98,1 3 0,1 6 1,6 0-1,3-1-291,1 3 0,7-10 1,5 3-1,2-4-431,2-6 0,4 1 1,4-9-1,5-3-900,2-5 1,8-4 1226,3-9 0,15 2 0,4-9 0</inkml:trace>
  <inkml:trace contextRef="#ctx0" brushRef="#br0">19115 16699 8680,'-8'-7'765,"-1"2"1,4 4-543,-4 1 0,5 0 0,-4 1 0,3 4 22,2 3 0,1 4 0,2 2 0,0-1 111,0 0 1,2 2 0,2 1 0,5 2-66,3-2 0,1 4 0,2-3 0,3-2 16,4-4 1,-1 0 0,1-3 0,2 1-211,1 0 1,-3-6 0,-1 2-1,-2 0-176,-3-1 1,-1 2 0,-2-3-200,1 2 1,-7 5 197,-2-1 0,-10 3 0,-5 0 0,-5-2 80,-3-1 1,-4-2-1,4 4 1,0-4-57,-1-1 0,4 3 0,-1-3 0,4 0-467,3 0 0,5 3 0,-4-4-178,3 3 701,0-5 0,17 9 0,3-5 0</inkml:trace>
  <inkml:trace contextRef="#ctx0" brushRef="#br0">19889 16779 8118,'-14'0'-124,"1"0"0,4 0 0,0 0 245,-1 0 1,-2 0 0,-1 1 0,-1 2 387,1 2 1,4 4 0,0-3-1,-1 1 192,-2 3 0,3 2 0,2 3 0,-1 1-145,1 2 1,4 4 0,-2-2 0,4-1-218,1 0 0,0 5 0,1-2 0,5 2-195,8-2 1,1-3 0,7-6 0,1-1-378,3-3 1,5-3 0,0-6 0,-2-1-388,0-4 1,-4-2 0,-2-8 0,-3-3-89,-5-4 0,-1-3 0,-9-3 0,-4-2 291,-4-1 1,-10-2 0,-9 4-1,-3-1 508,-2 5 1,-6 0 0,-1 7 0,-1 2 521,-1 1 1,7 6-1,-1 2 1,6 1 22,6 3 0,4 1-1005,0 2 0,8 0 0,8 0 0,11 0-38,12 0 407,8 0 0,7 0 0,0 0 0</inkml:trace>
  <inkml:trace contextRef="#ctx0" brushRef="#br0">20155 16379 9013,'14'-16'0,"-1"1"0,0 5 797,1 2 0,3 4 1,4 5-1,3 4-209,4 4 0,6 8 0,-1 6 1,-1 3-192,1 5 1,-4 5-1,-5 8 1,-5 4-260,-4-1 0,0 5 1,-11-3-1,-1 3-260,-1 1 0,-13-1 0,-3-3 0,-6-4 152,-3 1 0,-8-4 0,-5 4 0,-3-3-1421,-1-3 0,0-3 1,1-11-1,0 0 1391,3-4 0,-2 3 0,4-4 0</inkml:trace>
  <inkml:trace contextRef="#ctx0" brushRef="#br0">21328 16886 8252,'-13'-14'0</inkml:trace>
  <inkml:trace contextRef="#ctx0" brushRef="#br0">21448 16859 8234,'0'-18'151,"0"0"0,-4 1 230,-1 3 1,-1 5-1,3 0 1,-1-1 745,1-2 0,-3 3 0,2 0-49,1-1-591,-5 4 1160,7 0-1010,-5 6 0,6 2 1,1 1-299,4 1 0,-2 5 0,6-3 0,0 1-131,-2 4 1,5 1-1,-5 1 1,2 2-9,0 2 0,-6 3 1,1 3-1,-2 0-20,-2 0 0,0-2 1,-2 1-1,-2 0-204,-5-1 0,-3 0 0,-1-5 0,0 2-373,-1-2 1,1-2 0,-2-4-1,0-1-2267,2 1 1,-3-4 874,7-1 1,4-4 0,7-1 359,10 0 1,7 0 1428,8 0 0,5-12 0,2-3 0</inkml:trace>
  <inkml:trace contextRef="#ctx0" brushRef="#br0">21808 16846 8179,'2'-6'0,"-4"0"0,-11-3 2939,-1 3 0,6 6-2174,-1 0 0,6 1 0,-2 4-626,4 4 0,1 3 1,0 1-1,0 0-383,0 1 0,6-1 93,3 0 78,-3-5 1,1 2-767,-3-6 549,-2 1 1,4-8 0,-6-5 100,0-5 0,0-3 0,0 1 0,0-3 376,0-4 1,-5 1 0,1 1-1,-1 0 407,0 4 0,2 1-309,-6 2 1,7 6-1074,2 2 1,6 4 0,9 1 0,3 0-2699,4 0 3486,3 0 0,8-6 0,1-2 0</inkml:trace>
  <inkml:trace contextRef="#ctx0" brushRef="#br0">22235 16352 8084,'-6'-16'0,"-3"3"0,-1 4 0,-1 15 0,4 6 985,1 4 1,-3 8-1,4-1 1,3 6 182,0 2 0,2 0 0,0-3 0,0 1-1026,0 3 1,0 0-1,0-2 1,0 1-989,0-2 1,0-5 0,0-3-1,2-2-38,2-3 884,-3-1 0,5-19 0,-6-5 0</inkml:trace>
  <inkml:trace contextRef="#ctx0" brushRef="#br0">22088 16672 8084,'-1'-13'0,"-4"0"524,-2-1 0,1 7 0,6 2 1,7 5-400,5 5 1,7 2 0,5 5-1,4-1-973,3-3 0,6 1 0,-1 3 0,2-3 496,2-5 0,-3-2 1,-3-2-1,-5 0 352,-4 0 0,-3 0 0,-10 1 328,-3 4 1,-5-4 0,-10 4 0,-6-4 751,-4-1 0,-3 0 0,3 0 1,-2 0 215,1 0 0,4 2 1,3 1-992,1 1 1,6 7-1,0-3 1,6 3-397,6-2 1,7 1-1,2-6 1,-2-1-814,-1-1 0,-2-2 1,1 0 400,-1 0 1,-6-10 0,-2-4 0,-5-1 381,-5 1 0,-2-4 0,-6 0 0,-1 2-39,1 1 0,0 2 0,-1 1 96,1 3 0,7-1 64,6 5 0,12-5 0,9 2 0</inkml:trace>
  <inkml:trace contextRef="#ctx0" brushRef="#br0">23221 16259 8536,'-13'-15'2080,"-1"-1"-1323,1 12 1,1 5 0,2 8 0,3 3-76,1 1 1,-3 11 0,3 2 0,0 3-276,0-1 0,-3 7 0,3 4 0,-1 1-636,-4 3 1,5-5 0,2-2 0,2-1-711,2-1 0,0 3 1,0-6-1,2-2-520,2-6 1,8 1 1458,6-6 0,12-6 0,-2-6 0</inkml:trace>
  <inkml:trace contextRef="#ctx0" brushRef="#br0">23368 16659 9738,'0'-13'0,"-2"1"1231,-2 3 1,-4 3 0,-5 6-910,0 0 1,4 4 0,1 2 0,1 2 53,0 2 1,4 2 0,-2 1 0,4 1-111,1-1 1,1 0 0,4-1 0,4-2-342,2-1 1,3-6 0,-1 2 0,0-5-539,1-5 0,-2 2 0,-4-6 1,-2-1 228,0-2 0,-4-1 0,1 0 0,-6-2 464,-6-3 0,-3 8 1,-1-4-1,-2 4 316,-3 3 0,3-1 0,-2 5-282,2-1 1,7 1 0,4 7-389,2 5 0,8 3 0,5 1 0,5-1-765,6-3 1,3 3-1,4-3 1,0 1-1279,2-1 2317,6-3 0,-3 0 0,6 1 0</inkml:trace>
  <inkml:trace contextRef="#ctx0" brushRef="#br0">23661 16659 8571,'-10'-13'0,"-5"1"842,-4 3 1,1 3 0,-3 6 0,2 0-145,3 0 1,1 0-1,3 1-349,3 4 1,3-2 0,8 4-256,2-1 1,8 0 0,7-3 0,2 2-402,3-3 0,5 0 0,2-2 0,-1-2-329,-2-2 0,-3 1 0,-3-6 0,-4 0-139,-3 2 0,-6-3 0,-2 4 691,-1-2 1,-7 1-1,-8-4 1,-3 4 356,-1 1 1,-1 0-1,1 3 125,0-1-107,-1-1 1,8 5 0,6 0 0,8 2-200,4 2 0,2-2 0,4 2 0,3-2-64,0-2 0,2 0 0,-5 0 0,-2 0-61,-1 0 0,-6-5 1,-1-1 704,-2-1 1,-2 2 36,-4-3 1,-2 5 0,0-3-1,-4 1 319,-2 1 0,4-1-757,-5 5 1,7 6-312,2 3 129,6 3 0,14-3 0,2 0 0,3 0-78,2-2 0,-1 3 0,-1-5 0,-1-1-1913,-2 2 1,-5-3 0,-1 6 1901,-6 1 0,-4 8 0,-6 3 0</inkml:trace>
  <inkml:trace contextRef="#ctx0" brushRef="#br0">16623 18378 8379,'-18'-7'1118,"0"2"0,3 5-983,5 5 1,-2 7 0,5 5 0,-2 0 191,0-3 1,6 0 0,-1-1 0,2 0 258,2 1 1,2-2-1,2-2-341,5-1 1,7-6-1,2 0 1,-2-5-223,-1-2 1,-2-6 0,1-1 0,-2-5-199,-4-6 1,-2-4 0,-6 0 0,0 1 97,0 2 0,-10 0 0,-3 3 0,-4 3 266,-2 2 1,3 0 0,-6 11 0,-1 1 297,3 1 1,-4 8 0,6 5 0,2 3 8,1 4 1,3 10 0,3-1-1,5 1-324,2 0 1,2-1 0,2-1-1,2 1-890,5 0 1,5-2 0,2-1 0,3-4-447,2 0 0,1-9 0,6-6 0,3-4 1164,5-1 0,8-6 0,4-1 0</inkml:trace>
  <inkml:trace contextRef="#ctx0" brushRef="#br0">16823 18152 8357,'-18'-5'215,"0"1"0,-3 2 1,8 13-1,6 11 1209,4 10 0,-2 5 0,1-1 0,1-5-818,1-3 0,7 0 0,1 2 0,1 1-240,3-1 1,2 2 0,3-1 0,1-1-453,2-2 1,0-1 0,-5-1 0,1 0-902,-1-4 1,5-3-1,0-6 1,-2 1-2180,-1-1 1,-6 0 1193,-1 1 1972,-5-7 0,3-7 0,-6-7 0</inkml:trace>
  <inkml:trace contextRef="#ctx0" brushRef="#br0">16956 18631 9207,'7'-31'1166,"-2"0"0,-7 7-1629,2 11 1,3 6-1,11 7 169,-1 0 0,0 1 0,1 2 719,-1 2 0,0 1 0,1-2 172,-1 5 1,0 3-154,1 1 1,-7 0 771,-3 1-1059,-2-7 0,-7-2 0,0-8-32,-3-2 0,-1-5 220,-4 1 0,1 2-135,3-2 0,3 7 0,6 2-162,0 8 0,6 3 0,3 3 0,3-1-117,1 0 1,1 1-1,0-2 1,3-2-37,0-1 1,0-5-1,-7 4-876,-1-2 1,-2 4 307,2-1 0,-9 3 1,-9 1-1,-4 0-50,-5 1 1,-1 5 0,-3 3 0,4 2 722,3-2 0,2-3 0,0-5 0</inkml:trace>
  <inkml:trace contextRef="#ctx0" brushRef="#br0">18156 18112 8413,'9'-6'554,"-1"-3"0,1 3 301,5 1 0,-1 5 1,-1 5-227,-3 4 0,1 7 1,-5 3-1,-1 2 326,2 3 0,-5 1 0,4 3 0,-4 2-581,-1 1 0,0 0 0,0-4 0,0-1-704,0 1 1,0-6 0,0-2-908,0 0 1,0-4 155,0 3 0,-6-9 0,-3-5 722,-2-3 1,-3-1-1,1 0 1,-2 0 478,-3 0 1,4 0 0,-6 0 0,3 0 626,-1 0 1,0 0-1,5 0 1,-1 0 470,1 0 1,6 6 0,2 3-897,4 3 0,1 1 0,1 1 0,4-1-445,4 0 0,2 1 0,3-2 0,0-2-1406,4-1 1,-1-2 0,5 2 0,1-4-2000,3-4 3528,0-1 0,7 6 0,1 1 0</inkml:trace>
  <inkml:trace contextRef="#ctx0" brushRef="#br0">18382 18538 9537,'-13'-6'0,"0"-1"0,-1-1 0,1 4 1382,0 2 0,-1 13 1,1 2-1,1 2-937,3 0 0,-1 3 0,5 1 0,2 0-46,2 0 0,2-1 0,4-5 0,4 1-379,3-1 1,5-4-1,3-2 1,0-1-861,4-3 1,4-3 0,0-4 0,-4-5-122,-3-3 0,-3-1 0,-7-2 0,-2-1 677,-4-2 0,-5-1 0,-5 2 0,-5 0 201,-6 0 0,-4 4 0,-5 3 0,2 2 953,-1 2 0,-3 2 1,9 4-1,2 0 120,1 0 1,3 1-1204,4 4 0,8-2 1,10 4-1,6-1-202,6-3 0,8-2 0,3-1 0,1 0-456,3 0 0,1 0 1,1-1-1,-4-2 117,-4-1 1,1-7 0,-6 4 0,-5-2 753,-5 0 0,-4 5 370,-3-5 0,-9 6 0,-9-2 0,-4 4 666,-5 1 0,3 1 1,-3 4-1,4 4-169,0 2 1,1 3-1,1-1 1,2 2-542,1 3 0,6-4 0,-2 4 0,4-3-339,1-2 1,1 1 0,4-2 0,4-2-479,3-1 1,7-6 0,5 1-1,4-4 74,3-4 1,-2-2 0,-5-5-1,-2 3-26,2-3 1,-5-1 0,-1-1 0,-3 0 500,-2-1 0,-5 6 1,-3-1 4045,1-2-1973,-4 5 0,5 2-1859,-2 8 0,4-1 0,8 5 0,4-1-456,0 1 1,9-6 0,-4 4 0,2-1-322,0-1 1,-5 1-1,-3-5 1,0 0-739,-4 0 0,-3-2 1078,-4-2 1,-4 2 0,-10-2-1,-5 2 237,-6 2 1,1 5 0,-3 2-1,3 5-3514,2 7 3442,-1 5 0,7 9 0,1 1 0</inkml:trace>
  <inkml:trace contextRef="#ctx0" brushRef="#br0">14970 10568 8329,'0'-13'-245,"-5"0"-284,1-1 1,-1 6 2068,5-1 668,0 6-2091,0-9 0,2 10 0,1-1 0,3 5 185,1 2 1,2 7 0,4-4 0,1 2-52,-1 0 0,0 0 0,1 4 0,-1-1 155,0-3 0,7 1 1,0-4-1,3 2-211,-1 2 0,0-4 0,5 0 0,-1-2-58,1 1 1,0 4 0,-1-5 0,2-1-43,4-2 1,-3 4 0,7-1 0,1-1-21,1-1 0,1-1 1,-1 2-1,1 2 65,2-2 0,2-2 1,-4-1-1,-2 0 50,-2 0 1,-1 0 0,3 0-1,-3 0-139,-1 0 1,-2 0-1,-3 0 1,0 0 33,-1 0 0,3 0 0,-8 0 0,3 0-198,2 0 0,4 4 0,0 1 0,0-1 114,2 2 1,-5-3-1,4 5 1,0-2 47,-1-3 0,4 2 0,-2 0 0,-1-2 65,1-2 1,2-1 0,-3 0 0,-3 0 72,-1 0 1,3 0-1,2 0 1,0-1-124,-1-4 0,-1 2 0,-3-4 1,2 0-114,1-1 1,0 4 0,-3-4-1,2 2-100,1 4 1,0-4 0,-4 0 0,-2 0 76,-3 0 0,3-3 0,-2 3 0,0 0 243,0 0 1,0-3 0,-3 3 0,0-1-88,4-3 0,-5-1 0,1-1 0,-3 2-30,1 0 1,4-5 0,-2 6 0,-1-3-23,0-1 1,3-5 0,-4 0 0,-2 2-241,-1 1 1,-2 2 0,-1 0-20,-3-1 0,-1 1 0,-5 0 0,1-2 48,-1-3 0,-6 3 0,-3-4 0,-1 1 86,-4 0 0,-1-4 1,-1 3-1,1 0 54,3-1 1,-2-2 0,2 3 0,-2 0 387,2-1 1,-1-2 0,4 3-1,0 0-218,0-1 1,0 3-1,2 2 1,-3-1-198,-1-2 1,-4 0 0,3 6 0,-2 2-179,-3 1 0,-4 2 1,-1-4-1,-2 4-67,-2 1 1,2-4-1,-1 2 1,-2 1 89,-1 2 1,3-1 0,-1 2-1,1-1 263,2 0 1,-1 3-1,4-4 1,0 0-42,0-3 1,3 2 0,0-2 0,1 0 321,0 2 1,-1-5 0,1 3 0,1-3-132,3-1 0,-7 4 0,3 0 0,-2 0-290,0 2-47,-4-5 1,-2 10-1,-6-3-95,1-1 0,-1 4 0,-1-2 1,0 2 30,1 2 0,-3 0 0,10 0 0,-3 0-347,1 0 634,6 0 0,-3 0 0,5 0 24,1 0 0,0 0 1,-1 0 38,1 0 1,0-1 0,-1-2-1,1-2-67,0 2 0,-5 2 1,-1-1-1,-1-1-49,1-1 1,-7 0 0,2 4 0,0 0-228,-1 0 0,4 0 0,-1 0 0,0 0 117,1 0 1,-3 0-1,7 0 1,0 0 50,2 0 0,-2 0 0,-1 0 1,2 0 100,1 0 0,-3 0 1,-1 0-1,-2 0 58,-3 0 0,-2 0 1,-4 0-1,-2 0-10,-3 0 0,-5 0 0,-5 0 0,-3 0-99,-2 0 1,2 4 0,0 2-1,-1 0-116,1 0 0,-2 4 1,5-2-1,4 0-21,4 1 0,0-1 0,6 2 0,1-1 98,2 1 0,6-2 0,0 1 0,-1-1 54,3 0 0,-1 4 0,5-5 1,-2 2 210,2 0 1,-4 0 0,1 4 0,0 2-212,0 3 0,-5-2 0,2 6 0,-2 2-184,2 1 0,-2 2 0,6-1 0,2 0 11,1-4 1,8 1-1,2-5 1,4-1-26,1-3 0,6 4 0,3 0 1,2-2 279,3-1 0,5 0 0,3 1 0,2 2-120,-2-2 0,8-1 0,-4-2 0,4 1-260,3-1 0,5-1 0,8-2 0,0-1-401,0 1 0,3-2 0,-5 1 0,-1 0-698,-1-2 0,4 5 1366,2-3 0,4 3 0,2 1 0</inkml:trace>
  <inkml:trace contextRef="#ctx0" brushRef="#br0">5892 8396 8438,'-21'-13'-537,"2"5"1,6 4 259,-1 2 0,2 4 367,4 2 0,-3 4 0,8 5 259,5 0 0,5-4 0,11-1 0,4-1 58,3 1 0,8-4 0,4 5 0,6 1-201,6 2 0,6 1 0,2 1 1,3 1-73,5 2 1,4-2 0,1 3 0,1-3-114,-1-2 0,-31-9 1,0-1-1,0 0 1,1-1-1,-1-1 1,0-1 0,0 1 1,-1-2-1,32-9 1,2-6 0,-2-8 83,-3-9 1,-33 15 0,0-1 0,23-21 0,-2 0-59,-4 0 0,-1-8 1,-7-4-1,-5-3-41,-5-6 0,-11-1 0,-5-3 0,-7 0 70,-6-3 1,-4-2-1,-6 5-139,-7 3 1,-8 7-1,-10 8 1,-6 1 0,-4 3-77,-4 1 1,-11 8-1,-3 5 1,-11 6 44,31 16 1,-2 1 0,-3 1 0,-2 3 0,-3 2 0,-1 1 0,0 1 0,0 1-107,1 0 1,-1 2 0,2 5-1,1 1 1,4 1 0,0 1-1,3 1 1,0 2 143,1 3 0,0 0 1,1 1-1,0 0 1,1 5-1,0 1 1,3 0-1,2 1 47,1 1 1,1 0-1,1 2 1,3 0 0,-11 26-1,8 2-221,11-2 1,10 3-1,16 0 1,10 1 82,11-1 1,14-1-1,9-5 1,-23-27-1,1 0-666,3-2 1,1 1 811,6 1 0,1-1 0,-1-3 0,0-1 0,6 3 0,0-2 0,1-1 0,-1 0 0,3-3 0</inkml:trace>
  <inkml:trace contextRef="#ctx0" brushRef="#br0">7252 8276 11067,'-30'-18'0,"3"1"0,7 2 39,3 4 0,8 7 0,2 8-323,1 5 1,2 8 0,4 0 0,1 0 351,4-3 1,3 0 0,10-2 0,4-2 237,4-1 0,6-5 0,5 5 0,5 0 88,2-1 1,11 2 0,0-4 0,3 1-167,1 4 0,4 0 1,1 3-1,4-1-197,3 0 0,2 2 0,-2 2 0,-33-9 0,0 1-15,0-1 0,2 1 0,4 0 1,1 1-1,0-1 0,0 0 1,0-1-1,1 1-35,-1 1 1,1 0-1,2-2 1,-1 0-1,1 2 1,1 1-1,-2-1 1,2-1 68,1-1 1,1 0-1,0 2 1,1-1 0,1 1-1,-1 0 1,0-1-1,-1 1 58,-3-1 0,1 1 0,2 2 0,-1 0 0,0-1 0,1 0 1,0 1-1,0 0-161,0-1 1,0 0 0,-3 1 0,0 0 0,1-2 0,0-1 0,-1 1 0,-1-1 70,0 1 0,-1-1 1,3 1-1,0-2 0,0-1 1,0 0-1,-1-1 0,0 1-13,-1-1 1,1 1-1,0 2 1,0 0-1,0 0 1,0 0-1,-1-1 1,0 0 74,-2-1 1,2 1 0,2 1 0,1 0 0,-3-1 0,-1 1 0,1 0 0,1 0 30,-1 1 0,1-1 0,0-1 0,1-1 1,0 3-1,0-1 0,-1 0 0,0 0-156,0 0 1,-1 0-1,0 2 1,0 0 0,-1-1-1,1-1 1,-1 1 0,0 0-84,-2-1 1,1 1 0,-3 1-1,0 0 1,-3-2 0,-1 0-1,0-1 1,0 0 61,0 0 0,1-1 0,33 6 0,1 1 0,-2-1 276,0 0 1,-33-8-1,-1-2 1,36 3-1,0 0 193,-1 2 1,2 0 0,-6 1 0,-4 0-257,-3-2 0,1 9 0,-6-2 0,-2 0-134,-4 1 1,-7 3 0,1 0 0,-4-2-235,-4-1 0,1 1 0,-6-1 0,-3-3-222,-4 0 0,1-2 0,-3-1 0,3-5 402,2-2 0,-5-2 1,-1 0-1,0 0-12,-1 0 1,-3 0 0,1 0-31,-4 0 0,-5 0 108,0 0 0,-6 6 0,3 1 1</inkml:trace>
  <inkml:trace contextRef="#ctx0" brushRef="#br0">14090 9396 9183,'15'-67'0,"8"11"713,10 13 1,7 16 0,-7 14-1,-2 8-607,-3 8 0,0 17 0,-12 12 0,-4 10-801,-6 6 0,-10 15 1,-8 3-1,-7 1 425,-8-3 0,-9-2 0,1-10 0,-2-9 288,1-9 1,2-6 0,5-3-1,-3-4 578,3-8 1,2-4-1,5-6 1,4 1 93,3-1 0,2-1 0,0-2-534,-1 0 1,-5 0 0,-2 0 0</inkml:trace>
  <inkml:trace contextRef="#ctx0" brushRef="#br0">10571 9742 14804,'9'-6'474,"0"-3"-38,1-2 1,-3-3-88,2 1 1,-6 4-247,2 0 1,-5 6 0,-5-1 301,-4 2 0,-4 2 0,-5 2 0,-3 1 2,1 1 1,-10 5 0,3-3 0,1 1-53,2 4 1,0 5 0,8 3-427,4 2 1,0-3-1,8 4 1,1 2 0,3-1-71,4 0 0,10 0 0,11-4 0,8 1 67,7-1 0,8-3 0,3-7 0,1-4 23,-4-4 0,6-2 0,-16-4 0,-2-4-36,-8-3 0,-4-7 0,-11-3 0,-6-3-317,-4-2 0,-9-4 0,-5 0 0,-9 3 186,-6 4 1,-5 0 0,1 7 0,-1 0-107,1 3 1,2 2 0,1 3 0,2 4 140,3 4 0,7 1 0,8 1 0,1 4-722,3 4 1,9 4 0,9 3 883,10 2 1,13 0 0,10-5 0</inkml:trace>
  <inkml:trace contextRef="#ctx0" brushRef="#br0">11357 9915 8425,'0'-20'0,"2"3"-65,2 7 1,-1 6-1,5 8 1,-2 5 82,-4 3 1,0 1 0,-2 0 0,0 1 334,0-1 1,1 2 0,2 1 0,2 3 31,-2 2 0,-2 0 0,1 3 0,1-4 99,1 0 1,1 3-1,-4-2 1,2 0 228,1-4-193,1-2 0,-5-9 0,0-7-543,0-11 0,0-9 0,0-8 0,-2-4 23,-2-1 1,3-2 0,-4-4 0,4 2 168,1 2 0,0-1 0,1 8 0,2 4-139,1 5 1,2 3 0,-3 2-1,3 4-328,2 4 1,-5 1 0,3 3-277,0-1 0,-1 5 0,6 8 1,-4 3-291,-1 1 0,5 5 0,-4 1 0,2 2 17,0 3 0,1-1 1,6 1 846,2-2 0,6 0 0,-3 5 0</inkml:trace>
  <inkml:trace contextRef="#ctx0" brushRef="#br0">11691 10035 8389,'7'-6'540,"0"3"1351,-2-5 1,-2 5-1483,6-2 0,0 4 1,4 1-1,2 0-195,2 0 0,0 0 0,5 0 0,0 0-377,-1 0 0,0 0 0,-5-2-355,2-2 1,-2 1 0,-7-6 139,-5-1 0,-10-2 0,-5 0 0,-7 2 324,-3 1 1,-1 6 0,-5-2 0,2 2 532,3-1 0,-3 2 0,4-1 0,0 5-79,3 2 1,5 7-1,3-2 1,2 2-552,2 3 0,2 3 1,7 3-1,4-1-162,7 0 1,8-1-1,1-5 1,7-1 312,6-3 0,8 3 0,3-5 0</inkml:trace>
  <inkml:trace contextRef="#ctx0" brushRef="#br0">12130 9609 14801,'0'-48'885,"2"11"1,2 15 0,5 13-1404,3 11 1,-4 10-1,-4 7 1,-3 2-220,-1 2 1,0 6 0,0 0 0,0-1 338,0 2 1,0 5 0,-1-1-1,-2 1-82,-1-4 0,-1 1 0,5-1 0,0-1-750,0-2 1207,6-1 0,7-1 0,8 1 0</inkml:trace>
  <inkml:trace contextRef="#ctx0" brushRef="#br0">12464 10022 8758,'-14'0'0,"1"0"446,0 0 1,4 0-1,0 0 1,-1 0 504,-2 0 0,3 0 146,0 0 1,6 2-304,-1 2-1131,2-3 0,8 10 0,3-5 0,3 0-233,1 0 0,-4-2 0,0-4 0,0 1-649,-2 4 1794,5-4 0,-12 5-132,0-6 0,-2-1 1533,-6-4 0,0-2-1804,-1-6 0,5 5 1,8 2-624,5 0 1,7 3 0,2-4 0,-1 0-150,-3-1 0,4 5 1,1-3-1,1 2-717,-1-1 0,-1-3 0,-5 2 366,0-2 0,-4 4 0,-1-5 951,-2-1 0,-2 2 0,-4-1 527,0-1 0,0 3 1575,0-2-1112,0 6 1,-4 3-1,-1 9 1,2 4-868,2 5 0,-1 1 1,-1 6-1,-1 0-482,1 3 1,-5 2 0,0-3 0,-3-1-264,2 1 0,-3-2 0,4-3 0,-4-4 171,-2-3 1,1-8 0,0-2 0,-1-4 1122,1-1 0,4 0 1,2-1-145,1-4 1,1 2 0,5-6 0,2 1 39,2 0 1,4 2 0,7 6 0,2 3-569,5 6 0,4 0 0,0 10 0</inkml:trace>
  <inkml:trace contextRef="#ctx0" brushRef="#br0">9238 15326 8382,'-14'-23'0,"1"-3"278,0 3 0,5 6-1650,4 9 582,2 5 0,-3-3 1895,-4 6 150,3 0 1,0 1-858,6 4 1,1 2 0,4 5 0,2-2 429,1-1 1,5 1-1,-1 7 1,6 0-343,2 0 0,7 3 1,5 3-1,3 2-145,2 2 1,1 5 0,2 5 0,-1 5-40,-4 2 0,-2 17 0,-8 1 1,-4 6-91,-8 5 0,-7-35 0,0 1 0,-3 3 0,-2 0 1,1 0-1,-1 0-103,0 2 0,0 0 1,-1 4-1,0 0 1,-1-2-1,0 0 1,-1-1-1,0 0-49,-2-1 0,-1 0 0,-3 4 0,-2 0 0,0-6 0,-2 0 0,-1 1 0,-1-1 20,-1-1 0,-1 1 0,2-5 1,-1 0-1,-2-2 0,-1 1 0,1-2 1,0 0 44,-17 32 1,-1-5 0,-4-5 0,2-5-526,2-7 0,5-4 1,-3-4-1,4-5-178,2-3 0,-2-7 0,8-5 0,-1-4-417,-1-3 1,7-6-1,-2 1 1,4-2-2489,0-2 3483,7 0 0,1-6 0,6-2 0</inkml:trace>
  <inkml:trace contextRef="#ctx0" brushRef="#br0">9838 16459 8079,'0'-21'1043,"0"-2"1,1 6-761,4 5 0,3 5 1,9 7-371,1 0 1,1 5 0,-3-1 0,3-1 404,2-2 0,3 4 0,7-1 0,4-1 163,4-1 1,5-2-1,4 0 1,2 0-213,5 0 1,12 0-1,2-2 1,4-1-85,-1-1 0,-30 1 0,1 0 0,-5 1 0,-1 1 1,3-2-1,0 0-133,1 0 1,0-1 0,2-1 0,1 1 0,1-2 0,-1 0 0,0 1 0,-1 0-57,2 0 0,-1 1 1,2 0-1,-1-1 0,-3-2 1,0 0-1,0 1 0,-1 1 15,0 0 1,1 1 0,3-2 0,0 0-1,-4 1 1,0 1 0,0-2 0,1 0 19,-2 0 0,1-1 0,4 0 1,0 0-1,-3 1 0,-1-1 1,1 0-1,-1 1 42,2-1 1,-1 1 0,-1-2 0,1 1 0,-2-1-1,0-1 1,-1 1 0,0-1 44,-1 1 1,0-1 0,1 0 0,0-1-1,-1 0 1,0 1 0,0-1 0,1 1 33,-1-1 0,-1 0 0,2-1 0,-1 0 1,35-8-1,0 0-146,-1-1 1,-1 3-1,-3 3 1,0 1-143,-1 0 1,1 1 0,-10 1 0,-2 3 117,-1-3 1,-2 1 0,1-1 0,-1 3 124,0-3 1,-1 4-1,-1-2 1,-6 0 65,-3 2 0,5-5 1,-7 4-1,0-1-122,-3 1 1,0-1-1,-4-3 1,-2 1-367,-3 3 1,0 5-1,-8-3-1004,0 0 125,-3 4 1,-7-2-1,-13 8 175,-9 5 0,-10 3 1,0 1-1,-2 1-285,2-1 1,3-1 1303,5-3 0,1 3 0,0-5 0</inkml:trace>
  <inkml:trace contextRef="#ctx0" brushRef="#br0">14237 15593 8307,'-26'-14'0,"4"1"101,4 0 226,4 5 0,8 7 0,7 5 0,10-1 429,5-1 1,18-1 0,3 2-1,7 2-153,7-2 1,-4 0-1,2 0 1,-2 2-319,-4 3 1,2-4 0,-11 4 0,-2-2-45,-5-3 0,-2 3 1,-7-2-1,-3 0-110,-5 2 0,-4-3 0,-7 6 1,-4 2-476,-4 0 0,-8 3 0,-7 1 0,-4 1-506,-3 2 0,-6 10 0,1-2 0,-2 4-775,-2 3 0,0-4 1625,0 7 0,-6 5 0,-2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5959 11128 8134,'-14'-13'-25,"1"0"0,6-1 0,1 1 370,0 0 1,4-1 0,-2 1 485,2 0 1,2-1-455,0 1 0,0 4 190,0 0 1,-1 6-62,-4-1 1,-2 4-1,-6 3-22,-1 1 0,1 5 0,1-3-374,3 1 0,2 1 0,4 2 0,-2-1-87,2 1 1,2 2 0,1 2 0,-2-1 81,-2 0 0,1 5 0,-4 1 0,-1 2 47,1 3 1,-2 1 0,-4 1 0,-1 0 61,1-4 0,0 2 0,-1-5 0,1 0-15,0 0 1,4 4-1,1-6 1,1 0-98,0-3 1,4 4-1,-3 0 1,1 0 30,1 1 1,-2-4 0,3 4 0,-2-1-67,2 0 1,-2 5 0,-1-1 0,0 4 136,0 0 1,-5-1 0,3-1 0,-3-2 38,2 2 0,-3 1 1,4 2-1,-3-2-112,2-3 1,-1 3 0,4-2-1,0 0-99,0 0 1,0 0-1,3-4 1,-1 2-25,1 3 0,1-3 1,2-1-1,0 1 76,0 0 0,-4 0 1,-2 2-1,0-1 111,0 2 0,-4 1 0,2 2 0,-1 0 73,1-1 0,-1 1 0,-5 0 1,3-2-122,2-3 1,-2 3 0,5-3 0,0 2-129,1-2 0,-4-1 1,4-5-1,2 4 9,2 0 1,-1-3 0,-1 2-1,-1-1-26,1-1 1,0 3 0,0-4 0,-1 3 126,1 2 1,-3 0-1,0 4 1,0-2 94,0 1 1,-3 4 0,3-5 0,0 0-128,0-1 0,-3 4 0,5-4 0,-1 3-3,-1 2 1,5-5-1,-3 0 1,1 0-180,-2-1 0,4 3 0,-4-5 1,4 0 49,1 0 1,0-1 0,0-3 0,0 1 113,0 2 0,-2 0 1,-1-5-1,-1 2 67,1 3 1,1-3 0,2 2-1,-1-2-11,-3-2 1,2 5-1,-2 0 1,2-2-136,2-1 0,-4 3 0,-1 0 0,2-2-11,2-1 1,1 3 0,0-1 0,0 0 12,0-3 1,0 0-1,0 1 1,0 1 4,0 2 1,4-1 0,1-3 0,-2-1-8,-2 0 0,-1 1 0,0-1 0,0 0 0,0 1 0,0 0 0,0 3 0,0 0 0,0 0 0,0 2 0,-1-1 0,-2-2 0,-2-1 0,1-2 0,4 1 0,0-1 0,0 0 0,0 1 0,1-1 0,4 0 0,-4 1 0,5-1 0,-1 0 0,-1 1 0,0-6 0,-4 1 0,2 2 0,2 0 0,-2 3 0,2-1 0,-2 0 0,-2 1 0,0-1 0,0 0 0,0 1 0,0-1 0,0 5 0,1 0 0,2-2 0,2-1 0,4 0 0,-4 1 0,1 2 0,0-2 0,3-1 0,-3-2 0,0 2 0,0 3 0,3-4 0,-5 4 0,1-3 0,1-2 0,-5 5 0,4 0 0,-4 0 0,-1 1 0,0-3 0,0 5 0,0-2 0,0-3 0,0 4 0,0-3 0,0 1 0,0 1 0,5-4 0,0 3 0,1-3 0,0-2 0,5-4 0,-4 0 0,2 1 0,0 2 0,-2-3 0,4 0 0,-4 1 0,-1 2 0,3-3 0,-5 0 0,1 1 0,1 2 0,-5 1 0,4 1 0,-4-1 0,-1 0 0,0 1 0,0 1 0,2 1 0,2 2 0,-3-1 0,4-3 0,-2-1 0,1 0 0,-1-1 0,6-1 0,2-3 0,0 1 0,1 5 0,-3-1 0,-1-6 0,-6-1 0,3 0 0,1 0 0,-3 5 0,1-3 0,1 1 0,-5 5 0,0-1 0,0 0 0,0 1 0,4-5 0,2-1 0,1 3 0,2 1 0,5-1 0,-1 0 0,0-2 0,-1-5 0,-1 4 0,-3-1 0,3 0 0,-4-4 0,2 3 0,1 0 0,-2 0 0,1 3 0,-5 1 0,5-4 0,1 2 0,4-5 0,2 1 0,2-2 0,4-2 0,-3 0 0,2 0 0,3 0 0,-4 0 0,3 0 0,-1 0 0,-1 0 0,2-2 0,-5-1 0,-2-1 0,-1 1 0,-1 1 0,-3 1 0,0-2 0,-2-2 0,0 1 0,4 4 0,0 0 0,1-5 0,-1 0 0,0-1 0,1 0 0,0-5 0,4 2 0,3-1 0,0 1 0,4-3 0,-4 3 0,-1-2 0,-2-3 0,1 5 0,-1 1 0,-2-1 0,-1 1 0,-2-4 0,1 4 0,-1-4 0,-4 3 0,-2 0 0,1 0 0,-1 2 0,-4-5 0,3 3 0,0-4 0,3-5 0,3 1 0,3-3 0,1-1 0,2 0 0,1-1 0,-3-5 0,2 2 0,-2 3 0,-1-2 0,-2 5 0,1-2 0,-1-2 0,-1 3 0,-2 1 0,-2 1 0,-2 1 0,-2-6 0,-2 4 0,1 0 0,1 0 0,0-5 0,-2 2 0,1-3 0,1-2 0,5 0 0,-3-1 0,2 0 0,2 1 0,0-7 0,1 8 0,-2-2 0,1-1 0,2-2 0,0 0 0,-2 2 0,-1 0 0,-5 4 0,4 2 0,-2 0 0,-3 0 0,0 2 0,-1-1 0,3-2 0,-2-1 0,-2-2 0,-1 1 0,0-1 0,0 0 0,0-4 0,0-1 0,0-1 0,0 0 0,0-7 0,2 3 0,1 0 0,1-1 0,7 1 0,-4 0 0,2 3 0,0 1 0,-2-2 0,2 4 0,-3 1 0,0 2 0,-5 6 0,4-1 0,-4 1 0,-1 1 0,0-2 0,0 4 0,0-1 0,0 1 0,-4-8 0,-1 2 0,3-1 0,0-4 0,2 0 0,0 2 0,0-3 0,0-4 0,0-2 0,0-1 0,0 3 0,0-2 0,2 4 0,0 1 0,3-1 0,-1 11 0,-2-12 0,1 10 0,1 1 0,-1-3 0,-1 6 0,-4-1 0,-1 0 0,-1 0 0,-5 1 0,4-4 0,1 2 0,-2-2 0,5-6 0,-4-1 0,2 2 0,-1 1 0,2-3 0,-2-1 0,2 1 0,2-1 0,0 4 0,0-5 0,0 3-266,0 4 293,0-10 0,-1 18 1,-2-8 4,-2 1 1,1 1 0,3 0 0,-2 2-115,-2-2 1,-1 4 0,3-3 0,-1 1-65,1 1 1,-3-4 0,0 2 0,0-4-69,0 0 0,0-7 1,3 8-1,-1-3 85,1 1 1,-3 2-1,1-1 1,1 2 10,-2 3 1,3-4 0,-4 4-1,-1-3 325,1-2 0,0 2 0,-4 2 0,2 2-172,-1 2 0,3 1 0,-2 4 0,-2 1-171,-1 0 1,-1 1 0,0 2 0,-1 1-153,1-2 1,-5 4 0,-1-2 0,0 0-43,0 2 1,-8-1-1,3 5 1,0-1-102,-1 1 1,2 2 0,-1 1 0,3 0 179,2 0 0,1 0 1,5 1-1,-1 3-756,1 5 1,0 8 0,1 3-1,3 4 184,5 4 0,2 17 823,2-1 0,0 15 0,0-4 0</inkml:trace>
  <inkml:trace contextRef="#ctx0" brushRef="#br0">16809 11288 7901,'2'-13'-400,"2"-1"1,-1 7 0,5 1 368,-2 0 0,-1 5 1,-2-5-263,2 0 759,-1 4 1,-5-4 357,-4 6 0,2-1-374,-5-3 0,5 1 0,-3-5 117,0 2 1,3-4-482,-6 1 0,4 3 1,-3 0-48,-3 0 0,-1 5 0,-1-4 1,0 4 50,-1 1 0,0 0 0,-3 0 0,-1 0 70,2 0 1,1 4 0,1 2 0,-3 0-3,-1 0 0,1 3 0,3-3 0,1 0 42,0 0 0,1 0 0,2-3 0,1 3 181,-2 1 0,-1-3 0,-1 4-232,0-2 0,-1 4 0,1-3 0,0 2-90,-1 0 1,-3 0 0,-1 4 0,2 1 11,1-1 0,0 0 0,-1 1 0,-2-1-6,2 0 0,-4 5 0,3 0 0,0-2 22,2-1 1,2 3-1,1 0 1,2-1 79,1 3 1,2-6-1,-4 6 1,2-3 27,-1 1 1,3 0 0,-2-5 0,0 1-22,1-1 0,-2 5 0,4-1 1,-1 0-38,-4-2 1,4-2-1,0 0 1,-1 1-92,1-1 1,2 0-1,-2 1 1,1-1-126,3 0 0,-3 1 0,2-1 0,-1 0 107,-1 1 1,5 3-1,-5 1 1,1-2 45,1-1 0,-2 3 1,3 1-1,-1 0 8,1 1 0,-3-3 0,1-2 0,2 2 3,2 0 0,-1 3 1,-1-4-1,-1 2-12,1-2 0,2-1 0,1 0 0,0 1-13,0 2 1,0-1 0,0-2-1,0 1 22,0 2 0,0 0 0,0-3 0,0 1 31,0 2 1,0 6 0,0-4 0,0 2-34,0 1 1,0-6-1,0 4 1,0 0-43,0 0 0,-5-4 0,1 4 0,1-2-1,1-2 0,2 2 0,0-1 0,0-2 65,0-1 0,0 3 1,0-1-1,0 0 39,0-3 1,0 0 0,0-1-1,0 0-53,0 1 1,0-1-1,0 0 1,0 1-16,0-1 0,0 0 1,0 2-1,0 1-119,0 2 1,0 2-1,0-4 1,0 3-43,0 2 1,-4-5-1,-1 3 1,2-1 11,2 0 0,-4 4 0,1-3 0,1 1 31,2-1 0,1-1 1,0-5-1,0 0 147,0 1 0,0-1 0,0 0 81,0 1 0,0-1 1,0 0-92,0 1 0,4-6 0,0 1-123,-1 2 1,-1 1 0,-2 1 0,0 0-45,0 0 1,0 1 0,0-1 0,0 0 10,0 1 0,1-2 0,2-2 1,2-1 73,-2 1 1,-2 2 0,-1 1 126,0 1 0,2-7 1,1-1 216,1 0 0,2 1-262,-2 7 1,-2-1-1,2 0-46,-2 1 1,2-1 0,1 0 0,-2 1-46,-2-1 0,-1 0 0,0 2 1,2 1-220,2 2 0,-2 0 0,2-5 0,-1 1 214,1-1 0,-2 0 0,4 1 0,-2-1 82,1 0 0,-1-4 1,-2-1-1,1-1 7,1 0 0,1-2 0,-4 4 9,3 1 0,-2-3 0,2 2-86,-2 2 0,2 1 0,1 1-38,-2 0 0,-2 1 0,1-1 0,1 0-46,1 1 0,1-1 0,-4-1 0,2-2 36,1-1 1,2 0 0,-3 4 70,2 1 1,4-1-1,-3-1 80,1-3 1,-4 2 0,1-2-9,-2 3 1,-1 0 0,2-2 0,2-1-19,-2 2 1,-2 0 0,-1 4 0,0 2-105,0 0 1,5 1-1,-1-3 1,-1 1-128,-2 2 0,4 0 0,1-5 1,0 0 80,0 1 1,3-1 0,-5 0 0,0 1 131,2-1 0,-3 0 1,5 1-1,-2-1-32,-3 0 1,3 1-1,-2 0 1,-1 3 7,-2 1 1,4-1-1,-1-2 1,1 1-61,1 2 0,-3 4 0,4-4 0,0 0-64,1 1 1,-4-4 0,5 3 0,0-3 36,-1-2 1,3 0 0,-3 1-1,1-1 85,0 0 1,-5 0 0,3 1 0,1-1 50,-1 0 0,1-4 1,2 0-1,-3 2-82,-1 0 0,5 3 1,-4-1-1,2 0-123,0 1 1,0 4-1,3-1 1,-2 0 54,-1-3 0,0 0 0,3 1 0,-2 1-66,-1 2 1,0-1 0,4-3 0,0-2 104,1-4 0,-1 4 0,0-3 1,1 2 19,-1-3 0,0 3 0,1-7 0,-1 1-22,0 1 0,1-3 1,-1 4 54,0-1 1,1 3-1,-1-3 1,0 0-101,1 0 1,-1 2 0,0-2 0,1 0-52,-1 0 1,5 3 0,1-4-1,0-3 71,1 0 1,3-2-1,-2 0 1,1 0-2,0 0 0,-4-4 0,3-2 1,-2 0 217,-3 0 0,4-5 0,-3 4 1,0-2 100,-2 0 1,-2 0 0,0-4 0,2 0-124,3-1 1,-3-3-1,2-1 1,-2 0-66,-1-1 0,3 2 0,1-5 0,-2-1-221,-1-3 1,3-5-1,0-1 1,-2-2-310,-1-3 0,-2-2 0,1-1 0,-3 0 186,-2 0 1,2-4 0,-7-2 0,1 1 245,0 4 1,-3-6 0,2 5-1,-2-2-54,-2-2 1,0 1-1,0 5 1,0 0 277,0 0 1,0 0 0,0 0-1,0 1-131,0-1 0,-5-5 0,1-1 0,1 0-275,2 0 0,1-4 0,1 1 0,2-1 14,1 1 1,5-3-1,-3 5 1,0-1 64,0 4 1,3 0 0,-5 2 0,-1 4 175,-1-1 1,-2 5 0,0-2 0,0 1 50,0 1-123,0-5 0,0 5 0,0-6-32,0 0 1,0 0 0,0-1 0,0-2-214,0-1 1,0-5 0,0 1 0,0-2-216,0-5 500,6-7 0,-5 1 1,4-2 45,-4 5 0,4-3 1,-1 11-1,-1 1 101,-2 1 1,-1 1 0,-1 4 0,-3 3 8,-5 2 1,1-7-1,-1 8 1,-1 0-232,-2-1 0,-1-2 1,-2-3-1,-1-3-419,-2-2 0,-4 6 0,2-4 0,1 1 134,0 1 0,-3-4 0,4 5 0,0 3 157,-1 2 1,4-2 0,-4 6-1,1-2 102,0-1 1,-4-3 0,3 8 0,0-1-12,-1 1 1,-2-2-1,4 5 1,2 4-300,1 0 1,6 7 0,2 4 68,1 3 315,2 8 0,4 3 0,0 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18342 5358 8404,'-13'-12'0,"0"1"-111,-1 2 0,1 6-403,0-1 653,5 3 0,4 1 0,10 0 0,7 0 274,8 0 0,10 0 0,4 0 0,4 0-78,1 0 0,4 0 0,4 0 0,2 0-89,5 0 0,6 0 0,-1 0 0,3 0 127,0 0-242,11 0 0,-4 1 0,-28 0 0,0 1-190,2 0 0,1 0 0,3 1 1,1-1-1,1-2 0,0 0 1,2 0-1,0 0 137,2 0 1,0 0-1,4 0 1,0 0-1,-1 0 1,1 0-1,1 0 1,-1 0 111,0 0 0,0 0 0,5-3 0,1 0 0,0-1 0,-1-1 0,3-1 0,0 0-64,2 0 0,0-1 0,1 1 1,0 0-1,-2 1 0,0 1 1,-4 1-1,1 0 35,-2 0 1,0 0 0,2 2-1,-2 1 1,-4-2 0,-2-1 0,1 2-1,-1 1-232,-3 0 1,0 0 0,2 0-1,-1 0 1,-4 0 0,-1 0-1,-2 0 1,-1 0-78,-1 0 0,-1 0 0,2 0 1,0 0-1,-2 0 0,-1 0 0,-1-1 1,-1 0 190,-1-1 0,0 0 0,4 1 0,0-1 0,-2-1 0,0-1 0,2 0 0,-1 0-49,0 1 0,-1-1 1,2 0-1,-1 0 1,-4 0-1,-1 0 1,0 0-1,0 2-302,36-4 1,-15 4-1,-9-2 1,-5 4-519,-5 4 0,-3 4 1,-12 5-1,-4 0-810,-8 1 0,-13 5 1636,-13 3 0,-1 3 0,-5 2 0</inkml:trace>
  <inkml:trace contextRef="#ctx0" brushRef="#br0">16409 6304 19864,'3'-36'-506,"6"1"0,6 1 0,12 11 0,1 7 868,3 6 0,15 4 0,15 6 0,11 1-247,-31 1 0,3 1 0,7 0 0,3 1 0,3 2 0,1 1 0,3 0 0,0 0-112,2 0 1,1-1 0,5 1-1,0-1 1,0 1 0,1-2-1,2 0 1,0-1-148,-1-1 0,1-1 0,-20-2 0,1 1 0,-2-1 1,16 0-1,-2 0 0,0 0 0,0-1 132,-3-1 0,1-1 1,2 1-1,0-2 1,-10-1-1,-1 0 1,-1 1-1,-2 0-91,0 1 1,-1 1 0,-7-1 0,-2 1 0,35 4 0,-10 2 102,-8 5 0,-3 4 0,-15 5 0,-3 3 0</inkml:trace>
  <inkml:trace contextRef="#ctx0" brushRef="#br0">21208 11488 8397,'-1'-9'-616,"-4"2"292,-4 1 0,2-3 1,-2 4-1,-1 1 524,-2-2 1,3 5 0,0-4 0,-1 2 189,-2-1 0,-1 2 0,-1-4-241,1 0 0,1 3 0,2-4 0,1 0 58,-1-1 0,-1 4 0,1-4 0,1 3-4,-1 2 0,-7 1 0,-2 2 0,0 0-134,-1 0 1,-3 6 0,-1 3 0,-4 4 3,-3 5 1,0-2 0,3 5 0,-2 0-159,-1-1 0,-5 1 0,4 3 0,-1-3 178,1-2 0,-4 3 0,3-3 1,-1 1 130,-3-1 1,5 3-1,1-3 1,2 2 51,3 3 1,-1-4-1,2 3 1,1 0-222,2 3 0,4 0 1,-2 2-1,0 2-53,4 1 0,-3 6 0,0-1 0,-1 2-64,1 2 1,0 0 0,2 0-1,-2-1 59,-2-4 1,5 2-1,-3-4 1,1 1 96,0 3 1,-4-3 0,4 0-1,2-2 251,1-2 0,2 3 0,1-1 1,3 1-209,5-1 0,-2 1 1,1-2-1,2 3-118,2 0 1,1 8 0,0-4-1,0 1-58,0-1 0,0 8 1,0-5-1,0 5-74,0 5 0,0-5 0,-2 0 1,0-4 182,-3-2 0,1 8 1,4-10-1,-2 1-29,-2-2 0,2-2 0,-2 5 0,2 0 170,2 0 1,0-4-1,0-1 1,2 1-134,2-2 0,4 5 1,5-5-1,0 1-91,1 1 0,5-2 1,5 1-1,4-4 46,3-2 0,1 2 0,-1 1 0,5 1 28,3-1 0,1-1 0,0-4 0,0 0 0,0-1 0,4 0 0,2-3 0,1-2-37,4-2 1,0 3-1,4-4 1,0-1-65,-2-3 0,13 0 0,-7-1 0,3 0-46,3 1 0,3-1 0,2 0 0,-2-1 45,2-3 0,4 3 0,0-5 0,0 1 32,-2-4 1,-32-3-1,-1 0 1,28-1-1,1 0 179,0 0 1,1-6 0,0-3-1,-3-5-142,4-3 1,-2 0-1,-31 6 1,0-1 0,0-1-1,0-1-80,0 0 0,0-2 1,3-2-1,0-1 1,2 2-1,1-1 1,-2-1-1,0-1-32,0 1 0,0-2 0,-2 1 0,0 0 0,0 0 0,-1 0 0,0 0 0,0 0 60,1 0 0,-1 0 0,-1 1 0,0-2 0,0 2 0,0-1 1,0 0-1,-1 0 26,-1 0 0,-1 0 1,1 0-1,-2 0 1,0 0-1,0 0 1,29-20 28,-4 0 1,1-5 0,-1-1 0,-4-1 40,-3-3 0,1-2 0,-5-2 0,0 1-94,-2 0 1,1-5 0,-2-1 0,-1 0-260,-1-1 1,-8-2 0,-3 1 0,-3-2 125,-1-5 1,-7-2 0,-3 3 0,-7 2 88,-6 3 1,-8-8 0,-8 4-1,-7-2 45,-8 0 1,-8 1 0,17 33-1,0 0 1,-1-1 0,-2 0 117,-1 0 1,0-1-1,-1 0 1,-2 1 0,-2 1-1,-1 1 1,1 1 0,-2 1 44,1 2 1,-2 0 0,-4-3 0,-1 2 0,0 3-1,-1 1 1,-2-2 0,-1 1-280,-1-1 0,0 1 0,-3 1 1,0 2-1,-2 0 0,-1 2 0,-1 1 1,-2 2-50,-1-1 1,-2 1 0,-1 3 0,-1 1-1,-1 1 1,-1 1 0,-1 4 0,0 1 88,1 2 0,-2 1 0,-4 2 0,-2 0 0,2 4 0,0 1 0,0 1 0,-1 2-181,1 1 0,0 1 1,-1 2-1,2 0 1,4-1-1,1 2 1,1 0-1,0 2-66,3 0 1,1 1 0,0 3 0,1 1 0,7 0 0,0 1 343,-1 1 0,1 1 0,1 1 0,1 1 0,0-1 0,0 1 0,4-1 0,2 0 0,2 2 0,1-1 0</inkml:trace>
  <inkml:trace contextRef="#ctx0" brushRef="#br0">21075 14367 8277,'-4'-18'306,"-1"0"0,-4 8-1244,5 10 1,-2 6 630,1 7 1,2-6 1573,-5-2-881,5-4 0,3-1 0,8 0 246,4 0 1,6 2-1,3 1 1,3 3-274,4 1 0,12 1 0,3 2 0,5-3-405,7-1 0,6 3 0,-2-4 1,0-2-81,1-2 1,8-1-1,-1-1 1,1-2 131,0-2 0,-3-5 0,0 1 0,-1-2 107,0 3 0,-7-4 1,-9 4-1,-4-1-59,-5 1 0,-1 3 1,-8-2-1,-5 1-512,-6 3 0,-7-3 331,-8 1 0,-11-3 0,-18 3 1,-8 2 28,-7 2 0,-14 1 0,-4 0 0,-6 0 6,-3 0 0,-7 0 1,0 0-1,2 0 298,-4 0 0,1 1 0,37 0 0,0 1 0,-32 3 90,7-2 1,-2 2 0,5 1 0,4 2-506,7 2 1,3 1-1,8-1 1,7-1-445,6 1 1,14 2 0,2 3 0,9 0 652,9-2 0,18 3 0,14-8 0</inkml:trace>
  <inkml:trace contextRef="#ctx0" brushRef="#br0">7985 10022 8241,'0'-25'644,"0"3"-398,6 2-195,-5 7-148,5 6 0,-1-1 0,-3 5-110,-3-1 0,-5-1 1,-9 7-1,-1 1 275,-2 1 1,-4 5 0,1-3-1,-1 2 282,-2 2 1,-8 2-1,4 1 1,-5 0 130,-4 1 1,-2-1 0,-2 2 0,-2 1 69,-1 2 1,-5 4-1,1-1 1,-2 3-293,-5 4 0,-1 6 0,1 0 0,0 3-141,2 4 1,24-14-1,2 1 1,2 0-1,1 2 1,-1 1-1,1 1-83,1 1 1,2 1-1,-2 3 1,3 2-1,4-1 1,3 1-1,2-1 1,2 1-45,2 0 0,3 0 1,10 32-1,15-3 0,16-7 196,13-6 1,-14-29 0,2-2 0,2-4 0,2-3 0,4 0 0,3-3-29,3-1 0,2-4 0,4 0 1,1-3-1,5 0 0,0-3 0,1-1 1,2-2-77,2-3 1,1-2 0,-1-1-1,1-4 1,1-4 0,-1-3 0,-1 0-1,-1-2-34,-1 1 0,-2-2 0,3-4 0,-1-3 0,-4 1 0,-2-2 1,-2-1-1,-2-2-167,-3 0 0,-1-1 0,-7 1 0,-2-2 0,-5 0 0,-2-1 0,-5 1 1,-2-2 10,-3 0 0,-2-2 0,-7 0 0,-2 0 0,4-31 0,-9-2-112,-11-1 0,-15 1 0,-19 8 0,10 33 0,-4 2-70,-4 0 0,-4 4 0,-4 1 0,-3 4 0,-3 2 1,-1 2-1,-4 2 0,-2 2-40,-4 2 1,-2 2 0,1 2-1,-1 1 1,2 2 0,0 2 0,2-1-1,1 2-135,3-1 1,1 2 0,0 0 0,2 1 0,7 3 0,1 0 0,2-1 0,0 1-477,-30 6 0,13 4 0,5-4 940,9-6 0,5 1 0,0-4 0,4 1 0</inkml:trace>
  <inkml:trace contextRef="#ctx0" brushRef="#br0">8705 9849 9064,'0'-18'0,"0"0"1050,0 2 0,0 6-999,0 1 1,6 0-1,4-5 783,6 1 0,3-2 1,7-2-1,0-7-351,7-6 1,5-4-1,5-7 1,3-2-376,2-2 0,-1-3 1,2 3-1,-5 4 102,-2 4 1,-8 4 0,-3 8-1,-4 3 289,-5 4-499,3 3 0,-10 8 0,4 1 0</inkml:trace>
  <inkml:trace contextRef="#ctx0" brushRef="#br0">10078 8876 8369,'-12'-13'0,"-3"-1"0,-12 1 0</inkml:trace>
  <inkml:trace contextRef="#ctx0" brushRef="#br0">9904 8863 8366,'-13'7'465,"0"-3"189,-1-2 1,5-2 0,2 1-8,1 4 1,2-2-1,4 6-197,0 1 0,0 2 1,0 1-1,1 1-87,4-1 0,-2-1 0,5-2 0,3-1-220,1 1 1,1-2 0,0-1 0,1-1 20,-1-3 1,0 3 107,1-2 0,-5 1 41,-1-5 0,-6-5 104,-2 1 0,-2-2-99,-6 2 1,0 4-337,-1 0 0,5 5 1,8 7-104,5-3 1,-1-1-1,0-5 1,3 1-939,1-1 1,1-2 0,0-1 0,1 0 96,-1 0 0,-4-1 1,0-2-1,1-3 114,2-1 1,-3-2 0,0-5 0,1 1 847,2 0 0,1-6 0,1-2 0</inkml:trace>
  <inkml:trace contextRef="#ctx0" brushRef="#br0">10318 8823 8326,'5'-14'0,"-3"5"1507,2 0 1,-2 5-258,-2-5 0,1 6 1,2 0-904,2 6 1,-1 5 0,-4 5 0,0 0-85,0 1 0,5-1 1,-1 0-11,-1 1 0,-1-1 1,-2 0-860,0 1 0,1-7 624,3-3 1,-2-4 0,4-4 0,-2-5-97,1-3 0,-1-6 0,-4-1 0,0-2 147,0-2 0,0 2 0,0 0 0,-1 2 1836,-4 3-423,4 1-1904,-11 2 0,12 7 1,-2 6-1,7 6-613,2 1 0,2 5 1,5-3-1,-1 1-103,0-1 1,6 1 0,4-4 1137,2 2 0,7-5 0,2 3 0</inkml:trace>
  <inkml:trace contextRef="#ctx0" brushRef="#br0">10744 8636 8308,'-12'-6'2636,"3"-3"-2605,3-3 0,8 5 0,2 2 64,5 4 0,3 1 0,1 0 98,1 0 1,-5 0-78,0 0 0,-7 2-539,3 2 1,-2-3 395,1 4 1,-1-4 0,6-1 523,2 0 1,-4 0 1014,2 0-165,-6 0-644,3 0 0,-5 5-693,4-1 1,-2 5 0,6-4-1,1-2-389,2-2 0,1-1 0,2 0 1,1 0-285,2 0 1,0-1-1,-5-2 1,0-3 268,1-2 1,-5 5 0,-2-3 0,0 2 150,1-1 855,-5 1 1,3 6 0,-6 2-1,0 5-143,0 3 0,0 2 0,0 4 1,0 3-364,0 0 0,0 4 0,0-3 0,1 2-775,4-2 0,-2-1 1,4-5-1615,-1 2 1668,4 0 0,-4-13 1,3-5-1,-4-8 291,-4-9 0,-1 1 0,0-6 0,0-2-26,0-1 0,0-2 350,0 1 0,0-1 0,0 0 0</inkml:trace>
  <inkml:trace contextRef="#ctx0" brushRef="#br0">11717 8623 8076,'-13'-8'0,"4"2"0,2 8 1764,1 2 0,0-2-1067,1 2 1,4-8 0,-5-5-1,1-4-301,1-5 1,0-7 0,4-8 0,0-1-448,0-3 1,1-5 0,2 0 0,1-1 13,-1-5 0,3-1 0,-1-1 1,-1 1 37,2-1 0,-4-5 0,2 2 0,-1 7-71,1 7 0,-2 7 0,4 7 0,-2 2 1638,1 6-1361,-1 2 0,1 9 0,-1 6 0,1 7 10,0 5 1,3 12 0,5 2 0,1 4-243,-1 3 0,0 1 0,2 7 0,1 2-92,2 1 1,6 1-1,-2-5 1,2 0-1649,-2 0 0,2-5 0,-7-1 0,-2-2 1765,-4-7 0,0 1 0,-3-5 0</inkml:trace>
  <inkml:trace contextRef="#ctx0" brushRef="#br0">11651 8316 8085,'-21'-27'1198,"3"1"0,9 5 1,5 2-1,2 1-167,2 0 0,12 5 0,7 6 0,8 1-1739,4 3 0,11 1 0,-1 2 0,3 0-1490,2 0 1,5 0 2197,-2 0 0,-3 6 0,-1 2 0</inkml:trace>
  <inkml:trace contextRef="#ctx0" brushRef="#br0">5745 12541 8520,'-25'0'-14,"3"0"1,3 0 0,5 0-1,2 1 705,4 4 0,-3-2 1,7 6-1,1 1-349,1 2 1,5 7-1,6 3 1,12 5-129,11 4 1,11-3-1,18 3 1,-26-17-1,1-1-132,5-1 1,1-2 0,4-1-1,0-3 1,2-2 0,0-1-1,1 1 1,-1-2-76,-3 0 0,1-1 1,4-3-1,0-2 1,-3-1-1,-1-3 1,-1-2-1,0-2-89,1-2 1,-1-2 0,-4-1 0,-1-1 0,-4-3 0,-2-1 0,-2 0 0,-2-1 64,23-20 1,-11-14 0,-13-6-1,-6-5-61,-10-4 0,-9 34 0,-4-1 0,-3-3 0,-4-1 0,-3 2 0,-4-1-65,-3 1 0,-3-1 0,-3-1 1,-4 2-1,-3 5 0,-1 1 116,-1-1 1,-1 2-392,2 5 0,-2 2 490,-11-1 0,-2 4 0,7 7 0,-1 2 1,-5 1-1,-1 3-82,2 2 0,0 3 1,-3 4-1,-1 4 1,1 4-1,0 3 1,-2 2-1,0 3-49,-1 2 1,1 2 0,0 2 0,1 3 0,3 0-1,2 1 1,2 1 0,2 0 17,3 2 0,3 1 1,1 4-1,4 3 1,7-2-1,3 2 1,3 1-1,2 1 41,4 1 1,2 1 0,2-1 0,2 1 0,4 0 0,1 0 0,2 0 0,3 0-132,2 3 1,4-2-1,6-3 1,5-3-1,4-2 1,3-3-1,2-3 1,1-2-61,0-3 0,3-2 0,6 1 0,1-3 0,1-3 0,1-1 191,2-2 0,1-2 0,0 0 0,0-3 0,2-1 0,0-1 0,1-1 0,0-1 0,1-2 0</inkml:trace>
  <inkml:trace contextRef="#ctx0" brushRef="#br0">6225 12528 8360,'0'-9'634,"2"1"1,4 2 156,7 3 0,8 2 0,10 2 0,7 2-156,10 2 0,6-2 0,16-8 0,4-4-250,-34 4 1,0-1 0,7-3 0,1 0 0,1-1 0,1-1 0,3 0 0,1-2-339,1 0 1,1-2-1,5-2 1,1 0-1,-1 1 1,1 0-1,0-1 1,2 0-345,3-2 0,0 1 1,4-3-1,-1-1 1,0-2-1,-1 0 1,1 0-1,0-1 284,-1 0 0,2 0 0,-20 7 1,1-1-1,-1 1 0,20-6 1,-1-1-1,-23 8 0,1 0 0,-1-1-219,23-8 1,-1-1-1,-20 9 1,-1 1-1,1-1 1,-2 0 0,1 0-1,-1 1 1,21-10-1,0 2 242,0 0 0,0 1 0,-1 1 0,0 0 0,-2 2 0,0 0 0,-2 1 0,-2-1-26,-2 1 0,-1 0 0,3-1 0,-2 1 0,-6 3 0,0 1 0,-2 0 0,0-1-96,-4 1 0,0 0 0,-1 0 1,-1 1-1,-5 2 0,-2 1 0,32-12-155,-9 2 1,-14 5 0,-7 0-1,-9 2-1349,-7 1 0,-11 1 0,-10 0-940,-6 0 2556,-10-1 0,-14 7 0,-7 1 0</inkml:trace>
  <inkml:trace contextRef="#ctx0" brushRef="#br0">10517 11062 8477,'14'0'-901,"-1"0"1,0 0 630,1 0 1,-7-2-1,-1-1 1282,0-1 1,0-7 0,3 2 294,-5-2 1,2-3-1,-1 1-629,-2 0 1,-2 4 0,-2 1-1,-4 1-419,-4-1 1,-3 6-1,-1-3 1,0 4-137,-1 1 1,-2 6 0,1 2 0,4 4 41,-1 2 1,1 3 0,2 1 0,5-2-175,3-1 0,2 3 1,3 0-127,5-2 0,8-6 1,2-2-1,0-2-72,0-3 0,-1-2 0,-5-1 0,1-1 16,-1-4 0,-5 2 0,-4-6 187,-3-1 0,-1 3 0,-1-1 637,-3 2 0,1-3 0,-6 5 397,-2 1 1,5 0-972,2-1 0,2 4 0,4-2-291,2 5 1,4 3-1,5-3 1,0 3-864,1 1 1,5-4-1,3 2 1,2-4 1094,-2-1 0,15 0 0,-1 0 0</inkml:trace>
  <inkml:trace contextRef="#ctx0" brushRef="#br0">10997 10848 8441,'-7'-13'1619,"1"4"34,6 0 1,0 8-1435,0 1 1,4 6 0,2 8 0,0 3 5,0 1 0,5 4 0,-2-3 0,2 0-95,3 0 1,-2-1-1,-2-4 1,-3-1-640,-1 0 595,5-5 1,-10-8-1,2-9 1,-6-5-89,-6-3 0,2-4 0,-2-7 1,-1-2 488,-2-1 0,0 0 0,1 4 0,4 1 198,1-1 1,2 5-1,4 1-13,0 2-1622,0 1 0,1 11 31,4 2 0,1 11 0,4 6 0,-1 6-832,1 2 1,2 1 0,3 3 1750,3-2 0,2 0 0,7 5 0</inkml:trace>
  <inkml:trace contextRef="#ctx0" brushRef="#br0">11344 10835 8437,'0'-22'2208,"0"1"-631,0 2 0,0 1 0,0 5-1287,0-1 1,0 5 0,-2 2 0,0 0-263,-3-1 0,1 4 1,2-4-1070,-2 2 0,2-4-112,-2 1 1,4-3 552,4-1 1,4 0 0,5-1 0,2 1 218,3 0 0,-4-1 0,4 3 0,-2 0-23,2 2 1,-3 6 0,3-1 0,-3 2 403,-2 2 0,0 0 0,-1 2-110,-3 2 0,-3-1 0,-6 6-143,0 2 1,0-4 1815,0 2 3819,0-6-1550,0 3-3819,0-6 1,6 0 0,3 1-515,3 4 1,1-2 0,0 4-1467,1-1 1495,5 4 0,-4-4 0,2 5 0,-2-4-583,-1-1 1,-1-2 829,0-4 0,-5-6 0,-4-2 1059,-2-4 1,-2-2 0,0 1 0,0 0-15,0-1 1,1 7 0,2 1 0,3 2-615,1-1 0,2 2 1,5 8-1,-1 4-183,0 2 1,5 9 0,0 2 0,-3 3-639,-5 2 1,0 2-1,-5 1 1,-2-2-356,-2 2 1,-1-7-1,-1-5 1,-4-3-2,-4-2 0,-2-5 900,-3-4 1,2-8 0,3-7-1,5-5-306,3-6 1,1-5 376,0-4 0,5-3 0,3-6 0</inkml:trace>
  <inkml:trace contextRef="#ctx0" brushRef="#br0">11997 9849 8242,'0'-21'524,"2"8"1,1 10 118,1 6 1,6 9 0,-1 8 0,3 4-172,1 4 0,5 6 1,1-1-1,1-1-202,-1 1 0,-1 5 0,-5-4 1,-1-4-521,-3-3 1,1-1 0,-5-8 104,-2-2 1,-3-2 0,-5-5 0,-4-5 79,-3-2 0,-5-13 1,-1-4-1,0-4-240,-1-5 0,3-2 0,-7-5 0,0-5 9,-3-2 0,6-1 0,2 2 0,3 3 412,2 2 0,1-3 1,3 7 456,5 3 1,2 7-1,4 2-281,2 6 1,5 5-1,9 11 1,4 6 61,3 4 0,6 8 0,2-2 0,-1 3-182,1 2 0,4 0 0,-3-1 0,0 0-43,-3-4 1,-4 1 0,-3-5 0,-4-1-152,0-3 1,-7 0-19,-4-1 0,-8-1 0,-2-3 0,-11-5-26,-9-2 1,-16 4-1,-9 2 1,-9 4-495,-7 2 1,-3 6 0,-4 7 559,31-11 0,0 2 0,0 4 0,0 0 0,-5 2 0,1 0 0</inkml:trace>
  <inkml:trace contextRef="#ctx0" brushRef="#br0">2080 17885 8578,'-14'-12'-1996,"1"3"1996,5 3 0,3 6 0,5-1 857,0-4-414,0 4 1,5-5 0,6 6 0,4 0 11,2 0 1,7 6 0,-2 3 0,3 1-105,2-1 1,6 3 0,4-3 0,4 3-142,4 1 0,4-6 1,-4-2-1,3-4-74,2-1 0,2 0 0,3-1 1,0-4 30,-2-3 0,8-4 0,-8-2 1,2 1-32,0 0 1,1 1-1,0 3 1,-2 3-225,-3 0 0,3 5 0,-8-2 0,0 4 74,-1 4 1,1 5 0,-3-1 0,2 3-477,-2 1 1,3 3 0,-1-1-1,3-3 226,2 0 0,1-6 1,0-2-1,0-2 383,-1-2 1,5 0 0,-6 0 0,1 0 545,-1 0 1,6-5 0,-3-1 0,0 0-284,-1 0 1,4 2 0,-7 3 0,0-2-446,1-2 0,-1 1 1,2 5-1,-1 2-331,1 2 1,-2 1-1,1-4 1,1 3 203,2-2 0,3 3 0,1-2 1,0-1 240,-4-1 0,6-2 0,-5 0 0,2 0 66,0 0 0,-2-6 0,0-2 0,1-1 372,-1 1 1,5-1 0,0-3 0,-2 1-363,-1 3 0,-2 3 0,0-2 1,1 1-580,-1 3 0,0 0 1,2 0-1,1-1 76,2 1 1,0 3 0,-5 3 0,0 1 349,1-1 1,1 0-1,1 0 1,2 1 135,-2-1 0,-1-1 0,0-2 0,1-2 380,2-2 0,1 1 0,-3-5 0,2 3-155,-2 2 1,-1-3 0,-2 1 0,1 2-651,-1 2 1,0 1 0,1 0 0,-3 1-77,-2 4 1,3 1-1,-3 4 1,1-1 148,-1 1 1,2-2 0,-4 0-1,3 1 208,5-1 1,0 2-1,-3-4 1,-2 0 326,0 0 1,5-2-1,-4-4 1,3 0 14,4 0 1,3 0 0,-5 0 0,1 0-59,3 0 0,1 0 0,1 0 0,-4 0-433,-2 0 0,9 0 0,-8 2 0,2 1-12,-1 1 1,-1 7 0,0-3-1,-1 3 37,5-2 0,-4 3 0,4-5 0,0 2 263,1 0 0,5-6 0,-6 1 0,-1-2 269,0-2 1,9-2-1,-8-2 1,4-4-20,5 1 1,-1-5-1,-1 3 1,1-3-419,-3-1 1,-28 7-1,0 0 1,33-4-1,-34 6 1,1 0-458,0 2 1,0-2 0,2 0 0,0 0 0,34-1 0,-3 2-322,0 2 0,-3 1 1,-3 0-1,-2 1 841,-4 4 0,7 2 0,-11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4426 17165 8103,'0'-17'0,"1"0"-73,4 5 0,2 5 1,6 9-1,1 2-270,-1 5 0,6 3 1,3 1-1,2 0 444,-2 1 1,8-2-1,-2-4 1,3-3 73,2-4 1,2-2 0,-4-5 0,1-6 51,0-4 0,-4-12 0,5 0 1,-2-4-114,0 0 0,0-8 1,-4 1-1,-2-1-162,-3-3 1,-3-5 0,-5-3 0,-1-4-68,0-2 1,-5-5 0,-4 4 0,-4 0 184,-4-1 1,-5 10 0,-9 0 0,-6 9-66,-5 9 0,-7 6 0,-10 13 1,-5 5 15,-6 7 1,-11 11 0,0 15-1,32-10 1,1 2-26,-2 3 1,1 2-1,1 0 1,1 0-1,2 1 1,2 1-1,-25 24 7,9-2 0,9 3 0,16-5 0,8-2-184,7-2 1,18 4 0,13 1 0,18-1 180,-14-21 0,3-2 0,5 1 0,3-1 0,3-2 0,1 0 0</inkml:trace>
  <inkml:trace contextRef="#ctx0" brushRef="#br0">12277 7623 9588,'-7'-19'0,"2"-2"86,4 0 1,1 2-1,0 6 1,1 1-55,4 3 0,-2 3 0,6 6-152,1 0 0,-4 2 0,-2 2 0,-1 5-58,2 3 0,-4-3 299,4 0 0,-5-6 0,-5 1 647,-4-2 1,2-2 0,-2 0 152,-1 0 0,2-5-675,-1 1 0,5-1 12,-5 5 0,0 6 1,-4 2-255,-1-1 1,6 5 0,-1-5 0,-2 2 18,-1 0 1,-1-2-1,0 4 1,-1-2 224,1 1 0,-2 0 0,-1 1 0,-2-2-92,2 1 1,3 2 0,2 1-1,2 0-208,-1 1 0,0-1 1,-1 0-1,4 1-40,1-1 0,-4 0 1,1 1-1,-3-1 140,-2 0 0,3 5 1,0 0-1,2-2-38,-1-1 0,-2-2 0,-1 1 0,0-1 30,-1 0 0,1 1 1,0-1-1,1 0-100,3 1 1,-2 3 0,5 3 0,1-1-10,-1 0 1,-3 3 0,3-2 0,-2 0 25,-2 4 0,-2 1 1,-1 3-1,0 2 106,-1 1 0,1 0 1,-2-4-1,-1-1 30,-2 1 1,0 4 0,3 0 0,1-1 20,0-2 0,-6 0 1,6 2-1,-1 1-151,1-1 1,2-2 0,1-2 0,2 1-25,-1 0 0,3 4 0,-1 0 0,1-2 64,-1 0 1,4 2-1,-3 1 1,-1 1 26,1-1 1,-1 4 0,-2-2 0,1 2 15,-1 1 1,-2 7 0,-1-6 0,-1 2-30,1 3 0,1 0 0,2-3 0,1 0-58,-2 0 1,4 0-1,0 2 1,1-1 23,3-1 0,-3 3 0,1-7 0,2 2 35,2 2 1,0-1-1,-2-2 1,-2-2-1,2 2 1,2 2 0,1 1 0,0 0-30,0 0 0,0 0 0,0 0 0,-2 0-87,-2 0 0,2 3 0,-2-1 0,2 0-28,2 1 1,0 0 0,0-2 0,0 2 155,0 2 1,-1 4 0,-2-5-1,-2-1-15,2-2 0,2-1 1,1 0-1,0 0 273,0 0 1,0-4 0,0-1 0,0 2-163,0 2 1,0-4 0,0 1 0,0-1-152,0 0 1,1 3-1,2-1 1,2 3-47,-2 0 1,-2 7-1,-1-7 1,2 2-20,2-1 1,-2-1 0,2 2 0,-1-1 184,2-1 1,-4 2 0,5-10 0,-2 2 27,1 3 0,4-4 1,-3-1-1,1 0 45,3-1 0,-2 4 1,1-2-1,0-1-35,-2 1 1,3 2-1,-4-2 1,2 1-87,2 3 1,-2 0 0,-1 2 0,0-2-113,1 0 0,-1 4 0,4-5 0,-3 2 34,3 2 0,1 0 1,1 0-1,2 0 40,3 0 0,-4-1 0,6-2 1,-1-2 264,3 2 1,3 0-1,3 0 1,1-4-164,-3-5 1,8 6-1,-7-6 1,1 3 21,0 2 1,3 2 0,0-2 0,-1 0-32,-2-1 0,3 4 1,2-4-1,-1 1-264,1-1 0,3 5 0,-4-1 0,1 1-99,-1-2 0,5 2 0,0-5 0,3-3 175,0-1 0,8-2 0,-8-3 0,1-2 230,1-2 1,2-1-1,1-5 1,-2 1 213,-2-1 1,3-4 0,2 0-1,2 0-166,2-2 1,2 3 0,1-4 0,1 0-315,-1 0 0,5-1 1,1-5-1,2 0-146,2 0 1,-2 0 0,0 0 0,-3 0 3,-7 0 1,6 0 0,-7 0 0,-1-2 117,-2-2 0,1-2 0,-5-5 0,-3 2 374,-2-1 0,4-2 1,-8-1-1,0 0-10,-3-1 0,1-3 0,1-1 1,0 0-127,-1-1 0,4 2 0,-4-5 1,2 0-37,3 1 0,2-4 0,1 3 1,-2-3-342,-2-2 0,5-4 0,-4 0 0,-1 0 60,-2-2 1,2 4 0,-4-7-1,1 1 256,-1 0 1,-2-3 0,-6 2 0,-4-1 132,0 2 0,2-4 0,-4 4 1,-2-4-46,-1-1 0,-2 2 1,0 1 280,1 1-395,-1 1 0,-1-8 0,-2 0 0,-1 3-41,2 1 0,0-7 1,3 5-1,-1-5-15,0-4 1,1-1 0,-1 0 0,0 0-107,1 1 1,-1-5-1,0 6 1,1-1 239,-1 1 1,-1-6 0,-2 6 0,-2 2 126,-2 0 0,-2 5 0,-2-4 0,0 2-228,3-1 1,-1 1-1,-4 2 1,0 0-58,0-3 1,0 1-1,0 2 1,0-1 35,0-1 1,0-5-1,0 3 1,0 0-233,0 0 0,0-3 1,0 4-1,0-1 279,0 0 0,0-8 1,0 4-1,0 0 92,0-2 0,0 2 1,2-2-1,1 1-7,1 1 1,1 1 0,-5 8 0,1-1-96,4 2 1,-4-6 0,4 8 0,-4-2-227,-1-3 1,0 1 0,0 4 0,0 1 85,0 0 0,-4-9 1,-1 6-1,1-1 130,-2-1 1,3 2 0,-5 0 0,1 0-37,0 0 0,2-4 0,-2-1 0,1 2 256,3 2 0,-3-2 0,1 1 1,1 4-189,-2-1 1,3 2 0,-4 0 0,-1 2-132,1-2 0,3 3 1,-5 0-1,0 1 16,1 4 1,-4-1 0,4 0 0,-4-1-15,-2 2 1,1-4 0,0 2 0,-1 0 106,1-2 1,0 4 0,-1-5 0,1 0 59,0 0 1,-1 2 0,3-2 0,0 0 9,2 0 1,0 5 0,-4-2-1,1 2-57,3 3 0,-2-4 0,2 2 0,-2 3-132,2 0 1,-2 1 0,2 0 0,-3 2 6,-2-2 1,1 4-1,-2-1 1,-1 0-65,-2 0 1,-1-1-1,3-3 1,-4 1 131,0 2 0,3 0 0,-2-5 0,1 1 50,1-1 1,-6 0-1,4 1 1,0-1 63,0 0 0,-4 5 0,6 0 0,0 0-78,3 1 0,-4-3 0,0 5 0,0 0-96,-1 0 1,-2-4 0,-5 6 0,-1 0-40,0 2 0,1 2 0,-1 0 0,-1-1 75,-3 1 1,3 1-1,-5 2 1,2 3-33,0 1 1,-2-5 0,4 4 0,-4-2 20,-1 0 1,-2 5 0,-2-5 0,1-2 77,1 0 1,2 2 0,-1 0-1,2-2 62,1 0 0,2-1 0,-6 1 1,1 4 45,1 1 1,-5-3 0,4 3 0,-2 0-94,1 0 0,-5 2 0,2 4 1,-1 0-186,-3 0 1,5 0 0,1 0 0,-2 0 70,1 0 1,-8 0 0,7 0-1,1 0-323,-1 0 0,-5 0 1,5 0-1,1 0-187,-1 0 1,-5 4 0,5 2 0,-1 2-1425,-3 2 2036,0 8 0,3 8 0,0 9 0</inkml:trace>
  <inkml:trace contextRef="#ctx0" brushRef="#br0">14330 11288 15925,'-7'8'-587,"2"-3"0,10-5 887,3 0 1,4 0 0,3 0 0,1 0-55,2 0 0,4 0 1,-2 0-1,0 0-157,4 0 0,1-1 0,0-2 1,-1-1-22,-2 1 1,-1 1 0,3 2 0,-2 0 2,2 0 1,-1 0 0,1 0 0,-3-1-16,-2-4 0,5 4 0,-4-4 0,3 4-13,-1 1 1,-4-5 0,2 1 0,1 1 86,0 1 0,0 2 1,2 0-1,-2 0-226,-2 0 0,1 0 0,-4 2 0,2 1-50,-2 1 0,-1 1 0,0-5 179,2 0 1,-2 0 0,3 0-1,-3 0 179,-2 0 1,-4 0 0,0 0-1,1-2-101,2-2 1,-3 1 0,0-5-197,1 3 0,-2-1-695,0 1 1,-3 4-619,4-4-276,-6 4 1344,3 1 1,-5 0-1,4 0-173,3 0 0,4 0 475,2 0 0,-1 6 0,0 1 1</inkml:trace>
  <inkml:trace contextRef="#ctx0" brushRef="#br0">15410 11168 29871,'0'-13'-2598,"-6"0"1,-2-1 0</inkml:trace>
  <inkml:trace contextRef="#ctx0" brushRef="#br0">15343 11195 29871,'4'-9'-2389,"1"0"0,1 5 0,-2-4 2078,5 2 0,-1 2 0,0 4 1446,3 0 1,-4 0 0,2 0-868,1 0 0,2 6 0,2 1 0,-1 2-229,0 0 0,1 0 1,-1 3-30,0-3 1,1 2-1,-1-2-204,0 3 1,-4-4 0,-1-3 0,-2 1-794,-4 3 0,4-1 0,-1 1 215,-2 1 1,-3 2 562,-5 1 0,-2 6 0,-6 2 1</inkml:trace>
  <inkml:trace contextRef="#ctx0" brushRef="#br0">4626 12261 7942,'0'-13'-235,"0"5"1,0-4 0,0 5 0</inkml:trace>
  <inkml:trace contextRef="#ctx0" brushRef="#br0">4626 12221 13033,'-9'-4'590,"0"-1"1,0-4 0,-4 3-225,-1-1 1,5 4-1,0-3-105,-1 0 1,-2 3-614,-1-6 0,4 6 131,0-1 1,2 4 0,-4 3 536,2 1 1,7 7 76,-3-2 1,-1-2-1,2 2 214,1 1 1,1-2-295,2 0 1,-4-3-320,-1 4 0,1 0 1,4 4-221,0 0 0,0 1 0,0-1 1,0 0 173,0 1 1,0-1 0,0 2 0,0 1 242,0 2 1,1 0 0,2-5-71,2 0 1,-1 1 0,-4-1 164,0 0 0,5 1 0,1-1 0,1 0-196,3 1 0,-2-6 1,1 1-1,1 0-110,2-1 1,1 3 0,1-3 0,-1 1 45,0 0 1,1-2 0,-1 3-1,0-2 65,1-2 1,-1 3-1,0-5 1,-1 0 115,-3 2 0,1-3 0,-4 5-26,2-2 1,1 3-1,4-4-162,0 3 1,2-5-1,0 3-67,-2 0 0,8-5 0,-8 4 0,2-4-69,0-1 1,3 5-1,-1-1 1,0-1 125,-3-2 1,0-1 0,-1 0 253,0 0 1,1 0 31,-1 0 0,0-4 1,1-2-1,-2-1-193,-3-4 1,2-5-1,-2-3 1,3-2-159,1-3 1,1-1 0,-1-3 0,0-2 34,1-1 0,-7 0 1,-1 5-1,-1-1-86,-1 0 1,0 2-1,-5 1 1,-3 4-2,-5 0 0,-3-3 0,-3 2 0,-1-1-192,-2 0 1,-6 5 0,3-2 0,-1 1 30,0 0 1,1 2 0,-4 6-1,1 2-16,1 3 1,-4 0-1,8 4 1,0-2-399,-1-2 0,3 1 1,3 5-1,1 4-287,0 4 1,4 2-1,1 3 1,2 1 969,3 2 0,2 4 0,1 6 0</inkml:trace>
  <inkml:trace contextRef="#ctx0" brushRef="#br0">4932 12981 8621,'13'-8'263,"1"2"0,-1 6 33,0 0 1,1 6 0,-1 2-219,0-1 1,-4 8-1,0-3 1,2 1 42,0 3 1,3 1 0,-1-4 0,0 0 71,1 1 1,1-1 0,2-1 0,4-2 64,0-1 0,3-2 0,-4 2 0,2-4 48,2-4 0,4-1 1,-4 0-1,4 0-243,3 0 0,0 0 0,-2 0 0,0 0 56,2 0 1,0 0 0,-4 0-1,-2 0-305,-3 0 1,2 2-1,-6 1 1,-2 1 91,-1-1 1,-2-1-1,1-4 328,-1-2 0,-4 1 0,0-6 0,0-2 40,-2 0 0,9-9 0,-2-2 0,2-3-107,3-2 0,0 1 0,5-1 0,-2 0 2,2 1 1,-5-1-1,1 2 1,-3 1-280,1 2 1,0 1-1,-5-2 1,-1 2-17,-3 2 0,1-5 0,-5 3 0,-1-1 285,2 0 0,-4-1 0,2-3 0,-2-1 46,-2 1 0,0-1 0,1-1 0,2-2-32,1-1 1,1-2 0,-5 4 0,0-4-57,0-1 1,4 3 0,1-3 0,-2 0-196,-2 0 1,1 0-1,1-3 1,1 3 71,-1 1 1,3-2-1,-2 2 1,-1 1 49,-1-1 1,2-3 0,1 2 0,-1-1 109,2-2 0,-3-5 0,6 7 1,0-2-60,-2 1 0,4-5 0,-5 2 0,1-1-92,3-3 1,-2 0 0,1 3 0,0 2 18,-2 2 1,5-7 0,-3 3 0,3 0-107,1 3 1,-1-4 0,0 2 0,-2-1 21,0-2 1,5 0 0,-6 4 0,3 1-47,1 0 1,-4-9-1,0 6 1,0-2-20,-2 1 1,4-8-1,-5 0 1,1 2 35,3-1 1,1 5-1,-1-6 1,-1 1 211,1 0 1,1 1 0,0 4 0,0-2-41,-1 2 0,5-2 1,-6 0-1,3 2-360,1 2 1,-1-4-1,-2-1 1,-2 1 109,-2-1 1,3 1-1,-5 4 1,-1-2 116,-2-2 0,4-2 0,-1 4 0,1 2 223,1-2 1,-3-3-1,4 3 1,-1 3-181,-3 1 1,-2-7 0,-1 6-1,0-1-74,0-1 1,0 4 0,0-1 0,0 1-157,0-3 0,0-2 1,-1 3-1,-2 0 288,-1 0 0,-2 0 1,3-2-1,-2-1 74,2-1 0,-3 4 0,2 4 0,1-1-60,1-1 0,-2-2 0,0-2 0,1 1 6,1 1 0,2-8 0,0 7 0,0-3-56,0-2 0,0-2 0,2 5-77,2 0-38,-3 5 1,5-8-1,-4 5 1,1-1-218,1 2 0,1-7 1,-5 7-1,0-2 168,0 1 0,0-2 1,0 0-1,0 1 139,0 0 0,-2-6 0,-1 4-312,-1 1 543,-7 1 0,9 2 0,-6 2 0,2 1-13,3 1 0,-3 2 0,0-3 0,0 3-361,1 2 0,-6-4 0,4 5 27,-1 1 1,-3 1 0,2-1 0,-3-1 0,-2 1-49,1 2 0,0-3 0,-1 0 1,1 1 224,0 2 1,4 2-1,0-1 1,0 2-58,2 3 0,-5-7 1,4 6-1,0-1-32,-1-1 0,0 6 0,-5-1 0,1 3-67,0-1 1,-1 0 0,0 5-1,-3-1 31,0 1 0,-6 0 0,4 1 0,-2 2-150,-2 1 0,-1 1 1,0-1-1,2 3 95,-2 1 0,4 3 0,-1-4 1,2 2 81,2-1 1,3 1-1,0 2 1,1-1 76,0-1 0,-5-1 0,0 5 0,2 0 40,1 0 0,-3 0 1,0 0-1,1 0-60,-3 0 0,4 2 1,-5 1-1,1 3-59,-1 1 0,3-4 0,-4 3 1,0-1-127,1-1 0,0 5 0,5-3 0,-2 0 184,2 0 1,1-2 0,2-2 0,-1 1 109,1 1 1,0 0-1,-1-4-84,1 0 1,0 5 0,-1-1 124,1-1 1,4 3-1,0 0 1,-1 0-197,-2 0 0,3 4 0,0-1 0,-1 3-48,-2 1 0,-1-4 0,-1 0 0,1 0 115,0-2 1,4 4 0,0-5 48,-1 1 1,-2 1 0,-2 2 0,1-3-7,0-1 1,-1 5-1,1-4 1,0 2-61,-1 0 1,6 0 0,-1 5-1,-2 3-117,-1 1 1,-1 5 0,0-1 0,-1 2 18,1-2 1,0 4-1,1-4 1,2 1 70,1 0 0,6 0 0,-2-3 0,2-1-17,-1 0 0,2-1 1,-2-3-1,2 1 110,2 2 0,-4 0 0,0-5 0,-1 0-198,-1 0 1,5 5-1,-4 0 1,2 0-287,-1 1 0,1-4 0,-4 4 1,-1-1-220,1 0 0,2 4 1,-2-4-32,1-2 0,1-1 656,5-2 0,0-6 0,0-1 0</inkml:trace>
  <inkml:trace contextRef="#ctx0" brushRef="#br0">4892 7077 7913,'-13'0'81,"0"0"0,5 1 0,4 4 0,2 4 23,2 2 1,6 4 0,4 1 0,5 2-200,3-1 0,9-3 1,-2-2-1,3-1-439,6-3 534,9-5 0,4 3 0,7-6 0</inkml:trace>
  <inkml:trace contextRef="#ctx0" brushRef="#br0">17796 11555 8434,'0'7'-227,"6"-1"0,-5-6 0,5 0 1</inkml:trace>
  <inkml:trace contextRef="#ctx0" brushRef="#br0">17809 11595 8434,'-13'0'-78,"-1"0"1,1 0 192,0 0 1,1-2 0,2-1 0,1-3 480,-2-1 0,-1 2-421,-1-3 0,0 5 147,-1-2 0,1 4 32,0 1 1,-1 0 251,1 0 0,6 1-333,2 4 1,10-4 0,5 3 0,6-2 165,7-2 1,8 0-1,4 0 1,2 0-414,-1 0 1,7-4-1,-2-2 1,4 0-250,1 0 1,-2-3 0,-5 4 0,-4 1 61,-4-2 0,-4 5 0,-5-4-24,-4 4 1,-11 1 122,-7 0 1,-12 0 0,-10 0 0,-4 1-65,-6 4 0,-2-4 1,-6 5-1,0-2 108,0 1 1,0-1 0,2-4 0,1 0 47,1 0 1,7 5-1,-2-1 1,2-1 96,3-1 1,5-2-213,3 0 1,9 1 0,8 4-678,8 3 1,8 3 0,13 1 761,3 1 0,-2-3 0,3 10 0</inkml:trace>
  <inkml:trace contextRef="#ctx0" brushRef="#br0">16289 13834 8191,'24'-55'0,"1"0"721,3 2 0,8 10 0,1 18 0,6 10-706,6 9 1,10 12-1,9 9 1,-29-4-1,1 3-523,3 2 1,1 2 0,5 1-1,0 0 20,2 1 1,0 0 0,4 0 0,1 0 0,1 0 0,0 0 0</inkml:trace>
  <inkml:trace contextRef="#ctx0" brushRef="#br0">17063 8676 21879,'4'-13'-4899,"0"-1"4655,-1 1 0,-1 4 133,-2 0 0,0 5 0,-2-4-132,-2 2 1,-3 2 0,-7 4 310,1 0 0,-5 2 0,0 0 0,2 4 86,1 2 0,-2-5 0,-3 3 1,1-2 192,0 1 1,-3 3 0,2-3-1,1-2-201,0-2 1,-3-1 0,2 2 0,1 1 534,0 1 0,-3 1 0,2-5 0,1 0-228,0 0 1,-5 4-1,2 2 1,-3 1-211,-2 4 0,0 1 0,1 1 1,-1 2-195,0 3 1,1 1 0,-1 4 0,2 0-238,3 0 0,-2 3 0,6 0 1,2-1 118,1-2 1,3 2 0,2-4 0,2 1 1,3 0 1,0-4-1,8 4 1,4 0 124,7-1 0,14 4 0,6-3 1,10 3-39,10 2 1,8 0 0,3 1 0,-30-13-1,0-1-166,0 2 0,1 0 1,8 0-1,1-1 1,-5-2-1,1-1 1,3 0-1,0 0 20,1-1 0,1 0 0,0-3 1,0 0-1,1 1 0,1 0 1,0-2-1,0-1 29,1-1 0,0-1 0,0 0 0,0-2 0,-2-2 1,1-2-1,-2 1 0,1-2 65,-3-1 0,1-1 0,3-3 0,0-2 0,-7-1 1,0-1-1,-2-2 0,0 0-46,-1-1 1,0-2-1,-1-3 1,0-1-1,-3 1 1,-2-1 0,-1-2-1,-2-2-18,22-30 0,-6 1 0,-11-10 1,-7-3-81,-8-2 1,-14 31-1,-1 0 1,-1-33-1,-8 1 169,-8 2 0,-23 9 0,10 32 0,-4 2 0,-6 3 0,-4 4-80,-7 2 0,-5 4 1,-8 3-1,-4 3 0,-7 4 1,-2 1-1,22 2 0,0 0 1,-1 2 86,-1 0 0,0 2 0,-1 0 0,-3 2 0,-1 1 0,1 1 0,4 1 0,0 0 0</inkml:trace>
  <inkml:trace contextRef="#ctx0" brushRef="#br0">4572 10515 8125,'8'-13'-388,"3"-1"-99,-2 1 1,3 1-1,0 2 482,-3 1 0,-2 6 0,-4-3-253,2 0 1341,-1 5 1656,-4-5-1333,0 6 1,-1 0 774,-4 0-1024,4 0-629,-5 0 1,0-5-186,-3 1 1,2 0-1,-2 4-76,-2 0 0,4 0 0,0 1 25,1 3 0,-3-1 0,3 5 315,-2-2 1,6 0 356,-3-2-172,-2-2-709,5 9 1,-4-8-1,5 5 1,-2-1 11,-2 1 1,-1-4-1,2 3 1,-3 1 67,-1-1 0,-4 1 0,3 2 0,-2-3 105,-3-1 1,1 3-1,0-3 1,-1 0 63,1 0 0,4 0 0,0-3-14,-1 1 1,-1 2-335,3-1 0,-3-2-160,7 6 1,-2-1 0,3 6 153,-2-1 1,1 0-1,2 1 1,0-1 248,-3 0 0,-4 1 1,3-1 42,-1 0 0,2 1 0,-2-1 0,1 0-15,3 1 0,2-5 1,1-1-256,0 3 0,6 1 0,2 1 0,3 0 0,-1 1 0,-1-1 0,-2 0 0,2 1 0,-3-1 0,0 0 0,-4 1 0,2-1 0,-1 0 0,2 1 0,-4-1 0,5 0 0,-2 1 0,1-1 0,5 0 0,-1 1 0,3-1 0,1-4 0,1-2 0,-3 1 0,-2-1 0,8-4 0,-4 3 0,2 0 0,0 3 0,-2-2 0,0 0 0,1 1 0,-1-1 0,0 1 0,1 2 0,-1-1 0,0 1 0,1 1 0,-1-1 0,0-3 0,1-1 0,-1 3 0,0-4 0,1-2 0,-1-2 0,0-1 0,2 0 0,1 0 0,2 0 0,0 0 0,-5 0 0,1 0 0,-1 0 0,0-4 0,1-1 0,-1 2 0,-1 0 0,-2 0 0,-1-1 0,0-1 0,3 4 0,-3-3 0,2 1 0,-2-6 0,2 4 0,-1-2 0,-1-1 0,1 1 0,2-2 0,1-4 0,1 0 0,-2-1 0,-2 1 0,-1 0 0,-5-1 0,4 1 0,-2 0 0,-2-1 0,-2 1 0,2 0 0,-2-1 0,2 1 0,-3 0 0,-1-1 0,2 1 0,2 0 0,-2-1 0,2 1 0,-2 0 0,-2-1 0,0 1 0,0 0 0,0-1 0,0 1 0,0 0 0,0-1 0,0 1 0,0 0 0,0-1 0,0 1 0,0 0 0,0-1 0,-2 1 0,-2 0 0,2-1 0,-2 1 0,-2 4 0,2 0 0,-2 2 0,3-3 0,-2 1 0,-1 4 0,3-4 0,-1-1 0,-6-2 0,1-1 0,-2-1 0,1 3 0,3 0 0,1 2 0,-5 0 0,2-4 0,2 6 0,0 1 0,1 0 0,-5 4 0,2-2 0,2-2 0,-2 2 0,2-2 0,-4 3 0,2-3 0,-1-2 0,0 4 0,-1-3 0,2-1 0,-1 1 0,-2 2 0,-1-4 0,0 1 0,-1 0 0,1-2 0,0 4 0,-1-2 0,-5 1 0,-2-2 0,0 5 0,2 2 0,4 2 0,-2 0 0,-6 0 0,-2 2 0,-1 1 0,0 3-276,4 1 1,-3 2 0,3 4 0,-2 1-1028,2-1 1,-3 0 0,2 0 0,0 2 670,1 3 1,2 3 0,7 7 631,0 3 0,5-3 0,2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13450 10448 8462,'0'-8'1190,"0"-1"0,0 4-666,0-4 0,2 2 537,2-2-821,-2 3 0,2 8 1,-7 2 36,-1 5 1,-5-2 0,4 2 0,1 0 270,-2-1 1,4 3 0,-2-2 25,2 3 0,2-3 0,0 0-298,0 1 1,0 2-1,0 1 1,0 1-62,0-1 1,0 5 0,0 1 0,0 0 15,0 1 0,0 2 0,0-3 0,0 2-80,0 3 0,0-1 0,0 1 0,0-2 33,0 2 0,0-3 0,0 1 0,0 0 116,0-1 1,2 4 0,2-4 0,4 1-12,-1 0 1,4-1 0,-6 1 0,1-3-35,0 0 0,0-4 0,-3 5 1,2-3-45,-2 1 1,-2 4-1,-1-2 1,0-1-114,0 0 1,-4 3 0,-2-3 0,0 2-110,0 3 0,-3-3 0,5 1 0,-1 0 68,-1-1 1,5 4-1,-4-4 1,4 1 46,1 0 1,-5-1 0,1 1-1,1-3 82,1 1 1,2-4 0,0 6 0,0 0-109,0-1 0,0 3 0,0-5 0,0 2-78,0 2 0,0-2 0,0 1 0,0 2 0,0 1 0,0-3 0,0 1 0,0 0 0,0 2 0,0 1 0,0-3 0,0 0-86,0 0 0,0-2 0,0 1 0,0 0 172,0-1 0,0 4 0,0-4 0,0 1-86,0 0 0,0-1 0,0 3 0,0-2 0,0 2 0,-4 1 0,0 2 0,1-1 0,1 1 0,2 0 0,0-1 0,0-1 0,0-2 0,5 2 0,1-4 0,-1 1 0,1 0 0,3-6 0,-3 3 0,0-1 0,0 0 0,3 1 0,-5-2 0,-1 0 0,-1 0 0,2 2 0,1-1 0,-2-1 0,-2 3 0,-1-4 0,0 5 0,0-2 0,0-3 0,0 3 0,0 1 0,0-1 0,0 0 0,2-1 0,2-5 0,5-1-59,3-3 1,0 3 0,-2-5-1,-1 1-66,1-4 1,2 2-1,1-1 307,1-3 0,-1 4-101,0-1 0,1-1 1,-1-2-82,0 2 0,5-2 0,1 2 0,2-2 0,3-2 0,1 0 0,3 0 0,3 0 0,5 0 0,2 0 0,4 0 0,1-2 0,1-2 0,1 1 0,-4-5 0,1 1 0,-2 0 0,5 4 0,-7-3 0,-1 1 0,1 1 0,-4-1 0,0 4 0,-1-2 0,-4-2 0,5 1 0,1 4 0,-1 0 0,-3 0 0,6-1 0,0-2 0,0-2 0,1 2 0,-4 0 0,2 0 0,1-1 0,1 1 0,2 0 0,-1 0 0,-2-2 0,-1 2 0,-2 2 0,3 1 0,-3 0 0,-2 0 0,4 0 0,-5 0 0,-1 0 0,-2 0 0,3 0 0,0 0 0,-1 0-71,-2 0 1,-2 0-1,2 0 1,2 0-179,1 0 1,0 1-1,-4 2 1,0 2 81,-1-2 1,1-2 0,0-1-1,-1 2 116,1 2 1,0-2 0,-1 2 0,1-2 352,0-2 0,-1 0 0,1 0 0,0 0-114,-1 0 0,1 0 1,0 0-1,-1 0-402,1 0 0,4 4 0,2 1 1,-1-1-23,1 2 0,4-3 0,-2 4 0,2 1 91,-1-1 1,7-2-1,-3 2 1,1 0 120,1 1 0,2-5 0,2 3 0,0-2 369,0 1 0,3-1 0,-3-4 0,1 0-27,3 0 1,1-2 0,-1 0 0,-2-3-319,-3 2 0,4 2 0,-3 1 0,0 0 0,0 0 0,-1 0 0,-5 0 0,0 0 0,0 0 0,-1 0 0,0 0 0,-2 0 0,-1 0 0,-5 0 0,4 0 0,1 0 0,-2 0 0,0-2 0,-3-1 0,3-1 0,0 1 0,8-3 0,-5 1 0,0 1 0,1-2 0,-1 5 0,2-5 0,-2 1 0,0 1 0,4-1 0,-5 4 0,1-2-145,-2-2 1,4 1 0,-4 4 0,2 0-63,-1 0 1,-3 0 0,-5 0 0,0 0 526,-1 0 1,-2 0 0,-9 0 0,2-1-282,-2-4 1,-1 4 0,-2-5-40,1 0 0,-1 0 0,0-5 0,1 3 0,-1-1 0,0-5 0,1 1 0,-6 4 0,0 0 0,-2-1 0,-2 2 0,-4 0 0,0-3 0,-1-1 0,-4-1 0,-2 0 0,-1-1 0,-3-3 0,3-3 0,-1 1 0,0 0 0,5-5 0,-3 0 0,1-4 0,3-3 0,1-6 0,2 3 0,0-1 0,0-1 0,0 2 0,0-3 0,0 3 0,0 1 0,0-2 0,0 2 0,0 1 0,0-1 0,0-2 0,-1 3 0,-4 3 0,-4 1 0,-2 1 0,-3 0 0,1 1-124,0-1 1,-1 0 0,1-1 0,0-1 112,-1-2 1,2-2-1,2 2 1,3-5 82,1-2 1,1-1 0,5 1 0,0 1-12,0 0 0,0-3 0,0 7 0,0 1-61,0-1 0,6 4 0,2 5 0,-1 2-18,-3-2 0,-1 3 0,0-1 0,2 0-310,-2 1 0,-3-4 0,-3 3 0,-3-2 108,-2 2 0,1-3 0,-3 1 0,2-3 0,2 1 1,-3-8 0,4 7 0,-1-1 256,0 0 0,1 1 0,5-1 0,0-2 32,0-1 0,0 0 0,0 4 1,2 1-117,2-1 1,-2 5 0,2 0 0,-2-1 16,-2 3 1,-2-4 0,-1 5-106,-1-2 0,-7 3 0,2-3 0,-2 2 0,-3 3-224,1 1 1,4 0-1,0-1 1,-1-2 307,-2 2 0,3 1 1,2 0 106,1-2 0,-3 2 0,4-3 1,1 3-1,0 2 151,-1 0 1,1-1 0,2 2 0,-1 2-196,-1 1 1,-2 2 0,3-4-1,-3 4-112,-1 1 1,-2 0-1,-5 3 1,1-1-206,0 1 0,-1 1 1,1 4-1,0 1 43,-1 1 0,1 5 0,0-3 0,-1 0 181,1 0 1,4 3 0,0-5 0,-1 1 6,-2 1 0,-1-5 0,-1 3 1,1-2 327,0-2 0,-5 0 1,-1 0-1,-1 0-78,1 0 1,-5 0-1,1 0 1,-5 0-130,-3 0 0,-1 0 0,4 0 1,-3 0-166,-4 0 0,1 1 0,-1 2 0,1 2 81,0-2 1,3 3 0,-3-2 0,0 1-14,0 0 0,3-3 1,-3 2-1,0-2 15,0-2 0,3 4 0,-5 1 0,-1-2 102,-1-2 1,-2-1-1,-2 0 1,-1 0-159,-1 0 1,-1 0 0,5 0 0,0 0-2,0 0 1,0 0-1,0 0 1,0 0 4,0 0 1,0 0 0,0 2 0,0 1-1,0 1 0,0 5 0,-1-3 1,-2 1 120,-1 4 1,-1-4 0,4 0 0,-2 1-2,-2-1 1,-4-4 0,3 3-1,1-1-50,-1-1 1,-3 1 0,3-5 0,0 0 4,0 0 0,-3 0 0,3 0 0,-1 0-90,-4 0 1,1 0 0,0 0 0,-1 0 44,-3 0 0,0 4 0,-6 2 0,-1 0 38,-1 0 1,-10 4-1,7-1 1,-1 3 31,-4 1 1,2 0-1,4 2 1,5 0-61,4-2 1,-1 8 0,7-8-1,-1 2-252,1 0 1,3-2 0,6 1 0,0-1-65,0 0 0,1-4 0,2-1 0,3-2-123,2-3 1,2-2 0,6-1 0,4 0 12,0 0 1,3-1 0,3-4-1,2-4-1834,4-3 2307,2-1 0,0-6 0,-2-2 0</inkml:trace>
  <inkml:trace contextRef="#ctx0" brushRef="#br0">12490 11968 10694,'8'0'5254,"-13"0"-4985,-8 0 1,-8 0-1,2 0 1,-2 0-54,-2 0 1,-3 0 0,-2 0 0,-1 0-50,-2 0 1,-1 0 0,4-2 0,-1-2 69,-2-5 1,-1-1 0,4-1 0,0 2 53,1-1 1,-7-6-1,8-2 1,-2 2-109,-1 1 0,3-3 1,-1 0-1,1 1-147,-1-3 0,2 4 0,1-5 0,2 1-34,-2-1 0,0-1 1,1-5-1,2 0-7,2 1 0,-4-3 0,6-2 0,0-4 124,3-4 1,2-1 0,1-1 0,2-2-58,-1-1 0,4-7 0,0 2 0,2-2 37,-1-3 0,1-8 0,4 0 1,1 1 5,4 0 1,1 2 0,4-5 0,-1 4-98,1 1 1,2-8 0,2 3 0,-1 1 60,0-3 0,1-2 0,-1-1 0,0-1-214,1-4 0,-6 3 0,0-3 1,-1 1-16,1 2 1,-6 31 0,0 0 0,7-31 0,1-3 125,2 3 1,0-1 0,-2 11-1,-1 5 5,2 2 0,-4 5 0,0 11 0,-1 2-137,-3 5 0,-1 3 1,-2 3-1,0 3-413,0 4 0,0 3 0,0 2 1,-2 1-3113,-2 3 2534,2-3 0,-2 6 0,10-3 0,7 4 1172,8-1 0,16-8 0,4-6 0</inkml:trace>
  <inkml:trace contextRef="#ctx0" brushRef="#br0">11824 8250 10609,'-5'-14'0,"1"1"-42,1 0 1,2-1-1,-1 2 657,-2 3 1,2-2 539,-2 2-535,-4 3 0,7 1-380,-4 10 0,4 2 0,1 8 0,0 3-181,0 4 1,0 3-1,0 2 1,0-1-275,0 1 1,0 0 0,0-1-1,0 1-295,0 0 0,0 4 0,0 0 0,0-3-156,0-4 1,0-1-1,1-3-439,4 0 1,2-9 1378,7-2 0,5-12 1,2-5-1</inkml:trace>
  <inkml:trace contextRef="#ctx0" brushRef="#br0">12010 8063 16479,'0'-27'-3564,"0"1"3448,0-1 1,2 6 0,1 3 550,1 4 0,-1 8-349,-7 6 0,2 6 0,-2 8 0,2 3-84,2 1 1,2 4-1,2-3 1,5 2 87,3 2 0,1 3 1,2 0-1,2 1-41,0 0 1,1 4-1,-5 0 1,1 0-930,-1 1 0,-1-2 0,-2 6 0,-2 1 879,-2 1 0,-2-4 0,-4-1 0</inkml:trace>
  <inkml:trace contextRef="#ctx0" brushRef="#br0">11824 8449 15583,'-25'-10'-370,"2"-3"1,9-4 0,6 4 0,1 0-197,-1-1 547,0 1 1,0 7 0,7 5 68,8 4 1,6 3 0,13-3 0,0 1-19,7-1 0,-1-2 0,5-1 0,2 2-126,-1 2 1,5-1 124,-7 6 0,2 0 0,2 4 0</inkml:trace>
  <inkml:trace contextRef="#ctx0" brushRef="#br0">11664 8849 16642,'16'-18'0,"5"1"365,6 0 1,7 4-1,-3 4 1,-3 5-447,-4 2 249,1 2 1,-5 0 0,7 0 0</inkml:trace>
  <inkml:trace contextRef="#ctx0" brushRef="#br0">11451 8263 26300,'-15'-21'-2541,"9"-3"1,16 7-1,8 0 4058,9 3 1,4 2 0,7 1 826,2 2-1939,3 1 1,11-1 0,2 0 0,3 0-209,3 2 0,11-4 0,-6 5 0,-1-1-361,-2-4 1,-2 6 0,-9 0 0,-7 4-257,-7 1 1,-8 0-1,-9 0 1,-4 1 264,-3 4 0,-2 2 0,0 6 0</inkml:trace>
  <inkml:trace contextRef="#ctx0" brushRef="#br0">11704 8556 9228,'-6'-13'0,"7"-1"150,11 1 1,8 6 0,6 2 0,1 4-765,0 1 0,1 0 0,1 0 0,4 0 566,1 0 1,6 4 0,6 1 0,1-2-263,4-2 1,8-1 309,-1 0 0,8 6 0,-11 1 0</inkml:trace>
  <inkml:trace contextRef="#ctx0" brushRef="#br0">11051 9209 9268,'-5'-25'0,"1"3"133,1 4-687,1 3 1,1 8 563,-4 2 0,4 10 680,-3 4 1,2-2-137,2 2 1,0-5 0,0 5-180,0 2 0,-1 0 1,-4 3-1,-4 1-132,-3 2 1,3-2 0,2 3 0,1-3-91,3-2 0,2 0 1,1 1-1,1-1-185,4 0 0,2-1 0,8-1 0,3-4-580,4-1 1,2-2 0,1-4 0,0 0-252,3 0 0,-3 0 0,-3-1 1,1-2-184,-3-2 0,0-5 1046,-7 1 0,6-9 0,2-2 0</inkml:trace>
  <inkml:trace contextRef="#ctx0" brushRef="#br0">11317 9236 8974,'-13'0'1123,"6"-2"-883,2-2 0,4 4 0,1 0-216,0 7 0,1 5 1,2 1-1,3 1-422,1-1 1,2 0-1,6 1 1,1-2-64,2-4 0,1 0 0,-1-5 0,3 1 131,0-1 1,2-3 0,-3-4 0,-1-4 326,0 1 1,-1-5-1,-6 3 1398,-3-3-982,-3-1 1,-17 6 0,-4 2 0,-2 7 524,-3 7 1,-8 1 0,2 12 0,-1 2-826,3 1 0,-4 6 0,4 2 0,2 1-593,1 3 0,5-5 1,6-1-1,2-4-1254,2-5 0,8 2 1734,7-6 0,14-6 0,6-6 0</inkml:trace>
  <inkml:trace contextRef="#ctx0" brushRef="#br0">11890 9249 8287,'-26'-12'0,"-1"3"0,2-7 312,3 6 1,1 10 0,5 10 0,-4 5-129,0 3 0,3-1 0,1-3 0,4-1-264,3 0 0,9 5 0,5 0-5,11-2 1,14-7 0,5-4-1,5-4-1673,5-1 1758,2 0 0,1 0 0,-3 0 0</inkml:trace>
  <inkml:trace contextRef="#ctx0" brushRef="#br0">12157 9036 8525,'-28'-14'1237,"-2"3"1,13 2-853,0 4 0,2 10 0,2 5 1,-2 6-334,-2 7 0,2 2 0,-2 3 1,6 0-239,2-1 1,6 5 0,-2-8 0,5 0-153,5 1 1,2-4 0,8-1 0,3 0-838,4-4 0,3-6 1175,2-1 0,5-6 0,2 3 0</inkml:trace>
  <inkml:trace contextRef="#ctx0" brushRef="#br0">12317 9249 8431,'-18'0'1131,"1"0"0,-1-4 0,4-1 313,1 2-1327,6-4 1,1 7-1,7-2-79,4 5 0,2 2 0,6-5 0,2 0-848,3 0 0,-2 4 0,5 1 0,0-2 70,-1-2 0,1-1 1,3 0-1,-3 0 740,-2 0 0,5 0 0,-4 0 0</inkml:trace>
  <inkml:trace contextRef="#ctx0" brushRef="#br0">12544 9236 8431,'0'-14'713,"0"1"-48,0 0 1,-2-1 0,-1 1 1501,-1 0-133,-1-1-1866,5 1 0,6 12 0,3 5 0,2 6-730,-3 4 0,4 4 0,-4 1 0,-1 2 87,-2 2 1,0-2 0,0 0 0,-2-1-50,-2 1 0,-7-3 1,-2 3-1,-4-2-1931,-2-3 2455,-5 5 0,-2-6 0,-5 4 0</inkml:trace>
  <inkml:trace contextRef="#ctx0" brushRef="#br0">11984 9755 8391,'6'-26'318,"3"-1"0,2 1 1,3-1-1,-1 2-58,0 2 1,1 4 0,-1 6 412,0 0 0,1 1-98,-1 3 0,-5 4 0,-4 10-259,-3 4 0,-1 8 1,-1 7-1,-3 4-292,-5 3 1,-2 5 0,1-3 0,1 1 157,-1 3 0,2 4 0,1 1 0,-1-4-1299,1 1 0,4-7 1,0-1-1,5-4 1117,2-5 0,6 3 0,-2-4 0</inkml:trace>
  <inkml:trace contextRef="#ctx0" brushRef="#br0">12077 9982 8194,'0'-19'503,"0"-3"1,0-2 0,2 2-317,2 4 1,5 9 0,7 5-627,2 2 1,1 2 0,-1 0 0,3 0-51,-1 0 1,6 2 0,-4 1 0,2 1 286,-2-1 1,2-2 0,-7 1 0,0 1 193,-3 1 208,-6 1 1,-4-5-1,-8 0 499,-5 0 0,-3-2 1,-1-1 678,-1-1 0,6-6-220,-1 1 1,6-3-851,-2-2 0,10 6 1,4 0-1,2 2-320,3 3 0,1 2 0,1 1 0,2-2-360,-2-2 1,-1 2 0,-2-2-211,0 2 0,-4 2 549,0 0 0,-6 2 0,0 1 0,-6 1 152,-6-1 0,2 3 0,-2-1 0,0-1 353,2 2 0,-4-3 0,5 4 36,-1-1 1,4 5 0,0-2-233,6 2 0,4-2 1,8 0-1,3 2-313,4 0 1,3-2 0,3-1-1,2-1-90,1 1 0,2-6 0,-4 3 0,1-4-271,-5-1 0,2-6 0,-6-2 0,-1-4-31,-2-2 0,-5-5 0,-2-5 0,-4-5 171,-1-7 0,-3-2 1,-7-4-1,-5-1 456,-3-1 0,-7 0 1,-2 4-1,-1 1 232,0 4 0,-1 8 1,-3 11-1,-1 5-353,0 7 1,-4 5-1,0 10 1,3 11-484,4 10 406,-1 25 0,10-1 0,-4 17 0</inkml:trace>
  <inkml:trace contextRef="#ctx0" brushRef="#br0">18822 14740 8024,'-12'1'2053,"5"2"-1793,7 2 0,7 4 0,11-5 1,3 0-109,0 2 1,8-4 0,-1 1-1,3-5-79,2-2 1,4-8 0,0 0 0,5-6-346,2-2 1,5-2 0,-5-7-1,1-2-70,1-4 0,-6-4 0,3-4 0,-5-3 95,-1-2 0,-3-12 0,-12 6 0,-4-4 159,-3-1 0,-8-2 0,-2 5 0,-7 2 148,-7 2 0,-5 1 0,-16 9 0,-3 7 287,-2 5 0,-14 2 0,0 12 0,-7 4 161,0 6 0,-11 6 1,6 6-1,-4 9-344,-5 10 1,2 7-1,36-11 1,1 1 0,0 1-1,1 0-31,0 1 1,1 1-1,2 5 1,2 1 0,-18 26-1,6 6-384,6-1 1,14 2 0,9-5-1,8 0-962,8 0 1,18-7 1212,14-8 0,14-8 0,1-3 0</inkml:trace>
  <inkml:trace contextRef="#ctx0" brushRef="#br0">19222 14633 9932,'7'14'0,"8"0"232,10 4 1,13-2 0,9 7 0,3 0 214,5 2 1,7-2 0,2-3 0,4 0-374,3-4 0,-33-10 0,0-2 0,36 5 0,-36-4 0,1-1-20,1 0 0,1 0 0,2 1 0,0 1 0,-1-2 0,1 0 1,-2 0-1,1 1 5,-1-1 0,0 1 0,7-1 0,-1 0 1,-4 2-1,0 0 0,1 0 0,0-1-150,-1-1 1,1 1-1,2-2 1,0 1-1,-2 1 1,1 0-1,-1 0 1,1-1 54,1 1 1,1 1 0,2-1 0,0 0 0,-1 0 0,1 0 0,0-1 0,-1 0-19,-1-1 0,2 0 1,3 1-1,1 0 1,-5-1-1,0-1 1,2 0-1,0 0 39,-2 2 1,1-2 0,2-1 0,0 0 0,1 1-1,-1 0 1,0-1 0,0 0 20,2-1 1,1 0 0,-1 0 0,0 0 0,0 0 0,-1 0 0,0 0 0,0 0 36,0 0 1,0 0 0,2 0 0,0 0 0,-3 0 0,0 0 0,1 0 0,0 0-23,-1 0 1,0 0 0,-2 0 0,0 0 0,-3-1 0,-1 0 0,1 0 0,-1-1 6,0 0 1,0 0 0,2-1 0,-1 1 0,-3 2 0,-1 0 0,-1 0 0,1 0 3,-1 1 0,-1-2 0,1 0 0,0-2 1,0 0-1,-1 0 0,0 0 0,0 0-24,34-3 0,-1 2 0,-5 2 0,-4-1-186,-4-1 1,1-1 0,-6 4-1,-5-2-230,-2-2 1,-5 1 0,-6 4 0,-5-1-190,-4-4 0,2 4 0,-9-5 0,-1 1-444,-2 1 1041,-3-7 0,-2 10 0,1-5 0</inkml:trace>
  <inkml:trace contextRef="#ctx0" brushRef="#br0">25421 14833 8156,'-14'0'500,"7"-1"0,4-4-314,6-4 0,4 2 0,7-2 0,-1-1 336,0-2 1,1-2 0,-1 3 0,-1 0 174,-3 2 1,-2 5 19,-2-5 1,-4 5-31,3-5 6,-2 6-1152,-2-3 47,0 6 1,1 0-439,4 0 0,-2 0-188,6 0 1,-6 1 0,1 4 0,-4 2 1037,-4 1 0,-4 9 0,-5-2 0</inkml:trace>
  <inkml:trace contextRef="#ctx0" brushRef="#br0">25447 14673 7848,'0'-13'1774,"0"0"-1364,0-1 1,0 5-1,0 0 987,0-1 1,0 3 1306,0-2-2243,0 6 1,0 7 0,-1 11 0,-2 4-34,-2 5 0,-1 7 1,3 5-1,-1 2-117,1 2 1,-3-4 0,0-1 0,0 1-261,0-2 0,2 3 0,4-6 0,0-1-248,0-2 0,0-8 0,0-2 0,1-4-772,4-6 0,-2 3 516,6-7 0,-6-1 0,1-7 0,-4-5 201,-4-3 0,-2-1 0,-5-1 1,3 1 374,-3 0 0,-1-1 0,-3 3 1,-1 2 690,-2 4 1,1 4 0,3 1 0,1 0-172,0 0 1,1 6 0,1 3 0,4 2-490,1 3 0,2-1 0,4 2 0,0 1-233,0 2 0,1 0 0,4-5 0,3 0-988,4 1 1,8-5 0,2-2 0,3-1-2753,2-3 1,5-2 3818,4-1 0,2-6 0,2-1 0</inkml:trace>
  <inkml:trace contextRef="#ctx0" brushRef="#br0">25647 15086 7848,'-15'-6'778,"-2"-2"1,2 2 0,-3 1 955,3 4 0,8 2 0,2 4-1191,4 4 0,1 2 0,1 3 0,4-2-356,4-4 0,3 4 0,1-4 0,0 1-156,1-1 0,-1-5-2348,0 2 1930,1-4 0,-7-2 0,-4-4 1,-6-2 721,-6 0 1,-3-4 0,-1 5 456,0-1 0,-1 4 1,1-3 264,0 0-1257,5 5 1,8-5-1,11 6 1,3 0-1348,4 0 0,10 0 1,-1 0-1,1 0-292,0 0 1,-1-2 1838,0-2 0,5-4 0,2-5 0</inkml:trace>
  <inkml:trace contextRef="#ctx0" brushRef="#br0">25914 15020 7848,'-14'-6'647,"6"4"0,-1-2 0,0 4 149,1 4 1,-2-1 0,4 6 0,0 2-14,0 0 1,2 3 0,4 1 0,0 1-519,0 2 1,0-1-1,0-3 1,1-2-398,4-4 0,-4 4 0,5-4-1091,0-1 460,-4-1 1,3-8 0,-5-2 427,0-5 1,0-3 0,0-1 1438,0 0 1,0-1 538,0 1 1,2 6-1245,2 2 0,4 4 0,5 1 0,0 0-762,1 0 1,-1 0 0,2 0-1,1 0-596,2 0 0,4 0 0,-4 0 0,0-2-860,1-2 1,0-2 0,4-6 1818,-6-1 0,4 2 0,0-8 0</inkml:trace>
  <inkml:trace contextRef="#ctx0" brushRef="#br0">26260 14727 7848,'0'-18'1663,"0"0"1,-1 2 0,-2 8-1266,-1 8 0,-2 6 0,3 9 0,-2 1 208,2 2 1,2 10-1,1 0 1,0 3-194,0 2 0,0 3 0,0-5 0,0-2-1247,0-1 0,4-2 1,4-3-1,0-2-998,3-2 0,8-2 1832,-6-9 0,4-2 0,-4-6 0</inkml:trace>
  <inkml:trace contextRef="#ctx0" brushRef="#br0">26047 14727 9031,'-22'-11'1287,"0"-2"1,-1-2-1,12 8-1708,2 7 1,9 0 0,9 4-1,4-2 249,5-2 1,1 0 171,3 0 0,9-12 0,-3-3 0</inkml:trace>
  <inkml:trace contextRef="#ctx0" brushRef="#br0">26100 14540 8886,'-14'0'0,"-1"1"1267,1 4 0,4 10 0,12 11 1,1 7-1790,1 1 0,5-1 0,-3-7 0,1-1-1210,4-2 1732,0 8 0,9-9 0,0 10 0</inkml:trace>
  <inkml:trace contextRef="#ctx0" brushRef="#br0">25047 15793 8619,'-13'-8'1982,"4"4"1,2 8-1459,1 5 1,1 3-1,5 3 1,0 3 38,0 4 0,0 3 1,0 3-1,0 2-330,0 1 1,0 0 0,2-4 0,2-2-1108,5-3 1,9 2 0,4-8-1,5-3-4866,4-2 5740,-3-8 0,17-3 0,-4-8 0</inkml:trace>
  <inkml:trace contextRef="#ctx0" brushRef="#br0">25474 15819 9674,'-25'-4'0,"-6"-1"0,-3 4 1130,2 4 1,6 10 0,10 11 0,-4 3-1697,0-1 0,-1-1 0,-1-8 0,4 2 1180,3 2 0,6-4 1,2 6-1,1-1-515,3-1 1,6-2-1,4-4 1,4 1-852,3 2 1,9-5 0,0-6 0,7-1-8,5-3 0,2-1 1,1-4-1,-4-2 405,-2-5 0,-1 2 0,-6-2 0,-2-2 73,-6 0 1,-2-3 0,-1 1 0,-3 0 280,-2-1 0,3-5 0,-4 4 0,5-4 0</inkml:trace>
  <inkml:trace contextRef="#ctx0" brushRef="#br0">25661 15913 7751,'7'-2'2989,"-3"-2"1,-2 4-1938,-2 0 1,0 6 0,1 8 0,2 3-480,2 0 0,4 3 0,-3-4 0,-1 3-612,1 2 0,5-5 1,-4 2-1,1-3-1349,-4-2 0,2-4-2551,-2 0 3211,7-6 0,-10-8 0,4-8 0,-4-2 1015,-1 1 1,0 0-1,0 1 1,0 0-2,0-1 0,0 1 0,0 0 1677,0-1 1,2 7-1,2 2-1349,5 4 1,3 1 0,1 0 0,2 0-893,3 0 0,2 4 1,7 2-1,1 0-1240,3 0 1,-1 3 0,4-3 0,-1 0 1517,-4 0 0,5-2 0,0-4 0</inkml:trace>
  <inkml:trace contextRef="#ctx0" brushRef="#br0">26127 16019 7751,'-13'0'2353,"-1"-4"1,1-1-400,0 2 1,7 2-1494,6 1 0,6 0 0,9 0 0,2 0-453,6 0 1,2 0 0,3 0 0,2 0-771,1 0 0,0 0 1,-5 0-1,0 0-475,-4 0 0,-3 0 0,-6 0 596,1 0 1,-2-2 0,-5-1 734,-7-1 0,-6 0 0,-7 4 0,-1-2-162,1-2 0,0 2 0,-1-2 0,3 1 2963,2-2 0,-3 4 1143,3-4-3679,3 4 1,6 1 0,10 0 0,5 0-233,3 0 0,6 4 0,-2 2 1,3 0-663,2 0 1,-5 0-1,-1-3 1,-1 1-822,1-1 1,-5 3-172,2-1 2608,-3-1-672,-8-4 0,-1-1 1,-4-4-1,2-4 66,5-2 1,3-3 0,1 1 0,1 0-579,-1-1 0,5 2 0,0 4 0,-2 3-1365,-1 4 0,-6 2 0,-2 5 1468,-1 7 0,-8 7 0,-5 6 0</inkml:trace>
  <inkml:trace contextRef="#ctx0" brushRef="#br0">25394 16659 7802,'-9'-18'1382,"0"0"1,-6 1-468,6 3 0,4 8 0,0 6 53,4 8 0,7 5 0,2 5 0,4 4-476,2 3 0,-1 11 0,0 2 0,1 2-17,-1 3 0,0-1 0,1-4 0,-1-1-796,0 0 0,1 3 0,-1-9 0,-1-3-681,-3-4 0,3-5 0,-5-5-2386,0-1 3059,5-6 0,-10-11 0,2-11 0,-4-3 354,-4-1 1,2 0-1,-2 3 1,1-2 1491,-2 2 0,4 1 2592,-4 1-3468,4 1 0,7 10 1,3 5-1,1 4-559,-1 4 0,3 6 0,-2 2 0,5-2-499,3-1 1,1 3 0,-3 0-1,4-2-2687,0-1 0,-3-2 3104,0 0 0,4 1 0,0-1 0</inkml:trace>
  <inkml:trace contextRef="#ctx0" brushRef="#br0">25860 17059 7734,'0'-19'2196,"-4"4"0,-2-3 287,-1 3-1929,4 8 1,3 1 0,9 6 0,2 0-750,3 0 0,-1 4 0,0 2 1,1 0-279,-1 0 1,-4 3-1,-2-3-104,-1 1 170,-1-4 0,-11 3 0,-3-7 833,-3-4 0,-1-1 0,-1-4 0,3 1 1344,2-1 0,-2-2-713,7-2-867,-1 1 0,13 6 1,4 2-1698,4 4 1,8 5 0,-2 2 0,3 2 1506,2 2 0,-1 2 0,1 1 0</inkml:trace>
  <inkml:trace contextRef="#ctx0" brushRef="#br0">26220 16939 10364,'-8'-14'0,"-3"1"0,1 1 1430,-2 3 0,5 4 0,-1 3-466,2-2 1,2 4 0,4 0-859,0 7 0,6 3 1,3 2-1,2-1-421,3-1 1,4 5 0,1-6-1,0 2-120,0 3 1,4-7 0,-4-1 0,0-1-586,0-1 1,-1 0 0,-5-4 836,1 0 0,-7-1 0,-2-3 644,-4-5 0,-5 1 1,-2 1-1,-2 1 885,-2 3 1,-2 1 0,-1 2-279,-1 0 1,7 8-1,3 4-774,2 4 0,8 2 0,6-5 1,7 2-423,8 3 0,8-8 0,1 2 0,2-5-512,2-4 1,-1-3 0,-2-4-1,-5-5 76,-3-3 1,-6-6-1,-11-1 1,-3 0 27,-5 0 0,-4-5 0,-4 2 1,-6-2 391,-7 2 0,1-2 0,-5 6 0,1 3-276,-1 5 0,5 3 0,-2 4 0,3 0 420,2 4 0,-7 5 0,0 8 0</inkml:trace>
  <inkml:trace contextRef="#ctx0" brushRef="#br0">25461 17885 7715,'-5'-21'2519,"1"4"0,-1 9 1,5 8-1985,0 8 0,0 3 1,2 3-1,1-1-220,1 0 0,5 1 0,-3-1 0,1 0-394,4 1 0,-4-2 0,1-2 0,-1-3-1025,0-1 1,2-1 0,5-7 407,-1-2 1,-1-4 0,-2-6 0,-2-3 491,-3-1 0,4-4 0,-4 4 0,-1 1 215,2-3 1,-4 6 0,2-4-1,-1 5 4724,1 4-3851,-2-3 0,4 12 1,-6 0-157,0 7 0,1 10 0,2 0 0,3 1-447,2 1 0,-5-4 0,3 3 0,-2-3-730,0-2 1,7-1-1,-4-2-751,1-1 0,3-6 0,-3 0 651,-1-6 1,1-6 0,-5-7 235,1-2 0,1-4 0,-5 3 0,1 1 290,3 3 1,-2-6 2671,2 8 0,-1-2-1946,2 6 0,2 3 0,7 8 1,-1 1-570,0 1 1,1 7 0,0-2 0,3 2-99,0 3 0,6-2 0,-4-2 0,0-1-1597,0 1 1,-1 2 0,-5 1 0,1-1 1560,-1-3 0,0 3 0,1-5 0</inkml:trace>
  <inkml:trace contextRef="#ctx0" brushRef="#br0">26140 17805 9942,'6'-21'0,"-4"4"1795,-5 2 0,0 7-2113,7 4 1,-1 2 1050,6 2 1,-1 2-1,2 2-1041,-1 5 0,-5 3 0,4 1 0,-1 1-522,1-1 1,-6-4 0,3 0 126,-4 1 0,4-2 633,-1 1 1,1-8 406,-5-1 0,0-1 0,0-8 803,0-2 1,-2 1-1,-1 0 178,-1 1 0,-1 4-878,5-4 1,2 6-1,2-1-552,5 2 0,8 7 0,0-1 1,0 1-226,-3 1 0,4-5 0,0 4 0,-2-4-335,-1-1 0,-2 0-1527,1 0 2495,-1 0 0,-6-1 692,-2-4 1,-2 5-1,0 0-181,1 8 1,10 5 0,-3 5-1,3 4-446,2 3 1,2 6-1,-2 2 0,2-1-139,-2 1 1,-2 1 0,-4-6 0,-3-4-700,-1-4 1,3-2-1,-4-4-451,-2-1 0,-3-7 212,-5-6 1,2-6 0,-4-9 0,-1-3 95,1-4 0,4 1 0,-2 1 0,4 0 131,1 4 0,-1 3 489,-4 4 0,-2-3 0,-7 5 0</inkml:trace>
  <inkml:trace contextRef="#ctx0" brushRef="#br0">25714 18591 7693,'-2'-13'1073,"-2"0"0,-5 1 531,-3 3 1,-1-1-1,0 4-1313,-1-2 1,5 5 0,0-1 0,-1 2 220,-2 2 0,3 0 0,2 2-249,1 2 1,2 4-1,4 5 1,1 2-451,3 3 1,5-4 0,9 4-1,4-3-699,4-2 0,0-4 0,2-1 1,2-2-395,1-3 0,0 0 1,-6-1-1,-2 3 342,-6-2 0,3-2 0,-3-1 880,0 0 1,-4-6 0,-4-2 289,-5-4 1,-2 3 0,-2 0 522,0-1 0,-2 2 1449,-2-1 1,2 5-1088,-2-5 1,4 6 0,4-1-1,7 2-790,5 2 1,3 5-1,6-1 1,-1 0-510,0 2 1,3-4 0,-8 2 0,0-1-947,0 2 0,-2-2 443,-9 5 0,-2 1 1,-7 5-1,-4-1 726,-3 0 0,-9 1 0,-2-1 0,-2 0 176,-2 1 0,-1-1 1,2 0-1,4-1 230,3-3 1,6 1 0,2-4-527,1 2 1,12-1 0,9 2 0,5-5 78,9-2 0,3-2 0,8 0 0</inkml:trace>
  <inkml:trace contextRef="#ctx0" brushRef="#br0">26460 18565 9348,'-28'-14'0,"-1"3"0,2 2 1369,6 4 1,8 5 0,2 3-1323,3 2 0,5 1 0,-2-2 0,5 5-185,5 3 0,2 1 0,8 0 0,4 1-982,8-1 1,1-6 1119,7-2 0,1 2 0,4 1 0</inkml:trace>
  <inkml:trace contextRef="#ctx0" brushRef="#br0">26754 18445 7696,'-27'-18'837,"0"0"1,1 2 0,0 7 0,3 6 725,1 6 0,7 4 0,0 8 1,6 3-2277,3 4 0,2 5 0,4 3 0,1 2 713,4 2 0,2 8 0,6 5 0</inkml:trace>
  <inkml:trace contextRef="#ctx0" brushRef="#br0">14903 7437 7800,'0'13'8366,"0"-6"-6987,0-1 0,2-18 1,2-4-920,5-3 0,4-11 0,4 4 0,2-3 78,2 1 0,-4-3 1,6 0-1,-1 1-464,-2 2 1,4 3-1,-6 3 1,-2 4-639,-1 3 0,-2 2-558,1 0 1,-5 5-107,-1 4 1,0 8 1227,1 5 0,9 3 0,-4 1 0</inkml:trace>
  <inkml:trace contextRef="#ctx0" brushRef="#br0">15623 6797 8965,'0'-9'1612,"0"0"0,0 5 0,1-4 0,2 1 750,2-1 1,-1 4-1622,-4-5 1,-1 6 0,-4-1-166,-4 2 1,-2 2 0,-3 2 0,2 2-54,4 5 1,-3 4-1,7 5-513,1 4 0,1-1 1,2 1-1,0 2 1,2 0-553,2-2 0,4 2 0,5-7 1,0 0-717,1-3 0,3-5 1,3-1-1,0-2-1163,4-3 0,1-9 2421,2-8 0,0-5 0,-1-8 0</inkml:trace>
  <inkml:trace contextRef="#ctx0" brushRef="#br0">15930 6597 7842,'0'9'753,"0"0"938,0 1 1,0-3 0,0 2 0,0 2-200,0 1 0,5-2 0,4 0 0,3 2-1630,2-1 1,3-6-1,1 3 1,0-2-456,1-3 1,0-3 0,4-5-1,-4-5-917,0-6 1,-6 1 0,2-3 0,-6 3-1442,-3 2 1,-2 0 3791,-4-1 1,-5 7-1,-4 2 1100,-3 4 1,-2 2-1,1 5-879,0 8 0,5 0 1,2 9-1,2 2 614,0 4 0,-1 1 0,4 4 0,-2 0-1594,-2 0 1,1 0 0,4 2-1,0-7-2149,0-5 1,1 0-1,4-8 2067,4-4 0,8-11 0,4-8 0</inkml:trace>
  <inkml:trace contextRef="#ctx0" brushRef="#br0">16409 6410 9341,'-19'0'2426,"4"0"0,-1 2 0,4 2-1426,3 5 0,0 7 1,-2 4-1,0 0-220,2 4 1,5 3-1,-4 2 1,3 3-912,2-3 1,1 4 0,4-4-1,2-2-1308,5-3 1,7-10 0,5 0 0,3-10-1961,4-7 3399,7-16 0,-1-9 0,6-12 0</inkml:trace>
  <inkml:trace contextRef="#ctx0" brushRef="#br0">16649 5864 7785,'-7'13'1233,"1"5"1,5 1 0,-2 2 752,-2 3 1,1 13 0,4 9 0,0 5-1210,0 3 1,0 11-1,0-7 1,0-1-226,0 0 1,0-5-1,1-4 1,2-5-4759,2-6 1,5-8 4205,-1-7 0,3-6 0,1 3 0</inkml:trace>
  <inkml:trace contextRef="#ctx0" brushRef="#br0">16796 6304 10320,'-6'-8'1450,"5"4"0,-4 8 0,5 5-1095,5 3 0,-4 1 1,5 2-1,0 1 217,3 2 0,-2 9 0,1-3 0,-1-2-1175,0-1 0,-4-4 0,3-5 0,0-3 431,3-4 1,-1-4 171,0-1 0,1-18 0,5-4 0</inkml:trace>
  <inkml:trace contextRef="#ctx0" brushRef="#br0">16849 6264 7750,'-6'-8'910,"6"2"1,-1 8-1029,4 2 1,9 2 0,0 5 0,4-4-844,0-1 961,5-2 0,0-4 0,5 0 0</inkml:trace>
  <inkml:trace contextRef="#ctx0" brushRef="#br0">17023 6250 9908,'-14'6'0,"1"2"969,0-1 0,4 5 0,1-3 0,2 3-348,3 1 1,2 0 0,1 1 0,0-1-424,0 0 0,4 1 0,4-1 0,2-1 32,5-3 1,1 1 0,-2-5 0,-1-2-627,0-2 0,1-1 1,-1 0-751,0 0 0,-4 0 0,0 0 1146,1 0 0,2-6 0,2-1 0</inkml:trace>
  <inkml:trace contextRef="#ctx0" brushRef="#br0">16676 7157 7802,'0'-14'0,"0"1"901,0 0 0,0 4 1,0 0 1537,0-1 0,-1 4-1742,-4 1 0,-2 4 0,-7 2-167,1 4 1,4-2 0,0 5-229,-1 3 1,0 1 0,-1 0-345,2-4 0,6 4-960,-1-3 846,2-3 0,4 4 0,2-4 39,5 2 0,3-4 0,1 4 0,1-1 467,-1 0 1,-1-2 0,-2 2 0,-2 1-38,-2-1 0,2 2 0,-3 4 1,-2 2 292,-2 3 0,-1-2 1,0 5-1,-1 0-389,-4-1 1,-2-3 0,-6 2 0,-1-1-839,1-1 1,4 0-1,2-7 1,-1-3-2859,1-1 0,4-3 3479,-1-7 0,14-15 0,5-9 0</inkml:trace>
  <inkml:trace contextRef="#ctx0" brushRef="#br0">16889 7090 11119,'-9'6'1796,"1"3"0,-3 3-588,-1 1 0,0 6 1,2 3 1214,1 4-2003,0-6 1,0 6 0,2-6 0,1 3-435,3-1 1,2-6 0,2 2 0,4-5-745,3-4 1,10-3 0,6-8 0,4-3-497,3-9 1,6-10 0,-3-8 0,0-2-1211,-3-3 0,-4-2 2464,-5-1 0,4-11 0,-6-4 0</inkml:trace>
  <inkml:trace contextRef="#ctx0" brushRef="#br0">17156 6570 8391,'0'14'1756,"0"-1"0,1 2 0,2 1-609,2 2 0,4 10 1,-3 0-1,0 5-463,-1 4 0,1 6 1,-3 0-1,2-3-403,-2-3 0,3-3 0,-2 0 0,1-6-680,0-4 0,-3-8 0,2 2-8012,-2-4 7190,-2-6 0,0-8 0,0-9 0,0-3 1046,0-1 0,0-1 0,-2 1 0,-1 0 841,-1-1 0,-5 1 0,5 0 3433,1-1-2915,1 7 0,4 3 1,2 8-605,5 5 1,3 3-1,1 1 1,1 0-229,-1 1 0,5-1 0,1-1 0,0-3-414,0-5 1,1-2-1,-4-2 1,2-2-326,-2-2 0,-3-4 0,-4-5 0,-4 0 20,-4-1 1,-2 1-1,-5 1 111,-8 3 0,-3-1 0,-7 7 1,3 5-220,2 5 1,1 5 0,6 3-1,5 2 475,7 6 0,18 2 0,10 1 0</inkml:trace>
  <inkml:trace contextRef="#ctx0" brushRef="#br0">22635 6024 7975,'7'0'2870,"-1"-6"-2598,-6-3 0,6-3 1,1-1-1,2 1 624,0 3 0,-5-3 1,4 3-1,-2-2 100,-3-3 0,-2 1 0,-1 0-227,0-1 0,0 5 0,-1 2 155,-4 1 1,-2 2-547,-6 4 0,5 6 0,4 2 1,2 4-175,2 2 0,0-1 0,0 0 0,2 1-268,2-1 0,4 0 0,5-1 0,2-3-272,3-5 0,-4-2 1,4-2-1,-3 0-264,-2 0 0,1-5 0,-3 0 0,0-1 47,-2 0 0,-6-5 1117,1 2 0,-4 4 486,-4 0 0,-2 5 1,-3 5-1,3 2-187,0 0 1,4 10 0,-2-4 0,3 3-864,1 3 0,1-4 0,2 5 0,3-3-116,1 1 1,-2-2-1,2-5 1,1-4-725,-1-1 0,2-2 0,4-4 0,1-1-1618,-1-3 0,6-4 1,2-7-1,1-4 2405,0-8 0,1-5 1,3-8-1</inkml:trace>
  <inkml:trace contextRef="#ctx0" brushRef="#br0">23114 5731 7922,'8'0'2329,"2"6"0,-4 2-1480,2 4 1,-5 2-1,1 0 1,-4 3 548,-4 1 1,-4 4 0,-5-3 0,1 2-985,3 2 1,-3-3 0,3-3 0,-1-2-483,1-1 0,3-6 1,6 1-174,0 2 1,6-5 0,4-2 0,7-2-1736,5-2 1,8-5-1,1-1 1,-2-1-1001,-1-4 0,2-5 2976,-3-2 0,8-11 0,-7 1 0</inkml:trace>
  <inkml:trace contextRef="#ctx0" brushRef="#br0">23328 5757 9870,'0'14'2421,"0"-5"1,0-1-1741,0 3 1,6 1 0,3 1 61,2 0 0,-2-4 1,0-1-1,2-1-990,0 0 0,7-4 0,0 2 0,-2-4-758,-1-1 1,-2 0 0,1 0 0,-1-1-420,0-4 0,1-2 1,-1-6-1,0-1 674,1 1 0,-7 0 0,-2-1 879,-4 1 1,-2 0 524,-4-1 0,-2 2 0,-7 4 1729,1 3 0,1 5-1327,3 5 0,3-2 0,6 7 0,0 3-544,0 4 1,2 2 0,1-3 0,3 3-332,1 2 1,1-5-1,2 2 1,-1-3-1140,1-2 0,2-1 0,3-2 0,1-2 958,2-2 0,6-8 0,-4-5 0</inkml:trace>
  <inkml:trace contextRef="#ctx0" brushRef="#br0">23901 5691 7834,'-12'-8'1229,"9"4"1,-6 8-201,6 5 1,2 3 0,-2 3-1,-2 1-474,2 2 0,-4 6 1,0-2-1,-2 3-574,0 2 0,1 2 1,-2 1-1,3-3 176,1-2 1,1 1 0,5-6-158,0 0 0,6-3 0,2 2 0</inkml:trace>
  <inkml:trace contextRef="#ctx0" brushRef="#br0">23888 5757 7848,'-2'-13'729,"-2"0"1,-2 4 0,-5 1 558,3 2 1,3-2-1,-4 2-178,-1-2 1,2 5-703,0-1 1,3 2 0,-2 4-212,1 2 1,-3 4-1,4 5 1,2 2 32,2 3 0,1 1 0,0 6 1,1-1-398,4-1 0,2 6 0,7-9 0,-1 1-575,0-3 1,7-5 0,0-4 0,3-5-1198,-1-2 1,-4-2 1938,4 0 0,0-12 0,5-3 0</inkml:trace>
  <inkml:trace contextRef="#ctx0" brushRef="#br0">24261 5264 7961,'-5'-13'0,"0"0"2626,-3-1-1605,5 7 1,-1 8 0,7 13 0,3 6-257,1 6 1,-4 6 0,1 5 0,-2 5-611,-2 2 1,0 6 0,-2-2 0,-2 1-682,-5 0 1,-3-7 0,-1 3-1,0-5-894,-1-5 0,7 1 0,1-8 1420,0-3 0,4-13 0,-3 0 0</inkml:trace>
  <inkml:trace contextRef="#ctx0" brushRef="#br0">24487 5597 7820,'-22'-13'0,"3"10"796,4 13 0,5 8 0,10 4 0,0-4 289,0-3 0,-2-2 1,-1 1-1957,-1-1 0,0 0-2442,4 1 3313,0-7 0,0-7 0,0-7 0</inkml:trace>
  <inkml:trace contextRef="#ctx0" brushRef="#br0">24448 5477 7820,'-6'-13'707,"10"7"0,0 5 1,7 5-1214,2 4 0,2-4 0,3 3 0,2 1 506,1-1 0,10 2 0,-3 4 0</inkml:trace>
  <inkml:trace contextRef="#ctx0" brushRef="#br0">24594 5584 7820,'-19'2'828,"-3"2"1,-2 3-1,2 7 1,4-1 433,3 0 1,3 5 0,3 1-1,5 2-654,3 3 0,2 1 0,3 0 0,5-1-1018,3-2 0,7-6 1,4 2-1,0-5-1689,0-4 0,5-3 2099,-6-6 0,12 0 0,-6 0 0</inkml:trace>
  <inkml:trace contextRef="#ctx0" brushRef="#br0">23368 6757 7798,'13'-13'0</inkml:trace>
  <inkml:trace contextRef="#ctx0" brushRef="#br0">23594 6517 7798,'8'-6'1069,"-1"3"0,-2-6-642,4-1 1,-2-2 0,0-1 0,1 1 1227,-1 3 0,-4-3-917,2 3 1,-5 3-449,-5 2 1,-2 2 0,-8 4-1,-1 1-64,-2 1 0,-4 7 1,2-3-1,3 4 60,2 2 1,-2-1 0,10 0-388,0 1 0,1-1 1,9 0-1,4-1 64,6-3 1,5 3 0,-2-5-1,4 2 26,0 0 0,-3-4 0,1 2 0,-4 0 37,0 1 1,-5 1 0,-2 4 0,-1 0 656,-3 1 0,-8-1 0,-5 0 1,-5 2-583,-3 3 1,-4-3 0,3 2-1,0-3-898,-1-5 0,3 1 410,3-6 0,8-1 0,8-9 0,11-7 387,12-8 0,14-10 0,8-3 0</inkml:trace>
  <inkml:trace contextRef="#ctx0" brushRef="#br0">24021 6424 7778,'-18'0'1304,"0"0"1,-10 1 0,3 4 0,1 3-643,5 4 1,9 2-1,1-1 1,0 0-115,2 1 0,1 3 1,6 1-1,0-2-317,0-1 1,3 0-1,4 0 1,8 0-896,4-3 0,3-8 0,6 0 1,4-2 663,3-2 0,4-6 0,1-1 0</inkml:trace>
  <inkml:trace contextRef="#ctx0" brushRef="#br0">24301 6170 7777,'0'-19'285,"0"-3"1,0 3 446,0 1 386,6 9 0,0 5 0,4 8-3,-1 5 0,-6 9 0,1 4 0,-2 5-530,-2 4 1,0 1 0,0 5 0,0-1-440,0 1 0,0-5 0,-2 1 1,-1-2-562,-1 0 1,-5-1 0,5-8 0,1-4-2039,1-3 0,-2-2 1119,-1 0 1,1-7 0,4-6 950,0-7 1,-5-5 0,0-1 0,-1-1 650,0 1 0,0 0 0,3-1 0,-2 1 1336,2 0 0,2 4-177,1 0 0,3 6 0,4 0-1060,7 6 0,2 3 1,-3 4-1,1-1-330,-1 1 1,0 1 0,2-1 0,1-1-522,2 1 1,0-4-1,-3-1 1,2-4-1723,6-1 0,-3-1 2206,3-4 0,-1-8 0,4-8 0</inkml:trace>
  <inkml:trace contextRef="#ctx0" brushRef="#br0">24661 6370 7777,'-12'2'1049,"3"2"0,3 4 0,8 5 72,2 0 0,-1 1 0,6-1-895,1 0 1,2-1 0,1-1 0,1-4-288,-1-1 0,-4-2 0,0-4-500,1 0 1,-4-6 0,-1-2-1,-4-4 312,-1-2 0,0 1 0,-1 0 0,-4 1 270,-4 3 0,2-1 0,-2 5 1080,-1 2 1,-1 3-6,2 5 0,3 6 0,8 7 1,2 0-1526,5 1 0,3 1 0,4 3 0,5-2 429,6-2 0,8-1 0,-1-5 0</inkml:trace>
  <inkml:trace contextRef="#ctx0" brushRef="#br0">24967 5064 7978,'0'-14'2203,"0"-4"-2368,0 3 0,2 3 0,4 12 0,6 9 823,4 7 1,8 5 0,-2 7 0,4 3 388,6 5 0,2 8 0,6 7 0,0 5-640,0 6 1,-5 3 0,-18-31 0,0 0-1,0 1 1,-1 1-365,-1 2 1,-1 0 0,-2-2 0,-1 0 0,6 37 0,-3-3-371,-5-4 0,-5 2 0,-10-8 0,-6-1-491,-4 0 1,-6-7-1,3-8 1,-2-4-999,-3-4 0,5-5 1816,1-9 0,-3 3 0,1-4 0</inkml:trace>
  <inkml:trace contextRef="#ctx0" brushRef="#br0">25994 5104 9252,'-11'-4'0,"0"-1"1092,-4 2 1,-2 2-1252,4 1 0,-5 0 0,1 1 0,0 2 638,2 2 0,2 4 0,0-3 0,0 0 48,-1 0 1,1 4 0,0-3 0,-1 2-132,1 0 0,4-2 0,2 4 0,1-2-60,3 1 0,1 2-230,2 1 0,6-1 1,6-2-1,6-2-312,4-2 1,6 0-1,-6-3 1,2 1 175,-2-1 1,2 3 0,-6 0-1,-2 1 118,-1 4 1,-6 1 0,-2 1-1,-1 0 97,-3 1 1,-3 0-1,-4 3 1,-5 2-213,-3 2 1,-2-4 0,0 4 0,-3-2-462,0-2 0,-1-4 0,3-3 0,-1-2-584,-2-2 1,5-2 0,4-4-237,-2 0 0,5-7 1308,2-7 0,8-5 0,4-8 0</inkml:trace>
  <inkml:trace contextRef="#ctx0" brushRef="#br0">26074 5158 10659,'-18'0'0,"2"1"430,4 4 1,4 6-1,7 7 1,-2-2 402,-1-1 0,-2-1 1,3-1 1402,-2 0-2259,-5 1 23,8-1 0,8-18 0,9-3 0</inkml:trace>
  <inkml:trace contextRef="#ctx0" brushRef="#br0">26047 5011 7891,'-13'-25'3900,"-1"10"1,4-1-5064,6 13 0,1 7 0,12 7 636,1-3 1,-3-5 0,2 2 208,2-4 0,6-1 1,6 0 317,2 0 0,1 0 0,1 0 0</inkml:trace>
  <inkml:trace contextRef="#ctx0" brushRef="#br0">26260 5104 13984,'-4'-6'0,"1"8"-201,4 10 1,4 1 0,5 5-1,-2-3 663,-2-2 1,-2 0-1,-2-1 1,1-2-77,1-1 1,2-1-1266,-2 1 226,-2 2 1,4-15 0,-6 0 325,0-7 0,0-2 1,0 0-1,0-1 124,0 1 1,0 0 0,1 1 0,2 1 2059,2 3 0,-1 3-700,-4-4 0,2 6 0,0 0 0,4 5-1490,2 2 0,1 7 0,4-4 0,0 2-1194,1 0 0,-1-2 0,0 2 164,1-5 1,-1-2 0,0-2 435,1 0 1,-2-2-1,-2-1 996,-1-1 0,-6-6 546,1 1 0,-1 3 1594,2 1-1290,-4 4 0,9 7 0,-4 3 0,2 3-274,2 1 1,-4 0 0,0 2 0,-2 1-499,1 2 1,-1 4 0,-4-4 0,0 0-369,0 1 1,-6-4 0,-2 3-356,-4-3 0,-8-4 0,0-2 75,-1-4 0,2-4 0,5-1-290,1 0 0,1-1 1,2-2 203,1-2 1,6-5 586,-1 1 0,8-9 0,3-2 0</inkml:trace>
  <inkml:trace contextRef="#ctx0" brushRef="#br0">26780 4878 7867,'-1'-31'744,"-2"0"751,-2 1 1,2 12 0,8 5-1301,4 1 0,1 0 1,0 0-228,-1 3 0,-4 3-735,4 6 0,-2 2 1,2 2-1,-5 5-48,-2 3 0,-2 6 1,0 0 114,0-2 1,0-1 366,0-2 0,6-5 333,3-4 0,9-14 0,2-5 0</inkml:trace>
  <inkml:trace contextRef="#ctx0" brushRef="#br0">26994 4571 9218,'-14'0'888,"1"0"0,4 5 0,2 1-315,1 1 0,-3 2 0,4 4 459,2 1 0,2-1 0,-1 2 1,-1 2-626,-1 6 1,0 2 0,4 3 0,-2 3-512,-2 5 0,1 2 1,-5 2-1,1 0 62,-1 0 1,4 0 0,-3-1 0,1-4-1165,3-4 0,1-4 0,2-5 1,0-4-362,0-3 0,2-4 1318,2-2 1,2-4 0,3-10 0,-5-5 234,-2-6 1,-2-1 0,0-5-1,0 0 109,0 1 1,0 2 0,0 6 0,-2 1 2447,-2 3 0,1-1-2008,-6 5 1,6 2-1,-1 9 1,2 6-1114,2 4 1,0 8-1,0 0 1,0 4-3993,0 3 4570,0 12 0,0-14 0,0 10 0</inkml:trace>
  <inkml:trace contextRef="#ctx0" brushRef="#br0">25940 6037 7830,'-1'-13'983,"-3"0"0,2 7-738,-2 6 1,-2 6 0,1 7 577,2 0 1,-3 5 0,2 1 0,-1 0-457,0 1 0,3 2 0,-4-3 0,2 0-1889,-1 1 1,1-3 1521,4-3 0,0-1 0,0 0 0</inkml:trace>
  <inkml:trace contextRef="#ctx0" brushRef="#br0">25914 5824 10606,'7'-6'0,"-4"-1"-60,-6-1 1,3 2 0,0 6-181,8 0 0,-1 0 1,2 0-1,1 0-197,2 0 0,1 5 0,2-1 437,3-1 0,3-1 0,5-2 0</inkml:trace>
  <inkml:trace contextRef="#ctx0" brushRef="#br0">26207 5597 7830,'2'-11'1310,"2"2"0,-3 13 0,4 9 0,-2 4-899,1 2 1,-2 2 0,2 7-1,-2 1 37,-2 3 0,0 0 0,-2-1 0,-1 3-595,-1 0 0,-5 2 1,3-6-1,-1-4-492,-4-1 0,5 2 1,0-9-1,2-2 639,0-1 0,-7-8 0,4-1 0</inkml:trace>
  <inkml:trace contextRef="#ctx0" brushRef="#br0">26127 5891 14281,'-1'0'-1255,"2"0"0,12 0 1,1 0 994,-1 0 1,0 0 0,1 0 0,-1 0-273,0 0 0,5 0 0,0 0 0,-2 0 532,-1 0 0,4 0 0,-4 0 0,4 0 0</inkml:trace>
  <inkml:trace contextRef="#ctx0" brushRef="#br0">26367 5891 7830,'7'6'1207,"-2"2"1,-4 0 0,1-1 0,1 1-551,1-1 1,2 2 373,-1 4 0,2 1-672,6-1 1,-4-6-392,0-2 1,-6-10-1,2-4 1,-4-4-141,-1-5 1,-4 4-1,-1-6 1,1 2-70,-2 1 0,4-1 0,-2 5 0,2-1 614,2 1 0,2 1 1,1 2 403,1 1 0,7 6 0,-1 0 0,5 4-696,3 4 0,1 10 1,-3-1-1,2 4-475,-2 2 0,-1 3 0,-2-1 0,1 2 257,-1-2 1,0 2 136,1-6 0,5 5 0,2-2 0</inkml:trace>
  <inkml:trace contextRef="#ctx0" brushRef="#br0">15863 15100 8143,'0'-14'0,"12"1"0,3 0 0</inkml:trace>
  <inkml:trace contextRef="#ctx0" brushRef="#br0">16209 15006 8172,'6'-7'0,"2"1"0,-1 0 0,5 5 0,-5-5 0</inkml:trace>
  <inkml:trace contextRef="#ctx0" brushRef="#br0">15970 14926 8141,'-14'-6'351,"1"5"1,1-5-1,2 2 541,1-1-248,6 1 1,-3 2 0,7-1-403,4-1 0,2-1 1,8 5-1,3-1 7,4-3 0,5 2 0,4-2 0,4 2-16,4 2 1,11 0-1,5 2 1,1 1-82,-1 1 0,10 0 0,-6-4 0,2 0-124,0 0 0,6 0 1,-4 0-1,1 0-115,1 0 0,-1-1 0,-2-2 0,-4-3-89,-3-1 1,-4-2-1,-2-5 1,-4 3-70,-4 2 1,-8-3-1,-5 4 1,-6 0-1820,-3-1 0,-7 4 2064,-7-4 0,-10 6 0,-2-3 0</inkml:trace>
  <inkml:trace contextRef="#ctx0" brushRef="#br0">16983 14780 8320,'6'-22'0,"2"2"73,4 6 0,8 3 1,2 11-1,3 0 434,2 0 1,1 2 0,1 1 0,2 3-153,-1 1 0,3-3 0,-2 5 0,-2 2-42,0 0 0,-7 3 0,-3-1 1,-4 2-205,-8 3 0,-4-2 1,-6 6-1,-6 2-481,-8 1 1,-13 2 0,-6-1 0,-2 1-1515,-2 0 0,0 4 1886,0 0 0,-6 0 0,-1-4 0</inkml:trace>
  <inkml:trace contextRef="#ctx0" brushRef="#br0">13957 16659 7991,'-6'-13'846,"0"-1"1,-5 2-972,3 4 1,3 2 139,-4 6 1316,6 0-681,-3 0 0,17-5 0,2 1-262,2 1 1,4 0 0,-1 0 0,0-3-265,1-1 0,-3-1 0,5-2 0,0 1-189,-1-1 0,1-2 0,1-2 0,-4 1-550,-3 0 0,-2-1 0,1 1-79,-1 0 1,-1-1 673,-3 1 0,-3 7 42,-6 6 0,0 6 1,-2 9-1,-1 3-298,-1 4 1,-1 5 0,5 2 0,0 2 275,0-1 0,6 4 0,2 0 0</inkml:trace>
  <inkml:trace contextRef="#ctx0" brushRef="#br0">14357 16526 8039,'-18'-25'1496,"0"2"1,0 7-1,6 13-1093,4 12 0,-3 13 1,5 11-1,-1-2-881,-4-3 1,0 7-1,-3-3 1,1 5 856,0 3 0,-1 5 1,2 4-1,2 3-38,1 1 1,5 5 0,-4 1 0,2 1 181,3-1 0,-2 0 1,0-3-1,2 2-262,2-2 1,-4 1-1,1-2 1,1 1-330,1 0 0,-2-4 0,-1 6 0,2-4-441,2 0 1,-3-2 0,-1-2 0,1-4 273,-2-5 1,0 5 0,-5-9 0,4-1-698,1-2 0,-4-8 1,1-5-1,-2-2-1644,3-2 2576,-4-8 0,4-3 0,-5-6 0</inkml:trace>
  <inkml:trace contextRef="#ctx0" brushRef="#br0">13863 18218 11140,'-11'9'0,"2"1"464,4 5 0,4 3 0,1 6 0,0-2-136,0 2 0,6-5 0,3-1 0,2-4 494,3 0 0,-1-7 0,2-2-669,3-4 1,2-4 0,8-4 0,2-8 0,1-4-768,-1-5 1,1-6-1,-3-1 1,-3 0-330,0-1 0,-5 3 0,-3-2 1,-2 3-1847,-1 2 2789,-7-1 0,-1 0 0,-6 1 0</inkml:trace>
  <inkml:trace contextRef="#ctx0" brushRef="#br0">12824 17299 7907,'-9'-2'1150,"1"8"1,2 9-465,3 7 1,-2 5-1,-1 2 1,0 4-525,0 1 0,-3 0 0,3 5 0,0-2 28,0 0 0,2-2 0,4-8 0,0-2-738,0-3 0,0 2-885,0-6 0,6-6 0,4-10 1433,6-4 0,-1-12 0,4-7 0</inkml:trace>
  <inkml:trace contextRef="#ctx0" brushRef="#br0">13090 17072 7873,'-6'-21'1151,"-3"4"0,3 11 0,2 10 1,3 12-689,1 8 1,-5 7-1,-1 2 1,0 1-408,0 3 1,0 4 0,3 1 0,-1-4-118,1 1 0,-3-1 0,2 1 0,1-4-478,1-4 1,2-2 0,0-4 0,0-3-926,0-4 1,2-5 1463,2-4 0,4 3 0,5-5 0</inkml:trace>
  <inkml:trace contextRef="#ctx0" brushRef="#br0">12517 17459 8805,'-13'0'782,"-1"0"1,7 1-567,3 4 0,4-4 0,5 3 0,9-2-35,6-2 1,7 0 0,3 0-1,2 0 254,2 0 0,6-6 0,5-3 1,-2-1-492,-2 1 1,2-2-1,0 7 1,-1 1 169,1 2 0,-6 1 1,-5 0-115,1 0 0,-5 6 0,5 1 0</inkml:trace>
  <inkml:trace contextRef="#ctx0" brushRef="#br0">12744 17938 7917,'-15'-26'0,"0"6"0,16 9 344,10 9 0,11 8 1,11 6-1,1-3-984,3-5 0,7-2 640,5-2 0,15-6 0,4-2 0</inkml:trace>
  <inkml:trace contextRef="#ctx0" brushRef="#br0">14703 15446 8082,'5'-18'200,"-1"1"0,11 5 0,0 7 0,2 5-86,3 5 0,-3-2 0,-3 4 1,-1-1-87,0-3 0,1 3 1,-1 0 143,0 1 0,5-4 0,1 3 0,2-1 574,3-1 1,1 2-1,3-3 1,2 1-492,1-1 1,-1 0-1,-7 0 1,-2 2-349,-2-2 0,3 3 0,-4 0-126,-1 1 0,-4 2 1,-4 4-1,-3 0-56,0 1 0,-5-1 0,4 0 0,-5 1-271,-5-1 0,4 5 0,-4 1 0,4 0-433,1 1 1,1-3 978,4-3 0,2-1 0,6 0 0</inkml:trace>
  <inkml:trace contextRef="#ctx0" brushRef="#br0">15223 15646 7951,'-1'-12'680,"-4"3"0,4 5 0,-5 8 0,0 4-664,-3-1 0,-3 5 0,-3-3 0,-3 1 86,-4-1 1,-3 3-1,-2-5 1,1 2 67,-1 0 0,-4-6 0,-2 3 0,1-2 39,-1 1 1,-2-1 0,2-4-1,-1-1 105,-3-4 0,3 0 0,-2-6 0,1 2-13,1-1 0,-5-3 0,4-4 0,-2-2-18,1-2 1,-1 4-1,5-7 1,-1-3-128,0-2 1,1-4 0,2 3-1,-2-2-158,-2-2 1,-2-2 0,-3-5 0,2-2-58,2-2 1,-4-3 0,-2 2 0,4-2 106,3-2 1,1 2-1,5 0 1,0-1 5,3 1 0,7-2 0,0 4 0,3 0 109,2 0 0,6 0 0,2 3 0,4-1-206,1 1 0,1-3 1,4 0-1,2 2-300,0 2 0,5-1 0,-3 8 1,3-4 41,1-1 0,-4 6 1,0 2-1,0 1 57,-2 0 1,5 0-1,-4 2 1,1 0 247,-1-2 0,-3 1 0,2 6 0,1 2 50,-1-2 0,2 5 0,3 1 1,-2 5-257,-1 4 0,0 3 0,4 6 0,1 0-2123,-1 0 1,-6 6 2324,-2 3 0,-4 9 0,-1 3 0</inkml:trace>
  <inkml:trace contextRef="#ctx0" brushRef="#br0">13783 13740 8082,'-31'-22'0,"0"1"0,3 7-422,4 6 1,1 7 0,5 1 0,2 0 841,1 0 0,1 0 0,1 0 730,0 0 1,5-2 0,5-2-360,6-5 1,12 1 0,10 1 0,6 1-240,4 3 1,5 2 0,5 1-1,1 0-457,0 0 0,3 7 0,-4 5 0,-4 6-781,-4 2 1,-4 3 0,-7 5 0,-2 1-1261,-6 2 1,-2 5 1945,-11-5 0,-1 6 0,-4-3 0</inkml:trace>
  <inkml:trace contextRef="#ctx0" brushRef="#br0">12597 14540 8306,'0'-9'896,"0"0"1,-1 6-1,-2 0 1,-2 8-459,2 8 0,-3 5 0,0 7 0,-1 0-166,-3 3 1,2 2-1,-1-2 1,0 2-130,2 1 0,-3 0 0,4-6 0,0-1-156,0-2 1,-3-4 0,4 2-1,3 0-2727,0-4 1747,2-1 0,6-8 1,4-4-1,5-7 993,3-10 0,12-11 0,-2-9 0</inkml:trace>
  <inkml:trace contextRef="#ctx0" brushRef="#br0">12864 14327 8206,'13'-33'1071,"-6"6"1,-1 1-307,0 7 0,0 11 0,3 10-642,-5 9 1,-4 13 0,-4 10 0,-5 3 121,-3 5 0,-6 5 0,-1-1 0,0 0-167,0 0 0,1 3 0,5-3 1,-1-1-588,1 1 1,1-3 0,2-6 0,2-4-652,2-5 1,2 0 0,4-10 1159,0-2 0,0-1 0,0-2 0</inkml:trace>
  <inkml:trace contextRef="#ctx0" brushRef="#br0">12490 14513 10901,'-22'-34'0,"3"5"-83,4 5 1,6 12 0,14 11 402,4 4 0,2 5 1,4-2-1,3 0-8,4 0 0,5-1 0,5-5 0,7 0-363,4 0 0,6 0 0,-3 0 0,0 0-467,-1 0 1,-2 0 0,-7 0 517,-5 0 0,-3 6 0,-1 1 0</inkml:trace>
  <inkml:trace contextRef="#ctx0" brushRef="#br0">12464 14913 8211,'-31'6'0,"1"-5"448,5-3 0,10-1 0,12 8 0,7 7 645,10 5 1,5 5 0,11-3-1094,5 2 0,1 1 0,10 5 0</inkml:trace>
  <inkml:trace contextRef="#ctx0" brushRef="#br0">21808 17539 9098,'-7'-32'0,"4"1"1426,6 2 1,10 8-1,11 6 1,4 6-933,3 3 0,5 2 0,-4 4 0,2 0-595,3 0 1,8 0 0,5 0-1,5 0-701,3 0 1,5 0 0,1 0 801,6 0 0,-2 6 0,4 1 0</inkml:trace>
  <inkml:trace contextRef="#ctx0" brushRef="#br0">13877 12034 8047,'0'-8'495,"0"-1"0,-5 0 1,1-5-86,1 1 0,1 4 1,2 0 63,0-1 0,0 3 22,0-2 0,0 4 184,0-4 1,-1 6-91,-4-1 0,-2 2-91,-6 2 0,-1 0-36,1 0 1,0 0-223,-1 0 0,1 0 0,0 0 32,-1 0 0,6 0 1,-1 0 128,-2 0 0,-1 2 1,-1 1-121,0 1 1,-1 5 0,3-3-1,0 0-85,2 0 0,0 3 0,-2-3 0,0 1-289,2 4 0,5-5 1,-4-1-1,1 0 187,0-1 0,2 7 23,-4-2 1,0 2 0,-4 1 138,0-3 0,-1 3 1,3-3-1,0 3-25,2 1 0,0 0 0,-4 1 1,1-1 73,3 0 1,-1 2 0,6 1 0,1 2-218,1-1 0,2-3 0,0 1 0,0 1 45,0 2 1,0 0-1,0-5 1,0 1 149,0-1 1,5 0 0,-1 1 5,-1-1 1,-2 0 0,-1 1-1,0-1-151,0 0 1,-4 1 0,0-1 0,1 0-140,1 1 0,-2 0 0,-1 4 0,2 3 0,6 4 0,2-3 0,1-3 0,-3-5 0,3-1 0,1 0 0,-3 1 0,4-1 0,-2 0 0,0-1 0,-3-1 0,1-2 0,-1 1 0,3-3 0,0 2 0,1 2 0,2 0 0,3 3 0,-3-1 0,3-4 0,-3-2 0,2 1 0,3-1 0,-1 1 0,2 2 0,1-3 0,2-1 0,1 5 0,-2-4 0,0 2 0,0 0 0,2-5 0,-1 4 0,-2-1 0,-1 0 0,2-4 0,1 3 0,-1-1 0,-3-1 0,0 2 0,1-3 0,1 2 0,2-2 0,1-1 0,-3 1 0,3 2 0,2-2 0,0-2 0,3-1 0,-2 0 0,1 0 0,-2 0 0,1 0 0,1 0 0,-3 0 0,4-1 0,-5-2 0,1-3 0,-1-1 0,-1 4 0,-4-3 0,3 1 0,0 1 0,1-7 0,-4 3 0,-1-4 0,0-2 0,1 1 0,-1 0 0,0-1 0,-4-3 0,0-3 0,1 1 0,2 0 0,0 0 0,-2 1 0,-2-3 0,-2 0 0,3-4 0,-5 4 0,1-1 0,0 0 0,-3 1 0,2-2 0,-2 2 0,-2 2 0,0-5 0,0 3 0,0-1 0,0 0 0,-5 4 0,1-4 0,0 0 0,-2 1 0,0-3 0,-5 5 0,2 0 0,-1-1 0,-2-3 0,-1 2 0,1 0-156,3 4 0,-7-3 0,3 2 0,-4 2-125,-2 1 1,0 2 0,-5 0 0,2 1-94,-2 3 0,3-1 0,-1 5 0,0 1 117,1-2 0,-2 4 0,3-2 1,1 2-1114,0 2 1,1 2-1,5 1-312,-1 1 1,5 5-1,2-3 1682,1 2 0,-4 0 0,2 6 0</inkml:trace>
  <inkml:trace contextRef="#ctx0" brushRef="#br0">13823 12074 7929,'-7'-8'-676,"3"-1"0,2 4 623,2-4 0,0 0 285,0-4 235,0 0 0,0 4 727,0 0-54,-6 6 0,3-3-216,-6 6 0,6-1-519,-1-4 0,1 4 0,0-5 0,-3 1-56,-1 1 1,2-1-1,-4 5 1,-1 0-114,-2 0 1,-1 0 0,-1 0 0,1 0-142,0 0 1,-2 5-1,-1 1 1,-1 1 8,5 4 1,-1 0-1,4 3 1,-3-1 121,-1 0 1,1 5 0,2 1 0,2 1 134,3-1 1,-4 5-1,3-2 1,0 3 2,0 2 1,0-1 0,3 2 0,-3 4-146,-1 3 0,4-2 0,-3 1 0,1 0-130,1 1 0,-1 5 1,5-9-1,0 1-16,0 0 1,6-4 0,5 3-1,4-3 23,2-1 0,11 0 0,1-1 0,3 0 52,5-4 1,8 1 0,5-3 0,5-1 239,3 0 0,4-1 0,-3-6 1,0-2-280,1-1 0,-3-6 0,-3 2 0,-3-5-165,-2-5 1,2 1-1,-7-8 1,-2-3-271,-5 0 1,0-4-1,-6-2 1,-3-3 31,-4-4 0,-5-3 0,-7 0 1,-3-6-52,-5-6 1,-2-4 0,-4-6 0,-4 1 13,-7 3 0,-6-6 1,-11 3-1,-4 0 293,-6 1 0,-8 3 0,1 13 0,-2 4-164,-1 2 0,-14 9 0,5 2 0,-3 5-414,-3 4 0,5 3 1,2 6-1,4 1-273,0 4 0,7 7 1,3 7-1,4 2 889,4 2 0,3 8 0,7 3 0</inkml:trace>
  <inkml:trace contextRef="#ctx0" brushRef="#br0">20355 17605 7938,'0'-13'0,"-1"1"-26,-4 3 1,4-3 0,-4 3 182,4-2 1,1-3 0,1 1-1,2 0 426,2-1 1,5 1 0,-3 0 0,2 1 565,0 3 0,-4-2 883,4 7-1353,-6 0 0,2 10 0,-6 4 0,-3 5 10,-5 2 1,-3 7 0,-3-2-1,-1 2-69,-2-2 1,-6 3 0,1-2 0,-6 2-33,-2 1 0,-4 1 0,2 0 0,-1-1-75,-3 1 1,3 4 0,-2 2-1,-1-1-226,-1 1 1,4 4 0,1-3 0,2 2-320,0-1 0,6-5 1,7-1-1,3-4-1350,2-2 1,1-7 0,3 2-656,5-3 0,10-8 0,7-3 1,8-5 935,4-8 0,9-7 1101,6-15 0,0-15 0,6-9 0</inkml:trace>
  <inkml:trace contextRef="#ctx0" brushRef="#br0">19955 17499 7955,'-25'-18'2899,"4"3"-1500,8 8 1,6 13-1,7 16 1,1 3-662,4 2 0,2 1 0,8 3 0,3 4 465,4 4 0,3 5 0,2 2 1,-1 2-1541,1 2 1,5-3-1,3 1 1,0-2-1146,1-4 1,-1 4-1,5-1 1,0-1 1481,0 2 0,0-4 0,0 4 0</inkml:trace>
  <inkml:trace contextRef="#ctx0" brushRef="#br0">2373 10675 8422,'-6'-27'-123,"4"7"1,-4 12 0,6 10 0</inkml:trace>
  <inkml:trace contextRef="#ctx0" brushRef="#br0">2346 10648 8422,'-6'-7'-929,"3"1"1,-6 8 928,-1 2 0,-2 3 0,-1 7 0</inkml:trace>
  <inkml:trace contextRef="#ctx0" brushRef="#br0">2266 10675 8422,'-13'0'74,"4"0"0,0 0 516,-1 0 1,2 0 319,-1 0 1,2 2-596,-2 2 0,3 3 0,8 5-123,2-3 0,3 3 0,8-5 1,3 1 72,4-4 1,5-2 0,3-2-1,2 0-52,2 0 1,2-2-1,4-2 1,0-5-76,0-3 0,0-1 0,0 1 0,0 1-96,0 3 1,-5 5-1,-1-2 1,-1 4-452,-3 1 1,-2 0-1,-3 0 1,-3 0-237,-4 0 0,-3 1 0,-2 2-321,0 2 0,-5 5 62,-4-1 0,-4-3-171,-4-2 1075,2-2 0,-10-8 0,5-2 0</inkml:trace>
  <inkml:trace contextRef="#ctx0" brushRef="#br0">3026 10528 8545,'0'-19'0,"0"-2"361,0 1 1,7 6-1,5 10 1,6 2 529,3 2 1,-1 6 0,4 3-1,-3 3-1055,-2 1 1,3 2 0,-4 2 0,-2 0-254,-1 0 0,-7 2 0,-4-1 0,-2-2 469,-2-1 1,0 3 0,-3 1 0,-5 1-202,-5 4 1,-14 7 0,-2 5 0,-7 4-1591,-5 4 1739,-8 4 0,1 5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4692 11941 7916,'0'-13'543,"-1"1"-773,-4 3 1,2 3-196,-6 6 0,1 2 2136,-6 2 149,7-2-723,1 3 1,6-6 1094,0-3-1856,0 2 1,1-2 0,2 8 0,2 5-147,-2 3 0,-2 6 1,-1 1-1,0 0-20,0 0 0,0 5 0,0-2 1,0 2 85,0-2 1,0 3 0,0-2-1,0 0 19,0-1 1,0 2-1,0-6 1,0 0-66,0 1 1,0-4 0,2 4 0,1-1-15,1 0 1,5 1 0,-3-1 0,0 2-216,0 1 0,-2 7 0,-2-4 0,1 0-86,1 1 1,1 0 0,-5 2 0,0-2-43,0-3 0,0 2 0,0-5 1,0 0 237,0 0 1,0-1 0,0-5 138,0 1 0,0-1 0,0 0-204,0 1 1,0-1-1,0 0-90,0 1 1,1-1 0,2 0 0,3 1 0,1-1 0,-2 0 0,4 1 0,0-1 112,-2 0 1,5 1 0,-2-1 0,5 0 31,3 1 1,0-5 0,-4-1 0,3 1 31,0-1 1,6-1 0,-4-4 0,2 2-100,2-3 1,1 0 0,1-2 0,-1 0 18,0 0 1,8 0 0,-5 0 0,1-2-13,0-2 0,3 3 0,2-4 0,-1 4-71,1 1 1,4-5 0,-3 1 0,2 1 63,-1 1 0,1 2 0,4 0 1,0 2 108,0 2 1,-5-2 0,1 4 0,-1-2-154,-1 1 1,3-1-1,-4-4 1,0 0 55,-1 0 0,4 0 0,-5 0 0,-2 0-26,0 0 1,2 0-1,0 0 1,-2 0-79,0 0 1,-3 0 0,1 0 0,0 0-5,-1 0 1,4 0 0,-1 0 0,-2 0-91,-2 0 1,3 0 0,-5 0-1,2 0 40,1 0 0,-3 0 1,-1 0-1,0 0 12,-1 0 0,0-2 0,-5 0 0,2-3 509,-2 2 0,3 2 0,-1 1 1,0 0-220,1 0 0,0-5 1,5 1-1,-3 1-363,-2 1 0,3-2 0,-3-2 0,1 0 27,-1 0 0,-1 0 1,-3 3-1,-1-3 26,0-1 0,2-1 0,-7-2 0,1 1 130,-1-1 1,1-2-1,-4-1 1,0-1 268,0 1 1,3-6 0,-3-3 0,0-4-101,0 0 1,3-1-1,-3-1 1,0-2-200,0-1 0,2 0 0,-2 3 0,0 0 0,0 1 0,3-7 0,-4 8 0,-1-3 0,2 1 0,-5 2 0,4-3 0,-4 0-329,-1-2 0,0-2 0,0 4 1,0-3 101,0 3 1,0 1 0,0 1 0,0 2 194,0 3 1,-4-2 0,-1 5-1,1-1-81,-2 1 0,3 1 0,-4 5 0,1 0 19,3-1 1,-3-3-1,1-1 1,1 2-100,-2 1 1,5 2-1,-4-1 1,2 1 164,-1 0 0,1 4 1,-5 0-1,1 0 13,0 1 1,-2-2-1,-5 4 1,0 0-62,-4 0 1,-4 2-1,-10 4 1,-3 0 4,-4 0 0,-2 0 1,-4 1-1,-3 2-14,-4 2 0,-7 4 0,-4-5 0,-2-1 42,-2-1 1,1-2 0,-2 0 0,0 0 116,1 0 0,-6-2 0,8-1 0,0-3-13,0-1 1,-8 4-1,7-3 1,-3 1-351,1 1 1,2 0 0,-1 4-1,0 1-274,1 3 1,4 4 0,2 5-1,5 1-359,8-1 0,4 0 0,5 1 0,4-3-425,7-2 0,6 3 0,9-3-60,3 3 1,5 1-1,10-1-310,7-3 1717,12-9 0,9-19 0,6-9 0</inkml:trace>
  <inkml:trace contextRef="#ctx0" brushRef="#br0">5985 10249 7150,'-9'0'-611,"0"0"1,5 0 1435,-5 0 789,6 0-616,-3 0 0,2-6 702,-1-3-815,1-3 0,4 2-594,0 5 1,0 13 0,1 14-94,4 3 1,-4 3 0,4 3 0,-4 3 9,-1 0 1,5 5 0,-1-4 0,-1 2-5,-1-1 0,-2 2 0,0-2 0,0 1 8,0-2 0,0-2 0,0-6 0,0-1-42,0 1 0,4-2 1,0-1-1,-1-3-85,-1-2 1,-2 5-1,0-2 1,0 1-7,0 0 1,0 0-1,0-3 1,0-1-418,0 0 1,4-1 0,1-5 0,-1 1 255,2-1 1,2-1 0,6-2 0,3-1 102,0 1 0,7-2 0,-2 1 0,5-1 72,4 0 0,2 2 1,5-4-1,1 2 56,2 2 0,7 0 0,-4 1 0,-1-2-170,-2 1 0,-1 2 1,0 1-1,2 0 133,2 1 1,-2-1 0,2-1 0,-2-2-22,-2-1 1,6-1 0,3 0 0,1-2 44,-1 0 0,3-4 0,-4 2 0,4-2 321,2-2 1,-7 0-1,-1 0 1,-2-2-277,1-2 0,-2 2 0,-6-2 0,-3 2-488,-2 2 0,0 5 0,-6 1 0,1 0 108,0 0 0,-7 2 1,-2-3-1,-3-2 126,-2-2 0,0-1 0,1 0 1,-1 0 390,0 0 1,5-1 0,0-4-1,0-3 142,1-4 1,-3-3 0,7-3 0,0-4 31,2-3 0,1-6 0,-3-2 1,0-1-190,0-3 1,2-1 0,1-2 0,-4 0 71,-4 0 1,1-3 0,-1 0 0,-4 1-359,-3-1 0,-5 0 1,-6 3-1,0 2-358,0 2 0,0-2 0,-2 2 0,-1-2-128,-1-2 1,-7 4 0,3 1 0,-3-1 130,2 2 1,-3 2 0,4 5 0,-4 2 241,-2 2 1,3 0 0,0 5 0,2 2-50,-1 1 1,3 6-1,-2 2-45,-2 1 0,-1 1-234,-1 5 1,0 0 0,-1 0 0,1 0 197,0 0 0,-1 2 1,0 1-1,-4 1 124,-4-1 0,-8 3 0,-3-2 0,-2 1 134,-7 1 0,-2-5 0,-8 4 1,0-4-94,-3-1 0,-1 5 1,1-1-1,1-1 145,0-1 1,-1-2 0,10 0-1,-3 1 20,-2 4 1,-1-3 0,1 6 0,3-1-368,1 1 1,-5-1 0,4 3 0,0-2-220,2-2 1,1 4-1,2-2 1,5 0 10,3 1 1,3-6 0,4 3-1,2-1-680,3-1 1,3 2 0,5-3 0,1 3-1363,0 1 2513,5 2 0,-9 5 0,2-1 0</inkml:trace>
  <inkml:trace contextRef="#ctx0" brushRef="#br0">4759 11941 8338,'7'-13'81,"-2"-1"831,-4 1-1648,-7 0 1,3 5-96,-6 4 877,6 3 1,-4 1 668,3 0 0,2 1-246,-2 3 0,2-1 0,2 6-131,0 2 1,0 5 0,0 2 0,0-1-144,0 3 1,0-4-1,0 5 1,-1-1 31,-4 1 1,4 1 0,-4 5-1,4-2 48,1-3 1,0 8 0,0-3-1,0 1-75,0 0 0,0 3 1,0 2-1,0-1-15,0 1 0,-2 4 1,-1-3-1,-1 1-117,1 1 1,2-6 0,1 2 0,0-2-61,0-4 0,-5 4 0,1-8 0,1 3 95,1 2 1,2 0 0,-1-2-1,-2-1 12,-2-2 1,1-1 0,4 2-1,0-2-73,0-2 0,0-1 0,0-5 0,1 1-5,4-1 0,-2-1 0,4-2 0,1-1-29,-1 1 1,0-2 0,4-1 0,-2 1 77,1-1 0,2-2 1,1 2-1,1 0-63,-1 1 0,5-1 0,1 3 0,0-1-13,0 2 0,5-1 1,-2 0-1,3-1 12,2 2 1,0-1-1,1 0 1,2-1-18,1 2 1,6-1 0,-2 0 0,4-1-72,1 2 0,0-4 1,0 2-1,0 0 83,0-2 0,-5 5 0,1-4 0,-1-1 39,-1-3 0,3 2 0,-4-1 0,0-1 7,-1 2 1,4-4-1,-4 3 1,1 0-87,0-1 0,2 1 1,-2-5-1,-1 0-75,1 0 0,2-2 0,-2-1 1,0-3 162,-1-1 0,4-2 1,-5-4-1,0 0 160,1-1 0,-3 1 0,3 0 0,-1-1-162,0 1 0,6 4 0,-1 2 1,1 1-432,-1 3 0,1 1 0,-5 2 0,1 0 22,-1 0 0,-1 0 0,-2 0 0,-1 0 292,-2 0 0,4 0 1,-9 0-1,1 0 135,0 0 1,-4-1 0,3-2 0,-2-3 491,-3-2 0,3 0 1,-1-6-1,-1-1 300,-3-2 1,0 0-1,-1-3 1,-1-1-755,-3 0 0,3-1 1,-5-5-1,2-1-197,0-3 1,-5 1 0,4-7 0,-2-3 109,-3-2 1,-2-7 0,-1 3 0,0-2-229,0-2 1,0-6 0,-1-3-1,-4-1-31,-4 1 0,-3 1 0,-1 5 0,0 1 286,-1 3 0,-5 0 1,-2 8-1,-1 4 197,0 3 1,4 3-1,-4 6 1,-2 2-962,-1 6 1,-2 3 0,1 4-1,-2 3-495,-4 1 1,-2 3 0,-7 7 0,-3 6 793,-5 7 1,-3 2 0,-2 5-1,1-2-1510,0 2 0,1-1 1916,3 0 0,3-4 0,6-6 0</inkml:trace>
  <inkml:trace contextRef="#ctx0" brushRef="#br0">6052 10395 9879,'7'-6'-1684,"-1"-3"2659,0-2 1,0-3-271,3 1-840,-3 0 1,-6 7 0,-2 4 280,-2 5 0,1 7 0,-4-1 29,1 3 0,-3 2 0,4 0 1,2 3 90,2 0 0,1 1 0,0-3 1,0 1-101,0 2 0,4 6 0,2-2 0,0 5-149,0 4 1,0-2 0,-2 7 0,4 1-64,-1 1 0,4 7 0,-5 1 1,1 0 42,3 0 0,-2 1 0,1-4 1,1-2-38,2 2 0,6-1 0,-1-5 0,0-3 157,-2-2 1,2 4-1,3-5 1,-1-1-66,0-2 0,3 3 1,-1 1-1,3 1-78,4 0 0,3-2 1,0-5-1,5-1 46,2-2 0,10 0 0,3-3 0,6-3 146,-1-2 0,9 0 0,2-11 0,-1-1 22,-2-1 1,3-4-1,-5-1 1,-3-2-120,-1-3 1,1 4 0,-10-4 0,1 1-234,-1-1 0,2 6 1,-5-4-1,-1 1 10,1 1 0,-1-5 0,-5 3 0,0-1 245,0-4 0,4 4 1,1-2-1,-4-2 179,-4 0 0,0-3 0,-4 1 0,-1 0 214,1-1 0,-3-3 1,-7-3-1,-2 1-64,-2 0 0,-1-5 1,-6 2-1,-2-3-122,-1-2 1,-6 0 0,3-1 0,-2-3-260,1-4 0,-2-4 1,-6-2-1,-3-4-312,-1-4 1,-2-2-1,-5-3 1,1 2 0,0 4 1,-1-3 0,1 5 0,0 0 82,-1 1 0,-3 0 0,-3 5 0,0 2 125,-4 2 1,-6-1-1,-2 6 1,-2 1-93,-3 2 0,-3 7 0,-6 2 1,-9 1-45,-10 1 1,-3 5 0,30 9-1,0 1 1,-37 1-83,0 1 1,35 0-1,-1 1 1,-33 2 0,4 3-215,5 2 1,13 1-1,1 4 1,3 0-25,5 1 1,8-3 0,4 0-2679,2-2 3198,9-6 0,18-15 0,11-10 0</inkml:trace>
  <inkml:trace contextRef="#ctx0" brushRef="#br0">7358 8716 19607,'-7'0'-1893,"-5"0"1,9-4 0,-4-2 1386,1-2 0,1-1 0,5-4 1,0 0 420,0-1 1,0 1-1,-1 0 210,-4-1 1,2 1 0,-6 1 82,-1 3 1,3-1-80,-2 5 0,1 3 0,0 6 1,3 5 14,4 3 1,1 2-1,0 3 1,0 2-220,0 2 1,4 0 0,2 4-1,0 0 113,0 3 1,0 6 0,-3-1-1,3-1 131,1 1 0,0 7 1,4-2-1,-2 4-177,1 5 1,3-1 0,4 4 0,2 2-141,2 0 1,1 6-1,5-6 1,-1 4-6,1 0 1,4 2 0,0-3 0,0-5 2,2-3 0,-4-2 0,7-5 0,1-2 151,1-2 0,2-5 0,2-7 0,1-4 139,1 0 1,11-4 0,0-7 0,3-5 138,1-2 0,8-2 1,-2 0-1,0-2-244,0-2 1,9 1 0,-4-5 0,2 3-89,-1 2 0,2 1 0,-2 2 1,-1 0 44,-2 0 1,-7-4 0,-4-1 0,-3 2 30,-5 2 0,1-4 0,-7-1 0,-3-1 225,-3-3 1,-3-4 0,1-3 0,-3-6 166,-4-2 1,-3-3-1,-1-5 1,-4-5-13,0-5 0,-4-7 1,-7-1-1,-5-4-180,-2-2 0,-2-5 0,0 2 0,0 1-444,0 0 1,-5 1-1,-1 5 1,-1-1-142,-3 1 1,-2 1 0,-3 3 0,-1 5 117,-2 3 1,-4-2 0,1 3 0,-3 6 110,-4 4 0,-6 3 0,1 2 0,-1 3-13,-3 4 1,-7 5 0,-6 4 0,-5 3-93,-3 0 0,-4 5 1,1-2-1,-1 4-284,-2 4 0,-8 6 1,5 3-1,-1 5 60,0 2 1,32-7 0,1 1 0,-1-1 0,0 1 142,1 0 0,1 2 0,-1 3 0,2 2 0,-1 1 0,1 1 0</inkml:trace>
  <inkml:trace contextRef="#ctx0" brushRef="#br0">4719 11408 8459,'9'-16'244,"0"2"0,-6-2 1,3 9-1,-2-2-120,0 0 0,1 5 0,-4-4 121,4 2 12,-4 2 1,4 5-265,-10 4 1,2 1-1,-4 4 1,-1-1 590,1 1 1,3-2 1643,-5 1-1630,6-7 1,-5 4-352,4-6-682,2 0 1,-3 6 0,5 3 204,0 3 0,1 1 0,2 1 1,1-1 229,-1 0 1,3 1-1,0-2 1,2-2 262,2-1 1,-3-5-1,2 4-55,2-2 1,-1-1-1,0-2-623,-1 2 1,-4-1-816,4-4 1,-5 0 0,3 2-246,-1 2 1,-1-1 1474,-5 6 0,6 0 0,1 4 0</inkml:trace>
  <inkml:trace contextRef="#ctx0" brushRef="#br0">4812 11421 8325,'0'-17'0,"0"-1"1630,0 2-1327,0 7 0,2 3 209,2 6 1,4 0 0,5 0-289,0 0 1,1 0 0,0 0-1,3 0-95,0 0 0,3 0 0,-4 0 0,2 0 56,-2 0 1,3 0 0,1 0 0,-1 0-115,0 0 1,3 4-1,-3 1 1,1-1-295,-1 2 0,3-3 0,-4 4 0,-2 1 53,-1-1 0,3-4 1,0 3-1,-2-2 106,-1 1 0,3-1 0,-1-4 0,1 0 433,1 0 1,-4 0-1,3 0 1,-3 0 136,-2 0 0,5 0 0,0-1 1,-2-2-470,-1-2 0,-2 1 0,0 4 1,1 0-456,-1 0 1,0 0-1,-1 2 1,-1 0-32,-3 3 1,1-1 0,3-2-133,-3 2 0,3-2 268,-3 2 1,3-2-441,1-2 1,-6 1-1751,-2 4 2503,2 2 0,-5 6 0,4 1 0</inkml:trace>
  <inkml:trace contextRef="#ctx0" brushRef="#br0">5679 11368 8268,'0'-13'660,"0"-1"-837,0 1 654,0 6 382,0 1 0,1 7-145,4 4 0,2 2-415,6 6 1,-4 1-1,-1-1-399,-2 0 0,-2 1 0,-4-1-392,0 0 1,-6 1-1,-3-1 1,-4 2-492,-5 3 0,2-4 983,-6 4 0,-1 3 0,-3 0 0</inkml:trace>
  <inkml:trace contextRef="#ctx0" brushRef="#br0">13797 5824 29163,'-14'0'-1552,"1"0"606,0 0 1,4 0 0,1 1 80,3 4 0,-1-4 831,1 4 0,-2-4 1,-7-1-1,3-1-6,2-4 1,-3-2 0,3-5 0,-3 2 367,-1 1 0,-5 1 1,0 0-1,2 3-101,1 4 0,0 1 1,-1 0-1,-3 0-497,-2 0 1,5 1-1,-4 2 1,1 2 80,-3-2 1,1 2 0,1 0 0,-1-2 220,0-2 1,-1-1 0,-3 0-1,1 0 334,2 0 0,1 0 0,-3 0 0,4-1 73,0-4 0,-2 4 0,4-4 0,2 4-66,1 1 0,-3 0 0,1 0 0,-1 0-572,-1 0 0,4 4 0,-4 2 0,1 2-115,0 2 1,-4 2 0,3 3 0,-1 0 160,1-2 0,-3 6 0,4-8 0,2-1 175,1 2 1,6 0-1,0-1 1,0 0-87,2-2 1,1 0 0,4 2 0,0 0-276,-3-2 1,1 1 0,4 6 0,0 2 59,0-2 1,0 4 0,0-1 0,0 0-217,0 0 1,0 4 0,0-4 0,1 0 242,4 0 0,-2-1 1,5-3-1,1 1 387,-1 2 1,4-2-1,-4-5 1,4-2 117,2 1 0,0-3 0,3 2 0,2 0 2,2-2 0,-1 1 0,4-5 0,-3 3-115,-2 1 0,5 1 0,-2 2 0,2-1-113,-2 1 0,3 2 0,-3 1 1,2 1 33,-2-1 0,8 0 1,-3 1-1,2-1 258,4 0 1,-4 1 0,5-1 0,1-1 56,-1-3 1,0 3-1,3-5 1,-2 2-91,2 0 0,2-6 0,1 1 1,0-1-244,0 2 1,-2-4 0,-1 5 0,-3-2-218,-1 1 1,2 4 0,-2-3 0,0 0 60,-1-1 1,4 4 0,-5-3 0,0 0 70,2 0 0,-4 3 0,5-5 0,0 1 215,0 1 1,0-5 0,3 4 0,-1-4 157,1-1 1,0 0 0,2 0-1,-1 0-302,4 0 0,1 0 0,-2 0 0,2 0-137,1 0 1,5 5-1,-3-1 1,0-1 34,0-1 0,-2-1 1,-4 2-1,0 1-104,0-1 0,0 3 0,0-1 0,-1-2 245,-4-2 0,2-1 0,-4 0 0,0 0 46,-1 0 1,-1 0 0,-4 0 0,0 0-54,-1 0 1,5 0-1,1 0 1,-3 0-54,-1 0 0,-1 0 0,1 0 0,2 0 0,1 0 1,0-1 0,-4-2 0,-1-2 68,1 2 0,0 2 0,-1 1 1,1 0 88,0 0 0,2-2 0,1-1 1,-2-1-8,2 1 1,-1 2-1,-1 1 1,2-2-223,1-2 0,0 2 1,-3-2-1,2 2 15,1 2 1,2 0-1,-4 0 1,2 0-305,-1 0 0,3 5 0,-2-1 0,-2 1 327,-1 0 1,3-3 0,1 2 0,-1-2 229,1-2 0,1 0 0,4 0 0,-3 0 20,-1 0 1,2 0 0,-2 0 0,-1 0-234,1 0 1,4 1 0,-2 2 0,2 2-178,-1-2 0,3-2 0,-5-1 0,1 0-2,1 0 0,-7 0 1,4 0-1,-2 0 254,0 0 0,5 0 1,-4 0-1,1 0 139,-1 0 0,4 0 1,-5 0-1,0 0-100,2 0 0,-1 0 0,5-1 0,-3-2-227,-1-2 0,3 1 0,-5 4 0,-2 0-100,-1 0 1,4-2 0,-1-1-1,-2-1 53,-1 1 1,-1 2 0,1 1-1,2 0 235,1 0 0,0-2 0,-3-1 0,2-1-92,1 1 0,0-3 0,-3 0 0,0 0 282,-1 0 1,6-3 0,-8 5 0,0-1-364,0-1 1,3 3-1,-6-4 1,4 0-192,0-1 0,1 5 1,0-3-1,-1 2 78,1-1 0,0-4 0,-1 4 0,-1-1 92,-2 0 1,2-3 0,-3 3 0,2-1 76,-2-4 0,2-1 0,-7-1 0,1 1 10,1 3 0,-4-7 0,3 3 0,-3-1-148,-2 4 0,0-6 0,1 2 0,-2-1-117,-3 1 0,2 0 1,-3 1-1,1 0 83,0-1 1,-2 1 0,3 0 0,-1-1 12,2 1 0,-5 0 0,-1-2 0,0-1 117,-1-2 1,1 0 0,-5 3 0,0-1 25,0-2 0,0-1 0,0 3 0,-2-2-114,-2 2 1,-2-4 0,-6 1 0,0 0-11,-3 0 1,-1-1-1,3 4 1,-2-2 109,-3 2 1,3 3 0,-4 2 0,1 2 47,1-1 0,-1 4 0,4 0 1,0 2 61,-4-1 1,2 1 0,-5 4-1,0 0 117,0 0 1,4 0-1,-4 0 1,2 0 76,2 0 0,-2 0 0,1 0 0,2 0-27,1 0 0,-3-5 0,-1 1 1,-2 0 32,-2-2 1,-1 3 0,0-5 0,2 1-22,-2 0 1,-1 2-1,-3-2 1,-3-1-163,-5 1 1,4 2 0,-1-2 0,2 1-3,0 3 1,0-3 0,4 2-1,1 1-206,-1 1 1,0 2-1,1-1 1,-1-2 115,0-2 0,1 1 0,-2 3 0,-2-2 8,-1-2 0,-6 1 0,3 2 0,-2-1 43,1-1 0,4-2 0,-4 3 0,1-3 119,0-1 0,3 2 0,-4-2 0,-1 1-71,2 3 1,-3-3 0,4 1 0,1 1 39,-1-2 1,-2 5 0,2-5 0,-1 1-207,-3 1 1,-1-2 0,-2 3 0,0-2-18,0 3 1,-2-4 0,-2 0 0,-4 0-50,1 0 1,-3-3 0,4 5 0,0 1 111,0 1 1,3-2-1,6-1 1,3 2-31,1 2 1,-4 1 0,3 0 0,-1 0 125,-1 0 1,2 0-1,-3 0 1,1 0-32,-1 0 0,3 0 1,-1 0-1,-1 0-10,2 0 0,-9-5 1,3 1-1,-1 1-24,-1 1 1,4 2 0,1 0-1,3-1 14,1-4 1,-3 4 0,4-3 0,-1 2-29,1 2 0,1 0 0,4 0 1,0 0 50,1 0 0,-1-4 0,-1-1 0,-2 2 21,-1 2 0,0 1 0,3 0 0,-3 0-21,-5 0 0,-1 0 0,0 0 0,2 0-16,-2 0 0,4 0 0,0 0 0,2 0-111,0 0 0,-4 0 1,2 0-1,0 0 72,1 0 1,-1 0-1,4-2 1,-2-1 97,1-1 1,2-1 0,1 5-1,-1-1 57,-3-3 0,1 2 0,-5-2 0,-2 2-207,-2 2 0,-5 5 1,-1 0-1,2 1 3,2 0 0,-2 3 1,0-3-1,2 0 23,-2 0 0,0 3 0,3-3 0,1 0-3,4 0 0,-2-2 0,4-4 0,-1 0 113,-3 0 1,4 0-1,1 0 1,1 0 330,-1 0 1,-3 0-1,2 0 1,1-1-365,-1-4 1,-2 4 0,4-4 0,-1 4-263,0 1 0,4 1 1,-3 4-1,2 2-209,3 0 0,4 5 1,1-3-1,3 3-1362,6 1 1,5 1 1685,7-1 1,6 6 0,1 2 0</inkml:trace>
  <inkml:trace contextRef="#ctx0" brushRef="#br0">4746 13727 8325,'7'-6'241,"-1"5"1,-5-7-1,2 4-557,2-5 1,4 1 531,-5 0 1,5-1 314,-5-5 1,2 7-1,-3 1 1015,2 0-1418,-1 5 1,-4-4-62,0 10 1,0 2 0,-1 6 69,-4 1 0,-2 3 0,-6 1-27,-1-2 1,5-1 0,0-3 0,-1-1 89,-2-3 0,3-3 0,0 2 248,-1-1 0,3 3 574,-2-5-894,0 1 1,3-1 18,6 1 0,1 1 1,8-3-1,0 3-19,-1 1 1,8-4-1,-3 3 1,2-2-53,0 1 0,3 4 0,-1-3 0,1 0-45,1-1 0,-2 0 0,3-5 0,0 0 31,-4 0 1,-1 1 0,-2 2 0,0 2-516,1-2 1,-5-2-1,0-1-1276,1 0 1,-3 5 386,2-1 1,0 6 0,4-2-826,1-1 2167,-7-1 0,11-6 0,-3 0 0</inkml:trace>
  <inkml:trace contextRef="#ctx0" brushRef="#br0">5012 13767 8325,'-7'0'1612,"2"0"-1083,10 0 1,2-4-1,6-2 1,1 0-1,-1 0 296,0 3 0,5 1 0,1 1-548,2-4 1,1 4 0,5-4 0,0 4-39,-1 1 1,1 0 0,0 0 0,-1 0-91,1 0 0,-2 0 0,-1 0 0,-2 0-92,2 0 1,-3 0-1,1 0 1,0 0 17,-1 0 0,-1 0 0,-3 0 1,1 0-228,-2 0 1,0 0 0,0 1-276,2 4 1,0-2 0,-5 4-24,1-1 1,-5 3-1,-2-3-683,-1 1 0,0-4-94,-2 2 1,-1-4-429,6-1 1655,-6 0 0,15-6 0,-3-1 0</inkml:trace>
  <inkml:trace contextRef="#ctx0" brushRef="#br0">5852 13687 7843,'6'-7'-139,"-3"1"1687,6 6 892,-6 0-1428,9 0 1,-10 0-49,7 0-802,-6 0 1,3 6 0,-6 2-123,0 4 0,-6 0 0,-3-1 1,-4-1-663,-5 5 1,4-6 0,-4 4 0,3-1 153,2 0 0,-1 1 0,2 0 0,2-1-193,1-3 0,5 3 0,-4-3 661,2 3 0,8 1 0,5 0 0</inkml:trace>
  <inkml:trace contextRef="#ctx0" brushRef="#br0">6199 13647 8175,'0'-9'1232,"0"0"1,0 5-420,0-5 0,0 7-522,0 2 0,0 11 1,-2 8-1,-2 0-171,-5 1 1,-2 2 0,1-3 0,3 0-139,1 1 1,-3 2 0,4-5 0,2 0 35,2-2 1,1-7-367,0 1 1,1-6 155,4 2 0,-2-4 0,6-1 0,1 0-183,2 0 0,1-4 0,1-1 0,-1 2-400,0 2 1,1 1 774,-1 0 0,6 0 0,2 0 0</inkml:trace>
  <inkml:trace contextRef="#ctx0" brushRef="#br0">6358 13740 8206,'-13'-29'753,"0"2"-63,5 9 0,2 11 0,8 4-403,2-2 0,4 1 0,5 4 0,2 0-81,3 0 1,7 0 0,8 0 0,1 0 159,3 0 1,1 1-1,4 2 1,-1 3-80,-1 2 0,6-4 0,-9 4 0,-1-1-47,-2 0 1,1-2 0,-5 2-1,-4 1-507,-2-1 1,-8-4-1,1 3 1,-5-2-390,-4 1 1,-5 5 0,0-1 476,-6 3 0,-8-3 0,-10 0 1,-3 1 91,-4 2 1,-6 1 0,1 1 0,1 0-292,-1 4 0,-2-3 0,4 3 0,1-3-407,2-2 0,7 5 1,3-1 784,3 0 0,2-2 0,0-2 0</inkml:trace>
  <inkml:trace contextRef="#ctx0" brushRef="#br0">5839 11821 7672,'0'9'-796,"0"0"1,1-6 795,4 1 0,2-2 0,6-2 0</inkml:trace>
  <inkml:trace contextRef="#ctx0" brushRef="#br0">5839 11795 8467,'-9'0'-1341,"0"0"0,6 1 1436,-2 3 1,4-1 816,1 6 0,-4-4 71,-1 4 1,-1-2-298,2 2 1,2-2-797,-2-2 1,2 2-260,2 7 1,2-1 0,1 0 368,1 0 0,7 7 0,-4 0 0</inkml:trace>
  <inkml:trace contextRef="#ctx0" brushRef="#br0">5785 12101 8545,'-7'-21'72,"2"9"1,8 12-1,2 8-966,-2 4 1,0 0-1,0-2 894,1-1 0,2-5 0,-3 5-61,2 2 0,-1 0 0,-4 3 46,0-1 0,0 0 0,0 1-7,0-1 1,-2-1 21,-2-3 0,3 3 0,-5-5 0</inkml:trace>
  <inkml:trace contextRef="#ctx0" brushRef="#br0">5825 12448 9178,'-9'4'513,"1"0"0,3 2 1,-2-1-789,1 4 0,0 6 0,3 1 1,-2-1-533,2 1 1,2 2 0,1-2 806,0 2 0,0 5 0,0-2 0</inkml:trace>
  <inkml:trace contextRef="#ctx0" brushRef="#br0">5785 12781 8180,'-6'7'-136,"-1"-1"-190,0 0 0,-1 1 0,5 7 87,-1-1 0,-1 0 1,5 1 284,0-1 1,0 0 0,0 1 0,2-1-13,2 0 0,-2 1 0,4-1 0,-2 0-118,1 1 1,3-1 83,-3 0 0,5 1 0,-2-1 0</inkml:trace>
  <inkml:trace contextRef="#ctx0" brushRef="#br0">5812 13154 8180,'-6'7'1986,"3"-1"-1807,-6-6 1,6 11 0,-1 2 0,2 3-1608,2 3 0,0 7 1428,0 5 0,0 6 0,0-3 0</inkml:trace>
  <inkml:trace contextRef="#ctx0" brushRef="#br0">5919 13567 8050,'-20'-27'0,"3"2"0,-1 12 0,6 23 0,6 26 0,-1 10 0</inkml:trace>
  <inkml:trace contextRef="#ctx0" brushRef="#br0">16943 13474 7964,'0'-18'-305,"0"0"0,0 8 61,0 10 0,0 6 1,0 7-1,0 0 305,0 1 0,0-1 555,0 0 0,1-1 1,4-3-398,3-4 0,6-4 0,4-1 0,4 0 432,3 0 0,3 0 0,5 0 0,5 0-291,5 0 1,3 0-1,-2 0 1,4 0-255,-1 0 1,8 0-1,-5 0 1,1 0-102,1 0 0,-1 0 1,4 0-1,0 0 77,-2 0 1,4 0 0,-7 0 0,5 0 96,3 0 1,2 0 0,-3 0 0,-3 0 154,3 0 1,-3 0 0,-3 0 0,-4 2-231,-1 2 0,5-1 0,-4 4 0,2 1-292,0-1 0,0 2 1,4 3-1,-1-2 49,-3-1 1,1-4 0,-3 2 0,2 0 149,2 1 0,-1-5 1,-6 1-1,5-2 193,3-2 1,0 0-1,-2 0 1,-2 0 83,-2 0 1,4 0 0,-1 0 0,1-2-228,-1-2 1,3 2 0,-3-4 0,3 2-136,1-1 1,3 1 0,1 4-1,-3 0-98,3 0 0,-1 0 0,-1 0 0,-1 0 102,0 0 1,7-1 0,-8-2 0,2-2 160,-1 2 1,-2 0 0,0 0 0,0-3-6,3-1 0,1-2 0,-3-4 0,1-2 21,-1-3 1,0 2 0,1-6-1,-1-1-94,0 3 1,1-4 0,-1 5 0,-1 0-104,-3-1 0,1 2 1,-6 5-1,-1 0-65,-1 0 1,-4-1 0,-1 1 0,-3 0 48,-1-1 1,-2 2 0,-4 1 0,-1-1 25,1-3 0,-2-1 0,-1 1 1,-3-2 240,-2 0 0,3-6 0,-4 4 0,-2-1 57,-1-4 1,-2 0 0,1 0 0,-2 2-155,-4-1 1,3-1 0,-7 0 0,-1 3-337,-1 2 0,-4-5 0,-2 4 0,-5-1 35,-3 3 0,-6 3 1,-1 2-1,-2 0 75,-2-1 1,-3 1-1,-2 1 1,-1 2 8,-2 1 0,-6 0 0,2-3 0,0 2 398,-1 1 1,1 0-1,-5-4 1,0-1 103,0 1 0,-6 0 0,-4-2 0,-7-1-338,-5-2 1,-7 2-1,-4 5 1,-1 2-45,35 4 1,1 0-1,-1 2 1,1 0 0,-1 1-1,-1 0 1,2 1 0,-1 0-15,1 1 1,-1 0 0,-4 0 0,0 0 0,3 0 0,-1 0 0,-1 0 0,0 0-115,-1 0 1,0 0-1,-1 2 1,2 1-1,1 0 1,2 0-1,1 0 1,0 0 166,0-1 1,1 1-1,-37 6 1,5-4-1,1-2 138,2-2 0,-7 4 0,9-1 1,2-1-10,1-1 1,-1-2 0,3 0 0,0 0 50,0 0 0,-4 0 0,4-2 0,0-1-321,0-1 1,-8-5 0,3 4 0,2 1-165,1-2 0,1 4 1,3-2-1,2 3 113,-1 1 1,4 0 0,4 0-1,-1 0 49,1 0 0,-8 0 0,3 1 0,-2 3 320,0 5 0,-3 3 1,-1 2-1,-2-1 17,-2 0 1,-3 2 0,-3 1 0,-2 4-162,0 0 1,31-11-1,0 0 1,-30 12 0,-3-1-130,2 1 1,5 1-1,2 5 1,3 0-56,2-1 0,9 0 0,10-3 1,9-1-188,7 2 0,5 1 0,5 2 1,2 0 6,4-1 0,2 1 1,6 0-1,3 1 112,6 3 0,11-3 1,19 5-1,7-4-230,7-2 0,-15-10 0,2 0 443,2-3 0,1-1 0,6-1 0,1-1 0,1-1 0,-1-1 0</inkml:trace>
  <inkml:trace contextRef="#ctx0" brushRef="#br0">15490 14167 8631,'-6'-14'-148,"-3"1"1,1 6 0,1 1-1,0 1 125,-1 1 1,-1-1 0,-4 5 0,0 0 43,-1 0 1,1 0 0,-2 0 0,-1 0 153,-2 0 1,-1 0 0,3 0 0,-2 0 97,2 0 1,1 0 0,1 2 0,0 1-47,-4 1 0,3 7 0,-4-4 0,-1 2-25,-2 0 0,2 0 1,-1 3-1,0-2-64,0-1 1,1-2 0,-4 4 0,2-2-152,-2 1 0,-1 2 1,-3 1-1,-2 0-48,-1 1 0,0-1 0,6 0 0,1 1 145,2-1 0,5 5 1,0 0-1,2-2-35,1-1 1,1-2 0,0 0-1,1 1 191,3-1 1,2 2 0,4 1 0,-2 3-140,2 2 1,-3 0 0,2 4-1,1-1-102,2-1 0,1 10 1,0-6-1,0 1-61,0 0 0,0-2 0,0 3 0,1-1 67,3-2 1,2 7 0,6-9 0,0-1 188,3 3 1,1-3 0,-3-1 0,1-2 114,-1-1 1,0-4 0,2 3 0,2-2-78,0 2 1,6-4 0,-3 6 0,4-3-114,4 1 0,3 1 0,0-2 0,5 1-5,2-2 0,8 3 0,2-1 0,1 0-172,-1 1 1,4-6 0,3 2 0,-3-5 189,0 1 0,-2-4 0,2 1 0,0-3 166,3-2 1,1 3 0,-3-1 0,1-2-197,-1-2 1,3-1 0,-1 0-1,-2 0 30,4 0 1,-4 0 0,6 0 0,-1 0-325,0 0 0,8 0 0,-2 0 1,0 0-21,1 0 1,-1 0 0,1-1-1,-2-2 267,1-2 1,4-1-1,-6 2 1,1-3 36,-6-1 1,10-4 0,-9 5 0,1-2-89,2 0 1,-6 0 0,2-4 0,-2 0 13,-2-1 1,1 1 0,-1 0 0,0-1-92,1 1 0,-1 0 0,0-1 0,-1 1 11,-3 0 0,1-5 0,-4 0 0,0 0 81,0-1 0,0-3 0,-3-8 0,0-1-40,-4 2 0,1-6 0,-6 0 0,0-4-3,-3-1 1,-5-2-1,-2-1 1,-3 3-54,-2 1 0,-3-1 1,-7 9-1,-4 1-240,-4 2 1,-2 2 0,-5 0 0,-9 3-267,-10 1 0,-9 4 0,-12-3 0,-9 2 251,-10 2 1,-9 3-1,32 7 1,-1 2 0,0-1-1,-1 1 174,1 1 1,-1 0-1,-7 0 1,-1 0 0,1-1-1,0 0 1,-2 1 0,0 0-85,-1 2 0,-1-2 0,0 0 1,-1 0-1,-1 1 0,-1 1 1,-1 0-1,-1 1 46,0 0 1,-1 1-1,0 0 1,0 0-1,6 0 1,1 0-1,0 0 1,0 0-590,3-1 1,1 2 784,-3 1 0,1 2 0,7-2 0,0 2 0,-5 0 0,0 0 0,3-1 0,-1-1 0,3-1 0</inkml:trace>
  <inkml:trace contextRef="#ctx0" brushRef="#br0">14330 16139 8239,'7'-18'-337,"-2"1"1,2 0-1,2 8-1,3 5 1,-3 1 0,0 0 392,1-1 0,-3-5 0,1 3 0,-1 0 775,1 0 1,-4-3-1,4 3 921,-3-1 1,1 2-906,-1-4 1,-4 8-1,2 1 1,-6 9-367,-6 7 0,-2 9 0,-4 9 0,-2 3-226,0 5 1,-7 7-1,2 0 1,-2 1-247,2-1 0,-2 0 1,5-8-1,0-2-346,-1-1 1,7-5 0,6-2-1,-1-5-827,1-3 0,4 0 0,-2-5 341,4-2 0,2-2 824,4-5 0,2-3 0,7-6 0</inkml:trace>
  <inkml:trace contextRef="#ctx0" brushRef="#br0">15010 16179 8124,'-6'-32'1870,"-3"-4"1,2 5-1,-1 22 1,1 15-2176,-1 15 0,-6 13 0,-9 0 0,-2 1 345,-2 1 1,2-5-1,2 5 1,2 1 621,2 1 0,2 2 0,8 0 0,5-1-386,2-4 0,8-2 1,3-8-1,5-3-158,3-4 0,4-5 1,6-4-1,-1-5-103,1-2 0,4-12 0,0-5 0,-3-6-366,-4-7 0,0-5 1,-6-8-1,-2-2-49,-1-1 0,-6-4 1,-2 7-1,-1 4 203,-3 3 0,-6 4 0,-3 8 0,0 4-1195,0 3 0,-4 8-1688,1 2 3080,3 10 0,0 8 0,6 8 0</inkml:trace>
  <inkml:trace contextRef="#ctx0" brushRef="#br0">16183 16406 7927,'0'-24'976,"0"-3"1108,0-2 0,-2 14-1444,-2 6 0,-4 6 1,-5 3-1,0 2-504,-1 2 1,3-1 0,0 6 0,2 0-34,-1-2 1,0 5 0,-1-3 0,4 3-45,1 1 0,2 0 0,4 1 0,1-1 64,3 0 0,4 1 1,7-1-1,1 0 5,2 1 0,4-2 0,-4-2 0,-2-1 30,-1 1 1,-3-2 0,-2 0 0,-3 3-25,-1 1 0,-3 1 1,-9 2-1,-7 1-160,-8 2 0,-4 6 0,-2-4 0,2 2-263,3 1 0,-3-7 1,4 2-1,0-3-633,4-2 0,2-4-697,2 0 0,7-9 14,6-5 1,11-4 1604,12-13 0,8-6 0,3-6 0</inkml:trace>
  <inkml:trace contextRef="#ctx0" brushRef="#br0">16689 16099 8120,'12'-35'1354,"-3"-1"1,3 4-1,-3 14-402,3 9 0,0 12 1,-4 7-1,-3 7-703,-4 5 0,-2 4 0,-4 5 1,-3 5-16,-4 3 0,-2 5 1,1 2-1,0 0-863,-1 0 1,1-2-1,1-2 1,2-1-1808,1-1 0,4 1 2436,-3-9 0,5-1 0,-3-5 0</inkml:trace>
  <inkml:trace contextRef="#ctx0" brushRef="#br0">16623 16552 8012,'4'-25'507,"1"3"0,6 3 0,1 7 0,5 3-243,-1 5 0,-1 2 0,-2 4 0,0 2-507,1 5 0,-1 1 1,0 1-1,2-3-339,3 3 0,-3-4 0,4 1 0,-1-2 582,0-3 0,5 4 0,-2 0 0</inkml:trace>
  <inkml:trace contextRef="#ctx0" brushRef="#br0">16969 16552 7768,'8'-6'242,"-2"3"1,-6-5 680,0-3 1,0 4 0,-2-1-121,-2 2 1,2 1 0,-4 2-113,0-2 1,5 2 0,-4 8-434,4 4 1,1 2 0,1 3 0,2-1-22,2 0 1,5 1-1,-1-1 1,3-1-548,1-3 1,1 3 0,0-5 0,3 0-18,0-2 1,1-4-1,-4-1-290,-1 0 0,0 0 1,1 0 476,-1 0 1,-1-1 1278,-3-4-1060,2 4 1,-8 1 0,5 9 0,-2 3 592,-3 1 0,-8 5 0,-2 1 0,-2 0-228,0 0 0,0 1 0,-6-4 0,1 2-1048,0-2 0,-2-3 0,9-2 0,-1-2-46,4 1 0,4-4-203,4-2 1,8-2 0,9-2 0,2 0 254,6 0 0,2-2 0,-2-2 0,4-5 550,1-3 1,-3-1 0,3 0 0,-1-1 443,-4 1 0,-2 1 1,-3 2-1,-4 1 183,0-2 1,-7 0 0,-6-3-1,-1 1 58,-3 0 1,-7-1-1,-5 1 1,-3 0-482,-1-1 1,-6-3 0,-2-1 0,-1 1-67,-1 3 1,1 5 0,-3 1 0,1 2-23,2 3 1,6 2-1,-2 2 1,5 4-513,4 4 1,3 7 0,7 5 0,4 1-1697,4 2 1,10 7 2139,8-9 0,5 6 0,8-7 0</inkml:trace>
  <inkml:trace contextRef="#ctx0" brushRef="#br0">18649 16592 7926,'13'0'0,"-1"2"855,-3 2 1,3-1 0,-5 6 722,1 1 1,-1 2-1,-4 3 1,1 3-714,-1 4 0,3 3 0,-1 3 0,-2 2-536,-2 1 0,-1 0 0,-1-4 1,-2-2-381,-2-3 1,-1-3-1,3-5-3570,-1-1 2916,-6-5 1,7-4 0,-5-8 0,2-5 241,3-3 1,2-7 0,1-4-1,1-2 276,4-1 1,2-6-1,8 3 1,1 2 704,2 3 0,4 8 1,-2-2-1,-1 4 903,0 0 0,-1 7 0,-5 2-756,0 4 1,-5 2 0,-4 4-560,-2 4 0,-2 3 0,-2 1 0,-2 0 38,-5 1 1,-4 5-1,-4 0-709,0-3 1,-1 2 0,5-9 0,-1 1-638,1-1 1,0-1 0,-1-5-676,1 1 1,5 2 1876,4-2 0,14-2 0,5 4 0</inkml:trace>
  <inkml:trace contextRef="#ctx0" brushRef="#br0">19249 16619 7894,'0'-27'462,"0"1"0,0 2 1390,0 20 0,0 1 0,0 11-1750,0 3 0,0 1 0,0 2 0,0 3-549,0 1 1,0 1-1,1-3 1,4 3-2347,4 2 2793,2-5 0,3 4 0,-1-7 0</inkml:trace>
  <inkml:trace contextRef="#ctx0" brushRef="#br0">19422 16646 7894,'7'-6'875,"-1"-6"0,-4-4 0,1 2 434,1 4 0,7 7 1,-2-2-905,2 4 0,3 1 1,-1 0-1,0 0-250,1 0 1,-1 4 0,0 1-1,2-1-359,3 2 0,-3-4 0,4 2 1,-1-1-763,0 2 1,-5-4 0,-4 3-623,1-2 2004,2 4 1,-3-5 0,-2 5 603,-1 0 1,5-4-1,-3 4-388,4 0 1,6-3-1,1 4 1,2 0-428,3 1 1,10 1 0,3 2 0,-2 0-744,-1-2 1,-2-6 0,-7 3-1,-3-2-1226,-4 0 1,-3 1-1687,-2-5 3450,-12 0 0,-8 6 0,-14 1 0</inkml:trace>
  <inkml:trace contextRef="#ctx0" brushRef="#br0">15543 17912 7894,'13'-11'1011,"1"-2"0,-1-2 1,-1 5 133,-3 1 1,1 5-1,-6-5-363,-1-2 0,-1-1 0,-4-1-499,-2 0 0,-2 4 1,-6 1-217,-1 3 1,-2-4 0,-7 4 0,3 2 30,-1 2 1,4 1 0,-6 0-1,0 1 31,1 4 0,2-2 0,5 4 0,2 0-178,4 1 1,-3 1 0,7 4 58,1 0 1,7-4 0,7-1 0,5-2 45,6-3 1,3-2-1,2-1 1,1 0-546,3 0 0,-3-4 1,3-4-1,-2-2 288,-3-5 1,-1-1 0,-1 2 0,-3 1 703,-2 0 0,-3 4 1,-5 1 608,-2 3 1,-6 2-431,1 7 0,-2 9 0,-2 10 0,-2 3-61,-2 5 1,-4 3 0,-7 8 0,-1 1-714,-2 1 1,-1 5 0,3-4 0,-2-4-677,2-4 0,1 1 1,2-3-1,-1 0 508,1 1 1,6-8 0,2 0 0,4-6-1635,1-3 0,10-1 0,6-6 0,6-3 1894,7-5 0,12-8 0,1-4 0</inkml:trace>
  <inkml:trace contextRef="#ctx0" brushRef="#br0">16383 18098 8357,'7'-12'0,"-1"-1"0,-6-9 2271,0 4-1513,-6 9 1,-1 5-479,-7 8 1,1 4 0,0 5 198,-1 0 0,0 1 0,-3-1 1,0 2-163,0 3 0,-3-2 1,-1 6-1,-1 0 504,-1-1 1,3 0 0,-3-5 0,6 3-646,2 2 0,1-5 0,3 2 0,2-3-149,4-2 0,4 1 1,2-3-1,4-2-77,4-4 1,13-4 0,5-1 0,2 0-1103,4 0 0,-1-1 0,4-4 1,-5-2-1664,-3-1 1,3-2 2814,0 6 0,6-13 0,-3 3 0</inkml:trace>
  <inkml:trace contextRef="#ctx0" brushRef="#br0">16756 18258 9791,'-6'-28'4485,"5"10"-4527,-4 18 0,10 6 0,3 6-62,4-3 1,2 1 0,-1-4-1,0 0-2,1 0 0,-1 3 0,0-5 1,1-1-242,-1-1 1,2-2 0,1 0 0,3 0-105,2 0 1,1-6 0,3-4-1,-1-5 224,-2-3 1,-1 0 0,1 5 0,-4 1 856,-3 3 107,-2-3 0,-5 17 1,-7 1-1,-7 8 373,-7 9 1,-9 3 0,-1 5 0,-2 4-559,-1-1 0,-1 4 0,0-2 0,1 2-624,-1 2 1,0-4 0,2-2 0,1-2-1012,2-2 1,6-3 0,0-5-3400,5-4 4482,5-10 0,30-2 0,6-6 0</inkml:trace>
  <inkml:trace contextRef="#ctx0" brushRef="#br0">17622 18205 12662,'-28'-21'0,"0"14"1610,2 16 1,-3 16-1,10 9 1,0 0-2089,0-3 1,-4-7 0,4-4 0,0 0 460,0-4 1,1 3 0,5-1 0,1-2-440,3-1 0,3 3 0,7 0-533,4-2 0,10-7 1,11-5-1,8-4-2466,5-4 3455,13-15 0,-3-10 0,10-11 0</inkml:trace>
  <inkml:trace contextRef="#ctx0" brushRef="#br0">18076 17818 9036,'-14'0'0,"1"0"0,-2 3 1851,-3 6 0,4 12 1,-3 16-1,5 4-1615,4 4 1,-1 1 0,-5-2-1,3 2-1056,2-3 1,-3 4 0,3-10 0,-1-1-345,1-2 0,-2-3 0,7-4 1164,1-1 0,1 1 0,2 0 0</inkml:trace>
  <inkml:trace contextRef="#ctx0" brushRef="#br0">18089 18218 9271,'-4'-18'1025,"-1"1"1,-4 8-1,5 13 1,1 13-998,1 6 1,2-2-1,2-3 1,1-3 221,1-2 0,2 0 162,-1 1 0,2-3-211,6-2 0,1 2-3648,-1-7 2688,0 1 1,-7-11 0,-4-3 895,-5-3 1,-8 4 651,3 4-733,-4 3 1,4 6 0,4 4 0,2 3-233,2 2 0,6-1 0,3 0 0,3-1 176,1-3 0,1 3 0,-1-5 0</inkml:trace>
  <inkml:trace contextRef="#ctx0" brushRef="#br0">18489 18232 8181,'19'-11'0,"-5"-2"0,-7 0 1905,-1 2 1,-5 7-1,4 8-1427,-4 5 1,-1 9 0,0 4 0,0 3-267,0 2 0,-1 0 1,-4 1-1,-5 1-109,-6 2 1,1 0-1,-4-4 1,1 0-487,0-1 1,0-5-1,5-2-2017,0 1 0,5-6 2400,4 4 0,2-3 0,2-2 0</inkml:trace>
  <inkml:trace contextRef="#ctx0" brushRef="#br0">19742 17832 8903,'-9'9'0,"0"10"1364,-1 15 1,-1 9-1,1 10 1,3 2-932,1 4 0,-3 2 0,3-8 0,0 1-865,0-1 1,-4-6 0,2-4 0,-1-6-581,1-6 1,-1-7 0,-3-3-1234,3-2 2245,-3-7 0,11 0 0,-5-5 0</inkml:trace>
  <inkml:trace contextRef="#ctx0" brushRef="#br0">19595 18245 8226,'2'-5'541,"2"10"1,5 10 152,3 4 0,6 2 0,1-5 1,0 2-913,1-2 1,-1-1 0,-3-2 0,2 0-319,-2 1 0,-1-5 0,-2-2 0,1-1 372,-1-3 1,0-2 0,1-1-306,-1 0 2015,-6 0 3499,-1 0-4443,-6 0 1,0 2 0,0 2-297,0 5 0,-4-1 0,-2 1 38,-2 1 0,4 0-680,-5-1-100,6-3 1,-3-12-1,6-3 1,0-3-211,0-1 0,0 0 1,0-1-1,2 3-146,2 2 0,-1-2 1,6 5 791,1-1 0,2-2 0,2-4 0</inkml:trace>
  <inkml:trace contextRef="#ctx0" brushRef="#br0">20435 17938 8057,'8'-35'1131,"-4"-1"0,-4 4-775,-4 14 0,2 12 0,-4 15 0,2 3-115,-1 1 0,-1 5 1,3 1-1,-1 2 115,1 3 1,-3 5 0,2 4 0,1 1-214,1 3 0,2 3 0,0 3 0,-1 1-756,-4-1 0,2-1 1,-4-2-1,-1 0-805,1-1 0,0-3 1418,-2 0 0,-3-7 0,4 4 0</inkml:trace>
  <inkml:trace contextRef="#ctx0" brushRef="#br0">20288 18272 12452,'8'-35'0,"-2"6"0,0 10 50,3 10 0,2 13 0,4 5 1,3 3-481,4 1 1,2 1-1,0-1 1,-4 0-148,0 1 1,2-1-1,-3 0 1,2 1-924,3-1 1500,1 6 0,1-4 0,1 4 0</inkml:trace>
  <inkml:trace contextRef="#ctx0" brushRef="#br0">20755 18405 8163,'7'-6'1547,"-2"-3"0,-5 5 0,-3 4-1015,-2 7 0,1 5 0,4 1 0,-1 0-194,-4 1 0,4-5 1,-5 0-891,0 1-490,4-4 0,-4-6 0,6-9 0,0-4 1042,0-5 0,-6-9 0,-1-7 0</inkml:trace>
  <inkml:trace contextRef="#ctx0" brushRef="#br0">20888 17992 8045,'21'0'0,"-2"0"0,-5 0 0,-1-6 0,0-2 0</inkml:trace>
  <inkml:trace contextRef="#ctx0" brushRef="#br0">21302 17765 9191,'7'8'0,"-3"5"0,-2 9 172,-2 8 0,-6 10 0,-3 9 0,-3 2 694,-1 3 0,0-1 0,-2 0 1,-2-1-449,0-3 0,-1-3 0,5-6 0,-1-2-828,1-2 0,1 1 0,2-7 1,2-4-962,2-2 1,3-8 1370,8 2 0,2-9 0,7-3 0</inkml:trace>
  <inkml:trace contextRef="#ctx0" brushRef="#br0">21662 17685 8375,'-14'0'0,"1"3"450,0 6 1,-1 16-1,1 15 1,1 2 461,3-1 0,-3 8 1,5 1-1,-2 1-971,0 0 1,5 1-1,-4 2 1,2-3-888,3-2 1,2 2-1,1-7 946,0-1 0,0-2 0,0-1 0</inkml:trace>
  <inkml:trace contextRef="#ctx0" brushRef="#br0">22035 18232 8388,'-9'14'0,"0"6"423,-1 6 1,-2 1-1,-2 4 1,3-3 33,2-1 1,-3-2-1,3-1 1,-1-4-1482,1 0 1,-2-3 1023,7-3 0,5-13 0,7-2 0</inkml:trace>
  <inkml:trace contextRef="#ctx0" brushRef="#br0">22568 17792 8086,'-7'26'183,"-7"7"1,1 4 0,-8 6 453,-4 6 0,-6 4 0,-2 5 0,-1 3-1437,-3-1 1,-1 4 799,-2-6 0,-6-1 0,-2-3 0</inkml:trace>
  <inkml:trace contextRef="#ctx0" brushRef="#br0">22128 18098 8090,'25'-68'0,"-3"-3"0,-7 13 0,-7 36 178,-2 19 0,4 16 1,-1 5-1,1-1 674,-1-3 0,-3 0 0,-6-1 0,0 0-1420,0 1 0,0 3 0,0 1 1,0 0 567,0 1 0,0 2 0,0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5452 13167 9128,'13'2'423,"1"2"0,-1-2 0,0 4 1,1-2-142,-1 0 1,-1 2-1,0-3-132,1 2 0,2 4 0,7-5 0,-3-1 62,1-1 1,-6 2 0,6 0 0,-3 1-33,1 1 0,4-5 0,-2 5 0,-1-1-72,0-1 0,3 5 1,-2-3-1,0 0 32,4 0 0,1 3 1,2-3-1,0-1-131,-1 1 1,1 0 0,1-3-1,2 2 146,1-2 1,4-2 0,-4 1-1,-1 1-32,-2 1 0,-1 0 0,0-2 0,-1 1-46,1 1 0,2 5 0,1-3 0,-2 0 23,2 0 0,4 0 1,-3-3-1,0 1-24,2-1 1,-4 0 0,7 0 0,-1 2-4,-1-2 1,5-2 0,-5-1 0,2 0 85,-1 0 1,1 0 0,4 0-1,0 0-4,0 0 0,-5-4 1,2-1-1,2 2-76,-1 2 0,8-4 1,-7-1-1,1 1 3,3-1 0,1-5 1,-1 4-1,3-2-69,1 0 1,1 0 0,4-4 0,-2 1-182,0 3 1,5-3-1,-6 5 1,1-2 188,-1 0 0,2 2 1,-6-4-1,0 2 265,-4-1 1,5-2-1,-9-1 1,0 0-46,2-1 0,-2-1 1,0-1-1,-2-3-33,2-2 0,2 3 1,1-2-1,0-1-258,0 0 1,4-1-1,2-6 1,0 0-158,0 1 1,-1-7 0,-7 7 0,-1-1 101,-1 0 1,-7 3-1,2 0 1,-2 1 125,-3 0 0,1-4 0,0 6 0,-2-5 344,-3-4 0,3 3 1,-3-4-1,2 0-88,-2 1 1,-1-4-1,-5 2 1,3-1-413,2-3 0,-3 3 0,4-1 0,2-2-166,1-2 0,0 1 0,-1 1 0,-3 1 126,-2-1 1,3 3 0,-4 0 0,-2 1 220,-1 4 1,1-4 0,-1 2 0,-3 1 76,0 2 1,-6-3 0,0-1 0,0-3-33,3-2 1,-4 0 0,1-1-1,-1-1-61,-1-2 0,5-2 0,-3 2 1,0-1-203,0 2 0,3-3 0,-5 8 0,1-2-139,1 1 1,-5-1-1,4 4 1,-2-1 245,1-3 0,-3 5 0,4-1 1,-4 2 98,-1 0 0,-1-4 0,-2 3 0,-2 1 87,3-1 0,0-1 1,2-4-1,0 3-48,0 2 0,0-6 1,0 3-289,0-4 100,0 5 1,0-3 0,0 6-1,0 2-7,0 1 1,0-2-1,0 0 1,0 4 17,0 0 0,0-2 0,-1 8 0,-2-3 13,-2 1 0,-5 6 0,1-3 0,-3 1 123,-1 0 1,4-4-1,0 3 1,0-1 71,2 1 0,-5-5 0,4 4 1,-1-2-18,1-1 0,0 3 1,-2-3-1,2 6-148,3 2 0,-4-3 0,3 0 0,-2 3-67,-2 5 0,3-2 0,-2 5-134,-2-1 180,-1-3 0,-1 9 1,-2-4-1,-3 2 33,-4-1 0,3 1 0,0 4 0,1 0 44,0 0 1,0 0 0,5 0-1,0 0 104,-1 0 1,1 0 0,0 0-1,-1 0 56,1 0 0,0 0 1,-1 0-111,1 0 1,0 0 0,-1 0 0,1 0 2,0 0 0,-1 1 1,1 2-1,0 3-121,0 2 1,4-1 0,0 3 0,-2-1 70,0 2 1,2-4 0,0 2 0,0 1 71,1 2 1,-3 0 0,3-2 0,-1-1 24,0 2 0,2 0 0,-3 3 0,1-1-9,-2 0 1,4-1-1,-2 0 1,-1 0-9,-2 3 0,0 1 1,2-3-1,1 1-54,-2-1 1,4 0 0,-2 2 0,0 1-53,2 2 0,-4 0 0,7-5 0,0 1 55,-2-1 1,4 0-1,-4 1-125,0-1 0,3 0 0,-4 1-34,1-1 1,-3-4-278,5 0 1,-1-5-314,5 5 1,-1-6-2086,-4 1 801,4 4 0,-4-7 92,10 4 1508,2 2 1,4-5 0,0 2 405,4-2 0,2-8 0,-4-2 0</inkml:trace>
  <inkml:trace contextRef="#ctx0" brushRef="#br0">8638 10182 9154,'0'-13'-1186,"-2"5"0,-2 4 1235,-5 2 0,2 2 0,-2 0 20,-2 0 1,4 0 117,-2 0 401,6-6 0,-3-1 175,6-6 1,0 4 0,2 0-34,2-1 1,-2-2 224,2-2 1,-2 5-176,-2 1-679,0 5 1,-2-2 0,-1 10-1,-1 3 129,1 4 0,1 2 0,2-1 1,0 0 52,0 1 0,5 0 0,1 3 0,1 1 47,3-2 1,7 3-1,2-1 1,2-2-42,2-1 1,1-3-1,0-2 1,-2-2-258,2-3 0,-4 0 1,3-5-1,-1 0-57,-1 0 1,2 0 0,-3-2-1,-1-2-186,0-5 1,3-3 0,-2-1 0,-1 0-94,0-1 0,3 1 1,-4 0-1,-2-1-682,-1 1 0,-2 1 1,1 3-914,-1 5 1,0 4 1906,1 4 1,-1 10 0,0 6 0</inkml:trace>
  <inkml:trace contextRef="#ctx0" brushRef="#br0">4679 6970 11983,'-5'-13'0,"1"-1"0,1 1-385,2 0 1,1 4 600,0 0 0,0 5-1026,0-5 949,0 6 1,0-5 457,0 4 0,1 2 612,3-2 1,-1 7-332,6 1 0,0 5 1,5-4-351,-1-2 1,0-2-1,2-1 1,1 0-25,2 0 0,0 0 0,-3 0 0,2 0-3,6 0 1,0 0 0,1 0 0,-2 0 90,2 0 1,0 0 0,-1 0 0,0 0-139,0 0 1,-2 0 0,1 2 0,0 1-46,-1 1 0,3 2 0,-5-3 0,0 1-45,1-1 1,3 3 0,-2-1 0,1-2 33,1-2 0,-1-1 0,4 0 0,1 0-301,0 0 1,-1 0-1,1 0 1,0 0-98,-1 0 0,1-4 0,0-1 0,-2 2 0,-3 2 0,3 1 0,-4 0 0,1 0 0,0 0 0,-5 0 0,0 0 0,0 1 0,1 4 0,-4-4 0,4 4 0,-3-4 0,-2-1 0,2 0 0,1 0 0,2 0 0,0-6 0,-5 5 0,2-4 0,1 2 0,2-1 0,0 2 0,-5-2 0,1 2 0,-1 2 0,0 0 0,-4 0-139,0 0-22,-6 0 0,1 0 0,-8 0 187,-5 0 1,-3 0 0,-1 0 0,-2 0 49,-3 0 1,-2-1 0,-7-2 0,0-1-25,1 1 0,-6 0 0,0 0 0,-1-2-52,1 2 0,-4 2 0,5 1 0,0 0 0,-2 0 0,1 0 0,-5 1 0,1 2 0,-1 2 0,5 1 0,-1-3 0,3 1 0,4-1 0,-4-2 0,8-1 0,-2 0 0,2 0 0,-2 0 0,5 0 0,0-1 0,0-3 0,-4 2 0,4-2 0,-2 2 0,-2 2 0,-3-4 0,0-1 0,-1 2-671,0 2 0,2 1 0,2 0 0,2 0-353,2 0 1,1 4 0,5 2 13,-1 2 0,2 0 0,3 6 0,5 1 668,3 2 1,-5 4 0,-2 6 0</inkml:trace>
  <inkml:trace contextRef="#ctx0" brushRef="#br0">9478 6184 7848,'0'-14'2433,"0"6"4535,0-1-5608,0 6 0,0-2-481,0 10 1,0 4-357,0 8 1,0 3-1,0 2 1,0-4-124,0-4 0,0 1 1,0 2-1,0 0-175,0 0 0,0 2 1,0-1-1,0-2 112,0-1 0,0-2 0,0 0-4,0 1 0,1-2 0,2-2 0,3-3-332,2-1 0,0-1 1,6-5-2,-1 0 0,5 0 0,0 0 0,-2 0 0,-1 0 0,-2 0 0,0 0 0,1 0 0,-1 0 0,0 0 0,1 0-540,-1 0 0,0 0 1,1 0-1793,-1 0 0,-4-5-162,0 1 1,-5-1 0,5 4 2493,1-4 0,2 4 0,2-5 0</inkml:trace>
  <inkml:trace contextRef="#ctx0" brushRef="#br0">10198 6184 7840,'-14'-5'2780,"1"1"3770,6-1-5107,1 5 1,7 0 0,4 0-722,3 0 1,4-4 0,2-2-860,-1-1 1,0 4 0,2-3-677,3 0 1,-3 4 0,2-2-1,-2 2-1378,-1 2 1,-6 0 0,1 0 2190,2 0 0,-5 12 0,0 3 0</inkml:trace>
  <inkml:trace contextRef="#ctx0" brushRef="#br0">10264 6317 7840,'-12'9'0,"2"-2"2764,1-1-2209,6 5 0,-3-8 0,9 4 800,6-1 0,4-2 0,10-5 0,-4-2-1473,0-2 1,-4-3 0,3 2 0,-3 0-1108,-2 0 1,0-3 1224,1 5 0,5-7 0,2 4 0</inkml:trace>
  <inkml:trace contextRef="#ctx0" brushRef="#br0">10744 6077 8866,'0'-13'2814,"0"5"1,0 4 0,0 8-2071,0 5 1,0 3-1,2 3 1,1 3-411,1 4 1,0 3 0,-4 0 0,0-1-697,0-2 0,0-1 1,0 1-1,0-4-951,0-3 1,0-6 721,0 0 0,0-8 0,0-2 23,0-11 0,0-3 1,0-7-1,0-2 430,0-1 0,0 3 0,0-1 0,0 1 864,0 1 1,0-2-1,0 5 389,0 2 0,5 1 0,1 3 0,0 2-45,0 1 0,4 4 0,-1-2 1,3 1-140,1 3 1,2 0 0,1 0-531,2-1 0,0-1 1,-5 4-1,0-2-703,1-2 1,1-1-1,1 3 1,2-2-711,-2-3 1,-1 1-1,-2-4 1,0 4-645,1 1 0,-2 0 1,-2 3-1,-1-1-2878,1 1 4534,-4 1 0,0 2 0,-6 0 0</inkml:trace>
  <inkml:trace contextRef="#ctx0" brushRef="#br0">10891 6130 7901,'-14'12'0,"1"-1"2989,0-2 1,4-2-1690,0 2 0,6-2 1,0-4-1,6 2-1197,6-2 1,3-2 0,1-1 0,0 0-650,1 0 0,-1 0 0,0 0 0,1 2 546,-1 2 0,0 3 0,1 7 0</inkml:trace>
  <inkml:trace contextRef="#ctx0" brushRef="#br0">10811 6384 7883,'-8'6'4915,"4"-5"0,8 5-4050,5 0 0,8-5 0,2 4 0,0-4-2701,0-1 1,5 0 0,-3 0 0,1-1 1835,0-4 0,0-2 0,5-6 0</inkml:trace>
  <inkml:trace contextRef="#ctx0" brushRef="#br0">11477 5944 13141,'0'13'1251,"0"5"1,0 3-1,0 2-609,0 6 1,0 0 0,0-1-1,0 2-1378,0 1 1,0 0 0,0-4 0,0-1-3270,0 1 4005,0-6 0,-6 4 0,-1-4 0</inkml:trace>
  <inkml:trace contextRef="#ctx0" brushRef="#br0">11397 6237 7830,'6'-7'0,"-3"-5"3588,6 3 1,-5 2-2706,5-2 0,0 6 1,6-3-1,1 1-1346,2 1 0,4-5 0,-2 3 0,0 0 463,4 0 0,7-4 0,3 2 0</inkml:trace>
  <inkml:trace contextRef="#ctx0" brushRef="#br0">12237 5824 9623,'0'-13'2302,"0"-1"1,0 5-333,0 1 1,-1 6-1142,-4 2 0,4 7 1,-4 11-1,2 4-509,-1 4 0,1 5 1,-6 1-1,0 2-665,2 3 0,-4 2 1,5-1-1,0-2-740,1-5 1,0-3 0,5-3-1,0-1-1969,0-2 1,0-10 3053,0 1 0,12-8 0,3 1 0</inkml:trace>
  <inkml:trace contextRef="#ctx0" brushRef="#br0">12410 5677 7879,'8'-6'3771,"-2"-1"1,-6 1-2472,0 6 1,0 8 0,0 9 0,0 7-556,0 6 1,-5 4-1,-1 6 1,0 0-376,0 0 0,-2 0 0,2 0 0,0-2-846,0-2 0,1 1 0,4-6 1,-2-3-1998,-2-4 1,1-1-1,4-5 2473,0-2 0,0-1 0,0-2 0</inkml:trace>
  <inkml:trace contextRef="#ctx0" brushRef="#br0">12104 5864 12685,'-14'-7'5660,"7"2"-4581,3 10 1,8-4 0,5 3 0,3-2-1062,1-2 1,6 0 0,4-2 0,2 0-840,1-3 0,1-4 1,0 5-1,-1-1-1213,1-1 1,-5 5 0,-1-4 2033,-2 4 0,-1 1 0,-5 0 0</inkml:trace>
  <inkml:trace contextRef="#ctx0" brushRef="#br0">12090 6184 7914,'-7'13'1720,"-3"0"1,5 1 0,2-1-972,2 0 0,4-4 0,4-1-19,6-2 1,10 3 0,-1-5 0,3-1-909,2-2 1,-1-5 0,1-3 0,1-4-1281,3-4 0,-3-1 1458,4 3 0,2-6 0,0-2 0</inkml:trace>
  <inkml:trace contextRef="#ctx0" brushRef="#br0">12690 5971 12362,'14'0'2958,"-1"0"0,0 0-2676,1 0 0,0-2 0,3-1 0,1-3-878,-2-1 1,3-1-1,0-2 1,1 1 595,-1-1 0,10-8 0,0-3 0</inkml:trace>
  <inkml:trace contextRef="#ctx0" brushRef="#br0">13210 5624 7815,'0'-13'3693,"0"-1"-750,0 7 1,0 3-1,0 8-2312,0 5 1,0 7 0,0 5 0,0 3-435,0 4 1,0 7 0,-1 2 0,-2 5-483,-2 2 1,-5 1 0,1-4-1,-1 2-1256,1 1 0,-2-1 0,7-6 1,1-4-3633,2-5 5173,1 2 0,5-10 0,3 7 0</inkml:trace>
  <inkml:trace contextRef="#ctx0" brushRef="#br0">10997 6997 8018,'5'-14'432,"-1"1"0,1 4 0,-5 0 260,0-1 1,0 3 0,0-2 263,0-2 0,0 4 0,0-2 1357,0-1-1765,0 4 0,-5 1 0,-1 10-248,-1 4 1,2 4 0,-2 5 0,0 5-88,-1 7 0,5 3 0,-1 4 1,2-3-165,2-2 1,2 4 0,2-5 0,7-3-243,5-4 1,5-7-1,5-8 1,1-4 54,0-4 0,4-4 1,0-4-1,-3-8 15,-4-4 0,-2-8 1,-7-5-1,-5-2-72,-2-3 0,-4 3 1,-4-2-1,-2 0 219,-2 2 1,-3 3 0,-7 8-1,1 2 124,0 2 1,-1 2 0,1 8-457,0 5 0,1 0-591,3 4 0,3-2 0,7 11 0,4 1 150,4 2 1,3 1 748,1 1 0,12-1 0,3 0 0</inkml:trace>
  <inkml:trace contextRef="#ctx0" brushRef="#br0">11584 6784 7819,'0'-9'6462,"0"0"-4772,0 0 1,0 3-1368,0 6 1,0 7-1,0 11 1,0 4-114,0 4 1,0 6-1,0 2 1,-2 2-897,-2-1 1,2-4-1,-2 3 1,3-1-1106,1-3 1,0-7 1790,0-1 0,5-5 0,3 2 0</inkml:trace>
  <inkml:trace contextRef="#ctx0" brushRef="#br0">11624 6957 7819,'-6'-14'3031,"-3"1"0,2 6-567,-2 2-2678,6 4 1,-2 5-1,10 1 1,4-1-185,3 2 0,5-4 0,1 2 0,0-3 398,1-1 0,2-5 0,6-3 0</inkml:trace>
  <inkml:trace contextRef="#ctx0" brushRef="#br0">11997 6664 8518,'-13'0'1794,"1"1"-545,3 4-766,3-4 0,12 5 0,4-6 67,7 0 1,-2 0-1,4-2 1,-1-1-79,-1-1 1,6-2 0,-6 3-1,0-1-228,-3 1 0,0 0 1,-1 0-22,0-2 0,-5 2 0,-4 8-11,-2 4 1,-4 4 0,-2 3 0,-5 4-103,-3 0 1,-1 1 0,-1 3-1,1-4-61,0 0 0,1 2 0,3-4 0,5-2-132,2-1 0,2-2 35,0 0 1,2-1 0,2-3-350,5-4 0,3-5 1,1-3-1,0-3-944,1-2 0,4 4 1,-1-5-1,1 0-2275,1 2 3616,2-5 0,6 4 0,-1-5 0</inkml:trace>
  <inkml:trace contextRef="#ctx0" brushRef="#br0">12477 6717 12405,'13'0'2647,"1"0"1,-1 0-2291,0 0 0,1 0 0,-1 0 0,2 0-1064,3 0 1,-2-5-1,6 0 1,2-1 706,1 0 0,2-11 0,-1 3 0</inkml:trace>
  <inkml:trace contextRef="#ctx0" brushRef="#br0">13010 6370 7821,'0'-13'832,"0"0"1,0 4 4123,0 0-4194,0 6 1,2-1 0,1 9 181,1 9 0,1 11 0,-7 11 0,-2 5-690,-5 8 1,-3 0 0,-1 10 0,-1-3-1148,1-2 0,1 0 1,2-8-1,2 0 893,2 0 0,2-2 0,4-4 0</inkml:trace>
  <inkml:trace contextRef="#ctx0" brushRef="#br0">6292 6717 7964,'0'9'0,"-2"0"0,-2 1 0,-3 8 0,-7 3 0</inkml:trace>
  <inkml:trace contextRef="#ctx0" brushRef="#br0">6372 6890 7910,'-25'0'-474,"1"0"0,3 0 608,2 0 140,1 0 1,0 0 575,1 0-531,-1 6 1,12-4 0,6 3-102,7 1 1,11-3 0,6 5 0,5-1 27,7 1 0,8-1 1,7 3-1,5-1 387,6 2-526,3 0 0,9 3 0,-35-8 0,0 0-84,0-2 1,0 0-1,3 3 1,0-2-1,-2-1 1,0 0-1,3 0 1,-1-1-77,-1 0 1,1-1 0,4-2 0,0 0 0,-4-2 0,0-1 0,1-1 0,0-2 75,1-2 1,1-1 0,-1 0 0,-1-2 0,-3-2 0,-1-1 0,-1 1-1,-1-1-20,-1 2 1,-1-2 0,0-2 0,-2-2-1,0-1 1,0-1 0,-2-1 0,0-1 10,27-21 0,-11 0 0,-7-1 0,-7-5-183,-5-3 1,-13-5 0,-7-3-1,-8 1 122,-8 0 0,-15 1 1,-18 5-1,-12 1 13,21 26 1,-2 3 0,-6 2 0,-3 2 0,-5 3 0,-1 2 0,-3 2 0,-2 2-150,-1 3 0,-2 1 0,-5 1 0,-1 3 0,3 2 0,-1 1 0,0 1 0,1 0 84,1 2 0,1 1 0,-7 5 0,1 3 0,4 1 1,1 1-1,0 2 0,0 2 22,1 1 1,0 1-1,1 3 1,2 1-1,6 0 1,1 0 0,2 3-1,2 1 125,2 1 0,3 2 0,4 0 0,4 3 0,6-1 0,3 1 0,5 0 0,3 1-1155,-2 34 1107,26-2 0,6 0 0,-1-33 0,1 1 0,-2 1 0,1 0 0</inkml:trace>
  <inkml:trace contextRef="#ctx0" brushRef="#br0">13357 16792 8552,'-6'-13'212,"4"5"-81,-4 3 1212,6 5-680,0 0 1,2 4-393,2 0 0,-1 1 0,8-5 1,2 0 354,3 0 1,8 0 0,-2 0 0,3 0-281,2 0 1,0 0 0,1 0 0,2 0-209,1 0 0,4 0 0,-2 0 0,-1 0-138,1 0 1,-2 0-1,-3-2 1,2-1-34,1-1 0,-1 0 0,-7 4 1,-1 0-7,2 0 0,0-5 0,0 1 0,-4-1-45,0-1 0,2 5 0,-4-4 0,-2 2-266,-1-1 1,-2 3 0,0-4-679,1 4 0,-5 1-2013,-1 0 2406,-5 0 0,-9 6 0,-8 1 1</inkml:trace>
  <inkml:trace contextRef="#ctx0" brushRef="#br0">14143 16606 8214,'0'-28'876,"-6"-4"-677,5 24 1,1-4 0,7 13 0,2 2-47,0 2 1,4 5 0,7-1 0,0 1 84,4-1 0,1 3 0,3-2 0,2 5 531,1 3 0,0 1 0,-4-1 1,0 3-504,-1-1 1,-5 6 0,-3-4 0,-5 1-675,-4 0 0,1 0 0,-5-3 0,-4-1-634,-4 0 0,-9 5 0,-7-2 1042,-2 3 0,-1 2 0,-4-1 0</inkml:trace>
  <inkml:trace contextRef="#ctx0" brushRef="#br0">12064 17192 8554,'0'-21'0,"0"4"0,0 2-466,0 1 0,1 6 94,4-1 0,-5 6 666,0-2 1,-2 4-222,-7 1 0,0 0 0,-4 0 699,0 0 1,-1 1 0,1 2 0,0 3-157,-1 2 1,1-1 0,0 5 0,-1 0-217,1 2 0,0 4 0,-1 0 0,1 6-144,0 5 0,1 1 0,3 5 0,5 2-134,2 2 1,2-1-1,2 1 1,2-2-117,5 0 0,4-1 0,5-11 1,4-3 64,3-4 1,2-5-1,0-4 1,-1-5-42,1-2 1,0-5-1,-2-6 1,-1-9 26,-2-5 1,-6-9 0,0-2 0,-4-3-215,-3-4 0,-6-7 0,-1 3 0,-8-3-275,-8-2 0,-8 2 0,-2 3 0,-4 3 391,-3 8 0,-6 6 0,3 6 0,0 5-274,3 7 0,-2 4 1,1 9-1,-1 7 315,1 13 0,1 14 0,4 10 0</inkml:trace>
  <inkml:trace contextRef="#ctx0" brushRef="#br0">6492 10942 17442,'13'-14'-760,"0"2"0,2 4 0,2 3 622,0 4 0,7-4 0,0 1 0,5 1 110,7 1 0,2 4 0,5 1 0,5 1 39,5-1 0,9 3 0,0-1 0,5-3 95,4 0 1,3-2-1,-34 0 1,0 0 0,0 0-1,0 1-79,0 2 1,0-1 0,0-1 0,-1-1-193,-1 2 1,-1 1-1,3 0 1,-1 1 0,35 4-1</inkml:trace>
  <inkml:trace contextRef="#ctx0" brushRef="#br0">19102 16286 8066,'0'-14'-2,"0"1"1,2 0 72,2-1 0,-2 6 1,2-1 1236,-3-2 635,-1 5-1240,0 1 0,-1 5 0,-2 1-134,-1 3 1,-1-1 0,4 6 0,-2 2-161,-2 0 1,1 4 0,2 2 0,-1 2-94,-1 2 0,-6 1 1,1 4-1,-3 3 9,-2 2 1,1 1 0,-2 5 0,-1-3-161,-2-1 1,0 4 0,4-3 0,-3 2-157,0-1 0,-1-5 0,4 1 1,1-3-244,0-1 1,1-2 0,2-3 0,2-4-1983,2-3 0,2-2 540,4 0 0,1-5 0,5-5 1676,8-6 0,-1-11 0,6-6 0</inkml:trace>
  <inkml:trace contextRef="#ctx0" brushRef="#br0">18716 16406 10252,'-2'-18'972,"-2"0"1,2 8 0,-2 11-569,2 11 0,8 3 0,4 9 1,7 4 371,5 6 0,3 4 0,3 5 0,2 3-515,1 3 1,5 6 0,-5-8 0,-2 1-1131,-1-4 1,4 0 0,0-1 0,1-1-3528,-1 1 4396,5 0 0,-9 3 0,5 1 0</inkml:trace>
  <inkml:trace contextRef="#ctx0" brushRef="#br0">20209 8863 11047,'-8'0'2447,"2"-2"-2367,6-2 0,0 1-182,0-6 1,-1 6 0,-4-2 233,-4 4 0,-2 2 0,-3 2 5,1 2 0,4 4 1,0-5-1,0 1 269,2 0 1,-5-3-97,3 2 0,2-2 1,-2-2 155,-2 0 0,4 1-533,-2 4 0,0-2 0,-4 6-10,0 1 1,1-3 0,1 2-1,2 2 155,-1 1 0,-2 2 1,-1 3-1,1 0-12,3 0 1,-1-3-1,4 0 1,0-1 18,0 0 0,-3-4 1,5 0-1,-1 2 234,-1 0 0,5-2 1,-4 0-249,4 2 1,-4 6 0,1 4-105,1 0 0,2-2 1,-1-4-1,-1 1-16,-1 2 1,-5 6-1,4-4 1,1 3-39,-2-1 1,5-6-1,-4 2 1,2-3 137,-1-2 1,2 5 0,-4 0 201,0-2 0,5-1 0,-4-2 8,4 0 0,-3 1-148,-1-1 0,1 0 1,4 1-1,0-1-160,0 0 1,4 1-1,2 0 1,0 3-20,0 0 1,4 6-1,-1-6 1,3 1-26,1 1 1,1-4 0,0 4 0,3-1 94,0 0 1,3-2 0,-4-5 0,3-2 184,2 1 0,0 0 0,2 1 0,-2-4 76,-2-1 0,4 0 0,-4-3 0,2 1-203,2-1 1,3-1 0,0-2 0,1 0-86,0 0 0,-1 0 1,2 0-1,2-2-16,1-2 1,5 2-1,-4-4 1,1 1-148,-1-4 1,-1-3 0,-2-2-1,0 1 146,2 0 1,0-1-1,-4 1 1,0-2 58,-1-2 1,0 0-1,-4-3 1,-4-1 11,-4 0 0,0-1 0,-1-5 0,-1 2 13,-3 3 0,-3-6 0,-6 3 0,0-1-219,0 1 1,0-6-1,-2 6 1,-2-2 101,-5-2 1,-9-5-1,-4 1 1,-2 0-212,2 1 0,-8-4 1,4 4-1,-2-1 99,-1 1 0,-2 2 0,-1 6 1,-1 4 23,1 0 1,-5 4 0,1 7-1,-3 3-374,-1 0 0,2 5 1,-1-2-1,2 6-275,0 6 0,-3 3 0,9 2 1,2 3 809,1 0 0,1 13 0,0-2 0</inkml:trace>
  <inkml:trace contextRef="#ctx0" brushRef="#br0">13823 10795 8546,'-4'-13'0,"-1"-1"152,3 1 1,0 4-234,2 0 1,-4 5-98,-1-5 0,-1 6 274,2-1 47,2 2 0,-5 2 53,2 0 0,2 0 1,-4-1 1053,1-4 0,0 4-343,2-4 0,1 2-743,-6-1 0,5 2 0,-4-1 1,1 5-192,-1 2 0,-1 7 1,-4-2-113,0 2 1,-1 3 0,1-1 40,0 0 0,-1-1 0,1-1 0,0-3 424,-1 3 0,6-1 1,-1 1 147,-2-3 1,1 1 0,0 3-241,1-3 1,6 3 0,-3-3 0,1 3-289,1 1 1,-1 0-1,4 1 1,-2 0 82,-1 4 0,-5-2 0,3 5 1,0 0-152,0 0 0,0-5 0,3 3 0,-1-1 130,1 0 1,1 0 0,2-5-1,0 0 350,0 0 1,0 1-1,0-1-104,0 0 1,5 1 0,0-2-1,1-2-159,0-1 1,5 0 0,-2 4 0,1 0-103,-1 1 1,3 4 0,-3 1 0,2 2 3,3 2 0,-1 2 1,0 2-1,1-2-217,-1-3 0,5 4 0,0-4 1,-2 1 193,-1 0 0,-6-3 1,0-3-1,2 0 211,6 0 1,-3-4 0,4-3-1,-1-1 144,0 2 0,0-5 1,3 0-1,1-2-106,0 0 0,0 5 0,2-4 0,-1-2-196,2-2 1,1-1 0,1 0 0,-3 0 9,-1 0 0,-1 0 0,3 0 1,-2 0 2,2 0 0,-3 0 0,-1 0 0,1-1 5,0-4 1,-5-1 0,3-5 0,-1-1-5,0-3 1,4-1 0,-3 1-1,1-3-47,-1-4 1,3-3 0,-4-2 0,-2-1-89,-1-3 0,-3-3 1,-3-6-1,-5 1-23,-2 4 1,-2-8 0,0 1 0,-2-2 86,-2-2 0,-5 2 1,-9 4-1,-3 0-32,0 0 0,-4 0 0,3 1 0,-3 4-213,-2 3 0,-4 6 0,0 2 1,1 3-196,2 2 0,3 1 0,1 6 1,4 2-166,0 1 0,-2 6 0,4-1 1,2 2-31,1 2 1,2 6 0,1 3 664,3 3 0,-3 7 0,5 2 0</inkml:trace>
  <inkml:trace contextRef="#ctx0" brushRef="#br0">2866 10409 10572,'-4'-9'115,"-1"0"162,1 6 1,4-2 0,1 10 111,4 4 0,1-2 0,5 2 0,1 3 41,3 4 0,7 0 0,0 7 0,4 0-176,0 2 0,-1 7 0,1-1 0,-3 0-214,1 1 1,4-4 0,-6 4 0,2-4-400,-2-2 0,2 0 1,-6-4-1,-2-4-505,-1-4 0,-2-2 0,1-3 1,0-5-2031,4-2 2932,3-8 0,6-7 0,-1-8 0</inkml:trace>
  <inkml:trace contextRef="#ctx0" brushRef="#br0">3306 10329 19853,'-22'-17'-1197,"-1"-3"0,4-3 1481,3 4 0,3 10 0,-1 6 136,1 6 1,-6 6-1,-4 10 1,-3 8-501,-5 7 1,-3 6 0,-8 4 0,-2 5-75,-5 3 0,1 1 0,1 2 0,1 1-491,3 2 0,2 0 1,2-3-1,4 0 561,4-2 1,2 3 0,3-8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1826 13021 11410,'0'-27'-1132,"0"6"2147,0 3 222,0 10 190,-6 2-735,5 6 0,-4 4 0,10 1-176,4-2 0,7-2 0,3-1 0,1 0-194,-1 0 0,4-4 1,0-1-1,0 2-78,0 2 0,5-1 0,-5-1 0,1-1-242,1 1 1,-4 1 0,0 2 0,0 2-63,-1 2 0,-3-1 0,2 5 0,-1-2 289,-1-3 1,1 2 0,-5 0 312,1-2 0,-1-2-243,0-1 0,1 0-464,-1 0 1,-4 0-1,0 0-284,1 0 1,-2 0 0,1 0-13,1 0 1,2 0-1,1 0-274,0 0 0,-4-4-2089,0-1 757,-6-5 1,3 10 2038,-6 0 0,-6 6 1,-1 7-1</inkml:trace>
  <inkml:trace contextRef="#ctx0" brushRef="#br0">2466 12741 10987,'6'13'446,"1"0"1,7-1 0,-1-3-93,0-4 0,5 1 0,1-2 1,1 0 38,-1 2 1,3-4 0,-3 4 0,1-2-93,-1 1 0,3 5 1,-4-3-1,-2 2-137,-1 0 0,-2 0 0,-1 4 0,-1 2-221,-3 3 0,-5-3 0,2 3 0,-4-4 84,-1 0 1,-1 3 0,-4 1-1,-3-2-174,-4-1 1,-6 3 0,-1 1 0,-2 1-35,-3-1 1,-1-1 0,-2-5 0,1 0-706,-1 1 0,0-6 1,1 1-1,1 2-415,2 1 0,0 1 1301,5 0 0,-6 6 0,3 2 0</inkml:trace>
  <inkml:trace contextRef="#ctx0" brushRef="#br0">5359 13261 9046,'-6'4'1196,"6"0"0,6 5 0,7-3-1024,0 2 0,2-4 0,1 5 1,2 0-103,-1-2 0,3 5 1,3-3-1,0 1 68,-1-1 1,4 3 0,-4-5-1,3 2 246,2 0 0,-5 0 1,0 3-1,2-2 61,1-1 0,2-4 0,1 2 0,1-1-97,2-3 1,1 3-1,-6-2 1,2-1-92,4-1 1,-4 2 0,4 1 0,-1-1-345,0 2 0,1-3 0,-4 4 0,1 1-164,2-1 1,5 1 0,-3 2-1,-1-1 174,1 1 1,4 2 0,-3 0 0,1-2 168,1-1 0,-5-4 0,5 3 0,1 1 297,1-1 0,-2 2 0,-1-5 0,2-1-66,2 2 1,1 0-1,0 4 1,0-2-361,0-2 1,0 2 0,0-2-1,0 0-90,0 0 1,-5 0 0,1-3 0,1 3 105,1 1 1,-2-2 0,-2 2 0,0 1 15,0-1 0,-3-4 0,3 3 0,-1-2 435,-4 1 0,4 4 0,0-5 0,1-1-118,3-1 1,1 2-1,2 0 1,-1-1-324,-4-1 1,8-2 0,-1 0 0,4 0 74,4 0 1,0-2 0,2-1 0,-2-2-190,1-3 1,5 4-1,-6-5 1,4-2 75,-2 0 0,-3 2 0,1-2 1,-1-2 222,1-3 1,5-6-1,1 1 1,-2-1 10,-3-2 1,4-9 0,-6 7 0,3-2-119,1-1 0,1-2 0,-1 0 0,0 2-194,0 0 1,-1-2 0,0 0 0,-1 2-163,-1 1 0,3-4 0,-8 0 0,-2-1 206,-2 1 1,-7 1-1,-3 4 1,-4 0 234,-5 1 1,-4 0 0,-8 1 0,-2 2-77,-2-1 1,-2-7-1,-5 6 1,-4-2 236,-4-3 1,-3 1 0,-1 2 0,-2 0-364,-3 1 1,4 1 0,-6 1 0,3 2-179,-1-2 0,-1 0 0,2 1 0,-2 2 31,-2 2 1,4-4 0,-6 6 0,1 0 190,1 3 1,-4 0 0,3 1 0,-3 0 152,-2-1 0,0 1 0,-1 0 1,0 1-93,1 3 1,-5-3-1,8 3 1,1-1-178,-3 1 1,3-3 0,-1 5-1,2-2 33,-2 0 1,3 1 0,-1-2-1,0 1 1,1-1 1,-4 2 0,4 1 0,-1 0 71,0-1 0,1 4 0,-3-4 0,2 2-24,-2 4 1,-1-1 0,-1 0 0,-1-2-10,0 2 0,1 2 0,-3 1 0,1 0 22,2 0 0,-4 0 1,8 1-1,-2 2 108,2 2 0,-3 1 1,3-4-1,-2 3 55,2-2 1,-4-2 0,4 1 0,-2 1-2,2 1 0,-3 2 0,3-3 0,-3 2-9,-2-2 0,0 2 1,1 1-1,-1 0-200,0 0 0,-4 0 0,0-3 0,2 3-5,0 1 0,3 1 0,-1 2 1,2-2 76,3-2 0,-2 4 0,5-1 0,0 3 3,-1 1 0,-2-4 0,3 0 0,0 1-67,-1 2 0,2 1 0,4 1 1,-3-1-398,0 0 1,-1 1-1,5-1-529,-1 0 0,2 1 1,3-1-717,5 0 0,-2-4 359,2 0 0,1-6-418,7 1 0,-1-4 1767,6-4 0,0-9 0,4-8 0</inkml:trace>
  <inkml:trace contextRef="#ctx0" brushRef="#br0">7452 12328 8299,'-6'-14'0,"-2"2"139,-5 4 0,4 2 0,0 6 359,-1 0 0,-2 0 1,-1 1-91,-1 4 0,5 2 0,2 6 1,0 2 27,-1 3 1,5 1 0,-1 5 0,2-3 392,2-2 1,2 3 0,2-3 0,5 1 257,3-1 0,1 0 0,1-3 1,0 2-682,4-2 0,-3-1 0,4-2 0,-1 1-427,0-1 1,0-4-1,-5 0 1,0 0-399,1-2 0,-1-1 0,0-4 1,1 1-631,-1 1 0,5 0 0,1-4 0,2-1-52,2-3 0,2 1 1,2-6-1,1-2 239,3-1 1,2-1 0,4-2 0,-1-1-852,1-2 1713,1 1 0,2-3 0,0 0 0</inkml:trace>
  <inkml:trace contextRef="#ctx0" brushRef="#br0">7891 10808 7960,'6'-7'0,"-4"1"0,4 6 0</inkml:trace>
  <inkml:trace contextRef="#ctx0" brushRef="#br0">7878 10822 12363,'-7'6'413,"-5"-5"1,4 5-33,1 0 0,-5-3-125,3 6 0,-3-5 0,-1 4 0,1-1-72,3 0 1,-2 2 0,2 5 0,-3-1-49,-2 0 0,-3 5 1,-3 1-1,1 1-34,0-1 0,0-1 1,2-4-1,0 3-87,0 0 0,-2 3 1,1-4-1,2 2 138,1-2 0,2-3 1,0-2-1,-1-2 105,1 1 0,0 0 0,-2 1 0,-2-2-107,0 1 1,-1 2-1,3 1 1,-3 0-3,-4 1 1,-3 4 0,-2 1 0,1 2-356,-1 2 1,0-2-1,1 1 1,-1 2 40,0 1 1,1 0 0,-1-1 0,0-3 153,1-2 0,-1 3 0,2-4 1,1-2 174,2-1 0,1 3 0,-3-1 1,4 0-32,0-2 0,-2-2 0,3 0 0,-2 1 104,-2-1 1,2 0 0,-1 2-1,-1 1-190,3 2 1,-6 0 0,6-3 0,-2-1-149,-1 0 1,6 7 0,-4-8 0,2 2-63,2-1 0,-2 1 0,1 2 0,2 0 143,1 0 0,0-3 0,-1 0 0,-2-1 80,2 0 0,1 1 0,2-1 0,-1 0 159,1 1 0,0-2 0,0-1 0,-1 0-74,1-1 1,0 5-1,-1-6 1,2 3-65,3 1 0,-2 0 0,2 1 1,-3-1-381,-1 0 1,4 1 0,0-1-1,0 0 150,1 1 1,-3-3 0,2 1-1,-3-1 213,-1-1 0,-1 5 0,2-6 0,2 3 149,1 1 0,0-4 0,-3 0 1,2 0-35,1-2 1,0 5 0,-4-5-319,0 1 0,4 2 1,1-4-1,1 0-70,-1 0 1,1 4 0,-3-2 0,1 0 55,-2 1 0,4-1 1,-2 2-1,-1-1 79,-2 1 0,-1 1 0,-1-1 0,1-3 112,0-1 1,-1 3 0,2-3 0,2 0-476,1 0 1,0 3-722,-4-5 1,0 1-792,-1-5 304,7 0 0,1-6 0,6-3 429,0-3 0,4-1 1216,1 0 0,5-1 0,-2 1 0</inkml:trace>
  <inkml:trace contextRef="#ctx0" brushRef="#br0">5612 12341 7819,'-13'13'-50,"5"-4"1,2-1-1,2-1 786,-1 0 0,1-2 0,4 4-202,0 1 1,0-3-1,1 1 1,2-1 94,2 1 0,1-1 1,-2 3-1,4-1-98,-1 2 1,3-4 0,-4 2-265,2 1 1,-1 2-1,4 0 1,-4-2-164,-1-1 1,0-4 0,-3 4-20,1 1 1,5-3 0,-3 2-66,1 2 1,1 0 0,2 1-1,-1-1-149,1-2 0,2-5 0,2 5 0,-1 0-110,0-2 1,5-1 0,3-6 0,2 0-461,6 0 1,2 0-1,0-1 1,4-4-651,4-4 1,4-3-1,-2-1 1349,-2 0 0,-2-6 0,3-2 0</inkml:trace>
  <inkml:trace contextRef="#ctx0" brushRef="#br0">4826 6890 18988,'0'-13'-2372,"0"-1"0,-2 7 2697,-2 3 1,-2 4 0,-5 3 0,4 3-401,1 1 1,0-4 0,3 3 651,-1 0-28,-1-5 2225,-1 5-1751,5-6 1,-4 0-987,10 0 1,-2 0-1,6 0 1,1 0 304,2 0 0,6 2 0,1 1 0,0 1-91,0-1 0,8-2 1,-2-1-1,2 0 181,3 0 1,-1 0 0,-1 0-1,2 0 155,1 0 1,0-1 0,-4-2 0,-1-1-270,1 1 0,0 1 0,-1 4 0,1 1-157,0 1 0,-2 0 0,-1-2 0,-2 1-229,2 1 1,1 1 0,0-5 0,-1 0 183,-2 0 0,-4 0 1,2 0-1,1 0 100,0 0 0,-3 0 1,2 0-1,0 0 105,-4 0 0,3-2 1,0-1-1,1-1-405,-1 1 0,-1 0 0,-5 0 0,0-1-240,1 1 0,3-3 1,1 0 135,-2-2 1,-1 5 0,-1-3 82,-1 1 1,0 3 0,1-2 0,-3 1-7,-2-2 1,3 4 0,-3-4 82,3 4 0,-3 1-575,0 0 451,-6 0 0,1 0 0,-8 0 0,-5 1 46,-3 4 0,-6-4 0,-1 4 0,-2-4 104,-3-1 0,-1 0 1,-1 0-1,-1 0 98,0 0 1,-4 0 0,-1 0 0,-1 0 43,0 0 0,1 0 1,2 0-1,-1 0 126,1 0 1,2 0-1,2 0 1,-1 0-89,0 0 0,1 0 1,-1 0-1,0 0-91,1 0 1,1 0-1,1 2 1,2 1-183,-2 1 1,0 5 0,1-5 0,0 1-12,0 1 0,2-5 0,0 4 0,2-4-56,3-1 1,1 5 0,1-1-515,1-1 687,0-2-387,5-1 1,4 0 0,8 0 0,5 0-389,3 0 0,7 2 1,4 1-1,2 3-54,1 1 0,1-2 809,0 4 1,5 5 0,2 7 0</inkml:trace>
  <inkml:trace contextRef="#ctx0" brushRef="#br0">6358 6970 18261,'6'-7'-1349,"3"2"1,3 5 1515,1 5 1,2-2 0,2 4 0,2 0 11,2 1 0,1-4 0,4 4 0,3-2 176,2-3 0,-2-3 0,7-3 0,1-3 23,1-2 0,2 1 0,2-3 1,-1 2 82,-1 2 0,6 2 0,-9 4 0,0 0-470,2 0 0,-5 6 1,0 3-1,-1 2-610,-4 3 0,4-1 0,-2 0 0,-3 1-222,-4-1 1,1 0 0,-4 1 805,-1-1 1,5-6 0,-4-1 0</inkml:trace>
  <inkml:trace contextRef="#ctx0" brushRef="#br0">13130 16726 8504,'-7'-6'445,"2"-3"0,4 1 1,1-1 284,0-1 1,0 3 0,1-1-1,4 2-541,4 3 1,3 2 0,1 1 0,2 0-92,2 0 1,-2-4 0,3-1-1,-3 2 105,-2 2 0,5 1 0,1 0 0,0 0 27,1 0 0,2 0 1,-3 0-1,0 0 54,1 0 1,3 0 0,0 0 0,2 0-108,1 0 1,0 0-1,-1 0 1,-1 0-220,-1 0 0,10 0 0,-7-2 1,4-1-53,3-1 0,-5-1 0,4 5 0,-1-1 62,1-4 0,3 4 0,-2-4 0,-1 2 41,1-1 1,-2 3-1,-3-5 1,0 1 40,-1 1 0,1-5 0,-9 3 0,1 0-209,-1 0 1,-1 0 0,-5 3 117,0-1 1,-4-1-1593,0 5 1,-5 0 753,5 0 0,-1 2 1,2 1-458,-1 1 0,0 1 1325,4-5 1,1 6 0,-1 1-1</inkml:trace>
  <inkml:trace contextRef="#ctx0" brushRef="#br0">14223 16486 10338,'14'-31'0,"-1"1"0,0 5 678,1 6 0,3 10 0,3 4 0,-1 4 7,0 1 0,3 0 0,-2 1 0,0 2-630,4 2 1,0 5-1,-1-1 1,-2 3 62,-2 1 0,4 0 0,-6 2 1,-2 1-123,-4 2 0,-5 4 1,-6-2-1,0 0-40,0 4 1,-8 0-1,-4 0 1,-6-4-29,-2 0 1,-4-1-1,-6-3 1,-1 2-274,2-2 0,-4 3 0,2 1 0,1-1-26,2 0 0,2-1 316,-1-5 1,0 1-1,1-1 1</inkml:trace>
  <inkml:trace contextRef="#ctx0" brushRef="#br0">7358 13407 27824,'6'-7'-496,"3"2"1,-2 4-1,2 2 1,2 2 396,1 2 0,5 4 0,4-5 0,3-1 259,4-2 0,3 1 1,0 1-1,6 1 118,6-1 0,3-1 0,4-2 1,-2-2 4,-2-2 0,3 1 0,-4-6 0,1-1-106,0-2 1,-1-6-1,-5-1 1,0-2-192,0-3 1,3-1-1,-2-3 1,-2-2-141,-1-1 1,-5-6 0,-2 2 0,-4-4-436,-5-1 0,-7-1 0,-8-4 1,-3-2-159,-5 0 1,-11-4 0,-12 7 0,-5 1 309,-7 1 1,-8 8 0,-7 3 0,-5 5 297,-6 3 0,-9 10 1,-3 9-1,0 2 144,3 2 0,33 5 1,0 2-1,-35 12 1,5 9-43,2 8 1,34-15-1,0 2 1,0 2 0,0 1-1,2 0 1,1 1-160,1-1 0,1 1 1,2 3-1,1 1 1,-11 22-1,7 2-690,8 0 0,10-6 812,15 0 0,14 0 0,9 4 0</inkml:trace>
  <inkml:trace contextRef="#ctx0" brushRef="#br0">16556 16299 7898,'2'-16'-912,"0"1"346,3 3 1,-1 6 907,-4-3 0,-1 6 642,-4-1 1,-2 2 1810,-6 2-2134,5 0 0,-2 2 0,4 2-372,-1 5 0,2 3 0,-2 1 0,-1 2 96,1 3 1,-2 3-1,-6 5 1,-1 3 25,-2 2 0,-4-2 0,3 7 0,-1 1 76,1 1 1,-4 2 0,2 0 0,-1 0-252,-1 0 0,3 0 0,-4 0 0,3-1-47,2-4 0,0-2 0,2-7 0,0 0-432,0-4 1,2 2 0,4-7 0,0-2-1137,2-4 0,2-4 250,-2-3 0,3-8 0,6-2 0,0-10-2709,0-11 3838,12-6 0,3-12 0,11-3 0</inkml:trace>
  <inkml:trace contextRef="#ctx0" brushRef="#br0">16116 16326 7895,'0'-33'0,"0"7"745,0 6 0,2 11 0,2 8 0,3 7 139,1 7 0,4 8 1,-3-2-1,2 3-57,3 7 0,1 3 0,1 10 1,2 0-212,-2 3 1,-1 8 0,0-1 0,1 1-1229,2 4 1,4-3-1,-3-3 1,0-4-819,1-1 0,2 3 1430,-4-5 0,11 7 0,-1-4 0</inkml:trace>
  <inkml:trace contextRef="#ctx0" brushRef="#br0">21075 9622 7989,'-12'-13'0,"3"0"-252,5-1 1,1 7 0,-2 4 15,-3 6 1,0 0 0,-1 6 0,-1 1 430,-2 2 1,-1 3 0,1 1-211,3 2 1,3 0-1,6-4 1,0 3 432,0 0 1,0 6-1,0-4 1,1 0 84,4 0 1,7-1 0,7-5 0,0 1-200,1-1 0,9-1 0,2-3 1,5-5-207,-1-2 1,8-2-1,-1-2 1,4-2-51,4-5 1,0-4 0,2-5 0,-3-4-166,-3-4 1,6-2-1,-14-1 1,1-4-226,-2-1 1,-9-6 0,0-6-1,-6-1 207,-2-4 0,-3 1 1,-5-2-1,-3 0 241,-4-2 0,-5-6 1,-6 7-1,-8 6-57,-6 4 1,-16 4-1,-7 4 1,-6 4-132,-6 3 0,-7 7 1,-1 5-1,-4 5 53,0 7 1,-2 2 0,8 2-1,-1 2-132,0 2 1,7 8 0,1 9-1,10 2 11,7 6 1,10 6-1,11 2 1,9 5 144,11 2 0,23 11 1,23 0-1,-19-26 1,3 1 48,5 2 0,1-1 0,3 3 1,3-1-343,-1-1 1,3-2 0,11 5 0,2-2 0,-3-5 0,1-1 0</inkml:trace>
  <inkml:trace contextRef="#ctx0" brushRef="#br0">14743 11541 7878,'-6'-13'-536,"-1"6"1,-5 4 427,3 6 0,2 3 1,4 4-1,-3-3 108,-2-1 0,5 5 0,-1-3 280,2 4 0,8 2 0,5-1 0,5 0 312,6 1 1,3-6-1,5 0 1,3-2-241,2-3 0,11-2 0,-6-2 0,2-4-220,-1-4 0,4-4 1,0-5-1,3-4 31,2-3 0,-4-3 0,-1-3 1,-4-5-516,-1-2 1,-6-8 0,-3-5 0,-4-3 159,-5-4 1,-9-4 0,-8 2 0,-5 1 186,-5 0 0,-9 6 0,-13 7 0,-9 4 34,-7 8 1,-5 12 0,-10 9 0,-4 8-75,-4 8 1,-5 6 0,0 10-1,36-6 1,-1 1 2,-1 2 0,2 2 1,1 1-1,1 2 0,-1 1 1,1 1-1,4 0 1,0 2-3,-21 27 0,6 7 0,10 4 0,8 0-202,12 0 0,6 2 0,13-5 0,9 3-148,18-1-65,16-6 0,-13-26 1,3-1-1,3-2 1,-1 0-1</inkml:trace>
  <inkml:trace contextRef="#ctx0" brushRef="#br0">3186 10395 8646,'6'-7'-501,"-5"2"736,4 10 1,-2-4-1,0 5 1167,1 0 0,1-3-838,-5 6 0,0-5 0,0 5 1,-2 2-236,-2 0 0,-8 9 0,-7 2 1,-2 3-229,-3 2 1,-6 4-1,-2 1 1,-1 3 4,1 2 0,-4 1 0,5 2 0,1-1-266,2-4-1,8-2 1,2-8 0,3-3-94,2-4 0,1 1 0,3-1-494,4-2 1,3-7 0,-1-3-1256,-2 0 0,1-6 2003,4 0 0,0-12 0,0-9 0</inkml:trace>
  <inkml:trace contextRef="#ctx0" brushRef="#br0">2786 10595 9731,'-1'-34'0,"-2"4"1355,-2 7 1,2 11 0,8 12 0,2 9-1606,0 7 0,5 3 1,-1 6-1,3 2-153,4 6 1,6 5-1,-2 5 1,3 0 217,2-4 1,0 5-1,1-4 1,1 1-31,2 1 0,2-2 0,-2 1 0,2 1 215,-4-2 0,14 9 0,-7-8 0</inkml:trace>
  <inkml:trace contextRef="#ctx0" brushRef="#br0">3266 12767 8238,'0'-26'0,"0"1"2690,0 2-2172,6 4-672,-5 12-174,5-5 1,-6 12 0,0 0 457,0 7 1,-4 5 0,-2 1 0,0 2 298,0 3 0,-4 1 0,1 5 0,-3-2-138,-1 2 1,-1 1 0,1 3-1,0 2-117,-1 1 0,1 4 1,-2-3-1,-1-1-394,-2 1 1,0-4-1,5 3 1,0-4-238,-1-5 1,1 2 0,0-6-1,-1-2-304,1-1 0,1-2 1,2-1-1,1-3 761,-2-5 0,-6 4 0,-4-1 0</inkml:trace>
  <inkml:trace contextRef="#ctx0" brushRef="#br0">2919 12861 8263,'0'-27'2323,"2"2"-1849,2 3 1,4 11 0,5 14 0,-1 11-431,-3 5 1,7 5-1,-1 7 1,4 4 151,5 4 1,2 4 0,6 1-1,2 0-404,0 4 1,4 4 0,-2-8 0,2-1-437,2-1 1,0-3-1,0 1 644,0 0 0,0 6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1773 11475 8351,'-13'7'-620,"-1"-2"1,5-4 3115,0-1-1482,1 0 0,0-1 135,4-4 1,4 4-635,4-4 0,4 4 0,6 1 1,4 0-90,4 0 0,4 0 1,2 0-1,1-2-126,2-2 1,6 2-1,-2-2 1,0 1-267,1-2 1,-1 4 0,5-3 0,0 2-23,0 2 1,-1-1 0,-1-2 0,-1-2 10,0 2 1,-1 2-1,-10 1 1,0 0-274,-4 0 1,2 0-1,-7 0 1,0 0 73,-3 0 1,0 4-3804,-1 1 856,-6-1 2503,-1-4 1,-4-4-1,1-2 1,3-2 619,1-2 0,2-2 0,4-1 0</inkml:trace>
  <inkml:trace contextRef="#ctx0" brushRef="#br0">2506 11275 8527,'-6'-14'-196,"5"7"0,-4 1 1195,10 6 0,2 5 0,8-1 0,1-1-121,2-2 1,10-1 0,0 0 0,5 0-353,4 0 0,0 0 0,-2 0 0,-3 0-299,-4 0 0,-2 0 0,1 0 0,-2 2-144,-3 2 0,-4-1 0,-9 6 0,-3 2-116,0 0 1,-5 3 0,2-1 0,-6 2-16,-6 3 1,-8-2-1,-6 6 1,0 0-124,1-1 1,-4 4 0,4-4-1,-3 1-217,-2 0 0,2-4 0,1 3 0,4-2-268,0-3 0,-2 5 0,4 0 0,2 1 118,1 0 0,8-4 538,3 4 0,-4-5 0,1 2 0</inkml:trace>
  <inkml:trace contextRef="#ctx0" brushRef="#br0">16916 5717 7969,'0'-13'1501,"4"4"0,2 0-810,2-1 1,-5-2 0,3-1 239,0-1 1,-5 6-1,5 0 1,-2 1-238,1-1 1,1 5 0,-3-3 323,1 0 0,2 5 1583,-1-3-856,-4-4 1,5 5-903,-6-6 1,-6 6-844,-3-1 0,-3 2 0,-1 2 0,0 2 0,-1 2 0,5-1 0,1 6 0,-3 2 0,-1 0 0,-1 4 0,0 2 0,-1 0 0,1 0 0,0 2 0,-1-1 0,2-1 0,4 3 0,-4 0 0,1 7 0,-3 0 0,-4-1 0,0 2 0,3 4 0,-1 2 0,-2 0 0,-4 4 0,3-2 0,-1 1 0,1-2 0,1 4 0,7-4 0,0 4 0,2 1 0,6-5 0,-1 1 0,2-1 0,2-1 0,6 3 0,3-4 0,3 0 0,1-1 0,5-1 0,1-4 0,2 0 0,3-1 0,1-5 0,2-2 0,-1-2 0,1-4 0,6 3 0,2-8 0,4-1 0,1-3 0,4-2 0,1-2 0,-1-2 0,2-2 0,0-3 0,4-7 0,-2-1 0,-3-2 0,4-4 0,-3-6 0,0-1 0,0-3 0,-2-2 0,-4-4 0,0 0 0,0-4 0,0 1 0,-1-4 0,-3 1 0,-5-2 0,-5 4 0,-2-5 0,-3 0 0,-2-3 0,-1 2 0,-6-2 0,-2-2 0,-1 0 0,-6 2 0,1 1 0,-2 2 0,-2 4 0,-6 2 0,-5 3 0,-3 2 0,-4 3 0,-6 7 0,0 5 0,-4 3 0,-3-1 0,-6 5 0,2 5 0,-4 2 0,-1 3 0,0 2 0,0 1 0,0 0 0,0 0 0,5 1 0,1 2 0,1 3 0,3 2 0,-1 0 0,3 6 0,3-1 0,0 0 0,4 1 0,0-1 0,2 0-1398,3 1 0,5 4 1,4-1-1,0-2-5636,-1-5 7034,5 2 0,3-4 0,8 5 0</inkml:trace>
  <inkml:trace contextRef="#ctx0" brushRef="#br0">17143 5997 8065,'-14'0'-786,"5"2"1,0 1 1204,-1 1 0,3 1 0,-1-4 986,2 3 0,-4-2 31,1 2 1,2 2 3240,-2-1 1638,0-1-5277,2-4 0,2 0 0,10 0 1,3 0-1016,4 0 0,3 0 0,1 0 0,4 0-23,0 0 0,1 0 0,3 0 0,-3 0 0,-2 0 0,0 0 0,-3 0 0,2 0 0,-2 6 0,-7 3 0,2 3 0,-8 1 0,-5 1 0,1 3 0,-8 3 0,-2-1 0,0 0 0,-1 3 0,1-3 0,2 1 0,-1-1 0,4 3 0,0-4 0,2-2 0,-1-1 0,1-2 0,4 1 0,0-1 0,4-4 0,2-2 0,2-1 0,2-3 0,2-1 0,3-2 0,1 0 0,2 0 0,4 0 0,-3-2 0,0-1 0,1-1 0,6-7 0,-2 3 0,0-3-1072,1 2 1,-4-3 0,-1 5 0,1 0-1717,0 2 0,-5-1 0,2 2 2788,-3 1 0,-2 1 0,0 2 0</inkml:trace>
  <inkml:trace contextRef="#ctx0" brushRef="#br0">16356 3918 8422,'0'-13'876,"0"0"1,0-1-1,0 1 151,0 0 1,0 4-1,0 0 2322,0-2-1732,0 5 0,0 2-800,0 8 1,6 4 0,1 7 0,2 1 180,0 2 0,2 8 0,5 0 0,2 2-825,-2 6 0,3 3 0,0 4 0,1 2-173,-1 2 0,0 6 0,-3 1 0,2 5 0,-1-1 0,-1 6 0,0-1 0,2-4 0,-2 1 0,-1-1 0,-2-4 0,1-1 0,-1-3 0,-1-4 0,-2-5 0,-1-1 0,1-4 0,-2-2 0,1-8 0,0-3-70,-2-4 0,0-3 1,-4-2-2361,2 1 0,1-7 873,-2-3 1,-2-9 0,2-9 0,-1-7 1556,2-4 0,-4-7 0,5-2 0</inkml:trace>
  <inkml:trace contextRef="#ctx0" brushRef="#br0">16609 4944 7860,'-13'5'837,"0"-1"0,1 7 1,3-2 1111,5 2 1,2-2 0,4 0 0,2 0 83,5-2 1,9 4 0,4-5 0,3 0-1443,2 0 0,4-1 0,0-2 1,-1 2-592,-2-2 0,-2-3 0,1-3 0,0-3-357,-1-1 1,-1-2 0,-1-6-1,-3-1-1803,-2-2 1,-1-4 0,-5 2 0,-1 0-1260,-3-4 0,1-6 3419,-5-1 0,5-12 0,-2 2 0</inkml:trace>
  <inkml:trace contextRef="#ctx0" brushRef="#br0">16063 2732 7913,'-9'-12'0,"0"2"-134,-1 1 0,2 2 0,1-4 0,1 2-40,3-1 0,-3-2 0,2-1 0,1-1 714,1 1 1,2 0 0,0-1 0,0 0 122,0-4 0,-1 5 0,-2-2 0,-2 4 1509,2 1 0,-4 0-1592,-2 1 0,-3 3 1,-1 6 573,0 0 0,-5 6 1,0 4-1,2 6-216,1 7 0,2 3 0,-2 7 0,-2 7-258,0 7 0,-1 14 0,6 6 1,2 2-681,1 5 0,7-34 0,1 0 0,-1-2 0,-1 0 0,2 0 0,1 1 0,0 36 0,2-37 0,2 0 0,6 28 0,6-6 0,7-9 0,3-6 0,5-11 0,5-7 0,3-8 0,6-10 0,4-5 0,3-5-64,1-8 0,8-16 0,0-17 1,-3-5-243,-29 20 0,-1-1 1,0-2-1,-1-2 1,-1-3-1,-1-1 0,-1 0 1,-1-1-105,1-1 1,-2-2-1,-4-4 1,-2-1-1,-3 0 1,-2 1-1,-2 1 1,-2 0 157,-2 1 0,-3 0 0,1-3 0,-3 1 0,0 6 0,-3 0 1,-5-33 220,-10 6 0,-7 9 0,-8 11 0,-4 10 261,-2 5 0,-9 14 1,3 4-1,-4 5 10,0 4 0,0 7 0,8 5 0,4 3-584,3 1 1,4 1 0,8 0 0,4 3-444,4 0 1,6 7 0,4-3 0,4 0-1240,4-4 0,5 3 0,10-3 2026,8 0 0,0 3 0,5 1 0</inkml:trace>
  <inkml:trace contextRef="#ctx0" brushRef="#br0">16249 2839 7985,'-1'-9'4915,"-3"0"0,-4 6-2986,-5-1 0,5 4 1,4 4-1,2 6-1398,2 7 0,0 8 0,0 9 0,0 3-510,0 4 0,0 5 0,0-3 0,0-1-1316,0 1 0,0-5 1,0-4-1,0-3-1154,0-6 1,5 1 0,1-9 2448,1 0 0,2-3 0,4 0 0</inkml:trace>
  <inkml:trace contextRef="#ctx0" brushRef="#br0">17129 2372 7504,'14'-13'267,"-6"1"0,0 2 0,-1 2 320,1 2 1,-5-4 0,3 3 182,-1-1 1,-3-4 114,2 3 1,-1 4 1308,2 0-1319,-4-2 1,5-1-301,-6-5 1,5 4 722,-1 0-652,1 0 1,-5 0 273,0 1 1,-2 5-235,-2-2 1,1 4-360,-6 1 0,1 1 0,-2 2-149,1 2 0,6 5 0,-3-3 0,2 2-14,-1 0 1,-1 0 0,3 4 9,-1 1 1,0-1 0,2 0 0,-1 1-4,-1-1 0,-2-1 0,3-2 0,-2-1 0,2 1 1,0 2 0,0 2-1,-1-1-138,1 0 1,2-4-1,1 0 1,0 1-34,0 2 0,0-3 0,0 0 0,0 1 0,4 2 0,2 0 0,1-3 0,-2 1 0,4-5 0,0-1 0,-2 2 0,5-4 0,-3 3 0,3 1 0,1-4 0,2 2 0,1-2 0,2-2 0,0-2 0,-5-1 0,0-3 0,1-1 0,3 3 0,1-4 0,-2 1 0,-1-1 0,3 1 0,0-3 0,-2 1 0,-1-2 0,-2 4 0,1-2 0,-1-1 0,0-2 0,-1-1 0,-2-1 0,-1 1 0,2 0 0,-1-1 0,0 1 0,-2-2 0,-2-3 0,3 4 0,-5-4 0,-1 3 0,-2 2 0,-1-1 0,0 1 0,0 0 0,0-1 0,-5 5 0,-4 2 0,-3 0 0,-2-1 0,1 4 0,-2-4 0,-1 2 0,-2 3 0,1 2 0,2 1 0,-2 0 0,0 0 0,-1 0 0,3 0 0,-1 0-537,-2 0 1,0 6 0,5 3-202,0 3 0,4-5 0,0-1 0,0 0-527,1 3 1,-2-2-1329,6 2 0,-5 0 2593,4 4 0,1-5 0,4-2 0</inkml:trace>
  <inkml:trace contextRef="#ctx0" brushRef="#br0">14983 4838 8437,'-6'-12'1061,"-3"3"0,-3 3 637,-1 6 2080,0-6-3156,5 5 1,8-7-1,9 5 1,3-1-229,1 1 1,5-3 0,1 0 0,2 0-206,3 0 0,-5 2 0,-1 2 0,-3-1 79,-2-1 0,0-1-195,1 5 0,-2 2 0,-4 2 0,-3 5 9,-4 3 1,-2 1 0,-4 1-1,-2-1 98,0 0 1,-5 7-1,3 0 1,-3 1-68,-1-3 1,4 1 0,1-1 0,3-2 210,2-1 1,1 3-241,2 0 0,6-2 0,3-7 1,3-3-1,1-2 242,0 1 0,1-1 0,-1-4-342,0 0 0,1 0 0,-1 0 0,-1-1-872,-3-4 1,3 4-1,-3-5-299,2 0 0,3 3 0,-1-5 1,0 1-498,1 0 1,-1 4 0,2-3 1683,3 0 0,-4-2 0,6-5 0</inkml:trace>
  <inkml:trace contextRef="#ctx0" brushRef="#br0">15450 4904 9058,'0'14'5626,"0"-1"-4561,0 0 1,0 2-1,0 1 1,0 4-505,0 0 1,0-2-1,0 4 1,0 2-258,0 1 0,-2 0 0,-1-1 1,-3-3-591,-1-2 1,4-1 0,-3-5-1,2 1-5599,-1-1 5885,1-6 0,4-1 0,0-6 0</inkml:trace>
  <inkml:trace contextRef="#ctx0" brushRef="#br0">15690 4704 11031,'-8'2'3020,"4"2"-2590,2 5 0,2 3 0,0 1 0,0 1-14,0-1 0,0 0 0,0 2 0,2 2-128,2 0 0,-1 1 0,6-3 0,1 1-78,2 2 0,6-2 0,1-5 0,1-4 30,-1-1 0,3-2 0,-3-4 0,1-1-156,-1-4 0,3-3 0,-4-9 1,-3-2-70,-5-2 1,-4-1-1,-6-3 1,0 1 280,0 2 0,-5 1 0,-2-1 0,-3 3-63,-5 0 0,-6 4 0,2-2 1,0 6-366,-1 2 1,-2 6-1,3-2 1,0 4-768,-1 1 0,3 0 0,3 1 0,1 2-1638,0 2 2537,-1 11 0,1-1 0,0 11 0</inkml:trace>
  <inkml:trace contextRef="#ctx0" brushRef="#br0">17356 2852 7960,'-18'9'0,"0"-2"493,2-1-343,1-1 1,9-7-1,5-4 1,5-6 11,4-4 1,1-2 0,4 5 0,0 0 55,1-1 1,-6 3-1,0 0 250,-2 2 1,0 6-224,-2-1 1,4-2 0,5 2-131,0 1 0,5 1 1,3 1-1,2-4-133,6-4 0,2-3 0,-2-1 0,2 0-70,-1-1 0,-3 3 0,-5 0 0,-4 4-210,-4 1 1,0 1 317,-1 5 0,-7 2 0,-6 2 1,-7 5-55,-5 3 1,-6 1-1,-1 1 1,-1-1 161,1 0 1,-4 1 0,0-1 0,0-1-7,0-3 1,-2 3 0,4-5-1,1 2-51,2 0 1,-1-6 0,1 3 0,2 0-118,1 3 1,2-2 0,-1 2 0,2 1-194,3 2 0,-1 1 1,6 1-1,1-1-383,1 0 1,2 1 147,0-1 1,6-6-1,6-5 1,7-8-718,8-7 1191,8-21 0,5 4 0,8-16 0</inkml:trace>
  <inkml:trace contextRef="#ctx0" brushRef="#br0">14863 5557 10616,'-13'-7'-1902,"1"0"2143,3 2 0,5 4-75,8-4 1,8 4 0,9 1 0,2-2 34,5-2 1,4-4 0,-1-5-1,4 0-64,4-1 0,-4 3 0,-1 0 0,-1 4-438,-3 1 0,-7 1 0,-2 5 301,-2 0 1,-1 6 0,-5 2 0</inkml:trace>
  <inkml:trace contextRef="#ctx0" brushRef="#br0">4706 6957 13810,'0'-21'-1199,"0"3"0,0 3 890,0 2 0,1 6-1144,3 2 1788,-2 4 1,5 1 76,-2 0 1,2 0-1,7-2 1,-1-1 31,0-1 0,6-1 0,4 5 0,2 0-110,2 0 1,-1 0 0,1 0-1,1 0-234,3 0 1,2 0 0,4 0 0,-2 0 165,2 0 0,2 0 0,-1 0 0,-1 0-140,-1 0 0,-1 0 1,4 0-1,-2 0 101,-2 0 1,4 0-1,4-1 1,-2-2-16,2-1 1,5-2 0,-2 3 0,0-2-78,0 2 1,2-3-1,-3 2 1,-2 0-81,-2-2 1,-5 4 0,-2-2-1,-2 2-243,-2 2 1,-6 0 0,-3 0 0,-2 0-162,-3 0 0,-6 5 257,-1-1 1,-7 1-1,-4-5 1,-8 0 94,-6 0 1,-10 0 0,0 0 0,-8 0 144,-5 0 1,-7 0 0,-1 0-1,0 0-92,2 0 0,4-2 0,-1-1 0,1-1 7,1 1 1,-8 1-1,7 2 1,-4 0-33,-1 0 0,-2 0 0,3 0 0,2 0 68,2 0 1,7 2-1,3 1 1,2 1-188,3-1 1,5-1 0,3-2 0,3 0-264,2 0-176,0 5 1,5-2 0,7 5-1,7-1-821,7 1 1306,9 0 0,5 6 0,7-1 1</inkml:trace>
  <inkml:trace contextRef="#ctx0" brushRef="#br0">9598 6091 8375,'-6'-8'9830,"4"-4"-8488,-4 11 1,6-4 0,0 10 0,0 4-672,0 3 1,0 5 0,0 3-1,0 0-261,0 4 0,0 1 0,-1 2 0,-2-1-218,-2 1 0,-3 0 0,2-1 1,0 0-193,0-4 0,1 1 0,5-5 0,0-1 0,0-3 0,2 0 0,2-2 0,5-4 0,-1-2 0,0-6 0,3 0 0,1 0 0,1 0 0,0 0 0,1 0 0,-1 0 0,0 0 0,1 0-767,-1 0 1,-4 0 0,0 0-805,1 0 1,1-1 0,-1-2 0,-1-3-2985,1-1 4555,2-2 0,7-11 0,2 0 0</inkml:trace>
  <inkml:trace contextRef="#ctx0" brushRef="#br0">10024 6024 11852,'0'-8'5491,"2"3"-4040,2 5 1,4 0 0,5 0 0,0 0-1953,1 0 0,-1 0 0,0 0 1,1 0-3285,-1 0 0,0-5 3785,1 1 0,5-7 0,2 4 0</inkml:trace>
  <inkml:trace contextRef="#ctx0" brushRef="#br0">10104 6250 8125,'-7'14'2576,"1"-1"-1160,6 0 0,1-4 0,4-1 0,4-2-1278,3-3 1,2-2 0,3-2 0,2-4-139,2-4 0,1-3 0,5-1 0</inkml:trace>
  <inkml:trace contextRef="#ctx0" brushRef="#br0">10544 6051 8114,'-7'-2'6010,"4"-1"-4266,6-1 1,4-2 0,8 3 0,3-3-1281,4-2 1,2 1 0,-2-2 0,-3 3-628,0 0 1,-4 5 0,3-4 77,-3 4 0,-3 2 1,-3 4 219,-5 4 1,-7 4-1,-3 3 1,-1 4 170,-4 0 0,-4 1 0,1 1 0,2-4 690,0-3 1,5 3 0,-1-1-433,2 0 1,3-3 0,8-2-587,4-3 0,2-3 0,3-6 0,-1 0-381,0 0 1,1 0-1,1 0 1,1-1-1467,2-4 0,-1 2 0,-2-4 1,2-1-4183,0 1 6051,7 4 0,-9-15 0,4 3 0</inkml:trace>
  <inkml:trace contextRef="#ctx0" brushRef="#br0">11144 5891 8079,'4'-9'5249,"1"0"-3403,-1 6 1,-4-2-1,2 10 1,1 4-597,1 3 0,1 7 0,-4 3 0,2 3-778,2 2 1,-1 0 0,-4-1 0,0-1-1523,0-2 0,0 0 1,0-3-1,0-1-1398,0 0 1,-1-1 2447,-4-5 0,4 6 0,-5 2 0</inkml:trace>
  <inkml:trace contextRef="#ctx0" brushRef="#br0">11077 6130 7983,'2'-7'3276,"2"3"1,-1 2 0,6 2-2723,1 0 0,7-1 0,1-4 0,-1-4-2325,3-2 1,-4-3 1770,6 1 0,0-12 0,5-3 0</inkml:trace>
  <inkml:trace contextRef="#ctx0" brushRef="#br0">11464 5837 9407,'-7'2'3101,"2"2"0,7-2 0,5 2-2612,6-2 1,8-2 0,-2 0 0,1 0-633,-1 0 0,4 0 0,-2 0 0,0 0-103,-3 0 0,-8 0 315,-1 0 1,-6 1 0,1 4-1,-4 2 301,-4 0 0,-2 10 0,-4-4 0,1 2-30,-2 0 1,1 2 0,0 3 0,2-1-4,2 0 0,2-1 0,4-5 0,0 1-363,0-1 1,1-4 0,4-2 0,4-1-198,3-3 1,1-1 0,0-2-1,1 0-573,-1 0 0,0-2 0,2-1 1,1-3-643,2-1 1,0-2-1,-5-4 1,2-1 1437,3 1 0,-3-6 0,4-2 0</inkml:trace>
  <inkml:trace contextRef="#ctx0" brushRef="#br0">12010 5877 12895,'-7'6'3222,"1"-3"-2001,6 6 0,6-2 1,3 2-1,3-4-1643,1-4 1,0-1 0,2 0 0,2 0-1257,0 0 1678,7-6 0,-3-1 0,5-6 0</inkml:trace>
  <inkml:trace contextRef="#ctx0" brushRef="#br0">12410 5611 7965,'8'1'2224,"-4"4"1,-2 7 0,-2 7 0,-2 3-1550,-2 6 1,1 9 0,-6 11 0,-1 0 332,-2 3 1,-2 8 0,1-6 0,1-1-2465,3-6 1,-1 1 1455,6-11 0,-1 11 0,5-5 0</inkml:trace>
  <inkml:trace contextRef="#ctx0" brushRef="#br0">8011 11701 23010,'-6'-7'-2450,"-2"2"2326,-4 4 0,-2 7-572,1 3 0,7-3 780,6-2 0,11-2 1,9-2-1,4 0 328,4 0 0,6 0 0,-1-2 0,1-1 72,3-1 0,-3-5 1,0 4-1,-1 2-727,-4 2 0,-1 1 89,-1 0 1,-6 6-1,-2 1 1</inkml:trace>
  <inkml:trace contextRef="#ctx0" brushRef="#br0">10957 17552 8494,'0'-13'-383,"0"-1"1,6 1 0,2 0 331,-1-1 1,5 1 0,-5 0 820,1-1 1,2 5-1,-5 0 174,-2-1 0,2 3 0,0-2 288,-2-2 1,-2 4-1,-1-2 535,0-1 1,2-1 1031,2 3-1705,-2-4 0,4 12-509,-6 0 1,0 6-1,-2 8 1,-1 4-144,-1 4 1,-7 5 0,4 3 0,-2 1-443,0-2 0,0 4 0,-2 0 0,0 1 0,2 3 0,6 1 0,-1 2 0,2-1 0,2-4 0,0 8 0,0-4 0,0-1 0,0-1 0,0-3 0,0 3 0,0-3 0,0-1 0,0-2 0,0-4 0,0-1 0,0 1 0,0-5 0,0-1 0,0-2 0,0-3 0,0-1 0,0-1 0,0-6-339,0 1 1,6-6-1910,3 2 0,3-5 0,0-5 265,-3-4 0,1 2 1,-4-3-1,0-4-1067,0-2 0,-2-8 3050,-4 2 0,0-15 0,0-4 0</inkml:trace>
  <inkml:trace contextRef="#ctx0" brushRef="#br0">10717 17818 8236,'-10'-17'0,"-3"0"1001,-2 6 0,2 5 0,4 10 0,4 5 0,4 3 388,1 1 1,0 0 0,1 1 0,5-2-222,8-4 1,3 7 0,8-4 0,1-1-1141,2 2 1,6-6 0,0-2 0,1-2-233,3-2 1,3 0 0,-7-2-1,0-2-536,-3-5 0,-3 1 0,-1 1 0,-2 0 740,-3-1 0,4-1 0,-6-4 0</inkml:trace>
  <inkml:trace contextRef="#ctx0" brushRef="#br0">12184 17405 8365,'0'-13'327,"4"4"954,1 0 1,-1 0 911,-4-4 3068,0 0-4409,0-1 0,0 8 0,-1 5-621,-4 4 0,2 7 0,-6-1 1,0 3-208,2 1 1,-3 1 0,5-1 0,2 0-161,2 1 1,1-1-201,0 0 1,7-5-1,5-4 1,6-2 199,3-2 1,-1-5 0,2-1-1,-2-3-26,-1-5 0,-4 0 0,3-4 0,-4 4 667,0 0 1,-2 1-1,-4 0 777,-3-1 0,1 5 984,-2 1 229,1 5-2409,-5-3 0,-5 7 0,1 4 0,-1 3-86,-1 4 0,5 2 0,-5 0 0,0 3 0,-3 1 0,3 4 0,0-3 0,0 0 0,-2 0 0,0 4 0,-1-4 0,-1 0 0,-2 0 0,-1 4 0,-1-4 0,1 2-197,0 2 1,-5 2 0,-1 4 0,-2 0-541,-3 2 1,1 5-1,-1-4 1,2 1 146,-2 0 0,-1 2 0,-2-2 0,2-1-235,3 1 0,-2-2 1,6-4-1,2-1-423,1 1 1,6-5 0,2-1 0,1-2-2549,3-3 3796,2-1 0,6 4 0,3 2 0</inkml:trace>
  <inkml:trace contextRef="#ctx0" brushRef="#br0">12290 18018 8107,'0'-28'3270,"0"9"1,0 14-2781,0 10 1,0-2 0,-1 6 0,-2 1 83,-1 2 0,-7 6 0,4 1 0,-1 0-385,4 1 0,2 2 0,2-3 1,0 0-299,0 0 1,2 4 0,2-6-216,5 0 1,-1-8 0,1-5-140,1-2 1,-3-5 0,1-5-1,-2-5 227,-3-2 0,-3-6 0,-5-1 0,-4-3 314,-3-2 1,-1 2-1,0 3 1,-1 4-322,1 3 1,1 2 0,2 1 0,2 2 124,3 1 118,0 6 0,11-9 0,1 5 0</inkml:trace>
  <inkml:trace contextRef="#ctx0" brushRef="#br0">13024 17565 8943,'13'-9'0,"-1"-1"0,-2 0 2177,-1-2 1,-5 6-1191,5 1 0,-6 5 0,2 5-147,-4 4 1,-2 8 0,-4 6 0,-4 3-358,-2 5 1,-3-1-1,-1 6 1,-1-1-95,-2-1 1,-4 0 0,4-4-1,2 2-819,1 2 0,6-4 0,2 0 0,1-5-1550,3-3 0,2-6 1,2 1 216,4-7 1,3-4 1762,10-6 0,3-6 0,6-1 0</inkml:trace>
  <inkml:trace contextRef="#ctx0" brushRef="#br0">13170 17392 9762,'0'-21'2258,"0"8"1,2 8 0,1 10-1,3 4-1291,1 3 0,0 5 0,4 4 0,-2 3-166,1 4 0,-3 7 0,1 1 1,-2 1-1129,-3-1 0,3 5 0,-2-4 1,-1 0-1115,-1 2 0,-2-2 1,0 0-1,0-3-149,0-2 1,0-5 0,0-6-2751,0-2 4340,0-7 0,0-6 0,0-6 0</inkml:trace>
  <inkml:trace contextRef="#ctx0" brushRef="#br0">12837 17539 8254,'-13'-12'0,"-1"-3"1386,1 0 1,7 3-1,6 14 367,7 2 1,5-2 0,5 4 0,3-2-1283,7 0 1,13 2-1,1-3 1,5 2-280,5-2 1,-1 0-1,0 0 1,-2 1-379,-2-1 1,-8 4 0,-8 2 185,-6 3 0,-5 2 0,-6-1 0</inkml:trace>
  <inkml:trace contextRef="#ctx0" brushRef="#br0">12784 18058 8027,'-14'-4'3168,"2"1"-1265,4 4 0,12 10 1,11 8-1,4 0-1025,5 0 1,5-2 0,5-5 0,5-1-310,7 4 1,10 0-570,6-6 0,-24-5 0,1-2 0,2-2 0,0 0 0</inkml:trace>
  <inkml:trace contextRef="#ctx0" brushRef="#br0">12744 12994 8703,'0'-13'1603,"0"-1"-1454,0 1 0,6 10 192,2 3 1,0 7 0,1-2 101,1-2 0,-2 3 0,0-2 0,3-1 62,1-1 1,5-1-1,1 2 1,-2 2 264,-1-2 0,3-2 1,0-1-1,0 0-327,1 0 0,0 0 0,6 1 1,-1 2-182,0 2 1,2 5 0,-6-1-1,-1 3-184,0 1 0,-1 7 0,-6 2 0,-3 3-334,-5 2 1,-2-2-1,-2 0 1,0-1-186,0-1 1,0 4-1,-2-8 1,-1 0-565,-1 1 1,-5-7 0,4-4-3123,2 1 4127,2-4 0,1 6 0,0-5 0</inkml:trace>
  <inkml:trace contextRef="#ctx0" brushRef="#br0">13170 13247 8419,'-25'-21'0,"4"2"0,6 6 849,5 4 1,7 10-1,-1 10 680,2 5 0,-2-1 1,-2 3-1,0-2-969,0 2 0,0-2 0,3 6 1,-1 2-6,1 1 0,-5 8 1,-1 4-1,-2 4-24,-3 4 0,-1 5 1,-1-1-1,-3 1-283,-2-1 0,5 1 1,-2-4-1,3 0-17,2 0 1,0-1 0,1-5 15,3 0-117,-3-1 0,9 0 1,-4-2-1,1-1-65,3 1 0,1-3 0,1 1 0,-2 1-137,-2-2 0,1 4 0,4-2 0,-2 2-106,-2 2 1,1 5-1,-6 1 1,-1 0 86,-2-1 0,-1 6 0,-1-2 0,1 2 109,0 3 1,4-5 0,1-2 0,2-1 87,3-3 1,-2-3 0,0-3 0,2-3-11,2-1 1,1 1 0,0-6-1,0-3-87,0 0 1,0-1 0,0-2 0,0-4 9,0-3 1,1 2 0,2 1 0,2-2-60,-3-1 1,0-2 0,-2 2 0,0 2 27,0 0 1,-4 3 0,-1-4-1,1 2-51,-2-2 0,3 3 1,-5-1-1,2 0-40,3 1 1,-2-4-1,-1 3 1,0-4-6,0 0 0,0-1 1,3 0 136,-2 1 0,1-5 1,4-1-1,-1 3 133,-4 1 0,2 1 0,-4 0 0,-1 1-62,1-1 1,2 0 0,-3 2 0,-3 3-182,-1 4 1,0 3 0,2 3 0,1 2-107,-1 1 0,-2-1 1,-1-7-1,1-2-3,3-2 0,-1-1 0,4-4-454,-2-1 0,5 0 0,-3-1-2957,0-3 1347,5-3 0,-5 0-121,6 3 2375,0 2 0,0 3 0,0-1 0</inkml:trace>
  <inkml:trace contextRef="#ctx0" brushRef="#br0">14290 17325 8176,'-13'0'460,"7"0"512,6 0 0,6 0 1,8 0-1,3 0-279,0 0 1,7-4 0,-2-1-1,5 2-399,4 2 1,-1 1 0,5 0 0,2 0-114,2 0 0,-1 1 0,-1 2 0,-3 2-217,-1-2 1,-3 3-1,-7-2 1,-2 1-211,-2 1 0,-1-3 1,-5 4 40,1-1 0,-5 4 1,-2-1 49,-1 3 0,-2 1 0,-4 1 52,0-1 0,-1 0 0,-3 1-165,-5-1 1,1-4-1,1 0 1,-1 0-468,1-2 1,0 0 0,-4-4-1556,2 2 2290,0 5 0,-4-8 0,0 4 0</inkml:trace>
  <inkml:trace contextRef="#ctx0" brushRef="#br0">14770 17485 8214,'-15'0'0,"-1"-1"0,-2-2 216,2-2 0,-4 1 0,1 5 0,-2 4 1225,-2 4 0,-2 8 0,-2 6 0,0 0-888,1 0 1,-7 0 0,-4-3 0,-5 0-79,-2 4 1,-6-5 0,-1 0 0,-2-1-162,0 0 1,-13 4 0,9-4 0,-1-2-341,2-1 0,5-3 1,5-2-1,8-2-857,4-2 1,4-2-1,8-2-90,4 2 0,12-1 1,11 6 972,11 1 0,20 8 0,5 3 0</inkml:trace>
  <inkml:trace contextRef="#ctx0" brushRef="#br0">7545 17632 8264,'7'-30'0,"-2"4"2247,-4 5 0,1 6 399,2 6 0,-1 2-1751,6 2 0,-6 5 1,1 0-1,-2 9-310,-2 7 0,0 5 0,0 7 0,0 3 283,0 5 1,0 2-1,0 4 1,0 1-563,0 1 1,1 5-1,2-3 1,2 1-307,-2 4 0,0-1 0,0-1 0,1-6 0,-1-6 0,3-1 0,0-8 0,0-3-779,0 0 0,4-6 1,-1-2-1,4-6-1121,5-2-1,-3-6 1,3 2 0,-4-4-6014,0-1 7914,-7-12 0,5-8 0,-5-14 0</inkml:trace>
  <inkml:trace contextRef="#ctx0" brushRef="#br0">7305 18085 11574,'-9'-15'0,"2"-3"2325,1 1 0,7 6 1,10 7-1,3 2-1768,4 2 1,6-6 0,0-1 0,4-2-90,3 0 0,6 2 0,-2-4 0,2 4-2329,-1 1 0,5-4 1,-4 2 1860,0 1 0,0-5 0,3 5 0</inkml:trace>
  <inkml:trace contextRef="#ctx0" brushRef="#br0">7918 17885 8231,'2'-7'2492,"2"2"0,3 4 1,7 1-1462,-1 0 0,5 0 0,0 0 0,-2 0-1169,-1 0 0,3-5 1,1 1-1,2 1-440,2 1 0,-2 1 0,1-2 0,0-1-2002,-1 1 0,3 1 2580,-6 2 0,-1-6 0,-3-1 0</inkml:trace>
  <inkml:trace contextRef="#ctx0" brushRef="#br0">8065 18045 8202,'7'4'5912,"6"1"-5124,4-2 1,4-2 0,-2-2 0,1-4-1230,4-4 0,1 2 1,2-3-1,0-4 441,-1-2 0,7-8 0,1 4 0</inkml:trace>
  <inkml:trace contextRef="#ctx0" brushRef="#br0">8518 17579 8425,'6'-20'2729,"-3"11"1,7 1 0,4 5-1959,2 3 1,6 0 0,-4 0 0,0 0-59,1 0 1,-4 4-1,4 2 1,-3 1-637,-2 4 1,0 5-1,-9 5 1,-2 2-3,-2 6 1,-2 0-1,-4-1 1,-5 2-254,-6 1 1,1 0 0,-4-4-1,2-2 420,4-3 1,-2 2 0,11-6 0,1-2 324,1-1 1,8-6 0,6-2-1,9-1 138,10-3 1,7-8 0,7-3 0,4-6-669,3-4 1,5 2-1,3-5 1,-1 1-5454,0-1 5416,5 5 0,-4-10 0,7 6 0</inkml:trace>
  <inkml:trace contextRef="#ctx0" brushRef="#br0">14623 16672 30478,'2'-7'-2713,"2"2"0,4 0 1,5 0 3064,0 2 1,5 2 0,0 1 0,-1 0-15,3 0 0,-4 0 0,5 0 0,0 0-215,-1 0 1,2 0-1,5 1 1,-2 2-303,-2 2 1,2 0 0,-3-2 0,3 3-114,2 2 0,-5-5 0,-1 1 0,-2-2 172,-3-2 0,-1 0 0,-2-2-120,1-2 0,-7-4 1,-2-5-103,-4 0 1,-7-1 0,-3 2 447,-3 4 0,-1 2 1,-2 6-1,-1 0 25,-2 0 0,-6 3 0,2 4 1,-3 8-520,-2 4 0,2 3 1,2 6-1,0 2-16,0 1 1,3 6-1,1-3 1</inkml:trace>
  <inkml:trace contextRef="#ctx0" brushRef="#br0">16356 16392 7920,'6'-13'0,"1"0"0</inkml:trace>
  <inkml:trace contextRef="#ctx0" brushRef="#br0">16436 16406 7920,'2'-20'-75,"1"6"-481,1 3 362,0 8 0,-5-3-231,-4 6 1263,4 6 0,-5-3-644,6 6 1,-1-6-1,-2 3 1,-3-1 53,-2-1 1,-1 6 0,-4 1-1,0 4 262,-1 2 1,-3 7 0,-3-2-1,0 3-594,-4 2 0,5-2 1,-1-1-1,3-2-273,-1 2 0,0-3 0,6-1 0,2-2-1735,1-6 1583,6 1 0,-3-14 0,8-2 509,2-9 0,3-16 0,7 0 0</inkml:trace>
  <inkml:trace contextRef="#ctx0" brushRef="#br0">16209 16419 8678,'6'-7'459,"3"8"0,9 11 0,4 6-34,3 2 1,7 7 0,-1 6 0,-2-1-1274,-1 1 1,-1 4 847,0-2 0,-1 4 0,1 1 0</inkml:trace>
  <inkml:trace contextRef="#ctx0" brushRef="#br0">17796 16459 7778,'0'-13'-49,"0"5"1,6 8-1,1 8 1</inkml:trace>
  <inkml:trace contextRef="#ctx0" brushRef="#br0">17782 16472 7894,'0'-13'-4,"0"0"64,0-1 1,0 6-181,0-1 1,5 4 243,-1-4-38,1 6 1,-5-1 373,0 8 0,-5-1 1223,1 6-1312,-1-6 1,5 2 0,2-8-68,2-2 1,-2-1 17,2 2 0,-2 1-309,-2-6 332,0 6 1,-6-3 291,-3 6 0,3-1 57,2-4 1,1 4-117,-2-4 1,4 5-507,-4 5 1,-2 4-1,-2 7 67,-3 2 0,-6 10 1,-1 0-1,-2 3 129,-2 2 0,2-1 1,-1-2-1,-2 2-15,-1 2 0,0-4 0,1 3 0,3-2 154,2 0 1,1 0-1,5-4 1,0-2-255,-1-3 1,2-1-1,2-5-679,1 2 1,6-1-1105,-1-3-964,2-7 1,2-2 1159,0-10 0,2-2 1,1-7-1,3 0 1434,1-4 0,8-3 0,6-5 0</inkml:trace>
  <inkml:trace contextRef="#ctx0" brushRef="#br0">17489 16472 7793,'-9'-13'0,"0"1"-146,-1 3 1,3 3-1,-1 5 1904,2-4 768,-4 4-2078,8-5 1,1 8 0,7 2 0,3 5 765,6 3 1,-2 7-1,6 3 1,-1 3-441,0 2 1,4 4 0,-3 2-1,0 1-621,1 3 1,-3 0 0,-2 1 0,2-1-297,0 0 0,6 3 0,-4-9 0,0-1-764,0-2 1,-1 2-1,-3-1 1,1 0 906,2 0 0,6 7 0,-4-2 0</inkml:trace>
  <inkml:trace contextRef="#ctx0" brushRef="#br0">18702 9276 15930,'-12'-14'-976,"3"1"0,-7 6 0,3 2 972,-2 4 1,0 5 0,2 2 0,0 1-234,-1 4 1,1-4 991,0 2 1,5-4 0,5 2-179,6-1 1,5-2 0,6-4 0,3 0 99,0 0 0,12 5 0,-3-1 1,2-1-360,1-1 0,0 2 0,1 2 1,-4 1-95,0 4 0,2 1 0,-8 1 0,1 0-373,-3 1 1,-5 0-1,-2 3 1,-4 1-221,-1-2 0,-2 3 0,-6-1 0,-6 0 195,-5 1 1,-8-4 0,2 2 0,-2-3 122,-3-5 0,-1 2 0,-3-3 0,-2-1-116,-1-2 1,0-2 0,5 0 0,0 1-252,4-1 0,-3-1 1,4-2-1,0-2-1119,4-2 1,-3 1 621,3-6 0,5 0 838,7-4 1,4-1 0,1 1-1</inkml:trace>
  <inkml:trace contextRef="#ctx0" brushRef="#br0">18689 9476 16348,'-6'-8'487,"2"-4"0,-10 5 0,-4-2 244,-1 0 0,-10 5 0,-1-5 1,-6 0-75,-5 2 0,-8-5 1,0 4-1,-3-1-387,-1 1 0,-2 5 0,-3-3 0,-1 1-386,3 1 0,-6-5 0,8 3 1,1 0-87,3 0 1,10-6 0,9 0 0,4-4-255,5 0 0,4-3 0,9-1 1,5 1-532,2 0 1,8-3 0,4 4 0,7 3-244,5 5 1,3-1 1179,2 7 0,5-6 0,2 2 0</inkml:trace>
  <inkml:trace contextRef="#ctx0" brushRef="#br0">18089 7823 28067,'-6'-13'-4053,"5"-1"1,-4 1 3198,4 0 0,1-1 706,0 1 342,0 0 0,-6 11 0,-3 7 1,-3 7-96,-1 5 0,-1 0 1,0 5-1,-3 2 45,-1 1 1,-5 3-1,1 3 1,-2 3-26,2 0 1,-2 5-1,5-4 1,-1 4-628,1 1 0,6 0 0,5 0 0,3 0 78,2-1 1,1 1 0,4 0-1,2 0-164,5 0 1,3-4-1,1-2 1,0-1-239,1-4 1,-1-1 0,0-2 811,1-4 1,-1 3 0,0-4 0</inkml:trace>
  <inkml:trace contextRef="#ctx0" brushRef="#br0">17716 8383 20527,'-8'-40'-2406,"-2"1"1,6 5 2465,1 8 1,7 11 0,5 12 0,3 6-213,1 6 0,5 7 0,3 5 0,4 2 238,7 6 0,11 6 0,5-1 0</inkml:trace>
  <inkml:trace contextRef="#ctx0" brushRef="#br0">20142 11008 15005,'-12'-6'444,"3"-3"-16,-3 4 1,11-3-317,-4 4 0,5 2 1,5-2-112,4 2 0,3 2 0,1 0 1,0 0 208,1 0 0,-1 0 421,0 0 1,-1 2 0,-2 1 49,-1 1 1,-6 2 0,3-3-469,0 1 1,-3 5-124,6-4 1,-5 4 0,4-3-251,-2 1 1,-2-3-1,-5 4 197,-4-2 1,-2 4 0,-8-1-1,-1 3 288,-2 1 0,-6 1 0,2-1 0,-3 2-14,-2 2 1,5-2 0,1 4 0,2-1 197,3 0 0,1 0 1,3-3-175,3 2 0,5-2 0,10 3 0,7-5-45,8-4 0,10 2 1,6-7-1,4-1-317,4-2 0,4-1 0,-3 0 0,-1 0-242,1 0 0,3-4 0,-4-2 0,-4 0-553,-4 0 0,-4-3 1,-8 5-1,-3 1-2164,-4 1 0,-5 4 2986,-4 2 0,-3 10 0,-6 6 0</inkml:trace>
  <inkml:trace contextRef="#ctx0" brushRef="#br0">15783 11008 13275,'0'-31'-499,"0"0"1,6 6-1,3 7-109,3 3 0,1 6 434,0 1 581,-5-1 0,-4 1 0,-8 4-3,-5 2 0,-3 2 1,-1 0-1,-1 0 126,1 0 1,0 0-1,-1 0 1,1 0-20,0 0 0,-1 0 0,1 0 0,0 0-427,-1 0 0,-1 5 1,-2 1-1,-4 1-105,0 3 0,-2 8 0,2 4 1,-1 5 90,-2 4 0,-3 3 0,8 8 1,0 2 126,-1 5 0,7 13 0,6 6 0,2 5-146,5-35 0,2 1 0,7 33 0,13-1 0,10-2-13,-12-35 0,2-2 0,1-1 0,1-3 0,31 24 0,3-10-158,4-10 1,5-6-1,4-9 1,-34-11-1,1-3-43,2 0 0,-1-3 0,35-7 0,-3-8 0,-3-12-71,-34 9 1,-1-2 0,0-2 0,-1-2 0,-1-3 0,-1-1 0,-3 0 0,-1-2-32,-2 0 0,-2-2 0,-6-3 0,-2-1 0,-3-1 0,-2-1 0,-2-1 0,-2 1-26,-1 0 0,-3 0 1,-12-35-1,-10 7 0,-11 1 167,11 33 0,-3 1 1,-3 3-1,-3 3 1,-3 3-1,-2 3 1,-3 1-1,0 3-258,0 3 0,-2 2 0,-7 4 1,-1 3-1,2 3 0,1 3 382,-1 4 0,-1 2 0,-5 1 0,0 1 0,3 4 0,1 1 0,-4-2 0,0 0 0</inkml:trace>
  <inkml:trace contextRef="#ctx0" brushRef="#br0">17716 16179 8535,'0'-21'0,"0"7"0,-2 6-685,-2 2 0,1 2 1,-6 4 619,-1 0 1,-2-2 0,-2-1 0,1-2 228,0-3 1,4 4 0,0-5 644,-1-2 0,-2 1 0,-2 0 0,0 2-372,-4 2 0,3 2 0,-4 5 0,0 4-286,-4 4 1,-2 8 0,-3 7 0,-3 7-220,-5 9 0,-1 11 0,-1 11 0,19-29 0,1 2 91,-1 3 0,1 1 0,-3 5 0,0 1 1,4 0-1,2 2 0,-1 0 0,2 2-26,2-1 1,2 0-1,3 0 1,4 0-1,1-2 1,2-1 0,3-4-1,1 1 69,3-1 0,4-2 0,23 21 0,9-8 0,6-13 100,6-13 1,12-7 0,-1-11 0,4-10-110,2-9 1,-35-1 0,-1-2-1,3-3 1,-1-3 0,-1 0 0,0-3-186,-1-1 1,1 0 0,1-2 0,-1 0 0,-1-1 0,-1-1 0,-1 0-1,-1 0-162,-3-1 1,-1 0 0,0-4-1,-2-2 1,-5 2 0,-2-1 0,12-34-179,-12 0 0,-13 3 0,-16 1 0,-13 3 261,-16 2 0,11 30 1,-3 2-1,-3 2 1,-2 3-1,-3 1 0,-2 3 0,-3 2 0,-2 4 1,-5 3-1,-2 3 207,-1 3 0,-1 2 0,-2 1 0,0 1 0,-2 3 0,0 1 0,-2 2 0,-1 1 0</inkml:trace>
  <inkml:trace contextRef="#ctx0" brushRef="#br0">2879 10475 10876,'0'-15'-462,"0"-2"1,0 2 1458,0-3-651,0 3 781,0 8-797,0 1 1,5 7 0,1 2 0,1 3 29,3 2 1,7 1 0,2 4 0,0 0 14,1 0 0,3 5 0,-1 0 0,4-2-234,0-1 1,-4 3 0,1 0-1,-1-2-596,-1-1 0,-2-2 0,-6 0 0,1 1-8,-1-1 0,-4 0-1956,0 1 0,0-2 2454,4-4 0,0-2 0,1-6 0</inkml:trace>
  <inkml:trace contextRef="#ctx0" brushRef="#br0">3253 10488 10437,'-27'-10'596,"0"-3"1,2 2 0,1 8 0,4 8 68,0 8 0,-8 2 0,2 7 0,-3 2-621,1 1 0,2 2 1,0-1-1,3 1-462,1 0 0,7-1 0,0 1 1,6 0 211,3-1 0,2 1 165,4 0 0,6-1 1,1 1-1</inkml:trace>
  <inkml:trace contextRef="#ctx0" brushRef="#br0">3146 11248 8456,'-6'-12'201,"-3"3"0,3 1 514,2 8 1,2-2-1,2 12 1,0 4-491,0 2 1,0 3 0,2-2 0,1 0-232,1 0 0,11 3 0,-2 1 0,4 0-67,2-3 0,-3 1 1,6 0-1,1 0-795,-3 1 1,4-3 0,-5-5 867,2-3 0,1 3 0,5-5 0</inkml:trace>
  <inkml:trace contextRef="#ctx0" brushRef="#br0">3373 11301 9782,'-6'-19'0,"-3"-2"806,-3 1 0,-1 6 1,-2 10-1,-3 4-758,-4 4 1,-8 14-1,-2 12 1,-1 5-802,0 7 0,2 5 0,6-1 0,3 1 753,4 4 0,3 1 0,2 1 0</inkml:trace>
  <inkml:trace contextRef="#ctx0" brushRef="#br0">2866 12901 8370,'-4'-18'459,"-1"0"0,2 6-46,8 8 0,1 8 1,4 7-1,-1 3-356,1 4 1,2 4 0,1-2 0,1-1-56,-1 0 0,5 5 0,0-3 1,-1 1-289,3 0 1,-4-6 0,5 2 0,-1-3-55,1-2 1,-3-4 0,4-1 0,2-3 339,1-2 0,2-19 0,-1-6 0</inkml:trace>
  <inkml:trace contextRef="#ctx0" brushRef="#br0">3239 12794 8370,'-26'-6'605,"-3"-1"0,0-1-70,-2 4 0,-8 11 1,-1 14-1,-7 18-719,-5 15 1,23-16 0,0 1 0,0 3 0,-1 1 183,-1 1 0,1 1 0,2 1 0,0 1 0,-2 6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16943 5637 7729,'0'-13'919,"0"0"0,0 4 1,0 0-266,0-1 0,0-2 0,0-2-168,0 1 0,0 4 1,0 0 561,0-1 0,-2 3-233,-2-2 1,-4 1 0,-5-1-300,0 5 0,-1-2 0,1 2 0,0 1-35,-1 1 0,-3 2 1,-3 0-1,1 0-143,0 0 0,-3 5 1,2 2-1,1 3-109,0 5 0,-5 3 1,2 0-1,-2 4 12,2 3 1,-3 2 0,3 1-1,-2 1-6,2 3 0,1 0 0,5-2 0,-2 1 12,2-2 0,5 6 0,4-1 1,-1 1 18,1 1 1,4-2-1,-1 3 1,1-2-267,-2 2 0,4 2 0,-4 1 0,4 0 0,1 0 0,4 0 0,2 1 0,2 1-160,2-2 1,2 6-1,3-9 1,2 0 59,6 1 0,3-5 0,5-2 1,5-5 195,2-3 1,4 0 0,2-6-1,5-6-34,3-5 0,6-4 0,2-2 1,4-2 37,4-2 1,3-8-1,-1-7 1,1-2-101,-1-3 0,-33 10 0,0-1 0,-1-1 0,0-1 0,0 1 0,-1-2-58,-1 0 1,-1-1 0,28-19 0,-2-2-1,-7 0-79,-5 0 1,-4-2 0,-7-1 0,-5-3 296,-3-1 1,-6-2 0,-1-6 0,-2-1-114,-2-2 0,-4-4 0,-3 3 1,-2 0-48,-2-1 0,-2 3 0,-5 5 0,-4 3 0,-4 5 0,-9 4 0,-5 4 0,-5 5-225,-4 3 1,-9 3 0,-2 2-1,-6 6-20,-6 2 1,-5 3 0,-1 3 0,-1 5 179,-2 2 0,-7 2 0,9 2 1,1 2-341,0 5 0,11 4 0,-2 4 0,6 2-346,8 2 0,5-4 0,9 6 1,5 0-606,4 2 1,1 2 0,9 0 0,2-1-4422,2 1 5777,12 0 0,4-1 0,12 1 0</inkml:trace>
  <inkml:trace contextRef="#ctx0" brushRef="#br0">17036 5864 7233,'-13'0'5096,"-1"0"-315,7 0-4150,1 0 1,7 0 0,4-2-392,4-2 1,7 3 0,3-4-1,2 4-103,3 1 1,-4 0-1,1 0 1,-2 0-264,-2 0 0,-2 0 264,-2 0 0,-1 6 0,-3 2 22,-5 4 1,-4 2 0,-3-1 0,-3-1 105,-1-3 0,-1 3 0,-2-4-355,1 4 0,6 2-320,-1-1 1,2 0 0,4-1 0,1-2 338,1-1 0,11-4 0,-2 2 0,2 1 304,0-1 1,-2 0 0,1 4-1,-1-4-42,0-1 0,-4 3 0,-1-3 692,-3 1 0,0 2 1,-5 4-418,0 1 0,-6-5 1,-3-2-563,-3-1 0,-1 0 0,0-3 1,-1 1-154,1-1 1,-2-1-1,-1-2 1,-2 0-900,2 0 0,-1 4 0,1 1 1,-2-1-422,2 2 0,-3-3 1,1 6-591,2 1 1,2 2-886,6 1 3043,2-5 0,12-2 0,1-6 0</inkml:trace>
  <inkml:trace contextRef="#ctx0" brushRef="#br0">16729 3905 7687,'0'-18'264,"-1"-1"1,-2 0 107,-2-1 1,0-3 0,2 0 0,-3-2-84,-2-1 1,4 0 0,-4 3 0,2 2 273,4 2 1,-4-3 0,1 4 0,2 1 616,2 3 1,1 0 964,0 1-1644,0 6 0,4 2 0,2 10 1,0 5 172,0 6 0,3 12 0,-3 12 1,1 8 31,3 4 1,-2 10 0,1 4 0,0 4-389,-2 4 0,-1-34 0,0 0 0,3 34 1,1 0-320,-1-3 1,-3-33-1,0 0 1,3 34 0,1-5-215,-1-5 1,1 0-1,-4-2 1,2-3-600,2-2 1,-2-5 0,-1-10 0,0-1-459,1-4 1,-1-3 0,2-9-1,-3-2-480,0-2 1,-5-5-1,5-7-205,0-1 1,-4-3 1956,2-8 0,4-14 0,-1-9 0</inkml:trace>
  <inkml:trace contextRef="#ctx0" brushRef="#br0">16703 4651 7713,'-20'0'748,"7"6"1,0 4-1,7 7 773,4 5 0,2 3 0,0 2 0,2 1-451,2 3 1,4 2-1,7 4 1,2-5-738,5-4 1,10 2-1,5-9 1,4-2-595,4-6 1,5-5-1,-3-10 1,1-4 106,-4-7 1,-2-6-1,-4-9 1,-2-2-1367,-5-1 1,-9-11 0,-4 2 0,-3-1 693,-2-1 0,-6 0 0,-2 0 0,-4 4 133,-1-1 693,0 1 0,-6-2 0,-1 0 0</inkml:trace>
  <inkml:trace contextRef="#ctx0" brushRef="#br0">16383 2599 7729,'0'-9'-260,"0"0"260,0-1 0,0-2 0,0-2 0</inkml:trace>
  <inkml:trace contextRef="#ctx0" brushRef="#br0">16676 2372 7729,'0'-13'154,"-1"4"1,-2 0 0,-3 0 363,-2 2 0,4-5 1,-4 3-1,1-3 88,0-1 0,-2 1 0,-5 2 0,1 1-15,0-2 0,-5 4 0,-1 0 1,-2 1-3,-3 3 0,1 1 1,-3 2-1,1 2-246,-3 2 1,-2 5-1,2 9 1,-1 6-40,-2 5 0,-4 11 1,6 12-1,2 9-160,2 10 0,11-31 0,1 1 0,4 3 0,2 0 0,1 0 0,0 0-170,3 1 1,0 1 0,2 1-1,2-1 1,2-4 0,2-1 0,2-2-1,2-1-306,16 30 1,23-15 0,6-14 0,13-11 192,-30-17 1,2-3 0,4-3 0,1-2 0,1-3-1,0-3 1,1-4 0,-1-4-158,1-4 1,-1-4-1,-1-3 1,-2-2-1,1-4 1,-1-2 0,-2-1-1,-2-1 42,-1-2 1,-3-2-1,0-3 1,-4-2 0,-5-3-1,-3-1 1,-1 0-1,-3-2 42,-2 1 1,-4-1 0,-3-2-1,-3-1 1,-3 0 0,-3 1 0,-1 2-1,-3 0 81,-1 2 1,-3 0 0,-3-4 0,-3 0 0,-3 9 0,-2 2 0,1 2 0,-2 2 181,-20-24 1,-9 14 0,-1 13-1,-1 10 535,-1 9 0,7 6 0,0 9 0,5 5-456,5 5 0,3 11 0,9 2 0,4 7-1143,4 1 0,4 8 0,14-5 1013,6 0 0,2 3 0,11 0 0,0-3 0</inkml:trace>
  <inkml:trace contextRef="#ctx0" brushRef="#br0">16623 2532 7767,'-27'-4'-91,"0"-1"0,5 1 0,1 4 840,2 0 705,1 0 1,12 0-766,6 0 0,8 0 0,8 0 0,2 0 7,-2 0 1,5 0 0,1-2 0,3-1-249,2-1 0,0 0 0,-1 4 0,0 1-35,-4 3 1,1-1 0,-5 6-1,-1 2-361,-3 0 1,-5 3 0,-1 1 0,-2 1 70,-3 2 1,-8 5-1,-4 0 1,-4 2 14,-5 1 1,-1 4 0,-6 0 0,1-2 3,0 1 1,2-3-1,9-6 1,1 0 179,3-4 0,3-1 0,8-2 1,3-1-258,9-3 1,5 1 0,8-5 0,1-3-564,3 0 1,-1-2 0,5 0 0,2-2-302,2-2 0,1-3 1,1-7-1,1 1 799,-2 0 0,8-1 0,-6 1 0</inkml:trace>
  <inkml:trace contextRef="#ctx0" brushRef="#br0">19395 2346 8245,'-6'-8'5157,"5"2"-4757,-5 6 0,6 6 0,-1 3 0,-2 4-125,-2 5 1,-4 1 0,3 5 0,0-2-10,0 2 0,1 0 0,2-1 0,-2-2-109,2-2 1,2 4 0,2-6-1,4 0-124,4-3 0,2-5 0,3-1 0,-1-2-239,0-3 0,5-2 1,1-1-1,2 0-347,3 0 0,0-7 0,-1-5 0,-1-6-2027,2-3 1,0-1 2579,-2-5 0,3 1 0,-4-1 0</inkml:trace>
  <inkml:trace contextRef="#ctx0" brushRef="#br0">19729 2279 7993,'-6'-7'1929,"3"7"0,-5 8 643,2 4-1962,-4 8 1,7 0 0,-6 7-1,-1 1-92,-2 3 1,-1 3 0,-1 8 0,1 1-849,0 1 0,-1 5 0,1-5 0,0-2-577,-1-5 1,2-2-1,4-7 1,3-4-502,4-3 0,1-8 1408,0-4 0,6-12 0,1 2 0</inkml:trace>
  <inkml:trace contextRef="#ctx0" brushRef="#br0">19582 2039 8204,'-31'-18'533,"0"1"1,-5 0 0,4 8 0,-1 6-96,0 6 0,-4 9 0,0 9 0,-4 4 253,-3 8-1,-10 5 1,4 8 0,-1 7-412,25-23 1,1 1 0,-1 4 0,1 1 0,1 2 0,1 1 0,1 2 0,2 1-151,1 2 0,1 1 1,5 3-1,3 0 0,-2 1 1,3 0-1,3-2 0,2 1-174,2-3 0,4 0 0,5-5 0,5-1 1,5-5-1,4-2 0,5-2 0,3-2 15,4-1 1,4-4 0,6-4 0,3-5 0,3-3 0,1-4 0,3-4 0,1-2-139,1-3 0,1-3 0,5-6 0,1-4 1,-3-4-1,0-3 0,-2-1 0,-1-1-101,-2-3 0,0-1 0,-3-1 1,-3-1-1,-4-5 0,-4-1 1,-2-1-1,-3-2-211,-3 0 1,-3-2 0,-3-4 0,-2 0 0,-6 5 0,-2 0-1,-2-1 1,-3 0 446,-2 1 1,-3-1-1,-2 0 1,-3 0-1,-5 2 1,-3 0-1,-15-32 443,-11 4 0,-11 11 0,-8 12 0,-6 5-8,-4 8 1,26 20-1,-2 3 1,-32 3 0,-2 4-363,1 1 1,6 10 0,5 5-1,10 6-1343,7 7 0,8-2 0,14 7 1303,7 0 0,3 4 0,6 3 0,1-3 0</inkml:trace>
  <inkml:trace contextRef="#ctx0" brushRef="#br0">19369 3092 7728,'0'-9'2989,"0"0"1,1 6-2510,4-1 1,-4 8 0,4 5 0,-5 4 344,-5 5 1,-2 4 0,-8 9 0,-3 5-380,-4 3 1,-3 6 0,-5 6 0,-4 4-285,-6 2 1,18-26 0,0 0 0,-21 29 0,20-30 0,0 0-62,-1 2 1,0 0-1,-1 1 1,-1-1-1,-2 2 1,-1-1-1,2 0 1,-1 1-62,0-1 1,0 0 0,1-3 0,-1-1 0,-21 26 0,7-6-157,4-3 0,1-2 0,6-5 1,3-2-193,5-2 1,-1-5-1,6 1 1,2-3-135,1-1 0,3-6 1,2-2-1,2-1-332,2-1 0,-2 1-1239,3-4 0,-1-3-848,2-2 2184,2-3 0,-4-12 0,6-4 677,0-6 0,6-5 0,2-6 0</inkml:trace>
  <inkml:trace contextRef="#ctx0" brushRef="#br0">18449 4118 7728,'-18'5'274,"0"-1"1,-4 11 0,4 1 0,2 6 611,1 6 1,0 6-1,-1-1 1,-2 0-121,2-1 1,6 5 0,2-3-1,2 0-137,3-3 1,2 1 0,1-3 0,1-2-314,4-2 0,7-3 1,7-8-1,2-3-820,2-2 0,3-3 1,2-6-1,3-1-247,4-4 0,2-7 0,0-5 0,-2-1 8,-3-1 0,-1 4 0,-4-1 0,0 4 335,-1 3 1,-4 1-1,-1 0 1,0 3 407,0 4 0,1-11 0,5-3 0</inkml:trace>
  <inkml:trace contextRef="#ctx0" brushRef="#br0">15103 4411 7920,'-13'0'0,"-1"0"805,1 0 0,4 0 0,0 0 364,-1 0 0,3 0 1074,-2 0-1739,6 0 1,-2 0-1,10 0-226,4 0 1,7 0-1,3 0 1,0-1-17,1-4 0,3 4 1,-2-4-1,0 2-260,-3-1 1,1 3-1,-1-4-105,-2 4 1,-7 2 0,-5 4 67,-2 3 1,-2 4 0,0 2-1,-2-3 35,-2-2 1,1 3 0,-5-3 106,2 3 0,-2-3-116,3 0 1,2-5 0,8 4 48,4-3 1,2 0 0,3-4-1,-1 2 27,0 2 0,5 4 1,-2-3-1,-2 1 364,-4 3 1,-1 4-1,3 2-88,-3 2 0,-3 0 0,-6-4 1,0 3-164,0 0 0,0 1 1,-2-3-1,-1 1-250,-1 2 0,-2-2 0,3-5 0,-2-2-379,2 1 1,-2-3 0,0 2-294,2 2 1,-3-4 0,0 2-550,-1 1 0,-2 5 0,-3 1 0,2-1 259,1 1 1,4 1 0,-2-4 1031,1 0 0,2 1 0,4-1 0</inkml:trace>
  <inkml:trace contextRef="#ctx0" brushRef="#br0">15650 4518 7706,'0'13'298,"0"1"1,0 3 0,0 3-1,0 0 638,0 4 1,-5 0 0,-1 1-1,0-1-747,0-1 0,0 4 0,3-8 0,-1 0-2059,1 1 1870,2-3 0,1-3 0,0-1 0</inkml:trace>
  <inkml:trace contextRef="#ctx0" brushRef="#br0">16010 4331 10288,'-14'0'0,"1"2"0,0 1 1028,-1 1 1,5 7 0,0-1-1,1 5-402,0 3 0,-2-1 1,5-2-1,2 1-324,2 2 1,1 0 0,1-3 0,4 0-481,4-2 0,8 2 0,6-11 0,2-2-180,2-5 1,4-5 0,0-8-1,-3-3 124,-4-4 1,-5-8-1,-7 6 1,-3 0 407,-5 0 1,-8-2-1,-7 8 1,-7 0 66,-8-1 0,-7 9 0,-8 6 1,-2 4-820,-2 1 1,-4 6 0,6 2 577,5 4 0,-2 8 0,6 0 0</inkml:trace>
  <inkml:trace contextRef="#ctx0" brushRef="#br0">19675 3638 7856,'0'-13'-210,"0"4"3082,0 0-1559,0 0 0,5 3 1,-1 6-1,-1 8-527,-1 4 0,2 7 1,1 3-1,-3 5-423,0 4 1,-2 1 0,0 5 0,0-1-342,0 1 1,-2 0-1,0-1 1,-3-5-402,2-3 1,2-3 0,1-3-1,0-4-1443,0-3 1,1-3 0,4-3 1821,3-5 0,10-3 0,3-1 0</inkml:trace>
  <inkml:trace contextRef="#ctx0" brushRef="#br0">20062 3865 8451,'0'13'2338,"0"1"1,0-1-1494,0 0 0,-2 5 0,-1 1 0,-1 2-787,1 3 0,-4-5 0,-1 0 0,1-1-910,2 0 0,-1-1 0,2-3 852,1-1 0,2 0 0,1 1 0</inkml:trace>
  <inkml:trace contextRef="#ctx0" brushRef="#br0">20542 3572 10244,'-6'-15'3865,"4"5"-2990,-2 14 0,2-1 0,2 7 0,0 4 63,0 2 1,0 9-1,0 0 1,-1 6-808,-3 3 0,1 2 0,-5 4 0,2 0-1577,3 0 1,-3-2 0,2-2 1445,1-5 0,7 3 0,4 0 0</inkml:trace>
  <inkml:trace contextRef="#ctx0" brushRef="#br0">14690 2652 7782,'-11'-7'0,"-2"2"747,-2 4 0,1 1 1215,0 0 0,5 0 99,0 0 548,6 0-1626,-2 0 0,10-5 0,4-1 0,3-1-449,2-3 1,3-2 0,3-2 0,-1 1-178,0 0 0,3-1 0,-2 3 0,-1 0-374,0 2 1,3 6-1,-4-2 1,-2 0-131,-1 1 0,-2-1 1,-1 7-1,-1 2 89,-2 5 0,-6 3 1,2 1-1,0 2 96,-1 3 0,1-2 0,-7 6 1,-2 2 175,-5 1 1,-3 6-1,0 0 1,2 0 138,1 2 0,0-5 1,-4 5-1,1-2-303,3 0 0,-1-2 0,5-5 0,2-3 2,2-2 1,5-1 0,2-5 0,2-1 284,2-3 1,6-3 0,3-6 0,1 0-338,-1 0 0,3-6 0,-3-3 0,2-3 0,3-1 0,-3 0 0,-1-1 0,1 1 0,0 0 0,-3-1 0,2 1 0,0 1-891,-4 3 0,-1-1 1,-2 4-1,0 0-468,1 0 1359,-1 2 0,0-2 0,1-2 0</inkml:trace>
  <inkml:trace contextRef="#ctx0" brushRef="#br0">20742 2172 7999,'0'-9'-1,"1"2"1429,4 1 1,-4-4 395,4 1 0,-2-3-725,1-1 0,-1-1-102,6 1 1,-6 4 104,1 0 0,-2 5-76,-2-5 1,-2 6-706,-2-1 0,-2 8 0,-5 5 1,3 3-29,-3 1 1,4 6 0,-2 3 0,0 4 119,2 0 1,-4 7 0,7 2 0,1 2-100,1-1 0,2 5 1,2-5-1,2-3-260,5-4 0,9-4 0,6-1 0,4-5-105,3-4 1,6-5 0,0-10 0,3-1 120,0-3 1,3-10 0,-9-8-1,0-5-517,-3-4 1,-4-3 0,-5-7 0,-6-2 190,-5-2 0,-5-3 1,-6 2-1,-2 1 383,-2 4 1,-10-1 0,-9 10-1,-7 1-2,-6 2 0,-4 7 1,-2 13-1,-1 3-161,4 1 0,-4 5 0,9-2 1,4 6-1270,5 4 0,5 2 0,-3 7 0,7 2 1305,6 2 0,4 1 0,6 4 0</inkml:trace>
  <inkml:trace contextRef="#ctx0" brushRef="#br0">23794 7410 25172,'-7'-13'-1516,"-3"-1"1,5 1 0,1 1 1508,-2 3 0,3 3 0,-6 6 24,-1 0 1,-7 6 0,-2 3 0,-2 3-183,-2 1 0,-6 5 0,0 1 0,1 1 279,-2-1 0,0 3 0,5-3 1,3 0-78,4 1 1,0 3-1,4-2 1,3 1-32,4 1 0,4-6 1,9 4-1,9 0-188,10 0 0,7-5 0,11 2 0,3-5 181,3-4 0,7 1 0,-5-4 0,2 0-477,-1 0 0,-8-2 0,1-4 0,-5 0-64,-5 0 0,-4 0 0,-7 0 1,-3 0-637,-2 0 0,-6-4 1131,-4 0 0,-6-1 1,3 5-1</inkml:trace>
  <inkml:trace contextRef="#ctx0" brushRef="#br0">23848 7783 11631,'-24'-6'479,"6"-4"1,9-5 266,6-3 1,12-1 0,12 4 0,17 0-187,17 3 1,13 7-1,-30 0 1,1 1-1,2-1 1,1 1-609,3 0 1,1 0 0,2-1 0,0 0 0,-5 2-1,-2 2 1,1-1 0,-1 1 54,0 0 0,0 0 1,33-3-1,-2-1 0,-2 2-2643,-3 2 0,1 1 2370,-10 0 1,5 6 0,-2 1 0</inkml:trace>
  <inkml:trace contextRef="#ctx0" brushRef="#br0">14943 3052 9944,'-6'-22'0,"-3"1"-532,-3 2 0,1 1 0,2 5-1,3 1-406,0 3 1512,4 3 0,-5 6 0,4 1 135,-1 4 0,-1-2 0,5 6-861,0 1 0,6 0 0,4 1 0,7-2 395,5 1 0,15 14 1,4 4-1</inkml:trace>
  <inkml:trace contextRef="#ctx0" brushRef="#br0">15010 4984 28856,'1'14'-4916,"2"-1"1,2 0 2613,-2 1 0,-2-1 1,-1 0-1,0 1 1503,0-1 0,-1-1 1091,-4-3 1,4-5-1,-4-8 1,4-7-421,1-5 0,1 0 0,4-6 0,2-1 298,0 3 1,5 2 0,-3 7 0,3 4 404,1 1 1,7 3-754,2 8 0,3 8 0,2 8 0</inkml:trace>
  <inkml:trace contextRef="#ctx0" brushRef="#br0">16103 4944 29484,'13'-13'-2693,"0"0"0</inkml:trace>
  <inkml:trace contextRef="#ctx0" brushRef="#br0">16503 7237 8247,'0'-8'1765,"0"4"0,0 8-1046,0 5 1,-2 3 0,-1 1 0,-1 1-114,1-1 0,0 5 1,0 1-1,-1 0 26,1 0 0,0 4 1,0-6-1,-2 1-324,2 1 0,-3-4 0,2 5 1,1-3-325,1 1 0,2 0-767,0-5 610,0-5 1,0-10 0,2-10-1,2-6 40,5-2 1,3-7 0,0-4 0,-2 0 243,-1-2 1,0 5 0,3-4 0,-2 2 450,-1 3 1,-1-1 0,2 10 212,-1 2 1,0 3-495,4 4 0,-4 3 0,-2 7 0,1 4 14,-1 4 1,1 7 0,0 3 0,-3 1 60,-4-1 0,4 5 1,-1-2-1,-1 1-300,-1 0 0,-2 0 0,0-5 0,0-2-1093,0-1 0,1-7 425,4-4 0,-2-4 0,5-4 0,3-7 57,1-5 1,1-9 0,0-8 0,1-1 263,-1-3 0,0-1 0,1-1 0,-2 4 459,-4 4 0,3 4 0,-5 3 1451,1 2 0,-2 7-589,3 2 1,-5 8 0,3 13-550,0 5 0,-4 9 0,2 1 0,-2 2-400,-2 1 0,0 0 0,1-1 1,2-2-1723,2 1 0,-1 3 1,-3-8-1,2 0-4720,2 0 6361,5-1 0,4-10 0,6-2 0</inkml:trace>
  <inkml:trace contextRef="#ctx0" brushRef="#br0">17076 7290 8617,'-12'18'3120,"2"-1"-1213,1 0 1,4-4 144,-4-4-2167,7-3 0,-3-13 0,10-5 0,3-6-393,4-3 1,2-1 0,-1-6 0,0-2 209,1-1 0,-1 0 0,-1 6 0,-2 1 324,-1 2 0,-5 6 0,4-4 2887,-2 1-1294,4 4 1,-2 3-1135,5 12 1,-4 6 0,-2 9 0,-1 2-456,-3 0 0,3 3 0,-2-3 1,-1 4-952,-1 0 1,2-1-1,1-3 1,-1 1-1079,2-2 1,-4-6 1998,2-1 0,3 0 0,1 4 0</inkml:trace>
  <inkml:trace contextRef="#ctx0" brushRef="#br0">17156 7143 7857,'0'-7'3366,"0"1"1,0 8-2327,0 2 0,6-1 0,1 6 0,2 0-1203,0-2 1,0 5-1,4-3 1,1 3-580,-1 1 0,0-4 1,1 0-1,0 0 742,4-2 0,3 5 0,6-5 0</inkml:trace>
  <inkml:trace contextRef="#ctx0" brushRef="#br0">17409 7063 7842,'-9'-4'389,"0"0"0,6 5 381,-1 8 0,3 3 0,1 1 0,0 0-18,0 1 0,5-1 0,3 0-106,-1 1 0,5-5 0,-3-1-208,3 3 1,-3-5 0,0-2-1,1-1-270,2 2 1,1-4 0,2 4 0,1-4-1158,2-1 1,1 0 0,-2-1-1,0-2-79,0-2 1068,-3 1 0,6-2 0,0-2 0</inkml:trace>
  <inkml:trace contextRef="#ctx0" brushRef="#br0">17716 6957 7845,'-14'0'2530,"1"1"1,0 4-1849,-1 4 0,-3 4 0,-3 5 0,1 2-49,0 1 1,0 4-1,2-2 1,0 2-551,0 1 1,2 0-1,2-1 1,0-2-1933,0 1 0,5 3 0,4-9 1849,2-2 0,2-1 0,0-2 0</inkml:trace>
  <inkml:trace contextRef="#ctx0" brushRef="#br0">17982 6717 7889,'0'-8'2355,"-6"3"0,-1 6 0,-2 3-1182,0 5 0,0 9 1,-5 6-1,-3 4-643,0 3 1,-1 6 0,3 0 0,-1 5-61,-2 2 1,0 5-1,5-3 1,-1 0-899,1 0 1,1-2 0,3-4 0,5-2-675,2-2 0,2-9 0,2-10 0,2-3-1213,5-5 0,9-3 2315,4-6 0,3-18 0,2-4 0</inkml:trace>
  <inkml:trace contextRef="#ctx0" brushRef="#br0">18222 6850 7875,'-13'-13'411,"4"5"0,0 3 995,-1-1 1,2 4-846,0-2 0,5 8 0,-2 5 0,4 3 26,1 1 1,0 5-1,0 1 1,0 2 193,0 3 1,0 1 0,0 1 0,0 0-485,0-4 1,4 3 0,2-3 0,0 2-523,0-2 1,-2-3 0,-4-5 0,0-1-3298,0 0 3522,0-5 0,-6-8 0,-1-8 0</inkml:trace>
  <inkml:trace contextRef="#ctx0" brushRef="#br0">18142 6850 7875,'12'-13'0,"-1"1"1703,-3 3 1,-3-1 0,4 5-814,1 2 1,-4 0-1,0 0 1,0-1-1235,3 1 0,3 2 0,2 1 0,3 0-271,1 0 1,5 0 0,1 0-1,4 0 615,3 0 0,6 0 0,-3 0 0</inkml:trace>
  <inkml:trace contextRef="#ctx0" brushRef="#br0">18569 7023 7875,'-8'32'0,"-5"2"0,-8 1 1199,-4 2 0,-1 3 0,-1-7 0,0-1-20,1 1 0,5-7 0,3-5 0,3-2-4288,2-2 3109,0-8 0,-1 2 0,1-3 0</inkml:trace>
  <inkml:trace contextRef="#ctx0" brushRef="#br0">18809 6930 7920,'-5'-9'4253,"1"0"-816,0 6-3013,4-3 0,5 6 0,4 0 0,3 0-262,2 0 1,-6 0 0,3 0 0,2 0-169,3 0 0,2 0 0,-5-1 0,2-3-2272,3-5 0,-2-8 2278,7 0 0,-1-1 0,4 5 0</inkml:trace>
  <inkml:trace contextRef="#ctx0" brushRef="#br0">19182 6570 7920,'-6'-7'2800,"0"2"0,-3 10 0,5 5-2255,2 7 1,2 8 0,0 7 0,0 2-516,0 3 0,0 6 0,0 0 1,0-3-734,0-3 0,0-3 0,2 2 0,1-7-2684,1-5 3387,7-5 0,2-5 0,8-1 0</inkml:trace>
  <inkml:trace contextRef="#ctx0" brushRef="#br0">19489 6290 10150,'-25'2'554,"2"2"1,6 10 0,8 8 0,3 3-349,0 2 0,4-2 0,-2 0 0,2 0 1063,2 3 1,6 8-1,3-1 1,3 2-968,1-1 0,5 3 0,0-4 1,-3 2-548,-5-1 0,0 1 0,-5-6 1,-1-2 333,2-1 0,-4-1 0,2-2 1,-4-1-1465,-4-2 0,1-6 0,-6 2 1,0-3 1374,2-2 0,-11 1 0,3-1 0</inkml:trace>
  <inkml:trace contextRef="#ctx0" brushRef="#br0">19902 6450 7923,'-19'-6'9399,"4"5"-8963,2-5 1,13 6-1,10-1 1,5-2-908,2-2 1,9-4-1,0 3 1,7-1-802,1-3 0,0-1 0,-4 1 0,1 2 1272,-2 2 0,5-4 0,1 3 0</inkml:trace>
  <inkml:trace contextRef="#ctx0" brushRef="#br0">19982 6597 7933,'-19'1'1617,"-4"4"0,10 2 1,4 7-494,6-1 0,5-1 1,2-3-1220,5-5 0,9-4 0,6-6 1,4-6-1749,3-4 0,9-6 1843,-5 4 0,13-12 0,-7 2 0</inkml:trace>
  <inkml:trace contextRef="#ctx0" brushRef="#br0">20475 6237 7885,'-13'-13'1567,"-1"-1"0,1 7 8,0 3 1,5 4-1089,4 4 1,4 3-1,4 7 1,5 1-335,3 2 0,1 4 1,2 6-1,2-1-178,0 1 1,1 4 0,-5 0 0,1 0-50,-1 2 0,0-5 0,-1 5 0,-1-4-895,-2-2 0,-7 1 0,3-9-3785,-4 2 4754,-1-5 0,-11-8 0,-4-10 0</inkml:trace>
  <inkml:trace contextRef="#ctx0" brushRef="#br0">20422 6410 7885,'7'-32'1875,"-2"-1"1,-4 2 134,-1 4 1,9 8-1,9-2 1,11 2-1932,8 3 0,8 6 0,4 1 1,4 0-1796,6 1 1,12-3-1,1 2 1716,-32 3 0,1 0 0,32-8 0,-31 8 0,0-1 0</inkml:trace>
  <inkml:trace contextRef="#ctx0" brushRef="#br0">5732 6970 30020,'-7'-13'-3664,"2"-1"0,4 1 1072,1 0 1,0-1 2062,0 1 1,-6 1 0,-3 3 1048,-3 5 0,-1 2 0,-1 4 0,1 1-99,0 1 0,4 2 1,0-3 558,-1 2 0,-2 4 1805,-2-5-2398,7 0 0,7-8 0,10-2 1,7 0 161,5 0 0,4 0 0,6 2 0,3-4 236,4 1 1,1 0 0,1 4 0,2-2-401,1 2 0,-4 2 0,-4 1 0,0 0-476,-2 0 0,-3 4 0,-9 2-59,-4 2 0,-5 0 0,-6 4-146,-7-3 1,-11 2 0,-12-7-1,-3-1 531,-5-2 1,-8-1 0,-7 0 0,-1 2-171,-4 2 1,4-2 0,-2 2-1,0-2 57,2-2 1,-3 0 0,5 0 0,2 1-436,2 4 0,2 1 0,4 4 0,5-1-611,6 1 1,5 2 0,7 3 0,3 1 338,5 2 0,14 6 1,5-4-1</inkml:trace>
  <inkml:trace contextRef="#ctx0" brushRef="#br0">9838 17419 7078,'0'-14'0,"0"1"-259,0 0 1,0 4 0,0 0 648,0-2 1,0 0 2180,0-3 1,0 5 0,0 1 3697,0-3-5116,0 5 1,0 2 0,0 8 0,0 7-482,0 5 1,0 11-1,0 10-110,0 6-460,0 4 0,0 3 0,0 2 1,0 3-103,0 0 0,4 1 0,1 0 0,-2 3 0,-2 2 0,-1-6 0,0 0 0,1-6 0,4-4 0,-2-2 0,4-7 0,1-5-990,-1-3 1,-2-7 0,2-3-1,0-3-7771,1-2 8761,1-6 0,4-13 0,0-8 0</inkml:trace>
  <inkml:trace contextRef="#ctx0" brushRef="#br0">9651 17818 8099,'-6'-19'4460,"6"12"0,0 1-3581,8 7 0,5 4 1,5-5-1,4 0-1374,3 0 1,3 0 0,3 0 0,3-2-1202,0-2 0,5 1 0,-4-7 1696,4-5 0,7 1 0,1-5 0</inkml:trace>
  <inkml:trace contextRef="#ctx0" brushRef="#br0">10144 17738 10027,'-7'-13'4690,"1"6"0,7 1-3852,4 6 1,2 0-1,8 0-431,3 0 0,-2 0 0,6 0 1,2-2-1656,1-2 1,2 2-1,0-4 1,-2 2 1247,-3 0 0,9-1 0,-3 5 0</inkml:trace>
  <inkml:trace contextRef="#ctx0" brushRef="#br0">10278 17938 8613,'0'-13'1548,"0"6"0,0 2 0,1 8-674,3 2 0,5 3 0,8-3 0,0-2-999,0-2 0,3-1 1,4-1-1,4-4-2570,3-3 2695,6-4 0,-3-8 0,6 0 0</inkml:trace>
  <inkml:trace contextRef="#ctx0" brushRef="#br0">10704 17552 9840,'-6'-13'5961,"-3"-1"-5334,-3 7 1,5 2 0,4 10-58,6 4 0,0 3 1,6 1-1,1 0 486,2 1 1,6 5 0,1 4 0,0 6-811,1 2 0,2 1 0,-3-2 1,-1 1-1334,-3-1 1,4-2 0,-9-3 0,-1-3-4191,-1-4 5277,-4 3 0,-10-7 0,-1 6 0</inkml:trace>
  <inkml:trace contextRef="#ctx0" brushRef="#br0">10691 17472 14943,'6'-47'1284,"-3"14"1,7 15-1,5 11-547,6 5 1,4 2 0,1 0-217,1 0-759,0 0 1,10 6 0,4 3 0,5 3-553,5 1 790,6 1 0,4-1 0,6 0 0</inkml:trace>
  <inkml:trace contextRef="#ctx0" brushRef="#br0">14090 16939 7575,'-13'0'2321,"-1"0"1,5 0-751,1 0 0,3 0-867,-4 0 0,6 1 0,-3 2-566,0 2 0,5 5-259,-4-1 1,5 3-1,5 0-73,4-3 0,3-4 0,2-5 1,3 0-123,1 0 1,4-5 0,-4-3 0,-2-1 283,-1 0 0,-2 0 0,-1-4 0,-2 0 647,-1-1 0,-6 1 1,1 0 1124,-2 0 1,-2 4 204,0 0 0,0 7-1067,0 2 1,-2 8 0,-2 9-1,-3 4-699,-1 0 1,-4 3-1,5-4 1,-2 3-180,0 0 0,0 5 0,-3-5 0,2 2 0,1 1 0,0 1 0,-3 0 0,2-1-326,1 1 1,0 0 0,-5-1 0,-3 1-1679,-1 0 1,-4-1 0,3 1 0,0 0 812,-1-1 0,-2 1 1,4 0-1,2-1 30,1 1 1,4-6-1,2-4 1161,4-2 0,10-1 0,2-1 0</inkml:trace>
  <inkml:trace contextRef="#ctx0" brushRef="#br0">14210 17325 8102,'7'0'2137,"-1"2"0,-7 2 1,-2 5-1497,-2 3 1,-5 6 0,1 1 0,-3 2 170,-1 2 1,4 3-1,0 0 1,0 1 100,2 0 0,1-1 0,6-1 0,0-1-1144,0-2 0,6-5 0,3 0 0,3-3-594,1-5 0,5-4 1,1-5-1,2-1 70,2-3 0,-3-8 0,-4-9 0,-6-3 74,-5-4 0,-4-1 0,-1 2 0,-3 0 687,-6 1 1,-1 0 0,-12 4 0,0 4 446,1 4 1,-3 6 0,8 2 0,3 2 55,2-1 0,8 2 0,0 8-2438,6 4 1,9-2 1928,6 2 0,17-6 0,1 3 0</inkml:trace>
  <inkml:trace contextRef="#ctx0" brushRef="#br0">14690 16859 8003,'0'-19'2355,"0"-4"-1394,0 4 0,-2 6 390,-2 8 0,1 4 1,-4 2-795,1 4 1,1 10 0,5 10-1,0 6 513,0 3 1,-4 4 0,-1 5-1,2-1-379,2 1 1,1 3 0,0-5 0,-2-2-860,-2-1 1,2-1 0,-2 0 0,3-3-379,1-1 1,0-4 0,0-5 0,0-3-1569,0-2 0,1-6 2114,3-4 0,4-12 0,5 2 0</inkml:trace>
  <inkml:trace contextRef="#ctx0" brushRef="#br0">14863 16672 12335,'0'-34'1950,"0"3"1,0 10 0,2 21-1456,2 8 0,-2 4 0,2 1 1,-1 2-4,1 3 0,-2 4 1,2 9-1,-1 6 110,2 6 1,-4 3 0,4 4-1,-4-3-1131,-1-1 0,0 3 1,0-3-1,0-1 453,0-4 1,0 2 0,0-9 0,0 0 75,0-3 0,-12-3 0,-3-1 0</inkml:trace>
  <inkml:trace contextRef="#ctx0" brushRef="#br0">14503 17059 7949,'0'-48'0,"0"8"1399,12 20 0,1 8 0,11 12 0,-2 0 555,2 0 1,7 0 0,5 1-1006,2 4-2365,2-4 1,0 10-1,2-5 1416,2 1 0,9 2 0,8 4 0</inkml:trace>
  <inkml:trace contextRef="#ctx0" brushRef="#br0">14450 18085 30953,'-25'0'-803,"2"0"1,6 1 118,2 4 0,-3-2 0,0 6 0,2 0 748,1-2 0,2 3 0,0-5 946,-1-2 304,7-2 0,2-1 0,10 0-1062,4 0 1,7-4 0,5-2 0,2 0-253,6 0 0,2 2 0,0 4 0,3 0-608,0 0 0,4-5 0,-2 1 0,3 1 122,1 1 0,-2 2 0,-1 0 0,-3 0-44,-1 0 0,-2 0 0,-5 0 0,1 0 1481,0 0-810,-6 0 1,-2 0-1,-6 0 1</inkml:trace>
  <inkml:trace contextRef="#ctx0" brushRef="#br0">14916 18098 30953,'14'-7'-497,"-1"-3"0,2 4 0,1 0 1106,2 0 1,4 1-1,-3 5 1,1 0-742,-1 0 0,2 6 0,-6 3 0,-5 3-482,-3 1 1,-2 5 0,-7 1 0,-4 1-319,-7-1 1,-6 9-1,-11-1 1,-2 1-1984,-4 0 2868,-11 4 0,11-3 0,-10 3 0</inkml:trace>
  <inkml:trace contextRef="#ctx0" brushRef="#br0">2000 12421 20005,'13'-13'0,"0"-1"-217,1 1 1,-1-6 0,0-2-1</inkml:trace>
  <inkml:trace contextRef="#ctx0" brushRef="#br0">1786 12341 28486,'-26'7'268,"0"-1"0,3-7 1,2-2-943,2-2 0,2-1 0,7 4-167,1-3 1,6 2 54,-1 8 0,8-2 0,5 5 0,4 1 462,5-1 0,4 2 0,10-6 0,3-1 792,4-1 0,6-4 0,4-1 0,3-2 286,2-3 1,-3 1 0,0-4 0,-4 3-538,-1-3 0,3 5 0,-3 0 0,-2 2-690,-2-1 1,4 1 0,-9 4 0,0 0-664,1 0 0,-5 0 1377,-2 0 0,-9-6 1,-3-1-1</inkml:trace>
  <inkml:trace contextRef="#ctx0" brushRef="#br0">2506 12181 11286,'-4'-21'0,"-1"-2"-616,2-3 1,3 4 0,6 13 1920,7 5 0,1 10 1,4 6-1,-4 5-1551,0 4 1,-1 1-1,-1 5 1,-3 0-136,-5-1 1,-2-3 0,-2-3 0,0 0-15,0-4 0,-2 5 0,-4 1 622,-7 3 0,-12-4 0,-9-2 0</inkml:trace>
  <inkml:trace contextRef="#ctx0" brushRef="#br0">19062 17565 9023,'2'-12'460,"2"3"1,-2-2 0,3 3 0,0-1 21,-1 0 0,2 6 1,-3-2 1040,2-1-987,-1 4 1,-5-2 0,-4 7 0,-4 3 163,-3 1 0,-2 6 0,-4 7 0,-4 0-135,-4 4 0,0 7 0,-2 6 0,-2 3-92,-1 0 0,-5 5 0,5-7 1,2 5-312,1 0 1,1-2 0,2-1-1,2 0-181,6 0 1,2-6-1,3-1 1,2-3-691,1-4 0,6 2 1,-2-10-16,4-2 0,-1-2 0,-1-4-614,-1-1 1,0-8 0,5-2 144,3-11 1,-1-9-1,8-10 1,2-6-2029,3-6 3221,2-4 0,1-6 0,2-1 0</inkml:trace>
  <inkml:trace contextRef="#ctx0" brushRef="#br0">18689 17539 7938,'-19'-6'1077,"-4"-3"1,4-3-1,1 0-124,4 3 1,5 3 0,1 8 0,2 4-1,3 7 1,8 6 0,4 11-1,3 2-333,1 4 1,8 11 0,4-4-1,6 3 160,3-1 1,2-2 0,4-1 0,1 1-729,3-4 1,-2-1 0,2-5 0,-2 0-1431,-2-1 0,0-1 1,-2-3-1,-2 2-3999,-5 1 5377,3 6 0,-6-9 0,5 5 0</inkml:trace>
  <inkml:trace contextRef="#ctx0" brushRef="#br0">20169 13287 8371,'0'-13'-1097,"1"4"775,3 0 0,2 5 0,5-4 573,-2 2 1,-5 0 1101,5 2-681,-6 2 0,1-3 263,-8 5 0,1 0-270,-6 0 0,2-2 1,-2-2-123,4-5 0,-1 1 1,0 1-127,-1 1 1,3-4-299,-5 1 0,0 3 0,-4 1 0,-1 4-45,1 1 1,-5 0 0,-1 0 0,-2 0 20,-3 0 1,4 4-1,-3 2 1,1 0 205,2 0 0,-4 3 0,5-3 1,-1 1-32,1 4 1,1-4 0,5 1-1,0-1-91,-1 0 0,1 1 1,0 2-1,-1-1-52,1 1 0,0 2 0,-1 2 0,2-1-62,4 0 1,-9 5 0,4 1-1,-2 0-29,0 1 1,1 6-1,-3-2 1,-1 0 74,2 1 1,1-1 0,3-1-1,4-2 18,3-2 0,-1 3 1,2-2-1,1-1 12,1 0 1,4 0-1,1-2 1,3 1-14,1-2 1,2 3 0,4 0 0,1 1-38,-1-1 1,0 0-1,2-3 1,1 4-13,2 0 1,4-3 0,-2 2-1,0-1-46,4-1 0,3 6 0,4-6 0,4 1 27,4 1 1,1-4 0,1 4-1,2-2 64,2-4 0,4 6 0,-3-8 1,2-2-48,7-2 0,-6 2 1,6-5-1,-2-1-36,-1-1 1,4-8-1,-7-3 1,2-3-70,-3-1 1,-3-5 0,-8 0-1,-3 0-153,-1-1 1,-2-1 0,-6-7 0,-1 0 72,-2 1 1,-6-7-1,2-3 1,-3-2 44,-2-2 1,-1 0 0,-3 0 0,-5 0-59,-2 0 0,-2-4 0,-2-1 0,-2 2 90,-5 2 1,-9 1 0,-4 0 0,-5 0 71,-4 0 0,-3 4 0,-7 2 0,-4 2-187,-4 2 0,-7 3 1,-3 5-1,-2 4-368,-3 4 1,-5 6 0,-4 4 0,1 4 32,-1 4 1,3 5 0,7 9 0,2 4-2018,2 3 1,7 6 2316,7 0 0,4 12 0,1-1 0</inkml:trace>
  <inkml:trace contextRef="#ctx0" brushRef="#br0">11784 12727 29244,'0'-20'-4916,"0"0"1,1 7 4657,4 0 0,2 5 0,7 5 0,-1 5 865,0 2 0,2 7 1,3-2-1,2 2-424,1 3 1,4-7-1,-1-2 1,6-4 243,5-1 0,-1 0 0,2-1 0,-1-4-191,0-4 1,3 2 0,-2-2 0,2-1-93,2-2 0,-6-2 1,-1 3-1,-4 0-593,-2 2 0,3 5 0,-10-3 0,1 1 807,-3 3 57,-9 1 1,3 2 0,-5 0 0</inkml:trace>
  <inkml:trace contextRef="#ctx0" brushRef="#br0">12477 12554 30485,'7'-24'-1303,"7"-2"1,4 2-1,7 6 1,0 5 2098,3 4 1,2 3-1,-5 6 1,-3 3-763,-4 6 0,-9 6 1,-5 13-1,-4 2-2062,-4 1 0,-10 9 0,-8-5 0,-3-2 1410,-2-4 1,-4-2 0,-1 0-1,-1-2 204,0-3 0,-4 3 0,2-4 448,-4 0 1,-1 10-1,0-3 1</inkml:trace>
  <inkml:trace contextRef="#ctx0" brushRef="#br0">18902 17765 7996,'0'-13'0,"-6"5"0,-1 2 0</inkml:trace>
  <inkml:trace contextRef="#ctx0" brushRef="#br0">18889 17738 7592,'0'-8'-269,"0"-1"980,0-2 0,1 4 0,4 0-262,4 1 1,-2 3-1,0 7-274,-1 5 0,-1 7 0,-5 3 0,0 4-85,0 5 1,-5-2 0,-2 7-1,-3 0-138,-5 2 1,-3 2 0,0 0 0,-4-3-256,-3-1 0,0 2 1,-1-4-1,1-1-102,-3-2 1,0-6 0,6-1 0,4-3-143,3-6 0,2 0 547,0-8 0,5-17 0,2-9 0</inkml:trace>
  <inkml:trace contextRef="#ctx0" brushRef="#br0">18742 17818 8938,'0'-26'863,"0"-1"1,0 2-1,2 4-523,2 8 0,4 17 1,5 16-337,0 8 1,5 6 0,1 7-1,0 2-266,1 2 0,2 3 1,-3-2-1,0 0-1941,1 0 2203,3 5 0,-2-4 0,6 6 0</inkml:trace>
  <inkml:trace contextRef="#ctx0" brushRef="#br0">14517 13074 8269,'13'-10'0,"0"-2"0,1 1 0,9 0 273,4 6 0,8-1 1,2 3-178,6-1 1,9-1 0,6 5 0,-2 0 0,1 0 0,-1-1 0,0-5 0,-3-7-504,-2-8 0,-13-6 1,1-4-1,-5-4 0,-4-5 248,-2-5 1,-12-2-1,-4-7 1,-5 0 323,-4-4 1,-4-1 0,-8-5 0,-9 5 128,-6 4 1,-8-6 0,-5 8 0,-5 1-93,-2 6 1,-5 9-1,3 15 1,0 6-279,0 5 1,-4 13-1,1 13 1,-3 10-51,-1 9 0,26-8 1,0 3-1,0 2 1,1 3-1,0 2 1,2 2 42,1 2 0,1 1 1,0 2-1,3 0 0,5-1 1,3 1-165,1 0 0,3 1 0,5-4 0,1 0 1,5 6-1,0 0 0</inkml:trace>
  <inkml:trace contextRef="#ctx0" brushRef="#br0">19502 2506 8263,'0'-14'861,"0"1"0,0 0 0,0-1-251,0 1 0,0 0 0,-1 1 0,-2 1 805,-2 2 1,1 5 0,2-3 73,-2 1 1,1 1 0,-6 5-586,-1 0 0,2 2 0,1 2 0,-1 5-141,1 3 0,4 6 0,-1 1 1,2 2-764,2 2 0,0 1 0,2 0 0,0-4 0,3 0 0,8 2 0,-1-3 0,1 0 0,4 1 0,3 2 0,-2-3 0,-1 0 0,-3 1 0,0 2 0,-1-3 0,-1 0 0,-3 1 0,1 2 0,-5-3 0,-2 0 0,-2 1 0,-1 2 0,-1-3 0,-4 0 0,-4 1 0,-3-3 0,-1-3 0,0-3-780,-1-2 1,-3-3 0,-1-6-2498,1 0 0,3-12 0,2-8 2861,3-13 1,-3-8 0,5-13 0</inkml:trace>
  <inkml:trace contextRef="#ctx0" brushRef="#br0">19409 2545 7770,'0'-26'553,"0"1"1,1 1 1903,4 2 1,2 5-1,6 0 1,1 3-567,-1 5 1,6-1 0,3 4 0,4 0-1,2-1-1723,3-1 1,3 4 0,6-5-169,0-1 0,3-2 0,0-1 0,-2-1-980,2 1 1,-1-5 0,-4 0-1,-2 2 980,-4 1 0,8-4 0,-11-2 0</inkml:trace>
  <inkml:trace contextRef="#ctx0" brushRef="#br0">20768 2026 8056,'-9'0'-449,"1"0"316,5 0 193,-3 0 1,6-2 0,0-2 137,0-5 0,1 3 0,2 0 1079,2 0 609,-1 5-1169,-4-11-412,0 10-142,0-4 1,-6 6 0,-3 0-41,-3 0 1,-1 5 0,0-1-1,1 1 152,3 1 1,-3-3 0,3 4 0,-1 0 386,1 1 1,-3-4-633,3 5 0,3 0 1,2 4-195,2 1 1,2-1 0,0 0-1,-1 1 135,-4-1 1,4 0 0,-5 1 0,2-1 252,-1 0 0,-5 2 1,2 1-1,1 2 97,3-2 0,-2-1 0,1-1 0,2-1-141,2 0 0,1 1 0,0-1 0,1 0-258,4 1 1,2-1 0,6 0 0,1 1 2,-1-1 1,5 5 0,0-1 0,-1 1 101,3 1 0,-6-2 1,4 3-1,-3 1 148,-2 0 0,1-5 0,-1 3 0,0-1 54,1 0 1,-2 0 0,-2-6 0,-1-2-149,1-1 0,2-2 0,1 4 0,2-4-72,3-1 0,1-2 0,6-4 1,-1 0-15,0 0 1,8-1-1,-5-4 1,1-2-30,0 0 1,2-8-1,-2 3 1,-3 0 140,0 0 1,-4-7 0,0 6-1,-2-4 63,-3-2 1,-5 3 0,-4-6 0,-1-2-44,-3-1 1,-1-3-1,-2-3 1,-2-3-184,-2 0 0,-4-9 0,-7 3 1,-2-3-89,-6-3 0,-2 4 0,-1-2 1,-1 4 65,0 4 0,1 1 1,-3 7-1,0 5 54,-2 7 1,0 1 0,4 11 0,0 1-326,1 1 0,-5 4 0,-1 4 0,3 6 30,1 4 1,3 6 0,2-3 0,7 1-1107,6-1 1,4 3 0,7-3 0,4 1 1424,4-1 0,14-1 0,5-5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16876 5824 7870,'0'-9'1493,"0"0"0,0 5 1,0-5-594,0-1 0,1-2 0,2-2 0,2 1-247,-2 0 1,0 4-1,0 0 1,1-1 56,-1-2 0,3-2 0,-1 1 27,-3 0 1,0-1 0,-2 1 246,0 0 0,-2-1 1,-2 3-1,-5 0-528,-3 2 1,-1 5 0,-2-4 0,-1 3-457,-2 2 0,-1 1 0,3 2 0,-2 2 0,1 2 0,-2-1 0,1 6 0,2 1 0,1 2 0,2 1 0,0 2 0,-1 2 0,1 0 0,0 3 0,-1-4 0,1 3 0,0 2 0,-2 1 0,-1 5 0,-4-1 0,0 1 0,3 4 0,-2 2 0,0 1 0,-3 3 0,1 1 0,0 4 0,0-1 0,1-1 0,3 8 0,0-7 0,3 3 0,5 2 0,-1-1 0,6-5 0,1 0 0,1 0 0,2 0 0,0 0 0,0-2 0,0-2 0,6 1 0,3-6 0,3-2 0,1 0 0,0 2 0,2 0 0,3-2 0,4-1 0,3-1 0,4 0 0,0-2 0,2-3 0,11 2 0,-1-6 0,5-4 0,5-3 0,0-5 0,6-6 0,2-2 0,3-2 0,6-10 0,-6-9 0,2-5 0,-2-3 0,-27 12 0,0-1 0,-2 1 0,-1 0 0,1-3 0,-1-1-27,1 0 1,-2-1 0,-3-2 0,0-2 0,2-1-1,-1-2 1,1-1 0,-2 0 26,1-1 0,0-2 0,0-2 0,0-2 0,-3 2 0,0 0 0,-2 0 0,-1 0 0,-3 2 0,0-1 0,0 0 0,-1-2 0,-3 1 0,-1-1 0,0-1 0,-1 1 0,1 0 0,-2 0 0,-2 0 0,-1-1 0,6-32 0,-5 3 0,-7 4 0,-4-4 0,-4 7 0,-7 5 0,-5 4 0,-11 9 0,-8 0 0,-5 6 0,-5 6 0,0 9 0,-7 4 0,1 4 0,1 0 0,-5 7 0,6 2 0,-1 5 0,1 5 0,-6 2 0,6 8 0,4 1-128,2 2 1,0 6 0,0-2 0,3 2-1559,1-2 1,4 3 0,8-3 0,2 2 870,3-2 0,2 2 0,8-5 0,4 0-4384,3 1 5199,4-3 0,1 3 0,0 0 0</inkml:trace>
  <inkml:trace contextRef="#ctx0" brushRef="#br0">17036 6037 9662,'-9'-9'9830,"0"0"-7200,0 6-1569,2-2 0,1 12 0,6 5-220,0 4 1,1 3-1,2-1 1,3 3-842,2 0 0,1 4 0,4-3 0,-1 3 0,-3 2 0,3-1 0,-4 1 0,4 0 0,2-1 0,-3 0 0,0-3 0,-4-2 0,-1-2 0,-1 3 0,-5-4 0,0-1-496,0-3 1,0 0 0,-2-2-1932,-2-4 1,-5-2 0,-8-6 1093,0 0 1,-3-6 0,4-5 0,-2-9 219,2-6 1,6-8 0,2 1 0,2 0 693,3 1 0,-2-4 0,0 5 0,2 2 1385,2 0 1,1 4-1,1 3 1,2 4 1047,2 3 0,3 2 0,-2 0 0,2 0-1056,2-1 1,6 2 0,5 2-1,3 1-189,4-1 0,6-2 1,0-3-1,3-1-1920,5-2 0,1 0 0,-2 5 1151,3 0 0,-2-1 0,4 1 0</inkml:trace>
  <inkml:trace contextRef="#ctx0" brushRef="#br0">17769 6450 9139,'-7'6'1192,"-4"-3"1,5 5 570,-1-2 0,4-1-883,-1 0 1,2-2-1,4 4-415,2-1 0,3 5 1,8-4-1,2 2-70,0 0 1,7-6 0,-2 1 0,3-2 89,2-2 0,0 0 0,-1 0 0,1 0-174,0 0 0,4-8 0,0-4 1,-1-5-80,-2-4 1,-2 3 0,2-4 0,1-2 27,-3-1 1,4-3 0,-8-2 0,2-1-23,-2 2 1,2-5 0,-5-2 0,0-1 89,1 1 1,2-2-1,-3 2 1,0-2-302,0-2 0,1-5 0,-4 0 0,2-1-27,-2 0 0,3-5 0,-1 3 0,0-4-87,1-2 0,-4-2 1,3 0-1,-3 1-68,-2-1 1,-1 0 0,-2 2 0,-3 1 50,-1 0 0,-1 1 0,-5 1 0,0 4 66,0 1 0,0 2 0,-2 4 0,-1 0 52,-1 0 0,-2 0 1,3 1-1,-3 2-4,-1 2 1,2 1 0,-2-3 0,0 1-29,-1-1 0,4 0 0,-4-1 0,1 1-13,-1 0 0,0-5 0,-6 7 0,1-2 5,0 1 1,-1-1 0,-1 4 0,-1 1 50,-2-1 1,-5 7 0,0 5 0,-2 2 29,-1 2 1,-1 4 0,0 3-1,1 2 115,-1 2 1,2 2-1,1 4 1,2 0 9,-2 0 1,3 0-1,1 0 1,0 0-181,4 0 0,-5 6 0,-1 3 0,-1 1 0,0-1 0,-2 7 0,3-2 0,-3 2 0,-2 3 0,0 0 0,1 5 0,-1-2 0,0 2 0,1 1 0,-1 2 0,0 1 0,1 3 0,4-3 0,1 3 0,2-1 0,2 1 0,2-3 0,2 3 0,0-3 0,-1-1 0,6 3 0,0-1 0,2-2 0,3-2 0,0 3 0,0-7 0,-1 1 0,1 0 0,1-1 0,2 1 0,0-3-65,0 1 1,0-5 0,0 2-1190,0-2 0,0-2 0,0 1-566,0-1 1,2-6-1015,2-2 0,4-5 1,4-5 1772,-3-3 0,1-4 1,-6-2-1,-1 1 347,-1 0 1,-2-5 0,-2 2 713,-2 4 0,1 0 0,-6 8 0,-1 1 479,-2 1 0,-2 2 0,1 0 0,0 0 50,-1 0 1,1 2-1,1 2 1,2 6 1109,1 7 0,0 2 1,-3 6-1,3 0-1025,5 3 1,3 1 0,1-6-1,0-1-42,0 2 0,4 0 1,3-3-1,4-7 630,4-3 1,5-8-1,0 1 1,0-4-1184,4-4 1,4-5 0,2-9 0,-2-4-450,1-3 0,1-3 1,-3-2-1,-2-1 399,-3 1 0,6 2 0,-5 1 0,-3 2-4439,1 3 4470,-6-3 0,10 4 0,-4-5 0</inkml:trace>
  <inkml:trace contextRef="#ctx0" brushRef="#br0">15890 2785 7874,'-14'0'327,"1"0"1,0 2-18,-1 2 1,1-1 150,0 6 1,1-4 0,1 3 1569,2 3 0,5-4 19,-5 2-1251,6-6 0,5 3 0,11-7-548,8-4 1,8-2 0,5-7 0,2 1-175,1 0 0,4-5 0,-6 0 0,-1 3-239,-3 5 1,-5 0-1,-3 5 1,-6 2-35,-2 2 0,-3 2 0,-3 4 401,-5 4 1,-8 7 0,-6 5 0,-5 1-69,-3 1 1,-4 10 0,2-6 0,1-1 158,0-2 0,1 0 0,6-5 1,3 0-277,5 0 1,3-5 0,3-5-98,7 1 0,6-4 0,12-2 0,-1-2 76,1-2 1,0 0 0,-1 0 0,0 0 358,-4 0 1,2 0 0,-7 1 0,0 2 149,-3 2 0,-6 5 0,-4-1 0,-2 3-231,-2 1 0,-2 2 0,-2 1 0,-5 4-167,-3 0 1,-7 1 0,-3 3 0,-2-2-199,2 2 0,-3-1 1,2 1-1,-2-3-1219,-2-2 0,1 3 1,1-3-1,2 1-253,6-1 1,2-7-1,2-6 528,-1 0 1,7-6 0,2-2 1031,4-10 0,7-7 0,1-8 0</inkml:trace>
  <inkml:trace contextRef="#ctx0" brushRef="#br0">15743 2252 8906,'-27'0'953,"-4"8"1,-3 7 0,-1 10-638,-2 9 0,-9 12 0,4 8 0,20-22 0,0 0 67,-2 2 0,2 2 0,-1 4 0,3 3 0,1-2 0,2 2 0,2 2 0,1 2-196,1 1 1,2 2 0,1-3-1,2 2 1,3 2 0,1 0 0,2 0-1,1-1-61,2-2 1,1 0-1,3 2 1,4-1-1,2-6 1,3-1-1,2-3 1,2-1-71,2-1 0,4-3 0,4-7 0,2-3 0,3-2 0,2-4 0,4-4 0,1-4-32,3-2 1,1-4 0,5-6 0,0-5 0,3-5-1,0-4 1,2-5 0,0-4-225,2-3 1,-1-3 0,0-5 0,-2-2 0,-3-2 0,-1-2 0,-3 0 0,-2-3 31,-1-2 1,-3-2 0,-1-3 0,-4 0-1,-4 2 1,-4-1 0,-2 1 0,-2-2-369,-3 1 1,-2-1-1,-4-3 1,-3 0-1,-3 5 1,-4 1-1,-2 2 1,-4 2 422,-2 2 1,-4 2 0,-4 0 0,-5 3-1,-4 6 1,-3 2 0,-28-22 128,-7 8 1,-8 15 0,4 9 0,-2 8 186,2 7 0,-3 7 0,14 7 0,2 9-429,4 5 1,10 7-1,5 0 1,4-1-1306,5 5 0,9-1 1531,8 2 0,8-5 0,2 1 0,-2-3 0,-2-1 0</inkml:trace>
  <inkml:trace contextRef="#ctx0" brushRef="#br0">16103 3692 7931,'0'-14'25,"0"1"0,0 0 1,0-1-1,0 1 227,0 0 0,0-1 1,0 0-1,0-3 288,0-1 0,-2 1 0,-1 3 1,-1 1 166,1 0 0,0 1 1,0 2 244,-1 1 0,-2 6-342,1-2 0,4 16 1,-4 6-1,4 9 159,1 5 0,4 9 0,2 10 1,0 5-226,0 2 0,0 6 0,-3-3 0,3 1-161,1-2 0,-2 11 1,2-9-1,-1 1-214,-3-1 1,3 4 0,0-12 0,0 2-116,0 0 1,-2-5 0,-2-3 0,1-4-59,1 0 1,0 0 0,-4-3-1,0-1-35,0-4 0,5 4 1,-1-4-1,-1 2 18,-1-1 1,-2-4 0,0-5 0,0 0-64,0-1 1,0 1 0,0-2 0,0-1-32,0-2 1,0-6 0,0 4 0,0-3-279,0 1 0,1 0 1,2-5-424,2 1 1,-1-1-1,-2 0-408,2 1 1,-2-6-471,2 1 1,-1-1-116,1 1 1,-2-5 1808,2-8 0,-8-10 0,-4-6 0</inkml:trace>
  <inkml:trace contextRef="#ctx0" brushRef="#br0">16089 5238 7866,'-13'0'2073,"0"0"1,5 5 0,4 4-1600,3 3 0,2 2 1,5-1-1,6-1 685,4-3 0,8 2 0,-2-3 1,3-1-1156,2-2 0,-2-4 0,-1-2 0,-2-4-808,2-4 0,1-7 1,1-3-1,0-3-242,-4-7 1,2-2-1,-7-6 1,0 2 1045,-3-2 0,0-8 0,-1-2 0</inkml:trace>
  <inkml:trace contextRef="#ctx0" brushRef="#br0">14890 4851 7731,'-2'-12'981,"-2"3"0,2 2-126,-2 3 0,2-4 128,2-5 0,0 4 27,0 0 1,0 8-718,0 1 0,0 7 0,0 11 1,0 4 18,0 3 0,0 8 0,0 2 0,0 4-75,0 1 0,2-2 0,2-1 0,5-3-479,3-1 0,3-4 1,1-6-1,2-7-44,-2-6 0,4-4 0,-1-6 0,0-1 176,0-4 0,-1-8 0,-6-9 0,-3-5 206,-5-4 1,2-3-1,-1-6 1,-4 1 24,-4 4 0,-4-2 0,-7 7 0,1 4-16,0 2 0,-1 8 0,1-2-242,0 3 0,1 6-4,3 0 1,3 8 0,6 1-734,0 7 0,2 4 0,2 0 0,5 0-897,3-1 0,3 5 1771,2-6 0,4-3 0,6 0 0</inkml:trace>
  <inkml:trace contextRef="#ctx0" brushRef="#br0">15263 4864 7847,'0'14'0,"0"-1"0,2 0 1446,2 1 1,-3-1-1,5 2 1,-1 1-415,-1 2 1,2 6 0,-3-2 0,2 3-818,-2 2 0,-2-1 0,-1 2 0,0 2-566,0 1 1,0-4 0,0-6 0,0-1 332,0 1 0,0-9 18,0 1 0,0-8 0,0 1 0</inkml:trace>
  <inkml:trace contextRef="#ctx0" brushRef="#br0">15503 4744 9461,'0'-7'636,"0"3"0,1 7 79,4 1 1,-4 11 0,4-2 0,-4 3-372,-1 4 0,5 0 0,-1 6 0,-1-3-104,-1 0 0,4-7 0,2 2 0,4-5 196,2-4 0,0-3 35,4-6 0,-3-6 1,1-6-1,-4-6-67,-3-4 0,-6-11 1,1 7-1,-4-2-382,-4-1 1,-8 4 0,-7 3-1,-2 4-442,-3 3 1,-1 4 0,-1 2 0,-1 3 131,0 0 1,2 4 0,1-2 0,4 3-1915,0 1 0,3 5 2202,3 4 0,1-3 0,0 0 0</inkml:trace>
  <inkml:trace contextRef="#ctx0" brushRef="#br0">19009 5024 7943,'0'-13'558,"1"1"222,4 3 0,-4-3 0,5 5 40,0 0 0,-3 1 0,4 4 1,1-1 393,-1-1 0,-2 1-718,4 7 1,-6 8 0,1 6 0,-3 0-184,-1 1 0,-1 2 0,-2 7 0,-3 1-561,-1 3 0,-1 3 0,-2-4 0,2-1-816,3-2 0,0-3 1,5-3-1,2-4-406,2-3 1470,3-8 0,13-1 0,0-6 0</inkml:trace>
  <inkml:trace contextRef="#ctx0" brushRef="#br0">19275 5024 7935,'0'14'1315,"0"-1"-1459,0 0 1,0-4-1,0 0 1,2 0 243,2-2 1,-1 4-1,5-5 1,-1 0 600,1 0 0,-6 4 0,4-1 25,0 3 0,-4 1 0,2 0 0,-2 1-36,-2-1 1,-5 2-1,-1 2 1,-1 4-845,-3 0 1,-2 3 0,0-5-1,2 0-1035,1 0 1,1 4 1188,-1-6 0,-3 1 0,5-5 0</inkml:trace>
  <inkml:trace contextRef="#ctx0" brushRef="#br0">19675 4798 7927,'-13'-8'823,"1"5"1,2 11 0,2 7 320,2 4 0,-2 2 1,2 4-1,0 0-448,0 3 0,-3 8 0,4 1 1,1 3-1327,-2 0 0,5 7 0,-4-9 0,4 1-156,1-2 786,0-7 0,0-4 0,0-6 0</inkml:trace>
  <inkml:trace contextRef="#ctx0" brushRef="#br0">17063 2079 10051,'-6'-9'0,"-3"2"264,-3 1 0,-1 1 1162,-1 5 0,2 2 0,4 2-856,3 5 1,4 3 0,1 1 0,0 1-54,0-1 1,4 0 0,3 2 0,4 1-131,4 2 1,1 0 0,-1-3 0,1 0 338,2-2 1,1 8 0,-3-7-1,4 4 20,0 1 1,-3 4 0,2-4 0,-1 0-511,-1 0 0,1 5 1,-6-3-1,-2 0-674,-1-4 0,-6-2 0,2-1 0,-4-1-445,-1 0 0,-1-1 1,-4-2-1,-4-2 883,-2-2 0,-3-2 0,1-4 0</inkml:trace>
  <inkml:trace contextRef="#ctx0" brushRef="#br0">17036 2092 7898,'0'-13'2461,"0"0"0,1 5 0,5 4-848,8 2 1,3 2 0,9 0 0,-1-1-210,3-4 0,12-3 1,0-9-1,3-2-1793,3-2 0,1-1 0,7-5 0,-3 1-9324,-2-1 9713,3 0 0,1-11 0,8-3 0</inkml:trace>
  <inkml:trace contextRef="#ctx0" brushRef="#br0">16849 7623 7869,'0'-13'0,"-1"1"0,-2 2 416,-2 1 0,1 4 1,3-2 4779,-4 1-1133,4 2-3074,-5 4 1,6 1 0,1 3 0,2 5-444,2 3 0,-1 3 0,-4 3 0,0 4-289,0 3 1,0 3 0,0 2 0,0 1-359,0-1 0,0 2 0,0-1 0,0-3-616,0-4 0,-4-5 0,-1-5-2131,2-1 2434,2-6 0,1-17 0,0-12 686,0-5 1,0-5 0,1-1 0,2 0 78,2 1 0,3-8 0,-2 3 0,2 1 123,2 2 1,2 3-1,1 5 1,-1 0 165,-3 4 0,3 3 0,-3 6-128,3-1 0,1 7 1,-1 4-189,-3 6 1,3 4 0,-5 8-1,2 3-170,0 4 0,-6 3 0,1 3 1,-2 3-155,-2 5 0,0-3 0,0-2 0,0-3 0,0-2 0,0-5 0,0-3 0,0-3-1713,0-2 1,1-6 0,2-4 1240,1-6 1,2-10 0,-3-9-1,3-5 295,2-4 1,-5-7 0,3-7 0,-2 2 18,0 2 1,5 1 0,-4 3-1,-2 4 885,-2 7 0,4 8 0,1 2 453,1 5 1,-3 1 0,5 7-791,2 4 1,-1 7 0,0 8 0,-1 3-123,2 2 0,-4 1 0,1 6 0,-1 0-268,0-1 0,-4 6 0,3-10 0,-1 1-2083,-1 1 0,5-4 1,-3 0-1,0-2 2083,0-3 0,4-1 0,-2-2 0</inkml:trace>
  <inkml:trace contextRef="#ctx0" brushRef="#br0">17423 7716 7816,'-6'8'459,"0"4"0,-3-3 0,3 2 6672,0 3-3523,4-1-3608,-3 0 0,5-7 1,0-7-1,1-11-123,3-9 1,2-4 0,5-5 0,-2-4-126,1-6 0,0-3 0,1 2 0,-4 0-133,-1 1 1,3-6 0,-5 10 0,1 4 976,1 2 1,-5 5 0,5 3 474,0 4 0,-4 7 1,3 4-564,1 1 0,-3 3 1,5 8-1,-1 3 179,1 4 0,-1 3 0,3 3 1,-1 4-562,2 3 1,-5 2 0,-1 0 0,0-1-855,-1 1 0,5 0 0,-4-2 1,-2-2-826,-2 0 0,-1-3 0,2 3 1553,2-6 0,-2 4 0,3 0 0</inkml:trace>
  <inkml:trace contextRef="#ctx0" brushRef="#br0">17529 7503 9363,'-6'-12'7390,"-3"3"-5036,3 4 0,2 6-880,8 3 1,5 4-1318,9 5 1,1 1 0,4-3 0,-6-2-1863,-2-4 0,3-2 1,1 0-1,0 1 1705,1-1 0,-3-7 0,-3-4 0</inkml:trace>
  <inkml:trace contextRef="#ctx0" brushRef="#br0">17689 7450 9725,'-13'0'2797,"5"1"0,5 4 0,6 2-1932,6 1 0,2 3 1,0-2-1,0 3-616,-1 2 1,9-6 0,-5 1 0,1 0-884,-1-1 1,0 2-1,1-6 1,1-1-764,2-1 0,4-2 0,-3-2 1,0-2 1396,1-5 0,3-9 0,-2-2 0</inkml:trace>
  <inkml:trace contextRef="#ctx0" brushRef="#br0">18036 7263 7900,'-14'0'1279,"3"-1"0,-1-2-379,-2-2 0,4 1 0,-8 4 1,3 0 2,2 0 0,0 6 0,-1 4 0,1 5-289,0 3 0,-5 10 0,0 0 1,2 5-617,1 4 1,-1 1 0,0 4 0,2-1-368,2-1 1,-1 3 0,7-9 0,0-1 612,0-7 1,2 0-245,4-9 0,6-5 0,1-6 0</inkml:trace>
  <inkml:trace contextRef="#ctx0" brushRef="#br0">18262 6890 8337,'-13'-7'1009,"4"1"0,0 6 1,0 1-217,2 4 1,-5 2-1,3 8 1,-3 3-171,-1 4 1,1 13 0,2 7 0,1 4 286,-1 4 1,2 1-1,1 0 1,1 0-917,3-1 1,1 5 0,2-8-1,0-1-626,0-6 1,6-1 0,3-8 0,2-2 77,-3-1 0,4-7 0,-1-5 0,3-5-3855,4-7 4409,0-2 0,1-8 0,2-2 0</inkml:trace>
  <inkml:trace contextRef="#ctx0" brushRef="#br0">18649 6970 7927,'0'-13'619,"-2"-1"451,-2 1 1,1 0 5,-6-1 1,6 6 1053,-1-1-1371,2 6 1,2 3-1,0 9-137,0 2 0,0 9 1,2 2-1,1 3-215,1 2 0,5-1 1,-3 1-1,0 0-235,0-1 0,3 5 0,-3-1 0,1-3-104,3-4 0,-2-6 0,-1 0 0,-1-2-1972,-3-1 1,3-1 10,-2 0 0,1-7 0,-7-4 1893,-2-5 0,-3-19 0,-7-1 0</inkml:trace>
  <inkml:trace contextRef="#ctx0" brushRef="#br0">18609 6983 10767,'0'-14'0,"1"-3"1492,4 0 1,2-1-1,7 6-1231,-1 3 1,2-1 0,2 4 0,6 0-719,2 0 1,3-4 0,2 1 0,1-2-1491,-2 2 1947,-1-8 0,5 8 0,1-10 0</inkml:trace>
  <inkml:trace contextRef="#ctx0" brushRef="#br0">19142 6704 16204,'0'14'1065,"0"4"1,0-2 0,0 7 0,0 0-1156,0 3 0,0 5 0,0 0 1,0-2-1975,0-1 0,0-1 0,0 0 2064,0-1 0,-6 1 0,-1 0 0</inkml:trace>
  <inkml:trace contextRef="#ctx0" brushRef="#br0">19062 6970 10609,'-7'-13'1587,"1"5"0,7 2 0,4 5 0,4-2-1422,2-1 0,3-5 0,1 3 1,2-2-1263,6-2 0,-3 0 0,1-1 0,0 2 1097,0-1 0,-5-8 0,3-2 0</inkml:trace>
  <inkml:trace contextRef="#ctx0" brushRef="#br0">19529 6610 8304,'-2'-7'2093,"-2"2"0,-4 5 0,-4 5-1594,4 4 0,-4 4 0,3 5 0,-1 4-53,1 3 1,-2 6 0,7 0 0,1-1-234,1-2 0,2 2 1,0-4-1,2-5-421,2-5 1,10-7 0,8-1 0,3-4 66,2-5 1,-2-7 0,-1-9-1,-4-7-42,0-6 1,-3 1-1,-5-5 1,-3 0 25,-5-1 1,-4 6 0,-4-2 0,-5 3 104,-3 1 1,-1 6-1,-2 5 1,-1 4-112,-2 3 0,0 6 0,5-1-797,0 2 1,5 4 49,4 2 1,8-1-1,5 5 910,3-2 0,7-2 0,2-4 0</inkml:trace>
  <inkml:trace contextRef="#ctx0" brushRef="#br0">19862 6570 16390,'13'0'42,"1"0"0,-1-1 1,0-2-1,1-3-846,-1-1 0,5-1 0,-1-2 0,1 1 804,1-1 0,-4-2 0,5-2 0</inkml:trace>
  <inkml:trace contextRef="#ctx0" brushRef="#br0">20169 6370 8595,'-6'-7'1477,"3"1"0,-5 8 1,2 2-812,3 5 1,-3 7 0,0 3 0,1 2-368,-1 3 0,1 1 1,5 0-1,0-1-380,0-2 1,0-6 0,3 2 0,5-5 136,5-4 0,8-3 0,-2-7 0,0-4-505,0-4 0,4-7 0,-6-3 0,-2-2 214,-4-2 0,-6-3 0,-5 0 0,-1-1 201,-3 0 0,-10 2 1,-6 3-1,-3 4 179,1 3 0,4 4 0,-2 0 1,0 4-399,4 1 1,6 1-298,1 5 1,7 0 0,2 0 0,9 2 549,7 2 0,5-2 0,6 4 0</inkml:trace>
  <inkml:trace contextRef="#ctx0" brushRef="#br0">20555 6450 7900,'6'-7'945,"1"1"501,1 0 0,4 5-247,-3-4 1,-4 5-1,0 5 1,-4 5-682,-1 6 1,0 5-1,0 6 1,-1-1 81,-4 1 1,-2 4-1,-6 2 1,-1-1-593,1 1 0,0-2 0,1-4 0,2-2-1719,1-3 1,6 2 0,-2-7 1710,4 0 0,1-3 0,0 0 0</inkml:trace>
  <inkml:trace contextRef="#ctx0" brushRef="#br0">20942 6170 8050,'7'-13'758,"-1"0"1,-5-1-324,4 1 0,-4 4 0,4 0 1,-4-1 88,-1-2 1,0 3 0,0 0-48,0-1 1,0 3 0,-1-1-165,-4 2 0,2 3 0,-4 8-121,1 4 0,0 4 1,3 5-1,-1 4 37,1 3 0,1 6 0,2 0 0,0-1-111,0-2 0,2-3 0,2-3 0,7-4-26,5-3 0,0-3 1,5-3-1,-2-5-378,-2-2 0,2-8 0,-1-5 1,-2-5-46,-1-6 1,-4-3-1,-2-3 1,-3-2 69,0-1 1,-4-5 0,1 5-1,-6 2 84,-6 1 1,-2 2-1,1 4 1,1 4 241,-1 4 0,-2 2 0,-1 3-88,-1 4 1,5 4 0,2 2-687,1 4 0,2 2 1,5 7-1,4-1 709,3 0 0,10-5 0,3-2 0</inkml:trace>
  <inkml:trace contextRef="#ctx0" brushRef="#br0">21502 5757 7915,'-2'-12'2171,"-2"4"0,1 3-1422,-6 10 0,6 2 1,-2 8-1,4 3-317,1 4 1,0 4 0,0 6 0,0 3-414,0 4 1,-5-1 0,1-1 0,0-1-648,-2 1 0,4-5 0,-2-1 628,2-3 0,2-1 0,0 0 0</inkml:trace>
  <inkml:trace contextRef="#ctx0" brushRef="#br0">21382 6077 12830,'14'0'0,"3"0"-167,0 0 0,7 0 1,-2 0-1,5-1 167,4-4 0,3-14 0,6-9 0</inkml:trace>
  <inkml:trace contextRef="#ctx0" brushRef="#br0">21955 5677 7917,'0'-17'742,"0"-1"0,0 5 1,-2 5 3334,-2 2-3483,2-4 0,-4 14 1,5 4-1,-2 9-128,-1 10 1,-2 9 0,3 1-1,-3 4-494,-2 4 1,4-1 0,-4-4-1,3-2-722,2-2 0,1 0 0,2-8-2580,0-3 1450,0-7 1880,0 7 0,12-10 0,3 4 0</inkml:trace>
  <inkml:trace contextRef="#ctx0" brushRef="#br0">22141 5837 7919,'8'0'6788,"-1"0"-6356,-2 0 0,-2 0 1,5-1-1,3-4-336,1-4 0,1-2 0,2-3 0,1 1-2217,2 0 0,4-1 2121,-4 1 0,6-6 0,-4-2 0</inkml:trace>
  <inkml:trace contextRef="#ctx0" brushRef="#br0">22541 5477 7791,'-9'0'2773,"1"0"-1378,5 0 1,-3-1-882,6-3 0,1 1 0,4-5 0,3 2-95,4 3 1,6-4 0,1-1 0,1 0-136,-1-1 0,-1 6 0,-5-2 0,0 4-202,1 1 0,-6 0 0,0 1-30,-2 4 0,-2 2 0,-5 8 0,-5 3 12,-7 4 0,-1 3 1,-5 2-1,1-1-2,0 1 1,1-2 0,5-1-1,1-3-15,3-2 1,5-1 0,0-5-1,6 0 35,5 1 1,9-7 0,2-2 0,2-4 1,2-1 0,3 0 0,0-1 0,-1-4-667,-2-4 1,0-1 0,-5-2 0,-2 0-564,-1-3 0,0-1 0,1 1 1,1-1 1145,-6-2 0,9-6 0,-5 4 0</inkml:trace>
  <inkml:trace contextRef="#ctx0" brushRef="#br0">22861 5171 7968,'-13'-15'769,"0"-3"0,5 1 1,5 11 150,6 6 1,0 3 0,6-2 0,1 4 29,2 3 1,3 4-1,3 5 1,4 2-442,3 3 0,2 11 1,1-5-1,0 3-178,-1 1 0,1 8 0,-10-3 0,-2 0-618,-1 2 1,-8-1 0,-2 2 0,-5 0-584,-5 0 1,-8 0 0,-9-1 0,-4-2-492,0-2 1,-7-5 0,-1 1 0,0-4 1360,3-5 0,-3 3 0,0-4 0</inkml:trace>
  <inkml:trace contextRef="#ctx0" brushRef="#br0">23568 5224 7861,'9'-12'0,"-2"2"0,0 3-642,1 1 0,-5 0 1115,1 1 1,-2 5 255,-2 0 1,0 2 725,0 7 1,0 0-623,0 4 1,1-6 0,4-2-407,4-4 0,2-1 1,3-1-1,1-2-686,2-2 0,0-4 0,3 4 0,1-1-195,0 0 0,0-3 454,1 4 0,-3-5 0,-6 3 0</inkml:trace>
  <inkml:trace contextRef="#ctx0" brushRef="#br0">23648 5411 7861,'-5'9'2378,"1"0"30,1 1 0,7-4-2856,5-2 1,5-2 0,2-2 0,3-2-319,2-2 1,1-4 0,6-6 765,3-4 0,3-3 0,6-5 0</inkml:trace>
  <inkml:trace contextRef="#ctx0" brushRef="#br0">24221 5051 8898,'-21'-7'1251,"3"2"0,8 8-452,1 2 0,6 5 1,0-1-1,6 3-87,6 1 1,3 2 0,3 3-1,1 2-796,2 1 0,1 4 0,-3-3 0,2 2-673,-2-2 1,2 2 0,-3-6-1,-5-2 10,-2-1 0,-7-8 747,-10-2 0,-5-16 0,-13-3 0</inkml:trace>
  <inkml:trace contextRef="#ctx0" brushRef="#br0">24061 5024 7913,'19'-34'0,"2"5"0,9 11 0,4 9 1688,6 6 1,7 3 0,-1 0 0,1-1-606,4-4 0,8-2 1,8-5-1,7 2-799,-35 5 0,0 1 0,3 1 1,-1 1-506,-1-2 1,0-1 0,4-1-1,1-3 1,-4-1 0,-1 0 0</inkml:trace>
  <inkml:trace contextRef="#ctx0" brushRef="#br0">4879 7023 18134,'0'-13'-5502,"-6"0"5287,-3-1 1,3 6 0,0 0 306,0 2 0,5-4 1,-5 2 643,0 1-609,4-5 1,-5 6 256,3-3 1,2 9-137,-2 9 0,2 3 0,4 0-86,2-3 1,8-3-1,7-6 1,2 0 396,3 0 0,5-5 0,4-1 1,1-1-199,3-3 1,6-1 0,1 1 0,-1 1-83,-1-1 0,4-1 1,3 1-1,1 3-104,-1 1 0,1 1 0,-4 5 1,-2 0-122,-2 0 0,1 2 0,-9 2 1,0 3-64,-3 1 0,-4 2 0,-5-4 256,-4 2 0,-5-4-93,-4 5 0,-6-6 0,-12 1-1,-9-2 1,-5-7 0,-7-1-1,-6-1-135,-8-3 0,-11 4 0,-4 0 0,0 1-29,-1 1 1,-2-1 0,5 5-1,0 0 27,2 0 1,4 0-1,2 0 1,4 0 16,4 0 1,7 5-1,3-1 1,4-1 680,5-1 0,3-2-216,5 0 0,8 0 0,6 0-432,8 0 1,11-5-1,9 1 1,9-1-448,6 0 0,16 3 0,1-2 0,2 1 130,3-2 1,0 4 0,2-4 0,-1 4-279,1 1 0,0 0 1,-2 0-1,-3 0-84,-4 0 1,0 0 0,-5 0-1,-7 0-859,-8 0 1490,-5 6 1,-6 1 0,-1 6 0</inkml:trace>
  <inkml:trace contextRef="#ctx0" brushRef="#br0">6652 6810 29671,'-9'-6'-2008,"0"-3"1,6 2 0,-3 0 723,0 1 1,3 1-1132,-6 5 4506,6 6-3114,-3-4 1097,6 4 0,2-6 842,2 0 0,-1 0-886,6 0 0,0 1 0,6 2 0,3 3 451,4 1 1,9-4 0,6 2 0,6-4 122,6-1 1,9 0 0,4-1 0,3-2 127,2-2 1,2-5 0,-1 1 0,-4-3-560,-3-1 0,-3 0 0,-4-1 1,0 2 348,-5 3 0,4-1 0,-15 4 0,-2 0-231,-8 0 0,-3 2 1,-7 4-521,-2 0 1,-8 0 0,-8 1-530,-8 4 1,-11 1 0,-8 4 0,-8-2 524,-8-3 0,-9 4 0,-9-3 0,-2 2-71,-5 2 0,-7-3 1,4 1-1,3-1 112,5 1 1,0-4 0,10 3-1,6-1 88,4-3 1,9-1 0,4-2 0,6 0-468,7 0 551,2 6 1,1-5-1,1 5 1</inkml:trace>
  <inkml:trace contextRef="#ctx0" brushRef="#br0">9051 17525 8433,'0'-18'205,"0"1"1,0 3-649,0 5 0,5 1 1,-1-6 747,-1 1 1,3 4 0,-2 0 837,-1-1 1,-1 2 237,-2 0 1,0 3 574,0-4 0,-2 8-821,-2 1 0,1 7 1,-4 11-1,-1 4-322,1 3 1,-1 6 0,-2 2 0,3 1-386,1 3 1,0 2 0,3 0 0,-2 1-153,2 0 1,2 3-1,1 0 1,0-3-273,0-1 0,0 2 1,0-7-1,0 0-419,0-3 0,1-2 1,2-3-1,2 1-768,-2 0 1,3-7 0,-2 0-1,-1-3-2481,-1 1 0,2 0-525,0-5 4189,7 1 0,-10-19 0,5-4 0</inkml:trace>
  <inkml:trace contextRef="#ctx0" brushRef="#br0">8838 18018 8206,'-27'-19'1766,"6"4"0,2-3 0,6 10-948,0 3 0,5 2 0,5 0-41,6-1 1,5-1 0,6 4 0,3-4-56,0-3 1,12 0-1,-3-1 1,2 0-1007,1 2 0,2-5 0,1 3 0,1-3-981,-1-1 1,5 4-1,-1 0 1,1 0 1264,-1 2 0,2-5 0,-4 5 0</inkml:trace>
  <inkml:trace contextRef="#ctx0" brushRef="#br0">9438 17712 8114,'-14'-2'-129,"1"-1"0,1 0 507,3 5 1,-2-1 496,2 8 0,-2 0 1,2 4-119,5 1 0,4-5 0,4-2-260,5-1 1,3 3-1,3-5 1,1-1-208,2-1 0,0-1 0,-5 2 0,0 2-790,1-2 0,4-2 1,-1 1-1,0 1 500,-3 1 0,6 6 0,0-2 0</inkml:trace>
  <inkml:trace contextRef="#ctx0" brushRef="#br0">9424 18005 9967,'-14'-12'2446,"-7"6"0,13-4-2268,7 8 1,7 10 0,12-4 0,2-1-424,1-1 1,4-2-1,1 0 1,5 0 102,4 0 1,7 0 0,-7 0 141,4 0 0,1-6 0,0-2 0</inkml:trace>
  <inkml:trace contextRef="#ctx0" brushRef="#br0">9891 17619 8180,'-2'-18'1202,"-2"0"1,4 6 214,0 8 1,2 4 0,6 3-1,3 3-583,1 1 1,1 2 0,2 4-1,1 2-383,2 3 0,4 2 1,-4 7-1,-2 0-206,-1-1 1,-8 6 0,-2 0-1,-4 1-1161,-1-1 1,0-1-1,0-4 1,-1-2-1662,-4-3 0,-4-2 1,-7-7 2576,-2 0 0,-5 1 0,2-1 0</inkml:trace>
  <inkml:trace contextRef="#ctx0" brushRef="#br0">9904 17685 11209,'20'-34'1199,"-7"3"0,0-2 0,-2 16 1,3 0-464,4 3 1,10 5 0,-1 1 0,3 2-412,2 3 0,2 2 0,8 1 0,1 0 351,1 0-676,6 0 0,4 0 0,7 0 0</inkml:trace>
  <inkml:trace contextRef="#ctx0" brushRef="#br0">14063 16952 9293,'-4'9'2019,"-1"0"-402,1-6-535,4 3-844,0-6 0,4-6 0,2-2 0,2 0-245,2-1 1,-2 4 0,0-2 0,1-1-67,-1 1 0,4 4 0,-5-3 308,0 0 551,5 5-106,-10-5 1,2 6 0,-8 0-137,-5 0 0,-3 4 0,-1 2 0,-1 3-305,1 6 1,0 0 0,-1 7-1,1 2-239,0 1 1,-1 1 0,1 3 0,1-1-38,3-2 0,3 7 0,5-9 0,-2-1-114,-2 3 0,1-6 0,4 1 1,0-2-159,0-2 0,0-3 0,0 0-144,0-1 1,-1 0 0,-4 1 0,-2-1-222,-1 0 1,-4 1 0,4-1 0,-4 2-231,-2 3 0,1-4 0,1 6 0,2-3-263,1 1 0,6 0 1167,-1-5 0,8 6 0,3 2 0</inkml:trace>
  <inkml:trace contextRef="#ctx0" brushRef="#br0">14103 17658 7862,'0'14'-65,"0"-1"1,2 0 1,2 1 1,-2-1 189,2 0 0,-2 1 0,-2-1 0,-2-1 9,-2-3 0,1 3 0,-6-3 437,-2 2 1,4 1-1,0-1 1183,1-2-988,1-7 1,5 3-694,0-10 0,2 0 0,2-7 0,5 0 10,3-3 0,1-1 0,1 1 0,-1-1-31,0-2 0,-4-4 0,-1 4 112,-2 2 0,-2 1 1,-6 3-1,-3 2-61,-9 1 0,1 6 0,-8-2 0,0 4-21,-1 1 1,-6 6 0,7 3 0,1 2-7,2 3 1,0-5 0,3 0-1,3-1-135,1 0 0,5 4-1038,1-3 0,5 2-128,5 3 1,2-7 1222,6-2 0,13-4 0,2-1 0</inkml:trace>
  <inkml:trace contextRef="#ctx0" brushRef="#br0">14623 17112 8050,'8'-25'0,"-4"3"0,-1 5 575,1 7 0,-2 6 0,1 8-480,-6 5 1,0 3-1,-6 1 1,-1 2 543,-2 3 0,-1 2 0,-2 7 0,-2 1 81,0 3 1,-1 2 0,5 4 0,-1-2-322,1 2 1,0 0-1,1 0 1,1-1-447,2 1 0,6-4 0,-1-2 0,3-3-548,1-1 0,1-7 0,3-2 0,5-3-791,3-2 0,7-5 1,4-5 1385,2-6 0,7-11 0,3-7 0</inkml:trace>
  <inkml:trace contextRef="#ctx0" brushRef="#br0">14770 17045 7789,'-14'-32'920,"1"11"1,1 6-1,3 18-231,5 18 0,1 4 1,-1 8-1,-4-2-530,1 0 0,-4 2 0,5-4 0,-1 4 205,-3 1 1,4 1 0,1 5 0,4 0-1097,1 0 0,0-4 0,0-2 0,0-3 732,0-6 0,-6 2 0,-1-6 0</inkml:trace>
  <inkml:trace contextRef="#ctx0" brushRef="#br0">14357 17352 7848,'-14'-25'2331,"-2"4"1,3-3-1778,5 14 0,7 11 0,5 16 0,5-1-605,3-4 1,3 1 0,4-4 0,6 1 66,5-1 1,13 3-1,1-4 1,5 1 244,0-1 1,7-3-262,-2 4 0,2-6 0,-3 3 0</inkml:trace>
  <inkml:trace contextRef="#ctx0" brushRef="#br0">2733 13900 30785,'-2'12'-2458,"-2"-3"0,2 3 1,-2-3-1,2 3 1164,2 1 1,6 5-1,3 1 1,4 2 1495,5 2 0,2 2 0,5 4 0,1-1 58,7-2 0,4 3 0,4-12 0,2 0 41,2-3 0,7-6 0,1-4 0,6-2 47,2-2 1,3-6 0,-5-5 0,0-3-96,0-4 0,7-6 0,-6 2 0,-3-3-511,-4-2 0,0-4 0,-8-2 0,-4 1 236,-4-1 0,-1-2 1,-8 2-1,-6 1-104,-6-1 0,-1-5 0,-10-1 0,-2-4-222,-2 0 0,-13-1 0,-7 2 0,-9 4 198,-8-1 1,-8 8 0,-8 5-1,-7 8 241,-8 7 1,30 8 0,-1 0 0,-1 3-1,1 0 1,-2 1 0,0 0-73,0 0 0,0 2 0,-6 4 0,0 3 0,3 2 1,0 2-1,-1 1 0,0 0-48,0 1 1,1 2 0,4 2-1,1 0 1,3-2 0,2 1-1,-26 21-336,8 0 1,10 9-1,20-5 1,8 7 77,7 2 0,28 12 0,8 3 1</inkml:trace>
  <inkml:trace contextRef="#ctx0" brushRef="#br0">16343 17805 8155,'7'-13'0,"-1"-1"0</inkml:trace>
  <inkml:trace contextRef="#ctx0" brushRef="#br0">16423 17792 8155,'4'-14'104,"1"1"0,1 1 1,-3 2-1,1 1-136,-1-1 1,3 2 0,-2-1-90,-1-1 0,-1-2 1369,-2-1 0,0 4-65,0 0 0,0 5-311,0-5 1,-5 7 46,1 2 0,-2 0 0,3 6-229,-1 0 1,-1 1 0,4 8 0,-4 3-274,-4 4 0,2 6 0,-2 6 0,-1 5 105,-2-2 1,-3 6 0,-1-6 0,-4 0-199,0 1 1,2 1 0,-4 1 0,-1-2-83,3-2 0,-4 2 1,6-3-1,2-3-645,1-5 0,-1-2 0,1-7 1,5-2-2230,2-1 1451,-2-8 1,16-7 0,3-12 1180,10-8 0,6-14 0,2-14 0</inkml:trace>
  <inkml:trace contextRef="#ctx0" brushRef="#br0">16196 17619 11568,'-25'-3'0,"4"3"2414,8 5 0,5 16 0,8 7 0,0 3-1666,0 2 1,6-2-1,3-1 1,5 4-378,3 6 0,4 1 1,6-2-1,1-1-1000,3 4 0,3 1 1,6-3-1,2-2-2009,2-2 0,2 1 1,6-6 2637,1-2 0,-3 5 0,10 1 0</inkml:trace>
  <inkml:trace contextRef="#ctx0" brushRef="#br0">21022 13247 7966,'0'-13'736,"0"4"1,1 2 949,4 1-1088,-4 1 1,4 5-210,-10 0 0,2 0 0,-6 0 118,-1 0 0,-2 0 450,-1 0 1,-1 0-278,1 0-701,6 0 1,-4 2 0,5 1 26,-1 1 1,2 1-1,-3-4 1,-3 2 160,-1 1 1,-2 7 0,-3-4-1,-1 2 210,2 0 1,1-2 0,2 4 0,0-2 153,-1 1 1,1 2-371,0 1 0,1 0 0,3 1 18,5-1 0,2 0 0,2 1 0,-1-1-60,-4 0 1,4 1-1,-4-1 1,4 0 27,1 1 1,-5 4 0,-1 1 0,0 0-1,1 0 1,-1 3 0,3-2 0,-2-1-110,2 0 1,0 3 0,0-4-1,-1-1 21,1-3 1,1 4 0,4 0-1,2 0-26,5 1 1,3-4 0,1 2 0,1-2-28,-1-1 0,6 3 0,2 1 0,1-3 4,0-5 0,-1 5 0,3-5 1,-3 1-13,-2 1 1,5 0 0,-2-1 0,3 0-6,2-2 1,-1-5-1,2 3 1,2-1-42,1-3 1,0-1 0,-3-4 0,4-2-87,3-5 0,4-4 1,1-4-1,0-2 95,0-2 0,-2 1 0,-2-4 0,-4 2 23,1-2 0,-10-6 0,3-1 0,-6 2-66,-3 1 0,-4-5 1,-4-1-1,-5-2-73,-2 1 1,-4-1 0,-2-4-1,-6 0-164,-7 0 0,1 2 1,-6 1-1,-2 3-19,-1 1 1,-6 2 0,-3 5 0,-3 0 155,-5 4 1,-7 7-1,2 8 1,-2 1 2,0 3 0,2 3 0,-4 5 1,4 3-313,1 4 1,3 6-1,8 1 1,5 1-2227,6-1 2717,11 4 0,1-2 0,5 6 0</inkml:trace>
  <inkml:trace contextRef="#ctx0" brushRef="#br0">12544 12847 7924,'-14'-7'-727,"1"3"0,4 2 1,0 2 726,-1 0 0,4 0 575,0 0 0,6-6 143,0-3 1,2-1 0,0 0 0,3 1 161,-2-2 0,3 4 1,-2-2-271,-1-1 0,-1 2-297,-2-1 0,-6 6 1,-3-1-173,-3 2 1,-1 4-1,-1 2 1,1 5-106,0 3 0,-1 1 0,3 1 1,2 1 168,4 2 0,4-2 0,2 3 1,4-5-12,4-4 1,2 1 0,4-4 0,3 0-177,4 0 1,-1-1-1,0-5 1,-2 0 25,-3 0 1,-1-5-1,-2 1-432,1 1 0,-7 0 472,-2-2 1,-5 8-1,-6-1 1,-6 4 259,-5 4 0,-5 8 0,3 3 0,-2 1-162,-2 0 0,3 0 0,1 5 0,1-2 85,0-3 0,2 4 0,6-6 0,2 2-43,2 1 0,-2-6 0,3 4 1,1-2-1930,-2-2 1,4-2 0,-2-2 0,2 0-783,2 1 0,0-1 2487,0 0 0,6 0 0,2 1 0</inkml:trace>
  <inkml:trace contextRef="#ctx0" brushRef="#br0">12530 13527 7829,'-17'-16'0,"-1"2"0,6 7 0,8 14 490,2 7 1,-4 8 0,-1 0 0,-2 2 18,0-2 1,2 3 0,-4-3 0,4 4-338,1 0 0,1-1 0,7-1 1,2-3-84,5-2 0,9-1 0,4-6 0,3-3-109,2-5 1,4-2-1,2-4 1,-1-2-50,1-5 1,-4-9 0,-6-6 0,-6-4-51,-2-3 1,-3-4 0,-3 3 0,-5 1-25,-2-1 1,-8 5 0,-3-1 0,-3 6-55,-1 3 1,-5 1 0,0 6 0,2 3-919,1 5 0,6-2-871,1 1 1986,5 1 0,3 4 0,7 0 0</inkml:trace>
  <inkml:trace contextRef="#ctx0" brushRef="#br0">13184 13181 7995,'-21'-6'1109,"-3"4"0,6-1-475,2 6 0,1 5 1,2 6-1,0 3-48,-1 0 1,1 12 0,0-1-1,-2 3-214,-3 1 0,3 10 0,-1-2 0,4 1-721,3 1 0,5 1 1,-4-2-1,2-4-280,3-3 1,3-4 0,5-8 0,5-4-739,7-3 1,3-8 0,8-4 1366,3-6 0,4-16 0,5-9 0</inkml:trace>
  <inkml:trace contextRef="#ctx0" brushRef="#br0">13303 13141 7895,'0'-21'3649,"-1"2"-2885,-3 5 1,-2 13 0,-3 10 0,3 13-472,0 13 0,3 8 0,-6 3 0,-1 6-511,-2 4 0,3 4 1,2-4-1,1 0-1603,3-4 0,1 0 0,2-8 1821,0-1 0,-6-7 0,-1-4 0</inkml:trace>
  <inkml:trace contextRef="#ctx0" brushRef="#br0">12957 13527 7806,'-12'-43'1285,"3"3"1,6 11-1,14 15 1,9 11-1018,8 11 0,4 1 0,-4 10 0,3-1-858,4-1 0,10 7 590,4-2 0,3 3 0,1 2 0</inkml:trace>
  <inkml:trace contextRef="#ctx0" brushRef="#br0">15596 13274 7997,'-3'-16'540,"3"2"1,15 4 0,16 11 0,5 2-161,-1 2 1,8-5-1,-1-8 1,4-5-477,4-11 1,2-7-1,3-12 1,-1-3-39,0-2 0,-26 20 0,0-1 0,19-23 0,-2-4-56,-10 0 1,-5-9-1,-17-2-247,-5-1 461,-17-6 1,-13 10 0,3 31 0,-4 1 0,0 2 0,-3 1 288,-25-23 1,18 28 0,-1 2 0,-30-12 0,-7 9-116,33 16 0,-1 3 0,-4 2 0,0 2 0,-1 4 0,1 2 0,0 2 0,1 3-5,0 2 1,0 3-1,1 4 1,2 3 0,2 3-1,1 2 1,4 1 0,1 2-199,2 1 0,1 2 0,0 6 1,3 1-1,4 3 0,4 1 0,1 1 1,3 2-663,3 1 1,4-1 0,5 1-1,5-2 1,6 0 0,5-1 666,7-1 0,4-2 0,1 1 0,3-2 0,9 0 0,2 0 0,2 0 0,0 0 0</inkml:trace>
  <inkml:trace contextRef="#ctx0" brushRef="#br0">24341 8623 7849,'13'-18'0,"1"0"-1298,-1 2 1563,0 7 0,-8 3 0,-8 6 74,-9 0 1,-10 0-1,-1 0 1,0 2-24,0 2 1,-2-1-1,3 4 1,-2 1-205,2-1 0,-2-2 0,7 2 1,0-1-106,3-3 1,0-2 0,1-1 52,0 0 0,-2 0 0,-2-1 0,-2-4 66,-2-3 1,-1-3 0,-6 1 0,-3 2 131,-5 2 1,-6 2 0,-3 4 0,1 0-134,-2 0 0,0 0 0,-5 0 0,4 2-75,1 2 1,0-1 0,3 6 0,-1 0-147,1-2 0,-3 1 0,2-6 0,1 3 43,1-2 1,2-2 0,-1-1 0,-2 0 137,-2 0 1,1 0-1,2 0 1,-1-1 81,-1-4 1,-2 4 0,3-5 0,-1 2-105,1-1 0,1 1 1,2 4-1,0 0-131,0 0 1,2 0 0,1 0 0,3 0-76,1 0 1,-4 4 0,3 1 0,0-2 193,3-2 1,-6-1-1,0 0 1,1 0 62,2 0 0,-3 0 0,2 0 0,-2 0-29,1 0 0,-2-4 0,2-2 0,-1 0 73,1 0 0,-1-3 1,5 4-1,-1 3-185,1 0 0,-4-2 1,3-1-1,-1 2-48,-3 2 0,-1 2 0,-2 2 0,0 3 36,0 1 1,-5 1-1,0 2 1,-1-2 21,0-2 0,-3 2 0,4-2 0,1 0 179,-2 0 1,3 3 0,-4-4 0,1-2-81,3-2 0,-2 3 1,2 1-1,2-1-156,-2 2 0,-4-4 0,2 4 0,2-2 25,2 1 1,-4 5 0,-1-1 0,-1 1 21,-3-1 0,2 3 1,1-3-1,1 3 116,3 1 1,-3 0 0,2 1 0,1-1 118,1 0 1,2 1 0,0-1 0,2 0-213,2 1 0,-5-1 1,4 0-1,0 1-79,-2-1 1,1 0 0,-1 1 0,2-1-4,2 0 0,1 1 1,-4 0-1,4 3 64,2 0 0,-4 1 1,5-3-1,2 1 87,0 2 0,3 4 1,1-3-1,2 2 198,6 3 0,-1 0 0,3-1 0,3-1-253,0 2 0,2 1 0,0 3 0,1 2-43,-2 1 1,4 5 0,0-4-1,-1 2 39,1 3 0,2 0 0,-4 2 1,0-1 90,2 4 0,-3-1 0,4-2 1,0-1 130,0 4 0,0 4 1,3-3-1,-1-2-18,1 2 0,1 4 0,2-2 0,0-1-125,0 2 1,0 0-1,0 4 1,0-1-169,0 2 1,5 0-1,-1 1 1,-1-1 17,-2-2 1,-1 2 0,0 4 0,0-3 24,0 0 1,-1-2 0,-2 1-1,-3-3 146,-1 3 0,4-4 0,-2 0 0,4-1 112,1-3 0,0 2 1,0-2-1,0-2-178,0 2 0,6 4 0,3-2 1,1-1-26,-1 2 0,3 2 1,-3 5-1,1 0-35,-1 1 1,-2 8 0,-4 1 0,2 0-26,-2-3 0,-2 7 1,-2-5-1,-2-3 139,-2-2 1,-4 0 0,3 0-1,1-4 30,-1-3 0,1-2 1,5 2-1,0-3-27,0-1 0,0 3 0,0-3 1,2-1-125,2-4 0,3 6 0,7-7 0,-1 2-165,0-1 1,1-1 0,-1 2 0,0 1-9,1 1 0,-1 1 1,-1-4-1,-2 0 221,-1-1 1,-6 8-1,2-8 1,-4 1-24,-1 1 0,0-2 1,0 0-1,0 0 268,0 0 0,0-6 0,0-2 1,2-1-234,2 0 1,-1 5-1,6-5 1,1-1-90,2-2 1,1 3 0,1 2 0,-1 1-60,0 3 0,-4-3 1,0 1-1,2 1-31,0-2 1,-2 7 0,-1-4-1,-1 0 128,1 2 1,-6-7 0,3 1-1,-4-2 253,-1 0 0,0 0 0,0-4 0,0-2-173,0-3 1,2 2 0,2-6-1,5-2-179,3-1 0,3-2 1,1 1-1,3-1 40,2 0 0,1 1 0,5-1 0,0-1-110,-1-3 1,1 7 0,0-3 0,-1 2 147,1 0 1,0-2-1,-2 2 1,-1 1 101,-2 2 1,-4 0 0,2-5 0,0-1 55,-4-3 1,3 3 0,0-3 0,2 1-85,3-1 0,1-2 0,3-4 0,3 2-102,5-2 0,7-2 0,3-1 0,1-1 72,3-4 1,5 4 0,1-4 0,-1 2 28,2-1 0,-1 2 0,-3-2 0,-1 2-29,-3 2 0,-3 0 1,-6 0-1,-2 2 98,-2 2 1,1-1 0,-6 5 0,0-2-67,2-3 0,-4-2 0,8-1 0,3 0-38,3 0 0,9 0 1,1-1-1,7-4-30,0-4 0,8 2 0,-2-1 0,0 1-137,4 0 0,4 2 0,-3-2 1,-3-1 65,-4 1 1,0 4-1,-7-1 1,-2 2 137,-5 2 1,-5 0 0,-10 0 0,-3 0 18,-4 0 0,1 5 1,1-1-1,-2 0-49,2 2 0,5-4 1,1 2-1,4-2-102,4-2 1,2-2 0,6-1-1,0-3 81,3-1 1,5 3 0,0-4 0,-1 1 36,0-1 1,3 5-1,-2-1 1,-1 1 34,0-1 0,-7 2 0,-8-2 0,-2 1 99,-2-2 1,0 4 0,-2-4 0,-1 2-168,-1-1 1,-1 2 0,5-4 0,0 2 59,0 0 1,6-5-1,3 3 1,3 0-289,1 0 0,2 0 1,1 3-1,2-1 103,-2 1 0,-1 0 0,-1 0 1,-3-2 176,-2 2 1,-4-3 0,-8 2 0,-3-1 242,-2 0 0,-5 2 1,-6-5-1,-2 2 177,-3 3 0,-1-4 1,-2-2-186,1-3 0,-1 0 0,0 0 1,2 1-194,3-4 1,3-3 0,5 2 0,1-3-311,0-2 0,-1-1 0,3-5 0,0 0 11,2 1 0,-1 0 1,-5 1-1,-1 0 88,0-3 1,-2-6 0,-9 0 0,0-2 117,1-1 1,-7-9-1,-2 5 1,-2-5 307,1-4 0,-3-1 1,4 0-1,-4 0-256,-1 1 0,2-4 1,1 9-1,3-3-116,1-2 1,6 0 0,5-1 0,-1 4-46,-3 1 1,0-3-1,0 5 1,1 1-61,-1 1 1,2-2 0,-7-2 0,1 0 68,-1 0 1,-3-3 0,-6 2 0,0-4 55,0-3 1,0-7 0,-1 0-1,-4-1 92,-4-2 0,2 2 0,-1 9 1,1 0-46,0-1 0,4 4 0,-2 3 0,4 4-165,1 0 0,1 0 0,2 3 0,3 0 63,1 0 1,-4 0 0,3-2-1,-1-1 75,-1-1 1,1-2 0,-5 2 0,0-5 16,0-3 0,-5-6 0,-1-1 0,0 0-12,0-1 0,-2-3 0,3 2 0,2 0 155,2 4 0,1 2 1,0 2-1,0-1-8,0 1 1,0 1-1,0 2 1,0 2 21,0 2 0,1-2 0,2 2 0,2 0-21,-2 0 0,-3-5 0,-3 3 0,-3-4-98,-2-2 1,-1 0-1,-5-4 1,-3-3-232,-1 1 1,-4-10-1,3 0 1,9 32 0,-1-1 35,-1-3 1,1-2 0,1 0-1,0-2 1,1-1 0,1-1-1,0 0 1,1 0 37,0-1 1,0 0-1,3-1 1,0 0 0,0 3-1,0 0 1,0 3-1,1 1 463,-1 1 1,0 1 0,1-31-1,-3 5 1,2 9 299,0 8 0,-2 4 0,3 6 0,-3 3-828,-2 6 0,4 0 1,-4 10-1,1 0-889,0 3 0,2 4 1,-4 2-1197,-1 3 1,4 0 2285,2 9 0,14 3 0,5 10 0</inkml:trace>
  <inkml:trace contextRef="#ctx0" brushRef="#br0">14357 10409 14531,'1'-18'-1066,"4"0"0,-3 2 0,6 5 183,-2 2 932,-2 6 1,-5-2 273,-4 5 0,-2-5 439,-6 1 0,-1-2-386,1 1 1,4 4 0,0-4-146,-1 4 1,-2 1-1,-1 0 1,-1 0-24,1 0 1,-5 0-1,-1 0 1,0 0 157,-1 0 0,-3-5 0,0 1 0,-2 1-64,-1 2 0,3 1 0,1 0 1,0 0-36,1 0 1,-2 4-1,5 2 1,0 0-496,-1 0 0,4 3 0,-3-3 0,2 0 205,-2-1 0,3 6 0,-4-4 0,1 2 172,0 0 0,-1-2 1,3 4-1,-2-4 47,2-1 0,0 3 0,-1-3 0,0 0-65,0 0 0,-2 3 0,1-3 0,0-1-132,-1 1 0,4 3 0,-4-4 0,1-1-24,1 2 1,-1-3-1,3 4 1,-1 1 18,-2-1 0,-6 1 0,2 2 1,-2-1 54,2 1 1,-2 1 0,5-1 0,-2-1 162,-2 1 0,-1 1 0,0-1 1,4-1-116,0 1 1,-2 2 0,3 1 0,0 1-105,-1-1 1,1-3 0,3 2 0,-3 3-36,-2 0 0,4 0 0,-2-2 0,1 0-33,1 1 1,-6 3-1,4 1 1,0-1 114,0-3 0,-1 0 1,4-1-1,-2 0 56,2 1 1,1-1 0,2 0 0,0 1-93,-1-1 1,1 0 0,1 1-1,2 0-18,1 4 0,0-3 1,-4 4-1,-1-1-44,1 0 1,0 5 0,-2 0 0,-1 2-140,-2 1 1,-4 1-1,4 0 1,0-1 165,-1 1 1,4 0 0,-4-2-1,1-1 63,0-2 1,0-6 0,4 3 0,-1-1 61,1 0 0,-5 0 0,7-4 0,0 3-18,1 1 1,-4-1 0,6-2-1,-3 1-228,-1 2 1,1 6-1,2-2 1,1 3-52,-2 2 0,-1 4 0,-1 2 0,0-1 103,-1 1 0,6 2 0,-1-4 0,0-1 238,1-2 0,-2-1 0,6-2 1,-1-1-55,-1-2 0,5-1 0,-4 2 0,4-2-58,1-2 0,0 3 1,0-2-1,0-1-59,0 0 1,4 3 0,2-2 0,0 0-28,0 4 1,-2 1 0,-2 3 0,1 2 38,1 1 1,2 5 0,-3-4 0,2 1 44,-2-1 0,0 4 1,0-5-1,2-3 91,3-4 0,-4 0 0,5-5 0,2 0 90,0 0 1,7 4 0,1-6 0,1 0-131,-1-3 1,6 4 0,0 0 0,5 0-146,0 1 0,2-3 0,1 6 1,-1 2-131,1 1 0,2 2 0,-3 1 0,-3 2 114,-1 1 0,2 4 1,0-4-1,-2-1 93,1-2 1,2-3 0,1-1 0,3-3 192,4-2 1,1-6 0,0-4 0,1 0-22,3-1 1,4 2-1,4-4 1,-2 0-212,-1 0 1,0 4 0,4-1 0,0 3 54,1 1 0,-1 0 0,0 1 1,-1-1-367,-3 0 0,3 5 0,-5 1 0,2 1 252,0-1 0,-4 3 1,2-4-1,0-2 208,1-1 1,-1-6 0,4-2-1,-4-1 85,-1-3 1,9-1 0,-2-2-1,2 0-15,0 0 0,2 0 0,1 0 0,-2 0-344,-1 0 0,0 4 0,0 1 0,0-1-144,-4 2 0,-5-3 0,2 6 0,-2 0 89,-3-2 1,2 3-1,0-4 1,-2 0 266,-2 0 0,-1-1 1,2-5-1,-1 0 235,-1 0 0,8-2 1,-7-2-1,5-4-162,4 1 0,1-5 0,1 3 0,-2-1-93,0 1 0,10-3 0,-7 5 0,2-2-340,0 0 1,1 4 0,-1-2-1,-4 0 57,1-1 1,-6 4 0,0-4 0,-3 1 279,-3 0 1,3 2 0,-7-4 0,1-1-102,-2-2 0,7-1 0,-4-2 1,2-1 429,3-2 0,0-1 0,-2 1 1,2-3-190,2 0 0,1-4 1,-3 3-1,1-2-278,-1 2 1,3-2-1,0 5 1,0-2 13,0-2 1,-2-1-1,-4 0 1,-1 2 46,-4-2 1,2 1 0,-6-1 0,-1 2 46,-2-2 0,-3-5 1,1-4-1,-3-1 14,1-3 0,4-2 0,-6-2 0,2-4 53,-2-3 0,3-4 0,-2-3 0,2-1 136,1-2 0,-3-3 0,-3 5 0,1 1-37,0-1 1,-6 1 0,-1 5 0,-5 2-155,-3 3 0,-1 0 1,-5 5-1,-2 0-332,-2 0 1,-8 0 0,-9 0 0,-4-1-76,-8-4 0,-4 4 0,-4-4 0,-1 4 64,2 1 0,-7-4 1,7-2-1,-1-2 127,-1-2 1,2 0-1,-1-2 1,-2 1 59,-2 1 1,1-8-1,2 8 1,-1 0 340,-1-2 1,-6 6-1,-1 3 1,-5 4-192,-6 4 0,-3 10 0,-6 0 1,33 14-1,-1 1-174,-3 1 0,-1 2 1,-3-1-1,0 1 0,2 0 1,1 2-1,-1 0 1,-1 1-91,0 2 0,0 0 0,-4-1 0,0 0 0,3 0 0,2 1 1,-1 1-1,1-1 7,0 2 0,0-1 1,5-1-1,0-1 1,-32-3-1,4 0-208,5 1 1,4-6 0,8 1 0,4-5-170,4-3 1,-1 0-1,9 5 626,0 0 0,-3-4 0,6 1 0,1 0 0,2-2 0</inkml:trace>
  <inkml:trace contextRef="#ctx0" brushRef="#br0">11704 11515 8109,'-13'-21'0,"-1"5"0,1 5-504,0 7 0,-1 2 0,-1 4 0,-1 1 504,-2 1 0,-5 7 0,0-3 0,-2 3 63,-1-2 0,3-3 0,3-6 0,0 0 372,4 0 0,6 0 1,1 0 364,-2 0 0,6-2-302,0-2 1,5 2-1,5-2-314,3 2 0,4 2 0,5 0 1,2 0-63,3 0 0,11 0 0,-5 0 0,3 0-81,1 0 0,5 0 1,-1 0-1,3 0-90,1 0 0,-2 0 1,-1 0-1,-3 0-138,-1 0 1,-2 0 0,-5 2 0,0 1-518,-4 1 0,2 5 0,-7-3 0,0 0-250,-3 0 1,0 3 953,-1-5 0,0 7 0,1-4 0</inkml:trace>
  <inkml:trace contextRef="#ctx0" brushRef="#br0">12197 11475 8714,'7'-18'0,"-2"-1"0,-4-1 47,-1 1 0,5 1 0,-1 5 805,-1 0 0,0 5-810,2 4 1,-4 8 0,4 5 0,-4 5 19,-1 3 1,-7 4 0,-7 7 0,-6 2-216,-6 1 1,0 10 0,-2 1 0,-3 2-501,-5 2 0,2 3 653,-2-5 0,1 1 0,-5-5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13770 12301 9946,'4'-13'0,"2"-1"-227,2 1 1,-4 4 0,4 0 0,-1 0-101,0 2 1,-4-5 0,3 5 922,0-1 2915,-4-4-62,4 11-1288,-6-5 1581,0 6-1239,6 0-1951,-5-6 1,4 0 0,-10-3 1,-4 5 1,-3 1 0,-1 0 15,0-2 0,-1 1 1,1 6-417,0 2 0,1-1 0,2 4 0,2 1-137,2-1 0,-3 2 0,5 4 0,-1-1-76,-1-3 1,4 7 68,-7-2 0,4 3 0,-2 0 0,-1 1 0,2-2-47,1-1 0,-4-1 0,4 3 1,1 0 20,-2 0 0,3-2 0,-5-1 0,3 3-10,2 0 1,1 3 0,2-4 0,0 2-15,0-2 0,0 3 0,0-1 0,0 0-1,0 1 0,5 0 0,0 5 0,3-3 29,2-2 0,-2 5 1,1-2-1,-1 3 3,0 2 0,2-2 0,-4-1 0,0-2-2,0 2 1,3-4-1,-3 2 1,0 1-5,0-3 1,3 1-1,-4-5 1,1 2 1,0-2 1,5-1 0,-2-1 0,2-1 5,3 0 0,-1-1 1,0-2-1,2-1 5,3 2 1,-2-4-1,6 1 1,1-3-2,-3-2 0,6 3 0,-6-1 1,3-2-10,-1-2 1,-4-1 0,4 0 0,0 0 3,-1 0 0,2 0 0,-5 0 0,0-1 4,1-4 1,-4 2-1,3-4 1,-2 0 3,2-1 0,-3-1 0,2-4 0,-2 0 0,-1-1 0,-1 1 0,2 0 0,1-1 0,2 1 0,0-5 0,-5-1 0,0 0 0,1-1 0,-6-2 0,1 3 0,0-2 0,-1-2 0,-2-3 0,-6 0 0,0-1 0,0 0 0,0 1 0,-2-1 0,-2 2 0,-5 3 0,-3-3 0,-1 2 0,-1-2 0,1-1 0,0 0 0,-1 3 0,1 2 0,0 2 0,-1-4 0,-1 4 0,-1-2 0,-2-2 0,1 4 0,3-1 0,1 3 0,0-1 0,-2 1 0,-3 7 0,-4 1 0,-3-1 0,-2 4 0,-3 1 0,-2 4 0,-4 1 0,-8 0 0,5 1 0,-1 2-1579,-3 2 0,0 5 1,5 1-1,1 3-342,1 4 0,2 4 1,-1-2 1920,4 0 0,-3 3 0,-1 3 0</inkml:trace>
  <inkml:trace contextRef="#ctx0" brushRef="#br0">18449 9129 29546,'7'-6'-7724,"-2"-3"4491,-4-3 2897,-1-1 0,2 6 395,2 2 1,10 4 0,6 1 426,1 0 0,3 0 0,-7 0 1,1 1-180,1 4 0,1-4 1,2 5-1,-3-1-41,0-1 1,-4 0 0,3-2 0,-2 1-203,2 1 1,-3 1 0,4-5 0,-1 0 333,0 0 1,5-5-1,-2 1 1,1-1 28,1 0 0,-1 2 0,6-5 1,2 2 278,1 3 1,0-3 0,-5 2 0,1 1-462,0 1 1,-1 2-1,1 0 1,-2 0-206,-3 0 1,2 0-1,-5 0 1,1 0 68,-1 0 1,5 5 0,-4-1 0,3-1 4,-1-1 1,-1 2-1,4 1 1,0-2-57,3-2 0,2-1 1,-2 0-1,1 0-61,3 0 1,3 0 0,-2 0-1,1 0 101,3 0 1,1 0 0,2 0 0,-1 0-10,-4 0 0,2 0 0,-4 0 0,0 0-13,-1 0 0,4 0 0,-5 0 1,-2 2 11,0 2 1,-3-2-1,1 2 1,-2-3-47,-3-1 0,6 5 1,-2-1-1,0-1 7,4-1 1,-1-2-1,0 0 1,0 0-50,2 0 0,5 0 0,-4-2 0,1-1-44,0-1 0,4-2 0,-3 3 0,1-1 88,1 1 0,-5 1 0,4 1 0,1-2-44,-2-2 0,-1 1 0,-5 4 0,1 0 0,3 0 0,-1 0 0,-5 0 0,1 0 0,0 0 0,4 0 0,1 0 0,2 0 0,3 0 0,-3-5 0,1 1 0,-1 1-71,0 1 1,0-2 0,3 0 0,-3-1 57,-2-1 1,4 3 0,-3-4-1,-1 1 95,1 3 1,-1 1 0,-2 2 0,3 0-83,1 0 0,0 0 0,3 0 0,-2 0 0,2 0 0,-3 0 0,3 0 0,2 0-86,-1 0 0,8-1 1,-7-2-1,-1-1 171,1 1 1,7-3 0,-5 1 0,4 1-86,1-2 0,-2 4 0,-3-2 0,2 3 0,2 1 0,-1-5 0,-2 1 0,-1 1 0,-1 1 0,8 2 0,-7 0 0,2 0 0,-2 0 0,7 0 0,-8 0 0,3 0 0,3 0 0,-3 0 0,4 0 0,0 0 0,1 0 0,-1 0 0,4 0 0,-2 0 0,1 0 0,0-4 0,1-1 0,-4 2 0,-1 2 0,4 1 0,-2 0 0,1 0 0,-1 0 0,0 0 0,2 0 0,-1 0 0,1 0 0,4 0 0,1 0 0,-1 0 0,-2 0 0,3 0 0,3 0 0,-2 0 0,-1 0 0,-2-2 0,2-1 0,1-1 0,2 1 0,4 2 0,-4 1 0,-2 0 0,-1 0 0,-2 0 0,1 0 0,-2 0 0,-4 0 0,3 0 0,-5 0 0,0 0 0,-1 0 0,0 0 0,-5 0 0,0 1-8,0 3 1,0-2-1,-2 2 1,-1-2-222,-1-2 1,-2 0-1,2 0 1,-5 0-259,-3 0 1,-3 4 0,-3 1 0,-5-1 332,-7 2 1,-4 2-1,-6 5 1</inkml:trace>
  <inkml:trace contextRef="#ctx0" brushRef="#br0">18542 10702 24867,'6'7'-588,"2"-1"0,6-6 1,4 0 966,4 0 0,4 0 0,0 0 0,1 0-70,0 0 1,4 0 0,0 0 0,0 0-339,1 0 0,-2 0 0,6 0 1,-1 0 141,-1 0 0,9 0 0,-3 0 1,2 0-15,-1 0 1,8 0 0,1 0 0,1 0-9,1 0 1,-2 0 0,2 0 0,0 0-18,2 0 1,4-4 0,0-1 0,1 1 158,-3-2 1,10 4 0,-10-2 0,2 1-224,4-2 0,-4 4 0,-1-3 0,-2 2-64,-1 2 0,-1 0 0,0 0 0,0 0 11,1 0 1,-1 0 0,0 2-1,1 0 83,-1 3 0,-4 4 1,0-5-1,1-1 56,2-1 1,0-1-1,-2 2 1,-2 2 123,-2-2 0,7-2 0,-3-1 0,1 0-29,0 0 0,1 0 0,2-1 0,-1-2-212,0-2 1,5 1 0,1 4 0,0 0 17,1 0 1,-3 0 0,-2 0 0,2 0-197,0 0 1,1-2 0,-3-1 0,1-1 53,2 1 1,1 1-1,-3 2 1,2-1 462,-1-4 0,2 4 0,1-3 1,3 2-183,0 2 0,1 0 0,-8 0 0,1 0-214,-6 0 1,7 0 0,-6 0 0,0 0 64,-2 0 1,-2 0-1,4 0 1,-1 0-212,4 0 0,-2 0 0,-1 0 1,2 0 285,-4 0 1,8-4 0,-5-2 0,2-2 50,0-2 0,-3 3 1,-1-1-1,1 1-156,3-1 0,1 1 1,-2-3-1,-1 2 57,0 2 0,1 0 0,-1 3 0,0-1-412,1 1 0,-6 0 1,0 0-1,-2-1 63,-3 1 0,3 1 0,-2 1 0,-3-2 119,-3-2 1,4 1-1,-2 4 1,2-2-55,-1-2 0,4 2 1,1-4-1,1 2-173,4 0 0,5-2 0,5 1 0,2-2-272,5-1 1,6-3 698,-3 2 1,-29 1-1,-1-2 1,0 0 0,0-1-1</inkml:trace>
  <inkml:trace contextRef="#ctx0" brushRef="#br0">25141 9542 27490,'6'-7'-6683,"-3"-5"4164,5 3 3387,-5 3 1,2 0 90,-10 6 0,2 2 0,-4 2 0,0 5-792,-1 3 0,4 1 0,-5 2 1,0 1 7,2 2 0,-5 4 0,3-2 1,-3 0-383,-1 4 1,1 0 0,1-1-1,3-2-486,-3-2 0,-1 4 1,-1-4-1,0 0 435,-1 0 0,3-1 1,2-5-1,3 1-959,0-1 0,6 0 0,0-1 746,7-3 1,7-3 0,3-6-1,6 0 3368,2 0-2505,1-6 1,7-1 0,1-7 0</inkml:trace>
  <inkml:trace contextRef="#ctx0" brushRef="#br0">25474 9476 13293,'9'-23'0,"-2"3"-95,-1 0 0,0 3 1,-3 3 460,1 1 1,1 4 1288,-5 0-898,0 6 0,-2 9 1,-2 10-235,-5 4 1,-3 6 0,-1 0 0,0 3-58,-1 1 1,-4 4 0,1 0 0,0 1-338,3 1 0,0-2 0,-1 2 0,1-5-407,0-3 1,-2-2-1,9 0 1,-2-4-707,0-4 1,6 1 0,-2-1-672,4-2 1658,1-1 0,6-8 1,1-1-1</inkml:trace>
  <inkml:trace contextRef="#ctx0" brushRef="#br0">25034 9502 29385,'-15'-34'-8456,"-3"9"7924,10 12 1,0 5 1474,-1 8 1,8 0-23,1 0 1,7 0 0,9 0 0,4 0-303,0 0 1,1 0 0,4 0 0,1 0-42,2 0 0,3 0 0,-2 0 0,3 2-120,-3 2 0,4-2 0,-2 4 0,-2-2-1226,0 1 0,-9 3 0,0-2 1,-4 2-776,-3 2 1,2 2-1,-9 1 1440,1 1 0,-4-1 0,3 0 0</inkml:trace>
  <inkml:trace contextRef="#ctx0" brushRef="#br0">24754 9915 13709,'-15'-13'-568,"5"1"0,16 3 1310,7 5 0,12 7 0,12 3 0,5 0-154,2 0 0,11 3 0,1-5 0,5-1-811,3-2 0,4 4 1,-6 1-1,2 0-1095,-2 0 1,-4 3 1315,-9-5 1,-3 12 0,-6-1 0</inkml:trace>
  <inkml:trace contextRef="#ctx0" brushRef="#br0">18529 12301 30349,'15'0'0,"1"-2"-39,2-2 0,5 3 0,0-4 1,0 4 173,0 1 0,6 0 1,-2 0-1,3 0-31,2 0 0,-2 1 1,5 2-1,2 2-39,2-3 1,1 4 0,1-1 0,2-2 245,2-2 1,8-1 0,-3 0 0,2 0-286,4 0 0,-4 0 0,5 0 1,-4 0-27,2 0 0,1 0 0,-3 0 0,-1 0 0,-3 0 0,1 0 0,-4 0 0,0 0 0,0 0 0,3 0 0,-3 0 0,0 0 0,0 0 0,4 5 0,-1-1 0,3-1 0,1-1 0,0-2 0,1 0 0,1 0 0,2 0 0,0 0 0,3 0 0,-2 0 0,-6 0 0,6 1 0,-6 2 0,-1 2 0,0-3 0,-2 0 0,4-2 0,0 0 0,1 0 0,0 0 0,4 0 0,3 1 0,0 4 0,2-4 0,-2 4 0,1-4 0,2-1 0,3 0 0,-8 0 0,0 0 0,0 0 0,1 0 0,-6 0 0,1 2 0,-3 2 0,-3-2 0,1 4 0,-2-2 0,-2 0 0,2 5 0,-2-3 0,0 2 0,0 2 0,0-4 0,-3 0 0,3-2 0,1 1 0,-2-1 0,4-4 0,0 0 0,-2 0 0,3-1 0,-2-2 0,1-3 0,1-2 0,3 4 0,-7-3 0,2 1 0,2 3 0,0 1 0,1 2 0,-4 0 0,-1 0 0,3-4 0,-2-1 0,2 2 0,1 2 0,4 1 0,-8 0 0,0 0 0,0 0 0,2 0 0,-2 0 0,2-2 0,2-2 0,2 3 0,3-5 0,1 0 0,2-3 0,0 1 0,-5 1 0,0 0 0,0-1 0,-1 5 0,0-3 0,0 2 0,3-1 0,-3-1 0,-3 4 0,-1-3 0,0 2 0,2 0 0,-5 0 0,-2-1 0,-2 1 0,2 0 0,0 0 0,-2-2 0,2 2 0,-1 2 0,-4 0 0,-1-2 0,0-2 0,2 1 0,-11 2 0,-3-1-406,0-1 0,-5-1 0,-3 5 0,-2 0-753,-1 0 1,-6-1-1,1-2 208,2-2 1,5 1-1,5 4 1,2 0 978,6 0 0,12 0 0,1 0 0</inkml:trace>
  <inkml:trace contextRef="#ctx0" brushRef="#br0">25341 11022 28551,'0'-14'-4307,"-2"7"0,-1 4 4043,-1 6 1,-5 6 0,4 7-1,1 2 101,-2-2 1,0 0 0,-4 1 0,2 0 89,2 0 1,-4 3 0,1 3 0,-3 2 160,-1 1 1,0 0-1,-1-3 1,2 0-627,4 0 1,-4-2 0,4 0-1274,1-2 0,1-1 1548,6-5 0,1-6 1,4-2-1,4-5 640,3-5 1,7-2 0,2-6 0</inkml:trace>
  <inkml:trace contextRef="#ctx0" brushRef="#br0">25661 10982 10234,'13'-32'0,"-1"3"0,-2 5 1768,-1 9-1562,-6 2 0,3 17 1,-8 1-37,-2 5 1,1 4-1,-6 0 1,-1 4 299,-2 4 1,-1 4 0,-2 2 0,-2 3-249,0 4 1,-7 5 0,2 3 0,-2 2-299,2-2 1,-2-2 0,6-1-1,2-1-513,1-4 1,8-4-1,2-7 1,4-3 758,1-2 1,0-1 44,0-5 0,12-12 1,3-2-1</inkml:trace>
  <inkml:trace contextRef="#ctx0" brushRef="#br0">25114 11062 28447,'-13'-21'-1347,"5"7"1,4 7 1468,8 3 0,10 2 1,8-4-1,3 2 75,2-1 0,5 1 0,4 4 1,2 0-278,2 0 0,5 1 0,1 2 0,0 3-195,-1 2 0,-2 5 1,-6 5-1,-2-2-914,-3-1 0,-2 4 998,-8 3 1,-3 4 0,-5 0 0</inkml:trace>
  <inkml:trace contextRef="#ctx0" brushRef="#br0">24887 11541 17897,'-7'-12'-689,"3"1"0,8-9 0,6 9 1651,7 3 1,14 4 0,12 5 0,6 2-735,5 2 0,12 5 1,-1-1-1,3 1-1316,6-1 0,-2 3 891,-34-8 0,0 1 0,0 0 0,0 2 0,2-1 0,0 1 0</inkml:trace>
  <inkml:trace contextRef="#ctx0" brushRef="#br0">18609 14087 24556,'-13'-5'0,"1"-1"-131,3-1-763,3 4 0,7-3 1,5 6 1558,8 0 0,0 0 1,9 0-1,0 0-264,3 0 1,6 0 0,4 0 0,2 0 99,2 0 0,5 0 1,1 0-1,-1 0-80,1 0 0,5 0 0,-1 0 0,3 0 41,1 0 1,8 0-1,-4 0 1,4 0-216,0 0 1,2 0 0,-3 0 0,2 0-278,5 0 1,2 0 0,-3 0 0,-2 0 114,-3 0 1,6 0-1,-4 0 1,-2 0-86,-1 0 0,1 0 0,-4 0 0,-1 0 0,3 0 0,-5 0 0,2 0 0,-3 0 0,-6 0 0,7 0 0,-4 0 0,-2 0 0,-2 0 0,3 0 0,-1 0 0,3 0 0,1 0 0,1 0 0,-1 0 0,-1 0 0,-3 0 0,7 0 0,-3 0 0,2 0 0,0 0 0,-2 0 0,1 0 0,0 0 0,4 0 0,-3-4 0,3-1 0,-5 2 0,-4 2 0,6 1 0,-5 0 0,-1 0 0,-2 0 0,4 0 0,-2 0 0,1 1 0,-1 4 0,1-4 0,-4 4 0,1-4 0,4-1 0,1 0 0,2-1 0,3-2 0,0-2 0,1-5 0,-3 3 0,1-2 0,2 0 0,0 1 0,-5-2 0,0 3 0,1 1 0,-2-3 0,-2 4 0,-3 2 0,-1 2 0,3 1 0,-4 0 0,-2 0 0,-2 0 0,3 0 0,1 1 0,-2 2 0,-2 2 0,-1-1 0,2-2 0,1 1 0,1 1 0,7 1 0,-3-7 0,3-1 0,-2-1 0,2-5 0,-3 3 0,1-2 0,0-2 0,-6 3 0,1-2 0,-2 0 0,-3 1 0,1 1 0,0 4 0,-1-1 0,-3 1 0,1 0 0,-6 0 0,-2-2 0,-1 2 0,2 2 0,0 1 0,-4 0 0,0 0 0,0 0 0,-7 0 0,1 0 0,-1 0 0,-1 0 0,-5-2 0,0-1 0,1-1 0,-2-6 0,-2 2-1808,-1 1 0,-6-5-3764,1 3 5096,-2-3 1,4-1 0,1 0 0</inkml:trace>
  <inkml:trace contextRef="#ctx0" brushRef="#br0">25154 13034 27710,'4'-18'-3277,"1"0"0,1 2 0,-2 7 311,5 5 4668,-3 2 0,0 8 1,-7 3-1,-4 3-1498,-4 1 1,-3 5 0,-1 1-1,0 2-22,-1 3 1,-3 5 0,-3 4 0,0 0-177,-4-1 0,3-1 0,0-4 0,2 0-79,3-1 0,1-1 0,2-2 1,-1-6-1290,1-2 0,6-2 1,2 1 566,4-1 0,2-5 1,4-4-1,4-3 1192,2-1 0,15-5 0,2-3 0</inkml:trace>
  <inkml:trace contextRef="#ctx0" brushRef="#br0">25607 12954 12182,'-6'-37'0,"-1"6"1117,-1 9 1,-3 14 0,2 11-897,-3 9 1,-1 6 0,-1-2-1,1 3-360,0 2 1,-5 1 0,-1 5 0,-1 0 280,1-1 1,-5 2-1,4 2 1,-3 3-417,1 1 1,6 1-1,-2 4 1,5-4-373,4-4 0,3-3 0,6-1 0,0-2-515,0-2 1,1-4 1252,4-6 1,2-5 0,7-3 0</inkml:trace>
  <inkml:trace contextRef="#ctx0" brushRef="#br0">24994 13034 20438,'-30'-19'-292,"4"-3"1,-2 2 0,10 2 0,2 5 338,1 4 1,6-1 0,1 4 69,3-1 0,2 4 0,7-2 414,5 4 0,13-4 0,5 1 0,2 1-280,4 1 0,5 2 1,7 2-1,-2 2-544,-2 5 1,-1 7 0,0 4 0,-1-1-756,-4 0 0,1 5 1,-8-3 937,-3-1 0,-7 6 0,1-6 0</inkml:trace>
  <inkml:trace contextRef="#ctx0" brushRef="#br0">24701 13447 24062,'-25'-18'-132,"2"1"362,4 5 1,22 15 0,9 7 0,10 2-631,11 4 0,10-2 1,7 2-1,5-4 504,3-3 0,11 5 1,-1 7-1</inkml:trace>
  <inkml:trace contextRef="#ctx0" brushRef="#br0">26420 10915 8373,'-13'-13'226,"6"5"2586,-5-4-86,10 11-221,-4-5-1801,6 6 1,2 0-1,2 0 1,5 0-278,3 0 1,1 4-1,2 1 1,1-2-496,2-2 1,4 4-1,-4-1 1,0 1-202,1 1 0,-5-3 0,0 4 0,-5 0-124,-3 1 0,-1-4 0,-7 5 403,-2 1 0,-4 1 0,-5-1 0,0-2 350,-1-3 1,1 6-1,0-2-86,-1 3 0,7-4 1,2 1 61,4 2 0,7-1 1,4 0-1,7-2-65,5-2 1,3 4 0,2-2 0,-1-1-72,1-3 0,-5 4 0,-1-1 0,-3 2 0,-6 0 1,-5-5 0,-7 5 48,0 2 0,-6 0 0,-4 3 0,-7-2-171,-5-3 1,-3 2 0,-2-2 0,2 2-585,3-2 0,-3 2 0,4-3 0,0-1-896,3-2 0,-1 2 1,1 2 329,2 3 1,7-3 0,5 0-1,2 1 126,2 2 0,0 6 1,2-1-1,2 1 946,5 1 0,3 2 0,1 6 0</inkml:trace>
  <inkml:trace contextRef="#ctx0" brushRef="#br0">26367 11901 8157,'6'-13'-261,"-3"4"1,6 2-193,1 1 1,-2 0 1553,0 1 1,-5 2 869,2-6 1,-5 6-856,-5-1 0,-2 3 1,-6 1-741,-1 0 1,1 0 0,0 1-1,-1 2 207,1 1 0,0 7 0,-1-2-595,1 3 1,6-4-1,1 1-149,0 2 1,4 0 52,-2 3 0,2-1 0,4-1-240,2-3 1,-2 3 821,2-3 0,2 2 99,-1 3 0,-2-1 1,-6 0-451,-2 1 1,-5-2 0,2-2 0,0-1-474,-1 1 0,0 1 0,-5-1-656,1-1 0,4-6 1,2 3-2140,1 0 1415,-5-5 1,11 5 1729,0-6 0,12-12 0,9-3 0</inkml:trace>
  <inkml:trace contextRef="#ctx0" brushRef="#br0">26540 11701 9337,'-6'-28'2491,"-2"6"1,2 3-1426,1 19 1,4 3 0,1 10-362,0 0 1,4 5-1,1 3 1,-2 2-545,-2 6 0,-1 2 0,0 0 0,0 3-1093,0 0 0,0 4 0,0-2 0,0 1-1169,0-1 0,0 1 2101,0-6 0,6 0 0,1-5 0</inkml:trace>
  <inkml:trace contextRef="#ctx0" brushRef="#br0">26500 12048 9249,'-4'-25'0,"-1"2"749,2 6 1,3 6 0,5 4 0,4 1-596,3 3 0,2 1 1,4 4-1,4 1-648,4 1 1,2 7 493,3-2 0,3 2 0,6 3 0</inkml:trace>
  <inkml:trace contextRef="#ctx0" brushRef="#br0">26874 12008 8141,'-20'-6'291,"-2"-3"0,3 2 1,0-1 2740,-1 2 1,6 2-1671,-4 4 0,9 1 0,6 2-956,6 2 1,9 5-1,6-3 1,-2 2-870,-1 0 0,-2-1 0,0 1 0,1-4-174,-1 1 0,0-4 1,-1 4-2264,-3 0 2647,-3-5 0,-12 5 0,-3-6 944,-3 0 0,-1 0 0,0 0 1535,-1 0 1,2 2-1496,4 2 0,2-1 0,6 6 0,0 1-805,0 2 1,0 1 0,0 2 0,0 1-734,0 2 0,4 0 0,2-5 0,1 1-821,4-1 0,1 0 0,1-1 0,0-1 1628,1-3 0,-1-5 0,0 3 0</inkml:trace>
  <inkml:trace contextRef="#ctx0" brushRef="#br0">27007 12168 8010,'0'-14'-989,"6"7"0,3 1 989,3 0 0,1 5 0,0-11 0,1 4 0</inkml:trace>
  <inkml:trace contextRef="#ctx0" brushRef="#br0">27087 12114 8010,'-13'-8'933,"-1"0"1,1 2-238,0 3 1,-1 2-1,1 1 1,0-2-202,-1-2 0,1 2 0,0-2 578,-1 2 0,2 1 172,4-4-932,2 4 0,6-3-151,0 8 1,0 3-1,0 7-130,0-1 1,0 0 0,0 1 0,0-1-249,0 0 0,4 1 0,2-1 0,1-1-548,4-3 0,-4 1 0,2-4 1,1 0-366,2 0 1,3-2-1,1-4 410,2 0 0,0-1 1,-6-4 455,-3-3 0,-3-4 1,-6-2 923,0 1 1,0 0 0,-2 1 1205,-2 3 0,1-1-631,-6 5 0,6 2 1,-3 8-794,0 4 1,4 7-1,-2 2 1,3-2-111,1-1 0,0 2 0,-2 3 0,-1-1-571,-1 0 0,-2-1 0,3-5 0,-2 1-917,2-1 0,-3 0 1,2 1-1,1-1-4168,2 0 5323,1-5 0,0-2 0,0-6 0</inkml:trace>
  <inkml:trace contextRef="#ctx0" brushRef="#br0">27234 12194 10232,'-5'-20'2779,"1"2"-2093,-1 9 1,5 2-142,0 2 1,5 2 0,1-4 0,1-1-354,3 1 1,-2 3 0,1-4-2118,1 2 0,-4 0 1721,-2 2 1,-4 2 0,-4-2 0,-6 2 416,-7 2 1,1 6-1,-6 3 1,0 2 62,1-3 1,-3 4-1,6-3 1,2 3 468,1 1 0,8 1 1,2 1-859,4 2 1,7-2-1,6 3 1,7-5-2727,8-4 1,13-3 2838,0-6 0,8 0 0,0 0 0</inkml:trace>
  <inkml:trace contextRef="#ctx0" brushRef="#br0">27567 12128 9753,'-22'-14'0,"-2"3"0,0 0 1404,-1 2 1,-5 8 0,-1 2 0,3 10-926,4 5 1,1 8 0,3-2 0,3 3-271,2 2 1,0-1-1,11 2 1,1 2-1369,1 1 0,2 0 0,2-4 1159,2 0 0,3-1 0,7 1 0</inkml:trace>
  <inkml:trace contextRef="#ctx0" brushRef="#br0">21941 13914 8508,'-7'-14'-1065,"1"7"1823,6 1 0,-1 6 647,-4 0 1,2 0-722,-6 0 0,6 6 228,-1 3 1,2 3-1,4 1-366,2 0 1,4 1 0,7-3 0,1 0-120,2-2 1,4 0 0,-3 2 0,2 0-80,3-2 1,-1-2 0,1 3 0,-2-2-34,2-2 1,0-2-1,-1-2 1,-2 1-76,-2 1 0,3 0 1,-2-5-1,-1-2-105,0-1 0,5-11 1,-2 1-1,3-2-176,2-3 0,-2 0 1,-1-5-1,-2 2-6,2-2 0,-3 0 0,-1 1 0,0 0 43,-4 0 1,-1 4-1,-4-1 1,0 3-92,-2-1 0,-6 0 1,1 5-1,-2-1 53,-2 1 1,0 0 0,0-1 0,-2 1 16,-2 0 1,1-1-1,-5 1 1,2 0 0,3-1 1,2-3 0,1-3 0,0 0 69,0-4 1,0 3 0,0 0-1,0 2-12,0 3 1,0-3 0,0 1-1,-2 2-83,-2 1 1,1 1 0,-6 3 0,-1 0 8,-2 2 0,-1 2 0,-1-2 0,1 3 58,0 0 0,-1 5 0,1-4 0,0 4 30,-1 1 1,1-5 0,0 1 54,-1 1 1,1-4 188,0-2 1,-1-3-1,1-1-198,0-1 1,4 5 0,0 0-1,-1 1-131,-2 0 1,-2 2 0,1 5 0,-2-2-112,-3-2 0,-1 1 1,-5 5-1,2 4 27,-1 4 1,2 1 0,0 0 0,0-1 42,1 2 0,3-1 0,-2 0 1,1-1 388,1 2 1,-1-4 0,3 2 0,-1 1 88,-2 2 0,-1-3 1,2 0-1,0 1-112,0 2 1,-2 6 0,1 1-1,2 2-244,1 3 0,-3 1 0,1 3 1,0 3 2,2 5 1,7 1-1,0 0 1,2-2-161,3 2 1,8-4 0,5-1 0,6-1 175,7 0 0,12 1 1,7-6-1,4-1-380,4-2 0,2-4 0,4-6 0,3-1-633,3-3 0,7 1 0,-9-5 1,0-1 389,-7 2 1,-3-4-1,-8 4 1,-5-2 559,-3 0 0,-3 7 0,-4-4 0</inkml:trace>
  <inkml:trace contextRef="#ctx0" brushRef="#br0">14557 12967 8319,'1'-13'-403,"3"0"391,5-1 0,-1 7 1,1 1 1227,1 0 1,2 3 868,1-6-1704,-5 6 1,-2-1 0,-8 8 0,-4 5-241,-7 3 0,-2 3 0,-7 3 0,-3 2-57,-5 1 1,0 4 0,-4-3 0,2 2 41,2-2 1,6 4-1,4-6 1,2 1 84,6-3 0,5-3 1,7-2-1,0 0 126,0 1 0,7-6 1,6 0-1,8-1-1,4 1 0,8-4 0,4 3 1,4 1-646,4-1 0,-1-2 1,-2 2-1,1 1-136,1-1 1,-4-3 0,-6 5 0,-3 0-306,-6-1 0,1 3 1,-9-2-3713,0 3 4462,-3 1 0,-6 1 0,-2-1 0</inkml:trace>
  <inkml:trace contextRef="#ctx0" brushRef="#br0">14730 13221 8557,'-8'-14'642,"4"1"1,4 7-1,4 6-304,5 7 1,9 1 0,4 1 0,3 1 155,2 2 0,6 0 0,4-2 1,4-1-242,4 1 1,5-2 0,0-1-1,5 1-183,3-1 0,10-4 0,-1 1 0,2-2-74,4-2 1,-35 0 0,1 0 0,2 0 0,-1 0-1,0 0 1,0 0 60,2 0 1,-1 0 0,-1 0-1,-1 0 1,2 0 0,1 0 0,-3 0-1,0 1-16,0 1 1,-1 1-1,4-2 1,1 1-1,-4 1 1,-1 1-1,36 4-52,-5-1 0,5 2 0,-7 4 0,0 0-21,-4 1 0,1-1 1,-5 2-1,1 0-31,-1-2 1,3 6-1,-3-8 1,1-1 90,-1 2 0,3-2 0,-3 1 0,2-4 169,3-1 0,-5 0 1,0-3-1,-1 3-108,0 1 1,4-4-1,-3 2 1,0-2-104,1 1 1,6-1 0,-1 4 0,1-1-144,-1-3 0,7 3 0,-5 0 0,1 0 5,0 0 0,2 0 1,-1-3-1,0 3 221,0 1 0,1-4 0,-2 2 1,2-4 192,1-1 1,4 0 0,-2 0 0,-1 0-48,1 0 1,2 0-1,-2 0 1,0 0-131,-1 0 0,2 0 0,-4 0 0,-2 0-274,2 0 1,-1 6 0,-4 1 0,-2 2-36,-6 0 1,-2 0-1,-1 4 1,-3 1 116,-2-1 0,2 0 0,-7-1 0,-1-1-10,-2-3 1,4 0 0,1 2 0,-2-2 516,-2-3 1,5 0 0,-8-4-1,-1 2-311,-1 2 0,-3 1 1,3-3-1,-1 3-659,1 1 0,-3-3 0,0 4 1,-3-1-545,-6 1 1,0-4 0,-7 4-1,-2-3-1637,-1-2 2751,-7 5 0,4-7 0,-5 5 0</inkml:trace>
  <inkml:trace contextRef="#ctx0" brushRef="#br0">21422 13620 8223,'13'-34'152,"0"12"0,-1 19 1554,-3 19-1706,-3 20 0,-18 5 0,-3 5 0</inkml:trace>
  <inkml:trace contextRef="#ctx0" brushRef="#br0">13797 13127 13919,'19'2'-116,"3"2"1,3 2-1,4 4 1,0-2 210,2-2 0,0-2 0,-4-4 0,0-1-3,-1-4 1,1-4 0,0-8 0,-1-6-181,1-2 1,-2-7 0,-3-4 0,-4-2-111,-3-2 1,-8-6 0,-2-5 0,-4-3 119,-1-4 0,-1-6 1,-5 2-1,-6-5-61,-4-4 1,-8 8-1,2-4 1,-2 5 97,2 6 0,-3-1 0,2 14 0,-3 6-7,-5 9 0,1 9 1,-4 10-1,0 6-4,0 6 0,-3 12 0,-6 13 0,-3 10 11,-1 10 1,-1 10 0,23-28 0,0 2 0,1 1 0,0 0-11,1 3 1,1 0 0,2-3 0,3 2 0,3 1 0,2 0 0,-2 34-111,8-4 0,7 8 0,11-8 0,15-3-745,14-3 651,-9-29 1,4-2 0,-2-4-1,2-1 1,7 2 0,0 0-1</inkml:trace>
  <inkml:trace contextRef="#ctx0" brushRef="#br0">13730 12368 8105,'0'-21'2764,"0"2"-2235,0 5 0,0 5 1,0 1 194,0-3 1,0 4 121,0-2-24,0 6 790,0-3-1073,0 6 0,-6 0 0,-3 0-183,-3 0 1,4 0 0,-1 1-1,-2 2-75,-1 2 1,-1 4 0,0-2 0,-1 2-131,1 1 1,0 8 0,1-6 0,2 1 81,1 4 1,1-1 0,-2-1 0,1 1 211,-1 2 0,-1 1 0,1-3 0,1 4-136,-1 0 0,-1 1 0,2 3 0,3-2 17,1 2 0,3 1 1,-2 1-1,2 0-262,2-4 0,6 7 0,3-2 0,4 1-31,5 0 1,-2 3 0,7 1 0,0-3-16,2-1 1,2-1-1,0 0 1,-1-1 35,1 1 0,0-2 0,-1-1 1,1-3 137,0-2 1,4-1-1,0-5 1,-1 0-193,-2 1 0,3-7 0,0-3 0,-1-2 0,-2-2 0,-3 0 0,-1-3 0,-2-4 0,1-7 0,3-8 0,2 0 0,0-3 0,-1-2 0,7 0 0,-9-1 0,0-3 0,-1-4 0,-4 0 0,3 0 0,-6-1 0,-2 2 0,3-7 0,0 4 0,-3 1 0,-5 2 0,0-1 0,-5 2 0,-2-1 0,-2-3 0,-2 0 0,-5-1 0,-6 1 0,-4-1 0,-4-1 0,1 7 0,-5 3 0,-1 1 0,-10 2 0,4 3 0,-6 2 0,-3 2 0,0 3 0,-2 7 0,-2 4-406,-5 4 1,-3 4 0,-3 6 0,0 8-1017,2 7 1,-2 6-1,11-1 1,1 1-138,1 4 0,10 3 0,5 3 0,9 1-2594,8 4 4153,4-4 0,6 11 0,0-5 0</inkml:trace>
  <inkml:trace contextRef="#ctx0" brushRef="#br0">20782 14100 27287,'15'5'0,"1"-1"528,2-1 0,5-2 1,1-1-1,4 0-154,3 0 0,11 0 0,-2 0 0,1 0-9,1 0 0,4 0 0,2-1 1,6-2-264,4-1 1,1-2-1,6 3 1,0-2-103,3 2 0,2 2 0,-2 1 0,0 0 0,-1 0 0,5 0 0,-7 0 0,1 0 0,-1 0 0,-4 0 0,-11 0 0,-4 0-11,-5 0 0,-1-2 1,-13-1-1,-6-1 21,-5 1 1,-4 0 0,-5 0 0,-7-3-11,-7-1 0,-17 2 0,-8-2 0,-10-1 0,-7 1 0,-13 4 0,-6-1 0,-6 2-127,33 2 1,0 0 0,-1 0 0,-2 0 0,-3 1 0,-2 0 0,1 0 0,0 2-231,1 1 0,1 1 1,-4-1-1,2-1 1,8 2-1,1 1 1,1 0-1,1 0-831,-31 5 0,2 10 802,9-7 0,-7 14 1,3 0-1</inkml:trace>
  <inkml:trace contextRef="#ctx0" brushRef="#br0">22061 14100 27275,'-13'-6'-274,"0"-3"0,-1 6 0,3 6-1039,2 9 1,-2 4 0,5-2-576,-1-1 1,4 0 1559,-1 1 1,8-7 0,6-2 0,5-4 1229,3-1 1,10-1 0,-1-2 0,1-2-167,0 2 0,-1 2 0,-1 1 1,0-2-197,-4-2 1,1 1-1,-5-5 1,-3 1-868,-5 0 0,1-2 0,-7-5-65,-1 1 0,-9 0 0,-7-1 0,-6 1 335,-2 0 1,-4 4 0,3 2 0,-2 1 398,2 3 0,-2-3-644,6 1 0,6 7-225,8 7 0,8 3 1,4 1-1</inkml:trace>
  <inkml:trace contextRef="#ctx0" brushRef="#br0">14210 10608 7583,'-12'-13'0,"2"1"-125,1 3 0,-2-2 0,-5 3 0,-3-1 218,-2 0 0,-1 6 1,-5-1-1,-1 2-203,-3 2 1,-3 5 0,-6 1 0,2 1 89,2 4 1,-7 5 0,3 2 0,0-1-6,3 3 1,-2-6-1,4 6 1,-4-1 92,-1 3 0,0 2 0,0 0 1,0-2 77,0 1 0,0 4 1,0 3-1,1 2-75,-1 2 0,5 6 0,4 6 0,3 3-64,2 6 0,11 0 1,6 5-1,9 0-6,9-4 1,13 3 0,21-1 0,-16-30 0,4-1-6,4-1 1,4-2-1,4-2 1,4-2-1,5-3 1,3-2 0,1 0-1,2 0-98,1-2 0,2-1 0,6-5 0,1-2 0,-5 0 0,1-1 1,1-3-1,0-1 139,1-1 0,0-2 0,6-3 1,1-3-1,-2-3 0,0-3 0,3-1 1,-1-2-104,-24 6 0,1-1 0,-1 0 1,0-2-1,-1 0 0,0-1 0,0-1 1,0 1-1,0-2 0,-1 0 0,0 0 1,0-2 77,-1 0 0,1-1 0,-1 0 0,19-11 0,-1-1 0,-5 0 0,-3-1 0,-4 1 0,-3-1-11,-4 2 1,-3-2 0,-2-2 0,-4-2 0,-6 2 0,-2-1 0,-4 3 0,-2 0-38,12-32 0,-15 6 1,-18 3-1,-11 3-44,-17 5 0,-19 5 0,13 25 1,-3 2-1,-5 2 0,-1 1-33,-5 1 0,-2 2 1,-12 3-1,-1 3 0,-4 2 1,0 3-1,-1 1 1,1 2-389,-1 3 0,0 2 0,-1 3 0,0 4 501,5 4 0,2 2 0,-5-1 0,1 2 0,7 2 0,1 1 0,-1-1 0</inkml:trace>
  <inkml:trace contextRef="#ctx0" brushRef="#br0">14037 11994 14964,'-31'-1'-483,"-1"-3"0,-3 2 1,2-2-1,-1 2 330,-3 2 0,-4 0 1,-2 0-1,1 2 36,-1 2 1,-4 3 0,3 8 0,1 2 32,1 0 0,-1 1 0,2-3 0,4 1 62,3 2 0,-2 4 0,5-3 0,3 1 85,4-1 0,0 5 0,7-2 0,0 3 10,3 2 1,6 4-1,4 3 1,2 4-90,2 8 1,8 6-1,6 6 1,12 5-39,-11-28 1,4 0 0,5 2 0,4 0 0,3 3 0,4 0 0,6 0 0,3-3-1,4 0 1,4-3 0,8 2-1,2-2 1,2-5 0,2-2 0,-19-9-1,1-1 1,1-2-104,1 0 1,2-1 0,0-1-1,2-1 1,1-2 0,0-1-1,1-2 1,1-1 0,-1-1-1,1-1 1,-1-2 0,1 1 138,3-1 0,-1-1 0,2-1 1,2-4-1,1-2 0,0-1 1,-3 0-1,1-2 0,-2-1 1,1-2-1,-2-1 0,1-1 11,-3-1 1,0-2-1,0-1 1,2-3-1,0-2 1,-2 0-1,-4 0 1,-1 0-1,-1-2 1,-2-1-1,0 0 1,-1-2 49,0-1 1,-2 0 0,-1-2 0,-2 1 0,-2-1-1,0-1 1,-1-2 0,-1-2 0,-1 1 0,15-17-1,-1 0 148,-3 1 0,-2-2 0,-3-2 1,-5-1-1,-5 5 0,-4 0 1,-4 3-1,-2 0-75,-3 4 1,-5 1 0,-5 1 0,-5 2 0,-5-25 0,-19 9-261,-20 8 0,-27 19 1,19 17-1,-5 3 0,-8 3 1,-3 3-246,-11 4 0,-4 3 389,19 1 0,-1 2 0,-1 0 0,-2 0 0,-1 0 0,0 1 0,-4 0 0</inkml:trace>
  <inkml:trace contextRef="#ctx0" brushRef="#br0">13997 10249 8234,'-36'-6'-225,"1"-3"1,-1-3-1,9 0 1,2 2 316,3 1 0,3 6 1,5-2-1,1 4-148,0 1 1,-1 0 0,1 1 0,0 4-13,-1 4 0,-3 7 1,-3 3-1,0 2 178,-4 3 0,-6 5 0,-2 4 0,-2 1-3,-3 3 0,3 1 0,-2 4 0,0 1-8,2 1 1,-4 7 0,4-4 0,0 0-32,3-2 0,3-4 0,2 1 0,3 1 90,0 1 0,3 5 0,-4-3 0,3 1 58,2 4 1,0 5 0,2 5-1,0 2-201,0 5 1,12-29 0,0 1 0,0 0 0,1 0 0,0 2 0,-1 0-70,1 4 0,1 0 1,-1 3-1,2 1 1,1 0-1,2 0 1,-1-1-1,1-1-96,1 0 1,1-1-1,0 3 1,1 1-1,3-4 1,1-1 0,0 0-1,0 0 112,1-3 0,0 0 0,3 1 1,0-1-1,-1-4 0,0-1 0,1 0 1,1 0 70,0-1 1,1 0 0,2-2-1,0-1 1,20 30 0,3-5 123,1-4 1,-16-24 0,2-1 0,1-3 0,2-1 0,2 1-1,0 1-34,3-1 1,0 1-1,6-1 1,2-1-1,2 1 1,1-1 0,4 1-1,3-2-118,2 0 1,3-1 0,5 2 0,2 0 0,-2-2 0,0-1 0,3 1-1,0-1-129,1 0 0,2-1 0,3-1 1,1-1-1,-23-7 0,1 0 1,-1 0-1,2-1 0,-1 1 0,0-1-33,1 0 1,0 0 0,0-1 0,0-2 0,1-1 0,-1 1-1,-1-1 1,0 1 0,0 0 0,23 3 0,0 0 13,0-1 0,-1-1 1,1-2-1,0-2 1,-6-1-1,0-2 1,-2 0-1,-1 0 51,-2-1 0,-1-1 1,4-3-1,0-1 1,-4-1-1,-2-2 1,0-1-1,-1-2 189,0-2 1,0-1-1,0-2 1,0-1 0,2-2-1,-1 0 1,-1-2 0,0-1-1,0-2 1,0-2-1,1-2 1,0-2 0,-2-2-1,-1-1 1,0-1-1,0-1-48,1-3 0,-1-1 1,1-2-1,0-2 1,-3-1-1,0 0 1,-2-1-1,0 0-39,-2-2 1,0-2-1,1-2 1,-1-1 0,-2-1-1,-1 0 1,-1-3 0,-2 0 8,1-4 1,-2-1 0,-3-4 0,-2-2 0,-2 2 0,-2-1-1,-2 0 1,-2 1 45,-2 1 0,-3-1 0,-1-4 0,-2-2 0,-3 0 0,-2-1 0,-2 0 0,-1 1-66,-1 1 1,-2-1 0,-1-3 0,-2 1 0,-3 3 0,-1 1 0,-2 1 0,-1 0 34,-2 1 1,-1 1 0,-4 4 0,-2 2 0,-2 2 0,-3 2 0,-2 2-1,-2 1-83,-1 1 0,-4 2 0,-4 2 0,-4 3 0,-3 1 0,-3 3 0,-2 1 1,-3 3-149,-3 2 0,-2 4 1,-7 1-1,-4 3 1,-6 0-1,-3 4 1,-3 1-1,-1 3 38,-2 0 1,-3 4 0,18 5 0,-3 2 0,0 2 0,1 2 0,0 1 0,-1 1 0,-2 1 0,-1 0 0,0 0-415,-2 1 0,0 1 0,-1 1 0,-3 2 1,-1 2-1,1 0 573,3 1 0,1-1 0,0 2 0,-2 0 0,-1 1 0,2 1 0</inkml:trace>
  <inkml:trace contextRef="#ctx0" brushRef="#br0">20342 9022 11834,'-8'-13'-1397,"4"0"1,2 4 743,2 0 1,-5 6 852,-4-1 1,-3 2-1,-2 2 97,1 0 0,4-4 0,0-1 0,-1 1 185,-2-2 0,-1 3 0,0-4 0,-1 1-181,1 3 1,0 1 0,-1 2 0,1 0-36,0 0 0,-5 2 0,-1 2 0,-1 4-454,1-1 1,-5 9 0,2-2 0,-2 0 173,2 1 0,-3-2 0,4 1 0,-1-1 292,0 0 1,6-4 0,-2 0 0,3 2 17,2 0 1,-1 1 0,1-1 0,1-2-129,3 1 0,2 2 1,4 3-1,-2 1-77,2 2 1,2 5 0,1 0-1,0 2-410,0 1 0,1 5 0,2 1 0,3-1-44,2 1 0,7-4 1,7 5-1,4-3 601,6-4 1,3 4 0,8-9 0,3-1-30,1-2 1,4-3 0,5-2 0,3 1 246,2-1 1,0 0-1,4 1 1,0-1-422,3 0 0,-30-6 0,0-1 0,-1 1 0,1-2 0,1 1 0,-1-1-107,0 0 0,0-1 0,2-3 0,1 1 0,-3 0 0,0 0 0,33-2-25,-6-4 0,-1-4 1,-5-7-1,0-1 66,0-2 0,2-10 1,-6 1-1,-5-2 105,-2-4 1,-5-1 0,-8-7-1,-2-2 208,-1-2 0,-5-3 0,1 2 0,-6 0-253,-2 0 0,-7 1 0,-6 5 0,-1 2-166,-3 2 0,-12-1 0,-8 6 1,-10 2 97,-10 1 0,-16 2 1,-10 3-1,27 12 1,-2 1-239,-3 0 1,-2 1 0,-6 1-1,-1 2 1,1 2 0,0 1 0,-3 0-1,0 0-81,-1 1 1,0 1 0,-2 0 0,0 1 0,1 0-1,0 1 1,2 1 0,2 0-112,1 2 1,1 1 0,6 1 0,2 0-1,-29 9 469,6 3 0,6-2 0,0 6 0,2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3053 10195 20104,'0'-26'-2882,"0"0"1,1 6 2484,4 6 1,-3 7 0,6 8-1,-2 4-9,-3 4 1,-2 7-1,-1 3 1,0 2 663,0 3 1,0 1-1,0 2 1,0 1-40,0 3 0,0-2 1,0 7-1,0 1-47,0 1 1,0 2 0,0 2 0,0 2 59,0 5 0,0-1 1,0 0-1,0 3-503,0 1 1,-4 4 0,-1 0 0,2-1 116,2 1 0,1 1 0,-2-4 1,-1-1 128,-1-3 1,0 1-1,4-4 1,-2 0 120,-2 0 0,2 1 0,-2-4 0,2-2 23,2 2 1,-4 5 0,-2-4 0,0-1-18,0-1 0,0-2 1,3-2-1,-1-1-186,1-1 1,1-7 0,2 4 0,0-4-65,0-2 1,2 6 0,1-10-1,1 1 31,-1 1 0,0-1 1,0 0-1,2-4 86,-3 0 1,4 2-1,-1-3 1,-2 0 27,-2 1 1,-1 2-1,0-2 1,0 3-22,0 0 1,0 4-1,2-9 1,1-2 99,1-1 1,7 1 0,-3-1 0,6-3 184,4 0 0,2-5 0,7 0 1,1-1-11,3-3 1,3-1 0,6-1-1,0 2-175,0 2 1,-1-1-1,-1-2 1,1 1-142,2 1 0,-2 5 1,-4-3-1,2 1-113,2 4 1,1-4 0,0 2 0,0 1 97,0 2 1,0-3 0,1-2 0,4 1 328,4-1 0,2-4 1,3 2-1,-1-4 78,0-1 0,10 0 0,0 0 0,1 0-213,1 0 1,0 0 0,3 0 0,3 0-129,5 0 0,-2 0 0,0 0 0,-1 0-144,-4 0 0,-1 0 0,-1 0 0,-2 0-18,-3 0 1,2 5 0,-5 0 0,2 1 88,3 0 0,1 0 1,3-3-1,2 2 114,1-2 0,-33-3 1,1 0-1,-1-2 1,-1 1-1,3-2 0,-1 0 112,1-1 1,0 0 0,-2 1 0,-1-1 0,1-1 0,0 0 0,0 0 0,1 1-60,0-2 0,0 1 0,1 1 1,0 1-1,0-1 0,0 0 1,0 1-1,0-1-18,0 0 0,0 1 1,2-1-1,1 0 1,-1 0-1,0-1 1,0 3-1,-1 0-166,0 1 0,0 0 0,-2 1 0,0 0 1,0 0-1,-1 0 0,36 0-163,-1 0 1,2 0-1,-4 0 1,-1 0 230,-2 0 1,-3 0 0,1 0 0,-1 0 171,3 0 1,0 0 0,-4 0 0,-4 0 21,0 0 0,3 0 0,-1-1 0,2-2-65,-2-1 1,2-1 0,-3 5 0,1-1-136,2-4 0,-2 4 1,-7-4-1,1 5-127,2 5 0,0-2 0,-5 6 0,0-1 43,0 0 0,-1 4 0,-3-5 0,-4 2 198,-4 0 1,2-2-1,0 2 1,-2-4-49,2-4 1,5 4-1,-1-1 1,5-1 332,7-2 1,8-5-1,1-2 1,-3-1-293,0-4 0,1 4 1,2-1-1,0 1-79,-1 0 1,7 2 0,-8-2 0,2-1-45,0 1 1,2 4-1,-2-3 1,-3 2 23,1-1 0,-3-4 0,1 3 0,-3-1 75,-2-3 0,-1 2 0,-5-1 1,0-1 57,1-2 1,-3-1 0,0 1-1,-4 2 80,-1 1 1,3 0 0,-5-4 0,-1 1-104,-1 3 0,-4-3 0,-1 5 0,-4-1-1,-5 4 1,0-2 0,-10 0-1,-2 0-337,-1 0 1,-6 0 0,-2 2 179,-1-5 0,-1-8 0,-5 0 1,0-1 28,0-1 0,-2-2 1,-1-7-1,-1-3 185,1-5 0,2-7 0,1-3 0,0-1 189,0-3 0,0-2 0,1-3 0,3-3-169,5-4 1,-1-2 0,-1-1 0,-1-1-321,-3-7 1,-2 0-1,-1-1 1,0 2-48,0 2 1,-1-1 0,-3 2 0,-4 2 50,1 2 1,-5-2 0,3 8 0,-1 0-167,1-1 1,-3 3 0,3 3 0,-3 4 236,-1 6 1,0-4-1,-1 13 1,2 2-6,3 4 1,-2 2-1,2 0 1,-3 2-4,-1 3 0,1 3 1,1 4-1,2-2-180,-1 0 1,-2-1 0,-1 5 0,0 1 70,-1 3 0,1-3 1,0 3-1,-1-3 4,1-1 1,0 4 0,-1 0-1,1-1 417,0-2 0,-2 3 1,-2 2-1,-2 1-105,-2 3 1,1-3 0,-5 1-1,-1 3-314,-2 0 1,-7 8-1,-2 3 1,-5 1 47,-2-1 0,-1 3 0,4-3 0,-4 3-105,-3 1 0,-3 0 1,-1 1-1,2-3 55,0-2 1,-10 2 0,7-7 0,-2 1 560,0 1 1,-5-5 0,-2 5-1,1-2-30,-1 1 1,-4-1-1,6-2 1,-4 1-231,-4 1 1,-2 5 0,2-3 0,0 1-26,1 4 0,29-6 0,-1 0 0,-30 5 1,-1-1-156,-1 2 0,-2-1 0,2 0 1,2-2-265,-1-2 0,-2 3 1,9-5-1,-2-1 395,-1-1 0,2-2 0,2 0 0,2 0 171,0 0 0,-7-5 0,5-1 1,-2 0-59,2 0 0,-6-3 1,4 5-1,0 0-136,-1-2 0,-3 4 0,-2-2 0,4 2-269,1 2 1,-8 2-1,5 1 1,-3 3 85,-2 1 0,36-5 0,-1 0 0,-35 6 0,-1-1 90,36-3 0,-1 0 0,-35-1 0,36-1 1,1 0-1,-3-1 0,1 0 61,-2-1 1,-1 0 0,1 0 0,1 0 0,-3 0 0,0 0 0,0 0 0,1 0 136,0 0 0,0 0 1,-5 0-1,-1 0 1,1 0-1,-1 0 0,0 0 1,-1 0-80,-1 0 1,0 0-1,-1 0 1,0 0 0,1 0-1,1 0 1,-1 0 0,1 0-68,-1 0 0,0 0 0,1 0 0,-1 0 0,1 0 0,0 0 0,-1 0 0,0 0 35,-1 0 0,1 0 0,-3 0 0,1 0 0,1 0 0,0 0 0,-1 0 0,0 0-47,1 0 0,0 0 0,-1 0 0,0 0 1,2 0-1,-1 0 0,0-1 0,-1 0 4,-2-1 1,0 0 0,1 0 0,0 1 0,3-3 0,0-1 0,0-1 0,0 0 16,2-2 1,0 0 0,1 0-1,-1 1 1,1-2 0,0 0-1,-1 1 1,1 1-114,0 0 1,0 1-1,-2 2 1,1 1-1,3 0 1,1 1-1,0 1 1,-1 1 40,-2-1 1,1 2-1,-2-1 1,1 1-1,0 2 1,1 1 84,-1 5 0,0 0 0,-1 1 0,0 1 0,0 4 0,0 1 0,0-1 0,-1 1 0,-1 1 0</inkml:trace>
  <inkml:trace contextRef="#ctx0" brushRef="#br0">2759 12621 8286,'9'0'-882,"0"0"980,1 0 1,-2 0 0,1 1-17,1 4 1,2 2 0,1 8 0,-1 3-3,-3 4 1,3 3 0,-5 2 0,2 1 19,0 3 0,-4 3 0,2 6 0,0 0 46,1 0 0,-5 4 0,3 2 0,-2 2-31,1 2 0,0-3 0,-2 2 0,2 2-2,-2 0 1,-2 9-1,-1 2 1,0 3-34,0 2 0,5-1 0,-1 1 0,-1 0-100,-1-1 1,2 1 0,1 1 0,-1 0 10,2-1 1,-5 4 0,4-10 0,-2-4 42,1 1 1,-2-5 0,4-5 0,-2-7-9,1-2 1,0-5 0,0-11 0,2-2 141,1-2 0,4 4 0,-4-6 0,4 0-189,2-2 0,-1-2 0,2 2 1,1 1-75,2 2 1,4-1 0,-3-2 0,1 2 68,-1 0 0,4 1 1,0-3-1,2 1 22,2 2 0,-1 4 0,2-3 0,2 1 216,1-1 0,5 5 0,-2-2 0,1 3-148,2 2 0,9-5 0,-4-1 0,4-2-66,4-3 1,0-5 0,4-4 0,0-1 7,6-3 1,6-2 0,-2-1 0,4 0 94,3 0 1,5 0 0,-4 0 0,1 0 84,-1 0 1,3 0 0,-6 0-1,-2 2-103,-2 2 1,6 4-1,-6 5 1,0 0-116,1 1 0,5-1 0,-6 0 0,0 1 66,0-1 0,8-1 0,-7-2 0,3-2-100,-1-3 0,-30-2 0,1-1 0,1-2 0,0 0 0,0-1 0,1 0 85,0-1 0,0 0 0,0-1 0,1 0 0,0-2 0,0 0 0,0 1 1,0 0 72,2 1 0,0 0 0,4-2 0,0 0 0,-2 1 0,0 1 0,0-1 0,1 0-43,1 2 1,0 0 0,2 0 0,0 1 0,-2-1 0,0 1 0,-1-1 0,-1-1-227,0 2 0,0-1 0,-2 2 0,-1 0 0,-4 2 0,-1-1 0,37 5-184,-3 2 0,-34-6 0,0 0 1,33 6-1,-2-3 324,0-2 0,-3 3 0,2-1 0,3-2 119,5-2 1,-35-1-1,1 0 1,1 0-1,0 0 1,0 0-1,1-1-23,1-1 0,1-1 1,-1 2-1,0-1 1,1-1-1,0-1 1,-1 0-1,0 1-19,0-1 0,0 0 0,8 2 0,0 0 0,-3-2 0,0 0 0,2 1 0,0-1-119,0 0 0,0 0 0,-2 1 0,0-1 0,2-1 0,-1 0 0,-2 1 1,-1 0 59,0 1 0,-1 0 0,1-1 0,0 0 1,0 0-1,-1 2 0,-1-1 0,-2 0-10,0 0 0,0 0 1,0 0-1,1 0 1,-3 1-1,0 1 0,0-1 1,-1-1 33,0 2 0,0-1 0,-2 0 0,0-1 0,0 0 0,1 0 0,-1 0 0,0 0-10,2 0 1,0 0 0,0-2 0,0 1 0,-1 1 0,-1 0 0,-1 0 0,0 0 7,33-3 0,-34 1 1,1 0-1,35-4 1,-5-2 41,-1 3 0,-8-3 1,0 5-1,-3-1 16,-2-3 1,-4 2 0,-12 1 0,-2-1 90,-5 1 1,-3 2 0,-3-3-1,-2-3-127,-6-1 1,-2-1-1,-1 0 1,-1-2-187,0-3 0,-4-3 0,0-7 1,0-1 133,-2-2 1,5-11-1,-4 1 1,0-5-1,1-5 1,0 0 0,5-4 0,-1-1 290,0-2 0,-1-9 0,-2 2 0,-1 0 34,2 0 0,-4-5 0,0 9 0,-1 2-151,-3-3 0,-1 6 1,-4 1-1,-2 6-402,-5 3 0,-7 0 0,-2 2 0,2-5-472,1-3 1,2-4 0,-1 0 0,1 1 491,0-2 1,4 1 0,1 3 0,1 1 343,-1 3 1,4 5 0,-3 7 0,1 4 56,3 5 1,-3 0 0,0 10-111,-2 2 1,0 3 0,-6 4-1,1 4-385,0 4 0,-1 1 0,1 0 0,1 1 86,3 4 1,-3-4 0,3 4 319,-2-4 1,3-2 0,2-2 0,2-3 116,-1-2 1,-1-1-1,3-4 1,-2 0-73,-3-1 0,4 1 1,-5 1-1,-2 2-137,0 1 0,-9 5 0,-2-4 1,-3 2-247,-2 3 0,-4 2 0,-1 1 0,-2 0 112,-3 0 1,2 4-1,-2 2 1,-3 2 115,-3 2 1,-7-3 0,1 1 0,-1-1 164,1 1 1,-7-6 0,2 3-1,0-4-85,-1-1 0,1 0 0,-2-1 1,-3-2 202,-3-1 1,-8-5 0,5 3 0,-5 0-197,1 0 1,30 3 0,-1 1-1,0 2 1,0 0 0,-1 0 0,-1 0-125,-1 0 1,0 0 0,3 0 0,0 0-1,-1 1 1,-1 0 0,2 0 0,1 1 21,-2 0 1,0 0 0,0 3-1,-1-1 1,1-1 0,1-1-1,-1 0 1,0 0 26,1 1 0,0 0 1,-5-2-1,0-1 1,3 3-1,-1-1 0,1-1 1,-1-1 8,-2 0 1,1 0 0,-2 0 0,0 0-1,2 0 1,0 0 0,1 0 0,-1 0 77,1 0 1,0 0-1,-6 0 1,0-1 0,4 0-1,0-1 1,-3 0 0,0 0-9,-2 0 1,1 1 0,-3 0 0,1 0 0,2 1 0,-1 0 0,0 0-1,-1 0-153,0 0 1,-1 0 0,1 2 0,1 1-1,-2-1 1,0 1 0,0 1 0,1 0 33,1 1 1,-1 0-1,-5 1 1,-1 0 0,7 0-1,0 0 1,-2-1-1,1 0 39,2 0 1,-1-1-1,-1-2 1,-1-1-1,0 1 1,0 1 0,0-2-1,0-1 31,-1 0 1,1 0-1,2 0 1,1 0-1,-2 0 1,1 0 0,0 0-1,1 0 51,0 0 1,0 0-1,-6 0 1,0 0 0,6-1-1,-1 1 1,0-2 0,0 1 26,-1-1 1,1-1-1,-3-1 1,-1-1-1,2 2 1,0 0-1,0 0 1,-1 0-36,-1 0 1,-1 0 0,2 1-1,-1 0 1,-3 2 0,0 2-1,0-1 1,0 2-117,0 1 1,-2 1 0,-3 1-1,-1 1 1,2 1 0,2 0-1,-2 1 1,2 0-221,0-1 0,1 1 0,0 0 0,0 1 0,4-1 1,0 1-1,1 0 0,1-1 136,-1 1 1,1 0 0,2-1 0,0 1 0,1-2 0,1 0 0,0 1 0,1 1-178,0 0 0,1 1 1,-1 2-1,2 1 325,0 1 0,1 1 0,-2 1 0,1 1 0,3-1 0,0 0 0,0 2 0,1 1 0,0 1 0,1 1 0</inkml:trace>
  <inkml:trace contextRef="#ctx0" brushRef="#br0">6185 13194 8162,'-6'-13'2254,"3"1"-2552,-6 3 0,5 3 326,-5 6 1,0 6 0,-4 3 199,0 3 0,-1 1 0,1-1 0,0-2-5,-1-1 1,1 0 0,-2 4 0,-1 1 251,-2-1 0,0-4 0,3 0 1,-1 1-134,-2 2 1,1-3-1,2 0 1,-2-1-372,0 0 0,-1 4 0,5-3 0,-2 2 177,-3 3 0,3 4 0,-3-1 0,4 0-489,0-3 1,-3 0 0,-1-1 0,1-1-225,3-3 1,5 1 0,1-4-390,2 2 1,1-6 0,2 1-1237,-2-6 2190,7-4 0,5-12 0,6-2 0</inkml:trace>
  <inkml:trace contextRef="#ctx0" brushRef="#br0">5692 13420 10055,'-13'0'0,"-1"0"358,1 0 0,4 6 0,2 3 0,-1 3-294,1 1 0,4 1 1,-2-1-1,4 0 33,1 1 0,1-1 0,4 0 0,5-1-385,7-3 0,-1 1 0,6-4 0,2 0-383,1 0 0,3 3 671,3-4 0,9-1 0,8-4 0</inkml:trace>
  <inkml:trace contextRef="#ctx0" brushRef="#br0">2213 17459 8443,'-5'-17'396,"1"4"0,-2 9 1144,2-1 1,2 5-673,-2 5 0,2 2 1,2 6-1,2 1-20,2-1 0,-1 2 0,6 1 1,1 3-97,2 2 1,1-3 0,1 4 0,-1 2 79,0 1 0,1 1 0,-1 3 0,0 0-201,1 2 1,-5 6 0,0-1 0,-1 2-495,0 2 0,2-4 1,-5-2-1,-2-1-356,-2-4 0,4-1 0,-1-3 0,-1-2-55,-2-6 1,-1-2-277,0-1 0,-5-8 0,-4-6 29,-3-8 1,-2-10-1,0-4 1,-3-3 177,0-2 0,-1-5 1,6-2-1,2-2 124,1 1 0,4 1 0,-2-3 0,1 2 186,3 3 1,6 1 0,3 6-1,1 1 612,4 2 0,5 5 0,3 0 1,2 2-26,3 2 1,1 4 0,1 1 0,1 2-92,0 3 0,-1 2 0,1 1 1,0 0-236,-1 0 1,-5 4 0,-3 2-1,-3 2-153,-2 2 1,-6-3 0,-2 2 0,-4 2-76,-1 0 0,-7 3 0,-6-1 0,-8-1 0,-4-3 0,-2 3 0,-1-3 0,-2 1 0,-1-1 0,-1 1 0,2-4 0,-1 0-593,1 0 0,7 0 0,2-3-681,2 1 1,4 1 113,10-5 0,13-5 0,15-1 1,7-2-629,6-7 1,7 0 0,2-7 0,1-2 1787,0-1 0,11-8 0,-3-1 0</inkml:trace>
  <inkml:trace contextRef="#ctx0" brushRef="#br0">2906 17192 9990,'-4'-21'0,"-1"4"1674,2 2 0,3 9 0,3 6-628,2 7 1,5 5 0,-1 3 0,1 3 0,-1 4 0,3 9 0,-5 4 1,1 5-509,-4 5 1,-1-4-1,0 5 1,2-1-764,-3-1 0,-2-1 0,-2-6 0,-3-1-987,2 1 1,-3-5-1,2 1 1,1-4-2269,1-2 1,4 1 3478,2-10 0,4 6 0,5-4 0</inkml:trace>
  <inkml:trace contextRef="#ctx0" brushRef="#br0">4226 17499 8064,'0'-14'253,"0"1"1,0 0 0,1-1-66,4 1 0,2-2 0,6-1 0,1-2 125,-1 2 0,-1-3 0,-2 2 0,-2 4 1719,-2 3-1609,4 1 1,-9 3 0,4 7 0,-4 11 159,-1 9 0,0 10 1,0 4-1,-1 4-144,-4 1 1,-2 4 0,-6 2 0,-2 0-79,-3 0 1,3-3-1,-4-6 1,1-3-161,0-1 1,-4 2 0,3-2 0,-2-1-55,-2 1 0,-3-6 1,0-5-1,-1 0 25,0-1 0,2 2 0,1-5 0,4-2-218,1-1 1,-4-1-1,6-3 1,2 0 25,4-2 0,1-5 97,6 5 1,6-6 0,13 1-1,9-2 201,6-2 0,16 0 0,1 0 0,6 0-128,8 0 1,7-5 0,-30 3 0,0-1 0,1 0 0,2 0-5,1 0 0,2 0 0,3-2 0,2 1 0,-3 1 0,0 0 0,0 0 0,-1 0-127,1 0 1,0 0 0,7 0 0,1 2 0,-3 0 0,-1 2 0,-1-2 0,1 0-42,-1-1 1,1 0-1,0 1 1,1 0-1,-1-1 1,-1 0-1,1 1 1,-1 0-65,1 1 0,0 0 1,1 0-1,0-1 0,-2 0 1,1-1-1,0 0 0,-1-1 25,1 2 0,-1-1 1,4 1-1,0-1 1,-3 1-1,0 0 1,0-2-1,0 1-52,1 1 0,0-1 0,-2-1 1,0 0-1,0 1 0,1 0 1,-2 0-1,0-1 93,-1 0 1,-1 0 0,4 3 0,0-1-1,-6-1 1,0-1 0,-1 2 0,-1-1-21,-3 0 1,0 0 0,2 1 0,-2 1 0,35-5 0,-3 2 9,1-1 1,0 1-1,-4-5 1,-5 1 5,-7 0 1,0-1 0,-7-2 0,3 1-38,1-1 0,-5-2 0,-4-2 0,-3 1 365,-1 0 1,-1-2 0,-4-1 0,-3-2-233,-4 2 1,1 2 0,-1 4 0,-4 1 4,-3-1 1,-3-1 0,-4 1-478,4 1 0,-4 0 0,0-3 1,-5 2 132,-3 1 1,-1 0 0,-5-4-1,0-1 180,0 1 1,0-5 0,0 1 0,-2 0 6,-2 3 1,2-4-1,-2-2 1,2 0 174,2-4 1,-4 0 0,-1 1 0,2 0 274,2 0 0,-3 4 1,-2-1-1,-2 3-232,-2-1 0,-2-2 0,-1 4 0,-1-2-7,1 2 1,-6-3 0,-3 1 0,-2 0-235,2-1 0,-4 4 0,3-4 0,-5 1-689,-3 1 1,-5-1 0,3 3 0,-1-1 612,-3-2 0,-6 0 1,-3 5-1,-1 1 416,-3 3 0,-2-1 0,-3 5 1,-3 2 38,-4 2 0,-8 1 0,-2 0 0,-2 1-221,36 1 1,-1 1 0,-4-2-1,-2 1 1,0 2 0,-1 1 0,-2 0-1,1 0-251,-3 1 1,-1 0-1,2 0 1,0 1-1,-2 0 1,0 1-1,0 0 1,0 0 50,0 1 1,0 0-1,-8 1 1,1-1 0,5-1-1,1 1 1,-4-1-1,0 1 10,1-1 0,-1 1 1,-1 0-1,0 1 1,2-1-1,-1 1 1,3 0-1,0-1 31,-1 1 0,-1 0 0,1 1 0,0 0 0,0-2 1,0 0-1,1-1 0,0 0 73,1-1 1,1 1-1,-2 0 1,0 1-1,6 0 1,0 0-1,1-1 1,1-1-111,1-2 0,2 0 0,0 1 1,2 0-1,-26 2 0,5-1-387,5-3 0,10-2 0,4-2 0,8-2-969,6-2 0,0-2 1497,10-3 0,2 0 0,7 0 0,3-5 0</inkml:trace>
  <inkml:trace contextRef="#ctx0" brushRef="#br0">5452 17405 8091,'0'-13'269,"0"0"1577,0-1-1196,0 7 0,0 2 0,0 10 37,0 4 0,0 4 0,0 5 0,-1 3 96,-4-1 1,2 7 0,-6-2 0,0 5-116,2-1 0,-5 0 0,5-3 0,-2 1-418,0-1 0,2 6 1,-4-1-1,2-2-77,-1-1 0,0 1 0,-1 0 1,2 2-755,-1-1 0,0-3 0,-1-4 0,2-2-1033,-1-2 0,3 3 1,-1-4 108,2-2 1,3-7 0,8-4 1504,4-4 0,14-7 0,5-1 0</inkml:trace>
  <inkml:trace contextRef="#ctx0" brushRef="#br0">6732 17179 9422,'0'-14'3546,"0"4"-3217,0 6 1,0 1-1,0 12 1,0 2 113,0 6 1,-5 3 0,-1 9-1,-1 0 20,-3 2 0,-2 12 1,-2 2-1,1 5-14,0 3 0,-5-1 0,0-2 1,2-1-380,1 2 1,3-1-1,2-1 1,2-6-482,3-6 0,0 0 1,5-5-1,0-1-694,0-2 1,0 0 0,0-8 0,0 0-2056,0-4 3160,6 4 0,-4-6 0,3 4 0</inkml:trace>
  <inkml:trace contextRef="#ctx0" brushRef="#br0">4039 18431 8071,'7'-13'-1656,"-1"4"1655,-6 0 467,0 6 0,-6-3 862,-2 6-307,2 0-456,0 0 0,7 0-165,4 0 0,-2 0 0,4 2 0,0 1-230,1 1 1,-4 7 0,4-2 0,-1 1-62,0-1 1,-2 7 0,2-3-1,1 2-59,-1 0 0,2 3 0,4 1 0,1 0 8,-1 1 0,5-3 0,1-2 0,0 1-198,1 2 1,8 0 0,-2-6-1,2-2 118,1-1 1,2-1-1,1 2 1,2-3 23,3-1 1,-4 3 0,0-3 0,-2 0 30,0 0 1,0 3-1,-4-3 1,-1 0-6,1 0 1,4 2-1,0-2 1,0 2 88,2 2 0,-5-2 0,6 0 0,0 3-96,2 1 1,8 1 0,-5 0-1,1 1 71,2-1 1,3-4 0,-2-2 0,3 1 1,1-1 1,1-4-1,3 1 1,0-2-25,-1-2 1,5 0-1,-6 0 1,3 0 42,1 0 0,0 0 1,1 1-1,-1 2 44,0 2 1,1-1-1,0-2 1,3 1-144,0 1 0,6 5 0,-3-3 0,3 0-64,0 0 1,-25-4 0,0 0 0,31-2 0,2 0 35,5 0 1,-38-2 0,0 0-1,1-2 1,0 0 0,-1 0 0,0-2 39,34-9 0,-32 5 0,0-2 0,31-10 1,-33 9-1,0-1 20,0-1 0,-1-1 1,1 2-1,0-2 0,-3-1 1,-1-1-1,1 0 0,-1-1 86,1 0 0,-1-1 1,30-18-1,-6-1 1,-5 2 28,-4 0 0,-3-3 0,-8 8 0,-2-1-299,-5 1 1,-4 0 0,-5 6 0,-4-1-487,-4 1 1,-6 0-1,-4 3 1,-2 2-772,-2 2 1,-12 2 1394,-6 8 0,-12-8 0,-4 2 0</inkml:trace>
  <inkml:trace contextRef="#ctx0" brushRef="#br0">5799 19738 8466,'0'-18'0,"0"0"0,0 2 162,0 1 0,0 6 495,0 0 1,1 6 384,4-1 0,0 8 0,6 7 0,-4 3-120,-1 4 1,-1 10 0,-5 0 0,0 5-248,0 4 1,0 6 0,-2 3 0,-1 0-501,-1 0 0,-7 2 1,2-2-1,-2 0-756,-3 0 0,2-7 0,4-8 1,3-5-992,4-3 1,1-4 0,1-7-20,4-3 1,2-5 0,8-10 1590,3-7 0,-4-6 0,6-8 0</inkml:trace>
  <inkml:trace contextRef="#ctx0" brushRef="#br0">6065 19524 8466,'0'-17'830,"0"-1"0,2 7 266,2 11 1,-2 6 0,2 8 0,-1-1-76,1 0 1,-2 11 0,2 3-1,-2 2-184,-2 4 0,-2 2 1,-1 10-1,-2 4-1030,-3 2 0,5-2 0,-3 0 1,2 0-972,-1-2 0,1-5 0,4-8 0,1-3-1931,4-6 0,-2 0 3095,6-7 0,0 0 0,4-5 0</inkml:trace>
  <inkml:trace contextRef="#ctx0" brushRef="#br0">5599 20017 8466,'-14'-13'0,"1"0"1030,0-1 0,5 8 1,5 5-1,5 5-738,2 4 1,7-5 0,-1 3 0,5-2 31,3 1 0,10-1 0,0-4 0,6 0-1070,7 0 1,1 0 0,5 0 0,-1 0-462,-3 0 0,3-4 0,-2-2 1207,-1-2 0,-1 5 0,-2-3 0</inkml:trace>
  <inkml:trace contextRef="#ctx0" brushRef="#br0">5559 20297 8737,'19'0'979,"0"0"0,6-1 0,1-2-381,2-2 0,7-4 0,2 4 0,5-3-381,2-2 0,1-1 0,-5 1 1,0 3-847,0 1 0,-2 0 0,-2 3 629,-5-2 0,-3 1 0,-1 4 0</inkml:trace>
  <inkml:trace contextRef="#ctx0" brushRef="#br0">6852 19924 8466,'0'-13'1577,"0"4"-1195,0 0 1,-2 6 0,-2-1 0,-5 2 328,-3 2 1,-1 0-1,-1 0 1,0 0-164,-4 0 1,2 2 0,-7 1-1,1 2-259,1 3 0,-2-4 1,5 4-1,2-1-107,1 1 1,3-4-1,3 5-206,5 1 0,2 2 0,4 0 0,2-2-72,5-1 1,4 0 0,4 3 0,2-2-80,2-1 0,-4-1 1,4 2-1,-2-3 288,-2-1 1,0 5 0,-2-4 0,-3 2 269,0 0 0,-6 0 0,-2 4-152,-2 0 0,-2 1 1,-2-1-1,-2 0-92,-5 1 1,-3-3 0,-3 0-1,-1-2-258,-2 1 1,-4-2 0,4-1-1,2-1-1532,1-3 1,2 3-1,-1-2 353,1-1 1,6-9-1,5-6 3,10-4 1,6-8 1294,13 2 0,12-9 0,2-3 0</inkml:trace>
  <inkml:trace contextRef="#ctx0" brushRef="#br0">7145 19591 10066,'-6'-7'3000,"5"4"0,-2 13 0,6 11-2936,5 7 0,-2 3 0,-1-4 1,-4-1 309,-1 1 0,0 1 1,0 3-1,0 5-370,0 2 0,0 1 0,0-2 0,0-3-720,0-2 0,0-2 1,2-6-1,2-5-7142,5-4 7858,3-5 0,1-4 0,1 1 0</inkml:trace>
  <inkml:trace contextRef="#ctx0" brushRef="#br0">7225 19977 10068,'-5'-20'3697,"1"2"1,-5 3-1810,5 2-1667,-1 5 1,11 4 0,3 7 0,3 3-270,1 1 1,5 1 0,1 2 0,2-3-1812,3-1 1,1-1 0,2-5-1,-2 0 1859,-3 0 0,9 0 0,-3 0 0</inkml:trace>
  <inkml:trace contextRef="#ctx0" brushRef="#br0">7545 19924 8466,'1'-7'2304,"4"2"0,-2 4 0,6 1-1496,1 0 1,2 6 0,1 1 0,2 2-485,3 0 1,-2 0-1,5 4 1,-2 0-152,-3 1 0,-1-1 0,-2 0-664,1 1 0,-2-1 0,-3 0 0,-4-1-2407,1-3 1,-4 3-1642,2-3 4539,-2-3 0,-8 6 0,-2-5 0</inkml:trace>
  <inkml:trace contextRef="#ctx0" brushRef="#br0">7865 20044 11607,'0'-13'2231,"1"5"0,4 4 0,4 4-1937,2 4 1,3-1 0,1 5-1,1-1 175,2 0 1,5-4 0,0 2 0,0-4-1074,-1-1 1,-1 0-1,-4 0-854,0 0 1,0-1 0,-9-4 166,-3-3 0,-5-3 0,-6 1 0,-7 1 37,-8-1 0,-4-2 1254,-2-2 0,0 1 0,1 0 0</inkml:trace>
  <inkml:trace contextRef="#ctx0" brushRef="#br0">4759 16832 7859,'0'-13'-897,"-2"5"0,-2 4 1322,-5 3 0,2-1 708,-2-2 1,4 2 1246,-4-2-1335,6 2 0,-7 4-571,6 2 1,-1 4-1,5 5-245,0 0 0,0 5 0,0 1 1,0 2 28,0 3 1,0 1-1,2 1 1,2 0 113,5-4 0,4 3 0,5-4 1,3 1-159,0 0 0,4-7 0,-3 0 1,3-6-113,2-3 1,-1-2-1,0-5 1,-4-4-228,-4-4 1,-4-3 0,0-2 0,-2-4-447,-3-4 1,-4-2 0,-6-1 0,-3 1 160,-5 0 0,-5-7 0,-3 8 0,-6 0 412,-2 3 1,-6 2 0,0 5 0,0 1 65,-2 3 0,4 1 0,-5 5 0,2-1-53,7 1 1,0 6 0,7 3 0,2 0-2957,1 0 2941,8 10 0,7-1 0,7 12 0</inkml:trace>
  <inkml:trace contextRef="#ctx0" brushRef="#br0">6199 16486 8051,'7'-14'398,"-3"1"0,-4 6-205,-4 2 0,1 4 46,-6 1 0,2 1 0,-4 4 0,4 4 617,1 2 1,2 4 0,4 3 0,0 3-64,0-1 1,-5 10 0,1-3 0,1 1-655,1 0 0,2 3 0,0 0 0,0-1-413,0-2 1,0-3-1,0-1 1,2-4-2288,2 0 2561,4-2 0,11-5 0,2 0 0</inkml:trace>
  <inkml:trace contextRef="#ctx0" brushRef="#br0">7412 16406 7850,'1'-8'907,"3"4"1,4 1 0,5 0 0,1-1-252,-1 1 1,6 1 0,3 1-1,4-2-204,0-2 1,-1 1 0,-1 4-1,-2 0-208,2 0 1,-5 1 0,-1 4 0,-5 4-94,-4 2 0,2 3 0,-7 1 0,-2 2 17,-5 6 1,-9 2-1,-8 1 1,0 1-21,-4 0 1,-1-1-1,0 1 1,2-2-21,6-3 1,2 2 0,3-5 0,3 1 112,5-1 0,4-3 0,4-6 0,7-1-142,5 2 0,6-5 1,9-2-1,3-2-308,0-2 0,8 0 0,-4 0 0,2-2-306,3-2 1,0 1 0,-1-5-1,1 2 515,1 3 0,6-10 0,-2-2 0</inkml:trace>
  <inkml:trace contextRef="#ctx0" brushRef="#br0">23714 13141 11253,'0'13'1237,"0"-4"0,2 0 0,1 1-280,1 2 1,7 1 0,-3 2-1,3 1-182,-2 2 1,3 9 0,-4-2 0,3 2-373,-2 2 1,3 1 0,-5-4 0,2 0-179,0-4 1,-6 3 0,3-4 0,-2-1-1432,1-2 444,-1-3 1,-6-9-1,-2-8 268,-5-9 1,-3-9-1,-1-8 1,1-1-158,3-2 0,-3-11 1,5 1-1,-2-4 501,0-1 1,6 2-1,-1 4 1,2 1 483,2 4 1,0 4 0,0 7 0,0 3 601,0 2 1,2 1 0,2 6 0,5 4-179,3 3 0,3-1 0,3 2 0,2 1-504,1 1 1,0 8 0,-5 3 0,2 3-372,-2 1 0,-1 1 1,-3 0-1,-2 3-72,-1 1 0,-6 4 0,0-3 0,-6 0-163,-6 0 1,-10 5 0,-6-3 0,-5 0-406,0-4 0,-2-2 0,1-1 1,1-1-392,2 0 0,3-1 0,3-3-567,4-5 0,9-5 0,7-7 1715,10-5 0,19-15 0,14 0 0</inkml:trace>
  <inkml:trace contextRef="#ctx0" brushRef="#br0">24181 12794 8629,'-5'-30'0,"0"5"1262,-3 5 1,7 8 0,1 7 0,7 4-507,5 1 1,1 4 0,2 2-1,1 2 345,2 2 0,4 3 0,-4 5 0,0 4-514,1 3 0,-9 6 0,2 2 0,-4 1-837,-5 3 1,-3 2-1,-3-1 1,-3-1-465,-2-1 0,4-2 0,-3 1 1,-1-5-4246,1-6 4959,4 1 0,-3-10 0,6 4 0</inkml:trace>
  <inkml:trace contextRef="#ctx0" brushRef="#br0">25007 12621 8454,'12'-6'0,"-1"-2"2443,-3 1 0,-3 1-1052,4 6 1,-8 0-916,-1 0 1,-6 0 0,-8 0 0,-3 0-223,-1 0 1,-5 5 0,1 1-1,-4-1 114,0 1 1,-1 5-1,2-4 1,1 2-151,2 0 0,1 0 0,-1 4 0,4 0-17,3 1 0,4-1 1,0 0-1,4 1-239,1-1 0,1 0 1,7 1 50,2-1 0,2 0 0,5 2 0,-4 1-19,-1 2 1,3 2 0,-5-3 0,-1 6 230,-1 2 1,-2 1-1,-2 2 1,-1 2 92,-1 1 1,-6 5 0,1-4-1,-3-1-121,-2-2 1,6 0-1,0-7 1,2 2-190,3-2 1,-3-2 0,2-7 0,1 0-443,1 0 0,8-4 0,5-1 0,5-2 79,6-3 0,3-2 0,4-1 0,0 0 165,2 0 1,0-4 0,-2-2-1,0 0-49,2 0 0,-4-3 0,-5 3 0,0 0-268,-1 0 1,-2-3 0,-7 3 0,-1 1-611,-3-1 0,1-3 1,3 3 1116,-3-2 0,9 0 0,-3-6 0</inkml:trace>
  <inkml:trace contextRef="#ctx0" brushRef="#br0">25274 12914 9272,'-15'-21'1657,"-1"6"0,11 10-1609,2 3 0,2 1 1,-1 8 873,-2-1 1,3 6-1,-4 0 1,4 5-461,1 4 0,0 1 0,0 6 0,0 2-233,0 1 1,0 0-1,0-4 1,0-2-170,0-3 1,10-2-1,5-7 1,4-1-493,5-3 0,-3-3 0,-1-6 0,0-2-264,-4-2 0,-1-5 1,-4-8-1,-2-2 282,-4-2 1,-4-5-1,-2-5 1,-4 1 371,-4 2 0,-8 1 0,-6 2 0,-2 3 440,-1 4 1,3 3 0,3 2-93,0 0 1,4 4-461,7 0 0,11 2 1,11-2-1,6 4-2857,2 4 3011,10 1 0,3-6 0,14-2 0</inkml:trace>
  <inkml:trace contextRef="#ctx0" brushRef="#br0">25487 12661 9327,'-13'-18'900,"0"0"0,7 6 1,6 8-1,7 1-667,5-1 0,7 2 0,3-2 0,5 2 415,4 2 0,6-4 0,6-1 0,-1 2-664,1 2 1,-2 1-1,-4 0 1,-3 0 123,-1 0 0,-4 1 1,-5 2-1,-3 3-290,-2 2 1,-6 0 0,-5 6 0,-2 1 487,-3 2 0,-2 4 1,-1 7-1,0 3 645,0 5 1,0 2 0,0 4-1,2 2-283,2 5 1,3 2 0,7-3 0,-1-3-564,0-4 0,1-5 0,-1-2 0,-1-3-251,-3-6 0,1-4 0,-5-8 0,-2 1-615,-2-1 1,-2-4-1,-7-2 1,-8-1-88,-9-3 0,-17-2 1,-4-1-1,-5 0 308,-3 0 0,-7 0 1,10 2-1,0 1-658,5 1 0,6 7 0,5-1 1198,4 6 0,3 5 0,1 6 0</inkml:trace>
  <inkml:trace contextRef="#ctx0" brushRef="#br0">24048 14993 9041,'0'4'4295,"1"10"-3457,4 8 0,-3 9 0,6 3 0,-1 3 304,1 5 0,1 1 0,4-3 0,0-2-1172,1-2 1,-1-4 0,0-5 0,-1-2 194,-3-3 0,3-2 1,-3-9-1611,3-2 1,-5-4-1,-3-10 646,-2-4 1,-8-8 0,-4-7-1,-7-6 309,-5-5 0,-2-4 0,1-2 1,2-2 659,2-2 0,1-3 1,5 5-1,1 3 460,3 3 0,1 4 1,5 0-1,-1 7 745,1 1 0,2 5 0,2 3-708,4 2 1,-3 7 0,7 4 0,2 2-249,1 2 1,1 0-1,0 2 1,1 2-314,-1 5 1,-1 3 0,-2 3 0,-1 1-272,1 2 1,-4 4-1,-1-3 1,-4 1-251,-1-1 1,-4 0 0,-4-3 0,-2 2 45,-5-1 0,-6-4 0,2-3 1,0-2-1200,0-2 1,1-2-441,5-4 1,8-1-975,10-4 2982,8-2 0,20-7 0,1 1 0</inkml:trace>
  <inkml:trace contextRef="#ctx0" brushRef="#br0">24567 14633 9150,'-8'-22'2682,"-1"0"0,6 0-2113,-2 8 0,5 7 0,5 2 334,4 4 0,1 7 0,0 4 1,-1 7-407,2 5 1,0 4-1,3 5 1,-2 5-203,-3 3 1,1 3-1,-6 1 1,-1-1-868,-1 1 0,-1-2 1,2-4-1,2-3-1030,-2-1 1,0-3 0,0-7 0,2-2-428,3-2 2029,1-7 0,4 0 0,0-5 0</inkml:trace>
  <inkml:trace contextRef="#ctx0" brushRef="#br0">25287 14513 7904,'-13'-12'1547,"0"4"1,5-4-996,4 3 0,2-3 0,2-1-248,0-1 0,0 1 0,-1 0 0,-2-1 392,-2 1 1,-5 4-1,1 2 1,-4 1-405,-5 3 1,2 1-1,-6 4 1,-1 1-68,3 1 1,-6 11 0,6-2-1,-1 4 2,3 2 0,3-3 1,4 5-1,2 0-325,4-1 0,-1-2 0,2 3 1,2 0-96,5-1 1,0-3-1,6 2 1,0-1 242,-2-1 0,4 6 0,-5-4 0,0 2 276,0 2 1,-2 2-1,-4 2 1,0 0-51,0-1 1,-4 6 0,-1 0 0,1 1 33,-2-1 0,4-1 1,-2-4-1,4-2-515,4-3 0,4-2 0,7-8 0,2-2-86,6-1 1,-3-6-1,1 1 1,0-4-10,-1-4 1,-2 1 0,3-5 0,-2 1-108,-3 0 1,-1-1-1,-1-2 1,-1 2 283,0 2 1,1-4-1,-1 3 1,0-2-315,1 0 1,-1 4 0,0-2 0,1 0-392,-1-1 0,0 5 0,1-3 1,-1 2 827,0-1 0,7-5 0,0 3 0</inkml:trace>
  <inkml:trace contextRef="#ctx0" brushRef="#br0">25594 14593 7930,'-13'-19'1356,"-1"6"1,7 7-1,2 10-396,4 5 1,2 3 0,2 1 0,2 2-517,-2 3 0,0-2 0,0 6 0,1 2-160,-1 1 0,3 2 0,-2-1 1,1 0-956,1-4 1,-3 2 0,6-7 0,1 0-896,2-3 1,1-2 1565,1-3 0,-1 3 0,0-5 0</inkml:trace>
  <inkml:trace contextRef="#ctx0" brushRef="#br0">25860 14327 7835,'-1'-8'0,"-2"2"3774,-1 0-2538,-1 5 0,7-5 1,2 8-584,5 2 0,4-1 0,4 6 0,2 0-366,2-2 0,-1 5 1,4-5-1,-2 2-249,2 0 1,0-6 0,-2 2-1,-3-4-50,0-1 0,-4 0 0,3 0-346,-3 0 1,-6-1-207,0-4 1,-8 4 646,-1-4 0,-1 4 1,-8 1 237,-2 0 0,-1 6 0,-1 1-153,0 0 1,1 5 0,2-4 0,2 1 117,2-1 1,-3-3-1,3 4 1,0 1-170,1 2 1,0 1-1,5 1 1,0-1 155,0 0 1,0 5-1,2 1 1,2 1 275,5-1 0,1 4 0,1 0 0,-2 2-280,1 2 0,0-2 0,1-2 0,-4 0-303,-1 0 1,0-2 0,-3 0-1,1-2-837,-1-3 0,-1-1 0,-2-2-732,0 1 0,-5-5 1,-1-2-197,-1-1 0,4 4 731,-1-1 1,4-3 0,4-1 1067,5-4 0,9 5 0,2 1 0</inkml:trace>
  <inkml:trace contextRef="#ctx0" brushRef="#br0">26140 15060 7794,'-13'0'1257,"0"0"-1153,-1 0 0,1 0 1,0 0 394,-1 0 0,1 0 1,0 0-1,-2 0-21,-3 0 1,-3 0-1,-5 0 1,-1 0-74,0 0 0,-4 0 0,-1 0 1,-1-2-68,1-2 0,-4 2 0,5-2 0,3 2-383,4 2 1,0 0-1,7 0 1,2 2-731,4 2 0,6-1 1,5 6-1,1 2 775,3 0 0,16 9 0,8 0 0</inkml:trace>
  <inkml:trace contextRef="#ctx0" brushRef="#br0">24128 16419 8686,'-6'-21'2803,"-2"7"-2388,-5 5 0,4 12 1,2 1-1,1 6-17,3 4 1,1 1 0,2 4 0,2 6 611,2 5 0,2 11 1,6 1-1,0 2-517,3 2 1,1-2-1,-3-4 1,1-1-246,-1-4 0,5-2 0,-1-6 0,-2-2-544,-4-3 1,0-3-1,-3-6 1,1-1-1186,0-3 1,-6-4 889,1-10 0,-8-8 0,-5-11 0,-5-4-151,-3-3 0,-3-9 0,-3 1 1,2-2 712,2-6 0,-4 1 1,7-2-1,3 2 375,2 3 0,4-2 0,-2 2 0,5 4-54,2 7 0,2 5 0,0 3 0,2 3 824,2 2 1,5 1-1,9 5 1,4 1-486,3 3 0,6-1 1,0 6-1,-1 1-731,-2 1 1,-3 4 0,-1 2 0,-3 5-185,-2 3 1,-3 6 0,-7 1 0,-4 0 57,-4 0 1,-7 4-1,-3-4 1,-4 0-351,-5 0 0,-2 4 0,-7-6 0,0-2-213,1-5 0,3 1 0,3-5-321,0 1 1,4-5 0,9-2-1245,7-8 2354,17-10 0,12-2 0,11-7 0</inkml:trace>
  <inkml:trace contextRef="#ctx0" brushRef="#br0">24847 15913 7798,'-7'-14'1354,"-8"5"0,6 3 257,3 5 1,3 8-1,3 13 1,0-1-849,0 0 0,0 5 0,2 0 1,2 4-177,5 3 1,2 6-1,-1-2 1,-1 4-1335,1 1 1,1-5 0,-1 1 0,-3-1 296,-1 0 0,5-3 0,-2-7 1,2-1 449,3-2 0,5-6 0,2 4 0</inkml:trace>
  <inkml:trace contextRef="#ctx0" brushRef="#br0">25514 15819 8415,'0'-20'1421,"0"2"0,0 7 1,-2 4-714,-2 1 1,1 2-1,-6 4-139,-1 0 1,-2 0 0,-1 1-1,-1 4-274,1 4 0,-2 2 1,-1 3-1,-2 0 71,2 4 1,-3-3 0,-1 4 0,1-1-130,0 0 1,-3 4-1,4-4 1,1 0-293,3 1-1,0-4 1,1 4 0,1-1-230,3-1 0,2 3 1,4-4-1,-2 3 120,2 2 0,2 0 1,1 4-1,0-1 53,0-1 1,0 10-1,0-6 1,0 1 400,0 0 0,1-2 0,2 1 1,2 0 57,-2-1 0,0-3 1,0-1-1,1 0-33,-1-1 0,0-2 0,0-6 0,3 1-161,1-1 1,-2-6-1,4-1 1,1-1-392,2-1 1,6 1 0,1-5 0,2 0-5,2 0 0,7 0 0,1 0 0,0 0-72,2 0 0,-5-2 0,2-1 0,-5-1-616,-3 1 0,-6 0 0,2 0-270,-3-2 0,-2 0 0,1 0 264,-1-4 936,0-3 0,1-1 0,-1 0 0</inkml:trace>
  <inkml:trace contextRef="#ctx0" brushRef="#br0">25647 16086 8639,'-9'-9'0,"2"-1"2478,1-1 0,3 7-2442,7-1 1,4 4-1,5 1 1,1 0 780,-1 0 1,5 0 0,1 0 0,2 0-530,2 0 1,1 0-1,1 0 1,-1 0-181,0 0 0,2 0 1,-8 1-1,-2 2-308,-1 2 0,-6 4 0,-2-3 0,-1 1-272,-3 3 1,-7 4 0,-6 3-1,-7 4 372,-5 0 0,-8 4 1,-1-3-1,2 2 465,1-2 0,7 2 0,3-5 0,3 0-150,2 1 1,5-3 0,4-3 0,3-1 227,1 0 0,11-4 0,7-1 1,6-2-573,3-3 1,4-2 0,1-2-1,2-2-765,3-2 0,0-5 0,0 1 0,-3-1-92,-1 1 1,3-8 0,-5 4 0,0-2 114,1 0 871,-4-4 0,5-2 0,-6-5 0</inkml:trace>
  <inkml:trace contextRef="#ctx0" brushRef="#br0">26167 15819 7821,'0'-17'489,"0"-1"1,0 0-1,3 6 1,4 3 854,7 5 0,12 2 0,1 2 1,3 2-163,2 2 1,-2 8-1,4 9 1,-1 3-571,-4 4 1,-2 6-1,-5-2 1,-3 2-370,1 3 0,-6 2 0,3 1 0,-7-2-462,-5-2 1,-4 2-1,-1-3 1,-1 0-872,-4 1 0,-8-7 1,-11 4-1,-6-2-469,-5 0 1,-10 2 0,-3-4 0,-4 1-1537,-2-5 3095,-5 8 0,4-11 0,-4 10 0</inkml:trace>
  <inkml:trace contextRef="#ctx0" brushRef="#br0">15623 16792 12835,'0'8'-1965,"-6"-1"2428,-3-3 1,2-2-206,-2 2 0,0-1 0,-4 0-209,-1 2 0,5-1 0,1-2 0,-3 1-94,-1 1 1,-1 2-1,0-3 1,-1 1 95,1-1 0,0 0 0,-1 0 1,1 2 83,0-2 1,-1-2 0,0-1 0,-3 0 61,-1 0 1,1 2-1,3 1 1,1 1 100,0-1 1,-1-1 0,0-1 0,-3 2-244,-1 1 1,1 5 0,3-3 0,1 2-127,0 2 0,-1-3 0,1 1 0,0-1 24,-1 1 1,1-4-1,0 3 1,-1-1 68,1-3 0,0 3 0,-1-1 120,1-2 1,0 3 0,-1-2-16,1-1 1,0-2 0,1 1 0,2 1-126,1 1 0,0 2 0,-5-3 1,3 3-66,2 2 1,-3-4 0,3 5-1,-3 1 8,-1 2 0,-1 1 0,1 1 0,0-1 2,-1 0 1,6 1-1,0-1 1,1 0 95,-1 1 1,4-2-1,-3-2 1,1-1 52,3 1 1,1-2 0,2 0-142,0 3 0,0 1 1,2 1-19,2 0 0,-1 1 1,4-1-1,1 0-50,-1 1 0,-2 0 1,4 3-1,1 1-95,2-2 0,-3 3 0,0-1 1,1-2 299,2-1 1,6-2-1,1-1 1,0-2 167,0-1 0,5-1 1,-2 1-1,3-5-27,2-2 1,0 2 0,1 0 0,2-1 112,1-1 0,4-2 0,-4 1 0,-1 2-269,-2 2 0,3 4 0,0-3 0,-1 1-156,-2 3 0,-1-2 0,1 1 1,1 0 86,3-2 1,3 3 0,-2-5-1,-1-1 163,1 2 0,4-4 0,-3 2 0,0-3 318,-3-1 0,2 2 0,-1 1 0,1 1-242,-1-1 1,4-1-1,-5-2 1,-1 1-298,-2 4 1,3-4-1,0 5 1,-1-1-73,-2-1 0,-2 2 0,3-3 1,0 1 102,2-1 0,0 3 0,-2-1 0,0-2 86,2-2 1,5-1-1,-4 0 1,3 0 207,2 0 0,1-1 1,2-2-1,0-3-235,0-2 0,0 4 0,1-3 0,2-1-96,2 1 1,-1 4 0,-2-3-1,-1 1-58,-1 1 1,8-2 0,-8 3 0,0-1 96,-3 1 1,0-3 0,-5 1 0,1 1 115,-1-2 0,4 0 0,-5-4 0,0 1 11,2-2 0,-4 0 1,5-3-1,1 1-183,-1 0 1,-5-2 0,2-2 0,-3 0-118,-1 0 1,0 3 0,-1 0 0,0 1-1,-4 0 1,-1-1 0,-7 1 0,1 1 13,-3 3 0,-6-1 0,1 4 0,-1-1-51,-3-4 1,-1-1 0,-2-1 0,0 0 67,0-1 1,0 1-1,0 0 1,0-1-2,0 1 1,0 0-1,0-1 1,0 1-52,0 0 1,0-7 87,0-2 0,4 3 1,1 1-62,-2 3 0,-2 7 1,-2 0-95,-4 2 0,-8-3 0,-8 5 191,0 1 0,1-3 0,3 2 0,0 1 139,0 1 0,-2 1 0,0-2 0,-1-2 17,1 2 1,-4-3 0,0 0 0,-2 0 66,-2 1 0,-4-4 0,-1 3 1,-2-2 113,-3-2 0,-6 0 1,-3-1-1,-2 4-97,-2 1 1,-6-3 0,-3 3 0,-1 0-434,1 0 0,-8 2 1,4 4-1,-1 1-108,-1 4 0,6 2 0,1 6 0,3 1-2462,2-1 2798,-1 6 0,1 2 0,0 6 0</inkml:trace>
  <inkml:trace contextRef="#ctx0" brushRef="#br0">14810 17365 7200,'13'-13'0,"0"0"0,1-1-134,-1 1 0,2-5 1,1-1-1,1 0 999,-6-1 0,1 3-838,-7 3 1,-4 3-61,-10 2 1,0 3 0,-11 7 0,-1 2 49,-1 2 1,-6-1-1,5-4 1,-2 0 58,-2 0 1,-4 0-1,0-1 1,0-4-28,-1-4 1,-2-4 0,-8-5 0,-1-3 101,-1 1 0,-7-7 0,2 2 0,-1-5 62,1 1 0,-7-4 0,1 2 0,-4 1-214,-5 2 1,-1 2 0,-3-1-1,0 2-60,1 2 1,30 13 0,0 0 0,-31-7-1,-2 0 49,2 0 1,30 10 0,-1 0 0,-30-8 0,-3-1-98,35 7 1,-1 0-1,-32-13 1,1 2-1,3 0 120,3-4 1,-5-6-1,5-2 1,0-1 135,1 1 1,-2-6 0,5 1 0,-1-4-37,1-3 1,28 21-1,0 0 1,-27-20 0,3-2 4,5 2 0,-6-3 1,2 2-1,0 3-195,-1 4 0,-1 0 0,-1 4 0,2 0-49,-1 1 1,-5 1 0,2 4 0,1 0 75,4 1 0,-12-1 0,7 0 0,-2 1 82,1-1 1,-1-2-1,5-1 1,1 2 27,-1-2 0,-5-1 1,2 1-1,1-1 8,3 2 1,-4-4 0,9 1 0,-1-1 11,-1 0 0,6 2 1,0 6-1,2 1-137,0 2 0,-1 4 0,5-2 1,2 0-78,2 4 0,-7 1 0,3 2 1,-1 0 108,-1-1 0,-1 1 0,0 0 1,2-1-12,-2 1 0,0 1 0,3 2 1,0 2 155,0 3 0,1-4 0,4 3 0,4 0-11,3 0 0,-2 0 0,0 3 0,4-3-32,1-1 1,-4 4-1,7-2 1,-1 2 11,0-1 1,-2 2 0,3-2 0,-2 2-133,2 2 1,-2 0 0,5 0-387,-2 0 0,5 0-514,-2 0 245,9 0 767,15 0 0,9 6 1,12 2-1</inkml:trace>
  <inkml:trace contextRef="#ctx0" brushRef="#br0">15036 17139 8236,'-29'-9'-235,"2"0"0,9 6 165,1-1 0,6 2 1,2 2-1,-1 0 100,-2 0 1,-1-1 0,-2-4 0,-1-4 93,-2-3 0,-1-2 1,2-4-1,-2-4 117,-2-4 1,-1-6 0,-5-4-1,1-2-16,-1-2 0,-4-5 0,-2-2 0,1-2-60,-1-1 0,-2-9 0,2 5 0,1 0-158,-1-1 0,-7-3 1,2-1-1,-2 0-59,-3-1 0,19 29 0,0 0 0,-22-28 0,0 1 30,0 3 0,21 25 1,0 0-1,-24-25 1,-1-1 47,1 1 0,3-4 0,5 8 0,-1 1 41,2-2 1,-6 2 0,9-1 0,2 2-11,1-1 0,-2 0 0,5-1 0,1 3-65,2-3 0,1 1 1,1-1-1,-1 3-21,0-3 0,5 4 0,0-2 0,0 0-3,1 2 1,-3-4-1,5 6 1,-2-1 21,-2 0 1,-5 1-1,-2 5 1,3 2-12,2 2 0,-9-5 1,4 4-1,-2 0 22,1-2 1,1 2 0,0 0 0,-1 2 0,2-2 0,-4 0 0,2 0 0,1 3-14,2 1 0,-3-3 1,0 7-1,1 2 10,2 3 0,-3 2 0,-1-3 0,-1 3 6,0 4 1,-4 3 0,2 2 0,-4 0-40,-1-1 0,0 2 0,0 2 0,2 1 44,2-1 1,-7-2-1,3-1 1,-1-1-8,-1 1 1,0 0 0,-1-2 0,3-1 42,1-2 1,-2-4 0,7 2-1,-2 1 20,0 0 0,2-3 1,-1 4-1,2 2-159,1 1 0,4 6 0,-5 2 1,2-1-3,0 1 0,0 4 0,4-2 1,2 4-520,3 1 1,-2 0 356,6 0 0,6 6 0,12 3 258,12 2 0,16 9 0,20 0 0</inkml:trace>
  <inkml:trace contextRef="#ctx0" brushRef="#br0">14863 17245 8238,'5'-37'69,"-1"6"169,-1 9-362,-2 12 0,-2 8 0,-3 8 0,-5 0 97,-3 0 1,-3-2 0,-3-4 0,-4 0 154,-3 0 1,-6 0-1,-2-1 1,1-4 54,-1-3 0,-3-6 0,4-4 1,-2-2-36,-3-1 1,0-4-1,0 1 1,0-5-9,-5-7 0,7-3 0,-7 0 1,2-1 23,2 0 0,-8-9 1,7-2-1,-1 1-88,-3-2 1,-1 2 0,1-1-1,-3 4-146,-1 1 0,-2 2 1,-5 4-1,3 1-99,2 4 0,-3-2 0,3 4 0,-3 1 82,-1-1 0,1-3 1,0 2-1,2-1-33,-1-2 1,3-6 0,8 4 0,0-4 110,0 0 0,0-2 1,1-1-1,2 0 180,1 0 0,2-3 0,-3 3 1,2 0-45,-2 0 1,-2 2 0,-1 5 0,2 2-211,2 2 1,-7 5-1,3-1 1,-1 3 43,-1 1 1,2 1-1,0-1 1,0 0-10,0 1 1,6-1 0,3-1 0,3-2 176,1-1 0,-2 0 1,-1 3-1,4-2-20,0-1 1,-5 0 0,6 3-1,-2-2-25,-2-1 0,-5 0 1,1 5-1,1-1-68,-1 0 0,-3 2 0,4 1 0,-1 4-124,1 0 0,-8-2 1,3 4-1,0 1 65,-2-3-1,1 6 1,-1-6 0,2 3 108,2-1 1,5-4 0,-3 2 0,2 1 15,0 0 1,0-5 0,4 2 0,2-3-20,3-2 0,-3 0 0,3 1 0,-2-1-14,2 0 0,-4 5 0,4 2 0,-3-1-124,-2 0 1,1 6 0,-2 0-1,-2 7-144,-1 2 1,0-3 0,4 4-1,0 2-86,1 2 0,5 2 0,2 4 6,0 4 0,5 3 0,1 2-541,7 4 841,4 3 0,14 6 0,3-1 0</inkml:trace>
  <inkml:trace contextRef="#ctx0" brushRef="#br0">14823 15046 7302,'-13'-13'292,"5"0"1,5 13 0,11 9-226,5 10 1,6 6-1,2 2 1,7-2-110,5-3 0,13 6 0,9-4 1,4-2 319,5-1 1,5 0 0,4-7 0,1-3-196,-36-7 0,1-1 1,0 0-1,0-1 1,1-3-1,-1 0 0,-1-1 1,1-2-35,-1-2 1,-1-1-1,1-2 1,0-3-1,1-3 1,0-1-1,0-1 1,-1-2-14,1 1 1,-2-2 0,-5-2 0,0 0 0,-1-2 0,0 0 0,24-28-212,-30 23 1,-1-1 0,16-34 0,-12-4 0,-9-1 110,-10-2 0,-9 32 0,-2 1 1,-11-36-1,1 36 0,-4 2-50,-3-1 0,-2 2 0,-6 2 1,-2 1-1,-5 2 0,-1 1 1,0 2-1,-2 2 144,-2 1 1,-1 1-1,-4 3 1,-1 3-1,5 3 1,-1 3-1,-2 2 1,0 3 18,-2 1 0,0 4 0,-5 4 0,1 4 0,-3 3 0,1 3 0,1 3 0,0 3-88,-2 4 0,1 3 1,1 4-1,1 2 0,4 2 1,1 2-1,3 2 1,1 2-101,2 1 0,3 1 0,2 6 0,4 2 0,6-5 0,3 0 0,4 2 1,3 1 5,3-1 0,3 1 1,5 1-1,4-1 133,4-5 0,2-1 0,-1 3 0,3-1 0,5-8 0,1-1 0,3-1 0,-1 0 0</inkml:trace>
  <inkml:trace contextRef="#ctx0" brushRef="#br0">15143 14886 8372,'-25'-20'0,"3"3"-4,4 7 1,3 6-1,0 8-385,-3 5 1,4 4-1,-6 4 1,1 2 316,-3 2 0,-3-5 0,-2 2 0,0-5-39,1-4 1,-5 1-1,-2-5 1,1-2 408,-1-2 1,-4-11 0,1-4 0,-2-2 134,-2-3 1,0 0 0,0-5 0,0 0-105,0-4 1,0 0-1,0-6 1,0 1-301,0 4 0,1-4 1,2 2-1,2 1-27,-2 2 0,4 2 0,1-3 1,-1 0-17,-2-2 0,2 0 0,0 3 0,2-2-100,0-1 0,2-6 0,5 1 1,2-2 218,-2-2 0,0-5 0,2-1 1,4 1 0,3-1 1,-2-3 0,-1 3 0,2 0-204,1 0 1,3-4-1,2 1 1,1-3 70,-2-1 0,1 1 0,0 0 0,2 0-59,2-3 0,-3-1 0,5 3 0,-1 1 269,0 3 1,-1-6-1,-5 5 1,2 1-122,-1 2 1,-6-2 0,-2 4 0,2 3-139,1 0 0,-3 2 0,0 0 1,2 2-84,1 2 0,0-7 1,-1 3-1,-2-3 60,2-3 1,0 0 0,-1-4 0,0 1 188,0-1 0,1-2 0,0-1 1,-2 1 171,2 3 1,-1-6-1,1 5 1,-3 1-34,-2 2 1,0 4 0,-2 6-1,0 4-171,0 5 1,-7-2-1,-2 8 1,-1-2-391,0 2 1,-4 3-1,0 6 1,-4-1 32,-4 1 1,-3 0 0,2-1 0,0 1 184,0 0 1,0-5-1,1 0 1,-2 2 142,0 1 0,-4-3 1,7 0-1,1 4 264,1 3 1,-1 1-1,1 5 1,0 3-206,-1 0 0,-4 4 0,2 0 0,2 4-253,2 2 1,2 1-1,1 4 1,1-1-22,0-3 0,-8 1 1,8-4-1,0 0 61,-1 0 1,1-2-1,1-4 1,5 0 375,3 0 0,3-4 1,3-2-1,4 0 82,3 0 0,2-4-567,-1 1 0,7 4-992,2 5 1225,10 6 0,8 14 0,8 0 0</inkml:trace>
  <inkml:trace contextRef="#ctx0" brushRef="#br0">15410 13340 8187,'9'-13'0,"-1"0"-49,3 0 0,1-1 1,-1 1 443,-2 0 0,2-1-372,-7 1 0,-1 4-132,-7 0 0,-4 6 0,-5-1 0,0 2 69,-1 2 1,-3 0 0,-3 0 0,0 0 60,-4 0 1,-6 0 0,-1 0 0,2 0 235,0 0 1,-3 0-1,-4-1 1,-2-2-36,-2-2 0,0-5 0,-2 1 0,-1-4-62,-1-5 0,-4 2 1,6-5-1,0 0-19,-1 1 1,-1-1 0,1-3 0,-3 3-177,-2 2 1,1-3 0,-3 3-1,1-2-161,-2-3 1,0 1 0,-4-1-1,0 2 129,2-2 1,-10 0-1,6 1 1,-6 2 127,1 2 0,-6-1 0,3 4 0,0-2 59,0 2 0,-6-3 0,5 1 0,1 2-61,0 1 0,-2-3 0,7 0 0,-3 1-24,0-3 0,-2 4 0,8-6 1,3 0-81,-3 1 0,-4-4 0,5 2 0,3-2 60,3-1 0,2 0 1,-2 1-1,2 0 45,2-3 1,2 0 0,4 4 0,0 3-57,0 2 0,0-3 0,-1 4 0,-2 2-77,-2 1 0,-8 8 0,1 1 0,-1 1-88,-4 1 0,-3-1 1,0 5-1,1 2 44,0 2 1,1-1 0,5 5 0,3-2 127,5-3 1,-2-2 0,8-1 0,1 0-9,-1 0 0,-1 0 1,8 0-1,1 0-103,2 0 1,0-4 0,8-1-1,0 2-506,3 2 606,4 7 0,0 7 0,1 8 0</inkml:trace>
  <inkml:trace contextRef="#ctx0" brushRef="#br0">16209 12954 8085,'0'-13'-13,"0"-1"1,-5-3 0,-3-1 0,-1 2 227,0 1 0,0-3 1,-5-1-1,-3-1-64,0 1 1,-6 0-1,4 3 1,0-4-72,0 0 0,-5 2 0,2-3 0,-3 0-138,-2 1 1,-4-3 0,-2-3-1,1-1-66,-1 1 1,-4-6 0,1 1-1,-2 0 217,-2-1 1,-5-1 0,-2-4 0,-3 2 64,-5-2 1,-6-1-1,2 1 1,-2 2-108,-2-2 0,28 18 1,0-1-1,-1 1 1,1 0-1,0 1 1,0 0-56,-33-13 0,32 15 0,0 0 1,-1-1-1,-1 1 0,1 0 1,-1 0-66,0-1 1,0 1 0,4 0 0,-1 1 0,-1 1-1,-1 0 1,1-1 0,0 0 2,-2 0 0,0-1 1,1 0-1,0 1 0,0 1 1,0 1-1,1 0 0,-1 0-2,-32-14 1,-1 0-1,1 1 1,33 12-1,0 1 109,-33-14 0,2 1 1,2-1-1,0 0 131,-3 1 1,0-1 0,4 0-1,5 1-28,4-1 1,-6 5 0,9 0-1,0-1-189,2 3 1,3-1 0,-2 5 0,4-4 32,4 0 1,-4 2-1,1-3 1,1 1-141,2-1 0,-4-1 0,-1-5 0,0 2 159,0 3 0,2-4 0,3 4 0,-2-2 106,-2 2 1,-4-1 0,5 3 0,1 0 22,1-4 1,1 5 0,-2 1-1,-1 3-249,1 2 1,0 1-1,0 1 1,-2 4-14,2 1 1,-3 2 0,2 4 0,3 0 71,3 0 0,1 0 0,5 0 1,-1 0-88,1 0 0,5 1 0,5 2 0,0 2-197,1-2 1,2 0 337,5 1 0,13 9 0,2 8 0</inkml:trace>
  <inkml:trace contextRef="#ctx0" brushRef="#br0">15196 12208 7864,'-35'10'0,"-4"3"0,1 4-370,-1 2 1,-2-3 0,5 5 0,-4 0 466,-4-1 1,7 7 0,-3 6 0,3 2 47,3 7 0,-3 8 1,6 11-1,2 4-132,17-30 1,1 2 0,-2 6-1,2 0 1,2 3 0,0 2-1,1 0 1,1 1-77,2 4 0,0-1 0,1 0 0,2 0 0,3-1 0,3-1 0,1-1 1,3 0 93,3-3 0,5-1 0,8 0 0,5-4 0,5-3 0,3-3 0,5-3 1,3-4-13,5-3 0,3-4 1,8-2-1,2-4 1,3-3-1,1-3 1,3-1-1,1-2-91,0-3 1,2-1 0,-22-1 0,2 0 0,-2-1 0,20 0-1,-1-2 1,1 1 0,0-2 19,-1-1 0,-1-1 1,2 0-1,-1 0 1,-1-1-1,0 1 1,-4 1-1,0-1-38,-2 1 0,0-2 0,0 1 0,-2-2 0,-4 0 1,-1-1-1,-1 1 0,-2-2-73,-3 1 1,-1-2 0,-1-1 0,-2-3-1,-10 2 1,-1-2 0,31-22 162,-6-7 0,-11-13 0,-20-12 0,-19 31 0,-2 0-24,-3-4 0,-3-1 0,-3-6 0,-4 0 1,-2-1-1,-3 0 0,-4-3 0,-3 0 53,-3-2 1,-3 0-1,-7-7 1,-3 1-1,3 3 1,-2 1-1,-2 0 1,-1 1 91,-3 1 1,-3 3-1,-5 2 1,-4 5-1,-1 6 1,-2 4 0,-2 3-1,-2 3-244,-4 2 0,-1 5 1,-7 5-1,-2 5 123,5 5 0,-1 3 0,-4 1 0,0 1 0,2 1 0,0 0 0</inkml:trace>
  <inkml:trace contextRef="#ctx0" brushRef="#br0">20648 13087 8112,'0'-13'-71,"0"0"1,2-1-1,1 1 1,1 0 577,-1-1 1,-1 5 0,-1 2 656,4 1 1,-4-1-795,4 7 1,-4 4 0,-1 14 0,2 4 51,2 3 0,-3 3 0,5 2 0,-1 3-103,-1 1 0,2-5 0,-1 4 0,2-4-254,0-2 0,5 3 0,-3-10 0,2 1-374,-3-3 1,4-9 0,-4-3-1,1-2-107,-1 1 0,-3-5 1,2-8-1,-1-4-30,-3-7 0,-1-9 1,-4-5-1,-2-1 326,-5-3 0,-1 0 1,-2-1-1,1 2 349,1 4 0,-3-7 1,8 14-1,1 1 499,-2 5 0,6 0 0,-2 1-110,5 2 1,12 5 0,-2 3-1,4-1-111,2 1 1,2 2 0,5 5 0,1-2-513,0-2 0,4 1 0,0 4 0,-1 0-299,-2 0 1,-3 0 0,-1 0 0,-4 0-394,0 0 1,-3 2 0,-3 0 0,-3 4-4399,-2 2 5095,-3 7 0,-6 5 0,0 7 0</inkml:trace>
  <inkml:trace contextRef="#ctx0" brushRef="#br0">20862 13247 8988,'-5'-25'1118,"1"3"0,5 8 0,8 10 1,2 4-1107,-3 4 0,9-2 1,-4 2-1,3-2-314,4-2 0,0 0 0,7 1 1,0 2-589,-1 2 0,-3 4 0,-3-3 0,0 0 890,-4-1 0,5 6 0,-1-4 0</inkml:trace>
  <inkml:trace contextRef="#ctx0" brushRef="#br0">20542 14873 8011,'-6'-13'259,"-2"1"-30,-5 3 1,0 3 569,-1 6 1,7 6 0,4 4-266,6 7 1,0 2-1,6 6 1,1 0-161,2 3 0,6 2 0,0-3 1,-2-2-268,-1-3 1,-2 2 0,0-5-298,1 2 1,-1-5-27,0 2 0,-4-9 0,-1-6 1,-2-6-54,-3-6 0,-6-4 0,-3-7 0,-2-6 83,-2-8 1,3-5-1,-2-1 1,0 0 378,1 0 1,-4 2 0,5 1 0,0 3 139,2 1 0,4 8 0,1 7 1,1 3-22,4 2 0,4 5 0,8 4 1,4 4 363,0 4 1,5 5 0,0 9 0,3 6-443,1 5 1,-3 5-1,-5 6 1,-3 0-410,0 0 1,-8 0 0,2 0 0,-3-1-485,-2-4 1,-2 1 0,-6-8 0,-2-3 299,-2 0 0,-5-5 0,-9-3 1,-4-2-295,-3-1 1,-3-3-1,-2-2 1,-1-3-581,1 0 0,-1-4 1233,4 2 0,-2 4 0,8-1 0</inkml:trace>
  <inkml:trace contextRef="#ctx0" brushRef="#br0">20582 16606 7914,'0'-27'0,"-6"6"0,-2 3 209,1 4 1,0 5 0,4 0 1724,-2-1-1382,1 4 0,4 1 1,0 11-279,0 7 1,0 5 0,0 6 0,1-2 130,4 2 1,-4 1-1,5 2 1,-1-1-143,-1 1 1,5-2-1,-5-3 1,1-4-599,1-3 0,-3-2 2,6 1 0,-5-7 1,3-4-1,-1-6-8,-3-6 0,-1-9 1,-2-5-1,0-6 12,0-2 1,0-9 0,0 3 0,0 0 528,0-1 1,0-1 0,0 1 0,0 2 533,0 5 0,1 0 0,2 4 0,2 5-84,-2 2 0,4 6 0,0-1 1,2 7-370,0 2 0,0-3 1,4 4-1,2 2-558,3 2 0,-2 1 0,5 0 0,0 0-405,-1 0 1,1 4-1,3 2 1,-2 2-414,2 2 0,-3-3 0,-1 4 0,0 2 1095,-4 3 0,-1 2 0,-2-5 0</inkml:trace>
  <inkml:trace contextRef="#ctx0" brushRef="#br0">20635 16672 8944,'2'-12'797,"2"4"1,3 2-1,8 6 1,2-2-613,0-2 1,6 2-1,-3-4 1,4 2-491,4-1 0,2 1 0,-4 4 0,3 0 305,2 0 0,-3 0 0,4 0 0</inkml:trace>
  <inkml:trace contextRef="#ctx0" brushRef="#br0">20728 16952 9069,'-20'-1'0,"5"-2"725,9-2 0,12 7 0,13 5 0,2 2-1052,3 0 1,7-6-1,4 1 1,5-2 326,5-2 0,2 0 0,6 0 0</inkml:trace>
  <inkml:trace contextRef="#ctx0" brushRef="#br0">15410 12754 7978,'0'-19'697,"0"4"1,1-3-50,4 3 1,2 2-1,6 1 1,2 2 18,3 1 1,3-1 0,7-7 0,3-2-64,4-2 0,10 4 1,5-6-1,5 0-205,3-2 1,10-2 0,-1 0 0,1 1-293,0-1 0,-31 14 0,0-1 1,0 1-1,0 0 0,-1-1 1,-1 1-83,0-1 1,1 1 0,0 2-1,1 0 1,32-11 0,-2 0-110,-2 1 0,-1-3 0,-8 6 1,0 2-643,-4 1 1,-1 2 0,-10 0 0,-2 1-155,-1 3 1,-10-1 0,-3 5 0,-2 2-474,-3 2 0,-3 1 1353,0 0 0,-2-6 0,-1-2 0</inkml:trace>
  <inkml:trace contextRef="#ctx0" brushRef="#br0">17849 11781 8244,'9'-9'1928,"0"0"0,-5 6 1231,5-1-2616,-6 3 0,-3 6 1,-9 4-1,-1 5-111,1 3 0,-7 0 1,2 5-1,0 2-341,-1 1 1,3 0-1,2-1 1,2-4-46,2 0 1,2-3 0,5-3 0,4-1 5,4 0 1,8-5 0,7-4 0,6-2-172,5-2 0,2 0 1,0-2-1,-3-1-36,-1-1 1,2-5 0,-5 5 0,-5 1-579,-5 1 1,-6 2-1,0 0-1924,-1 0 0,0 0-495,1 0 3152,-7 0 0,11 6 0,-3 1 0</inkml:trace>
  <inkml:trace contextRef="#ctx0" brushRef="#br0">18569 11701 8109,'-2'-20'874,"-2"2"0,-3 4 0,-7 6-93,1 3 0,4 4 1,0 2-182,-1 4 0,-2 2 0,0 6-140,3 1 0,-6 3 0,4 3 0,-3 0-115,-2 4 1,0 0 0,4-1 0,1 0-136,3 0 1,5-2 0,-2 0 0,5-2-95,5-3 1,8-2 0,9-5 0,3-5-427,2-3 1,4-1 0,0-1 0,-1-3-136,-2-5 0,-7-5 1,-5-2-1,-6-3 66,-5-2 0,-4 3 0,-2-2 0,-5 0 320,-8 4 1,-5 1 0,-7 3 0,0 2-57,4 1 1,-2 6-1,7-1 1,0 2-386,3 2 0,2 2-414,3 2 0,15 2 0,13 3 0,9-5 914,8-2 0,14-14 0,5-3 0</inkml:trace>
  <inkml:trace contextRef="#ctx0" brushRef="#br0">18942 11715 8109,'-13'7'392,"-5"-1"1,-1-5 0,0 2 635,-1 2 0,3 5 0,2-2-96,-3-1 0,3 5-353,-3-3 0,11-2 0,7 0-351,7-1 0,10 0 0,3-3 0,3 2-184,0-2 0,10-2 1,-6-1-1,1 0-817,0 0 1,-7 0-1,-4 0 1,-2 0-124,-2 0 1,-5-6 923,-4-3 1,-4-2-1,-4-1 1,-5 1 370,-3 2 1,3 5-1,0-5 907,-1-1 0,4 2-1086,2-1 0,13 2 1,5-3-1,4 2-793,1 2 0,9-4 0,1 3 1,2-2-161,1 0 0,-1 1 0,-4-2 1,-2 3 107,-3 1 1,-2 0 0,-7 3 1703,0-2-501,1 1 0,-7 10 0,-2 3 0,-4 4-407,-1 5 0,0 4 1,0 9-172,0 5 0,-6 2 0,-1 2 0</inkml:trace>
  <inkml:trace contextRef="#ctx0" brushRef="#br0">16716 13074 8086,'1'-19'0,"7"-2"0,8 2 1115,9 5 1,12 3 0,3 3 0,8-2 20,4-5 1,10-6-1,6 1 1,-31 8 0,0 0-1087,4-2 1,1 0 0,3-1-1,0 2 1,-1 0 0,0 2-1,0 0 1,1 0-509,0-1 1,0 0 0,2 1 0,-1 1 0,-4 0-1,-1-1 1,-1 2 0,-1-1 221,33-6 0,-5 1 0,-5 3 236,-4 3 0,-3-8 0,-2 2 0</inkml:trace>
  <inkml:trace contextRef="#ctx0" brushRef="#br0">18889 12354 8148,'0'-13'797,"1"1"0,2 2 929,2 1-979,-1 0 1,-4 3-165,0 6 1,-1 7-1,-4 11 1,-2 3-395,-1 0 1,-2 7 0,6-4 0,1-1-529,1 2 0,2-1 0,0-2 0,0-4-390,0-3 1,6-3 0,3-3 0,3-5-101,1-2 0,0-2 0,1-2 829,-1-2 0,0-10 0,1-6 0</inkml:trace>
  <inkml:trace contextRef="#ctx0" brushRef="#br0">18756 12408 8880,'-14'0'3557,"1"0"-3209,5-6 0,4 3 0,8-5 0,8 1 0,6 1-37,4 0 1,11-4 0,-5 2 0,3-1-694,2 1 1,2 0-1,-4-1 1,-1 3-592,-2 0 0,-6 5 0,-1-4 973,-2 4 0,-1 7 0,-5 1 0</inkml:trace>
  <inkml:trace contextRef="#ctx0" brushRef="#br0">18889 12581 8100,'-14'0'889,"1"0"0,7-5 1,6 1-1,9 1-1074,7 2 1,5-1 0,7-2 0,2-4-1069,1 1 1253,6-5 0,3-1 0,7-8 0</inkml:trace>
  <inkml:trace contextRef="#ctx0" brushRef="#br0">19409 12288 8938,'-17'-26'541,"4"4"1,3 15-1,10 11 1,0 7-634,0 2 1,0 0 0,0 1 0,0-1 94,0 0 1,0 5-1,1 1 1,2 1-155,2-1 1,-1 0 0,-2-3-1,0 2-300,3-2 1,4-5 363,-5-2 0,1-8 1,-5-1 100,0-7 0,0-5 0,0-3 1,0-1 292,0-2 1,-2 0 0,-1 5 4394,-1 0-3605,-7-1 1,11 8-738,0 6 0,8 6 1,8 8-180,2-1 0,6-6 0,-2-2 1,3-4-677,2-1 0,4 0 0,0-1 0,-3-2-490,-4-2 0,-1-9 1,-5 0-1,-3-2 391,-5-3 0,-4 4 0,-6-4-122,0-1 1,-6 1 324,-3-3 0,-1 7 391,1 6 0,3 6 0,6-3 0</inkml:trace>
  <inkml:trace contextRef="#ctx0" brushRef="#br0">20049 12128 7991,'-8'-18'0,"-4"0"1614,-4 2 1,-8 7 0,2 5 0,-3 5-1319,-2 8 0,1 1 1,0 13-1,4-1-621,4-2 1,10 6 0,8-6 0,10 1 324,12-3 0,18-3 0,2-2 0</inkml:trace>
  <inkml:trace contextRef="#ctx0" brushRef="#br0">15463 14313 7922,'-4'-13'475,"-1"0"0,-5-1-693,1 1 0,3 4 526,1 0 0,-2 6 32,-2-1 0,-3 8 0,-1 5 0,0 3-26,-1 1 0,-5 7 1,-3 2-1,-3 3 487,-2 2 1,-4-1 0,-2 2 0,1 4-330,-1 3 0,-4 5 1,3 3-1,0 3-102,3 1 1,4-4-1,7 3 1,6-1-256,8-1 1,5 0 0,4-4 0,6-1 40,8-4 1,19 2-1,10-7 1,9-5-525,7-5 1,7-12 0,4-5-1,1-6 88,-35 0 0,-1-2 1,1-4-1,-1-2 1,0-1-1,0-2 1,-3-3-1,-1-2-103,-1-2 1,-2-1 0,1-1 0,-2-1 0,-2-3 0,-2-1 0,21-28-186,-4-2 1,-15-4-1,-7 3 1,-9-1 552,-8 1 1,-16 3 0,-12 7 0,-11 6 130,-8 6 0,-16 6 1,-1 10-1,-2 8-128,-3 7 1,6 4 0,1 5 0,5 5-26,4 5 1,-1 9-1,7 1 37,4 2 0,5 1 0,7 1 0</inkml:trace>
  <inkml:trace contextRef="#ctx0" brushRef="#br0">16369 14727 8047,'-20'-14'1833,"0"1"0,20 5 0,9 4-1242,11 3 0,6 1 0,7-2 1,5-1-413,5-1 0,8-1 0,-4 5 0,2-1-635,0-4 1,-6 4 0,3-5-1,-2 1-1484,1 1 0,-5-2 1940,-5 2 0,7-10 0,5-6 0</inkml:trace>
  <inkml:trace contextRef="#ctx0" brushRef="#br0">17356 14487 10663,'-13'-18'717,"-1"0"1,13 8-1,5 10 242,7 7 0,2 5-632,0 1 1,-5 1 0,-2 0 0,-2 3 50,0 0 0,1 1 1,-5-3-1,0 1-639,0 2 1,0 0 0,0-5-1315,0 1 1148,0-7 1,4-3 0,1-8-1,-1-6 166,2-7 0,0-3 1,4-7-1,-1 0 456,2 1 0,-1-1 0,0 0 0,-1 2 1079,2 3 1,-5 3 0,-1 5 443,1 1 0,-4 4-1185,2 0 0,-2 12 0,-2 2 0,-2 5-283,-2 3 1,2 1 0,-2 0 0,4 3-398,4 1 1,-1-1 0,6-3 0,2-3-406,0-2 1,3 2-1,-1-7 1,0-1-301,1-1 0,-1-2 0,-1-2 1,-2-2 277,-1-5 0,-6-7 1,3-4-1,-1 0 271,-1-4 1,0 3-1,-4-1 1,2 0 698,2 1 0,-2 2 0,2 5 3146,-2 1-3110,-2 0 0,6 7 0,3 6-1032,2 7 1,3 9 0,-1 4-1,0-1-632,1 0 0,4-1 1,1-5-1,2-1 420,2-3 0,2-3 0,2-6 0,0 0-2387,-1 0 3199,-5-6 0,4-1 0,-4-7 0</inkml:trace>
  <inkml:trace contextRef="#ctx0" brushRef="#br0">18076 14313 10378,'0'-17'0,"0"-1"0,0 2 2290,0 1-2094,0 7 1,1 2-1,4 6 169,3 0 1,0 0 0,1 0-189,1 0 1,2 0 71,1 0 1,1 0-312,-1 0 1,-6 2 0,-1 1-31,0 1 0,2 1 44,5-5 1,-4 0-1,0 0 247,1 0 0,-2-6 1,-1-3-1,0-1 260,1 1 1,-4-3 0,5 3 691,1-3 1,-2 5-776,1 2 1,-5 5 0,4 5 0,-2 5-413,-4 6 0,0-1 1,-2 4-1,0-1-610,0 0 0,-2 0 1,0-3-839,-3 2 0,-1 3 1,3 2-2023,-1-4 3506,-1-10 0,-1 4 0,-1-4 0</inkml:trace>
  <inkml:trace contextRef="#ctx0" brushRef="#br0">15450 18018 8336,'-6'-13'1693,"-2"1"-621,-5 3 1,4 3 16,0 6 0,2 6-237,-2 3 1,3-1 0,7-1-156,4-1 0,-2 0 0,6-3 0,1 1-254,2-1 0,3-1 1,1-2-1,2 0-529,-2 0 1,5 0 0,1-2 0,2-1-453,-2-1 0,3-2 1,-4 3-1,0-2-485,-4 2 0,3 2 0,-3 0 0,0-2-482,-2-2 1,-7 1-820,1 4-284,-6 0 2608,3 0 0,-6 1-174,0 4 1,-1-2 0,-2 5 932,-2 3 0,1 1 0,4 1 0,0 0-11,0 1 1,0-1 0,0 2 0,0 1 738,0 2 1,0 6 0,0-2 0,0 3-1078,0 2 0,6 4 0,3 0 1,1-2-1248,-1 0 0,3 2 1,-3 1-1,1 1-971,-1-1 0,1 10 1,-5-4 1807,-2-1 0,4 3 0,1-6 0</inkml:trace>
  <inkml:trace contextRef="#ctx0" brushRef="#br0">16010 19084 8115,'-6'-11'0,"-3"0"1501,-3 2 1,-3 8 0,-1 1-562,-2 7 1,-1 7 0,2 3 0,0 4-249,0 0 0,-2 4 0,3-3 0,2 2-584,4-2 1,7 2 0,-1-6 0,4-2-173,4-1 1,4-2-1,6 0 1,4-1-144,4-3 0,4 1 0,0-4 0,-1 2-210,-2 2 0,-4 1 0,-7 0 0,-3 1 181,-5 3 1,-2 1 0,-2-2-1,-2 0 516,-2 4 0,-5-1 1,-8 3-1,-2 0-102,-2-4 1,4 3 0,-4-1 0,2-2-1014,2-1 0,3-2 0,2 1-649,3-1 1,4-6-1,11-2 1484,8-4 0,11-19 0,9-4 0</inkml:trace>
  <inkml:trace contextRef="#ctx0" brushRef="#br0">16396 19218 7971,'-1'-18'5065,"-4"0"-3735,4 6 0,-4 8 1,10 8-599,4 5 0,-2 3 1,0 3-1,1 3-425,-1 4 0,1 8 0,2 1 0,-3 0-652,-1 1 1,3-4 0,-3 4-1,0-4-1848,0-2 1,3-1 0,-5-2 2192,-1-6 0,-1-8 0,-2-3 0</inkml:trace>
  <inkml:trace contextRef="#ctx0" brushRef="#br0">16263 19191 9213,'-6'-52'0,"-2"9"1956,1 17 1,7 9 0,10 25 0,7-1-1496,5 1 1,3-5-1,2 1 1,1-3-1610,3-1 0,9 0 0,10-1 0,5-2-3786,3-1 4934,12-7 0,-14-14 0,9-10 0</inkml:trace>
  <inkml:trace contextRef="#ctx0" brushRef="#br0">16729 17818 8132,'-6'-13'1242,"6"7"1,0 6 0,8 8-488,4 3 1,7 10 0,3 4 0,3 6 120,2 3 1,-2 2 0,-1 4 0,-2 0-968,2 0 0,-1 0 1,0 0-1,-4 0-439,0 0 0,-3-2 1,5-1-1,0-1-2872,0 1 3402,-5 1 0,9 2 0,-4 0 0</inkml:trace>
  <inkml:trace contextRef="#ctx0" brushRef="#br0">17396 19084 7950,'0'-19'1196,"0"4"1,0 4 0,1 11-1,2 8-931,2 9 1,1 3 0,-3 7 0,3 0 832,1-1 0,-4 6 1,3-1-1,-2 0-787,1 1 0,4-4 0,-3 4 0,-1-6-591,1-4 0,5 2 0,-4-6 0,2-2-482,0-1 1,-5-6-2574,5 0 2663,-6-6 1,2-3-1,-8-11 1,-3-5 790,-2-6 1,4-8 0,-5-2 0,0-1 518,2 1 0,1-4 1,4 5-1,-1 3 627,-1 4 0,0 0 0,4 7 486,0 0-1448,0 8 0,0 5 1,0 8-1,1 7-273,3 5 0,-2-1 0,2 4 0,-2-1-403,-2 0 0,0-1 0,0-3 0,0-1-953,0 0 0,0 1-3499,0-1 2283,-6-6 2542,10-1 0,-2-6 0,11 0 0</inkml:trace>
  <inkml:trace contextRef="#ctx0" brushRef="#br0">17742 18991 8188,'-5'-23'1312,"-4"5"1,-2 10 673,2 10 0,3 5 1,6 7-1263,0-1 1,0 5 0,0 1-1,2 2-596,2 2 0,-1 2 0,6 2 1,2 0-1360,0-1 1,7 0-1,0-3 1,-2-2-771,-1-2 1,3 4 0,0-6 2000,-2 0 0,-1-3 0,-2 0 0</inkml:trace>
  <inkml:trace contextRef="#ctx0" brushRef="#br0">17729 19164 8032,'-13'-26'0,"-1"2"0,3 5 1543,2 6 0,4 2-864,10-2 1,2 1 0,8 3 0,3 5-1501,4 2 1,8 2 0,4 0 820,4 0 0,-1 6 0,9 2 0</inkml:trace>
  <inkml:trace contextRef="#ctx0" brushRef="#br0">18236 19271 7899,'-11'-25'3260,"-2"3"-2616,3 8 1,4 7-1,6 3 1,1-5-847,4-3 1,-2-2 0,5 1 0,3 0 201,1-1 0,1-5 0,0-2 0</inkml:trace>
  <inkml:trace contextRef="#ctx0" brushRef="#br0">17769 17485 9727,'8'14'1082,"3"5"0,0 5 1,5 5-391,6 7 1,8 4 0,2 4 0,3 3-590,2 1 0,1 4 1,2-3-1,0 1-972,0-1 0,4-3 0,2-6 1,0-2 868,0-2 0,5-4 0,-4-5 0</inkml:trace>
  <inkml:trace contextRef="#ctx0" brushRef="#br0">18915 18618 8205,'8'-13'852,"4"5"0,-3 4 1,1 4-331,-1 4 1,1-1-1,-4 8 1,0 2-301,0 3 1,-2 8 0,-2 0 0,1 4-339,1 3 0,1 6 0,-5-3 0,0 0-1253,0-3 1,-5 2 1368,1-2 0,-1 0 0,5-4 0</inkml:trace>
  <inkml:trace contextRef="#ctx0" brushRef="#br0">15383 17005 8139,'0'-13'0,"0"6"0,0 1 0</inkml:trace>
  <inkml:trace contextRef="#ctx0" brushRef="#br0">15330 16992 8010,'-5'-13'-431,"1"-1"1,-2 7 161,1 3 0,-1 4 0,-5 4 0,-1 3 269,-3 1 0,-6 7 0,2-5 0,-2 0 13,-2 2 1,3 0-1,1 0 1,1-2 123,1-1 1,-6-1 0,6 2 0,-1-1 313,-2 1 1,6-2 0,-4-1-1,3 0-154,2 1 0,1-4 0,2 5 1,1 0-379,-2-2 1,4 10-1,-2-4 1,0 3 133,2 4 1,-4 0 0,7 7 0,1 0-247,1-1 0,2 1 0,2 0 0,4-1 260,7 1 1,6 4 0,10 0 0,2-1 234,4-2 1,10-1-1,7-1 1,8 1-238,-25-14 0,1 0 1,4 0-1,2 0 1,1-1-1,1-1 1,1 1-1,1-1-68,0 0 1,2 1 0,5 1-1,1-1 1,0 2 0,0-1-1,2 0 1,1 1-170,1 0 0,1-2 1,0-1-1,2-2 1,-1-1-1,0-2 1,-1-1-1,0-1-93,3 0 1,1-2-1,-3-1 1,1-3 0,0-2-1,-1-3 1,-1 0-1,-2-2 142,0-1 1,-1-2-1,-1-5 1,-1-2-1,-2-1 1,-2-1 0,-2-1-1,-1-1 109,-3 1 1,-2-1 0,-3-2 0,-2-1 0,-7 2-1,-1-2 1,21-29 128,-7-3 0,-7-1 1,-16 4-1,-6 1-107,-8 2 0,-23 9 0,-12 4 0,-19 13-124,-18 11 1,25 10 0,-3 2 115,-6 3 0,-2 0 0,0-1 0,0 1 0,-3 1 0,-1 2 0,-2 3 0,-1-1 0</inkml:trace>
  <inkml:trace contextRef="#ctx0" brushRef="#br0">4146 10968 17224,'-14'0'0,"1"0"0,0 0 0</inkml:trace>
  <inkml:trace contextRef="#ctx0" brushRef="#br0">4066 10995 19435,'0'1'-2508,"-6"4"1,3-11 1336,-6 6 1,0 0 851,-4 0 1,4 0 605,0 0 1341,6 6 515,-3-5-1635,6 5 0,0-4-1000,0 2 1,0-1 623,0 6 0,0-5-127,0 5 0,4-4 0,2 2 0,2-1 200,2-3 1,1 0 0,-1 0 0,-1 1 64,1-1 1,2-1 0,3-2 0,1 0-133,2 0 0,1 0 0,-3 0 0,2 0 12,-1 0 1,2 0 0,-1 0 0,-1 0-129,3 0 0,-6 0 0,6 0 0,-3 0 63,1 0 0,1 1 0,-1 2 0,3 2 66,0-2 1,2-2 0,-3-1-1,-1 0-1,0 0 0,3 0 0,-2 2 0,0 1-91,4 1 0,0 1 1,-1-5-1,0 0-50,0 0 1,3 0 0,-1 1 0,-2 2 56,0 1 0,-3 1 0,4-5 0,-3 0 83,-2 0 1,0 0 0,-2 0 0,0 0-18,0 0 0,-3 0 0,0 0 1,-1 1-12,0 4 0,1-4 1,1 4-1,1-4-182,2-1 1,-1 0 0,-2 0 0,2 0 58,0 0 0,7 0 0,-3 0 0,1-1 97,0-4 0,0 2 0,5-6 0,-2-1 32,-3-2 0,4-1 0,-4 0 1,2-1-76,-2 1 1,1 0-1,-3 1 1,-1 1-85,0 2 0,3 1 0,-4-6 0,-1 1-100,-3 0 0,0 4 1,-2 0-1,-2-2-105,-1 0 0,-2 2 0,4 0 135,-3-2 1,0 0 0,2-3 0,-2 1 44,-2 0 0,-1-1 0,-2 0 0,2-3-12,-2-1 0,3-4 0,-2 3 1,-1-2 52,-1-2 0,-2 2 0,0 0 1,0 2-108,0 3 0,0 1 0,0 1 1,-2 1-225,-2 0 0,1 1 1,-6 2 59,-1 1 1,-7 1 0,-1-2 0,2 3 138,1 1 0,1-3 1,-3 3-1,-2 0 100,-2 0 0,1 0 0,-4 3 1,2-3 106,-2-1 0,3 2 1,-1-4-1,0 1 71,1 0 0,-3-4 1,5 3-1,0-1-62,0 1 1,-4-1 0,4 4 0,0 0-92,0 0 1,-4-3 0,4 5-1,0 1-84,0 1 0,-5 2 0,2 0 0,-2 0-4,2 0 0,-2 0 1,5 2-1,-2 1-98,-3 1 154,5 1 1,-5-4-1,5 2 137,-2 1 0,4 1 0,-6-5 1,0 0 33,-2 0 0,-2 0 1,0 0-1,1-2-26,-1-2 0,-1 2 0,-2-2 0,-2 3-162,-3 1 0,1 5 0,-3 4 0,2 3-134,-2 2 0,0-1 1,0 2-1,1 1 86,-1 2 1,5 4 0,0-3 0,4 0 27,2 1 1,3 2 0,3-4 0,2-2 87,6-1 0,0 3 0,6-1 0,0 1 25,0 1 0,2-2 0,6 3 1,0 0-293,3-4 0,10 5 0,0 1 0,4 2-330,5-2 0,7 3 0,4-3 1,5 3-1000,5 2 1,2 0 1595,6-1 0,7 7 0,0 1 0</inkml:trace>
  <inkml:trace contextRef="#ctx0" brushRef="#br0">6665 11301 8535,'-4'-17'0,"-1"-1"38,2 2 0,0 7-342,-1 4 0,2 2 1,-4 0 92,0-1 1,4-1 1037,-7 5 107,6-5 1,-5 2 33,4-6 1,1 6-545,-6-2 1,5-1-1,-5 2-312,-2 1 1,-1 1 0,-1 2 0,0 0-132,-1 0 1,0 0 0,-3 0 0,0 2 7,0 2 1,-2-2 0,0 2-1,0-2 305,-1-2 1,-2 4-1,4 1 1,2-2 95,1-2 1,-3 1-1,1 1 1,0 1-107,3-1 1,0 4 0,1 1 0,0 1-140,-1 0 1,5-1-1,0 6 1,-1-1-54,-2 0 0,0 5 0,2 0 0,1 0 42,-1 1 1,2-4-1,1 4 1,1-1-19,3 0 1,2-1 0,1-3-1,0-1 59,0 0 1,1 5 0,3 0 0,7-2 2,5-1 0,0-2 0,7 1 0,0-1-64,3 0 0,6 2 0,2 1 0,2 2-48,-1-2 0,1-2 0,5-2 0,2-2-46,2 0 0,-1 5 0,-2-7 0,1 0 51,1 1 1,5-1 0,-3 2 0,1-3 42,4-1 1,-4-1 0,2-5 0,0 0-25,-2 0 0,5 0 0,-3-2 0,1-1 18,-1-1 1,1-11 0,-4 2-1,0-2 17,0 0 1,2 0 0,-6-1 0,-2-2-38,-1 2 1,2 0 0,-7-1 0,2 0-172,0 0 0,-7 3 0,4 0 0,-4 1-130,-2 0 1,3 1 0,-10 1-1,1 3 9,-3-3 1,-3-1 0,-2-1 0,-1-2 118,-3-3 0,-3 2 1,-6-6-1,0 0 52,0 1 0,-8-4 1,-5 1-1,-8-4-64,-4-3 0,-12 0 0,-4 4 0,-5 2-80,-5 3 0,-6-2 0,-6 6 0,-2 2-9,-1 1 0,-1 8 0,-1 2 0,-2 4-378,-1 1 1,0 4 0,6 2 0,3 2-14,4 2 0,4 0 0,6 1 0,5-2 287,6 1 1,6-4-1,8 0 1,6-2-2674,2 1 2963,1-1 0,13-4 0,2 0 0</inkml:trace>
  <inkml:trace contextRef="#ctx0" brushRef="#br0">5719 10808 8398,'-14'0'0,"1"0"-10,0 0 1,-1 0-215,1 0 1,0 0 0,-1 0 863,1 0 0,4 0 70,0 0 1,0 0 1638,-4 0-298,6 0-1744,1 0 0,7 0 1,4 0-1,5 0-68,6 0 1,1 0 0,5 2 0,0 1-66,-1 1 1,4 5 0,-3-3 0,2 0 2,-2 0 1,3 4-1,-3-2 1,2 1-130,-2-1 0,4-3 0,-4 2 0,1-1 158,0-3 0,2 3 0,-3-1 1,3-3 23,2 0 1,-5-2-1,0 0 1,1 0-128,-3 0 1,1 0 0,-5 0 0,2 0 102,-2 0 0,-1 0 1,-3 1-341,-3 4-528,3-4 0,-9 7-1177,6-4 440,-6-2 0,4 4-26,-3-6 0,4 0 344,5 0 0,-4 0 0,0 0 1081,1 0 0,8-6 0,3-2 0</inkml:trace>
  <inkml:trace contextRef="#ctx0" brushRef="#br0">6425 10795 8410,'-9'0'1241,"0"0"1,6 1-549,-1 4 1,2-2 0,2 6 9,0 1 1,2 2 0,2 0-83,5-3 1,3 1-1,1-4-301,1 1 1,-2 2 0,-2 3 0,-3-1-14,-1-3 0,-1 1 0,-5 5-153,0-1 1,-2-4 0,-2 0-1,-7 1-236,-5 2 0,0 1 0,-6 1 0,-2-3-271,-1-2 1,3 3 0,1-4 0,2 0-592,2 1 0,-2 0 1,1 3-562,2-3 1,7 3 0,5-3 1504,2 3 0,8 7 0,2 1 0</inkml:trace>
  <inkml:trace contextRef="#ctx0" brushRef="#br0">10491 6677 10895,'-8'6'3273,"-2"-3"-1667,6 6 1,-1-5 0,5 5-479,0 1 0,0-2 0,0 1 0,0 1-86,0 2 0,0 3 0,0 2 0,0 6-792,0 2 1,-6 6 0,-3 2 0,-2-1-251,-3 1 0,2 2 0,2-4 0,3-1 0,1-2 0,-3-7 0,4-2 0,2 0 0,8-5 0,4-1 0,3-6 0,1-1 0,5-4 0,-1 2 0,1-4 0,1-4 0,-2 2 0,5-4 0,0 2 0,-1-1 0,4-5 0,-4 3 0,0-2 0,-4 0 0,3 4 0,-1-2 0,0 0-2140,0-1 0,-1 4 0,-5-5 0,1-1-924,-1-2 1,0-3 3063,1-3 0,5-9 0,2-7 0</inkml:trace>
  <inkml:trace contextRef="#ctx0" brushRef="#br0">11037 6863 11250,'-1'8'9830,"-4"-4"-8809,4-2 0,-9-1 1,4 2-1,0 3-666,0 2 1,-3 0 0,3 7 0,0 2-218,0 0 0,2 7 1,4-3-1,0 1-79,0 0 1,1-4-1,4 3 1,4-4-442,2-5 0,3 0 0,-1-7 1,0-4 18,1-4 1,-5-6-1,-1-7 1,1-3 327,-1-2 1,-2-1-1,-6-3 1,0 1 16,0 2 0,-5 5 1,-1 0-1,0 2 1537,0 1-2456,2 7 1,6 3-490,2 8 0,3-2 0,8 3 0,1 0 213,2-1 0,4 1 1,-2-5-1,-1-2 54,0-2 1,-1-4-1,-5-5 1,-1 0 423,-3-1 1,-3 6 0,-6-1 734,0-2 0,-2 1 4683,-2 1-1234,-3 3-1887,-1 6 1,4 5 0,8 1 0,4 1-356,-1 3 0,5 2 0,-3 1-1689,3 1 0,1-2 1,0-3-1302,1-5 0,3-3 0,1-2 0,-2-3-2207,-1-5 3990,-1-9 0,5-3 0,2-5 0</inkml:trace>
  <inkml:trace contextRef="#ctx0" brushRef="#br0">11611 6437 7913,'8'-4'336,"1"-1"1,-4 1-1,2 5 1904,-1 4 0,4 2 1,-1 6-1,3 1-415,2-1 0,-1 5 0,0 1 1,1 0-1322,-1 1 0,0 2 1,1-4-1,-1-4-968,0-3 0,-4-4-754,0-2 1,-8-4 0,-1 2 505,-7-6 1,-5 2 0,-3-4-1,-1 4 967,-2 1 0,1 0 1,3 1-1,2 4-30,3 3 0,-1 9 0,6 2 0,1 2-535,1 2 1,2 3-1,2 0 1,2 2-6977,5 3 7286,3 3 0,1 6 0,1 0 0</inkml:trace>
  <inkml:trace contextRef="#ctx0" brushRef="#br0">11384 7370 8480,'-6'-18'0,"-1"0"1418,-1 2 1,1 6 0,4 1 1378,-2-2 0,1 4-1449,4-2 0,0 8 0,1-1 79,4 5 1,-2 12-1,6 0 1,1 4-1282,2 5 1,1 1 0,2 2 0,1-1-147,2 1 0,1 0 0,-2-2 0,0-2 0,0 0 0,2-7 0,-1 2 0,-2-4-164,-1 0 1,-2-2 0,-1-2-4558,-3-1 1,-2-6 3181,-2 1 1,-10-2 0,1-2 591,-6 0 0,-4 0 1,1 0-1,0 0 187,-1 0 0,1 0 0,0 1 0,1 4 431,3 4 0,-2-2 0,6 2 990,-3 1 1,5 2-1,-1 1 832,2 1 0,2-5 1,0 0-1,2-1 192,2 0 1,4 2-1,6-5 1,4-2-1053,4-2 1,8-1-1,3-1 1,-1-4 77,1-4 1,2-9-1,-4-2 1,-1-2-1266,-2-1 1,-3 6-1,-2-4 1,-6 2-2838,-2 2 1,-7 2 3390,-4 2 0,3-6 0,1-2 0</inkml:trace>
  <inkml:trace contextRef="#ctx0" brushRef="#br0">11397 8663 7774,'-1'-8'1067,"-2"2"-499,-2 0 0,1 3 0,4-5 1434,0-3 0,0-1-361,0-1 1,0 4-262,0 0 0,0 8-967,0 1 0,4 6 1,2 8-1,2 3-85,2 1 1,-3 10 0,1-2 0,-1 2-229,1 1 0,-5-4 1,3-2-1,-2-2-809,0-2 0,2-1-2016,-1-4 2267,-4-7 1,5-13 0,-6-12 0,0-5 586,0-4 0,0 0 1,0-1-1,0-1 240,0-3 0,-1 1 0,-2 6 0,-2 1 1293,2 2 1,2 6-204,1-2 1,1 5-1144,4 4 1,-2 9 0,6 10 0,1 5-99,2 3 0,1 4 0,-1-4 0,-2-2-555,-1-1 0,-4-2 0,4-1-1956,1-3 1874,-4-3 0,0-12 1,-6-4-1,0-7 516,0-5 0,-2-1 0,-1-1 0,-1 2 209,1-2 1,2 3 0,1 0 0,0 2 247,0 3 1,0 1 0,0 2 113,0-1 1,5 7 0,4 3-669,3 2 0,2 4 0,-1 2 0,-1 5 0,-3 3 0,2 6 0,-2 1 0,3 0-503,2 0 1,-6 3 0,1-4 0,2-1-150,1-3 0,-4-2 0,1-3 0,2-4-7506,1-4 8158,7-7 0,-4-1 0,4-7 0</inkml:trace>
  <inkml:trace contextRef="#ctx0" brushRef="#br0">11864 8329 7774,'7'-5'1654,"-1"3"1,-6-2 0,2 8-475,2 5 1,-1 3-1,6 3 1,1 2 340,2 6 0,1 2 1,1 1-1,-2 0-658,-3-4 0,2 3 1,-3-4-1,1-1-1124,0-2 1,-5-4-1,3-4 91,-1-1 1,-1-8 0,-5-1-1216,0-7 1,0-9 0,0-4 0,0 0 839,0-4 1,-5-1 0,-1-2-1,1 2 592,-1 3 1,-3-2 0,4 6 0,2 2-450,2 1 1,-4 2 5487,1-1-3341,-1 7 1,5 3 0,0 8-1263,0 5 1,2 9-524,2 4 1,-2-3 0,4-3 0,-2-4-3165,1-3-1,1-6 1,-2 2 1327,5-4 0,-2-7 0,1-3 0,-1-4-672,1-5 2549,0-3 0,6-5 0,-1-1 0</inkml:trace>
  <inkml:trace contextRef="#ctx0" brushRef="#br0">12090 8196 7774,'0'-7'1920,"2"1"1,1 7-1,3 2-1532,1 2 1,-2 5-1,4-1 1,1 1-90,2-1 0,-3 2 0,0-5 0,1-1-575,2 1 0,1-1 1,0-5-691,1 0 1,-2-6 0,-2-3 0,-1-3 53,1-1 0,-4-5 0,-1 0 0,-4 2 626,-1 1 1,5-3-1,-1 1 837,-1 0 0,-2 7 1,1 3 820,2 1 0,-1 1 0,5 7 348,-2 2 1,4 4-1,-1 6 1,3 3-643,1 0 1,0 10 0,1-2 0,-1 2-659,0 3 0,1 4 0,-1-2 1,0 1-360,1-1 1,-1 2-1,0-5 1,-1-4-2245,-3 0 1,3-6 0,-3 0 2182,3 1 0,1-6 0,0 6 0</inkml:trace>
  <inkml:trace contextRef="#ctx0" brushRef="#br0">12384 8943 7882,'-9'-12'34,"0"3"1,6-5 0,-3 3-1,2-6-171,-1 1 1,1-3 0,4 0-1,0-1 905,0 1 1,0-3 0,0 4 2221,0 2 0,4 1-1217,1 2 0,1 5 1,-2 4-294,5 2 0,3 10 1,1 5-1,0 8-1063,1 4 1,3 6-1,3 0 1,-1 0-418,0 2 0,3-5 0,-4 3 0,-1-3 0,-3-1 0,1-2 0,0-3 0,0-4-1216,-3-3 0,-2-3 1,3-2-1422,1-1 0,-1-6-1984,0 1 2608,-5-2 0,-4-2 1,-8 0 1150,-5 0 0,-3 1 1,-1 2 509,-1 2 1,1 5 722,0-1 1,1 3 2403,3 1 0,3-4-553,6 0 0,1 0-903,4 4 1,7-6-1,7-2 1,0-4-287,1-1 1,3 0 0,-1 0 0,4-1-1160,0-4 0,-1-2 1,-1-6-1,-3 1-1287,-2 3 1,-3-3-1,-5 3 1,-2-3-1102,1-1 0,-3 0 2514,2-1 0,0-5 0,5-2 0</inkml:trace>
  <inkml:trace contextRef="#ctx0" brushRef="#br0">12944 9742 8577,'-9'-6'0,"1"-3"1049,2-2 0,2-3 0,4 1-320,0 0 1,4 4-1,2 1 233,2 2 0,-5 0 314,1 2 0,-2 4-390,-2 0 1,-2 6-1,-1 7-331,-1 1 1,-5-1-1,4 0-374,2 1 1,2-1 0,1 0-1,0 0-95,0 1 1,1-5-1,4 0 1,2 1-148,1 2 0,4-3 1,-4 0-1,4-1 255,2 0 1,-1 4-1,0-3 370,1 2 1,-3 3-1,0-1 1,-4 0-152,-1 1 0,3-1 0,-5 0-425,-1 1 0,-1-1 0,-2 0-819,0 1 1,0-1 0,-2-1-707,-2-3 0,1-3 1,-4-5-1,-1 2-1474,1 2 1,4-2 1228,-2-8 0,4-2 1782,1-7 0,0-5 0,0-2 0</inkml:trace>
  <inkml:trace contextRef="#ctx0" brushRef="#br0">13343 9462 17533,'5'14'1255,"-1"-1"1,7 2 0,-4 3 0,2 4-250,0 3 1,-2 2 0,4 1 0,-2 1-1382,1 2 0,-3-4 0,1-5 0,-1 0-1168,1-1 0,-4-2 1,3-5-1,-1-1-5181,-3 0 6724,5-5 0,-7-2 0,5-6 0</inkml:trace>
  <inkml:trace contextRef="#ctx0" brushRef="#br0">13277 9502 7712,'-13'0'4915,"7"-1"0,6-2-2998,7-2 1,9-4 0,4 4 0,0-3-2107,4-2 0,1-2 1,3-1-1,2-1-3549,1 1 0,0 0 3738,-4-1 0,5 1 0,2 0 0</inkml:trace>
  <inkml:trace contextRef="#ctx0" brushRef="#br0">15410 12687 7970,'-14'-17'0,"2"-3"550,4 0-302,-4 3 1,9-2 0,-6 6-1,0-2 157,2-3 0,-5 3 1,3-2-1,-3 2-184,-1 2 0,-1-1 0,0 2 0,-3 3-87,-1 5 1,-5 6 0,1 6 0,-4 12 144,0 8 0,-5 16 0,0 12 0,2 8-125,17-28 0,1 1 0,0 2 0,2 2 0,3 1 0,1 0 0,0 0 0,1-1-118,0 0 1,3 1-1,3 1 1,4 0-1,1-6 1,3 0-1,4-1 1,2-1-15,21 27 0,13-6 0,7-16 0,3-9-29,4-10 1,3-9 0,-8-16 0,-1-10 2,-3-12 0,-5-23 0,-12-13 0,-19 25 0,-2 0-83,0-4 0,-3-1 0,-2-2 0,-3 0 0,-1-3 0,-3-1 0,-2 1 1,-3 0-113,-2 0 0,-3 0 1,-4 1-1,-3 1 0,-5 4 1,-3 3-1,0 3 0,-2 2-104,-22-25 0,-5 12 1,3 26-1,0 6-216,0 8 0,2 24 0,5 15 519,4 16 0,2 16 0,20-28 0,0 0 0</inkml:trace>
  <inkml:trace contextRef="#ctx0" brushRef="#br0">15210 14407 8527,'-23'-15'0,"3"-1"462,0-2 0,4 4 0,6 7 0,1 1 25,-1 3 0,2-3 1,-1 2-1,-1 1-171,-2 1 1,-6 10 0,-1 7 0,0 11 196,0 13 0,1 17 1,4 18-1,8-32 0,-1 2-223,0 4 1,1 3-1,1 9 1,2 0-1,1-3 1,1 0-1,3 0 1,2 0-472,4-2 0,2-2 1,4 1-1,3-1 0,6-5 1,3-3-1,0-4 0,3-2 28,2-3 1,2-4 0,1-5 0,1-3-1,0-5 1,1-3 0,0-3 0,1-4-82,32 3 1,1-7 0,-14-13-1,-4-10 122,-6-11 0,-12-24 0,-7-13 0,-17 30 0,-2-2 123,-2-2 1,-2-1-1,-5-5 1,-4-1-1,-4-1 1,-4 1-1,-3-2 1,-4 2-172,-3-1 1,-3 1 0,-3-3 0,-2 1-1,0 3 1,-1 1 0,1 2 0,0 0-90,3 4 1,-1 0 0,-2 1 0,1 3-1,-19-17 1,6 13 248,9 13 0,3 9 0,9 12 0,-4 1 0</inkml:trace>
  <inkml:trace contextRef="#ctx0" brushRef="#br0">15396 17019 7858,'-17'-15'565,"-1"-3"0,-4 3 0,4-1 0,0 4-32,-1 3 1,2 5-1,-5-3 1,-1 1-111,-3 3 0,0 12 0,-2 7 0,-2 6-160,-1 6 0,0 14 1,4 5-1,3 9-68,7 6 1,5 10 0,13-9 0,7-1-168,9-1 1,17-3 0,21-6 0,-24-28 0,2-2-98,1-3 0,2-3 0,6 1 1,3-4-1,-1-5 0,1-3 1,1-1-1,0-3 2,-1-3 0,0-2 1,0-4-1,-1-4 0,-3-4 1,-1-3-1,-2-1 0,-2-3 49,-2-3 0,-2-3 0,-3-1 0,-4-2 0,9-35 1,-8-1 10,-12-3 1,-12 32 0,-5 0 0,-5-4 0,-3 0 0,-5-1 0,-4 2-175,-4-2 1,-2 2-1,-3 2 1,-1 3-1,-4 2 1,-2 3-1,0 2 1,-2 3-145,-1 0 1,-2 3 0,-1 3-1,-1 4 1,3 3 0,-1 3-1,1 2 1,0 3-1711,-34 0 2035,36 10 0,0 2 0,-31 5 0,31-1 0,0 2 0,1-1 0,-1 0 0</inkml:trace>
  <inkml:trace contextRef="#ctx0" brushRef="#br0">18649 10902 8101,'-12'6'4915,"3"2"0,5 3-2703,8-2 0,8-3 0,9-6 1,2-2-1741,6-2 1,9-4 0,1-5 0,1-2-473,3-3 0,-1 4 0,-3-4 0,-3 3 0,-5 2 0,0-1 0,-5 1 0,-5 1-1146,-5 3 0,-2-1 0,-1 5-780,0 3 0,-4 0 1,0 2-2485,2 0 4410,0 0 0,9 0 0,0 0 0</inkml:trace>
  <inkml:trace contextRef="#ctx0" brushRef="#br0">19795 10488 8144,'8'-13'526,"2"4"1,-4 2 0,1-1-28,4 1 1,1 0 0,1-4 0,0 4 1123,1 1 0,-1-3 3664,0 5-3984,-5-7 0,-8 10 0,-9-2-604,-3 6 1,-1 0 0,-1 6 0,1 1-380,0 2 1,1 1 0,1 0 0,4 1-220,1-1 1,2 0 0,4 1-83,0-1 0,6-1 0,2-2 0,4-2-9,2-2 1,5 3 0,2-5 0,-1 0-11,-2 2 0,1 0 0,-1 5 0,-2-2 0,-1 1 0,-3 3 0,-3 4 0,-5 0 0,-2 0 0,-2 3 0,0 1 0,0 0 0,0-3 0,-6 1 0,-3 0 0,-3 0-284,-1 1 0,0-4 0,1-6 1,1-2-2344,2-2 1,7-4 0,-3-6 1790,4-5 1,2-10 835,4-8 0,8-5 0,8-8 0</inkml:trace>
  <inkml:trace contextRef="#ctx0" brushRef="#br0">20262 10395 8029,'0'11'2823,"1"0"1,2 6-1853,2 2 1,-1-3 0,-2 3-1,1-1 1103,1 0 1,2 4 0,-3-4-1730,1-2 0,5-1 1,-3-3-1811,2-3 1,-4-3 0,3-9 0,-1-5-1318,-3-5 0,3-9 2782,-1 0 0,-1-9 0,-4-4 0</inkml:trace>
  <inkml:trace contextRef="#ctx0" brushRef="#br0">20275 10262 8457,'-12'-9'0,"2"2"1282,1 1 1,6 7-355,-1 8 0,8-3 0,5 0-707,3 0 1,1-5 0,0 4-1,1-4-203,-1-1 0,2-4 0,1-2-18,2-2 0,6 0 0,-4-6 0</inkml:trace>
  <inkml:trace contextRef="#ctx0" brushRef="#br0">20515 10169 8700,'0'14'0,"0"3"1005,0 0 0,2 1 1,1-3-1,2 1 0,1 2 848,0-2 1,5-1-1,-4-1-849,1-1 0,2 0 1,-4 1-1,0-1-752,0 0 0,3-4-934,-5 0 1,0-8-1044,-4-1 0,0-5 1,0-9 686,0 1 0,-4 0 0,-2 1 2688,-1 3 37,4 3 0,-2 6-610,10 0 0,2 6 1,6 1-742,1 1 0,-1-1 0,0-4 1,1 1-1375,-1-1 1,5-1 0,1-2-1,0-2-1511,1-2 1,2-2 0,-3-6 2548,2-1 0,1-3 0,5-11 0</inkml:trace>
  <inkml:trace contextRef="#ctx0" brushRef="#br0">20902 10195 8512,'-8'2'1932,"4"2"0,7-1 0,3 5 0,1-1-674,3 0 0,2 1 0,3 4 0,1-1-212,2 4 0,0 6 0,-6-2 0,-3 1-593,-5-1 1,2 4 0,-1 0 0,-4 0-942,-4 0 1,0-3-1,-6-3 1,-1-1-1228,-2-4 1,-1 0 0,-1-8-364,1-1 0,0-2 1,-1-2 904,1-3 1,6 1 0,2-6 0,5-2 1172,5-1 0,2-13 0,6-3 0</inkml:trace>
  <inkml:trace contextRef="#ctx0" brushRef="#br0">21208 9729 7995,'8'-6'602,"-2"10"1,-5 1-1,2 5 1260,1 3 0,1 7 0,-4 2 0,2 3-759,2 2 0,1 4 0,-3 0 0,1-1-1394,-1-2 0,5-2 0,0 0 0,3-3-339,-2-1 1,3-5 0,-4-1-1,4-6 630,2-5 0,5-4 0,2-1 0</inkml:trace>
  <inkml:trace contextRef="#ctx0" brushRef="#br0">21408 10022 7995,'5'15'679,"-1"3"1,6-4-1,-1 4 1,3-3-1,2-2 1497,-1 1 1,6-1 0,2-1-1422,0-3 0,4-3 0,-3-6 0,2 0-941,-2 0 1,2-11-1,-8-2 1,-3-3-406,-2-4 1,-8 6 0,1-4 0,-4 2 459,-4-2 0,-4 4 0,-5 0 0,0 5-226,-1 3 1,1 1-1,0 7 1,1 2 443,3 5 0,-2 3 0,7 1 0,1 1 30,2-1 1,2 0 0,3 1 0,4-1-783,-1 0 1,8 1 0,-3-1 0,1-1-1075,4-3 1,0 1 1738,1-5 0,3-7 0,5-5 0</inkml:trace>
  <inkml:trace contextRef="#ctx0" brushRef="#br0">22195 9969 8737,'-8'9'1265,"4"-1"0,4 0 1,3 2 1059,1-1 0,2-6-1508,-1 2 0,2-4 0,6-1-566,1 0 1,-5-4 0,-1-2-173,3-2 0,-1-1 1,1-4-1,-4 0-1051,-1-1 0,3 6 1,-5-1-1473,-1-2 2722,-1 5 791,-2 0 1,-5 8 0,1 2-514,1 5 0,1 3 0,2 1-529,0 1 0,-4-1 1,-1 0-1,3 1-929,0-1 0,1-1 0,-2-2-3776,-2-1 2538,1 0 1,5-3 2139,4-6 0,2-12 0,6-9 0</inkml:trace>
  <inkml:trace contextRef="#ctx0" brushRef="#br0">22368 9569 7857,'-13'-10'0,"-1"-4"0,1 1 0,0 3 0,-1 5 0,5 2 1894,1-1 0,3 2-385,-4-2-1791,6 2 0,3 2 0,9 0-79,3 0 0,6 0 1,1 0 360,2 0 0,1-12 0,5-2 0</inkml:trace>
  <inkml:trace contextRef="#ctx0" brushRef="#br0">22675 9169 7857,'7'-6'153,"-3"8"0,-2 9 0,-4 10 1083,-2 4 0,1 4 0,-4 2 0,-1 4 77,1 4 1,-1 5 0,-2 2 0,1 0-1133,-1 0 1,2-3-1,1-6 1,1-3-1198,3-2 0,2-5 1,1-6-1045,0-2 0,0-4 789,0-11 0,0-10 1,1-11-1,2-1 1144,1-1 1,1 4 0,-5-3 0,-2 3 1153,-2 2 1,3 4 264,-4 0 0,4 8 1,1 1-604,0 7 1,1 5-1,4 1 1,3-1 137,4-3 0,-3 3 0,0-3 0,1 3-701,2 1 0,2-4 1,-1-2-836,0-1 1,7-2-1,2-4 709,3 0 0,2-11 0,-1-4 0</inkml:trace>
  <inkml:trace contextRef="#ctx0" brushRef="#br0">15516 12208 7840,'-29'-30'0,"2"3"0,6 7-190,5 3 0,3 6 0,-1 0 1,1 4 142,0 1 1,-1 1 0,1 4 0,0-2 12,-1-1 0,-3-1 1,-3 5-1,0 0 92,-4 0 0,-3 6 0,-4 3 0,-3 3 159,0 1 0,-9 5 1,3 0-1,-1-1 133,-1 3 0,4 0 0,1 7 1,1 1-42,-1 3 0,-2 3 1,-1 8-1,2 1-79,2 1 0,-1 11 0,6 0 0,2 5-171,1 9 1,2-1-1,14-30 1,-1 1 0,1 1-1,-1 1-138,-1 2 0,0 1 0,-1 3 0,0 0 0,2 1 0,0 0 0,-1 1 0,1 0 42,0-1 0,-1 0 1,-1 2-1,-1 1 1,1-1-1,-1 0 1,1 1-1,-1 1 40,0-1 1,-1 0-1,3-3 1,0 0-1,-2 1 1,0 0-1,0-2 1,1 0 62,-1 0 0,0 0 0,-1-1 0,-1 0 0,2-1 1,1 0-1,0-2 0,0 0 40,1-3 0,0 1 1,1 3-1,-1 0 1,0-4-1,0 1 1,-1 2-1,1 0-10,-2 2 1,0 0-1,1 1 1,-1 0 0,2 1-1,0 1 1,0 0 0,0 0-14,1 1 1,-1 0 0,-1 2 0,1 1 0,3-1 0,1 1 0,0 0 0,-1 1-157,2 0 1,1 0 0,0 1 0,2 1 0,1-2-1,0 2 1,1-1 0,0 1-78,1 0 1,1 0 0,-1-6 0,1 1 0,2 2 0,0 1 0,0-2 0,0-1 47,0-1 0,0 0 0,0 3 0,0-1 0,0-6 0,0-1 0,1-1 0,0 0 94,0-1 1,2-1 0,0-1-1,1 0 1,3 0 0,1 0-1,1 0 1,0 0 109,2 0 0,0 0 1,1-3-1,1 0 1,0-1-1,1 0 1,0 0-1,2-1-40,1 1 0,1-1 0,0 3 0,1 0 0,5-1 0,1-1 0,1 0 0,0 2 14,2 0 0,0 1 0,2 0 1,1 0-1,2 1 0,1 0 0,-1-1 1,0 1-171,1-3 0,-1 1 1,0 1-1,1 1 0,0-3 1,1 1-1,1 1 0,-1-1-2,0 0 1,1 0-1,4 0 1,0 1-1,-4-4 1,-1 1-1,4-1 1,-1-1 66,2 1 0,0-2 1,2-2-1,1-2 1,0-1-1,0-2 1,1-1-1,1-1 1,2 0 0,0-2 1,2-2-1,2-1 0,3-3 1,1-1-1,1-1 0,1 0 74,0 0 0,1-1 0,8-3 0,2-1 0,-3-2 0,2-1 0,1-2 0,1-2-23,0-1 0,0 0 1,5-3-1,0-1 1,1 0-1,0-1 0,-25 0 1,0 0-1,1 0-99,1-2 0,0 0 1,-1-1-1,0-1 0,-1 0 1,0 0-1,2-1 0,-1 0 1,0-1-1,0 0 1,-1-1-1,0 1 124,24-8 0,-1 0 0,-19 6 1,0-1-1,0 0 0,-5-1 0,0 0 1,-1 0-1,2 0 0,-1 0 0,0-1 6,0 1 1,-1-1 0,0 0-1,2-2 1,0-1 0,0-1-1,-2 2 1,0 0 0,0 0 0,22-10-1,0-1-19,-21 8 1,-1 0 0,1-1 0,-2-1 0,0-1 0,-1 0 0,2-1-1,-1-1 1,0 0 0,1 0 0,-1 0 0,1-1-52,-1 1 0,0 0 0,1-2 0,2-1 1,1-1-1,-1-1 0,-4 2 0,0 0 0,0 0 1,1-2-1,0 1 0,-1-1-59,0 1 1,0-1-1,0 0 1,2-4 0,0-1-1,0 0 1,-3 2-1,-1-1 1,0 1 0,0-1-1,-1 1 1,0-1 9,1 0 1,0-1-1,-1 0 1,-1 1-1,-1 0 1,0-1-1,-1-1 1,-2-1 0,0 0-1,-2 0 1,0 0-1,0 0 49,14-18 0,1-1 0,-16 17 0,1-1 1,-2 0-1,8-14 0,-3-1 0,0-1 0,-1-1 90,-2 2 1,-1-2 0,0-4 0,-3 0 0,-4 5 0,-1 0 0,-2-2 0,0 0 85,0-1 0,-2-2 0,-3-3 1,-2 0-1,-2 2 0,-1 1 0,-1-3 1,-1 0-111,-2 0 0,0-2 1,-1-3-1,-1 0 0,-2 3 1,-2-1-1,0-1 1,-1-2-202,-1-2 0,-2-1 0,1-1 0,-2 0 1,0 0-1,-2-1 0,1 23 0,-1 1 1,0 0 47,-2-3 0,-1 1 0,0 0 1,1-1-1,-1 0 0,-1 0 0,-1 2 1,-1 0-1,0 1 0,-1 0 1,0 2-1,-1-1 96,-7-22 1,-1 1-1,-1-2 1,-3 0-1,-1 3 1,-1 1-1,-3 1 1,-1 0 131,-1 3 1,-1 1 0,-3 5 0,-3 1 0,-2 2 0,-2 1 0,-2 2 0,-2 1-22,-2 2 0,-1 2 1,-5 0-1,-1 1 1,0 6-1,-1 1 1,-1 1-1,-1 3-230,-3 0 0,-1 2 0,-5-1 0,-2 2 0,1 4 0,-1 2 0,-1 0 0,0 2-72,-2 1 1,1 2 0,-1-1 0,0 0 0,22 8 0,0 0 0,-1 0 0,1 1 0,-1-1-1,0 0 110,-2 0 1,0-1-1,0 1 1,-1 1-1,0 1 1,-1-1-1,-1-1 1,0-1-1,-1 1 1,1 0-1,-1 0 1,1 0 30,1 1 0,0-1 0,-1 0 1,-6-2-1,-2-2 0,1 2 1,3 0-1,0 0 0,0 0 0,-1 1 1,0-1-1,0 1 74,-1 0 1,0 1-1,0-1 1,0 1 0,0 0-1,1 1 1,4 0-1,0 1 1,1 1 0,0 0-1,1 1 1,0 0 75,-1 1 0,0 1 1,0 1-1,3 2 1,0 1-1,1 2 1,-23 0-1,2 3 1,5 1-1,2 2-93,4 3 0,1 1 0,0 2 0,1 2 0,8 2 0,3 3 0,1 1 0,1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18302 6610 30701,'2'-17'-3277,"2"-1"0,-1 0 0,6 5 716,1-1 1,-2 1 1018,1 0 1388,-6 5 207,3 2 0,-6 5-669,0-4 792,0 4 0,0-6 0,-2 2-446,-2-4 1,1-1 0,-5-1 782,2 3 0,-4-1 1,1-3-435,-3 3 0,3 3 1,1 6-1,-3 0 523,-1 0 1,-1 0 0,0 0 32,-1 0 1,1 0 0,0 0 16,-1 0 0,1 0 0,0 0 0,-1 0 311,1 0 0,4 0 0,0 0 1,-1 0 120,-2 0 1,-1 4 0,-1 1-608,1-2 0,0 3 0,-1-2 0,1 1-344,0 1 1,-1 0-1,1 4 1,0-3-135,-1-1 0,-3 3 0,-1-3 0,2 1-216,1 4 0,0-4 0,-1 1 0,-2-1 117,2 0 1,1-2-1,1 2 1,3 1-48,2-1 1,-3-2 0,3 2 0,-1 0-130,1 1 1,-3-1 0,3 4-1,-1-3-57,1 3 1,-3 1 0,3 1 0,-3 0 59,-1 1 1,-1-1 0,1 0 0,0 1 88,-1-1 1,1 0-1,0 1 1,-1-1 69,1 0 1,0-1-1,-1-2 121,1-1 0,0 0 1,0 5-141,-1-1 1,1 0 0,0 0-1,1 1-35,3-1 0,-3 2 0,3 1 0,-3 2 42,-1-2 1,-5 5 0,0 1 0,2 2 72,1-2 0,3 2 1,1-5-1,-1 0-8,-3 1 1,3 2 0,3-4 0,-1-2 117,-2-1 0,0-2 0,2 0 1,2 1-84,2-1 1,-3 0 0,4 1 0,-1-1-246,0 0 1,0 1-1,3 0 1,-2 3-6,2 0 0,-3 7 0,1-3 0,-1 1 99,0 0 1,1-1 0,4 3 0,-2-2-107,-2 2 1,1-4-1,4 3 1,0-1 129,0-1 0,0 2 0,0-5 0,0-2 106,0-1 0,0 3 0,0 0 0,1-2-33,4-1 0,-2-2 0,4 0 0,1 1 126,-1-1 0,-3 5 0,5 0 0,0-2 35,-1-1 1,4 2 0,-5 1 0,2 0-42,0 1 1,-5-4-1,4 3 1,-1-3 237,0-2 1,1 0 0,2 1 0,-1-1 301,1 0 0,2-4 0,3 0 1,1 0 98,2-2 0,1 5 0,-2-4 0,0 0-74,0 1 1,2-1 0,0 2 0,2-1-313,3 1 1,-5-2-1,0 1 1,0 1 2,4 2 0,-3-3 1,3 0-1,-1 0 61,-1-2 0,2 5 0,-2-5 0,1 2 227,2 0 0,4-6 0,-6 1 0,3-1-584,2 2 0,0-4 0,1 4 0,0-4 0,-1-1 0,7 0 0,-8 0 0,3 0 0,-1 0 0,-2 0 0,3 0 0,0 0 0,2 0 0,0 0 0,-3 0 0,2 0 0,1 0 0,5 0 0,-5 0 0,0 0 0,2 0 0,-4 0 0,5-1 0,-1-2 0,-4-2 0,4 1 0,0 2 0,-1-1 0,1-1 0,2-5 0,-4 5 0,1-1 0,0-1 0,-4 3 0,5-4 0,-2 1 0,0 3 0,0 0 0,-4 0 0,-1-1 0,1 1 0,0-3 0,-1 1 0,1 2 0,0 2 0,4-4 0,0-1 0,-1 1 0,-2-1 0,3-5 0,0 4 0,-1-2 0,-2 0 0,3 0 0,0-3 0,0 2 0,2 1 0,-5 0 0,3-4 0,-3 0 0,-1-1 0,-1 1 0,1 0 0,-2-1 0,-3 1 0,2 0 0,-5-1 0,1 1 0,-1 0 0,3-1 0,-3 0 0,1-3 0,-1-1 0,3-4 0,-3 3 0,1 0-63,-1-1 0,3-2 0,-3 3 0,1-2-395,-1-2 1,3 2 0,-4-1 0,-2-1 0,-1 3 0,-2-4 1,-1 5-1,-2 0-27,-1-1 1,-4-2 0,2 3 0,-1-2 80,-3-3 1,-1-1 0,-2-1 0,0-1-58,0 0 1,0-4-1,0 0 1,0 1-75,0 2 1,0 2 0,0-1 0,0 0 46,0 1 0,-5-1 0,1 0 0,-1 2 47,-1 3 0,5-2 1,-5 5-1,0 0 248,-3 0 0,2-1 0,-2 4 0,-2-2 155,0 2 1,-4-3 0,-2 1 0,-2 0 291,-2-1 0,-1 0 0,-4-5 0,-3 2 151,-2-2 0,3 3 0,-3-1 0,3 0 52,1 1 1,1-3 0,-1 5 0,2 1-50,3 4 0,-4-6 1,4 10-1,-3 1 92,-2 2 0,1-2 1,-2 4-1,-2 1-53,-1-2 0,-6 5 0,1-4 0,-2 4-155,-2 1 1,-6 0-1,-3 1 1,-3 2-88,-1 2 1,-1 0 0,1-2 0,0 2-70,-1-2 1,3-2 0,2-1-1,4 0 129,4 0 0,1 0 0,0 0 0,0-1-16,0-4 0,0 2 0,0-4 0,1 0-163,4-1 0,-8 1 0,4-4 0,1 4-365,1 1 0,1 2 0,-4 5 1,0 4-62,0 3 1,5 6 171,-1 4 1,1-10 0,-5 4 0</inkml:trace>
  <inkml:trace contextRef="#ctx0" brushRef="#br0">15076 7237 7922,'2'-8'-318,"1"2"1,3 2 918,1-1 0,-2-3 1,4 3 669,1 2 1,-3-3 0,1 0 323,-2-1 1,-2 2 1931,-4-3-3090,0 5 1,-6-3 0,-3 6-1,-3 0 36,-1 0 1,0 6-1,-2 2 1,-1 4-301,-2 2 1,0-1 0,3 2 0,-1 1-150,-2 2 0,2 0 0,6-4 0,1 3 45,-2 0 1,5 1-1,2-4 92,2-1 0,2 0 0,2 1 0,2-3 169,5-2 1,3 2-1,3-5 1,1 0-40,2-1 1,6 1 0,-4-3 0,3 3 25,-1 2 1,-6 1 0,2 2 0,-3 0-318,-2-2 0,-1 0 0,-2 5 0,-2 3 0,-2 0 0,-2 3 0,-4-4 0,-1 2 0,-4-2 0,-2 3 0,-7-1 0,0-2 0,-4-1 0,2-2 0,-5 1 0,0-1 0,0 0 0,4-4 0,-4-1 0,0-2-788,0-3 0,5-2 0,-2-1-3550,3 0 0,4-1 1449,2-4 1,6-2 2888,12-7 0,0 1 0,10 0 0</inkml:trace>
  <inkml:trace contextRef="#ctx0" brushRef="#br0">15623 6917 7932,'0'-14'1713,"0"6"1355,0-1 0,0 7-1683,0 2 0,0 6 0,0 9 0,0 1 285,0 2 0,0 10 0,1-1 1,2 1-1504,2 0 0,4 3 0,-3 2 1,0-1-168,-1 1 0,4-2 0,-4-4 0,-2-1 0,-2 1 0,1 0 0,1-2 0,1-2-1629,-1 0 1,-1-7-1,-2 2-2754,0-3 0,1-4 4383,4-2 0,-4-3 0,5-6 0</inkml:trace>
  <inkml:trace contextRef="#ctx0" brushRef="#br0">14850 9316 7921,'-6'-8'1983,"4"1"1799,-2 2-1159,2 4-1121,2-5-1231,0 6 1,-4 2 0,-2 0 0,-1 4-44,-4 2 0,-5 5 0,-2 5 0,2-2-176,1-1 1,3 3 0,2 0-1,3-2-125,1-1 0,1-2 0,5 0 1,0 1 73,0-1 0,6-4 0,3-2 0,1 1 314,-1-1 1,3-4 0,-3 3-1,3-2 180,1 1 1,0 4 0,1-3-68,-1 1 1,-1 2 0,-2 4-1,-2 1-137,-2-1 0,-2 0 0,-4 2 0,0 1-201,0 2 0,-6 0 1,-3-3-1,-3 1-188,-1 2 1,-2-1 0,-1-3-1,-3-1-231,-2 0 1,5 1 0,-4-1 0,3-1-1510,-1-3 1,0 3 0,5-5-3389,0 1 2106,5-3 3120,8-5 0,8-5 0,5-3 0</inkml:trace>
  <inkml:trace contextRef="#ctx0" brushRef="#br0">15103 9116 7907,'0'-21'2205,"-6"8"1,5 8 0,-4 10 0,4 4-1310,1 2 0,4 9 0,2 3 0,0 6-301,0 2 0,-2 6 0,-4 0 0,0 3-508,0 0 0,0 6 1,0-8-1,0 2-125,0 3 1,0-5 0,0-3 0,0-3-1793,0-2 0,0-8 1,0-4-1,2-5 1830,2-4 0,4-3 0,5-6 0</inkml:trace>
  <inkml:trace contextRef="#ctx0" brushRef="#br0">15530 9302 7887,'-6'-20'9430,"4"6"-8902,-4 8 1,6 8-1,2 2 1,1 5-352,1 3 0,5 6 0,-4 1 1,-1 2-725,2 2 1,-5-2-1,4 0 1,-4 0-796,-1-1 1,0 1-1,0 1 1342,0-4 0,0-3 0,0-2 0</inkml:trace>
  <inkml:trace contextRef="#ctx0" brushRef="#br0">15530 9409 8727,'0'-9'2148,"0"0"1,1 6 0,4-1-1288,3 2 0,4 2 0,3 0 0,3 0-1892,4 0 1,2-4 1030,-2-1 0,9-11 0,-3 1 0</inkml:trace>
  <inkml:trace contextRef="#ctx0" brushRef="#br0">15956 9076 8502,'-13'-12'0,"0"3"3296,-1 5 1,5 2-1790,0 2 0,2 6 0,-2 3-1098,5 3 1,2 1-1,2 0 1,0 1-44,0-1 0,0 0 0,0 2 0,0 2-380,0 0 0,5 1 0,1-5 0,1 1-290,3-1 1,2-4-1,3-2 1,1 1-183,2-1 0,0-2 376,-5 3 1,-1-3 0,-3 4 243,-5 1 1,-4-2 0,-3 0 0,-3 3-148,-1 1 0,-6 1 0,-5 0 1,0 1-957,-1-1 0,4 0 1,-3 1-2749,4-1 3717,0-6 0,7-1 0,1-6 0</inkml:trace>
  <inkml:trace contextRef="#ctx0" brushRef="#br0">16129 8996 15905,'14'7'1135,"-1"-2"0,2-4 0,3-1 0,2 0-804,1 0 0,3 0 1,-5-1-1,0-2-484,1-2 1,-3 1-1,-3 4-60,-1 0 0,-5 6 0,-4 3 1,-4 4-10,-4 5 1,-10-2 0,-8 6 0,-2 2 290,2 1 1,-2 2 0,7-2 0,2-1 371,4-2 1,1-4 0,6 2 0,2 0 385,5-4 1,10-6 0,13-2-1,6-2-411,8-3 1,9-8 0,1-4-1,5-4-1246,3-5 1,4 3 0,-4-4 829,-2 0 0,5 4 0,0-4 0</inkml:trace>
  <inkml:trace contextRef="#ctx0" brushRef="#br0">19035 8983 31111,'-13'0'-400,"0"0"0,-1 0 564,1 0 0,1-2 1,2-1 137,1-1 0,6-7-925,-1 2 1,4 3-1,4 1 1,5 0 829,3 1 1,7-1-1,3 5 1,3 0-58,2 0 0,0 0 1,-1 0-1,1 0-72,0 0 0,-2 0 1,-1 0-1,-4 2-269,0 2 0,-3-2-330,-3 2 363,-1-2 0,-7-2 0,-6 0 82,-7 0 1,-11 0 0,-6 1 0,-4 2 369,-3 1 1,-5 1 0,4-5-1,1 0-426,2 0 1,0 0 0,8 0-691,0 0 649,2 0 0,24-6 1,3-1-1</inkml:trace>
  <inkml:trace contextRef="#ctx0" brushRef="#br0">14450 10862 9199,'-9'0'2331,"0"0"0,5-5-970,-5 1 1,4-1-746,-4 5 0,5 0 1,-5 2-286,-1 2 1,-2 4 0,-1 6 0,-2 3-53,-3 1 1,3-1-1,-3-2 1,4 1-184,0 2 1,7 0-1,2-5 1,4 1 97,1-1 0,0-4 0,3-2 1,6 1-541,9-1 0,1-4 0,3 1 0,2-2 410,1-2 0,0 0 0,-1 0 0,-3 1 185,-2 4 0,-1-2 0,-5 4 0,0 1-37,1-1 1,-7 2 0,-3 6 0,-2 1 74,-2 2 1,-5 4 0,-1-4 0,-2-1-463,-7 3 0,1-5 0,-3 2 0,2-2-838,2-2 1,-1-1 0,1-1-2440,0-2 1,7-7 1722,6 3 1,7-10 1728,11-3 0,3-16 0,5-4 0</inkml:trace>
  <inkml:trace contextRef="#ctx0" brushRef="#br0">14890 10662 7864,'0'-9'0,"-2"1"1248,-2 3 1,2-1 4338,-2 1-4522,2 4 1,7 1 0,-1 9 319,-1 2-1115,5 3 0,-5 8 0,4 3 0,-1 2-18,-3 2 1,-2 5 0,-1-1-1,0 1-720,0 3 1,-4-3 0,0 0 0,1-1-1256,1-4 0,2-2 1,0-3-2893,0-2 4615,6-6 0,1-2 0,7-8 0</inkml:trace>
  <inkml:trace contextRef="#ctx0" brushRef="#br0">15290 10568 8819,'0'-13'0,"0"0"2680,0-1-708,0 7 0,0 3-1384,0 8 1,0 5-1,1 9 1,2 4-138,2 3 0,-1 3 1,-4 2-1,-1 2-956,-4 2 0,4 1 0,-4 0 0,4-4-797,1-3 0,0-3 0,0-2 1302,0-6 0,0-2 0,0-1 0</inkml:trace>
  <inkml:trace contextRef="#ctx0" brushRef="#br0">15303 10728 9477,'-1'-11'1918,"-4"2"0,4 1-1181,-4 4 0,10 2 0,3-2 0,4 2-1027,2 2 0,-1 0 1,2 0-1,1 0-970,2 0 1,4 0 1259,-4 0 0,6 0 0,-4 0 0</inkml:trace>
  <inkml:trace contextRef="#ctx0" brushRef="#br0">15650 10515 7822,'1'-6'1876,"2"5"1,-12-4-678,-1 4 1,-2 1-1,0 1-657,3 4 1,3-2 0,6 6 0,0 2-348,0 6 0,0-2 0,2 4 0,1-1-146,1-1 1,7 3 0,-3-4 0,3 2-220,-2-2 0,3-3 0,-4-2 0,3-3-21,-2 3 1,1-4 0,-6 2 233,-1 1 0,-1-2 0,-4 1 1,-2 0-56,-5-2 0,-3 5 0,-3-3 0,-1 3-534,-2 1 0,1 0 0,3-1 0,1-1-3140,0-3 3686,5-5 0,2-3 0,6-7 0</inkml:trace>
  <inkml:trace contextRef="#ctx0" brushRef="#br0">15836 10422 9347,'-6'0'3595,"6"0"-2818,8 0 1,4 0-1,1 0 1,0 0-293,1 0 0,3 0 0,1 0-237,-2 0 0,-1 6 1,-3 3-360,-3 2 1,-5 4 0,-8 2 164,-5 0 0,-3 3 1,-1-4-1,0 2-151,-1-2 1,1 3-1,1-1 1,2 0-30,1 1 1,6-4 0,-2 3 0,5-5-203,5-4 1,2 1 0,7-5 0,0-1-332,4 2 0,-3-5 0,4 2 0,-1-4-42,0-4 1,0-5 0,-4 1 0,3-4-1768,0-5 2468,1 3 0,1-10 0,2 4 0</inkml:trace>
  <inkml:trace contextRef="#ctx0" brushRef="#br0">16303 10289 7822,'0'-8'4304,"0"17"-3003,0 9 1,0 7-1,0-4 1,0 2-1001,0 6 0,0 5 1,-2-3-1,-1-2-842,-1-1 0,-1-1 1,5-2-1,0-3 159,0-4 382,0-3 0,0-2 0,0 1 0</inkml:trace>
  <inkml:trace contextRef="#ctx0" brushRef="#br0">16263 10382 7822,'0'-8'2526,"1"3"1,4 5-2597,4 0 0,2 0 0,3 0 0,-1 0-579,0 0 1,7 0 0,2 0 648,3 0 0,2-6 0,-1-2 0</inkml:trace>
  <inkml:trace contextRef="#ctx0" brushRef="#br0">16636 10142 9171,'-21'0'699,"4"0"1,-3 4 0,2 2 0,2 0 78,1 0 1,2 5 0,1-1 0,2 5-328,1 2 0,5 1 0,-4-3 0,2 1-339,3 2 0,2 4 1,1-2-1,0-1-726,0 0 0,0 3 0,0-2 0,1-1-532,4 0 1,-2-6 0,6-5-1,1-2 1146,2-3 0,7-2 0,2-1 0</inkml:trace>
  <inkml:trace contextRef="#ctx0" brushRef="#br0">16583 10209 7560,'-6'7'3762,"4"-1"-4314,-10-6-185,11 0 0,-3 0 737,8 0 0,3-6 0,7-1 0</inkml:trace>
  <inkml:trace contextRef="#ctx0" brushRef="#br0">16569 10289 7883,'-10'5'0,"0"4"0,-2 3 0,1 0 1084,0-3 1,-1 3 2653,-2-3-3141,1 3 1,7-1 0,6-2-519,8-4 1,3-4 0,3-1 0,-1 2-99,0 2 0,-4-1 0,0 6 81,2 1 0,-6 2 0,0 1 0,-5 2-440,-5 3 1,0-3-1,-6 3 1,2-5-1797,-1-4 255,-2 3 1919,5-11 0,13-7 0,8-9 0</inkml:trace>
  <inkml:trace contextRef="#ctx0" brushRef="#br0">16969 10129 7860,'-26'-6'0,"0"15"0,6 8 0,6 19 573,8 8 0,5-10 1,1-10 241,0-3 0,0-6 0,0 2 0,0-2-1151,0-1 0,-2-6 1,0 1-1,-4 2-2945,-2 1 3281,5 7 0,-15 1 0,4 7 0</inkml:trace>
  <inkml:trace contextRef="#ctx0" brushRef="#br0">15570 11328 7747,'0'-13'-195,"-2"1"-23,-2 3 1,-4 3 0,-5 6 714,0 0 0,-1 0 0,1 0 1916,0 0-1700,5 0 0,2 2-823,6 2 1,6 3-1,2 7 1,1-1-1358,-1 0 1,1 5 1466,5 0 0,-1 6 0,0-4 0</inkml:trace>
  <inkml:trace contextRef="#ctx0" brushRef="#br0">15610 11715 7758,'-8'10'-292,"4"3"292,8 9 0,4-7 0,5 5 0</inkml:trace>
  <inkml:trace contextRef="#ctx0" brushRef="#br0">15730 12168 7778,'-18'1'0,"2"4"331,4 4 1,4 7 0,8 2-1115,0-2 0,0-1 783,0-2 0,6 0 0,2 1 0</inkml:trace>
  <inkml:trace contextRef="#ctx0" brushRef="#br0">15716 12501 13713,'-25'-2'-502,"12"7"1,10 4 0,13 13-1590,-1-4 0,-2-3 2091,2-2 0,-3 0 0,-6 0 0</inkml:trace>
  <inkml:trace contextRef="#ctx0" brushRef="#br0">18369 11875 8432,'-13'-2'9,"-1"-2"1,7 4 0,2 0-141,4 7 0,7 9 0,4 4 0,8-1 239,9 0 1,7 3 0,12-3-1,6 1 80,4-1 0,15 3 0,0-4 1,-34-10-1,0 0-192,3 0 1,0-1-1,1-3 1,-1-1-1,2 0 1,-1-1-1,2-1 1,-1-1-9,0 1 1,0-2 0,3 1 0,-1-3 0,-5 0 0,-1-2-1,2-3 1,-1-2 29,-2-1 1,0-2-1,-1-4 1,0-1-1,-1-1 1,-2-1-1,30-21-458,-7-7 0,-7-7 1,-14-5-1,-7-3 355,-8 0 1,-8-11 0,-15 4 0,-8-1 196,-11 4 1,-16 8 0,-17 10 0,23 27 0,-1 1-22,-3 2 0,-3 1 1,-5 4-1,-2 3 0,-2 3 1,-2 3-1,-1 2 0,-1 1-142,-1 3 1,-1 1-1,-6 6 1,-1 4 0,-2 3-1,1 2 1,0 3-1,1 2-54,1 1 0,2 3 0,4 1 0,3 2 1,3 1-1,2 1 0,3 0 0,2 1-526,1 1 1,3 2 630,3 2 0,1 2 0,3 0 0,1 0 0,2 3 0,1 1 0,-1-1 0,0 0 0</inkml:trace>
  <inkml:trace contextRef="#ctx0" brushRef="#br0">19075 11954 8167,'-26'-38'226,"-1"2"0,-4 7 0,-2 11 0,-1 9-513,-3 6 1,-7 9 0,-8 4 0,-9 8 80,26-5 1,-1 1-1,-3-1 1,-2 1 0,0 2-1,-1 0 1,3 0-1,0-1 292,2 1 1,0-1 0,-3 3 0,1 0 0,-26 14 0,1 3 449,5 2 1,6 5 0,5 4 0,8 2-176,8 2 1,16 2 0,10 3 0,12 1-268,11 2 0,4-26 0,6-2 0,3 0 0,3-2 0,6 0 0,1-2-142,3 1 0,3-3 1,6-1-1,2-2 0,3-2 1,2-4-1,2-1 0,1-3-345,3-2 0,2-3 1,1-1-1,1-4 0,0-3 1,0-3-1,-1-3 0,-1-2 241,-1-3 1,0-4 0,2-4 0,-3-5-1,-8 0 1,-3-3 0,-2 0 0,-2-2 119,-2-3 1,-2-1-1,-4 0 1,-1-2-1,-5-2 1,-3-1-1,-3 2 1,-3-2 74,-4 0 1,-3 0 0,-7 4 0,-4-1-1,-4-1 1,-4-1 0,-9-32 4,-14 6 0,-22 9 0,13 29 0,-4 2 0,-4 3 1,-3 4-156,-5 3 0,-2 2 107,-5 1 0,-2 3 0,-3 4 0,-2 3 0,-3-1 0,-1 1 0,-1 2 0</inkml:trace>
  <inkml:trace contextRef="#ctx0" brushRef="#br0">18929 14113 8619,'1'14'200,"4"-1"0,14 0 1,14 2-1,8 2-80,8 0 0,19 1 0,-29-11 0,1-1 0,3 1 0,2-2-254,5 0 1,0-1 0,-2 0 0,1-2 0,2-2 0,-1-1 0,2-2 0,0 0-148,3-3 1,1-2 0,0-1 0,0-2 0,2-5 0,0-1 0,-1-2 0,0 0 225,-2-2 1,0-1-1,1-6 1,-1-1-1,-5 1 1,-1-1-1,-1-2 1,-1-1 70,-4 2 1,-2-2 0,-5 1 0,-2-2 0,-6 5 0,-1-1 0,17-28 109,-13 3 0,-16 6 0,-19 5 0,-19 6-184,-20 6 1,-25 15 0,25 10 0,-3 3 0,-5 1 0,-1 3-21,-7 0 1,-2 2 0,-5 3 0,-2 3 0,-4 3-1,-1 2 1,23-2 0,-1-1 0,0 2 54,-3 1 0,0 0 1,0 1-1,-2-1 1,0 0-1,1 1 1,5 0-1,0 1 1,2 0-1,-22 7 0,2 0-24,6-2 0,3 1 0,2 1 0,2 0 0,9-1 1,1 0-1,3 0 0,2-1 47,4 0 0,3 0 0,-25 22 0,13-3 0,7-3 0</inkml:trace>
  <inkml:trace contextRef="#ctx0" brushRef="#br0">19769 14273 8207,'-5'-53'-60,"1"0"1,-11-3-1,2 16 1,-4 8-190,-2 12 0,-3 8 1,-9 13-1,-6 4 76,-6 4 1,-12 14 0,-12 8 0,31-12-1,-2-1 150,-1 2 1,0 0-1,-3 2 1,1 1-1,-1 0 1,1 0-1,1 0 1,0 1 106,1 1 1,-1 1-1,0-3 1,0 1-1,4 0 1,1 1 0,1 0-1,2 0 203,1 1 0,2 0 1,0 2-1,2 2 0,-14 27 1,5 0 29,8-3 0,18-2 0,8-1 0,20-4-217,20-1 0,22-8 0,-21-21 0,3-2 1,3-1-1,2-2-85,2 0 0,3-2 1,7-2-1,2-2 1,3-3-1,0-2 1,3 0-1,1-2-251,2 0 1,1-2 0,2-3 0,-1-2 0,-2-2 0,-1-3 0,0-1 0,0-2 73,-1 0 1,-1-3 0,0-5-1,-1-1 1,-6-2 0,-1-1-1,-4 0 1,-2-2 152,-4 1 1,-2-1 0,-3-3 0,-4-1 0,-4 3 0,-3-1 0,-5 1 0,-3-1 170,13-28 1,-20-2 0,-15 4-1,-18 2-93,-20 1 0,4 33 1,-5 4-1,-7 1 1,-3 4-1,-7 4 1,-2 3-413,-5 4 0,-3 3 343,12 3 0,-2 2 0,0 2 0,3 0 0,-1 1 0,0 0 0,-9 3 0,-1 0 0</inkml:trace>
  <inkml:trace contextRef="#ctx0" brushRef="#br0">16383 15060 7800,'-2'-20'0,"-2"7"0,-5 7 0,-9 11 0,-3 2 0</inkml:trace>
  <inkml:trace contextRef="#ctx0" brushRef="#br0">16263 15113 9086,'13'0'455,"-4"0"1,0 1 0,1 2-316,2 2 1,1-1 0,1-4 0,-1 0-62,0 0 1,5 0 0,1 0 0,2 0 36,3 0 0,1 0 0,3 0 0,2 0 32,1 0 0,4 0 0,-2 0 1,1 0 50,3 0 0,2 0 0,2 0 1,1 0 34,-2 0 0,7 0 0,-6 0 0,4 0-70,1 0 1,3 0-1,-5 0 1,-1 0-141,-1 0 0,1 2 0,-2 1 0,-3 1-186,1-1 1,0 0 0,1 0-1,-1 2 76,1-2 1,-4 2 0,-2 0 0,0-1 32,0 2 1,0-4 0,3 2 0,-3-2 239,-1-2 0,4 0 0,-1 0 0,2 0 64,2 0 1,0 0 0,2 0 0,0 0-134,3 0 1,4 4-1,-3 1 1,0-3-178,0 0 1,2 2-1,-3 2 1,-1 0 32,2 0 0,-4 0 0,4-3 0,-2 2-196,0-3 0,1 0 0,-5-2 0,1 0 363,4 0 0,-2 0 0,4 0 1,1-2 1,-1-2 1,-3 3-1,4-4 1,-1 4-1,1 1 0,-4 0 0,3 0 0,1 0-298,-1 0 1,1 0-1,2 0 1,-1 0-131,1 0 0,-2 1 0,2 2 1,2 2 323,0-3 0,10 0 1,-6-2-1,3 0 71,-1 0 1,0-2-1,-2 0 1,0-4 253,5-2 0,-3 5 1,1-3-1,-3 2-258,-2-1 1,2 1 0,-7 4 0,3 0-371,1 0 1,-1 0 0,-2 0-1,-1 0 64,1 0 1,1 0 0,1 0 0,-2 0 52,0 0 1,5 0 0,-7 0 0,0 0 201,1 0 1,-1 0 0,2-2 0,-2 0 126,-3-3 1,0-4 0,-5 5-1,-2 1-654,-2 1 1,1 2 0,-6 0 0,-1 0-746,-2 0 1,-3 0 0,-3 0 1216,-4 0 0,3 6 0,-1 2 0</inkml:trace>
  <inkml:trace contextRef="#ctx0" brushRef="#br0">5745 6877 29483,'14'-5'-650,"-1"1"1,6-2 0,5 2 0,4-4 1233,3 1 0,8 1 1,-1 6-1,7-2-748,2-2 0,2 2 1,6-2-1,1 4 214,2 4 0,11-2 1,-1 4-1</inkml:trace>
  <inkml:trace contextRef="#ctx0" brushRef="#br0">15436 16086 31656,'-6'-13'-6166,"5"5"7969,-11 2 0,9 6-573,-6 0 0,5 0-2006,-5 0 1,6 2-127,-2 2 0,4-1 627,1 6 1,6-2-1,3 4 1,3-4 115,1-1 0,5 3 0,1-3 0,0 1-291,1 4 0,-3 1 0,-3 1 0,-1 0 483,0 1 0,-4 3 0,-1 1 0,-2 0-168,-4 1 1,0 0-1,-4 5 1,-2-3-236,-5-2 0,-3 3 0,-1-4 1,-2-2 65,-3-1 0,4-2 1,-6-1-1,3-1-370,-1-3 1,0-3 0,5 2 0,-1-1-662,1-3 1,0-1 646,-1-2 1,7-6 687,2-3 0,22-3 0,5-1 0</inkml:trace>
  <inkml:trace contextRef="#ctx0" brushRef="#br0">15690 16099 8228,'0'-21'2194,"6"4"1,2 6-1808,4 2 0,3 2 0,3-3 0,6 2 1,2 2-4,1 3 0,2 2 0,-8 1 1,0 0-245,-3 0 1,-3 6 0,-4 3 0,-2 3 175,-4 1 1,-4 6 0,-2 3 0,-2 2-17,-2-2 1,-10 2 0,2-5-1,-2 0-150,1 1 0,5-3 1,1-3 9,2-1 0,2 0 0,5-1-341,4-3 0,7-3 1,7-6-1,0 0 2,0 0 0,4 0 0,-4 0 56,2 0 1,-5-4 0,2-1 0,-3 2-1068,-2 2 1,0 1 0,0 0-119,1 0 0,-1 0 1308,0 0 0,7 0 0,0 0 0</inkml:trace>
  <inkml:trace contextRef="#ctx0" brushRef="#br0">16369 15899 8201,'0'-13'1713,"0"4"-1372,0 0 1,2 8 0,1 1 0,1 9 1125,-1 7 0,0 3 0,0 6 0,2 0-1207,-2 4 0,0 0 0,0-1 0,1 2-912,-1 1 1,-2 0-1,-1-4 1,0 0-2330,0-1 2981,0-5 0,0 4 0,0-4 0</inkml:trace>
  <inkml:trace contextRef="#ctx0" brushRef="#br0">16289 16166 8937,'0'-30'0,"3"5"1444,6 9 0,0 7 0,10 9 0,-1 0-1248,0 0 1,4-5-1,-3 1 1,1 0-878,-1-2 1,5 4 0,-2-4 680,3 0 0,2-1 0,-1-6 0</inkml:trace>
  <inkml:trace contextRef="#ctx0" brushRef="#br0">16703 15953 9225,'0'-27'2167,"1"8"1,4 5-1201,3 8 0,4 5-557,2 1 1,-5 4 0,-2 2 0,-1 2-19,-3 2 0,-2 3 0,-1 5 0,0 3-165,0 0 1,-1-1-1,-2-3 1,-2 2-388,2 2 0,2-5 0,1 2 1,0-3 224,0-2 1,-1-1 0,-2-2-1190,-2-1 1,-5-2 0,1 4 580,-3-2 1,-1-6 0,-1 1-1,1-2-2,0-2 1,4 0-1,0 0-1356,-1 0 135,4 0 1766,0 0 0,6 0 0</inkml:trace>
  <inkml:trace contextRef="#ctx0" brushRef="#br0">16903 15726 8132,'-2'-13'0,"-2"-1"3738,-5 1-3027,3 6 1,6 1 0,9 4 0,4-1-344,5-1 1,-2-1 0,5 5-1,0 0-280,-1 0 1,1 0 0,1 0 0,-4 0-162,-3 0 1,-2 0 0,-1 2-116,-3 2 1,-3 4 0,-6 5 0,-2 0 137,-2 1 1,-3-1-1,-7-1 1,1-2 332,0-1 0,-1 0 1,2 4-78,4 1 1,2-5-1,7-2 13,4-1 1,8-2 0,9-4-1,3 0 342,2 0-400,6 0 0,-5 0 0,1 0 194,-5 0 0,-5 0 0,-5 0 0,-3 2-71,-2 2 0,-3-1 0,-7 6 1,-4 1 31,-4 2 0,-13 3 0,-6 3 0,-3 3-743,-2-1 1,-4 1-1,3-3 1,0 3-929,3-1 1,-1 5 0,0-2 0,4 0 1354,5 0 0,3-4 0,7-6 0</inkml:trace>
  <inkml:trace contextRef="#ctx0" brushRef="#br0">15810 17619 7982,'13'-6'369,"-4"3"1,0-5 166,1 2 1,-3-4 0,2 1 256,2-3 1,-4 3-1,2 0-177,1-1 1,-2 4-418,1 2 0,-8 2 3,-1 2 1,-6 6 0,-7 3 0,-2 3 94,-3 1 1,3 1-1,-4-1 1,3 0-137,3 1 1,-4-1 0,10 0 0,-1 0 93,4 1 1,3-5 0,2 0-159,3 1 0,5-3 0,8 1 0,2-1-47,2 1 1,-4-5-1,4 2 1,-2 1 20,-2 3 1,-2 2 0,-4 0 0,-2 1 74,-4 3 0,-4 1 0,-2-1 0,-4 3 71,-4 4 1,-7-1-1,-3 0 1,0-2-377,-1-3 0,-3-1 1,2-2-1,-1-1-640,-1-3 0,7 1 1,-2-5-1,4-2-371,0-2 0,7-2 0,2-4 0,4-3-1924,1-4 3094,12-8 0,3 0 0,11-7 0</inkml:trace>
  <inkml:trace contextRef="#ctx0" brushRef="#br0">16343 17445 8430,'-14'0'0,"1"0"395,0 0 0,4 0 0,1 2 0,1 1 763,0 1-22,4 1 1,-2-5-617,10 0 0,7 0 1,5 0-1,0 0-143,-3 0 0,1 0 0,2 0 0,2 0-322,2 0 0,-5 0 0,3 0 0,-1 0 3,0 0 0,-5 0 1,-4 1-140,1 4 1,-4-3 0,-1 7 148,-4 2 0,-5 1 0,-2 1 0,-2-1 197,-2-3 1,3 2 0,-1-2 9,2 3 1,2-3-1,5 0-142,4 1 1,8-2 0,9-1 0,3-1 14,2-3 0,-2 3 1,-1-2-1,-3 1-79,-2 1 0,-1-3 0,-6 6 1,-4 1 56,-3 2 0,-4 1 1,-2 0-1,-5 1 23,-7-1 1,-7 5-1,-8 0 1,-1-1-81,-3 3 1,-7-4 0,1 6 0,1 0-618,-1-1 0,1 3 0,0-5 1,3 2 547,1 2 0,2 3 0,4 0 0</inkml:trace>
  <inkml:trace contextRef="#ctx0" brushRef="#br0">6532 16419 8413,'-14'-4'1544,"1"-1"-1080,0 1 1,4 10 1474,0 3-1239,6 2 0,-1-3 0,8-4 0,5-4-260,3-4 0,3-4 0,1-5 0,3 0-58,2-1 0,-3-3 0,4-1 0,0 0-395,-1-1 0,-2 4 1,-4-3-259,3 3 1,-4 4-92,4 2 1,-9 4 385,-4 10 1,-4 2 0,-1 6 149,0 1 0,0 1 1,2 2-1,1 6 0,2 0-94,3-1 0,-1 2 0,5-5 0,0 1-258,3-1-953,1-1 1,-3-5 0,2 0-1378,3 1 0,-3-2 2508,3-4 0,2 4 0,1-4 0</inkml:trace>
  <inkml:trace contextRef="#ctx0" brushRef="#br0">6825 16472 9418,'-6'-19'4527,"-3"6"-3983,3 5 0,0 16 0,6 5 0,0 8 62,0 4 0,0 2 0,0 2 0,0 5-16,0 6 1,0 9 0,0 0 562,0 3-1522,0 1 0,0 1 0,0-1 0,-1 0-569,-4 0 1,4-1-1,-3-1 1,2-4 200,2-1 0,0 3 737,0-5 0,-6-5 0,-1-7 0</inkml:trace>
  <inkml:trace contextRef="#ctx0" brushRef="#br0">6452 18072 8349,'0'-20'680,"0"-2"0,-5 3 1,1 1 81,1 3 0,-3 2 1033,2 0 93,-1-1 1,5 4-1108,0 6 0,5 5 1,-1 14-1,-1 3-125,-2 4 1,4 4-1,-1 6 1,-1 3-378,-1 4 0,-7 4 0,1-1 0,1 0-664,1 1 0,-2-6 0,0-6 0,1-3-1205,1-1 0,2-1 0,2 1 0,1-2-1165,1-2 0,5-4 2755,-5-6 0,7 0 0,-4 1 0</inkml:trace>
  <inkml:trace contextRef="#ctx0" brushRef="#br0">6758 18378 8744,'0'-13'783,"0"0"0,0-1-333,0 1 1,-6 0 0,-1-1 344,0 1 0,-4 0 1,5 1-401,-1 3 1,3 3-163,-5 6 0,0 0 1,-3 1 59,3 4 0,3-2 0,6 7 1,0 3-14,0 4 0,0 1 0,0-4 0,0 3-51,0 0 1,6 1 0,3-5-1,3-1-520,1-3 0,5 2 0,1-7 0,0-1-740,1-2 1,-3-1 0,-3-1 0,-1-3-126,0-5 1,-5-3 0,-4-2 906,-2 1 1,-7 0-1,-2 1 1,-2 2 222,-1 1 1,-8 4 0,7-2 0,1 1 240,-2 3-212,6 2 0,2 1 0,8 0 0,7 1-528,5 3 0,5-2 0,5 2 0,0-2 525,-4-2 0,1-2 0,-3-1 0,-1-3 0,0-1 0,-5 4 0,-6-1 0,3 2 0,-7 1 0,-4-2 0,-7-2 909,-5 2 0,-1 2 1,-1 1-1,1 0 1962,0 0 1,-1 0-2303,1 0 1,7 1-1,6 4-532,8 4 0,3 3 0,4 1 0,1 0-186,2 1 0,6-3 0,-3 0 0,1-2-612,0 1 0,-6-3 1,2 1-27,-3-2 1,-8-3 831,-2-8 1,-10-2-1,-4-7 1,-2 1 87,-3 0 0,0 0 1,-3-1-1,-1 1-25,2 0 1,6 1 0,2 1-1,2 2-662,3-1 1,3 3-226,5-2 0,2 6 1,8-2-1,1 4-153,2 1 0,4 4 0,-2 1 0,-1-2 932,0-2 0,-1-1 0,-5 0 0,1-1 0,-1-4 0,0 4 759,1-4 1063,-7 4 1,-3 1-11,-8 0 1,4 1 0,-1 4-1263,3 4 0,9 3 1,-2 1-1,1 0-297,-1 1 0,1-1 0,-4 0 0,0 1-869,0-1 1,-1-4 0,-4-2-2356,4-1 2349,-4-2 1,5-9 0,-6-4 0,-2-3 491,-2-1 0,3-5 0,-5 0 0,1 0 688,1-1 1,-1 4 0,5-3 591,0 4 1,0 5 1124,0 0 1,2 6-2338,2-2 1,-1 10 0,5 4 0,-3 4-933,-2 5 0,-1-2 0,-2 6 0,0 2-5189,0 1 6183,0 2 0,-6 5 0,-1 2 0</inkml:trace>
  <inkml:trace contextRef="#ctx0" brushRef="#br0">7105 18805 7144,'0'-14'325,"-2"1"1,-2 0 1260,-5-1 1,2 7 0,-2 2-526,-1 4 0,2 1 0,1 1-303,1 4 1,0-2 0,3 6-537,-2 1 1,1 2 0,4 1 0,0 1-379,0-1 0,0 0 0,0 1 0,1-3-760,4-2 0,2 3 0,8-4 1,1-1-960,2-3 0,6-2 0,-3-2 1875,-1 0 0,6-12 0,-6-3 0</inkml:trace>
  <inkml:trace contextRef="#ctx0" brushRef="#br0">7252 18791 10436,'-14'-9'1670,"1"1"1,1 6 97,3 2 1,-1 6-1168,5 7 1,1-4 0,5 0-741,4 1 0,2-2 0,7-1 0,-1-1-284,0-3 1,1 3-1,-1-2 1,0-1-804,1-1 0,-1-4 862,0-2 1,-5 1-1,-4-6 1,-4 0 310,-4 2 1,-4-5 0,-5 5 796,0-1 1,1 1 0,1 4 2741,2-2-3556,7 1 0,-3 5 1,10 2-741,3 2 0,4 4 0,3-5 0,1-1 265,2-1 0,6-2 0,-2 0 0,3 0-1221,2 0 1,3-6 0,-2-3 1765,-3-3 0,-1-1 0,2-1 0</inkml:trace>
  <inkml:trace contextRef="#ctx0" brushRef="#br0">7585 18711 7168,'0'-13'323,"0"0"0,-2 1 4120,-2 3-3837,2 3 0,-2 6 0,8 2 0,4 2 141,-1 5 0,7-2 0,-3 1 0,6-1-556,-1 0 1,0-4 0,1 2 0,0-4-518,0-1 1,-3 0 0,0 0-411,-1 0 0,0-4 0,-1-2 0,-3-1-97,-4-4 1,-4-1 0,-1-1 0,0 0 453,0-1 1,-1-3-1,-2-1 1,-3 2 869,-2 1 0,4 3 0,-3 2 3029,1 1-3108,1 6 1,5 3 0,2 9 0,2 2-305,5 3 1,-2 4 0,2 1 0,0 0-297,-1 0 0,2-1 0,-4-5 0,0 1-913,0-1 0,3-4 0,-4-2 94,3-1 1,-5-3 1155,1-7 1,-1-8 0,0-7-1,2-1 49,-2 1 1,4-3 0,2 3 0,4-1-189,5 1 0,1 1-10,4 5 0,8-6 0,-3-2 0</inkml:trace>
  <inkml:trace contextRef="#ctx0" brushRef="#br0">7865 16379 8207,'-14'0'274,"1"0"1,0 2 0,-1 1 1075,1 1 1,6 2-868,2-2 1,4-1-1,2 5 1,4-2 100,4-3 1,2-2 0,4-1 0,2 0-160,0 0 1,3 0 0,-4-1 0,3-4-265,2-4 0,-5-3 1,3-1-1,-1-2-650,0-2 1,-5 2 0,-4-3 0,0 3-242,-2 2 1,4-1-429,-7 1 1,2 7 1073,-1 6 0,-4 6 0,4 7 0,-4 1 60,-1-1 1,5 5 0,0 1 0,3 0-86,2 1 1,2-3 0,1-3 0,1-1 180,-1 0-72,0 1 0,1-7 0,-1-1 0</inkml:trace>
  <inkml:trace contextRef="#ctx0" brushRef="#br0">8105 16446 8339,'-18'-5'0,"0"1"0,3-1 286,5-1 1,0 6 0,5 2 1151,2 10 0,3 7 1,6 9-1,6 3-989,4 5 0,8 4 0,-2 3 0,2 3-779,-2 1 1,3-4 0,-2 3 0,0-2-888,-1 1 1,2-2 1216,-6-8 0,6 10 0,-4-4 0</inkml:trace>
  <inkml:trace contextRef="#ctx0" brushRef="#br0">8425 17472 8623,'0'-15'0,"-2"0"638,-2 2 1,2 1-365,-2 8 498,2 2 1,7 2-1,-1 9-87,-1 3 0,-1 1 1,-2 1-4,0-1 1,0 0 0,0 1 0,0-1-152,0 0 0,-2-4 0,-1 0-677,-1 1 0,1-4 0,7-1 180,5-4 0,3 1 1,1 1-1,1 3-936,-1 1 0,0-3 0,1 5 663,-1 2 1,-1 1 0,-3 2 0,-5 3 462,-2 0 0,-4 3 0,-2-4 0,-5 2 78,-3-2 0,-1-1 1,-2-2-1,-1 0 133,-2 1 0,0-2-1853,5-4 0,7-5 1418,6-11 0,12-7 0,8-12 0</inkml:trace>
  <inkml:trace contextRef="#ctx0" brushRef="#br0">8691 17339 10671,'-6'-15'1455,"5"6"1,-2 18 0,6 7-1488,6 3 1,-2 1 0,1-6-1,-1 3 204,0 0 0,-4 6 0,3-4 0,-1 2-623,-1 2 0,5-2 1,-5 0-1,-1-2-1564,-1-3 0,2-1-632,1-1 2647,-1-7 0,-10-1 0,-1-6 0</inkml:trace>
  <inkml:trace contextRef="#ctx0" brushRef="#br0">8691 17512 8709,'15'13'177,"7"-4"0,-8 0 0,2 0-712,3-2 0,0 5 0,5-4 1,-2-1 534,2-3 0,-5-2 0,-1-2 0,3 0 0,0 0 0</inkml:trace>
  <inkml:trace contextRef="#ctx0" brushRef="#br0">8971 17579 8428,'-6'-14'641,"3"2"0,-4 2 0,-1 3 434,1 1 0,4-5 1394,-1 2-2320,2-2 1,4 3 0,1 5-1,3 6-129,1 6 1,0 3-1,4 1 1,-2-1 84,1-3 1,0 3 0,-1-3 0,-3 1-375,0-1 1,-3 1 0,4-4 42,-1 2 0,-1-4 1,-7 3-81,-2-1 1,-3 0-1,-7-3-61,1 2 1,1 1-1,2-3-1034,1 1 1,6 2 0,0-3 1400,6 1 0,4 1 0,7-5 0</inkml:trace>
  <inkml:trace contextRef="#ctx0" brushRef="#br0">9104 17579 7117,'12'-6'-544,"-3"-3"1,-3-3 6261,-6-1-4227,0-1 1,2 2-1484,2 3 1,2 5-1,4 7 1,-1 1-349,2-1 1,0 3-1,3-1-208,-1-2 0,0-2 418,1-1 0,-7-1 0,-2-4 617,-4-4 1,4-2-1,-1-3 555,-1 1 0,-2 4 0,-1 0 1418,0-1-2474,0 4 0,2 0 1,2 7-1,4 4 173,-1 4 1,4 7 0,-6 3 0,1 2-1559,0 3 0,-1 2 1,-5 5-1,-2 4-3941,-2-1 5340,2 10 0,-9-8 0,3 9 0</inkml:trace>
  <inkml:trace contextRef="#ctx0" brushRef="#br0">9038 18378 8137,'7'-13'289,"-2"0"0,-4-1 0,-2 1 551,-4 0 1,4-1-1,-4 1 1,2 0-129,-1-1 1,2 1 0,-3 1 0,0 2 1354,1 1 0,-7 6-1818,2-2 0,2 5 0,0 5-94,1 4 0,1 3 0,5 2 0,0 3-854,0 0 0,6 6 0,3-6 0,3 0 330,1-2 0,5-2 1,1 0-1,0-1-1405,1-3 0,3-3 0,-2-6 0,0 0 1774,-3 0 0,2-6 0,1-2 0</inkml:trace>
  <inkml:trace contextRef="#ctx0" brushRef="#br0">9211 18285 9125,'-6'-8'1386,"5"1"1,-5 4 1299,0-1-1144,4-1 1,-2 7-1006,8 2 0,4-1 0,5 5-809,0-3 1,-4 4 0,0-4-1417,2-2 0,0-2 10,3-1 0,-7-1 972,-2-4 1,-4-2 614,-1-6 0,-6 1 480,-3 3-184,3 3 1,0 12 0,8 3-1,2 1-239,5-1 0,3 1 0,3-5 0,1-1-22,2 2 1,6-4 0,-2 2-1,2-2-787,-2-2 1,3-5-1,-4-1 1,-1-1 282,-2-4 0,-4 0 0,-6-3 695,-3 1 0,-4 0 1,-1-1-1,0 1 878,0 0 0,-6-1 659,-2 1 0,0 1-951,-1 3 1,8 3 0,1 6-341,7 0 1,5 0 0,1 2-202,1 2 0,-1-2 0,0 2 0,1-2-32,-1-2 1,-4 4 0,0 0-676,1-1 1,2-7 213,1-5 0,-1-3 0,-3-1-1679,-4 0 0,0-1 963,0 1 1,1 1 0,-3 2 1028,1 1 0,1 6 0,-5-3 0</inkml:trace>
  <inkml:trace contextRef="#ctx0" brushRef="#br0">9731 18045 8137,'9'0'1269,"0"0"1,-5 0 0,5 1 0,0 4-863,-2 4 1,8 3 0,-3 1-1,1 0-639,4 1 0,-2-1 0,-5 0 1,-1 1 521,1-1-290,2 0 0,-5-5 0,-1-2 0</inkml:trace>
  <inkml:trace contextRef="#ctx0" brushRef="#br0">9811 18125 8137,'0'-19'0,"0"-2"0,0 0-331,0 3 1,0 4 330,0 0 0,0-11 0,0-3 0</inkml:trace>
  <inkml:trace contextRef="#ctx0" brushRef="#br0">5252 16219 9553,'-7'-13'2095,"2"5"-1713,10 4 1,2 3-1,6 1-47,1 0 1,4 0-1,-1 0 1,1 0-164,1 0 0,-4 0 0,4 0 1,-1 0 108,0 0 1,0 0 0,-3-2 0,1-1-160,2-1 0,-2-2 1,-6 3-1,-1-2-241,1 2 1,-2 0-527,1-1 464,-6 2 0,3-2 0,-6 8 186,0 5 0,0 3 0,0 2 0,0-1 140,0 0 0,0 0 1,1 1-1,2-1-603,2 0 1,0 1 0,-2-1 0,3 0-777,2 1 0,1 4 1,3-1 444,-4 0 1,3-7 0,-5-3-112,1-1 0,1-3 1139,0-7 0,-3-2 0,-10-4 375,-3 1 0,-4 1 1,-2-1-1,1 3 292,0 1 0,-5 3 1,0-1-1,0 6-378,-1 6 1,3 7 0,-6 3 0,-2 4-330,-1 5 0,-2 3 0,0 6 0,1-2-247,-1 2 0,0 0 0,2 1 0,2-3-331,0 2 1,7-4 0,0-2 0,4-3-232,3-1 0,6-5 1,-1-2-1,2 1 610,2 0 0,0-5 0,0 3 0</inkml:trace>
  <inkml:trace contextRef="#ctx0" brushRef="#br0">4692 17365 7925,'-6'-13'1573,"-1"6"-747,-6 2 0,1 5 1,1 6-1,2 6-393,-1 4 1,-2 8 0,-3 0 0,-1 4-284,-2 3 1,-4 6 0,4-2 0,2 2-335,1-1 1,2 5-1,1-4 1,2-1 108,1-2 1,6-4 0,0-7 0,6-2-717,6-2 0,4-7 0,5-7 0,4-4 791,3-1 0,8-12 0,1-3 0</inkml:trace>
  <inkml:trace contextRef="#ctx0" brushRef="#br0">4932 17259 10448,'-1'-23'390,"-4"1"1,4 12 0,-4 16 0,2 7 3,-1 5 1,1 4 0,-4-1 0,-1 3-142,1 4 1,-1 7 0,-2 1 0,3 2-71,1 2 0,-3 0 0,4 2 0,2 1-759,2 1 1,2-1 0,2-6 0,3-4-868,2-5 0,2 0 1443,8-10 0,-3-1 0,4-3 0</inkml:trace>
  <inkml:trace contextRef="#ctx0" brushRef="#br0">4772 17299 7857,'-29'-30'0,"2"5"164,6 9 0,11 8 206,5 13 0,5-4-536,5 4 0,8-4 166,9-1 0,4 0 0,0 0 0</inkml:trace>
  <inkml:trace contextRef="#ctx0" brushRef="#br0">4359 17552 9855,'0'-30'0,"0"2"294,0 3 1,6 12 0,4 1 0,5 4-240,3 5 0,1-4 0,-1 0 0,6-2 558,5 0 1,11 4 0,9-3 0,3-3-721,1-1 0,5-1 1,1 0-1,0 1-482,1 3 1,-4-3-1,-6 5 1,-2-1 588,-2 4 0,-2-4 0,-4 1 0</inkml:trace>
  <inkml:trace contextRef="#ctx0" brushRef="#br0">4466 17938 10019,'-29'-10'0,"10"6"1287,16 8 1,14 15 0,15 5-1,1-2-1883,0-1 1,11-8 0,9-5-1,13-2-32,11-4 0,-26-5 0,3-2 628,2-1 0,2-2 0,10-5 0,2-2 0,1 1 0,-1 0 0</inkml:trace>
  <inkml:trace contextRef="#ctx0" brushRef="#br0">9904 16619 8228,'-15'-41'0,"-1"1"0,4 2 0,2 1 0,1-20 209,11 17 1,9 19-1,9 17 1,0 2-356,4 2 1,1 5 0,3-1 0,4-1 326,3-2 1,11-1 0,9 0 0,11 0 368,-27 0 0,1 0 0,6 1 1,1 0-1,8 0 0,3 1 1,4 0-1,2 0-317,3 0 1,2-1 0,-15 0 0,2 0 0,0 0 0,-2 0 0,-1 0 0,1 0 0,2 1 0,1 0 0,-1 0-461,-1 0 1,0 1 0,1 0-1,4-1 1,0 1 0,-1 0-1,-3 1 1,-1 1 0,0 0-1,2-1 1,-1 1 0,1 1 225,1-1 0,1 2 0,-1-2 1,3 0 0,1 0 0,-1 0 0,-4 2 0,-1 1 0,1-1 0,3-1 0</inkml:trace>
  <inkml:trace contextRef="#ctx0" brushRef="#br0">18662 6504 11696,'-12'-20'0,"3"-2"-685,5-3 0,1 4 1,0 4 745,-1 2 1,-7 6-1,1 1 1,-5 2-140,-3 4 1,-5 0 0,0 2-1,-2 0 98,-1 0 1,-1 0-1,0-1 1,1-2 289,-1-2 0,0-5 1,1 2-1,-1 0-52,0-1 0,-4 6 1,-1-2-1,-2 4-196,-3 1 1,-2 6 0,-2 4 0,-2 5-1,-2 3 1,-4 5-1,3 0 1,0 2-188,1 1 1,-4 5 0,3 1 0,-2-1 195,-2 1 0,1 1 1,2 5-1,5 1 5,4 2 0,-2 2 0,9-1 0,3 1 22,4 1 0,5 9 0,5-1 1,2 1-37,3 4 1,4 0 0,5 0-1,1 1 72,3-2 1,10 3-1,11 0 1,8 2-37,7 3 0,-17-32 0,2-1 0,1 2 0,0-1 0,4 1 0,1 0-123,3 1 0,3 0 1,4-1-1,3-1 1,2-1-1,2 0 1,3 0-1,1-1 57,-1-2 1,3 0 0,5 1-1,2-3 1,-3-5 0,1-2 0,2-1-1,1-2-61,0 0 1,1-2-1,5-4 1,-1-1 0,0-2-1,1-1 1,1-2 0,1-2 162,2 0 0,0-3 1,0-1-1,1-3 1,0-1-1,1-1 1,-1-3-1,-1-2-26,-1-2 1,0-2 0,2-1 0,-1-2 0,-1-2 0,-1-2 0,-1 0 0,0-1-17,-4 1 1,-1-2 0,-1-2 0,-1-2 0,-6 2 0,-2-1 0,-3 0 0,-1-2-150,-2 1 1,-1-1 0,-5 0 0,-3-2 0,-5 3 0,-3-1 0,-3 0 0,-3-1-99,-2 0 0,-4-2 0,-3-1 0,-4-3 0,-3 0 0,-2-1 0,-1-2 0,-3 0 59,-1-2 0,-4-1 1,-3 0-1,-3-1 1,-5-3-1,-4 1 1,-3-1-1,-4 0-24,-4 0 1,-5 1-1,-7-3 1,-6 0-1,-5 1 1,-4 2-1,-5 1 1,-2 2-186,20 16 1,-1 1-1,-2 2 1,-7 1-1,-3 1 1,-1 2-1,-1 1 1,-1 1-1,0 2 1,-2 2-1,1 1 1,-2 3-174,0 1 0,0 2 0,0 1 1,0 1-1,0 1 0,1 2 478,3 2 0,1 2 0,0 1 0,-2-1 0,0 1 0,0 1 0,5 1 0,0 1 0</inkml:trace>
  <inkml:trace contextRef="#ctx0" brushRef="#br0">21382 7210 8063,'-18'0'-14,"-1"0"0,-1 0 184,1 0 0,-3 0 0,4 0 0,2 0 381,1 0 1,2 0-1,1 1-187,3 4 0,3-2 1,7 4-200,4-1 0,7-1 0,7-5 0,2 0-231,2 0 1,7 0-1,1 0 1,0 0-371,2 0 1,-1 0 0,7 0 0,-1 0-239,4 0 1,-1 0 0,-2 0-1,-2 0-808,0 0 1482,4-6 0,-1-2 0,8-5 0</inkml:trace>
  <inkml:trace contextRef="#ctx0" brushRef="#br0">22128 7130 8063,'9'-12'-279,"0"3"0,-5-3-185,5 4 270,-6 2 0,-3 0-137,-9 6 371,3 0 0,2 0-54,8 0 0,4 0-44,5 0 0,0 0 1,1 0 27,-1 0 1,-4 0 0,0 0 0,1 0 188,2 0 1,-3 0 639,0 0-54,0 0 1,0 0 796,-1 0-1142,-5 0 0,3 1 1,-7 4-203,-4 4 1,2-2 0,-5 2 0,-3 1-336,-1 2 1,3 6 0,1 0 0,-1-1 10,1 3 1,2-6-1,5 6 1,-2-3 8,-2 1 1,1 4 0,4-4-1,0-2-158,0-1 0,2-1 0,2-1-101,5 0 1,-2-4 0,2-1 375,2-3 0,6 6 0,4-4 0</inkml:trace>
  <inkml:trace contextRef="#ctx0" brushRef="#br0">22995 6850 8183,'0'-41'223,"0"5"0,4 14 0,0 23-223,-1 11 0,-3 12 0,-4 10 0,-6 5-492,-7 6 1,-2 10 0,-6 3 0,0-2 491,-3-1 0,-1-3 0,6-3 0,2-5 0,2-2 0,1-8 0,-1-2 0,-2-5 0</inkml:trace>
  <inkml:trace contextRef="#ctx0" brushRef="#br0">22661 7477 8183,'-12'-14'32,"4"1"0,2-2 0,6-1 1,0-3 186,0-2 1,4 0-1,3-1 1,4 6-122,4 5 1,7 5-99,0 6 0,9 0 0,3 0 0</inkml:trace>
  <inkml:trace contextRef="#ctx0" brushRef="#br0">18982 8170 16806,'-13'0'-146,"-1"0"0,1 0-318,0 0 0,-1 0 1,1 0-1,-2 0 435,-2 0 1,2 0-1,-4 0 1,1 0 138,0 0 1,0 0 0,3 0 0,-1 0 143,-2 0 0,-7-5 1,0 1-1,-6 1-116,-3 1 0,-2 2 0,-5 2 0,-2 1-105,-2 1 1,-5 11-1,0-2 1,-5 4-115,-3 2 0,-4 2 0,3 7 1,-1 1-26,1 2 0,3 9 1,6-3-1,2 0 48,2 2 0,2-1 0,5 2 0,4 0 67,4 0 0,8 5 0,6-1 0,2-1-102,1-1 0,6 2 0,0 0 0,2 1-76,3 1 0,3 1 1,5 8-1,4 3-235,2 4 1,4 3 0,5 2-1,6-1 228,8 1 1,-10-35-1,3 0 1,2-2-1,2-1 1,4-3-1,3-2 85,3-1 1,2-3 0,2 0-1,1-3 1,2-3 0,1-3-1,3 1 1,0-1 132,3-2 0,1-1 0,7-2 0,2-3 0,-3-1 0,0-1 0,1-2 0,0-1-127,1-1 1,1-3-1,0-2 1,0-1-1,-2-3 1,0 0-1,0-2 1,0-2 147,0-1 1,1-1 0,3-2 0,0 0 0,-8-2 0,0-2-1,0-1 1,-1-2-43,0 0 0,-2-2 0,1-5 1,-3-2-1,-6 1 0,-2-1 1,-3-2-1,-2-1-36,-3 0 0,-2-2 0,-1-3 0,-2-1 0,-5 0 0,-3-2 0,-1 1 0,-2-1 25,-1-1 1,-3 0-1,-4 0 1,-1 0-1,-4 1 1,-1 0-1,-1 2 1,0 0-38,-2 3 1,-1 0-1,-6 0 1,-4 1 0,-19-30-1,6 36 1,-4 3-102,-3 1 0,-4 3 0,-5-1 0,-4 3 0,-1 5 0,-3 3 0,-1 2 0,-2 3-333,-3 1 1,-1 3 0,-3 3 0,0 3 0,-2 1 0,-1 1 460,-1 2 0,-1 1 0,-1 0 0,1 1 0,0 1 0,0 2 0,3-1 0,-1 0 0</inkml:trace>
  <inkml:trace contextRef="#ctx0" brushRef="#br0">23074 6224 8547,'-28'-14'-53,"-1"1"1,11 0-1,3-1 31,5 1 1,-1 0-1,7-1 1,1 0 900,2-4 1,1 3 0,1-3-760,3 4 1,8 5 0,9 1 0,4 2-93,8 3 1,10-3 0,9 1 0,5-1-68,6 0 1,9 1 0,-4 5-1,3 0-51,2 0 0,-2 2 1,-4 2-1,-4 7-25,-5 5 1,3 5 0,-12 10 0,-3 7 176,-3 11 0,-9 13 0,-19-27 0,-1 1 1,-1 5-1,-2 1-41,-1 3 0,-2 2 0,-3 12 0,-1 2 0,-2-1 0,0 0 0,-1 6 0,-2 1 21,-1 5 0,0 1 1,0-20-1,-1 0 1,0 1-1,-1 1 1,-1 0-1,-1 0 0,1 0 1,0 0-1,-1 0-156,0 2 1,0 0 0,0 0 0,0 2 0,0 2 0,1-2 0,0-5 0,1 0 0,1-1 0,-1 0 0,1-1-1,1 0 124,0-1 0,0 0 1,1 0-1,1 1 1,0 1-1,0-1 0,2 16 1,1-2-1,1-1 1,1-1 69,0-4 0,2 0 0,-1 2 0,1-1 1,0-6-1,1 0 0,0-2 0,0 0-32,1-1 1,0-1 0,0 1 0,0-1 0,-3-6 0,1-1 0,0-1 0,-1-2 50,1-1 0,0-1 1,0 32-1,-3-9 1,-2-6-58,-2-5 1,-2-7 0,-4-8-1,-7-5 124,-8-3 1,-8-7 0,-5-5 0,-5-6 148,-7-5 1,-8-4 0,-6-2 0,0-4-266,-4-3 0,6-4 0,5 0 0,7 1-247,4 3 0,8 0 0,5-1 0,5 5-3664,6 2 3861,9 2 0,-5 0 0,5 0 0,0 0 0</inkml:trace>
  <inkml:trace contextRef="#ctx0" brushRef="#br0">25114 8050 8687,'-4'-27'0,"-1"2"674,2 3 1,3 4-325,5 9 0,2 4 1,6 10-1,1 5-109,-1 7 0,0 2 0,-1 6 0,-1 0 249,-3 3 1,-5 8 0,2-1 0,-4 4-129,-1 1 0,0 0 1,0 0-1,0 0-33,0 0 1,-4-2 0,-2-1-1,0-4-337,0-5 1,-3 0 0,3-10 0,0-2 101,0-1 0,-4-8 1,3-4-80,-1-6 0,-4-5 1,5-12-1,-2-5-127,0-5 0,6-12 0,-1-1 1,2-6 109,2-5 1,2 6-1,2-9 1,5 5 314,3 2 1,6 1-1,1 11 1,0 4-77,1 7 0,3 2 0,-1 9 1,4 4-257,0 6 0,-5 4 0,-3 2 0,-3 0-140,-2 0 0,-6 6 0,-2 3 1,-4 3 140,-1 1 0,-1 1 1,-4-1-1,-4 0-57,-2 1 1,-7 2 0,-1-1 0,-1-3-245,1-1 0,-3 0 0,3-1-1068,-2-1 1,5-5 141,-2 5 1,10-6 0,11 3 0,12-1 381,10-1 1,17 1 862,2-5 0,7 0 0,2 0 0</inkml:trace>
  <inkml:trace contextRef="#ctx0" brushRef="#br0">25661 8183 8629,'-6'7'612,"-2"4"0,-5-7 0,0-1 834,-1-1 1,5-4-984,0-2 1,6-4-1,-1-7-241,3-2 0,6 0 0,4-5 0,3-2-455,2-1 0,0-1 0,3 0 0,0 3-310,0 1 0,-2 4 0,-2-3 0,0 2-315,1 2 1,-1 9-1,0 3 1,1 4 237,-1 1 0,0 6 1,2 4-1,1 5 620,2 3 0,6-1 0,-4-3 0</inkml:trace>
  <inkml:trace contextRef="#ctx0" brushRef="#br0">26020 8130 8454,'-13'0'597,"0"0"1,1-2 0,2-2 0,2-5 1078,2-3 0,-3 3-16,5 0-1830,-6 6 0,8-1 26,-2 8 0,4 2 0,4 4-111,5-1 0,3-6 0,1 2 57,0-4 1,-1-2-1,-1-4 266,-2-4 1,-6-2 0,-1-3-1,-4 1 104,-7 0 0,-3 1 1,-2 1-1,3 3-683,2-3 1,-2 4-953,7-2 0,2 6 0,10-2 1463,5 4 0,15-11 0,0-3 0</inkml:trace>
  <inkml:trace contextRef="#ctx0" brushRef="#br0">26407 7557 13021,'-12'-20'538,"3"-2"1,3 10 0,6 9 0,0 12-853,0 7 1,0 14 0,0 1 0,0 5-252,0-1 0,0 4 0,-1-4 0,-2 2 129,-2-1 1,0 1 0,2-6 0,-2-1 89,2-2 1,3-3-1,6-3 1,6-4-1156,4-3 1483,8-2 0,-3-6 0,5-1 0</inkml:trace>
  <inkml:trace contextRef="#ctx0" brushRef="#br0">26594 7943 8536,'-8'-6'0,"-4"0"0,5-4 0,-2 2 3265,0 2-2518,6-4 0,-3 10 0,6 0-920,0 7 0,6 1 1,3-1-1,3 1-80,1-1 0,2-4 0,1 2 0,2-4-140,-2-1 0,-1 0 1,-1 0 150,-1 0 0,0 0 595,1 0 0,-5 0 0,-2 1 125,-1 4 1,0 2 0,-3 7 0,1 0 58,-1 4 0,-1 3 0,-2 7 0,0 3-302,0 5 1,0 5 0,-2 1 0,-1-4-214,-1 1 1,-2-7 0,3-1 0,-2-4-1012,2-5 1076,2-3 0,2-13 1,4-6-1,4-9-600,3-7 0,7-5 0,2-5 1,1-1-456,0 0 1,3-4 0,3 0 0,-1 2 967,3 1 0,-4-11 0,7-2 0</inkml:trace>
  <inkml:trace contextRef="#ctx0" brushRef="#br0">21115 9689 12844,'-19'-31'-854,"5"0"941,1 5 0,12 15 0,-4 11-161,4 7 0,5 0 0,2 1 0,3-2 432,6-3 0,4 3 1,9 0-1,3-1 54,5 1 1,8-1 0,5-4 0,3 2-175,1 2 1,5 5-1,3-2 1,2 0 48,6 1 1,0 0 0,-1 5 0,0-1-318,-1 0 0,6 0 0,-10 1 1,-2 1-29,-5 2 1,4-2 0,-12 4-1,-2-1 79,-3 0 0,-3 4 0,0-3 1,-3 1 23,-6-1 0,4 3 1,-12-3-1,1 1-61,1-1 1,-6 3 0,-1-3 0,-3 2 80,-2 3 0,1 5 1,-1 5-1,0 3-74,1 5 1,-1 7 0,-1 0 0,-2 3 18,-1 1 0,-2 6 1,2 3-1,-3 5 62,0 4 1,-4-1 0,0-32-1,0 1 1,-1-1 0,0 1-3,-1 35 1,0-32 0,1 0 0,2 31 0,-1-36 0,0 1-24,0 1 1,-1 1 0,0 0 0,0 1 0,0 1 0,-1 0 0,2 1 0,-1-1-34,1 1 0,1 1 1,0 4-1,0 0 0,-2-2 1,1 0-1,0 1 0,2 0-39,-1 1 0,1 0 1,-1 0-1,1 0 1,1-1-1,1-1 0,-2 0 1,1 0-39,0-1 1,0-1 0,0 1 0,0-1 0,1-2 0,-1-1 0,-1-1 0,1 1 87,0 1 1,0-1 0,-1-2 0,-1-1 0,5 35 0,-1-5 143,1-6 0,-4 9 0,3-13 0,1 1 124,-1 2 1,-4-6 0,3 4 0,0-1-173,3-1 1,-2 10-1,1-3 1,-1-2-193,1-1 0,-4 1 0,3-5 0,1 0-9,-1-2 0,-4-4 1,3-2-1,-1-4-273,-1-4 1,2-7-1,-3-3 1,1-3 372,-1-1 0,-1-2 0,-2-1 0,0-2 0,0 2 0,-5-5 1,-1 0-1,1 1-168,-1 2 0,0 1 0,1 3 1,-4-3-181,-3 1 1,1 9 0,-1-7-1,0 4 130,-3 2 0,-3-3 0,2 2 0,-3-3 131,-2-2 0,-1-3 0,-5-3 0,1 0 273,-1-4 0,-6-1 0,-2-2 0,-4 0 131,-1 1 1,-6-1 0,-3 0 0,-2 1-183,-3-1 0,-3 6 0,-3 4 1,3 0-173,2-1 0,-9 7 0,8-4 0,-1 1-445,0 4 1,-4 0-1,2-2 1,1 0-323,3-1 1,0 1 0,11-11 0,2 0-501,5-2 1,6-8 1283,9-3 0,3-2 0,6-2 0</inkml:trace>
  <inkml:trace contextRef="#ctx0" brushRef="#br0">23861 12274 8126,'-9'-29'750,"0"-7"1,-1 8-1,7 9 9,-2 7 1,-3 10-1,3 2 1,2 8-424,2 4 1,1 3-1,0 2 1,0 7 170,0 6 0,0 4 1,0 9-1,0 2-162,0 4 0,0 11 1,0-6-1,0 4-54,0 1 1,0 2-1,1-6 1,4-5-535,3-2 1,4-1-1,3-4 1,1-3-217,2-2 1,0-2 0,-5-9 0,1-1-178,-1 1 1,5-6 635,0-4 0,5-8 0,-2-3 0</inkml:trace>
  <inkml:trace contextRef="#ctx0" brushRef="#br0">24301 12674 8112,'-18'-35'610,"0"8"0,2 15 34,1 12 1,2 13 0,-2 10-1,-3 2-216,-4 1 0,-2 0 0,1-3 0,0-2-29,0-2 0,-2-1 0,-2-3 0,2 1-333,3 2 1,-4 0 0,6-6 0,-1-2-47,3-1 0,3-2 1,3 4-16,4-3 1,2-3-1,6 4 120,0 1 0,6-2 0,4 0 0,6 1-73,6-1 1,5 4-1,3-4 1,2 3-125,2-2 0,0 3 0,3-4 0,-2 3-523,-3-2 0,-1 3 0,-3-5 0,1 2-348,-3 0 0,8-6 0,-7 1 0,0-2-1536,-4-2 2479,2 0 0,2-6 0,7-2 0</inkml:trace>
  <inkml:trace contextRef="#ctx0" brushRef="#br0">24634 12954 8112,'-9'-18'5100,"0"0"-4422,6 7 1,3 5 0,9 6-1,3 1 143,1 4 1,7 1 0,0 4-1,3-1-684,-1 1 0,-1 1 1,2-1-1,-2-3-538,-2-1 1,-1-1 0,-5-5-123,1 0 1,-7-2 0,-2-2 121,-4-5 0,-2-3 0,-4-1 0,-4-1 833,-3 1 1,-4 0 0,0-1 0,1 3 797,-1 2 0,-1 3 106,4 6 1,6 1-1558,2 4 0,4 2 0,2 6 1,4 2-748,4 3 1,4-2-1,3 6 1,3 1-595,2-3 1,0 1 0,3-5 0,-2 2-1734,2-2 3295,1-1 0,1-1 0,1-1 0</inkml:trace>
  <inkml:trace contextRef="#ctx0" brushRef="#br0">25087 13074 8112,'0'-18'1135,"0"0"1,-1 1-1,-2 3 1,-2 1-541,2 0 0,2-1 0,1 1 0,0 0-11,0-1 0,0 5 1,1 2-1229,4 1 1,2 2-1,7 4-707,-1 0 0,-4 0 1,0 1 1350,1 4 0,2 2 0,1 6 0</inkml:trace>
  <inkml:trace contextRef="#ctx0" brushRef="#br0">25327 12927 8529,'8'-20'2297,"-1"2"-322,-2 9-914,-4 3 1,6 6-355,-2 0 1,1 6-1,4 3 1,-2 3-465,-2 1 1,-2 0-1,-3 1 1,2-1-364,2 0 0,-1 1 1,-2-1-1370,2 0 0,-1-5 584,6-4 1,-5-2 0,5-4-1,0-2 299,-1-5 1,4-3 0,-4-3 0,3-1 467,-2-2 0,1 0 1,-6 5-1,-1 0 1129,-1-1 1,-2 1 2825,0 0-3055,0 5 0,6 2 1,3 6-753,3 0 0,1 5 0,0 1 0,1 0-125,-1 0 0,0 2 0,1-3 1,-1-2-455,0-2 1,1-1-612,-1 0 1363,0 0 0,-5-1 506,-4-4 0,-2 2 0,-4-4 361,-2 1 1,2 3 0,-2 8-528,2 4 0,4 2 0,2 3 1,6 1-173,7 2 1,5 0 0,9 3-1,5 0-397,2-4 1,8-3-1,3-4 1,3-5-134,1-2 1,0-2 0,1-3 0,-2-4-388,-4-7 1,-3-9-1,-10-4 1,-5-7-263,-6-5 0,-11-1 1,-8-1-1,-5-1 1052,-5 2 0,-10-1 0,-11 10 0,-7 1 849,-1 2 1,-7 7 0,3 5 0,1 6-274,-1 5 1,2 5 0,4 6 0,7 9-598,4 10 0,11 9 0,11 11 0,11 4-994,9 2 1,-2-19-1,5 0 791,1 2 0,3-1 0,7-1 0,4-1 0,2-1 0,-1 0 0</inkml:trace>
  <inkml:trace contextRef="#ctx0" brushRef="#br0">21662 15713 8314,'-14'-2'525,"1"-2"99,0 2 0,13-4 0,8 5-284,12-4 0,11-6 0,4-9 1,4 0 53,1-4 0,10-1 0,5-2 0,3 0-80,1 1 1,2-1-1,-7 1 1,-2 0-45,0 4 0,-1 3 0,-3 6 0,-5 1-221,-6 3 1,-4-2 0,-6 7-1,-2 1-23,-3 2 0,-3 8 0,-5 6 0,-3 10 244,-2 6 0,-1 7 0,-5 11 0,1 9-21,-1 9 0,-1-20 0,-1 2 0,1 3 0,-1 1 0,1 5 0,0 1-94,0 3 0,-1 1 1,0 5-1,0 1 1,0 2-1,-1 0 0,2 4 1,-1 1-210,1-23 0,-1 2 0,1-1 0,0 0 0,0 0 0,0 0 0,0 23 0,0 0 0,2-4 0,0-2-20,-1-4 1,1-1 0,4 3 0,0-1 0,-1-5 0,0-2 0,0-1 0,0 0 56,1-2 1,-1-1 0,2-5-1,0-1 1,0-1 0,0-1-1,-1-3 1,0 1-40,0-2 0,-1 0 0,-2-2 1,-1 0-1,0-2 0,1-2 1,4 33-36,-2-7 0,-1-1 0,-6-7 0,0-4 75,0-4 0,-6-4 1,-4-6-1,-7-4 167,-5-5 1,-5 0 0,-5-10 0,-7-4 111,-4-3 1,-10-5 0,1-6 0,-1 0-223,-3 0 0,-1-6 1,3-3-1,-1-3-319,1-1 0,-2 1 0,9 3 0,-1 4-976,4 4 1,-1 1-1,4 0 1,4 1 1253,3 4 0,-2-4 0,5 7 0,2 2 0,0 5 0</inkml:trace>
  <inkml:trace contextRef="#ctx0" brushRef="#br0">23674 16672 8236,'-6'-26'1487,"5"11"0,-3 9 0,8 15 0,5 1-1375,3-1 1,1 6-1,2-5 1,1 1-369,2 0 1,1-5 0,-3-1 94,2-4 0,0-1 0,-6-1 140,-3-4 1,-3-2 0,-8-6 0,-2 1 86,-5 3 0,-3-3 1,-3 5-1,-1-1 811,-2 4 0,0 2 1,5 2-1,0 2-212,-1 2 0,1 8 0,1 7 0,3 2-626,5 3 0,2 2 0,2 4 0,0 1-5,0-1 0,11 2 1,4-1-1,4-2-1235,4-6 1,4 1 0,3-6 0,2-4 1200,2-3 0,8 1 0,5-5 0</inkml:trace>
  <inkml:trace contextRef="#ctx0" brushRef="#br0">24354 16632 8172,'0'-29'0,"0"12"1126,0 20 0,0 18 0,0 12 0,0-1 39,0 1 1,0-2-1,0-3 1,0 2-860,0 1 0,0 4 1,0-4-1,0-1-449,0-2 1,0-1-1,2-2 1,1-3-419,1-4 1,6-5-1,-1-4 112,3-4 1,0-5 0,-2-5-55,-1-4 0,-6-4 0,2-5 1,-4-4 524,-1-3 1,0-2 0,0-1 0,0-2 363,0-1 0,0-6 1,0 3-1,0 0 277,0 3 0,0 3 0,0 1 1,0 2 1010,0 3 0,0 7-1185,0 6 0,2 6 1,1 0-1,3 5-238,1 2 1,-3 11-1,4 0 1,-1 4-453,1 5 1,-5 1-1,1 2 1,-3-2-400,-1-3 1,0-1-1,-1-5-547,-3 2 0,-4-2 1,-5-7-1,0-5 527,-1-2 1,1-2 0,0 0 0,1-2-498,3-2 0,-2-3 531,7-7 0,0 1 586,4 0 0,11-1 0,4 1 0</inkml:trace>
  <inkml:trace contextRef="#ctx0" brushRef="#br0">24741 16672 8172,'9'-17'0,"-2"-1"306,-1 1 0,0 9 0,-3 2 1204,1 0 0,1 6 0,-5 0 0,0 7-1198,0 5 0,-2 3 0,-1 3 0,-1 2-796,1 1 1,1 7-1,2-6 1,0-1-371,0 0 0,6-6 0,3 1 854,3-6 0,1-4 0,1-6 0</inkml:trace>
  <inkml:trace contextRef="#ctx0" brushRef="#br0">24821 16472 8172,'0'-34'191,"0"3"1,0 9 402,0 4 1,1 9 0,4 5-983,4 2 0,2 2 0,4 0 0,2 2 388,0 2 0,7-2 0,-3 4 0</inkml:trace>
  <inkml:trace contextRef="#ctx0" brushRef="#br0">25261 15993 9001,'-12'0'1190,"3"8"1,1 21 0,4 12 0,-3 2-723,-1-2 1,-2 7 0,4-7-1,0 2-63,0-1 0,2 5 1,4-5-1,0 2-1240,0 2 0,1 1 0,4-4 835,3 0 0,10-10 0,3 5 0</inkml:trace>
  <inkml:trace contextRef="#ctx0" brushRef="#br0">25514 16566 8087,'-2'-27'0,"-2"3"416,-5 7 1,3 6-1,0 16 1,2 4 469,-1 2 1,1 3 0,2-2-1,-1-2-747,-1-1 1,0-5 0,4 5 0,1 0-526,4-2 0,2 5 0,6-4-871,1-1 1,-1 3 0,0-5-96,1-2 1820,-1-2 1,-6-7-337,-2-3 0,-5-2 1692,-5-3 1,2 2 842,-6 4-2670,6 2 0,-2 7 0,5 4-650,0 3 1,1 4 0,2 2-132,1-1 1,2-4-1,-3 0 1,3 0-678,2-2 1,1-1 1460,4-6 0,6 0 0,2 0 0</inkml:trace>
  <inkml:trace contextRef="#ctx0" brushRef="#br0">25940 16512 8107,'-7'-6'-172,"-5"5"1,3-3 0,-1 1 1317,1-2 1,-3 4 50,3-4 1,2 4-801,-2 1 0,6 1 1,-1 4-1,2 4-247,2 2 1,0 3 0,2 0 0,1 3-86,1 1 0,11-1 1,-2-3-1,2-1 94,0 0 0,-2-1 0,0 0-63,1 1 1,-7 2 0,-2 9 0,-4-2 195,-1 2 0,-6 1 0,-3 2 0,-3 1-226,-1 3 1,-5 1-1,-1 5 1,-2-1-21,-2 1 1,2-4-1,0-2 1,2-5-722,3-4 1,1-7-1,2-7 1,-1-2 393,1-3 1,5-3-1,4-6 1,3-8 208,1-6 1,5-10 0,6-3 0,5-1-242,6-3 1,4-1 0,2-1 0,3 4 312,4 4 0,10-3 0,2 0 0</inkml:trace>
  <inkml:trace contextRef="#ctx0" brushRef="#br0">25167 9236 8300,'-9'-14'0,"2"1"0,1 0 1173,3-1 0,3 1 249,5 0-1118,-4-1 0,11 3 0,-3 0 0,1 2 370,-1-1 1,3 4 229,-3 2 0,-5 2-316,-4 2 0,-6 2 0,-7 2 0,0 5-170,-1 3 0,1 1 0,1 2 0,2 1-214,1 2 0,6 4 1,-2-1-1,4 3-107,1 4 0,0 1 0,0-1 0,0 2-59,0 1 1,4 6-1,2-3 1,0 2-209,0-1 0,3-5 0,-3 1 0,1-3-37,4-1 1,-4-5 0,1-1 0,-1-3-1485,0-7 1,-4 3 0,2-5 191,-4 2 1,-2-3 0,-4-4 449,-3-2 1,-4-2-1,-2 0 560,1 0 0,6-6 0,2-3 547,4-3 1,1-6 0,1 1 0,4 0 281,3 3 1,4 0-1,2 1 1,-1 0 483,0-1 0,1 2 0,-1 2 1,0 3-305,1 1 0,-1-3 0,0 4 0,1 2-725,-1 2 1,0 1 0,1 0 0,-1 0-240,0 0 1,1 0 0,0 0-1,3 0 444,0 0 0,1 0 0,-4 0 0</inkml:trace>
  <inkml:trace contextRef="#ctx0" brushRef="#br0">25514 9476 10199,'-13'0'566,"-1"0"1,1 0-1,0 0 311,-1 0 1,5 4-1,2 2 1,1 1 180,3 4 1,3 1-1,5-1 1,3 0-1701,4-2 1,6-5-1,1 4 1,2-3-4396,3-2 5037,1-7 0,2-3 0,-1-7 0</inkml:trace>
  <inkml:trace contextRef="#ctx0" brushRef="#br0">25514 9182 9849,'-25'-16'625,"3"3"1,14 2 0,13 11-1,6 0-415,7 0 0,1 0 0,7 0 0,-1 0-751,3 0 0,7 0 0,1-1 541,3-3 0,-5-4 0,-2-5 0</inkml:trace>
  <inkml:trace contextRef="#ctx0" brushRef="#br0">25967 8756 8249,'-18'-18'0,"2"0"2277,4 2 0,6 7-1220,11 5 1,-2 4 0,6 4-1,1 5-636,2 3 1,6 9 0,-1 5 0,0 7-438,-3 1 1,4 4 0,1-2 0,2 3-1042,3 1 1,-3-6 0,1-3 0,0-5 1056,-1-3 0,4 2 0,-4-5 0</inkml:trace>
  <inkml:trace contextRef="#ctx0" brushRef="#br0">26234 8583 8299,'-8'-21'-643,"-4"2"1,11 17 0,-2 5 656,6 3 1,4 6 0,7-3 0,-1 3 135,0 1 1,-1 2-1,-1 1 1,-4 2 536,-1-2 0,3 3 1,-5 1-1,-1 0 503,-1 4 1,-2 3 0,0 4-1,0 3-210,0 0 1,0 9-1,0-2 1,0 4-532,0 1 0,1 3 0,4-4 0,4 1-2294,2 0 1,7-3 1844,0-7 0,6 2 0,-4-4 0</inkml:trace>
  <inkml:trace contextRef="#ctx0" brushRef="#br0">25487 10049 8029,'-13'-12'288,"0"3"1,5 5 0,5 8 0,6 5 786,6 3 1,3 2-1,3 4 1,1 4-463,2 4 1,4 5-1,-4 1 1,-2 1-223,-1-1 1,-2 4 0,-1-5-1,-3-3-426,-5-4 0,2 1 0,-1-4 1,-2 0-562,-2-4 0,-1-6-146,0-2 0,-6-8 0,-1-2 59,-1-11 1,-3-8-1,3-6 1,1-2 364,2-3 0,-1-6 1,2-6-1,1 3 418,2 1 0,1-2 0,1 7 1,2 1 656,1 6 1,2 2-1,-3 7 1347,2 2-1199,5 7 1,-4 5 0,3 8-1,-5 5-571,-2 3 0,-2 6 1,0 1-1,0 0-129,0 1 0,0 2 1,0-4-1,0-2-50,0-1 1,-5-2 0,0 0 0,-1 1-2032,0-1 1,1-4-99,5 0 1,2-6 0,2 1 0,7-2 1973,5-2 0,5-12 0,5-3 0</inkml:trace>
  <inkml:trace contextRef="#ctx0" brushRef="#br0">25834 10022 8029,'6'-12'506,"-6"3"0,-2 3 1,-5 8-1,-1 2 658,1 5 0,4 0 0,-1 3 0,2 3-707,2 0 0,0 5 0,0 2 0,0 4-232,0 0 1,6-3-1,2-3 1,0-1-1043,1-2 1,0-4 0,4-4 0,1-5 490,-1-2 1,0-8 0,-1-4 0,-1-7-1091,-2-5 0,-6-7 1,0-4-1,-6 0 1380,-6 1 1,-5 1-1,-2 4 1,-3 2-35,-2 3 0,5-2 1,-2 6-1,3 2 872,2 1 1,5 2 504,4-1 1,8 7-1,5 3 1,3 2-954,2 2 0,5 2 0,3 1 0,3 1-1143,2-1 0,-2 3 0,0-2 789,2-1 0,-3 5 0,8-1 0</inkml:trace>
  <inkml:trace contextRef="#ctx0" brushRef="#br0">26060 9862 8029,'-17'-12'469,"-1"3"2911,2 5-2894,7 2 1,4 8 0,10 5 0,5 4 161,6 2 0,-1 3 0,4-3 0,-2 4-313,-4 0 1,6 0 0,-8-5 0,-1 2-683,2-2 1,-2-1-1,1-2-3541,-2 0 3237,-7-5 1,4-4 0,-7-8 0,-4-5 199,-3-3 0,0-6 0,-1-1 0,-1 0 590,-2-1 0,-1 1 0,-1 3 0,3-2 423,2 2 0,-3 3 0,4 2 1252,1 2-935,1 6 0,12-3 0,3 8 0,3 1-656,1 1 0,2 7 0,1-4 0,3 0-387,2-2 1,-3 1 0,3-2 0,-2-1-672,-3-1 1,4-4 0,-3-1 0,-2-3-54,-5-1 0,1-2 1,-7-4 579,-1-1 1,-3 1 0,-4 0 0,-5-1 645,-3 1 0,-1 0 1,-1 1-1,1 2 1034,0 1 1,-1 6 0,3-3-195,2 0 1,4 6 0,11-2-940,7 5 0,7 8 0,8-2 0,3 2-50,5 3 0,2-1 1,4-1-1,0-2-771,3-1 1,1-1-1,-3 2 1,1-3 581,-1-1 0,5 11 0,-1-3 0</inkml:trace>
  <inkml:trace contextRef="#ctx0" brushRef="#br0">23794 17912 8897,'0'-27'0,"0"2"0,0 3 548,0 4 0,0 3 0,2 2 1,2-1-192,5 1 1,3 0 0,3 1 0,1 3 157,2 5 1,0 2-1,-5 4 1,0 2 109,1 5 1,-3 13-1,0 8 1,-2 5-23,1 7 1,-2 7 0,-1-2-1,-1 2-88,-3 0 0,3-2 0,-2 3 0,1-2-572,1-2 1,-5-2 0,5-5 0,-2-5-513,1-8 0,1 0 1,-3-9-328,1 0 0,1-10 470,-5-7 0,0-7 0,-2-11 0,-2-4 139,-5-4 1,-8 0 0,-2-1 0,-1 1 937,-4-1 1,-1 6 0,-2 5 0,0 4 340,1 3 0,0 6 0,3 0 0,2 6-169,2 6 0,1 4 0,6 4 0,3 2-467,5 2 1,2 1 0,4 5 0,4-1-567,7 1 0,2-2 0,9-1 0,2-4-835,4 0 1,11-3 0,-1-5 0,3-3-755,3-4 1,-3-4-1,5-2 1,-3-2 1798,-2-2 0,-1-11 0,-2 1 0</inkml:trace>
  <inkml:trace contextRef="#ctx0" brushRef="#br0">24301 18232 10983,'13'0'782,"1"0"0,-1 0 1,0 0 45,1 0 1,-1 5 0,0 4 0,2 3-191,3 2 1,-3-1-1,2 2 1,-2 2-104,-2 6 1,-4-4 0,-1 0-1,-2-1-189,-3 0 0,-2-1 1,-1-3-1,0-1-675,0 0 1,-1-1-1,-4-3 211,-4-4 1,2-4-1,0-2 1,-1-4-369,1-4 1,4-7-1,-2-3 1,4-3 256,1-7 0,0 3 0,0-7 0,0 2 850,0 0 0,0-3 0,0 6 0,0 3-16,0-1 1,0 7-1,0 1 1,0 4-61,0 0 1,0 5-1344,0 1 1,6 9-1,3 2 1,4 6-827,5 6 0,-2 2 0,6 1 0,3 3 1624,5 0 0,4 4 0,6-4 0</inkml:trace>
  <inkml:trace contextRef="#ctx0" brushRef="#br0">24994 18152 10883,'-18'-26'1618,"0"4"1,5 9-123,4 8 0,5 2-270,-5-1 1,5 3-856,-5-4 1,4 10-1,-2 3-138,1 4 0,1 2 1,4-1-1,-2 0-61,-1 1 1,-1-1 0,5 0-272,0 1 1,6-6 0,3 0-1,3-2-147,1-3 1,0-2 0,2-1 0,1 0 212,2 0 0,-4 0 1,-6-1 327,3-4 0,-4 4 295,2-4 1,-7 4-235,-2 1 0,0 6 0,-6 3 0,1 3-586,1 1 1,-1 0 0,5 1 0,0-1-139,0 0 0,8-4 1,5-2-1,8-1-2212,4-3 1,8-1-1,4-4 2580,6-2 0,-2-9 0,5-8 0</inkml:trace>
  <inkml:trace contextRef="#ctx0" brushRef="#br0">25354 18112 9515,'-19'0'0,"-2"0"1245,0 0 1,-2 1-1,5 4-332,1 3 1,9 0 0,3 1 0,4 1-223,1 2 0,1 1 0,4-1-1117,3-3 0,4-3 0,2-6 0,0 0-490,4 0 0,-3 0 0,1-2 0,-4-2 104,-3-5 1,-6-7 0,1-2 0,-2 2 27,-2 1 0,-2 2 0,-2-1 0,-5 1 555,-3 0 1,-3 1-1,-1 1 1,-2 4 395,2 1 0,6 2 0,1 4 77,-2 0 0,7 0 1,4 1-34,7 4 0,7-2 0,4 4 0,4-1-185,3-3 0,2 3 0,1-2 0,0-1-168,-1-1 0,5-1 0,-10 2 0,-2 2 178,-4-3 1,-4-2 686,-3-4 1,-3 1 0,-8-4 427,-2 1 1,-4-3 0,-5 4-22,0 2 1,5 3-943,4 5 0,2 2 1,2 7-1,0-1-150,0 0 0,2-4 0,2 0 0,5 0-462,3-2 0,1 4 0,1-7 6,-1-1 1,0-9-1,-1-6 358,-3-4 1,1-2 0,-5 3 0,-1-1-83,2-2 1,0 1 0,4 3 0,-1 1 313,2 0 1,1 5 0,2 4 0,3 2-1067,0 2 0,7 8 0,-2 5 894,4 8 0,-6 4 0,0 2 0</inkml:trace>
  <inkml:trace contextRef="#ctx0" brushRef="#br0">24927 19058 8585,'-1'-21'288,"-4"3"1,0 11 0,-4 7 306,4 7 1,4 5 0,1 3 0,0 3 540,0 4 1,4 3-1,2 3 1,2 2-597,2 1 0,0 0 1,2-3-1,0 0-355,3-1 0,1 1 0,-3-10 0,1-2-117,-1-1 0,0-8 1,1-2-1,-1-4-1124,0-1 1,-1-3 0,-1-5-1,-4-9 334,-1-2 0,3-11 0,-5 1 1,-1-7 453,-1-5 1,-2-2-1,0 1 1,-2 1 330,-2 1 0,-2-6 0,-5 9 0,3 3 821,-3 4 0,4 2 0,-1 10 0,1 4 1312,0 3 0,2 5-1949,-4 6 1,6 2 0,-1 2 0,1 4-154,-2-1 0,4 9 1,-3-2-76,2 0 0,2 1 1,0-1-2316,0-1 0,0-4 577,0 0 1,2-6-1,2 1-1124,5-2 2843,3-2 0,7-6 0,2-2 0</inkml:trace>
  <inkml:trace contextRef="#ctx0" brushRef="#br0">25274 18858 10247,'0'13'1607,"0"-4"0,0 0-767,0 1 0,0 2 0,0 2-1174,0-1 0,4 5 0,2-1 1,2-2-157,2-4 1,6-1 489,2-6 0,6 7 0,-3-4 0</inkml:trace>
  <inkml:trace contextRef="#ctx0" brushRef="#br0">25474 18765 8173,'-18'-27'1496,"0"0"0,2 7 0,6 3-151,1 7-1458,0 4 1,3 6-1,6 0-435,7 0 0,5 4 0,3 2 1,3 0-780,4 0 1,-1-1 1326,1-5 0,0 6 0,5 1 0</inkml:trace>
  <inkml:trace contextRef="#ctx0" brushRef="#br0">25634 18645 8173,'-6'-8'1513,"3"2"0,-4 8-1161,1 2 1,1 4-1,7 5 1,2 2 603,5 3 0,1-4 0,1 6 0,-2-1-367,1 3 0,2-3 1,1 1-1,-1-3-503,-3 1 1,3 4 0,-5-4-425,1-2 0,-1-1-1179,-3-1 1,-4-9 315,0-5 1,-4-7-1,-6-9 1,1-3 928,-2-2 1,4-1 0,-2-5-1,-1 0 530,-2 1 0,3 0 0,0 3 0,0 2 571,2 2 1,-4 1 0,6 6-1,-1 2 1410,0 1-1880,1 6 0,7 1 1,1 8-1,3 2-723,1 2 1,2 2-1,4 1 1,1 1-1735,-1-1 1,5 5 2097,-1 0 0,7-1 0,-3-3 0</inkml:trace>
  <inkml:trace contextRef="#ctx0" brushRef="#br0">25807 18698 9050,'0'-15'1809,"0"-3"1,-1 8-1020,-4-3-546,4 8 1,-5-2 0,7 4 0,4-2 198,4 3 1,3 0-1,2 2 1,3 0-266,0 0 1,3-4-1,-4-1 1,2 2-1550,-2 2 475,-1-5 0,-9 0 734,-6-3 0,-6 3 0,-9 6 0,-1 0 529,-2 0 1,0 0 0,5 0 0,0 0-16,-1 0 0,7 6-45,2 3 1,7-3-1,7 0 1,8-2-1213,7 1 1,9-1-1,4-5 905,6-4 0,4-2 0,6-7 0</inkml:trace>
  <inkml:trace contextRef="#ctx0" brushRef="#br0">26127 18178 8273,'-13'-20'2399,"-4"9"0,4 16-2267,6 11 0,4 2 1,4-1-1,4 0 67,4 0 1,7-2-1,2 3 1,-1-2 216,3 2 0,-4-2 0,6 5 1,0-2-1212,-1-2 1,3 2 0,-6-1 0,-2-3-814,-1-5 0,-2 2 1608,0-3 0,-5 2 0,-2 3 0</inkml:trace>
  <inkml:trace contextRef="#ctx0" brushRef="#br0">26314 18471 8211,'-14'-5'685,"1"-3"0,0-4 2587,-1 3-2706,1 3 0,7 6 1,8 2-321,9 2 0,3-1 1,4 5-1,-2-2-80,2-3 1,-4-2-1,6-1 1,-3 0-156,1 0 1,0 0 0,-3 0-359,3 0 0,-4 0 116,4 0 2219,-9 0-1001,-3-6 1,-5 5-1,4-4-794,4 4 0,9 5 0,4 1 1,3-1-221,2 2 0,-1-4 0,-1 3 0,-1 0-555,-2-1 0,-1 1 1,1-5-1,-4 1-4292,-3 4 4874,4-4 0,-4 11 0,4-5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16409 15140 8135,'8'-6'0,"-2"-2"582,0 1 1,-5-5 542,4 3-881,-4 3 0,-1 2-374,0 8 0,-1 2 0,-2 5 208,-2-3 1,-1 1-1,3 5 488,-1-1 1,-1 0-334,5 1 1,2-1-1,1 0 1,1 1 195,-1-1 1,0 2 0,0 1 0,2 3-251,-2 2 1,-2 1-1,-1 5 1,0 0-51,0-1 0,0 5 1,0 2-1,0-1 37,0 1 0,0 4 1,0-3-1,0 2-8,0-1 0,0-4 0,0 3 0,0-1 104,0-3 0,0-2 0,0 0 0,0 0-88,0-1 0,0 7 0,0-6 0,0 3-99,0 1 0,0 4 0,0-3 0,0 1-67,0 3 0,0-3 1,0 1-1,0 1 12,0-2 0,-1 4 0,-2-4 0,-2 2 109,2-1 0,2 0 0,-1 2 0,-1-3 82,-1-2 1,-1-1 0,5-3-1,0 1 40,0-3 0,0 7 1,0-10-1,0 1-212,0 1 1,0 1 0,0 0 0,0 1-183,0-1 0,2 1 0,1 1 0,1 2 101,-1 1 0,-1 0 1,-1-4-1,2-2 109,2-3 1,-1 6 0,-4-4 0,0 0 123,0 1 1,0-4-1,0-1 1,0 1 97,0 0 0,0-3 0,0 2-235,0 0-25,0 3 1,0-7 0,0 5-1,0 0-1,0 0 0,5 1 0,-1 5 1,-1-2-266,-2-3 0,-1 8 0,0-4 1,0 1 208,0-3 1,0 4-1,0-5 1,0 1 167,0 1 1,0-6 0,0 1 0,0-2 115,0-1 1,0 1 0,0-5 0,0 1-150,0-1 0,0 0 0,0 1 0,2-1-212,2 0 0,-2 1 1,2-1-1,-1 2-155,2 3 0,-4-2 1,4 5-1,-4-1 77,-1 1 0,0 0 0,0 2 0,0 0 143,0 0 0,0 1 1,0-2-1,0-2 279,0-1 0,0-4 0,0 2 74,0-2 1,0-1-195,0-1 0,0-4-247,0 0 1,2-5-1,1 5-34,1 1 0,5-2 0,-5 1 0,1 1 55,1 2 1,-5 1-1,5 0 1,-1 1-171,-1-1 1,2 0 0,-3 1 186,1-1 0,7 0 1,-2-1 201,2-3 0,3-3 0,-1-6 1,0 0 117,1 0 1,-1 0 0,0 0 0,1 0-29,-1 0 0,0 5 1,1-1-1,-1 0-284,0 2 1,-4-3 0,0 6 0,1 0-160,2-2 1,-3 5-1,0-3 1,1 3 83,2 1 1,2 1 0,-1-1-1,0-1 72,1-3 0,3 1 0,3-5 1,-1-2 72,0-2 0,3-1 0,-2 0 0,-1 0 368,0 0 1,3 0-1,-2 0 1,-1 0-132,0 0 0,3 0 1,-4 1-1,0 2-188,1 2 1,-3 1-1,7-3 1,0 1-46,3-1 1,0 3-1,1-1 1,0-3-94,-1 0 0,5-1 0,2 2 1,-1 2-156,1-2 1,7-2 0,-3-1-1,0 0 370,2 0 0,2-1 1,2-2-1,-2-2 104,2 2 0,5-2 1,-2 0-1,0 1-94,0-2 1,2 4 0,-2-4 0,0 2-154,0-1 1,3 1 0,-3 4 0,0 0-8,0 0 1,4-1 0,-1-2 0,1-2-97,-1 2 1,3-3 0,-3 0 0,3 0 90,1 0 1,1-4-1,-1 3 1,0-2 32,0 0 1,5 6 0,0-3 0,-2 2 11,-1-1 1,-3 1 0,-2 4 0,-1 0-207,2 0 1,-6 0 0,1 0-1,-3 1 60,-3 4 0,3-2 0,-7 4 0,2 0 60,2 1 1,-1-5-1,-1 3 1,1-2 316,2 1 0,2 3 0,-1-3 0,1-2-65,1-2 1,6-1 0,-2 0 0,2 0-69,4 0 0,-9 0 0,10 0 0,2 0 6,3 0 1,0 0-1,-3 0 1,-2 0-239,-2 0 1,-1 2 0,-1 1 0,-3 1-211,3-1 0,-1 3 0,1-1 0,-3-1 285,3 2 0,1-5 0,2 4 0,1-4 42,-1-1 1,6 0 0,-6 0 0,2 0-5,3 0 0,-1 0 0,4 0 0,-3 0 204,2 0 0,4 0 0,-4 0 1,0 0-260,-2 0 0,11 0 1,-13 0-1,1 0-55,-2 0 0,-2 0 0,-2 2 0,-2 1 11,-1 1 1,-5 7 0,4-4 0,-1 2 76,0 0 1,-4-2 0,3 4 0,0-4 97,3-1 1,-3 3 0,0-5 0,-2-1 65,1-1 0,-1-2 0,-2 0 0,-1 0 53,-1 0 1,6 0 0,-7 0 0,1 0-88,2 0 1,1 0 0,-1-2-1,-1-1-263,-1-1 0,3-1 0,-7 4 1,1-2-22,-2-2 1,2 1-1,-5 2 1,-3 0 149,-1-3 1,-5 1 0,-3 4 0,0-2 96,-4-2 0,3 2 0,-1-4 0,-2 2 102,-1-1 0,3-3 0,-1 2 0,1 0-55,2 0 0,-1-3 0,4 3 0,-2 0-285,-2 0 1,5-3-1,-2 5 1,4-1 58,0-1 0,-4 5 0,-1-5 1,0 2-152,0-1 0,-5 1 0,2 4 118,-3 0 0,-7-5 456,1 1 0,-4-5 0,2 3 1,1 0-103,-1 0 1,-3-3 0,4 3-1,-1-1-72,1-3 1,1-2 0,4-2 0,0 1 173,0 0 0,1-1 0,-1 0 1,0-4 152,1-4 1,-2 1-1,-2-1 1,-3-2-132,-1-1 0,3-6 0,-4-2 0,-2 1-539,-2-1 0,-1-7 1,0 1-1,0 0-334,0-4 1,-4-6-1,-2 0 1,0-2 116,0 3 0,0-4 0,3 3 0,-3-1-138,-1 1 0,-1-2 0,-2 7 1,1 0 424,-1-2 0,-1 4 0,1-4 0,1 2 136,-1-1 1,-2-3 0,-1 2 0,-1-2 214,1-2 1,4 0 0,2-2 0,1 1 86,3 1 0,1-9 1,2 5-1,0 0-145,0-1 0,0 2 0,2-1 0,1 2-860,1 4 1,1-3-1,-5 5 1,-2 2 334,-2 2 0,1 0 0,-6 6 0,-2-1 458,0 1 0,-3-5 0,1 4 0,0 0-125,-1-2 0,1 2 0,0-1 1,1-1-15,3-2 1,-2-3 0,6 1 0,-1-3-73,0-2 0,-3 2 0,4-1 1,1 4-14,-2 0 1,4 0-1,-3 5 1,0 1 405,1 1 0,-2 6 1,3 1-1,-3 4-132,-2 2 0,4 7 1,-5-2-1,0 4-283,2 0 1,-4 5-1,6 2 1,-1 0 87,0-1 0,0 4 0,3-5-182,-2-1 0,-1-1 0,3 1 195,-1 1 0,-5 0 0,3-4 196,-1-1 0,2 5 0,-2 1 0,0-1-93,-1 1 1,-2-2-193,-8 5 0,-1-3 0,-5 3 0,3 2-119,2 2 0,-5 1 0,2 0 0,-5 0 180,-4 0 1,2 0 0,-5 0 0,0 0 80,0 0 0,-2 4 0,-2 1 0,0-2-25,3-2 1,-1-1 0,-2 0 0,1 0 232,1 0 0,2 0 0,-3 0 0,2 0-168,-2 0 1,-2-1 0,-1-2 0,0-2-45,0 2 1,-4 2 0,-1 1 0,2 0-16,2 0 0,-4 0 0,0 0 1,-3 0 5,-2 0 0,-1 4 0,1 1 0,1-2 72,-1-2 0,-1-1 0,1 0 0,3 0 23,1 0 0,-5 0 0,3 0 0,-3 0-46,2 0 1,-3-1-1,4-2 1,-3-2-38,2 2 1,-5 0-1,3 0 1,1-1-27,-2 1 1,5 1-1,-2 1 1,0-2 45,1-2 0,-8 1 0,4 4 0,0 0 26,2 0 1,-3 0-1,-5 0 1,0 0 9,-1 0 1,4 0 0,-4 0 0,1 0-47,0 0 1,-4 4 0,4 1-1,2-2-64,1-2 0,-2-1 1,-1 0-1,2 0 11,1 0 0,1 5 1,1-1-1,1-1 38,3-1 0,-7-2 0,3 0 1,0-2 63,2-2 1,-4 2-1,4-2 1,-3 2 43,-2 2 1,0-4-1,1-1 1,0 3-69,2 0 0,-8 2 1,8 0-1,-2 0-44,0 0 0,3 4 1,2 1-1,1-2-150,-1-2 0,-1-1 0,1 0 0,3 0 130,1 0 1,-5 0 0,2 0 0,-1 0 114,1 0 1,-1 0 0,4 0-1,-2 0 24,-2 0 0,-2-4 1,0-1-1,2 3-49,1 0 0,0 2 0,-6 0 1,-1 0-106,-2 0 1,1 0 0,2 2 0,-1 0-102,-2 3 1,-4 4 0,2-5 0,1 1 96,0 1 0,-3-5 0,2 5 1,1-2 28,0 1 1,-3 4 0,3-5 0,-1 1 3,1 1 1,-3-3 0,1 4 0,0-1-32,2-3 1,-11 3 0,13 0 0,-3 0-203,0 0 1,9 4 0,-2-3 0,3 2-172,2 0 1,2-4 0,6 3 0,0 1-219,0-1 1,6 4 0,5-5 0,5 2 639,6 0 0,-2 0 0,-1 4 0</inkml:trace>
  <inkml:trace contextRef="#ctx0" brushRef="#br0">19542 13847 8089,'-22'0'0,"1"0"0,2 0-223,3 0 1,-4 0 0,2 0 0,2 0 1106,1 0 1,6-2-1,1-1 323,-3-1 0,5-6-440,2 1 1,2 1 0,4 1-374,2 1 1,4 2 0,5 2 0,2-1 40,3-1 1,4-2 0,7 3 0,4-2 40,1 2 1,6-2 0,5-1 0,-1 0-232,2 0 0,-3 0 1,4 3-1,1-3-31,-1-1 0,-4 4 0,1-2 1,-4 2-35,-4-1 1,5 2-1,-4-2 1,0 2-367,2 2 1,-2 0 0,2 0 0,-2 0-45,0 0 0,4 0 0,-5 0 1,1 0 26,-2 0 1,2 0 0,-6 0 0,-3 0-40,-4 0 0,0 0 0,-6 2-1073,-2 2 1,-3-1-1,-4 6-459,-4 1 0,-4-2 0,-2 1 1774,-4 1 0,4 2 0,-5 1 0</inkml:trace>
  <inkml:trace contextRef="#ctx0" brushRef="#br0">20675 13460 9109,'-13'-44'446,"-1"0"1,8 14 0,5 17-321,4 14 0,1 15 0,-2 5 0,1 0 244,1-3 1,5-4 0,-3 1 0,2 2 190,2 0 0,2 6 1,1-6-1,0 1-257,1 1 1,-2 1-1,-4 3 1,-2-1-98,0 2 0,-4-3 0,1 1 1,-6 2-626,-6 1 1,-3 0 0,-1 0-1,-1-1-721,1 0 0,0 4 0,-1-6 1,1 3-368,0 2 1,4-6 1505,0-4 0,6-2 0,-3-1 0</inkml:trace>
  <inkml:trace contextRef="#ctx0" brushRef="#br0">21662 13540 9174,'5'-26'0,"4"-1"975,3 0 0,1 13 0,1 5-775,-1 6 0,-1 4 0,-3 5 0,-5 6 331,-2 4 0,-2 14 1,0 1-1,-2 6 79,-2 3 1,-2 3 0,-4 0 0,2-2-578,2 2 1,-4-4 0,2-5 0,0-3 124,-1-6 0,6-4 1,-3-8-843,0 1 1,4-4 279,-2-6 0,3-11 0,1-17 0,1-4 157,3-3 1,2-9-1,5 2 1,-1-2 343,5-3 1,-2 1-1,5 7 1,-5 5 226,-4 6 1,3 2 0,-3 7 0,3 3 457,1 1 1,0 5 0,2 1 0,2 4-240,0 1 0,3 0 1,-3 1-1,4 4-1375,0 4 0,4 7 1,-3 2-1,2-1 472,-2 3 0,2-4 0,-5 6 360,2 2 0,-5 1 0,3 2 0</inkml:trace>
  <inkml:trace contextRef="#ctx0" brushRef="#br0">22168 13727 10829,'-1'-27'0,"-2"-5"1185,-2-5 1,1 13-1339,4 20 37,0 2 0,6 12 0,3-5 386,2-2 1,3 3 0,-1-2 0,0-1-399,1-1 1,-1-2-375,0 0 548,1 0 1,-8 0 0,-6 0 245,-8 0 1,-4 0-1,-1 0 1,0 0 338,-1 0 1,-3 1 0,-1 4-535,2 3 0,2 4 1,5 2-1,5-1-744,2 0 1,2 1 0,0-1-1,2 0 424,2 1 0,4-1 0,5-1 1,0-2-1723,1-1 1,-1-6 1944,0 1 0,13-2 0,2-2 0</inkml:trace>
  <inkml:trace contextRef="#ctx0" brushRef="#br0">22621 13674 9026,'9'-12'0,"0"3"612,1 4 0,-2 4 488,1 1 0,-2 1-671,2 4 0,-3 2 1,-6 7-1,-2-1-174,-2 0 0,-3 1 0,-8 0 1,-3 3-68,-4 1 1,-3-1 0,-1-3 0,3-1-329,1 0 1,5-4 0,-1-1-1,5-1-1715,4 0 0,-1-2 1072,5 4 1,7-6 0,8 1 0,5-2 782,3-2 0,11-6 0,0-2 0</inkml:trace>
  <inkml:trace contextRef="#ctx0" brushRef="#br0">22768 13767 9182,'12'-2'0,"-2"0"354,-1-3 1,0-4 1027,4 5 1,-4-1 0,0 5-852,1 0 0,2 0 0,2 0 1,-1 2-667,0 2 1,2 2 0,1 3-1,4-3-63,0 0 1,-3-5 0,2 4-442,0-4 1,-4-1 0,3 0-423,-4 0 0,-6-1 1569,-4-4 1,-2 2 2487,-2-5-978,0-1-1822,0 1 1,6 2 0,3 6 0,2 0-495,3 0 0,4 5 1,-1 1-1,1 0-257,1 0 1,-4 2 0,3-3 0,-3-1-595,-2 2 0,0-4 859,1 2 0,-5-2 1054,0-2-38,-6 0 0,4 0 1,-4-2 146,1-2 0,7 2 0,-2-2-666,2 2 0,3 2 0,-1 0 1,0 2-562,1 2 1,4-1-1,-1 6 1,0 0-116,-3-2 1,0 5 0,-1-4-1,0-1-73,1-3 0,-5 2 0,-1-1-519,3-2 1693,-5-2 441,0-1 1,-6-1-579,0-4 0,1 4-222,4-4 1,-2 5-1,5 3 1,3 3-282,1 2 0,1-4 0,0 4 0,1-1-842,-1 0 1,0 1 0,1 2 0,-1-1-311,0 1 1,-1-2-1,-1-1 1,-1 1 1159,5-1 0,4-4 0,8 3 0</inkml:trace>
  <inkml:trace contextRef="#ctx0" brushRef="#br0">24168 13834 8002,'-14'0'786,"7"-6"418,2-3 0,4 1 375,1-1-1098,0 7 1,1-4-485,4 6-200,-4 0 0,5 1 652,-6 4 1,-1-4 58,-4 3 0,2-2-399,-6-2-392,7 6 1,3 1-576,12 7 0,-2-1 0,5 0 858,0 1 0,6 5 0,-1 2 0</inkml:trace>
  <inkml:trace contextRef="#ctx0" brushRef="#br0">24487 13914 8002,'0'-18'1985,"0"0"0,0 0-296,0 5-1941,0 6 0,0 2 1,0 10-1,2 3-299,2 4 0,4 0 0,5-2 0,0-1-40,1 2 1,4-5-1,-1-2 1,0-2 229,-3-2 0,0 0 1,-1-2 1109,0-2 0,-5-4 0,-4-5 559,-2 0 1,-2 4 0,-2 1-379,-2 2 0,1 3 0,-5 8-1195,3 4 1,0 8 0,4 6-1,-4 3-2439,-4 5 2704,-3 4 0,-7 10 0,-2 3 0</inkml:trace>
  <inkml:trace contextRef="#ctx0" brushRef="#br0">14783 15899 8015,'-13'-6'1428,"-1"-1"-478,1-6 0,0 5-366,-1 4 0,7 4 0,1 4-303,0 5 0,5 4 0,-5 5 0,1 6-32,1 6 1,-5 4 0,5 9 0,-1 2 193,-1 4 0,5 11 0,-5-6 1,1 4-97,1 1 0,-5 4 1,3-6-1,-1 1 45,-4 1 1,4-5 0,-2 2 0,0-4-303,2-2 1,-4 3-1,7-7 1,1 0 24,2 0 1,1 1-1,0-4 1,0-1-591,0 1 1,0 0 0,0-3 0,0 0 40,0 0 0,0 0 0,0-2 0,0-2-648,0-5 1,0 0 0,0-3 0,0-4 488,0-4 0,0 3 0,0-6 593,0 0 0,5-8 0,3-4 0</inkml:trace>
  <inkml:trace contextRef="#ctx0" brushRef="#br0">14423 17459 9855,'-18'-2'0,"1"-2"0,0-4 368,3 1 1,5 1 0,1 7 264,2 4 0,2 2 0,5 7 1,4-1-82,4 0 1,8-1 0,7 0 0,6-2-454,5 1 0,10 2 1,4-9-1,3-1-1832,1-1 1,-4-2 1732,0 0 0,-6-6 0,2-1 0</inkml:trace>
  <inkml:trace contextRef="#ctx0" brushRef="#br0">12477 17579 7936,'-6'-14'700,"-1"2"17,-7 3 0,3 5 0,0 8-111,2 5 0,6 9 0,-1 4 0,2 5-71,2 4 0,0 8 0,0 5 0,0-1-288,0-2 0,2 4 1,1-1-1,3-1-824,1-1 0,-2-4 0,3-2 0,3-5-1318,1-3 0,1-1 1895,0-1 0,1-5 0,-1-2 0</inkml:trace>
  <inkml:trace contextRef="#ctx0" brushRef="#br0">12304 18072 7866,'-20'-20'3637,"7"1"-2716,0-3 0,11 9 0,11 10 0,3 4-1642,1 4 0,7 0 1,2-2-1,3 2 217,2-2 1,5 3 0,4-2 503,2-1 0,2 5 0,0-1 0</inkml:trace>
  <inkml:trace contextRef="#ctx0" brushRef="#br0">12944 17898 7866,'-3'-11'0,"-3"0"1375,-3 2 0,-6 6-636,6-1 0,3 8 0,0 7 0,2 3-559,-1 4 0,1 4 1,4-2-1,1-1-415,4 0 1,-2 3 0,6-4 0,1-2-411,2-1 1,1-1 0,1-1-1,-1-1-809,0-3 0,-4-3 971,0-6 0,-6-2 0,1-2 1,-4-5 642,-4-3 1,-3-6 0,-5 0 0,1 2 720,2 1 1,1-2 0,-4-1-1,1 1 390,2 3 1,5 5-1,-3 0-222,1-1 0,1 2 0,7 1-911,2 1 1,4 1 0,5 5 0,0 0-345,1 0 0,5 0 1,2 0-1,1 0-373,0 0 1,-1 0 0,2 2 0,-2 1-535,-2 1 0,4 2 1,-6-3 618,0 2 1,-7-1 0,-3-2 549,-1 2 0,-3-3 1190,-7 4 1,1-4 1897,-6-1-2122,6 0 1,8 2-1,11 1-629,8 1 0,1 1 0,10-5 1,2 0-367,2 0 0,1 0 0,0 0 0,-2 0-20,-2 0 0,-1 0 0,-6 0-3902,-4 0 3573,-8-6 0,-5 4 0,-12-2 1,-7 2 378,-5 2 0,-6 0 0,1 2 1,2 2 220,4 5 0,5 4 0,6 4 1,2 2-1292,2 2 1,11-1 1012,12 3 0,11 2 0,10-4 0</inkml:trace>
  <inkml:trace contextRef="#ctx0" brushRef="#br0">17009 14380 8395,'9'0'-562,"-1"-1"215,-3-4 0,1 2 0,-1-6 317,4-1 0,-2 4 0,1 0 41,-3 0 0,1 5-4,-1-4 1,-4-2-1,5-2 107,0-3 1,-4 3 0,2-1 0,-2-4 74,-2-2 1,-6-2 0,-3 4 0,-2-3 16,3 0 1,-9-1 0,2 6 0,-4 2-82,-5 1 0,-1 6 0,-3 0 0,-3 6-303,-5 6 1,-6 8-1,-6 7 1,-2 6 125,-5 5 1,-7 5 0,1 3-1,30-21 1,0 1 47,0-2 0,0 1 1,-1 2-1,0 2 1,-1-1-1,1 0 1,2 0-1,2-1 114,-25 23 1,5 2 0,11-3 0,5 0 150,4 0 1,5-2 0,14-2 0,8-1-176,8-1 0,14 2 0,18-11 0,8-3-109,11-4 0,7-6 1,9-10-1,-34-5 0,1-3-47,3 0 1,0-3 0,5-2 0,1-3 0,-3-3-1,-1-2 1,2 0 0,-1-2-34,1 0 0,-1-1 0,3-4 0,-1-1 0,0 0 0,-2 0 0,-2-1 0,-2 0 115,-2-1 0,-1 0 1,-1 1-1,-2-1 1,-4 3-1,-1-1 1,27-20 258,-10 1 0,-6-3 0,-18 9 0,-8 0-258,-10 2 0,-7 1 0,-7 2 0,-13 1-220,-14-2 1,-10 0 0,-14 2-1,-6 0 207,29 15 0,-1-1 0,-1-1 0,-1 1 0,-33-5 0,33 10 0,0 1 0,-1 2 0,0 0 0</inkml:trace>
  <inkml:trace contextRef="#ctx0" brushRef="#br0">12450 16925 8023,'-6'8'0,"-2"-4"441,-4-2 3182,4-2-2926,2 0 0,8 0 0,2 0-505,5 0 0,3 6 0,1 1 0,2 2 17,3 0 1,1 4 0,5 6 0,-2 1-29,2-1 0,5 5 0,3-4 0,-1 3 215,1-1 0,1-1 1,4 1-1,-2-4 92,2-4 1,6 0-1,3-2 1,2-4-179,2-3 0,3-4 0,5-1 1,4 0 130,4 0 1,0-10-1,2-3 1,0-4-126,-1-2 1,1 4 0,-10-4 0,-2 1-300,-1 1 1,-3-1-1,-2 4 1,-4 1 23,-4 0 0,1-1 0,-8 1 0,2 0 5,-1-1 1,-4 1-1,-5 0 1,-2-1 4,-3 1 1,4-5 0,-4-1 0,1-2-83,0-2 0,2-7 0,-3-2 0,2-1 167,-2 0 1,2-2 0,-5 2 0,0 1-259,0-1 0,2-2 1,-6 3-1,-3 4 40,0 5 1,-5-1 0,0 5 0,-1-1-305,-3 1 0,-6-3 0,-4 4 1,-3 2 57,-5 1 0,-3-3 1,2-1-1,-3 0 170,-2 0 1,0-1 0,-3 3 0,2-4 60,-2 0 1,1-4-1,-1 3 1,2-3 131,-2-2 1,3 0 0,-1 1 0,-2-1 544,-1 0 0,-6 2 0,-1 3 1,-2 4-539,-3 3 0,-2 3 1,-2 4-1,-2 3-329,-2 4 0,-5 1 1,1 0-1,-1 1 116,1 4 1,-6-2 0,6 5-1,3 1-127,3-1 0,-1 4 0,-1-4 1,4 3 284,4-2 1,-2 3 0,5-5-1,-1 2 276,-1 0 1,5-5-1,-5 5 1,1 1 20,1 2 1,-3-3-1,3 1 1,-3 4-332,-5 2 1,-1 8-1,2-2 1,-2 3-421,-2 2 1,-2-2 0,6-1 0,2-2 252,1 2 0,9-4 0,3 3 0,2-1 344,3-1 0,2 2 0,6-4 0,-1 1 249,1-1 1,1 3-1,2-3 1,1 2-101,-1 3 1,2 1 0,1 3-1,1 2 220,3 1 1,-3 10 0,2 1 0,1 2-528,1 2 0,4 3 0,3-5 0,7-1-538,5-1 0,12-8 0,4-3 1,7-4 325,4-5 1,8-3-1,0-7 1,4-2-80,0-1 0,4-6 0,-1 2 0,0-5-536,0-5 0,1 2 0,-5-6 0,-1 0-588,-2 2 0,-3 1 1443,0 6 0,3 0 0,-5 0 0</inkml:trace>
  <inkml:trace contextRef="#ctx0" brushRef="#br0">16929 14527 8314,'-6'7'122,"5"5"0,-5-12 1,6 0 434,0-8 1,0-3 0,1-3 125,4 1 0,1 0 1,4 1 379,-1 3-1059,-6-3 1,3 12-1,-8-1 240,-2 4 0,1 1 1,-4-3-1,-1 2 144,1 2 1,2-1 0,-3-4 167,-3 0 1,1-1 0,-1-2-1,4-3-99,1-1 0,0-2 1,3-5-399,-1 1 0,-7 1 0,4 2 140,0 1 0,-5 6 1,1-2-1,-3 5-429,-4 5 0,-1 1 1,2 4-1,-2-1 165,-2 1 0,3-2 1,-2-1-1,0-1 894,4-3 0,1 3 1,1-1-370,-4-3 0,3 0 0,-3-2-339,3 0 1,2 0-1,0 1-217,-1 4 0,1-4 0,1 5 0,2-1 18,1-1 0,0 5 0,-4-3 0,-1 1 233,1 4 0,0 1 0,-2 2 0,0 3 105,2 0 1,-3 1-1,7-4 1,-2-1-9,2 0 1,-1 1-1,6-1 1,-1 0-142,-1 1 0,5-1 0,-4 0 0,2 1-214,-1-1 0,2 0 1,-2 0-1,2 1 71,2-1 0,0 2 1,0 1-1,0 2 104,0-2 1,0 4-1,0-3 1,0 1 49,0 1 0,0-2 0,2 3 1,1 1 23,1 0 1,5-3-1,-1 2 1,2 0-85,5-4 1,3 3-1,-1-1 1,6-2-179,2-1 1,1-2 0,1 1 0,0-1-39,-1 0 1,7-1 0,1-1 0,2-3 87,-1 3 0,-4-4 0,5 2 0,-1 0 249,-1-2 1,5 4-1,-5-7 1,2 1 29,-1 1 1,4-5 0,4 3 0,-2-2-125,2-2 1,4 0 0,1 0 0,1 0-179,1 0 1,6-6-1,-5-3 1,2-1 10,-1 1 1,-8-3 0,1 3 0,-5-3-290,-5-1 0,-4-5 1,-7-1-1,-3 0-83,-2-1 0,-1-5 0,-5 0 0,-1-6 61,-3-3 1,-3-2-1,-6-4 1,0 0 245,0 0 1,-2-3 0,-2 1 380,-5-1-187,-3 4 0,-3-5 1,-2 7-1,-6 4-243,-2 5 0,-6 0 0,-3 10 0,-3 2-278,-5 1 1,-5 8-1,0 2 1,-2 4-151,-2 1 0,-3 0 0,6 0 1,-1 1-160,0 4 1,7 2 0,-3 6 0,5-1-1238,5-3 0,-1 7 2016,9-2 0,-2 2 0,8-3 0</inkml:trace>
  <inkml:trace contextRef="#ctx0" brushRef="#br0">12664 17312 8707,'0'-27'360,"0"2"0,0 3 0,0 4 145,0 3 0,1 6-427,4 1 1,-2 0-104,5-1 1,-3 5 0,4 7-1,1 3 446,2 1 0,3-4 0,4 3 0,8-2 9,7 1 1,9 4 0,4-3-1,3 0-6,5 0 1,6-2-1,0-4 1,1 0-88,2 0 1,8-6 0,-4-3 0,3-3-117,2-1 0,1-2 0,-6-1 0,-4-2-180,-3 2 1,-5 3-1,-7 2 1,-5 4-308,-2 1 1,-8 0-1,-5 3 1,-5-1-653,-6 1 0,-9 3 0,-5 4 349,-2 5 1,-14 1 0,-7 1 0,-10-2 234,-6 1 0,-10 0 0,-5 1 0,-6-2-48,-6 1 0,-10 2 0,-2 0 0,0-2-67,3-1 0,-1-5 0,1 5 0,1 0 449,2-2 0,1 11 0,1-3 0</inkml:trace>
  <inkml:trace contextRef="#ctx0" brushRef="#br0">8985 9822 7952,'8'-22'0,"0"0"-210,-2-2 0,3 5 0,-3 1-12,1 3 1,-3 3-139,5 3 0,-4 4 360,4 5 124,-6 0 1,1-5-1,-7-1-7,-1-1 0,-7 4 1,2-3 595,-2 0 1,-6 3 0,1-4-1,1 1-514,-1 3 1,0-3 0,1 1 0,-2 1-234,0-2 0,-3 4 0,4-3 1,-3 0 34,-2 1 0,3-1 0,-4 4 0,-2-2 25,-1-2 0,-1 1 0,-1 4 0,0 0 129,1 0 1,-5 4 0,-1 2-1,1 2-31,-1 2 0,4-3 0,-5 2 0,2 2-106,0 1 1,0 1-1,4 2 1,0-1 45,1 0 1,1 7 0,1-8 0,3 2-160,2-1 0,1 0 0,5-1 1,-1 0 141,1 1 0,0 4 1,1-1-1,2 0 100,1-3 1,4 0 0,-2 1-1,1 1-36,3 2 1,1 4-1,2-3 1,0 2-78,0 3 0,6-4 0,3 2 0,3 2-82,1 1 1,1-2 0,1-1-1,1 0 42,2-1 0,5 4 0,-2-4 1,1-1 136,0-2 1,1 1 0,3-1 0,1-2-13,0-1 1,-1-1-1,1-1 1,0 0 150,-1 1 0,5-1 1,1 0-1,-3-1-176,-1-3 1,3 3 0,2-3 0,0 2-109,-1 3 1,4-1-1,-4 0 1,2 1-4,3-1 1,-3-4 0,2 0-1,1 0 86,2-2 1,1 5-1,0-5 1,-1 1 72,1-4 1,3 2 0,0-1 0,0-2 51,5-2 0,-4-1 0,2 0 0,-1 0-130,-1 0 1,5 0 0,-5 0 0,-1 0 23,-1 0 0,-4 0 0,1 0 0,-2 0-290,0 0 1,4 0 0,-4 0-1,3 0 125,0 0 0,8 0 1,-7 0-1,5 0 107,4 0 1,1 0-1,1 0 1,-1 0 58,4 0 1,2 0 0,-4-1 0,0-2-80,0-2 1,1 1-1,-1 4 1,-1 0-159,-3 0 1,1 0-1,-5 1 1,-1 2 91,2 2 0,-5 4 0,4-4 0,-4 1-56,-1 0 1,5 3 0,-1-3-1,-1 0 81,-1 0 1,2 0 0,2-3-1,1 3 369,4 1 0,1-4 0,2 2 1,3-4-164,0-1 1,6 0-1,-4 0 1,2 0-99,2 0 0,-3 0 1,-1-1-1,-1-2-31,-1-2 1,6 1-1,-6 4 1,0 0-221,-3 0 0,0 0 0,-1 0 1,0 0-77,1 0 1,-3 0 0,0 0 0,-2 0 259,1 0 0,2-2 1,1-1-1,1-3 163,-1-1 1,2-2-1,1-4 1,2-1-54,-2 1 0,-3 0 0,-2-1 0,-4 1-104,-1 0 0,3-5 0,-6 0 1,-3 2-200,-3 1 0,-8 2 1,1-2-1,-5-1 41,-3-2 1,-7 0-1,0 3 1,-6-1 41,-3-2 0,3-4 0,-5 3 1,-1 0 19,-1-1 0,-2-3 1,0 0-1,0-2 85,0-1 0,0-1 0,0 0 1,-2 1 46,-2-1 1,1-4-1,-6 0 1,0 0-152,2-2 0,-10 5 1,3-3-1,-7 3 18,-7 1 1,0 0 0,-8 2 0,-1 2-302,-2 0 0,-6 7 0,-3-3 0,1 3 220,2 2 0,-5-2 0,1 7 0,2-1 108,-1 1 1,2-2-1,-3 5 1,5 1 113,3-1 1,-4-5-1,1 4 1,1-2 18,1 0 1,-2 2-1,-2-4 1,-1 4-52,-4 1 0,-1 0 0,-2 3 0,-1-1-142,1 1 1,-6 1-1,6 2 1,0-1 26,-1-4 0,6 4 0,1-4 0,1 2 147,0-1 1,4 3 0,-3-4 0,1 2 35,1-1 0,-5 2 0,3-4 1,-1 2-24,-4-1 0,1-1 1,-2 3-1,0-1 21,-2 1 1,-9 2 0,0 1 0,-5 0-162,-4 0 0,34 1 0,-1 2 0,2 0 0,-1 0 0,-1 0 1,1 0-11,0 0 0,0 0 0,-33 6 0,6-5 0,0-1 114,-3-1 0,-3 2 0,1 0 1,-1 1-72,1 1 1,-4-5-1,0 4 1,37-4 0,-1 1 164,0 0 1,0 0 0,-31 0 0,-4 2 0,0-2-92,-2-2 0,36 0 0,-1 1 1,0 0-1,0 1 0,1 0 1,0 0-186,1 0 0,0-1 0,-2 3 1,0 0-1,1-1 0,0 1 1,-2 1-1,0-1-264,2 1 0,0-1 1,-1 0-1,1 1 1,-32 10-1,2 1-718,1 2 1,2 5 885,4 0 0,3 8 0,6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7145 1519 7179,'7'-6'216,"5"3"1496,-3-5 1,3 3-37,1-4 0,-4 6 393,0-1 0,-6 1-916,1-2 1,-4 4 0,-4-2-796,-5 6 0,-4 0 1,-5 7-1,-4 4 14,-3 2 0,-2 3 1,0-1-1,2 3-159,3-1 0,0 4 1,7-6-1,3-2-13,0-1 1,6 3 0,2-1-92,2 0 1,4-2 0,2-4-1,5-2-42,3-4 0,7 1 0,3 0 0,4-1 126,0 1 0,5-1 0,1-5 0,-3 0 11,-1 0 0,-1 4 0,0 2 0,-2 2-147,-3 2 0,2-3 0,-7 2 1,-2 2-58,-4 0 0,-5 7 0,-6 1 0,0 1 0,0-1 0,-8 5 0,-4-4 0,-5 3 0,-4-1 0,0-1 0,-4 2 0,1-2 0,0-2 0,-4 3 0,6-4 0,-2-1-2048,2-3 0,4 0 0,8-2-6014,1-4 8062,6-2 0,9-18 0,9-2 0</inkml:trace>
  <inkml:trace contextRef="#ctx0" brushRef="#br0">7971 1453 9897,'-5'-12'984,"-4"3"1,1 3 0,-1 5 0,-1-2-742,-2-2 1,3 1-1,0 4 1,-1 0 743,-2 0 0,-6 0 0,1 1 0,0 2 157,2 2 0,1 5 0,-1-1 0,0 3-832,3 1 0,3 0 1,0 2-1,5 1-97,2 2 0,2 0 0,2-5 0,1 1-123,1-1 1,11 5 0,-1-1 0,2 0 138,3-2 1,0-2-1,5 0 1,-3 1 250,-2-1 1,0 0 0,-2 1 0,0 0-483,0 4 0,-7-3 0,-3 3 0,-1-2 0,-3 2 0,-1-3 0,-4 4 0,-1-1 0,-1-1 0,-8 1 0,0-5 0,-4 1 0,0-1 0,1 0 0,0-1 0,-1-1-1241,-2-2 1,2-5 0,5 3-3004,2-1 1,2-3 4243,-2-7 0,9-10 0,7-6 0</inkml:trace>
  <inkml:trace contextRef="#ctx0" brushRef="#br0">8211 1972 7903,'0'20'0,"0"3"0,0 5 3620,0 4 1,0-7 1294,0-7 0,2-5-4324,2-4 1,2-9 0,5-11 0,-3-6-892,3-10 0,5-10 0,2-9 1,0-3 207,1-6 1,-4-2 0,4-9-1,-1 1-991,0-3 0,-7 31 0,0 0 1,7-32-1,-1 3 371,3 7 0,-6 16 0,4 8 0,-3 7 1493,-2 5 1,1 4 0,-1 7-446,0 3 0,1 6 1,-1 11-1,0 7 1028,1 4 1,-6 9 0,1 9 0,0 6-863,-1 6 0,-2 12 0,-6 4 0,0-2-502,0-2 0,0 3 0,1-14 0,2-3-1081,1-4 0,2 0 0,-3-9 0,3 0-839,2-2 1920,1-10 0,-2-3 0,-1-6 0</inkml:trace>
  <inkml:trace contextRef="#ctx0" brushRef="#br0">8291 1839 13745,'9'-21'0,"2"4"1681,3 6 1,6 1 0,5 3 0,-1-2-1761,-2 0 1,1 6 0,9-3-1,2 1 492,0 1 1,4-5-1,-2 3 1,1 0 96,-2 0 1,-2 0-511,-6 2 0,5 2 0,2-3 0</inkml:trace>
  <inkml:trace contextRef="#ctx0" brushRef="#br0">9304 1733 8041,'-13'0'5565,"0"0"-1159,5 0 0,4 0-3192,8 0 1,4 0 0,7 0 0,2 0-867,6 0 1,2-5-1,3-1 1,2-1-349,1-4 0,4 0 0,-4-3 0,-1 1-328,-2 0 1,-3-1-1,-3 2 1,-4 2-3578,-3 1 1,-2 2 3904,1-2 0,-1-3 0,0 5 0</inkml:trace>
  <inkml:trace contextRef="#ctx0" brushRef="#br0">10211 1679 11354,'7'-13'1636,"-1"0"824,-6-1 0,0 1 86,0 0 1,0 4-1277,0 0 0,0 7 1,0 2-807,0 8 0,0 4 0,0 2 1,0 3-465,0 0 0,0 1 0,0-4 0,2-1 0,2 0 0,5-1 0,9-2 0,3-2-642,-1-2 1,5-3 0,-2-8 0,0-4-383,0-2 1,-4-3-1,-6-1 1,1-1 913,-1-2 0,-6 1 1,-2 3-116,-4 1 1,-1 4 1526,0 0 0,-4 8 0,-1 1 0,2 7-745,2 5 0,1 3 0,0 2 1,0 4-558,0 0 0,0 4 0,0-4 0,1 1 0,4 0 0,-2-5 0,4 0 0,1-2-368,-1-2 1,-3-5 0,5-4 0,2-2-2801,0-2 0,9-8 3168,2-5 0,3-12 0,2-9 0</inkml:trace>
  <inkml:trace contextRef="#ctx0" brushRef="#br0">10957 1226 7926,'-4'-3'3383,"-2"9"-926,-1 10 1,4 11-1,-3-5 1,1 5-575,1 4 0,-1 5 0,5 8 0,0 5-1883,0 3 0,-4-1 0,0-2 0,1-6 0,1-6 0,7-1 0,0-8 0,3-4-4916,2-4 1,9-8 4769,8-7 1,0-16-1,5-4 1</inkml:trace>
  <inkml:trace contextRef="#ctx0" brushRef="#br0">11304 960 10724,'0'-2'3276,"0"4"1,1 12 0,2 4-1512,2 4 0,-1 17 0,-4 10 0,0 10-1501,0 6 0,0 6 0,0 2 1,-1-2-265,-4-3 0,4-4 0,-4-11 0,4-1-2247,1-3 1,0-5 2246,0-8 0,6 2 0,1-4 0</inkml:trace>
  <inkml:trace contextRef="#ctx0" brushRef="#br0">12224 1239 11978,'-2'-11'2106,"-2"2"0,2 4 0,-4 11-540,0 8 1,4 5-1,-7 10 1,-2 4-540,-1 2 0,-1 11 0,0-4 1,-1 2-1028,1 2 0,4-6 0,2-6 0,1-1 0,3-4 0,1-2 0,2-3 0,0-2 0,6-6 0,3 1 0,3-7-145,1-6 1,5-2-1,0-2 1,-2-2 181,-1-2 0,3 1 0,0-6 0,-2 0-53,-1 2 0,3-5 0,-1 3 1,1-1-659,1 1 1,-4-2-1,3 6 1,-3-1-4,-2 0 1,0-3-1,1 4 1,1 1-6068,2-2 6744,-2 4 0,10-15 0,-4 2 0</inkml:trace>
  <inkml:trace contextRef="#ctx0" brushRef="#br0">12810 1226 12588,'0'-6'8317,"0"6"-6743,0 8 1,0 5 0,0 5 0,0 5-1209,0 7 1,0 3 0,0 5 0,0 1-367,0 2 0,0 0 0,-1-3 0,-2-4-1071,-2-2 0,1-2 1,4-8-1,1-4-3845,4-3 1,4-8 4913,9-3 1,14-20-1,10-6 1</inkml:trace>
  <inkml:trace contextRef="#ctx0" brushRef="#br0">12930 1413 7907,'6'-8'2346,"3"4"0,3 2 0,1 4 0,2 1-2457,3 1 1,3 1 0,8-5 0,4-2 110,2-2 0,7-4 0,-8-5 0</inkml:trace>
  <inkml:trace contextRef="#ctx0" brushRef="#br0">13330 1266 13396,'2'-7'4274,"2"2"-3523,5 4 0,7 7 0,2 4 0,-2 5 118,-1 3 0,-2 5 1,1 0-1,-2 2 261,-3 1 0,-4 1 0,-5 0 0,0-1-1130,0 1 0,-4-2 0,-2-1 0,-1-3-580,-4-2 1,-1 3 0,-1-6 0,0-2-315,-1-4 1,1-3 0,0 2 893,-1-4 0,7-4 0,1-1 0</inkml:trace>
  <inkml:trace contextRef="#ctx0" brushRef="#br0">13170 1080 8404,'-1'-12'1031,"-4"3"0,4 1 0,-5 5 583,0-1 1,3 0-1016,-6 4 0,6 1 1,-1 3-1,2 7-40,2 5 0,-1 9 0,-2 9 0,-2 5 621,2 7 1,-3 4-1,2 5 1,1 1-798,2 2 1,-4 0 0,1-7 0,1-3-1364,1-8 0,2-2 0,0-7 0,0-2 813,0-6 0,0-3 0,0-7 167,0 0 0,6-5 0,2-3 0</inkml:trace>
  <inkml:trace contextRef="#ctx0" brushRef="#br0">14170 1479 14930,'-7'-6'6758,"1"-1"-6481,0 0 1,0 2-1,-3 10-389,4 3 0,4 9 1,1 1-1,0-2-109,0-1 0,0 2 0,1 0 0,4-4-117,4-3 0,3-7 0,1 2 0,0-4-64,1-1 0,-3-6 0,0-3 1,-2-2 550,1-3 0,-4 1 1,-2 0-1,-1-1 1077,2 1 1,-4 0-18,4-1 1,-5 7-728,-5 2 0,4 5 1,-4 5-1,4 4-142,1 3 0,0 1 1,1-1-1,2-2-517,2-1 0,5-6 0,-1 1 0,3-2-302,1-2 0,5-2 0,0-2 1,-2-5-50,-1-3 0,-2-1 1,1 0-1,-3-1 46,-2 1 0,-3 0 1553,-6-1-746,0 7 0,2 7 1,1 9-1,1 3 14,-1 1 0,4 5 1,1 1-1,1 0-174,0 1 0,1-1 0,6-3 0,2 0-39,-2-4 1,4 0 0,-3-8 0,1-1-221,1-1 1,-4-4 0,3-2 0,-3-5-171,-2-3 1,0-6 0,-1 1 0,-3 0-107,-4 3 0,-4 0 1,-1 1 240,0 0 0,-1 5 187,-4 4 1,2 2 0,-4 4 0,1 2 87,3 5 0,1 7 1,2 2-1,0 0-467,0 1 1,6-4 0,2 3 0,1-2-440,0 2 0,4-3 1,6 2-1,2-3 760,3-5 0,1-3 0,1-6 0</inkml:trace>
  <inkml:trace contextRef="#ctx0" brushRef="#br0">15316 1479 10645,'-13'0'2118,"0"0"0,4 5 0,1 1-568,2 1 0,2 2 0,4 4-671,0 1 0,0-1 1,0 2-1,2 1-945,2 2 1,-1 0-1,6-4 1,1 3 187,2 0 0,3-3 0,1-7 0,3-1-443,2-3 1,-3-1 0,4-4 0,0-2 5,-1-5 0,-2-8 0,-5-2 0,-1-2 445,0-2 0,-4-1 0,-1 0 0,-2 2-39,-4-2 1,0 5-1,-1 1-1308,4 4-1579,-4 0 1,11 7 1022,-3 2 0,3 4 0,1 1 1773,1 0 0,-1 6 0,0 1 0</inkml:trace>
  <inkml:trace contextRef="#ctx0" brushRef="#br0">15730 1426 8548,'4'9'1732,"0"0"1,1-5 0,-5 5-428,0 1 0,0 2 0,0 3 0,0 1 198,0 2 0,0 1 1,0-2-1,0 0-771,0 0 1,0 2-1,0-1-2102,0-2-51,0-1 0,1-8 1,2-4 351,2-6 0,5-9 0,-1-7 1,1 0 835,-1 0 1,3-4 0,-3 6 0,3 0 144,1 3 0,-4 2 1,-1 1 1363,-3 3 1,6 5-1088,-2-2 1,-2 10-1,1 3 1,-3 4-970,-2 2 1,3-1-1,-1 0 1,-1 1-3144,2-1 3923,-4-6 0,15 5 0,-2-4 0</inkml:trace>
  <inkml:trace contextRef="#ctx0" brushRef="#br0">16036 1519 7881,'0'9'3812,"0"0"1,2 0-3373,2 4 0,-1-1 0,4-2 0,1-1-1056,-1 2 0,-2-5 1,4-2-1,1-2 346,2-2 1,1 0-1,0-2 1,1-1-1333,-1-1 0,0-7 0,-1 2 120,-3-2 0,2 2 2140,-7 0 0,0 4 3719,-4-3-2318,0 5 0,2-2-1135,2 10 0,-1-4 0,5 5 0,-1-2-917,1 1 0,-1 5 0,3-1-28,-1 3 0,-4-3 0,2 0 220,-1 1 64,-2-4 624,-4 6 1,-5-6-2446,-4 3 0,3-2-175,1-3 1,5-2 1732,5 2 0,8-8 0,8-3 0</inkml:trace>
  <inkml:trace contextRef="#ctx0" brushRef="#br0">4972 18325 8191,'0'13'66,"0"1"1,0-1-1,0 0 1,0 0 232,0 1 1,-4 1-1,-2 2 1,-2 4 57,-2 0 1,-2 4-1,-1-1 1,-1 4 324,1 3 1,0 4 0,-2-2 0,-1 0-304,-2-1 0,0 4 0,5-5 0,0-2-204,-1 0 1,1 2 0,-2 0-1,-1-2 200,-2 0 1,-1-4 0,1-2-1,-3-2-131,0-2 1,-2-1 0,4-5-1,-1-1 271,1-3 0,0 2 0,2-7 0,0 0-307,0 2 0,-2-4 0,0 2 0,0-4-618,-1-4 1,-2 1 0,3-7 0,-2-4 332,-3-2 1,-4-11-1,-1 2 1,1-2 302,-2-2 0,-4-7 0,1 1 1,1-4 11,-1-1 1,-2-1 0,2-4-1,0-2 142,1 0 1,-5-4-1,1 4 1,-2-3-204,-2-5 1,1 0 0,2 5 0,2 2-152,-2 2 1,-2-7 0,1 4 0,2 2 109,5-1 0,-2 2 0,2-5 0,2-1-32,1-3 1,1 0 0,0 3 0,2 1 217,3-4 1,-2-6 0,6 2 0,2 0-195,1-1 1,2-2-1,0 1 1,-1-1-248,1-1 0,1-8 0,2 7 0,2 2-15,2 1 1,2-6 0,4 2 0,-2 0-66,-2 0 0,3-3 0,-4 6 1,4-4 63,1 0 1,0 1 0,-2 1 0,-1 3 254,-1 2 0,-2-8 1,3 4-1,-2 0 70,2 3 0,2-2 1,1 2-1,0 0-132,0-4 0,0 0 1,0 1-1,0 2-393,0 2 1,0-4 0,0 3-1,1-2 124,4-2 1,2-3 0,7 8 0,-1 0 248,0 0 1,1 1 0,-1 4 0,0 1 142,1 0 0,-1 0 0,2 1 0,1 1-171,2 3 1,0 0 0,-5-2 0,0 1 15,1-1 1,3-4 0,3-2-1,-1-2-510,0 2-1,0-5 1,-1-1 0,3-2 139,0 2 1,4-1 0,-3 3 0,2 1 365,-2 0 1,3-3 0,-4 4 0,1 3 94,0 5 1,-5-1 0,2 6 0,-1-1-14,-1 0 0,1 1 0,-3 5 0,1 0 33,2 0 0,1 2 1,-2 1-1,0 1-573,0-1 1,3-1 0,1-4 0,0 1 67,-3 1 1,1-8 0,0 7-1,0-3 324,1-2 0,-1 1 0,-3 5 0,2 0 78,-2 0 0,-1 0 1,-2 2-1,1 1 133,-1 1 0,0 5 0,1-3 1,-1 2-145,0 2 0,5 2 0,0 1 0,0 0-231,1 1 1,-4 1-1,4 1 1,-1 3 39,0 2 0,1 1 0,-3 3 1,2 1 52,-2 0 0,-1-5 1,-2 7-1,2 0 210,3 0 0,-3-5 0,2 6 0,-2 1 34,-1-2 1,2 0-1,0 0 1,-1 2-41,1 1 1,1 5 0,-4-4 0,0 2-190,1 3 0,-1 0 1,2 1-1,1-3 76,2 2 1,0 2 0,-4 1 0,3 0-3,0 0 1,1 0 0,-4 0 0,-1 0 165,0 0 1,1 0 0,-1 0 0,0 0-68,1 0 0,-1 0 1,0 0-1,0 0-29,1 0 1,1 0-1,1 0 1,3 1-39,2 4 0,-3-4 0,2 3 0,0-2-62,-4-2 0,3 4 0,-1 1 0,-3-1 66,-5 2 1,2-3-1,-3 5 1,1-1 80,-1 0 0,3 2 0,-3 5-52,3-1 0,-3 0 0,-2 1 0,0-1 38,1 0 1,-1 5 0,4 0 0,-2-2 19,1-1 0,0-2 0,1 2 0,-2 1-87,1 2 1,-3 0 0,1-3 0,-1 1 0,1 2 1,-4 4 0,3-3 0,-1 0 17,-3 1 1,-1-1 0,-1-3 0,2 3 31,2 2 0,-1 0 0,-2 3 0,0-4 100,3 0 0,4 3 1,-5-2-1,1 0-203,1-3 0,-3 1 0,4-1 0,-1-1-146,-3 3 0,3-6 0,-2 4 0,-1-2-165,-1 2 1,2-3-1,1 3-377,-2-3 447,-2-2 1,-1 0 0,2 1-125,2-1 1,-3-4-1,4 0-506,-4 1 0,1-4-785,2-2 1,-2-4 912,2-4 1,-2-3 0,-2-7 0,0-1 382,0-2 1,-5 2 0,-1-3 0,-1 3 324,-3 2 1,-2 1 0,-2 2 0,1 2 303,0 2 0,-1 2 1,1 4-1,0 0 658,-1 0 0,1 1-310,0 4 0,1 2 0,3 7 0,3-3-94,0-2 1,5 8 0,-4-3 0,4 6-166,1 3 1,6 3-1,3 0 1,2-1 105,3-2 0,4 0 0,1-5 0,1-3-212,4-5 0,1-4 0,4-6 1,0-1-163,2-4 0,5-8 0,-4-11 0,1-5 93,0-7 0,-2-4 0,-5-3 0,1-1-2242,0 1 0,-2-5 2102,-3-1 0,3-2 0,-4-3 0</inkml:trace>
  <inkml:trace contextRef="#ctx0" brushRef="#br0">3386 13380 8387,'0'-19'0,"0"4"0,0 2 0,0 7 0</inkml:trace>
  <inkml:trace contextRef="#ctx0" brushRef="#br0">3013 13234 13167,'-14'-6'-326,"1"-1"0,0-7 0</inkml:trace>
  <inkml:trace contextRef="#ctx0" brushRef="#br0">2826 13301 14353,'-7'-6'38,"2"-3"1,4 1 0,2 1-283,4 1 1,-2 2-1,5 4 1,3 0 334,1 0 1,1 0-1,0 0 27,1 0 1,-1 0-1,2 0 1,1 0 464,2 0 0,0 4 0,-5 0 1,0-1-126,1-1 0,3-1 0,3 2 0,-1 2-120,0-2 1,5-2 0,-3-1 0,1 0-216,0 0 1,0-4 0,5-2 0,0 0-70,-1 0 0,-1 2 0,-1 2 0,-2-1-476,2-1 0,-5-1 1,-1 5-1,-3 0-1001,-2 0 1,1 2 343,-1 2 1,-6-1-1,-2 6-592,-4 1 1542,-1 2 1,0 2 0,0-1 0</inkml:trace>
  <inkml:trace contextRef="#ctx0" brushRef="#br0">3373 13194 8749,'0'-19'0,"0"-2"673,0 0 1,5 8 0,4 8 0,3 4-41,2 1 1,3 4 0,1 2-1,-2 0-895,-1 0 1,0-1-1,1-4 1,2 2 391,-2 1 1,-5 5-1,-4-3 1,1 2 35,-1 2 0,-4-3 1,1 2-1,-2 2-204,-2 1 0,-2 5 1,-1 3-1,-3-1 91,-1 0 1,-2 5-1,-4-2 1,-1 3-722,1 2 1,0-2-1,0-1 1,-1-2 690,1 2 1,-6 1-1,-2 1 1</inkml:trace>
  <inkml:trace contextRef="#ctx0" brushRef="#br0">786 13314 8380,'-5'-13'0,"3"-1"0,-1 2 125,6 3 0,3-2 1,4 2-1,-2-3 464,-2-1 1,3 4 37,-5 0 1,5 4-451,-5-4 0,-5 14 0,-7 2 110,1 8 1,-3 4-1,5-1 172,2 4-310,2 4 0,1 0 0,0 2 1,0 0 82,0-1 0,4 7 0,2-6 0,2 3 19,2 2 0,0 2 1,1-2-1,-2 0-57,1-1 1,-3 5-1,1-1 1,-2 4-70,-3 4 1,-2-1-1,-1 6 1,0 0-33,0-2 0,-6 10 0,-3-4 0,-1 3 24,1 3 0,-1-4 0,4 3 0,0-5-176,0-4 1,1 6 0,5-6 0,0-3 59,0-3 1,0-1 0,0 0 0,0-4 117,0 1 1,0-2 0,0 1 0,0-1-14,0 1 1,0 6-1,0-6 1,0 2-22,0 3 1,0 5-1,0-2 1,0 1-104,0 3 1,0 2 0,0 4 0,-1 2-250,-3 0 1,2 12-1,-2-13 1,2 3 10,2 0 0,0-9 1,0 0-1,0-3 290,0-5 0,0-2 0,-1-2 0,-2-2-60,-2-2 0,1-5 0,4 3 0,0-2 265,0 0 0,0 4 0,0-2 1,0 1-381,0 3 0,0 1 0,0 1 1,0-2-140,0-2 1,4 1 0,2 5-1,2 1-6,2-2 1,0 1-1,1-10 1,-2-1 73,1-2 1,0-7-1,1-3 1,-2-5 310,1-4 0,2-2 1,1-4-1,0 2 395,1-2 1,1-2 0,4-2 0,6-2-473,5-2 0,7-4 0,-2 3 1,4 1-93,1-1 0,4-3 0,2 4 0,0 2-79,0 2 0,-2 1 0,-4 0 0,0 0 129,0 0 0,-6 0 0,-1 0 0,-2 0 263,0 0 0,0 0 1,-6 0-1,-1 0 124,-2 0 1,-4-2 0,3-2 0,-2-5 33,-3-3 0,1-1 1,-1 0-1,2-1-117,-2 1 1,-1-5 0,-2-1 0,1-2-193,-1-3 0,-1 1 1,-2-2-1,-3-1-148,-1-2 1,3-7 0,-4-2 0,-2-5-31,-2-2 1,-1-7 0,0 1 0,0-5-49,0-2 0,0-7 0,-1 2 0,-2-2 95,-2 2 1,-1-11 0,3 4 0,-1 1 39,1 1 0,2 0 1,1 10-1,0-1-22,0-1 1,0 8 0,0-2 0,0 4-65,0 6 1,0-6-1,0 9 1,0 0-7,0 3 1,0-4 0,0 2 0,0-1-33,0-3 0,0-1 0,-2 0 0,-1-4 35,-1 1 1,-1-10-1,5 3 1,0-3 22,0 3 1,-4-7-1,-1 9 1,2 0 110,2 2 0,1 8 0,0 1 0,-2 5-91,-2 4 0,2 1 0,-2 4 0,3 0-116,1 1 1,0 1 0,-2-1-1,-1 3 113,-1-1 0,-5-8 1,3 3-1,0-2 13,0-1 0,-4-5 0,1 1 0,-2-2 29,2-2 0,4-3 0,3 1 0,-1 4 128,-1-1 1,-1 7 0,5 1-1,0 4-151,0 5 0,0-2 0,-1 6 0,-2 2-1,-2 1 0,1 6 0,2 2 0,-1-1-225,-1 1 0,-5 3 0,5-5 0,-1 0 114,-1 1 0,3-3 0,-4 2 286,1-3 1,-4-6 0,2 0-129,1 2 0,-5 1 1,3 3-1,-1 2-27,1 1 0,-7 6 0,1-1 0,-5 2-100,-3 2 1,-8 6 0,-5 3 0,-2 4-451,-2 5 0,0-2 0,0 7 1,1-1-115,4-1 0,-2-2 0,5-4 0,3 1 147,1 2 0,3-5 1,2-4-1,6 0 527,2-2 0,1 5 0,1-5 0</inkml:trace>
  <inkml:trace contextRef="#ctx0" brushRef="#br0">866 13794 8455,'-13'-14'0,"0"1"-1198,5 6 1032,2 1 0,8 6 0,2 0 1083,5 0 0,8 0 0,2 1 0,0 2-250,0 2 1,5 0 0,-2-2 0,3 3-92,2 2 0,4-4 1,0 4-1,0-1-352,2 0 1,-3-4 0,4 2 0,0-4-313,0-1 1,-3 0 0,3 0 0,-1 0 33,-4 0 1,4-4-1,-2-2 1,-2-2-982,0-2 0,-3 0 0,-1-1 0,-1 4 1035,-2 1 0,1-4 0,3 2 0</inkml:trace>
  <inkml:trace contextRef="#ctx0" brushRef="#br0">840 14220 8190,'0'-21'-290,"1"8"1,4 9-281,4 2 1,-2 8 918,2 3 1,-5-3 0,5 0 0,2-2 248,0 1 0,3-1 1,1-4-1,2 0-276,6 0 1,6 0 0,5 0 0,2 0 196,1 0 0,9 0 0,-5-1 0,4-4-484,1-4 1,2 2 0,-2-1 0,2 1-539,2 0 0,-2 2 0,-1-2 0,-1 1-516,-3 3 1,-2 1 0,-2 2 1018,-4 0 0,4 0 0,-5 0 0</inkml:trace>
  <inkml:trace contextRef="#ctx0" brushRef="#br0">880 14793 9017,'-8'-13'874,"2"4"-702,6 0 0,2 2 0,2-4 458,5 2 0,5 2 1,3-3-1,6 1-126,2-2 1,6 0 0,3-1 0,3 1-249,4 2 0,8 5 0,0-3 0,3 1-285,1 3 0,1 0 1,0 0-1,1-2 3,-1 2 0,0 2 0,-8 1 0,-1 0-202,-4 0 0,5 0 1,-10 0-1,-4 0-754,-2 0 1,-5 0 0,-1 0 0,-3 0-332,-2 0 1,3 4 1312,-4 1 0,5 11 0,-2-1 0</inkml:trace>
  <inkml:trace contextRef="#ctx0" brushRef="#br0">813 15193 8078,'-13'13'40,"-1"1"0,7-5 0,3-1 874,2 3-424,2 1 1,6-5-1,3-3 1,4-2-38,5-2 0,3-2 0,5-2 0,3-5 64,2-3 0,3-1 0,6 0 0,1-2-333,4-3 1,2 3 0,6-3 0,1 5-448,-1 4 1,0-1-1,1 4 1,-1 0-264,0 0 0,-2 2 0,-5 4 0,-6 0-197,-2 0 0,-2-5 1,-4 1-1,-5 1 102,-2 1 0,-6 2 0,-1 2 0,-3 2 621,-2 5 0,1 3 0,-1 1 0</inkml:trace>
  <inkml:trace contextRef="#ctx0" brushRef="#br0">826 15566 8182,'-4'-13'-176,"0"-1"0,-1 9 354,5 5 1,5 5 279,-1 9 1,2-2 0,-2-2-281,5-1 1,3-2 0,1 4 0,1-4 52,-1-1 1,0 3 0,4-5 0,3-1 222,7-1 1,4-2 0,0 0 0,5 0-307,2 0 0,8-2 0,3-1 0,3-3-529,1-1 0,1 4 0,0-1 0,3 2-13,1 2 0,-1-4 1,-3-1-1,-4 2-58,-6 2 0,4 1 1,-11 1-1,-2 2-336,-1 2 0,-2 1 0,-6-3 788,1 1 0,0 6 0,-1-2 0</inkml:trace>
  <inkml:trace contextRef="#ctx0" brushRef="#br0">413 13580 8246,'0'-13'108,"0"0"1,0-1-804,0 1-274,0 0 1079,0 5 2103,0 2-1129,0 6 0,0 6-381,0 3 1,0-1 80,0 1-1380,6-7 206,-4 4 1,4-7 232,-6-4 1,0-3 0,0-9 0,1 0 128,3 0 0,-1-2 0,5 1 0,-1 0 357,1-1 0,-1 4 0,3-1 150,-1 6 0,0-1-1081,5 7 0,-1-1 1,0 7-453,1 2 1,-6-1-1,1 5-57,2-2 1,1-2 1110,1-4 0,0-12 0,1-3 0</inkml:trace>
  <inkml:trace contextRef="#ctx0" brushRef="#br0">693 13194 8029,'-13'0'428,"4"-5"1,0 1 41,-1 1 0,-2 12 0,-1 6 0,1 4-252,3 5 1,-2 1-1,7 3 1,1 2-331,2 1 1,1 0-1,1-5 1,3 1-895,5 0 1,5-2 1005,3-3 0,4 3 0,6-4 0</inkml:trace>
  <inkml:trace contextRef="#ctx0" brushRef="#br0">413 13900 8029,'0'-13'1048,"0"0"1,5 7-805,-1 6 0,5 6 0,-5 7 57,-1 0 0,-1 1 1,-2-1-1,0 0-64,0 1 1,1-3 0,2 0-177,2-2-326,-1 0 0,-2-2 0,1-4-24,1-6 1,1-4-1,-5-7 1,0 1 62,0 0 1,0-1 0,0 1-279,0 0 356,0-1 0,0 5 1,-2 2-1,-1 0 2,-1-1-159,-1 5 1,7-3 0,2 6-242,5 0 0,7 0 0,4 0 546,0 0 0,3-6 0,3-1 0</inkml:trace>
  <inkml:trace contextRef="#ctx0" brushRef="#br0">653 13807 8118,'-18'-6'0,"1"-1"135,0-1 0,7 4 0,3 8-199,1 5 1,1-2 0,5 2 0,0 2 222,0 1 0,0-4 1,2 1 12,2 2 0,2 1 1,4-1-1,-2 0-44,-2-2 0,0-6 1,-3 3-1,3-2 150,1 0 1,2 1 0,4-5-247,1 0 1,-6 0 0,1 0-602,2 0 1,0 0 0,3 1 568,-1 4 0,6-4 0,2 5 0</inkml:trace>
  <inkml:trace contextRef="#ctx0" brushRef="#br0">613 14260 7712,'-18'-4'0,"1"1"0,2 4-773,4 7 0,-5 8 773,3 2 0,-9-1 0,1-3 0</inkml:trace>
  <inkml:trace contextRef="#ctx0" brushRef="#br0">453 14353 8142,'14'-6'1866,"-1"5"106,0-3-1633,-5 2 1,-2 8 0,-6 3 0,0 3-306,0 1 0,0 0 1,-2 1-1,-1-1-722,-1 0-551,-1 1 1137,5-7 1,0-7-1,0-10 1,0-5 53,0-3 0,0-6 0,0 2 0,0-1 218,0 0 0,0 0 0,0 5-151,0 2 0,2 2 1,2 5-467,5 5 1,7 2-1,4 2 1,-1 0 446,0 0 0,5 0 0,-3 0 0</inkml:trace>
  <inkml:trace contextRef="#ctx0" brushRef="#br0">746 14207 8029,'-13'0'686,"0"-5"1,1-1 0,2 0-158,1 1 1,0 0-1,-3 7-418,3 2 1,-1-1 0,5 6 0,2 1-397,2 2 0,1-3 1,0 0-45,0 1 0,1 1 0,4-1 218,4-1 0,-2-6 1,2 1-1,1-2 285,2-2 0,1 0 0,1-2 368,-1-2 1,0 2 0,1-4-226,-1 0 0,0 5 0,1-3-183,-1 2 0,-5 8 1,-4 3-1,-3 3-187,-1 1 1,0 6 0,-1 4 0,-3 2-70,-5 1 1,-8-3-1,-2-1 1,0 0-406,0-1 1,-4-2 0,6-6 0,0 1-225,3-1 751,-6 0 0,0-5 0,-7-2 0</inkml:trace>
  <inkml:trace contextRef="#ctx0" brushRef="#br0">1853 13274 6810,'0'-8'1045,"0"3"160,0 5-41,-6 5-534,4-3 0,-2 4-240,8-6 0,-2 1 1,4 2-213,0 2 1,-3 5 0,4-1 0,-1 3-37,-3 1 1,-1 0 0,-2 1 0,0-1 32,0 0 0,-2 5 0,-1 0 0,-1-2-125,1-1 0,-3 3 0,1 1 0,1 0-32,-2 1 1,3 2-1,-4-4 1,1-2-58,3-1 0,1-2 0,2 0 27,0 1 0,0-1 399,0 0 0,2-5-188,2-4 0,-1-2 0,5-1 0,-1 2-97,0 2 0,2 0 1,5-2-1,0 2-48,4-2 0,-2 3 0,7-2 0,0-1 50,3-1 0,0-2 0,1 0-483,0 0 308,-7 0 1,8-2-1,-4-1 1,0-3 61,1-1 1,0 2 0,2-2 0,-1 0 59,1-1 0,-2 4 0,-1-4 0,-2 1 24,2 0 0,-3 2 0,-1-2 0,1-1-26,0 1 1,-5 4 0,2-3 0,-3 2 3,-2-1 1,-4 1 0,-2 2-1,1-1 3,-1-1 0,-2-7 0,2 3 99,-1-4 0,-2-2 1,-4 1-117,0 0 0,0-5 1,0 0-1,0 2-181,0 1 0,0 2 0,0-1 83,0 1 0,0 0 0,-1-1-24,-4 1 1,2 0 0,-4-1 48,1 1 1,0 0-1,3 0 1,-1-1 51,1 1 1,1 0-1,1-1 1,-2 1-11,-1 0 0,-1-1 1,5 1-1,-1 0-56,-4-1 0,2 1 0,-4 0 0,-1 1-114,1 3 1,-2-2 0,-4 7 0,-2 1 57,-3 2 1,-3 1 0,-5 0 0,-1 1-152,0 4 0,-1-3 0,-3 7 0,-3 2-29,0 1 1,-3-1 0,4 0 0,1-4-39,-1-1 1,4 3-1,5-5 1,3-1-21,2-1 1,1-2-1,5 0 1,1 1-1187,3 4 1528,3-4 0,12 11 0,2-4 0</inkml:trace>
  <inkml:trace contextRef="#ctx0" brushRef="#br0">2706 13101 8265,'7'-6'-259,"-1"4"0,-7-2 0,-4 8-484,-3 5 1,0-2 1408,-1 2 791,0-6-947,2 3 0,1-7 873,6-4 1,0 5-1159,0 0 0,0 11 0,0 8 0,0 2-140,0 2 1,0 3 0,0 2 0,-1 1-81,-4 2 0,2 5 0,-4-5 0,1-1-19,3-2 1,0-7 0,0-2 31,-2 0 0,1-4 432,4 3 0,2-10-78,2-3 0,5-5 1,7-3-225,2-1 1,1-2 0,-1 3-1,4-2-190,3 2 1,2 2-1,1 1 1,3 0 33,5 0 1,-2 0 0,1 1 0,1 2-96,-2 2 1,3-1 0,-6-4-1,0 0 61,2 0 0,-5-4 1,3-2-1,-3-2 178,-1-2 1,-6-2 0,-2-3 0,-3-1 158,-2-2 0,2-1 0,-9 3 0,2-2-34,0 2 0,-6-4 0,1 1 0,-2-2-26,-2-2 1,0 3-1,-2 1 1,-2 1-245,-5 1 0,-3-6 0,-3 4 0,-1 0-234,-2 0 1,-4-1-1,3 4 1,0-2 33,-1 2 1,-3 3 0,0 2-1,0 3 10,1-3 1,-2 4 0,6-1 0,2 2-449,1 3 1,3 1-1,2-1-148,1-2 1,1 2 0,-2 9 0,3 6-1286,1 4 2080,1 14 0,-1-8 0,-1 11 0</inkml:trace>
  <inkml:trace contextRef="#ctx0" brushRef="#br0">2066 13807 8345,'-6'-7'-210,"-1"1"1,-6 6 0</inkml:trace>
  <inkml:trace contextRef="#ctx0" brushRef="#br0">2000 13807 7812,'0'-13'7,"1"1"0,2 1 1,1 3-186,-1-3 1,-1 4 499,-2-2 6,0 6 0,-6-3 119,-3 6 1,-3 6-109,-1 3 1,5 3-1,3 1 1,0 0 46,1 1 0,-1-1 0,5 2 0,0 1-290,0 2 1,0 1-1,2-3 1,1 2-147,1-2 1,2 4-1,-3-3 1,3 0 59,1-2 1,-4-2 0,3 0-182,0 1 0,-3-1 1,6 0 212,1 0 1,-2-5 0,1-2 87,1 0 1,2 0 0,1 3 0,1-5-41,-1-3 1,2-1-1,1 0 1,3 0-81,2 0 1,0-4 0,2-2-1,0-1-37,0-4 1,-2 1 0,0 0 0,-1 2 65,1 2 1,-4-4 0,0 3 0,-2-2 89,-2 0 0,-4 1 1,0-1-1,0 4-6,-2-1 1,1 0 0,-5-5 22,1 2 1,1 1-1,-5-6 1,0 1-166,0 0 0,0-1 0,-2 1 0,-1-2-61,-1-3 0,-7-1 1,3-5-1,-4 4-78,-2 0 0,6-2 0,-1 3 0,-2 0 77,-1-1 1,4 3 0,-1 5 0,0 1-516,1 3 0,-3 5 445,2-2 0,-2 10 0,2 5 0,5 5-1290,2 3 1,2 10 1440,0-2 0,0 4 0,0-3 0</inkml:trace>
  <inkml:trace contextRef="#ctx0" brushRef="#br0">2586 13714 6939,'-13'0'345,"4"0"433,0 0 0,6-2-187,-1-2 0,2-4 908,2-5-564,6 6-723,-5 1 0,5 7 0,-6 4-151,0 3 0,0 6 0,0 2-166,0 2 1,0 1-1,0-3 1,0 2 29,0-2 1,0 4 0,0-3 0,0 0-28,0-2 1,0 2 0,0 1-1,0-2 39,0-1 0,0 3 0,2 0 0,1-2 270,1-1 1,7-2 91,-2 1 0,2-3 1,3-2-145,-1-4 0,5-4 0,1-1 0,2 0 67,3 0 0,1 0 1,1 0-1,1 0-286,0 0 1,4-6 0,0-3-1,-2-2-6,0-3 1,-4 1-1,-1 0 1,-4-2 196,0-3 1,-3 2 0,-3-7 0,-3 0-12,-2-2 0,-3-2 1,-6 0-1,0 1-27,0-1 1,-10 0 0,-3 1-1,-4 0-91,-2 4 0,-2-1 0,-7 5 0,-1 2-381,-3 1 0,0 7 0,2 4 0,-1 2-296,1 2 1,2 0 0,3 2 0,3 2-225,4 5 0,5-1 0,4 2 903,5 5 0,2-2 0,2 6 0</inkml:trace>
  <inkml:trace contextRef="#ctx0" brushRef="#br0">1066 12328 8304,'-7'-14'-466,"1"1"1,8 0 12,2-1 1,2 1 0,4 0 452,-1-1 0,-1 1 0,0 0 0,-3-1 50,-4 1 1,-1 4 0,0 0 592,0-1 1,-6-2-191,-2-1 1,-3-1 0,1 3-1,2 0 802,3 2 1,0 5-410,5-5 1,2 5 325,2-5-634,-3 6 0,5-2 88,-6 10 1,0-2-1,0 6-231,0 1 0,0-3 0,0 2 0,0 2-126,0 0 1,2 3 0,2-1-1,4 0 30,-1 1 0,8-1 1,-5 2-1,1 1 7,1 2 0,-2 1 1,0-3-1,-2 4 50,-2 0 0,-2 1 0,-4 3 1,0-2 32,0 2 0,0-4 0,0 3 1,0-1-260,0-1 0,0 2 0,0-5 0,0 0-274,0 1 1,2-4 0,0 3 0,4-4 64,2 0 0,-5-1 0,1 0 0,-2 1-897,-2-1 1,0-4 0,0 0 43,0 1 1,0 2-1,0 1-209,0 1 1,-5-1 0,1 0-719,1 1 0,1-1 893,2 0 0,2-1 0,2-3 112,5-4 854,-3-4 0,6-1 0,-5 0 0</inkml:trace>
  <inkml:trace contextRef="#ctx0" brushRef="#br0">946 12767 8304,'-13'0'284,"0"0"1,4 0-1,1 3-340,3 6 0,-4 5 0,4 8 164,2-4 0,3-4 1,5 0 1301,4-1 1,2-4 0,3-2 0,-1 1-534,0-1 1,1-4 0,1 2 0,1-4-333,2-1 1,-1 0 0,-2 0-1,2 0-162,0 0 1,1-6-1,-3-3 1,1-3-280,2-1 0,6 0 0,-2-2 0,3-1-400,2-2 0,4-6 0,1 2 0,1-3-195,0-2 0,-4 5 1,-5 1-1,-3 2 226,-2 3 0,-1-4 0,-5 3-1441,0 0 0,-5 7-2477,-4 1 4183,-2 6 0,-2 3 0,0 8 0</inkml:trace>
  <inkml:trace contextRef="#ctx0" brushRef="#br0">1133 14407 8036,'0'-14'0,"0"1"1647,0 0-709,0-1 0,0 1 0,2 1-1102,2 3 1,-1 3 0,6 5 0,1-2 170,2-2 0,1 0 1,1 2-1,-1-2 239,0 2 0,5 2 1,0 1-1,-2 0 85,-1 0 1,-2 0-1,1 0 1,-1 1-59,0 4 1,1-2-1,-1 4-264,0-1 1,1 3-554,-1-5 310,0 1 571,-5-5 1,-19-5 0,-9 1-109,-3 1 0,-8 0 1,5 0-1,-4-2-94,-3 3 1,5 2 0,-4 2-1,2 4-86,3 2 1,-1-1 0,9 2-1,1-3 184,3 0 1,-1-3-164,7 6 0,5-5 1,4 4-18,7-2 1,5 2 0,4-3 0,5-2-57,6-2 1,4 4 0,0-1 0,3-1-148,0-1 1,9-1 0,-4 2 0,-1 2 60,-1-2 1,-7-2-1,1-1 1,-3 1-25,-1 4 0,-7-4 105,-2 4 1,-10-4 96,-8-1 0,-11 0 0,-10 0 0,-2 0 9,-5 0 1,-3 0 0,1 0 0,-3 0 34,-1 0 0,3 0 0,-3 0 1,1 0-116,4 0 0,-2 0 0,3 0 0,4 0-305,3 0 0,3 0 1,5 2-353,0 2 1,5 4-1,5 3-758,6-2 1,6 2-1,9-5 1397,4 1 0,9 2 0,3 4 0</inkml:trace>
  <inkml:trace contextRef="#ctx0" brushRef="#br0">2026 14313 7953,'0'-13'-42,"0"-5"1,0 1-373,0 0 0,0 7 5,0 1 1,-6 6 303,-3-1-198,3 2 2054,1 2-447,5 0 1,0-6-407,0-3 1,-5 2-198,1-2-430,-1 6 1,7-3-1,2 6-168,5 0 0,7 0 0,5 0 0,1 0 108,2 0 1,9-6 0,-7-3-1,4-1 1,2 1 1,-3-3-1,3 2 1,-1-3 29,0-1 0,-4-2 0,-6 8 1,-2 0-414,-3-1 0,-1 6 0,-2-3-1921,1 0 1747,-7 4 0,-1-2 0,-6 8 207,0 5 1,0-1 0,0 1 0,0 1 368,0 2 0,0 1 1,0 0-1,0 1 79,0-1 1,-1 5-1,-2 1 1,-2 2-140,2 3 0,0 5 0,0 2 0,-3 0-134,-1 2 0,-2 0 1,-4 4-1,1-2-186,3 2 1,-3-4-1,3-2 1,-1-5-2,1-3 0,-3 0 0,3-5 0,-3-2 130,-1-1 0,0-1 0,-2-3 0,-3-2 202,-4-4 1,-2-4-1,1-1 1,0 0 0,0 0 1,-3-6-1,0-3 1,1-1-61,2 1 1,0-3 0,3 3 0,1-2-398,0-3 0,-3 5 1,4 2-289,2 1 0,2 0 0,4 3-289,1-1 0,8-1 0,2 5-1373,11 0 2224,7-6 0,14-1 0,1-6 0</inkml:trace>
  <inkml:trace contextRef="#ctx0" brushRef="#br0">2546 14100 8015,'0'-18'0,"0"1"1907,0 0-1392,0 3-608,0 6 1,0 4 307,0 8 1,0-1 0,0 6-1,0 1 122,0 2 0,-4 3 105,-1 3 1,1-3 0,4 2-1,0-2-168,0-2 1,0-4-1,0 0-491,0 2 0,0-4 100,0 2 283,0-6 1,-2 3 116,-2-6 1,1 0-323,-6 0 1,5 0-95,-5 0 0,6 1 0,-3 2 0,1 3-39,1 2 1,-2 0-1,3 7 1,-1 2 126,1 0 0,1 7 1,1 0-1,-2 4 36,-2 3 0,-1 4 0,3-2 0,-1 0 61,1-1 1,0-2-1,0-7 1,-1-2 38,1-2 0,1-1-920,2-4-130,0-1-2527,0 0 3486,-6-5 0,-1 3 0,-7-3 0</inkml:trace>
  <inkml:trace contextRef="#ctx0" brushRef="#br0">2493 14247 8015,'7'-18'0,"-2"0"0,-4 2 217,-1 1-672,0 8 815,0 1 1,2 6 283,2 0 0,3 0 0,7 0 0,1 0-139,2 0 0,0 1 0,5 2 0,2 2-417,1-2 1,1 0 0,1 0 0,-2 2-237,-3 3 0,2-4 0,-6 4 0,0-1 98,1 1 1,-9-4-1,4 5 1,-4 1-140,-3 2 0,4-3 0,-5 0 0,0 1 182,0 2 1,-1 0 0,-2-2 0,2-1 165,-2 2 0,3 0 1,-2 3-1,-1 0-168,-1 4 1,-2-3 0,0 4 0,-2-1-134,-2 0 0,-8 6 0,-7-2 0,-1 3 24,1 2 1,-5-5 0,2-1-1,-3-1-97,-2 1 0,1-5 0,-1 2 0,0-5 146,1-4 1,3 2 0,3-7 0,0-1-80,4-1 0,6-2 0,1 0 50,-1 0 1,4-6 0,1-3 97,4-3 0,7-7 0,1-2 0</inkml:trace>
  <inkml:trace contextRef="#ctx0" brushRef="#br0">2906 14233 9011,'-4'-17'0,"-1"-1"479,2 2 0,6 5 0,3 4-1413,1 1 1,2 1 1128,5 5 0,-5 0 177,-1 0 1,-5 6-1,3 2-126,0-1 1,-3 4-1,6-6 1,0 3 83,-2 2 0,5-4 1,-3-1-56,3-4 1,1-1 0,2 0 0,1 0-175,2 0 1,0-1-1,-5-2 1,1-3-334,-1-2 0,0 4 0,1-5-97,-1-1 0,0 4 112,1 1 1,-1 7 0,0 5 140,1 6 0,-1 5 1,0-1-1,1 2 148,-1 2 0,0 1 0,-1 4 0,-2 0 10,-1-4 0,-6 1 0,2-5 1,-4-1 108,-1-3 1,0 0-1,-1-1 1,-4-1-94,-4-3 0,-7 6 0,-3-4 1,-3 3-291,-7 2 0,1 0 0,-7-1 0,-1 1 31,2 2 0,2-2 0,6-5 0,3-2-381,1 1 0,4 0 0,-3 1 1,3-2 541,6 1 0,-1 2 0,6 1 0</inkml:trace>
  <inkml:trace contextRef="#ctx0" brushRef="#br0">1613 14580 8415,'-13'7'-1,"-1"-2"687,1-4 1,6-2-312,2-4 1,8-2 0,3-6 0,1-1-162,4 1 0,1 0 0,1-1 898,0 1-179,1 0-657,-7-1 0,-1 8-15,-6 6 1,0 6 0,0 8-91,0-1 1,0 0 0,0 1-1,0-1-11,0 0 1,6 1 0,3-3 0,3 0 254,1-2 0,0 0 0,1 4 0,-1 0-224,0 1 1,1-1 0,-1 0 0,0 1 39,1-1 1,-1 0-1,0-1 1,1-2-347,-1-1 0,0-1 0,1 1 0,-1-5 36,0-3 0,1-1 0,0 0 1,3 0 26,0 0 0,3-4 1,-4-2-1,2-1 49,-2-4 0,-1 0 0,-2-3 0,1 1-43,-1 0 0,-1-1 0,-2 1 37,-1 0 0,-6-1 0,1 1-676,-2 0 1,-4 4-696,-2 0 1,1 6-71,-6-2 1,2 5 747,-2 5 0,4-4 1,10 4-1,4-4 702,2-1 0,9 0 0,0 0 0</inkml:trace>
  <inkml:trace contextRef="#ctx0" brushRef="#br0">2080 14540 8262,'-14'0'12,"7"0"1,1-2 0,7-1 655,4-1 0,2-5 0,7 3 0,-1-1-288,0-4 1,5 0 0,0-1-1,-2 1 110,-1 3 0,3 3 1,-1-2-1,0 1-94,-3 3 0,-5 1 0,0 2-369,2 0 0,-5 2 1,-2 2-1,-3 5-178,-1 3 1,0 1 0,0 2 0,0 3 74,0 4 0,-1 2 0,-2-1 0,-1 0-477,1 0 1,1-2 0,2 1-1,0 1-1305,0-3 0,6 5 1858,3-2 0,3 2 0,1 1 0</inkml:trace>
  <inkml:trace contextRef="#ctx0" brushRef="#br0">2080 14833 8152,'0'-13'0,"0"-1"0,0 1 105,0 0 0,-2 5 0,-1 2 193,-1 1 1,-2 3-216,1-2 0,2 7 1,-4 3-1,1 1 210,3 3 1,2 2-1,1 1 1,1 1 130,3-1 1,2-4-1,6 0 1,0 1 58,3 2 0,3-3 0,-2-2 0,3 1-194,2-1 0,-3-2 1,2 2-1,1 0-271,0 1 0,-5-5 0,2 1 0,-3-2-421,-2-2 0,5 0 0,0 0 208,-2 0 1,3-2-1,-1-2 1,-2-7 319,-1-5 1,3 0-1,1-5 1,0 0 161,1 1 0,-3 2 1,-3-3-1,-1 2-91,0 3 1,1-4-1,-1 4 1,-1 3-137,-3 2 0,1 3 1,-4-4-509,1 3 1,-4-3-267,2 3 1,-4 2 273,-1-2 0,0 0 214,0-4 1,0 4-1,-1 1-1317,-4 2 516,4-4 1,-5 10 0,6 0 1026,0 7 0,0 5 0,0 2 0</inkml:trace>
  <inkml:trace contextRef="#ctx0" brushRef="#br0">2586 14607 8152,'-13'-6'508,"4"3"468,0-6 372,6 6-1000,-3-3 1,8 6 0,2 0 251,5 0 1,3 4 0,1 1-417,0-2 0,1-2 0,-2 1 0,-2 1-126,-1 1 0,0 1 0,4-4-327,0 3 0,-4-1 0,-1 6 0,-1 2-466,0 1 1,-2 1 0,2 0 0,-1 2-378,-3 3 0,-1 1 0,-2 5 1112,0-2 0,-6 0 0,-2 5 0</inkml:trace>
  <inkml:trace contextRef="#ctx0" brushRef="#br0">2346 14980 8039,'2'-12'330,"2"3"1,-1 3 0,6 6-1,1 0 29,2 0 0,1 0 1,2 2-1,2 1-124,0 1 1,7 6 0,-2-1-1,3 3-247,2 1 1,-2 1-1,-1-2 1,-2-2 51,2-1 1,0-6 0,-1 1 0,-1-2 42,2-2 0,1-6 0,2-3 0,0-3 30,-1-1 0,0-5 0,-3-1 1,-1-2 28,2-3 0,0-1 1,0-2-1,-4 1-92,0-1 1,2 2 0,-5 3-1,0 2 104,-2 1 1,-2 4 0,-1-2-634,-3 2 0,-2 7 1,-4 3-21,1-1 1,1 3-1,-7-5-99,-2 2 0,1 2 1,-6 4-1,-1 0-319,-2 0 0,3 0 917,0 0 0,0 0 0,-4 0 0</inkml:trace>
  <inkml:trace contextRef="#ctx0" brushRef="#br0">2986 14700 8204,'-13'-11'620,"-1"-2"1,8 1-660,6 3 0,2 5 1,7-5-1,3 0 396,4 2 0,-1-4 0,2 6 0,0-1 93,1 0 0,-4 1 0,4 5-182,-3 0 1,-3 2 0,-3 2 0,-3 5-229,0 3 1,-5 7-1,3 3 1,-2 5-647,-2 4 1,4 3-1,1 5 606,-2-4 0,4 10 0,1-4 0</inkml:trace>
  <inkml:trace contextRef="#ctx0" brushRef="#br0">4452 9102 12589,'-9'0'-841,"0"0"1303,7-5-502,-4 3 0,6-2 0,0 8 0,1 3 130,4 1 1,-3 4-1,7-5 261,2 1 0,1 2 0,2-6 0,3-1 147,0-1 0,6 2 1,-4 1-1,2-2-187,2-2 1,7-1 0,3 0 0,-1 0-163,1 0 0,4 0 1,-2 2-1,4 1-29,1 1 0,0 5 0,1-5 0,2 1-108,2 1 1,2-5 0,-4 4 0,-1-4 221,0-1 0,0 0 0,-5 0 1,-1 0 54,1 0 0,-3 0 0,1 0 0,1 0-67,-2 0 0,3-4 1,-5-2-1,2 0-188,3 0 1,2 0 0,-1 3 0,0-1-194,-3 1 1,1 1 0,4 2-1,0 0 75,0 0 0,-5 0 0,1 0 1,-1 0 154,-1 0 0,5 0 0,-4 0 0,2 0-51,-1 0 0,7 0 0,-3 0 1,1 0 148,1 0 1,-2-4 0,1-2 0,2 0-127,2 0 1,-1-3 0,-2 3 0,-1 0-54,-1 0 0,7 2 0,-7 2 1,2-1-155,-1-1 1,-1-1-1,0 7 1,0 1 49,0 1 1,0 2-1,-1-3 1,-2 2 164,-2-2 1,1-2 0,5-1-1,2 0 172,2 0 0,-1-1 1,-2-2-1,1-3 12,1-2 0,5 5 0,-3-3 0,-2 2-253,-2 0 1,5-1 0,-5 5 0,1 0-85,-2 0 1,2 0 0,-7 0 0,1-1 38,-2-4 1,4 4 0,-5-4 0,1 4-40,1 1 1,-2 0-1,3-2 1,-2-1 170,2-1 0,-2-1 0,0 4 0,2-2-1,2-1 0,1-1 0,-2 4 0,-1-2-43,-1-2 1,-1 1-1,4 4 1,-2 0 27,-2 0 0,-4 0 1,4 0-1,-3 0-103,-2 0 0,2 0 0,1 0 0,-1 0 14,1 0 1,3 0 0,-4 0 0,2 0 39,3 0 1,2 0-1,1 0 1,-2 1 22,-2 4 1,1-4 0,-5 4-1,3-4 42,2-1 0,0 0 1,-2 0-1,-2 0 88,-1 0 0,-4 0 0,4 0 1,-4 0-18,-2 0 0,4 2 1,0 1-1,-2 1-29,1-1 0,1-2 0,-2 1 1,2 1-354,1 1 0,4 1 1,-2-5-1,1 1 122,3 4 1,-3-4-1,2 4 1,-1-4 15,-1-1 0,3 0 0,-4 2 0,1 1 109,3 1 0,-4 0 0,-1-4 0,-1 0 223,0 0 0,0 2 0,-4 1 0,0 1-231,-1-1 1,0 3 0,-3-1 0,0-2-54,0-2 0,2 4 0,1-1 0,-3-1-89,0-2 0,-3 4 0,4-1 0,-3 1 22,-2 1 1,3-5 0,-3 5 0,1-1 59,-1-1 1,5 0 0,-4-2-1,1 1 320,-3 1 0,3 1 0,-1-5 1,3 0-167,-1 0 1,0 0 0,5 0 0,-2 0 2,-3 0 1,3 0 0,-4 0 0,1 0-77,0 0 1,1 0 0,3 0 0,1 0-116,0 0 0,-1 4 1,1 1-1,0-2 133,-1-2 1,1-1 0,0 0-1,-1 0 45,1 0 0,0 0 1,-1 0-1,1 0-9,0 0 1,4 0-1,1 0 1,1 0-125,-1 0 1,1 0 0,-3 0 0,1 0 12,-2 0 0,4 0 1,-1 0-1,1 0 22,0 0 0,-1 0 0,-2 0 1,1 0 25,-1 0 1,2 0-1,-1 0 1,-1 0 98,-2 0 0,3 0 0,0 0 1,-1 0-9,-2 0 1,3 0 0,0 0-1,-1 0-145,-2 0 0,-1-4 1,1-1-1,0 2-26,-1 2 0,5 1 1,-8 0-1,0 0-6,1 0 1,-2 0 0,3 0 0,-3 0 28,1 0 0,4 0 0,-6 0 1,2 0 147,-2 0 1,6 0-1,-2 0 1,-1 0 61,0 0 0,6-5 1,-6 1-1,0 1-147,1 1 1,2-2-1,-6 0 1,2 1-125,-2 1 0,2 2 0,-5 0 0,0 0 37,0 0 0,4 0 1,-6 0-1,1 0-172,1 0 1,-2 5-1,3-1 1,1-1 316,0-2 0,-3 1 1,4 1-1,0 1 219,-1-1 0,4-1 0,-3-2 0,3 0 29,2 0 1,0-5-1,-1 1 1,3 1-202,2 1 1,-3 1-1,4-2 1,-1-1-230,1 1 0,-1 1 0,-3 2 0,1 0-131,3 0 1,-1 0-1,-5 0 1,1 0 216,0 0 0,-1 0 1,1 0-1,0 0 127,-1 0 1,1 0 0,0 0 0,-1 0 106,1 0 1,0 0 0,-1 0 0,-1 0-51,-2 0 1,5 0 0,-3-1 0,0-2-205,0-2 0,3 1 0,-5 2 1,2-1-50,1-1 1,1-1-1,0 5 1,-2 0-8,-3 0 1,3 0-1,-2 0 1,2 0 48,1 0 1,0 0 0,-3-1 0,0-2 49,0-1 1,2-1 0,2 5-1,-2 0 52,-3 0 1,7 0 0,-6 0 0,1 0-67,1 0 0,0 0 1,1-1-1,-3-2-11,-1-2 1,-1 1-1,3 4 1,-2 0-75,2 0 0,-3 0 0,-1 0 0,0 0-177,-4 0 1,0 0 0,0 0-378,2 0 0,0 0 0,-6-2-2646,-3-2 946,-3 2 0,-8-4 2368,-2 6 1,-4 0 0,-5 0 0</inkml:trace>
  <inkml:trace contextRef="#ctx0" brushRef="#br0">14716 9116 8447,'-13'0'-535,"0"0"1237,5 0 0,2-6 1,8-2-352,2 1 1,4-3 0,7 4-1,1 0-78,2 0 1,5 1 0,0 5-1,2 0-149,1 0 0,1 0 0,1 2 0,3 1 5,5 1 1,1 7-1,1-2 1,1 2 12,2 3 1,7-5 0,-4 0-1,-1-1 106,-1 0 0,2-2 1,2-6-1,1 0 155,4 0 0,-1 0 1,1 0-1,-3-2-198,3-2 0,-1 2 0,0-4 0,-2 2-210,-2 0 1,-2-2 0,-4 3-1,0-2-78,0 2 1,0 0 0,0 0 0,-1-1 139,-4 1 0,7 0 0,-4 0 0,2-1 46,3 1 1,0-3 0,-1 0 0,1-2 163,1-2 1,0-2 0,-4-1 0,-1-1-177,-4 1 0,4 0 1,-4 0-1,4-2-208,1-3 1,0 3-1,0-3 1,1 2 53,4-2 0,-2 3 0,4-2 0,-1 3-117,-3 6 1,-1-7-1,-4 4 1,-1 1 197,-1-2 1,-8 0 0,0 0-1,-6 2 7,-3 1 1,4 0 0,-6-4 215,0 0 1,-8-1-1,-5 0 1,-3-3-239,-1-1 1,0-4 0,0 4 0,-1 1-172,-3-3 1,-2 6-1,-6-3 1,1 5-407,1 4 0,-9 0 0,4-2 0,-4 2 137,-5 3 0,-1 0 0,-3 4 0,-3-2 438,-5-2 1,-7 1 0,-3 4 0,0 0 88,0 0 0,-3 0 1,4 0-1,-1-2-96,0-2 0,-5 2 1,4-2-1,-2 2 117,0 2 1,2 0 0,-2 0 0,5-1-133,2-4 0,2 4 0,0-3 0,2 2-25,2 2 1,-1 0-1,4 0 1,1 0 29,-1 0 1,-2 0 0,2 0 0,1 0 81,-1 0 0,-7 0 1,3 0-1,0 0-27,-2 0 0,1 0 1,-2 0-1,0 0-112,0 0 1,0 0-1,-2 0 1,1 0-35,1 0 1,-7 0 0,5 0 0,-2 0 56,-2 0 1,0 0 0,1 0 0,-2 0 30,0 0 0,-4-4 0,5-1 0,-1 1 183,-3-2 1,-1 3 0,1-5-1,2 3-38,3 2 1,-4-3 0,3 1 0,0 2-142,0 2 1,-3-4 0,3 1-1,0 1-24,0 1 1,-4 2-1,1 0 1,-1 0-46,1 0 0,-2-4 0,7 0 0,1 1-9,2 1 1,-2-2-1,1-1 1,4 2 102,-1 2 0,2-4 0,0 1 0,2-1 22,-2 0 0,2 2 0,0-5 0,-2 2-49,-2 3 1,-1 2 0,0-1 0,0-1-158,0-1 0,-3-1 0,1 5 0,0 0 93,-1 0 1,0 0-1,3 0 1,0 0 1,0 0 1,2 0 0,1 0-1,3 0 74,1 0 0,-3 5 0,4-1 0,-2-1 32,-3-1 0,3-1 0,-2 2 0,1 2-24,1-2 1,-5-2-1,3-1 1,-2 0 8,-2 0 0,1 0 0,1 0 0,-1 0 35,-2 0 0,-2 0 0,3 0 1,2 2-36,2 2 0,-5-2 0,3 2 0,1-3-101,-1-1 1,1 0-1,0 0 1,3 0 97,1 0 1,-1 0 0,5 0-1,2 0 21,2 0 1,-3 0 0,5 0 0,-2 0 135,-1 0 0,0 0 0,3-1 1,0-2-11,0-1 0,-2-5 1,-2 3-1,2 0-294,2 0 1,-5 1 0,3 5 0,-3 0 9,-6 0 1,-3 0 0,-3 2 0,0 1-35,0 1 0,-3 7 0,2-4 0,2 2 90,1 0 1,3-6 0,1 1 0,2-1 229,2 2 1,-2-4-1,0 4 1,3-4 84,1-1 0,1 0 0,2 0 0,1-1-61,2-4 1,0 4 0,-5-4 0,0 4-171,1 1 0,-5 0 0,-2 0 0,1 0-155,-1 0 1,-3 1-1,5 2 1,0 3 7,-1 2 1,3-4-1,-3 3 1,1 1 176,0-1 1,1-2 0,6 2 0,2 0-66,-2 1 0,4-4 0,-1 4 0,0-1 289,0 1 1,1-4-1,-4 5 1,2 0-196,-2-2 0,-5 5 0,-4-5 0,0 2-71,1 0-70,1 0 1,3 3 0,-1-2-33,3-1 0,-4-1 0,8 2 0,-3-1 46,-2 1 0,5-4 1,1 0-1,0-2 137,1 1 1,3-1 0,0-4 0,2 0 25,1 0 0,-3 0 0,-1 0 1,2 0 127,1 0 0,1 0 0,1 0 0,0 0-418,-1 0 1,-3 5 0,-1 1 0,2 1-95,1 3 0,-3 2 1,0 3-1,2 1 108,1 2 0,2 1 0,-1-2 0,1 2 75,0 2 0,5-5 0,4 2 0,2-3 113,2-2 0,2 5 1,4-1-1,7 0 124,8-2 0,14-2 0,7 0 0,4 1-284,4-1 0,12 0 1,5 1-1,1-1-561,0 0 1,2 0 0,1 2 338,-34-6 1,0 0 0,30 6-1,-28-6 1,0 1 0</inkml:trace>
  <inkml:trace contextRef="#ctx0" brushRef="#br0">1080 17312 8267,'-6'-13'2382,"6"5"-1723,0 4 1,6 2 0,7 2-1,0 0-106,1 0 1,-1 0 0,2-1 0,1-2 343,2-2 0,4-5 0,-3 1 1,2-3-216,3-1 0,0-5 0,-1-1 0,-2 0-477,-2 0 0,3-4 0,-4 6 0,-1 2-272,-3 4 0,-5-1-36,0 4 1,-1 3-1,0 5 122,-3 8 1,2 8 0,1 3 0,1 0 390,-1 1 1,1 3 0,6 0 0,1 0-763,2-1 1,1 2-1,-2-6 1,1-2-1197,-2-1 0,3-2 1,0 1-1,1-3-601,-1-2 0,-1 2 2149,-5-7 0,0 1 0,1-5 0</inkml:trace>
  <inkml:trace contextRef="#ctx0" brushRef="#br0">1573 17285 8257,'-18'-4'0,"0"-1"1511,2 2 1,6 3-1,2 5 1,2 4 417,3 3 0,2 7 0,2 5 0,2 5-1178,2 7 0,10 8 1,-2 5-1,2 1 160,0-1 1,2 12 0,1-2 0,-2 2-912,-1 0 0,-1-4 0,-3-3 0,0 0-155,-2 4 1,-6-4 0,3 0-1,-2-5-2303,0-3 0,1-1 1,-5-7-1,0-2 1874,0-5 0,6-9 0,1-3 1</inkml:trace>
  <inkml:trace contextRef="#ctx0" brushRef="#br0">1066 19031 8606,'8'-13'1741,"-2"4"0,-6 0 294,0-1 0,0-2-197,0-1 1,-2 5-898,-2 4 1,-2 8-1,-4 7 1,2 5-179,2 6 0,-3 5 0,5 2 0,1 2-285,1-1 1,7-2 0,2-1 0,4-2-454,3-3 1,7-3 0,-2-5 0,2-2-823,3-4 0,-3-2 0,-1-6 0,0 0-1231,-4 0 1,2-1 0,-4-4 0,-2-3 2027,0-4 0,0-2 0,1 1 0</inkml:trace>
  <inkml:trace contextRef="#ctx0" brushRef="#br0">1493 18978 8225,'-18'-19'4162,"0"5"0,7 13-1555,6 10 0,4 3-2141,1 1 0,1 0 0,4 1 1,2-1-220,0 0 0,5-1 0,-1-2 0,3-2-481,4-2 1,0-2 0,-5-4 0,1 0-52,-1 0 0,-1-1 1,-2-4-1,-2-5-3,-2-6 1,2 1 0,-3-4 0,-2 1 258,-2 0 0,-1 0 0,0 5 0,0 0 1062,0-1 1,0 5 0,0 0 745,0-1 0,0 3-1531,0-2-1658,0 6 1,6-2-1,3 10-111,3 4 1,1 1 0,2 0 0,1-1-635,2 2 0,4 1 0,-2-1 2155,0-2 0,-3-3 0,2-6 0</inkml:trace>
  <inkml:trace contextRef="#ctx0" brushRef="#br0">1840 18845 13448,'4'-9'1997,"0"0"0,7 6-1213,-2-2 0,-3-2-668,-2-2 1,-2 2 0,-2-2 0,0-2-644,0 0 0,0-3 0,0 1-3827,0 0 4354,0 5 0,0-4 0,0 5 0</inkml:trace>
  <inkml:trace contextRef="#ctx0" brushRef="#br0">2040 18671 8936,'-8'0'9830,"2"0"-9962,18-6 0,-8-1 0,8-6-832,-4-1 1,1 1-1,-3 0 964,1-1 0,2 7 0,4 1 0</inkml:trace>
  <inkml:trace contextRef="#ctx0" brushRef="#br0">2213 18551 8614,'0'-13'5931,"0"0"-4424,0-1 1,1 6-1,2-1-889,2-2 0,5 4 0,-1-1-994,3 3 0,-3-4 1,0 3-1,1 0-869,2 0 1,1 1-1,0 5-4006,1 0 4339,-1 0 1,-5-1 2331,-4-3 1,-4 2-138,-4-2 1090,2-4 1,-2 7-1,8-4-1796,5 4 0,3 2 0,1 2 0,0 2-599,1-2 0,-1 3 1,0-2-1778,1-1 1,-1-2 927,0-1 1,-4 0 0,-1-1-533,-2-3 1,-3 1-1650,-8-6 2345,4 6 1,-5-5 0,6 4 465,0-5 1,6-3-1,3-3 1,2-2-3,3-6 0,-1-6 0,-1-4 243,-3-1 0,3-1 0,-5-5 0</inkml:trace>
  <inkml:trace contextRef="#ctx0" brushRef="#br0">2586 18045 8447,'0'-22'0,"0"1"0,-1 2 2871,-4 2-1989,-2 9 0,-1 3 0,4 11 0,4 7-323,4 8 1,5 4-1,9 3 1,3 4 294,-1 3 0,6 2 0,-4 0 0,3-3-1423,2-1 1,-2 2 0,-3-2 0,-4-1-1407,-3 1 1,-8-2 0,-2-6 1974,-4-2 0,-7 2 0,-1-5 0</inkml:trace>
  <inkml:trace contextRef="#ctx0" brushRef="#br0">2533 18418 8066,'-14'-18'0,"1"1"0,4-1 0,3 6 616,5 3 1,4 3 0,12 9-1,1 6-616,2 9 0,-1 11 0,-3 5 0</inkml:trace>
  <inkml:trace contextRef="#ctx0" brushRef="#br0">1893 19564 8219,'7'-1'4195,"-2"-4"0,-4 5-3459,-1 0 1,0 2 0,2 7 0,1 1-421,1 2 0,1 1 0,-4 1 0,2-1-769,1 0 1,7-1 0,-4-2-7743,1-1 8195,3-6 0,-15-3 0,3-7 0</inkml:trace>
  <inkml:trace contextRef="#ctx0" brushRef="#br0">1720 19458 8139,'-14'-27'677,"1"0"1,1 7-1,3 2 15,5 3 0,4 2 0,4 1-498,5 3 0,9 3 0,4 5 0,3-2-730,2-2 0,4-4 0,2 5 0,-1-1 235,1-1 1,-4 1 300,-6-4 0,2-9 0,-4 3 0</inkml:trace>
  <inkml:trace contextRef="#ctx0" brushRef="#br0">1933 19045 7114,'-5'-23'-542,"1"1"0,-5 10 1520,5-1 1,5 8 0,10 1 0,3 3 185,4 1 0,6 10 0,-2 5 0,3 4-624,2 5 0,0 1 1,-1 1-1,-1 1-235,-2 0 1,2 4-1,-5 0 1,1-1-384,-3-2 0,-5-3 0,-2-3 0,-4-3-1830,-1 1 1,-2-10 0,-5 2 0,-3-5 1103,-5-4 0,-5-1 0,-3-4 0,-4-2 750,0-5 0,-4-3 1,4-3-1,-1-1 388,0-2 1,5-3 0,1 7-1,4 2 2824,3 0-2443,6 0 1,3 0 0,11 3 0,4 5-372,2 2 1,6 4 0,-4 1 0,2 3 84,2 1 0,-2-4 1,0 2-1,-2-4-162,-3-1 1,4 5-1,-3-1-513,0-1 1,-7-3 0,-3-5 234,-1-3 1,-1-4 0,-5-2 0,0 1-152,0 0 0,-5-5 0,-1 0 0,0 2 1108,1 1 0,0 2 0,5-1-502,0 1 0,2 4 0,4 2 0,7 1-626,8 3 0,5 0 1,7 0-1,5-3-732,5-1 0,12-2 0,0-4 1,4-2 913,5-3 0,-23 3 0,1-3 0,2-2 0,1-1 0</inkml:trace>
  <inkml:trace contextRef="#ctx0" brushRef="#br0">1760 12781 8142,'-14'-8'588,"5"-2"-194,0 6 0,7-2 503,-3 1 1,11 4-548,7-4 1,5 4 0,6 1 0,-2 0 160,2 0 0,-1 0 0,1 0 0,-2-2-249,2-2 1,1-2 0,3-6-1,2 0-194,1-3 1,5-7 0,-4 0 0,2-3-72,3-2 0,5-2 1,-1 0-1,-4 6-101,-3 2 0,-4 3 0,-6 5 0,-4 1 71,0 3 0,2 3 0,-4 6 125,-2 0 0,-3 2 0,-2 1 532,-2 1 0,-5 6-7,5-1 0,-5 2-332,5-2 0,-4-3 0,4-6 0,1 0-110,2 0 1,3 0-1,2 0 1,6-2-277,2-2 0,6 1 1,0-5-1,-1 2-362,-2 3 0,-2 2 0,0 1 0,-3 1 178,-1 4 0,-5 1 1,0 4-1,-2-1 416,-1 1 0,-3 2 0,0 2 0,-2-1 264,1 0 0,-2-4 0,-1 0 0,0 0 104,1-2 0,-4 1 0,5-5-152,1 1 0,2 0 0,3-4 0,1 0-357,2 0 0,1 0 1,-1 0-1,4 0-36,4 0 1,2 0-1,1 0 1,2 0 89,-1 0 1,4 5 0,0-1-1,2 1-33,-1 1 1,-1-5 0,2 5-1,-5-1-261,-3-1 0,-1 0 1,-1-4-1,0 0-692,-4 0 1,3-1-1,-3-2 1,3-3-1687,2-1 2628,12-2 0,-4-10 0,11-2 0</inkml:trace>
  <inkml:trace contextRef="#ctx0" brushRef="#br0">2733 12248 8145,'-6'-14'5634,"4"1"-4724,-4 6-686,6 1 1,-4 0 0,-1-3 0,1-4 90,-2-5 0,3-9 0,-4-8 0,-1-5-41,1-5 0,-3-13 0,-7-10 0,-1-4-133,10 34 0,0-1 0,-2-4 1,-1-2-1,0 0 0,-1-1 0,-2-2 1,0 1-51,-1-3 0,-1-1 1,-3 1-1,-1 1 1,1-2-1,-1 1 1,0 2-1,-1 0-65,2 4 0,0 1 0,-4-3 1,1 1-1,2 6 0,0 0 1,0 1-1,0 0-75,2 4 0,-1 0 1,-19-25-1,3 10 1,1 5-210,3 2 1,-1 8-1,2 4 1,3 5-246,4 3 0,6 6 0,0-2-1809,2 3 0,7 6 1169,4 0 0,13 5 1143,4-5 0,9 12 0,-1-1 0</inkml:trace>
  <inkml:trace contextRef="#ctx0" brushRef="#br0">1000 9622 8488,'9'-18'0,"-2"1"0,0 2-665,1 4 1,-5 7 663,1 8 0,-8 2 0,-5 3 0,-3-4-23,-1-4 0,-1-1 2090,1 0 1,1-1-1336,3-4 1,5 7-1,10 1 91,7 9 1,2 11 0,6 4 0,-2 7-457,-3 5 1,4 6 0,-3 3-1,0 1-288,-3 0 0,0-4 0,-2 1 1,-2-6-52,-1-1 0,0-8 0,3-4 0,-2-8-106,-1-4 1,-6-9 72,1-6 1,-2-12 0,-2-13 0,0-10 171,0-9 1,-6-11 0,-2-4-1,-1 0-402,1 0 1,0-8 0,-2 5 0,2 1 436,3 0 0,-4 12 0,4 2 0,2 9 56,2 6 0,1 6 0,0 4 1,0 4 267,0 3 0,0 6-7,0 0 0,1 6 0,4 0-578,4 6 1,-2 5-1,2 5 1,1 2-22,2 3 0,0-2 0,-2 6 1,-2 2 52,-2 1 0,-2 2 0,-4-1 0,0-1-133,0-2 1,-6 0 0,-3-5-1,-3-2-8,-1-1 1,-5 1-1,-1-1 1,-2-3-534,-2 0 1,2-6 0,0-2 0,2-2-884,3-2 1,2-2-545,5-2 0,5 1 2129,8-6 0,16-6 0,8-5 0</inkml:trace>
  <inkml:trace contextRef="#ctx0" brushRef="#br0">1560 9529 8726,'0'-34'0,"1"6"140,4 8 1,2 9 940,6 11-1236,-5 0 1,-4-6 0,-7-3 135,-1-3 0,-7-1 1,2-2-428,-2-3 1,-1 3-1,1-1 442,3 6 1,-1-2 0,-5 4 0</inkml:trace>
  <inkml:trace contextRef="#ctx0" brushRef="#br0">1746 9316 9742,'-20'-34'1809,"6"13"1,8 11-2014,6 14 0,6-3 1,3 4-1,3-4 110,1-1 1,1 0-1,-1 0 1,0 0-341,1 0 0,-1 0 20,0 0 885,1 0 0,-9 0 0,-5 0-151,-7 0 1,0 0 0,-1 2 1276,2 2 0,2-1-1895,4 6 0,7 0 1,5 3-482,4-3 1,4 1-1,-3-5 1,6-2-606,2-2 0,2-1 0,1 0 1384,3 0 0,-3-6 0,5-1 0</inkml:trace>
  <inkml:trace contextRef="#ctx0" brushRef="#br0">2119 9236 8339,'-11'-2'760,"2"-2"2863,4-5-3182,4 3 0,2 2 0,4 7 1,4 2 78,2 3 1,4-1-1,2 2 1,0-4-394,0-4 0,2-1 0,-1 0 0,-2 0-424,-1 0 1,-2 0 0,-1-1-671,-3-4 1,-3 2-1,-6-6 318,0-1 0,0-2 0,-2-1 184,-2-1 1,-2 6-1,-4-1-169,1-2-64,6 5 1,-2-4 0,11 6 697,8 1 0,-1-5 0,6 1 0</inkml:trace>
  <inkml:trace contextRef="#ctx0" brushRef="#br0">2506 9036 8339,'-9'-8'4103,"2"5"-3487,1 6 1,1 6-1,5 8-952,0 0 0,2 1 0,2-5 0,5 1-48,3-1 1,1 0 0,2-1 0,2-3 64,0-4 0,5 1 0,-4-2 1,-1-1-87,-3-2 1,0-1 0,-2-1 406,-4-4 1,-2-2 0,-7-6 205,-4-1 1,0 1 0,-6 0 670,2-1 0,2 1 1,-4 1 1226,3 3-2018,5 3 1,-2 6 0,10 0 0,2 2-165,0 2 0,5-1 0,-3 5 0,3-1-114,1 1 0,-1-4 0,-1 3 0,-3-1-191,3-3 1,1 3-1,1-1 1,0-2-425,1-2 1,-1-1 514,0 0 0,-1-6 1,-3-3 164,-4-3 0,-5-1 0,-3 0 386,-2-1 0,-4 6 1,3-1 471,-1-2 1,4-1 0,-2-1-183,4 0 1,1 4 0,1 2-417,4 1 1,-2 1-1,6 4-283,1-4 1,2 4 0,1-4-100,1 4 1,-2 2-1,-2 2-163,-1 2 1,-5 4 0,4-3 0,-1-1 227,0 1 0,-2-1 0,4-5 337,1 0 0,2 0 0,1 0 247,1 0 1,-5-2 0,-2-2 147,-1-5-863,-2 3 1,-4 2 0,0 8 312,0 5 0,-6 15 0,-1 4 0</inkml:trace>
  <inkml:trace contextRef="#ctx0" brushRef="#br0">1666 10195 8553,'8'-22'-15,"-4"0"0,2 0 0,0 10 135,1 3 0,-5 4 574,-2 10 0,-5-2 0,-5 6 0,1 1 216,-1 2 1,-1 1 0,3 1-1,2-1-443,0 0 1,4 5-1,-2 0 1,2 0-439,2 1 0,0-4 1,0 4-1,2-1-1344,2-1 1,-1-3-1,6-7 1,1-1-695,2-3 1,2-1 2008,-1-2 0,0-18 0,1-4 0</inkml:trace>
  <inkml:trace contextRef="#ctx0" brushRef="#br0">1586 10075 8448,'-19'-17'919,"-3"-1"0,3-4 0,1 4 0,3 3 209,2 5 0,4-1-1117,0 7 0,7-1-115,2 5 0,8-1 1,10-2-1,4-1-1079,3 1 0,2-3 0,1 0 0,1 0 1183,2 0 0,7-5 0,-4 4 0</inkml:trace>
  <inkml:trace contextRef="#ctx0" brushRef="#br0">1866 9782 8448,'0'-13'2645,"0"-1"-2326,0 7 1,2 1-1,1 8 1,1 2-48,-1 5 0,3 3 0,0 1 1,1 0 277,4 1 0,-4 4 0,1 1 0,-1 2-665,0 2 0,-2 2 0,2 4 0,1 0-844,-1 2 0,-3 0 0,4-4 0,-1-2 959,1-3 0,-5-2 0,3-7 0</inkml:trace>
  <inkml:trace contextRef="#ctx0" brushRef="#br0">1933 10062 8438,'-2'-13'0,"-1"-1"0,-1 1 123,1 0-185,2 5 0,2 2 0,3 6 0,5 2-415,3 2 0,3-1 0,3 5 1,4-2 476,3-3 0,2-2 0,0-1 0</inkml:trace>
  <inkml:trace contextRef="#ctx0" brushRef="#br0">2266 10022 9692,'-12'-1'0,"2"-2"1115,1-2 0,0-4 0,-4 5-682,-1 1 1,3 0 0,0 0 73,2-2 1,6 0-877,-1 0 1,2 2-38,2-6 0,6 5 1,3-4-1,3 3 406,1 2 0,7 1 0,0 2 0</inkml:trace>
  <inkml:trace contextRef="#ctx0" brushRef="#br0">2413 9969 8204,'-6'-21'201,"4"-3"629,-2 7-1400,2 5 299,2 6 1,2 6 0,1 1-24,1 4 1,7-4 83,-2 4 1,-2 1 638,2-2 1247,-6 0 1480,3-4-1781,-6 0 0,1 0-957,4 0 0,-2 0-564,6 0 0,-1 0 0,6 0 0,-1 0-365,0 0 1,1 0 0,-1 0 0,0 0-520,1 0 1,-1 0 0,0 0 0,-1-1-76,-3-4 0,3-2 1105,-3-6 0,3-6 0,1-2 0</inkml:trace>
  <inkml:trace contextRef="#ctx0" brushRef="#br0">2653 9476 9440,'-14'-6'2520,"7"6"-2486,3 0 0,2 6 0,2 10 0,0 5 55,0 5 0,0 4 0,2-3 1,0-1 17,3 1 1,5 0-1,-2-1 1,1 1-68,-1-1 0,-3 6 1,4-1-1,0-2-1247,-2-1 0,-1-1 1207,-6 0 0,6-7 0,1 0 0</inkml:trace>
  <inkml:trace contextRef="#ctx0" brushRef="#br0">2639 9889 8894,'-13'-19'664,"0"-4"0,4 0 0,1-1 1834,2 2-2256,2 5 0,6-2-403,2 6 0,5 5 0,7 4-523,2 3 1,0 1 0,-3 0 0,2 1-1116,6 3 1,0 2 1798,-1 3 0,10 3 0,-4-5 0</inkml:trace>
  <inkml:trace contextRef="#ctx0" brushRef="#br0">2893 9782 9471,'-14'-1'0,"1"-4"0,0-4 1313,-1-3 1,7 4-1,1 0-743,0 2 0,6-3-538,0 5 1,2 4 0,6 4-1,3 1-127,1 1 1,0-3-1,-2 6 1,-1-1-477,1 0 1,2-1-1,1-4-108,1 2 0,-5 4 682,-1-5 1,-3 0-44,4-4 1,-6-5-1,3-4 443,0-3 1,-1-2 0,6 1-1,-4 0 19,-1 0 0,0 4 1,-3 0-1,3 0 23,1 1 0,-2 3-741,4 5 271,-6 0 0,7 1 0,-4 2-111,1 1 0,4 5-84,7-4 1,2-1-249,7-4 0,-6-4 1,-4-2-186,-2-2 653,-1 0 0,-1-12 0,0 0 0</inkml:trace>
  <inkml:trace contextRef="#ctx0" brushRef="#br0">5425 15246 8219,'0'-13'0,"0"0"0,0-1 0</inkml:trace>
  <inkml:trace contextRef="#ctx0" brushRef="#br0">5385 15233 10697,'-7'-6'1681,"1"5"1,6-7-1345,0 4 1,-1 2 217,-4-2 0,4 1 727,-4-2-514,4 4 0,-1-5-181,-2 6 0,2-2-103,-2-2 1,-4 3-616,0-4 0,0-1-402,-1 2 0,0-1 431,-4 5 0,4 0 992,0 0-304,6 0 1,-4 0-522,2 0 1,3 0-355,-7 0 1,4 0-1,-2 2 1,-1 1 88,1 1 1,3 1 0,-4-4 0,1 2 328,-1 2 0,-1 3 0,-2-2-40,2 2 1,-3-4 512,3 5 1,2-6 0,-1 3-354,2 0 1,2-3-579,4 6 0,-5-5 78,1 5 0,-2-2 1,3 4 180,-1-2 1,-5-5 0,3 4 323,-2-3 0,5 1 1,-3-3 287,1 2 1,2 1-333,-6-2 0,4-2 1,-2 4-438,1-1 1,0-3 0,3 4-346,-1 0 1,-5 1 364,4 7 0,-1-1 319,2 0 1,2-4 1085,-2 0-769,2-6 1,1 7-526,-3-5 1,2 5-166,-2-1 1,2-2 0,2 2 32,0 2 0,0-4 1,0 2 144,0 1 1,0-2 425,0 1 0,0-1-47,0 6 1,0-1-226,0 0 0,5-4 0,-1 0-159,-1 2 1,0 0 0,0 3-61,1-1 1,2 0-1,-3 1 196,2-1 0,1-4 1,-3 0 219,1 1 1,5-2 0,-3-1 30,1-1 1,-4 0-1,3-3 23,0 1 0,-4 2 0,3-3-461,1 2 1,2 5-138,5-1 1,0 1 0,-1 1-1,-1-3 79,-2 3 0,-1-4 0,6 1 0,-1-2 193,0-3 0,5 2 0,0 0 1,-2-2 372,-1-2 0,-2-1 0,1 0 0,-1 0 40,0 0 1,1 0 0,-1-1 0,0-2-124,1-2 1,3 0 0,1 2-390,-1-2 0,-3 1 0,0 4 0,-1 0-63,0 0 0,-4 0 1,0-2-1,2-1-71,0-1 0,-2-1 0,0 5 370,1 0 0,2-4 0,2-1 1,-1 1 86,0-2 1,1 3 0,-1-4 0,-1-1-12,-3 1 1,3 0 0,-5-4 0,2 2-79,0-1 0,0-2 0,2-1-148,-2-1 1,3 1-1,-4 0-260,-1-1 1,0 6 0,-4-1 32,2-2 1,1-1 263,-2-1 0,-2 0 0,2-1-35,-2 1 1,-2 0 0,1-1 176,4 1 1,-4 0 0,3-1-1,-2 1-170,-2 0 1,0 0 0,0-1-236,0 1 1,0 4 0,0 0-279,0-1 1,0 2 154,0-1 0,0 5 0,-2-3 197,-2 1 0,3 0 0,-5 3 189,0-2 1,4-1 0,-4 3 0,2-2 195,-1-3 1,-1 1-1,4-4-63,-3 2 0,-4 1 0,3-6-63,-1 1 1,2 4 0,-3 0-289,-3-1 1,4 4 0,-2 1-206,-1 4 0,-2-1 0,-2 0-25,1-3 1,0-1 515,-1 2 0,2 1 1,2-5-1,1 1-30,-1 0 1,-1 2-1,1-4 1,1 0 95,-1 2 1,-2-3 0,-1 4 0,-1-2-178,1-2 1,-5 4 0,-1 0 0,0 2-213,-1-1 1,-8 1-1,2 4 1,-2 0-779,-1 0 1,0 4-1,-1 2 1,4 1-60,0 4 1,0-4 0,8 1-673,2-2 0,1 2 1744,1-3 0,7-1 0,1-4 0</inkml:trace>
  <inkml:trace contextRef="#ctx0" brushRef="#br0">6425 15873 7422,'0'-14'363,"0"5"1,0 1-218,0-3 1,-4 4-1,-2-1-56,-2 2 1,4 2-1,-5 4 15,-1 0 1,2 1 0,-1 2 362,-1 2 0,-2 4 1060,-1-5-492,-1 1 0,6-5-358,-1 0 1,6-2-611,-2-2 1,5 2-91,5-2 1,-2 2-1,6 2 1,1 0-49,2 0 1,3 2 0,1 1-1,3 1 93,2-1 0,0-1 0,4-2 0,-1 0 159,-1 0 0,10-5 0,-7-1 0,1 0 402,-3 0 0,1-4 1,-4 3-1,1-2-442,0 0 1,-6 6-1,2-1 1,-4 1-582,-6-2 1,4 4-245,-3-4 591,-3 4 0,-1 1 0,-10 0 1,-4 0 38,-3 0 1,-5 0-1,-3 0 1,1 0 151,0 0 0,-8 4 0,2 2 0,-2 0-65,-2 0 1,-1 0-1,3-3 1,1 1 82,-1-1 1,0 0-1,2 0 1,2 2 267,0-2 1,7-2 0,-2-1 192,3 0-764,8 6 0,7-5 1,10 4-1,5-4-134,3-1 1,10 0-1,0 0 1,3 0-471,2 0 0,4 0 1,-1 0-1,2 0-987,2 0 1,0 5 1776,0-1 0,6 7 0,1-4 0</inkml:trace>
  <inkml:trace contextRef="#ctx0" brushRef="#br0">7878 13327 8290,'-6'-19'-256,"5"4"0,-5 3 256,6 12 0,6 6 0,1 8 0</inkml:trace>
  <inkml:trace contextRef="#ctx0" brushRef="#br0">5252 15273 8253,'-13'7'112,"-1"-2"0,3-5 0,0-3 895,2-2 0,6-5 0,-1 1-447,2-3 1,2-1 0,0 0-1,0-1-289,0 1 0,2 1 0,1 2 1,3 1 25,1-1 1,-2-2 0,2-2-143,-1 1 0,-2 0 1,-4-2-1,0-1 84,0-2 1,0-1-1,0 1 1,-1-4-59,-4-4 0,4 0 1,-5-2-1,2-2 131,-1-1 0,1-2 0,4 4 0,0-2-36,0 1 0,0-1 1,0 1-1,1 4-326,4 0 0,-4-5 0,5 8 1,-1-1-17,-1-1 1,0 0 0,-2-2 0,1 0 64,1 1 0,1-1 1,-4-1-1,2-2 20,2-1 1,1 0 0,-2 4 0,5 1-74,3-1 1,-3-4-1,0 0 1,1 1-1,2 2 1,6-3-1,-1 0 1,0 1 128,-3 2 0,0-3 0,-1 0 0,0 1 66,1 2 1,-2 2-1,-2-3 1,-1 1-64,1 2 1,2-7 0,1 8 0,1-2 58,-1-2 0,0-1 0,1 3 0,-1 1-273,0-1 1,1 0 0,-1 1-1,2-1 3,3 0 1,-4-2-1,4-1 1,-3 2 70,-2-2 0,5 1 1,1 1-1,1 0 159,-1 1 1,0-7 0,-1 6 0,3-3 107,-1-2 0,4 2 0,-5 3 1,1 0-206,-1 1 0,0-6 0,-3 10 0,2-1-152,-2-1 0,4 1 0,-3 1 0,0 0 74,-2 0 0,2 2 0,1 0 0,0 0-10,1 1 0,-3 2 1,5-4-1,0 0 108,0 1 0,-4-3 1,4 5-1,-2 0-15,-2-1 1,3-2 0,3 3 0,0 0-153,0-1 1,2-2 0,-3 4 0,3 2 31,2 1 0,-5 2 1,0 0-1,2-1 21,1 1 0,-3 0 0,-1 1 0,0 1 114,0 3 1,-4 0 0,6-2-1,-1 2 100,-2 2 1,4-4-1,-5 3 1,2-2-94,3 0 0,0 2 0,-1-4 0,-1 4-150,2 1 0,1 0 1,2 3-1,0-3 54,-1-1 0,1 4 0,-2-3 1,-1 1-103,-2 1 0,-1-1 0,1 5 1,-4 0 218,-3 0 1,-2 0 0,0 0 0,1 0 158,-1 0 1,0 0 0,1 0 0,-1 0-60,0 0 1,1 0 0,-1 0-1,2 0-118,2 0 0,-2 0 1,5 0-1,-3 0-112,1 0 0,4 2 0,-2 1 0,-1 3-103,0 1 0,-1-2 0,-3 2 1,-1 0 159,0 1 0,2-1 0,-8 4 0,0-4 276,1-1 0,-4 4 60,4-1 1,-5-1 130,5 0 1,0 0 0,3 2 0,-2-2-310,-1-2 1,0 4 0,4-1-225,0 3 1,1 1 0,-1 0 248,0 1 1,-4-1 0,-1 0 14,-2 1 1,0-1 0,-3 0 124,1 1 0,0-1 0,-4 0-169,0 1 1,5-1-1,1-1 1,0-2-69,0-1 1,4-2-1,-3 4 1,2-2-86,0 1 1,-4 0 0,2 1 0,0-2 3,1 1 1,-5 2-1,1 3 1,-2 1 93,-2 2 0,1-1 0,2-2 0,2 2 72,-2 0 0,-2 1 0,-1-5 0,0 1-5,0-1 0,0 5 0,2 0-116,2-2 1,-2-1 0,3-2-47,1 0 0,2 1-928,5-1 0,-4-1 0,-2-2-209,-1-1 0,-1 0 0,-5 4-227,0 1 1,0-1 0,0 0-359,0 1 0,0-1 1743,0 0 0,12-5 0,2-2 0</inkml:trace>
  <inkml:trace contextRef="#ctx0" brushRef="#br0">7825 12861 8150,'-21'-20'771,"-4"6"0,17 6 0,4 11-459,10 3 1,7 0 0,4-6 0,2 0 220,2 0 1,1 0 0,4 0 0,1 0-827,0 0 0,4-4 1,0-1-1,-1 1-328,-2-2 1,-6 4 620,0-2 0,0 2 0,5 2 0</inkml:trace>
  <inkml:trace contextRef="#ctx0" brushRef="#br0">5292 15126 8172,'-7'6'-914,"-1"-4"1,5 4 721,-1 0 0,-2-5 1447,1 4 1,4-5-842,-3-5 0,2 2 1,2-6 307,0-1 0,0-2 446,0-1 0,0 4-975,0 0 0,-6 6 0,-3 0-137,-3 6 0,-2 0 0,-3 6 1,0 1 273,0 2 0,-2-3 0,0 0 0,-2 1-13,-3 2 1,5 0 0,0-2 0,1-1 174,0 1 1,0 2 0,5 2-1,1 0-180,3 4 0,-1-2 0,6 7 1,1 2-170,1 4 0,2 6 1,0 5-1,0 0-402,0-1 1,6 7 0,3 3 0,3 3 245,1 1 0,0-5 0,2-4 0,3-4 149,4-4 1,8-8-1,2-7 1,3-4 128,2-5 1,7-4 0,5-10 0,3-4-144,1-7 1,5-8 0,0-10 0,-2-4-428,-1-4 1,-3-5 0,-5-1 0,-6 2 246,-4 2 0,-8-4 1,-1 1-1,-8-1-433,-5 0 1,0 2 0,-11-6 0,-2 0 61,-5 2 0,-6 1 0,-10 7 1,-8 4 139,-7 3 0,-4 6 1,-4 4-1,-1 4 135,-1 3 1,-4 8 0,5 2-1,2 4-229,-2 1 1,4 1-1,5 5 1,3 6-102,6 4 0,4 4 484,8-3 0,0 4 0,-1 6 0</inkml:trace>
  <inkml:trace contextRef="#ctx0" brushRef="#br0">5359 15713 8022,'0'-14'-1141,"0"8"1141,0 6 0,-5 2 0,-1 5 72,-1-1 1,0 0 959,-2-1 2012,-3-4-2199,10 5 0,-2-6 0,7 2 0,3 2-529,1 5 1,2 3 0,6 1 0,1 2-103,2 3 0,6 1 0,-1 5 0,5-4 19,4 0 0,5 3 0,-2-2 0,2 0-95,-1-4 0,5-2 0,-2-1 0,-1-3 177,1-2 1,7-3-1,-5-6 1,4 0 178,0 0 0,4 0 1,-3 0-1,2 0-241,2 0 0,0-4 1,2-2-1,0 0-274,3 0 1,6 0 0,-2 3-1,0-1-253,0 1 1,4-3 0,-3 1 0,2 2 175,2 2 1,7-4 0,-6 0 0,1-3 108,-1-2 0,7-4 1,-5-3-1,3-4 34,2 0 0,-36 7 0,1 0 0,1 1 0,1 1 0,-1-1 0,-1-1 284,2 0 0,-1-1 1,1-2-1,-1 0 1,1 0-1,-1 1 0,-1 0 1,-1-1-194,32-15 1,-32 16 0,1 1 0,26-12 0,0 0-174,-3 1 0,1-1 0,-6 1 0,-3 0-71,-1 4 0,-5-3 0,0 1 1,-3-4-4,-3-3 0,3 0 0,-9 3 0,0-3 139,-3-5 0,2-2 0,-2-2 1,-1-2 145,-2-2 0,-1-2 0,1-6 1,0 2-65,-2-1 0,9-8 1,-9 6-1,2-2-48,0 0 0,-2 2 1,-4 0-1,-3 1-312,0 3 1,-4-3 0,4 3 0,-2-1-27,-4 1 1,3 3 0,-8 5 0,1-2 117,0-2 0,-5-8 0,3 3 0,-1-1 73,-3-1 0,3 1 1,-1-3-1,-2 1 111,-2 0 1,4-1 0,-1 3 0,-1 0 181,-2 2 1,-1 6 0,0-2 0,0 2-103,0 3 1,0-3 0,-1 7 0,-3-1-261,-5 2 0,1 0 0,-1 6 1,-1-2 91,-2 1 0,-1 2 1,-1 0-1,1-2-186,0-1 1,-1-4 0,1 4 0,0 1 159,-1 2 1,1-2 0,0 2 0,-1 3 121,1 0 0,0 1 1,-1 2-1,1 4-183,0 3 1,-2 2 0,-1 0 0,-2 1 26,2 3 1,-8-2-1,0 7 1,1 1-336,-3 2 0,1 2 0,-1 2 0,-1 3 211,0 1 0,2-2 0,1 2 0,4-1 33,0-3 0,-3 3 0,2-2 0,0-1 792,3-1 0,-1-2 0,0 1 0,0 2-187,-1 2 1,3-1-1,3-2 1,1 2-286,0 5 1,-1 0-1,1 3 1,0 3-254,-1-1 1,1 3 0,0 0 0,-1 4-147,1 0 0,0 0 0,1-4 0,1 4 100,3 0 0,3 0 1,-2-5-1,1 2 47,3-2 0,1-6 0,2-1-295,0 2 0,0 0-478,0 3 0,0-5 1,0-1-244,0 3 0,0 1 1,0 1-1,0 0 1161,0 1 0,-6-1 0,-1 0 0</inkml:trace>
  <inkml:trace contextRef="#ctx0" brushRef="#br0">8358 12874 9848,'-13'-19'0,"-1"-2"0,1-1 631,0 0 0,4 10 0,0 0 0,-1 5-770,-2 4 0,-2 3 1,0 4-1,-3 5 120,-1 3 0,-1 7 0,3 3 0,-2 3 251,2 2 1,6 4 0,2 0 0,2-3-29,3-4 0,3 1 0,5-4 0,5 0-402,6-4 0,5-3 0,7-4 1,2-2-598,1-3 1,10-2 794,-1-7 0,3-3 0,-3-7 0</inkml:trace>
  <inkml:trace contextRef="#ctx0" brushRef="#br0">7891 12687 8534,'-11'-13'2517,"2"0"-1689,-3-1 1,10 6 0,-1 0 0,6 2-366,6 3 0,3 0 0,3 0 0,1-3-243,2-1 1,4 3-1,-3-5 1,1-2-5,-1 0 0,-1 2 0,-6 0-500,-4-2 1,3 0-1,-7-3 1,-2 2-12,-5 3 1,-6-1-1,-9 4 1,-4 0 246,-3 0 1,-2-3 0,0 5 0,1 0 369,-1-2 1,-3 4-1,1-2 1,2 2 106,2 2 1,-2 0 0,10 0-1,0 0 254,2 0 1,2 0-722,0 0 1,7 5 0,4 1-164,5 1 0,12-4 1,0 1-1,3-2-59,1-2 1,3-2 0,-2-2 0,0-5 114,4-3 0,-5-1 0,-1-2 0,-5-1 125,-4-2 0,-3-1 0,-6 3 1,0-4 219,0 0 1,-7 3 0,-7-2-1,-8 1-61,-7 0 1,-6 5 0,-7 6-1,-4 1-17,-3 3 1,-6 1 0,6 2-1,-1 2-22,1 2 0,0 2 0,9 6 0,6-2-42,4 1 0,10 2 0,2-7 18,3 1 0,10 1 0,10 1 7,11-5 0,9-2 0,8-4 0,6-2-442,3-5 1,1-3 0,-6-1-1,-2-2 29,-3-3 1,-7 3-1,-7-2 1,-5 0 139,-4-1 0,-3 4 0,-9-4 0,-6 3 139,-8 2 1,-15-1 0,-9 3 0,-8 2 322,-3 4 0,-14 4 1,2 1-1,-6 1 188,-2 4 0,2 2 0,6 8 1,4 1-231,0 2 0,4 6 0,6-2 0,4 2-98,4-2 0,2 1 1,14-5-1,5-1-259,5-3 0,4 0 1,3-1-1,6 0-235,6 1 1,4-5-1,8-2 1,2-1-162,0-3 0,6 3 1,-4-2 46,2-1 1,-5-1 0,0-1 172,-6 4 0,-10-3 1,-11 7-1,-9 2 258,-6 1 1,-14 5 0,-3 3 0,-6 0 64,-6 4 1,-4 1 0,1 2 0,0 0 706,-2-1 0,-4 2 0,9 2 0,5 1-312,2-1 1,5-4 0,8-2 0,5-2-293,7 2 1,5-5-1,9-1-135,4-3 1,5-2 0,5-1-395,4-3 0,7-3 0,3-6 0,1 0-203,-1 0 0,-1 0 120,-5 0 1,-7 0 0,-6 0 521,-8 0 1,-14 6 0,-6 3 0,-6 4-80,-7 5 0,1 2 1,-6 10-1,1 3 766,1 2 1,-1 7 0,7-8 0,2 0-257,5-3 1,0 6-1,4-2 1,7-2-260,3-4 0,10-2 0,3 0 0,5-2-561,8-3 1,1 2 0,12-6 0,4-4-156,3-3 1,-1-1-1,5-5 1,-3-2 176,-4-2 1,2 4 0,-10-1 0,-2-1 46,-1-2 1,-7 1 0,-4 2 524,-2 5 0,-5 0 1,-6 3-1,-8 3 100,-2 0 1,-10 5 0,2 1-1,-3 1-188,-2 0 1,2 1-1,-4 2 1,1-1 216,4-2 0,7-2 1,2 3-1,4-4-240,3 0 0,-2-4 0,11 3 0,1-3-569,1-2 1,2 0 0,2 1-1,2 0 139,5 4 0,1-3 0,1 4 0,-3-1 63,3 0 1,-1 4 0,-1-3 0,-4 0-16,-4 1 1,3 2 0,1-3 0,-2 0 425,-2 1 0,-5 2 0,-2-3 0,0 0-246,0 1 1,-3 3 0,3 1 0,0 4 31,0 3 1,1 11-1,2-1 1,-2 7 42,2 6 0,2 0 0,1 5 0</inkml:trace>
  <inkml:trace contextRef="#ctx0" brushRef="#br0">23581 10502 8724,'12'-14'126,"-3"1"1,1 4-1,-4 2-874,1 1 2511,2 1 1057,-1 5-291,-2 0-1688,-6 0 1,-2-4-1,-1-2-361,-1-1 1,-1 2 0,4-2-157,-4 1 1,-2-3-337,-6 5 1,-1-1-1,1 5 1,0 0-39,-1 0 1,-3 0-1,-1 2 1,2 1 12,1 1 1,3 6 0,2-1 0,1 2 253,-2-2 1,5 7-1,0-3 1,2 3 265,0 4 1,-1 0 0,5 9 0,0 0 29,0 2 1,0 2 0,0-1-1,0 5-63,0 2 1,-1 8 0,-2-7 0,-2 3-109,2 3 0,-4 0 0,-2 4 0,-3-2-105,-1-2 0,-1-2 0,1-4 0,1 0-237,3 0 0,-1-1 0,6-4 0,1-4 0,1-3 0,2-2 0,2-4 0,2-6 0,5-6 0,3 1 0,1-7 0,2-1 0,3-1 0,4-4 0,9-2 0,5-5 0,2-3 0,6-1 0,1 1 0,-2 1 0,-2 3 0,-7 0 0,-1-2 0,-2 2 0,0 2 0,-6 1 0,-7 2 0,-3-2 0,-2 2-1883,1 2 0,-7 7 0,-4 1 331,-6 0 0,0 4 0,-4-5 1552,1 1 0,1 2 0,5 4 0</inkml:trace>
  <inkml:trace contextRef="#ctx0" brushRef="#br0">24754 10275 8458,'-12'8'584,"3"-2"1,-7-5 0,4 3-238,3 5 1,6-1 0,-3-1 0,2 1 921,0-1 1,-1-3-535,5 5 1,6-4-1,3 2 1,3-1-170,1-3 1,6 3 0,5 0 0,6 0-272,5 0 0,4 0 0,2-3 1,1 1-68,-2-1 1,1-1-1,-8-2 1,-2 0-269,-3 0 1,2 0 0,-10 0 0,1 0-155,-3 0 0,-8 0 330,-1 0 1,-6 1-1,1 5 1,-2 6 333,-2 4 1,0 8 0,0 1-1,0 7-17,0 8 0,6 8 1,4-1-1,5 4 178,3 3 0,4 7 1,-3-2-1,1-1-513,-1-3 1,-1 0-1,-5-11 1,-1-2-129,-3-5 1,-3 0 0,-6-6 0,0-2-309,0-1 0,-2-2 0,-2-3 0,-5-2-354,-3-2 1,-9-1 0,-4-5 0,-6-1 388,-3-3 1,-2 1-1,-5-5 1,-2-2-348,-2-2 1,1-1 0,4 0 0,2 0-75,2 0 0,-3 0 0,5 2 0,0 1 704,3 1 0,3 7 0,1-4 0</inkml:trace>
  <inkml:trace contextRef="#ctx0" brushRef="#br0">16183 13394 7900,'0'-9'272,"0"0"405,0 6-530,0-3 1,-2 6 861,-2 0 7,2 0 1964,-4 0-2386,6 0 0,2 0-236,2 0 0,4 0 0,5 0 0,0 0-12,1 0 0,-5 0 1,0 0 50,1 0 0,-3 0 1,2 0-1,2 0-186,0 0 1,3 0 0,-1 0 0,0 0-165,1 0 0,-1 0 1,0-1-1,1-2 77,-1-2 1,0 1 0,1 4-1,-1 0-484,0 0 0,1 0 1,-1 0 359,0 0 0,1 0 180,-1 0 0,0 0 130,1 0 1,-1 0-169,0 0 1,-4 0 0,0 0-376,2 0 0,-4 0 375,2 0-158,-6 0-433,3 0 248,-18 0 0,3 0 0,-9 1 0,3 2 60,2 2 1,0-1 0,-1-4 0,1 0 38,0 0 1,-1 0-1,0 0 1,-3 0 152,0 0 1,-1-1-1,3-2 1,-1-3 81,-2-2 1,-4 5 0,4-3 0,2 2-39,1 0 0,1-1 0,1 5-250,0 0 0,4 0-521,0 0 0,6 2 228,-1 2 0,4 3 0,3 7-558,1-1 0,6-4 0,-1 0 1,5 1 1005,3 2 0,-2 1 0,4 1 0</inkml:trace>
  <inkml:trace contextRef="#ctx0" brushRef="#br0">24354 14060 8157,'8'-6'171,"-4"-3"0,2 2-1065,-2-2 0,1 5 790,-5-5 1,0 4 711,0-4 1,-2 6-239,-2-1 0,1 3 1,-4-1 960,1-2 1,1 1 666,5-6-541,0 6 0,5-2-807,-1 10 0,1 7 1,-5 7-1,0 0-82,0 0 1,-5 7-1,1 0 1,-1 7-216,-1 1 1,3 4 0,-4-1 0,-1 3 97,1 0 0,4 8 0,-1-8 1,2 1-399,2 1 0,0-8 1,0-3-1,2-3-421,2-1 0,-2-2 0,2-3 0,-1-4 48,1-3 1,-2-2 0,2 0-1288,-2 1 0,-4-7 0,-2-3-1720,-5-2 0,3-5 3327,2-6 0,2-12 0,2-13 0</inkml:trace>
  <inkml:trace contextRef="#ctx0" brushRef="#br0">24408 14007 8181,'7'-6'2725,"-1"4"-180,-6-3-2061,0 5 1,1 0-1,4 0 1,4 1-5,3 3 1,5-2-1,4 2 1,3-1 324,4 2 0,3-4 0,-1 4 1,2-2-400,2 1 1,2-2-1,4 4 1,0-2-346,0 0 1,0 2 0,0-3 0,0 2 90,0-2 0,0-2 1,1-1-1,1 0-276,-2 0 0,7 0 0,-6 0 1,4-1 67,1-4 1,3 2-1,-5-6 1,-1-1 68,-1-2 1,2 3 0,2 0-1,0-1 41,0-2 0,-2-1 1,-4 1-1,0 2-88,0 1 0,-1 1 0,-2-1 0,-5 5-4,-4 3 0,5 1 1,-9 0-1,-1 0-125,3 0 0,-3 0 0,1 0 0,-2 0 12,2 0 0,1 4 0,2 0 0,-1 1 106,1 1 0,4-5 0,2 4 0,-1-4 245,1-1 0,2 0 1,-2 0-1,0-1-24,-1-4 0,2 4 0,-4-5 0,-3 1-42,-2 1 0,1-2 0,-6 3 0,-1-1-60,0 1 1,-3 0 0,-5 0-1,-2-2-493,1 2 1,2 2 217,1 1 1,1-2 0,-1-1 0,0-1 169,1 1 1,0-4 0,3-1 0,2-1 130,2 0 0,-5 1 1,3-6-1,-1 2 234,0 4 0,1-3 0,-3 5-337,2-1 1,0 4-300,-5-2 1,-4 4 133,0 1 0,-6 1 1,1 4-281,-2 4 1,-2 3-1,1-1 421,4-2 1,-2 2-1,4-5 1,1 0 308,-1-1 1,2 0-1,3-4 1,-2 2 348,-1 2 1,-5-1-476,5-4 1,-6 2-38,2 2 1,-4 4 0,-1 5-403,0 0 1,-4 1-1,-1-1 1,1 0 308,-2 1 0,4-1 1,-2 0-1,3 1 310,1-1 0,0-4 0,0 1 0,0 3 70,0 4 0,0 2 1,0-1-1,0 5-119,0 7 1,0 4 0,0 8-1,0 2-352,0 5 1,-6 4 0,-2 3 0,-1 1-486,0-5 0,1-5 1,-4-7-1,1-2 474,2-2 0,2-5 0,-3-7 0,1-4 277,-2 0 1,4-1-1,-2-3-58,-1 2 0,4 0 0,0-6 245,0-3 0,4 2 1,-3-3-873,-1-1 0,3 1 0,-6-4-232,-2 5 0,0-3 0,-3-2 0,1-2 376,0-2 0,-7 0 1,-2 0-1,-5 0 335,-4 0 1,-3-2 0,-6-1 0,-1-3 227,-4-1 0,-1-2 0,-5-4 0,-1 1 234,-3 3 0,-10-1 0,0 4 0,-1 0-455,1 0 1,-6 1 0,6 5 0,0 0-420,0 0 1,-8-4-1,4 0 1,-6 1 198,37 2 0,-1 0 0,-6 1 0,-1-1 0,1-1 0,-1-1 0,-1 0 0,-1-1 77,1 0 1,0 0-1,-3-1 1,0-1 0,4 1-1,1 1 1,-1-2 0,0 0 305,0-1 0,0 0 0,1 1 0,1 1 0,3-1 1,1 1-1,-1 1 0,2 1 16,1 0 0,0 0 0,-2 0 0,2 2 0,-25 1 0,4 0-548,3 0 0,8 0 1,6 1-1,6 3 46,9 5 0,7 2 0,8-1 1,3-1-2484,4 1 0,13 7 2804,10 0 0,-4 1 0,12-5 0</inkml:trace>
  <inkml:trace contextRef="#ctx0" brushRef="#br0">22701 14540 8206,'0'-9'1014,"0"0"0,0 5 0,-1-4 2788,-4 2-3266,4 2 1,-5 11 0,6 5 0,0 6 223,0 3 1,0 1-1,0 5 1,0-1-263,0 1 0,4 0 0,2-2 0,0-3-752,0-4 0,3-4 0,-3-2-423,1-3 0,-2-3 489,4-6 1,-6-7-1,1-7 1,-2-6-142,-2-5 1,0-11 0,-2-1-1,-1 0 272,-1-2 1,-1 7 0,5 1 0,0 4 1382,0 5 1,0 3 0,0 5-812,0 1 0,2 1-776,2 3 1,4 3 0,5 6 0,0 0-924,1 0 0,-1 6 0,2 3 0,2 3-453,6 1 1637,8 1 0,-3-1 0,5 0 0</inkml:trace>
  <inkml:trace contextRef="#ctx0" brushRef="#br0">23221 14380 8795,'-13'-6'0,"-1"-3"1648,1-3 0,4 5 0,0 3-792,-1 2 0,3-2-233,-2-1 1,7 1 0,2 4-415,8 0 0,8 4 0,3 1 0,0-2-158,1-2 0,-3 3 1,-3 2-1,-1 0-413,0 0 1,-5 5 0,-2-3 117,0 4 0,-6 2 0,1-1 324,-4 0 1,-3-1 0,3-1 8,-1-3 1,-1 1 521,5 5 0,0-1 0,2 0-186,2 1 0,4-6 0,4 1 0,-2 2-122,-1 1 0,-2 1 0,4 0 0,-4 1-193,-1-1 1,0 0 0,-3 1 0,1-1-95,-1 0 1,-3 1-1,-4 0-252,-5 4 1,-3-3 0,-1 3 0,-1-5-42,1-4 0,-5 1 0,1-4 0,0 0-354,2 0 1,-2 3 0,-3-5 0,0 1-1,-4 1 1,-1 1 0,-2 6 0,0 2 630,1 3 0,-1 3 0,1 5 0</inkml:trace>
  <inkml:trace contextRef="#ctx0" brushRef="#br0">24887 14073 7860,'8'-13'-474,"-4"0"1,-4 4 895,-4 0 0,1 6 1,-6-1 444,-1 2 0,-2 2 130,-2 0 1,1 0 248,0 0 0,4 2-604,0 2 0,6 8 1,-3 7-1,2 2 20,-1 3 0,-4 2 0,5 5 0,1 3-332,1 0 0,-2 9 1,0-3-1,1 2-210,1-1 1,2-2-1,0-2 1,0-2-603,0 2 1,0-4 0,0-2 0,0-4-630,0-5 0,0-3 0,0-5 0,2-3-1792,2-2 1,-1 2 2902,6-7 0,0-5 0,4-7 0</inkml:trace>
  <inkml:trace contextRef="#ctx0" brushRef="#br0">25421 14087 8023,'0'-14'644,"0"1"434,0 0 1,-2 1-530,-2 3 1,1 3-1,-5 8-74,2 2 0,2 4 0,2 5 1,0 2 240,-3 2 1,-1 4 0,3 7 0,-3 2-151,-1 1 0,-2 10 0,-3 1 1,2 2-482,1 2 1,1 3 0,-2-3-1,3 0-555,1 0 0,-3-2 1,4-4-1,2-1-148,2-4 0,1-2 0,0-8 0,0-1-1695,0-2 1,6-6 1342,3 2 0,3-9 1,1-5 969,0-2 0,7-14 0,0-3 0</inkml:trace>
  <inkml:trace contextRef="#ctx0" brushRef="#br0">25954 14047 8177,'0'-13'2542,"0"-1"-2433,0 1 0,-2 5 331,-2 4 22,2 3 0,-4 2 51,6 3 1,0 5 0,0 8-97,0 0 1,0 7-1,0-2 1,-1 5 381,-3 4 1,2 3 0,-4 6 0,0 2-412,-3 2 1,2 2 0,-2 4 0,-1 1-719,-2 3 1,3-6 0,2 1 0,1-8 390,3-5 1,0 1 0,0-8 0,-2-2-1285,2-3 1,2-8 0,1 2 0,1-5-967,4-4 0,2-3 2189,6-6 0,7 0 0,0 0 0</inkml:trace>
  <inkml:trace contextRef="#ctx0" brushRef="#br0">26527 14020 8237,'7'-1'1512,"-2"-4"0,-4 11 0,-1 3 1,0 10-1197,0 6 1,-1 8 0,-2 4 0,-3 6 358,-1 6 1,-1 7 0,-2 3 0,1 4-240,-1 5 1,-2-2 0,-2 7 0,1-4-883,0-2 0,1 6 0,1-10 0,4-2-752,1-5 1,2-1 0,4-12 0,0-4 1197,0-7 0,6-4 0,1-1 0</inkml:trace>
  <inkml:trace contextRef="#ctx0" brushRef="#br0">24328 13754 6795,'-14'0'1904,"5"0"-673,0 0 1,6-2-642,-1-2 1,4 1 0,4-6-125,5-2 0,3 4-103,2-2 0,-3 5 0,0-4 375,-2 2 1,-5 2-411,5 4 0,-5 0-619,5 0 1,-4 0 55,4 0 1,0 0-1423,4 0 0,0 0 0,1 0-1304,-1 0 2961,0 0 0,0 6 0,1 1 0</inkml:trace>
  <inkml:trace contextRef="#ctx0" brushRef="#br0">24741 13447 8996,'0'-13'1265,"0"-1"1,-2 3-608,-2 2 1,1-2-1,-6 7-178,-1 1 1,-2 3 0,-2 4 0,3 7-215,2 5 0,-3 3 0,4 5 0,1-2-275,3 2 0,-2 6 0,1 1 0,2-2-618,2-1 1,1 3 0,0 1 0,0-3-715,0-1 0,4 3 1341,1 0 0,5-5 0,-3-7 0</inkml:trace>
  <inkml:trace contextRef="#ctx0" brushRef="#br0">25034 13660 7985,'0'-9'490,"0"1"1,0 3-140,0-4 1,4 5 0,2-4-422,2 2 0,-4 2 0,4 3 249,-2-4 630,-2 4 0,-4-7 771,0 4-549,0 2-1018,0-4 0,0 8 451,0 2 71,0-2 377,0 4-367,0-6 0,0 1-549,0 4 0,-4-2-35,-1 5 1,1 1 232,4 5 0,-2-5-103,-2-1 0,2 1 0,-4 3 251,0-3 1,5-2 0,-5-4-214,0 2 1,3 4 0,-4-3-147,1 1 1,1-2-24,5 3 0,-4-3 121,-1 4 1,1-5 0,4 5 10,0 1 0,0-2 0,0 1-120,0 1 0,0 2 0,0 1 1,2-1-268,2-3 0,-3 3 1,4-3 131,-4 3 1,-1 1 0,2-1 0,1-2-181,1-1 1,1-5 1356,-5 5-196,0-6 0,1 3-283,4-6 0,2 0 0,6 0-634,1 0 0,-1 0 0,0 0-309,1 0 0,-1 0 0,0 0 247,1 0 1,-1-1 0,0-4 292,1-4 0,-2 2 1,-2-2-63,-1-1 1,-5-2 0,4-1 0,-1-1-58,0 1 0,-4 0 0,3-1-426,0 1 1,2-6 302,5-4 0,-4 4 0,-2 1 0,-1 4-64,-3 0 0,0 2 0,0 2 0,2 1 264,-3-1 0,0 2 1,-4 0 137,-2-3 0,-3-1 1,-7 1-184,1 2 0,0-3 1,-1 4-349,1 1 1,0 0 0,-1 2 4,1-4 0,0-1 0,1 0 0,1 2-746,3 2 0,3 0-820,-4 2 1,2 4-949,-2 0 2812,-3 12 0,11 8 0,-5 7 0</inkml:trace>
  <inkml:trace contextRef="#ctx0" brushRef="#br0">25754 13540 7966,'7'-13'0,"-1"4"0,-4 2-1335,2 1 1363,-2 1 663,4-1 0,-6 4-91,0-7 1,0 4 0,0-4 362,0-1 1,0 3-413,0-2 0,1 6-5,3-2 1,-2 5-121,2 5 1,-4 2 0,-3 6 0,-3 1 123,-1-1 1,-2 5 0,-3 1 0,2 0-244,1 1 1,0 2-1,-3-3 1,2 0-249,1 1 1,5 2 0,-4-4-1,2-2-542,3-1 0,2-2 1,1 0-1,0 1-874,0-1 0,0-4 0,1-2-758,4-1 0,4-1 2115,8-5 0,4-6 0,6-2 0</inkml:trace>
  <inkml:trace contextRef="#ctx0" brushRef="#br0">26260 13487 7956,'0'-13'-567,"-6"5"596,-2 4 0,0 2 0,-1 2 595,-1 0 0,-2 0 1122,-1 0-977,5 0 0,4 0 0,8-1-267,5-3 0,3 2 0,3-2 0,1 2-314,2 2 1,1 0 0,-2 0-1,0 0-94,0 0 1,-7 0-1,-3 2 1,-1 2-210,-3 5 0,-1 3 1,-4 1-1,-2 2 111,-5 3 0,-7-4 1,-4 6-1,1-3 291,0 1 0,0 0 0,2-5 0,1 1 96,4-1 0,0 0 0,8 1-277,1-1 1,1-4-1,4-2 1,4 1-239,7-1 1,5-4-1,6 1 1,-2-2-633,2-2 1,1 0-1,0 0 1,-3 0-89,-4 0 0,1 0 1,-1 0-1,-2 0 852,-1 0 0,4 6 0,2 1 0</inkml:trace>
  <inkml:trace contextRef="#ctx0" brushRef="#br0">26900 13407 7961,'-18'0'-118,"1"0"0,-3 0 0,4 2 0,-2 1 278,2 1 1,1 0 0,2-4 1509,0 0-596,5 0 0,4 0-481,8 0 0,4-1 0,5-2-260,0-1 0,1-1 1,-1 5-1,0 0-96,1 0 1,-1 0 0,0 2-1,1 1-197,-1 1 1,-4 5 0,0-3-94,1 1 0,0 2 0,-1 4 36,-4 1 1,1-5-1,-2 0 277,-1 1 0,-3 2 1,-4 0 209,-5-4 0,-3 4-211,-1-3 0,1-1-131,3 0 0,3-3-719,6 4 0,0-5 213,0 5 0,0-4 285,0 3 0,-2 0 0,-1 2 0,-2-2-144,-3-2 0,-1 4 0,-4-1 0,0 3 97,-1 1 0,1 3 140,0-2 0,-7 2 0,0-9 0</inkml:trace>
  <inkml:trace contextRef="#ctx0" brushRef="#br0">24354 15273 8382,'-9'9'1364,"0"0"1,5-6-1,-3 3 1328,1 0-2290,-5-5 0,10 3 0,-2-7 0,4-2-77,4-3 1,5-1-1,-1-4 1,3 0-203,1-1 0,1 1 0,-1 0 1,0-1-134,1 1 0,-3-5 1,0 2-1,-4 3-198,-1 2 0,-1 2 197,-5-4 314,0 0-37,0 5 1,5 2-1,4 6 1,3 0 119,1 0 0,7 0 0,2 0 0,2 0-9,-2 0 1,3 0 0,-3 2 0,2 2-574,-2 5 1,-3-1 0,-5 0 0,-2 3-54,-3 1 0,-4 2 1,-5 3-1,0 2-848,0 2 1,-5-1-1,-4 4 1,-2-3-1408,2-2 1,-1 3 2503,6-4 0,-1 0 0,5-5 0</inkml:trace>
  <inkml:trace contextRef="#ctx0" brushRef="#br0">24621 15340 7821,'-14'1'145,"1"3"1,0-2 0,-1 4 658,1 0 1,6-3 0,1 4-7,0-1 0,4 0 0,-2-2 0,2 5-58,2 3 0,-1 2 0,-2 2 0,-3 5-232,-1 5 1,-2 8 0,-5-1 0,1 1-492,0 3 1,1-5 0,2 1-1,2-2-195,2 0 0,-3-4 0,5-6 0,1-2-787,2-3 0,-4-1 0,1-2 965,1 1 0,-5-1 0,1 0 0</inkml:trace>
  <inkml:trace contextRef="#ctx0" brushRef="#br0">24128 16406 8201,'0'-14'1256,"0"1"-1177,0 0 0,0 4 585,0 0 0,0 0 442,0-4 0,-2 5 0,-1 2 1,-3 2-311,-1 0 1,2-1 0,-4 5 0,-1 0 54,-2 0 1,-1 2 0,0 2-535,-1 5 1,2 3 0,2 3-1,3 1-240,1 2 0,1 4 0,5-3 0,0 0-72,0 1 0,0 2 0,0-4 0,0-2-248,0-1 1,5-2 0,1 0-966,1 1 1,2-2-1,4-4 1,1-3 388,-1-4 1,0-1 0,2 0 0,3-1 818,4-4 0,9-8 0,3-8 0</inkml:trace>
  <inkml:trace contextRef="#ctx0" brushRef="#br0">24394 16486 7717,'-6'-12'0,"-1"1"407,-1 3 0,3 6 1590,5 2 1,0 2 0,0 6-1351,0 3 1,0 1 0,0 1 0,0 0-412,0 1 0,0-1 0,1 0 95,3 1 1,4-1-784,5 0 1,1-7 0,-3-6 41,-2-7 0,-1-5 0,-5-3 0,1-3 400,-1-4 0,-1 3 0,-2 0 0,0 1-14,0 0 0,0 5 0,0 4-978,0-1-1027,0 4 1,5 1 2028,4 10 0,15 2 0,4 6 0</inkml:trace>
  <inkml:trace contextRef="#ctx0" brushRef="#br0">24674 16606 10213,'-13'-2'0,"-1"-1"1148,1-1 1,6-2-440,2 1 0,5-2 1,3-6-1,2-1-494,-2 1 0,4 0 0,0-1 0,2 1-1201,0 0 1,-6-1 0,3 1-1667,0 0 1728,-4-1 1,5 7 0,-4 4 923,1 6 0,13 4 0,-3 7 0</inkml:trace>
  <inkml:trace contextRef="#ctx0" brushRef="#br0">24887 16486 7714,'-13'0'2801,"0"-6"0,5 6-2250,4 0 0,8 1 1,5 7-1,3-2-163,1-3 1,5 2-1,0 0 1,-2-2-572,-1-2 0,-2-1 0,1 0-1520,-1 0 0,-6-1 610,-2-4 1,-5 4 0,-5-3 1113,-3 2 1,-4 2 0,-2 0 1216,1 0 0,4 0-268,0 0 1,8 6-581,1 3 1,4-2 0,8 1 0,-2-1-681,1 0 0,7-2 0,-8 2 1,0-1-614,2-3 0,0 0 0,1 0-615,1 2 1,-5-1 655,-1-4 1,0-1 1742,1-4 2262,-3 4-972,-6-5-601,0 6 1,1 1-1112,4 4 1,-2 1 0,5 2 0,1-2-424,-1 0 0,4-4 0,-4 2-496,4-2 0,2-2 1,-1 0-1,0 0-177,1 0 0,-1 0 0,0-2 1,1-1-134,-1-1 1,-1-7 0,-2 3-1,-1-4 102,1-2 1,-2-3-1,-1-3 1,1 1 354,-1 0 0,-2-8 1,2 3-1,0 1-677,1-2 990,-5-1 0,9 0 0,-5-1 0</inkml:trace>
  <inkml:trace contextRef="#ctx0" brushRef="#br0">25394 16246 8244,'7'1'963,"-2"4"1,-4 4 43,-1 2 1,0 3 0,0 1 0,2 1-191,2 2 0,-2 8 1,2-1-1,-2 2-548,-2 3 1,0 4-1,0-2 1,0 1-977,0 0 1,4-4 0,0-5-1,-1-3 707,-1-2 0,-2-1 0,0-5 0</inkml:trace>
  <inkml:trace contextRef="#ctx0" brushRef="#br0">25367 16539 7714,'5'-18'282,"-1"0"1,8 1-1,1 5 1,8 3 72,4 5 0,2 2 0,-2 2 0,-1 3-355,-2 6 0,0 6 0,5 11 0</inkml:trace>
  <inkml:trace contextRef="#ctx0" brushRef="#br0">24408 17325 9422,'8'0'1658,"1"0"1,-4 5 0,2 1 0,-1 1-1476,-3 3 1,3 2 0,-2 2-2089,-1-1-201,-1-6 0,-2-2 2106,0-10 0,0-8 0,0-8 0</inkml:trace>
  <inkml:trace contextRef="#ctx0" brushRef="#br0">24461 16992 7677,'0'-13'944,"1"5"176,4 4 1,2 4-665,6 4 1,1-1 0,1 5-1,1-2-1474,2-3 1,4-2 1017,-4-1 0,11 6 0,-1 1 0</inkml:trace>
  <inkml:trace contextRef="#ctx0" brushRef="#br0">24807 16819 7748,'-11'-3'2063,"2"3"0,3 7 1,6 13-1,1-1-1540,4 0 1,-2 6 0,6 0 0,-1 7-179,0 2 1,4-3-1,-3 4 1,1 1-760,-1-2 0,1 3 0,-4-6 0,0-1-1622,0-2 0,-2-3 2036,-4-3 0,0-3 0,0-5 0</inkml:trace>
  <inkml:trace contextRef="#ctx0" brushRef="#br0">24687 17245 7709,'-13'-6'2953,"0"-2"1,7 2-2885,6 1 0,7 4 0,11 1 0,4 1 378,3 4 0,7-2 0,0 4 1,2 0-936,3 1 1,-3-5-1,2 1 1,-1-2 281,-1-2 1,2 0 205,-9 0 0,2 0 0,-8 0 0</inkml:trace>
  <inkml:trace contextRef="#ctx0" brushRef="#br0">24887 14940 7672,'-7'-9'373,"3"0"294,2 6-467,2-3 0,-1 6 0,-4 0 20,-4 0 0,2 2 0,-2 2 0,0 5 63,2 3 1,-5 1 0,4 0-1,0 1 80,-1-1 1,6 0 0,-2 2-61,4 3 1,1 3-218,0 5 0,9-5 0,2-3 0,3-5 0,2-4 0,6 1 1,1-5-1,2-2-388,1-2 0,1 4 0,0-1 0,-1-1-108,1-1 1,-5-2 0,-1 1-1,-2 2 87,-2 2 1,-3-1 0,-2-3 0,-1 2 44,-3 2 0,-3 4 1,2-3 305,-1 1 1,-1-2 0,-4 2 0,2 0 833,2 1 0,5-4 0,0 4-475,7-3 0,-3 1 0,6-3 0,-3 2-275,1-2 0,6 0 1,-2 0-1,3 1-64,2-1 0,4-1 0,0-1 0,-1 2-517,-2 1 0,-1 1 0,-1-5 0,1 0 265,0 0 0,-5 0 0,-1 0 1,-1 0 155,1 0 0,-5 0 1,2 0-1,-3 0 130,-2 0 0,1 0 0,-1-2 1,0-1 550,1-1 0,-1-5 229,0 5 0,0-1-723,1 5 1,-1 0 0,0 2 0,1 1-117,-1 1 0,2 8 0,3 0 0,2 4 24,1 0 1,3-1 0,-5-1 0,2-1-22,3 0 0,1 1 1,1-1-1,3-1 13,2-3 0,1-3 0,7-6 0,-1 0-21,4 0 1,5-6-1,-2-3 1,-2-2-222,-2 2 0,-1-7 0,-1 3 0,-2-3 84,-2-4 1,-5 4-1,-1-5 1,-3 1 30,-4-1 1,-7 5-1,-1-2 1,-5 3 101,-3 2 1,-1-1-1184,-5 1-233,0 6 0,0 2 1402,0 10 0,-6 2 0,-2 6 0</inkml:trace>
  <inkml:trace contextRef="#ctx0" brushRef="#br0">25980 15806 7782,'-1'-12'1111,"-3"3"1,1-1-3,-6 5-574,6 1 0,-3 6 1,6 3-1,0 7 54,0 5 0,4 6 0,2-1 0,0 2-287,0-2 1,3 7 0,-3-6-1,0-1-425,0-1 0,3-3 1,-5-5-1,-1 1 79,-2-1 0,1-4-1078,2 0 0,-2-8 0,2-2 571,-2-11 0,-7-7 0,1-8 0,-1 0 621,0 1 1,3-5 0,-2-2 0,2 2 766,2 3 1,0-5 0,0 11 0,0 3 2088,0 2-1740,0 4-1272,0 6 0,5 7 1,1 9-337,1 2 0,2 3 0,4-1-793,0 0 1,-4-1-1,-1-1 172,-2-3 1,3 1 0,-5 5 93,-1-1 0,-2-4-605,-1 0 1554,6 0 0,8-2 0,6-1 0</inkml:trace>
  <inkml:trace contextRef="#ctx0" brushRef="#br0">26220 15953 10009,'-8'-5'511,"-1"1"1,6-7 0,-2 2-1,4-2-653,1-3 0,1-3 1,4-1-1,2 1-50,0 3 1,5-4-1,-3 0 1,3 3-742,1 5 0,-4-2 933,0 3 0,0 3 0,4 0 0</inkml:trace>
  <inkml:trace contextRef="#ctx0" brushRef="#br0">26394 15766 7782,'0'-13'4855,"0"4"-3957,0 0-563,0 6 0,4-1-439,1 8 0,1-3 0,-4 5 66,3 0 1,-1-3-1160,-4 6 1592,0-6 363,0 3 0,0-4-283,0 2 0,2-3 0,1 5-56,1 0 0,2-3 0,-3 6-1029,2 1 1,3-2-1,-2-1 148,2-1 1,1 3 0,4-4-680,0-2 1,-4-2 0,0-1 34,1 0 1106,2 0 0,8-6 0,0-1 0</inkml:trace>
  <inkml:trace contextRef="#ctx0" brushRef="#br0">26700 15806 7782,'-6'-7'-935,"3"1"848,-5 6 0,5 1 1773,-2 4-1292,4-4 1,2 9 141,4-5 1,-2-1 100,5-4 1,-3 0-329,4 0 1,-5 0-720,5 0 1,0 0-915,4 0 0,-4 0-49,0 0 726,-6 0 1,3-6 602,-6-2 1,0 0 0,1 1 43,4 1 0,-4-5 0,5 4 0</inkml:trace>
  <inkml:trace contextRef="#ctx0" brushRef="#br0">26380 16379 7757,'0'-9'0,"-1"0"917,-4-1 1,4 6 265,-3 4 1,2 5 0,2 9 0,0-1-990,0 0 1,0 1 0,0 1 0,0 1-674,0 2 0,0-5 0,0-4-1896,0 1 2375,0-4 0,0-6 0,0-7 0</inkml:trace>
  <inkml:trace contextRef="#ctx0" brushRef="#br0">26274 16232 7757,'-6'-13'269,"3"1"279,-6 3 0,7 4 0,2 6 0,8 2-566,4 1 0,6 1 0,1-5-759,1 0 0,3 0 777,3 0 0,7 0 0,1 0 0</inkml:trace>
  <inkml:trace contextRef="#ctx0" brushRef="#br0">26607 16033 7757,'0'13'0,"0"2"939,0 2 0,1-2 1,4 3-1,4-2-153,3 2 1,1-2 0,0 7 0,-1 0-610,-3 2 1,1 1-1,-4-1 1,0-1-311,0-1 1,-1 5-1,-5-7 1,0 0-615,0-3 1,-2 1 746,-2-1 0,-4-1 0,-5-3 0</inkml:trace>
  <inkml:trace contextRef="#ctx0" brushRef="#br0">26567 16339 8239,'0'-13'0,"1"-1"1192,4 1 0,2 6 1,7 2-1293,-1 4 1,0 1-351,1 0 1,-1 0 236,0 0 0,5 0 213,0 0 0,6 12 0,-4 2 0</inkml:trace>
  <inkml:trace contextRef="#ctx0" brushRef="#br0">26940 16432 7734,'-13'-8'146,"0"-1"1,4 6 628,0-2 0,7 4 0,1-1-578,4-2 1,1 1 0,-4-6 0,0-1-710,0-2 0,5-2 0,-1 1-1189,-1 0 1701,5-1 0,-7 1 0,5 0 0</inkml:trace>
  <inkml:trace contextRef="#ctx0" brushRef="#br0">26874 16352 7734,'-8'-1'1900,"4"-3"0,4 6-1561,4-2 0,4 8 0,5-2 0,0 0-385,1 0 1,-1-2-1,0-4 1,1 0 72,-1 0 0,-4 0-427,0 0 1,-6-6 0,1-3 388,-2-3 1,-7 4-1,-1 0 1,0 1 193,0-1 1,-3 4 0,4-4-1,-3 3 141,-2 2 1,2 1-1,1 1 263,1-4 1,0 4-444,2-4 0,2 10 1,-1 2-586,6 1 1,0 3-1,6-2-546,1 3 1,2 1 0,0 1 0,-2-2-654,-1-4 0,0 4 1640,5-3 0,-1 3 0,0 1 0</inkml:trace>
  <inkml:trace contextRef="#ctx0" brushRef="#br0">27100 16432 9649,'0'-13'0,"-1"0"0,-2-1 516,-2 1 1,-4 0-1,5-1 1,0 1-348,-2 0 1,4-5-1,-2 0 1,2 2-487,2 1 0,2 3 1,2 2-1,5 3 317,3 1 0,1-11 0,1 3 0</inkml:trace>
  <inkml:trace contextRef="#ctx0" brushRef="#br0">27313 16286 7734,'-13'0'2020,"0"-6"-626,-1-3 1,7 2-393,3-2-723,2 6 0,2-2 1,0 11-267,0 8 1,0-1-1,0 6 1,0-1-20,0 0 0,0 1 1,0-3-1,0 2-31,0-2 1,2-2-1,1-4 1,1-1-68,-1 1 1,-2-2-1,-2 0 1,-3 1-177,-5-1 1,-5 4-1,-5-2 280,-8 6 0,-5-1 0,-8 4 0</inkml:trace>
  <inkml:trace contextRef="#ctx0" brushRef="#br0">15743 13434 8000,'-6'-8'0,"-1"2"0</inkml:trace>
  <inkml:trace contextRef="#ctx0" brushRef="#br0">15730 13367 8010,'-6'-7'0,"-2"-5"0,-5 4 0</inkml:trace>
  <inkml:trace contextRef="#ctx0" brushRef="#br0">15623 13340 8107,'-6'-7'0,"-1"1"0,-7 6 0</inkml:trace>
  <inkml:trace contextRef="#ctx0" brushRef="#br0">15530 13367 9959,'7'-9'2146,"-3"0"-1352,-2 0-452,-2-4 0,0 7 311,0 6 1,0 6-342,0 7 1,4-4 0,2-1 104,2-2 1,1 0-1,4-3 1,0 1-93,1-1 1,5 3 0,2-2 0,1-1-228,0-1 0,-1 2 0,1 2 0,-4 0-89,-3 0 1,-2 3-1,0-3 1,1 0 14,-1 0 1,-4 3-1,-2-4 218,-1 3 0,4 1 1,-1 3 105,3-4 1,2-2 0,0-4 0,3 1-166,0 1 0,6 1 0,-4-5 0,2 0-186,2 0 1,1 4-1,0 1 1,-4-2 28,0-2 0,2-1 1,-4 0-1,-2 0-335,-1 0 1,-2 0-1,0 0 318,1 0 0,-1 0 0,0 2 192,1 2 1,4-3 0,1 4 0,2-4 0,2-1 1,2 0 0,4 0 0,0-1-268,2-4 0,2 3 0,-3-6 0,1 2-82,-2 3 1,-1-3 0,-2 0-1,-3 0 73,-1 1 1,-5 0-1,-1 4 1,-4-2 4,-3-2 0,0-1 0,4 3 275,0-1 0,-4-2 0,0 2 0,1-4-108,2 1 0,6-5 0,0 3 0,0-3-147,1-1 1,-3-1 0,5 1-1,-2 0-41,-3-1 0,4 1 0,-2-2 0,-2-1-14,-1-2 1,-2 1 0,-1 3 0,-2 1 112,-1 0 0,-6-1 0,1 1 52,-2 0 1,-2-1-1,0 1 1,-2 1-187,-2 3 1,3-3 0,-5 3 0,1-2-45,1-3 0,-1 1 0,4 0 0,-2-1 101,-2 1 1,1 0 0,4-1-1,0 0 354,0-4 1,0 3 0,0-4 0,0 1-29,0 0 0,-5 0 0,0 5 1,-1 0-207,0-1 1,-5 3 0,2 0 0,-2 4-114,-3 1 0,-3 0 1,-1 3-1,1-1-376,3 1 1,0 1-1,1 2 49,0 0 1,-1 0-1,1 0 642,0 0 0,4-4 1,0-2-32,-1-2 1,-1-1 0,1-4 0,1 1-15,-1 3 0,-1-2 0,1 3 0,1-1-94,-1 0 1,-2 6 0,-2-1 0,1 1-317,0-1 1,-5 2 0,0-2 0,2 2-61,1 2 0,2 0 0,-1 0 73,1 0 0,0 0 0,-1 0 256,1 0 0,0 0 0,-1 0 226,1 0 0,0 0 0,-1 0 0,1 0-138,0 0 1,4-1 0,0-2 0,-1-2-271,-2 2 0,-6-3 1,0 2-1,2 1 47,1 1 1,2 2-1,-2 0 1,-1 0-350,-2 0 1,-4 0 0,2 0 0,1 0 303,0 0 1,0 0 0,2 0 0,0 0 210,0 0 1,-2 0 0,1 0 0,2 0 137,1 0 1,2-1 0,0-2-115,-1-1 1,1-5 0,0 4 0,-1 2-284,1 2 1,0 1 0,-1 0-1,1 0-67,0 0 1,-5 0 0,-1 1 0,-2 2 154,-3 2 1,-1 5 0,-3-1 0,0 1 108,1-1 1,-6 2 0,10-6 0,-1 3 4,-1 2 0,4-2 0,0-1 0,2 0 181,3 1 1,-3-4-1,1 5 1,1 0-214,3-2 0,0 10 0,0-4 0,-3 3-132,-1 4 0,-1 0 1,3 7-1,-2 0-31,2-1 1,2 5 0,6 2 0,3 1-129,4 3 0,1 0 0,0 0 0,1-3-94,4-1 0,3-2 0,10-6 0,4-3-380,4-4 1,6-3 0,5-2 0,5-1-3056,2-3 3810,12 3 0,-7-5 0,11 6 0</inkml:trace>
  <inkml:trace contextRef="#ctx0" brushRef="#br0">15570 13980 7807,'-8'-7'-1677,"1"1"1661,2 6 1,2-5 890,-5 1 0,3 1 0,-2 7 0,1 5 3,3 3 0,1 2 1,2-1-573,0 0 0,0 1 1,2-3-1,2 0-53,5-2 0,3-2 1,3 3-1,3-2-38,4-2 1,3 0-1,2-3 1,-1 1-9,1-1 0,4 0 0,2 0 0,1 1-10,3-1 1,1-1 0,1-2 0,-2 0-132,-2 0 0,1 1 1,2 2-1,-1 2 17,-1-2 1,-2-2 0,3-1 0,-1 0-47,1 0 0,-3 0 1,0 0-1,0-1 261,0-4 1,-3-1 0,5-4 0,1 1-55,1-1 0,-4-2 1,-1-3-1,-2-1-223,0-2 0,0 0 0,-3 5 0,2 0 23,1-1 0,0 5 0,-4 0 1,-1-1-331,1-2 0,-5 0 0,-1 2 0,0 3 161,-1 1 0,-3-5 0,0 2 153,-2-2 0,-6 2 0,-1 0 50,-3-2 1,4 0 0,-4-4 0,-2-2-32,-2 0 0,-1-5 0,0 2 0,0 1-45,0 0 0,0-5 1,0 3-1,2-1-107,2 0 1,-2 6 0,2-2 0,-2 3-139,-2 2 1,0-1 0,0 1 0,-2 0 91,-2-1 0,-4 6 1,-5-1-1,-2 0-52,-3 1 1,2-2 0,-6 4 0,-2-1 170,-1-4 0,-3 4 0,-2-2 0,-1-1 124,1-2 0,-2 0 0,1 2 0,0 1 70,-2-2 1,-1 5 0,-6 0 0,0 2-106,0 0 1,-6-1-1,-4 5 1,-5 2-130,-3 2 1,-8 8 0,0 6 0,-2-1-11,31-7 1,0 0-1,0-1 1,-1 1 0,-2 2-1,0 0 1,0-1-1,0 0 113,-1 1 0,0 0 1,-4-1-1,0 1 0,5 0 1,1-2-1,1 0 0,1 0 76,-31 9 1,4-4-1,11 3 1,7-4 166,7 0 1,8-1 0,9 0 0,4 1-562,3-1 1,8 2 0,3 3 0,4 4-399,4 3 0,15 6 0,14 2 0,8-1-1052,8 1 1,9-2 1736,4-4 0,-21-14 0,1 0 0,3 1 0,-1-1 0</inkml:trace>
  <inkml:trace contextRef="#ctx0" brushRef="#br0">15796 15086 8174,'6'-13'-139,"-4"4"1,4 2-374,-1 1 0,-5 1 185,0 5 1,-4 2 0,-6 1 420,1 1 0,4 1 1,-2-4 1021,1 4 724,2-4-876,-2 5 0,4-7-650,-2-4 1,1 4 0,0-5-118,-2 0 0,-1 4-139,2-2 1,1 2-1,-6 2 243,-1 0 1,2 0 100,-1 0 1,5 0-131,-5 0 1,5 0-61,-5 0 1,0 0-218,-4 0 1,-1 0-1,2 2 1,2 1-45,1 1 1,0 5 0,-3-3 0,2 0 231,1 0 0,0 3 0,-4-3 150,0 1 0,4-4 1,0 2-79,-2-4 0,0-1-173,-3 0 1,5 0 0,2 1 0,0 2-174,-1 2 0,5 1 0,-3-3 0,2 3-18,-1 1 0,-5 3 0,1 5 147,-3-1 0,3 6 0,2-6 0,0 0-44,-1 1 0,5-6 0,-3 0 0,2 1 321,-1 2 1,-3-3 0,3 0 112,2 1 1,-3-2-362,2 1 0,-5 0-330,4 4 271,1 0 1,4 1 0,0-1-37,0 0 0,0 1 0,0-1 0,1-1-113,4-3 1,-2 2-1,4-2 1,1 3 211,-1 1 1,-2-4-1,2 0 1,0 0 75,1-1 1,-4 2 0,4-4 0,-1 0-24,0 0 1,-2 3 0,4-4-78,1 3 1,2-4 0,1 4 0,1-2-74,-1-3 1,0 3-1,2-1 1,1 1 5,2 0 0,0 5 1,-3-4-1,1 2 130,2 0 0,1-5 0,-1 4 0,3-1 118,-1 1 0,4-6 0,-5 3 0,2-4 9,3-1 1,-4 0 0,3 0 0,-1 0-142,-1 0 1,4 0 0,-4 0 0,-1 0-72,-2 0 1,1 0-1,-1 2 1,0 1-131,1 1 0,-4 1 0,3-5 0,-2 0 158,2 0 0,-3 0 1,2 0-1,0 0-33,0 0 0,0 0 0,5 0 0,0 0 136,-1 0 1,8 0 0,-2 0 0,1 0-134,0 0 1,-1 0 0,0 0-1,-1 0-57,1 0 0,-2 0 0,-1 0 1,-2 0-51,2 0 0,-3 0 0,-1 0 0,0 0 35,-4 0 1,3 0 0,-1 0 0,0 0 128,1 0 0,-4-2 0,3-1 1,-4-3 52,0-1 1,3-2-1,1-4 1,-1-1-77,-3 1 0,4 0 1,1-1-1,1 1-57,-1 0 0,-1-5 0,-4 0 0,3 2-5,1 1 0,-2-3 0,-6 1 0,-1 0-219,1 3 0,-2 0 1,-1-1-1,1-1 10,-1-2 1,-4 1-1,1 2 1,-2-2-96,-2 0 1,4-7 0,1 3 0,-2-1 80,-2 0 0,-1 1 1,0-3-1,0 4 128,0 0 1,-1-2-1,-2 3 1,-2 0 318,2-1 0,-3-2 0,1 4 1,-3 2-263,-2 1 0,-2 4 0,-3 0 0,-1 4-291,-2 1 0,-7 0 0,-2 3 0,-7-1-10,-4 1 1,-7 3 0,-1 3 0,-1 1-194,-3-1 1,2 3-1,1 0 1,1 0 271,3 0 0,-3 0 0,0-4 0,-1 3-25,-4-2 0,7 3 0,2-2 1,8-1-118,6-1 1,0 2-1,10 2 407,2 1 0,-5 8 0,1 6 0</inkml:trace>
  <inkml:trace contextRef="#ctx0" brushRef="#br0">15943 15846 8111,'0'-13'0,"0"-1"-542,0 7 0,0 0 542,0 2 0,-6 4-54,-3-4 0,2-1 720,-2 2 1,0-1 491,-4 5 1,-1 0 0,1 0-708,0 0 0,-1 0 0,1 0-202,0 0 0,-5 2 1,0 1-133,2 1 1,-1 1-1,1-5 1,-2 0-255,2 0 0,1 4 0,0 1 0,-1-2 256,-2-2 1,1-1 0,2 1 0,-1 2 85,-2 2 0,0 1 0,5-3 0,-2 3-55,-3 1 0,3 2 0,-3 4 0,2-1-192,-2-3 0,4 6 0,-4-3 0,3 0 24,2-1 1,-1 7 0,1-7-1,1-1 213,3 2 0,-3 0 0,4-1 0,-3 0 49,2-2 0,-1-5 0,4 4 0,-1-1 109,-4 0 0,4 2-300,-2 5 0,2-1 1,-2 0-1,4 1-197,4-1 1,1 5 0,0-1 0,0 1 11,0 1 0,1-4 0,4 4 1,2-1-44,0 0 1,10 0 0,-2-3 0,2-1 326,3 0 1,3 5 0,-1-9 0,4 1 96,0 1 1,5-2 0,2 0 0,1-2-75,3-2 1,2 3-1,2-5 1,2 0-89,1 2 0,7-3 0,-2 5 0,3-2-92,1-3 0,0-2 1,1-1-1,-1 0 20,0 0 0,0 0 0,1-1 0,-2-2 75,-3-2 1,1-5 0,-4 1 0,0-3-56,0-1 1,2-1 0,-2 1 0,-1 0-63,-4-1 0,7 1 0,-10 0 0,-1-1-13,-4 1 0,-1-5 0,0 1 0,-4 0 18,-5 2 0,-2 2 0,-6 0 0,0 0-36,-3-1 0,-8 1 0,2-2 0,-2-1-7,1-2 1,-1-6 0,-5 2 0,-2-3-136,-2-2 1,-6 1-1,-1-3 1,-6 0-94,-3-2 1,2 0-1,-6 4 1,-3 0 81,-1 1 1,-3 1 0,-2 2 0,-3 6-45,-5 2 1,-5 3 0,1 3 0,-1 5-28,-4 2 0,-2 2 1,-5 3-1,-3 4-357,1 7 1,-8 8 0,5 2-1,4 4-441,3 3 621,8 6 1,3-3-1,5 6 1</inkml:trace>
  <inkml:trace contextRef="#ctx0" brushRef="#br0">15863 16579 8210,'4'-13'-38,"1"-1"0,1 7-722,-2 2 869,-2 4 1362,4 1-1121,-6-6 1,-6 3 0,-3-4 0,-3 1 233,-1 3 1,-1 1-1,1 2 1,-2 0-184,-3 0 1,2 5 0,-6 1 0,0 0-211,1 0 0,-4 4 1,2-1-1,0 1-123,1-1 0,-4 3 0,6-5 0,-1 2-137,3 0 0,2-2 0,0 2 0,-2-3 138,1 0 0,3-3 0,0 5 128,1-2 1,-3-1 0,1-2 0,3 2-57,0-2 0,5 3 0,-2 0 0,0 1-120,2 3 0,-5 2 1,4 2-1,1-1-156,2 0 0,3 5 1,-1 1-1,-2 1 48,2-1 0,6 0 0,3-3 0,1 4 164,4 0 1,5-3 0,3 2-1,2-1-40,3-1 1,1 1 0,2-5-1,-1 2 226,1 3 1,4-8-1,2 4 1,1-2-144,3-1 1,-3 3-1,1-2 1,1-2-38,-2-1 1,4 0 0,-2 3 0,3-2-125,1-1 1,-2-2-1,1 4 1,-2-4-105,0-1 1,9 0-1,-6-3 1,1 1 155,0-1 1,8-1-1,2-2 1,-1-2 81,2-2 1,-2 1 0,-1-6 0,-4 0 79,-4 2 0,-1-5 1,0 3-1,-1-1-89,-4 1 0,-2-3 0,-7 3 0,-1-1-30,-2 1 1,0-3 0,-5 3 0,-2-3-118,-1-1 1,-1 1 0,-1 2-1,0 1 91,1-2 1,3-5 0,1-3 0,0 0 63,1-1 0,-4 1 0,3 3 0,-3-2-114,-2 2 0,0-4 0,1 3 0,-3-1-54,-2-1 1,2 2-63,-7-5 0,1 6 0,-5-2 0,-2 3-170,-2 2 0,-8 1 0,-7 2 0,-2 1 28,-3-2 0,-7 1 0,-5 0 0,-2 1 177,-2-2 1,-6 4 0,-3-2 0,-3 0-70,-1 2 0,-8-5 1,-4 3-1,-5-3-22,1-1 0,-4 0 0,1 1 0,1 1-82,2 3 0,-3 5 0,10-2 0,2 4-710,4 1 1,-5 6 0,2 4 985,4 6 0,-2 5 0,-4 6 0</inkml:trace>
  <inkml:trace contextRef="#ctx0" brushRef="#br0">5665 13447 8034,'-1'-13'-72,"-4"-1"-330,4 1 222,-5 6 0,5 1 374,-4 6 0,2 0 0,-4 1 960,1 4 0,-3-2 2413,4 6-1034,-5-6-1876,9 2 0,-4-5-155,10 0 1,2 0-136,6 0 1,-4 5 0,-1 1 66,-2 1 1,2-2 0,-2 4-134,2 1 1,-4 2 0,5 1-1,1-1 64,2-3 1,2 1 0,-1-4-1,0 0-115,1 0 1,3 3 0,3-3 0,-1 0 4,0 0 1,-1-2-1,-5-2 1,1 0-72,-1 3 0,0 4 1,1-3-119,-1 1 1,-1 2-1,-2 3 1,-1-2 3,1-1 0,1 0 0,-1 3 0,-1-2 4,1-1 1,2-4 0,2 2-1,-1-1 13,0-3 1,4 0 0,-1 0 0,-1 1-20,1-1 1,0-1 0,-2-2 38,-1 0 1,-1 1 0,-2 2-118,-1 2 0,0 5-47,4-1 0,-4 1 0,-2 1 47,-1-3 1,5 1 0,-2 5-5,3-1 1,-4-4 0,1 0-35,2 1 0,-4-4 0,0 0 0,1-2-173,-1 1 0,-4 1 0,3-3-130,0 1 1,-4 2 0,3-3-581,1 1 1,-4 2-1,2-1-1259,-2 4 0,-2-2 0,0 2-279,0 1 0,1 2 2469,4 2 0,2-1 0,6 0 0</inkml:trace>
  <inkml:trace contextRef="#ctx0" brushRef="#br0">6385 13714 7988,'0'9'1758,"0"-1"0,6 1-740,3 5 0,3-7 1,1-1-508,0 0 1,1-5-1,-1 5 1,0-1 130,1-1 0,-2 2 1,-2-3-1,-3 3-446,-1 1 1,3 2-1,-4 5-43,-2-1 0,-2 0 0,-1 1 0,-1-1 57,-4 0 0,-4 1 0,-7-1 0,-2 0-32,2 1 0,-5-6 1,-1 1-1,-2 0-145,2-1 1,-2-2-1,5-6 1,0 0-1059,0 0 0,1 0-3632,5 0 4657,5 0 0,-4-6 0,5-2 0</inkml:trace>
  <inkml:trace contextRef="#ctx0" brushRef="#br0">17769 14087 10125,'0'-14'1353,"2"6"-943,2-1 1,-1 6-338,6-2 0,0 4 255,4 1 1,-4 0 76,0 0 1,-5 4-95,5 1 0,0 4 0,3-3 0,-2-1 25,-1 1 1,0-1-1,6-4 1,1 2-228,2 2 0,1-1 0,-3-2 0,4 1-51,0 1 1,-2 0 0,4-4 0,1 2 81,-3 2 0,4-2 1,-6 4-1,-2-2 13,-1 1 1,3-1-1,0-2 1,-2 1 19,-1 1 0,-2 5 1,2-5-1,1 1-172,2 1 0,4-5 1,-3 4-1,2-4-114,3-1 1,-1 0-1,1 0 1,-2 0 134,2 0 1,1-1-1,2-2 1,0-3 195,-1-2 0,-4 4 1,1-4-1,-1 1 35,-1 0 1,-1 2 0,-3-2 0,0 1-234,0 3 1,2-3 0,-1 2-1,0-1-72,1-1 1,-3 3 0,5-4-1,0-1 26,-1 1 0,-3 0 1,2-4-1,-1 2-110,-1-1 1,1 3 0,-3-2 0,0-2 278,-2 0 0,3 2 0,-7 0 0,3-2 228,1 0 1,-4-1-1,-1 1 1,-1 2-292,1-1 1,-5-2-1,1-1 1,-1 1-174,1 3 0,-2-3 1,4 3-345,0-2 1,-3-3 0,4 1 95,-1 0 0,3-1 0,-5 1 343,-1 0 0,0-4 0,0 3 1,2 2 310,-2 0 0,-2 0 0,-1-1 0,0-1 145,0 1 0,0 0 0,0-1-453,0 1 1,-1 4-1,-4 0-320,-4-1 0,2 4 0,-2 2 0,0 1 108,2-2 0,-5 4 0,1-5 0,-3 1 132,-4 1 0,0-5 0,5 3 0,-1-1-12,1-4 0,-2 4 1,-1-2-1,-2 0 447,2 2 1,1-5 0,2 4 0,1 0-136,3-1 1,-3 6-1,2-2 1,-5 4-375,-3 1 1,1 0 0,3 0 0,1 0-23,0 0 0,-1 0 1,1 0-1,0 0 62,-1 0 1,1 0 0,0 0 0,-1 0 113,1 0 0,0 0 228,-1 0 1,1 0-1,0 0-143,-1 0 1,5 0 0,0 0 0,-1 0-249,-2 0 0,-1 0 0,0 0 0,-1 1-117,1 4 0,-5-2 1,0 4-1,2 0 99,1 1 1,0-4 0,-1 4 174,-2-2 1,1 3-1,3-5 285,1-1 1,0-2 0,-1-1-114,1 0 0,4 0 1,0 0-41,-1 0 1,2 0 0,0 0-373,-3 0 0,-7 0 0,-2 0 50,-1 0 1,2 0-1,5 2 1,0 1 161,-4 1 0,3 1 1,-3-4-1,2 2 186,-2 2 0,3-1 0,-2-4 1,2 0 64,1 0 1,1 0 0,0 0-149,-1 0 1,5 0 0,1 0-260,-3 0 1,-1 0 0,-1 0-4,0 0 1,-1 0 0,1 0-1,0 2 113,-1 2 0,-3-1 0,-1 4 0,0 1 186,-1-1 0,4-2 0,-4 2 0,1 0 54,0 1 1,0-5-1,5 3 253,0 0 0,-1-3-396,1 5 1,6 1 0,1 3-1,1-1-119,1-3 0,-1 1 0,5 6 0,0 3 34,0 4 0,-4 3 0,0 2 0,1 0-76,1-1 0,2-1 1,0-1-1,0-2 87,0 2 1,0-5 0,2-1-1,2-3 285,5-2 0,3-1 1,1-2-1,2-2-184,3-2 1,-2 3-1,6-5 1,2-1-475,1-1 1,2 2 0,-1 0 0,1 1 19,0 1 1,4 1 0,1 6 0,1 2-5226,0 3 5630,4 3 0,3 5 0,7 1 0</inkml:trace>
  <inkml:trace contextRef="#ctx0" brushRef="#br0">5025 14233 8309,'0'-13'72,"0"0"1,0 4-1568,0 0 1613,0 6 1005,0-9 0,2 11-768,2-4 1,-1 4 0,5 2 0,-1 2 135,1 2 1,0 5 0,6-1-236,-1 3 0,5 0 0,0-2 0,-1-1-133,3 1 1,-4-2 0,6 1-1,0-1-112,-1 0 0,3 4 1,-5-5-1,0 0 27,1-2 1,3 1 0,-2-2 0,0-1 178,-3-1 0,1-2 0,0 0 0,0 0-52,1 0 1,2-5-1,-4-1 1,-1 0 124,3 0 1,-4-4 0,5 1-1,-2-3-249,-3-1 0,-1 0 1,0-2-1,1-1-179,2-2 0,0-1 0,-7 2 0,0-2-64,-2-2 1,-2 1 0,2-4 0,-5 2 47,-2-2 0,2-6 0,1-1 0,-2 2 130,-2 1 1,-5-4-1,-2 0 1,0-1 142,0 1 1,-4 2-1,1 6 1,-3 2 12,-1-1 1,-1 3 0,-1 2-1,-2 5-152,-5 4 0,-2-1 1,-1 5-1,-1 3-348,-2 0 1,-12 9-1,0 5 1,-1 6 159,-1 3 0,-1 1 0,2 5 1,4-1 94,3 1 1,-2 0 0,5-1 0,2 1 32,0 0 1,7-1-1,1 1 1,2-2 106,3-3 1,3 2-1,4-5 1,4 2 9,4 3 0,2-1 1,5 1-1,8-2-353,6 2 0,11 1 0,5 2 0,2-2-853,2-3 0,5 3 1169,-1-2 0,13 2 0,-3 1 0</inkml:trace>
  <inkml:trace contextRef="#ctx0" brushRef="#br0">5732 14127 8089,'-13'-9'-376,"-1"0"1,1 6 82,0-1 0,-1 7-642,1 1 1662,6 0 0,1-5 218,6-3 0,1-2-542,4-3 1,-2 3-1,5 6-46,3 0 0,1 0 0,2 0 1,3 1-254,1 4 1,5 1 0,-1 4 0,4-1 40,0 1 0,5 2 0,2 1 0,0 1-57,-1-1 1,1 0-1,-4 1 1,2-2 66,-1-4 1,3 4-1,-1-3 1,1 3-62,-1 1 0,0 5 0,-4 0 0,1-2-100,2-1 1,5-2-1,-3 1 63,1-1-21,-5 0 1,14-1 0,-3-1-1,2-4 51,-1-1 1,-1 3 0,0-5-1,-1-1 13,-4-1 0,2 2 1,-6 1-1,-1-3-31,-2 0 0,-3-2 1,-1 0-1,-3 0-44,-2 0 1,-1 4 0,-4 1 0,3-1-86,1 2 1,-1-4-1,-3 4 1,-1-2-72,0 1 1,1 3 0,-1-2 0,0 0 52,1 0 0,3 3 0,1-3 0,-2 0 78,-1 0 0,-1 3 0,-1-5 329,0-1 0,1-1-194,-1-2 1,-4 0 0,0 0-500,1 0 1,-3 0 0,1 1 0,-1 2-275,1 1 0,-4 1 1,5-4-1,1 2-102,2 2 0,2 1 0,-1-3 340,0 1 1,1 1 0,-1-5 0,0 0-629,1 0 1028,-1 0 0,6-6 0,2-2 0</inkml:trace>
  <inkml:trace contextRef="#ctx0" brushRef="#br0">7465 14487 8057,'-12'-17'-39,"3"4"-157,3 9 1,8-2 0,1 7 833,1 4 1,6-2 0,-1 4-74,3-1 1,2 4-1,-1-1 1,0 1-285,1-1 0,2 3 0,0-4 0,-3 0 399,-1 1 1,2 0 0,-10 5-683,-1-1 0,-1 0 0,-4 1-316,-2-1 0,-4 0 0,-7 1 1,-2-1-345,-6 0 0,-2 1 0,-3 0 1,-2 1-541,-1-2 0,-6 8 1202,2-7 0,2 8 0,1-2 0</inkml:trace>
  <inkml:trace contextRef="#ctx0" brushRef="#br0">15823 14140 7802,'-9'-4'0,"0"-1"0,0-5 0,-4 2 0</inkml:trace>
  <inkml:trace contextRef="#ctx0" brushRef="#br0">15596 14100 8047,'-13'0'0,"0"0"287,-1 0 0,5 0-713,1 0 494,5 0 0,-2 6 172,10 3 0,0-2 0,7 2 0,0 0 10,3-1 1,7 3-1,2-2 1,4 3-34,3 1 0,9-4 1,-1 0-1,1 0 46,3-2 0,7-1 0,2-6 0,4 0-127,0 0 0,4 0 0,-1-1 0,0-4-67,0-3 1,-1-4 0,-3-2 0,1 1-71,2 0 1,-2-1 0,-5 1 0,-4 0 45,-1-1 0,-2-3 0,-4-1 0,0 2 32,0 1 1,-6-3 0,-1 0 0,-3 1-19,-4-3 1,2 4 0,-10-6 0,-2 0-92,-1 1 1,-7-4 0,-4 2 0,-2-2-34,-2-1 1,-2-5-1,-4-2 1,-7 0-128,-8 1 1,-6-4 0,-2 5-1,-4 2-31,-1 0 0,-1 7 0,-5 1 0,-2 4 170,-2 5 0,1 0 0,-6 8 1,-1 1 1,-2 1 1,-10 4-1,-4 2 1,0 5 70,-4 3 0,-4-3 1,0 0-1,36-4 1,-1 1-4,-2 2 0,0 1 0,2-2 1,0 0-1,1 2 0,0 0 1,1-1-1,-1 1 117,1-1 1,0 1 0,-4-1-1,0 1 1,3 1 0,1 2-1,-34 11-31,6 3 1,5 0 0,8 1 0,4 1-197,3 3 0,11-1 1,7 4-1,10 0-68,6 0 1,8-3 0,14 3 0,12-1-271,14-4 0,15-6 1,15-4-1,-29-11 0,1 0-104,5-1 1,1-1 0,5 2-1,1-1 288,-1-4 0,2-1 0,3 0 0,1 0 0,1-2 0,0 0 0</inkml:trace>
  <inkml:trace contextRef="#ctx0" brushRef="#br0">18995 14806 8115,'-13'-7'0,"0"1"0</inkml:trace>
  <inkml:trace contextRef="#ctx0" brushRef="#br0">18862 14846 7981,'-7'-1'407,"2"-3"1,10 2 0,4-1 0,4 5-215,5 2 1,2 11 0,7-2 0,1 3-138,3 4 1,9-1 0,11 5 0,5-2 3,6 2 0,8-1 0,-34-11 0,0-2 0,1 0 0,0-2-8,2 0 1,-1-1 0,34 5 0,-3-3 0,-4-5 177,-1-2 0,7-8 0,-7-5 0,0-5 101,1-6 1,3-3-1,1-2 1,0-1-287,-34 13 1,-1-1-1,30-17 1,-6-5-1,-7-1-181,-6-2 1,-2-8 0,-12 0 0,-4-3-312,-8-1 1,-3 1 0,-13 2-1,-6 1 241,-9-1 1,-13 4 0,-12 1-1,-6 5 115,-6 5 1,-13 4 0,-6 8 0,-5 7 104,35 10 0,-1 2 0,-2 0 0,-1 2 0,-1 1 0,-1 2 0,-2-1 0,0 1 8,-3 1 1,-1 1 0,-1 2 0,0 3 0,-1 3-1,0 2 1,2 0 0,-1 2 44,2 0 0,-1 1 0,-3 3 0,-1 0 1,3 0-1,0 1 0,2 1 0,1 1-31,1-1 0,2 1 0,0-1 0,1-1 0,3 1 0,2 0 0,2 0 0,1 1-139,3 0 1,1 0-1,-24 23 1,13-7-1,13-2-283,14-5 1,10 1-1,15-1 1,13-2-500,17-6 0,23 2 885,-25-13 0,1-1 0,0 0 0,1 0 0,5-2 0,1 0 0,1-4 0,0 1 0</inkml:trace>
  <inkml:trace contextRef="#ctx0" brushRef="#br0">19182 13301 8202,'-1'-12'-279,"-4"3"1,2 4-1,-6 8-28,-1 2 0,-2 4 1,-1-5-1,-1-1 450,1-1 1,4 2 1126,0 0 0,5 1 1089,-5-5 365,6 0-2048,-3 0 0,8 0-562,2 0 0,3 4 0,7 1 0,1-2 60,2-2 0,6-1 0,8 0 1,4 0 114,4 0 0,7-6 1,3-1-1,2-2 138,3 0 1,-1 2 0,0-4 0,1 4-201,-1 1 0,-4-3 0,-2 5 0,-1 1-621,-3 1 0,-6 2 0,-3 2 1,-1 1-21,-4 1 1,-2 2-1,-3-2 83,-2 5 0,-6-1-774,2 1 1401,-9 0 1,-9-2 0,-10-3-1,-5-2 39,-3-2 1,-12 0 0,-1 0 0,-6 0-186,-3 0 1,-7 0 0,-5 1 0,-4 2-592,-1 2 0,3 4 0,-1-3 0,-1 1 166,-2 3 0,2-2 1,5-1-1,4 1 533,1-1 1,7-4 0,8 1 0,5-2 415,3-2 1,4 0-446,6 0 0,7 0 0,6 0-304,7 0 0,10 0 1,3 0-1,4 0-76,4 0 1,12 0 0,2-2 0,2-1-47,2-1 0,9-5 0,0 3 0,2 0 101,3 0 0,0 2 1,-5 2-1,-5-1-185,-2-1 1,-5-1-1,-8 5 1,-5 0-396,-6 0 282,-5 0 0,-19 0 1,-9 0-1,-12 0 203,-8 0 0,-10 0 0,-7 2 1,-1 1-185,-4 1 1,-2 2 0,-3-3 0,-2 3-606,2 2 1,4-4 979,8 5 0,-7 0 0,10 4 0</inkml:trace>
  <inkml:trace contextRef="#ctx0" brushRef="#br0">25047 13047 8623,'6'-13'-233,"-3"4"0,5 0 1629,-2-1-573,4 4 1,-9 1 0,4 10-524,-4 4 0,-2 3 0,-2 1 0,-2 0-27,2 1 0,-2-1 0,0 0 1,2 1 80,2-1 1,1 0-595,0 1 1,6-7 0,3-3 106,2-2 1,4-2-1,1 0 1,2-2 117,-1-2 0,-3 1 0,0-6 0,-1 0-23,0 2 1,-4-5 0,0 5 0,0-2-449,-2 0 1,4 4 0,-5-2-777,1 1 0,2 2 0,4 2 1262,1-2 0,-1 2 0,0-4 0</inkml:trace>
  <inkml:trace contextRef="#ctx0" brushRef="#br0">25247 13087 7828,'-20'2'0,"2"1"0,3 1 0,6 1 503,0-5 1,8-6 0,1-3 378,7-3 0,9-6 0,2-3 0,0-2-390,1-5 1,6-3-1,7-1 1,-3-3-88,-1-4 1,0-1 0,1-1 0,-1-2-311,-3-1 1,-1-7 0,1 4 0,-2-2-718,0 0 0,-7 5 1,3-4-1,-1 1-9,0 0 1,0 4 0,-5 0 0,-1 6-668,-3 6 1,2 2 0,-3 4 1297,-1 3 0,5 3 0,-4 5 0</inkml:trace>
  <inkml:trace contextRef="#ctx0" brushRef="#br0">19409 13514 8170,'-14'-15'2141,"7"-3"-1834,3 9 0,2 2 0,2-2 80,0-1 0,6-2 0,4 0 0,7 3-76,5 5 1,3 2 0,2 2-1,1 0-91,3 0 0,-1 2 0,5 1 1,2 2-226,2 3 0,1-5 0,0 3 1,0-2-495,0 1 1,-2-1-1,-1-4 1,-1 0 498,1 0 0,1 6 0,2 1 0</inkml:trace>
  <inkml:trace contextRef="#ctx0" brushRef="#br0">17902 15553 9335,'0'-25'0,"2"2"621,2 6 1,-1 8 0,6 4-999,2 4 0,-4 1 819,2 0 0,-5 6-195,5 3 0,-1-2 0,3 0 0,3 1 40,5-1 0,5 1 0,4 1 0,3-4 230,4 1 1,4-4 0,1 2 0,0-2-189,0-2 0,0 0 0,0 0 1,-2 0-479,-2 0 0,1-5 0,-6 1 0,-1-1-529,-2 0 1,-3 3-1,-3-4 1,-2 2-330,-1-1 0,-4-4 1007,2 5 0,-2-6 0,-1 2 0</inkml:trace>
  <inkml:trace contextRef="#ctx0" brushRef="#br0">17916 16446 8132,'-5'-9'1158,"1"0"0,5 6 1,10-1-1,4 2-783,2 2 1,7 0 0,0 0 0,4-1-175,3-4 0,0 4 1,-4-5-1,-1 1-665,1 1 0,4-5 0,2 5 0,1-1 372,3-1 0,-3 5 0,0-2 92,-1 6 0,4 4 0,-3 6 0</inkml:trace>
  <inkml:trace contextRef="#ctx0" brushRef="#br0">6572 15073 8739,'-9'-16'-619,"0"2"1,6 6 0,0 10 314,6 3 1,0 5-1,6-2 397,1-1 1,2 3-1,3-5 1,3-2 520,4-2 1,8 4 0,1-1 0,0-1-247,1-1 0,1-2 0,4 0 0,-2 0-82,3 0 1,-4-2 0,1-2 0,1-5-72,-2-3 1,3-1-1,-5-2 1,1-1-313,0-2 0,2-6 1,-2 2-1,-1-3-300,1-2 1,-4 0 0,-5-1 0,-3-1 223,-2-2 0,-1-5 0,-6 3 1,-3-1 182,-5-3 0,-4-6 0,-4-1 1,-5 0 116,-3-2 1,-7 0 0,-4-5 0,-3 4 275,-5 1 0,-2 6 0,-5 6 0,-1 3-466,-2 6 1,-8 6-1,0 10 1,-4 4-240,-5 4 1,-3 8 0,-6 8-1,-1 10 152,32-9 0,1 2 0,2 2 0,1 0 0,-2 2 0,0 1 0,1 0 0,2 3 15,-24 25 0,28-20 0,3 1 0,-15 31 0,9-1-87,10-1 0,11 6 0,7-2 1,10 0 221,9 0 0,2-27 0,4-2 0,1-2 0,1 0 0</inkml:trace>
  <inkml:trace contextRef="#ctx0" brushRef="#br0">17116 14873 8431,'1'-15'275,"4"-2"0,-2 8 1,4 1-1,-1 10-872,-3 7 1,3 2-1,0 3 1,1 1 658,4 2 0,8-2 0,8 1 1,7-4 254,4-3 0,4-6 0,2 2 0,5-4-42,3-1 1,1-6-1,2-4 1,1-7-35,2-5 1,0-3 0,-3-3 0,-1-2-102,0-1 0,6-9 0,-6 2 0,-1-2-94,-3-3 0,-1-5 1,-6 4-1,-3 0-28,-1-2 0,-1 4 0,-11-1 0,-6 6-20,-5 6 1,-4 0 0,-5 3 0,-7 3-194,-7 0 0,-17 5 0,-10 3 1,-12 3 106,-12 5 0,-13 3 0,32 6 0,-2 0 0,-2 0 0,-1 0-26,-2 0 1,0 0-1,-3 3 1,-1 2 0,0 0-1,-1 2 1,0 1 0,0 0 57,0 0 0,0 0 0,2 2 0,0 1 0,0 0 0,2 0 0,3 2 0,0 1 19,1 1 0,2 1 0,4-2 1,3 2-1,-25 21 0,11 3-342,13 3 0,12 13 1,12 2-1,11 5 379,11 4 0,7 1 0,-3-32 0,1-1 0,3 2 0,-1 0 0</inkml:trace>
  <inkml:trace contextRef="#ctx0" brushRef="#br0">15316 17272 8150,'0'-19'-1018,"0"10"1,-1 1 1087,-4 13 1,2-1 641,-5-4 0,-1 0 1138,-5 0-1152,7 0 1,-3-1-1,5-4-316,2-3 0,2 0 0,-1 1-311,-2 1 1,1 1 0,-6 5-90,-1 0 0,-2 0 1,-2 0-1,1 2 58,0 2 1,-2-1 0,-1 5 0,-2-2 41,2-3 0,1 0 1,1-1 383,1 3 0,0-1 1,-1-4-41,1 0 1,4 0 0,0 0-267,-1 0 1,-2 2 0,-1 1-198,-1 1 1,-3 7-1,-1-3 1,2 4 73,1 2 0,1-1 0,1-1 0,0-2 165,-1-1 0,1 0 1,0 3 95,-1-3 0,6 1 0,-1-4-105,-2 1 1,4-4 0,0 3 0,-1-1-169,1-1 1,4 7 0,-3-4 0,1 2 76,1 0 0,-1 0 0,5 4 1,0 0-240,0 1 0,-4-1 0,0 0 0,1 1 136,1-1 1,2 0 0,0 1-1,0-1 293,0 0 0,5 1 0,1-1-91,1 0 0,-3-4 1,4 0-1,-1 0-104,1-2 0,-1 5 0,3-5 0,-1 2 27,2 0 1,0 0 0,3 3 0,-1-2-110,0-1 0,5 0 1,1 4-1,1-1-34,-1-3 0,5 2 0,-2-6 1,2 1 193,-2 0 1,3 3 0,-4-4-1,1-1-99,0 2 0,-1-5 0,3 5 0,-4-1-10,0-1 1,3 5 0,0-4-1,2-2-114,1-2 0,1 3 0,0 1 0,-1-2 52,1-2 1,4-1 0,2 0 0,-1 0-4,1 0 0,2 5 0,-2-1 0,0-1 16,-1-1 0,4-2 1,-4 0-1,1 0-45,-1 0 0,0 0 1,-6 1-1,1 2 33,0 2 0,-1-1 0,1-4 1,0 2 74,-1 2 0,1-3 1,0 4-1,-1-4 51,1-1 0,-1 0 1,3 0-1,0 0-37,2 0 0,5 0 0,-4 0 0,1-1-56,0-4 0,7 4 0,-3-3 0,0 2-99,1 2 0,-1 0 0,2 0 0,-2 0-76,0 0 1,4 0-1,-7 0 1,0 0 64,-2 0 1,0 0 0,-1 0 0,0 0 264,2 0 0,-5 0 1,3 0-1,-1 0 145,1 0 0,-3 0 0,5-1 0,-1-2-208,4-2 0,-2 1 0,1 4 0,1 0-198,-2 0 0,4 0 0,-3-2 0,0-1 58,1-1 0,-1-1 0,4 5 0,-2 0-210,-2 0 1,-4 0 0,3 0 0,0 0 208,1 0 1,-4-1-1,4-2 1,1-2 208,-2 3 0,4 0 0,-4 2 1,2 0-70,-1 0 1,0-1-1,2-2 1,-2-2-247,2 2 1,0 2-1,0 1 1,-3 0-36,-1 0 0,4 0 0,-3 0 0,2 0 111,-1 0 1,-4 0 0,3 0-1,-1 0 72,-4 0 1,4 0 0,0 0 0,-1 0 5,1 0 1,-2 0 0,-3 0 0,2 0 134,1 0 1,1 0 0,-1 0-1,3 0-182,1 0 0,3 0 0,-4 0 0,2 0-56,-1 0 1,1 0 0,4 0 0,0 0 52,0 0 0,0 0 1,0 0-1,0 0 126,0 0 0,3-5 1,-2 1-1,-2 1 4,-1 1 0,-1 2 0,0 0 1,-1 0-168,1 0 1,-3 0 0,0 0 0,-2 0 75,-2 0 0,4 0 0,0 2 0,0 1-207,-3 1 1,2 1 0,0-5 0,-1 0 105,1 0 1,-2 0 0,-3 0-1,2 0 274,1 0 0,0 0 0,-5 0 1,1 0-39,0 0 0,-1 0 0,1-2 0,-2-1-47,-2-1 0,0-5 0,-4 3 0,1 0-164,-1 0 0,-3-4 0,-5 1 0,-2-3-357,1-1 1,-3 1 0,1 0 0,-1 2 9,1-1 0,-6-8 0,3 6 1,-4-2 243,-1 0 1,2 2 0,1-1 0,1 1-6,-1 0 1,0 0 0,0-1 0,2 1 481,-2 0 0,-2-1 0,-1 1-407,0 0 0,0 4 0,0 0 1,-1 0-254,-4 1 0,2-2 0,-6 4 0,-1-1 30,-2-4 1,-1 4-1,-2 0 1,0-1 47,2 1 1,-8-1 0,8-2 0,-2 1 436,0-1 0,2 2 0,-1 0 0,1-1 52,0 1 1,-1-2 0,0 4 0,-3 0-424,0 0 1,-12-3 0,1 5 0,-3 1-285,-1 1 0,-5 2 0,1 0 0,-2 0 174,-2 0 0,0 0 0,1 0 0,3 0 158,5 0 1,-1 5-1,-1-1 1,1-1 264,-1-1 1,0-2 0,4 0 0,-2 0 241,1 0 1,-2-5 0,-1-1-1,0 0-91,1 0 0,-5-4 0,1 3 0,-1-2-48,2 0 1,-7 6 0,5-3 0,0 2-482,-1-1 0,-1 1 0,1 4 0,1 0 91,1 0 0,5 0 0,-3 0 1,0 0-170,0 0 0,4 0 0,-1 0 0,3 0 268,1 0 0,-2 0 0,-1 0 1,2 0 391,-2 0 1,-4-5-1,3-1 1,0 0-186,-2 0 1,4 1 0,-7 2 0,1-3-7,1-2 0,-1 5 0,6-1 0,-2 2-285,1 2 1,-2 0 0,-1 0 0,0 0-93,1 0 1,-4 0-1,4 2 1,-1 1 98,0 1 1,2 2-1,3-3 1,-1 2 54,-3-2 0,1 2 0,3 0 0,-3-2 260,-4-2 0,2-1 0,0 0 0,1 0-50,-4 0 0,4 0 0,-1-1 1,2-2 8,0-2 0,1 0 0,5 2 0,1-3-45,1-2 0,-5 5 0,4-1 0,-4 2-188,-3 2 1,-5 0 0,4 0 0,-1 0-100,0 0 1,-2 0-1,2 0 1,1 0 198,-1 0 1,-3 0 0,4 0-1,-1 0 37,1 0 0,-4 0 1,4 0-1,-1 0 17,0 0 1,-2-4 0,2-1 0,-1 3-11,-3 0 0,-6 2 1,-3 0-1,0 0-116,1 0 1,-6 0 0,2 0 0,-1 0-121,1 0 0,-3 4 0,3 2 0,-3 2 101,-1 2 1,0-2-1,-2-1 1,0 0 26,2 1 1,-9-4 0,5 4 0,-2-1 180,1 0 1,4-2 0,0 2 0,2-1 96,4-3 0,-3 3 0,5-1 0,0-1-228,0 2 0,-2-5 0,3 4 0,2-4 6,2-1 1,2-1 0,2-2 0,2-3-34,-2-1 1,0-1-1,0-2 1,2 2-457,3 2 1,1-2 0,4 2-1,0 0 500,1 0 0,-1 1 0,1 5 0</inkml:trace>
  <inkml:trace contextRef="#ctx0" brushRef="#br0">20928 17579 7971,'0'-14'1094,"-1"2"-846,-4 3 0,2 4 0,-4 3 0,0-1 121,-1-1 1,-1-1 0,-4 5-209,0 0 1,-1 2-1,1 2 1,0 5 109,-1 3 0,3-3 1,0 0-1,4 1 195,1 2 0,1 1 0,5 1 95,0-1 0,0-4 0,2 0-138,2 1 1,4-4-1,7 0 1,1-2-199,2 1 1,4-1-1,-3-4 1,2 0-119,2 0 1,1 5 0,0-1 0,-3-1-338,-2-2 1,3 4 0,-4-1 0,-3 1-678,-5 1 1,0-3 0,-4 4 0,0 0-641,0 1 1,-1-4-1,-5 5-977,0 2 2524,0-5 0,6 5 0,1-3 0</inkml:trace>
  <inkml:trace contextRef="#ctx0" brushRef="#br0">20982 17645 7935,'-14'-7'860,"7"1"0,2 10 0,10 1-42,4-2 1,4 3-1,3-2 1,4-1-202,0-2 1,3 4 0,5 1 0,1 0-200,3 0 0,0 4 0,-2-1 1,1 3-149,-2 1 1,0 2-1,-3 1 1,-1 3-173,-2 2 0,-4 1 0,-7 5 0,-2 0-115,-1-1 0,-6 1 1,1 0-1,-4-1 22,-4 1 1,-3 0 0,-7-1 0,1 1-112,0 0 1,-7-5 0,-2 0 0,-5 0 6,-4-1 0,-3 4 1,-6-4-1,0 1 48,0 0 0,-6-1 1,-3 3-1,-1-4 47,1 0 0,0-3 0,6-2 1,3 2 52,2 0 0,-2-3 1,7-5-1,2-1 42,3 0 1,-2-2 0,10-6 0,-1 0 132,3 0 1,8 0-1,1 0-162,-1 0-1045,4 0 1,0-2-332,6-2 1,1 2 0,4-2 503,4 2 0,2 2 810,3 0 0,11-5 0,3-3 0</inkml:trace>
  <inkml:trace contextRef="#ctx0" brushRef="#br0">20688 18338 7974,'-17'-9'1110,"-1"0"1,-4-4 0,4 10 0,2 3-787,1 3 0,6 6 0,0-3-327,-1 1 0,-2-2 0,-2 2 0,1 1 612,0-1 1,1-3 0,2 5-1,1 2-180,-2 0 1,5 3-1,0-1 1,2 0-157,0 1 0,-1 4 1,7-1-1,2 0-52,5-3 0,4 0 1,5-2-1,4-2-536,3-1 0,8-6 1,3 1-1,2-2-545,2-2 1,3 0-1,0 0 1,-3 0-987,-2 0 1,2-2-1,-7-1 1846,1-1 0,-4-1 0,2 5 0</inkml:trace>
  <inkml:trace contextRef="#ctx0" brushRef="#br0">22021 18218 8584,'14'0'-8,"-1"0"1,0-12 0,1-2 0</inkml:trace>
  <inkml:trace contextRef="#ctx0" brushRef="#br0">22261 18205 8878,'5'-25'206,"-1"3"0,1 10 0,-7 13 1,-1 10-290,-1 5 0,-5 2 0,3-7-21,-1-2 1,2 2 0,-2-5 0,-1 0 527,1-1 0,2 6 0,-2-2 0,0 1 203,-1-1 1,-1 3 0,-4-5-1,0 2 135,-1 0 0,-3-2 0,-1 4 0,2-4-343,1-1 1,1 3 0,1-5 0,0 1-320,-1 1 0,3-3 73,2 6 1,3-5 0,7 3 30,4-1 0,7-1 0,7-4 0,0 2 254,0 2 0,-1 4 0,-3-3 0,0 1-275,-2 3 1,3 2 0,-8 1 0,-1 1-286,-2-1 0,-4 5 0,-2 1 0,-4 2-17,-4 3 0,-9-4 0,-4 1 0,-3-2-185,-2-2 1,1 2 0,-1-1 0,2-4-313,3-3 1,-3 1 0,4-5 0,0 0-610,3-2 0,3 1 1,2-2-2150,0-1 3374,5-7 0,8-4 0,8-5 0</inkml:trace>
  <inkml:trace contextRef="#ctx0" brushRef="#br0">22501 18378 8440,'-1'-24'1117,"-4"7"0,4 17 0,-5 17 0,0 6-989,-3-1 0,2-3 0,-1-4 1,1 1 260,0 2 1,-1 4 0,-2-3 0,1 1-502,-1-1 1,2 3-1,1-3 1,1 1-2317,3-1 0,3-7 2428,4-8 0,10-8 0,6-4 0</inkml:trace>
  <inkml:trace contextRef="#ctx0" brushRef="#br0">22461 18272 10060,'6'7'-203,"3"-3"0,3 2 1,3 0-1,1 0 67,2 0 136,6-1 0,-4-5 0,7 0 0</inkml:trace>
  <inkml:trace contextRef="#ctx0" brushRef="#br0">22808 18298 8354,'0'9'1378,"0"0"1,0 1-405,0 2 0,0 3 0,0 1 1,-2 2-326,-2-2 0,2 4 0,-2-1 0,3 0-435,1 0 1,0 4 0,0-6-1,0 0 1,0-3-682,0 0 1,0-5-825,0 0 0,0-8 551,0-1 0,4-7 0,2-10 331,1 0 0,-2-6 1,4 4-1,0 0 943,-2 0 0,0 1 1,-4 4 1239,2 1 0,1 6-444,-2 2 0,-1 4-757,6 1 1,-5 4-1,4 2 1,-2 2-192,-3 2 1,4 2 0,2 1-140,3 0 0,-3-5 0,0-2-1291,1 0 0,-3-5 321,2 4 0,-6-10 1,3-2-13,0-1 1,-4 1 542,2 3 525,-2 2 0,-2-2 1,1 8 121,3 5 0,-1-2 1,6 2-1,0 2-762,-1 0 1,3 3-1,-2-1 1,2 0-773,-2 1 1,1-5 0,-4 0-1,1-1 132,4 0 1,0-2 950,3-6 0,5 6 0,2 1 0</inkml:trace>
  <inkml:trace contextRef="#ctx0" brushRef="#br0">23261 18498 8313,'0'-13'2447,"0"5"0,6 8 0,3 8-1607,3-1 1,1 4-1,0-7 1,1-1-580,-1-2 0,0 4 0,1-1 0,-1-1-941,0-1 1,-4-2 0,0-2-200,2-2 0,-1-4 0,-1-5 0,-5 0 9,-2-1 1,2 6 0,1-1-1020,-2-2 1,-2-1 1888,-1-1 0,-6 6 0,-1 1 0</inkml:trace>
  <inkml:trace contextRef="#ctx0" brushRef="#br0">23981 17845 9376,'0'-15'1208,"0"6"0,-4 21 1,-2 19-347,-2 0 1,-1 5 0,-3-2-1,1 2-390,-3-1 1,4 1 0,-8 5 0,2 2-1117,-2 1 1,3 1-1,-3-5 1,5-2-963,4-2 1,-1 1-1,5-6 1606,2-1 0,2-2 0,1-2 0</inkml:trace>
  <inkml:trace contextRef="#ctx0" brushRef="#br0">24101 18272 9967,'7'-11'696,"-2"-2"1,-5 2 0,-3 9-273,-2 4 0,1 1 364,4 6 0,-2-6 1,-1 3-1,-1 0-162,1 3 0,2 3 1,1 1-1,1 1-651,4-1 0,-4 0 0,5 1 0,0-3 96,3-2 1,3 3-1,1-5-1039,0 1 0,1-2 0,-1-6 774,0 0 1,1-2-1,-1-2 1,-1-5 976,-3-3 0,1 3 0,-6 0 2750,-1-1-3214,-1 4 0,-2 2 0,0 8-605,0 5 0,0 3 0,0 1-3655,0 0 1507,0 1 0,6-7 2434,3-2 0,14-16 0,6-4 0</inkml:trace>
  <inkml:trace contextRef="#ctx0" brushRef="#br0">24701 17832 11456,'-6'-12'0,"-2"4"1061,1 8 1,-3 17-1,4 11 1,0 3-350,0 2 0,-3-2 1,3-3-1,-1 3-91,-4 4 0,-1 2 0,-1 2 1,0-1-651,-1 4 0,1 1 0,0-5 0,1-1-1148,3-1 0,-3-6 0,5 1 1,-2-3-4435,0-2 5611,6-5 0,-3 4 0,6-4 0</inkml:trace>
  <inkml:trace contextRef="#ctx0" brushRef="#br0">24487 18272 10007,'-13'0'0,"0"0"970,0 0 0,4 0-1100,0 0 1,7 0 323,2 0 0,11-5 0,6 1 0,1-1-135,1-1 0,1 5 1,3-5-1,0 1-273,0 1 1,-2-2 0,1 3 0,0-1-325,-1 1 0,4 1 0,-2 4 538,2 2 0,1 4 0,1 5 0</inkml:trace>
  <inkml:trace contextRef="#ctx0" brushRef="#br0">24981 18352 8341,'-14'0'0</inkml:trace>
  <inkml:trace contextRef="#ctx0" brushRef="#br0">24834 18418 8357,'0'9'2180,"0"0"1,2-6-961,2 1 1,3-2 0,7-2-1,1 0-659,2 0 1,0 0 0,3 0 0,0 0-974,-4 0 0,3-5 0,-1-1 0,-2-1-47,-1-3 0,-8 2 1,-2-1-990,-4-1 1,-1-2 0,-1 0 1196,-4 3 1,-3 4 0,-9 5 0,-1 0 675,2 0 1,0 0 0,1 1 0,0 2 269,3 1 0,4 7 1,-1-2-1,4 2 149,4 3 0,1-1 0,0 0-535,0 1 0,0-1 0,1 0 0,4-1-978,4-3 1,2 2-1,3-6 1,-1 1-1787,0 0 1,2-1 2454,3-5 0,3 6 0,5 1 0</inkml:trace>
  <inkml:trace contextRef="#ctx0" brushRef="#br0">25314 18365 9524,'0'-9'4839,"0"0"-3535,0 6 1,0-1-954,0 8 1,0 5-1,0 7-105,0 2 0,0 4 1,0-4-1,0 0 3,0 1 0,0-4 0,1 3 0,4-4-266,4 0 1,3-2-1,1-4 1,2-3-224,3-4 0,-2-1 1,5-1-1,-2-2-138,-3-1 0,-1-11 0,-3 1 1,-2-2-88,-1-3 0,-6 0 0,1-5 0,-2 3 380,-2 2 1,-6 1-1,-3 5 1,-3 1 109,-1 3 1,0 3 0,-1 5-798,1-4 0,1 5 197,3 0 0,3 6 0,8 6 0,2-2-41,5-1 0,4-1 616,5 1 0,9 2 0,7-3 0</inkml:trace>
  <inkml:trace contextRef="#ctx0" brushRef="#br0">25741 18325 8245,'-21'6'0,"3"3"0,5 3 832,4 1 0,-3 0 1,5 2-1,-2 1-195,0 2 1,6 4-1,-2-4 1,4-2-91,1-1 1,4-2-1,2 1 1,2-1-314,2 0 1,-3-5 0,2-4-1,2-2-664,1-2 1,1 0 0,0 0 0,1-2-714,-1-2 0,0-4 1143,1-5 0,5 0 0,2-1 0</inkml:trace>
  <inkml:trace contextRef="#ctx0" brushRef="#br0">25874 18325 8289,'-8'-12'828,"1"5"1066,3-7 0,2 8 0,-1 9-1393,6 2 0,9 5 1,7-1-1,2 3-332,3 1 1,5 5 0,2 0 0,0-1-493,2 3 0,-9-1 1,1 3-1,-4-3-24,-5 1 0,-6-5 1,-2 4-1,-4-1-129,-5-1 0,-13 6 0,-12-6 0,-8 0-470,-5-3 0,-7 0 0,-6-1 946,-8 0 0,-8 7 0,28-10 0,0 0 0</inkml:trace>
  <inkml:trace contextRef="#ctx0" brushRef="#br0">22408 19484 8708,'-13'-19'65,"-1"6"0,1-2 0,0 6-112,-1 3 1,1 2-1,0 4 1,-1 0 876,1 0 0,0 0 0,-1 1 0,1 2-61,0 2 1,1 5-1,1-1 1,4 3-375,1 1 0,2 5 0,4 0 0,0-1-123,0 3 1,1-6 0,4 4-1,4-3-201,2-2 0,9-1 0,0-3 0,3-3-425,-1 0 0,-1-5 0,2 2 0,-2-4-207,-2-4 0,-1-5 0,-5 3 0,1-2 410,-1 0 1,-6 0 1245,-2-4 737,-4-1-981,-1 7 0,0 2 0,0 10-241,0 4 1,5 3 0,1 1-1,1 0-117,3 1 1,2-3 0,3-2-1,1-4-460,2-4 1,6-1-1,-2-1 1,2-2-171,-2-2 1,2-9 0,-7 0 0,0-1-343,-2 1 0,-8 0 0,-1 1 0,-2 0-446,1-1 1,-1 5-1,-4 1-724,0-3 0,-4 4-1200,-1-2 1934,1 6 0,10-7 1,4 2 914,6-4 0,5-4 0,6-11 0</inkml:trace>
  <inkml:trace contextRef="#ctx0" brushRef="#br0">23101 19031 9226,'-6'14'2190,"-1"9"0,-7 7 0,1 5-1164,0 7 1,-5 2-1,-1 1 1,-2 4 0,-3 1-231,-1-1 1,0 3-1,1-5-687,2 0 0,6 4 0,-2-7 0,3-1-1468,2-1 1,5-4 0,4-2 0,3-5 1358,1-3 0,17-2 0,6 1 0</inkml:trace>
  <inkml:trace contextRef="#ctx0" brushRef="#br0">23821 19138 8360,'0'9'72,"0"0"-72,0 1 0,0 3 0,0 5 0,0 3 1413,0-1 1,-4 10 0,-1-3-1,1 1-53,-2 0 0,4-1 1,-4-1-1,2 1-1558,-1 0 1,1-2-1,4-3 1,0-4 292,0-3 0,1-4 0,2 0 0,3-4-180,2-1 0,1-3 1,4-7-1371,0-5 1,-4-3 0,0-3 0,0-1 1485,-2-2 1,5-4-1,-4 4 1754,-1 2 0,3 1-828,-5 2 1,5 7 0,-2 6-470,-1 7 1,3 5-1,-5 1 1,-2 1-651,-2-1 0,4 5 0,-1 0 0,-1-1-232,-1 3 0,-8-6 1,-3 3-1,-3-6-183,-1-2 0,-1-1 1,-1 1-1,-1-5-172,-2-2 1,-4-2 0,4 0-1,2 0-1198,1 0 1,8-2 1946,2-2 0,4-4 0,1-5 0</inkml:trace>
  <inkml:trace contextRef="#ctx0" brushRef="#br0">24154 19618 8682,'0'-18'6848,"0"0"-5947,0 6 1,2 0-1094,2 3 0,4-2 0,5-1-2317,0 3 0,1-1 731,-1 5 1,0-4 932,1 5 1,-1-1 858,0 5 0,-5-1 1,-2-2 828,-1-2 0,-2-5 698,6 1 1,-4-1 0,2-1 588,-1 3 1,3 3-941,-5-4 0,7 6-848,-2-1 0,-2 8 1,0 5-1,-1 3-314,-3 1 1,3 1 0,0 0-1,0 3-768,0 1 1,4-1 0,1-3 0,5-3-3236,6-2 3975,9 3 0,3-10 0,6 4 0</inkml:trace>
  <inkml:trace contextRef="#ctx0" brushRef="#br0">14610 17912 8109,'0'-14'-559,"0"1"1,-5 12 589,1 5 0,-5 2 1640,5 3 907,-1-6-1919,5 3 0,8-8 1,5-1-1,8-3-324,4-1 0,3-2 0,3-4 0,3-1-368,0 1 0,5 0 0,-4-1 0,2 1-236,-1 0 1,-4 1 0,-6 3 0,-4 3-270,-4 0 551,-10 5 1,-5-5 0,-10 7 0,-8 4 462,-4 4 0,-3 4 0,-6 3 0,-2 3-198,-1 2 1,1 1 0,7 5 0,2-2-514,2-3 0,1 8 0,4-3 0,1 1-472,0 0 0,5 3 0,2 0 1,2-1-2471,0-2 3177,-1-1 0,5-7 0,0 0 0</inkml:trace>
  <inkml:trace contextRef="#ctx0" brushRef="#br0">14903 17912 8124,'-12'-33'536,"-1"4"1,-9 2 0,4 15 402,3 12 1,-4 13 0,-5 11 0,-5 4-356,-7 3 1,-13 6 0,-6 0 0,-5 6-266,26-19 0,-1 1 1,0 1-1,-1 1 1,-3 2-1,0 0 0,0 1 1,1 1-300,0-1 0,-1 1 0,-6 3 0,-1 1 1,3-1-1,1-1 0,-2 0 0,0 0-46,0 0 0,1-2 0,1-1 0,1-2 0,2-3 0,1-1 0,1-2 0,1 0 14,2-1 1,0 0-1,-33 13 1,14-5 0,9-5-1730,10-6 1,4-3 0,12-4-1788,2-2 3528,7 3 0,3-10 0,6 4 0</inkml:trace>
  <inkml:trace contextRef="#ctx0" brushRef="#br0">11357 19937 8225,'0'-25'557,"0"5"0,0-7 1,0 8 510,0 4 0,-6 7 1,-3 4-1,-4 2-582,-5 2 0,-4 2 0,-9 2 1,-3 5-237,0 3 0,-5 1 0,5 2 0,-1 2-91,-1 0 0,8 6 0,0-6 0,6 0-620,2-3 1,9 0 0,6-1 114,4 0 0,13-5 0,7-4 0,9-2 337,8-2 1,2 0-1,2 0 1,0 0-2,0 0 0,-6 0 1,-3 1-1,-4 2 444,-5 2 0,-3 5 0,-7-1 0,-3 3-196,-5 1 1,-8 5 0,-8 1 0,-7 2-14,-8 2 0,-7 1 0,0 0 0,-1-5-107,-2-4 0,-3 4 0,8-8 0,4-3-717,5 0 0,-1-4 1,6-4-83,2 0 0,4 0 1,8-1-1889,8-4 1,17-2 2568,5-6 0,16-7 0,-1 0 0</inkml:trace>
  <inkml:trace contextRef="#ctx0" brushRef="#br0">11691 19698 8225,'-12'-24'0,"3"-3"688,-3 9 0,9 17 0,-4 14 0,1 2 545,3 0 1,-3 9-1,0 4 1,0 4-777,0 5 0,0 2 0,3 4 0,-3 4-343,-1 6 1,4 2 0,-2-6 0,4-4-77,1-4 1,0-8-1,0-7 1,0-7-1511,0-4 0,1-7 0,4-4 1097,4-2 0,1-4 0,0-4 0,-1-7 159,2-8 1,-1-4 0,0-2 0,-1-1 755,2-3 0,-1 4 0,-1-1 1,-5 6 1697,-2 3 0,-1 1 323,4 5-2541,-4 5 0,5 4 1,-6 10-1,2 6-512,2 4 1,-1 12 0,6-1 0,3 1 55,4 0 1,3 3-1,5 0 1,-2-3-2779,2-4 1,6-5 3213,1-5 0,12-7 0,-2-1 0</inkml:trace>
  <inkml:trace contextRef="#ctx0" brushRef="#br0">12197 20031 8225,'-13'-30'0,"1"3"1339,3 7 0,-1 8 0,4 4 0,-2 3-1061,-2 2 0,3 9 0,-1 5 0,2 7-484,3 3 1,0-3 0,0 4 0,-1 0-637,1-1 0,6 2 0,3-3 0,1-3 542,4-2 300,6-4 0,4-11 0,6 0 0</inkml:trace>
  <inkml:trace contextRef="#ctx0" brushRef="#br0">12277 19764 10393,'-13'-31'0,"-1"1"0,1 5 1732,0 6 1,4 9-1464,0 1 0,6 7 1,0 2-1,6 6-2768,6 2 0,9 6 2499,4-5 0,9 6 0,3-7 0</inkml:trace>
  <inkml:trace contextRef="#ctx0" brushRef="#br0">12624 19591 10203,'-6'-22'0,"-3"1"0,-3 6 396,-1 8 0,5 7 0,2 6 0,0 6-12,-2 4 1,2 6-1,1-1 1,4 2-156,1 6 0,0 8 0,0 3 0,1 7-230,4 5 0,-2 6 1,4-1-1,0 0-671,1-3 1,-4-6-1,4-5 1,-2-8-978,-3-8 0,2-2 734,0-7 915,-1-6 0,-16-12 0,-2-8 0</inkml:trace>
  <inkml:trace contextRef="#ctx0" brushRef="#br0">12544 20004 8225,'0'-33'659,"0"7"0,0-1-23,0 8 1,0 12-461,0 7 1,4 5 0,4 9 0,2-1-641,5 0 1,7 5 0,2 1 0,5 1 463,7-1 0,2-1 0,2-5 0</inkml:trace>
  <inkml:trace contextRef="#ctx0" brushRef="#br0">13157 19578 10524,'-21'-24'0,"5"8"397,5 11 0,4 16 0,3 12 0,-5 5-83,-3 3 1,-1 8 0,-1 1-1,2 7-702,3 5 1,-1 9-1,6 1 1,1-1-1617,1 1 1,2-1 2003,0-8 0,0-12 0,0-2 0</inkml:trace>
  <inkml:trace contextRef="#ctx0" brushRef="#br0">13064 20031 8225,'0'-60'4341,"0"10"-3741,0 13 0,5 12 0,4 16 0,3 5-896,2 2 1,0 2-1,3 0 1,2 2-1972,2 2 0,7-1 2267,7 6 0,4 0 0,1 4 0</inkml:trace>
  <inkml:trace contextRef="#ctx0" brushRef="#br0">14317 19551 8663,'0'-34'0,"-2"6"1081,-2 9 0,1 8 1,-6 16-580,-2 3 0,-6 12 1,-6 6-1,-2 8 30,-1 5 1,-5 7 0,-1 4 0,3 6-397,1 7 0,5-1 1,3-1-1,0-4-636,4 4 1,7-9 0,5-3 0,2-9-822,2-9 0,2-2 1,2-11-1,5-3-1239,3-5 2560,7-4 0,-4-18 0,4-2 0</inkml:trace>
  <inkml:trace contextRef="#ctx0" brushRef="#br0">14077 19964 9132,'-6'-27'0,"-3"4"635,-3 5 1,-1 2-1,1 13-904,3 4 0,3 10 0,6 8 0,3 2-486,6 2 0,6 1 0,13 0 1,3-4 754,4 0 0,10-3 0,2-3 0</inkml:trace>
  <inkml:trace contextRef="#ctx0" brushRef="#br0">14530 20031 8225,'0'-14'851,"-2"1"1,-2 0 0,-5-1-460,-3 1 1,-7 6 0,-2 2 0,-1 5 444,0 5 1,5 2 0,-2 8 90,0 3-891,10 2 1,-7 6 0,11-3 0,4-1-234,4 2 1,9-5-1,7-1 1,2-4-420,2-6 1,-2-2-1,1-6 1,-1-1-12,-5-4 0,2-3 1,-10-10-1,-1-4 265,-3-4 1,-8 0 0,-5-1-1,-3 0 379,-1 1 1,0-1-1,-1 2 1,1 3 506,0 4 1,5 3-764,4 2 1,10 5 237,7 4 0,12 2 0,9 2 0</inkml:trace>
  <inkml:trace contextRef="#ctx0" brushRef="#br0">15050 19511 8225,'-14'-6'187,"6"5"88,-1-4 0,1 10 1,-2 5-1,2 6 561,3 6 0,-6 11 1,4 7-1,-2 7-496,0 5 0,6 12 1,-1 4-1,2 3-541,2 2 1,0-4 0,2-10 0,1-8-404,1-10 0,6-11 0,-1-3 0,3-10 604,1-6 0,1-11 0,-1-8 0</inkml:trace>
  <inkml:trace contextRef="#ctx0" brushRef="#br0">14916 19964 8225,'0'-44'129,"0"-1"1,0 8-1,0 11 394,0 6 1,6 7 0,5 6-1,4 7-887,2 7 1,7 0 0,-2 2 0,5 2-1053,4 0 0,-3-2 1416,3 0 0,3-6 0,0 3 0</inkml:trace>
  <inkml:trace contextRef="#ctx0" brushRef="#br0">15370 19764 8225,'0'-13'977,"-5"-5"1,1 0 0,-1 4-397,-1 3 1,3 4 0,-5 4-171,-3-2 0,1 8 0,-1 11 0,4 6 46,1 6 0,-4 0 0,2 2 0,1 3-652,3 5 0,-2-3 1,1-1-1,2-2-497,2-4 1,1 3 0,0-12 59,0 0 0,6-9 0,3-3 0,2-4 468,3-1 1,-1-1 0,0-4 0,1-3 685,-1-4 0,0-2 1,1 3-1,-1 0 147,0 2 1,1 6 0,-1-1 0,0 4-451,1 4 0,-3 4 0,0 5 0,-2-1-88,1-3 0,2 3 1,1-3-1858,1 2 1304,-7-3 1,-1-4 0,-8-8 0,-2-4 520,-5 1 0,-3-5 0,-1 3 0,0-1 478,-1 1 1,1 2 0,0 4-255,-1-2 0,7 2 0,2 8 0,5 4-428,5 2 0,4 4 1,9 3-1,4 4-2107,3 3 0,2 2 2212,-1 0 0,7-1 0,1 1 0</inkml:trace>
  <inkml:trace contextRef="#ctx0" brushRef="#br0">16169 19991 8225,'-4'-27'218,"0"9"1,-5 14 0,3 23 0,0 0 1319,0 1 0,-4-1-1198,1-1 0,-2 1 1,2 3-1,5-4-183,2-3 0,2-6-399,0-1 1,2-6 0,2-2 264,5-7 1,3-10 0,1-2 0,1-2-18,-1-2 1,5-4 0,0-3-1,-2 1 457,-1 4 0,-6-1 0,-2 9 0,0 2-517,1 4-429,-5 5 1,3 8 0,-5 4 0,2 6-739,2 4 0,1 8 1,-2-2-1,5 3 1221,3 2 0,7-7 0,2 0 0</inkml:trace>
  <inkml:trace contextRef="#ctx0" brushRef="#br0">16636 19951 8225,'0'-19'0,"-1"5"320,-4 1 0,-2 13 1,-7 15-1,3 8 478,2 7 0,-8 1 0,4-4 1,-2-1-630,0 1 1,4-6 0,2-3 0,4-4-1701,4 0 583,1-1 1,6-13 0,3-9 0,1-10 458,-1-6 0,3-3 1,-5-2-1,0-3 508,-2-1 1,1 3-1,-2-3 1,-1 2 247,-1 2 0,-2 8 1,-2 5-1,-1 6 259,-1 2 1,-7 6-1,4 0-606,0 6 1,-4 4-1,7 8 1,1 1-625,1 2 1,13 0 703,2-5 0,15 0 0,0 1 0</inkml:trace>
  <inkml:trace contextRef="#ctx0" brushRef="#br0">16796 19924 8225,'7'-6'2068,"-2"-3"-1746,-4 3 0,-1 6 0,0 11 0,0 4-278,0 2 1,5 7 0,-1 0 0,-1 4 35,-1 3 0,-2 0 1,0-6-1,0-1-352,0-2 1,-2-6 0,-2 2 183,-5-3 0,-3-8 0,-1-2 0,-1-4 1,1-2 85,0-4 0,-1 2 0,2-5-77,4-3 0,-3-1 0,7-1 0,1 0-117,1-1 1,5 1-1,5 1-506,5 3 0,8-3 0,0 4 0,2-3 702,5 2 0,2-8 0,3 2 0,1-12 0</inkml:trace>
  <inkml:trace contextRef="#ctx0" brushRef="#br0">17223 19444 8225,'0'-25'981,"-5"12"1,-1 1-386,-1 18 0,2 16 1,-4 11-1,-1-1-116,-2 1 0,-1 4 1,-2-2-1,-1 4-119,-2 1 0,-4 4 1,3 2-1,-2 0 309,-3 0-1107,5 4 0,1-13 0,8 0-436,1-7 0,6-2 0,0-12 1,6-4 87,6-6 0,4-6 0,5-6 1,4-7 478,3-8 1,5-8 0,-2-4 0,-4 0 514,-4 1 0,3-4 0,-7 5 0,-3 2 571,-2 1 0,-7 8 0,4 5 744,-3 5 1,0 9-1285,-5 1 0,0 7 0,0 9 1,0 4-477,0 0 0,0 1 0,0 4 0,1-1-29,4 0 0,2 2 0,8-8 0,3-2-4470,4-1 4735,3-8 0,8-1 0,1-6 0</inkml:trace>
  <inkml:trace contextRef="#ctx0" brushRef="#br0">17556 19578 8225,'-14'0'-32,"1"0"0,4 0 846,0 0 1,6 1-1,-3 4-373,1 3 0,2 4 0,-6 3-493,-2 3 0,0 8 1,-4 10-1,-3 5-256,-4 8 0,-5 5 0,-3 11 0,-1-3-781,2-3 1,1-1 1088,1-18 0,0-3 0,1-10 0</inkml:trace>
  <inkml:trace contextRef="#ctx0" brushRef="#br0">17236 20017 8225,'21'-59'1182,"2"-5"0,-3-1 0,2 9-223,6 9 0,-1 8 0,5 7 1,-1 6-863,0 6 1,0 8-1,-4 7 1,0 4-3713,-1 1 0,0 0 3615,-4 0 0,3 0 0,-4 0 0</inkml:trace>
  <inkml:trace contextRef="#ctx0" brushRef="#br0">16729 17765 8200,'-22'-9'-409,"0"0"1,-9 0-1,6 12 1,-2 5 408,-3 5 0,1 8 0,2-3 0,0-1-106,1 3 1,5-6 0,3 3-1,5-5 154,4-4 1,6 0 0,13 1 0,14-3 542,13 0 1,16-3 0,17 4 0,-29-3 0,3-1-430,5 1 0,2 0 0,7-1 0,3 1 0,5 1 0,1 1 0,2-2 1,1 0-325,0 2 0,1-1 0,-19-2 0,0 1 0,1-1 0,0 1 1,1-1-1,0 1 0,3-1 0,0-1 0,0 1 88,0 1 1,1 0 0,0-1 0,3-1 0,0 0 0,-1 0 0,-1-1 0,-1 1 0,0-1 0,0 0 0,0-1 0,1 1 48,0-1 0,1 0 1,0 0-1,1-2 0,0 0 1,-1 0-1,-1-1 1,0 0-1,-1 0 0,0-1 1,-2 0-1,1 0 66,-3 0 1,0 0-1,1-1 1,1-1-1,2-1 1,-2 0-1,-4 0 1,-1 0 0,0-1-1,1 0 1,0 0-1,0-1 120,-1 0 1,0 0 0,-1 0 0,23-2 0,-1 0 0,-2 0-1,-1 0 1,-3 0 0,-1 0-118,-3 1 0,-1-1 0,-3-1 0,-1 0 1,-6 3-1,-1-1 0,-4 1 0,-2-1 100,-4 1 0,-3-1 0,33-13 1,-18 4-1,-11 0-461,-11 0 0,-11-5 0,-11 2 0,-11-5 277,-14-4 1,-15-3 0,-22-8 0,23 20 0,-1 0 130,-5-2 0,-2-1 0,-10-2 0,-3-1 0,-1 0 0,-2 0 0,-2 0 0,-3 1-43,-3-1 1,-3 0 0,-2-1-1,-3 2 1,22 8 0,-1 2-1,0-1 1,-4 1 0,0 0-1,-1 1-152,-3 0 1,-1 2-1,-2 0 1,-6-1-1,-3 1 1,1 1-1,1 3 1,-1 0-1,0 2 1,-2 0-1,-1 1 1,-1 0-43,-1 1 1,0 0 0,-2 2 0,15 0 0,0 1 0,-2 1 0,1 0 0,-2 2 0,0 0 0,0 2 0,0-1 0,0 1 0,0 0 0,0 0 0,0 1 27,0 1 0,0-1 1,0 2-1,-1 1 0,-1 1 1,-1 1-1,1 1 1,0 1-1,4 0 0,0 0 1,1 1-1,0 1 0,2-1 1,-1 1-1,1 1 1,0 0 36,2-1 0,1 1 1,-1 1-1,2 1 0,-16 8 1,1 1-1,4 2 0,10-2 1,4 2-1,1 1 0,5 0 1,2 1-1,1 1 81,-14 16 0,4 1 0,4 0 0,4 3 0,6-3 0,2 1 0,2-2 0</inkml:trace>
  <inkml:trace contextRef="#ctx0" brushRef="#br0">24701 12767 8076,'-2'-11'0,"-1"0"-742,-1 2 0,-1 5 693,5-5 0,0 5-107,0-5 0,6 1 787,3-1 327,-3 3 0,-1 8-346,-10 2 0,2-1 0,-6 6-274,-1 2 1,-2 0 0,-1 3 0,-1-2 11,1-4 0,1 4 1,2-3-1,1 3-362,-1 1 1,2-1 0,1-1 0,-1-3 111,1 3 1,4 1-1,-1 1-14,2 0 1,2 1 0,3-2 0,5-2 25,5-1 1,8-6 0,-2 1 0,2-2-125,2-2 0,2 0 1,1 0-1,-3 0-370,0 0 1,-3 0 0,2 0 0,-4 0-408,-3 0 1,-2 4 0,-1 2 0,-1 0 788,-2 0 0,-1 4 0,6-2 0</inkml:trace>
  <inkml:trace contextRef="#ctx0" brushRef="#br0">24634 12981 8536,'-6'-34'1082,"-3"3"-887,3-4 0,6 22 0,11 0 0,4 7-266,2 4 1,7-2 0,-2-2-1,3 0 523,2 0 1,9 2-1,2 4 1,4 0-199,5 0 0,3 0 0,4 1 1,-1 2 88,0 2 0,10 3 0,2-3 0,0-1-133,0 2 0,8-4 0,-5 4 0,4-2-273,-33-2 1,-1 1 0,2-1 0,-1 0 0,1-2-1,0 0 1,-1 0 0,0 0-216,37 0 1,-4 0 0,-6 0-1,-6 0-74,-6 0 1,-4 0-1,-10 0 1,-6 0-569,-4 0 1,-10 0-1070,-2 0 1989,-9 0 0,-15 6 0,-9 1 0</inkml:trace>
  <inkml:trace contextRef="#ctx0" brushRef="#br0">26220 12701 8578,'12'-43'0,"-1"6"536,-2 12 0,1 10 0,6 16-654,2 4 1,0 2-1,-6 6 1,-2 1-58,-1-1 1,-2 0 0,2 2 0,-4 2 50,-4 0 0,-1 6 1,0-4-1,-1 2-97,-4 2 1,-4 1 0,-9-2 0,-2-4 193,-1-3 0,0-2 0,5-1-373,-2-3 400,0-3 0,5-6 0,0 0 0</inkml:trace>
  <inkml:trace contextRef="#ctx0" brushRef="#br0">19195 13327 8210,'0'-18'-448,"0"1"-276,0 5 1,-1 6 1036,-4 6 0,4 1-88,-3 4 1,-2-2 438,1 6 1,-1-2 0,3 3 679,-1-1 0,-1-4-442,5 4 0,0-1-816,0 6 1,2-1-1,4-1 1,6-3-19,4-5 1,8-2 0,-1-2 0,7 0 131,6 0 0,2 0 0,2 0 0,0 0 94,0 0 0,4-5 0,1 1 0,-4 1 44,-4 1 0,6 2 0,-3 0 0,2 0-287,-1 0 1,-7 0-1,-1 0 1,-3 0-217,-4 0 0,2 0 0,-10 0 1,-2 0 8,-1 0 1,-3-1 93,-3-3 0,-5-2 0,-10-5 0,-7 4 155,-8 1 0,-10 0 0,-4 3 0,-4-1-186,-1 1 0,-4 1 0,-2 2 0,-1 2-143,-4 2 0,-1 2 1,-1 4-1,3-2 74,5-2 1,-2 0 0,10-3 0,1 1-318,2-1 1,9 3-1,7-2 1,3-1-659,2-1 0,7-2 1137,6 0 0,12 0 0,9 0 0</inkml:trace>
  <inkml:trace contextRef="#ctx0" brushRef="#br0">22635 12954 8154,'0'-13'330,"0"4"272,0 0 471,0 6 0,0-1-316,0 8 0,0 3 1,0 7-1,0 0-188,0 4 1,-5-1 0,1 3 0,1 1-243,1 0 0,2-5 0,0 3 1,0-1 153,0 0 1,2 0-746,2-5 335,-2-6 0,5-4 0,-4-10-32,1-6 0,1-8 1,-4 2-1,4-1 368,4 1 0,-2-2 0,2 7 0,0 2-151,-2 0 1,5 4-1,-3 1 1,3 1 11,1 3 0,1-3 0,-1 2-540,0 1 1,-4 1-1,-1 4 1,-1 2-1302,0 5 0,-4 3 0,3 1 280,0 1 1,0-1 0,4 0 0,-1 1-1860,2-1 3152,1-6 0,7-1 0,2-6 0</inkml:trace>
  <inkml:trace contextRef="#ctx0" brushRef="#br0">23128 12821 9983,'0'-25'0,"0"2"4425,0 6-3966,0 8 0,0 4 1,0 11-1,0 6 437,0 4 0,0 8 0,0 0 0,0 5-870,0 7 1,0 1 0,0 0 0,0-2 218,0 2-1467,0 2 0,1-1 0,4-2 1222,4-5 0,2-3 0,3-1 0</inkml:trace>
  <inkml:trace contextRef="#ctx0" brushRef="#br0">23901 12767 8545,'0'-17'2803,"0"-1"-2086,6 6 1,0 8-315,3 8 1,1 8 0,-5 7 0,-3 2-163,0 3 1,-2 7-1,0 3 1,0 1-369,0 1 0,0-5 0,-2 3 0,0-1 53,-3-4 1,1-2 0,4-4 0,0-2-1365,0-2 0,4-5 0,2-7 1438,1-1 0,2-7 0,5-7 0</inkml:trace>
  <inkml:trace contextRef="#ctx0" brushRef="#br0">23941 12821 7998,'-9'-27'0,"2"2"690,1 3 0,1 7 1,7 7-1,2 3 227,5 2 0,4 1 1,5 2-1,4 0-263,4 0 1,6-1 0,4-2-1,2-2-528,2 2 0,5 2 0,-1 1 0,-1 0 0,-1 0-165,-2 0 1,-5 0 0,1 0-242,1 0 0,-5 0 0,-1 0 1,-4 0-218,-5 0 0,2 0 0,-5-2 0,0-1 21,1-1 0,-3-1 0,-3 5 228,-1 0 1,-4 2 450,0 2 1,-6 4 0,1 5 0,-2 0 332,-2 1 1,0 5 0,0 3 0,0 3-83,0 2 0,-5 4 1,1 0-1,-1-1-309,0-2 1,3-1-1,-2-2 1,2-1-211,2-2 0,0 0 0,-1 5 0,-2-2-53,-2-3 0,-4 3 0,3-4 0,-1 0-628,-3-4 0,-7 1 1,-3-3-1,-3-3 376,0 0 0,-10-6 0,3-2 0,-4-2 281,-3-2 1,-9-2 0,6-2 0,0-5 112,3-3 1,-4-1 0,5-1 0,4 1-15,2 0 0,1 4 0,0 0 0,6 0-751,2 1 1,3 3 0,5 5-1984,0 0 2724,5 0 0,8 0 0,8 0 0</inkml:trace>
  <inkml:trace contextRef="#ctx0" brushRef="#br0">24221 12794 8003,'-19'-25'0,"4"4"0,6 9 309,3 11 0,2 7 1,4 9-1,0 2 620,0 6 1,1 3 0,3 5 0,4 5-492,-1 2 1,5 4-1,-4 2 1,0 5-1611,1 3 0,-1 1 1172,1 1 0,2 11 0,-3 3 0</inkml:trace>
  <inkml:trace contextRef="#ctx0" brushRef="#br0">22715 13674 7950,'0'-14'85,"0"7"0,0 2 1,0 10 229,0 4 0,0-2 0,1 2 384,4 1 0,-4 2 0,3 2 0,-2-1 183,-2 0 0,4 1 1,1-1-1,-2 0-658,-2 1 0,1-1 0,1 0 0,1 1 135,-1-1 0,-1-4-537,-2 0 0,0-8-164,0-1 1,0-12 0,0-10 0,0-3 301,0-2 1,1-1 0,2-1-1,3-1 413,1 5 0,-4-2 1,3 6-1,-1 1-120,-1 2 1,5 7 0,-3 4 0,0 0-649,0-1 0,0 5 0,-2-1-685,5 2 1,3 2-1,0 2 1,-2 2-661,-1 5 1,0 3 1739,4 1 0,6 7 0,2 0 0</inkml:trace>
  <inkml:trace contextRef="#ctx0" brushRef="#br0">23141 13620 9271,'0'-13'2391,"0"6"0,6 1-1877,3 6 1,-3 1 0,0 4-464,0 4 0,-5 2 0,4 3 0,-4-1-169,-1 0 1,-6 1-1,-1-1 1,-2 0 37,0 1 0,0 0 0,-4 3 40,-1 1 0,7-1 1,4-3 340,6-1 1,4-6 0,8-1 0,2-1-462,0-1 0,7 1 0,-2-4 1,2 2-827,-2 1 1,6 1 0,-2-4 985,2 4 0,3-4 0,9 5 0</inkml:trace>
  <inkml:trace contextRef="#ctx0" brushRef="#br0">23954 13594 8162,'-13'-6'944,"1"3"0,2-5 163,1 2 0,4 2-501,-3 4 1,0 2 0,-1 2-1,5 5-245,2 3 1,2 3 0,0 2 0,-1 5-368,-4 4 0,4 0 1,-5 2-1,2 2-464,-1 1 1,-1 5 0,3-5-1,-1-3-880,1-4 1,1-1 0,2-5 1349,0-2 0,0-1 0,0-1 0</inkml:trace>
  <inkml:trace contextRef="#ctx0" brushRef="#br0">23954 13580 7951,'-9'-22'0,"2"-2"798,1 1 0,3 11-86,8 3 1,3 6 0,9 2-497,1-4 0,5 4 0,-1-4 0,4 4-140,0 1 0,7-5 0,2 1 1,4 1-27,1 1 0,3 1 0,0-2 0,-2-3-170,2-1 1,-4 2-1,-4-2 1,1 1-210,-2 3 1,-3 1-1,-7 2 1,-4 0 5,0 0 1,-4 2 0,-6 2-1,-2 5 116,-2 3 1,-2 3 0,-4 3 0,0 4 622,0 3 1,-6 2 0,-1 1 0,-2 1 178,0 3 0,0-1 0,-4-3 0,-1 0-269,1-1 0,0 5 0,-1-8 1,1 0-547,0 1 0,-1 0 1,0 0-1,-3-1-201,0-2 1,-1-6 0,3 2 0,-3-3 40,-4-2 0,-3-1 1,-2-3-1,1-5 185,-1-2 0,-4-2 0,0 0 0,1 0 116,2 0 1,3 0-1,1 0 1,2-2-738,-2-2 0,3-2 816,-1-3 0,0-9 0,-5 4 0</inkml:trace>
  <inkml:trace contextRef="#ctx0" brushRef="#br0">24194 13487 7975,'0'-13'2269,"0"2"-2161,0 7 0,-1 16 0,-4 16 0,-4 5-148,-2 4 1,-3 1 0,1 3-1,0 4-263,-1 4 1,1 3-1,0 2 303,-1 4 0,1-3 0,0 4 0</inkml:trace>
  <inkml:trace contextRef="#ctx0" brushRef="#br0">12890 13194 30162,'-9'-28'-3277,"0"-3"0,1-2 0,8 11 1763,0 4 1,1 9-1,4 6 1528,3 6 1,4 9 0,5 6 0,2-2 1,3-1 1,11 3 0,-5-2-1,3-3 436,1-2 0,5-8 0,-1 1 0,3-2 74,1-2 0,4-2 0,0-2 0,1-5-229,1-3 1,0-1 0,4-1 0,-1 1-634,1 0 0,5-1 1,0 2 835,-3 4 1,-2-10 0,3 3 0</inkml:trace>
  <inkml:trace contextRef="#ctx0" brushRef="#br0">13757 13114 6004,'3'-42'0,"4"1"1039,6 1 1,5 4 0,0 16 0,4 6 559,3 9 0,1 6 0,-3 8 1,-2 9-2474,-2 5 0,-2 5 0,-9 5 1,-3 4 464,-4 2 0,-1 8 0,-3-7 0,-4 0 360,-6-3 0,-14 0 1,-1-4-1,-5-1 602,-4 1-407,-1-2 1,-2 1 0,0 2 0</inkml:trace>
  <inkml:trace contextRef="#ctx0" brushRef="#br0">7572 13554 7889,'0'-14'-604,"0"7"0,-6 1 604,-3 6 354,3 0 967,0 0 366,6-6 1945,0 5-2265,0-5-210,0 6-686,6 0 1,1 0-65,7 0 0,-1 0 0,0 0-57,1 0 1,-1 0 0,0 0 0,1 0-103,-1 0 0,0 0 0,0 1 1,1 2-154,-1 2 1,0 1 0,1-3-1,-1 2 65,0 3 0,1-4 1,-1 4-1,0-2-176,1-3 1,-1 0 0,0-1 0,1 3 201,-1-2 1,0-2 0,1-1 0,-1 0 200,0 0 1,1 0 0,-1-1 0,0-2 7,1-2 0,4 0 0,-1 2 1,0-2-312,-3 2 0,0-3 1,-1 2-1,0 1-209,1 1 0,-1 2 0,0 0 0,1-1 160,-1-4 0,0 4 0,1-3 0,-1 1-90,0-2 1,1 2 0,-1-4 0,0-1 87,1 1 0,-1 0 0,2-4 1,1 2 266,2-1 1,0-2-1,-5-1 1,-1-1-228,-3 1 0,3 1 0,-5 2 0,2 1-300,0-1 0,-5 2 1,4-1 53,-2-1 1,-1 0 0,-2-1 0,2 2 130,-2-1 1,-2 3 0,-1-2 37,0-2 1,0 0 0,0-3 0,0 1 169,0 0 1,0-2 0,0-2 0,0 0 21,0 0 0,-4-2 1,-2 1-1,0 2-278,0 1 0,0 2 0,2 1 0,-4 2-334,1 1 1,-5 0 263,3-4 1,-3 1-1,-1 1 60,0 3 0,-1 5 0,1-3 0,0 1 93,-1 1 1,1-5 0,0 3-1,-1 0 150,1 0 1,0 0-1,-1 2 1,0-4 120,-4 1 1,3-3 0,-3 4 0,3 0-200,2 0 1,0-3 0,-1 3 0,1 0-49,0 0 1,4 2 0,0 4-1,-1 0-158,-2 0 1,-2-5 0,1 1 46,0 1 1,-1 1-1,1 2 1,0 0 114,-1 0 0,1 0 0,0 0 0,-1 0 29,1 0 1,0 0-1,-1 0 1,1 2 44,0 2 1,-6-2 0,-2 4-132,0 0 1,2-3 0,5 5-1,1 1-170,0-1 1,-1 4 0,1-3 0,0 2 150,0 3 0,-5-1 0,0 0 0,2 2 214,1 3 1,2-3 0,-1 2 0,1-2-19,0-1 0,4-1 0,0 2 1,0 1 74,1 2 1,-2 0-1,4-4-114,-1 4 1,4 1 0,-2 4 0,4-6-103,1-2 1,0 3-1,0 0 1,1 0 40,4 1 1,1-4 0,6 4 0,-2-1 19,0-1 0,10 6 1,-6-6-1,4 0 99,1-3 1,5 0 0,-2-1 0,4-1-161,0-3 0,1 1 0,-1-5 0,1-2 0,0-2 0,-1-1 0,1 0 0,0 0 0,-1 0 0,1 0 0,-2 0 0,-1-1-412,-2-4 1,-1 4 0,1-4 0,-4 4-1392,-3 1 0,-2-5 0,0 1-805,1 1 1,-7 3-1094,-2 4 3701,-4 10 0,-1 6 0,0 7 0</inkml:trace>
  <inkml:trace contextRef="#ctx0" brushRef="#br0">5145 15726 8257,'-1'-9'1452,"-3"0"0,2 5-426,-2-5-400,-4 6 0,7-1-115,-4 8 1,4-1 0,2 4-85,4-1 0,-2-1 1,4-4-1,0 2 5,1 2 0,1-1 0,4-4 6,0 0 0,1 0 0,-1 0 1,0 0-72,1 0 0,-1 0 0,0 0-160,1 0 1,-1 0 0,0 0 0,1 0 86,-1 0 0,0 0 0,1 0 10,-1 0 1,0 0 0,1 0-42,-1 0 0,0 0 0,1-1 1,-1-2-73,0-2 0,1-4 1,-1 3-1,0 0-114,1 1 0,-1-4 0,0 3 0,1 0-54,-1 0 1,-4-3 0,0 3-66,1-1 1,1 2 0,-1-2 125,-1 1 1,-5 0-99,5 2 1,-4 1-1,2-6-66,-1-2 1,3-1 0,-5-1-1,1 0 97,1-1 0,-5 1 1,5 0-1,-2-2-1,1-3 1,-1 3 0,-4-2 0,2 3 181,2 5 0,-2-2 0,2 2-337,-2-3 0,-2-1 0,0-1-133,0 1 1,-2 4-1,-1 0 28,-1-1 0,-5-2 0,3-1 113,-1-1 1,2 2-1,-2 2 1,-1 1 174,1-1 0,2-2 0,-3-1 0,-3-1 95,-1 1 0,3 0 1,1-1-1,-3 2-229,-1 4 0,0-4 0,2 4 0,1 1-117,-1 2 0,-2 0 1,-1 0-1,-1 2 54,1 2 0,0 1 0,-1 0 0,1 0-51,0 0 0,-1 0 0,1 1 1,0 2 157,-1 2 0,1 0 1,0-2-1,-1 2 118,1-2 1,0 3 0,-1-2 0,1-1 60,0-1 1,-1-2 0,1 0 0,0 0 27,-1 0 1,-3 1 0,-3 2-1,1 2-149,0-2 0,-3 2 0,2 1 0,0 2-105,-4 2 1,3 6-1,1 2 1,0 0 47,4 1 0,0 0 0,-1 5 0,1-2 104,4 2 0,-1 1 0,5 2 0,0 0 270,-1-1 1,6 1 0,-2-1 0,4 0-234,1-4 0,0 6 0,1-6 1,4-1-96,4 0 1,2-7 0,4 4 0,3-3 58,4-2 0,5-1 0,3-3 0,2-4-867,2-4 1,2-1 0,2 0 0,-1 0 75,-1 0 0,-1 0 0,4 0 0,-2 0-387,-2 0 0,-5 0 0,1 2 0,-3 2-403,-1 5 1521,-6 3 0,4 7 0,-4 2 0</inkml:trace>
  <inkml:trace contextRef="#ctx0" brushRef="#br0">6718 15100 7651,'0'-14'-1059,"0"1"808,0 0 1,-4 4 1243,0 0-47,-1 6 0,7-4-224,2 2 1,-1 2 0,6-6 335,1-1 1,2 2-280,1 0 1,1 5-525,-1-2 1,0 4-1,1 1-39,-1 0 0,-4 0 0,0 1 0,1 4 34,2 4 1,1-2 0,2 0-1,1 1 70,2-1 0,4-2 0,-2 2 1,0-1 42,4-3 1,0-2-1,0-1 1,-2 0 34,1 0 1,1 0-1,0 0 1,-2-1-141,2-4 0,-5 2 1,0-4-1,-1 0-19,0-1 1,0 4 0,-5-5 0,0 0-51,1 2 0,-6-4 1,1 5-1,0-1-47,-1-3 0,-1-2 1,-4-2-1,3 1-183,1 0 0,-4-1 0,2 0 0,-2-3-19,1 0 0,-2-7 0,2 3 0,-2-1 23,-2 0 0,0 0 0,0-4 0,0 3-112,0 0 0,-2 3 0,-1-4 0,-3 3 12,-1 2 0,2-3 1,-4 4-1,-1 2-105,-2 1 1,-1 2 0,0-1 0,-1 1 7,1 0 0,0 4 0,-2 1 0,-2 1 94,0 0 0,-3 2 1,4-2-1,-3 1 125,-2 3 0,3 0 0,-4 0 0,0-2 99,1 2 1,-4 2 0,3 2 0,-3 4-135,-2 4 1,-4 1 0,-2 2 0,1 0 9,-1 3 1,-4 2-1,3 1 1,-1 3-22,-1 0 0,6 4 1,-1-4-1,5 1 171,3 0 1,4-6-1,7 2 1,3-3 52,5-2 1,2 1 0,2-1 0,0 0 141,0 1 0,11 3 1,4 1-1,4 0-234,5 1 0,7-4 0,7 3 0,7-4-211,3 0 1,12-1 0,-5 0 0,1-1-280,-1-3 0,4 6 1,-9-5-1,-1 1-1947,-2 1 1,-2-1 0,-5 4 2365,0 3 0,-6 3 0,-1 5 0</inkml:trace>
  <inkml:trace contextRef="#ctx0" brushRef="#br0">5225 16606 8324,'-7'-14'781,"0"2"-958,2 4 0,2-3 562,-6 7 1,6-2 1061,-1 1 257,2 4-1247,2-5 0,6 6 0,3 0 0,3 0-51,1 0 0,2 1 0,2 2 0,2 2-117,2-2 0,-1 3 1,4-2-1,-2-1-45,2-1 0,-3 2 1,-1 1-1,1-2 30,0-2 0,-5-1 0,2 0 0,-3 0 108,-2 0 1,0 0 0,1 0 0,-1-1-120,0-4 1,5 2 0,0-6-1,-2-1-86,-1-2 0,3 0 1,0 0-1,-2 2-130,-1 0 1,-2-10 0,0 7 0,-1-3-83,-3-4 0,1 4 1,-4-5-1,0 1 20,0-1 1,-1 3 0,-5-4 0,0 0 81,0 1 1,0-7 0,0 4-1,0 1-46,0-3 0,-6 3 0,-3-1 0,-2 3-101,3 2 1,-4-5 0,1 4 0,-3-3-195,-4 1 0,-4 6 1,1-3-1,-1 1 132,-2 0 1,-9 2 0,7 5-1,-4 3 112,-3-3 1,4 1-1,-5 1 1,0 4 49,0 4 1,0 1 0,-5 1 0,2 5 102,0 8 1,-7 3-1,5 9 1,1 0 135,-1 7 0,-1 2 0,9 4 0,1-2-66,2 0 0,7 7 1,5-7-1,6 0-322,5 2 0,5-5 0,6 2 0,8-1-333,6-1 1,11 3 0,8-6 0,5-3-511,5-4 0,16 0 1,-2-6-1,5-2-921,4-1 1,-1-6 1691,-31-5 1,0 0 0,1-2 0,1-1 0,5 2-1,0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960 10688 8558,'-6'-40'25,"4"3"1,-2 6 623,2 9-678,2 12 1,0 5-1,0 10 122,0 4 0,0 2 0,0 4 0,2 3 499,2 4 0,2 9 1,5 5-1,-2 2 58,1 2 0,2 5 0,0 1 0,-2 0-284,-1-1 0,-2 3 0,4-5 0,-2-3-334,1-2 0,-3 2 1,2-10-1,0-5-67,-2-6 0,4-4 1,-5-2 9,1 1 0,-4-8 1,2-6 19,-4-8 1,-1-9-1,-1-7-2,-4-6 0,2-7 1,-4-9-1,-1-7 1,1-3 1,-3-5 1,2-4-1,1 7 1,1 3 58,3 5 0,1 6 0,2 8 0,0 5 162,0 3 0,0 7 0,0 3 0,2 5-44,2 4 0,4 3 0,7 6 1,2 0 4,6 0 0,2 6 0,1 3 0,1 4-1,0 5 1,-1 1 0,1 6 0,0 1-115,-1 2 0,-5 7 0,-5-1 0,-4 0-93,-3-2 0,-6 0 0,0-1 0,-4-1-14,-4-2 0,-5-1 0,-1-2 0,-3-2-177,-4 0 0,-6-7 1,2 2-1,-3-3 124,-2-2 0,-4 0 0,0-1 1,1-2-1255,2-1 0,7-1 0,4 2-593,2-1 1,9-6 1944,6 1 0,18-2 0,10-2 0</inkml:trace>
  <inkml:trace contextRef="#ctx0" brushRef="#br0">2040 10488 8419,'-18'-28'0,"0"5"0,2 8 251,1 6 0,0 6 1,-3 7-1,-4 4-192,-3-1 1,-3 5 0,-2-3 0,-2 3 693,-3 1 0,1 0 0,-1 1 1,4-1-100,3 0 0,2-1 1,4-1-1,4-2-348,4 1 1,6 2-1,4 1-149,2 0 0,13 1 0,5-1 0,6 0-253,6 1 1,12-5 0,0-1-1,3 1-55,3-1 0,-4 4 1,2-3-1,-4 2 102,-4 3 0,-5 3 0,-9 1 0,-4 0 32,-3 1 0,-8-2 1,-4 5-1,-6 1 47,-6 3 0,-9-4 1,-4 0-1,-3 0-1,-2-1 1,1-2 0,0-5 0,3-3-342,0-2 0,12-1 0,-3-5-689,2 1 0,8 1 0,5-5 1001,11 0 0,13-6 0,10-2 0</inkml:trace>
  <inkml:trace contextRef="#ctx0" brushRef="#br0">2359 11102 8519,'-13'-21'2296,"6"13"0,1 2-2078,6 6 1,0-11 0,0-12 0,1-3-255,4-5 1,-2-2-1,6-5 1,-1-1-100,0-2 1,2-7-1,-4 2 1,0 0 129,0 1 1,0-4 0,-3 3 0,3 0-89,1 0 0,-2 7 0,2 8 0,0 5 684,1 3 1,-4 6-266,5 8 0,0 3 1,3 7-1,-2 4-592,-1 4 0,0 4 0,4 5 1,1 5-297,-1 7 1,0 4-1,1 6 1,-1 0-316,0 0 0,1 0 0,-1 0 1,0-1 876,1-4 0,-7 4 0,-1-5 0</inkml:trace>
  <inkml:trace contextRef="#ctx0" brushRef="#br0">2453 10835 8410,'1'-39'278,"4"-5"1,7-8 0,8 17 0,2 10 1194,2 7 0,4 6 1,-7 2-1,1 2-2220,0 2 0,-1 2 0,3 4 1,-2 0-860,2 0 0,1 6 1606,2 3 0,-1 8 0,1 4 0</inkml:trace>
  <inkml:trace contextRef="#ctx0" brushRef="#br0">1466 11821 8648,'-4'-18'0,"-1"1"133,2 0 0,1 8 0,-3 5 87,-4 3 0,2-4 1,-2 1-1,0-1 112,2-1 0,-5 5 1,3-5-1,-3 1-32,-1 1 0,-1 0 0,1 4-82,0 0 0,-1 1 1,3 3-1,0 5 40,2 3 0,2 9 1,-4 4-1,4 6-55,1 3 1,0 8 0,3 8-1,-1 5-374,1 3 0,1 1 1,4-3-1,1 0-462,1-4 1,7 5 0,-2-10 0,2-4 166,3-5 0,3-8 0,1 1 0,-1-4 466,-3-5 0,0-9 0,-1-7 0</inkml:trace>
  <inkml:trace contextRef="#ctx0" brushRef="#br0">1320 12314 8451,'0'-19'819,"4"-2"1,1-4-1,-1 3-50,2 4 1,1 8 0,7 2-490,-1 2 0,0 4 0,1 6 0,-1 5-1357,0 3 1,5-3-1,1-1 1,2 3 32,3 1 1,1-3 0,2-2 1043,-1-1 0,1 4 0,0-2 0</inkml:trace>
  <inkml:trace contextRef="#ctx0" brushRef="#br0">1666 12288 7970,'-13'0'494,"0"0"1527,-1 0 0,1 0-561,0 0 1,5 1-1136,4 4 0,8-4 0,7 5 0,3-2-218,4 1 1,4-1-1,-2-4 1,0 0-318,4 0 0,-3 0 1,0 0-1,-2 0-546,-3 0 1,-1 0 288,-2 0 1412,-5 0-290,-2 0 1,-6-6-130,0-3 0,1-2 1,3-3-410,5 1 1,3 4-1,2 2 1,-1 1-282,0 3 0,1 1 1,-1 2-1,0 0-46,1 0 0,-1 6 0,-1 3 0,-2 3 12,-1 1 1,0 1-1,4-1 1,-1 0-150,-3 1 1,3-1-1,-3 0 1,3-1-236,1-3 0,5 1 0,1-5 0,0-2-71,0-2 0,4-1 1,-4 0-1,0-1 193,0-4 0,-5-2 0,-7-6 0,-1-1 176,-3 1 1,3 0-1,-2-1 1,-1 1 174,-1 0 0,-2-1 0,0 1 1,0 0 436,0-1 1,0 5-1,1 2 1,2 0 1346,2-1 0,1 5-1279,-2-1 1,3 4 0,7 4-339,-1 5 1,2 9 0,1 6-59,2 5 0,6-1 0,-4 5 0</inkml:trace>
  <inkml:trace contextRef="#ctx0" brushRef="#br0">16543 18445 9376,'6'-12'1111,"3"3"1,2-1 0,3 5-1,-1 2-826,0 2 0,1-1 0,-1-1 0,0-1-114,1 1 0,-1 1 0,0 2-51,1 0 0,-1 0 1,0 0-1,1 0 240,-1 0 0,5 0 1,1 0-1,2 0 123,2 0 0,3 0 0,2-1 0,1-2-179,3-1 1,8-7-1,-3 4 1,0-2-109,1 0 0,-4 6 0,0-3 0,-1 2-38,-4-1 1,0 1 0,-3 4 0,-1 0-270,-2 0 1,0 0-1,-5 1 1,-2 2-140,-1 2 1,-1 1 338,-1-2 0,-1-1 1,-2 4 157,-1-1-281,0-1-842,4-5 673,-5 0 1,-8 0-1,-9 1-76,-3 4 0,-1-4 0,-2 4 0,-2-4 301,0-1 1,-3 5 0,4-1-1,-3-1 213,-2-2 1,3-1 0,-2 0 0,-1 0-8,0 0 1,-1 0 0,-5 0 0,2-1 31,3-3 0,-6 2 0,3-2 1,-1 2-228,1 2 1,-3 0-1,6 0 1,-2 0-211,2 0 1,-2 0 0,5 0-1,0 2 48,-1 2 1,3-2 0,3 3 0,1 0-1,0-1 0,-1 5 0,2-3 1,2 0 163,1 0 0,6 0-39,-1-2 1,4-2 0,4 2 0,5-2-91,3-2 0,7 0 1,3-2-1,4-1-149,0-1 1,5-5-1,2 3 1,0 0-380,-1 0 0,-1 2 0,-3 4 0,2 0-759,1 0 0,0 1 0,-4 2 1,1 3-1542,3 2 2922,-3 0 0,11 6 0,-5-1 0</inkml:trace>
  <inkml:trace contextRef="#ctx0" brushRef="#br0">19075 18618 10399,'0'-22'0,"2"0"802,2 2 1,4 6-1,5 5-585,0 4 1,1-2 0,-1-2-200,0-3 1,1 3-1,-2 0 1,-2 0 294,-1 2 0,-5-5 0,4 3 77,-2-3 0,3-1 0,-4 0 0,1-1 69,0 1 1,3 0 0,-3 0 6,2-1 0,0 1 26,6 0 0,-1 1 1,0 3-119,1 4 1,-1 4-1,0 1 1,1 0 29,-1 0 1,2 4 0,1 2 0,3 2-214,2 2 0,0 0 0,3 1 0,-4-2-558,0 1 1,2 2-1,-3 1 1,0-1-299,1-3 0,-3 3 0,-3-3 0,-1 2-796,0 3 1,-1-1-1,-1 2 1,-3 1 1460,3 2 0,1 6 0,1-4 0</inkml:trace>
  <inkml:trace contextRef="#ctx0" brushRef="#br0">19609 18591 8952,'-14'-17'1437,"1"-1"1,4 6 0,2 9-1426,1 6 1,1 0-1,4 4 432,-4-1 0,2 3 0,-4-1 1,1 2 415,3 5 0,0 3 0,0-1 0,-1 4-272,1 0 0,-3 7 1,1-4-1,2-1-122,2 2 0,7-5 1,4-1-1,5-1-497,3-1 0,10 0 0,0-8 0,3-3-232,2 0 1,4-5-1,-2 2 1,4-5-601,1-2 0,-5-5 1,0 3-1,-3 0-554,-2 0 1,2 0-1,-1 3 1,1-1 1416,0 1 0,2-4 0,6-1 0</inkml:trace>
  <inkml:trace contextRef="#ctx0" brushRef="#br0">20715 18498 7873,'0'-13'260,"0"-1"0,0 6 1853,0-1-1645,0 6 0,0-2 0,-1 10 0,-2 4 641,-2 2 0,-1 9 0,2 3 0,-4 6-251,1 2 0,-3 4 1,4-2-1,0-1-654,0 1 1,-3 2-1,5-3 1,1-3-808,1-1 1,2-3 0,0-2 0,0-6-558,0-2 1,0-1-1,2-3 129,2-2 1,3-3 0,7-9-1,1-6 1031,2-8 0,4-25 0,6-7 0</inkml:trace>
  <inkml:trace contextRef="#ctx0" brushRef="#br0">20982 18285 9383,'-6'-27'1828,"3"11"0,-5 6 0,2 7-1674,3 9 0,2 8 1,1 6-1,0-1 688,0 0 1,0 6 0,0 0-1,0 7-117,0 2 1,0 1 0,0 5 0,0 0-558,0 0 1,0 3 0,0 0-1,0-2-875,0 2 1,0-6-1,1-4 1,2-3 66,2-4 0,5 2 0,-1-11 640,3-6 0,1 3 0,1-7 0</inkml:trace>
  <inkml:trace contextRef="#ctx0" brushRef="#br0">20422 18751 11271,'-2'-23'969,"-2"-4"1,5 5-1,4 8 1,11 10-995,8 7 0,2-2 0,1 4 0,1-4 331,3-1 0,-1 0 0,7 0 0,3-1-736,3-4 1,-3 4-1,-5-3 1,3 2-1383,0 2 0,-4 0 1812,-3 0 0,3 6 0,0 1 0</inkml:trace>
  <inkml:trace contextRef="#ctx0" brushRef="#br0">20542 18885 7908,'18'-11'1185,"-1"-2"0,8 1 1,1 5-1,5 1-883,3 3 0,0 1 1,3 1-1,-2-2-313,3-2 1,3-3-1,2 2 1,-3-2-1243,-2-2 0,2 2 0,-7 1 1253,1 1 0,-4-10 0,2 1 0</inkml:trace>
  <inkml:trace contextRef="#ctx0" brushRef="#br0">21701 18205 8026,'0'-28'5311,"5"3"-3846,-1 11 0,1 8-1132,-5 6 1,0 6 0,-2 9 0,-1 4 114,-1 8 1,-9 6-1,1 8 1,-2 2-339,-2 1 1,0 8 0,3 0 0,-1 4-987,1 1 0,5-6 0,4-5 0,3-6-519,1-1 0,0-8 0,1-3 1395,3-4 0,10-8 0,7 3 0</inkml:trace>
  <inkml:trace contextRef="#ctx0" brushRef="#br0">21955 18578 7786,'0'-21'1759,"0"1"-699,0 11 0,-5 6 0,-1 15 1,0-2-661,1-1 0,-6 0 1,4 6-1,-1 1-186,4 2 0,-2 5 0,2-2 0,1 1-250,1 0 1,2-4 0,2 3-1,2-3-304,5-6 1,3 1-1,1-6 1,0 1-91,1-4 1,-1-4-1,-1-4 209,-3-5 1,1-3-1,-5-3 1,-2-3 176,-2-4 0,-2-2 0,-2 1 0,-5 1 797,-4-2 0,2 6 0,-8 3 0,3 6 81,2 4 1,0-4-1,-1 4-768,1 2 0,6 3 1,2 5-1,5 4-305,5 2 1,7 7-1,7 0 1,3-2-1164,6-1 1,0-2-1,9 1 1,2-2 1401,-1-4 0,11 4 0,-7-4 0</inkml:trace>
  <inkml:trace contextRef="#ctx0" brushRef="#br0">22408 18658 8388,'-13'-16'0,"-2"4"1027,-3 4 0,2 4 0,-5 4 0,0 2-560,1 2 1,3 3 0,0 8 0,2 1 69,1 2 1,3 1-1,2-2 1,4 1-297,4-2 0,1 3 0,3-1 0,6-2-437,8-1 0,3-8 0,3-2 1,4-4-663,3-1 1,1-1 0,-6-4 0,-1-4 236,-2-2 0,-10-4 0,-1-1 1,-3-4 446,-5 0 0,-3-1 1,-6-3-1,-6 3 451,-4 2 1,-6 1 0,4 5 0,0 1 283,-1 3 0,4 3 0,-3 6-427,3 0 1,3 2-598,4 2 1,3 4 0,11 5 0,6 0 462,4 1 0,14-1 0,-2 0 0</inkml:trace>
  <inkml:trace contextRef="#ctx0" brushRef="#br0">22661 18685 8734,'-12'3'2072,"4"6"0,3 10-1671,4 9 1,1-1 0,0 1-1,0-6-61,0-3 0,0 3 0,0-4 1,0-2-555,0-1 1,1-3 0,2-2-282,1-1 1,5-7 0,-3-2 81,2-8 0,-4-8 0,4-5 0,-1-2 63,0-5 1,-2-2 0,2 2-1,1-2 1115,-1-1 0,-3 1 0,4 7 1266,-2 1 1,3 5-1006,-5 0 0,1 9-758,-5 8 0,-5 6 0,-1 9 0,-1 1-457,-4 2 0,-5 6 0,-2-4 0,2 3-603,1-1 1,2-7-1,0-1 1,-1-3-989,1-1 0,4-4 0,0-2-545,-1-2 2325,4-8 0,0-1 0,6-7 0</inkml:trace>
  <inkml:trace contextRef="#ctx0" brushRef="#br0">23368 18618 13419,'0'21'918,"-5"2"1,1-5 0,1-1-367,1-3 0,-2 4 0,-2 0-940,-1-2-3830,4-1 4218,-3-8 0,6-1 0</inkml:trace>
  <inkml:trace contextRef="#ctx0" brushRef="#br0">23394 18298 8162,'2'-7'111,"2"2"0,-1 4 1,6 1-1,2-2-332,0-2 0,4 2 221,3-2 0,3-3 0,5-1 0</inkml:trace>
  <inkml:trace contextRef="#ctx0" brushRef="#br0">23768 18152 7858,'-21'-8'153,"8"4"1,8 10 0,4 7 920,1 8 1,0 4-1,0 0 2017,0-3-2691,0 3 1,0-4 0,0 7-1,0 3-330,0 5 0,0 2 0,0 2 0,0 0-1274,0 0 0,-5-1 1,-1-4-1,-1-3 1204,-3-4 0,-2-2 0,-2 1 0</inkml:trace>
  <inkml:trace contextRef="#ctx0" brushRef="#br0">23541 18645 9535,'7'-27'1583,"-1"6"1,-6 4 0,2 2-1170,2 1 0,-1 7 1,6 3-607,2 2 0,2-2 1,3-1-1,3 2-255,2 2 0,0 5 447,1 1 0,9 5 0,-3-3 0</inkml:trace>
  <inkml:trace contextRef="#ctx0" brushRef="#br0">23914 18578 9203,'0'-13'1773,"-4"-1"1,-1 4-1537,2 6 0,2 1 1,2 10 120,4-1 0,-2-2 0,4-2 0,1 1-537,-1 1 1,-2 1-995,3-5 1,0-2 638,1-2 1,-3-4-1,-6-5 395,0 0 1,0 4-1,-2 1-852,-2 3-229,2 0 1220,-4 11 0,12 7 0,2 8 0</inkml:trace>
  <inkml:trace contextRef="#ctx0" brushRef="#br0">24168 18645 10523,'-3'-23'0,"-3"1"0,-5 5 2531,1 5-1913,6 6 0,-2 7 0,4 2-250,-2 2 0,2 1 0,-1-3-608,6 1 0,0 5 0,6-3-591,1 1 1,2-4 534,2 2 2036,-1-4 1141,-6-1-2303,-1 0 0,-6 6 0,0 3-757,0 3 0,0 1 0,2 0-921,2 1 0,4-2 1,5-4-1,2-3-1238,2-4 1,3-1 2337,2 0 0,9-12 0,-3-2 0</inkml:trace>
  <inkml:trace contextRef="#ctx0" brushRef="#br0">24527 18165 9682,'-13'-5'1098,"0"10"1,5 7 0,4 11-1,2 0-548,2 0 1,-1 7 0,-2 3 0,-1 1-304,1 3 0,1 1 0,2 2 0,0-1-1076,0-4 1,0 2-1,0-7 1,0-4-2916,0-2 3744,0-8 0,0 4 0,0-7 0</inkml:trace>
  <inkml:trace contextRef="#ctx0" brushRef="#br0">24421 18565 7753,'0'-14'369,"0"1"0,-6 1 128,-3 3 0,3 9 0,2 9 0,2 3-866,2 1 0,5 1 1,1-1 368,1 0 0,8 7 0,6 0 0</inkml:trace>
  <inkml:trace contextRef="#ctx0" brushRef="#br0">24714 18591 9301,'0'-17'0,"0"-1"2230,0 2 0,-1 7-2149,-4 4 0,2 10 0,-4 4 1,-1 2 54,1 3 1,3-1 0,-5 0 0,0 1-2064,1-1 0,-2 0 1927,6 1 0,-7-1 0,4 0 0</inkml:trace>
  <inkml:trace contextRef="#ctx0" brushRef="#br0">24647 18591 8112,'8'-17'0,"-4"-1"1062,-2 2 1,4 7-1756,3 4 1,2 5-1,3 3 1,-1 2 1,0 5 691,1-1 0,5 3 0,2 1 0</inkml:trace>
  <inkml:trace contextRef="#ctx0" brushRef="#br0">24847 18618 7753,'-1'-12'0,"-2"2"760,-1 1 1,-7 2-1,2-4 660,-3 2 0,4 5-72,-1-5 0,6 7-1400,-2 2 0,8 6 1,3 8-1,3 1-213,6 2 0,-2-3 0,5 0 0,-3-3-493,-2-1 0,0-2 1,1-1-1370,-1-1 2135,-6-2 1,-1-10 0,-7-1 692,-4 0 0,3-4 0,-6 5 182,2-1-643,2 4 0,5-3-182,4 6 0,2 4 0,6 2-1078,1 2 1,-5-5-1,-1 1 1,3-2 263,1-2 0,1 0 756,0 0 0,7 0 0,0 0 0</inkml:trace>
  <inkml:trace contextRef="#ctx0" brushRef="#br0">25167 18591 8579,'21'-13'2095,"-3"0"-1773,-3 5 1,-8 8 0,-3 11 0,-2 4-8,-2 2 0,-2 7 0,-2-2 0,-5 3 27,-3 2 0,-5-2 0,-1-1 0,0-3-121,-1-2 1,4-1-1,-4-5 1,-1-1 320,-2-3-542,-3 3 0,-2-11 0,1 5 0</inkml:trace>
  <inkml:trace contextRef="#ctx0" brushRef="#br0">5665 7783 8477,'0'-13'728,"0"5"-1,-6 2-1254,-2 6 0,0 0-923,-1 0 2144,6 0 1,-3 6-327,6 3 1,0-1 0,2-1 215,2-1 1,-2 4-198,2-1-270,-2-3 134,4 0 0,-3-6 485,5 0-368,-5 0 0,5 0-38,-4 0 0,-1 2-309,6 2 0,-2-1 1,4 4-38,-2-1 1,0 3 0,4-3 0,0 0 47,1 0 0,-1 0 0,0-3 13,1 1 1,-1 1 0,0-5 725,1 0 1,-1 0-526,0 0 0,-4 0 0,-1 1-254,-3 4 1,1-4 0,-3 5 0,3-2 23,2 1 1,-1 5-1,3-2 1,-1 1-309,2-1 0,1-3 0,1 2 0,0-1 257,1-3 0,-1 3 0,0-1 0,1-3 410,-1 0 1,0-2-1,1 0 307,-1 0 0,0 0 22,1 0-1201,-1 0 0,-1 1 0,-3 4 216,-5 4 1,2 3 0,0-1 334,1-2 0,2 2 0,5-7 0,-1-1 153,0-1 1,1-2-1,-1 0 1,0 0 131,1 0 0,3 0 0,1 0 0,-3-2 27,-5-2 0,2 2 1,-3-2-594,3 2 1,1 2 0,0 0-126,1 0 1,-5 5 0,-2 1 0,1 1 149,-1 3 0,-3-2 1,5-1-1,2-1 159,0-3 0,-2 0 1,0 0-1,2 1 409,0-1 0,-2-1 0,0-2 60,2 0 1,-4 0-695,2 0 0,-5 0-1217,5 0 650,-6 0 0,5 4 77,-4 1 0,-2 1 0,3-3-2224,1 1 2982,-4 1 0,10 0 0,-5 3 0</inkml:trace>
  <inkml:trace contextRef="#ctx0" brushRef="#br0">6665 7916 8646,'0'-13'825,"-6"6"1,-1 1-717,-7 6 0,6 4 558,-1 1-430,6 5 1,3-9 0,7 5 0,2-1 215,0-1 0,0 2 1,4-3-263,0 2 1,1 3-1,-1-2-128,0 2 0,1 1 0,-2 4 4,-4 0 0,0-1 0,-5-1 0,1-3-198,-1 3 0,-1 1 0,-2 1 0,0 0 151,0 1 1,0-1-1,-2 0 106,-2 1 1,-2-1-1,-4-1 1,1-3 115,-2-5 1,-1-2-1,-1-2 22,0 0 1,-1 0 0,1 0-1,0 0-98,-1 0 0,-3 0 1,-1 0-1,2 0-406,1 0 0,-3 0 0,0 0 0,2 0-332,1 0 1,2 0 0,-1 0-1350,1 0 393,6 0 0,2 0 1528,10 0 0,2 0 0,6 0 0</inkml:trace>
  <inkml:trace contextRef="#ctx0" brushRef="#br0">18476 6837 8125,'6'-13'0,"-5"4"-902,3 0 910,-2 6 1,-4-3-1,-1 7 109,-1 4-325,0 2 313,4 1 0,0-4 348,0-8 0,0-4 55,0-5 1,0 4-1,-2 2 937,-2 1-1401,2 1 0,-8 7 350,5 2-32,1 4 1,-1 0 33,1 1 0,-2-1 0,3 2 407,-1-1 0,-5-5-593,4 5 1,1 0 0,4 4-162,0 1 1,0-1 0,0 0 0,0 2 139,0 3 0,1-2 1,2 7-1,2-1 32,-2-2 0,-3 9 1,-3-6-1,-3 1 179,-1 1 0,-1-1 0,-2-2 1,1-3-166,-2 1 0,6-6 1,-1 4-1,1-3-59,1-2 1,-1-4 0,5 0 0,0 1-345,0 2 1,2 2 0,1-1 0,1 0-3,-1 1 1,3 5 0,-1 2 0,-1 1 144,2 0 0,-5-4 0,4 2 1,-4 1 75,-1 0 0,0-3 0,0 2 0,0 0-190,0-4 1,0-1 0,0-2-1351,0 0-1137,0 1 976,0-7 1,2-1 498,2-6 1,-1-6-1,5-3 474,-2-3 1,-2-2 0,-4-3 676,0 0 0,0-7 0,0 3 0</inkml:trace>
  <inkml:trace contextRef="#ctx0" brushRef="#br0">18276 7290 7830,'-14'6'0,"2"3"-599,4 3 0,-3 1-259,7 0 1569,-1 1 276,5-7 0,0-3 1572,0-8-1051,0 3-1163,0 6 1,0 4 0,0 9 0,0-3-91,0-2 1,0 1 0,0-1-1,0 0 118,0 1 1,0-1 0,2 0 0,1 1-89,1-1 0,7 0 0,-3 1 0,4-3-19,2-2 0,-1 2 1,0-5-1,1-1-305,-1 1 1,0-1 0,1-5-129,-1 0 0,0 0 0,1-2 0,-3-2-16,-2-5 0,2-4 0,-5-5 0,0-3-716,-1 0 1,4-4-1,-3 3 1,2-3 165,2-2 1,0 1-1,1 0 1,-2 4-368,1 4 0,6 4 1100,2 0 0,6-5 0,-3-2 0</inkml:trace>
  <inkml:trace contextRef="#ctx0" brushRef="#br0">10491 4518 9122,'7'-13'418,"-1"-1"1,-4 2 0,1 2 714,1 1 0,2 0 1477,-2-4 307,-2 0-1946,4 5 1,-6 8 0,0 9 0,0 3-213,0 1 0,0 9 0,-2 4 1,-1 0-459,-1 4 1,-2 0-1,3-2 1,-3 1-237,-1 2 1,4 5 0,-3-5 0,1-1-1622,1-2 1,0-7 0,4-4 0,0-2-5636,0-2 7191,0 1 0,11-13 0,4-2 0</inkml:trace>
  <inkml:trace contextRef="#ctx0" brushRef="#br0">10744 4678 8049,'0'9'439,"-1"0"0,-2 1 1013,-2 2 1,-1 1-1,3 0 1,-3 1-646,-1-1 0,4 0 0,-1 1 0,2-1 65,2 0 1,0 1-1,2-2 1,1-2-1113,1-1 0,6-6 0,-1 1-80,3-2 0,6-13 1,-2-3-1,-3-6-158,-2-3 1,-7 2 0,4 0 0,-2 0-331,-3 1 0,-8 3 1,-4 1 1645,-3 6 1,-5 4 0,-1 6 0,2 0-170,1 0 0,1 6 0,3 3 0,2 2-1180,4 3 1,4-1 0,1 2 0,1 1-1802,4 2 1,4 0-1,8-6 2312,6-3 0,8-4 0,3-5 0</inkml:trace>
  <inkml:trace contextRef="#ctx0" brushRef="#br0">10997 4718 8040,'-13'1'1520,"0"4"0,1-2 0,1 4-25,3-1 0,5 4 1,-2-1-918,4 3 0,1-3 0,0 0 544,0 1 0,1 1 0,2-1 0,3-3-1140,1-1 0,-2-1 1,4-5-1,0-2-816,-2-2 0,1 1 1,-6-6 563,3-1 1,1-2 0,-3-2-528,1 1 2108,1 6-1046,-5 1 1,4 12 0,2 1-1,1 2-1284,4 0 0,-4-2 0,2 4 0,2-4 245,0-1 1,3-2 0,0-4 0,3-1 773,1-3 0,11-10 0,-1-7 0</inkml:trace>
  <inkml:trace contextRef="#ctx0" brushRef="#br0">11357 4411 8037,'8'6'2328,"-4"3"1,-2 4-443,-2 5 0,4 3 0,1 7 0,-3 2-829,0 1 0,2 4 0,1-4 1,-1-1-962,2-2 1,-3-6-1,5-1 1,-1-3-514,0-6-653,-4 1 1,3-17 0,-7-1-1,-4-5 444,-4-4 1,-4 1 0,-3 1 0,-3 3 769,-2 5 1,5-2 0,-4 2 0,4 2 129,3 5 1,-4 4 0,10 7 0,0-1 392,2 0 1,4 2 0,2 2-1,4 0-875,3 0 1,9-3-1,1 0 1,-1-2-1582,3-4 0,-1 3 0,5-7 1789,-2-1 0,0-7 0,5-4 0</inkml:trace>
  <inkml:trace contextRef="#ctx0" brushRef="#br0">11837 4451 8053,'-13'14'1603,"0"-1"1,1 0 0,3 1-1162,4-1 1,-1 0 0,2 1 0,0-1-4444,-2 0 4001,4 1 0,-4 5 0,6 2 0</inkml:trace>
  <inkml:trace contextRef="#ctx0" brushRef="#br0">11784 4718 8012,'1'7'1911,"4"-2"-1911,4-4 0,8-1 0,4 0 0</inkml:trace>
  <inkml:trace contextRef="#ctx0" brushRef="#br0">12064 4478 10605,'13'-9'4466,"2"0"-3439,3-1-877,-3 4 0,10-4 1,-3 4-1,2 0-25,-2 0 1,2 0 0,-7 3 0,0-2-139,-3 2 1,-6 3 0,-4 5 0,-4 5 251,-4 7 0,-5-1 0,-10 6 0,-7 2 155,-3 1 1,-5 2 0,4-2 0,4-2 47,0 0 1,4-6-1,10 4 1,3-2-198,5-2 1,2-7 0,4-3-1,4 1-222,7-1 1,6-4-1,8 2 1,1-4-601,3-1 0,-3-4 1,4-2-1,-6 0-857,-4 0 0,4-3 0,-6 3 0,1 0-3312,-3 0 4746,-3 2 0,-2-2 0,0-1 0</inkml:trace>
  <inkml:trace contextRef="#ctx0" brushRef="#br0">10624 5557 7858,'6'-7'899,"-4"-9"0,2 2-493,-3 0 1,-1 3-1,0 2 648,0-1 1,6-2 1124,3-1 0,-1 5-1554,1 4 1,-5 8 0,3 5 0,-1 3-296,-3 1 1,-1 5 0,-2 1-1,0 1-411,0-1 0,0 3 0,0-4 0,0 0-343,0 1 1,-5-4-2517,1 3 2345,-1-4 0,5-8 0,0-6 1,0-7 428,0-5 0,0-6 0,2-1 0,1 0 369,1 0 0,5-4 1,-3 6-1,0 0 66,0 2 1,3 7-1,-3-1 1931,1-2 0,-2 5-1473,4 2 0,-1 8 0,4 5 1,-3 3-295,-4 1 1,1 2 0,-2 2 0,0 0-516,2 0 0,-4-3 1,2 0-1,-2-1 22,-2 0 0,0-4-1981,0 0 1,0-7 1168,0-2 0,0-6 0,0-8 907,0 1 1,0 0-1,0-1 359,0 1 0,4 0 0,2 1 0,0 2 50,0 1 1,4 6-1,-1-2-181,3 4 1,1 1-826,1 0 1,-1 6 0,-1 3-641,-3 2 1,1-2-1,-4-1 1,0-1-1923,0 1 3124,4-6 0,-2 10 0,5-4 0</inkml:trace>
  <inkml:trace contextRef="#ctx0" brushRef="#br0">11051 5531 10329,'-8'-6'1924,"4"6"0,4 6 0,3 7 0,3 0-1528,1 1 1,1-1 0,2 0 0,-1-1-34,1-3 1,2-3-1,1-6-604,1 0 0,-2-1 0,-2-4 1,-3-4-541,-1-3 0,3-5 0,-4-1 1,-2 0-322,-2-1 0,-1 4 0,0-3 21,0 3 0,0 2 347,0 0 734,6-1 0,1 7 0,7 1 0</inkml:trace>
  <inkml:trace contextRef="#ctx0" brushRef="#br0">11411 5131 7858,'0'-13'1257,"0"-1"1,0 1 106,0 0 1,1 1-660,4 3 0,-3 4 0,6 11 1,-1 6 719,1 5 0,-4 11 0,4 1 1,-3 5-1063,-2 3 0,-1 5 0,-2-7 0,0 2-505,0-1 1,0 1-1,0-4 1,0-2-37,0-3 1,0 0 0,0-9-384,0 2 561,0-5 0,12-3 0,3-7 0</inkml:trace>
  <inkml:trace contextRef="#ctx0" brushRef="#br0">11864 5131 9214,'0'9'2817,"-2"0"-2444,-2 1 1,2 2-1,-2 1 1,3 1-132,1-1 1,0 5 0,0-1-1832,0 0 1589,0-2 0,5-2 0,3 0 0</inkml:trace>
  <inkml:trace contextRef="#ctx0" brushRef="#br0">11890 5384 12399,'6'8'-305,"3"-4"0,3-8 0,1-4 1</inkml:trace>
  <inkml:trace contextRef="#ctx0" brushRef="#br0">12224 5104 8388,'-14'3'3263,"1"-3"0,7-3-2793,6 3 1,2-4 0,8-2-1,3-1-709,4-4 1,5 4 0,-4-1 0,-2 1-300,-1 0 0,-2 4 6,0-2 1,-7 4 753,-6 1 0,-6 6 1,-7 2 75,0 4 0,-1-3 1,1 0-1,1 1-15,3 2 1,3 2-1,6-1-351,0 0 1,0-4-1,3-1 1,5-1-11,5 0 1,5-4 0,-2 2 0,2-4 201,-2-1 1,3 5-1,-1 1 234,-1 1 1,-7 0-1,-3 4 1,-1-2 587,-3 1 1,-1 2 0,-4 1 0,-2 1-715,-5-1 0,-3 2 0,-1 1 1,-2 2-462,-3-2 0,3 2 1,-4-3-1,1-4-432,1 1 1,-1 0-1,4 0 1,1-2-1752,0-1 1,-1-4 2411,1 4 0,-6-1 0,-2 6 0</inkml:trace>
  <inkml:trace contextRef="#ctx0" brushRef="#br0">10731 6357 7773,'0'-13'1791,"0"-1"0,0 1-46,0 0 1,-6 1-425,-3 3 0,-3 3-1028,-1 6 1,4 2 0,1 2 0,3 5-232,2 3 1,1 1-1,2 0 1,0 1-341,0-1 0,5 0 1,0-1-1,1-1-564,0-3 0,5-5 0,-2 2 53,2-4 1,1-7-1,-3-2 698,-4-4 0,1 3 0,-2 0 806,-1-1 1,-2 2-1,-2 1 629,-3 1 1,2 3-854,-2 7 0,7-1 1,2 6-1,1 2-641,0 0 1,5 3 0,-2-1-283,2 0 0,3-5 0,-1-4 0,0-2-2411,1-2 0,4-6 2843,-1-3 0,7-15 0,-3-4 0</inkml:trace>
  <inkml:trace contextRef="#ctx0" brushRef="#br0">11024 5944 7773,'2'13'784,"2"1"1,-3-1 0,5 2 0,-1 1-216,-1 2 1,2 5 0,-3 0-1,2 2 655,-2 1 0,-2 6 0,1-1 1,0-3-667,3-4 1,-1-1-1,-4-5-1619,0-2 67,0-1 1,0-9 0,-1-6 0,-2-7 307,-2-5 0,-3-2 0,2 1 0,-2 1 788,-2 3 1,-2 3 0,-1 6 413,-1 0 1,5 0-1,2 2 1,1 2-172,3 5 0,2 3 1,1 1-1,0 1-279,0-1 1,1 0-1,4 1-759,4-1 1,2-4-1,3-2 1,1-1-2848,2-3 3540,-2-7 0,10-4 0,-4-5 0</inkml:trace>
  <inkml:trace contextRef="#ctx0" brushRef="#br0">11344 5784 10251,'0'13'379,"0"1"1,0 5-1,0 3 1,0 3 69,0 2 1,4 0 0,1 1-1,-2 3 883,-2 4 1,-1-2 0,0-2 0,0-3-1312,0-1 0,0-6 1,2-4-1,1-2-3152,1-2 2741,1-5 0,-11-4 0,-3-8 0,-3-5-115,-1-3 1,-1 0-1,1 2 1,0 3 820,-1 1 1,-3 1 0,-1 5 175,1 0 1,7 2 0,3 2-1,1 5-284,3 3 1,1 1 0,4 0 0,2 1-117,5-1 0,3 0 0,1-1 0,1-1-1671,-1-2 1,5-7 0,0 3 1578,-2-4 0,5-1 0,-1 0 0</inkml:trace>
  <inkml:trace contextRef="#ctx0" brushRef="#br0">11930 5797 11671,'-7'2'1410,"3"2"1,2 5 0,2 7-2561,0 2 1,2 0 1149,2-5 0,-2 7 0,3 0 0</inkml:trace>
  <inkml:trace contextRef="#ctx0" brushRef="#br0">11930 6037 11650,'14'0'0</inkml:trace>
  <inkml:trace contextRef="#ctx0" brushRef="#br0">12330 5611 8597,'2'-8'1626,"2"4"0,-1 8 0,5 7 0,-1 4-663,0 2 1,-2 11-1,2 1 1,1 3-371,-1 5 1,-4 3-1,2 3 1,-4 1-1022,-1-1 0,-1 3 0,-4 0 0,-2-1-2907,-1-4 0,-2 2 3335,5-7 0,-5 8 0,3 3 0</inkml:trace>
  <inkml:trace contextRef="#ctx0" brushRef="#br0">10424 6117 7673,'5'-9'-60,"-1"0"0,5 1 686,-5-6 1,5 1 284,-4 0 0,4 4 1445,-5 0-1705,1 6 1,-1 0 0,0 10-214,-1 7 1,-1 8 0,-2 0 0,-2 5-82,-2 4 1,1 7 0,-6 7 0,-1-1-100,-2 2 1,-1-5 0,-1 5-1,1-1-1090,0-1 0,1-1 0,1-7-1,4-5-827,1-3 0,2-7 0,4-4 1660,0-2 0,0-7 0,0-2 0</inkml:trace>
  <inkml:trace contextRef="#ctx0" brushRef="#br0">9558 6397 8606,'13'-6'1775,"0"-3"1,-4-3 540,0-1-1928,-6 0 0,-3 7 0,-9 6-167,-3 7 0,-1 7 1,0 3-1,-1 6-302,1 2 0,4 6 0,0 1 1,0 2-251,2 3 1,1-4 0,6-2 0,0-4-634,0-5 0,7-3 0,5-7 0,6-3 164,3-5 1,1-10 0,6-7 799,3-8 0,-3-16 0,5-4 0</inkml:trace>
  <inkml:trace contextRef="#ctx0" brushRef="#br0">9891 6317 7905,'-2'-7'620,"-2"2"1,3 5 0,-4 5-85,4 4 0,1 2 1,0 4-1,0 1-69,0 2 0,0 6 1,0-2-1,0 3-304,0 2 0,0-2 0,0-1 0,0-3-399,0-2 0,0 3-375,0-4 1,6-8 16,2-10 1,-2-10 0,0-11 0,0-3 204,3-4 0,-3-6 0,0 3 0,-2 1 454,1 2 1,-1 3-1,-4 3 1,2 6 126,2 5 684,-2-1 1,4 12 0,-6 0 0,0 9-212,0 8 1,0-1 0,0 6-1,0 2-181,0 1 1,0-3 0,0-1 0,0-2-412,0-2 1,0-3-1,0 0 148,0-1-747,6-6 1,-1-11 0,4-9 0,-4-4-378,-4-2 0,1-2 0,1-5 1,1 1 616,-1 2 1,-1 0 0,-1 5 0,2 2 546,2 1 1,-1 6 174,-4 0 1,4 7-1,2 1-144,2 4 0,-5 7 0,3 1 1,-2 3-97,0 4 0,1 0 1,-4-5-1,2 1-1816,2-1 1,1-1 1619,-2-3 0,10-3 0,6-6 0</inkml:trace>
  <inkml:trace contextRef="#ctx0" brushRef="#br0">10184 6197 8556,'-4'13'980,"-1"2"1,2 3-476,2 4 0,-4 3 0,1 2 0,1 0 125,2-1 0,1 4 0,0 0 0,0-4-533,0-1 0,0-2 0,1-10-546,4 0 1,-3-5 0,6-5 0,-1-8-227,1-8 0,-1-6 0,2-8 0,-3-1 422,0-3 0,-5 1 1,4-5-1,-4 1 191,-1 4 1,5 0 0,-1 13 0,-1 0 1267,-1 2-858,-2 2 1,0 7-1,1 6 184,3 8 0,-2 8 1,2 2-1,-2-2-201,-2-1 1,4-2 0,1 2-511,-2 3 1,-2-4 0,-1 4-1072,0-3 0,-1-8 1250,-4-2 0,-2 2 0,-6 1 0</inkml:trace>
  <inkml:trace contextRef="#ctx0" brushRef="#br0">18476 7197 10043,'0'-14'0</inkml:trace>
  <inkml:trace contextRef="#ctx0" brushRef="#br0">18356 7210 22491,'1'-13'-1677,"4"-1"1,-2 5-1,4 1 909,-1-3 0,3 4 508,-5-2-763,1 6 901,-5-3 0,0 8 0,0 2 29,0 5 1,0-2-1,1 2 304,4 1 0,-2-4 1,5 0-1,3-1-56,1-1 0,1 1 0,0-5 479,1 0 0,-6 0 1,1 0-262,2 0 0,-4 0-383,2 0 1,-6 1-118,1 4 1,-4-4 0,-4 4 0,-3-3 356,-1 3 0,-8-4 0,1 4 801,-4-4 1,1-1-495,-4 0 1,6 0-1,-2 0-330,3 0 1,2 0-57,-1 0-248,1 0 86,6 0 1,2 0 493,10 0 1,-2 0-1,5 0-271,3 0 0,1 0 1,1 0-158,0 0 1,1 0-1,-1 0 1,0 0-151,1 0 0,-1 0 1,0 0-715,1 0 206,-7 0 0,-3 0 417,-8 0 0,-3 0 0,-7 2 1,1 1-184,0 1 1,-1 1 0,1-4 298,0 4 0,-1-4 0,1 5 1</inkml:trace>
  <inkml:trace contextRef="#ctx0" brushRef="#br0">18915 6917 11041,'6'-8'229,"3"4"1,3 2 0,3 2 0,1-1-119,2-3 0,1 2 0,-2-4 0,2 2 137,2-1 0,1-1 1,6 2-1,2-4 253,1 1 0,6-5 0,0 3 0,4-2-179,4-3 1,14 1 0,2-2 0,5-1-187,-29 7 0,0 0 0,4-2 0,0 0 1,2 1-1,1 1 0,1-1 0,0 0-112,3 1 0,-1-1 0,4-1 1,0 0-1,0 2 0,1 0 1,0 0-1,1 0 68,0-1 1,0 1 0,0 2 0,0-1 0,-1-1-1,-1 0 1,0 2 0,1 0-12,-1 0 0,1 0 1,-1 1-1,0-1 1,-1 0-1,-2 1 1,-3 0-1,-1 0-96,-2 1 0,-1 1 1,-2-1-1,-1 0 0,35-1 1,-8 0-62,-5 0 0,-8-3 0,-6 3 0,-1 0 46,-1 0 1,-1-4 0,-4 2 0,-2-1-184,0 1 0,4 0 1,-5-2-1,2 1-62,2-1 1,3-1-1,-1 1 1,-4 2-286,1 3 1,-2-1 0,0 3 0,-3-2 169,-2 2 1,-1 2 0,-5 1 0,-4 0-284,-4 0 0,-4-5 0,0 1-344,-1 1 1,-4 1 1016,0 2 0,0 0 0,4 0 0</inkml:trace>
  <inkml:trace contextRef="#ctx0" brushRef="#br0">23194 6304 8080,'-5'-14'291,"-4"1"1,1 6-1,-1 2 559,-1 4 0,3 1-533,-2 0 0,0 0 0,-5 0 45,1 0 1,0 0 0,-1 0-1,1 1 149,0 4 1,0-2-1,-1 4 1,1 0 89,0 1 0,1-4 0,1 5-161,2 2 0,8-6-272,1 0 0,6-4 0,9-1 0,2 0 97,6 0 0,2 0 0,0 0 0,-1 0-141,-2 0 0,-6 5 0,2 1 0,-5 1 102,-4 4 1,2 0-1,-7 4 1,-1 1 10,-2 2 0,-6 4 0,-4-2 0,-3-1-302,-2 0 1,6 3-1,-1-4 1,0-2-222,1-1 1,-2-1 0,4-1-339,-1 0 1,-1 1 0,-2-3 0,3 0-4570,1-2 1221,-5-6 3972,10 3 0,7-12 0,8-2 0</inkml:trace>
  <inkml:trace contextRef="#ctx0" brushRef="#br0">23514 6330 8082,'-16'-26'0,"-3"2"3755,-3 6-2810,5 6 0,16 14 0,7 1-780,1 1 1,-4 2 309,2-1 1,-4 2-1,-1 6 1,0 2-168,0 3 1,0-2-1,0 5 1,0 0-34,0-1 0,0-3 1,0 1-1,2-5-215,2-4 0,3 1 1,7-5-196,-1-2 0,0-8 1,1-4-1,-1-3-206,0-1 1,-1 0 0,-1-1 0,-4 1 197,-1 0 1,-2-1 573,-4 1 1,-1 6 0,-4 4 178,-3 6 1,2 6 0,1 7-397,4 2 1,1-1-1,0-3 1,0-1-807,0 0 0,6 1 1,3-1-1,2-1-621,3-3 1,3-3 0,3-6 0,0 0 270,4 0 1,0-11 0,0-4-1,-2-4 942,1-4 0,3-9 0,0-2 0</inkml:trace>
  <inkml:trace contextRef="#ctx0" brushRef="#br0">23808 6184 8082,'-6'-14'2204,"10"7"0,1 3 0,5 2-1220,3 2 1,1 6-1,0 3-404,4 3 0,-4 1 1,0 0-1,-5 1-310,-3-1 0,-1 5 0,-5 0 0,0-2-324,0-1 1,0-2-1,0 0-2580,0 1 1738,0-7 1,0-4 0,0-10 555,0-7 0,4-8 0,2 1 0,0-1 891,0 0 1,-2 1 0,-4-1-1,0 4 1036,0 3 1,0 7 419,0-1 1,0 7-1505,0 2 1,6 8 0,2 8-361,-1 2 1,3 1-1,-4-3 1,2 2-236,2-2 0,2-1 0,1-2 0,1-1-863,-1-3 0,-4 2 0,0-7-93,1-1 1,-3-3 0,1-5 0,-2-5 493,-3-6 1,3-3 0,-2-5 0,-1 3 581,-1 2 0,-2-3 1,0 4-1,0 2 2647,0 1-1724,0 1 0,1 3-753,4 2 1,2 9 0,6 9-848,1 2 0,-1-2 1,0 0-1,1 0-837,-1-1 1,5 2-1,1-4 1,0 0-515,0 0 0,5-2 2000,-2-4 0,4-6 0,0-1 0</inkml:trace>
  <inkml:trace contextRef="#ctx0" brushRef="#br0">24434 6104 8082,'-6'-13'5326,"5"4"-4679,-4 0 1,4 4 0,2-2 0,4 1-16,4 3 1,4 2-1,3 1 1,4 0-263,0 0 1,-2 0 0,3-2-542,-2-2 1,-3-4 0,-7-5-158,-4 0 0,-5 4 0,-6 1 1,-6 2 261,-4 3 0,-8 2 0,2 2 0,-2 4 322,2 4 0,3 3 0,7 2 0,3 3 128,4 0 1,4 1 0,1-3 0,1 1-382,4 2 0,7 0 1,5-5-1,1 0-984,1 1 0,2-2 1,6-3-1,-1-5-1689,1-3 0,1-1 2670,3 0 0,-2-11 0,3-4 0</inkml:trace>
  <inkml:trace contextRef="#ctx0" brushRef="#br0">25181 5931 8307,'13'0'396,"-4"0"0,0 0 862,1 0 0,-2 0-381,0 0 0,-5 6 0,2 2-481,-4 4 0,-1 2 0,-1-1 0,-2 0-907,-2 1 1,-3-6 0,2 0-830,-2-2 0,1-5 0,-2-8 1340,4-6 0,4-22 0,1 0 0</inkml:trace>
  <inkml:trace contextRef="#ctx0" brushRef="#br0">25221 5571 8194,'-2'-15'1039,"-2"0"1,-5 0 3718,-3 3-4559,5 8 1,2 3 0,10 6 0,3 1-1001,4 0 0,6-1 1,1-5-1,2 0-1001,3 0 1,1 0 1801,2 0 0,-1-6 0,1-2 0</inkml:trace>
  <inkml:trace contextRef="#ctx0" brushRef="#br0">25541 5211 10478,'-18'-16'0,"0"-4"0,2 3 1688,1 6 1,8 10 0,4 7 0,4 6-1110,3 4 1,7 8 0,-2-2-1,3 3 127,1 2 1,-4 4 0,-2 0-1,1-2-351,-1 0 1,-3 3 0,4 4-1,-2 1-628,-3-2 0,-2 7 1,1-5-1,1-2-1390,1-1 1,1-3 0,-5-5 0,0-4-4860,0-4 6522,0-4 0,0-6 0,0-2 0</inkml:trace>
  <inkml:trace contextRef="#ctx0" brushRef="#br0">25541 5691 8177,'-14'-2'4405,"1"-2"-2784,0 2 1,7-4-1,6 6-2020,7 0 0,5 0 0,3 0 0,1 0-1138,2 0 0,0 0 1,-4 0 1536,4 0 0,3-6 0,6-1 0</inkml:trace>
  <inkml:trace contextRef="#ctx0" brushRef="#br0">25781 5637 8065,'-14'-20'950,"2"8"0,3 12 0,6 7 67,6 5 1,5 1-1,5-1 1,1-3-945,-1-4 1,0-4 0,1-1-185,-1 0 0,-6-6 0,-2-3 0,-4-3-4,-1-1 1,0 0 0,0-1-1,0 0-590,0-4 1,0 7 0,0-2 41,0 1 1,-6 5 519,-3-2 1,-1 8-156,1 1 0,3 5 0,9 9 298,6-1 0,6 0 0,11 1 0</inkml:trace>
  <inkml:trace contextRef="#ctx0" brushRef="#br0">26020 5677 8041,'-14'-16'2251,"-3"-5"-803,0-1 1,5 6 0,9 8-1758,6 3 1,4-4-1,6 3 1,1-2-144,-1-2 1,0 0 0,1 1 0,-2 3-242,-3 0 1,2 4-165,-2-2 0,-1 2 0,-1 4 203,-1 2 1,-2-1 653,-4 6 582,0-6 4291,6 3-1103,2-6-1580,-1-6 0,4 6-1772,-7 0 1,2 6 0,-3 7-353,1 1 0,1-1 1,-5 0-187,0 1-1739,0-1 1,6-6 0,3-4-1,2-6 1079,3-5 1,4-4-1,1-3 1,0-3 779,0-4 0,-1-3 0,-5-2 0</inkml:trace>
  <inkml:trace contextRef="#ctx0" brushRef="#br0">26394 5064 8113,'9'-23'0,"-1"-4"0,-5 3 0,2 7 0,-4 2 2725,-1 1 1,2 7-1829,2 3 1,2 4 0,5 5 0,-4 9-488,-1 7 0,0 10 0,-3 6 0,1 4-162,-1 4 1,-1 3 0,-2-3-1,0-2-626,0-2 1,0-2 0,0-4 0,-2-4-301,-2-3 0,2-7 0,-2-3-4962,2-3 5640,2-8 0,0-1 0</inkml:trace>
  <inkml:trace contextRef="#ctx0" brushRef="#br0">26500 5304 8113,'0'-13'2665,"-1"4"1380,-4 0-3738,4 6 1,5 3 0,10 8-866,1-1 1,-5 0 0,-1-4 0,1 2-39,2-2 1,1-2 0,1-1-348,-1 0 1,0 0 43,1 0 1,-7-6 1377,-3-3 1,-2-2 1034,-2-3 1,0 5 2561,0 0-3633,0 6 1,0-1 0,0 8 0,1 5-285,4 3 1,-2 2 0,4-1 0,-1 0-148,-3 1 1,3-1 0,0-1-1,0-2-571,0-1 1,4-6-176,-1 1 0,-1-2 426,0-2 0,1-6 0,5-1 437,-1-1 0,-4 2 1,0 6-1,1 0 210,2 0 1,1 0-1,2 0 1,3 2-1399,4 2 0,9 4 1059,5 5 0,8 6 0,4 2 0</inkml:trace>
  <inkml:trace contextRef="#ctx0" brushRef="#br0">5532 8396 20862,'0'-13'-2685,"0"5"1,-1 4-1,-2 8 2554,-2 5 0,-1-1 1,3 1-595,-1 1 1694,-1-4 1188,5 0-1961,0-6 1,6 4 0,2 2-20,-1 2 0,5-4-314,-3 5 0,3-2 1,1 2-1,0-4 566,1-4 0,-1-1 1,0 0-1,1 0 87,-1 0 1,0 0-1,1 0 1,-1 0-65,0 0 1,1 0-1,-1 0 1,2 0-133,3 0 1,-4 0-1,4 0 1,-3 0-149,-2 0 0,1 5 0,-1 0 0,0 1-81,1 0 0,-1 0 1,2-3-1,1 3 40,2 1 0,4-4 0,-3 3 0,1-1 136,-1-1 0,3 1 1,-3-5-1,2 0 23,3 0 1,-1 0-1,1 0 1,-2-2-133,2-2 0,0 2 0,-1-2 0,-2 1-182,-2-2-1,4 4 1,-6-3 0,1 2-317,1 2 1,-4 6 0,4 1 0,-1 2 86,0 0 1,1-1-1,-1 2 1,3-3 192,0-1 1,2 3-1,-4-4 1,2-2 589,3-2 1,0-1-1,-1 0 1,0 0-19,0 0 0,-2 0 1,1-1-1,0-2-507,-1-2 0,3 1 0,-6 4 0,-1 0-266,3 0 1,-6 0-1,6 1 1,-3 2-6,1 2 1,1 5-1,-2-3 1,2 2 54,2 0 1,-3-1-1,2 2 1,0-3 560,-4-1 0,3-1 0,-1-5 0,-2 0 68,-1 0 0,3 0 0,0 0 1,-2 0 51,-1 0 0,2 0 1,1 0-1,0 0-737,1 0 0,-4 4 0,3 1 0,-2-1-188,2 2 0,-3-3 0,4 4 0,-1 1 186,-1-1 0,1-4 0,-3 3 0,1-2 538,2 1 0,0-1 1,-3-4-1,1 0-29,2 0 0,0 0 0,-4 0 0,3 0 304,0 0 1,1 0 0,-4 0-1,-1 0-610,0 0 0,-4 2 0,0 1 0,1 1-312,2-1 1,-3 3 0,0-1-1,0-1 62,-2 2 1,5-5 0,-3 4 0,3-2 190,1 1 1,0-2 0,1 2-85,-1-2 0,0-2 0,1 0-559,-1 0 1,-4-2-1,0-1-736,1-1 0,-2-1 0,1 5 1371,1 0 1,2-12 0,1-2 0</inkml:trace>
  <inkml:trace contextRef="#ctx0" brushRef="#br0">8065 8703 19943,'-17'-6'346,"4"-3"1,9 4-1,-1 5-1310,4 8 1,1 8 0,0 2-1,0-2 566,0-1 0,4-2 0,2 1 1,2-1 490,2 0 0,-3-1 0,1-2 0,-2-1 36,-3 2 1,-2-4 0,-1 2 0,-1 1-356,-4 2 1,-2 2 0,-8-1-1,-1 0-97,-2 1 0,-4-3 0,2 0 0,1-2-1471,0 1 1758,-5-4 0,9 6 1,-4-5-1</inkml:trace>
  <inkml:trace contextRef="#ctx0" brushRef="#br0">18409 8583 12512,'0'-14'-2664,"0"5"1020,0 1 1185,0 5 1,-2-3 731,-2 6 1441,-3 0 369,-7 0-1151,7 0 1,1-2-353,6-2-618,0 2 1,0-2 411,0 8-177,0-2 1,-2 4 874,-2-6-397,3 0 0,-5 1-656,6 4 1,0 2 0,0 6-156,0 1 1,0-5 0,0-1 0,1 3 62,4 1 1,-2 1 0,4 0 246,-1 1 1,0-2-1,-3-2 1,1-1 278,-1 1 1,-1 2 0,-2 1-262,0 1 0,0-1 0,0 0-159,0 1 1,0-1-1,0 0 1,0 1-199,0-1 0,0 0 1,0 1-1,0-1 80,0 0 0,0 1 1,0-1 213,0 0 1,0 1 0,0-1 103,0 0 1,0 1-1,0-1 65,0 0 1,0-4-347,0 0 0,0 0-143,0 4 1,0-4 0,0 0 57,0 1 0,0-2 0,0 1-53,0 1 1,0 2 230,0 1 1,0 0 0,0 1-69,0-1 0,0-4 0,0 0 265,0 1 0,0 2 0,-2 1-254,-2 1 1,2-1-1,-2 0-343,2 1 0,2-1-150,0 0 1,0 1 0,0-1-94,0 0 0,0-4 1,2-1-1,1-1-20,1 0 1,7-4 0,-3 2 0,4-4 285,2-1 1,3 0-1,3 0 1,-1-1-834,0-4 1252,5-2 1,-9-6-1,4-1 1</inkml:trace>
  <inkml:trace contextRef="#ctx0" brushRef="#br0">18329 9316 12950,'-7'-6'-322,"1"4"1,7-8-1,4 5 539,3 3 1,0 0 0,1 2 424,1 0 0,-2 0 1,-1 2-1,-1 2-244,-3 5 0,-2 3 0,1 1 0,1 0-103,1 1 1,1-1 0,-4 0 30,4 1 0,-2-7 1,5-3-53,3-2 0,1-2 1,2 0-1,3 0-730,0 0 0,6-6 1,-4-3-1,2-3-323,2-1 1,-3 0 0,-3-1 0,-2 1-2049,-1 0 2754,-1-1 1,6-5-1,2-2 1</inkml:trace>
  <inkml:trace contextRef="#ctx0" brushRef="#br0">17582 9262 8296,'0'-13'-1816,"0"6"1966,0 1 1802,0 6-1064,0 0 0,2 4 0,2 1 1,4-1-1425,-1 2 0,5-5 0,-3 5 1,3-1-128,1-1 0,0 1 0,1-5 663,-1 0 0,6 0 0,2 0 0</inkml:trace>
  <inkml:trace contextRef="#ctx0" brushRef="#br0">17969 9262 8188,'-6'-7'-343,"3"1"926,-6 6 29,6 0 1,-1 0 0,8 0-356,5 0 1,3 0 0,1 0-1,2 0-830,3 0 0,1 0 573,3 0 0,10 0 0,-4 0 0</inkml:trace>
  <inkml:trace contextRef="#ctx0" brushRef="#br0">18582 13554 7927,'-13'0'309,"4"1"0,0 2 573,-1 2 0,-2 3 2119,-1-3-2389,5 5 0,8-8 1,9 4-1,3-2-89,1 1 0,5-1 0,1-4 1,2 0-181,3 0 0,-1 4 0,0 1 1,-4-1 77,0 2 1,-4-3-1,3 5 1,-3-1-137,-2 0 1,0 1 0,1 2-1,-3-1-124,-2 1 1,3-2-1,-3 1 1,3 0 26,1-2 0,-4 3 0,0-4 0,1 0 139,2 0 0,1 3 1,2-4-95,3-3 0,1 0 1,4-2-1,-6 0 59,-2 0 0,-2 0 0,2 0 0,2 0-201,0 0 1,6 0 0,-4 0-1,2 0-260,2 0 1,2 0-1,2 0 1,0 0-16,-1 0 0,1-4 0,-2-2 0,-1-2 60,-2-2 0,-1-2 0,1-1 0,-4-1 153,-3 1 1,-2-5-1,0 0 1,-1 2 514,-3 1 1,1 1 0,-4-3 0,0-1-241,0 2 0,3 1 0,-3 2 1,0 0-265,0-1 1,4 3 0,-2 0 0,1 2-57,-1-1 1,0-2 0,1-1 0,-3-1-519,0 1 0,-5 0 0,4-1 526,-4 1 0,-1 0 0,0-1 0,0 1 200,0 0 0,0 0 1,0-1-1,0 1 5,0 0 0,0-5 0,0 0 0,0 2-163,0 1 1,4 0-1,1-1 1,-2-2-363,-2 2 1,1 1-1,1 0 1,1-1 185,-1-2 0,-1 0 0,-2 5 0,-2 0 244,-2-1 1,1 1-1,-6 0 1,0-1 102,2 1 0,-5 0 0,4-1 1,-1 1-45,1 0 1,3-1 0,-2 1 0,-1 0-162,1-1 0,4 1 0,-3-2 0,2-1-9,-1-2 0,1 5 0,4 4 0,0-1 18,0-2 0,-2 0 0,-1 2 0,-3 2-9,-1 2 0,-2-4 0,-4 2 0,-1 1 0,1 1 0,0 5 0,-1-2 0,1-2 0,0-1 0,-1 3 0,1-3-128,0-1 1,4 3 0,0-4-82,-1 2 1,2-3 0,1 3-26,1-1 415,-5 4 0,9-4 0,-7 4-53,-2-2 0,-1-4 1,-1 5-138,0 1 1,4 2 0,0 1 19,-1 0 0,-2 0 0,-2 0-25,1 0 0,4 0 0,0 0-68,-1 0 0,3 0 80,-2 0 1,4 0-1,-4 0 8,-1 0 0,3 1 1,-2 2 2,-2 1 1,-1 1 0,1-4 0,0 2 0,2 2 1,0 1 0,-4-2 95,0 5 1,-1 1-1,3 1 1,0-2-107,2 1 0,6-3 0,-3 2 0,1 2 0,2 0 0,-5 3 0,2-1 0,0 0 0,2 1 0,2-1 0,-4 0-38,6 1 1,0-1 0,0 0-1791,0 1 1,0-5 882,0-1 1,2 0-1367,2 1 1,-1-3 0,6-8 2310,2-2 0,0-4 0,3-5 0</inkml:trace>
  <inkml:trace contextRef="#ctx0" brushRef="#br0">18796 12767 8458,'-8'-17'1041,"-5"-1"0,4 6 364,-4 8 0,8 1-43,1-2 1,4-1-179,4-3 0,-1 3-857,6 6 1,-6 8 0,1 4 0,-2 4-239,-2 0 1,0 4-1,0-1 1,0 0 14,0 0 0,0-1 0,0-5 0,1 1-648,4-1 1,2-6-1,7-2 1,-1-4-260,0-1 1,2 0-1,1-1 1,4-4-63,0-3 0,-3-4 1,2-3-1,-1-1-224,-1-2 0,1-1 1,-5 2 1088,1 0 0,5-1 0,2 4 0</inkml:trace>
  <inkml:trace contextRef="#ctx0" brushRef="#br0">18582 11781 7865,'-7'-6'0,"1"-1"0</inkml:trace>
  <inkml:trace contextRef="#ctx0" brushRef="#br0">18556 11728 9023,'0'7'787,"0"-1"1,1-6 40,3 0 0,-2 2 249,2 2 0,2 4-349,-1 5 0,4-4 0,-3 0-388,1 1 0,-4-3 0,3 1 1,-2-1-157,1 1 1,1-5 0,-2 3-81,5-1 0,3-3 1,1 4-1,1-2 113,-1 1 1,0-1-1,1-4 105,-1 0 0,0 5 1,1 1 27,-1 1 1,-4-4-1,0 1-169,1-2 0,0-1 1,1 2-1,-2 2-134,1-2 0,-3-2 1,2-1-1,2 0-48,0 0 0,3 0 0,1 0 33,2 0 0,3-1 1,2-2-1,-4-2 0,-4 2 1,0-4 0,-1 0-30,0-1 0,-4-2 0,-1 4 238,-2-2 0,0 5-187,-2-1 0,3-2 0,7 2-101,-1 1 0,-4 1 1,0 2-1,1 0-322,2 0 1,1 0-1,1-1 344,-1-4 1,0 4-1,1-4 277,-1 4 0,-4 1 0,0-2 102,1-2 0,2 2 0,1-3-120,1-1 0,-1 3 0,0-5 1,1 1-272,-1-1 1,-1 4 0,-2-5-1,-1-1 67,2-2 1,0 3 0,1 0 0,-1 0-491,-3 2 1,-3-5-1,2 3 279,-1-3 0,3-1 0,-4 0 0,-2-1 195,-2 1 0,-1-5 0,0-1 0,0 0-9,0-1 1,-4-2-1,-1 3 1,1-2-18,-2-2 0,4 2 0,-2 0 0,2 0 7,2 1 1,-1 3-1,-2-2-295,-2 0 0,-5 0 0,3-4 252,-1 6 0,-4 2 0,5 1 1,-2 1 145,0 0 1,0 1 0,-2 2 0,0 1-78,2-2 0,2 0 0,-3-3 0,2 1 82,2 0 1,0-1 0,3 1 0,-3 0-109,-1-1 1,4-4 0,-3 1 0,2 0 0,-1 3 1,-4 0 0,3 1 0,-1 0 60,-3-1 1,2 1 0,-1 0 21,-1-1 1,-2 2 0,0 2 0,2 3-20,1 1 0,5-3 0,-5 3-145,-2-1 0,4 4 0,-1-3 0,1 1-168,0 1 1,2-5 179,-4 4 0,5-3 0,-4 2 15,3-2 0,-6 5 0,2-3 209,-3 0 1,4 5 0,-1-5-139,-2 0 0,-1 3 0,-1-4-128,0 1 1,-1-3 0,1 3-176,0-1 0,-1 2 107,1-4 0,0 6 0,-1-1 306,1 2 0,0 2 1,0 0 199,-1 0 1,1 0-1,0 0 0,-1 0 1,1 0 0,0 0-204,-1 0 0,5 0 0,2 2 0,-1 1-538,1 1 1,3 2-1,-5-1 186,-2 4 0,4-2 0,0 2 133,1 1 1,-3 2 0,3 0 155,-2-3 1,5 3-1,-2-4 102,-1 4 0,4-3 0,-4-1 0,2-1-304,-1 0 0,-1 1 1,2 2-1,-3-1-273,-1 1 1,1-2 0,2 1-445,-4 1 1,3-2 0,1-1-552,-1-1-453,4-2-536,-4-4 1740,6 0 0,0-6 0,2-3 0,1-2 0,1-3 662,1 1 0,-5-6 0,0-2 0</inkml:trace>
  <inkml:trace contextRef="#ctx0" brushRef="#br0">18529 10768 7840,'-13'-4'720,"-1"-1"0,1 1 0,1 5-328,3 4 0,3 2 0,5 7 0,-2-1 361,-2 0 0,1 1 1,4 0-1,0 3-241,0 1 0,0 4 1,0-4-1,1-2-148,4-1 1,-2-4 0,7 0 0,5-4-395,6-1 0,4-1 0,2-5 0,-1 0-498,1 0 0,1-8 0,2-4 0,-1-4-635,-4 0 0,1-3 1,-7 1-1,0 1 66,0 3 0,-1 0 1,-4 2 1096,-1 4 0,0-4 0,0 4 0</inkml:trace>
  <inkml:trace contextRef="#ctx0" brushRef="#br0">19289 11248 8169,'-8'0'2915,"2"-1"-2517,6-4 0,2-1 1,2-3-1,5 3-38,3 1 1,1 3 0,2-4-1,1 2-329,2-1 0,2-4 0,-4 5 0,3-1-194,2 0 1,-5 3-1,3-4 1,-1 2-257,0-1 1,0 1 418,-5 4 0,6 0 0,2 0 0</inkml:trace>
  <inkml:trace contextRef="#ctx0" brushRef="#br0">19555 13314 7408,'-13'0'-304,"0"0"0,4 0 0,1 1 0,1 2 579,0 2 1,2-1 0,-4-2 148,-1 2 0,2-2 2670,0 2-1959,5-3 1,-2-1-1,10-1-1119,4-3 0,2 2 0,4-2 0,1 1-741,2-2 0,6 4 725,-2-4 0,9-2 0,3 0 0</inkml:trace>
  <inkml:trace contextRef="#ctx0" brushRef="#br0">19902 12741 7845,'0'-18'419,"0"0"0,0 0 1,0 5-853,0 0 1,1 4-1,2 0 158,2-1 0,4 2 0,-3 1 891,1 1-211,-4-4 0,3 7 156,-6-6 1,0 4 251,0-4 0,0 5 75,0-5 1,0 5-436,0-5-319,0 6 0,-6-8 3,-3 7 0,-3 0 0,-1 4 0,0 0-9,-1 0 0,1 0 0,0 1 1,-1 2 247,1 1 1,0 2 0,-1-3 0,1 3-174,0 2 1,-1 1 0,2 4-251,4 0 1,0 0 0,5 1-1,-3-1 16,-1 0 1,4 5-1,-3 1 1,2 1 147,-1-1 1,-4 9 0,3-1 0,0 1 171,0 0 1,-2 3 0,2 2 0,0-1-191,0 1 1,1 2 0,5-3 0,0-3-97,0-1 0,2 2 0,4-2 0,6-3-10,4 0 0,3-5 0,-1-3 0,4-3 29,3-5 1,2 1-1,1-6 1,2-1 38,1-1 1,6-2 0,-2-2 0,2-2 24,-1-5 0,7-7 0,-3-3 0,1-2-162,1-3 1,-2-6 0,0-2 0,-2-1-146,-2 1 0,1-5 1,-6 1-1,-3-2-65,-4-2 0,-5-5 0,-7-1 0,-2-3 100,-1-5 0,-6 0 0,0-3 0,-6 3 120,-6 5 0,-8 1 0,-7 6 0,-6 7 111,-5 5 1,-4 3 0,-2 14 0,-2 6-476,-2 4 1,-4 3-1,5 3 1,1 4-248,2 6 1,6 10 0,6-1 0,5 3-77,6 2 0,10-2 0,5-3 1,6-4 752,5-3 0,16-2 0,4 0 0</inkml:trace>
  <inkml:trace contextRef="#ctx0" brushRef="#br0">20328 12954 7850,'-5'-19'1425,"3"-5"1,-1-3 0,6 7-1225,6 3 1,9 8-1,5 2 1,6 0 579,2-1 0,12-1 0,3-4 0,7-2-303,5-3 0,8 4 1,-1-6-1,4 3-380,-33 8 0,2 0 1,3 0-1,1 0 1,2 2-1,2-1 1,1 0-1,-1 0-117,1 0 0,0-2 0,4-1 0,0-1 0,-2 1 0,0 1 0,1-1 0,2 0 55,-1-1 0,0 1 0,4 1 0,1-2 0,-2-1 0,0 0 0,0 0 0,0 0-110,2 2 1,1 0-1,1-1 1,1-1 0,-2 2-1,0 0 1,0-1-1,0 0-17,-1 1 0,0 0 0,4-1 0,-1 0 0,-6 2 0,-1 1 0,0-1 0,-2 1 26,-2-1 0,-1 0 0,1 1 1,-1 1-1,-4 1 0,0 0 0,-3 1 1,0-1-41,-2 0 1,-1 1 0,28-6 0,-7 3 0,-6 3-701,-7 0 0,-8 5 1,-15-4-51,-4 4 1,-10 2 0,-5 2 255,-6 2 1,-8 1 0,-9-4-1,0 3 599,-4-2 0,-7 4 0,-3 1 0</inkml:trace>
  <inkml:trace contextRef="#ctx0" brushRef="#br0">24314 11914 8435,'0'-17'0,"0"-1"2098,0 2 1,0 1-1092,0 2 1,2 5-665,2 4 1,-1 13 0,4 5 0,-1 6 26,-3 3 1,3 2-1,-1 5 1,-2 3 347,-2 2 1,-1 10-1,-1-7 1,-4 1-339,-4-1 0,2 7 1,-2-7-1,0 1-513,2-1 0,-4 1 0,7-11 0,0-3-333,-2 0 1,4-6 0,-2-1-30,2-3 0,1-8 1,-2-4 57,-2-6 1,-5-3 0,0-5 0,-5-1 726,-3-3 0,-4-1 1,4 4-1,2 1 708,1 2 0,2 7 0,-1-3 1430,1 4-1937,6 1 0,1 6 0,6 2 0,0 4-234,0 2 1,6-1 0,2 2 0,3 1-1011,-2 2 0,1 0 1,-4-5-1,1-1-860,4-3 1,1 2-1,2-2 1,3 2-3654,0-2 5266,7-4 0,3-5 0,7 0 0</inkml:trace>
  <inkml:trace contextRef="#ctx0" brushRef="#br0">24594 12381 7900,'-24'-7'1203,"-1"-4"1,2-1 0,3 8 363,5 10 0,7 3 0,0 8-794,2-2 1,-3-1 0,5-1-956,1 0 0,2 1 0,1-1 0,0 0-839,0 1 1,1-6-1,3 0 1,5-2-1321,3-3 0,1-3 2341,1-5 0,5-14 0,2-9 0</inkml:trace>
  <inkml:trace contextRef="#ctx0" brushRef="#br0">24621 12314 8713,'-18'-13'752,"0"0"0,0 5 0,5 4 0,0 2-257,-1 2 1,6 0-1,0 2-791,2 2 0,9 4 1,11 3-1,6 0-2575,5-2 2871,8-6 0,-5 3 0,5-6 0</inkml:trace>
  <inkml:trace contextRef="#ctx0" brushRef="#br0">24901 12288 10312,'-20'0'1656,"6"-5"1,-4 1-246,3 1-533,8 1 0,2 8 1,10 3-317,4 3 0,8 1 0,6 1 1,0-1-236,-1 0 1,-2 1 0,-7-3 0,-1 0-247,-3-2 1,-3 0 0,-6 4 0,-2 0-363,-2 1 1,-4-1 0,-6 0 0,-4 1-394,-4-1 1,1 0 0,0-1-1,2-3-782,3-5 0,1 2-261,1-1 860,7 5 1,3-8 37,8 2 1,5-13 0,9-6 818,4-4 0,9-9 0,3-6 0</inkml:trace>
  <inkml:trace contextRef="#ctx0" brushRef="#br0">25221 12034 7827,'-14'-13'447,"2"7"0,4 8 1098,3 10 1,8 11 0,2 10 0,-2-1-781,-2 1 1,0 4-1,2-2 1,2 4-1116,-2 1 0,-2 0 0,-1-2 0,0-2-1146,0-5 0,0-3 1496,0-1 0,-6 0 0,-1-1 0</inkml:trace>
  <inkml:trace contextRef="#ctx0" brushRef="#br0">24981 12341 7827,'0'-13'2010,"1"-1"1,5 1 0,7 1-2151,8 3 0,3 3 0,1 6 0,2 0-292,5 0 0,1 0 0,2 0 0,1 0 432,-2 0 0,10-6 0,-2-1 0</inkml:trace>
  <inkml:trace contextRef="#ctx0" brushRef="#br0">25847 11755 8838,'0'-21'2490,"6"15"1,1 16 0,2 11-1736,0 4 0,-6 5 0,2-7 1,-4 6 10,-1 2 0,0 10 0,-1-1 0,-2 2-878,-2-1 1,-4 2-1,5 0 1,-1-3-440,0-2 1,2 8 0,-5-6-1,1 0 551,-1-3 0,-6 2 0,-7-5 0</inkml:trace>
  <inkml:trace contextRef="#ctx0" brushRef="#br0">23608 13420 8443,'-14'-20'0,"1"2"4340,0 3-3379,5 8 1,4-4 0,8 7-291,5 1 0,5-3 1,3 2-1,4-1-422,0-1 1,8 5 0,-2-4 0,1 4-270,0 1 0,3-2 1,2-1-1,0-1 90,-1 1 0,-1-3 0,-4 2 0,-2-1-1517,-3-1 0,2 3 1,-6-4-1,-2 1-1003,-1 3 0,1-4 2450,-2-2 0,8-9 0,-7-3 0</inkml:trace>
  <inkml:trace contextRef="#ctx0" brushRef="#br0">24074 13101 7869,'-12'-14'2890,"4"1"-1962,2 6 1,12 1 0,2 7 0,4 2-105,2 2 0,-1 5 0,2-1 0,1 3-847,2 1 1,0 0-1,-5 1 1,0-1-458,1 0 0,-3 5 0,-2 0 0,-4-2 188,-4-1 0,-2-2 0,-4 1 0,-5 0-2265,-6 4 0,-1-3 2557,-5 3 0,0-4 0,-5 0 0</inkml:trace>
  <inkml:trace contextRef="#ctx0" brushRef="#br0">24834 13101 8962,'-13'-6'1923,"5"6"1,4 0-1148,2 7 0,2 5 0,0 3 0,0 3 128,0 4 0,0 4 0,0 7 0,0 4-567,0 1 0,0 10 1,0-8-1,0 0-391,0-3 0,0 0 1,0-6-1,0-3-372,0-4 0,0-5 0,2-6-349,2 1 1,-2-8-1,2-6 322,-2-8 1,-2-11 0,0-8 0,1-7 84,4-4 1,-4-8 0,4-3 0,-2 0 495,1 5 1,-3-5-1,4 10 1,-2 2 497,1 5 1,-2 10 0,2 4 0,-2 3 586,-2 2 1,4 4-1,2 1-875,2 2 1,-4 2-1,5 4 1,1 0-43,2 0 0,-3 1 0,0 2-696,1 2 0,2 4 1,0-3-575,-3 1 0,-3 2 713,-6 4 1,-6-1 0,-3-2-1,-4-2 61,-5-2 1,2 3 0,-7-3 0,1 0-147,1-1 0,2 0 1,6-4-1,-1 2-1622,1 2 996,0-1 1,7-4 0,7 2 0,11 1 971,9 1 0,4 1 0,2-5 0</inkml:trace>
  <inkml:trace contextRef="#ctx0" brushRef="#br0">25167 13221 7882,'-12'-21'2453,"4"3"1,6 8 0,7 1-1910,-2-2 1,-1 1 0,1 0 0,3 1-608,2-2 0,-1 0-1,4-3 1,-3 1-909,3 0 0,1-1 0,1 1 0,0 1 972,1 3 0,-1-3 0,0 5 0</inkml:trace>
  <inkml:trace contextRef="#ctx0" brushRef="#br0">25434 13061 7803,'-13'-8'6967,"5"2"-5780,2 12 1,8 2-971,2 5 0,-1-4 0,6-2-538,1-1 0,2 3 0,2-5-2341,-1-1 458,-6-1 1618,5-2 1,-10-6 0,2-3 222,-2-3 0,-7-5 0,1-1 312,1 1 1,-3 3 341,1 0 0,2 7-291,8 2 0,8 10 0,8 2 0</inkml:trace>
  <inkml:trace contextRef="#ctx0" brushRef="#br0">25794 13074 9252,'-15'-21'4964,"3"9"-5186,12 12 0,5 6 0,1 6 679,1-3 1,0 3-1,4-3 1,-2 3-362,1 1 0,3 0 1,4-1-1,2-3-771,2-5 1,-4-2 0,6-2-1,-1-2 48,-1-2 1,2-8-1,-5-7 1,-2-2 502,-1-3 1,-6-1 0,-2 0-1,1 1-58,-1 2 1,-4 1 0,2-1 0,-4 5-340,-1 2 521,0 7 0,0 2 0,0 6 0</inkml:trace>
  <inkml:trace contextRef="#ctx0" brushRef="#br0">24741 14167 7727,'7'-27'3067,"-7"8"-2839,-9 6 1,3 7 0,2 10 247,2 5 1,1 3-1,-2 1 1,-1 2-699,1 3 1,1-2 0,2 5-1,0-2-11,0-3 1,0-5 232,0-2 0,6-1 0,1 6 0</inkml:trace>
  <inkml:trace contextRef="#ctx0" brushRef="#br0">24767 13914 10233,'-4'-14'3812,"0"1"-5501,-1 5 0,11 3 1689,3 5 0,9 0 0,2 0 0</inkml:trace>
  <inkml:trace contextRef="#ctx0" brushRef="#br0">25154 13500 7751,'-13'-14'425,"5"8"1,2 16 0,2 5 727,-1 3 1,1 5 0,4 0-1,0 3-678,0 5 1,-4 2-1,-1 4 1,2-2-452,2 2 1,-4 2 0,1-1 0,1-2-149,1-5 0,2 2 0,0-4 1,0-2 123,0-3 0,6-2 0,2 4 0</inkml:trace>
  <inkml:trace contextRef="#ctx0" brushRef="#br0">25047 13967 7751,'-6'-8'1133,"6"4"1,2 3 0,7 1 0,3 0-1344,4 0 1,0 0 0,6 0 0,2 0 258,1 0 0,6 0-49,1 0 0,-1 0 0,-5 0 0</inkml:trace>
  <inkml:trace contextRef="#ctx0" brushRef="#br0">25367 13940 7751,'-13'0'3131,"0"0"54,-1 0-2130,7 0 1,1 2 0,7 1-932,4 1 0,2 1 0,7-5-151,-1 0 1,0 0-1,1 0 1,-1 0-1811,0 0 1,-4-2 0,0-1-519,1-1 0,2-1 2355,2 5 0,-1 0-592,0 0 1445,1 0 99,-7 0 0,-1 2-187,-6 2 1,-2 2 0,-1 4 161,-1-1 0,0-4 0,2 2 437,-2-1 1,2 4-1053,-2-1 1,2-1-1,4-1-445,2-1 1,-2 0 0,4-3-1478,0 1 1,-4 5-592,7-4 1,-1 1 1554,1-2 0,-2-2 1197,-2 2-760,-4-3 1,6-6-1,-2-4 1,4-3 208,3-1 0,7-13 0,2-2 0</inkml:trace>
  <inkml:trace contextRef="#ctx0" brushRef="#br0">25807 13607 7748,'-15'-18'0,"-1"0"752,-2 2 1,6 9-1,8 7 1,3 7 583,1 5 1,0 1 0,0 1-1021,0-1 0,0 6 0,1 3 1,2 2-289,1-2 1,2 8-1,-3-3 1,2 1-1060,-2 0 0,3-6 1,0-1-1,-1-2-433,1-3 1,3-1 0,-3-3-307,2-3 1833,-5 3 0,3-17 0,-8 2-56,-2-3 0,1-4 0,-5 4 0,1 0 2711,-1 0-857,5-4 0,-2 7 1,6-4-1138,3 1 0,5 1 0,8 5 0,2 0-344,2 0 1,1 0 0,6 0 0,2 0-278,1 0 1,0 0-1,-5 0 1,1 0-840,0 0 0,-2 0 1,-3 0-1,-4 0-66,-3 0 0,-6 0 0,-2-1 863,-1-4 614,-2 4 0,2-5-654,3 6 1,8 4 0,2 2-1,2 2-21,2 2 0,8 8 0,3 3 0</inkml:trace>
  <inkml:trace contextRef="#ctx0" brushRef="#br0">12810 9875 8421,'8'-13'103,"-1"1"1,-2 2 127,3 1 0,3 5 281,-2-5 1,1 4 813,-6-4-621,1 6 1,-5-4-72,0 3 1,0 1 39,0-6 0,-2 1 1,-1-2-1,-2 1-174,-3-1 1,4 2 0,-4-1-354,2-1 0,-4 4 1,1 2-200,-3 2 1,3 2-1,1 2 1,-3 2 150,-1 5 1,0 3 0,2 3 0,3 1 146,1 2 0,0 4 1,3-4-1,-2-2-71,2-1 1,3-2 0,3 0 0,3 1-99,2-1 1,1-6 0,4-2-1,0-4 38,1-1 1,-1 0 0,0 0-1,1-1-493,-1-4 0,0-6 0,1-7 1,-1 0 280,0-1 0,-4 0 0,-1-4 1,-3 6 756,-2 2 1,3 1 443,-1 1-887,-1 6 0,-4 7 1,0 9-1,0 2 251,0 3 0,0 1 1,0 1-1,0 2-445,0-2 1,5 3 0,-1-1 0,1-2-774,1-1 1,-5-2-1,5 1 1,-2-1-635,1 0 1,4-4-1,-3-1 1,1-2 517,3-3 0,2-2 866,2-1 0,5-6 0,2-1 0</inkml:trace>
  <inkml:trace contextRef="#ctx0" brushRef="#br0">13397 9476 10199,'7'-6'0,"-1"-2"0,0-1-404,3 1 0,-2 5 0,1-3 1,-1 1 948,1 1 1,-4-5 0,5 3 608,1-1 1,2 2 136,1-4 0,-4 5 477,0-5 0,-6 4-1021,2-3 0,-5 5-571,-5-2 0,-2 4 0,-7 1 1,0 1-51,-4 4 0,3-2 1,-4 5-1,1 1 30,0-1 0,-1 4 1,3-4-1,-2 4-118,2 2 0,1-1 0,1 0 0,1 1-18,0-1 0,0 2 0,1 1 1,1 2-102,2-2 0,5-1 0,-3-2 0,-1 1 90,1-1 1,2 6-1,-2 2 1,1 1 67,3 0 0,0-4 1,0 4-1,-1 0 4,1-1 1,1 4 0,2-2-1,0 0 117,0 0 1,5 2 0,-1-5 0,1 3-53,0-1 0,-2-6 0,5 3 0,-1-1-70,1 0 0,-4-2 0,3-5 1,1-3-48,-1 3 1,1-4-1,2 1 1,-3-1-141,-1 0 0,5-2 0,-2 2-70,2-1 1,-2 3-1,0-3 86,2 1 1,0 1-1,3 2-277,-1-1 0,0-4 0,1 2-566,-1-1 0,0-3-127,1-8 1,-2-2 0,-2-6 0,-3-1-1305,-1 1 1,5-2 2329,-2-3 1,8-2 0,4-7 0</inkml:trace>
  <inkml:trace contextRef="#ctx0" brushRef="#br0">13730 9769 8566,'-6'-8'-549,"3"2"0,-4 8 617,1 2 1,-3-1 1446,5 6 1,-5-4-667,4 4 0,-1-2 1,3 3-480,-1-1 0,-1-4 1,4 2-1,-2 0-93,-1 1 0,-1-4-1379,5 5 1,0 0-1338,0 4 2439,0-5 0,-6 4 0,-1-5 0</inkml:trace>
  <inkml:trace contextRef="#ctx0" brushRef="#br0">13850 9502 12960,'-9'-18'0,"0"2"301,-1 4 1,4 6 0,2 11-1,1 5-1661,-2 7 0,-2-3 1315,-7 4 0,1 3 0,0 0 1</inkml:trace>
  <inkml:trace contextRef="#ctx0" brushRef="#br0">14157 9302 8498,'0'-13'0,"-2"1"112,-2 3 374,2-3 1,-4 9-150,6-5 0,2 5 1,2-3 127,5 0 0,3 4 1,1-4-1,2 2-216,3 0 1,-3-1 0,4 5 0,-1 0-32,-1 0 0,1 2 1,-4 2-1,-1 6-249,0 7 1,1-1 0,-1 8 0,-1 2-48,-3 4 0,-2 11 1,-4 1-1,1 4 86,-1 4 1,-1 0-1,-1 1 1,2-4 37,2-1 0,-1-3 0,-2-6 0,1-3 45,1-1 1,2-2 0,-3-6 0,1-1-55,-1-2 0,-1-6 1,-2 2-1,-2-3-82,-2-2 1,-3-1-1,-7-2 1,1-2-293,0-2 0,-7 2 1,0-2-1,-3 0-465,1 0 0,4-1 0,-2-5 0,-1 0-722,0 0 1524,5 0 0,-9 0 0,4 0 0</inkml:trace>
  <inkml:trace contextRef="#ctx0" brushRef="#br0">14637 9676 27467,'0'-14'-3992,"1"7"1,2 1 2983,1 0 1621,7 4 0,-4-3-62,6 5 1,-4 0-1,0 0-294,2 0 1,-4 0 0,2 0-1467,1 0 1,-2 5 1104,1 4 1,-1 9-1,6 3 1</inkml:trace>
  <inkml:trace contextRef="#ctx0" brushRef="#br0">14690 9889 19741,'13'-8'2388,"0"2"-1975,1 1 0,-1 3-331,0-2 0,7 14 0,0 5 0</inkml:trace>
  <inkml:trace contextRef="#ctx0" brushRef="#br0">14370 11488 8448,'0'-13'0,"0"-1"0,0 1 982,0 6 1,1-5 0,2 3-97,2-3 0,7-1 0,-1 1 1,6 2-535,-1 1 0,3 1 0,1-2 1,-1 2-271,0 3 0,3 0 0,-2 5 0,-1 0-402,0 0 0,-1 0 1,-5 2-4893,1 2 5212,-1 9 0,-6 2 0,-1 4 0</inkml:trace>
  <inkml:trace contextRef="#ctx0" brushRef="#br0">14277 11715 13823,'0'-20'839,"1"11"0,2 2-252,1 9 1,7-1-1,-2 3 1,3-1-1575,1 2 0,5-4 0,2 4 1018,6-4 0,-3-1 0,10 0 0</inkml:trace>
  <inkml:trace contextRef="#ctx0" brushRef="#br0">15196 11461 8408,'-1'-11'832,"-4"2"1,2-3-176,-5 3 1,3-1 0,-4-1 151,-1 2 1,-2 5 0,-1-4 0,-1 3-485,1 2 0,-2 3 1,-1 4-1,-2 3-140,2 1 0,1 8 0,2-3 0,1 2-5,3 0 0,-1 3 0,5 0 0,2-2-419,2-1 1,2-3 0,5-2 0,6-3-253,4-1 1,7 0 0,-4-3 0,2 2 304,2-3 0,-4 0 0,1-4 0,-3 0-548,1-3 1,0-4 0,-6 3 185,-3-1 1,1 2 4096,-5-3-2930,-1 5 1,-4 3 0,0 8 0,0 4-236,0 2 0,0-5 1,0-1-1,0 3-192,0 1 1,0 1 0,2 0 0,2-1-1840,5-3 0,4 1 1,3-4 1646,2 2 0,12-11 0,-2 1 0</inkml:trace>
  <inkml:trace contextRef="#ctx0" brushRef="#br0">15756 11168 8577,'0'-13'-979,"0"0"957,0 5 1,0 1 382,0 2 1,2 4 222,2-4 0,-1-1-3,6 2 1,-6-2 2625,1 2-2911,-2 2 1,-4-4 0,-2 6-1,-5 0-149,-3 0 1,-1 5 0,-2 1 0,-1-1-333,-2 1 1,-1 3 0,2-3 0,0 0 101,0 0 0,7 3 0,3-3 0,-1 0 721,1 0 0,2 0-135,-3-2 0,5-1-400,-2 6 1,4 0 0,-1 4-1,-1 0-86,-1 1 0,-2 1 1,3 2-1,-3 6 71,-1 2 1,2 6 0,-4 1 0,0 2-26,2 4 1,-3-4 0,5 0 0,2-2 4,2-2 0,1-2 1,0-3-1,0-3 82,0-4 0,6-3 1,2-2-1,3 1-113,-2-1 1,3-1 0,-4-2-203,4-1 1,2-2 0,-3 4 0,0-4-348,-2-1 1,-5 3-1,5-3-52,1 1 1,-2-4 0,-1 3 127,-1 0 0,5-4 0,-3 2-168,4-2 0,2-7 1,-1-1-1,-1-1-471,-3-4 1,4 0 1074,0-3 0,7-11 0,6-3 0</inkml:trace>
  <inkml:trace contextRef="#ctx0" brushRef="#br0">15943 11461 8313,'-11'-19'0,"0"7"320,0 11 0,-1 11 0,7 8 0,-3 0 461,-2 1 0,4-4 0,0 1 0,1-4-481,1-3 0,0 0 0,4 4-1092,0 0 0,1-1 0,3-1 1,5-4 791,3-1 0,7-2 0,2-4 0</inkml:trace>
  <inkml:trace contextRef="#ctx0" brushRef="#br0">15956 11221 9441,'-13'-14'2190,"0"-4"1,-1-3-2301,1 8 0,4 11 0,0 7-56,-1 5 0,4 3-599,1 1 0,14-2 0,6-3 0,4-5 765,5-3 0,7 5 0,3 2 0</inkml:trace>
  <inkml:trace contextRef="#ctx0" brushRef="#br0">16249 11408 8257,'0'-13'635,"0"-1"844,0 1 0,6 6 0,3 1-1176,3 0 1,-3 4-1,0-2 1,1 2-606,2 2 0,1-4 0,1 0 1,-1 1-419,0 1 0,1 2 0,-1 0 720,0 0 0,1 0 0,-1 0 0</inkml:trace>
  <inkml:trace contextRef="#ctx0" brushRef="#br0">16503 11248 8383,'-14'-6'532,"3"-3"254,2-3 1,1 5-471,4 3 1,4 2 0,-2 1 0,7-2 54,2-2 0,7-1 0,3 3 0,0-1-314,-3 1 1,4 1 0,0 2 0,-2 0-485,-1 0 0,-2 0 0,1 0 0,-2 2-518,-4 2 1,3-1-1,-5 6 945,1 2 0,-4 0 0,3 3 0</inkml:trace>
  <inkml:trace contextRef="#ctx0" brushRef="#br0">16543 11168 11127,'-14'0'389,"7"0"1351,1 0 566,6 0-1466,0 0 1,6 0-550,3 0 1,3 0 0,3-1 0,2-2-227,6-2 1,-3-4-1,2 3 1,1 1-177,-3-1 0,0 0 0,-7 3 0,0-2-338,1 2 1,-5 2-1,-2 2 165,-1 4 1,-3 2 0,-8 7 0,-3 0 469,-4 4 0,-8 3 0,-2 4 0,-1-1 158,0-2 1,1-1 0,7 1-1,3-4-43,1-4 1,5 0-1,1-1-241,4 0 0,2 1 1,4-2-210,4-4 1,4-2-1,3-6 1,3 0-739,2 0 1,-3 0 0,3-1 0,-2-2 286,-3-2 1,3 1-1,-1 3 1,-1-2-5,-3-2 1,4 1-1,0 2 1,-2-1 230,-1-1 1,-2-5 0,2 3 0,1-1-455,2-4 1,0-1 826,-5-1 0,7-6 0,0-2 0</inkml:trace>
  <inkml:trace contextRef="#ctx0" brushRef="#br0">16796 10808 8641,'-13'-1'292,"-1"-4"0,8 4 0,6-4 115,8 4 0,10 1 0,4 3 0,3 4 247,2 7 1,4 3-1,1 1 1,1 4 190,0 4 1,1 6 0,-6 5 0,-3 5-546,0 2 1,-6 6 0,-2-1-1,-7 3-183,-6 1 1,-4 1 0,-5-1 0,-9 0-255,-7 1 0,1-5 0,-3-2 0,0-3-1493,-2-5 1,-2-1-1,0-5 1,-1 0 1629,-3-1 0,-3-1 0,-6-4 0</inkml:trace>
  <inkml:trace contextRef="#ctx0" brushRef="#br0">14237 10289 8681,'-6'-14'1510,"4"5"-1136,-2 0 1,2 5 773,2-5 333,6 6-837,-4-3 1,5 11 0,-4 1-309,1 1 1,5 2-1,-3 4 1,2 1 117,2-1 1,2-4 0,1-2-1,1 1-144,-1-1 1,6-4 0,3 1-1,2-1-75,-2 2 1,2-4 0,-5 4 0,1-4-52,-1-1 1,3 5-1,-4 1 1,-2 1-9,-1 3 0,-2-2 0,-1 1 0,-2 1-40,-1 2 1,0 1 0,5 0 0,-1-1 51,0-3 0,2 3 0,1-3 1,4 3-36,0 1 1,-2 0 0,4-1 0,0-1 74,-1-2 0,3-2 1,-5 3-1,0-2 37,1-2 0,-3 3 1,-2-4-107,3 3 1,-3-4 0,3 4 0,-4-2-124,0-3 1,-5 3 0,0-2 0,-1 0-224,0 2 1,4-4 0,-5 4 0,2-2 55,0 1 0,0 3 1,4-3-1,0-1 8,1 2 0,-1-3 1,0 5-239,1-2 1,-1-2 212,0-4 1,1 0 0,-2 2-712,-4 2-1183,-2-3 1,-6 7-21,0-4 0,0 4 976,0 5 0,6 0 0,3-1-1416,3-3 2502,1-3 0,1-6 0,-1 0 0</inkml:trace>
  <inkml:trace contextRef="#ctx0" brushRef="#br0">15196 10515 8036,'-13'0'262,"0"0"1,5 2 714,4 2 0,2 3-364,2 7 0,6-7 1,3-2-1,5-2-155,3 1 1,3-1 0,3 4 0,-1 1-122,2-1 0,0 1 0,0 2 0,-4-1-30,0 1 0,-4 2 0,-6 1 0,-2 1-156,-2-1 1,2 5 0,-3 0 0,-2-1 48,-2 3 1,-5-6-1,-2 6 1,-1-3-81,-4 1 1,-5 0-1,-3-5 1,-1 1-189,1-1 0,-5-1 0,2-2 0,-3-2-167,-2-2 0,2 2 0,1-2 0,2 0-210,-1 0 1,-3 5 0,0-3 0,1 4-628,2 2 0,4-1 0,6 0 1,1 1 1071,3-1 0,-3 0 0,5 1 0</inkml:trace>
  <inkml:trace contextRef="#ctx0" brushRef="#br0">14143 10808 13448,'0'-17'244,"0"-1"0,0 4 0,2 7 62,2 1 1,4 2-1,5 4 48,0 0 1,1 0 0,0 0 0,3 0-152,0 0 1,10-6 0,-2-2-1,1 1-160,-1 3 1,3-2 0,-6 0 0,2 0 22,-2 0 1,2 1-1,-7 5 1,0 0-306,-2 0 0,-7 2 0,0 2 0,-2 5-280,-3 3 0,-2 1 1,-2 2-1,-4 1 103,-4 2 0,-2 4 1,-3-2-1,1-1-877,0 0 1,5-1-412,4-5 1605,2-5 1,8-8 0,2-8-1</inkml:trace>
  <inkml:trace contextRef="#ctx0" brushRef="#br0">14517 10768 13448,'-5'-13'-224,"1"0"1,-11-1 0,2 3 0,-4 0 814,-2 2 1,-2 8 0,-7 2 0,-2 11-217,-1 9 1,-6 8 0,3 4-1,-1 1-72,-1 3 0,1 6 1,-5 3-1,0 3-67,0 6 1,4-1-1,1 9 1,-1 0-267,2 2 0,15-29 0,1 0 0,2-2 0,1 1 0,-15 32-136,2-4 0,7-6 1,4 2-1,3-1-263,5-1 0,-1 1 0,6-5 0,1 1 110,1-1 1,2 5-1,0 0 1,0-2-143,0-1 1,6-4 0,1 0 0,2-4 85,0-1 1,0-3 0,4-6 0,1-3-239,-1-1 0,5 2 0,0-4 0,-2-1 549,-1-2 1,-2-1 0,0-1 0</inkml:trace>
  <inkml:trace contextRef="#ctx0" brushRef="#br0">13370 12941 8323,'-9'1'234,"2"4"322,1 3 0,-4 9 0,2 2 0,-1 2 225,0 2 1,2 3-1,-3 2 1,1 1-156,-2 2 1,1 11 0,0-1 0,1 4-380,-2 1 1,4 9 0,0-2 0,1 3-191,3 3 1,1-10 0,2 2-1,0-7-307,0-4 0,0-3 0,0-12 0,2-3-395,2-4 0,-2-3 518,2-2 1,-2-7 0,-2-6 249,0-7 0,-5-11 1,-1-4-1,-1-2 334,-4 2 0,0-3 0,-3 4 0,1 0 293,0 3 1,-1 4-1,1 2-130,0 3 0,-1 3 0,1 7-682,0 4 1,4 4 0,1 9 0,2 4-124,3 3 1,2 3-1,1 2 1,0 2-585,0 2 0,6-4 0,3 3 0,3-4 146,1-2 0,0 1 0,1-9 0,-1-1-157,0-3 1,1 1 0,0-7 0,3 1 128,0-1 1,12-3 650,-3-6 0,10-12 0,-2-3 0</inkml:trace>
  <inkml:trace contextRef="#ctx0" brushRef="#br0">13690 13700 8311,'-6'-37'865,"-3"6"0,-3 12 1,1 17-1,0 8-223,2 8 0,0 8 1,-4 0-1,1 2-732,3-2 0,-2 3 0,3-3 0,1 5-240,2 4 0,4-3 0,1 3 1,0-2-581,0-3 1,6-1 0,3-2 0,2-7 909,3-6 0,11-10 0,3-7 0</inkml:trace>
  <inkml:trace contextRef="#ctx0" brushRef="#br0">13623 13660 8311,'-25'-37'655,"3"6"0,3 3 0,7 13 1,2 5-453,1 3 1,1 4-747,-1 7 1,9 8 0,11 6 0,5-1 90,6 3 0,8-6 452,1 4 0,12 3 0,-2 0 0</inkml:trace>
  <inkml:trace contextRef="#ctx0" brushRef="#br0">13930 13714 8311,'-13'-6'0,"-1"-3"0,1 3 0,0 1 866,-1 4 1,5 1-1,2 1 1,1 4-1,3 4-41,2 3 0,1 1 1,0 2-641,0 3 1,4-2-1,2 5 1,0-1-242,0 1 0,0 0 0,-3 1 1,1-3-12,-1 0 1,-1-4 0,-2 3 0,-2-3-608,-2-2 1,1-4-1,-6-2 1,-1-1 190,-2-3 0,-2-1 0,1-2 0,0 0 19,-1 0 0,7-2 1,3-2-804,2-5 1267,2-3 0,18-7 0,4-2 0</inkml:trace>
  <inkml:trace contextRef="#ctx0" brushRef="#br0">14237 13340 10373,'0'-53'1019,"0"9"1,0 22 0,0 19 0,0 13-726,0 11 0,0 10 0,0 4 1,-2 4-203,-2 1 1,1 10-1,-5 6 1,1 5-1082,0 3 0,-1 7 0,-2-7 0,2-2-3258,2-2 4247,2-8 0,-2-6 0,-1-6 0</inkml:trace>
  <inkml:trace contextRef="#ctx0" brushRef="#br0">14143 13807 9683,'0'-36'0,"2"1"0,1 4 1371,1 6 1,2 7 0,-1 9-1329,3 4 1,4 5-1,3 5 1,1 5-732,2 7 1,4 2 687,-4 3 0,12 3 0,-2-4 0</inkml:trace>
  <inkml:trace contextRef="#ctx0" brushRef="#br0">14623 13767 8408,'-6'-47'1244,"-3"5"1685,-2 14-2321,3 12 0,-2 22 0,5 2-426,2 4 0,2 3 1,1 1-1,0 2-310,0-2 0,6 4 1,1-2-1,2-2-182,0-1 0,-5-2 1,4 0-1,-1-1 316,1-3 0,-4-2 1,5-4 333,1 2 0,-2-1 0,-1-5-25,-1-4 0,3-2 0,-5-6 3611,-1-1-3726,-1 7 0,-2 2 0,0 10 1,0 4-671,0 3 0,0 2 1,0 4-1,0 3-129,0 0 0,4 2 0,2-5 1,0-2-479,0-1 0,4-3 0,1-3 0,4-5-3131,2-2 4208,1-2 0,1-6 0,2-1 0</inkml:trace>
  <inkml:trace contextRef="#ctx0" brushRef="#br0">14863 13887 8568,'8'-22'0,"-4"1"372,-3 2 1,-1 1-1,-1 5 1,-2-1 1702,-1 1 1034,-1 0-2799,5 5 1,2 8 0,1 9 0,2 3-601,3 1 1,-4 1-1,4-1 1,-1 0-363,1 1 1,-4-1-1,5-1 1,1-2-210,2-1 0,3-2 1,1 2 52,2-4 0,0-4 0,-5-2 0,0-2 764,1-2 1,-1-9 0,0 0 0,-1-1-54,-3 1 0,-3-4 0,-6 0 0,0 2 997,0 1 0,0 2 0,0-1 707,0 1 1,-4 0 933,-1-1-1766,1 7 1,4 2-1,0 10-607,0 4 0,1-2 1,4 2-1,2 1-531,0 2 1,5 2 0,-3-1-1,3-1-249,1-3 1,1 3 0,-1-5 0,0 0-27,1-2 1,-1-4-74,0-1 429,-5 0 0,2-1 803,-5-4 0,-2-1 1,-8-4-1,-4 1 524,-3-1 0,3 4 0,1 1-140,-3 4 1,1 2-1,1 4-689,5 4 1,2 4 0,2 5 0,2 3-392,2-1 0,8 5 0,7-2 1,2 2-1116,3 2 1,1-5 0,3-2-1,1 0-1098,3-4 1,-1-3 2387,-5-4 0,1 3 0,0-5 0</inkml:trace>
  <inkml:trace contextRef="#ctx0" brushRef="#br0">13650 14766 8534,'7'-20'524,"-1"1"347,-6 5 1,0 1-444,0 0 1,-6 1 0,-2 3-156,-4 4 0,-6 4 0,0 1 0,2 0-27,1 0 1,-3 6 0,1 1 0,0 2-29,2 0 0,4 0 0,2 4-250,4 1 1,4-1 0,2 0-170,4 0 0,7-5 0,5-4 0,0-2-59,-3-2 0,4 0 1,0 0-1,-3-2-60,-5-2 1,1 1 658,-7-6 1,-1 2 21,-8-2 1,3 3 0,-7 4 475,-2-2 0,-1 2-263,-1-2 1,7 3-508,6 1 1,6 0 0,9 0 0,3-2-201,4-2 0,2-5 0,-1-8 1,0-2-120,0-2 1,1-1 0,-2-4 0,-4-1 51,-3 0 1,-3 2 0,-4 1 0,-3 4 277,-4 0 0,-5 7 1,-3 6-1,-5 1 144,-8 3 0,-5 12 1,-6 8-1,-4 10 139,-4 10 1,-1 16 0,2 5 0,2 6-272,5 2 0,17-28 0,1 0 0,2 0 0,0 0 0,-5 34-397,5-2 1,5-5 0,8-1-1,2-5-156,5-4 1,5-10 0,2-12 0,2-5 131,-2-7 1,3-6-1,-1-6 1,0-6 281,1-6 1,-4-11-1,4-11 1,-1-7 3,0-8 1,-2-9-1,-7 0 1,-5-2 459,-2 3 1,2-3-1,1 7 1,-2 2 36,-2 5 0,-2 5 1,-2 5-1,-2 2-1130,2 3 1,2 7-1,1 6-397,0-1 1,7-2-1,6-2 1,10 1 1074,6 0 0,11-6 0,8-2 0</inkml:trace>
  <inkml:trace contextRef="#ctx0" brushRef="#br0">14037 14500 8339,'-24'-13'0,"5"1"449,5 3 0,10 4 0,-1 10 1,5 4 289,5 3 0,7-5 0,7-3 0,3-2-10,6-2 1,1-2 0,8 0-1,1-3-587,1 2 1,2 2-1,-10 1 1,-1 0-56,-2 0 0,-7 6 1,-5 4-1,-6 5-277,-5 2 1,-7 7-1,-7 0 1,-10 5 71,-9 7 1,-2-3 0,-5-2 0,-1-5 399,2-3 1,2 0-1,6-5 1,4-2 310,4-1 0,5-2 0,6-1-323,7-3 0,7 2 0,12-6 0,8 1-574,7 0 1,11-1-1,3-4 1,4 2-767,2 2 0,-1 1 0,2-2 1070,2 5 0,4 9 0,6 2 0</inkml:trace>
  <inkml:trace contextRef="#ctx0" brushRef="#br0">5812 10062 8250,'0'0'0</inkml:trace>
  <inkml:trace contextRef="#ctx0" brushRef="#br0">5785 10089 8062,'0'-14'232,"0"5"-849,0 1 119,0 5 521,0-3 1891,0 6-397,0 0-509,0 6-660,0-5 0,2 5-134,2-6 0,4 1-159,5 4 0,-4-4 231,0 4 0,0 1-127,4-2 1,-4 2-1,0-3 28,1 2 1,-3 3-1,2-3-54,2-2 1,1 3-1,1-2 1,0-1 17,1-1 1,-1 2-1,0 1-10,1-3 1,-6 1 0,1 0-33,2 2 1,-4 1-48,2-2 1,0 4 22,4 5 0,-4-6 0,-1-1 0,-1-1 80,0-1 1,-2 2-1,4-3-66,1 1 1,-3 2 0,2-3-63,2 2 1,1 4 0,1-3-8,0 1 1,-4-4 0,0 3 0,1-2 48,2 1 1,-3-1 0,0-2 59,1 2 1,2-2 0,2 2 6,-1-2 1,-4-2 0,-2 1 0,1 2-100,-1 1 1,-3 1 0,5-5-1,0 1-116,-1 4 1,3-4 0,-2 5 117,3 0 0,6 0 1,0 4-94,-2-1 0,-1-4 0,-2 2 157,0-1 0,5 0 0,0-3 90,-2 1 1,-1 1 0,-2-5-1,-1 1-111,-3 4 0,3-4 1,-3 4-1,3-2-95,1 1 1,0-1 0,1 4 0,-1 1-93,0-1 0,5-2 1,0 2-1,-2 1-33,-1-1 0,-2-3 0,2 4 0,1-1 221,2 1 0,0-5 1,-3 1-1,1-3 122,2-1 0,0 0 0,-5 0 0,0 0-5,1 0 0,0 2 0,3 1 0,1 1-139,-2-1 1,-1-1-1,-1-2 1,3 1-310,1 4 0,1-4 0,-3 5 1,3-1-15,2-1 1,-3 2-1,3-3 1,-1 1 202,1-1 0,-3 3 1,4-1-1,0-2 110,-1-2 1,3-1-1,-5 0 1,2 0 306,2 0 0,3 0 1,0 0-1,-1 0 74,-2 0 1,2 0-1,-3 0 1,3 0-563,2 0 0,-2 0 1,-1 0-1,-2 0-150,2 0 0,-4 0 0,1 2 0,0 1 112,0 1 0,-4 0 0,4-2 0,0 1 179,0 1 1,-4 1-1,6-5 1,0 0 180,2 0 1,1-2 0,-3-1 0,0-3 37,0-1 0,2 3 0,2-5 0,0 0-39,-1 1 1,1-2 0,0 6 0,-2-1-169,-3-1 1,3 5-1,-4-4 1,1 4-246,0 1 0,-1-2 1,3-1-1,-2-1 178,2 1 1,0-3 0,1 0 0,-2-1 268,1-4 1,4 4-1,-6-2 1,4-1 40,0-2 1,1 0 0,1 2 0,2 1-229,1-2 1,0 0-1,-4-3 1,-1 2-37,1 3 1,0-2-1,-1 2 1,-1-2-297,-2 2 0,2-2 1,-3 2-1,2-3 335,-2-1 1,2 1-1,-5 0 1,2 2 164,2-1 0,-2-8 0,0 6 0,0-2-57,-1 0 0,1 0 0,3-1 0,-2-2-132,2 2 0,1-3 1,1-1-1,1 0-191,0-4 0,-1 3 1,1 0-1,0 1 17,-1-1 1,4 0-1,-2-2 1,-3 2 183,1 2 0,-3-1 0,1 4 0,-2-3 124,2-2 1,-3 3 0,-1-2 0,0-1 11,-4 0 1,3-1 0,-1-5 0,0 1-175,1-1 0,-4 0 1,2-1-1,-2 0-130,-1 1 0,-1-7 0,2 8 0,1-3-139,2 1 0,0-3 1,-5 0-1,0 2 60,1 0 0,-1 1 1,0-1-13,1-2-2,-1-1 161,6 6 1,-4-5-1,3-2 96,-3-1 1,-7 0 0,1-4-1,2-1-82,1-2 1,-1-2 0,0 4 0,-2 4-97,1 3 0,-3 0 1,1 1-1,-1 1-10,1 2 0,-5 3 0,1 1 0,-1 2 75,1-2 1,-2-1-1,4-2 1,-2 2-50,1 3 1,-1-3 0,-2 3-1,1-4 319,1 0 0,1-1 1,-4 1-1,2-1-53,1 0 1,1 1 0,-4-1 0,2 0-314,2 1 0,-1-1 0,-2 0 0,1 2 59,1 3 1,1-3-1,-5 3 1,0-2 80,0 2 0,4-2 0,0 5 0,-1-1 70,-1 1 0,-2-3 0,0 3 1,0-1 108,0 1 0,0-3 0,0 3 0,0 0-62,0-1 1,0 1 0,-2 3-1,-1-2-42,-1 2 0,-2-4 0,3 3 0,-1-1-89,1-1 1,-3 4 0,1-3 0,2 3-22,2 2 1,-4 0 0,0-1 0,-1 1-57,0 0 0,0-1 1,3 1-1,-3 1 13,-2 3 0,4-3 0,-3 3 59,1-2 1,-3 2 0,3 1 128,-2 2 1,4-4-136,-5 1 1,5 2 0,-4-2 22,2-1 0,-3 2 0,4-1 53,-3-1 1,4 4 0,-4 0 0,1 2 130,-1-1 1,4-5 33,-5 1 0,5-3 1,-4-1-24,2-1 0,0 5 0,3 1-256,-1-3 1,-5 4 41,5-2 1,-5 0 0,3-3-486,-2 3 0,6 2 399,-3 2 1,-1 3 246,2-7 0,-5 4 21,4-4 0,-5 0-62,1-4 1,2 6-1,-1 1-243,2 0 0,0 4 1,4-4-79,-3 1 6,-5 3 0,8-5 0,-4 4 114,0-2 0,3 1 309,-5 4 1,3 0 0,-2-2-214,1-2 0,-5 2-50,2-2 1,2 2 0,0 1-29,1-3 1,0 2-209,1-2 0,2 2 326,-5 2 0,3 0 0,-2-1 123,1-4 0,0 4-96,1-4 1,2 4-70,-5 1-450,-1 0 1,-5 0 276,1 0 1,4 0 172,0 0 1,5 0 117,-5 0 292,6 0 1,-4 0-182,2 0 0,2 0-425,-6 0 0,5 0-20,-5 0 0,0 0 87,-4 0 0,4 0 229,0 0 0,4 0 301,-3 0 1,3 0-117,-4 0 1,5 0-114,-5 0 0,0 0-298,-4 0 0,4 0-401,0 0 1,0 4 680,-4 1 0,4-1 220,0-4 1,0 0-61,-4 0 1,4 0-84,0 0 0,0 0-254,-4 0 1,4 0-1,1 2-170,3 2 1,-6-2 0,4 3 75,-1 1 1,-4-4 278,4 2 0,-3-1 1,1 0 353,1 2 1,5-1-405,-5-4 1,6 2-1,-3 1-153,0 1 0,3 5 0,-5-3 0,3 1 54,2 4 0,-3-4 1,0 2-104,-2 1 1,-1 2 0,-2 1-1,0-1 95,2-3 1,5 3 85,-5-3 0,2-2 0,-2 2 12,4 2 0,2-6 1,0 1-102,-1 0 0,-1-3 0,4 6-1234,-3 2 1,2-4 1,-2 2 0,2 0 224,2 4 1,0 0 375,0 1 1,2-2 0,2-4 95,5-3 0,7-4 0,3-1 578,2 0 0,7 0 0,6 0 0</inkml:trace>
  <inkml:trace contextRef="#ctx0" brushRef="#br0">9104 7023 8501,'0'-13'358,"0"4"-780,0 0-73,0 6 1,-5-3 0,-4 6 310,-3 0 0,3 0 560,0 0 0,5 0 464,-5 0 1083,6 0 222,-3 0-1566,6-5 1,1 3-226,4-2 1,-2 2 0,6 4-270,1 2 0,-4-1 0,0 4 0,-2 1 118,1-1 0,5 2 0,-3 4 0,2 2 24,0 3 1,-1-2 0,2 6 0,-1 1-53,1-3 0,-2 4 1,1-5-1,1 2 73,2 3 0,1-5 1,2-1-1,1-5 44,2-4 0,9 1 0,-4-5 0,1-2-45,1-2 1,0-1 0,2-1 0,0-4-216,-1-4 0,1-2 1,0-3-1,-1 2-594,1 4 0,0-3 0,1 5 0,0 0-190,-1 0 0,2-2 0,-7 3 1,2 2-137,-2 2 0,-1 1 0,-5 1-1815,2 4 2703,0 2 0,1 12 0,2 2 0</inkml:trace>
  <inkml:trace contextRef="#ctx0" brushRef="#br0">18662 11808 9615,'-7'-6'1090,"2"4"-861,10-2 0,-2 3 0,4 2 0,1 2-41,-1 1 1,2 5 0,4-4-1,1-1 151,-1 2 0,0-3 1,1 4-1,-1-1 14,0-3 1,1 0-1,-1 0 1,0 2-40,1-2 0,-1 3 0,0-2 0,0 1-130,1 0 0,-1-2 1,2 5-1,1-1-67,2 1 0,4-4 1,-2 3-1,0 1-90,4-1 0,1-2 1,2 4-1,-2-1-57,-3 0 0,3 4 0,-2-5 1,0 2 90,-1 0 1,2-2-1,-6 4 1,-2-4 171,-1-1 1,-2 3-1,1-5 350,-1-1 0,0-1-398,1-2 0,-1 0 1,0 0-1,1 0-129,-1 0 0,0-2 1,2-1-1,1-3-105,2-1 0,4 3 0,-4-5 0,0 0-87,1 1 1,-4-3 0,3 3 0,-3-1 330,-2 0 0,0 0 0,1-4 133,-1 0 0,-4 1 0,-2 2 0,1 1-128,-1-2 1,-2 0 0,3-4 0,3-2-350,1 0 0,1-3 0,0 4 0,1-2 172,-1 2 0,0-3 1,1 0-1,-1-1-81,0 1 0,1 0 0,-3 2 0,0 0 196,-2 0 1,-2-2 0,2 0 0,-3 0-6,0-1 1,-5-2 0,5 3-1,-1 0-71,-1-1 0,2-2 0,-3 3 1,3-2-38,1-2 1,-2 2-1,2-1 1,1-1 45,-1 3 0,2-4 1,3 5-1,-2 0 25,-1-1 0,-5 1 0,5 3 1,0-2 112,-1 2 0,-1-5 0,-4-1 0,3-3 73,1-2 1,-4 0 0,3-1 0,-1-2-74,-1-1 1,1 0 0,-4 3 0,2-1-233,1-3 0,1 0 0,-4 2 0,2-1-60,2 2 1,-1-4-1,-2 0 1,1 1 22,1-1 1,1 2 0,-4 3-1,2-2 45,1-1 1,1 0 0,-5 5 0,0-1 12,0 0 1,0-4 0,0 0-1,0 0 7,0-2 1,0 4-1,0-7 1,0 1-51,0 1 1,1-5 0,2 5 0,2-1-131,-2-1 1,3 2 0,0-3 0,-1 1-61,1-1 0,3 3 1,-3-1-1,2-1 88,2 2 0,0-4 1,1 4-1,-4-2 140,-1 0 1,-1 7 0,-4-2-1,2 3 18,1 1 1,1-4 0,-5 0-1,0 3-342,0 4 1,0-4 0,0 4 0,0 0 72,0-1 1,-5 0 0,1-2-1,1 1 121,2-1 1,1 0 0,0 1 0,0-1 527,0 1 1,0-1-1,0 0 1,0 1-106,0-1 0,0-4 0,0 0 0,1 1-154,3 2 0,-2 1 1,4 1-1,-2 0-325,1 4 0,1-3 1,-3 3-1,1-2-14,-1 2 1,3-3-1,-2 3 1,-1-4-32,-1 0 1,2-5-1,1 0 1,-2 1 221,-2 2 0,4 1 0,-1 1 0,0-1-43,2 0 1,-4 1-1,4-3 1,-2 0 116,1-2 1,4 0 0,-5 4-1,-1 2-99,-2 3 0,4-4 0,-1 4 0,-1-3 16,-1-2 1,-2 2 0,0 1 0,0 2 28,0-1 0,0-3 1,0 0-1,0-1 143,0 0 1,0 1 0,1-1 0,2 0 3,2 1 1,4-5 0,-3 0 0,1 1-208,3 2 1,-2-3 0,-1 0 0,-1 1-77,-3 2 0,0 1 0,0 1 0,1-1-125,-1 0 1,-1 1 0,-2-1-1,-2 0 67,-2 1 0,1-1 0,-5-1 0,1-2 357,0-1 1,2-4 0,-4 4-1,0 1-23,2 2 0,-3-2 0,4 1 0,0 0-144,0 0 1,0-1 0,3 4-1,-1-1-78,1 0 1,1 1 0,1-3 0,-2 0 130,-2-2 0,-4 0 0,3 4 0,1 0-14,-1 1 1,-3-4-1,3 0 1,-2 4-166,-2 1 0,0-6 0,-1 7 1,2 0 52,-1-1 0,0 0 0,-1-2 0,2 2 27,-1 3 0,0-6 1,-1 4-1,2 2 44,-1 1 1,0-6-1,-1 4 1,2 0-63,-1 3 1,0-4 0,-1 3 0,2 1-47,-1 2 0,-2-1 0,-1-1 0,1 1 65,3 0 0,-1-3 0,4 4 1,0 0 30,0-1 1,-3 4 0,5-4 50,1-1 1,-3 6-1,1-4 1,1 3-188,-2 2 0,3-1 1,-6 3-1,0 0 33,2 2 1,-5 0 0,3-2 0,-1 0 49,1 2 1,-3 2 0,3-3 0,-1 1 105,1-2 1,-2 4 0,6 0 0,-3-1-82,-2 1 1,2-1 0,1-2 54,1 1-31,-4 6 1,2-9 0,-5 5-7,0-1 1,4-2 0,0 4 23,-2-1-10,6 4 0,-7-8 1,3 5 21,-3-1 1,-1 0 0,-1-4-1,1 4-150,0 1 1,-1 0-1,1 3 1,0-3-6,-1-1 1,1 2-1,0-2 1,1 0 147,3-1 1,-3 4 0,3-4 0,-3 2-48,-1 3 0,4-3 0,0 2 44,-1 1 0,-2 2 0,-1 1-132,-1 0 1,1 0-1,0 0-98,-1 0 0,1 0 0,0 0 105,-1 0 0,1 0 0,0 0 42,-1 0 0,1 0 0,0 0 0,-1 0 380,1 0 0,0 1 1,-1 2-10,1 1 1,4 1-1,0-5-393,-1 0 0,3 4 0,-2 1-112,-2-2 0,-1 3 0,-1-2 86,0-1 0,-1 3 0,1-2 104,0-1 0,4-1 0,0-1 241,-1 4 0,-2-4 1,-2 4-105,1-4 0,4 4 1,0-1-186,-1-1 1,3 3 0,-1 0 0,1 0-15,-1 0 1,4 0-1,-3-2 1,-1 4 36,1-1 0,2 3 0,-2-4 1,1 2 31,3 2 1,-4 2-1,-1 1 63,1 1 1,-1-3 0,5 0-1,-3-2 60,-1 1 1,3 2 0,-4 1-1,1-1-41,-1-3 1,4 3 0,-3-3 0,1 2-48,3 3 0,-3-1 1,1 2-1,1 0-174,-2-2 0,4 8 0,-3-8 1,0 2-185,1 0 0,-1-2 0,5 0-305,0 1 1,-4-1-74,-1 0 0,-1 1-47,2-1 1,2 0-552,-2 1 378,-3-7 1,4 3 276,-6-5 1,6-2 661,-2-8 0,4-2 0,1-6 0</inkml:trace>
  <inkml:trace contextRef="#ctx0" brushRef="#br0">18716 5691 8052,'-14'-8'-314,"-1"4"1,1 1 477,0-2 0,-2 4 0,7-3 972,-3 2-1068,-1 2 1,5 2-1,4 2 126,3 5 1,2 3 0,2 1 232,1 0 1,5 1-1,-3-1-114,2 0 0,-1 7 0,3 0-223,-1 1 0,-6-2 0,2-5-68,-4-1 0,5 0-316,3 1 1,-2-7-1,2-3 1,2-2-1187,1-2 0,7 0 1480,3 0 0,15-12 0,5-3 0</inkml:trace>
  <inkml:trace contextRef="#ctx0" brushRef="#br0">18502 13634 10805,'14'-6'1053,"-6"4"0,1-2-433,2 2 0,-4 2-124,2 0 0,-6 2 1,1 2-1,-2 5-201,-2 3 0,0 1 1,0 2-1,1 1-66,4 2 1,-4 0 0,5-5 0,0-1 111,3-3 0,3 3 0,1-3 0,1 1-49,-1-1 0,0 3 1,2-3-1,1 3 21,2 1 0,0 0 0,-3 1 0,1-1-125,2 0 1,0 1 0,-5-1 0,0 2-70,1 2 1,-1-2 0,0 5-1,0-3-20,1 1 0,4 0 0,1-3 0,0-1-52,0 0 0,4 5 0,-4-9 1,2 1 77,2 1 1,2-2-1,2 0 1,0-2-39,-1-2 0,1 3 1,0-5-1,-1-1-222,1-2 0,0 1 0,-1 1 0,1 1 31,0-1 1,-2-1 0,-1-2-1,-2 0 155,2 0 0,-4-2 0,2-1 0,1-1 75,-3 1 0,4-3 0,-5 0 0,2 0-39,3 0 1,-1-3 0,3 3-1,-3 0-256,1 1 0,9-6 0,-7 4 1,2-2 13,1 0 0,-1 2 1,1-4-1,2 2 116,-1-1 0,-2 3 1,-1-2-1,0 0 163,-1 1 1,-4-2 0,-1 6 0,0-1 422,0-1 0,-4 5 0,4-5 1,0 1-438,0 1 1,1-2 0,4 3 0,1-3-409,0-1 0,4 2 1,0-4-1,-1 1 85,-2 0 0,1-2 0,1 4 0,-3 0 155,-2 0 0,3-3 0,-6 3 0,2 0 353,-2 0 0,2-3 1,-5 4-1,0-1 120,1 0 0,-1-5 0,-3 2 0,2-1-317,-2 1 1,3-6 0,1 4-1,0-3-303,4-2 1,-3-2-1,1 2 1,2-2-15,1 2 1,0 1-1,-1 2 1,-3-1 148,-2 1 1,-1 0 0,-5 1-1,0 1 379,1 3 0,-5-1 0,-1-3 0,1 1-53,-1 3 0,2-1 0,-4-5-290,1 1 1,1 0 0,2-1 0,-2 1 55,-3 0 1,6-5-1,-2 0 1,3 0-275,1-1 1,0 4 0,1-4-1,-1 1 126,0 1 0,1-6 1,-1 6-1,0-1 140,1-1 0,-6 4 0,1-4 0,0 1 140,-1 0 1,2-4 0,-6 3 0,1-1 74,1 1 0,-5-5 0,5 4 0,-1-3-122,-1 1 1,5 0 0,-3-5 0,0 1-284,0-1 1,4 0 0,-2 1 0,0 1-68,1 2 1,-6-6-1,3 2 1,-1-1 113,-1 0 0,1 1 0,-5 0 0,0 1 96,0-1 0,0 1 0,0-3 1,0 0 301,0-2 1,4-6-1,0 3 1,1-2-154,1 1 0,-3 0 0,4-2 0,-1 3-312,-3 2 1,3-4 0,-2 5 0,1 2 150,1 0 0,-5-2 0,4 0 1,-4 2 21,-1 0 1,2 3 0,1-1 0,1 1 180,-1-1 1,-1 0 0,-2-1 0,0-2 8,0-1 0,1-6 0,2 3 0,1-1-144,-1-1 1,-1 2 0,-2-4 0,1-1-90,4-2 0,-4 2 0,4 4 0,-4-2-96,-1-2 0,5-1 0,-1 2 0,-1 2-24,-1 5 177,-2-3 0,0 6 1,0-3-100,0 3 61,0-5 0,0 5 1,0-3-27,0 3 0,0-3 0,0-2 0,0 0-58,0 1 1,0 1 0,0 3-1,0-4-115,0-3 1,0 1 0,0 0-1,0 1 100,0 4 0,0-4 1,1 0-1,2-1 43,1-3 1,1 3 0,-5 0 0,0 2-11,0 2 1,-5-3 0,1 2-1,0 2 367,-2 1 0,3-3 0,-5-1 1,1 4-260,-1 5 0,4-3 0,-3 4 1,1-1-116,3 0 1,-3 0-1,1 5 1,2 0-119,2-1 0,-4 0 1,1-5-1,1 2 127,2-2 0,1 0 1,-2-1-1,-1 1 227,-1 1 1,-1-8-1,5 7 1,0 0-28,0-1 0,-4 0 0,-1-2 0,1 2-61,-2 3 0,3-2 0,-4 5 0,-1 0-50,1-1 1,-1-2-1,-2 4 1,1 2-404,-1 1 0,-2 2 0,-1 0 257,-1-1 1,-2 1 0,1 0 0,3-1 97,0 1 0,1 4 0,-3 0 0,1-1 60,0-2 1,-1-1 0,1-1 0,0 1 71,-1 0 0,5-1 1,0 1-1,-1 0-207,-2-1 0,-1 1 0,0 1-14,-1 3 0,-3-1 0,-1 4 0,0 0 115,-1 0 0,4 2 1,-4 4-1,1-2 0,0-2 1,-4 2 0,4-2 0,0 1 238,-1-1 0,4 1 1,-3-5-1,2 1-101,-2-1 0,4 4 1,-4-3-1,3-1-128,2 1 0,-5 2 0,0-4 1,2 1-33,1 0 0,-3 2 0,0 5 0,2-2-158,1-2 1,-2 1-1,-1 4 1,0 0 126,-1 0 0,0 0 0,-5 0 0,3 0 107,2 0 0,-3 4 0,2 1 0,1-2-44,0-2 1,-3-1-1,2 0 1,1 0 14,0 0 0,-5 0 0,3 0 0,-1 0-145,0 0 1,4 0-1,-4 0 1,0 0 96,1 0 0,-3 0 0,7 0 0,0 0 8,3 0 1,-4 0 0,0 0 0,2 0 5,1 0 0,-3 0 0,-1 0 1,0 0-111,-1 0 0,-3 0 1,0 0-1,-2 2-30,-1 2 0,-1-2 0,0 2 0,1-2 5,-1-2 0,0 4 0,1 0 0,-1-1 82,0-1 0,1 2 0,-1 2 0,0 0 27,1 0 0,0 0 0,3-3 0,2 1 357,2-1 0,1 3 0,5-1 0,-2-2-82,-3-2 0,3 1 0,-2 1-121,2 1 0,1 1 1,1-5-20,0 0 0,-1 0 0,1 0-96,0 0 1,-1 1 0,1 2 8,0 1 1,-1 1 0,1-4 32,0 4 0,4-4 0,0 5 0,-1-1 47,-2-1 1,-2 2 0,1-3 0,0 1 42,-1-1 0,-5 5 50,-3 1 1,3-2 0,1 0-1,3 1-127,2-1 0,-1-2 0,1 2 1,1 0 18,3 1 1,-2-4-1,2 4 1,-3-1-86,-2 1 0,6-4 1,-1 3-1,-2 1-61,-1-1 0,-1 1 1,1 2-1,2-1-63,1 1 1,0 1 0,-4-1 0,0-3-11,-1-1 1,1 5-1,0-4-60,-1 0 0,1 4 0,1-5-571,3 1-672,3-4 1,6 5 454,0-4 0,6-3 1,3 4 1032,3-4 0,1-1 0,1 0 0</inkml:trace>
  <inkml:trace contextRef="#ctx0" brushRef="#br0">18689 9276 7984,'-12'-14'-163,"3"1"443,-3 0 1,9 4 995,-6 0 0,5 7-858,-5 2 1,6 6-1,-1 8 1,2-1 43,2 0 1,-4 1-1,-1-1-159,2 0 0,2 1 1,2-2-1,2-2-77,2-1 1,11-6-1,3 1 1,8-2-214,4-2 0,12-6 1,1-3-1,5-3-757,0-1 0,2-1 0,-5 1 0,-1 1-2888,1 3 3632,5-3 0,-10 5 0,5-6 0</inkml:trace>
  <inkml:trace contextRef="#ctx0" brushRef="#br0">5399 11421 8008,'-14'0'946,"7"0"0,1-1-214,6-4 0,2 4-436,2-3 0,3 2 1,7 2-115,-1 0 1,0 0 0,1 2-1,-1 0 20,0 3 1,-4 5-1,0-1 1,2 3 37,0 1 1,-2-4 0,0 0-1,1 1 58,2 2 0,2 2 0,-2-1 0,-2 0-36,-1 1 1,4-1 0,5 0 0,-2 1 27,-1-1 0,3-4 0,0 0 0,-2 0-146,-1-2 1,2 5 0,1-5 0,-2 2-110,-1 0 0,-1 0 1,-1 4-1,0 1-15,1-1 0,-1 0 0,0 1 0,-1-1 98,-3 0 0,3 1 0,-5-1 0,2-1 74,0-3 1,-2 2 0,4-2 0,-4 3-4,-1 2 1,5-6 0,-4 1 0,2 2-151,0 0 1,-5 3 0,5-1 0,1 0-47,2 1 0,-3-1 1,0 0-1,1 1-56,2-1 1,2 0 0,-3 1 0,0-1 80,-2 0 0,0 1 0,2 1 1,0-1 19,-2 0 1,-2 2 0,3-7 0,-2 3-42,-2 1 0,3 0 0,-5 1 0,1-1-207,0 0 0,-3-4 0,4 0 14,0 1 1,0 2-1,4 0 1,-3-1-228,-1-3 0,5-3 0,-2 4-696,3 1 1,1-2-55,0 0 1,-1 1-323,-3 5 0,1-6 347,-5 1 1148,-1-6 0,-10-3 0,-1-7 0</inkml:trace>
  <inkml:trace contextRef="#ctx0" brushRef="#br0">6039 12274 7903,'-14'-7'964,"8"1"1,5 7-611,4 4 0,6-2 1,-3 4-1,1 1 205,3-1 0,2 2 0,3 4 0,3 2-135,4 3 1,5-3 0,2 2 0,4-2 77,1-1 1,-3-3-1,5-2 1,-1-4-345,-1-4 1,-1-1 0,-5-1 0,2-4-235,1-4 1,0-7 0,-5-3 0,1 0-634,0-1 0,-2-2 1,-3 4-1,-4 2-119,-3 1 0,-3 2 0,-2 1 828,-1 3 0,0-3 0,4 5 0</inkml:trace>
  <inkml:trace contextRef="#ctx0" brushRef="#br0">18396 15260 7769,'-14'0'0,"2"1"324,4 4 1,0-4 582,4 3-212,2-2 1,-4-4-109,6-2 0,2 3 1493,2-4-1463,-2 4 1,8 2-266,-5 4 0,3 2 0,-3 6 0,-2 1-139,-2-1 0,-1 2 0,0 1 1,0 3 150,0 2 0,0 1 0,0 5 1,0 0 182,0-1 0,0 5 1,0 2-1,-1-1-243,-4 1 1,2 8 0,-4-1 0,1 2 64,3-1 0,-3-2 0,2-2 1,1-2-196,1 2 1,2 0 0,0 0 0,0-2-423,0-3 0,0-1 1,0-4-1,0-2-597,0-3 0,0 2 0,0-6-4257,0-2 3791,0-1 1,0-11 1310,0-8 0,0-15 0,0-15 0</inkml:trace>
  <inkml:trace contextRef="#ctx0" brushRef="#br0">18142 15966 8882,'-26'0'1453,"5"0"1,3 0-908,3 0 0,9 0 120,6 0 1,6 0-1,9 0 1,3 0 102,4 0 1,3 0-1,2 1 1,0 2-435,-1 2 1,5-1 0,2-4 0,0 0-605,-1 0 1,-1-1 0,-3-2 0,2-5-111,1-3 1,-1 0 0,-8-8 0,-3 0-1885,0-4 1,-4-2 2262,3-1 0,3-13 0,0-2 0</inkml:trace>
  <inkml:trace contextRef="#ctx0" brushRef="#br0">4546 10022 7831,'0'-21'-1252,"1"9"990,4 12 0,-4 6 0,3 9 279,-2 3 1,-1-3 0,2 3 167,2-4 0,5-6 0,-1-4 222,3-2 1,-3-4 0,0-1 0,1-1-116,2 1 0,1 1 0,2 2 1,3 0-369,4 0 0,3 5 0,3 2 0,3 4 88,5 3 1,4 3-1,4-4 1,5 2-128,3 3 0,1-8 0,4 2 0,1-5 184,-1-4 1,13-1-1,-9-4 1,2-2 214,2-5 1,-2-7-1,-10-4 1,-1 1-39,-3 0 1,3-5 0,-5 3 0,0 1-174,-2 2 1,1-3 0,-2 0 0,-1 1-347,-1 2 0,-4-3 1,-1 0-1,-3-1 73,-1 0 1,1 6 0,-8-4 0,-3 3 216,-3-1 0,-9-4 0,1 2 1,-5 0 136,-4-4 1,-2-1-1,-2-2 1,-5-1-9,-7-3 1,-7 1 0,-6-4 0,-2 0-169,-3 0 0,-8 5 1,-8-3-1,-5 6-168,-7 4 0,-10-1 0,-5 9 0,0 3 119,2 4 1,30 2 0,-1 1 0,5 2 0,1 1 0,-2 1-1,-1 1 57,2 2 0,-1 2 0,-1 3 0,0 2 1,3 0-1,0 2 0,1 1 0,0 0-13,-2 2 1,0 2 0,3 1-1,1 2 1,-1 2 0,1 2-1,3-1 1,2 0-5,-26 23 0,6-2 0,13-4 0,7 0-62,5 0 1,6 0 0,11 2-1,7-1-210,7-1 1,13 2-1,9-10 1,13-1-688,10-3 990,16 2 0,6-15 0,-31-6 0,1 1 0</inkml:trace>
  <inkml:trace contextRef="#ctx0" brushRef="#br0">5799 10009 7865,'6'-8'-62,"2"4"0,4 2 1,2 4 121,-1 2 0,0-1 0,1 6 0,-1 2-1,0 0 0,2-2 0,1 0 1,4 1 60,0 2 1,3-3-1,3-1 1,1-1-66,0 0 1,-1 1 0,1 2 0,0-1 22,-1 1 1,1 2 0,0 2 0,-1-1-141,1 0 1,-2 5-1,0 0 1,0 0 19,4 1 1,-1-3-1,-3 6 1,-1 1 66,-1-3 1,8 0 0,-7-6-1,0 3 21,1 0 0,5 1 1,1-5-1,-2-1 86,-1-3 0,4 3 1,0-5-1,1 2-17,-1 0 1,1 0 0,-4 3-1,3-2-139,-3-1 1,4 0 0,-2 6-1,-1 1-26,-2 2 0,-2 0 0,2-5 0,2 0 26,1 1 1,5-1 0,-5 0-1,0 1 60,2-1 0,-5-1 0,4-2 0,-1-2 199,0-2 0,1 2 0,-4-2 0,1 0-102,2 0 0,1 3 1,-4-3-1,1 1-84,2 4 0,0 1 0,-4 1 0,-2 0-155,-2 1 1,2 0-1,-3 3 1,2 1-113,-2-2 1,3 3-1,-3-1 1,3-2 237,2-1 1,0-2-1,-1 1 1,1-1 145,0 0 1,-1-4-1,3-1 1,0-1-66,2 0 1,0-4 0,-4 3 0,-2-1-77,-3-1 1,4 5 0,-4-5 0,2 1-103,-2 1 1,3 0-1,-4 4 1,-1-1 14,-2 1 1,3-2 0,0-1 0,-1-1-22,-2-3 0,1 3 0,-1-2 0,-2-1 171,-1-1 0,-1-2 1,-1 0-1,0 0-295,1 0 0,-6 0 117,1 0 0,-1 1-2345,1 4 2435,-3-4 0,-6 11 0,0-5 0</inkml:trace>
  <inkml:trace contextRef="#ctx0" brushRef="#br0">8705 11008 8348,'13'9'36,"0"0"1,5-5-1,0 5 1,0 0 128,1-1 0,-4 2 0,4-4 0,-3 1-29,-2 4 1,2-4 0,-9 2-137,1 1 0,-2 2 0,-8 0 0,-2-2 37,-5-1 1,-9-1-1,-4 2 1,-3-3-66,-2-1 1,0 3-1,-1-3 1,-2 0-29,-1 0 0,0 3 1,5-3-1,-1 0-659,0 0 1,7 3 0,2-4-430,3 3 1144,8 1 0,-5-2 0,4-1 0</inkml:trace>
  <inkml:trace contextRef="#ctx0" brushRef="#br0">8878 11075 8587,'0'-13'-46,"0"-1"1,1 2 100,4 3 0,-2 2-1693,6 3 1551,-6 2 0,-3-4 0,-9 6 0,-5 0 246,-3 0 1,-4 2 0,-6 1 0,-1 3 100,-3 1 0,-8 3 0,-6 8 0,-1 3-98,0 0 0,-3 10 0,1 0 1,0 6 47,-3 3 0,4 9 1,10 2-1,4 1-465,5 0 1,10 1 0,17-7-1,10-1 64,13-4 1,19-1 0,16-13 0,6-8 135,10-7 1,-33-9 0,1-2 0,3-2 0,0-4-1,0-1 1,1-2 4,0-4 0,0-1 1,4-5-1,0-2 1,-4-2-1,-1-3 0,-2 0 1,0 0 157,-2-2 1,-1-1 0,-5 0 0,-2 0-1,-2 1 1,-2-1 0,-1 0 0,-2 0 304,19-30 1,-7-1 0,-15 2 0,-4 1-53,-3 4 1,-8 0-1,-4 10 1,-6 3-105,-5 6 0,-16 13 1,-9 6-1,-10 10-257,-10 7 0,-12 10 0,28-2 0,0-1 0</inkml:trace>
  <inkml:trace contextRef="#ctx0" brushRef="#br0">18316 11888 8190,'-2'-8'-160,"-2"4"1,1 3-557,-6 1 1,6-2 1317,-2-2 0,2 1-100,-1-6 1,3 0 521,-4-4 626,4 5-1524,1 2 0,-2 6-84,-2 0 1,-4 6 0,-5 2 99,0-1 0,-1 3 1,1-4-1,0 0-16,-1 0 1,1 3-1,0-5 1,-1 1 112,1 1 1,0-3 0,-1 4 0,2 1-161,4-1 0,-4 0 0,1 4 0,-2-2-56,0 1 0,-8 2 1,8 1-1,-2 0 50,0 1 1,-3 4 0,-1 1 0,0 0 23,0 0 1,1-1 0,3-3 0,-1 1 64,-2 2 0,0 0 0,5-3 0,-1 1-124,1 2 1,0-1 0,1-3 0,2-1 13,1 0 0,1 1 0,-2-1 0,1 0 19,-1 1 1,2 3 0,1 3-1,-1-1-109,1 0 1,3 3 0,-4-2 0,1 0 142,-1 4 1,1 1-1,-3 3 1,1 2 92,-2 1 0,5 5 0,0-5 0,2-2-36,0-1 1,-1-1-1,5 0 1,0-1 20,0 1 0,0-5 1,0 0-1,0 2-124,0 1 1,0-2 0,0-1 0,0 1-35,0 3 0,0-1 1,0-1-1,0-2-6,0 1 0,0 3 0,0-1 0,0-2 56,0 0 0,0-1 0,0 3 0,0-1 46,0-2 1,0-1-1,0 2 1,0 0-32,0 0 1,5 1-1,-1 0 1,0-4-35,2 0 1,-3 3 0,5-2 0,-2 1-70,-3 0 0,3-1 1,0 3-1,-1-3 25,1-2 1,3 3-1,-4-4 1,-1 0 61,2 1 1,-4-4 0,3 4 0,0-1-41,-1-1 0,1 3 0,-4-2 1,2 2 102,2 1 1,1 3-1,-3-5 1,1 2-163,-1 2 1,3 3-1,0 0 1,0-1-53,0-2 1,3 2-1,-4-3 1,1 2 69,0-2 1,3-1 0,-3-5 0,2 3 4,2 2 0,-3 0 0,2 1 0,2-3 32,0 0 1,-2-4 0,0 4-1,2-1-27,0 0 1,3 0 0,-2-4 0,-2 3-148,-1 1 1,0 4-1,3-4 1,-2-1-210,-1 3 1,0-6 0,3 6 0,-2-4 81,-1-3 1,-2 3-1,4-8 1,-4 1-668,-1 0 0,3-5 0,-3 4-596,1-3 0,-2-2 537,3-7 0,-3-3 0,2-7 997,-1 1 0,5-6 0,-4-2 0</inkml:trace>
  <inkml:trace contextRef="#ctx0" brushRef="#br0">17782 14540 8003,'-13'-12'212,"4"9"354,0-6 0,8 6 0,1 3 1,7 0 1,10 5 0,2-1 0,2 1-86,2 1 1,2-5 0,5 3 0,4-4-717,6-4 1,3-2 0,-3-4-1,-1 1 119,-4-2 0,2-3 1,-7-1-1,-4 3-1797,-2 0 1912,-8 0 0,4-7 0,-7-2 0</inkml:trace>
  <inkml:trace contextRef="#ctx0" brushRef="#br0">18142 6650 8397,'0'0'0</inkml:trace>
  <inkml:trace contextRef="#ctx0" brushRef="#br0">18142 6650 8350,'9'-7'-1881,"0"2"1815,0 4 1,-3 1 61,-6 0 995,-6 0-355,-7 0 1,4 0 669,0 0-768,6 0-708,-3 0 52,6 0 0,-1 4 394,-4 1 1,-2 4 127,-7-5 1,1 1-76,0-5 0,-1 1-52,1 4 1,6-3-1,1 6-263,0-2 0,4 4 0,-4-1-69,0 3 1,5 1-1,-5 1 93,0-1 1,0 0-1,-4-1 1,2-2 176,2-1 1,-2-4-1,2 2 1,0 1 182,0-1 1,0-4-1,3 3-256,-1 0 1,-5 1-1,4 6-140,2 1 0,0-1 0,0 0 1,-1 1-63,1-1 0,0 0 0,0 2 0,-3 2 109,-1 0 0,2 1 0,-2-5 0,-1 1 77,1-1 0,0 0 1,-4-1-1,2-1 137,-1-3 1,3 1-1,-2 3 1,0-1-140,1-3 1,-2 1 0,4 5-1,0-1-191,0 0 0,0 1 0,3-1 0,-1 2 19,1 3 1,0-2 0,0 5 0,-1-1-16,1 1 1,0-3 0,0 3-1,-2-2 160,2-3 0,-3 3 1,2-1-1,-1-2 96,0-1 1,2 3-1,-5 0 1,1-2-37,-1-1 0,4-2 0,-4 2 0,1 1 45,0 2 0,4 0 0,-2-3 0,2 1-277,-1 2 0,2-1 0,-2-2 0,2 2-100,2 0 1,0 6-1,-1-6 1,-2 0 190,-1-3 0,-1 4 0,5 0 0,0 0 49,0 1 1,-4-4-1,-1 3 1,1-4 14,-2 0 1,4 3 0,-2 1 0,1-2 13,-1-1 1,2 3 0,-2 0 0,2-2-109,2-1 0,0 3 1,0-1-1,0 1-2,0 1 0,0-2 1,0 5-1,0 0-17,0-1 1,2 7-1,1-4 1,1-2 70,-1-1 0,-2 2 0,-1-2 0,-1 1 143,-3 1 1,2-3 0,-4 4 0,2-3-49,-1-2 1,-1 3-1,3-3 1,-1 1-224,1-1 0,1 5 0,2-4 1,0 3-15,0-1 0,0-1 0,0 2 1,0-2 60,0-2 1,0 5 0,0-3 0,0 1 55,0 0 0,0-1 0,0 2 1,0-2 161,0-2 0,0 4 0,0-4 0,-1 0 53,-3 0 0,2 4 1,-2-4-1,2 0-163,2 0 1,-4 5-1,-1-3 1,2 1-172,2 0 0,1-4 0,-2 4 0,-1 2 30,-1 1 1,-1 2 0,5-1 0,0 1 5,0 0 1,0-2-1,0-1 1,0-2 167,0 1 0,0-3 0,0-1 0,0-1 97,0-1 0,0 6 1,0-6-1,0 1-85,0 1 0,0-2 0,0 3 0,2 0-211,2-4 0,-2 5 0,2 0 1,-1 1-79,2 0 1,-4-1 0,5 2 0,-1 0 33,-1 0 1,2 1 0,-3 0 0,1-2 173,-1 2 1,-1-1-1,-2 1 1,1-3 81,4-2 0,-4-1 0,4-4 0,-2 3 145,1 1 1,-2-1-1,3-3 1,0-1-168,-1 0 0,7 5 0,-4 0 1,2-2-126,0-1 0,-2 3 0,4 1 0,-2 0 35,1 0 1,-3 4-1,2-6 1,0 1-191,-1 1 1,2 1 0,-4 2 0,0-3 257,0 0 0,0-4 1,-3 4-1,1-1 205,-1 0 0,3 4 0,0-4 0,0-2-64,0-1 0,3 0 1,-4 1-1,1 2-253,0-2 1,5-1 0,-2 0-1,2 1-361,3 2 0,-5 0 0,0-5 0,1 0 217,2 1 0,-3-1 0,-2 0 0,-1 1-213,-3-1 1,3-4 0,-2 0-155,-1 1 0,0-2-668,2 0 1,-4-3 303,4 4 0,-5-2 0,-3 4-179,-2-3 1,1-3 1098,4 4 0,6 0 0,1 4 0</inkml:trace>
  <inkml:trace contextRef="#ctx0" brushRef="#br0">17716 11008 7883,'-12'-19'798,"6"6"1,-3 1 129,12 10 1,9 8 0,6 8 0,2-3-906,1-2 0,3 2 0,-5-5 0,0 1-562,1 3 0,2-2 0,-4-1 1,-1-1-319,3-3 0,0-1 0,9-2 857,2 0 0,-3 0 0,4 0 0</inkml:trace>
  <inkml:trace contextRef="#ctx0" brushRef="#br0">18809 9995 7901,'-8'0'-760,"3"-1"1019,5-4 1,1 4 39,3-3 0,4-2-16,5 1 1,-4 1-1,-2 5-18,-1 4 0,0 1 0,-3 4 1,2-1 28,-2 1 0,3 2 0,-2 1 0,0 1-69,2-1 1,2 0 0,4 2 0,-2 1-88,-1 2 0,4 0 0,5-3 0,-2 1-41,-1 2 1,3 4 0,0-4 0,-2-2 13,-1-1 0,0 3 0,1 1 0,2 0-14,-2 0 0,-1 1 0,-2-4 0,0 3-93,1 2 1,-2 0-1,-2 2 1,-1-2 49,1-2 0,2 4 0,0-4 1,-2 0 30,-1 0 1,-1 5 0,2-3 0,-3 1 13,-1 0 1,3-1 0,-4 3 0,-2-4-6,-2 0 1,-1 3 0,0-2 0,0 0 12,0-3 1,0 1 0,0-1 0,0-2-55,0-1 0,-1 2 0,-2 1 0,-2-2-81,2-1 0,2-1 0,-1-1 0,-1 0-91,-1 1 0,-2-1 0,3 0 0,-3 1 159,-1-1 1,-1 2 0,-2 1 0,1 2 46,-1-2 1,-2 5 0,-2 1 0,1 2-17,0-2 0,-1 3 0,1-4 0,0 1 113,-1 0 0,1-4 0,0 3 0,1-2-72,3-3 0,-3 3 0,5-1 0,-1-1-93,4-3 1,-2 0 0,0-1 0,0 0-24,0 1 1,-3 3 0,3 1 0,1-2-38,-1-1 0,-5 5 1,4 2-1,-2 1 107,0 0 1,2 2 0,-4-3 0,2 3 82,-1 2 0,3 0 1,-2-1-1,0 1 98,1 0 1,-2-1-1,4 1 1,0-2-141,0-3 0,0 3 0,3-2 0,-3 2-266,-1 1 1,3 1-1,-4 0 1,1-1 169,-1 1 0,1 0 0,-3-1 0,1 2 32,-2 4 1,0-3-1,-3 7 1,1-1 34,0-1 1,-1-1-1,1-6 1,0-1 28,-1 1 0,1-2 1,1-3-1,2-3 10,1 1 0,0-5 1,-3 2-510,3-2 1,3-6-1,5-2-1652,-4-1-70,4 5 621,-5-10 1,7 4 0,4-10 644,4-4 0,7-1 0,3-2 848,2-1 0,1 2 0,5-8 0</inkml:trace>
  <inkml:trace contextRef="#ctx0" brushRef="#br0">18649 12634 7901,'-6'8'851,"-3"-4"1,-1-1 0,1 1-1,4 5-735,4 3 0,1 1 0,1 1 0,4-1-172,4 0 0,3 1 0,1-2 0,0-2 238,1-1 0,3-6 0,3 1 0,-1-4-153,0-4 0,6-5 0,0-9 0,5-3-53,0 1 0,4-10 1,0 2-1,1-3-1166,1-2 0,-2-2 1190,2 4 0,8-6 0,-3 3 0</inkml:trace>
  <inkml:trace contextRef="#ctx0" brushRef="#br0">8211 7890 8563,'-13'6'0,"0"1"0,-1 6 0</inkml:trace>
  <inkml:trace contextRef="#ctx0" brushRef="#br0">8091 7930 8563,'-19'0'328,"0"-2"137,-3-2 1,2-2 0,9-5-1,0 4 134,2 1 1,5-3-1,-5 5-398,-1 1 0,2 1 0,-1 2-210,-1 0 0,4 2 671,2 2-146,-4-2 0,8 4 0,0-6 66,8 0 1,3 0-1,3 0 1,1 0-163,2 0 0,3 0 0,3 0 0,0 0-200,0 0 1,7 0 0,2 0 0,2 0-238,4 0 1,-4 0-1,3 0 1,3 0 2,3 0 1,5 1-1,-2 2 1,-1 2 10,-4-2 1,2-1-1,-7 1 1,1 2 201,-2-2 1,2-2-1,-6-1 1,-1 0 168,-2 0 1,-7 0-1,-2 0 1,-1-1 48,0-4 0,-5 4-1123,-4-4 0,-3 4-87,-2 1 1,-15 0 0,-16 0 367,-1 0 1,-6 4-1,-2 2 1,-1 0 257,2 0 0,2 3 0,6-4 1,1-2 323,-1-2 0,0-1 1,1 0-1,-1 0 423,0 0 1,2-1 0,1-4 0,4-4 13,0-3 0,3-1 1,5 0-1,1 1-70,3 3 1,3-3-1,-2 3-527,1-3 1,-3 3-2079,4 1 1655,1 5 1,5-3 0,7 6 0,8 0-112,9 0 1,11 4 0,1 1-1,4-2-190,4-2 1,5 1 0,-1 0 0,1 3-491,-1-2 0,-3 4 1217,-6 2 0,6 9 0,2 3 0</inkml:trace>
  <inkml:trace contextRef="#ctx0" brushRef="#br0">4626 10235 22472,'0'-13'-4499,"0"0"4491,0-1 0,-2 7 0,-1 1 209,-1 0 0,-7 5 0,2-4 101,-2 4 0,2 5 0,0 2 201,-2 1 1,0 2 730,-3 5 808,7-1-1828,1 0 0,7-5 1,4-4-1,5-2 302,7-2 1,3-2-1,8-1 1,2-1-222,1 1 1,8 1 0,-1 2-1,5 0-235,0 0 1,-1 2 0,-3 1 0,3 1-186,2-1 0,-1 3 1,6-2-1,0-1 179,-1-1 1,2-2-1,-4 0 1,0 0 221,0 0 1,-2-2 0,-2-2 0,0-5 34,3-3 1,-2-1 0,-8 1 0,-5 2 131,-6 1 1,-1 4 0,-5-2-813,-2 1 1,-2 0-116,-5 2 0,-5 2 0,-8-2 87,-5 2 0,-13 7 0,-8-1 0,-6 1 120,-5 1 0,-8-3 1,-1 4-1,-4-1 210,1-3 1,-12 0 0,6 0 0,-2 1 31,0-1 1,0-1 0,8-2-1,7 0 308,8 0 0,2-5 0,8 1 0,4 1-229,4 1 0,2 2-853,5 0 1,7 0 0,7 2 0,11 1-276,9 1 0,10 2 0,7-3 0,8 3 1062,8 1 0,14-4 0,0 3 0</inkml:trace>
  <inkml:trace contextRef="#ctx0" brushRef="#br0">6425 9396 8542,'-6'-8'-576,"-3"4"0,2 2 1,-2 2 546,-1 0 0,-2 0 300,-2 0 1,7-1 0,3-4 440,2-3 1,2-4 0,0-2 112,0 1 1,-1 6-177,-4 2 1,4 5-641,-4 5 1,5-2 0,5 5 297,4 3 0,4-4 0,5 1 1,2-2 235,1-3 1,10-2 0,-1-1-1,4 0-113,2 0 1,4-4 0,4-2 0,-1-2-239,-2-2 1,-1-1 0,0 1 0,-1 1-172,-4-1 0,2 2 1,-7 1-1,-3 1-216,-4 3 1,-6 2 0,1 1-584,-4 0 586,-6 0 1,-5 0 0,-11 1 24,-5 4 0,-9-2 0,-2 4 0,-6 0 186,-5 1 1,-2-4-1,-2 4 1,1-1 98,-4 0 0,-4-2 0,3 2 0,3-1-60,2-3 0,-6 3 0,8-1 0,3-2 269,4-2 0,2-1 0,2 0 1,3 0-60,4 0 1,3 0-332,2 0 0,7 0 78,6 0 1,7 0-1,11 0 1,4 0-117,3 0 1,8-4 0,3-2 0,2 0-267,2 0 1,0-3 0,0 4 0,0 2-224,0 2 1,-1-3-1,-2-1 1,-3 2-1626,-2 2 1,-1 8 2214,-4 6 0,-6 7 0,-2 6 0</inkml:trace>
  <inkml:trace contextRef="#ctx0" brushRef="#br0">4559 10942 18921,'0'-14'-1463,"0"7"1,-6 1 0,-1 6 0</inkml:trace>
  <inkml:trace contextRef="#ctx0" brushRef="#br0">4532 10915 16584,'-7'-6'450,"2"-3"1,2 2-267,-1-2 0,3 4-45,-4-3 0,4 3 1,2-2 163,4 1 0,-3 1 0,7 5 0,2 0-103,1 0 0,5 0 0,4 0 0,3 0-44,4 0 0,12 0 0,0-1 0,3-2 132,3-2 1,0 0-1,4 0 1,-1-2-1,1-1 1,-1-2 0,-1 4 0,-5-1 78,-1-4 1,1 4 0,-3-1 0,-1 1-127,-4 0 0,2 4 0,-5-2 0,-4 4-527,-5 1 1,1 0 0,-6 1-502,-2 4 0,-7-2 449,-4 5 0,-5-5 0,-5 2 410,-4-4 1,-7-1 0,-5 0 0,-3 0 4,-4 0 1,-1 0-1,1 0 1,-2-1-74,-1-4 0,-6 4 1,1-4-1,-2 3-385,-2-3 0,0 4 0,0-4 0,1 5-448,4 5 0,2-2 1,6 5-1,1 3-2264,-1 1 3041,6 7 1,-4-4 0,5 4 0</inkml:trace>
  <inkml:trace contextRef="#ctx0" brushRef="#br0">18356 11155 8370,'0'-13'1038,"0"-1"-870,0 1 0,1 0 1,2-1 130,2 1 0,3 4 547,-3 0-238,-1 6-275,-4-3 0,-1 6 529,-4 0 1,2 0 444,-5 0-1029,5 0 1,-5-4 0,5-2 30,-1-2 1,-2 5-267,1-1 0,2 3 0,-5 1-56,-3 0 1,-1 1-1,-1 2-29,0 1 1,-1 5 0,1-3 253,0 2 0,4-5-25,0 1 0,1 3-99,0 2 0,0-1 1,5 1-143,-1 1 0,-5 2 0,4 3 0,1 1 14,-2 2 0,3-1 0,-4-2 0,-1 2 29,1 0 0,-1 1 0,-2-5 0,1 1 211,-1-1 0,2 0 0,0 1 170,-3-1 0,4-4 0,-1 0-331,2 1 0,1 2 0,2 1-143,-2 1 1,1-1 0,4 0 0,0 2-52,0 3 0,4-3 0,2 4 0,0 0 73,0 3 0,4 2 0,-1 0 0,3-3 70,1-2 1,1 3-1,-1-4 1,0 0 132,1 1 0,-1-4 0,0 1 0,2-4 152,3-3 1,-2-2 0,5 3 0,0-2-133,-1-2 1,3-2 0,5-4 0,1 0-28,3 0 0,3-6 0,-2-3 1,-1-2-149,1-3 1,7-4 0,-3-1 0,-2 0-231,-1 0 1,2-5 0,-5 3 0,-3-1-50,-4 0 0,-5 6 0,-7-4 0,-2 3 71,-1-1 0,-6-6 0,0 2 0,-6-3 108,-6-2 0,-7-4 0,-3-2 0,0-1 84,-1-3 1,-3 0 0,0 0 0,-2 3 7,-1 2 0,-3-4 1,0 6-1,-1 4-465,5 2 1,-2 8 0,5 0 0,-2 4-1571,2 3 1,-2 6 2076,7-2 0,-7 10 0,3 2 0</inkml:trace>
  <inkml:trace contextRef="#ctx0" brushRef="#br0">18462 12901 7840,'-6'-14'0,"-1"1"0</inkml:trace>
  <inkml:trace contextRef="#ctx0" brushRef="#br0">18422 12874 8647,'0'-13'574,"2"1"0,1 1-693,1 3 0,2 5 0,-3-3-9,1 0 0,2 4 490,-1-2 68,-4-4 1,4 7 324,-10-3 1,2 2 644,-6 2-1110,7-6 0,-4 3 0,4-4-364,-2 1 1,2-5 139,-2 3 1,-4 2 11,-1 1 0,-2 4 0,-3 1-5,1 0 0,0 0 0,-1 1 0,1 2 49,0 2 0,-1 5 1,1-3 8,0 1 1,-1 2 0,1-4-80,0 2 1,-1-1 0,2 3 0,2-1 7,1 2 0,2 0 0,-4 3 1,4-1 114,1 0 0,-4 5 0,2 1 0,-1 2-23,1 3 0,0 5 0,-2 4 1,2 0-58,2-1 1,-2 4 0,2-5-1,0-2-339,0 0 1,1-3 0,5 1 0,2-2 346,2-3 1,4 2-1,5-5 1,0 0 317,1 1 0,6-3 0,6-3 0,5-1-142,3 0 1,1 1 0,5-1 0,0-1-399,0-3 0,5 1 0,1-4 0,0 0-377,-1 0 1,0-2-1,-4-5 1,2-4 237,2-3 0,-2-4 0,-6-3 0,-5-3 30,-4-4 0,5-8 0,-11-2 0,-2-2 24,-4-3 0,-3-6 0,-1-5 0,-3-2 216,-5-5 0,-4-1 0,-4 1 0,-5-1 26,-3-2 0,-6 2 0,-2 7 0,-4 6-126,-4 6 1,-8 6-1,1 9 1,-4 4 24,-1 3 1,-6 8 0,-3 2 0,-1 5-714,1 5 1,3 7-1,8 7 1,2 2 775,5 2 0,-3 8 0,0 3 0</inkml:trace>
  <inkml:trace contextRef="#ctx0" brushRef="#br0">16050 9262 8161,'-8'-13'-72,"-2"4"244,5 0 0,2 6 0,6 2 0,3 7-199,2 7 1,5 5 0,5-2 0,-1 3 122,3 2 0,0-5 1,10 4-1,3-3 301,2 1 0,13-2 1,-4-5-1,6-4-72,4-1 1,4-1 0,1-5 0,0-2-148,0-2 1,3-10 0,-1-9-1,0-5-177,-2-4 0,-26 12 0,-1-2 0,22-24 0,-1-8-20,-27 26 0,-2-1 0,1-5 1,-2-1-1,-4 1 0,-1-1 1,-4-2-1,-2-2-765,-2-1 0,-2-1 647,-1 2 1,-3 1 0,-5 0 0,-3 0-1,-8-33 98,-10 0 1,1 36 0,-4 4-1,-30-18 1,24 27 0,-3 2-30,0 3 1,-3 2 0,-8-1 0,-2 4 0,0 3 0,-1 4-1,-2 1 1,-2 2 79,-2 2 1,-1 2-1,2 1 1,0 3-1,-1 2 1,-1 3 0,3 1-1,0 1 49,2 1 0,1 2 1,-1 5-1,2 4 1,7-2-1,1 1 1,2 1-1,2 2-58,2 0 0,3 2 1,-1 3-1,4 1 1,-10 31-1,10-2-196,11-1 0,11-2 0,14-3 0,10 2-7,11-2 1,22-7 0,-21-26 0,3-1 0,5-2-1,3-2 200,4-2 0,2-1 0,0 2 0,0-1 0,4-6 0,1-2 0,-1-1 0,0 0 0</inkml:trace>
  <inkml:trace contextRef="#ctx0" brushRef="#br0">14490 7970 10896,'-8'-21'-425,"3"2"0,5 5 884,0 1-652,0 0 0,1 5 1066,3 4-424,-2 2 1,4 4 0,-6 2-294,0 5 0,0 3 0,0 3 1,0 1-435,0 2 1,0 4 0,0-4 0,1 0-1177,4 1 0,-4-4 1443,4 2 1,2-14 0,1-4 0</inkml:trace>
  <inkml:trace contextRef="#ctx0" brushRef="#br0">14570 7636 8847,'-13'-22'0,"1"2"390,3 0 1,-2 7-1,5 6-651,-1 1 0,-2 1 0,-4 7-563,0 2 1,5 4 314,4 5 0,4-4 509,4 0 0,4-1 0,5 6 0</inkml:trace>
  <inkml:trace contextRef="#ctx0" brushRef="#br0">14796 7370 15694,'-7'-6'-1126,"3"6"710,8 0 0,2 12 0,4 10 0,-2 3 239,-2 2 0,3 0 0,-5 1 0,0 1 57,2 2 1,-3 0-1,5-2 1,-1 0-223,1 2 1,-5 0 0,2-5 0,0-3-796,-1 0 1094,1-7 0,-5 3 1,0-6-1</inkml:trace>
  <inkml:trace contextRef="#ctx0" brushRef="#br0">14796 7770 9766,'-5'-33'566,"5"12"0,0 4-1291,7 9 0,0 8 0,2 3 333,2 2 0,-4-1 0,3-4 0,4 0 95,2 0 1,8-1-1,-2-2 297,3-2 0,2-5 0,-1 2 0</inkml:trace>
  <inkml:trace contextRef="#ctx0" brushRef="#br0">15290 7690 8741,'-8'-6'505,"2"10"0,6 1-302,0 5 1,-6 2 320,-2-3 1,0-3-336,-1-6 1,5-2 0,-4-2-1,2-5-203,4-3 1,0-6-1,4-2 1,0-3-73,3 0 1,1-5-1,-2 5 1,4 0 26,-1 0 1,5 0 0,-3 5-379,3 2 0,-3 5 0,-1 4-323,3 1 0,-5 3 1,-2 7-65,-2 5 0,2 3 824,1 2 0,11-1 0,-1 0 0</inkml:trace>
  <inkml:trace contextRef="#ctx0" brushRef="#br0">15623 7477 8327,'-12'-14'1233,"2"1"-530,1 0 0,0 5 0,-4 4-1062,-1 2 0,2 4 0,2 2 0,3 5 286,1 3 0,1 1 1,5 1 58,0-1 1,6-1 0,3-2 0,4-3 33,5-1 0,-1 3 0,3-4 0,1-2 11,0-2 0,-5-2 1,2-2-1,-3-3-12,-2-2 1,-1 4 0,-2-3 783,-1 1-363,-6-5 0,1 10 0,-7-2-183,-1 6 1,-5 0-1,3 6-127,-1 1 0,4 2 1,0 0-1,6-2-118,6-1 1,4-6 0,5 1 0,4-2-132,3-2 0,2-2 0,1-2 0,0-3-414,-1-1 1,1-4 0,-9 3 0,0-1-781,1 1 1,-2 3 1312,-5 6 0,0 0 0,1 0 0</inkml:trace>
  <inkml:trace contextRef="#ctx0" brushRef="#br0">14930 7663 8290,'7'-13'-40,"-1"5"0,-6 2 0,0 6 0</inkml:trace>
  <inkml:trace contextRef="#ctx0" brushRef="#br0">14597 7876 7683,'7'-13'-1330,"5"0"1544,-11 5-187,5 2 0,-10 12 266,-1 3 1,1-1 0,4 0 473,0 3 1,0-4-176,0 2 0,1 0-356,4 4 0,-4 1-187,4-1 1,-10 0-188,-4 1 0,-1-5-148,1-1 0,-1-6 0,5-2 295,2-8 1,2-3 0,2-3 0,2 1 289,2 0 1,5-1 0,-2 1-3,-1 0 0,5 5 1,-5 2-1,2 2-214,0-1 1,-5 1-1,5 4 1,2 2-268,0 2 1,3 3 0,-1 7-201,0-1 1,1 0-1,1-1 1,1-1-773,2-3 1,-1 0 1155,-3 1 0,5-3 0,2-6 0</inkml:trace>
  <inkml:trace contextRef="#ctx0" brushRef="#br0">14530 8396 8420,'4'-13'-193,"1"-1"0,-1 3 241,2 2 0,0 1 180,3 4 43,-3 2 1,-6-2-202,0 8 1,-6 2 0,-3 5-1,-3-2 203,-1 1 0,1 2 0,2 1 0,1-1-5,-2-3 1,4 1 0,0-4 116,1 2 0,1-4-272,5 5 0,6-6 1,3 1-163,3-2 0,1-2 0,1 0-242,-1 0 1,-4 0-1,-2-2 139,-1-2 1,0 2 460,-2-2 0,-2 1 306,2-2 0,-1 4 0,2-3 0,-2 2-675,6 2 0,-5 0 1,5 0-1,0 2-125,-2 2 0,4-1 1,-5 4-1,-1 1-69,1-1 1,3-2 0,-3 2 0,0 0-788,0 1 1,0-5 169,-2 1 1,-1-2-348,6-2 1218,0 0 0,4 0 0,1 0 0</inkml:trace>
  <inkml:trace contextRef="#ctx0" brushRef="#br0">14956 8303 8756,'-13'0'-60,"0"0"0,4 0 0,0 1-244,-1 4 1,4-2 0,1 6 546,4 1 1,1 2 0,0 1-1,0 0 273,0 1 0,0-5 1,0 0-323,0 1 0,6 0 0,3-1 1,2-3-106,3-6 1,-5-6-1,-2-3 1,0-4-85,1-5 0,-5 3 1,1-2-1,-2 0 426,-2 0 0,4 2 56,1-3 0,1 5 183,-2 4-601,-3 3 0,7 12 1,-5 3-304,1 2 1,2 1 0,-3-1-1,2-2-517,-2 1 0,3-3 39,-2 2 1,6-6-1,-1 2 177,3-4 0,3-7 535,3-3 0,2-8 0,7-4 0</inkml:trace>
  <inkml:trace contextRef="#ctx0" brushRef="#br0">15343 7970 8420,'0'-21'0,"0"3"1434,0 3 0,0 2-1405,0 0-143,0 5 0,4 8 1,1 9-1,-2 4 0,0 5 99,1 4 0,-1 5 1,5 3-268,-2 1 0,-2 9 0,-4-3 0,0 0-128,0 1 1,0-1 0,0 0-1,0-4 410,0-5 0,6 2 0,1-10 0</inkml:trace>
  <inkml:trace contextRef="#ctx0" brushRef="#br0">15396 8223 8420,'-4'-19'0,"-2"-2"0,0 0 1181,0 3 0,-4 5-819,1 4 1,1 3-1,1 8-1076,1 2 1,2 4-1,5 5 1,2 0-108,2 1 1,9-3 820,0-2 0,8 9 0,-1-3 0</inkml:trace>
  <inkml:trace contextRef="#ctx0" brushRef="#br0">15583 8210 8559,'-12'-21'565,"3"3"1,-3 9-1,5 8 1,-2 7-551,0 7 1,2 9-1,-4-1 1,4 0-3788,1-4 3772,-4 4 0,8-6 0,-4 4 0</inkml:trace>
  <inkml:trace contextRef="#ctx0" brushRef="#br0">15490 8076 8497,'-8'-26'505,"1"0"0,4 3 1,-2 2 218,2 2 1,2 1-1,1 5 1,0-1-1610,0 1 1044,0 6 0,6 1-159,3 6 0,3 0 0,1 0 0</inkml:trace>
  <inkml:trace contextRef="#ctx0" brushRef="#br0">16183 7183 9515,'0'14'900,"0"-1"-866,0 0 0,0 1 1,0-1-510,0 0 1,0-4-1639,0 0 1809,0-6 1,6-15 0,1-10 0</inkml:trace>
  <inkml:trace contextRef="#ctx0" brushRef="#br0">16183 7077 8071,'-6'-14'52,"-3"1"1,-1 0 0,-1 1 0,4 2 887,1 1-1784,-4 6 615,8-3 0,-2 6 1,8 0-75,5 0 1,7 0-1,2 0 303,-2 0 0,5 0 0,0 0 0</inkml:trace>
  <inkml:trace contextRef="#ctx0" brushRef="#br0">16503 6837 8318,'-8'-6'418,"-4"-6"330,4-6 0,0 2-666,-1 7 1,2 9 0,-3 9 0,2 3-316,2 1 0,-3 1 1,5 0-1,1 3 160,1 0 1,2 7-1,0-2 1,0 3-243,0 2 1,5 0-1,1 1 1,1 2-1256,4 1 1570,-6 0 0,13-5 0,-3 1 0</inkml:trace>
  <inkml:trace contextRef="#ctx0" brushRef="#br0">16516 7143 8318,'-13'-13'60,"1"-5"1,3 0 21,5 2-857,-4 1 0,7 9 590,-4 6 1,5 0 0,5 6 0,4-1 176,2-1 0,3 1 0,1-5 0,1 0-30,2 0 0,-1 0 0,-3 0 0,-1 0 3,0 0 1,-4 4-1,-1 2 189,-2 1 0,2-2 0,-3 4 806,-2 1 1,-2-2 844,-1 0 96,-6 1-1775,5-1 1,1-7-1,9-7 1,3-1-33,1-3 0,0-1 0,1 1 0,-1 2-187,0 2 1,1 2 0,-1 4-1,0 0-288,1 0 0,-1 2 1,2 2-1,1 5-230,2 3 0,10 3 1,0 2 610,5 5 0,2 4 0,5 0 0</inkml:trace>
  <inkml:trace contextRef="#ctx0" brushRef="#br0">18836 10329 7801,'-14'-6'88,"7"3"0,4-5 117,6 2 1,6 6 0,10 6 0,8 2-82,7 2 1,12 0-1,7-1 1,9-4-239,8-4 0,-2-1 0,4-1 0,-2-4 166,-3-4 0,5-7 0,-8-3 0,-3-2 49,-5-3 1,-1-5-1,-11-2 1,-1 1-46,-1 2 0,-4-5 0,-1-2 1,-3-5-40,-1-5 1,-8 4 0,-9-3-1,-5 4-95,-7 4 0,-8-5 0,-8 5 0,-10 5-48,-14 6 1,-8 1 0,-13 8-1,-3 4 89,-7 6 1,25 5 0,-1 1 0,0 0-1,-1 2 1,-1 2 0,0 0 58,-1 1 0,0 3 1,-1 5-1,1 1 1,3-1-1,1 1 0,1 0 1,-1 1 21,1 1 1,1 1 0,3 1 0,1 2 0,2 2 0,2 1-1,-25 20-219,11-2 0,14-1 0,17 0 0,11-1-757,12-4 932,28 4 0,13-5 0,-16-14 0,0 0 0</inkml:trace>
  <inkml:trace contextRef="#ctx0" brushRef="#br0">4132 14313 8007,'-25'-57'284,"3"-1"0,-2 8 0,8 11 0,3 11-161,2 9 0,7 10 0,-5 4 0,-1 4-433,-2 1 0,-2 13 1,0 8-1,-4 10 25,-4 7 1,-8 0 0,-3 9-1,-1 2 398,-3 4 0,-1 5 1,-4 0-1,21-28 0,-1 2 50,1 0 1,-2 1 0,-4 5-1,-1 1 1,1 1 0,1 1-1,-2 2 1,1 0-72,-1 2 0,1 1 0,3-1 0,2 1 0,1 1 0,2 1 0,3 0 0,1 0 0,2 1 0,2 0 1,2 3-1,1 0 0,2-2 1,3 0-1,1 1 0,1-1-79,1-1 0,3 0 1,3 1-1,3 1 1,3-2-1,4 1 1,2-1-1,2 0 59,3-2 0,2-1 1,2-4-1,3-1 1,2 0-1,2-1 0,2-1 1,3-1 56,4 1 0,3-1 0,5 1 0,3-2 0,6 0 0,2-2 0,2-1 0,2-3-204,1 1 1,2-3 0,-16-9 0,2-1 0,0-2 0,1 0 0,0-1 0,1-1 0,2-1 0,1-1 0,0 0 44,3-1 1,1-2 0,0 0 0,2 0 0,0-1 0,1-1 0,1 0 0,2-1 0,-1-1 0,1-1 0,-1-1 0,1 0 6,0-1 1,0-1 0,2-1-1,-14 0 1,2-1 0,-1 0-1,1 0 1,-3 0 0,0 0-1,1 0 1,-1-1 0,3 0-1,-1 0 1,1-1 0,0 0-102,-1-1 1,0 0 0,0 0-1,1-1 1,4 0 0,0 0-1,1-1 1,-1 0 0,-3-1-1,0 0 1,-1 0 0,0 0 0,1 1-1,-1-1 1,1 1 0,0-1 126,0 0 1,0 0-1,1 0 1,0 0 0,1 0-1,1 0 1,-1 0 0,0-1-1,-4 1 1,-2-1 0,1-1-1,-1 1 1,18-3-1,-1 1 1,1-2 10,-3 1 0,1 0 1,-1-1-1,-15 3 1,1-1-1,-1 0 1,-1 0-1,13-2 0,-2 0 1,0 0-1,2 0 1,1 1-1,-1-1-166,-1 0 1,1 1 0,0-2-1,-1-1 1,1-1 0,-1 0 0,-1 0-1,0 0 1,-2 0 0,-3 0 0,0-1-1,-1 0 65,-2 0 1,0 0-1,-1-1 1,0-2-1,-1 0 1,-1-1 0,-3 1-1,0-1 1,-1 0-1,-1-1 1,-2 0-1,1-1 114,-2 1 1,-1-1 0,0-2 0,-2 0 0,0-2 0,-2-1 0,17-9 0,-3-1 0,-1-1 0,-2-3 171,-4 1 1,-1-2 0,3-2 0,-3-3 0,-9 1 0,-3-1-1,-2-1 1,-1-1-36,-1-2 0,-2-1 0,-4 0 0,-4-1 0,-1-2 0,-4-1 0,-1 2 0,-2 0-34,-2 2 1,-3 0 0,-2-4 0,-2 0 0,-4 7-1,-3 0 1,-2 0 0,-3 1-262,-3 0 0,-4 1 0,-6-1 0,-3 2 0,-6 3 0,-2 1 0,-3 0 0,-2 2-114,-4-1 1,-4 2-1,-8-3 1,-3 2-1,-6 1 1,-3 2-1,18 10 1,-2 2-1,0 0 192,-4-1 1,-1 1 0,-2 0 0,-6-3 0,-2 1 0,0 0 0,-1 3 0,0 1 0,-2 1 0,-3-2 0,0 1 0,-2 0 74,-1 0 1,0 1-1,-3 1 1,13 4 0,-1 1-1,-1 1 1,0 1 0,-2 0-1,-2 0 1,1 2 0,-1-1-1,0 0 1,-1 1-1,0 0 1,0 1-36,-1-1 0,0 0 0,-1 1 0,0 0 0,10 3 0,0 0 1,0 0-1,-1 1 0,1 0 0,-1 1 0,0-1 0,-1 1 1,1 1-1,-1-1 0,0 2 0,-1-1 0,-1 1 0,1 1 1,0-1 61,-1 2 1,0-1 0,0 1-1,0 0 1,-2 1 0,-4-1-1,-2 2 1,-1-1 0,1 1-1,1 1 1,4-1 0,1 1-1,1 1 1,-1 0 0,0 1-1,-3 0 1,1 1 0,-1 1-1,0 0 1,0 1-50,0 0 1,0 0 0,0 1 0,0 1-1,1 0 1,4 1 0,-1 0 0,1 0 0,1 2-1,0-1 1,1 1 0,0 1 0,0 0-1,1 1 1,1-1 0,-13 5 0,0 0 0,1 0-1,1 1 0,2 0 0,0 1 0,0 1 0,1-1 0,0 0 0,0 0 0</inkml:trace>
  <inkml:trace contextRef="#ctx0" brushRef="#br0">8278 7876 8553,'-7'-13'-420,"-5"6"0,3 2 1,-3 4 419,-1 1 0,-7 6 0,0 1 0</inkml:trace>
  <inkml:trace contextRef="#ctx0" brushRef="#br0">8118 7890 8553,'-13'0'-70,"4"0"1,1 1-221,3 4 1328,0-4-796,5 5 1,0-5 0,0 4-101,0 4 0,5-2 37,-1 2 1,5-4-1,-3 2 1,1-1 164,4-3 1,2-2 0,5-1 0,4 0 128,3 0 1,6 0 0,3-1 0,3-2-48,5-2 0,1-3 0,0 2 1,3 0-300,2 0 0,7 1 0,-7 5 0,0 0-124,1 0 0,-1 0 1,2 0-1,-1 2 1,1 2 0,-5-2 0,-2 4 0,-5-2-186,-1 1 1,-1-1 0,-10-4 0,0 0-337,-4 0 0,2 0 0,-7-1 1,0-4-475,-3-4 1,0-3 0,-1-1 991,0 0 0,1-7 0,-1 0 0</inkml:trace>
  <inkml:trace contextRef="#ctx0" brushRef="#br0">5679 5278 27378,'-15'-21'-2400,"-3"7"1,9 10 0,-3 3 2148,-1 1 1,-2 5-1,-1 4 1,-3 5 1,-2 3 1,-1-2-1,-5 3 1,2-5 365,3-4 0,4 3 0,7-4 539,3-1 0,6 3-150,2-5 1,10-1 0,11-4-1,4 0 185,8 0 1,5 0-1,7 0 1,5 0-732,7 0 1,2 0 0,3 0-1,-3 0 9,1 0 1,-7 0 0,2 0 0,-5 0-446,0 0 1,-4 0 0,-1 0 0,-4 0-29,-1 0 0,-1 0 1,-4 0-1,-4 0-1340,-3 0 1946,-1 6 0,6 2 0,1 5 0</inkml:trace>
  <inkml:trace contextRef="#ctx0" brushRef="#br0">6079 9382 7899,'-14'0'-572,"1"2"0,1 2 0,2 4 428,1-1 1,0 3 0,-3-4 672,3 2-436,3-5 0,8-2 0,2-7 1,5-1 724,3-4 0,6 4 0,1 0 0,0 1-335,0 3 0,10 1 1,0 2-1,5 0-368,3 0 1,11 0 0,-4 0-1,5 2-43,0 2 0,6-2 0,-5 2 0,0-2-50,2-2 1,-1-2 0,-1-2 0,-3-4-76,-1 1 1,2-5-1,-7 3 1,-2-3 17,-1-1 1,-7 1 0,-3 2-2450,-4 1 2484,-8 0 0,-8 2 0,-10 1 0</inkml:trace>
  <inkml:trace contextRef="#ctx0" brushRef="#br0">5452 5851 24922,'-34'-8'0,"3"4"0,3 4 0,3 4-1371,2 5 0,1 4 1,7 4-1,5 0 431,3 0 0,5 2 0,12 0 0,13-1 1373,9-3 1,17 1-1,9-8 1,9 0-211,-30-3 0,3-1 1,5-2-1,1-1 0,3 2 1,0-1-1,3-1 1,0-1-116,2 0 0,0 0 1,2 0-1,0 0 0,-4 0 1,-1-1-1,0-1 1,0-1-107,-2-1 1,0-1-1,-1-1 1,0-1 0,-5-1-1,-2-2 1,0 0 0,0-2-18,-2 0 0,-1-1 0,-3-2 1,-1-1-1,24-15 0,-10 0-369,-10-2 0,-11-1 0,-11-7 1,-9-4 175,-11-4 1,-15-3 0,-21-1 0,-14 0 204,20 25 1,-3 2-1,-4 2 1,-4 1 0,-5 1-1,-3 1 1,-4 3-1,-2 2-251,-3 4 0,-2 2 1,-5 2-1,-1 3 1,-2 5-1,0 3 1,0 0-1,-1 2 124,2 3 1,2 2-1,4 4 1,2 2 0,4 1-1,1 3 1,4 1 0,2 2-106,0 3 0,3 2 1,3 0-1,1 3 0,5 2 1,2 2-1,4-1 0,3 1-18,4 0 0,3 2 0,4 4 0,3 2 0,8-2 0,4 1 0,4 0 0,6 0 253,7 3 0,4-1 0,4 1 0,3-1 0,9 1 0,3-1 0,0-1 0,-1 0 0</inkml:trace>
  <inkml:trace contextRef="#ctx0" brushRef="#br0">18676 17432 8160,'0'-13'-253,"0"-1"0,-2 7-120,-2 2 0,1 4 0,-6 2 372,-2 4 0,0-4 0,-3 5 0,1-1 271,0-1 0,-1 5 1,1-5-1,0 1-15,-1 1 1,1-5 0,0 4 0,-1-4 137,1-1 0,0 0 0,-1 2-265,1 2 1,0-2 0,-1 4 0,1-2-194,0 0 1,-1 5 0,1-4 0,0-1-21,-1 2 1,1-4 0,0 4 0,-1-2 129,1 0 0,-2 1 0,-1-4 0,-2 2-9,2 2 1,1 1 0,0-3 0,0 3 110,2 1 1,-3-3-1,7 4 1,-2-1-149,3 1 0,-4-4 0,4 5 37,1 1 0,-3 2 1,5 2-1,2-1-79,2 0 0,1 5 0,0 0 0,0-1 66,0 3 0,0-5 0,0 4 0,0-1 60,0-1 0,0 6 1,0-4-1,0 0 63,0 0 0,0-1 0,1-5 0,2 1 12,2-1 1,5 5-1,-3 0 1,2-2-79,0-1 0,4 2 0,7 3 1,-1-1-19,0 0 1,3 3 0,-2-4 0,0-2-24,4-1 0,0 3 0,1 1 0,-1 1 0,-1-1 1,10-1-1,-5-4 1,3 3 50,2 0 0,2 0 0,-2-7 0,0-1 46,-1 1 0,10-2 0,-2-1 0,1-1-53,1-3 0,2 3 0,2-2 0,0-1-224,0-1 1,3-2 0,-4 0 0,1 0-22,0 0 1,3 0-1,-4 0 1,-2 0 168,-2 0 0,2 0 0,0 0 0,-2 0-54,2 0 1,0 0 0,-3 0 0,0 0-8,0 0 1,5 0 0,1 0 0,0 0-42,-1 0 0,4 0 1,-4 0-1,-2 0-9,-2 0 1,4 0 0,-1-2 0,1-2 266,0-5 1,-3-3 0,4-3 0,-2-1 105,1-2 0,4-1 0,-5 3 0,-1-3-173,-2-2 1,-2 4 0,-2-2 0,-3 1-456,-1 1 1,-2-1-1,-5 5 1,0-2-23,-4-3 1,0-1-1,-7-5 1,-5 3 105,-2 2 0,-4-5 1,-5 1-1,-5-4 237,-8 0 1,-5-8 0,-8 4 0,-1-6 233,-3-3 0,-1-5 1,-7-1-1,1 1 578,-4-1 0,-5 3 0,-1 6 1,-1 4-900,-1 5 1,-15 0-1,3 12 1,-6 2 85,-5 4 1,34 8 0,-1 1-1,-4-2 1,0 1 0,-3 2-1,0 0-486,-2 2 1,-1 1 0,-3 0 0,-1 1 0,4 3 0,0 1 0,-1 1 0,-1 0 144,1 1 1,0 2-1,2 3 1,1 1-1,-2 2 1,0 1 379,3 2 0,-1 1 0,1-1 0,1 1 0,4 2 0,1 1 0,1 0 0,0 0 0,3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6598 8596 8232,'-4'-9'585,"0"0"-1213,-1 6 0,4-1 496,-4 8 1,4-1 0,-5 5 1022,0-2-428,4-2 1,-2-4 18,8 0 1,-1 0 0,5 1-155,-2 4 0,0-4 0,-2 4-244,5-4 1,3 4-1,1-1-98,0-1 0,1 3 0,-2 0 0,-2 0 74,-1 0 1,0-2 0,4-4 113,0 0 1,1 0 0,-1 0 0,0 0 175,1 0 0,-1 0 1,0 0-1,1 0-133,-1 0 1,0 0-1,1 0 1,-1 0-299,0 0 1,2 2 0,1 1 0,2 3-47,-1 1 1,-3-4 0,1 3-1,1-2 152,2 1 0,0-1 0,-3-4 0,3 0 140,4 0 1,-1 0 0,1 0-1,1 0 126,3 0 0,-1 0 0,-2-1 1,0-2-76,0-2 0,1-3 0,0 2 0,-3 0-160,-2 0 1,3 1-1,-4 4 1,0-2-33,1-2 1,-4 1-1,2 4 1,0 0-283,0 0 1,-2-1-1,3-2 1,-3-2 138,-2 2 1,1 2 0,0 1 0,3 0 274,0 0 0,1-2 1,-4-1-1,-1-1 91,0 1 0,5-3 0,0 0 1,-2 0-111,-1 0 1,3 0 0,-1 3-147,0-1 1,-3-2-1,0 3 1,-1-2-7,0 3 0,-4 0 0,-1 1-249,-2-4 1,3 2-1,-4-4 260,3 1 1,-5 0 0,1 1 106,-2-3 1,2-4-1,2-2-40,2 1 1,-5 0-1,2-1 1,0 1-63,-1 0 0,2-1 0,-3 1 0,2 0-241,-2-1 1,-2 1 0,1 0 123,2-1 0,-2 1 1,2 0 32,-3-1 1,-1 1 0,0 0 0,0 0 58,0-1 0,0 1 1,-1 0-1,-2-1 180,-1 1 0,-2 0 0,3-1 0,-2 1-124,2 0 1,-3-1 0,0 1-81,-1 0 0,4-1 0,-3 1 7,0 0 0,5-1 0,-5 2 1,1 2-73,1 1 0,-5 5 1,3-4-1,0 1 29,0 0 1,-4 2 0,1-2 76,-3 1 0,0 0 0,2 3 1,1-2 98,-1 2 1,2 1-1,-1-1-20,-1-2 1,3-4 0,-2 5-33,-2 1 0,-1-3 0,-1 1-165,0 2 1,-5 1-1,0-1 1,2-2 22,1 2 0,2 2 1,0 1 26,-1 0 1,1 0 0,1 1 0,2 2 35,1 2 1,0-1 0,-4-4 30,-1 0 1,1 0-1,0 0 280,-1 0 0,1 0 0,0 0 0,-1 0-96,1 0 0,0 0 0,-1-1 1,1-2-86,0-2 1,-5 1-1,2 2 1,2-1-110,4-1 1,1-1 0,-4 5-1,-1 0-13,1 0 0,4 0 0,0 0 0,-1 0-104,-2 0 1,3 0-1,0 0 1,-1 0 60,-2 0 0,3 0 0,0 0 0,-1 0 159,-2 0 0,-1 0 1,-1 0-1,1 0 181,0 0 1,-1-1 0,1-2 0,0-2-135,-1 3 0,1-1 0,0 0 1,-1-2-130,1 2 1,0 2 0,-1 1 0,1 0 34,0 0 1,-1 0 0,1 0 0,0 0-405,-1 0 0,1 0 1,0 0-1,-1 1 136,1 4 0,0-2 0,-1 4 174,1-1 0,0 0 1,-2-3-1,-1 3 99,-2 1 1,0 1 0,3 2-1,-1-1-56,-2 1 0,-4 2 0,3 3 1,1 1-76,3 2 1,-6 1 0,8-3 0,0 4 45,2 0 0,0 1 0,3 3 0,1-3 13,2-2 0,4 3 1,1-3-1,0 0 74,0 1 0,6 2 0,3-4 0,2-2-17,3-1 0,4 3 1,-1-1-1,0 1-277,-3 1 1,4-2 0,1 3 0,1 1-168,-1 0 1,3 0 0,-3 2 0,1-2-60,-1-2 1,5-1-1,-4-5 1,3 1 24,-1-1 1,0 0 0,5 1 0,-1-2-1327,1-4 1776,0 4 0,5-10 0,2 4 0</inkml:trace>
  <inkml:trace contextRef="#ctx0" brushRef="#br0">8558 8623 8284,'0'-14'-572,"0"1"1,0 7-750,0 6 1321,0 6 1293,0 1-807,0-1 2187,0-6-1217,0 0-1565,6 6 1,-5-3 133,4 6 1,1-4 0,0 2-1,0 0 44,0 1 1,4-4 0,-1 4 0,3-2 176,1-3 1,0-2 0,1-1-1,0 1 92,4 4 1,1-4 0,5 4 0,-2-4-41,2-1 0,1 0 1,2 0-1,0 0-297,-1 0 0,1 0 0,0 2 1,-1 1-235,1 1 0,0 5 0,-1-3 0,1 0 132,-1 0 1,6 3 0,0-5-1,2-1 228,3-1 1,2-2-1,2 0 1,2 0 53,2 0 1,1 0-1,-2-2 1,3-2 54,1-5 0,-2-2 0,-6 1 0,0 1-23,0-1 0,-2 2 0,-1 1 0,-3 1-441,-1 3 0,-2-3 0,-6 2 1,-1-1 66,-2-1 0,-1 3 1,2-4-1,-2 0 103,-2-1 0,-1 1 0,-3-5 1,1 0 76,2-3 1,0-1-1,-6 3 1,-2-2 96,-1-3 1,-5-1-1,4-5 1,-1 2-83,1-2 0,-5-1 0,1-2 0,-1 1-85,1-1 0,-2 5 0,2 1 0,-2 2-209,-2 3 0,0-4 0,0 3 1,-2 0 120,-2 3 1,-2 0 0,-4 1 0,1 0-46,-2-1 0,0 1 0,-4 1 1,-2 2 116,0 1 0,-4 0 0,5-4 0,1 1 165,-1 3 1,-1-3 0,4 3 0,0-3 159,-1-1 0,1 0 0,0-1 0,-1 1-189,1 0 0,0-1 0,-2 2 0,-1 4-239,-2 3 0,-4-1 0,2 2 0,0 1-106,-4 1 0,-1 2 0,-2 0 0,0 0 84,1 0 1,-1 5 0,0-1 0,1 1 27,-1 1 1,0-5 0,1 4-1,1-4 265,2-1 0,-2 4 0,3 1 0,-2-2 115,2-2 0,-6-1 1,4 0-1,0 0-129,-1 0 1,0 0 0,-2 2-1,1 1-153,-1 1 0,0 5 1,-1-4-1,-1-1-135,-2 2 1,0 0 0,2 4-1,1-1 98,2 1 1,-7 1 0,8-1 0,0-1 16,-1 1 1,-2-2-1,6-1 1,-3 1 171,-2-1 1,2-4 0,1 3 0,2-2 172,-2 1 1,4 4 0,-1-3 0,2 1-262,2 3 1,3 2 0,0 3 0,1 1-47,0 2 0,1 6 0,3-1 0,4 7-241,4 6 1,1 5 0,1 2 0,5-3-53,8-1 0,5 1 0,9-9 0,3-3 135,5-5 0,7-3 0,4-7 1,3-1-112,5-3 1,2 3-1,-4-4 317,0 4 0,1 8 0,-1 0 0</inkml:trace>
  <inkml:trace contextRef="#ctx0" brushRef="#br0">4945 17325 7920,'0'-26'3256,"0"9"-2982,0 4 0,5 10-92,-1 3 1,5 2 0,-4 6 69,-2 3 0,-2 1 0,-1 1 1,0 0 81,0 1 0,0 3 1,0 3-1,0 0-114,0 4 1,0 1 0,0 2 0,0 0 80,0-1 0,0 1 0,-1 1 0,-2 2 50,-2 1 0,1 4 0,4-4 0,0 0-256,0 2 1,-5-5 0,1 5 0,-1-2-156,0 0 0,3-1 0,-4-5 0,2-2 87,-1 1 0,-4 3 0,3-9 0,1-2-97,-1-1 0,1-2 348,5 0-33,0-5 0,0-1 1,2-4-1,2 1-104,5-1 1,4 0-1,5 0 1,3 2-5,0-2 1,8 0 0,-1 0 0,5 3-12,4 1 0,1-3 0,4 4 0,1-1-94,1 1 0,8-4 0,0 4 1,4-3-50,1-2 0,-1-1 0,2-2 0,2 0 0,1 0 0,4 0 0,-3 0 0,2 0 74,-2 0 1,8-5-1,-3 0 1,2-1-43,4 0 0,-4-5 0,-31 7 1,0 1-1,0-1 0,1-1 21,0 0 0,0 1 0,35 0 0,-1-4 0,-2 1-29,0-1 0,-33 7 0,0 0 0,34-4 0,2 4-55,-35 1 1,-1 0-1,2-2 1,-1-1-1,2 1 1,-1 0-1,1 0 1,0 1 11,-1 0 0,0 0 1,1-1-1,1 0 0,-4 0 1,-1-1-1,2 1 1,-1 0 51,0-1 0,0 0 0,2 2 0,0-1 0,-2-1 0,-1-1 0,1 0 0,0 0 98,2 1 0,0-1 0,-1 0 0,-1 0 0,0-1 0,1 0 0,0 1 0,0-1-68,1 0 0,-1 0 0,3-1 0,0 0 1,-2-1-1,-1 1 0,2-1 0,1 2-121,-1 1 1,1-1 0,0-2-1,0-1 1,0 3 0,-1 0-1,0 0 1,0-1 55,0 1 1,1-1-1,-4 0 1,1 0-1,35-6 1,-2 1-90,-1 3 0,2 0 0,-14-2 1,0 2 186,1 3 1,0-4 0,-5 3 0,-3 0 106,0 0 0,-2 1 0,1 5 0,-4-1-79,-1-4 0,3 4 1,-3-3-1,-2 2-196,-2 2 1,5 5-1,-7 0 1,1 1-137,1 0 1,-7 5 0,-1-4-1,-1 2 176,-3 0 1,-4-5 0,-2 4 0,-3-1 353,-2 0 1,3-4-1,-4 2 1,-2-4-47,-1-1 0,-6 0 1,0 0 200,1 0 1,-2 0-1,-1-1-237,-1-4 0,-2 2 0,-4-5 0,2-3 33,2-1 1,-2-2 0,2-3 0,-1-2 60,2-2 0,-4-1 0,4-5 0,-4-1-227,-1-3 1,0-1 0,0-5 0,-1 1 21,-4-1 0,2-6 1,-6-1-1,0 1-1004,2 1 0,-5 2 1,3 2-1,-3 1 125,-1 1 0,4 8 0,0 0 1,-1 6 464,-2 3 1,-1 1 0,-1 4-1,1 3 305,0 2 0,-5-3 0,-1 4 0,0 1-49,-1 3 1,-3-2-1,-1 1 1,-4 2-75,-3 2 0,0-4 1,2 1-1,0 1-47,-2 1 0,-2 2 1,2 0-1,-5 0 72,-2 0 0,-7 0 0,1 0 0,0 0 332,-2 0 1,-2 0-1,-4 0 1,2 0-83,1 0 1,-4 5 0,-5-1-1,0 1-238,-1 1 1,0-3-1,-5 6 1,3-1-149,2 0 1,-7 4-1,2-5 1,2 2 61,1 0 1,-1-5 0,3 4 0,-1-2 189,1-3 0,-3 3 0,3-2 0,1-1 191,3-2 0,-1 4 0,7-1 1,-3-1 47,-1-1 1,1-2-1,1 0 1,3-2-183,-3-2 1,1 2-1,-2-2 1,2 2-380,-1 2 1,-3-1 0,5-2 0,-3-1-56,-2 1 0,1 1 0,0 2 0,0 0 230,-1 0 1,2 0 0,1 0 0,0 0 3,1 0 0,-5 0 1,6 0-1,-1 2 558,1 2 0,-6-3 0,5 4 0,-1-4-118,0-1 0,0 0 0,1 0 0,2 0-174,3 0 1,-4-4 0,3 0 0,1 1-182,4 1 1,-7 2 0,8 0-1,-1 0-145,-1 0 1,7 0 0,-1 2 0,1 1-66,1 1 0,-3 2 0,4-3 0,1 1 241,-1-1 1,-3-1-1,4-1 1,-1 2 121,1 2 0,-4-1 0,4-4 0,-1 0-72,0 0 0,-2 0 1,2 0-1,1 0-228,-1 0 0,-1 0 1,6 0-1,3 0-218,0 0 0,4 0 1,0 0-1,2 0-2105,3 0 0,1 2 2507,1 2 0,1 3 0,0 7 0</inkml:trace>
  <inkml:trace contextRef="#ctx0" brushRef="#br0">2759 17685 8049,'-12'-13'885,"4"-1"1,2 6 2155,6-1-2580,0 6 0,0-2 1,0 10-181,0 4 1,0 7 0,0 3 0,0 2-96,0 3 1,1 1 0,2 1 0,2 0 46,-2-4 1,-2 2 0,0-7 309,4 0-100,-4-3 1,5-8-389,-6-6 1,0-7 0,0-11 0,0-4-18,0-3 0,0-2 0,0 2 1,0 1 109,0 2 0,0 6 1,2-2-1,1 3-49,1 2 1,2 4-1,-1 2 91,3 1 1,0 0-1,1 3-130,1-2 0,2 1 1,1 5-1,1 2-371,-1 2 1,0 4 0,1-3 0,-1-1-537,0 1 0,1 3 1,-1-3 173,0 2 1,1-1-1,-3 3 1,0-2-522,-2-2 0,-5-2 0,5-4 112,1 0 1,2-1 1081,2-4 0,5-8 0,2-8 0</inkml:trace>
  <inkml:trace contextRef="#ctx0" brushRef="#br0">3293 17392 8900,'0'-21'5313,"0"3"-5117,5 10 1,-3 5-1,1 11 1,-5 12-198,-2 8 1,-6 7-1,1 10 1,-2 2-512,2 1 0,-2 6 0,3-3 0,1-1-807,2 2 0,4-2 1319,1-1 0,12-3 0,3-6 0</inkml:trace>
  <inkml:trace contextRef="#ctx0" brushRef="#br0">5679 17312 7911,'0'-13'584,"0"-1"0,0 5-518,0 1 1,0 3 0,0-4-587,0-1 1,-2 4 1217,-2 2-177,2-4 0,-4 5 1073,6-6-472,0 6 0,-1-3-635,-4 6 0,4 6 1,-5 3-1,0 5-228,-3 3 0,2 3 0,-2 5 1,-1 1 150,-2 7 0,0 4 1,1 4-1,3 4-143,-3 4-1,-5 1 1,-2 2 0,2 0-342,1 2 1,2 1-1,1-4 1,3-4-218,5-1 0,-2-2 1,1-5-1,2-4-223,2-4 0,1-4 1,0-3-1,0-3-140,0-2 0,1-3 0,4-7-453,4-5 1108,2-2 0,3-14 0,-1-3 0</inkml:trace>
  <inkml:trace contextRef="#ctx0" brushRef="#br0">5012 16886 7855,'-7'0'759,"2"0"638,10 0-978,-4 0 0,7 0 0,-4 0-93,5 0 1,-2 0-1,2 0 17,2 0 0,0-2-10,3-2 1,-1 1-842,0-6 1,-1 4-1,-1-2 1,-4-1-3099,-1 1 3606,-2 4 0,8-15 0,3 4 0</inkml:trace>
  <inkml:trace contextRef="#ctx0" brushRef="#br0">5372 16566 7904,'-16'-20'863,"4"9"-297,5 9 1,2 8 0,4 9 0,-2 1-644,-2 2 1,-4 1-1,3-1 1,0 3-49,1-1 0,0 4 0,5-5 1,0 1 124,0-1 0,0 4 0,0-2 0</inkml:trace>
  <inkml:trace contextRef="#ctx0" brushRef="#br0">6318 17339 7221,'0'-14'157,"0"1"1,0 0 29,0-1 0,0 5-181,0 1 0,0 3 418,0-4 37,0 6 0,-1-3 458,-3 6 567,2 0-1284,-4 0 1,6 2-1,0 2-74,0 5 1,-4-1-1,-1 0 1,1 3 37,-2 1 1,3 1 0,-6 2 0,0 1 167,2 2 1,-5 7-1,5 0 1,-2 5-101,0-1 1,1 5-1,-2 1 1,1 0-78,-1 1 1,2-1 0,1 4 0,1-4 16,3-4 1,-3 2-1,2-2 1,1-1-120,1-2 1,2-2 0,0 1 0,0 0-468,0-1 1,-4 1 0,-1 1 0,2 2 106,2 1 1,-4 0 0,1-4 0,0-1-197,-2 1 1,4-6 0,-2-4-395,2-2 1,2-4 0,2-7 894,2-8 0,9-25 0,8-6 0</inkml:trace>
  <inkml:trace contextRef="#ctx0" brushRef="#br0">6159 16512 7873,'-5'-9'-597,"1"1"1,-2 5-181,1-2 741,4 4 70,-5 1 170,0 6 1,3 0 580,-6 2 1,5-2 36,-5-6 0,4 0-361,-4 0 0,1 0-106,-6 0 1,5 0-455,0 0 1,2 2 0,-3 2 129,1 5 1,1-1-1,-2-1 1,3 0 233,1 1 1,-5-4 0,2 5-83,-2 1 1,2-2 0,1 1-17,2 1 1,0 2-1,3 1 1,-1 1-89,1-1 1,2 5 0,2 1 0,2 2-147,1 2 0,7 1 1,-2 0-1,3-3 8,1-2 1,2-1 0,1-5 0,2-1 116,-2-3 1,3-2-1,-1-4 1,-2 1 48,-1-1 1,3-7 0,0-5 0,-3-3-76,-5-1 0,2-6 0,-5-4 0,2-2 0,0-1 0,-6-6 0,1 1 0,-4 2-321,-4 1 0,-3 1 0,-7 2 0,1 1 141,0 2 0,-1 6 0,1-1 0,0 7-53,-1 6 1,1 2-1,0 4 1,1 2-489,3 5 1,-3 9 688,3 4 0,3 9 0,0 3 0</inkml:trace>
  <inkml:trace contextRef="#ctx0" brushRef="#br0">5825 18325 8113,'0'-13'387,"0"5"0,-1 2 1,-4 6-206,-4 0 1,-2 5 0,-3 1 0,2 1 197,4 3 0,-4 1 0,4-1 0,1-1 163,2 1 1,0 2 0,0 1-294,2 1 0,2-1 1,1 0-1,-2 1-312,-2-1 1,2 0-1,-2 1 1,2-1-214,2 0 1,-1 5-1,-2 0 1,-2 0-176,2 1 0,-2-3 0,-1 6 0,0 1-66,0-3 1,0 0 0,3-7 0,-2 0-56,2 1 1,2-1-1,1 0 571,0 1 0,-6-1 0,-1 0 0</inkml:trace>
  <inkml:trace contextRef="#ctx0" brushRef="#br0">5479 19311 7488,'-2'-21'187,"-2"4"0,-2 2 1,-5 3 4200,3 3-4070,5 3 0,-3 12 1,6 4-1,0 5-66,0 3 0,0 12 0,0 1 0,0 6-59,0 3 0,0 3 0,1-2 0,2-2-100,2-1 1,-1-5-1,-4-4 1,0-4 33,0-2 1,0-11-1,2 1-393,2-1 207,-3-6 1,5-6 0,-6-11 0,0-4 8,0-2 0,0-13 0,0 0 0,0-4-10,0-1 1,0 1 0,2-2 0,1 7 449,1 5 0,5 5 0,-3 5-167,1 1 1,1 4 0,2 2-74,-1 1 0,-4 1-129,3 5 0,0 2 1,2 1 48,-1 1 1,-6 2 117,2-1-370,-4-4 0,-2 9-388,-4-5 1,2-1 0,-4-2-1663,1 2 743,1-2 1,7 10 414,2-4 0,5-2 1074,9-1 0,9 2 0,7 1 0</inkml:trace>
  <inkml:trace contextRef="#ctx0" brushRef="#br0">5825 19511 8432,'-19'-6'1023,"4"-1"0,-1-7 133,6 1 0,4 4 0,6 0-1041,0-1 1,0-8 0,1-3-428,4 1 0,0 0 0,6 7 0,-2 0-389,1-1 1,2 3 0,1 0 0,1 4-869,-1 1 1569,-6 1 0,5 11 0,-4 2 0</inkml:trace>
  <inkml:trace contextRef="#ctx0" brushRef="#br0">6025 19364 7812,'0'-13'780,"0"0"931,0-1 0,0 6-692,0-1 561,0 0-1812,0 1 0,0 4-118,0 8 1,5 4-1,-1 5-506,-1 0 1,-1 1 0,-1-2-423,3-4 1113,-2 4 1,5-10-39,-2 2 0,-2-2 11,6-2 1,-5 0 0,5 1-84,1 4 0,-2-2 1,1 4-1,0 0 357,-2 1 0,3-4 0,-4 4 391,2-2 0,1 4 865,4-1 0,-4 1 0,-2 1 151,-1-3 1,0-5 0,-2 2-1154,5-4 1,-1-1 0,1 0 0,1 0-500,2 0 0,1-1 0,1-2 0,-1-3-117,0-1 1,-1 2-1,0-4 1,0-1-1022,3-2 0,1-1 1,-1-1-1,1 1 577,2 0 0,1 4 724,-1 0 0,2 0 0,7-4 0</inkml:trace>
  <inkml:trace contextRef="#ctx0" brushRef="#br0">7025 17285 7764,'0'-9'1747,"1"2"-2211,4 1 0,2-3 0,5 3 332,-3-1 1,-3 2 0,-5-2 876,4 1-288,-4-4 0,4 8 242,-10-2 1,2 2-226,-5 2 1,5 6 0,-3 3 0,1 5-54,1 3 0,-2 4 0,3 7 0,-3 2-25,-1 1 0,2 6 1,-4 0-1,-1 6-72,-2 6 0,-1 3 1,-1 1-1,1-1-315,0-3 0,-1 5 0,2-3 1,2-4-305,1-4 1,5-2 0,-4-9 0,2-4-457,4-5 0,0-3 0,2-7-536,0 0 0,2-5 1,0-7 1286,3-8 0,5-14 0,-2-13 0</inkml:trace>
  <inkml:trace contextRef="#ctx0" brushRef="#br0">6825 16552 7812,'-1'-16'410,"-2"1"747,-2 3 1,-1 4-1145,2-1 0,1 9 0,-5 10 1,2 5 193,4 3 0,-4 5 0,0-1 0,0 4-518,0 0 0,1 1 0,5 1 0,0 2-818,0 1 1129,0 0 0,0-4 0,0-1 0</inkml:trace>
  <inkml:trace contextRef="#ctx0" brushRef="#br0">6718 18298 7827,'-8'0'609,"-1"0"0,4 0 1209,-4 0-612,6 0-608,-3 0 0,6 6 1,0 4-329,0 7 0,5-1 1,1 6-1,0 2-5,0 1 0,4 2 0,-1 1 1,1 2-59,-1 1 1,3 0 0,-3-5 0,1 0-538,-1-4 0,3 3 0,-3-4 0,1 1-430,-1 0 1,3-6-1,-3 1 1,3-5 1,1-4 1,0 0-1,1 2 1,-1-2 757,0-2 0,1 4 0,-1-3 0</inkml:trace>
  <inkml:trace contextRef="#ctx0" brushRef="#br0">6998 19431 7853,'-6'-13'0,"-1"-1"-2,0 1 0,-1 4 851,4 0 538,2 6 0,-2-1 0,8 10 0,4 6-947,-1 4 0,8 8 0,-5-1 0,1 5-169,0 4 0,1-1 1,0-5-1,-1-1-545,-3-2 1,-3 0-1,2-5 1,1-2-222,-1-1 0,-4-6 0,3-1-420,0-3 1,-5-2 0,4-9 501,-4-7 0,-2-6 0,-2-9 0,-3-2 397,-1-1 0,4-4 1,-2 2-1,2 0 522,-1 1 1,2 1 0,-2 6 0,2 2 477,2 6 1,0 2-1,0 1 568,0 1-1477,0 6 1,2 1 0,2 7-63,5 4 0,3-2 0,1 4 0,1 0-40,-1 1 0,-4-1 1,-2 4-1,-1-3-328,-3 3 1,3 1 0,-1 1 20,-3 0 1,-2 1 0,-4-1 135,-5 0 1,-3 1 0,0-1-1,2 0-778,1 1 0,2-5 1,-2-1-589,4 3 1,5-5-61,5-2 1624,8-2 0,8-8 0,6-2 0</inkml:trace>
  <inkml:trace contextRef="#ctx0" brushRef="#br0">7452 19364 7804,'0'-13'2113,"1"6"0,2 4-1746,1 6 1,7 4 0,-2 8 0,1 1 15,-1 2 0,3 6 0,-3-2 0,3 2-230,1-2 0,-1 3 0,-2-3 1,-3 2-371,-1-2 1,3-3 0,-4-5-1,-2-1-116,-2 0-105,-1-5 1,0-4 0,0-10 0,0-7-135,0-8 1,-4-9-1,-2-2 1,0-2 517,0-3 1,0-2-1,3-1 1,-1 2 576,1 2 0,-3 4 0,1 7 0,2 1 952,2 2 1,1 5-35,0 0-1348,0 8 0,4 4 1,2 10-1,2 4-275,2 2 1,2 3 0,1 1-1,1 1-235,-1 2 0,0-1 1,-1-2-1,-2 2-329,-1 0 1,-6 1 0,2-5 0,-5 1 228,-5-1 0,-4 0 1,-7 1-1,-3-1 517,-2 0 0,-7 7 0,-6 0 0</inkml:trace>
  <inkml:trace contextRef="#ctx0" brushRef="#br0">7705 17352 7785,'0'-7'0,"0"1"0</inkml:trace>
  <inkml:trace contextRef="#ctx0" brushRef="#br0">7691 17272 7785,'2'-12'153,"1"2"316,1 1-469,7 6 0,-4-3 0,6 6 0</inkml:trace>
  <inkml:trace contextRef="#ctx0" brushRef="#br0">7731 17272 9331,'0'-13'859,"0"4"-174,0 0 1,-1 4-370,-3-3 1,-2 6 0,-3 2 0,3 9-175,0 7 1,-2 5-1,-5 7 1,0 2 58,0 1 0,-1 4 1,1-2-1,-2 1 26,-3 3 0,3-3 0,-2 2 1092,2 1-988,7-5 0,-3 7 1,3-5-1,-1 1-362,0 1 0,6-7 0,-1 3 0,3-6-676,1-4 1,0 2-1,0-6 1,1-2-457,3-1 1,-1-2 0,5 1 0,-1-1 56,1 0 1,-5 5 1105,1 0 0,3 0 0,1-5 0</inkml:trace>
  <inkml:trace contextRef="#ctx0" brushRef="#br0">7492 16606 7993,'-18'7'161,"0"-3"0,0-2-578,5-2 2380,5 0-1446,3 0 1,6 0-1,3 0-236,5 0 0,8 0 0,2 0 0,2 0-99,2 0 1,1 4 0,0 2 0,-4 0-194,0 0 0,-2 5 0,-5-1 0,-1 5-192,-3 2 1,1 7 0,-6-2 0,-2 4 142,-5 0 0,0 4 0,-4-2 0,-1-3 118,1 0 1,-1-5-1,-1-3 378,5-2 1,3-2-465,1 1 0,5-7 0,4-2 0,5-2-185,3 1 1,6-2 0,8 2 0,3-1 286,0 1-74,4-2 0,-4 16 0,6-4 0</inkml:trace>
  <inkml:trace contextRef="#ctx0" brushRef="#br0">7332 18138 7841,'-14'-7'257,"1"2"0,6 5 0,2 5 0,4 4 284,1 3 1,1 7-1,4 3 1,5 5 99,6 4 0,5 3 0,6 9 1,1 1-287,3 1 1,3 11-1,7-10 1,2 1-381,2 1 0,2-4 0,-4-5 1,-1-4-118,1-4 1,1-4 0,0-3 0,2-4-440,-3-1 0,5-1 1,-11-4-1,-2-1-1527,-1 0 0,-4 4 2108,-8-4 0,-3 9 0,-5-7 0</inkml:trace>
  <inkml:trace contextRef="#ctx0" brushRef="#br0">8518 19391 8172,'-6'-13'1030,"0"7"-586,-3 6 1,3 1 0,6 8-1,0 3-2,0 4 0,0 5 0,0 6 1,0-1-147,0 1 0,0 4 0,0 0 0,0-1-93,0-2 1,0-1 0,2-4-843,2-5 59,-2 0 0,5-18 0,-4 0 180,2-8 1,-1-8 0,-4-5 0,0-2 196,0-5 1,4-7 0,2 3 0,0-1 432,0 1 0,3 1 0,-3 5 0,0 4 660,0 5 0,3 2 1,-3 3-48,1 3 0,-2 3-758,3 6 0,0 2 1,1 2-1,-3 3-90,0 1 1,-5 8 0,3-3 0,-2 2-210,-2 0 1,-6 3 0,-3 0 0,-3-2-22,-1-1 1,-2-2-1,-1-1 1,-2-2-466,2-1 1,1-2 0,2 2 0,1-3-334,3 0 1,-1-3 1032,5 6 0,1-6 0,4 3 0</inkml:trace>
  <inkml:trace contextRef="#ctx0" brushRef="#br0">8825 19444 7739,'-6'-13'692,"6"6"-382,0 2 1,4 5-1,6 3 1,-2 3 365,-2 1 1,3-2 0,-3 4 0,1 3-116,3 4 0,1 0 0,-1 6 0,-1 1-287,1-3 0,-4 6 0,0-6 1,-1 2-327,-1 1 0,1-6 0,-5 4-1330,0-2 826,0-1 0,0-12 0,0-6 125,0-7 0,0-10 0,1-3 1,2-4 212,1-4 0,2-5 1,-3 5-1,3 3 642,2 0 1,-5 4 0,3 0 1272,-1 2-254,-3 1-699,4 5 0,-6 7-978,0 6 1,-2 6 21,-2 7 1,1-1-1,-4-1 1,-1-3-18,1 3 0,-2 1 1,-3 1-111,3 0 1,2-1-1,4-1 1,-2-3-74,2 3 0,3 1 1,5 1 411,4 0 0,8 1 0,4-1 0</inkml:trace>
  <inkml:trace contextRef="#ctx0" brushRef="#br0">9371 19431 7717,'-18'-12'2224,"1"3"1,5 5 0,7 8-2834,4 5 0,5 7 1,2 2-1,0-1 208,0-3 1,3 6 0,-3 2-1,0 1 397,0 0 1,0 2 0,-3-4 0,2-2-436,3-6 0,-5 0 305,1-4 0,-2-4 0,-2-5 1,0-8 126,0-3 0,0-9 0,0-3 1,0-6 105,0-2 1,0-6-1,0 2 1,0-2 121,0 1 1,1 5 0,4 7 0,2 4 958,0 1 1,1 5-1,-4 7-595,5 1 1,-1 1 0,-1 7-445,-1 2 1,-2 4 0,-4 5 0,0 2-375,0 3 0,0-4 1,0 4-1,-1-3-192,-4-2 1,0 1 0,-6-1 0,2 0-1258,-1 1 1,-6-5 1681,-2-1 0,-12 1 0,2 5 0</inkml:trace>
  <inkml:trace contextRef="#ctx0" brushRef="#br0">18089 6824 28770,'7'-9'-7528,"-1"1"6768,0 2 1,-3 2-1,5 5 1332,-2 4 0,-2-2 553,-4 6-1170,6-6 810,-5 3 0,5-8 248,-6-2-2081,0 2 1,0-2 961,0 8 1,0-1-115,0 6 1,0-5-37,0 5 0,-1-6 506,-4 2 0,-2-2 0,-6 0 296,-1 1 1,5 0 0,1-2-1,-3 1-634,-1 1 1,-1 7 0,1-2-179,3 2 1,-3 3 0,5-1 0,-2 0 519,0 1 1,2-1 0,-4 0 0,4 1-82,1-1 0,2 5 0,4 0 1,-2-2-112,-2-1 1,2-2 0,-2 2 0,2 1-70,2 2 1,0 0 0,0-5-1,-1 0-233,-4 1 0,4 0 0,-3 3 1,1 1-61,-2-2 1,4-1-1,-4-1 1,4 3 131,1 0 0,0 1 0,1-4 0,4-1 332,4 0 1,-2-1 0,2-2 0,1-1 83,2 2 0,1-1 0,1 0 0,-1-2 93,0-2 1,1 3 0,-1-3 0,0-1-104,1 1 1,-5 3 0,-1-3-203,3 2 0,-5 1 0,0 2 0,-2 0 40,1-2 0,-1-5 1,-4 5-544,0 1 1,0-2-227,0 1 1,0-5-342,0 5 0,0-5 0,1 4-131,4-2 0,-2 0 0,6-3 273,1 1 0,2 0 0,1-4 343,1 0 0,-5 0 614,-1 0 0,1 6 0,5 2 0</inkml:trace>
  <inkml:trace contextRef="#ctx0" brushRef="#br0">18262 7437 19503,'-13'0'767,"4"0"1,2 1-1113,1 3 0,1 4 0,7 5 388,2 1 0,4-6 0,5 1 0,0 0 492,1-1 1,2 3 0,-1-2 0,-3 3-510,-1 2 0,-5-1 0,-1 2 0,-4 1-310,-1 2 0,-6 1 1,-4-3-1,-6 2 30,-7-2 0,0-1 0,-1-3 1,2-2-187,-2-1 1,3-4 0,1 2 0,0-1-947,4-3 1,3-3-22,4-5 1285,3 4 1,12-17 0,1 3 0</inkml:trace>
  <inkml:trace contextRef="#ctx0" brushRef="#br0">18782 6690 32181,'-1'-9'-4916,"-4"0"1,2 7 3851,-6-3 1,1 5 1094,-6 5 0,5-4 1184,0 3-820,6-2 1,-2-1-163,5 4 0,0 2-293,0 7 0,4-1 1,2-1-1,1-2-454,4-1 1,1 1 0,1 7-1,2 0 701,2 0 1,-2-1 0,3 0 0,-2 4-155,2 0 0,-3-2 1,4 3-1,0-2 15,4-3 0,0 4 1,0-3-1,-4 1 37,0 1 0,-4-4 0,3 3 0,-5-3-7,-4-2 0,3 0 0,-5 2 1,2 1-190,0 2 0,-5 4 0,4-4 1,-2 0 3,-3 1 0,-2 2 0,-2 6 1,-4-2-91,-4-3 0,-3 3 1,-2-3-1,-3 2 76,0-2 1,-6-2-1,4-7 1,-2 0 183,-2 1 1,2-1 0,0-1 0,2-2-65,3-1 0,-1-6 1,1 3 81,-2 0 0,1-5 0,3 4 0,1-4-214,0-1 1,4 5 0,0-1-450,-2-1 0,4 3 0,0 0-330,1 1 0,1-2-187,5 4 0,0-5 350,0 5 0,0-5 0,2 4-164,2-2 1,-1-2 909,6-4 0,6-6 0,6-1 0</inkml:trace>
  <inkml:trace contextRef="#ctx0" brushRef="#br0">18849 7490 19506,'-8'-6'-896,"-3"-1"0,3-1 1,-5 4 834,0 2 1,-5 2 0,0 2 548,2 2 1,1-2-1,3 4 12,3-1 0,2-2 0,4 6-348,-2 2 0,1 1 0,4 1 0,0 0-107,0 1 0,4-1 0,2 0 0,2 0 19,2 1 1,2-5 0,1 0 0,1-1-243,-1 0 1,0-1 0,1-4-1,-1 3 206,0 2 1,1-4 0,0 3-1,3 1-636,0-1 1,3 1 0,-4 2 0,3-1-271,2 1 1,-3-2 0,4 1 0,2-1 883,1 0 1,1 4 0,1-5 0</inkml:trace>
  <inkml:trace contextRef="#ctx0" brushRef="#br0">4506 7836 17629,'-5'-20'-1915,"-1"3"1,0 8 1645,0 9 1,-4 6-1,1 8-148,-3-1 1,3-1 0,2-2 1036,1-1-142,2-6 1,4 2-1,1-8 56,4-2 1,2 1 0,6 4-262,1 0 1,3 6-1,1 4 1,0 5-438,1 3 1,2 4-1,6-4 1,1-2 478,3-1 1,3-4 0,7-2 0,2-4-221,2-4 1,5-2 0,-1-2-1,3-3 529,1-1 1,0-7 0,1-4 0,-1 2-253,0 1 1,-5 3 0,-4 4 0,-2 2-442,-2 0 1,-2 4 0,-2-1 0,-5 6-409,-3 6 0,-7 3 1,-2 1-1,-1 1-210,0-1 0,-1 5 0,-3 0 1,-1-2 86,0-1 1,1-2 0,0-1 0,3-3 662,1-5 0,11-8 1,-1-4-1</inkml:trace>
  <inkml:trace contextRef="#ctx0" brushRef="#br0">5545 5744 24517,'0'-25'-2805,"0"3"0,0 7 1,2 7 3197,2 2 1,4 2 0,6 4 0,4 0-147,4 0 1,5 6-1,4 3 1,6 3-99,6 1 1,8-4 0,6-2 0,1 1 403,3-1 0,1-4 0,-6 2 1,1-4-108,-6-1 0,1 0 1,-6 0-1,0 0 34,0 0 0,3 0 0,-3-1 0,0-2-704,0-2 0,-2 1 0,-2 4 0,1 0 1984,1 0-1605,6 0 0,-2 0 0,5 0 0</inkml:trace>
  <inkml:trace contextRef="#ctx0" brushRef="#br0">16476 7023 8353,'0'-13'1312,"0"6"-716,0 1 0,2 6 0,2-2-231,5-2 0,3 2 1,1-4-1,0 2-152,1 0 1,1-1 0,1 5-1,2 0-68,-2 0 1,3 0 0,-1 0-115,-2 0 0,-1 0-75,-2 0 1,-5 6 0,-4 3 110,-2 3 1,-4 1-1,-2 0 1,-5-1 164,-3-3 1,-1 3 0,-1-3 0,1 3-148,0 1 1,-1-1-1,3-2 1,0-1-117,2 2 1,2 0-1,-4 3 1,4-1 99,1 0 1,-3 1-1,5-1 1,1 0 29,1 1 0,4 3 0,2 1 111,5-2 1,5-1 39,3-1 1,3-7 0,3-3 0,-2-2-323,-2-2 1,3 0 0,-4-2 0,0-1-289,1-1 0,-4-5 1,3 3-1,-3 0-324,-2 0 0,-4 0 1,0 4-1388,1-3 444,-4 1 1,0 10 1626,-6 2 0,6 4 0,1 2 0</inkml:trace>
  <inkml:trace contextRef="#ctx0" brushRef="#br0">16996 7303 9315,'4'-13'0,"2"1"961,2 3 1,-4 3-1,5 6-730,1 0 0,-2 0 1,-1 2-1,-1 2-140,-3 5 0,-1 3 1,-2 1-1,-2 1 177,-2-1 1,-2 0 0,-6 2 0,0 1-239,-3 2 1,-3 4 0,1-2-1,-6 0-381,-2 4 0,-7 1 0,-2 2 0,0-2-4073,2-3 4424,-2 3 0,6-4 0,-4 6 0</inkml:trace>
  <inkml:trace contextRef="#ctx0" brushRef="#br0">19395 6957 7136,'-13'0'0,"0"0"0,-1 0 0,1 0-260,0 0 1,-1 0 1129,1 0 1,7-6-322,6-3 0,6-3 0,7-1-32,1-1 0,-1 6 1,0-1-60,1-2 1,-1 5-416,0 2 1,-4 2-1,0 2 1,0 2-82,-2 2 1,5 4 0,-3 5-10,3 0 1,-3 1 0,-2-1 0,1 0 74,-1 1 0,-4-1 0,2 0 13,-4 1 0,-1-1 0,-1 0 1,-4 1 1,2-5-1,-6-2 1,-1 0-14,-2 1 1,0-4 0,2 4-1,2-1 15,2 0 1,-2-2-12,3 4 1,1 0-3,4 4 1,0 0-273,0 1 0,6-2 0,3-2 6,2-1 0,3-6 1,1 1-1,2-2-483,5-2 0,2 0 0,1 0 1,-1 0 717,0 0 0,10 0 0,-6 0 0</inkml:trace>
  <inkml:trace contextRef="#ctx0" brushRef="#br0">19915 7170 8209,'0'-21'634,"-4"9"1,-1 12 126,2 8 1,-4 8 0,-3 3 0,-5 2-1554,-3 3 1,0-1 0,3 1 0,-1-2 58,-2 2 1,-1 0-1,3-1 733,-2 0 0,-6-1 0,4 5 0</inkml:trace>
  <inkml:trace contextRef="#ctx0" brushRef="#br0">17063 6943 23043,'8'-4'-858,"1"0"1,-4-2 0,4 1 1048,1-4 0,-3 2 1,2-2-368,2-1 1,-5 2-1,0 1 157,0 1 1,-5 0-449,3 2 0,-2 4 1144,-2 0 0,0 1-627,0 8 0,1-6 0,4 1 0,4-2 416,3-2 0,1 0 1,0 0 401,1 0 0,-1 0-779,0 0 1,-7 3 0,-6 4-302,-7 7 0,-15 8 0,-7 0 0,-2 3 157,-1 2 1,-4 2 0,5 0 0,3-4-15,4 0 1,5-4 0,7-1 0,3 0 132,5-4 0,2-1 0,4-3 0,2-2 675,5-1 1,9-6 0,6 1 0,5-2-351,7-2 0,-2 0 1,0 0-1,0 0-165,0 0 0,-4 0 0,1 0 0,-3 0-1426,-1 0 0,-7 4 0,-2 1 0,-3-1-1365,-2 2 1,-5 1 2321,-4 7 1,-8 5 0,-4 2 0</inkml:trace>
  <inkml:trace contextRef="#ctx0" brushRef="#br0">5279 17232 8309,'0'-18'0,"0"0"64,0 2-1326,0 7 865,0 3 1023,0 6-569,0 0 1,4-6-1,2-2 269,2-4 0,-4 0 0,3 2 0,1 1 6,-1-2 1,-2-1-1,4-1 1,1 0-273,2-1 0,1 1 0,0 0-125,1-1 1,3 1-1,1 1-75,-1 3 0,-3-1 0,-2 4 156,-3-1 1,3 4-1,-3-3 116,3 0 0,1-2 0,2-5 1,1 1-18,2 3 1,0-2-1,-4 3 1,3-1 17,1 0 1,1 2-1,-1-3 1,2 2-314,1 2 0,4-3 1,-3 5-1,4 1-18,0 2 1,-4 1 0,1 0 0,-1 0 103,-1 0 1,2 0 0,-3 0-1,-1 1 198,0 3 0,-1-2 0,-5 2 0,1-2 56,-1-2 0,0 0 0,1 0 0,0 0 209,4 0 0,-2 0 0,5 0 1,0 0-375,0 0 1,1 0-1,3 0 1,-1 0-118,-2 0 0,-1 0 1,2 0-1,-2 0 54,-2 0 1,1 4-1,-4 2 1,2 2 58,-2 2 0,-3-3 0,-2 1 0,-2-1 245,1 1 1,-3-4 0,2 5-29,2 1 1,-5-2 0,-1-1-192,1-1 0,-3 4 0,5-1 5,-2 3 1,0 1-1,-3 1 1,1-1-371,-1 0 0,0 1 0,0-1-5,1 0 1,1 5 0,-5 0-97,0-2 0,0-1 0,0-2 76,0 1 1,1-7-1,2-1 1,3-1 372,2-1 0,0 0 0,6-4 0</inkml:trace>
  <inkml:trace contextRef="#ctx0" brushRef="#br0">6505 17099 8260,'-1'-14'451,"-4"1"237,4 0 1,-7 7-789,4 6 1,2 6 0,-2 7 0,2 0-41,2 1 1,0-1 0,0 0 0,0 1 353,0-1 0,6-6 0,5-1 1,4-1 10,2-1 1,7-1 0,0-7 0,2-4-147,1 1 1,9-6-1,-7 1 1,5-4-2361,2-1 2281,-1-4 0,5 7 0,0-6 0</inkml:trace>
  <inkml:trace contextRef="#ctx0" brushRef="#br0">9931 8876 29460,'-19'-19'-2725,"-2"-2"0</inkml:trace>
  <inkml:trace contextRef="#ctx0" brushRef="#br0">20102 6810 28758,'-2'-7'-3128,"-2"2"1,1 4-1,-6 1 4779,-1 0 1,2-2-1129,-1-2 0,6 1-956,-1-6 1,8 6 0,5-1 0,3 2 890,2 2 0,3 2 0,3 1 0,-1 1-207,0-1 1,-1 3 0,-5-2 0,1 1-88,-1 1 0,-4-5 0,0 5-506,1 0 0,-4-3 123,-2 6 0,-2 0 1,-2 4-434,0 0 0,-2-4 0,-2 0 0,-5 2 492,-3 0 0,-1-2 0,0 0 0,-1 0 1590,1-1 0,0 3 0,-2-3 0,0 1-1687,2 0 0,-4-6 1,10 2-338,-1 1 1,3 2 141,5 5 1,5-1 0,6-2 0,5-2 524,6-2 1,4 4 0,2-1 0,1 1 220,2-1 1,0 3 0,-5-3 0,-4 1 279,-4-1 0,1 3 0,-3-3-548,-4 3 0,0-3 0,-8-1-508,-1 3 1,-1-4 53,-2 2 0,-6-6 0,-3 3 0,-3-2 438,-1 1 0,-2 1 0,-3-3 0,-4 3-82,-3 1 0,-2-2 1,-1 3-1,-2 1-737,-1-1 1,-3 4 670,8-4 1,-10 10-1,8 3 1</inkml:trace>
  <inkml:trace contextRef="#ctx0" brushRef="#br0">7958 7930 8352,'0'-9'-248,"0"0"-64,0 0 457,-6 2 1,0 2 9,-3 10 0,3-2 224,6 5 1,2-5 0,2 2 64,5-4 0,3-1 1,1 0-1,1 0-82,-1 0 0,2 0 0,1 0 0,2 0-283,-2 0 0,-1 0 0,-2 0 0,1 0-10,-1 0 0,0 0 1,1 0-1,-1 0-120,0 0 0,2 5 1,1-1-1,2-1 11,-1-1 0,-3-2 1,1 0-1,1 0 357,2 0 1,4 0-1,-2 0 1,0-2-12,4-2 1,0 2 0,0-4 0,-4 2-189,0-1 1,3-3 0,-2 3-1,0 2-192,-4 2 0,3 1 0,-2 0 1,-2 0-95,-1 0 1,2 0 0,1 0 0,0 0 197,1 0 0,-4 0 0,3 0 0,-3 0 212,-2 0 0,5 0 0,1 0 1,0 0 51,0 0 1,4-5 0,-4-1 0,0 0-104,0 0 1,1-2-1,-4 2 1,2 0-368,-2 0 0,0 0 1,1 3-1,0-2-14,0 3 0,-2 0 0,-2 2 0,2 0 39,2 0 1,-2 0-1,3 0 1,-3 0 97,-2 0 1,0 0 0,1 0 0,-1-1 260,0-4 1,-4 2 0,0-6 0,2-1 130,0-2 0,-2-1 0,0-2 0,0-1-278,-1-2 1,2-4 0,-4 4 0,0 0-93,0-1 0,3 4 1,-4-3-248,3 3 1,-5 2-1,1 0 142,-2 0 1,-2-1 0,0 1 117,0 0 1,0 4 0,0 0-1,0-2 43,0 0 1,0-4 0,0-2 0,0-2 149,0-2 0,-5 4 1,-1-4-1,0 0-61,1 0 1,-1 5-1,3-3 1,-3 1-254,-2 0 1,-1 1-1,-4 3-180,0 1 0,-1 4 0,1 2 0,1-1 39,3 1 0,-2 2 0,2-2 229,-3 1 0,-2-3 0,1 5 1,0-1 80,-1-1 0,1 3 0,0-4 0,-1 0 23,1-1 1,0 4 0,0-4 0,-1 1 65,1 0 1,-2 4 0,-1-2-1,-2 4-279,2 1 0,-1-5 0,1 1 0,-2 1 17,2 1 1,-3 2 0,0 0 0,-1 0 95,1 0 1,-3 5 0,4-1 0,0-1 73,-1-1 0,4-2 1,-4 0-1,1 0 164,0 0 0,1 0 0,3 0 1,1 0 71,0 0 1,-5 0 0,0 0-1,2 0-227,1 0 1,-3-5 0,-1 1-620,-2 1 480,-1 1 0,0 2 0,0 0 0,-2 0-67,-1 0 0,-1 5 1,3 1-1,1 1 93,-2 4 0,3-4 1,-1 0-1,0 1-35,1-1 0,2-4 0,4 3 0,-1-2 384,-2 1 1,0-1 0,5-2-40,-1 2 1,1-2-1,0 4 1,-1-2-140,1 1 1,0 0-1,-1 0-120,1 4-201,0-3 0,-1 6 1,1-2-1,0 5 81,-1 3 1,1 5-1,0-1 1,-1 2-53,1-2 0,4 4 1,2-6-1,1 2 229,3 1 1,1-6 0,2 4 0,0 0 42,0 0 1,11-5 0,4 2 0,2-3-31,3-2 1,8 0-1,0 0 1,3 1-129,2-1 1,2 0 0,-2 1-1,-1-1-468,1 0 1,4 1 0,-3-1 0,2 0-133,-1 1 1,-1 4 0,3-1-1,-3 1 684,-1 1 0,10 2 0,-2 6 0</inkml:trace>
  <inkml:trace contextRef="#ctx0" brushRef="#br0">6212 9329 8044,'-8'-1'-979,"-2"-2"1,4 10 879,-1-1 283,4 4 1,-3-10 283,6 0 0,1 0 84,4-4 1,2 2-268,7 2 1,-6 2 0,0 2-1,-1 4-154,1-1 1,-1 5 0,3-5 0,-1 2-44,2 0 0,1-4 0,1 2 0,0-1 31,0-3 0,5-2 1,2-1-1,0 0 297,4 0 0,-3-1 1,-1-2-1,1-3-125,0-1 1,0 2 0,2-2-1,0-1-128,0 1 0,-2 4 0,1-2 0,0 4-161,-1 1 1,3 0 0,-5 0-1,0 0-139,1 0 1,3 1 0,-2 2-1,1 3 4,0 2 1,-4-5-1,4 1 1,1-2 331,-3-2 0,4 0 1,-5 0-1,1 0 47,-1 0 1,5-5 0,-4-1 0,3 0-51,-1 0 1,-6-2 0,3 2 0,-1 0-138,0 0 1,4 0 0,-4 3-1,0-2-230,1 2 1,-4-2-1,4 0 1,-1 2 13,-1 2 1,6 1-1,-6 0 1,0 0 98,-2 0 1,-2-5 0,0 1 0,1 1 216,-1 1 0,0-4 0,1-1 1,-1-2 170,0 0 0,-1 0 0,-2-4 0,-1 0-222,2-1 1,1 0 0,1-3 0,-1 0-208,-3 0 1,1 2-1,-4 2 1,0 0 9,0-1 1,3 1-491,-5 0 1,5-1 497,-5 1 1,1 0 0,-5-1 195,0 1 0,0 0 1,0 0-1,0-1 14,0 1 0,-5-5 0,1 0 0,1 2 37,2 1 0,-1-3 0,-1 1 0,-1 0-216,1 3 0,-3 0 1,0 1-200,-2 0 0,1 4 0,-3 1 0,1 2-92,-2 3 0,0 2 0,-4 1 1,-3 0 151,-4 0 0,1 0 1,-1 0-1,0 0 206,1 0 0,-3 0 0,5 0 1,0 0 38,-1 0 0,-2 0 1,4-2-1,1 0 175,-3-3 0,4-4 0,-5 3 0,1-1-29,-1-4 1,3 4 0,-4 0 0,0 1-267,1 3 0,-4-3 0,4 1 0,-1 2-157,0 2 1,-1 1 0,-2 0 0,1 0 151,2 0 0,2 0 0,-3 1 0,4 2 57,0 2 1,4-1-1,-3-4 1,3 0 135,2 0 1,-5 0 0,1 0 0,-1 0 111,-2 0 0,1-1 1,-4-2-1,0-3-63,0-1 0,-3 4 1,-2-2-1,-1 4-155,-2 1 0,-5 0 1,2 1-1,-2 2-338,-1 2 1,-3 9-1,8 1 1,-1 3 92,1 1 1,1 3-1,5-2 1,4 0 195,4 4 1,-1 0 0,3-1 0,2-2 9,4-2 0,6 4 1,-4-4-1,2 0 5,3 0 0,2 4 0,1-4 0,0 0-158,0 0 0,1 5 1,5-2-1,6 3-257,4 2 1,8 0 0,0-1 0,5 1-160,7 0 1,3-1-1,1 1 1,1-2 29,3-3 0,2-2 0,6-7 0,-1-1 560,-1-3 0,11-3 0,-7-6 0</inkml:trace>
  <inkml:trace contextRef="#ctx0" brushRef="#br0">6025 9342 8338,'6'-22'-474,"3"0"419,3 12 1,1-7 270,1 13 1,-6-1-510,1 5 1,-4 0 1870,4 0-1379,-6 0 0,1 5 1,-7 1-1,-3 1-77,-1 4 0,-7 0 0,-5 3 0,-2-1 5,-2 0 1,-2 1 0,-4-1 0,0-1-9,-2-3 0,-12 1 0,-3-4 0,-7 1 64,-5 4 1,-15-1-1,-1 1 1,34-6 0,-1 0-81,-5 2 1,0 1 0,0-2 0,0 1 0,-5 2 0,0 1-1,0-1 1,0 0-836,0 0 1,-1 0 743,-6 2 0,-1 1 0,8-1 0,0-1 0,-8 3 0,0 1 13,1-1 1,0 1 0,-5 1 0,0 2 0,1 1 0,0 1 0,-2 2 0,-1 1-78,-4 2 0,0 1 0,4-1 0,0-1 0,-1 2 0,2-1 0,2 1 1,1-1 22,3 0 0,0-1 1,-4 3-1,0 0 1,6-2-1,1 0 1,0 0-1,0 1 34,2-1 0,1 0 0,3-3 1,2 0-1,3 0 0,2-1 1,2-2-1,1 0-78,2-2 1,0 0 0,3 2 0,0 0 0,-25 12 0,8-5-245,8-6 0,3 0 0,12-2 0,5-4-110,2-3 1,5-5 0,5 2-1490,2-1 1916,6-2 0,11-4 0</inkml:trace>
  <inkml:trace contextRef="#ctx0" brushRef="#br0">1533 10915 30112,'-2'-19'-3277,"-2"5"0,3 8 0,-4 11 1639,4 4 1,1 3 0,0 1 1321,0 0 1,0 1-1,-2-3 1908,-2-2-608,2 3 0,-5-4-709,2 5 1,4 0 0,-4 1 0,2-1-420,-1 0 1,3 1 0,-4 0 0,4 3-516,1 0 1,0 1 0,0-4 0,1-1 444,4 0 1,-2-1 0,5-2 301,3-1 0,1-1 0,1 1 0,0-5 850,1-3 0,-5-5 0,-1-2 0,3-1-515,1-4 0,-3-5 0,-2-2 0,0 1-177,1-3 1,-5 5 0,1-2-83,-2 2-842,-2 2 539,0 5 0,0 4 0,1 7 0,2 3 273,1 1 0,5 2 0,-3 4 0,0 1-560,0-1 0,5 0 0,-3 1-771,4-1 0,-3 0 0,-1 0 408,-3 1 1,6-7 0,-2-2-1,4-4 1078,5-1 1,3-18-1,5-4 1</inkml:trace>
  <inkml:trace contextRef="#ctx0" brushRef="#br0">2133 10528 14669,'-2'-34'-553,"-2"3"1,2 16 0,-2 13 0,2 12 239,2 11 0,-4 10 0,-2 6 0,-1 4 404,-4 4 0,1 8 0,1-4 0,3-3 103,0-3 1,5-8 0,-4-1 0,5-3-47,5-5 0,1-1 0,4-8 0,-1 0 97,1-2 0,-2-7-100,1 1 1,-2-7-1,2-2 1,-5-8-343,-2-3 1,-2-3-1,0 1 1,0-2 401,0-3 1,-5 4 0,1-4 0,-1 4 280,0 6 0,2-3 0,-6 7-142,-2 1 0,1 7 0,0 5 0,2 4-578,2 5 1,-3 1-1,5 5 1,1-2-164,2 2 0,1-5 0,1 1 1,3-3-215,5 1 0,5-2 0,2-5 0,3-4 17,2-1 0,1-1 0,5-8 0,1-6 695,3-9 0,3-18 1,6-5-1</inkml:trace>
  <inkml:trace contextRef="#ctx0" brushRef="#br0">2466 10488 14669,'0'-17'-2338,"-1"-1"2346,-4 2 0,4 8 206,-4 8 1,4 8-1,1 11 1,0 6-86,0 5 1,1 5 0,2-2-1,3 1-29,2 3 1,0 1 0,4 1 0,-1-4-115,-2-3 0,-1-4 0,6-3 0,-2-3-82,-4-4 1,4-5 0,-3-4-137,3-5 0,-3-2 402,0-2 1,-11-6-1,-1-3 1,-6-3 3,-5-1 1,-7 4 0,2 0 0,-1 0 66,1 2 0,-3-3 0,4 5 0,2 2 409,1 2 1,6 1-1165,0 0 1,6 6 0,0 2-110,6 4 1,5 2 0,7-3 0,1 0-312,2-2 1,5-2 971,0 2 0,14 3 0,4-5 0</inkml:trace>
  <inkml:trace contextRef="#ctx0" brushRef="#br0">2813 11075 15446,'-23'-8'163,"3"-5"0,0-6 409,4-2 1,1-8 0,2 2 0,0-1-470,-1 0 0,1 1 0,1-1 0,3-2-585,5-1 0,4-4 1,4 3-1,5 3-191,3 1 0,12 6 0,4 2 1,4 4 808,5 4 0,8 8 1,2-2-1</inkml:trace>
  <inkml:trace contextRef="#ctx0" brushRef="#br0">18089 6504 16768,'6'-8'-3382,"-3"-2"2163,6 5 0,-6-5 1048,1 1 0,-1 3 1,0 0 541,2 0 1,-1 3 356,-4-5-755,0 5 1,-1-2-9,-4 10-91,4 2 0,-5 2 0,6 0 338,0 1 1,-2-2 42,-2 0 0,-2-3 0,-5 2 209,3-1 0,-1 0-172,-5-1 1,3-2 0,0 5-219,2 3 0,5-4 1,-5 2 95,-1 1 1,-1 2-1,1 2 1,1-1 34,-1 0 1,-2 1 0,-2-1-37,1 0 0,1 1 0,2-1-71,1 0 0,2 1 0,-4-1 0,4 0-36,1 1 1,-3-1-1,3 0 1,-1 1-19,-4-1 0,1 0 0,0 1 1,1-1-12,-2 0 0,-1 5 0,-1 0 0,1-2 72,3-1 0,-2 3 1,2-1-1,-2 1-3,2 1 0,-2-4 0,3 3 0,-1-3-87,0-2 1,5 5-1,-4 0 1,1-2-32,0-1 0,2-2 0,-2 2 0,-1 1 64,1 2 1,0 0 0,-4-4 0,2 3 34,-1 1 1,-2 1 0,-1-1 0,-1 2 64,1 1 1,0 4 0,1-4-1,2 1-80,1 0 1,0-1 0,-3 3 0,2-2-131,1 2 1,1 1-1,-2 3 1,1 2 10,-1 1 0,-1 0 1,1-3-1,1 2 29,-1 1 0,2 0-1,1-5 1,-1 1 27,1 0 0,4 2 0,-3-1 0,2-2 77,-1-1 0,-1-2 1,3 1-1,-1-3 134,1-2 1,2 0 0,1-2 0,0 0-81,0 0 0,0 2 0,0 0 0,0 1-164,0-1 1,0 4 0,0 0-1,-2 3 13,-2 5 0,2-1 0,-4 6 0,0 1-15,-3 1 0,3-2 0,2-2 0,3-2 65,1-2 1,0-2-1,0-3 1,0-1 226,0-2 1,1-6 0,3 4 0,4-3-108,-1 1 1,4 0-1,-5-5 1,0 1 113,-1-1 0,4 2 0,-4 1 0,-1 2-337,2-2 1,-4 3 0,2 1-1,-2-1-152,-2 0 0,4 5 0,0-3 1,1 1 134,1 0 1,-3-6 0,4 3 0,1-1 159,-1 0 0,2 0 1,4-5-1,1 0 124,-1 1 0,5-1 0,-1-1 0,0-2 350,-3-1 1,0-4-1,-1 4 1,0-1-521,1 0 0,-1 4 1,-1-3-1,-2 1-265,-1-1 0,0 9 0,3-2 64,-3 3 1,3 0-1,-3-5 1,2-1 121,3 0 1,-1-1 0,0-1 0,1-3 210,-1 3 0,0-4 1,2 2-1,2 0 132,0-2 1,1 4 0,-5-5-220,1 1 1,-1 0 0,-1 4 0,-2-4-189,-1-1 0,-6 5 1,3-4-1,-1 2-81,-1 0 1,2-2-1,-3 3-467,1-1-307,7 0-1428,-4 5 1357,0-7 1,-1-3-1,-7-7 1,-4-1-2930,-3 1 490,2-4 3479,0 5 0,18-10 0,2 5 0</inkml:trace>
  <inkml:trace contextRef="#ctx0" brushRef="#br0">17862 9382 8221,'8'-17'-64,"-4"-1"0,4 6-102,1 7 0,-2 8 0,0 3 423,-1 2 0,3-4 1,-3 5 529,2 1 1,-4-2-1,5 1 1,0 1-131,-2 2 0,5 0 0,-5-2 0,2-1-215,0 1 1,-1 2 0,2 2 0,-3-1-135,-1 0 1,-1 5 0,-5 1 0,0 1-128,0-1 1,-6 0 0,-5-1 0,-3 3-46,-4-1 1,-6 1 0,2-5 0,-2 2-229,2-2 1,-3-1 0,3-2-377,-4 1 262,6-1 0,-1-4 0,5-2 1,-1 1-752,6-1 1,-3-2-66,5 4 0,-1-1 0,1 6 1022,5-1 0,8 0 0,3 1 0</inkml:trace>
  <inkml:trace contextRef="#ctx0" brushRef="#br0">15263 8769 14541,'2'-12'-482,"0"2"0,4 3 923,2 1 1,-5-5-1,3 4 885,0 0 0,-5-1-991,4 4 1,-3 2-1,1-1 41,2 6 1,-1 0 0,-4 6-1,0 1-8,0 2 1,5 2 0,-1 0 0,-1 3-15,-1 0 0,-2 3 1,0-4-1,0 2-99,0-2 1,1-1-1,2-2-200,2 1-740,-1-7 593,-4-1 0,0-16 0,0-4-80,0-1 0,0-4 0,0 0 1,0 0 127,0-1 1,0-2 0,0 4 0,1 2 79,4 1 0,-2 2 1,4 0-1,1-1 169,-1 1 0,-2 4 436,3 0 0,0 5-395,1-5 1,-2 10 0,-4 1 0,2 4 30,-2 4 0,2 8 1,0 4-1,-1 2-253,2-2 1,-4 3-1,4-3 1,-2 2 19,1-2 1,0 1 0,0-9 0,2-2-366,1 0 1,4-6-1,-4-2 353,4-2 0,-3-4 0,0-2 1,0-6-217,-2-7 1,4-3-1,-7-7 1,1-1-30,1-3 0,-5 3 1,5-4-1,-2 4 342,1 2 1,1 3 0,-3 3 966,1 0 1,2 4-778,-1 7 0,-3 3 0,7 6-143,2 0 0,-4 5 0,2 1 0,0 1-177,-2 3 0,5 2 0,-4 3 0,0 1-1275,1 2 0,0 0 0,3-3 0,-2 1-162,-1 2 0,-1 0 0,2-4 1,-1 1 220,1-1 0,2 5 0,2-9 0,-1-1 1367,0-2 1,12-2-1,4-5 1</inkml:trace>
  <inkml:trace contextRef="#ctx0" brushRef="#br0">16089 8636 9646,'5'-13'0,"1"-1"0,1 1 15,4 0 1,-4 4 217,2 0 926,-6 0 0,3 0 2116,-6 0-2429,0 6 1,-6 8 0,-2 8-413,1 2 0,-5 4 1,3 0-1,-1 1-79,1-1 0,-1 3 0,5-4 0,2-2-340,2-1 0,1-2 0,0 1 1,1-3-190,4-2 1,2 2 0,6-7-114,1-1 1,-1-6 0,0-4-1,-1-4-114,-3-3 0,3-3 0,-5 4 1,2 0 320,0-1 0,-4 1 0,2 0 1001,-1-1 0,0 2 150,-2 4 1,-1 2-833,6 6 0,-4 1 1,4 4-1,-1 3 69,0 4 0,5 2 0,-1-1 1,4 0-1935,1 1 1,2-1-1,0 2 1,2 1 1590,3 2 0,1 0 1,1-5-1</inkml:trace>
  <inkml:trace contextRef="#ctx0" brushRef="#br0">15623 9209 8488,'0'-13'0</inkml:trace>
  <inkml:trace contextRef="#ctx0" brushRef="#br0">15610 9209 8488,'0'-13'1387,"0"-1"-932,0 7 1,0 0 444,0 2 202,0 4-310,0-5 1,0 7 217,0 4 1,0 2-612,0 6 0,4 1 0,0-1 0,-1 0-39,-1 1 1,2-1 0,1 0 0,-1 1-6,2-1 0,-4 5 0,2 1 1,-2 0-22,-2 1 1,0-3-1,1-2 1,2 1-99,1 2 0,1 4 0,-5-4 0,0-2-589,0-1 0,0-1 0,0-1-580,0 0 0,0-4-1766,0 0 45,0-6 1,1 1 2653,4-8 0,2-3 0,7-7 0</inkml:trace>
  <inkml:trace contextRef="#ctx0" brushRef="#br0">15876 9529 19072,'0'13'-925,"0"1"0,-1-6 1794,-4 1 0,4-4-321,-4 4 1,4 0-768,1 4 1,-5 0-1,1 1 1,0-1-194,-2 0 0,-2 5 0,-5 0 0,0-2-219,-1-1 1,1-2-1,0-1 1,1-2-1655,3-1 115,-3 0 2259,16-1 0,4-8 0,13-8 0</inkml:trace>
  <inkml:trace contextRef="#ctx0" brushRef="#br0">16289 9316 8432,'0'-14'-828,"0"1"1244,0 6 0,0 2 440,0 10 1,0 2 0,-1 5-300,-3-3 1,2 3-1,-4-2 1,2 5-215,-1 3 0,-4 1 0,5-3 0,1 3 20,1 2 0,2 1 0,0 5 0,2-2-163,2-3 1,14 2-1,10-6 1,3-2-199,2-1 0,4-8 1,-3-2-1,0-4-322,-3-1 1,-4 0-1,-5-3 1,-4-4-12,-3-6 1,-6-10-1,-2 0 1,-3-4-3,-5 0 1,-6-7 0,-11 8 0,-4-3 336,-4 1 0,-5 3 0,-1 3 0,-1 4-112,1 3 1,0 8-1,7 3 1,3 2-2515,4 2 2622,3 0 0,2 6 0,0 1 0</inkml:trace>
  <inkml:trace contextRef="#ctx0" brushRef="#br0">18782 9662 8374,'-13'6'0,"0"2"0</inkml:trace>
  <inkml:trace contextRef="#ctx0" brushRef="#br0">18729 9676 8347,'0'-9'-4,"1"1"-798,4 2 296,-4 2 236,5 4 1,-6 1 715,0 4 196,0-4 0,0 7 1698,0-4-856,0-2-794,0 4 1,2-6-276,2 0 1,4 4-1,5 0 200,0-1 1,1-1 0,-1-2-212,0 0 1,1 0 0,0-2-1,3-1-51,0-1 1,7-6-1,-2 2 1,3-1-64,2 0 1,0 1 0,1-6 0,2 2-221,1 3 0,4-2 0,-2 2 0,-1-3-9,1-1 1,-2 4 0,-4 0 0,-1-2 197,1 0 1,0 2 0,-1 0 0,1-2-73,0 0 0,-2-3 0,0 1 573,2 0-525,-10-1 0,19 1 0,-9-2 0,1-1-125,0-2 1,-1-4 0,1 3 0,1-1-122,3 1 0,0-3 1,-2 3-1,1-2-54,-2-3 0,4 5 0,-2 0 0,0 1 82,2 0 0,-7-1 0,3 3 0,-6-2 132,1 2 0,-3-4 1,-1 1-1,1 0 156,0 0 0,-5-4 0,4 4 0,-3-3-72,1-6 0,1 1 1,-2-5-1,2 0-200,2 1 0,-1 0 0,4 3 0,-2-1 52,2-3 1,1 1-1,2 5 1,-1-1-337,1 0 1,-2 2-1,-1 2 1,-2 0 205,2 0 0,-5-1 0,-1 0 0,-3 3 64,-2 2 0,3-4 0,-1 0 0,-3-2 1,0-1 0,-5-1 0,2 0 0,0 1 49,-2-1 1,5-4-1,-4-2 1,1 1-312,-1-1 0,1-2 0,6 3 0,1 1 279,2-1 1,0 4 0,-3-5 0,1 3 59,2 4 0,-2-8 1,-5 7-1,-3-1-98,3 0 1,-5 1-1,-2 0 1,-2 1-251,-2-1 0,0-4 0,0-2 0,0 1 51,0-1 1,0-1-1,-2 5 1,-1 1 49,-1-2 0,-1 0 0,5 4 0,0-1 21,0 0 1,5 1 0,-1-1 0,-1 2 126,-1 3 1,-2-6 0,0 2-1,0 1 188,0 0 1,0-3 0,-2 6 0,-1-4-117,-1 0 1,-7 4-1,3-1 1,-4 1-207,-2 1 0,1-7 0,0 5 1,-1-1 96,1-1 0,4 0 1,0-2-1,0 2-139,2 3 1,-5-2 0,5 5 0,-2-1 95,0 1 1,4 0-1,-3 3 1,-1-2 14,1 1 0,-4 3 0,4 0 0,-4 3 59,-2 2 0,1-3 0,0 3 1,-1-1-24,1 1 1,0-3-1,-1 3 1,0-3 55,-4-1 1,3 1-1,-3 2 1,5 1 0,4-2 0,-3-1 0,3 1 0,-1 0 30,1 2 0,-3 0 1,5-4-1,-2 1-20,0 3 1,5-1 0,-5 4-1,-2-1-77,-1-4 1,-1 4 0,0 0-1,-1-1-165,1 1 1,-2 4 0,-1-3 0,-3 1 73,-2 1 1,3-2-1,-4 3 1,0-1 108,1 1 0,-3 0 0,5 0 0,0-3 110,0-2 1,-4 4 0,6-3-1,-1-1 249,-1 1 1,4 2 0,-4-2 0,1 0-148,0-1 0,-1 4 0,2-4 0,-2 2-283,-2 3 0,1 2 0,-4 1 0,2 0 73,-2 0 1,0 1-1,1 2 1,0 2-295,0-2 1,2 3 0,0 0 0,1 0 301,-1-1 0,3 0 1,-3-5-1,2 0 304,3 0 0,-3 0 1,-1 0-1,1 0 32,0 0 1,-3 0 0,4 0 0,1-2-209,3-2 1,-4 2 0,0-2 0,0 3-152,-1 1 1,3 0-1,-6 0 1,-2 0-192,-1 0 1,0 4 0,1 0 0,2 1 186,-2 1 1,0-5-1,1 4 1,0-4 148,0-1 1,3 0 0,1 0-1,1 0-30,1 0 0,-1 0 0,4 0 0,1 0-242,0 0 1,-1 0-1,1 0-313,0 0 1,-1 0-1,3 2 1,0 1-1224,2 1 1,6 2 513,-1-2 0,4 2 0,4 5 665,5-2 1,3-5-1,3 3 1,1-1-1314,2-3 1839,0 5 0,-5-7 0,0 5 0</inkml:trace>
  <inkml:trace contextRef="#ctx0" brushRef="#br0">18969 5851 28721,'-8'-6'-2839,"4"-3"0,-2 1 0,0 1 2326,-1 1 1,2 2 0,-2 2 801,1-2 1,0 2-1,2-2 1913,-5 2 1,1 2 821,-1 0-1090,6 0 0,-4-4-1173,3-1 1,1 1-669,-6 4 1,4 1 0,-4 2 0,1 3-85,0 2 0,-4 1 0,3 4 1,-2 0-122,-3 1 0,2 3 0,2 3 0,1 0-296,-1 4 0,4-5 0,0 1 0,1-3 4,1 1 1,0 4 0,5-4 0,3-2 328,5-1 0,9-1 0,4-1 1,4-1 132,0-3 1,2 2 0,2-3 0,0 1-78,-5 0 0,1-2 0,-5 3 0,0-2-511,-3-2 1,-4 4 0,0-3-1,-1 2 257,0 0 1,-4-4 0,0 2 0,3 0-801,4 1 0,1-1 0,5 4 1,0-2 1419,-1 1 0,16 8 1,-2 2-1</inkml:trace>
  <inkml:trace contextRef="#ctx0" brushRef="#br0">21075 8130 28838,'1'-8'-9831,"2"2"8163,2 0 0,1 5 2872,-2-4 0,-1 4 343,6 1 1,-4 0 0,2 1-1029,-1 4 1,-2-2 0,-4 6 0,0 1-464,0 2 0,0 1 0,0 1 1,2-3-77,2-2 1,-2 8 0,2-4-645,-2 2 1,-4 0-92,-2-2 1,1-6 812,-6-2 0,0-7 1,-3-5-242,3-7 0,-1-3 1,5-1-1,2-3-406,2 0 0,1-2 0,0 4 0,0-1 601,0 1 0,0-3 0,1 4 0,4 2 639,4 1 0,-2 3 0,2 2-303,1 1 0,-2 6 0,1-2 355,1 4 0,2 1 0,0 1-274,-3 4 1,1 2 0,-4 8 0,0 1-728,0 2 1,-2 0-1,-2-3 1,1 1 57,1 2 1,1 0-1,-5-5 1,0 0-16,0 1 0,0-6 530,0 1 1,6-7 0,2-2-45,4-8 0,2-5 0,-1-5 1,0-2-818,1-1 1,-1-3 0,0 5 0,1 0 167,-1-1 0,-4 4 0,0 7 378,1 5 1,-3 2 0,1 4-196,-2 2 1,-2 5 0,-4 7 0,0 2-493,0-2 0,2 4 0,2-1 282,5 2 0,7-2 0,4 0 0,-1-5 21,0-3 0,11-5 752,1-1 1,12-10 0,4-2 0</inkml:trace>
  <inkml:trace contextRef="#ctx0" brushRef="#br0">22128 7610 28245,'4'-9'-2815,"1"0"0,1 5 3625,-2-5-1381,-2 6 0,-2-3 0,-9 6 1250,-3 0 0,-1 0 0,-2 0 0,-1 0-449,-2 0 1,-4 6 0,4 3 0,0 2-236,-1 3 0,4-1 0,-3 0 0,3 1 76,2-1 0,0 0 0,1 1 0,2-1-349,1 0 1,6 5-1,-2 1 1,4 1 285,1-1 1,0 5 0,0-2 0,0 2-354,0-2 1,0 3-1,1-3 1,2 2 300,2-2 1,1 6-1,-3-4 1,1-2-467,-1-1 1,3-2 0,-2-3 0,-1 2-249,-1-2 0,2-1 0,1-1 0,-2-1-1492,-2 0 1,-1 1 2026,0-1 1,-6 0-1,-1 1 1</inkml:trace>
  <inkml:trace contextRef="#ctx0" brushRef="#br0">21821 8130 31936,'0'-14'-2267,"6"1"0,3 0 1,3-1 2943,1 1 1,5 0-1,1-1 1,1 2-322,-1 4 1,5 0 0,-1 5 0,6-1 147,2 1 0,4 1 0,-2 2-196,1 0 0,-5 0 1,4 0-1</inkml:trace>
  <inkml:trace contextRef="#ctx0" brushRef="#br0">20995 8689 28992,'0'-13'-3277,"1"1"0,4 2 0,4 2 2786,3 2 0,-3-2 0,-2 2 213,-1-2 453,-2 5 1,-10-1 387,-2 8 1,-3-1 0,1 5 0,2-1-56,2 0 0,2-2 7,4 4 0,1 0-665,4 4 0,-2-4 0,4 0 566,-1 1 1,3 6 0,-4 2-1,-3 0-556,0 1 0,-2 0 0,0 5 1,0-3-204,0-2 1,0 3 0,0-2 0,-1-1 141,-4 0 1,4-1 0,-4-5 0,4 1-1006,1-1 1,0 0 755,0 0 1,0 1-563,0-1 0,0-4-456,0 0 1,0-5 0,0 5-1080,0 2 2650,0 0 0,6 3 0,1-1 0</inkml:trace>
  <inkml:trace contextRef="#ctx0" brushRef="#br0">21342 9089 8523,'8'-12'954,"1"3"1,-4 3-201,4 6 0,-5 0 249,5 0-424,-6 0 1,4 5-1,-4 1-217,2 1 0,1 1 1,-3 2-1,1-1 480,-1 1 1,-1 4 0,-2 2 0,0 3-407,0 2 1,-2-3-1,-2 2 1,-4 0-297,1-4 0,-5 3 1,2-1-1,-4-2-96,1-1 0,-8-6 0,8-2-1084,-2-1 1,0-1 0,3-7-721,4-2 1,2-4-1,9-6 1,4-4-860,6-4 2619,10-4 0,-3 0 0,7-1 0</inkml:trace>
  <inkml:trace contextRef="#ctx0" brushRef="#br0">21955 8689 11738,'0'-13'-1737,"0"0"1,4 4 1660,1 0 0,-1 4 0,-4-3-76,0-3 0,5 4 556,-1-2 0,2 4 1995,-2-3 1,-2 6-1,2 2-1437,-2 7 0,-7 10 0,-1 2 0,-1 2-205,-3 2 1,2 4 0,1 3 0,-1 2-308,1 2 1,4-4-1,-1 3 1,2-2-593,2 0 0,0 0 1,0-6-1,2-1-983,2-2 1,3-1 0,8 1 0,2-4-1662,0-4 0,7-2 2841,-2-3 0,3 3 0,2-5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23368 7090 7798,'-14'0'201,"7"-6"100,3-3 0,2 2 0,4-1 0,1 1-330,1 0 1,5 2-1,-3-2 964,1 1-666,-4 1 1,2 5-1,-8 2 1,-3 2 211,-2 5 1,4 2 0,-4-1 0,3-1-26,2 1 0,1 2 0,2 1 0,0 1-236,0-1 0,0 2 1,0 3-1,0 2 110,0 1 0,5 9 1,-1-2-1,0 3 71,2 1 0,-4 10 0,2-1 0,-2 4-88,-2 1 0,4 3 0,1-3 0,-1-1-229,2 1 1,-5 2 0,5-7 0,-1-2 78,-1-1 1,5-1 0,-3-1 0,0-5-396,0-3 0,3-1 1,-3-1-1,0-1-697,0-2 1,3-4-1,-5-6 1,0 1-872,2-1 0,-3-4-2190,6 0 3990,-6-6 0,3-9 0,-6-9 0</inkml:trace>
  <inkml:trace contextRef="#ctx0" brushRef="#br0">23368 7970 7798,'-11'11'0,"-2"0"0,0-2 642,2 1 1,5-2 0,5 0 201,-3 3 0,2 1 1,-1-1-1,6 0-401,6-2 1,3-2 0,3 3 0,1-1-425,2 2 0,-1-5 0,-2-2 0,2-2-367,0-2 1,1 0 0,-3 0 0,1-2-268,2-2 0,6-11 1,-1-13 614,7-11 0,4-7 0,6-7 0</inkml:trace>
  <inkml:trace contextRef="#ctx0" brushRef="#br0">24074 7063 7764,'-12'2'128,"4"2"0,-4-2 1,4 4-1,-1 0 1113,0 3 1,5 2-1,-3 3-759,1-1 1,1 5 0,5 0 0,0-2-155,0-1 0,6 4 0,3 3 1,3 3-8,1 2 1,4 0 0,-1 1 0,-1 3-116,1 4 0,0 4 0,-2 1 0,-1 1-250,0 4 1,-4-4 0,-1 5 0,-3-1-223,-2-1 0,-3-1 0,-4-5 0,-5-1 19,-3 0 0,-1-1 0,-2-9 0,-1-1-655,-2 1 0,0-8-2625,5-5 3527,0-7 0,5-19 0,2-3 0</inkml:trace>
  <inkml:trace contextRef="#ctx0" brushRef="#br0">24048 7823 11291,'-26'6'0,"6"3"339,6 3 0,7-3 0,7-1-473,0 3 0,1-4 0,4 1 1,4-2 484,3-3 1,8-2 0,7-2-352,7-4 0,5-8 0,1-8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10651 5651 7323,'-14'0'0,"1"0"0,0 0 0,-6 6 0,-2 1 0</inkml:trace>
  <inkml:trace contextRef="#ctx0" brushRef="#br0">10491 5677 11439,'-12'-1'683,"3"-4"1,-1 2 821,5-5-1683,1 5 1,5 3-1,4 7 381,4 0 0,7-1 1,3-4-1,2 1 276,3 1 1,1 1 0,1-5-1,1 0 42,0 0 1,4 0 0,1 0 0,3 0-163,2 0 1,-3 4 0,1 1 0,1-1-140,-2 2 0,4-5 1,-4 5-1,2-1-245,-1-1 0,-3 1 1,3-5-1,1 0 152,-2 0 1,9 0 0,-3 0 0,1 0 168,1 0 1,-1 0 0,2 0 0,1-2-116,-1-2 1,3 2-1,-1-2 1,-2 2-92,-2 2 1,4 0-1,-1 0 1,-1 2-279,-2 2 0,4-1 0,-1 5 0,-1-1 97,-1 0 0,-7-4 0,1 3 214,1 0-174,-5-4 0,6 5 0,-6-4 0,1 2 268,-1-2 1,4-2-1,-4-1 1,2 0 262,4 0 0,-4 0 1,3-1-1,3-2-180,3-2 0,2-1 0,-2 3 0,2-1-456,-2 1 0,3 0 0,0 0 0,0-2 20,-1 2 0,-2 2 1,-4 1-1,-1 0 141,4 0 0,1 0 0,-2 1 1,1 2 29,-2 2 1,7 1 0,-5-3 0,4 1 45,4-1 1,0-1 0,2-2-1,-2 0 137,1 0 0,4 0 1,-6 0-1,2-2 40,3-2 1,2 2-1,2-4 1,-1 2-135,4-1 0,0 1 1,-6 3-1,0-2-38,-2-2 0,8 1 1,-8 4-1,0 0-200,-2 0 0,3 0 1,-2 0-1,2 0-118,2 0 1,0 0-1,-3 1 1,-1 2 135,-3 2 1,3 0-1,-3-2 1,1 2 55,-1-2 0,1 3 0,-4-2 0,2-1 103,2-1 1,0-1-1,2 2 1,-1 2 332,-1-2 0,3-2 1,-7-1-1,0 1-252,0 4 0,3-4 1,-3 4-1,0-4-138,0-1 0,0 0 0,-3 0 0,3 2-88,1 2 0,0-2 0,4 2 0,-4-2-26,-1-2 0,-2 0 1,-4 0-1,0 0 113,0 0 1,-4 0-1,-2 0 1,0 0 145,0 0 1,-4 0 0,2 0 0,-1 0-102,1 0 0,-1 0 0,-3 1 1,1 2-30,3 2 1,0 0 0,-1-2 0,3 3 3,0 2 1,5-5 0,-4 1 0,4-2 64,1-2 1,0 4 0,0 1 0,0-3 73,0 0 0,0-2 1,-2 0-1,-1 0-91,-1 0 0,2 0 0,5 0 1,-1 0-152,1 0 0,0 0 0,-3 1 1,0 2 84,0 2 1,4-1-1,2-4 1,0 2-259,0 2 1,3-2-1,-3 2 1,1-2 194,3-2 0,1 0 0,-1 0 0,-1 0 126,1 0 0,2-5 0,2 1 1,-1-1 42,0-1 1,5 3 0,0-4-1,-2 1-14,-1 3 0,-2-3 0,0 2 1,1 1-194,-1 1 0,0 2 1,1 0-1,-1 0-25,0 0 0,-1 0 0,-1 0 0,-3 0 42,3 0 0,-1 0 1,2 0-1,-2 0 111,1 0 1,4 0 0,-7 0 0,4 0 21,2 0 1,2 0-1,-1 0 1,-3 0 221,-1 0 1,0-1 0,-1-2 0,-3-2-182,-1 2 1,5 0-1,-2 1 1,1-3-103,-1 2 1,6 0 0,-5 0-1,0-1-57,2 1 1,0 1 0,1 2 0,-1 0 45,-3 0 0,6 0 0,-5 0 0,-1 0-17,-1 0 0,0 0 0,-2 0 0,0 0 105,0 0 1,0 0 0,-3 0 0,3 0 11,1 0 1,-2 0-1,2 0 1,1 0-159,-1 0 1,-4-4 0,1-1 0,-2 2-182,-2 2 1,0 1 0,0 0 0,-2 0-41,-2 0 0,1 0 0,-6 1 1,-1 2-455,-2 2 1,-8-1 0,-2-4 0,-3 2 135,-2 2 1,-5-1-1,-4 6 1,-4 1-3239,-4 2 3723,-10 8 1,-18-6-1,-10 6 1</inkml:trace>
  <inkml:trace contextRef="#ctx0" brushRef="#br0">4786 6810 28744,'17'-21'-2386,"1"4"0,-2 3 2408,-1 5 0,3-1 0,1 6 0,0 1 391,1 1 0,3 2 1,0 0-1,3 2-369,5 2 0,-2-2 0,3 4 0,1-2 215,2 0 0,8 5 0,3-4 0,0-2 91,0-2 1,7-1-1,-2 2 1,-1 1 86,2 1 1,-2 1 0,1-5 0,-4 0 94,-1 0 0,4 0 0,-2 0 0,-1 0-392,-3 0 0,1 0 0,-2-2 1,-2-1-141,2-1 0,3-1 0,-3 5 0,-3 0 0,-1 0 0,7 0 0,-6 0 0,1 0 0,0 0 0,4 5 0,1-1 0,0 1 0,0 0 0,3-3 0,-4 2 0,1-2 0,0-2 0,3 0 0,-3-2 0,0-1 0,0-1 0,3-2 0,-3 3 0,0-3 0,0-1 0,2 2 0,0-2 0,1 1 0,1 3 0,5 2 0,-6 1 0,1 0 0,-1 0 0,6 0 0,-5 0 0,-1 1 0,-2 3 0,2-2 0,-3 2 0,0-2 0,0-2 0,0-2 0,-3-1 0,3-2 0,1-3 0,-4-1 0,3-3 0,-2 2 0,1 1 0,-1 5 0,-4-4 0,0 2 0,0 3 0,0 2 0,0 1 0,0 1 0,0 4 0,-1-2 0,-1 4 0,1 1 0,2-1 0,7-3 0,-2 4 0,-1-2 0,1-3 0,3-2 0,-4-1 0,-2-1 0,-2-4 0,2 2 0,0-4 0,-3 0 0,-1-1 0,5 4 0,-6-4 0,1 2 0,0 3 0,6 0 0,-5 0 0,2-1 0,-1 1 0,-1 2 0,0 1 0,0 0 0,0 0 0,0 0 0,2 0 0,-1 0 0,-1 0 0,3-5 0,-7-1 0,2 0 0,2 0 0,-1-4 0,-2 3 0,-2-2 0,2 0 0,-4 1 0,0-2 0,-2 3 0,0 1 0,-2-3 0,-5 3 0,-2 0 0,2 0 0,0 2 0,-1 4 0,-2 0 0,-2 0 0,4-2 0,-6-1 0,0-1 0,-3 1 0,4 1 0,0 2 0,-2 0 0,-1 0 0,3-4 0,0-1 0,-2 1 0,-1-2 0,3 5 0,-1-5 0,0 1 0,-3 1 0,0-5 0,-1 4 0,0 2 0,1 2 0,-2 0 0,-2-2 0,-1-2 0,1 2 0,2 2 0,1 1 0,1 0 0,-1 0 0,0 0 0,1 0 0,-1 0 0,0 0 0,1 0 0,-1 0-730,-6 0 0,-2 0 1,-8 1 585,-2 4 1,-11 2 0,1 6 0</inkml:trace>
  <inkml:trace contextRef="#ctx0" brushRef="#br0">8611 4585 7792,'-6'11'378,"-1"0"0,-2-4 2773,0-1 0,5 4 2487,-5-1-3738,0-3 1,2-1-1,4-11-1286,6-8 0,11-11 1,13-12-1,7-7-611,5-9 1,-15 21-1,0 0 1,2-5-1,0 0 1,1-2 0,1-1-4,2-2 0,1-2 0,0 2 0,2-1 0,0-2 0,2-1 0,-1 1 0,0 0-68,-1 1 0,0 1 1,4-6-1,1 0 0,-5 6 1,0 1-1,1 1 1,-1-1 67,-1 3 0,-1 0 0,1 1 0,-1 0 0,-4 3 0,1 1 0,-2 0 0,-1 1 0,1 0 0,0 1 0,-1 0 0,1 2 0,24-23 0,-3 1-7,-1 3 0,8-1 0,-4 5 1,-1 2 6,-2 2 0,2 1 0,-3 1 0,0 2 0,0 2 0,-2 5 0,-5-1 0,-4 3 0,-4 1 0,-2 6 0,-4 4 0,-3 2-940,-4 2 1,-5-1 0,-3 2 0,-2 2-1921,-2 1 1,4 0-1787,-1-4 4781,3 0 0,-5-1 0,-1 1 0</inkml:trace>
  <inkml:trace contextRef="#ctx0" brushRef="#br0">11237 1786 9604,'0'-13'4975,"0"4"-3133,0 0 1,-1 6 0,-4-2-267,-3 4 1,-4 2-1,-2 4 1,1 4-1209,0 3 0,-7 1 0,0 2 0,-3 1-436,1 2 0,6 4 0,-2-3 0,5 0 52,4 1 0,-1-3 1,5-3-1,2-1-918,2 0 0,2 1 1,4-2-1,5-4 705,6-3 1,1 1-1,5-2 1,0-1 836,-1-1 1,2-2 0,-3 0 0,-1 0 194,0 0 1,-1 0 0,-5 0 0,-1 1-774,-3 4 0,-3 2 0,-6 8 0,0 1-30,0 2 0,-2 6 0,-2-2 0,-5 3 0,-3 2 0,-5 2 0,-1-1 0,1-2-921,3-1 0,5-6 0,1-1-400,2-3 0,3-9 1321,8-6 0,8-18 0,8-10 0</inkml:trace>
  <inkml:trace contextRef="#ctx0" brushRef="#br0">11491 1653 7815,'7'5'2603,"-1"7"0,-6 6 0,-2 0-918,-2 1 1,3-3 0,-4 8 0,4 3-113,1 2 0,0 8 0,0-3 1,0 2-1572,0 0 1,4-2 0,2 1 0,0-5-194,0-7 1,0-3 0,-2-8-579,5-4 1,3-3 0,0-11-887,-3-7 1,-3-8 0,-5-9 0,2-2 1156,1-2 0,1 3 0,-5-5 0,0 0 819,0 2 0,4 6 0,1 8 0,-2 0 1501,-2 4 1,-1 6 0,2 2-862,2 2 0,-1 2 0,5 5 1,-1 5-740,0 8 0,2 0 0,5 9 0,-3 0-222,-2 2 0,2 7 0,-5-1 0,1-2 0,3-1 0,-4-7 0,0-3 0,-1-3-1907,-1-2 0,2-6 473,-2-2 0,-1-14 1,5-6-1,-2-4 826,-3-5 1,-2 4-1,-1-1 1,0 2 596,0 2 1,0-2-1,0 1 1267,0 2 0,2 3-87,2 4 0,4 3 1,5 6-691,0 0 0,1 0 1,-1 1-1,-1 4-831,-3 4 1,2-2 0,-2 2 0,3 1-1830,1 2 1,1-3 0,-1-2 2180,0-1 0,1 5 0,-1-4 0</inkml:trace>
  <inkml:trace contextRef="#ctx0" brushRef="#br0">11997 1773 10634,'0'-14'9830,"2"7"-7976,2 2 1,2 10 0,4 4-1698,-1 3 0,-1 1 0,2-1 0,-3-2-1455,-1-1 0,0-6-295,-1 1 1,-2-2 459,6-2 1,-6-6 1294,1-3 0,-3 2 4928,-1-2-2873,0 6 0,2 7-2459,2 10 0,2-3 0,5-2 0,-2 2-1641,1 0 1,2 1 0,1-3 0,0-4-1894,1-4 0,-1-2 3776,0-4 0,1-8 0,-1-8 0</inkml:trace>
  <inkml:trace contextRef="#ctx0" brushRef="#br0">12344 1373 12463,'-6'-8'3247,"4"4"1,-2 8-1800,2 5 1,4 9 0,1 6 0,3 5-476,1 7 0,-4 1 1,3 1-1,-2-1-2154,1 0 1,-1 2 0,-2-11 0,1-4-1474,1-4 1,7-3 2653,-2-8 0,8-9 0,4-8 0</inkml:trace>
  <inkml:trace contextRef="#ctx0" brushRef="#br0">12610 1013 7782,'-1'-12'2722,"-4"3"0,4 5 1,-4 8-872,4 5 1,2 9 0,2 5 0,3 7-524,2 6 1,-5 8 0,1 5 0,-2 3-1672,-2 1 1,1-1 0,2-3 0,2-5-1805,-2-2 0,2-5 1,1-5-1,2-7 2147,2-4 0,-4-3 0,0-5 0</inkml:trace>
  <inkml:trace contextRef="#ctx0" brushRef="#br0">12770 1413 8321,'-3'6'2457,"3"2"1,9 0-1,0-1 1,3-1-2346,1-3 1,1-1 0,-1-2-1306,0 0 1,1-2 0,-3-2 421,-2-5 0,-3-3 0,-6-1 977,0-1 0,-1 7 0,-2 1 0,-3 2 879,-2-1 0,0 1 0,-4 5 526,3 4 0,3 2 0,6 6-1290,0 1 0,0-1 1,0 0-1,1 1-704,4-1 0,2-4 1,7-2-1,0-1-5496,4-3 5879,3-1 0,6-8 0,-1-2 0</inkml:trace>
  <inkml:trace contextRef="#ctx0" brushRef="#br0">13064 1346 7769,'-8'6'3523,"2"-3"0,6 6-2172,0 1 0,2 1 1,1-1-1,1-1-913,-1 1 0,3 2 0,-2 1 0,-1 1-754,-1-1 1,-2 0-1,0 1 1,0-1-356,0 0 1,0 1 0,-2-3 0,-1 0-1406,-1-2 0,-2-6 0,3 3 882,-1 0 0,-1-6 1194,5 0 0,0-12 0,0-9 0</inkml:trace>
  <inkml:trace contextRef="#ctx0" brushRef="#br0">13303 1013 7754,'0'10'1092,"0"4"1,0 3 82,0 3 0,0 5 0,0-3 0,0 5-488,0 4 1,0 3 0,0 6 0,0 0-134,0 0 0,0-6 1,0-2-555,0 1 0,6-11 0,2 3 0</inkml:trace>
  <inkml:trace contextRef="#ctx0" brushRef="#br0">13250 1346 8779,'0'-13'2277,"0"-1"1,2 6 0,2 0-2201,5 2 0,4-4 0,5 1 0,6-3-2459,5-1 2382,0-1 0,9 1 0,-4 0 0</inkml:trace>
  <inkml:trace contextRef="#ctx0" brushRef="#br0">13170 1986 9021,'-1'-14'1960,"-4"1"1,2 1-1,-4 2 4104,1 1-4641,2 6 0,4 5 1,0 11-1,0 9-920,0 8 0,0 8 0,0 8 0,0 1-536,0 4 0,-5 1 0,1 1 0,1-1-1072,1-3 0,2-3 0,0-6 0,0-3-1353,0-6 0,0 3 1,2-12-1,2-4 2344,5-6 1,3-7 0,1-5 0</inkml:trace>
  <inkml:trace contextRef="#ctx0" brushRef="#br0">13343 1786 9186,'5'-13'1310,"-1"-1"0,1 14 0,-5 9 0,0 9 388,0 3 1,4 10 0,2 1 0,0 10 163,0 7 1,-2 2-1,-4 6 1,0 2-1863,0 3 0,0 3 0,0-10 0,0-5-1610,0-2 0,0-5 0,2-9 0,1-6-3010,1-4 1,2-13 4619,-1 3 0,-4-10 0,5 2 0</inkml:trace>
  <inkml:trace contextRef="#ctx0" brushRef="#br0">12984 2132 7748,'-14'0'6150,"8"0"-5535,6 0 1,6 5-1,8-1 1,0-1 1536,4-1 1,3-2 0,7-2-1,2-4-3128,1-7 0,9-5 1,-3-6-1,-2 4-1180,-1 0 0,0 0 1,-5 6 2155,-4 7 0,-7-2 0,1 2 0</inkml:trace>
  <inkml:trace contextRef="#ctx0" brushRef="#br0">13024 2506 7748,'-14'26'0,"1"1"0,1-2 2053,3-3 0,3-3 0,8-4 0,2 2-128,5 0 0,9 0 0,6-7 1,4-3-2269,3-1 0,10-4 0,-1-10 1,2-6-1738,-1-6 1,4-6 0,-1-8 2079,-1-5 0,-2 2 0,-1-9 0</inkml:trace>
  <inkml:trace contextRef="#ctx0" brushRef="#br0">13850 1879 9708,'-12'2'2399,"3"2"0,-1-1-18,5 6 0,1-5-1602,4 5 0,6-6 0,3 2 1,3-4-523,1-1 1,5-6-1,1-3 1,0-1-1093,1 1 0,2-7 0,-3 2 0,2 0-4219,2-1 5054,3 1 0,0 1 0,1 0 0</inkml:trace>
  <inkml:trace contextRef="#ctx0" brushRef="#br0">13903 2199 11222,'-6'15'960,"-2"-6"1,2 0 0,3-2 52,6 0 0,4-1 1,8-6-1,3-1-674,4-4 1,9-8 0,4-9-1,3-5-339,-3-4 0,9-3 0,-2-6 0</inkml:trace>
  <inkml:trace contextRef="#ctx0" brushRef="#br0">14477 1546 7798,'-14'0'0,"2"1"1849,3 4 1,4 13-1,5 8 1,0 2 607,0 1 1,0 3-1,0 5 1,0 6-1547,0 6 0,0 12 0,0 1 1,0-1-912,0-1 0,0-11 0,0 2 0,0-7 0,0-4 0,0 1 0,0-10 0,5 1 0,3-6 0</inkml:trace>
  <inkml:trace contextRef="#ctx0" brushRef="#br0">15116 7956 8428,'-8'-7'-1246,"-1"2"1246,6 4 0,-9 7 0,4 1 0</inkml:trace>
  <inkml:trace contextRef="#ctx0" brushRef="#br0">14983 7983 8428,'-13'7'1196,"-1"-2"1,3-5 204,2-5-1197,3 4 0,6-4 0,1 8 1,4 2 135,4-2 0,2-2 0,4-1 0,3 0 116,4 0 0,3 0 0,2 0 1,1 0-4,3 0 1,3 0 0,8 0 0,2 0-48,5 0 1,7 0 0,2 0-1,0 0-127,1 0 1,-4 0-1,4 0 1,-1 0-150,0 0 0,4 5 0,-3-1 1,0 1 114,1 1 0,-1-5 0,-3 3 0,2-2 18,-2-2 1,-1 0-1,0 0 1,1 0 28,2 0 0,4 0 0,-3 0 0,1-2 110,-1-2 0,3 3 0,-3-4 0,1 2-173,-1-1 0,-1 2 1,-5-2-1,0 2-177,1 2 1,-1 0-1,-1 0 1,-2 0 1,-1 0 1,-2 5 0,4-1 0,-4 1 34,-1 1 0,3-5 0,-3 3 0,-2-2 8,-2-2 0,5 0 0,-7 0 0,2 0-62,-1 0 1,-2-4-1,-4-2 1,-4-2-501,-3-2 0,-1 2 1,-2 1-1,-3 0-645,-4-1 1,-3 5-1,-2-1-2244,1 2 0,-2 4 3354,-4 2 0,4 4 0,-4 5 0</inkml:trace>
  <inkml:trace contextRef="#ctx0" brushRef="#br0">6892 9969 9165,'0'-30'0,"0"3"417,0 7 1,-2 9-874,-2 7 0,1 7 0,-5 3 0,2 1 590,4 4 0,-1-4 0,0 2 503,-2 1 1,2 2 0,8 0 16,4-3 1,4 3-1,5-5 290,4 0 1,3 4 0,2-7 0,1-1-206,3-1 1,3-2 0,7 0 0,2 0-298,2 0 0,4-5 0,-3-1 0,0 0-151,-1 0 0,4-2 0,-4 2 0,-1 0 80,2 0 0,-4 0 0,4 3 0,-2-1-90,0 1 0,1 1 0,-4 2 0,2 0-15,2 0 1,4 0 0,-4 0 0,1-1-13,0-4 0,5 4 1,-2-4-1,2 4 6,3 1 1,2-2-1,-1-1 1,-3-1-58,-1 1 0,1 0 0,2 0 1,-3-1-204,-2 1 0,3 1 0,-4 2 0,-1 0 0,-3 0 0,1 0 0,-4 0 0,-2 0 0,-1 0 0,-1 0 0,0 0 0,-3 0 0,-1 0 0,4 0 0,-3 0 0,2 0 0,-1 0 0,-5 0 0,1 0 0,-3 0-867,-1 0 1,-2-4-1,-1-1 1,-4 2-673,0 2 1,2 1-1,-4 1 1,-2 4-812,-1 4 0,-3 2 1,-2 4 2349,-1 3 0,-6-9 0,3 3 0</inkml:trace>
  <inkml:trace contextRef="#ctx0" brushRef="#br0">10451 10062 8283,'-9'-4'778,"0"-1"0,6-1-100,-1 2 0,5 2 0,8-2 0,9 2-360,6 2 0,8-4 1,5-1-1,6 3 240,6 0 1,13 2 0,6 0 0,3 0-326,2 0 1,-33 1 0,1 0 0,1 0 0,-1 0 0,3 2 0,1 0 115,2 1 1,1 0-1,2-2 1,1 0-1,-1 2 1,0 0-1,1-1 1,1 0-220,-1-2 0,1 1 1,5-1-1,-1 0 1,-3 1-1,1-1 1,0 2-1,0-1-22,0 0 0,0-1 1,0-1-1,0 0 0,-1-1 1,-1-1-1,-2-1 0,-1 0 11,0-1 1,0 1-1,-1-1 1,-1-1 0,-2-2-1,0 0 1,-2 1-1,0-1-128,-2 0 1,0 1-1,-1-1 1,0 0-1,26-6 1,-7 0-962,-7-1 1,-3 3 0,-9 2 0,-6 4-621,-4 4 0,-9 1 0,-5 1 1,-6 4 1589,-5 4 0,-4 1 0,-1-1 0,0-3 0</inkml:trace>
  <inkml:trace contextRef="#ctx0" brushRef="#br0">7585 11195 8467,'-18'-9'562,"0"0"-66,1 6 1,11-3 0,7 6-54,11 0 1,9 5 0,10 1 0,6-1 41,6 1 0,16 3 0,12-3 1,-32-3-1,1 0-213,1 0 0,2 0 1,2 1-1,2 1 0,3-2 1,1 0-1,0 0 1,1 0-190,2 0 1,0 0 0,4-1-1,0 0 1,-1-2 0,0 0-1,0 0 1,0 0 71,-2 0 1,1 0-1,3 0 1,1 0-1,0 0 1,0-1-1,0-1 1,0-1-21,-2-1 0,1-1 0,-1-2 0,1-2 1,-3 0-1,0-1 0,1-1 0,0 0-73,2-3 1,-1-1 0,-1 2 0,0 0 0,0-3 0,-1 1 0,-2 0 0,-2 2 32,-3-1 1,-1 1 0,-2 0 0,0 1 0,-6 0 0,-1 2-1,34-8-625,-8 3 1,-11 6 0,-11 2 0,-6 1-482,-6 3 1,-9 1 0,-6 4 0,-5 2-325,-7 5 1,-4 7 0,-6 4 0,-7 0 1334,-8 4 0,-3 6 0,-7 1 0,-6 0 0</inkml:trace>
  <inkml:trace contextRef="#ctx0" brushRef="#br0">5799 13061 6753,'0'0'0</inkml:trace>
  <inkml:trace contextRef="#ctx0" brushRef="#br0">5399 13101 9505,'-15'-23'0,"0"1"877,2 3 1,2 10-1,11 9-1745,0 7 1,0 5 0,0 2 724,0-1 1,0-4 0,0 0-1,0 1 802,0 2 0,11 3 0,4 1 0,5 2-273,8-2 1,7 3-1,9 1 1,5 0 272,3 4 0,11 0 1,4-1-1,1-2-250,0-2 0,-1-1 0,0-6 0,-2-3-141,-3-5 0,2-4 0,-5-4 0,0-5 82,0-3 0,4-7 0,-6-3 0,0-3-183,-3-2 0,-6-1 1,-4-3-1,-4-5-72,-4-2 1,-10-4 0,-8-2 0,-4-5-357,-6-3 0,-2-7 0,-7-3 0,-4-2 128,-3 2 1,-12-2 0,-8 6-1,-10 2-132,-10 1 1,-10 14 0,-8 5 0,29 21 0,-2 2-13,-2 1 0,-2 2 0,-6 0 1,-1 2-1,0 3 0,0 3 0,-2 1 1,-1 2-36,0 1 0,0 3 0,-6 5 0,1 2 1,3 2-1,1 2 0,1 1 0,0 1 211,-1 2 0,1 2 0,2 2 0,0 1 0,1-1 0,1 1 0,3 0 0,3 1 66,3 1 0,1 0 1,4-2-1,2 2 0,-13 23 1,11-3-131,11-1 1,15 8-1,12-4 1,13 0-112,14 2 1,15-2 0,-18-24-1,3-1 1,5-1 0,3-1 275,5 0 0,1 0 0,2 1 0,0-1 0,0-2 0,1-2 0,2 0 0,-1-1 0</inkml:trace>
  <inkml:trace contextRef="#ctx0" brushRef="#br0">8305 14220 8034,'-5'-15'-284,"1"6"0,-1 11 0,5 16 0,0-2-92,0-1 0,2-6 703,2 0 0,4-7 0,5 3 0,0-4 237,1-1 0,-1-1 0,2-2 1,1-1-31,2 1 0,1 1 1,-3 2-1,4 0-202,0 0 0,1 5 0,3 0 0,-2 3-134,2 2 0,1 2 0,2 1 0,-1 1-58,1-1 1,6-1 0,1-3 0,1-5 55,1-2 0,2-2 0,5 0 0,-1 0 11,1 0 0,4-2 1,-1-2-1,0-5 7,0-3 0,3 3 1,-4 0-1,1 0-135,0 2 1,-1 0 0,-4 4 0,2-2-250,2 2 0,-2 2 1,-5 1-1,1 0 110,2 0 1,2 0 0,-2 0-1,1 0 231,-2 0 1,3-5 0,-8 1-1,4-1 126,1-1 1,0 4-1,0-7 1,0 0-72,0 1 0,-5-2 0,0 4 0,-1 0-192,0 0 0,-3-3 0,3 5 0,-2 1-93,-2 1 0,3 2 0,-2 0 1,-2 0-86,-1 0 1,4 0-1,-1 0 1,-2 0 164,-1 0 0,4 0 1,-1 0-1,-2 0-4,-1 0 1,2 0 0,0 0 0,-4 0 204,0 0 1,2-1 0,-6-2 0,2-3-7,-2-1 1,6 4 0,-4-2 0,-1 2-40,2-1 1,1 2 0,2-2-391,3 2 0,-6 2 1,5 2-1,-1 1 0,-1 3 30,1 1 0,-3-4 1,1 3-1,0-1 301,-1-1 0,5 0 1,0-4-1,1 0 131,0 0 0,-4 0 0,3 0 0,-2 0-137,-3 0 1,1 0 0,1 0 0,2 0-152,1 0 1,0 2-1,-3 1 1,2 1-70,1-1 0,6 0 1,-2 0-1,2 2 26,-1-2 1,5 0 0,-2 0 0,-1 1 153,1-1 1,7-2-1,-6-1 1,1 0 116,1 0 1,-2 0-1,1 0 1,2-1-58,2-4 0,3 4 0,-2-3 0,2 2-197,2 2 1,2-1-1,1-2 1,1-2-9,-1 2 1,-1 2-1,-2 1 1,-1 0-100,1 0 1,1 0-1,-1 0 1,-1 0 152,1 0 0,1 0 1,-1 0-1,-3 0 90,-1 0 0,3 0 0,-4 0 0,-1 0-62,2 0 1,-5 1-1,5 2 1,-3 2 82,-3-2 1,8-2 0,-8-1 0,1 0-101,1 0 0,-2 5 0,1-1 0,1-1-23,-2-2 1,5 4 0,-6 1 0,1 0 53,3 0 0,0-2 1,-3-2-1,0 1 107,0 1 1,1 0 0,2-4-1,2 0 47,-2 0 0,3-4 0,-2 0 1,0-1-194,2-1 1,-6 3 0,2-4 0,-5 1-298,0 3 0,-5-3 0,0 0 0,-4 0-594,-2 0 1,-5 2 0,-3 4 0,-3 0-1537,-2 0 0,-7 1 2443,-6 4 0,-12 8 0,-9 8 0</inkml:trace>
  <inkml:trace contextRef="#ctx0" brushRef="#br0">8478 16179 8273,'-6'-7'0,"5"-1"0,-5 5 360,0-1 1,3 0-266,-6 4 1,4 1 807,-3 3-295,5 4 0,-2-1-59,10-2 1,2-4-1,8-1 1,1 0 98,2 0 1,0 0 0,-4 0 0,3 0-374,1 0 1,1 0 0,-3 0-1,3 0-117,2 0 0,0 0 1,2 0-1,0 0-29,0 0 1,7 0 0,3-1 0,-1-2-1,1-2 1,-1 1-1,-1 4 1,4 0 135,-1 0 1,4-5 0,-2 1 0,1 0 134,-2-2 0,4 3 1,-4-5-1,2 2-264,-1 3 0,2-3 1,-4 2-1,2 1-170,0 2 1,-5-1 0,3-1-1,0-1-19,0 1 0,0 1 0,3 2 0,-3 0 77,-1 0 0,4 0 0,-3 0 0,0 0 169,-3 0 1,1 0 0,1 0 0,0 0 73,-1 0 0,-1 0 1,-3 0-1,2 0-163,1 0 1,6 0 0,-3 0-1,2 0-81,-1 0 0,-1-4 0,3-1 0,-1 2-17,1 2 1,-4-1-1,-1-1 1,-1-1-121,0 1 0,6 2 0,-3 1 0,2 1 122,0 3 1,-2-2-1,1 4 1,-4-2 4,-3 1 0,4-1 1,0-4-1,1 0 208,-1 0 0,1 0 1,-4 0-1,3 0 10,-3 0 0,4 0 0,-1 0 0,1 0-314,0 0 1,-1 0 0,-2 2 0,1 1-120,-2 1 0,4 2 1,-2-2-1,-1 4 180,-2-1 1,3 4-1,2-5 1,-1-1 61,1 1 0,2 3 1,-1-4-1,2-2 152,1-2 1,7-1 0,-5 0 0,1 0 219,3 0 1,-2 0-1,-2 0 1,-1 0-348,4 0 0,1 0 0,-3 0 0,0 0-115,0 0 1,-2 0 0,-1 0-1,-1 0-136,1 0 1,-5 0-1,1 2 1,0 1 69,2 1 0,-1 5 0,2-5 1,-1 1 77,-1 1 1,9-5-1,-3 4 1,2-4 217,-1-1 0,-1 0 1,0 0-1,0 0 94,0 0 1,3 0-1,0 0 1,-1 0-119,1 0 0,4-4 0,-3-1 0,-1 2-173,-1 2 0,-2 1 0,0 0 0,0 0-185,0 0 1,-2-5 0,-1 1 0,-1 1 102,1 2 1,6 1 0,1 0 0,-1 0 34,-1 0 0,4 0 0,3 0 0,2 0 133,3 0 1,0-5-1,4 1 1,3-1 48,0-1 1,4 3-1,-3-6 1,3 1-43,2 0 0,-2 2 0,-1 5 0,-4-2-82,0-2 0,2 1 1,-4 4-1,-2 0-129,-1 0 0,-2 0 0,0 0 0,-1 1-28,-3 4 1,1-4 0,-4 5-1,0-1 24,0-1 0,-1 5 0,-4-5 0,1-1 53,-2-1 1,6 2 0,-9 1 0,-2-2-379,-1-2 1,-4 4-1,-7-1 1,0 1 19,0 0 1,-2-2-1,0 5 1,-2-2-821,-3-3 0,4 3 1,-1 0-1,0 1 325,0 3 0,4-2 0,-4 1 0,0-1 128,0 0 0,-1 2 1,-4-4 810,-1 2 0,0 0 0,1 6 0</inkml:trace>
  <inkml:trace contextRef="#ctx0" brushRef="#br0">9571 15579 8038,'0'-17'-97,"0"-1"0,-1 2 0,-4 5 14,-4 2 0,-3 6 1,-2-3-1,-3 2-152,0 0 1,-7-5 0,2 3 0,-4-2 286,0-2 0,-1 3 0,-1-2 1,-2 0 341,-1 1 1,-6-2 0,2 6 0,-5-1 5,-5-1 0,-1 5 0,-6-2 1,1 6-104,-4 6 1,-7 3 0,-1 2-1,0 3-333,1 0 1,-4 6 0,6-3 0,-1 3 159,3 0 0,0 10 0,5-5 0,6 5 7,4 4 0,4 3 1,4 2-1,5 4 26,6 2 1,7 5 0,9 5 0,10 0 95,9 1 1,16 0 0,-6-27 0,3 0-1,4-1 1,4-2-147,6 2 1,3-2-1,4-2 1,2-3 0,3 0-1,3-3 1,4-1 0,2-2-145,3-1 1,2-2-1,7-2 1,1-3-1,3-4 1,0-3 0,-23-1-1,-1-1 1,2-1 29,0 0 1,0-1 0,0-1 0,-1-2 0,0-1 0,0-1 0,2-1 0,0-2 0,-1-1 0,0-1 0,-1-1 0,0-1 33,1-1 1,-1 0-1,0-1 1,-1 0 0,0-1-1,-1 0 1,-1-1-1,0-1 1,-1-1 0,22-7-1,-2-1 123,-3 1 0,0-1 0,0-2 0,-2 0 0,-5 0 0,-1-1 0,-3-1 0,-3 0-211,-1-3 1,-2 0-1,-7 1 1,-2 0-1,-2-1 1,-3-1-1,-4 2 1,-2 1-140,-4 0 1,-2 0-1,10-35 1,-15 10-1,-10 2-31,-11 4 1,-22 1 0,-22 6 0,17 22-1,-4 2-105,-5 0 1,-4 3 0,-6 2 0,-2 4 0,-8 1-1,-2 3 1,-2 1 0,-2 2 73,-2 1 1,-2 1 0,18 3 0,-2 1-1,0 1 1,-21 3 0,1 2 0,23-2-1,1 1 1,0 0-28,-23 5 1,2 2-1,1 1 1,1 1-1,6 0 1,3 0-1,2 1 1,2 0-25,1 1 1,2 1 0,2 0 0,2 1 312,7 0 0,0 0 0,-1-1 0,2 0 0,3-1 0,0 0 0,-1-2 0,0 0 0</inkml:trace>
  <inkml:trace contextRef="#ctx0" brushRef="#br0">10198 15993 8037,'-23'17'-232,"1"1"1,7 0 0,1-3 0,5 1 774,3 2 1,1 0 0,5-4-1,2 4 74,2 4 0,8-1 0,9 3 0,4 2-166,8 4 0,9 7 0,9-1 1,5 1-303,6-2 1,-25-13-1,2-1 1,1-1 0,1 0-1,2 0 1,0 0-41,2-1 1,1-1 0,-1-1 0,1-1 0,2-3 0,-1 0 0,1 1 0,-1-1-8,-1 0 1,1 1-1,4-2 1,1 1-1,-4-1 1,0-1-1,1 0 1,1-1 117,-1 0 1,0-1 0,4 3-1,0-1 1,1-2 0,-1 1 0,0 0-1,1 1-213,2 0 0,0 1 0,3 1 0,1 0 0,2 0 0,2 2 0,-1-1 0,0 0-6,0-1 1,1 0 0,9 3 0,1-2 0,-6-3 0,0-1 0,3 0 0,0 1-91,0-2 0,2-1 0,-23-2 1,2-1-1,0-1 0,2 0 0,0 0 1,1 0-1,-1-1 0,1 0 0,0 0 121,1-1 0,1-1 1,0 0-1,5 0 1,0-1-1,0-1 1,-2 0-1,0 0 1,0-1-1,1-1 1,1 0-1,-1-2 43,0 0 0,1 0 0,0-1 0,2 1 0,0 0 0,1-1 0,-3-1 1,1-1-1,0-1 0,0 1 0,1-1 0,0 0-156,0-1 0,0 0 0,0 0 0,5-2 0,0 0 0,1 0 0,-2 1 0,1 1 0,0-1 0,-1 0 0,1 0 0,-1 0 101,3 0 1,0 1-1,-1-1 1,-1-1-1,0 0 1,-1 0-1,0 1 1,-1 1-1,-1 0 1,-1 0-1,-1 1 1,0 0-122,-3 1 0,0 0 0,1 0 0,1 0 0,0 0 0,0 0 0,-3 2 0,-2 0 0,1-1 0,-1 1 1,0-1-1,0 1-141,0 0 0,0-1 0,0 1 0,-3-2 0,1 1 1,-2 0-1,-2 0 0,0 1 0,-1-1 0,22-2 1,0-1 119,-2 1 1,-1-1 0,2-2-1,-2 0 1,-7 2 0,-2-1 0,-2 0-1,-2 0 67,-3 0 1,-1 0-1,-4 1 1,-1-1-1,-3 0 1,-2-1-1,-3 1 1,0-1-148,-3 1 1,-2-1-1,26-14 1,-6 0-1,-8 1-2768,-5 2 2970,-5-2 0,-11 7 0,1 1 0,0 5 0</inkml:trace>
  <inkml:trace contextRef="#ctx0" brushRef="#br0">20488 15886 8368,'0'-21'1279,"0"6"-419,0 7 0,0 3 0,0-4 21,0-1 1,0-2 0,0-1 200,0-1 1,0 5 0,-1 2-327,-3 1 1,1 2-1,-6 5-395,-2 4 0,-5 4 0,-2 8 0,2 5 128,1 4 1,3 0 0,2 2 0,3 2-263,1 1 1,1 0-1,8-4 1,5 0-587,5-1 1,8-5-1,-1-3 1,3-3-789,0-2 1,10-6 0,-7-2 0,3-4-1358,-1-1 0,0-3 2504,3-6 0,-3-11 0,5-14 0</inkml:trace>
  <inkml:trace contextRef="#ctx0" brushRef="#br0">20928 15859 8149,'-6'-20'998,"3"8"0,-4 13 1,1 10 679,3 5 1,8 6 0,3-6 0,3-2-833,-2-4 1,3-1-1,-4 3-707,4-3 1,2-2 0,-1-4 0,0 1-1248,1-1 0,0-1 1,3-2-1,1 0 556,-2 0 1,-1-2 0,-2-1 0,-1-2-1028,-3-3 0,-2-1 1,-4-4 1775,2 0 0,-1 4 1,-6 1 1342,-2 2 1,-3 3 0,-7 9 0,1 8-109,0 6 0,-1 12 0,1 3 0,0 4-852,-1 1 1,1 0 0,0 0 0,-1 0-446,1-1 0,6 0 0,2-3 0,4-5-1419,1-3 0,1-8 0,5-2 0,9-3 1284,10-2 0,14-5 0,8-2 0</inkml:trace>
  <inkml:trace contextRef="#ctx0" brushRef="#br0">21515 15739 8057,'-8'-17'1604,"-3"0"1,-6 7-8,1 8 0,3 19 1,4 9-1,3 1-1535,0-3 1,4 1 0,-2-3 0,3 2 456,1-2 1,5 6 0,4-4 0,3 0-914,2 1 0,5-6 0,3-1 1,3-5-1950,2-4 0,10-5 2343,3-8 0,9-21 0,-2-11 0</inkml:trace>
  <inkml:trace contextRef="#ctx0" brushRef="#br0">22048 15193 8277,'-1'-24'2991,"-2"9"-1335,-2 15 0,1 12 0,4 16 0,0 2-1074,0 1 1,-2 11 0,-1-1-1,-1 5-217,1 4 0,-3 2 1,0 1-1,0-1-778,0-3 1,2 3 0,4-5-1,0 1-1980,0-4 0,1-7 2393,4-1 0,2-7 0,6 4 0</inkml:trace>
  <inkml:trace contextRef="#ctx0" brushRef="#br0">22115 15646 8111,'7'-31'0,"-2"1"0,-4 5 0,1 10 1255,2 11 1,3 8 0,7 5 0,-1 3 274,0 1 0,5 1 0,1 1 0,2 1-1571,3 2 0,0-1 0,-1-3 0,-2-1 134,-2 0 0,-1-5 0,-5-4-466,1-2 0,-7-4 0,-2-2-104,-4-5 1,-5-3 0,-2-1 0,-2-1 1253,-2 1 0,-2-3 0,0 1 1,2 5 3728,1 2-4109,6 4 1,-3 10-1,7 3 1,5 4-518,8 5 1,1 1-1,5 5 1,1-4-1168,0 0 0,-1 2 0,4-4 0,-2-2-2064,2-1 1,6-6 3350,1-1 0,6-5 0,-3 3 0</inkml:trace>
  <inkml:trace contextRef="#ctx0" brushRef="#br0">23661 15473 8174,'12'1'318,"-2"2"1042,-1 2-31,-6-1 1,2-4 0,-10 0-631,-4 0 1,-3-4-1,-1-1 1,0 2 24,-1 2 1,1 1-1,0 0-428,-1 0 1,7 1-1,1 2 1,2 3 137,-1 2 1,2 0-387,8 6 1,6-2-1,9-2 1,0-3-127,4-1 0,0-1 0,0-7 0,-2-2-199,1-5 0,-2-3 1,0-1-1,-3-1 111,-6 1 1,-1 0-1,-6 0 645,-2-1 0,-2 5 0,-2 2-254,-4 1 1,-1 3 0,-4 7-7,1 5 1,6 3-1,-1 2 1,4-1 27,4 0 0,5 0 0,9-1 0,4-3-198,3-4 1,8-4 0,2-2-1,4-4-337,1-4 0,4-11 0,2-6 0,-1 0 23,-4-4 1,-4 1-1,-10 2 1,-2 2 105,-3 3 0,-8 2 1,-8 8 264,-1 4 0,-9 3 0,-2 12 0,-9 10 116,-7 8 0,-2 15 0,1 3 0,0 6-20,0 6 1,8 2 0,3-2-1,5 0-191,4-3 0,4-3 0,7-1 1,6-5-89,6-6 1,3-6 0,7-10 0,1-7 144,-1-9 0,2-3 1,-1-5-1,-1-6 230,-2-9 0,-4-10 1,-5-6-1,-7-1-340,-5-2 0,-2-9 1,-7 4-1,-2-1-1045,-5 2 0,-7 4 0,-5 12 0,-3 2 310,-4 6 0,-7 8 777,-1 4 0,-14 22 0,-5 5 0</inkml:trace>
  <inkml:trace contextRef="#ctx0" brushRef="#br0">21968 16672 8096,'-1'-19'0,"-2"-2"0,-2 1 5900,2 2-4907,2 9 1,1 4-1,0 11 1,0 8-132,0 6 1,0 12-1,1 5 1,2 4-385,2 3 0,-1 5 0,-2-3 0,1 0-373,1 0 1,5-2 0,-3-4 0,0-1-636,0-4 0,0 3 0,-3-9 0,1-2-2871,-1-4 3077,-2-6 1,-4-5-1,-4-14 1,-6-8 722,-2-7 0,-6-6 0,-1 1 0,-2-4 373,2 0 1,-3 1 0,4 2-1,-1 6 556,0 2 0,10 7 0,-1 4-1406,1 2 0,6 8 0,1 5 0,4 5-351,1 6 1,6 3-1,4 4 1,6 0-788,7 2 0,6 5 0,5-5 0,3-3-574,5-4 1,7-5-1,0-6 1,2-1 1789,3-3 0,5-9 0,2-7 0</inkml:trace>
  <inkml:trace contextRef="#ctx0" brushRef="#br0">22381 17165 8015,'-13'-25'1284,"-2"4"1,-1-5-743,-2 7 0,5 5 0,5 4 1054,2 1 0,2 8 0,5-1-859,4 5 0,8 6 0,9-3 1,4 0-334,0 0 0,-3 3 1,-3-5-1,1-1-544,0-2 0,-9-1 1,1 0 45,-1 0 0,-8 0 232,-4 0 1,-10 0 0,-9 0 0,-1 0 18,1 0 1,-5 0 0,4 2 0,-1 2-269,3 5 1,5 3 0,4 1 0,4 1-387,4-1 0,1 5 0,1 1 1,4 0-158,4 1 1,10-1 0,8-3 0,7 2-1761,4-2 0,4-7 2414,2-4 0,10-4 0,6-1 0</inkml:trace>
  <inkml:trace contextRef="#ctx0" brushRef="#br0">22915 17072 7993,'7'-28'0,"-3"0"0,-2 1 3197,-2 6 1,0 13-1979,0 8 1,0 5 0,0 12 0,0 3-292,0 7 1,4 7 0,1-1 0,-1-1-255,2 1 0,-4 2 0,2-3 1,-2-4-858,-2-5 0,0 1 1,0-6-1,0-2-1611,0-1 781,0-8 0,0-2 0,0-11 1,-2-7 352,-2-8 1,-2-10 0,-5-5-1,2-2 685,-1-2 0,-2 0 1,-1 1-1,1 5 425,3 8 1,-3 0 0,3 9 406,-2 0-1050,3 8 0,4 9 0,8 11-576,5 5 1,9-1 0,6 4 0,5-1-1493,7 0 1,2-1 2260,2-3 0,6-1 0,1 0 0</inkml:trace>
  <inkml:trace contextRef="#ctx0" brushRef="#br0">23221 16979 7985,'-15'-18'0,"1"0"3538,0 2 0,-2 7-2662,7 5 1,3 4 0,3 4-614,6 5 1,9 3 0,7 1 0,2 0-442,3 1 0,-1-1 1,1 0-1,-3-1-735,-2-3 0,-1-3 0,-6-4 0,-2 1-223,-1 1 0,-6-1 0,0-6 1061,-6-1 1,-6-5 0,-7 3-1,-2-2 203,2-2 1,1 0 0,1-1 0,1 4 818,0 1-968,5 1 1,2 11 0,8 3-258,2 3 0,5 0 1,8-2-1,0-2-323,0-2 1,3 4 0,1-3 0,0 1 136,-3-4 0,1-2 0,0-2 0,0 0 464,1 0 0,-3-2 0,-3-2 0,-1-4-99,0 1 0,-4-5 0,-1 3 0,-2-3 686,-3-1 261,-2 0 0,-2 1 331,-4 3 1,2 5 0,-4 8-503,1 5 0,1 3 0,5 1 1,0 0-127,0 1 0,0-1 0,2-1 0,1-2-363,1-1 0,7-6 0,-2 2 0,2-4-515,3-1 0,1 0 0,2 0 0,6-1 327,2-4 0,13-8 0,4-8 0</inkml:trace>
  <inkml:trace contextRef="#ctx0" brushRef="#br0">24061 16552 7978,'-13'-29'0,"-1"4"0,1 8 1905,0 10 0,5 11 1,4 5-1333,2 3 0,4-3 0,1 0 0,3 1-242,1 2 1,-3 7-1,5 3 1,0 2 472,-1-2 0,4 7 1,-5-4-1,2 0-551,0 0 1,-5 2-1,4-8 1,-3 0-342,-2 0 1,3-1-1,-1-4-1227,-2-1 1230,-2-6 0,-2-2 461,-4-10 1,-2-1 0,-5-4 0,2 3-374,1 1 0,6 0 0,-3 3-161,0-2 1,5 2 0,-2 6-94,6 2 1,2 5 0,7 0 0,0 5-2088,3 3 0,6 1 1,-2-2-1,2 0 2338,2 0 0,3-3 0,0 0 0</inkml:trace>
  <inkml:trace contextRef="#ctx0" brushRef="#br0">24354 16912 7978,'6'-13'927,"-4"-5"1,2 0 2422,-2 2 1,-2 1-705,0 2-2128,0 5 1,0 4 0,0 8-257,0 5 1,5-1 0,4 1-639,3 1 0,2-3-283,-1 2 1,0-6 0,1 2 123,-1-4 0,-4-7 1,-2-3-1,1-2 181,-1-3 1,-4 1 0,1-2 1331,-2-3 1,-2 3 2082,0-2-2971,0 8 1,0 9-1,0 9 1,0 3-192,0 1 0,0 0 0,0 2 0,0 1-206,0 2 1,4 0 0,2-5 0,2 1-2267,2-1 1,3 0 0,5-1 2572,4-3 0,3 3 0,2-5 0</inkml:trace>
  <inkml:trace contextRef="#ctx0" brushRef="#br0">24874 16712 7963,'-6'-20'5973,"0"3"-5973,-3 13 1,3 1 683,6 12 1,0-5-1,0 5-807,0 1 1,0 2 0,2 2-154,2-1 0,-1 0 1,5 1-1,-2-1-343,-3 0 1,4 1-1,0-1 1,4 0 618,2 1 0,-3-7 0,10-1 0</inkml:trace>
  <inkml:trace contextRef="#ctx0" brushRef="#br0">25087 16752 8629,'-13'-7'2664,"4"1"-1766,0 6 3782,0 0-4078,2 0 0,3 0 0,6 1-511,3 4 0,5-4 0,-1 5 0,3-1-525,1-1 1,1 1 0,-1-5-837,0 0 0,1 0 726,-1 0 1,-4 0-231,0 0 191,-6 0 583,3 0 0,0 5 0,1 3 0</inkml:trace>
  <inkml:trace contextRef="#ctx0" brushRef="#br0">25487 16739 7950,'0'-21'2524,"-4"11"0,-1 13-2086,2 9 0,2 4 1,1-3-1,0 2 75,0 3 0,-5-2 0,0 6 0,-1 2-437,0 1 1,-5 2-1,2-1 1,-2 1-619,-3 0 1,-5-1-1,-3 1 1,-3-2 541,-2-3 0,-6 10 0,-1-4 0</inkml:trace>
  <inkml:trace contextRef="#ctx0" brushRef="#br0">8958 13314 8195,'13'13'0</inkml:trace>
  <inkml:trace contextRef="#ctx0" brushRef="#br0">8785 13234 8296,'-23'-25'0,"0"-6"0,0-3 959,3 2 0,6 9-730,5 14 0,7 4 1,-4 10-1,1 4-527,1 3 1,-1 7 0,5 3-1,2 2 545,2-2 0,11 3 0,13-4 1,12 1-52,12 0 0,18-5 1,-29-8-1,2-1 0,4 0 1,1-1 310,5 0 1,2-1-1,6-1 1,1-2-1,4 0 1,1-2-1,3 0 1,1 0-469,1-1 0,1 0 0,-19-2 1,2 0-1,0 0 0,1-1 0,1-1 1,0 1-1,1-2 0,0 0 0,1 0 82,0-1 0,1 1 0,0-2 0,4-2 1,0-1-1,1 1 0,-1 0 0,0 0 1,0 0-1,2 0 0,0-1 0,1 1 39,1-1 0,0 1 0,0 0 0,-1 1 0,1 1 0,-2 0 0,-1 0 0,-2 1 0,0-1 0,-1 2 0,-2-1 0,0 1-103,-2 1 1,0 0 0,0 0 0,2 2 0,0 1 0,-1 0-1,-5-1 1,-1 1 0,0-1 0,-1 2 0,1-1 0,-1 1-248,-1 0 1,-1 0 0,0 0 0,19 0 0,-2 0 0,-4 0 0,-1 1 0,-4 1 0,-1-1-304,0 1 0,0 1 0,-5-1 0,-1 0 0,-2-1 0,0-2 0,-4 1 0,-1 0-858,-5 0 0,0 0 1,32 0 1350,-10 0 0,-5 5 0,-13-1 0,-5 1 0</inkml:trace>
  <inkml:trace contextRef="#ctx0" brushRef="#br0">14490 12568 9534,'0'-14'971,"0"1"0,4 0 1,2 1-1,0 1 100,0 2 0,3 5-273,-5-5 1,5 8-500,-4 1 0,-1 10 0,-5 9 1,-2 0 48,-2 1 0,1 3 0,4-2 0,0 1-162,0 1 1,0-7 0,1 2-1,4-4-41,4 0 1,8-5-1,6-2 1,0-1-121,0-3 0,2-2 0,-5-1 0,1 0-437,-3 0 0,-3-4 0,-2-2 431,0-1 2084,-5 4-1279,-2-3 0,-11 7 1,1 4-332,1 4 0,1 2 0,2 3 0,2-2-175,2-4 1,-1 0 0,8-5 0,2 1-478,3-1 1,8-1 0,-2-2 0,2-2-296,-2-2 1,3-4 0,-4-5 0,0 0-130,-3-1 1,-1 1 0,-2 1 0,-4 2-25,-4 1 0,-1 0 0,-3-4 9,1-1 1,-1 3-2061,-7 2 1532,2 3 1,-4 7 0,8 2 0,2 3-2581,5 2 3706,9 0 0,3 6 0,5-1 0</inkml:trace>
  <inkml:trace contextRef="#ctx0" brushRef="#br0">15370 12674 8188,'0'-19'3238,"0"9"-887,0-4 1,-2 10-1705,-2-1 0,2 5 0,-2 5 1,2 4-288,2 2 0,0 3 0,0-1 0,2-1-600,2-3 1,2 3 0,5-5-1,-3 1-489,3-4 1,-4-3 488,2-1 0,-1-5 1,0-4-1,-3-3 185,-4-2 0,-1-5 0,0-2 0,0-1 517,0 0 0,0 6 1,0-2-1009,0 3 1,2 3-1197,2 3 0,4 9 1,5 9 1741,0 3 0,7 2 0,0-1 0</inkml:trace>
  <inkml:trace contextRef="#ctx0" brushRef="#br0">15663 12687 8185,'-5'-26'1392,"1"-1"1,0 6 0,4 4 0,0 2-277,0 2 0,0 4-1428,0 0 1,1 6 0,4-2-1189,3 4 1,4 2-1,3 4 1500,3 4 0,-3 3 0,4 1 0</inkml:trace>
  <inkml:trace contextRef="#ctx0" brushRef="#br0">16050 12581 8687,'-8'-13'2055,"-4"5"1,3 4-1071,-2 2 1,2 8 0,0 3 0,0 3-433,1 1 1,-2 0 0,6 2 0,1 2-513,1 0 1,2 1 0,0-5 0,0 1-929,0-1 1,0 0-171,0 1 0,6-7 194,3-2 1,-2-5 0,2-3-1,2-3 14,1-2 0,1-5 0,2-5 0,2 0 849,6-1 0,2-2 0,1-5 0</inkml:trace>
  <inkml:trace contextRef="#ctx0" brushRef="#br0">16383 12274 10241,'0'-13'1860,"1"7"0,2 6 0,2 9-1354,-2 7 0,-2 11 0,-1 10 1,0 4-844,0 4 1,-1 8 0,-2-3 0,-3-1-1405,-2-1 1,1 1 0,-5-5 1740,-1-1 0,2-8 0,-8-2 0</inkml:trace>
  <inkml:trace contextRef="#ctx0" brushRef="#br0">16249 12674 8048,'23'-44'682,"-1"-1"0,2 4 0,5 10 0,2 10 828,-1 9 0,3 6 0,-2 8 1,-2 1-4502,-1 1 2991,-1 12 0,6-7 0,1 11 0</inkml:trace>
  <inkml:trace contextRef="#ctx0" brushRef="#br0">17582 12594 8046,'0'0'0</inkml:trace>
  <inkml:trace contextRef="#ctx0" brushRef="#br0">17516 12594 8046,'-14'-12'766,"1"3"1,4 2-1,0 4 26,-1-1 0,-2 5 0,-1 8 1,0 4-10,-1 5 0,1 3 0,0 5 0,-1 1-794,1 0 0,1-1 0,3 1 0,5-2-356,2-3 1,2 2 0,2-6 0,4-3 143,7-5 1,6 0 222,8-5 0,11-7 0,4-5 0</inkml:trace>
  <inkml:trace contextRef="#ctx0" brushRef="#br0">17756 12607 8045,'-8'2'2958,"4"2"1,2-1 0,2 6-1949,0 2 1,2-5-1,1-1 1,3 0-508,1-1 1,-2 5 0,4-3-500,1 2 0,2 0 0,1 4 0,0-3-908,1-4 0,-1-4 1,0-1-551,1 0 1,-5 0 0,0-1 1544,1-4 1,-4-2 1595,-2-7 0,-2 1-766,-2 0 1,-2 5-57,-2 4 1,1 8 0,-5 5 0,3 3-1028,2 1 1,-3 2-1,1 2 1,2 0-926,2 0 0,1-3 0,0 0-1163,0-1 1,0 0 1148,0 1 1,6-7 0,3-2 0,2-4-2947,3-1 4047,5-6 0,-4-1 0,4-7 0</inkml:trace>
  <inkml:trace contextRef="#ctx0" brushRef="#br0">18089 12714 8013,'27'-13'-72,"-1"-1"1,1 6-1,-2 0 1,-1 2 140,-2 3 0,-10-3 0,1 2 483,-1 1 0,-7 1 108,-5 2 1,-5 2 0,-5 1-1,1 3 617,-2 1 1,6-2-233,0 4 0,5-2-876,5 2 1,3-3-1,9-6 1,1 0-344,-2 0 0,-1-2 0,-2-1 0,-1-3-1382,-3-1 1,1-2 1427,-5-4 0,-3 5 1,-6 4-1,-5 2 944,-3 2 1,-1 0-1,0 2 1,-1 2 46,1 5 0,6 3 1,2 1-1,4 1-506,1-1 0,0 0 0,3 1 0,4-2-131,6-4 0,8 0 0,0-5 0,1 1-904,2-1 0,4-3 0,-6-3 0,2-1-1285,-2 1 0,-3-5 0,-5 1 241,-1 0 1,-4 1 1721,0 6 0,-6-6 0,3-2 0</inkml:trace>
  <inkml:trace contextRef="#ctx0" brushRef="#br0">19435 12701 7966,'-17'-22'0,"-1"-1"0,2 4 0,5 9 0,4 7 0,-1 4 1256,1 4 1,-2 1 0,-4-3-1,-1 1-772,1-1 1,0-2-40,-1-1 0,8 0 1,8 0-176,10 0 0,7 0 1,8 0-1,1-1-472,3-3 0,2 1 0,4-5 0,-3 1 31,-2-1 0,4 1 1,-7-3-1,-3 2 60,-7 2 1,-4-3 329,-2 5 0,-12 0 0,-6 4 1,-10 0 320,-7 0 1,-4 5 0,0 4 0,0 3 78,4 1 0,3 5 0,6 0 0,1-2-369,3-1 1,3-6 0,9-2 0,4-1-208,7-3 1,14-1 0,4-4 0,8-2-327,5-5 1,4-3 0,-3-3-1,0-2-554,-1-6 0,-2 0 0,-7-1 0,-6 3 475,-7 2 1,-8 1 0,-9 6 958,-4 3 1,-16 7-1,-15 10 1,-8 12-453,-9 8 1,-6 12 0,23-16-1,0 2 1,-2 2 0,0 0 370,-2 3 0,1 1 0,-1 2 0,2 3 0,1 0 1,1 1-1,2 1 0,2-1-352,0 0 1,2 0 0,6-3 0,3-1-1,-3 24 1,9-9-582,7-6 1,13-15 0,7-6 0,7-7-117,6-6 0,9-5 0,-1-8 0,0-6-188,-3-7 1,0-5-1,-6-9 1,-3-3 115,-4 0 0,-5-9 1,-7 4-1,-3 1 105,-5 1 0,-2 7 1,-4-1-1,-2 4-177,-5 5 1,-1-1 0,-1 6 0,4 4-1153,1 3 1829,-4 7 0,8-9 0,-4 4 0</inkml:trace>
  <inkml:trace contextRef="#ctx0" brushRef="#br0">20528 12501 9961,'2'-24'1156,"2"6"1,4 12-1,4 18 1,-2 6-542,-1 4 1,-6 11-1,1-5 1,-4 3-31,-4 2 0,-2 2 0,-4-4 0,1-1-199,-2-2 1,-1-6 0,1-1 0,0-2-412,2-2-281,6-9 0,-3-5 0,6-10-265,0-6 1,0-8 0,0 0-1,0-2 270,0-6 1,5-2 0,1 2 0,1-2 561,4 1 1,0 3-1,3 4 1,-1 2 894,0 2 1,1 1 0,-1 6 0,0 3-786,1 5 1,-1 2 0,0 2 0,2 2-789,3 2 1,-3 4 0,3 6-1,-4 3-1244,0 0 1,3 7 0,1-2-1,-1 3 583,-3 2 1,0-2-1,-1-2 1,0-4 1077,1 0 0,5 2 0,2 5 0</inkml:trace>
  <inkml:trace contextRef="#ctx0" brushRef="#br0">20902 12687 9442,'-5'-31'0,"1"0"2562,1 2 0,1 2-1586,2 5 0,2 8 1,2 10-474,5 3 1,2 2 0,-1 3-352,-1 5 0,0 3 1,3 2-1,-4-1-305,-3 0 0,-2-1 0,0-2 0,1-1 192,-1 2 1,-7-5 0,-5-1 0,-3 0-39,-1-1 0,-1 1 1,2-4-1,2 2-1,1 2 1,2 1 0,-4-3 0,4 2-1244,1 3 1,2 1 0,4 4-95,0 0 0,1 1 0,4-1 0,4 0 1337,2 1 0,15-1 0,2 0 0</inkml:trace>
  <inkml:trace contextRef="#ctx0" brushRef="#br0">21288 12647 7876,'-6'-26'2763,"3"5"-2344,-6 3 1,5 9 207,-5 5 0,5 3 0,-4 2 28,2 3 0,0 4 0,3 5-430,-1 0 1,0 5 0,2 0 0,-1-2-9,-1-1 0,-5-2 0,3 1 0,0-1-216,0 0 1,-3 1 0,3-1-1159,-1 0 0,4-4-1925,-2 0 147,4-6 1838,1 3 1097,6-6 0,7 0 0,8 0 0</inkml:trace>
  <inkml:trace contextRef="#ctx0" brushRef="#br0">21608 12581 7876,'-21'-5'0,"4"1"0,2 0 0,2 4 0,-1 1 1549,1 3 0,0 4 0,-1 5 0,2 2-863,3 3 1,-1-3 0,6 2 0,1 0-714,1 0 1,8-6-1,3 2-301,3-1 1,6-6 0,1-2 0,0-2-1,2-4-135,0-2 0,-7-4 0,1-5 0,-4-2-161,-1-2 0,-4 0 0,-2-3 0,-2 0 1113,-2 4 0,-2-3 0,-1 1 0,-3 2 1288,-1 1 0,3 6-896,-5 0 1,7 6-1502,2-1 1,11 8-1,8 5 1,2 3 361,2 1 1,2 1 257,2-1 0,6 0 0,1 0 0</inkml:trace>
  <inkml:trace contextRef="#ctx0" brushRef="#br0">21928 12607 7876,'-13'-11'1411,"-1"2"1,6-2 422,-1 7 0,7 0-1345,2 4 0,11 4 0,8 2 0,2 1-438,2 4 0,1-1 1,0 0-1,-2-2 90,2-2 1,-1-2 0,-1-2-1141,-4 2 0,-3-2 512,-2 2 0,-5-8 1013,-4-5 1,-8 3 109,-5 1 1,-3 4 0,-1 1 125,-1 0 1,3 1 0,2 4-295,4 4 1,4 2 0,1 3-347,0-1 0,6 0 1,3 1-1,4-1-235,5 0 0,1 1 0,5-2 0,-4-4-8,0-3 1,-3-4 0,-3-1-1,-1 0-350,0 0 0,1-6 1,-1-2-1,2-4 291,3-2 1,-4 1 0,4 0-1,-3-2 557,-2-3 0,1 3 1,-1-2 1610,0 2-2149,-5 7 1,-2 4 0,-6 8-1,-2 5-596,-2 3 0,-4 7 0,-4 4 0,2 2-3653,1 1 4410,6 1 0,-3 6 0,6 1 0</inkml:trace>
  <inkml:trace contextRef="#ctx0" brushRef="#br0">23368 11981 9508,'0'-25'686,"0"3"0,0 10 1,-2 13 115,-2 11 1,-4 13 0,-5 12-1,-2 6 520,-2 6 1,-4 13 0,-6 5 0,-1 3-1136,13-34 0,-1 0 1,-1 0-1,0-1 1,-4 3-1,0 0 1,0-1-1,1 0-394,0 2 0,0 0 0,-1-1 1,0 0-1,6-2 0,1-1 1,-11 30 38,5-7 1,7 3 0,4-13-1,5-3-3127,2-7 0,7-2 3295,-1-9 0,12 2 0,-1-8 0</inkml:trace>
  <inkml:trace contextRef="#ctx0" brushRef="#br0">23994 12061 7883,'0'-13'1547,"0"-1"0,0 9 1,0 7-1,0 13-586,0 10 1,-1 12 0,-4 3-1,-4 6-155,-2 2 0,-3 8 0,-1-3 0,-1 4-650,-2 2 0,1-9 0,3 3 0,1-4-479,0-6 0,4 0 1,1-13-1,1-4-334,0-2 0,4-8 0,-3 1-201,0-7 0,3-5 0,-5-10 0,1-5 401,0-7 0,-2-2 1,-5-6-1,1 1 926,0 1 1,4-8 0,1 7 0,1 2-462,0 1 0,-2-1 1,-3 4 4919,3 2-4266,3 7 1,6 9-1,0 10 1,2 5-1374,2 3 1,5 5 0,7 0 0,3 0-738,2 0 0,1 2 1,5-5-1,1 1-614,3-3 0,-1-3 2062,5-2 0,1 0 0,4 1 0</inkml:trace>
  <inkml:trace contextRef="#ctx0" brushRef="#br0">24088 12754 11069,'-12'-25'0,"3"3"0,3 4 1295,0 3 0,6 8 1,0 2-906,7 4 1,5 1 0,5 1 0,2 2-5,3 2 1,11 1 0,-7-3 0,2 1-595,1-1 0,-4-2 0,-3-1 0,-4 0-382,-3 0 0,-7 0 484,1 0 1,-12-4 0,-3 0-1,-7-1 259,-5-1 0,-10 5 0,2-4 0,-3 4 646,1 1 0,3 1 0,3 4 0,4 2-221,3 1 0,2 3 0,1 0 0,3 4-904,5 2 1,4 6 0,6-4 0,7 0-1267,8 0 1,4 1 0,5-4 0,2 0 1591,4-4 0,11 1 0,-5-5 0</inkml:trace>
  <inkml:trace contextRef="#ctx0" brushRef="#br0">24554 12754 7883,'-6'-19'1603,"-3"-3"0,-3 2 1,-1 4 226,0 6 1,5 5-1,4 10-1257,2 4 1,2 8 0,0 7 0,0 4-328,0 3 0,0 5 0,0-4 0,0 1-710,0 0 1,0-7-1,0-5 1,-1-2-1681,-3-2 0,2-7 1471,-2-1 1,1-12-1,0-3 1,-3-9 15,-2-7 1,4-3-1,-3-2 1,-1-1 1074,1-3 0,4 3 0,-2-3 0,4 2 804,1 3 1,0 1 0,0 2-1,0 6 747,0 2 1,1 3-2291,4 3 0,2 3 0,8 6 1,3 2-131,4 2 0,2 3 0,1 7 0,0-1-1861,3 0 0,6 1 2312,-3-1 0,6 0 0,-3 1 0</inkml:trace>
  <inkml:trace contextRef="#ctx0" brushRef="#br0">24847 12714 9061,'-11'-18'4885,"2"1"-3617,-3-1 1,12 12-1051,0 6 0,6 6 1,9 6-1,1-2-705,2-1 0,1 0 0,-3 3 0,2-2 143,-2-1 1,-1-5 0,-2 4-1911,1-2 0,-8-2 2404,-6-4 1,-6 0-1,-8 0 881,1 0 1,0 0 0,1-1 3117,3-4-3665,-3 4 0,12-4 0,0 10-811,8 4 0,3-2 0,3 0 0,-1 1-904,0-1 0,5 1 1,0 2-1,0-3 1231,1-1 0,-4 5 0,4-4 0</inkml:trace>
  <inkml:trace contextRef="#ctx0" brushRef="#br0">25247 12541 7883,'9'-25'0,"0"2"0,-6 0 670,1 5 0,2 5 0,0 5 162,2 2 0,-1 3 0,4 8-113,-3 4 1,-3 3 0,2 1 0,-1 0-411,-3 1 1,-1 3 0,-2 3-1,0-1-395,0 0 1,0 5 0,0-4 0,0 1-136,0-3 0,0-3 0,0-2 0,0 0-1988,0 1 1,0-5 1580,0 0 0,-2-6 1020,-2 1 1,2-8 332,-2-5 0,2 1 2896,2-1-3418,0 6 1,6-3-1,3 8 1,3 1-275,1 1 0,1 2 1,0-3-1,3 3-728,0 2 1,1-5-1,-4 1 1,-1-3 230,0-1 1,1 0-1,-1 0 1,-1-1 778,-3-3 1,1 1 0,-4-5-1,0 1 604,0-1 0,0 1 0,-3-3 951,1 1 0,2 6-959,-2-2 1,2 10 0,5 4 0,-2 4-1739,1 5 931,8 8 0,3 8 0,5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917DC7-8CE0-4C98-8BDB-5EBFBEA1C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5ADAAC6-B2FC-44E9-8E3E-E5500264933A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685001A-946A-4316-AC18-4C1C5C03B45A}" type="slidenum">
              <a:rPr lang="en-US" altLang="en-US" smtClean="0">
                <a:solidFill>
                  <a:schemeClr val="tx1"/>
                </a:solidFill>
              </a:rPr>
              <a:pPr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9134FC2-C01D-4FD9-8BA0-2310A083BD6C}" type="slidenum">
              <a:rPr lang="en-US" altLang="en-US" smtClean="0">
                <a:solidFill>
                  <a:schemeClr val="tx1"/>
                </a:solidFill>
              </a:rPr>
              <a:pPr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162888BA-BAB7-4ACA-BEE5-5EA0362943A4}" type="slidenum">
              <a:rPr lang="en-US" altLang="en-US" smtClean="0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B3779F04-8D09-403E-B612-EDDE325F8411}" type="slidenum">
              <a:rPr lang="en-US" altLang="en-US" smtClean="0">
                <a:solidFill>
                  <a:schemeClr val="tx1"/>
                </a:solidFill>
              </a:rPr>
              <a:pPr/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DF9D4C3-833A-4FF9-939D-42F9611026F3}" type="slidenum">
              <a:rPr lang="en-US" altLang="en-US" smtClean="0">
                <a:solidFill>
                  <a:schemeClr val="tx1"/>
                </a:solidFill>
              </a:rPr>
              <a:pPr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4281D72-A5DC-4490-9B2A-EB5C5FE82F32}" type="slidenum">
              <a:rPr lang="en-US" altLang="en-US" smtClean="0">
                <a:solidFill>
                  <a:schemeClr val="tx1"/>
                </a:solidFill>
              </a:rPr>
              <a:pPr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8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39CDCA6-F081-44C0-B1A2-54EDDD8B5EE8}" type="slidenum">
              <a:rPr lang="en-US" altLang="en-US" smtClean="0">
                <a:solidFill>
                  <a:schemeClr val="tx1"/>
                </a:solidFill>
              </a:rPr>
              <a:pPr/>
              <a:t>15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5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A9D83C3-B718-4832-A7E9-7479A520E394}" type="slidenum">
              <a:rPr lang="en-US" altLang="en-US" smtClean="0">
                <a:solidFill>
                  <a:schemeClr val="tx1"/>
                </a:solidFill>
              </a:rPr>
              <a:pPr/>
              <a:t>16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9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5FB1642C-9FEC-46D0-AFAD-CD4819A551A4}" type="slidenum">
              <a:rPr lang="en-US" altLang="en-US" smtClean="0">
                <a:solidFill>
                  <a:schemeClr val="tx1"/>
                </a:solidFill>
              </a:rPr>
              <a:pPr/>
              <a:t>17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5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3E09D86-947C-4F1B-BFB4-E54AFAB50591}" type="slidenum">
              <a:rPr lang="en-US" altLang="en-US" smtClean="0">
                <a:solidFill>
                  <a:schemeClr val="tx1"/>
                </a:solidFill>
              </a:rPr>
              <a:pPr/>
              <a:t>18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5C20746-46B2-4FED-9AC1-D160D661AB8E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0BF954EE-E640-4C18-8F18-607440575FF0}" type="slidenum">
              <a:rPr lang="en-US" altLang="en-US" smtClean="0">
                <a:solidFill>
                  <a:schemeClr val="tx1"/>
                </a:solidFill>
              </a:rPr>
              <a:pPr/>
              <a:t>19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09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DA4E0C5-B6F8-485B-8B05-C5FA40111670}" type="slidenum">
              <a:rPr lang="en-US" altLang="en-US" smtClean="0">
                <a:solidFill>
                  <a:schemeClr val="tx1"/>
                </a:solidFill>
              </a:rPr>
              <a:pPr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5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AB35DF8-89E0-4DF6-868A-E48608D99430}" type="slidenum">
              <a:rPr lang="en-US" altLang="en-US" smtClean="0">
                <a:solidFill>
                  <a:schemeClr val="tx1"/>
                </a:solidFill>
              </a:rPr>
              <a:pPr/>
              <a:t>21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39F3D792-C32A-470C-A3FE-816DDFCF47B2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4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80B5391-8AE7-42FE-A1D9-9EB008A01886}" type="slidenum">
              <a:rPr lang="en-US" altLang="en-US" smtClean="0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4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8E34635-6D36-42F0-ABF4-9E8D5BEA47A8}" type="slidenum">
              <a:rPr lang="en-US" altLang="en-US" smtClean="0">
                <a:solidFill>
                  <a:schemeClr val="tx1"/>
                </a:solidFill>
              </a:rPr>
              <a:pPr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9665C99-CAE1-4C02-99CE-EEE53E04C79F}" type="slidenum">
              <a:rPr lang="en-US" altLang="en-US" smtClean="0">
                <a:solidFill>
                  <a:schemeClr val="tx1"/>
                </a:solidFill>
              </a:rPr>
              <a:pPr/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2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5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CE3BD539-8660-492F-B4E8-DE426530DB7C}" type="slidenum">
              <a:rPr lang="en-US" altLang="en-US" smtClean="0">
                <a:solidFill>
                  <a:schemeClr val="tx1"/>
                </a:solidFill>
              </a:rPr>
              <a:pPr/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68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11F99169-0DCD-48BC-83E2-A13BB2700B4A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13</a:t>
            </a:r>
            <a:br>
              <a:rPr lang="en-US" altLang="en-US" sz="4800" dirty="0"/>
            </a:br>
            <a:r>
              <a:rPr lang="en-US" altLang="en-US" sz="4800" dirty="0"/>
              <a:t>Software Pipelining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October 18, 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0B1250-41E6-1E6F-281C-7D3F1176BA7C}"/>
                  </a:ext>
                </a:extLst>
              </p14:cNvPr>
              <p14:cNvContentPartPr/>
              <p14:nvPr/>
            </p14:nvContentPartPr>
            <p14:xfrm>
              <a:off x="6937920" y="5271840"/>
              <a:ext cx="1397880" cy="100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0B1250-41E6-1E6F-281C-7D3F1176BA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8560" y="5262480"/>
                <a:ext cx="1416600" cy="102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90600" y="2587625"/>
            <a:ext cx="586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Simple resource model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processor has a set of resources R.  For each resource r in R</a:t>
            </a:r>
          </a:p>
          <a:p>
            <a:r>
              <a:rPr lang="en-US" altLang="en-US">
                <a:solidFill>
                  <a:schemeClr val="tx1"/>
                </a:solidFill>
              </a:rPr>
              <a:t>there is count(r) specifying the number of  identical copies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50925" y="1638300"/>
            <a:ext cx="647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Concept: If there were no dependences between the operations, what</a:t>
            </a:r>
          </a:p>
          <a:p>
            <a:r>
              <a:rPr lang="en-US" altLang="en-US">
                <a:solidFill>
                  <a:schemeClr val="tx1"/>
                </a:solidFill>
              </a:rPr>
              <a:t>is the the shortest possible schedule?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71600" y="4035425"/>
            <a:ext cx="3805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ResMII = MAX        (uses(r) / count(r))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438400" y="434181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r in 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797425"/>
            <a:ext cx="5627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uses(r) = number of times the resource is used in 1 iteration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27125" y="5753100"/>
            <a:ext cx="615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reality its more complex than this because operations can have</a:t>
            </a:r>
          </a:p>
          <a:p>
            <a:r>
              <a:rPr lang="en-US" altLang="en-US"/>
              <a:t>multiple alternatives (different choices for resources it could be </a:t>
            </a:r>
          </a:p>
          <a:p>
            <a:r>
              <a:rPr lang="en-US" altLang="en-US"/>
              <a:t>assigned to), but we will ignore this for 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A86CF5-C798-661C-3B59-755F69824CCD}"/>
                  </a:ext>
                </a:extLst>
              </p14:cNvPr>
              <p14:cNvContentPartPr/>
              <p14:nvPr/>
            </p14:nvContentPartPr>
            <p14:xfrm>
              <a:off x="1243080" y="2302920"/>
              <a:ext cx="8177400" cy="347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A86CF5-C798-661C-3B59-755F69824C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3720" y="2293560"/>
                <a:ext cx="8196120" cy="349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ResMII Example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400" y="19018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19200" y="2892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2819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56125" y="3619500"/>
            <a:ext cx="30194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ALU:  used by 2, 4, 5, 6</a:t>
            </a:r>
          </a:p>
          <a:p>
            <a:r>
              <a:rPr lang="en-US" altLang="en-US">
                <a:solidFill>
                  <a:schemeClr val="tx1"/>
                </a:solidFill>
              </a:rPr>
              <a:t>	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4 ops / 2 units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Mem: used by 1, 3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2 ops / 1 unit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Br: used by 7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	 1 op / 1 unit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MAX(2,2,1)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53000" y="1690687"/>
            <a:ext cx="3441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ResMII</a:t>
            </a:r>
            <a:r>
              <a:rPr lang="en-US" altLang="en-US" sz="1600" dirty="0"/>
              <a:t> = MAX        (uses(r) / count(r))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2452687"/>
            <a:ext cx="3982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uses(r) = number of times the resource is used</a:t>
            </a:r>
            <a:br>
              <a:rPr lang="en-US" altLang="en-US" sz="1600" dirty="0"/>
            </a:br>
            <a:r>
              <a:rPr lang="en-US" altLang="en-US" sz="1600" dirty="0"/>
              <a:t>	in 1 iteration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52999" y="1690688"/>
            <a:ext cx="3886201" cy="13537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B463F5-48AC-ABEF-30D8-1BD0A41069B0}"/>
                  </a:ext>
                </a:extLst>
              </p14:cNvPr>
              <p14:cNvContentPartPr/>
              <p14:nvPr/>
            </p14:nvContentPartPr>
            <p14:xfrm>
              <a:off x="292680" y="1803960"/>
              <a:ext cx="9237600" cy="443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B463F5-48AC-ABEF-30D8-1BD0A4106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320" y="1794600"/>
                <a:ext cx="9256320" cy="44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1638300"/>
            <a:ext cx="602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Approach: Enumerate all irredundant elementary circuits in the 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 graph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2435225"/>
            <a:ext cx="421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RecMII = MAX        (delay(c) / distance(c))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33600" y="2741613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c in C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66800" y="3197225"/>
            <a:ext cx="6142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total latency in dependence cycle c (sum of delays)</a:t>
            </a:r>
          </a:p>
          <a:p>
            <a:r>
              <a:rPr lang="en-US" altLang="en-US"/>
              <a:t>distance(c) = total iteration distance of cycle c (sum of distances)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057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2209800" y="4876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0574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2209800" y="4241800"/>
            <a:ext cx="558800" cy="1549400"/>
          </a:xfrm>
          <a:custGeom>
            <a:avLst/>
            <a:gdLst>
              <a:gd name="T0" fmla="*/ 0 w 352"/>
              <a:gd name="T1" fmla="*/ 2147483646 h 976"/>
              <a:gd name="T2" fmla="*/ 2147483646 w 352"/>
              <a:gd name="T3" fmla="*/ 2147483646 h 976"/>
              <a:gd name="T4" fmla="*/ 2147483646 w 352"/>
              <a:gd name="T5" fmla="*/ 2147483646 h 976"/>
              <a:gd name="T6" fmla="*/ 2147483646 w 352"/>
              <a:gd name="T7" fmla="*/ 2147483646 h 976"/>
              <a:gd name="T8" fmla="*/ 2147483646 w 352"/>
              <a:gd name="T9" fmla="*/ 2147483646 h 976"/>
              <a:gd name="T10" fmla="*/ 2147483646 w 352"/>
              <a:gd name="T11" fmla="*/ 2147483646 h 976"/>
              <a:gd name="T12" fmla="*/ 2147483646 w 352"/>
              <a:gd name="T13" fmla="*/ 2147483646 h 976"/>
              <a:gd name="T14" fmla="*/ 2147483646 w 352"/>
              <a:gd name="T15" fmla="*/ 2147483646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976">
                <a:moveTo>
                  <a:pt x="0" y="880"/>
                </a:moveTo>
                <a:cubicBezTo>
                  <a:pt x="28" y="928"/>
                  <a:pt x="56" y="976"/>
                  <a:pt x="96" y="976"/>
                </a:cubicBezTo>
                <a:cubicBezTo>
                  <a:pt x="136" y="976"/>
                  <a:pt x="200" y="944"/>
                  <a:pt x="240" y="880"/>
                </a:cubicBezTo>
                <a:cubicBezTo>
                  <a:pt x="280" y="816"/>
                  <a:pt x="320" y="680"/>
                  <a:pt x="336" y="592"/>
                </a:cubicBezTo>
                <a:cubicBezTo>
                  <a:pt x="352" y="504"/>
                  <a:pt x="344" y="432"/>
                  <a:pt x="336" y="352"/>
                </a:cubicBezTo>
                <a:cubicBezTo>
                  <a:pt x="328" y="272"/>
                  <a:pt x="312" y="168"/>
                  <a:pt x="288" y="112"/>
                </a:cubicBezTo>
                <a:cubicBezTo>
                  <a:pt x="264" y="56"/>
                  <a:pt x="232" y="0"/>
                  <a:pt x="192" y="16"/>
                </a:cubicBezTo>
                <a:cubicBezTo>
                  <a:pt x="152" y="32"/>
                  <a:pt x="100" y="120"/>
                  <a:pt x="48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36725" y="4887913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1,0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819400" y="472122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3,1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3810000" y="4800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4325" y="4000500"/>
            <a:ext cx="14414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cycle</a:t>
            </a:r>
            <a:r>
              <a:rPr lang="en-US" altLang="en-US"/>
              <a:t>	</a:t>
            </a:r>
          </a:p>
          <a:p>
            <a:r>
              <a:rPr lang="en-US" altLang="en-US"/>
              <a:t>k	1</a:t>
            </a:r>
          </a:p>
          <a:p>
            <a:r>
              <a:rPr lang="en-US" altLang="en-US"/>
              <a:t>k+1	2</a:t>
            </a:r>
          </a:p>
          <a:p>
            <a:r>
              <a:rPr lang="en-US" altLang="en-US"/>
              <a:t>k+2</a:t>
            </a:r>
          </a:p>
          <a:p>
            <a:r>
              <a:rPr lang="en-US" altLang="en-US"/>
              <a:t>k+3</a:t>
            </a:r>
          </a:p>
          <a:p>
            <a:r>
              <a:rPr lang="en-US" altLang="en-US"/>
              <a:t>k+4	    1</a:t>
            </a:r>
          </a:p>
          <a:p>
            <a:r>
              <a:rPr lang="en-US" altLang="en-US"/>
              <a:t>k+5	    2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477000" y="4876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6553200" y="4470400"/>
            <a:ext cx="88900" cy="254000"/>
          </a:xfrm>
          <a:custGeom>
            <a:avLst/>
            <a:gdLst>
              <a:gd name="T0" fmla="*/ 0 w 56"/>
              <a:gd name="T1" fmla="*/ 2147483646 h 160"/>
              <a:gd name="T2" fmla="*/ 2147483646 w 56"/>
              <a:gd name="T3" fmla="*/ 2147483646 h 160"/>
              <a:gd name="T4" fmla="*/ 2147483646 w 56"/>
              <a:gd name="T5" fmla="*/ 2147483646 h 160"/>
              <a:gd name="T6" fmla="*/ 0 w 56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160">
                <a:moveTo>
                  <a:pt x="0" y="16"/>
                </a:moveTo>
                <a:cubicBezTo>
                  <a:pt x="20" y="8"/>
                  <a:pt x="40" y="0"/>
                  <a:pt x="48" y="16"/>
                </a:cubicBezTo>
                <a:cubicBezTo>
                  <a:pt x="56" y="32"/>
                  <a:pt x="56" y="88"/>
                  <a:pt x="48" y="112"/>
                </a:cubicBezTo>
                <a:cubicBezTo>
                  <a:pt x="40" y="136"/>
                  <a:pt x="20" y="148"/>
                  <a:pt x="0" y="1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629400" y="43418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553200" y="48752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6248400" y="4343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248400" y="5410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76962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756525" y="4838700"/>
            <a:ext cx="1252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 cycles,</a:t>
            </a:r>
          </a:p>
          <a:p>
            <a:r>
              <a:rPr lang="en-US" altLang="en-US"/>
              <a:t>RecMII = 4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219200" y="5940425"/>
            <a:ext cx="22590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delay(c) = 1 + 3 = 4</a:t>
            </a:r>
          </a:p>
          <a:p>
            <a:r>
              <a:rPr lang="en-US" altLang="en-US"/>
              <a:t>distance(c) = 0 + 1 = 1</a:t>
            </a:r>
          </a:p>
          <a:p>
            <a:r>
              <a:rPr lang="en-US" altLang="en-US"/>
              <a:t>RecMII = 4/1 =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9A85C4-577D-6365-E944-D3E7F5664552}"/>
                  </a:ext>
                </a:extLst>
              </p14:cNvPr>
              <p14:cNvContentPartPr/>
              <p14:nvPr/>
            </p14:nvContentPartPr>
            <p14:xfrm>
              <a:off x="912240" y="1890360"/>
              <a:ext cx="8186760" cy="494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9A85C4-577D-6365-E944-D3E7F5664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80" y="1881000"/>
                <a:ext cx="8205480" cy="496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RecMII Example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749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14400" y="17526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495800" y="205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495800" y="2667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4495800" y="3276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495800" y="3886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4958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4958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495800" y="571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6482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648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4648200" y="541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4305300" y="22860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4724400" y="3505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330700" y="41910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4724400" y="17272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4648200" y="37338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724400" y="44196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022725" y="43799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648200" y="54324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8100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267200" y="2994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72000" y="2284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5334000" y="169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486400" y="35798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953000" y="4441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8768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800600" y="3375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4724400" y="29718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733800" y="61690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6172200" y="1978025"/>
            <a:ext cx="2992438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5: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4  1  4: 1 / 1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5  3  5: 1 / 1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MAX(1,1,1,1) = 1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Then,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MAX(ResMII, RecMII)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MAX(2,1) = 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12546" y="4046538"/>
            <a:ext cx="33970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 err="1"/>
              <a:t>RecMII</a:t>
            </a:r>
            <a:r>
              <a:rPr lang="en-US" altLang="en-US" sz="1600" dirty="0"/>
              <a:t> = MAX(delay(c) / distance(c))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12546" y="4808538"/>
            <a:ext cx="34692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delay(c) = total latency in dependence</a:t>
            </a:r>
            <a:br>
              <a:rPr lang="en-US" altLang="en-US" sz="1600" dirty="0"/>
            </a:br>
            <a:r>
              <a:rPr lang="en-US" altLang="en-US" sz="1600" dirty="0"/>
              <a:t>	cycle c (sum of delays)</a:t>
            </a:r>
          </a:p>
          <a:p>
            <a:r>
              <a:rPr lang="en-US" altLang="en-US" sz="1600" dirty="0"/>
              <a:t>distance(c) = total iteration distance</a:t>
            </a:r>
            <a:br>
              <a:rPr lang="en-US" altLang="en-US" sz="1600" dirty="0"/>
            </a:br>
            <a:r>
              <a:rPr lang="en-US" altLang="en-US" sz="1600" dirty="0"/>
              <a:t>	of cycle c (sum of distances)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81000" y="4006850"/>
            <a:ext cx="3523191" cy="18605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DA1BA4-53F5-33E1-22CE-1DE8DA9EFF57}"/>
                  </a:ext>
                </a:extLst>
              </p14:cNvPr>
              <p14:cNvContentPartPr/>
              <p14:nvPr/>
            </p14:nvContentPartPr>
            <p14:xfrm>
              <a:off x="514080" y="1693440"/>
              <a:ext cx="9285480" cy="345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DA1BA4-53F5-33E1-22CE-1DE8DA9EFF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720" y="1684080"/>
                <a:ext cx="9304200" cy="347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624604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Calculate </a:t>
            </a:r>
            <a:r>
              <a:rPr lang="en-US" altLang="en-US" dirty="0" err="1">
                <a:solidFill>
                  <a:schemeClr val="tx1"/>
                </a:solidFill>
              </a:rPr>
              <a:t>RecMII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ResMII</a:t>
            </a:r>
            <a:r>
              <a:rPr lang="en-US" altLang="en-US" dirty="0">
                <a:solidFill>
                  <a:schemeClr val="tx1"/>
                </a:solidFill>
              </a:rPr>
              <a:t>, and MII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  <a:p>
            <a:r>
              <a:rPr lang="en-US" altLang="en-US"/>
              <a:t>Resources: 1 ALU, 1 MEM, 1 BR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91400" y="1790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91400" y="24003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91400" y="30099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91400" y="36195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391400" y="42291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391400" y="48387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 bwMode="auto">
          <a:xfrm>
            <a:off x="7391400" y="19431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6"/>
          </p:cNvCxnSpPr>
          <p:nvPr/>
        </p:nvCxnSpPr>
        <p:spPr bwMode="auto">
          <a:xfrm flipH="1">
            <a:off x="7597541" y="19431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4"/>
            <a:endCxn id="9" idx="0"/>
          </p:cNvCxnSpPr>
          <p:nvPr/>
        </p:nvCxnSpPr>
        <p:spPr bwMode="auto">
          <a:xfrm>
            <a:off x="7543800" y="27051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/>
          <p:cNvCxnSpPr>
            <a:stCxn id="10" idx="4"/>
            <a:endCxn id="10" idx="0"/>
          </p:cNvCxnSpPr>
          <p:nvPr/>
        </p:nvCxnSpPr>
        <p:spPr bwMode="auto">
          <a:xfrm rot="5400000" flipH="1">
            <a:off x="7391400" y="37719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0" idx="4"/>
            <a:endCxn id="11" idx="0"/>
          </p:cNvCxnSpPr>
          <p:nvPr/>
        </p:nvCxnSpPr>
        <p:spPr bwMode="auto">
          <a:xfrm>
            <a:off x="7543800" y="39243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4"/>
            <a:endCxn id="12" idx="0"/>
          </p:cNvCxnSpPr>
          <p:nvPr/>
        </p:nvCxnSpPr>
        <p:spPr bwMode="auto">
          <a:xfrm>
            <a:off x="7543800" y="45339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44" name="Curved Connector 57343"/>
          <p:cNvCxnSpPr>
            <a:stCxn id="10" idx="4"/>
            <a:endCxn id="7" idx="0"/>
          </p:cNvCxnSpPr>
          <p:nvPr/>
        </p:nvCxnSpPr>
        <p:spPr bwMode="auto">
          <a:xfrm rot="5400000" flipH="1">
            <a:off x="6477000" y="28575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53" name="Freeform 57352"/>
          <p:cNvSpPr/>
          <p:nvPr/>
        </p:nvSpPr>
        <p:spPr bwMode="auto">
          <a:xfrm>
            <a:off x="7536581" y="20826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8122889" y="22479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08627" y="21606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013277" y="21196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91211" y="26441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599266" y="36789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599266" y="24578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483992" y="39514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512467" y="44883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57355" name="Curved Connector 57354"/>
          <p:cNvCxnSpPr>
            <a:endCxn id="9" idx="7"/>
          </p:cNvCxnSpPr>
          <p:nvPr/>
        </p:nvCxnSpPr>
        <p:spPr bwMode="auto">
          <a:xfrm rot="5400000" flipH="1" flipV="1">
            <a:off x="7156016" y="34351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877268" y="33256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57358" name="Straight Arrow Connector 57357"/>
          <p:cNvCxnSpPr>
            <a:stCxn id="9" idx="4"/>
            <a:endCxn id="10" idx="0"/>
          </p:cNvCxnSpPr>
          <p:nvPr/>
        </p:nvCxnSpPr>
        <p:spPr bwMode="auto">
          <a:xfrm>
            <a:off x="7543800" y="33147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7391400" y="32567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C89A6D-01E5-029E-6D40-C5B718465FF0}"/>
                  </a:ext>
                </a:extLst>
              </p14:cNvPr>
              <p14:cNvContentPartPr/>
              <p14:nvPr/>
            </p14:nvContentPartPr>
            <p14:xfrm>
              <a:off x="1708560" y="3113640"/>
              <a:ext cx="1780560" cy="198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C89A6D-01E5-029E-6D40-C5B718465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9200" y="3104280"/>
                <a:ext cx="1799280" cy="200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Process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list scheduling but we need a few twists</a:t>
            </a:r>
          </a:p>
          <a:p>
            <a:pPr lvl="1"/>
            <a:r>
              <a:rPr lang="en-US" altLang="en-US"/>
              <a:t>II is predetermined – starts  at MII, then is incremented</a:t>
            </a:r>
          </a:p>
          <a:p>
            <a:pPr lvl="1"/>
            <a:r>
              <a:rPr lang="en-US" altLang="en-US"/>
              <a:t>Cyclic dependences complicate matters</a:t>
            </a:r>
          </a:p>
          <a:p>
            <a:pPr lvl="2"/>
            <a:r>
              <a:rPr lang="en-US" altLang="en-US"/>
              <a:t>Estart/Priority/etc.</a:t>
            </a:r>
          </a:p>
          <a:p>
            <a:pPr lvl="2"/>
            <a:r>
              <a:rPr lang="en-US" altLang="en-US"/>
              <a:t>Consumer scheduled before producer is considered</a:t>
            </a:r>
          </a:p>
          <a:p>
            <a:pPr lvl="3"/>
            <a:r>
              <a:rPr lang="en-US" altLang="en-US"/>
              <a:t>There is a window where something can be scheduled!</a:t>
            </a:r>
          </a:p>
          <a:p>
            <a:pPr lvl="1"/>
            <a:r>
              <a:rPr lang="en-US" altLang="en-US"/>
              <a:t>Guarantee the repeating pattern</a:t>
            </a:r>
          </a:p>
          <a:p>
            <a:r>
              <a:rPr lang="en-US" altLang="en-US"/>
              <a:t>2 constraints enforced on the schedule</a:t>
            </a:r>
          </a:p>
          <a:p>
            <a:pPr lvl="1"/>
            <a:r>
              <a:rPr lang="en-US" altLang="en-US"/>
              <a:t>Each iteration begin exactly II cycles after the previous one</a:t>
            </a:r>
          </a:p>
          <a:p>
            <a:pPr lvl="1"/>
            <a:r>
              <a:rPr lang="en-US" altLang="en-US"/>
              <a:t>Each time an operation is scheduled in 1 iteration, it is tentatively scheduled in subsequent iterations at intervals of II</a:t>
            </a:r>
          </a:p>
          <a:p>
            <a:pPr lvl="2"/>
            <a:r>
              <a:rPr lang="en-US" altLang="en-US"/>
              <a:t>MRT used for this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285142-EC5F-5CEC-37B2-290DD576FE9C}"/>
                  </a:ext>
                </a:extLst>
              </p14:cNvPr>
              <p14:cNvContentPartPr/>
              <p14:nvPr/>
            </p14:nvContentPartPr>
            <p14:xfrm>
              <a:off x="1473120" y="2082240"/>
              <a:ext cx="5725440" cy="397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285142-EC5F-5CEC-37B2-290DD576FE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760" y="2072880"/>
                <a:ext cx="5744160" cy="39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40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Priority Function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8525" y="1790700"/>
            <a:ext cx="666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Height-based priority worked well for acyclic scheduling, makes sense</a:t>
            </a:r>
          </a:p>
          <a:p>
            <a:r>
              <a:rPr lang="en-US" altLang="en-US">
                <a:solidFill>
                  <a:schemeClr val="tx1"/>
                </a:solidFill>
              </a:rPr>
              <a:t>that it will work for loops as well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2740025"/>
            <a:ext cx="228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Acyclic:</a:t>
            </a:r>
          </a:p>
          <a:p>
            <a:r>
              <a:rPr lang="en-US" altLang="en-US"/>
              <a:t>	Height(X) =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27400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57600" y="3273425"/>
            <a:ext cx="473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((Height(Y) + Delay(X,Y)), otherwise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124200" y="2590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124200" y="3200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05200" y="35798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4568825"/>
            <a:ext cx="2433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Cyclic:</a:t>
            </a:r>
          </a:p>
          <a:p>
            <a:r>
              <a:rPr lang="en-US" altLang="en-US"/>
              <a:t>	HeightR(X) =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733800" y="45688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has no successors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733800" y="5102225"/>
            <a:ext cx="517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        ((HeightR(Y) + EffDelay(X,Y)), otherwise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200400" y="441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200400" y="50292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81400" y="54086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Y = succ(X)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651125" y="6286500"/>
            <a:ext cx="472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EffDelay(X,Y) = Delay(X,Y) – II*Distance(X,Y)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98CD83-CBC6-376A-3563-BCBC06671195}"/>
                  </a:ext>
                </a:extLst>
              </p14:cNvPr>
              <p14:cNvContentPartPr/>
              <p14:nvPr/>
            </p14:nvContentPartPr>
            <p14:xfrm>
              <a:off x="554400" y="2355840"/>
              <a:ext cx="9230760" cy="441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98CD83-CBC6-376A-3563-BCBC06671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40" y="2346480"/>
                <a:ext cx="9249480" cy="44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9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Height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5200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Insert pseudo edges from all nodes to branch with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HeightR(4) =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HeightR(3) =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HeightR(2) = 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HeightR(1)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F0EC1B-A270-D414-810A-32B6ED2185D0}"/>
                  </a:ext>
                </a:extLst>
              </p14:cNvPr>
              <p14:cNvContentPartPr/>
              <p14:nvPr/>
            </p14:nvContentPartPr>
            <p14:xfrm>
              <a:off x="513360" y="383760"/>
              <a:ext cx="9043560" cy="684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F0EC1B-A270-D414-810A-32B6ED218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000" y="374400"/>
                <a:ext cx="9062280" cy="68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24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Height Solution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438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438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962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7772400" y="2971800"/>
            <a:ext cx="317500" cy="13843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77724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15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0010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153400" y="3429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1635710"/>
            <a:ext cx="93153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Insert pseudo edges from all nodes to branch with latency = 0, distance = 0 (dotted edges)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Compute II, For this example assume II = 2</a:t>
            </a: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(4) = </a:t>
            </a:r>
            <a:r>
              <a:rPr lang="en-US" altLang="en-US" sz="1600" dirty="0">
                <a:solidFill>
                  <a:srgbClr val="FF0000"/>
                </a:solidFill>
              </a:rPr>
              <a:t>H(4) + (1 – II*1) (Assume H(4)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0 + 1-2 = -1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0 (Always MAX answer with 0)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0 + 2 – 2*2 = -2)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	Assume H(2) is 0 since not calculated yet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 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(2)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H(3) + 2 – II*0 = 0 + 2 – 2*0 = 2)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=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(1)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                H(2) + 3 – II*0 = 2 + 3 – 2*0 = 5)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                 = 5</a:t>
            </a:r>
          </a:p>
          <a:p>
            <a:pPr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Now recalculate the heights to see if anything changes since </a:t>
            </a: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assumed wrong value for node 2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 err="1">
                <a:solidFill>
                  <a:schemeClr val="tx1"/>
                </a:solidFill>
              </a:rPr>
              <a:t>HeightR</a:t>
            </a:r>
            <a:r>
              <a:rPr lang="en-US" altLang="en-US" sz="1600" dirty="0">
                <a:solidFill>
                  <a:schemeClr val="tx1"/>
                </a:solidFill>
              </a:rPr>
              <a:t>(3) = </a:t>
            </a:r>
            <a:r>
              <a:rPr lang="en-US" altLang="en-US" sz="1600" dirty="0">
                <a:solidFill>
                  <a:srgbClr val="FF0000"/>
                </a:solidFill>
              </a:rPr>
              <a:t>MAX(H(4) + 0 – II*0 = 0 + 0 – 2*0 = 0,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	      H(2) + 2 – II*2 = 2 + 2 – 2*2 = 0)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	           = 0 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Unchanged, so no need to compute any other heights again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3657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6934200" y="2971800"/>
            <a:ext cx="609600" cy="1676400"/>
          </a:xfrm>
          <a:custGeom>
            <a:avLst/>
            <a:gdLst>
              <a:gd name="T0" fmla="*/ 2147483646 w 384"/>
              <a:gd name="T1" fmla="*/ 0 h 1056"/>
              <a:gd name="T2" fmla="*/ 0 w 384"/>
              <a:gd name="T3" fmla="*/ 2147483646 h 1056"/>
              <a:gd name="T4" fmla="*/ 2147483646 w 384"/>
              <a:gd name="T5" fmla="*/ 2147483646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56">
                <a:moveTo>
                  <a:pt x="384" y="0"/>
                </a:moveTo>
                <a:cubicBezTo>
                  <a:pt x="192" y="128"/>
                  <a:pt x="0" y="256"/>
                  <a:pt x="0" y="432"/>
                </a:cubicBezTo>
                <a:cubicBezTo>
                  <a:pt x="0" y="608"/>
                  <a:pt x="192" y="832"/>
                  <a:pt x="384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226300" y="3505200"/>
            <a:ext cx="393700" cy="1066800"/>
          </a:xfrm>
          <a:custGeom>
            <a:avLst/>
            <a:gdLst>
              <a:gd name="T0" fmla="*/ 2147483646 w 248"/>
              <a:gd name="T1" fmla="*/ 0 h 672"/>
              <a:gd name="T2" fmla="*/ 2147483646 w 248"/>
              <a:gd name="T3" fmla="*/ 2147483646 h 672"/>
              <a:gd name="T4" fmla="*/ 2147483646 w 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672">
                <a:moveTo>
                  <a:pt x="200" y="0"/>
                </a:moveTo>
                <a:cubicBezTo>
                  <a:pt x="100" y="40"/>
                  <a:pt x="0" y="80"/>
                  <a:pt x="8" y="192"/>
                </a:cubicBezTo>
                <a:cubicBezTo>
                  <a:pt x="16" y="304"/>
                  <a:pt x="132" y="488"/>
                  <a:pt x="248" y="6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76962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2971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0866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BF749D-F30C-C13C-6EED-020F702AA938}"/>
                  </a:ext>
                </a:extLst>
              </p14:cNvPr>
              <p14:cNvContentPartPr/>
              <p14:nvPr/>
            </p14:nvContentPartPr>
            <p14:xfrm>
              <a:off x="652680" y="5579640"/>
              <a:ext cx="9233280" cy="142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BF749D-F30C-C13C-6EED-020F702AA9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320" y="5570280"/>
                <a:ext cx="9252000" cy="14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65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Scheduling Window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282825"/>
            <a:ext cx="1798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u="sng"/>
          </a:p>
          <a:p>
            <a:r>
              <a:rPr lang="en-US" altLang="en-US"/>
              <a:t>	E(Y) =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23590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0, if X is not scheduled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67200" y="2892425"/>
            <a:ext cx="4192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 (0, SchedTime(X) + EffDelay(X,Y)),</a:t>
            </a:r>
          </a:p>
          <a:p>
            <a:r>
              <a:rPr lang="en-US" altLang="en-US"/>
              <a:t>			otherwise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733800" y="2209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733800" y="28194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822325" y="1562100"/>
            <a:ext cx="629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With cyclic scheduling, not all the predecessors may be scheduled,</a:t>
            </a:r>
          </a:p>
          <a:p>
            <a:r>
              <a:rPr lang="en-US" altLang="en-US">
                <a:solidFill>
                  <a:schemeClr val="tx1"/>
                </a:solidFill>
              </a:rPr>
              <a:t>so a more flexible </a:t>
            </a:r>
            <a:r>
              <a:rPr lang="en-US" altLang="en-US" u="sng">
                <a:solidFill>
                  <a:schemeClr val="tx1"/>
                </a:solidFill>
              </a:rPr>
              <a:t>earliest schedule time</a:t>
            </a:r>
            <a:r>
              <a:rPr lang="en-US" altLang="en-US">
                <a:solidFill>
                  <a:schemeClr val="tx1"/>
                </a:solidFill>
              </a:rPr>
              <a:t> is:</a:t>
            </a:r>
            <a:endParaRPr lang="en-US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38400" y="258762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MAX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09800" y="2970213"/>
            <a:ext cx="1346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for all X = pred(Y)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276600" y="6092825"/>
            <a:ext cx="451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Latest schedule time(Y) = L(Y) = E(Y) + II – 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143000" y="4873625"/>
            <a:ext cx="637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Every II cycles a new loop iteration will be initialized, thus every II</a:t>
            </a:r>
          </a:p>
          <a:p>
            <a:r>
              <a:rPr lang="en-US" altLang="en-US">
                <a:solidFill>
                  <a:schemeClr val="tx1"/>
                </a:solidFill>
              </a:rPr>
              <a:t>cycles the pattern will repeat.  Thus, you only have to look in a </a:t>
            </a:r>
          </a:p>
          <a:p>
            <a:r>
              <a:rPr lang="en-US" altLang="en-US">
                <a:solidFill>
                  <a:schemeClr val="tx1"/>
                </a:solidFill>
              </a:rPr>
              <a:t>window of size II, if the operation cannot be scheduled there, then</a:t>
            </a:r>
          </a:p>
          <a:p>
            <a:r>
              <a:rPr lang="en-US" altLang="en-US">
                <a:solidFill>
                  <a:schemeClr val="tx1"/>
                </a:solidFill>
              </a:rPr>
              <a:t>it cannot be scheduled.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81200" y="3883025"/>
            <a:ext cx="534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where EffDelay(X,Y) = Delay(X,Y) – II*Distance(X,Y)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271C57-2CBA-FA43-C958-7F300B59C900}"/>
                  </a:ext>
                </a:extLst>
              </p14:cNvPr>
              <p14:cNvContentPartPr/>
              <p14:nvPr/>
            </p14:nvContentPartPr>
            <p14:xfrm>
              <a:off x="163080" y="2686680"/>
              <a:ext cx="9434880" cy="394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271C57-2CBA-FA43-C958-7F300B59C9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0" y="2677320"/>
                <a:ext cx="9453600" cy="39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54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+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25896"/>
            <a:ext cx="7696200" cy="5216525"/>
          </a:xfrm>
        </p:spPr>
        <p:txBody>
          <a:bodyPr/>
          <a:lstStyle/>
          <a:p>
            <a:r>
              <a:rPr lang="en-US" altLang="en-US" sz="1800" dirty="0"/>
              <a:t>Project discussion meetings – Oct 23 (M), Oct 25 (W), Oct 26 (</a:t>
            </a:r>
            <a:r>
              <a:rPr lang="en-US" altLang="en-US" sz="1800" dirty="0" err="1"/>
              <a:t>Th</a:t>
            </a:r>
            <a:r>
              <a:rPr lang="en-US" altLang="en-US" sz="1800" dirty="0"/>
              <a:t>) (slots 10am-noon each day)</a:t>
            </a:r>
          </a:p>
          <a:p>
            <a:pPr lvl="1"/>
            <a:r>
              <a:rPr lang="en-US" altLang="en-US" sz="1400" dirty="0"/>
              <a:t>Each group meets 10 </a:t>
            </a:r>
            <a:r>
              <a:rPr lang="en-US" altLang="en-US" sz="1400" dirty="0" err="1"/>
              <a:t>mins</a:t>
            </a:r>
            <a:r>
              <a:rPr lang="en-US" altLang="en-US" sz="1400" dirty="0"/>
              <a:t> with Aditya, </a:t>
            </a:r>
            <a:r>
              <a:rPr lang="en-US" altLang="en-US" sz="1400" dirty="0" err="1"/>
              <a:t>Tarun</a:t>
            </a:r>
            <a:r>
              <a:rPr lang="en-US" altLang="en-US" sz="1400" dirty="0"/>
              <a:t>, and I on Zoom, </a:t>
            </a:r>
            <a:r>
              <a:rPr lang="en-US" altLang="en-US" sz="1400" dirty="0">
                <a:solidFill>
                  <a:srgbClr val="FF0000"/>
                </a:solidFill>
              </a:rPr>
              <a:t>use GSI office hour link</a:t>
            </a:r>
          </a:p>
          <a:p>
            <a:pPr lvl="1"/>
            <a:r>
              <a:rPr lang="en-US" altLang="en-US" sz="1400" dirty="0"/>
              <a:t>Action items</a:t>
            </a:r>
          </a:p>
          <a:p>
            <a:pPr lvl="2"/>
            <a:r>
              <a:rPr lang="en-US" altLang="en-US" sz="1200" dirty="0"/>
              <a:t>Form or join a team (3-5 people per team)</a:t>
            </a:r>
          </a:p>
          <a:p>
            <a:pPr lvl="2"/>
            <a:r>
              <a:rPr lang="en-US" altLang="en-US" sz="1200" dirty="0"/>
              <a:t>Use piazza to recruit additional group members or express your availability</a:t>
            </a:r>
          </a:p>
          <a:p>
            <a:pPr lvl="2"/>
            <a:r>
              <a:rPr lang="en-US" altLang="en-US" sz="1200" dirty="0"/>
              <a:t>Project areas, start looking for research papers, think about the specifics</a:t>
            </a:r>
          </a:p>
          <a:p>
            <a:pPr lvl="1"/>
            <a:r>
              <a:rPr lang="en-US" altLang="en-US" sz="1400" dirty="0"/>
              <a:t>Google calendar signup available – see piazza post by Aditya – </a:t>
            </a:r>
            <a:r>
              <a:rPr lang="en-US" altLang="en-US" sz="1400" dirty="0">
                <a:solidFill>
                  <a:srgbClr val="FF0000"/>
                </a:solidFill>
              </a:rPr>
              <a:t>Please just sign up once!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1800" dirty="0"/>
              <a:t>Project proposals</a:t>
            </a:r>
          </a:p>
          <a:p>
            <a:pPr lvl="1"/>
            <a:r>
              <a:rPr lang="en-US" altLang="en-US" sz="1600" dirty="0"/>
              <a:t>Due Monday, Oct 30, midnight</a:t>
            </a:r>
          </a:p>
          <a:p>
            <a:pPr lvl="1"/>
            <a:r>
              <a:rPr lang="en-US" altLang="en-US" sz="1600" dirty="0"/>
              <a:t>1 paragraph summary of what you plan to work on</a:t>
            </a:r>
          </a:p>
          <a:p>
            <a:pPr lvl="2"/>
            <a:r>
              <a:rPr lang="en-US" altLang="en-US" sz="1400" dirty="0"/>
              <a:t>Topic, what are you going to do, what is the goal, </a:t>
            </a:r>
            <a:r>
              <a:rPr lang="en-US" altLang="en-US" sz="1600" dirty="0"/>
              <a:t>1-2 references</a:t>
            </a:r>
          </a:p>
          <a:p>
            <a:pPr lvl="1"/>
            <a:r>
              <a:rPr lang="en-US" altLang="en-US" sz="1600" dirty="0"/>
              <a:t>Email to me &amp; Aditya &amp; </a:t>
            </a:r>
            <a:r>
              <a:rPr lang="en-US" altLang="en-US" sz="1600" dirty="0" err="1"/>
              <a:t>Tarun</a:t>
            </a:r>
            <a:r>
              <a:rPr lang="en-US" altLang="en-US" sz="1600" dirty="0"/>
              <a:t>, cc all your group members</a:t>
            </a:r>
            <a:endParaRPr lang="en-US" altLang="en-US" sz="2000" dirty="0"/>
          </a:p>
          <a:p>
            <a:r>
              <a:rPr lang="en-US" altLang="en-US" sz="2000" dirty="0"/>
              <a:t>Today’s class reading</a:t>
            </a:r>
          </a:p>
          <a:p>
            <a:pPr lvl="1"/>
            <a:r>
              <a:rPr lang="en-US" altLang="en-US" sz="1600" dirty="0"/>
              <a:t>“Code Generation Schema for Modulo Scheduled Loops”, B. Rau, M. </a:t>
            </a:r>
            <a:r>
              <a:rPr lang="en-US" altLang="en-US" sz="1600" dirty="0" err="1"/>
              <a:t>Schlansker</a:t>
            </a:r>
            <a:r>
              <a:rPr lang="en-US" altLang="en-US" sz="1600" dirty="0"/>
              <a:t>, and P. </a:t>
            </a:r>
            <a:r>
              <a:rPr lang="en-US" altLang="en-US" sz="1600" dirty="0" err="1"/>
              <a:t>Tirumalai</a:t>
            </a:r>
            <a:r>
              <a:rPr lang="en-US" altLang="en-US" sz="1600" dirty="0"/>
              <a:t>, MICRO-25, Dec. 1992.</a:t>
            </a:r>
          </a:p>
          <a:p>
            <a:r>
              <a:rPr lang="en-US" altLang="en-US" sz="2200" dirty="0"/>
              <a:t>Next class (Fri, Oct 20)</a:t>
            </a:r>
          </a:p>
          <a:p>
            <a:pPr lvl="1"/>
            <a:r>
              <a:rPr lang="en-US" altLang="en-US" sz="1600" dirty="0"/>
              <a:t>“Register Allocation and Spilling Via Graph Coloring,” G. </a:t>
            </a:r>
            <a:r>
              <a:rPr lang="en-US" altLang="en-US" sz="1600" dirty="0" err="1"/>
              <a:t>Chaitin</a:t>
            </a:r>
            <a:r>
              <a:rPr lang="en-US" altLang="en-US" sz="1600" dirty="0"/>
              <a:t>, Proc. 1982 SIGPLAN Symposium on Compiler Construction, 1982.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600" dirty="0"/>
          </a:p>
          <a:p>
            <a:pPr lvl="1">
              <a:buFontTx/>
              <a:buNone/>
            </a:pPr>
            <a:endParaRPr lang="en-US" altLang="en-US" sz="1800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95EA51-8227-662F-8915-E9DDF6219F22}"/>
                  </a:ext>
                </a:extLst>
              </p14:cNvPr>
              <p14:cNvContentPartPr/>
              <p14:nvPr/>
            </p14:nvContentPartPr>
            <p14:xfrm>
              <a:off x="1526040" y="1731960"/>
              <a:ext cx="6390360" cy="452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95EA51-8227-662F-8915-E9DDF6219F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6680" y="1722600"/>
                <a:ext cx="6409080" cy="454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Prolog and Epilog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974725" y="5676900"/>
            <a:ext cx="589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Only the kernel involves executing full width of operations</a:t>
            </a:r>
          </a:p>
          <a:p>
            <a:endParaRPr lang="en-US" altLang="en-US"/>
          </a:p>
          <a:p>
            <a:r>
              <a:rPr lang="en-US" altLang="en-US"/>
              <a:t>Prolog and epilog execute a subset (ramp-up and ramp-down) 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cxnSp>
        <p:nvCxnSpPr>
          <p:cNvPr id="37913" name="Straight Connector 2"/>
          <p:cNvCxnSpPr>
            <a:cxnSpLocks noChangeShapeType="1"/>
          </p:cNvCxnSpPr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4" name="Straight Connector 27"/>
          <p:cNvCxnSpPr>
            <a:cxnSpLocks noChangeShapeType="1"/>
          </p:cNvCxnSpPr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933EC2-837E-09D8-9558-1141F7A3BD04}"/>
                  </a:ext>
                </a:extLst>
              </p14:cNvPr>
              <p14:cNvContentPartPr/>
              <p14:nvPr/>
            </p14:nvContentPartPr>
            <p14:xfrm>
              <a:off x="788760" y="1600200"/>
              <a:ext cx="7974360" cy="445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933EC2-837E-09D8-9558-1141F7A3BD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400" y="1590840"/>
                <a:ext cx="7993080" cy="44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87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40386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35052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362200" y="2971800"/>
            <a:ext cx="2286000" cy="5334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Removing Prolog/Epilog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362200" y="19050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124200" y="24384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86200" y="29718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48200" y="35052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410200" y="4038600"/>
            <a:ext cx="7620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43400" y="1828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191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191000" y="182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56125" y="2247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Prolog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6781800" y="4572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629400" y="5638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6294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10400" y="50260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Epilog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477000" y="2971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6324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324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689725" y="35433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Kernel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51725" y="20955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1752600" y="17526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4343400" y="4495800"/>
            <a:ext cx="2286000" cy="1295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V="1">
            <a:off x="1600200" y="2743200"/>
            <a:ext cx="3048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2438400" y="5105400"/>
            <a:ext cx="190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1203325" y="4838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1127125" y="4838700"/>
            <a:ext cx="208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Disable using</a:t>
            </a:r>
          </a:p>
          <a:p>
            <a:r>
              <a:rPr lang="en-US" altLang="en-US"/>
              <a:t>predicated execution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838200" y="5940425"/>
            <a:ext cx="653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Execute loop kernel on every iteration, but for prolog and epilog</a:t>
            </a:r>
          </a:p>
          <a:p>
            <a:r>
              <a:rPr lang="en-US" altLang="en-US">
                <a:solidFill>
                  <a:schemeClr val="tx1"/>
                </a:solidFill>
              </a:rPr>
              <a:t>selectively disable the appropriate operations to fill/drain the pipeline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362200" y="2438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410200" y="5105400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FA28A8-CFC4-9C9D-B0C4-137196095F2B}"/>
                  </a:ext>
                </a:extLst>
              </p14:cNvPr>
              <p14:cNvContentPartPr/>
              <p14:nvPr/>
            </p14:nvContentPartPr>
            <p14:xfrm>
              <a:off x="755640" y="963720"/>
              <a:ext cx="7225200" cy="480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FA28A8-CFC4-9C9D-B0C4-137196095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0" y="954360"/>
                <a:ext cx="7243920" cy="48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6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Kernel-only Code Using Rotating Predicates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14400" y="1444625"/>
            <a:ext cx="2463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A0</a:t>
            </a:r>
          </a:p>
          <a:p>
            <a:r>
              <a:rPr lang="en-US" altLang="en-US"/>
              <a:t>A1   B0</a:t>
            </a:r>
          </a:p>
          <a:p>
            <a:r>
              <a:rPr lang="en-US" altLang="en-US"/>
              <a:t>A2   B1       C0</a:t>
            </a:r>
          </a:p>
          <a:p>
            <a:endParaRPr lang="en-US" altLang="en-US"/>
          </a:p>
          <a:p>
            <a:r>
              <a:rPr lang="en-US" altLang="en-US"/>
              <a:t>A     B         C         D</a:t>
            </a:r>
          </a:p>
          <a:p>
            <a:r>
              <a:rPr lang="en-US" altLang="en-US"/>
              <a:t> </a:t>
            </a:r>
          </a:p>
          <a:p>
            <a:r>
              <a:rPr lang="en-US" altLang="en-US"/>
              <a:t>        Bn       Cn-1    Dn-2</a:t>
            </a:r>
          </a:p>
          <a:p>
            <a:r>
              <a:rPr lang="en-US" altLang="en-US"/>
              <a:t>                    Cn       Dn-1</a:t>
            </a:r>
          </a:p>
          <a:p>
            <a:r>
              <a:rPr lang="en-US" altLang="en-US"/>
              <a:t>                                Dn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38200" y="2438400"/>
            <a:ext cx="2895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4264025"/>
            <a:ext cx="33210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P[0]	P[1]	P[2]	P[3]</a:t>
            </a:r>
          </a:p>
          <a:p>
            <a:r>
              <a:rPr lang="en-US" altLang="en-US"/>
              <a:t>1	0	0	0</a:t>
            </a:r>
          </a:p>
          <a:p>
            <a:r>
              <a:rPr lang="en-US" altLang="en-US"/>
              <a:t>1	1	0	0</a:t>
            </a:r>
          </a:p>
          <a:p>
            <a:r>
              <a:rPr lang="en-US" altLang="en-US"/>
              <a:t>1	1	1	0</a:t>
            </a:r>
          </a:p>
          <a:p>
            <a:r>
              <a:rPr lang="en-US" altLang="en-US"/>
              <a:t>1	1	1	1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0	1	1	1</a:t>
            </a:r>
          </a:p>
          <a:p>
            <a:r>
              <a:rPr lang="en-US" altLang="en-US"/>
              <a:t>0	0	1	1</a:t>
            </a:r>
          </a:p>
          <a:p>
            <a:r>
              <a:rPr lang="en-US" altLang="en-US"/>
              <a:t>0	0	0	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0" y="4267200"/>
            <a:ext cx="3352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62400" y="2286000"/>
            <a:ext cx="914400" cy="8382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953000" y="2511425"/>
            <a:ext cx="392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 if P[0]   B if P[1]   C  if P[2]  D if P[3]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953000" y="2438400"/>
            <a:ext cx="434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410200" y="4568825"/>
            <a:ext cx="3092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	-	-	-</a:t>
            </a:r>
          </a:p>
          <a:p>
            <a:r>
              <a:rPr lang="en-US" altLang="en-US"/>
              <a:t>A	B	-	-</a:t>
            </a:r>
          </a:p>
          <a:p>
            <a:r>
              <a:rPr lang="en-US" altLang="en-US"/>
              <a:t>A	B	C	-</a:t>
            </a:r>
          </a:p>
          <a:p>
            <a:r>
              <a:rPr lang="en-US" altLang="en-US"/>
              <a:t>A	B	C	D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-	B	C	D</a:t>
            </a:r>
          </a:p>
          <a:p>
            <a:r>
              <a:rPr lang="en-US" altLang="en-US"/>
              <a:t>-	-	C	D</a:t>
            </a:r>
          </a:p>
          <a:p>
            <a:r>
              <a:rPr lang="en-US" altLang="en-US"/>
              <a:t>-	-	-	D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410200" y="4572000"/>
            <a:ext cx="32004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114800" y="40386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257800" y="3806825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 referred to as the staging predicate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08BC73-5D1E-1136-1B29-188A191E5520}"/>
                  </a:ext>
                </a:extLst>
              </p14:cNvPr>
              <p14:cNvContentPartPr/>
              <p14:nvPr/>
            </p14:nvContentPartPr>
            <p14:xfrm>
              <a:off x="268560" y="210960"/>
              <a:ext cx="9194760" cy="665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08BC73-5D1E-1136-1B29-188A191E5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00" y="201600"/>
                <a:ext cx="9213480" cy="66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8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153400" cy="615950"/>
          </a:xfrm>
        </p:spPr>
        <p:txBody>
          <a:bodyPr/>
          <a:lstStyle/>
          <a:p>
            <a:r>
              <a:rPr lang="en-US" altLang="en-US"/>
              <a:t>Modulo Scheduling Architectural Support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Loop requiring N iterations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Will take N + (S – 1) where S is the number of stages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 special registers created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LC: loop counter (holds N)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ESC: epilog stage counter (holds S)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Software pipeline branch operations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Initialize LC = N, ESC = S in loop </a:t>
            </a:r>
            <a:r>
              <a:rPr lang="en-US" altLang="en-US" dirty="0" err="1"/>
              <a:t>preheader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All rotating predicates are cleared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SWP-BR (BRF)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While LC &gt; 0, decrement LC and RRB, P[0] = 1, branch to top of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prolog and kernel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If LC = 0, then while ESC &gt; 0, decrement RRB and write a 0 into P[0], and branch to the top of the loop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This occurs for the epilog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8A884E-920A-7BFB-AF3A-220924917B36}"/>
                  </a:ext>
                </a:extLst>
              </p14:cNvPr>
              <p14:cNvContentPartPr/>
              <p14:nvPr/>
            </p14:nvContentPartPr>
            <p14:xfrm>
              <a:off x="1118160" y="1598040"/>
              <a:ext cx="8458200" cy="525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8A884E-920A-7BFB-AF3A-220924917B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800" y="1588680"/>
                <a:ext cx="8476920" cy="52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121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82000" cy="615950"/>
          </a:xfrm>
        </p:spPr>
        <p:txBody>
          <a:bodyPr/>
          <a:lstStyle/>
          <a:p>
            <a:r>
              <a:rPr lang="en-US" altLang="en-US"/>
              <a:t>Execution History With LC/ESC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502025"/>
            <a:ext cx="8578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	ESC	P[0]	P[1]	P[2]	P[3]</a:t>
            </a:r>
          </a:p>
          <a:p>
            <a:r>
              <a:rPr lang="en-US" altLang="en-US"/>
              <a:t>3	3	1	0	0	0	A</a:t>
            </a:r>
          </a:p>
          <a:p>
            <a:r>
              <a:rPr lang="en-US" altLang="en-US"/>
              <a:t>2	3	1	1	0	0	A	B</a:t>
            </a:r>
          </a:p>
          <a:p>
            <a:r>
              <a:rPr lang="en-US" altLang="en-US"/>
              <a:t>1	3	1	1	1	0	A	B	C</a:t>
            </a:r>
          </a:p>
          <a:p>
            <a:r>
              <a:rPr lang="en-US" altLang="en-US"/>
              <a:t>0	3	1	1	1	1	A	B	C	D</a:t>
            </a:r>
          </a:p>
          <a:p>
            <a:r>
              <a:rPr lang="en-US" altLang="en-US"/>
              <a:t>0	2	0	1	1	1	-	B	C	D</a:t>
            </a:r>
          </a:p>
          <a:p>
            <a:r>
              <a:rPr lang="en-US" altLang="en-US"/>
              <a:t>0	1	0	0	1	1	-	-	C	D</a:t>
            </a:r>
          </a:p>
          <a:p>
            <a:r>
              <a:rPr lang="en-US" altLang="en-US"/>
              <a:t>0	0	0	0	0	1	-	-	-	D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95400" y="2511425"/>
            <a:ext cx="5405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A if P[0];   B if P[1];   C if P[2];  D if P[3];  P[0] = BRF;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95400" y="2438400"/>
            <a:ext cx="6477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79525" y="1562100"/>
            <a:ext cx="4321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3, ESC = 3 /* Remember 0 relative!! */</a:t>
            </a:r>
          </a:p>
          <a:p>
            <a:r>
              <a:rPr lang="en-US" altLang="en-US"/>
              <a:t>Clear all rotating predicates</a:t>
            </a:r>
          </a:p>
          <a:p>
            <a:r>
              <a:rPr lang="en-US" altLang="en-US"/>
              <a:t>P[0] = 1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62000" y="6397625"/>
            <a:ext cx="670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4 iterations, 4 stages, II = 1, Note 4 + 4 –1 iterations of kernel executed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D78B15-49DC-A141-7C43-7130EB6D83B8}"/>
                  </a:ext>
                </a:extLst>
              </p14:cNvPr>
              <p14:cNvContentPartPr/>
              <p14:nvPr/>
            </p14:nvContentPartPr>
            <p14:xfrm>
              <a:off x="-360" y="321480"/>
              <a:ext cx="9804960" cy="660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D78B15-49DC-A141-7C43-7130EB6D8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20" y="312120"/>
                <a:ext cx="9823680" cy="66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36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Modulo Scheduling Example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43000" y="4187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66800" y="4114800"/>
            <a:ext cx="2667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43000" y="27400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1910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340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2578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4111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495800" y="2511425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Step1: Compute to loop into</a:t>
            </a:r>
          </a:p>
          <a:p>
            <a:r>
              <a:rPr lang="en-US" altLang="en-US">
                <a:solidFill>
                  <a:schemeClr val="tx1"/>
                </a:solidFill>
              </a:rPr>
              <a:t>form that uses LC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9318F6-8C24-B56B-A2C2-4656D0FFD13B}"/>
                  </a:ext>
                </a:extLst>
              </p14:cNvPr>
              <p14:cNvContentPartPr/>
              <p14:nvPr/>
            </p14:nvContentPartPr>
            <p14:xfrm>
              <a:off x="767880" y="2509200"/>
              <a:ext cx="7913520" cy="428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9318F6-8C24-B56B-A2C2-4656D0FFD1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20" y="2499840"/>
                <a:ext cx="7932240" cy="43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19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267200" y="48006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0" y="4035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257800" y="3962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4958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340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657600" y="2816225"/>
            <a:ext cx="208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2: DSA convert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828800" y="4035425"/>
            <a:ext cx="1589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752600" y="3962400"/>
            <a:ext cx="2057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90600" y="4035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828800" y="3502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439ACE-E6E1-3A2C-77DB-E33A4DA75B33}"/>
                  </a:ext>
                </a:extLst>
              </p14:cNvPr>
              <p14:cNvContentPartPr/>
              <p14:nvPr/>
            </p14:nvContentPartPr>
            <p14:xfrm>
              <a:off x="1857240" y="3907440"/>
              <a:ext cx="4443840" cy="161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439ACE-E6E1-3A2C-77DB-E33A4DA75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7880" y="3898080"/>
                <a:ext cx="4462560" cy="16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33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3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5334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334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334000" y="624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486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486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5562600" y="2565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5486400" y="4572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5562600" y="5257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486400" y="596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105400" y="3832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410200" y="3122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172200" y="2536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324600" y="4418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791200" y="5280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715000" y="4570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5562600" y="3810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162800" y="3959225"/>
            <a:ext cx="1316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RecMII = 1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RESMII = 2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MII = 2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5562600" y="6172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699125" y="15621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Step3: Draw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Calculate MII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4572000" y="3276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4813300" y="31242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4902200" y="43053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4648200" y="4724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07" y="6147371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memory dependences since load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store refer to distinct arrays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FC5033-3E0E-A0E9-EACB-CCD40CFEB49D}"/>
                  </a:ext>
                </a:extLst>
              </p14:cNvPr>
              <p14:cNvContentPartPr/>
              <p14:nvPr/>
            </p14:nvContentPartPr>
            <p14:xfrm>
              <a:off x="734400" y="1866960"/>
              <a:ext cx="7984800" cy="462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FC5033-3E0E-A0E9-EACB-CCD40CFEB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040" y="1857600"/>
                <a:ext cx="8003520" cy="46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725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 – Step 4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672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0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524000" y="251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524000" y="3124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524000" y="3733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15240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1524000" y="5867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6764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1752600" y="2184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1676400" y="4191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1752600" y="4876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676400" y="558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6800" y="2438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676400" y="3352800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600200" y="2741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362200" y="2155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514600" y="40370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981200" y="4899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905000" y="4189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1752600" y="3429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Freeform 24"/>
          <p:cNvSpPr>
            <a:spLocks/>
          </p:cNvSpPr>
          <p:nvPr/>
        </p:nvSpPr>
        <p:spPr bwMode="auto">
          <a:xfrm>
            <a:off x="1752600" y="57912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886200" y="19780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 4 – Calculate priorities (MAX height</a:t>
            </a:r>
          </a:p>
          <a:p>
            <a:r>
              <a:rPr lang="en-US" altLang="en-US">
                <a:solidFill>
                  <a:schemeClr val="tx1"/>
                </a:solidFill>
              </a:rPr>
              <a:t>to pseudo stop node)</a:t>
            </a:r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49300" y="2743200"/>
            <a:ext cx="774700" cy="3276600"/>
          </a:xfrm>
          <a:custGeom>
            <a:avLst/>
            <a:gdLst>
              <a:gd name="T0" fmla="*/ 2147483646 w 488"/>
              <a:gd name="T1" fmla="*/ 0 h 2064"/>
              <a:gd name="T2" fmla="*/ 2147483646 w 488"/>
              <a:gd name="T3" fmla="*/ 2147483646 h 2064"/>
              <a:gd name="T4" fmla="*/ 2147483646 w 488"/>
              <a:gd name="T5" fmla="*/ 2147483646 h 2064"/>
              <a:gd name="T6" fmla="*/ 2147483646 w 488"/>
              <a:gd name="T7" fmla="*/ 2147483646 h 2064"/>
              <a:gd name="T8" fmla="*/ 2147483646 w 488"/>
              <a:gd name="T9" fmla="*/ 2147483646 h 2064"/>
              <a:gd name="T10" fmla="*/ 2147483646 w 488"/>
              <a:gd name="T11" fmla="*/ 2147483646 h 2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8" h="2064">
                <a:moveTo>
                  <a:pt x="488" y="0"/>
                </a:moveTo>
                <a:cubicBezTo>
                  <a:pt x="380" y="24"/>
                  <a:pt x="272" y="48"/>
                  <a:pt x="200" y="144"/>
                </a:cubicBezTo>
                <a:cubicBezTo>
                  <a:pt x="128" y="240"/>
                  <a:pt x="88" y="384"/>
                  <a:pt x="56" y="576"/>
                </a:cubicBezTo>
                <a:cubicBezTo>
                  <a:pt x="24" y="768"/>
                  <a:pt x="0" y="1080"/>
                  <a:pt x="8" y="1296"/>
                </a:cubicBezTo>
                <a:cubicBezTo>
                  <a:pt x="16" y="1512"/>
                  <a:pt x="24" y="1744"/>
                  <a:pt x="104" y="1872"/>
                </a:cubicBezTo>
                <a:cubicBezTo>
                  <a:pt x="184" y="2000"/>
                  <a:pt x="336" y="2032"/>
                  <a:pt x="488" y="20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812800" y="3352800"/>
            <a:ext cx="711200" cy="2590800"/>
          </a:xfrm>
          <a:custGeom>
            <a:avLst/>
            <a:gdLst>
              <a:gd name="T0" fmla="*/ 2147483646 w 448"/>
              <a:gd name="T1" fmla="*/ 0 h 1632"/>
              <a:gd name="T2" fmla="*/ 2147483646 w 448"/>
              <a:gd name="T3" fmla="*/ 2147483646 h 1632"/>
              <a:gd name="T4" fmla="*/ 2147483646 w 448"/>
              <a:gd name="T5" fmla="*/ 2147483646 h 1632"/>
              <a:gd name="T6" fmla="*/ 2147483646 w 448"/>
              <a:gd name="T7" fmla="*/ 2147483646 h 1632"/>
              <a:gd name="T8" fmla="*/ 2147483646 w 448"/>
              <a:gd name="T9" fmla="*/ 2147483646 h 1632"/>
              <a:gd name="T10" fmla="*/ 2147483646 w 448"/>
              <a:gd name="T11" fmla="*/ 2147483646 h 1632"/>
              <a:gd name="T12" fmla="*/ 2147483646 w 448"/>
              <a:gd name="T13" fmla="*/ 2147483646 h 1632"/>
              <a:gd name="T14" fmla="*/ 2147483646 w 448"/>
              <a:gd name="T15" fmla="*/ 2147483646 h 1632"/>
              <a:gd name="T16" fmla="*/ 2147483646 w 448"/>
              <a:gd name="T17" fmla="*/ 2147483646 h 1632"/>
              <a:gd name="T18" fmla="*/ 2147483646 w 448"/>
              <a:gd name="T19" fmla="*/ 2147483646 h 16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8" h="1632">
                <a:moveTo>
                  <a:pt x="448" y="0"/>
                </a:moveTo>
                <a:cubicBezTo>
                  <a:pt x="356" y="36"/>
                  <a:pt x="264" y="72"/>
                  <a:pt x="208" y="144"/>
                </a:cubicBezTo>
                <a:cubicBezTo>
                  <a:pt x="152" y="216"/>
                  <a:pt x="144" y="328"/>
                  <a:pt x="112" y="432"/>
                </a:cubicBezTo>
                <a:cubicBezTo>
                  <a:pt x="80" y="536"/>
                  <a:pt x="32" y="664"/>
                  <a:pt x="16" y="768"/>
                </a:cubicBezTo>
                <a:cubicBezTo>
                  <a:pt x="0" y="872"/>
                  <a:pt x="8" y="976"/>
                  <a:pt x="16" y="1056"/>
                </a:cubicBezTo>
                <a:cubicBezTo>
                  <a:pt x="24" y="1136"/>
                  <a:pt x="40" y="1184"/>
                  <a:pt x="64" y="1248"/>
                </a:cubicBezTo>
                <a:cubicBezTo>
                  <a:pt x="88" y="1312"/>
                  <a:pt x="128" y="1392"/>
                  <a:pt x="160" y="1440"/>
                </a:cubicBezTo>
                <a:cubicBezTo>
                  <a:pt x="192" y="1488"/>
                  <a:pt x="224" y="1512"/>
                  <a:pt x="256" y="1536"/>
                </a:cubicBezTo>
                <a:cubicBezTo>
                  <a:pt x="288" y="1560"/>
                  <a:pt x="320" y="1568"/>
                  <a:pt x="352" y="1584"/>
                </a:cubicBezTo>
                <a:cubicBezTo>
                  <a:pt x="384" y="1600"/>
                  <a:pt x="416" y="1616"/>
                  <a:pt x="448" y="16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977900" y="3911600"/>
            <a:ext cx="635000" cy="1955800"/>
          </a:xfrm>
          <a:custGeom>
            <a:avLst/>
            <a:gdLst>
              <a:gd name="T0" fmla="*/ 2147483646 w 400"/>
              <a:gd name="T1" fmla="*/ 2147483646 h 1232"/>
              <a:gd name="T2" fmla="*/ 2147483646 w 400"/>
              <a:gd name="T3" fmla="*/ 2147483646 h 1232"/>
              <a:gd name="T4" fmla="*/ 2147483646 w 400"/>
              <a:gd name="T5" fmla="*/ 2147483646 h 1232"/>
              <a:gd name="T6" fmla="*/ 2147483646 w 400"/>
              <a:gd name="T7" fmla="*/ 2147483646 h 1232"/>
              <a:gd name="T8" fmla="*/ 2147483646 w 400"/>
              <a:gd name="T9" fmla="*/ 2147483646 h 1232"/>
              <a:gd name="T10" fmla="*/ 2147483646 w 400"/>
              <a:gd name="T11" fmla="*/ 2147483646 h 1232"/>
              <a:gd name="T12" fmla="*/ 2147483646 w 400"/>
              <a:gd name="T13" fmla="*/ 2147483646 h 1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0" h="1232">
                <a:moveTo>
                  <a:pt x="344" y="32"/>
                </a:moveTo>
                <a:cubicBezTo>
                  <a:pt x="340" y="16"/>
                  <a:pt x="336" y="0"/>
                  <a:pt x="296" y="32"/>
                </a:cubicBezTo>
                <a:cubicBezTo>
                  <a:pt x="256" y="64"/>
                  <a:pt x="152" y="136"/>
                  <a:pt x="104" y="224"/>
                </a:cubicBezTo>
                <a:cubicBezTo>
                  <a:pt x="56" y="312"/>
                  <a:pt x="16" y="440"/>
                  <a:pt x="8" y="560"/>
                </a:cubicBezTo>
                <a:cubicBezTo>
                  <a:pt x="0" y="680"/>
                  <a:pt x="0" y="840"/>
                  <a:pt x="56" y="944"/>
                </a:cubicBezTo>
                <a:cubicBezTo>
                  <a:pt x="112" y="1048"/>
                  <a:pt x="288" y="1136"/>
                  <a:pt x="344" y="1184"/>
                </a:cubicBezTo>
                <a:cubicBezTo>
                  <a:pt x="400" y="1232"/>
                  <a:pt x="396" y="1232"/>
                  <a:pt x="392" y="12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Freeform 29"/>
          <p:cNvSpPr>
            <a:spLocks/>
          </p:cNvSpPr>
          <p:nvPr/>
        </p:nvSpPr>
        <p:spPr bwMode="auto">
          <a:xfrm>
            <a:off x="1231900" y="4495800"/>
            <a:ext cx="444500" cy="1371600"/>
          </a:xfrm>
          <a:custGeom>
            <a:avLst/>
            <a:gdLst>
              <a:gd name="T0" fmla="*/ 2147483646 w 280"/>
              <a:gd name="T1" fmla="*/ 0 h 864"/>
              <a:gd name="T2" fmla="*/ 2147483646 w 280"/>
              <a:gd name="T3" fmla="*/ 2147483646 h 864"/>
              <a:gd name="T4" fmla="*/ 2147483646 w 280"/>
              <a:gd name="T5" fmla="*/ 2147483646 h 864"/>
              <a:gd name="T6" fmla="*/ 2147483646 w 280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864">
                <a:moveTo>
                  <a:pt x="184" y="0"/>
                </a:moveTo>
                <a:cubicBezTo>
                  <a:pt x="124" y="68"/>
                  <a:pt x="64" y="136"/>
                  <a:pt x="40" y="240"/>
                </a:cubicBezTo>
                <a:cubicBezTo>
                  <a:pt x="16" y="344"/>
                  <a:pt x="0" y="520"/>
                  <a:pt x="40" y="624"/>
                </a:cubicBezTo>
                <a:cubicBezTo>
                  <a:pt x="80" y="728"/>
                  <a:pt x="240" y="824"/>
                  <a:pt x="280" y="8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Freeform 30"/>
          <p:cNvSpPr>
            <a:spLocks/>
          </p:cNvSpPr>
          <p:nvPr/>
        </p:nvSpPr>
        <p:spPr bwMode="auto">
          <a:xfrm>
            <a:off x="1511300" y="5257800"/>
            <a:ext cx="165100" cy="609600"/>
          </a:xfrm>
          <a:custGeom>
            <a:avLst/>
            <a:gdLst>
              <a:gd name="T0" fmla="*/ 2147483646 w 104"/>
              <a:gd name="T1" fmla="*/ 0 h 384"/>
              <a:gd name="T2" fmla="*/ 2147483646 w 104"/>
              <a:gd name="T3" fmla="*/ 2147483646 h 384"/>
              <a:gd name="T4" fmla="*/ 2147483646 w 10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384">
                <a:moveTo>
                  <a:pt x="56" y="0"/>
                </a:moveTo>
                <a:cubicBezTo>
                  <a:pt x="28" y="16"/>
                  <a:pt x="0" y="32"/>
                  <a:pt x="8" y="96"/>
                </a:cubicBezTo>
                <a:cubicBezTo>
                  <a:pt x="16" y="160"/>
                  <a:pt x="60" y="272"/>
                  <a:pt x="104" y="38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838200" y="33528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990600" y="3810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1066800" y="4419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219200" y="5181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49300" y="28194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990600" y="2667000"/>
            <a:ext cx="520700" cy="1676400"/>
          </a:xfrm>
          <a:custGeom>
            <a:avLst/>
            <a:gdLst>
              <a:gd name="T0" fmla="*/ 2147483646 w 328"/>
              <a:gd name="T1" fmla="*/ 0 h 1056"/>
              <a:gd name="T2" fmla="*/ 2147483646 w 328"/>
              <a:gd name="T3" fmla="*/ 2147483646 h 1056"/>
              <a:gd name="T4" fmla="*/ 2147483646 w 328"/>
              <a:gd name="T5" fmla="*/ 2147483646 h 1056"/>
              <a:gd name="T6" fmla="*/ 2147483646 w 32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056">
                <a:moveTo>
                  <a:pt x="328" y="0"/>
                </a:moveTo>
                <a:cubicBezTo>
                  <a:pt x="204" y="124"/>
                  <a:pt x="80" y="248"/>
                  <a:pt x="40" y="384"/>
                </a:cubicBezTo>
                <a:cubicBezTo>
                  <a:pt x="0" y="520"/>
                  <a:pt x="40" y="704"/>
                  <a:pt x="88" y="816"/>
                </a:cubicBezTo>
                <a:cubicBezTo>
                  <a:pt x="136" y="928"/>
                  <a:pt x="232" y="992"/>
                  <a:pt x="328" y="10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Freeform 37"/>
          <p:cNvSpPr>
            <a:spLocks/>
          </p:cNvSpPr>
          <p:nvPr/>
        </p:nvSpPr>
        <p:spPr bwMode="auto">
          <a:xfrm>
            <a:off x="1079500" y="3848100"/>
            <a:ext cx="431800" cy="1181100"/>
          </a:xfrm>
          <a:custGeom>
            <a:avLst/>
            <a:gdLst>
              <a:gd name="T0" fmla="*/ 2147483646 w 272"/>
              <a:gd name="T1" fmla="*/ 2147483646 h 744"/>
              <a:gd name="T2" fmla="*/ 2147483646 w 272"/>
              <a:gd name="T3" fmla="*/ 2147483646 h 744"/>
              <a:gd name="T4" fmla="*/ 2147483646 w 272"/>
              <a:gd name="T5" fmla="*/ 2147483646 h 744"/>
              <a:gd name="T6" fmla="*/ 2147483646 w 272"/>
              <a:gd name="T7" fmla="*/ 2147483646 h 744"/>
              <a:gd name="T8" fmla="*/ 2147483646 w 272"/>
              <a:gd name="T9" fmla="*/ 2147483646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" h="744">
                <a:moveTo>
                  <a:pt x="272" y="24"/>
                </a:moveTo>
                <a:cubicBezTo>
                  <a:pt x="264" y="12"/>
                  <a:pt x="256" y="0"/>
                  <a:pt x="224" y="24"/>
                </a:cubicBezTo>
                <a:cubicBezTo>
                  <a:pt x="192" y="48"/>
                  <a:pt x="112" y="80"/>
                  <a:pt x="80" y="168"/>
                </a:cubicBezTo>
                <a:cubicBezTo>
                  <a:pt x="48" y="256"/>
                  <a:pt x="0" y="456"/>
                  <a:pt x="32" y="552"/>
                </a:cubicBezTo>
                <a:cubicBezTo>
                  <a:pt x="64" y="648"/>
                  <a:pt x="168" y="696"/>
                  <a:pt x="272" y="7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825500" y="4267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5638800" y="3044825"/>
            <a:ext cx="941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H = 5</a:t>
            </a:r>
          </a:p>
          <a:p>
            <a:r>
              <a:rPr lang="en-US" altLang="en-US"/>
              <a:t>2: H = 3</a:t>
            </a:r>
          </a:p>
          <a:p>
            <a:r>
              <a:rPr lang="en-US" altLang="en-US"/>
              <a:t>3: H = 0</a:t>
            </a:r>
          </a:p>
          <a:p>
            <a:r>
              <a:rPr lang="en-US" altLang="en-US"/>
              <a:t>4: H = 4</a:t>
            </a:r>
          </a:p>
          <a:p>
            <a:r>
              <a:rPr lang="en-US" altLang="en-US"/>
              <a:t>5: H = 0</a:t>
            </a:r>
          </a:p>
          <a:p>
            <a:r>
              <a:rPr lang="en-US" altLang="en-US"/>
              <a:t>7: H = 0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327525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Iter1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715000" y="2705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Iter2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ABB208-6BA4-F4A0-D522-3531E5545AF4}"/>
                  </a:ext>
                </a:extLst>
              </p14:cNvPr>
              <p14:cNvContentPartPr/>
              <p14:nvPr/>
            </p14:nvContentPartPr>
            <p14:xfrm>
              <a:off x="1531440" y="2206800"/>
              <a:ext cx="5133600" cy="398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ABB208-6BA4-F4A0-D522-3531E5545A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080" y="2197440"/>
                <a:ext cx="5152320" cy="40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295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5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14400" y="1673225"/>
            <a:ext cx="391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410200" y="167322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Schedule brlc at time II - 1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876800" y="37338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4876800" y="4191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5561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5561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876800" y="4264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105400" y="26638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7086600" y="31242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7086600" y="3429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7315200" y="2359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7086600" y="3733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7086600" y="4038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7086600" y="4343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086600" y="4648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7086600" y="4953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705600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6705600" y="3429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6705600" y="3733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6705600" y="4038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705600" y="4343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6705600" y="4648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705600" y="4953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F21A15-9764-1652-0DEB-1F1B7226BF65}"/>
                  </a:ext>
                </a:extLst>
              </p14:cNvPr>
              <p14:cNvContentPartPr/>
              <p14:nvPr/>
            </p14:nvContentPartPr>
            <p14:xfrm>
              <a:off x="786960" y="1645560"/>
              <a:ext cx="8931240" cy="512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F21A15-9764-1652-0DEB-1F1B7226BF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0" y="1636200"/>
                <a:ext cx="8949960" cy="51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5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Software Pipelining Terminology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76400" y="42672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36576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2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90800" y="3048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3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764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60525" y="3467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676400" y="2743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36725" y="24003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4314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Initiation Interval</a:t>
            </a:r>
            <a:r>
              <a:rPr lang="en-US" altLang="en-US" sz="2000">
                <a:solidFill>
                  <a:schemeClr val="tx1"/>
                </a:solidFill>
              </a:rPr>
              <a:t> (II) = fixed delay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between the start of successive iterations</a:t>
            </a:r>
            <a:endParaRPr lang="en-US" altLang="en-US"/>
          </a:p>
          <a:p>
            <a:endParaRPr lang="en-US" altLang="en-US"/>
          </a:p>
          <a:p>
            <a:r>
              <a:rPr lang="en-US" altLang="en-US" sz="2000">
                <a:solidFill>
                  <a:schemeClr val="tx1"/>
                </a:solidFill>
              </a:rPr>
              <a:t>Each iteration can be divided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into </a:t>
            </a:r>
            <a:r>
              <a:rPr lang="en-US" altLang="en-US" sz="2000" u="sng">
                <a:solidFill>
                  <a:schemeClr val="tx1"/>
                </a:solidFill>
              </a:rPr>
              <a:t>stages</a:t>
            </a:r>
            <a:r>
              <a:rPr lang="en-US" altLang="en-US" sz="2000">
                <a:solidFill>
                  <a:schemeClr val="tx1"/>
                </a:solidFill>
              </a:rPr>
              <a:t> consisting of II cycles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each</a:t>
            </a:r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Number of stages in 1 iteration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is termed the </a:t>
            </a:r>
            <a:r>
              <a:rPr lang="en-US" altLang="en-US" sz="2000" u="sng">
                <a:solidFill>
                  <a:schemeClr val="tx1"/>
                </a:solidFill>
              </a:rPr>
              <a:t>stage count (SC)</a:t>
            </a:r>
          </a:p>
          <a:p>
            <a:endParaRPr lang="en-US" altLang="en-US" sz="2000" u="sng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Takes SC-1 cycles to fill/drain the pipe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6764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133600" y="4953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A3247-F1C2-4567-7A17-260239EC23B7}"/>
                  </a:ext>
                </a:extLst>
              </p14:cNvPr>
              <p14:cNvContentPartPr/>
              <p14:nvPr/>
            </p14:nvContentPartPr>
            <p14:xfrm>
              <a:off x="1670040" y="1995840"/>
              <a:ext cx="6454800" cy="474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A3247-F1C2-4567-7A17-260239EC2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0680" y="1986480"/>
                <a:ext cx="6473520" cy="47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70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6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Step6: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Op1: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BF8499-F3FB-5439-8744-FF7160A93544}"/>
                  </a:ext>
                </a:extLst>
              </p14:cNvPr>
              <p14:cNvContentPartPr/>
              <p14:nvPr/>
            </p14:nvContentPartPr>
            <p14:xfrm>
              <a:off x="911880" y="2010960"/>
              <a:ext cx="6598800" cy="435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BF8499-F3FB-5439-8744-FF7160A935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520" y="2001600"/>
                <a:ext cx="6617520" cy="43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513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7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Step7: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Op4: E = 0, L = 1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0 (0 % 2)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662738" y="5805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75438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52578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0BACAB-83AD-EC13-01D3-04AD5EC845FD}"/>
                  </a:ext>
                </a:extLst>
              </p14:cNvPr>
              <p14:cNvContentPartPr/>
              <p14:nvPr/>
            </p14:nvContentPartPr>
            <p14:xfrm>
              <a:off x="653040" y="2461320"/>
              <a:ext cx="7212240" cy="369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0BACAB-83AD-EC13-01D3-04AD5EC845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680" y="2451960"/>
                <a:ext cx="7230960" cy="37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587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8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Step8: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Op2: E = 2, L = 3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2 (2 % 2)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1722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7467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5562600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71628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6629400" y="5791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0A41D1-A8E3-41A6-B640-72E13993A6EE}"/>
                  </a:ext>
                </a:extLst>
              </p14:cNvPr>
              <p14:cNvContentPartPr/>
              <p14:nvPr/>
            </p14:nvContentPartPr>
            <p14:xfrm>
              <a:off x="614880" y="777240"/>
              <a:ext cx="6828480" cy="583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0A41D1-A8E3-41A6-B640-72E13993A6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520" y="767880"/>
                <a:ext cx="6847200" cy="58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61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9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74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Step9: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Op3: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6372" name="Text Box 52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E79251-BFDF-AA8A-A159-213A76B59671}"/>
                  </a:ext>
                </a:extLst>
              </p14:cNvPr>
              <p14:cNvContentPartPr/>
              <p14:nvPr/>
            </p14:nvContentPartPr>
            <p14:xfrm>
              <a:off x="586080" y="681120"/>
              <a:ext cx="8455320" cy="593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E79251-BFDF-AA8A-A159-213A76B59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720" y="671760"/>
                <a:ext cx="8474040" cy="59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04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10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386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Step10: Schedule the highest priority op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Op5: E = 5, L = 6</a:t>
            </a:r>
          </a:p>
          <a:p>
            <a:r>
              <a:rPr lang="en-US" altLang="en-US">
                <a:solidFill>
                  <a:schemeClr val="tx1"/>
                </a:solidFill>
              </a:rPr>
              <a:t>Place at time 5 (5 % 2)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7445375" y="4706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84A951-6DDB-417D-BEC3-2B1AE88FAABB}"/>
                  </a:ext>
                </a:extLst>
              </p14:cNvPr>
              <p14:cNvContentPartPr/>
              <p14:nvPr/>
            </p14:nvContentPartPr>
            <p14:xfrm>
              <a:off x="978840" y="638280"/>
              <a:ext cx="8076960" cy="597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84A951-6DDB-417D-BEC3-2B1AE88FA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480" y="628920"/>
                <a:ext cx="8095680" cy="59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2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11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1986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remap r1, r2, r3, r4</a:t>
            </a:r>
          </a:p>
          <a:p>
            <a:r>
              <a:rPr lang="en-US" altLang="en-US"/>
              <a:t>7: brlc Loop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66800" y="3581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43000" y="3121025"/>
            <a:ext cx="94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64166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Step11: calculate ESC, SC = ceiling(max unrolled sched length / ii)</a:t>
            </a:r>
          </a:p>
          <a:p>
            <a:r>
              <a:rPr lang="en-US" altLang="en-US">
                <a:solidFill>
                  <a:schemeClr val="tx1"/>
                </a:solidFill>
              </a:rPr>
              <a:t>unrolled sched time of branch = rolled sched time of br  + (ii*esc)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SC = 6 / 2 = 3, ESC = SC – 1</a:t>
            </a:r>
          </a:p>
          <a:p>
            <a:r>
              <a:rPr lang="en-US" altLang="en-US">
                <a:solidFill>
                  <a:schemeClr val="tx1"/>
                </a:solidFill>
              </a:rPr>
              <a:t>time of br = 1 + 2*2 = 5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715000" y="5715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99125" y="542131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alu0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172200" y="54070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645275" y="5392738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118350" y="537845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61722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6294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7086600" y="571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5715000" y="6172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772400" y="5940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MRT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94325" y="582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394325" y="6210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70707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629400" y="5788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4876800" y="3810000"/>
            <a:ext cx="1752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4876800" y="4267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556125" y="3924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5561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8768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105400" y="27400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7086600" y="32004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7086600" y="3505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315200" y="24352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86600" y="3810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086600" y="4114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7086600" y="4419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7086600" y="4724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086600" y="5029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8609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7146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6991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165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162800" y="38068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5181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7162800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6613525" y="62103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546725" y="3848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7527925" y="3162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6156325" y="57531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562600" y="4340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5715000" y="62452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7512050" y="4711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7850188" y="4721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6705600" y="3200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6705600" y="3505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6705600" y="3810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6705600" y="4114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6705600" y="4419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6705600" y="4724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67056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0140B1-25B4-5AB5-33B2-FEB34EED9638}"/>
                  </a:ext>
                </a:extLst>
              </p14:cNvPr>
              <p14:cNvContentPartPr/>
              <p14:nvPr/>
            </p14:nvContentPartPr>
            <p14:xfrm>
              <a:off x="4649760" y="3190680"/>
              <a:ext cx="5274720" cy="191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0140B1-25B4-5AB5-33B2-FEB34EED96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400" y="3181320"/>
                <a:ext cx="5293440" cy="19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929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Step 12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43000" y="3654425"/>
            <a:ext cx="2947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 if p1[0]</a:t>
            </a:r>
          </a:p>
          <a:p>
            <a:r>
              <a:rPr lang="en-US" altLang="en-US"/>
              <a:t>2: r4[-1] = r3[-1] * 26 if p1[1]</a:t>
            </a:r>
          </a:p>
          <a:p>
            <a:r>
              <a:rPr lang="en-US" altLang="en-US"/>
              <a:t>4: r1[-1] = r1[0] + 4 if p1[0]</a:t>
            </a:r>
          </a:p>
          <a:p>
            <a:r>
              <a:rPr lang="en-US" altLang="en-US"/>
              <a:t>3: store (r2[0], r4[-1]) if p1[2]</a:t>
            </a:r>
          </a:p>
          <a:p>
            <a:r>
              <a:rPr lang="en-US" altLang="en-US"/>
              <a:t>5: r2[-1] = r2[0] + 4 if p1[2]</a:t>
            </a:r>
          </a:p>
          <a:p>
            <a:r>
              <a:rPr lang="en-US" altLang="en-US"/>
              <a:t>7: brlc Loop if p1[2]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66800" y="3581400"/>
            <a:ext cx="3505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4800" y="36544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219200" y="2587625"/>
            <a:ext cx="10366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LC = 99</a:t>
            </a:r>
          </a:p>
          <a:p>
            <a:r>
              <a:rPr lang="en-US" altLang="en-US"/>
              <a:t>ESC = 2</a:t>
            </a:r>
          </a:p>
          <a:p>
            <a:r>
              <a:rPr lang="en-US" altLang="en-US"/>
              <a:t>p1[0] = 1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066800" y="1597025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Finishing touches - Sort ops, initialize ESC, insert BRF and staging predicate,</a:t>
            </a:r>
          </a:p>
          <a:p>
            <a:r>
              <a:rPr lang="en-US" altLang="en-US">
                <a:solidFill>
                  <a:schemeClr val="tx1"/>
                </a:solidFill>
              </a:rPr>
              <a:t>initialize staging predicate outside loop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334000" y="4495800"/>
            <a:ext cx="17526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334000" y="4800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562600" y="373062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Unrolled</a:t>
            </a:r>
          </a:p>
          <a:p>
            <a:r>
              <a:rPr lang="en-US" altLang="en-US"/>
              <a:t>Schedule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334000" y="51054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34000" y="54102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334000" y="57150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334000" y="60198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334000" y="6324600"/>
            <a:ext cx="1752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394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410200" y="5102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410200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775325" y="4457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5775325" y="60166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89650" y="6034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72993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7162800" y="4495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7315200" y="4495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7162800" y="5105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7315200" y="5105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71628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7162800" y="6324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7315200" y="5715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7467600" y="45688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1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7391400" y="51784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7391400" y="57880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Stage 3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105400" y="2359025"/>
            <a:ext cx="322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Staging predicate, each</a:t>
            </a:r>
          </a:p>
          <a:p>
            <a:r>
              <a:rPr lang="en-US" altLang="en-US"/>
              <a:t>successive stage increment</a:t>
            </a:r>
          </a:p>
          <a:p>
            <a:r>
              <a:rPr lang="en-US" altLang="en-US"/>
              <a:t>the index of the staging predicate</a:t>
            </a:r>
          </a:p>
          <a:p>
            <a:r>
              <a:rPr lang="en-US" altLang="en-US"/>
              <a:t>by 1, stage 1 gets px[0]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4953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4953000" y="4800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4953000" y="510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4953000" y="541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953000" y="5715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953000" y="6019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4953000" y="632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6B8B05-FCA1-D109-6076-2980152295C1}"/>
                  </a:ext>
                </a:extLst>
              </p14:cNvPr>
              <p14:cNvContentPartPr/>
              <p14:nvPr/>
            </p14:nvContentPartPr>
            <p14:xfrm>
              <a:off x="786960" y="2312640"/>
              <a:ext cx="8777520" cy="501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6B8B05-FCA1-D109-6076-298015229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0" y="2303280"/>
                <a:ext cx="8796240" cy="50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055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– Dynamic Execution of the Code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3197225"/>
            <a:ext cx="264953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1: r3[-1] = load(r1[0]) if p1[0]</a:t>
            </a:r>
          </a:p>
          <a:p>
            <a:r>
              <a:rPr lang="en-US" altLang="en-US" sz="1600"/>
              <a:t>2: r4[-1] = r3[-1] * 26 if p1[1]</a:t>
            </a:r>
          </a:p>
          <a:p>
            <a:r>
              <a:rPr lang="en-US" altLang="en-US" sz="1600"/>
              <a:t>4: r1[-1] = r1[0] + 4 if p1[0]</a:t>
            </a:r>
          </a:p>
          <a:p>
            <a:r>
              <a:rPr lang="en-US" altLang="en-US" sz="1600"/>
              <a:t>3: store (r2[0], r4[-1]) if p1[2]</a:t>
            </a:r>
          </a:p>
          <a:p>
            <a:r>
              <a:rPr lang="en-US" altLang="en-US" sz="1600"/>
              <a:t>5: r2[-1] = r2[0] + 4 if p1[2]</a:t>
            </a:r>
          </a:p>
          <a:p>
            <a:r>
              <a:rPr lang="en-US" altLang="en-US" sz="1600"/>
              <a:t>7: brlc Loop if p1[2]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14400" y="31480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Loop: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524000" y="2130425"/>
            <a:ext cx="942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LC = 99</a:t>
            </a:r>
          </a:p>
          <a:p>
            <a:r>
              <a:rPr lang="en-US" altLang="en-US" sz="1600"/>
              <a:t>ESC = 2</a:t>
            </a:r>
          </a:p>
          <a:p>
            <a:r>
              <a:rPr lang="en-US" altLang="en-US" sz="1600"/>
              <a:t>p1[0] = 1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324600" y="2359025"/>
            <a:ext cx="1114425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0: 1, 4</a:t>
            </a:r>
          </a:p>
          <a:p>
            <a:r>
              <a:rPr lang="en-US" altLang="en-US"/>
              <a:t>1: </a:t>
            </a:r>
          </a:p>
          <a:p>
            <a:r>
              <a:rPr lang="en-US" altLang="en-US"/>
              <a:t>2: 1,2,4</a:t>
            </a:r>
          </a:p>
          <a:p>
            <a:r>
              <a:rPr lang="en-US" altLang="en-US"/>
              <a:t>3: </a:t>
            </a:r>
          </a:p>
          <a:p>
            <a:r>
              <a:rPr lang="en-US" altLang="en-US"/>
              <a:t>4: 1,2,4</a:t>
            </a:r>
          </a:p>
          <a:p>
            <a:r>
              <a:rPr lang="en-US" altLang="en-US"/>
              <a:t>5: 3,5,7</a:t>
            </a:r>
          </a:p>
          <a:p>
            <a:r>
              <a:rPr lang="en-US" altLang="en-US"/>
              <a:t>6: 1,2,4</a:t>
            </a:r>
          </a:p>
          <a:p>
            <a:r>
              <a:rPr lang="en-US" altLang="en-US"/>
              <a:t>7: 3,5,7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198: 1,2,4</a:t>
            </a:r>
          </a:p>
          <a:p>
            <a:r>
              <a:rPr lang="en-US" altLang="en-US"/>
              <a:t>199: 3,5,7</a:t>
            </a:r>
          </a:p>
          <a:p>
            <a:r>
              <a:rPr lang="en-US" altLang="en-US"/>
              <a:t>200: 2</a:t>
            </a:r>
          </a:p>
          <a:p>
            <a:r>
              <a:rPr lang="en-US" altLang="en-US"/>
              <a:t>201: 3,5,7</a:t>
            </a:r>
          </a:p>
          <a:p>
            <a:r>
              <a:rPr lang="en-US" altLang="en-US"/>
              <a:t>202: -</a:t>
            </a:r>
          </a:p>
          <a:p>
            <a:r>
              <a:rPr lang="en-US" altLang="en-US"/>
              <a:t>203 3,5,7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096000" y="2971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096000" y="3505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6096000" y="4038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6096000" y="4572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096000" y="5410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096000" y="5943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6096000" y="4876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19800" y="1978025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time: ops executed</a:t>
            </a:r>
          </a:p>
        </p:txBody>
      </p:sp>
      <p:sp>
        <p:nvSpPr>
          <p:cNvPr id="60431" name="TextBox 1"/>
          <p:cNvSpPr txBox="1">
            <a:spLocks noChangeArrowheads="1"/>
          </p:cNvSpPr>
          <p:nvPr/>
        </p:nvSpPr>
        <p:spPr bwMode="auto">
          <a:xfrm>
            <a:off x="685800" y="5181600"/>
            <a:ext cx="465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Total time = II(num_iteration + num_stages – 1)</a:t>
            </a:r>
          </a:p>
          <a:p>
            <a:r>
              <a:rPr lang="en-US" altLang="en-US">
                <a:solidFill>
                  <a:srgbClr val="FF0000"/>
                </a:solidFill>
              </a:rPr>
              <a:t>                  = 2(100 + 3 – 1) = 204 cycles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F2FF3D-A951-D9EE-0854-A2DDB695AF78}"/>
                  </a:ext>
                </a:extLst>
              </p14:cNvPr>
              <p14:cNvContentPartPr/>
              <p14:nvPr/>
            </p14:nvContentPartPr>
            <p14:xfrm>
              <a:off x="1569240" y="2158920"/>
              <a:ext cx="8153640" cy="482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F2FF3D-A951-D9EE-0854-A2DDB695AF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880" y="2149560"/>
                <a:ext cx="8172360" cy="48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2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Resource Usage Legality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Need to guarantee that</a:t>
            </a:r>
          </a:p>
          <a:p>
            <a:pPr lvl="1"/>
            <a:r>
              <a:rPr lang="en-US" altLang="en-US"/>
              <a:t>No resource is used at 2 points in time that are separated by an interval which is a multiple of II</a:t>
            </a:r>
          </a:p>
          <a:p>
            <a:pPr lvl="1"/>
            <a:r>
              <a:rPr lang="en-US" altLang="en-US"/>
              <a:t>I.E., within a single iteration, the same resource is never used more than 1x at the same time modulo II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u="sng"/>
              <a:t>modulo constraint</a:t>
            </a:r>
            <a:r>
              <a:rPr lang="en-US" altLang="en-US"/>
              <a:t>, where the name modulo scheduling comes from</a:t>
            </a:r>
          </a:p>
          <a:p>
            <a:pPr lvl="1"/>
            <a:r>
              <a:rPr lang="en-US" altLang="en-US" u="sng"/>
              <a:t>Modulo reservation table</a:t>
            </a:r>
            <a:r>
              <a:rPr lang="en-US" altLang="en-US"/>
              <a:t> solves this problem</a:t>
            </a:r>
          </a:p>
          <a:p>
            <a:pPr lvl="2"/>
            <a:r>
              <a:rPr lang="en-US" altLang="en-US"/>
              <a:t>To schedule an op at time T needing resource R</a:t>
            </a:r>
          </a:p>
          <a:p>
            <a:pPr lvl="3"/>
            <a:r>
              <a:rPr lang="en-US" altLang="en-US"/>
              <a:t>The entry for R at T mod II must be free</a:t>
            </a:r>
          </a:p>
          <a:p>
            <a:pPr lvl="2"/>
            <a:r>
              <a:rPr lang="en-US" altLang="en-US"/>
              <a:t>Mark busy at T mod II if schedule</a:t>
            </a:r>
          </a:p>
          <a:p>
            <a:pPr lvl="1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943600" y="5410200"/>
            <a:ext cx="2743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4008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8580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3152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77724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82296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943600" y="5791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943600" y="6248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62600" y="5407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562600" y="5864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562600" y="6321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495800" y="57912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8674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3246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781800" y="51276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2390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bus0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6962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8229600" y="51054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259763" y="5392738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Char char="v"/>
            </a:pPr>
            <a:endParaRPr lang="en-US" altLang="en-US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25AB77-F6CC-75C2-E33C-CACB4ABA27FA}"/>
                  </a:ext>
                </a:extLst>
              </p14:cNvPr>
              <p14:cNvContentPartPr/>
              <p14:nvPr/>
            </p14:nvContentPartPr>
            <p14:xfrm>
              <a:off x="2898360" y="3411360"/>
              <a:ext cx="5979960" cy="337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25AB77-F6CC-75C2-E33C-CACB4ABA27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000" y="3402000"/>
                <a:ext cx="5998680" cy="33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61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Single Assignment (DSA) Form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568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4495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1597025"/>
            <a:ext cx="7454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Impossible to overlap iterations because each iteration writes to the same </a:t>
            </a:r>
          </a:p>
          <a:p>
            <a:r>
              <a:rPr lang="en-US" altLang="en-US">
                <a:solidFill>
                  <a:schemeClr val="tx1"/>
                </a:solidFill>
              </a:rPr>
              <a:t>register.  So, we’ll have to remove the anti and output dependences.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Virtual rotating registers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Each register is an infinite push down array (</a:t>
            </a:r>
            <a:r>
              <a:rPr lang="en-US" altLang="en-US" u="sng">
                <a:solidFill>
                  <a:schemeClr val="tx1"/>
                </a:solidFill>
              </a:rPr>
              <a:t>Expanded virtual reg or EVR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Write to top element, but can reference any element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Remap operation slides everything down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1"/>
                </a:solidFill>
              </a:rPr>
              <a:t>r[n] changes to r[n+1]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program is in DSA form if the same virtual register (EVR element) is never</a:t>
            </a:r>
          </a:p>
          <a:p>
            <a:r>
              <a:rPr lang="en-US" altLang="en-US">
                <a:solidFill>
                  <a:schemeClr val="tx1"/>
                </a:solidFill>
              </a:rPr>
              <a:t>assigned to more than 1x on any dynamic execution path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57800" y="44926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181600" y="44196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67200" y="52578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11613" y="5888038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DSA</a:t>
            </a:r>
          </a:p>
          <a:p>
            <a:pPr algn="ctr"/>
            <a:r>
              <a:rPr lang="en-US" altLang="en-US" sz="1600">
                <a:solidFill>
                  <a:schemeClr val="tx1"/>
                </a:solidFill>
              </a:rPr>
              <a:t>conversion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6956A4-103B-6B13-556C-0A9077639D74}"/>
                  </a:ext>
                </a:extLst>
              </p14:cNvPr>
              <p14:cNvContentPartPr/>
              <p14:nvPr/>
            </p14:nvContentPartPr>
            <p14:xfrm>
              <a:off x="148680" y="344880"/>
              <a:ext cx="9684360" cy="696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6956A4-103B-6B13-556C-0A9077639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20" y="335520"/>
                <a:ext cx="9703080" cy="698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Dependence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438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629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6294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86500" y="23622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705600" y="35814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311900" y="4267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05600" y="1803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629400" y="3810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7056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321974" y="5021742"/>
            <a:ext cx="32239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In DSA form, there are no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inter-iteration anti or output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dependences!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Assume compiler can prove load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and store are never dependent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003925" y="44561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29400" y="550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2484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3,0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53200" y="2360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315200" y="177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7724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9342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58000" y="3808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781800" y="3451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705600" y="3048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715000" y="62452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98708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&amp;A</a:t>
            </a:r>
          </a:p>
          <a:p>
            <a:r>
              <a:rPr lang="en-US" dirty="0"/>
              <a:t>r2 = &amp;B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76" y="24979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65AFCE-81BA-89A5-FC98-060E8853DD82}"/>
                  </a:ext>
                </a:extLst>
              </p14:cNvPr>
              <p14:cNvContentPartPr/>
              <p14:nvPr/>
            </p14:nvContentPartPr>
            <p14:xfrm>
              <a:off x="340560" y="1583640"/>
              <a:ext cx="9392040" cy="523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65AFCE-81BA-89A5-FC98-060E8853DD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200" y="1574280"/>
                <a:ext cx="9410760" cy="52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52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Problem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C42E52-9FAD-9914-03F1-3DA6692F463A}"/>
                  </a:ext>
                </a:extLst>
              </p14:cNvPr>
              <p14:cNvContentPartPr/>
              <p14:nvPr/>
            </p14:nvContentPartPr>
            <p14:xfrm>
              <a:off x="532800" y="2039040"/>
              <a:ext cx="7462440" cy="506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C42E52-9FAD-9914-03F1-3DA6692F46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440" y="2029680"/>
                <a:ext cx="7481160" cy="50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49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Answer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5626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626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562600" y="3581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62600" y="4191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562600" y="4800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562600" y="5410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8382000" y="228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382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8382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8382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83820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83820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24" name="Straight Arrow Connector 23"/>
          <p:cNvCxnSpPr>
            <a:stCxn id="18" idx="2"/>
            <a:endCxn id="19" idx="1"/>
          </p:cNvCxnSpPr>
          <p:nvPr/>
        </p:nvCxnSpPr>
        <p:spPr bwMode="auto">
          <a:xfrm>
            <a:off x="8382000" y="2438400"/>
            <a:ext cx="44637" cy="5018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8" idx="6"/>
          </p:cNvCxnSpPr>
          <p:nvPr/>
        </p:nvCxnSpPr>
        <p:spPr bwMode="auto">
          <a:xfrm flipH="1">
            <a:off x="8588141" y="2438400"/>
            <a:ext cx="98659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9" idx="4"/>
            <a:endCxn id="20" idx="0"/>
          </p:cNvCxnSpPr>
          <p:nvPr/>
        </p:nvCxnSpPr>
        <p:spPr bwMode="auto">
          <a:xfrm>
            <a:off x="8534400" y="32004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>
            <a:stCxn id="21" idx="4"/>
            <a:endCxn id="21" idx="0"/>
          </p:cNvCxnSpPr>
          <p:nvPr/>
        </p:nvCxnSpPr>
        <p:spPr bwMode="auto">
          <a:xfrm rot="5400000" flipH="1">
            <a:off x="8382000" y="4267200"/>
            <a:ext cx="304800" cy="12700"/>
          </a:xfrm>
          <a:prstGeom prst="curvedConnector5">
            <a:avLst>
              <a:gd name="adj1" fmla="val -75000"/>
              <a:gd name="adj2" fmla="val 3000000"/>
              <a:gd name="adj3" fmla="val 17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1" idx="4"/>
            <a:endCxn id="22" idx="0"/>
          </p:cNvCxnSpPr>
          <p:nvPr/>
        </p:nvCxnSpPr>
        <p:spPr bwMode="auto">
          <a:xfrm>
            <a:off x="85344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2" idx="4"/>
            <a:endCxn id="23" idx="0"/>
          </p:cNvCxnSpPr>
          <p:nvPr/>
        </p:nvCxnSpPr>
        <p:spPr bwMode="auto">
          <a:xfrm>
            <a:off x="8534400" y="5029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21" idx="4"/>
            <a:endCxn id="18" idx="0"/>
          </p:cNvCxnSpPr>
          <p:nvPr/>
        </p:nvCxnSpPr>
        <p:spPr bwMode="auto">
          <a:xfrm rot="5400000" flipH="1">
            <a:off x="7467600" y="3352800"/>
            <a:ext cx="2133600" cy="12700"/>
          </a:xfrm>
          <a:prstGeom prst="curvedConnector5">
            <a:avLst>
              <a:gd name="adj1" fmla="val -10714"/>
              <a:gd name="adj2" fmla="val 3000000"/>
              <a:gd name="adj3" fmla="val 1107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8527181" y="2577966"/>
            <a:ext cx="646220" cy="1588169"/>
          </a:xfrm>
          <a:custGeom>
            <a:avLst/>
            <a:gdLst>
              <a:gd name="connsiteX0" fmla="*/ 0 w 646220"/>
              <a:gd name="connsiteY0" fmla="*/ 0 h 1588169"/>
              <a:gd name="connsiteX1" fmla="*/ 644893 w 646220"/>
              <a:gd name="connsiteY1" fmla="*/ 471638 h 1588169"/>
              <a:gd name="connsiteX2" fmla="*/ 134754 w 646220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20" h="1588169">
                <a:moveTo>
                  <a:pt x="0" y="0"/>
                </a:moveTo>
                <a:cubicBezTo>
                  <a:pt x="311217" y="103471"/>
                  <a:pt x="622434" y="206943"/>
                  <a:pt x="644893" y="471638"/>
                </a:cubicBezTo>
                <a:cubicBezTo>
                  <a:pt x="667352" y="736333"/>
                  <a:pt x="401053" y="1162251"/>
                  <a:pt x="134754" y="1588169"/>
                </a:cubicBezTo>
              </a:path>
            </a:pathLst>
          </a:cu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9113489" y="274320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499227" y="2655993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&lt;2,3&gt;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003877" y="2614979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&lt;2,2&gt;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481811" y="313944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589866" y="417427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589866" y="295310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474592" y="4446756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8503067" y="4983662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&lt;1,0&gt;</a:t>
            </a:r>
          </a:p>
        </p:txBody>
      </p:sp>
      <p:cxnSp>
        <p:nvCxnSpPr>
          <p:cNvPr id="40" name="Curved Connector 39"/>
          <p:cNvCxnSpPr>
            <a:endCxn id="20" idx="7"/>
          </p:cNvCxnSpPr>
          <p:nvPr/>
        </p:nvCxnSpPr>
        <p:spPr bwMode="auto">
          <a:xfrm rot="5400000" flipH="1" flipV="1">
            <a:off x="8146616" y="3930403"/>
            <a:ext cx="876113" cy="114982"/>
          </a:xfrm>
          <a:prstGeom prst="curvedConnector5">
            <a:avLst>
              <a:gd name="adj1" fmla="val -6596"/>
              <a:gd name="adj2" fmla="val 337635"/>
              <a:gd name="adj3" fmla="val 12609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867868" y="3820948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&lt;1,1&gt;</a:t>
            </a:r>
          </a:p>
        </p:txBody>
      </p:sp>
      <p:cxnSp>
        <p:nvCxnSpPr>
          <p:cNvPr id="42" name="Straight Arrow Connector 41"/>
          <p:cNvCxnSpPr>
            <a:stCxn id="20" idx="4"/>
            <a:endCxn id="21" idx="0"/>
          </p:cNvCxnSpPr>
          <p:nvPr/>
        </p:nvCxnSpPr>
        <p:spPr bwMode="auto">
          <a:xfrm>
            <a:off x="8534400" y="3810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382000" y="3752017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&lt;0,0&gt;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6612146" y="3549837"/>
            <a:ext cx="650601" cy="79356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8332" y="6252775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 1-5 have &lt;0,0&gt;</a:t>
            </a:r>
          </a:p>
          <a:p>
            <a:r>
              <a:rPr lang="en-US" dirty="0"/>
              <a:t>control dependences to 6.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8013889" y="2445206"/>
            <a:ext cx="390429" cy="1089060"/>
          </a:xfrm>
          <a:custGeom>
            <a:avLst/>
            <a:gdLst>
              <a:gd name="connsiteX0" fmla="*/ 390429 w 390429"/>
              <a:gd name="connsiteY0" fmla="*/ 0 h 1089060"/>
              <a:gd name="connsiteX1" fmla="*/ 11 w 390429"/>
              <a:gd name="connsiteY1" fmla="*/ 565078 h 1089060"/>
              <a:gd name="connsiteX2" fmla="*/ 380155 w 390429"/>
              <a:gd name="connsiteY2" fmla="*/ 1089060 h 10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429" h="1089060">
                <a:moveTo>
                  <a:pt x="390429" y="0"/>
                </a:moveTo>
                <a:cubicBezTo>
                  <a:pt x="196076" y="191784"/>
                  <a:pt x="1723" y="383568"/>
                  <a:pt x="11" y="565078"/>
                </a:cubicBezTo>
                <a:cubicBezTo>
                  <a:pt x="-1701" y="746588"/>
                  <a:pt x="189227" y="917824"/>
                  <a:pt x="380155" y="108906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533735" y="2632460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&lt;1,0&gt;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8681663" y="2476072"/>
            <a:ext cx="287941" cy="1140431"/>
          </a:xfrm>
          <a:custGeom>
            <a:avLst/>
            <a:gdLst>
              <a:gd name="connsiteX0" fmla="*/ 0 w 287941"/>
              <a:gd name="connsiteY0" fmla="*/ 1140431 h 1140431"/>
              <a:gd name="connsiteX1" fmla="*/ 287676 w 287941"/>
              <a:gd name="connsiteY1" fmla="*/ 462337 h 1140431"/>
              <a:gd name="connsiteX2" fmla="*/ 41097 w 287941"/>
              <a:gd name="connsiteY2" fmla="*/ 0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41" h="1140431">
                <a:moveTo>
                  <a:pt x="0" y="1140431"/>
                </a:moveTo>
                <a:cubicBezTo>
                  <a:pt x="140413" y="896420"/>
                  <a:pt x="280827" y="652409"/>
                  <a:pt x="287676" y="462337"/>
                </a:cubicBezTo>
                <a:cubicBezTo>
                  <a:pt x="294525" y="272265"/>
                  <a:pt x="167811" y="136132"/>
                  <a:pt x="41097" y="0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837576" y="2413641"/>
            <a:ext cx="611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&lt;1,1&gt;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811" y="565831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edges are memory anti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flow dependences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B5E098-078E-7C5C-641C-D7E953B684FE}"/>
                  </a:ext>
                </a:extLst>
              </p14:cNvPr>
              <p14:cNvContentPartPr/>
              <p14:nvPr/>
            </p14:nvContentPartPr>
            <p14:xfrm>
              <a:off x="8389440" y="2528280"/>
              <a:ext cx="315360" cy="41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B5E098-078E-7C5C-641C-D7E953B684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0080" y="2518920"/>
                <a:ext cx="334080" cy="42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Initiation Interval (MII)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Remember, II = number of cycles between the start of successive iterations</a:t>
            </a:r>
          </a:p>
          <a:p>
            <a:r>
              <a:rPr lang="en-US" altLang="en-US"/>
              <a:t>Modulo scheduling requires a candidate II be selected before scheduling is attempted</a:t>
            </a:r>
          </a:p>
          <a:p>
            <a:pPr lvl="1"/>
            <a:r>
              <a:rPr lang="en-US" altLang="en-US"/>
              <a:t>Try candidate II, see if it works</a:t>
            </a:r>
          </a:p>
          <a:p>
            <a:pPr lvl="1"/>
            <a:r>
              <a:rPr lang="en-US" altLang="en-US"/>
              <a:t>If not, increase by 1, try again repeating until successful</a:t>
            </a:r>
          </a:p>
          <a:p>
            <a:r>
              <a:rPr lang="en-US" altLang="en-US"/>
              <a:t>MII is a lower bound on the II</a:t>
            </a:r>
          </a:p>
          <a:p>
            <a:pPr lvl="1"/>
            <a:r>
              <a:rPr lang="en-US" altLang="en-US"/>
              <a:t>MII = Max(ResMII, RecMII)</a:t>
            </a:r>
          </a:p>
          <a:p>
            <a:pPr lvl="1"/>
            <a:r>
              <a:rPr lang="en-US" altLang="en-US"/>
              <a:t>ResMII = resource constrained MII</a:t>
            </a:r>
          </a:p>
          <a:p>
            <a:pPr lvl="2"/>
            <a:r>
              <a:rPr lang="en-US" altLang="en-US"/>
              <a:t>Resource usage requirements of 1 iteration</a:t>
            </a:r>
          </a:p>
          <a:p>
            <a:pPr lvl="1"/>
            <a:r>
              <a:rPr lang="en-US" altLang="en-US"/>
              <a:t>RecMII = recurrence constrained MII</a:t>
            </a:r>
          </a:p>
          <a:p>
            <a:pPr lvl="2"/>
            <a:r>
              <a:rPr lang="en-US" altLang="en-US"/>
              <a:t>Latency of the circuits in the dependence graph</a:t>
            </a:r>
          </a:p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6FDE7-4D23-4B33-A047-74D68518BE61}"/>
                  </a:ext>
                </a:extLst>
              </p14:cNvPr>
              <p14:cNvContentPartPr/>
              <p14:nvPr/>
            </p14:nvContentPartPr>
            <p14:xfrm>
              <a:off x="1722960" y="355680"/>
              <a:ext cx="7524720" cy="590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6FDE7-4D23-4B33-A047-74D68518BE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600" y="346320"/>
                <a:ext cx="7543440" cy="59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11728</TotalTime>
  <Words>4275</Words>
  <Application>Microsoft Office PowerPoint</Application>
  <PresentationFormat>Custom</PresentationFormat>
  <Paragraphs>984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hp new</vt:lpstr>
      <vt:lpstr>EECS 583 – Class 13 Software Pipelining</vt:lpstr>
      <vt:lpstr>Announcements + Reading Material</vt:lpstr>
      <vt:lpstr>Recap: Software Pipelining Terminology</vt:lpstr>
      <vt:lpstr>Recap: Resource Usage Legality</vt:lpstr>
      <vt:lpstr>Dynamic Single Assignment (DSA) Form</vt:lpstr>
      <vt:lpstr>Loop Dependence Example</vt:lpstr>
      <vt:lpstr>Class Problem</vt:lpstr>
      <vt:lpstr>Class Problem Answer</vt:lpstr>
      <vt:lpstr>Minimum Initiation Interval (MII)</vt:lpstr>
      <vt:lpstr>ResMII</vt:lpstr>
      <vt:lpstr>ResMII Example</vt:lpstr>
      <vt:lpstr>RecMII</vt:lpstr>
      <vt:lpstr>RecMII Example</vt:lpstr>
      <vt:lpstr>Homework Problem</vt:lpstr>
      <vt:lpstr>Modulo Scheduling Process</vt:lpstr>
      <vt:lpstr>Priority Function</vt:lpstr>
      <vt:lpstr>Calculating Height</vt:lpstr>
      <vt:lpstr>Calculating Height Solution</vt:lpstr>
      <vt:lpstr>The Scheduling Window </vt:lpstr>
      <vt:lpstr>Loop Prolog and Epilog</vt:lpstr>
      <vt:lpstr>Removing Prolog/Epilog</vt:lpstr>
      <vt:lpstr>Kernel-only Code Using Rotating Predicates</vt:lpstr>
      <vt:lpstr>Modulo Scheduling Architectural Support</vt:lpstr>
      <vt:lpstr>Execution History With LC/ESC</vt:lpstr>
      <vt:lpstr>Modulo Scheduling Example</vt:lpstr>
      <vt:lpstr>Example – Step 2</vt:lpstr>
      <vt:lpstr>Example – Step 3</vt:lpstr>
      <vt:lpstr>Example  – Step 4</vt:lpstr>
      <vt:lpstr>Example – Step 5</vt:lpstr>
      <vt:lpstr>Example – Step 6</vt:lpstr>
      <vt:lpstr>Example – Step 7</vt:lpstr>
      <vt:lpstr>Example – Step 8</vt:lpstr>
      <vt:lpstr>Example – Step 9</vt:lpstr>
      <vt:lpstr>Example – Step 10</vt:lpstr>
      <vt:lpstr>Example – Step 11</vt:lpstr>
      <vt:lpstr>Example – Step 12</vt:lpstr>
      <vt:lpstr>Example – Dynamic Execution of the Code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269</cp:revision>
  <cp:lastPrinted>2001-10-18T06:50:13Z</cp:lastPrinted>
  <dcterms:created xsi:type="dcterms:W3CDTF">1999-01-24T07:45:10Z</dcterms:created>
  <dcterms:modified xsi:type="dcterms:W3CDTF">2023-10-18T17:54:36Z</dcterms:modified>
</cp:coreProperties>
</file>