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ppt/notesSlides/notesSlide3.xml" ContentType="application/vnd.openxmlformats-officedocument.presentationml.notesSlide+xml"/>
  <Override PartName="/ppt/ink/ink23.xml" ContentType="application/inkml+xml"/>
  <Override PartName="/ppt/notesSlides/notesSlide4.xml" ContentType="application/vnd.openxmlformats-officedocument.presentationml.notesSlide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notesSlides/notesSlide7.xml" ContentType="application/vnd.openxmlformats-officedocument.presentationml.notesSlide+xml"/>
  <Override PartName="/ppt/ink/ink2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08" r:id="rId3"/>
    <p:sldId id="644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592" r:id="rId13"/>
    <p:sldId id="593" r:id="rId14"/>
    <p:sldId id="594" r:id="rId15"/>
    <p:sldId id="595" r:id="rId16"/>
    <p:sldId id="641" r:id="rId17"/>
    <p:sldId id="642" r:id="rId18"/>
    <p:sldId id="643" r:id="rId19"/>
    <p:sldId id="618" r:id="rId20"/>
    <p:sldId id="619" r:id="rId21"/>
    <p:sldId id="620" r:id="rId22"/>
    <p:sldId id="621" r:id="rId23"/>
    <p:sldId id="622" r:id="rId24"/>
    <p:sldId id="623" r:id="rId25"/>
    <p:sldId id="624" r:id="rId26"/>
    <p:sldId id="625" r:id="rId27"/>
    <p:sldId id="626" r:id="rId28"/>
    <p:sldId id="627" r:id="rId29"/>
    <p:sldId id="630" r:id="rId30"/>
    <p:sldId id="631" r:id="rId31"/>
    <p:sldId id="632" r:id="rId32"/>
    <p:sldId id="633" r:id="rId33"/>
    <p:sldId id="634" r:id="rId34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48" y="84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2DB037D0-56F4-4F87-904A-E10C2F357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19849 14367 7599,'-33'-36'0,"-11"-8"0,12 20 0,0 2 0,-24-17 0,11 11 89,14 9 0,16 13 1,11 12-1,-1 18 1,-4 20-1,-11 24 0,4-24 1,-2 2-1,-6 8 1,-1 2-1,-4 4 1,-1 1-1,-2 4 0,0 1 1,0 0-1,2 1 1,2-1-1,2 0 0,4-4 1,3 0-1,5-4 1,3 0-16,2-4 0,4 0 0,5-3 0,3-1 1,5-5-1,4 0 0,3 0 0,5-1 1,3-3-1,3-2 0,2-4 0,2-2 0,0-5 1,2-3-1,1-3 0,2-4 0,2-2 1,2-4-1,2-2 0,1-2 0,1-2 0,1-2 1,0-2-1,1-2 0,-1-3 0,1-3 1,0-4-1,0-4 0,1-3 0,-2-3 1,2-3-1,-1-3 0,-2-1 0,0-3 0,-1-3 1,-1-1-1,-3-2 0,-1-1 0,-1 0 1,-1-1-1,-3 1 0,-2 0 0,-1 1 0,-1 1 1,-5 3-1,-2 2 0,13-21 0,-12 14 1,-7 9-1,-6 6 221,-4 4 1,-5 11-1,-6 8 1,-8 11-1,-8 13 1,-6 14-1,-5 17 1,17-22 0,0 2-1,-1 4 1,1 1-1,2 0 1,2 1-1,1-1 1,2 1 0,4-3-1,1-1 1,6 36-1,10-4 1,14-2-1,11-3-437,-15-33 0,2-2 0,5 0 0,2-2 0,-2-3 0,2-1 1,3-2-1,2-1 0,3-2 0,2-1 0,0-3 0,1-1 0,3-2 1,0-2-1,1-2 0,2-2 0,2-3 0,0-2 0,1-2 1,0-2-1,3-3 0,-1-3 38,3-3 1,-1-1 0,-6 0 0,-2-1 0,6-1 0,0-1 0,-5 2 0,0 0 0,-5 1 0,-2 1 0,-4 0 0,-1 1 0,22-6 0,-14 3 402,-13 5 0,-4 4 1,-11 6-1,-3 6 1,-2 11-1,-1 13 0,4 12-261,3 11 1,6 5 0,8 9 0,-14-34 0,1 0 0,2 1 0,2 0 0,1-1 0,1 0 0,3 1 0,1-1-427,1 1 1,1-2 0,-1 0 0,0-2-1,2 0 1,0-1 0,1-1 0,0 0 0,0-3-1,-1-1 1,0-1 0,-1-2 0,23 17 117,-7-8 1,-6-1 0,-4-14 0,-5-3 0,-4-4 0,-4-3 0,0-3 835,0-2 0,-2-2 0,1-2 1,2-3-1,1-1 0,2-4 559,-1-1-1262,1 5 1,4-5-1,3 3 1,5-4-1,8-5 137,8-4 0,12-9 0,-30 14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3426 9529 29042,'6'-13'-4170,"-3"1"2960,6 3 1,-5 7 550,5 7 1,-6 1-1,1-2 1,-2 5-1,-2 3 1,1 0-1,4-3 1208,4-5 1,3-2 0,1-2 0,0 0 0,0 0 0,1 0 0,-1 0-1,0 0-96,1 0 0,4 0 0,-1 0 1,1 0-1,1 0 0,2 0 0,1 0-465,1 0 0,-3 0 1,5 1-1,-1 2 1,1 1-1,-1-1 212,1-1 0,0-2 0,2 0 0,0 0 0,-1 0 0,1 0-21,0 0 1,-1 0 0,3 0 0,0 0 0,2-2 0,0-1 0,2-1 0,1 1 49,0 2 1,5 1 0,-4 0 0,4 0 0,1 0-1,-2 0-292,-2 0 0,2 0 0,-2 0 0,1 0 0,0 0 0,-3 0 486,-2 0 0,0 0 0,-6 0 0,1 0 1,0 0-1,-1 0 0,1 0-306,-1 0 1,1-2-1,0-1 1,1-1-1,2 1 1,1 1 0,0 2-122,1 0 1,-2 0 0,6 0 0,1 0-1,1 0 1,2 0-124,0 0 1,-4 0 0,-1-1 0,1-2 0,-1-2 0,-1 2 0,0 2 243,0 1 1,-4 0-1,1 0 1,-1 0 0,-1 0-1,3 0-121,-3 0 1,-1 1-1,-1 2 1,0 2-1,-1-1 1,1 2 0,0 2-232,-1-1 1,5 3-1,2-5 1,1-1-1,2 1 1,-1-1 246,1-1 1,-1-1 0,5-2 0,0 0 0,0 0 0,0 0 176,0 0 0,-1 0 1,-1-2-1,1-1 1,1-1-1,-2 1 0,-1 1-292,0 2 0,0 0 1,0 0-1,-1 0 1,1 0-1,0 0 0,0 2-236,-2 2 0,1-2 0,4 2 1,0-2-1,-1-2 0,-2 0 304,-2 0 1,1 0-1,4 0 1,0 0-1,0-2 1,-2-2 419,-2-5 0,2 3 1,-2 0-1,1 1 0,0 1 1,-3 1-1,0 2-539,0 1 0,2 0 0,2 0 0,-1 0 0,-1 0 0,1 0 0,0 0-17,-2 0 1,8 0 0,-3 0 0,0 0-1,0 0 1,-3 0 358,0 0 0,5 0 0,-7 0 0,2 0 0,2-2 0,-2-1-69,0-1 0,4-1 1,-5 5-1,1 0 0,0 0 1,-2 0-1,2 2-398,2 2 1,-2-1 0,0 5 0,3-3 0,-1-2 0,2 0 127,0 2 0,-2-4 1,5 4-1,-1-4 1,-1-1-1,1-1 1,-2-2 433,2-2 1,-4-4 0,-4 4 0,1-1 0,1-2 0,0 2-196,0 0 1,4-3 0,-4 5 0,3 1-1,3 0 1,-1 0-334,1-1 1,3-1 0,-3 5 0,-2 0 0,4 0 0,-1 0 0,2 0-17,-3 0 1,-2 0 0,-1 0-1,0 0 1,0 0 0,0 0-1,-1-1 348,-4-4 1,7 4-1,-5-5 1,0 1 0,0 1-1,-2 1-40,1 2 1,-6-4 0,2 1 0,-1 1 0,0 1 0,-1 2-341,-2 0 1,2 5-1,-1-1 1,-2 1-1,1-1 1,-3 2-231,1 1 1,0-4-1,-7 3 1,2-1-1,1 1 1,-1 1 578,-3 3 1,-3-4 0,-2 0 0</inkml:trace>
  <inkml:trace contextRef="#ctx0" brushRef="#br0">11624 10808 8332,'-9'-13'0,"0"0"0,0-1 560,2 1 1,1 4 0,4 0 165,-2-1 1,4 4-1,0 2-462,7 2 1,5 2-1,2 0 1,-1 0 0,0 0-1,2 0 1,3 0-1,4 0 145,3 0 0,3-4 0,2-1 0,3 2 0,1 2 0,3 1 0,1 0-185,2 0 1,0 0 0,2 0 0,1 0 0,1 0-1,-1 0-148,-2 0 0,-1 0 0,0 0 0,0 0 0,0-2 0,0-1 0,0-1 29,0 1 1,0-3 0,0 0 0,2 0 0,1-1 0,1 1 0,-1-2-69,-1 1 1,-2 0 0,0-4 0,-2 2 0,-1 0 0,-1 1-107,1-1 0,-3 0 0,0-5 0,-2 1 1,-2 0-1,-3-1 0,-4 0 58,0-4 0,-3 2 0,3-7 0,-6 0 0,-2-2 0,-2-2 0,1 0 65,-1 1 1,-1-6 0,-2 0 0,-2-1 0,-2 1 0,-3 2-147,-2 2 0,-1-3 0,0 0 0,0 1 0,-1 1 0,-5-1 1,-6-1 15,-4 1 0,-8 2 0,3 1 0,-3 1 0,-1-1 1,-3 2-1,0 1-37,0 2 0,-3 6 1,0-2-1,0 3 0,-2 2 1,-1 0 86,0-1 0,-3 1 0,3 1 0,-2 2 0,-2 1 0,1 0 18,-2 1 1,1 1 0,-2 4-1,0-1 1,0-1 0,1 1-1,2-1 23,2 2 1,3 2 0,-3 1 0,-2 0 0,0 0 0,0 1-36,1 4-57,1 2 0,-5 7 0,0-1 1,0-1-1,0-2 0,1-1 88,4 1 1,-8 2 0,3 2 0,-2-1 0,1-1 0,1-2-1,0-1 73,0 1 1,1-2 0,2 1-1,2 1 1,-1 2 0,2 1 339,3 0-405,-3 1 0,6-1 0,-3 0 0,3 1 0,1 1 0,0 1-52,1 2 1,0 5-1,3 0 1,2 2 0,0 1-1,4 1 1,0 0-56,5-1 1,8 2-1,-1 2 1,4 3 0,2-1-1,7 2-19,10 0 0,4 0 0,12 2 0,1-5 1,4-3-1,7-1 0,4-2-370,4-3 1,-1 2-1,2-5 1,0 0 0,1 1-1,-1-4-634,1-1 0,0 3 0,-1 1 1111,3 2 0,-3-5 0,4 3 0</inkml:trace>
  <inkml:trace contextRef="#ctx0" brushRef="#br0">12490 9529 9754,'-11'-10'1187,"2"-4"1,3 2-647,6 3 1,6 1-1,3-6 1,2 1-1,3-2 1,-1-1 150,0-2 1,1-6 0,0 1 0,4-5-1,4-5 1,4-1-342,0-3 1,-1 0 0,-1 1 0,-2 4 0,1 1-1,-3 0 1,0 2-491,-1 6 0,-9-1 1,4 6-1,-4 2 1,-1 3-1,-2 2-1770,-1 2 1,-1 5 65,-5-5 0,4 8 0,3-1 0,5 7 1843,8 2 0,15-10 0,7 2 0</inkml:trace>
  <inkml:trace contextRef="#ctx0" brushRef="#br0">13450 8130 8890,'0'-14'1964,"0"5"-1386,0 0 1,0 8 0,0 1-1,0 9 1,0 6-79,0 2 0,0 7 1,0-2-1,0 4 1,0 0-1,0 1-372,0-1 1,-4 1 0,-1 1 0,2 2 0,0 2 0,0 1 0,-3 0-315,-1-4 1,3 1-1,-4-1 1,1 3-1,-1-4 1,-1-3-1,1-4-1365,-1-2 0,1-1 1,-1-5-1,5 0 1551,2 1 0,14-13 0,3-2 0</inkml:trace>
  <inkml:trace contextRef="#ctx0" brushRef="#br0">13717 8489 8320,'-6'-25'1768,"4"12"-1525,-2 0 1,2 7-1,2 15 1,0 1-1,0 2 1,0 1 28,0 0 0,0 5 0,0 1 1,0 2-1,0 3 0,2 0 1,1-2-1601,1-4 1,7 1 0,-4-1 1327,0-2 0,11-1 0,-3-2 0</inkml:trace>
  <inkml:trace contextRef="#ctx0" brushRef="#br0">13890 8436 8304,'0'-34'2890,"0"7"-2727,0 10 0,2 6 1,2 4-261,5 1 1,3 1 0,1 5-1,-1 2-292,-3 2 1,3-1 0,-4 6 0,4 0 0,2 0 0,-1 0 388,0 1 0,7 2 0,0 1 0</inkml:trace>
  <inkml:trace contextRef="#ctx0" brushRef="#br0">14210 8409 8304,'-2'-5'374,"0"5"195,-3 7 0,1 5 0,4 3 0,0 2 1,-2 6-1,-1 0 0,-1 1 0,1-2-161,1 2 1,2 0-1,0-2 1,0-4-1,2-4 1,2 0-457,5-1 1,3-6 0,1-2-1,1-5 1,-1-6 0,0-7-543,1-8 0,-1-4 0,0-2 0,-1 0 0,-2 1 0,-1-1 130,2 0 0,-4 2 1,2 2-1,1 2 0,1 2 1,-1 4-24,-1 4 1,0 5 0,4 6 0,1 2 0,-1 2 482,0 5 0,6 9 0,2 3 0</inkml:trace>
  <inkml:trace contextRef="#ctx0" brushRef="#br0">14597 8476 8304,'8'-6'2975,"1"-3"-419,0 3-2430,-1-6 1,-2 12 0,-6 0-1,1 6-1245,3 2 0,-2 4 1008,2-3 0,-4-4 0,-4 1 0,-5-1 0,-3 1 378,-1 1 0,5 2 0,3 4 0,0 2 0,1 1 1,1 4-1010,1 0 0,4-3 0,4 2 742,7 0 0,6-4 0,8 4 0</inkml:trace>
  <inkml:trace contextRef="#ctx0" brushRef="#br0">14916 8543 8287,'8'-23'823,"-4"1"1,4 6-1,1 12-267,2 2 1,-2 4 0,-1 2 0,-1 5 0,-1 3-554,0 1 1,-2-4 0,-4 0-1,0 1 1,2 1 0,1-1-736,1-1 1,2-5 0,-1 4 0,4-1 0,2-1 0,3 0 92,-1-3 1,0-3 0,1-3 0,-2-3 941,-4-1 0,0-1 1,-5-2-1,1 1 1,1 0-1,-1 0-120,1 0 1,5 5 0,-1-4 0,3 1 0,1 1 0,0 0 121,1 3 0,-1-3 0,0 2 0,1 1-22,-1 1 1,-4 4-1,-2 2 1,-1 5-1,-4 5 1,-5 3 0,-6 7-520,-3 6 0,-1 2 236,-1 4 0,1 2 0,0-4 0</inkml:trace>
  <inkml:trace contextRef="#ctx0" brushRef="#br0">8451 9169 24550,'0'-21'-2333,"0"2"1,2 7 0,1 2 1300,1 1 0,2 6 1226,-1-1 0,-2 2 0,5 4 0,1 2 0,0 5 0,0 3 1,1 1-1,2 0 0,3 2 0,1 2-44,2 0 1,6 3 0,-2-4 0,5 2 0,2-2 0,4-1 0,1-2 434,3 0 1,2 1 0,2-1 0,2 0 0,1 1-262,-1-1 0,3-1 0,-1-2 0,-2-1 0,0 1 0,-2 1 0,2-1-139,0-1 1,-4 0 0,6 4 0,0 1 0,1-1 0,0 0-231,0 1 0,0-1 0,-2 0 0,5 1 0,1-1 0,2 0 0,-2 1 577,1-1 1,4-4 0,-7 0 0,3 0 0,-1-1 0,-2 0-81,-3-2 0,4 3 1,-4-3-1,-2 1 1,-2 3-1,-2 1-362,-4-2 0,4 2 1,-4-2-1,2 3 1,0 1-1,-3 1 1,0-1-251,1 0 0,-1-4 0,3 0 0,-2 2 0,1-1 0,-1 0 244,1-1 0,-1-1 0,5 2 1,0-3-1,0 1 0,-1-2 1,-2 0 92,-2-3 1,0 3 0,2-1 0,-3 1-1,-2 2 1,-2-2-240,-2 0 1,-1 4 0,-1-1 0,1 1 0,-2 1 0,-1-3 0,-3 1-194,-2-1 0,3 2 0,-4-5 0,-2-2 1,-1 0-1,-2-1-140,1 3 0,-6-1 0,1-4 0,0-1-2574,-1-4 2675,-2 4 0,-1-11 0,3 5 0</inkml:trace>
  <inkml:trace contextRef="#ctx0" brushRef="#br0">11744 9955 21361,'-21'-34'-510,"-3"9"0,4 13 0,-4 11 282,-4 8 1,-12 10 0,-3 0-1,-4 0 1,-5-1 0,1 0 163,-1 2 0,-5 0 0,-4-5 1</inkml:trace>
  <inkml:trace contextRef="#ctx0" brushRef="#br0">11517 10915 27456,'-7'-13'-3701,"2"-1"0,4 1 3438,1 0 0,6 1 0,3 3 0,4 3 1,3 2-1,4-2 0,0 0 808,4 0 1,1 1 0,3 5 0,3 0 0,5 0 0,3 0 125,1 0 1,5 0 0,4 0 0,3 0 0,3 0 0,1 0-205,2 0 1,6 0 0,-2 0 0,3-1-1,3-4 1,2-3 0,2-4-524,2-2 0,-4 0 0,1-4 0,-3-4 0,-3-5 0,-2-3 0,-7-2-364,-6-2 1,-5-2 0,-11-4-1,-8 0 1,-8-1 0,-7-4 53,-7-4 0,-10-1 1,-10 0-1,-12 2 1,-14 2-1,-10 3 1,21 23-1,-3 0 341,-3 2 1,-3 1 0,-3 2-1,-3 2 1,-2 2 0,-1 1 0,-2 0-1,-1 1 1,1 1 0,0 1-1,-2 1 1,0 2 0,-1 0 0,1 2 54,-1-2 0,0 2 0,3 1 0,1 0 0,0-1 0,1 1 0,0 3 0,2 1 0,-1 2 0,2 2 0,3 1 0,0 1 108,3 1 0,2 1 0,-32 11 0,11 5 0,9 0 0,7 1 0,12 1 0,10 5-71,12 5 0,10 5 1,14 14-1,18 4 1,-9-28-1,4-1 1,5 2-1,3 0 1,5 0-1,1 1-209,2-1 1,3-1 0,6 2 0,2-1 0,1 0 0,2-2 0,0 0 0,1-2 0,2 1-1,1-2 179,1 1 0,0-1 0,-6-4 1,0-2-1,5 2 0,0 0 1</inkml:trace>
  <inkml:trace contextRef="#ctx0" brushRef="#br0">12984 10982 8528,'-21'-12'-11,"3"3"0,3 1 257,2 4 0,7 1 0,6-4 0,9-1 0,6 2 0,5-1 0,4 1 0,4-1 0,0 1 0,2 0 0,0 3 784,1 1 0,4-2 1,-5-1-1,-3 2 0,-5 3 1,-3 3-1,-3 3-851,-1 2 1,-7 1 0,-4 4 0,-3 0 0,-2 1 0,-3 0-216,-5 4 0,-5-2 1,-3 5-1,-4-2 0,0-2 1,2-2-1,3-2 523,2 0 0,4 1 1,11-3-1,4-2 1,7-4-172,8-4 0,4-1 0,13 0 0,3 0 0,2 2 0,-2 1-924,-3 1 0,-8 2 1,1-2-1,-6 5 0,-7 3 1,-2 3 141,-2 3 1,-5-3 0,-4 4-1,-2-1 1,-2-1 0,0 1 0,0 0 487,0 0 1,0-5 0,0-4 0,0 1 0,1 2-1,4 0 1,5-2 786,6-1 0,7-4 1,8 3-1,4 1 0,4 0 1,1 0-345,0 2 0,-2 0 0,-2 4 0,-5 1 0,-4 4 0,-5 2-1007,-4 6 1,-10 3 0,-3 6 0,-4-1-1,-2-1 1,-2 1 0,-5-1-311,-3 2 1,5-4 0,-8-2 0,4-4 0,3-4 0,2 0 532,4 0 1,2-3 0,4-1 0,5-1 0,5 1 0,4 0 318,2 0 0,-5-1 0,3-5 0</inkml:trace>
  <inkml:trace contextRef="#ctx0" brushRef="#br0">14103 12594 8253,'0'-18'976,"0"1"0,6 0 0,5 8 0,5 4-466,6-1 0,3 3 0,2-6 0,0 0 0,-1 0 0,1 2 0,0-1-1119,-1 1 0,1 4 1,-2-2-1,-3 4 1,-4 1 608,-3 0 0,-2 6 0,1 1 0</inkml:trace>
  <inkml:trace contextRef="#ctx0" brushRef="#br0">14157 12741 9941,'-14'-18'1107,"1"0"1,7 6 0,6 8-1005,7 2 1,7 2 0,4 0 0,4 0 0,4 0-1,4 0 1,1 0 0,-1 2-104,-2 2 0,-1 4 0,-1 5 0</inkml:trace>
  <inkml:trace contextRef="#ctx0" brushRef="#br0">14690 12607 8116,'-14'-19'1375,"7"3"1,3 3-818,2 13 1,7 13-1,1 5 1,1-1-1,3 1 1,1 0-1,-1-2 1,-1 1-1,3-1-475,4 2 0,-1-1 0,3-3 0,-4-2 0,0-2 0,-1-3-588,0-1 0,-5-3 0,-4-7 0,-2-7 1,-4-5-1,-2-6 0,-6-3 539,-7-2 1,1 0-1,-5-1 1,0-1-1,2-2 1,0 1 1130,3 2 0,5 3 0,4 2 0,1 4 1,3 1-1,3 2-954,4 4 0,4-1 0,7 6 0,1-1 1,3 4-1,2 1 0,3 0-1604,1-2 0,-2 1 0,1 5 1,3 2-1,0 2 1393,2-2 0,7-2 0,-2-1 0</inkml:trace>
  <inkml:trace contextRef="#ctx0" brushRef="#br0">15170 12208 8035,'-20'-14'1385,"7"7"0,0 11-596,7 19 1,4 6 0,4 7-1,1-1 1,1 1 0,-1 1 0,0 4-1,2 7-4342,4 4 3553,2 7 0,9-4 0,0 4 0</inkml:trace>
  <inkml:trace contextRef="#ctx0" brushRef="#br0">12197 13700 13636,'-13'-13'-390,"1"0"0,2-1 0,2 0 520,2-4 1,-4 3-1,2-3 1,0 5-1,-1 4 1,-3 5-1,-3 2 1,-6 2 0,-2 2-1,-6 3 1,1 9-106,0 7 1,-4 4 0,-4 4 0,-1 4 0,0 5-1,3 4 1,0 5 0,3 4 0,1 3 0,8 3 225,6 0 1,1 12-1,12-1 1,4 1-1,10 2 1,9-4-61,12-2 1,-10-29-1,4-2 1,3-4 0,3-1-1,3-1 1,3-3-1,4 0 1,2-2 0,2-4-1,1-1-104,1-3 1,2-2-1,4-2 1,1-3-1,1-3 1,-1-3 0,4-1-1,-1-2 1,3-2-1,0-2 1,-1-3-1,0-1-173,-2-1 1,-1-2 0,6-4 0,-1-4 0,-6 0 0,-1-1 0,0-1 0,-1-2 0,-1 0 0,-2-2 0,-5 0-1,-2 0 1,-4 0 0,-3-1-352,-3 1 0,-4-2 0,15-31 1,-13-2-1,-11-1 0,-15 0 0,-14-2 1,-17 1 110,-16 0 1,12 33 0,-4 3 0,-8 1 0,-3 4 0,-3 2-1,-2 2 1,-5 3 0,-2 3 0,-4 4 0,-1 3-252,-5 2 1,-1 4 0,-6 5 0,0 3 576,2 6 0,0 1 0,-2-1 0,0 1 0,22-2 0,1 2 0,-1-1 0</inkml:trace>
  <inkml:trace contextRef="#ctx0" brushRef="#br0">13503 14593 20297,'-17'-15'-614,"-1"-2"1,-4 2 0,4 10 0,0 5 436,-1 5 0,4 7 0,-3 7 0,5 0 0,4 0 0,5-2 0,4-2 0,6-4 0,7 0 0,9-4 0,9 1 371,9-1 1,2 0-1,7 4 1,-1-2-1,0 0 1,-4-1 0,-4 1-1,-4 2-224,-5 0 1,-9 3 0,-6-1 0,-5 0-1,-7 1 1,-2 1-135,-2 2 0,-12 3 1,-4 3-1,-5 0 0,-1-1 1,-1-2 272,3-2 0,0-3 0,9-2 0,0 1 0,4-1 481,1 0-680,1 1 0,10-5 1,2-1-1,5 3 0,7-1 1,4 1 110,-1-3 1,3 1 0,-1 5 0,2-1-1,2-1-376,-2-3 1,-9 3 0,1-4 0,-4 4 0,-6 2 0,-3-1 167,-4 0 1,-2-4 0,-4 0 0,-5 0 0,-5 0-1,-3 0 1,2 0 323,1-2 1,4 5 0,2-3 0,6 3 0,7 1 363,9 0 0,13 1 1,11 0-1,6 3 1,5 0-1,4 0-544,2-2 1,-3 2 0,-3 3 0,-7 0 0,-7 4 0,-5 1-656,-9 2 0,-5 10 0,-6 4 0,-6 4 0,-6 2 0,-6-1 0,-4 3-2780,-5 3 3392,3-14 1,-4 13-1,6-17 1</inkml:trace>
  <inkml:trace contextRef="#ctx0" brushRef="#br0">14570 16632 8228,'-8'-32'245,"3"-4"1,6-1 0,2 9 195,1 6 1,7 8-1,-4 6 1,2-1-1,-2 0 1,1 0-412,-1-1 1,-2 2 0,4 1 0,1 1 0,2 3-237,1 1 1,-4 2 0,0 0-1,1 0 1,2 0 0,1 0 0,1 0 560,-1 0 0,0 5 1,1-1-1,-1-1 1,0-1-1,1-2 140,-1 0 0,0 0 1,1-2-1,-1-1 0,0-3 1,1 0-569,-1 1 1,0-4 0,1 4 0,-1 2-1,0 2 1,1 1 0,-1 0-3485,0 0 896,1 6 2661,5 1 0,-4 12 0,4 2 0</inkml:trace>
  <inkml:trace contextRef="#ctx0" brushRef="#br0">14663 16659 8380,'-12'-10'0,"3"-4"0,5-1 0,10 7 0,6 3 330,4 4 0,8 1 0,-2 0 1,3 0-1,2 0 0,1 0 1,2 0-1,2 0-436,2 0 1,-4-5 0,1 1 0,-3 1 0,-1 3-1,-1 3 106,1 1 0,6 7 0,1-4 0</inkml:trace>
  <inkml:trace contextRef="#ctx0" brushRef="#br0">15396 16606 8317,'0'-18'0,"0"0"548,0 2 0,2 7 1,2 6-1,5 4-124,3 4 1,1 5 0,1-2 0,0 1-1,3-2 1,-1 0 0,-3-1 0,-2 0 546,-1-3 0,-2 3 0,0-1-1402,3-3 0,-7-2 0,-4-2 0,-6-6-19,-1-4 1,-3 2-1,4-9 1,0 1-1,0-1 1,3-1-1,1 0 862,2-1 0,0 3 1,2-3-1,1 2 0,3 3-409,1 1 1,-2 8-1,3 2 1,3 4 0,1 1-1,2 3-3,4 6 0,3 5 0,6 13 0</inkml:trace>
  <inkml:trace contextRef="#ctx0" brushRef="#br0">15956 16459 8256,'-12'-53'0,"3"1"0,6 9 1023,6 12 0,5 15 0,7 8 1,1 2-635,2 3 1,0 2-1,-5 1 1,0 0 0,1 0-1,-1 1 1,-1 4-864,-3 4 1,-4 7 0,-6 3 0,-3 2 0,-7 3 0,-4 1 286,-2 1 0,-6 1 0,6 0 1,2-2-1,4-1 0,7-4 724,3 0 0,2-3 0,5-3 0,6-1 0,7 0 0,6-1 1,8-1-482,4-3 0,10 0 0,5 2-56,4-1 0,-19-5 0,2 1 0,-1 2 0,-1-1 0</inkml:trace>
  <inkml:trace contextRef="#ctx0" brushRef="#br0">6225 14860 8201,'-10'-39'0,"-5"5"163,-4 8 0,1 5 1,-4 8-1,-3 1 1,-5 3-1,-7 4 1,-5 4-1,-5 2 0,-3 2 1,-5 3-1,-1 3 220,-4 6 1,6 0 0,-6 8 0,3 7 0,-1 9 0,2 9-317,27-20 1,3 1 0,2 2 0,2 1 0,1 4 0,2 1 0,2 0 0,3 1 0,1 5 0,3 0 0,3 1 0,1 1-33,1 1 1,4 0 0,7-2 0,5-1 0,2-3-1,5-3 1,5 1 0,4-3 0,7-1 0,5-3-1,4-3 1,4-4-74,4-3 0,3-4 0,4-4 1,1-3-1,4-2 0,1-3 0,2-2 1,0-3-1,4-3 0,0-4 0,2-5 1,1-3-14,-23 3 0,1-2 0,-1-2 0,-2 0 0,-1-1 0,0-1 0,0-1 0,0 0 0,0-1 0,18-10 0,-2-2 0,-4-1 0,-3-1 0,-7 0 0,-2-3 0,-7 0 0,-3-3-143,-6-1 1,-3-1 0,-6 2 0,-4-1 0,-5-3 0,-5-1 0,-4-2 0,-5 0 0,-5 1 0,-5 1 0,-4-1 0,-5 1 87,-3 3 1,-4 1-1,-7 1 1,-4 3 0,-4 6-1,-4 3 1,-6 2 0,-3 3-1,-2 4 1,-2 4 0,-3 3-1,-1 3 1,-1 5 0,0 3-458,-1 2 0,-2 3 563,-1 5 0,-1 3 0,-2 5 0,-1 2 0,22-5 0,0 1 0,-1 0 0</inkml:trace>
  <inkml:trace contextRef="#ctx0" brushRef="#br0">6159 15513 8563,'-27'-52'1553,"2"6"1,4 11-696,8 11 1,5 15 0,10 9 0,4 9 0,5 6 0,7 4-1442,3 2 515,1 1 0,11 5 1,2 1-1,4 1 1,2 4-1,2-1 1,2 2-427,-2 1 0,-2 0 1,-2 4-1,-4-2 1,-4-3-1,-4-2 293,-5-2 1,-4-2-1,-9-1 1,-5 1-1,-4 1 1,-7 4 627,-11 1-111,-3 2 0,-19-1 0,2 1 0,-5-1 0,0 1 0,1-1 53,2 2 0,2 3 0,4 3 0,7 2 0,8-1 0,6 0-483,4 1 0,3 5 0,9-2 0,4 0 1,10 3-1,6 1 0,11 2-208,8 3 1,5-7 0,-20-22-1,-1-1 1,28 23 0,-1 1-1,-1 0 186,-3 3 0,-9-7 0,-11-1 0,-6-2 0,-9 1 0,-5-2 0,-4-2 333,-7-1 0,-10-1 0,-10-2 0,-4-2 1,-4 2-1,-3 2 35,-1 1 0,-1 0 0,-5 1 0,0 2 0,1 3 1,4 0-306,4 0 1,4 3-1,5-3 1,4 0 0,5-1-1,4-2 1,4-1-474,4-2 1,2-5-1,4-1 1,5-1 0,5-3-1,3-2 567,-2-2 0,-1-5 0,-2-3 0,-1-2 0,-2 1 0,-2 2 1311,-2 1-1201,-2-3 0,-4 8 0,0-3 1,0 3-1,0 2 0,0 1-228,0 3 1,0-3-1,2 5 1,1-2-1,4 0 1,3 0-1,5 0-34,0 0 1,1 2-1,2-3 1,3 1-1,1-2 1,0 2-23,2 5 1,-5-3 0,-1 9 0,-5 3 0,-4-1 0,-4 7 0,-4 2-1517,-1 6 0,0 6 1669,0-7 0,-6 6 0,-1-3 0</inkml:trace>
  <inkml:trace contextRef="#ctx0" brushRef="#br0">6252 20151 9247,'-15'-67'0,"0"5"2138,2 9 1,3 10-1,10 19-1805,0 2 0,10 7 0,5 2 0,4 5 0,5 4 1,2-1-1,5 2-674,5 2 0,0 2 0,2 2 0,5 5 0,0 2 258,-2 5 1,1 3-1,-10-1 1,1 6 82,0 2 0,-8 7 0,-6 2 0</inkml:trace>
  <inkml:trace contextRef="#ctx0" brushRef="#br0">6252 20457 9381,'-8'-19'0,"4"-2"417,3 0 0,6 4 0,6 6 1,5 2-439,6-1 1,8 0 0,4-1 0,3 4 0,5 0 0,-1 1 0,2 0 0,0 3-862,1 1 882,1 2 0,-5 6 0,0 2 0</inkml:trace>
  <inkml:trace contextRef="#ctx0" brushRef="#br0">7012 20257 9247,'0'-25'0,"0"3"3099,0 4-2747,0 9 0,6 3 1,2 6-1,4 0 0,3 2 1,1 1-1,2 3 1564,-2 1-2181,-1 2 1,-1 0 0,-1-2-1,-1 1-187,-3-1 1,0-5-1,-8-2 1,-4-8 257,-3-4 1,-1-7 0,-4-5-1,4-4 1,1-3 0,3 2 1158,2 0 1,1 3-1,0 1 1,1 2-1,4 6 1,3 2-808,4 1 1,3 7 0,3 3 0,6 2 0,4 4 0,4 2 0,2 6-1742,3 7 1,2-1 0,1 6 1582,0 2 0,6 1 0,1 2 0</inkml:trace>
  <inkml:trace contextRef="#ctx0" brushRef="#br0">7838 19937 9647,'-37'-45'1818,"6"5"0,13 19-1326,5 16 1,7 5 0,12 9 0,6 2-1,7 0 1,6 4 0,8 5-809,4 6 1,-2 4 0,-1 7 0,-2 0 0,-7-3 0,-6-2 0,-6 0-493,-4-3 0,-3-2 0,-9-5 1,-6-6-1,-10-4 0,-11-4 231,-10-2 0,-9-4 0,-7-6 0,1-6 0,1-7 0,5-5 765,7-3 0,10-12 1,9-4-1,7-5 1,7-5-1,12 1 579,14 1 1,18-4 0,20 8 0,7 10-1,-25 20 1,2 2 0,1 2 0,1 2-409,2 1 1,0 2 0,3-1-1,0 3 1,-3 4 0,0 0 0,-2 0-1,-1 0 1,0 1 0,-1 0-360,35 3 0,-2 4 0,-5 5 0</inkml:trace>
  <inkml:trace contextRef="#ctx0" brushRef="#br0">4386 6264 29148,'0'-14'-1405,"1"7"1,2 1 0,0 2-1,-4-1 1,-7 2 0,-4 2-1,-1 1 1828,0 0 1,-1 0 0,1 0 0,0 0 0,-1 0 0,1 0-90,0 0 1,4 0 0,0 0-1,-1 0 1,-2 0 0,-3 0-1,-1 0-103,-2 0 0,-1 4 0,2 1 0,-2-2 0,0-2 0,-2-1 0,0 2 0,-2 2 1,2-2 0,-1 3 0,-1 0 0,1 1 0,1 1-350,2 4 0,0-1 0,3 2 1,-2-2-1,0 2 0,0-2 0,1 2-4,0 0 0,2 6 0,2 0 0,0-2 1,-2-1-1,-1-2 0,-2 0 41,2 1 1,-4-1 0,3 0 0,-1 1 0,0-1 0,-1 0-1,0 1 320,-1-1 0,-2 5 0,3 1 0,0 0 1,-2 2-1,0 0-1498,-3 2 1012,5 3 0,-2-4 0,5 0 0,-2 2 0,2-1 0,1 1 62,2-2 0,0-4 0,1 3 1,1 0-1,2-2 0,1 0 1,-1-3-16,0-1 1,4 0 0,-2 1 0,0 2 0,1-2 0,-2-1 0,2-2 16,0 1 0,-3-1 0,4 2 0,-1 1 1,-2 2-1,2-2 6,0-1 0,0 3 0,3 1 0,-1 0 0,1 1 0,0-3 0,0 1-24,-1 0 0,-1 4 1,5-3-1,-1 1 1,-2-1-1,-2-1 1,2-1 40,2 1 0,-1 0 1,-1-5-1,-1 1 1,1 0-1,2 3 38,1 0 1,0 1 0,0-4-1,0-1 1,0 0 0,1 0-1,2 2 34,1 3 1,5-3 0,-3 4 0,0-1 0,0 1 0,-1 0 0,-1 2 45,0 0 0,2-3 0,-3 2 0,3 0 0,0-3 0,2 1 0,-1 0 88,3-2 1,-2 0-1,1 1 1,3 1 268,4-2 1,-1-1 0,2-2-84,-2 0 1,3 5-1,1 0 1,1-2-1,-1-1 1,-3-2-68,-1 1 0,3 3 0,-1 1 0,0-2 0,-2-1 0,-4-1 0,0 0-110,-2 4 0,0-2 0,4 5 0,0-2 0,0-2 1,1-1-1,-1 0 181,0 2 1,1 0-1,1-5 1,1 0-1,2 1 1,-1-1 158,3 0 1,-1-4-1,6-1 1,-1-1 0,1-1-1,-1 1 1,1-1 169,0 0 1,2 3 0,-1-4 0,1-1 0,0 2 0,-1 1-480,1 1 1,-5 4 0,0-5 0,2 2 0,0 0 0,1 0-1,-1 0 62,-1-1 1,9-3 0,-7 2 0,1-1 0,4-1 0,-2-1-1,2 1 195,1-2 0,-3 0 0,3-1 0,-3 3 0,-1-2 0,0 0-145,-1 1 1,-1-2 0,-1 4 0,-2-2 0,1 2 0,0 0 0,1 0-31,0-3 1,8 3-1,-5-2 1,1 1-1,2-1 1,-1 1-101,2-2 1,6-2 0,-3-1-1,1 0 1,-3 1 0,-1 2 0,2 2-69,1-2 0,-4-2 0,1-1 0,-2 0 0,-1 0 0,1 0 0,-4 0 0,0 0 0,-1 0 0,-1 0 0,-1 0 0,2 2 0,1 1 0,2 1 0,1 1 0,2-4 0,1 2 0,0 2 0,0-3 0,2 0 0,1-2 0,-5 1 0,2 2 0,-1 2 0,0-2 0,1-2 0,-2-1 0,0 0 0,2-4 0,0-1 0,0 2 0,0 0 0,0 1 0,-1-3 0,-2 1 0,0 4 0,3 0 0,3 0 0,0 0 0,-1 0 0,-1 0 0,-2 0 0,4 0 0,-1 0 0,-2 0 0,1 0 0,4 0 0,2 0 0,1 0 0,-2 0 0,-3 0 0,0 0 0,-1 0 0,-1 0 0,4 0 0,-5 0 0,-1 0 0,-1 0 0,1 0 0,1 0 0,-1 0 0,-2 0 0,-2 0 0,1 1 0,0 2 0,1 2 0,3-3 0,-9 0 0,14-2 0,-10 0 0,2 0 0,2 0 0,0-2 0,1-2 0,6 3 0,-3-4 0,1 4 0,1-1 0,1-1 0,2-1 0,1 1 0,0 1 0,-2 2 0,1 0 0,-2 0 0,3 0 0,0 0 0,2 0 0,1 0 0,-1 0 0,-1 0 0,2 0 0,-1 0 0,1 0 0,-5-4 0,-2-2 0,-1 0 0,2 0 0,0 2 0,2-1 0,-2 1 0,-1-2 0,1 3 0,-2-2 0,2 1 0,0 0 0,-1-1 0,7-1 0,-5 3 0,2-1 0,0-1 0,2 1 0,-1-2 0,1-1 0,1-1 0,-1-2 0,0 2 0,-1 1 0,-2 1 0,-2 0 0,-3-3 0,3 5 0,-3 1 0,0 1 0,-1 1 0,-1-4 0,-1 4 0,-2-3 0,0 2 0,2 2 0,-1 0 0,0 0 0,1 0 0,-2-1 0,5-2 0,0-3 0,-1 0 0,0-2 0,-4 1 0,-1-3 0,-1-4 0,0-2 0,-1-2 0,0 2 0,-3 0 0,-1-2 0,-1 3 0,3-4 0,-3 1 0,-2 0 0,-3 0 0,0-1 0,2-3 0,-3 1 0,3 1 0,-3-3 0,-4 1 0,0-5 0,-2 1 0,1-4 0,-3-5 0,2-1 0,0-2 0,0-4 0,-1-1 0,-1-1 0,0 1 0,-4 7 0,2 4 0,-2 1 0,0 1 0,1 2-737,-1 0 0,-3 9 1,-4-8-1,-5 2 0,-5 0 1,-2-2-1,-2 2-715,2 2 1,-3 0-1,0 4 950,-2-2 0,5 0 0,-4-3 598,1 2 0,4 1 1,-4-2-1,1 1 1,0-2-1,1-3 1,-1-2 755,0-3 1,-6 1-587,2 5 0,-3-1 1,-3 0-1,-3 1 0,-5 1-521,-2 2 1,-5 0 0,0 5-1,3 2 1,0 1 0,3 1-1,-2 3 187,1 2 0,2-2 1,2 5-1,2 1 0,0-3 1,1 2 317,0 0 1,0-4 0,4 3-1,-1-2 1,-1 0 0,-4-2-1,1 0 307,-1-3 1,-4 1 0,1 0 0,-2-1 0,-4-1 0,-1 1 0,-2-1-489,-3 3 1,-1 3-1,-3-1 1,2 2 0,1 2-1,-1 3-75,-2 2 1,3 1 0,2 0 0,-1 0 0,4 0 0,-1 0 0,4 0 303,-2 0 0,2 0 1,4-2-1,2 0 1,1-3-1,2 1 1,-1-2-72,4-3 1,-4 1-1,0 0 1,-1-3-1,-3-1 1,-3-1-228,-4 0 0,-2-1 0,-4 2 0,1 2 0,-2 3 0,0 1 0,-3 3-27,1 1 1,1 2 0,0 0 0,0 0 0,-1 0 0,1 0 0,2 2-157,0 2 0,-2-2 1,-2 2-1,1-2 1,0-2-1,-1 1 1,1 2 349,0 2 1,-9-1-1,-4-4 1,1 0 0,0 0-1,6-1-136,3-4 1,-2 4-1,0-5 1,2 1-1,-1 1 1,1 1-1,-2 1-83,2 2 0,1 0 0,2 0 0,-2 0 0,-1 0 0,-2 0 0,2 2-182,1 2 1,-3-2 0,1 4 0,0-2-1,1 1 1,0-2 116,-2-2 1,2 0 0,5 2 0,4 2 0,-1-2 0,3 0 0,-3 0-302,1 1 1,-1 5 0,-2-3-1,1 1 1,-1 4 320,-2 1 1,-1 1 0,-1 0 0</inkml:trace>
  <inkml:trace contextRef="#ctx0" brushRef="#br0">1373 6624 31529,'0'-27'-9831,"0"2"9455,0 3 0,0 10 0,0 12 0,0 7 0,0 5 0,1 1 0,2 1 0,2 0 0,-1 4 0,1 4 0,1 4 0,0 2 1222,0 3-858,-2 3 0,-4 7 0,0 4 0,0 4 0,0 1 1,-1 2-1,-2-2 0,-3 2 0,0-2 224,0 2 1,1 0 0,5 0-1,0-3 1,0-5 0,0-4 0,0-4-1,0-7-588,0-5 1,0 0 999,0-7 1,-6-6-1,-4-11 1,-6-9-1,-6-6 1,-5-3-752,-4 2 1,1-3 0,-4 1 0,0 3 0,0 3 0,-2 5 0,2 1 701,3 3 1,3 2 0,1 2 0,2 3 0,2 5 0,2 5-720,2 3 1,5 0 0,7 5 0,1 2 0,3 1 0,1 3 0,2 2 270,0 1 1,0 0 0,2-5 0,2 1 0,5 0 0,2-2 0,0-1-340,3-2 1,-2-4-1,10 2 1,3 0-1,5-4 1,7-1-3992,6-2 4927,-2-6 0,23-7 0,-2-7 0</inkml:trace>
  <inkml:trace contextRef="#ctx0" brushRef="#br0">1666 7650 29532,'-13'-36'-7024,"4"7"7523,0 20 1,2 9 0,-4 10 0,3 5 0,-1 3 0,1-2 0,4 0-818,2 2 1,-2 3 0,-1 5 0,2 1 0,3 0 0,5 1 0,4 0 337,3-1 1,5 1 0,3-10 0,-1-2 0,2-3 0,-2-4 534,0-4 1,-1-4 0,-5-1 0,-1-1 0,-3-5 0,-5-6-900,-2-5 0,-2-6 0,-2 1 0,-2-4 1,-6 0-1,-5 1 0,-4 2 40,-2 6 1,5 2 0,-2 3 0,3 2 0,2 2-595,-1 2 1,7 3-1,4 8 1,7 4 0,10 2-1,6 3 285,6-1 1,2 0 0,3 1 0,3-2 656,0-4 0,4-2 0,-3-6 0</inkml:trace>
  <inkml:trace contextRef="#ctx0" brushRef="#br0">2040 7716 29532,'-17'-13'-2867,"4"0"1,-3 5 3133,7 4 1,-2 4 0,2 4 0,5 7 0,3 4 0,1 4 0,1 0-1,3 2-346,5 0 0,5-5 1,2 2-1,3-2 0,0-1 1,1-1 206,-4-2 0,3-7 0,-1-1 0,-2-2 0,-2-4 0,-5-2-422,-5-5 1,-3-4 0,-1-4 0,0-1-1,0 2 1,0 0-22,0-2 0,-4 8 1,0-4 224,1 3 0,1 6 1,4 5-95,2 8 0,3-1 0,5 2 1,0 1-1,0 2 0,3 1 18,0 1 0,-1-5 1,0-1-1,1 1 1,1 0-1,2-1 1,-2-2-135,-1-3 1,-2-2 0,-1-2 538,-3-4 1,-3 2 0,-6-6 0,0-1 0,-2-2 0,-2-1-639,-5-1 0,3 6 1,3 0-2597,6 2 1,9 8 3524,6 7 0,11 2 1,-1 3-1</inkml:trace>
  <inkml:trace contextRef="#ctx0" brushRef="#br0">2573 7796 14238,'-12'-37'0,"3"6"3197,5 9-3461,2 12 0,2 5 1,0 10-1,2 4 1,1 2 141,1 3 0,5 4 0,-3-1 1,1-2-1,2-3 0,0-5 1,-2 1 658,-1-1 0,5-4 0,-4 0 1,2-6-1,1-7 0,4-7-252,2-5 1,3-3-1,-1-3 1,3-2-1,1-1 1,0 2 0,0 2 488,-1 5 1,-2 3-1,-7 5 1,-1 2 0,-3 5-1,1 8-2253,-1 11 0,-2 9 0,-6 12 1,0 7-1,0 8 1410,0 9 1,-6-3 0,-2 6-1</inkml:trace>
  <inkml:trace contextRef="#ctx0" brushRef="#br0">1146 8236 30528,'-20'-18'-2022,"2"1"0,16 5 0,13 7 1,12 4 2712,12 1 0,19 0 0,14 0 1,-28 0-1,2 0 0,6 0 0,2 1 1,2 1-1,1-1 0,4 2 0,1 0 1,2 1-1,0 0-715,2 0 1,1 2-1,3 1 1,0 1 0,-3 0-1,-1 0 1,-1-1-1,-2 1 1,-1 1 0,-2 0-1,-4-1 1,-1 1 71,-6 1 0,0 0 1,4 1-1,0 1 0,-5-1 1,1-1-1</inkml:trace>
  <inkml:trace contextRef="#ctx0" brushRef="#br0">4479 7170 12731,'-7'-6'-841,"2"-3"1116,4-3 0,1 3 0,0 1 0,1-1 0,4 1 0,3 2 0,4 2 0,2-1 0,-1 3 30,0 0 0,-5 8 1,-2 3-1,-2 3 0,2 0-107,1-4 0,2-2 0,6-6 0,3 0 0,4 0 0,3 0 232,2 0 0,1-6 0,3-2 0,3-4 1,0-2-1,-1 1-175,-1 0 1,-8 4-1,1 1 1,-4 1 0,-5 1-689,-1 0 0,-9 2 1,-6 5-1,-9 2 0,-7 3 199,-6 2 0,-4 0 0,-2 6 1,-3-1-1,-3-1 0,-1-2 427,-1-1 0,2-6 0,-3 2 0,3-4 0,0-1 0,1 0 139,1 0 1,1 0 0,4-1 0,2-2 0,3-3 0,4 0 910,3 0-913,2-5 0,-1 10-497,1-3 0,6 4 0,5 2 0,8 4 0,10 0 1,7 0 149,5-3 1,13 3 0,5-1 0,7-2 0,8-2 0,0-1-365,-2 0 0,6-4 0,-11-2 0,-3 0 0,-3 0 0,-10 3-356,-4 1 0,-4 2 748,-8 0 0,-3 0 0,-5 0 0</inkml:trace>
  <inkml:trace contextRef="#ctx0" brushRef="#br0">11877 10675 8304,'0'-13'-101,"-6"-1"0,-1 3 1,-6 2-1,-1 4 1,1 4-1,0 1 1,-2 0-1,-2 0 1,0 0-1,0 0 0,3 0 711,0 0 0,1-2 0,0-1 1,-1-1 1220,1 1 1,7 1 0,6 2-1597,7 0 1,11 5 0,3 1 0,3 0 0,2 1 0,7-1-108,4 0 1,0-2 0,1-4 0,5 0 0,2 0-1,1 0 285,-3 0-295,-2 0 0,-2-1 0,-4-2 0,-4-1 0,-3 1 0,-2 0-82,-4-2 1,-3 4 0,-7-5-168,-3 0 0,-14 4 1,-11-4-1,-8 2 1,-8-2-1,-7 0 1,-5-1 190,-5-1 0,2 4 0,1-4 0,3 3 0,4 0 0,1 1 0,2-2 550,5-2 1,-3 5-1,12-1 1,2 1-716,4-1 0,9 4 1,4 0-1,9 7 0,10 5 1,11 1-1886,5 0 1,8 5 0,6 1 1989,2 2 0,12 1 0,8 5 0</inkml:trace>
  <inkml:trace contextRef="#ctx0" brushRef="#br0">18782 5997 18130,'0'-13'-232,"0"0"1,0-1-1,0 1 1,2 0 0,1-1-1,3 1 1,1 0-1,3 1 1,1 1 0,-1 4 428,-1 1 1,-8 3 0,-2 8 0,-9 2 0,-7 2 28,1 0 1,-3-2 0,-1 3 0,1-2 0,-2-2 0,2-2 0,-1 1 0,0-1 174,1-1 1,-3-1 0,4-2 0,0 0 0,0 1 0,1 2 0,-1 1-261,-1-1 1,2 3 0,-5 0-1,-2 2 1,1 2 0,-2 2-97,-2 1 0,3-1 0,-8-2 0,-1 1 0,-1 2 0,-2 3 1,1 1-2,-2-2 0,4-2 1,2 0-1,3 0 0,1 1 1,1-1-1,-1 2-98,0 3 0,5-3 0,1 2 0,2-2 0,1-2 0,-1 2 242,-3 3 0,1-3 0,0 3 0,1-4 0,-1 1 0,-3 1 0,-1 2-48,-2-1 0,2 2 0,0 0 0,1 0 1,-1 2-1,3-2-109,1 1 0,-1 3 0,3-1 0,0 2 0,-1 0 0,4-2-106,1 2 0,2-4 0,0 3 0,-2-1 0,-2 0 0,0 0 0,0 2 0,3 0 101,0-2 0,-1 5 0,-1-2 0,-3 4 0,0 1 0,-1-2 18,4-1 0,-3 4 1,0 1-1,-1 1 0,1 1 1,3-1-249,1-1 0,6 4 1,0-5-1,0-2 1,0 1-1,2 0 1,0 1 183,-1-2 0,4 0 0,-4-3 0,1 1 1,1-2-1,-1-1 0,1-2 65,0 2 1,-5 1 0,4 1 0,0 1 0,1 0 0,1 1-1,1 2-195,1 1 1,1 1 0,2-2-1,0 1 1,2-1 0,2-2 0,4-2 23,-1 1 1,3 4 0,-4 0 0,0-3 0,2-3 0,-2-4 257,0-2 0,2 4 0,-2-4 1,0 0-1,0 2 0,-1-2 1,-1 2-60,0 0 1,5-4 0,-3 6 0,2 2 0,2 3 0,3 3 0,4-1-144,0-2 1,10 3 0,-2 0 0,2-1 0,3-2 0,-2-2-23,0 1 1,-1 0 0,-2-1-1,-2-1 1,-2-1 0,-2-3-1,-2 0 264,-2-1 0,-4-3 0,0 0 0,-2 0 0,0-1 0,-1 3 1,0 1-62,-2-1 1,4 7 0,-1-2-1,3 0 1,3 2 0,1 1-193,2 0 1,5 2 0,0-6 0,2 0 0,1 1 0,1-3-1,0-2 142,-1-3 0,0-1 0,-4-2 0,-3 1 0,-1-1 0,0 0 33,-2 1 1,-6-2 0,-2-2 0,-1-1-1,-1 1 1,1 2-189,1 1 0,-1 5 0,4 0 1,-1-2-1,3-1 0,4-2 0,0 1-277,3-1 0,-6-4 0,4-2 1,-3-1-1,-2-1-406,1 1 1,-5-5 0,-4 2-1397,-3-6 1,-1 2 2172,-9-4 0,5 4 0,-3 1 0</inkml:trace>
  <inkml:trace contextRef="#ctx0" brushRef="#br0">17982 9369 8215,'-7'-21'0,"3"8"230,8 8 1,3 4 0,7 2 0,-1 2-1,0 3 1,2 2 0,3 2 217,4 2 1,-1 1 0,1 1 0,2-1 0,0 0 0,-2 2 0,-4 1-213,-4 2 1,0 1-1,-1-2 1,-1 2-1,-2 2 1,-1 1-1,1 0-74,2 0 0,-3-4 0,-1 3 0,-1 0 0,-1-2 0,0 0 0,-3-3 24,-2-1 1,-2-2 0,-5 1 0,-6-2-1,-6-3 1,-2-5 113,-4-3 1,-1 4 0,-2-1-1,0-1 1,-1-1 0,-1-2 0,-3 0-149,3 0 0,1 0 0,3 0 0,2 1 0,6 4 0,2 4-4896,1 2 4744,7 9 0,7 6 0,7 8 0</inkml:trace>
  <inkml:trace contextRef="#ctx0" brushRef="#br0">17356 6290 7870,'-15'0'0,"-3"0"0,3 2 935,-2 2 0,3-1 1,5 6-1,5-1 157,3-5 0,1-6 0,0-15 0,-2-4 1,-2-5-1,-5-6 0,-2-5 0,1-7 1,0-2-61,-5-3 1,3-2 0,-3-3 0,6-1 0,3-2 0,3 2 0,2 1-1033,1 2 0,3 4 0,4 1 0,8 3 0,3 3 0,3 4 0,-1 2 0,-2 6 0,3 1 0,0 4 0,-1 2 0,3 1 0,-3 1 0,0 7 0,-6 5 0,3 0 0,0 2-928,0 2 1,-7 4 0,-1 1 0,1 1 927,2 4 0,1-4 0,1 5 0</inkml:trace>
  <inkml:trace contextRef="#ctx0" brushRef="#br0">17836 4611 8238,'-12'-13'2854,"3"0"1,3-1 0,8 2-732,2 3 0,3-1 0,7 6 0,-1 1-1641,0 1 0,-4 4 1,-1 2-1,-1 7 1,1 3-1,0 7 1,1 3-483,0 4 0,-1 3 0,0-1 0,-2 2 0,-1 1 0,1-1 0,0-1-296,0 2 0,2-9 0,-3 2 0,-1-2 296,2-3 0,2-2 0,5-6 0</inkml:trace>
  <inkml:trace contextRef="#ctx0" brushRef="#br0">18142 4598 12689,'6'13'6748,"3"1"-6343,3-1 1,1 2 0,2 1 0,1 2-1,2-2 1,-2-1 0,1-2 0,-1-1-1492,2-3 0,0 1 0,-5-7 1086,0-4 0,-5-5 0,-2-8 0</inkml:trace>
  <inkml:trace contextRef="#ctx0" brushRef="#br0">18302 4451 8181,'-13'0'4915,"7"0"0,6 0-4517,7 0 1,7 0 0,4 0 0,2-1 0,4-4-399,3-4 0,-4-8 0,10-4 0</inkml:trace>
  <inkml:trace contextRef="#ctx0" brushRef="#br0">18556 4411 8067,'-2'14'0,"-1"0"0,-1 3 2083,1 0 1,3 6-1,4-6 1,5 0-1339,3-2 1,6-4 0,1 0-1,2-4 1,2-1 0,3-4-1,0-5 1,1-8 304,0-5 1,-2-5 0,-2-8 0,-3-4 0,-4-4 0,-6 1-1457,-2 2 0,-4 3 1,-4 5-1,0 0 1,0 4-1,-1 5-2871,-4 2 0,-2 7 0,-6 4 3118,-1 2 0,7 8 1,1 2-1</inkml:trace>
  <inkml:trace contextRef="#ctx0" brushRef="#br0">18902 4305 10423,'-7'6'4034,"2"2"1,5-2-3149,5-1 0,7-4 0,7-1 0,2 0 0,2 0 0,1-1 0,-2-4 0,-4-3-1232,-3-4 1,1-2 0,-3 1-1,-5 0 1,-5-1 0,-3 1-412,0 0 0,-6 5 1,-3 4-1,-3 2 0,-1 2 1,-1 0-1,1 2 989,0 2 1,1 4-1,2 5 1,2 0-1,2 1 1,3-1-1,3 2 98,5 3 0,2-4 0,6 4 1,1-3-1,1-2 0,1 1 0,3-3-330,2-2 0,1 3 0,5-4 0</inkml:trace>
  <inkml:trace contextRef="#ctx0" brushRef="#br0">19235 4238 17269,'14'0'2562,"-1"2"0,0 2 0,1 5-2032,-1 3 1,0 0 0,1-2 0,-1-1 0,0 0 0,1 0 0,-1-2-1712,0-1 1,-1-3 0,-1-6 0,-4-3 0,-1-1 765,-3-4 1,-2-1 0,-1-1 0,0 0 0,0-1 0,0 1 2048,0 0 1,2 5 0,2 4 0,7 2-1372,5 2 1,0 6 0,5 3 0,-2 2 0,-1 0 0,0 1 0,0 3-1238,-2 0 0,-1-2 0,-2-2 0,0-4 974,1-1 0,-1-2 0,0-4 0</inkml:trace>
  <inkml:trace contextRef="#ctx0" brushRef="#br0">19782 4065 28496,'9'4'0,"0"2"58,1 2 0,-3-5 1,2 2-59,2 1 0,1-4 0,1 2 0,0-2 0,1-2-259,-1 0 1,-6 1-1,-2 4 1,-7 4 0,-5 2-174,-6 3 0,-8-2 0,2-1 1,-1 1-1,1 3 0,3-2 1,2-1-852,6-3 0,2 0 0,7 3 1283,4-3 0,8-3 0,8-6 0</inkml:trace>
  <inkml:trace contextRef="#ctx0" brushRef="#br0">20209 3852 9972,'-12'1'1870,"3"3"0,3-1 1,6 6-1,1 0 1,4 0-666,4 0 0,4 1 0,3 7 0,2 2 0,0 0 0,-2 2 0,-1-2-1053,-3 0 0,-3 5 0,0-3 0,-5 1 0,-3-1 0,-1-2-2389,0-3 1,-4-1 0,-2-3 2236,-1-3 0,4 3 0,-3-5 0</inkml:trace>
  <inkml:trace contextRef="#ctx0" brushRef="#br0">20928 3718 8009,'-13'0'1616,"6"-1"1,1-2 349,0-2 0,3-3 0,-5 2 0,1 0 0,0 0-1407,-4 3 1,5 3-1,2 4 1,2 5 0,2 3-1,0 1-594,0 1 1,0 0 0,2 3-1,2 0 1,5 0 0,3-4-1,3-3-310,3-1 1,-4-6-1,6 2 1,-3-4-1,1-1 1,-1-1-1,-3-4 511,0-4 0,-5-4 0,-2-3 0,-1-3 0,-3-2 1,-2-3-1,-1 0 275,0 2 0,0 1 0,0 5 0,-1-2 1,-2 2-1,-2 1 0,2 2 87,2 0 1,2 4 0,5 1 0,6 1 0,5 1-529,-1 0 0,3-3 0,0 3 0,1-1 0,0-2 0,0 0 0,-1 2 0,-3-1 0,-1 1 0,-3 5 0,-3 4 0,-5 11 0,-2 12 0,-5 15 0,-5 15 0,-5 9 0,-3 8 0,7-34 0,0 0 0,0 1 0,0 0 0,0 0 0,2-1 0,-2 34 0,4-3 0,5-5 0,5-8 0,4-7 0,4-9-1024,5-7 0,1-8 0,5-8 0,-2-8 0,0-7 0,0-8 671,1-7 1,-11-13 0,-1-12 0,-3-7 0,-5-5 0,-5 0 0,-5-2 768,-6 0 0,-8 3 0,2 3 0,-1 3 0,1 6 0,4 5 1,3 7-85,3 5 0,7 6 0,-1 2 0,6 3 0,7 4 0,8 4-9951,8 1 9619,1 0 0,12 0 0,-5 0 0</inkml:trace>
  <inkml:trace contextRef="#ctx0" brushRef="#br0">21848 3478 7898,'9'0'1260,"0"2"-32,1 2 1,-2 8 0,-1 9 0,0 3-1,-1 5 1,0 4 0,-1 2 0,-1 1 707,1-1 1,-1-5-1,-4 0 1,0-7 0,0-5-2034,0-3 0,0-9 0,0-8 0,0-10 1,0-8-1,0-7-909,0-4 0,0-3 1,0-6-1,0 0 1,2 1-1,1 4 1,1 2 1134,-1 1 0,3 8 0,0-1 0,0 4 0,1 6 0,1 4 85,2 2 0,-1 6 0,4-2 1,5 4-1,1 1 0,-1 0-1800,-3 0 1,0-2 0,2-2 0,4-5 1585,0-3 0,10-7 0,-3-2 0</inkml:trace>
  <inkml:trace contextRef="#ctx0" brushRef="#br0">22541 2705 8638,'9'-11'1836,"0"2"1,-2 10-1,4 14 1,-2 9-609,1 5 1,2 19 0,0 2 0,-3 8-1,-5 7 1,-2 0 0,-2 0 0,0-4-753,0 1 0,0-10 0,0-3 0,0-8 0,0-4 1,0-4-477,0-5 0,-6 2 0,-2-10 0</inkml:trace>
  <inkml:trace contextRef="#ctx0" brushRef="#br0">4279 8036 29620,'0'-13'-4916,"0"0"1,4-1 4014,1 1 1,-1 4 0,-2 2 0,2 1 0,5 3 1386,3 1 1,3 2-1,1 0 1,3-1-1,2-2 1,3-3 0,1 0-1,3-1 13,3-1 1,0-1-1,6-3 1,3 2 0,-1 1-1,1-1 1,-3 0-1,1-1-385,1 2 1,-4 5-1,-2-4 1,-2 2 0,-4 4-1,-2-1 33,-6-2 0,-3 4 0,-2-4-345,-1 4 1,-7 1-1,-7 0 1,-10 0-1,-7 0 1,-1 0 353,0 0 0,-5 0 1,2 0-1,-2 0 0,1-2 1,0-1 277,0-1 1,-2-1-1,-2 4 1,0-2 0,1-1-1,-1 1 1,0 1-133,1 2 1,-1 0-1,0 0 1,2 2-1,1 1 1,4 2-686,0 3 1,3-5 0,5 3 23,3 0 0,4-5 0,11 4 0,8-4 1,8-1-1,8 0 17,5 0 0,5 0 0,3 0 327,1 0 0,13 6 0,-2 1 0</inkml:trace>
  <inkml:trace contextRef="#ctx0" brushRef="#br0">11731 10955 29730,'-8'-25'-9831,"-2"13"8402,5-6 1496,1 12 0,5 0 0,4 6 0,4 0 0,4 0 0,5 0 0,4 0 0,6 0 0,6-1 0,9-2 484,8-2 0,-3-1 1,12 4-1,0-4 1,-2 0-1,0-2 1,-2 2-356,2 0 1,-2 2 0,-7 3 0,-6-2 0,-4-2 0,-7 2 0,-4 2-1,-7 1-391,-5 0 1,-11 0-1,-11-2 1,-16-1-1,-15-1 150,-11 1 1,-10 1 0,-4 2 0,-3 0 0,-2 0-1,2 0 70,3 0 0,0 0 0,9 0 0,7 2 0,6 4 0,7 6 371,5 4 1,4 2 0,11-5 0</inkml:trace>
  <inkml:trace contextRef="#ctx0" brushRef="#br0">4466 8756 29739,'-9'-13'-2278,"1"-1"0,2 1 1417,3 0 1,2 2 0,2 7 1200,4 8 1,2 1 0,7-1 0,-1-2-1,2-2 1,1 0 0,5 0 0,4 0 0,8-2 1165,4-2 1,8-2-1323,4-3 1,5-3 0,2 3 0,2-3 0,-1-1-1,1 0-69,0-1 0,-3 5 0,-5 1 0,1-3 0,-6 1 0,-3-1-303,-7 3 0,1 3 1,-8-4-1,-4-1 0,-3-2 1,-5-1-1,-3-1-364,-4 1 1,-3-2-1,-6-1 1,-3-3 0,-4-2-1,-8-3 1,-4-1 278,-5-2 1,-7 1 0,-5-1-1,-4 1 1,-4-1 0,-7-1-1,-3 0 285,-4 1 1,-7-1-1,0 10 1,-7 2-1,-2 2 1,35 9-1,0 2-71,-2 0 1,-1 1-1,-1 2 1,0 2-1,-1 0 1,1 3 0,2 2-1,2 2 1,2 2-1,1 2 1,-31 20-1,7 7-712,6 8 0,8 7 0,14 13 496,10 3 0,14-29 1,2 2-1,6 4 1,0-1-1</inkml:trace>
  <inkml:trace contextRef="#ctx0" brushRef="#br0">11771 10795 8128,'0'-27'0,"-2"8"0,-2 6 378,-5 7 0,0 4 1,6 2-1,12 0 0,10 0 1,8 0 447,4 0 0,9 0 0,9 0 0,1 0 1,2 0-1,-2 0 0,2 0 0,-3 0-365,-2 0 0,-2-1 1,-7-2-1,-2-2 1,-5 3-694,-3 0 1,-7 2 0,-3 0-95,-4 0 1,-12 0 0,-8 0-1,-10 2 1,-11 0 0,-9 3 320,-7-2 1,2-2 0,-3 1 0,2 1 0,2 1 0,0-1 0,2-1 461,2-2 1,-1 0-1,6 0 1,1 0-1,4 0-731,3 0 1,7 0 0,12 0 0,11 1 0,12 4-1,12 2-358,6 0 1,8 5-1,1-3 1,1 3 631,4 1 0,6 1 0,4-1 0</inkml:trace>
  <inkml:trace contextRef="#ctx0" brushRef="#br0">6558 9382 8211,'-13'0'0,"0"-6"0,-1-1 390,1 0 1,4-4 0,2 5 0,1-1 0,4-2 0,5 2 0,6 2-33,3 4 1,-3 5 0,0 2 0,1 0 0,1 1 0,-1-1 0,-1 2 0,3-2-93,4 0 1,0-1 0,7-2 0,2 2 0,3-1-1,3 1-98,-1-1 0,4 1 0,1-5 0,2 0 1,-1 0-111,-5 0-173,-3 0 0,-6-5 0,-1 1 0,-2 1 0,-4 0-80,-5-2 0,-5 4 0,-11-4 0,-9 4 0,-9 1 218,-5 0 1,-10-4 0,1-1 0,-5 2 0,0 2 0,1 1 55,2 0 1,5 1 0,1 2 0,3 2-1,4-2 1,3-2 0,4 0-732,3 4 1,0-4-1,9 5 1,2-1-939,6-1 1,6 5 1589,7-4 0,13-7 0,2-5 0</inkml:trace>
  <inkml:trace contextRef="#ctx0" brushRef="#br0">19142 9102 8434,'-27'-13'0,"2"1"0,3 3 0,4 3 335,3 1 0,-2 3 1,-1-4-1,3 0 1,8-1-1,10-2 0,11 2 1,10 1-1,9 3 395,4 1 1,6 2 0,6 0 0,8 0-1,10 0 1,9 0 0,-35 0 0,2 0-1,2 1 1,2 0 0,2 0 0,1 1-455,3 0 0,1 0 0,-1 1 0,2-2 0,3 0 0,1-2 0,-1 1 0,1 0 0,1 0 1,0 0-1,0 1 0,0-2 0,3 0 0,1 0 0,0-3 0,0 0-323,-1-2 1,1-1-1,3-3 1,1-1-1,-5 1 1,0 1-1,0-1 1,1-1-1,1 0 1,0-2 0,-4 1-1,0-1-206,-2 0 1,-1 0-1,-4-1 1,0 1-1,-4 0 1,-1 1-1,-3 0 1,0 0-1,-3 2 1,0 1 0,-4 0-1,-1 2 1,30-4-391,-9 4 0,-10 2 1,-6 5-1,-6 2 1,-7 2-1,-8 5 1,-7 4-72,-5 5 0,-7 3 1,0 6-1,-6-1 0,-6 1 1,-1 0 713,1-1 0,-3 1 0,5 0 0</inkml:trace>
  <inkml:trace contextRef="#ctx0" brushRef="#br0">22941 8636 8499,'0'-27'3824,"0"10"-3210,0 8 1,0 9-1,-1 14 1,-2 4 0,-2 4-1,2 4 1,2 3 47,1 7 0,0-7 0,0 8 0,0-4 0,0-2 1,0-1-431,0-2 0,0-6 1,0-1-1,0-2 1,0-3-67,0-1 0,-2-10 1,-2-10-1,-3-10-220,-1-4 0,-2-12 0,5 1 1,2-4-1,2-1 0,1-1 1,1 1-1,2 1 577,2 1 1,4 6-1,-3 7 1,1 0-1,3 4 1,2 1-181,2 2 1,-1 1 0,0 2 0,1 2-1,-1 2 1,2 4-951,2 0 1,0 2 0,5 2-1,2 0 1,1 4 0,3 2-1,2 1 1,1 0-585,-2-1 0,4 1 0,1 5 0,3-2 0,6-4 1191,3-3 0,3 2 0,4 1 0</inkml:trace>
  <inkml:trace contextRef="#ctx0" brushRef="#br0">24168 8276 8573,'-6'-47'1695,"3"4"1,-6 12-1414,-2 9 1,0 7 0,-1 4 0,1 4 0,2 1 0,-1 3 0,-2 2 0,-1 1-141,0 0 0,-1 6 0,1 4 0,0 6 0,-1 6 0,2 5-100,4 4 1,2 3 0,6 8 0,0 2 0,0 5 0,0 1 487,0-1 0,1 3 0,2-3 0,3 1 0,0-1 1,0-5-899,-3-2 0,-2-2 0,-1-2 0,-1-4 1,-4-7-1,-5-8 0,-6-5-855,-7-5 0,-8-6 0,-4-12 0,-4-9 0,-1-6 0,2-4 0,2-2 1190,5-1 0,5 0 0,3 5 1,7 0-1,6 3 0,5 1 1442,4-2 0,10 5 0,8-1 1,13 4-1,8 1 0,7 5 4413,4 2-5849,14 4 1,1 10 0,10 3 0,-36-3 0,0 1 0,-1 1 0,0 2 26,-1 1 0,0 0 0,7-1 0,0-1 0,-5 1 0,0 0 0</inkml:trace>
  <inkml:trace contextRef="#ctx0" brushRef="#br0">4292 9476 20432,'-13'0'-973,"1"-2"0,5-2 0,7-5 0,7-3 617,5-1 1,0-1 568,-3 1 0,-9 6 1,-9 2 527,-3 4 0,5-1 50,2-2 1,4 1-684,1-6 0,-6 6 1,-3-2-1,-3 4 1,-1 1-1,-1 0-55,1 0 0,0 1 0,-1 2 1,1 3-1,0 0 0,-1 0-108,1-3 1,0 0 0,-1 0 365,1 2 0,0-1 0,-1-4 1,1 0-1,0 0 0,-1 1-295,1 4 1,0-2 0,-1 4 0,1 1-1,-2-1 1,-1 3 0,-2 2-52,2 2 1,-3-3 0,1 0-1,2-2 1,-1 0 0,1-1 137,-2 1 0,0-4 0,5 2 1,0 1-1,-1-2 0,1-1 166,0-2 1,-1-1-1,3-1 1,-1 2-1,1 3 1,-2 0 0,0 2-264,-4-1 1,1 2 0,1 4 0,-1 1 0,-3 0 0,0 3-56,-1 0 1,-2 1 0,4-3 0,1 1 0,-1 2 0,0-2-1,2-1 159,1-2 1,6-1-1,0-1 1,0-2-1,0 1 3,0 2 0,5 1 1,-3 0-1,-1 1 1,2-1-79,0 0 1,-3 1 0,4-1-1,-3 0 1,-2 2 0,-1 1-1,1 2-33,1-1 1,5-3 0,-4 0 0,1-1 0,1 0 0,0 1 87,3-1 1,-3-4-1,2 0 1,1 1-1,0 0 1,0 1 0,-2-2 96,2 1 1,-3 2 0,2 1-1,0 2-230,-2 3 0,0-3 0,-3 4 1,3-3-1,1 0 0,1-1 0,0 2-3,-2-3 1,4 1 0,-2-1-1,2-1 1,1-1 0,-2-2-1,-2-1 130,2 1 1,0 2-1,0 1 1,-1 1 0,1-1-1,2 0-82,1 1 1,-5-1 0,1 0-1,1 1 1,1 1 0,2 1-1,0 2-76,0-2 0,0 3 1,0 0-1,0 2 1,-1 1-1,-2-1 1,-2-2-10,2 1 1,2-6 0,1 4 0,0-3 0,0-2 0,0 1 0,0-1 217,0 0 0,0 1 1,0-1-1,0 0 1,0 1 278,0-1-433,0-6 0,0 5 1,0-3-1,0 3 1,0 1-1,0 1-158,0-1 1,0 5-1,0-1 1,0 0-1,0-2 1,0-2 161,0 0 0,0 1 0,0-1 0,0 0 0,0 1 1,0-1 267,0 0 1,0 0-1,0 1 1,0-1-243,0 0 1,0 1 0,0-1-1,0 0 1,0 2 0,0 2-1,0 0-260,0 0 0,0-1 1,0 0-1,0 2 1,0-2-1,0-1 552,0-2-201,0 1 0,0-1 0,0 0 0,0 1 0,0-1-1,0 0 0,0 1 0,0-1 0,0 0 0,0 1 0,0-1 0,0 2-269,0 3 0,0-4 0,0 6 0,0-1 0,0 2 0,0 1-51,0 0 0,0-4 0,0 3 1,0-2-1,0-3 0,0 0 354,0 2 1,0-3-1,0 3 1,0-3-1,0-2 1,0 0 1,0 0 1,0 1 0,-2-1 0,-1 0 0,-1 1 0,1-1 0,2 0 0,1 2-350,0 3 1,0-3-1,0 3 1,0-2-1,0 0 1,0 2 96,0-2 1,0-1 0,0-2 0,0 1 0,1-1 0,2 0 0,1 1 343,-1-1 1,-1-4 0,-2 0-1,0 1 1,0 2-172,0 1 0,1 1 0,2-1 1,2 0-1,-2 2 0,-2 1 0,-1 2-180,0-2 1,0 4 0,0-1 0,2 0-1,1 0 1,1-2-226,-1-2 0,0-2 0,0 0 0,1 1 0,1-1 728,1 0 0,-5-4 0,4 0 1,-4 1-1,-1 2-403,0 1 0,2 1 0,1-1 0,1 0 0,-1 2 1,0 2-334,2 0 0,-4 6 0,5-4 0,-2 0 0,2 0 0,0-2 0,0-3 264,-3 0 1,3-1-1,0-1 1,0-2-1,1-2 1,-1-1 441,0 0 1,0 1 0,-3 2-1,3-1 1,1 2 0,4 0-372,1 3 0,-4-1 0,1 0 0,0 1 0,0-1 0,0 0 1,0 1-244,-2-1 1,5 0 0,-3 1 0,3-1 0,0 0 0,-2-1 859,-1-3-435,0 3 1,0-9-1,0 4 1,1-1 0,2-3 284,1-1 1,-4-1 0,0 2 0,1 1 0,2 1 0,2-1-626,-1 1 0,2 4 1,1-3-1,2 0 0,-1 1 1,1 0-1,2 2-89,0-1 1,-3 2 0,0-6 0,0-1 0,-1-1 0,2-1 604,-2 4 0,-1-4 0,-2 4 0,0-4 0,2-1 0,2 0 0,0-1-197,0-4 0,2 4 0,0-4 1,0 4-1,2 1 0,-2 0 1,2 0-585,0 0 0,-3 0 1,2-2-1,0-1 1,-4-1-1,0 1 356,2 2 0,-3-4 0,3-1 0,-4 0 1,0-1-1,-1 1 1310,0 0-881,1-4 0,-1 2 0,0-5 0,1 0 0,-1-1 1,0-1-153,1-2 0,-1 0 0,2-5 0,1 0 0,2 0 0,-2 0 0,0-2-190,2-1 0,-3-3 0,3-2 0,-3-3 0,-2 1 0,0-2 0,1 0 0,-7 4 0,5-7 0,-5 6 0,2 0 0,-1 0 0,-1-2 0,0-1 0,1 0 0,2-3 0,-2 3 0,-1 0 0,-1 1 0,1-1 0,1 0 0,1 3 0,2-4 0,0-1 0,-2 2 0,1 1 0,2 1-146,-5 4 0,5-9 1,-3 6-1,1 1 1,1 0-1,-4 2 169,-1 2 0,3-9 0,-3 9 1,0-2-1,1-2 0,-1 0 0,0-2 30,-3-2 1,3 3 0,-2-5 0,1 1 0,-1-1 0,1 1 0,-1-2-171,2-2 0,-4 5 0,2 1 0,-2 2 0,-1-1 0,2-1-245,1 1 1,1 0-1,-4 4 288,4-3 0,-4 3 0,4-3 0,-4 1 117,-1-1 1,0 3 0,0-3 0,0 1-24,0-1 1,0 3 0,-1-3-112,-4 3 0,4 1 1,-5-1-1,1-1 0,1-3 1,1 3-1,2 1 6,1 1 1,0 0 0,0 1 0,-2 1 0,-1 1 0,-1 2 0,1-1 27,1 3 1,-2-5 0,-2 2 0,0 0 0,0-1 0,2 2 69,-2-2 1,3 0 0,-5 1 0,2 0 0,2 1 0,-1 0 0,1 0-107,1-2 1,2 3-1,1 1 1,-2-1-1,-1 2 1,-1-1-1,1 3 20,1-3 0,-2 6 0,-2-6 1,0 3-1,-1-1 0,-1 2 81,-2 1 1,2-3 0,1-1 0,0-1 0,1 0 0,-2-1 0,2-3-8,0-1 1,-3 3-1,5 0 1,0-2-1,-1 0 1,-1 1 0,0 0-56,0 0 0,-3 3 0,4 1 1,-3 1-1,-2 1 0,-2 2-62,-1 5 1,-2-2 0,-3 3-1,-3-2 1,-2 1 0,-3 3-118,-2 1 0,-6 0 1,0 3-1,-1-2 1,-4 2-1,2 2 1,0-1-6,3-2 0,-3 3 0,6-4 0,1 4 0,2-1 0,3-1 0,3-1-420,4 1 0,3 1 0,2 2 0,-1 2 0,3 4 722,2 7 0,-3 6 0,4 8 0</inkml:trace>
  <inkml:trace contextRef="#ctx0" brushRef="#br0">2933 11195 22804,'0'-14'-6065,"1"3"6005,4 2 1,-4 1 0,5 5 1060,0-1 1,-5 1-1,4 7-393,-4 5 1,-2-3 0,-4-1 0,-4-4 0,-2-1 0,-3 0 153,1 0 0,0 0 1,-1-1-1,1-4 1,0-4-1,-1-2-329,1-3 1,0 1 0,-1 0 0,1-1 0,0-1 0,-1-1 0,1-2-367,0 2 1,-2-3-1,-1 0 1,-2-1-1,2 1 1,1 1-1,1 1-274,1-1 1,0-2 0,-2 4 0,-1-3 0,-2 0-1,2-2 1,1 0 374,1-2 0,1-3 1,0 0-1,1-1 1,2 0-1,2-1 86,2-3 1,-3 3 0,5-5-1,1 2 1,1 0 0,4 2-1,1 1-238,1 1 1,5-1 0,-3-2 0,0-1 0,0 1 0,-2 1 0,1-1-226,-1-1 1,1-4 0,-5 2 0,1 0 0,2-1 0,2 2 164,-2-1 1,0-2 0,0 2-1,1-1 1,0-2 0,1 1-1,-1 1 1,-1 1-27,-1 4 0,2 1 0,1 1 0,-2 0 0,0 1 0,0 0-328,1 4 0,0-2 1,-4 5-1,0 0 0,0 0 1,0 2-1,0 1-128,0-2 1,0 4 0,0-6 0,0 3 0,0-1-6589,0 1 1478,0 9 5798,6 8 1,2 7-1,5 6 1</inkml:trace>
  <inkml:trace contextRef="#ctx0" brushRef="#br0">2266 9396 20871,'-25'-11'0,"4"-4"-693,8-4 1,5 7 0,8-1 1063,0 1 0,2 5 0,4-2 0,6 0 0,6 0 0,1 0 1,3-1-1,0 0 349,2 1 1,4 1 0,-6 5 0,2-1 0,0 1 0,-4 1-694,0 2 1,2 2-1,-4 2 1,-1 4 0,1 1-1,0 1 1,-2 3-663,-1 4 1,0 2 0,0-1-1,-1 4 1,-2 3 0,-1 3-1,-2 2 117,-1 1 1,-5 6-1,3-3 1</inkml:trace>
  <inkml:trace contextRef="#ctx0" brushRef="#br0">1493 11648 28481,'-7'-28'-2037,"-5"3"0,10 19 2198,-2 6 0,2 7 0,2 9 0,0 5-247,0 4 1,0 2 0,0 10 0,0 3 0,2-2 0,2 2 0,5-4 0,4-2 151,5-4 1,-1-2-1,3-3 1,0-3-1,-4-4 1,0-5 272,2-4 1,-8 2 0,4-7 0,-3-3-1,1-5 1,0-9-271,-3-8 0,1-4 0,-5-2 0,-1-1 0,1-2 0,-1-1-478,-1 2 1,-1 1-1,-1 2 1,2 3-1,1 2 1,-1 2-1,0 4 1,0 3-1129,2 3 0,5 6 0,1-1 0,5 2 2003,6 2 0,3 0 1,2 0-1</inkml:trace>
  <inkml:trace contextRef="#ctx0" brushRef="#br0">2173 11648 27103,'-12'-22'-1409,"3"0"0,5 1 0,8 13 1407,5 8 0,3 2 0,1 7 1,0 1-1,1 3 0,-1 5 1,2 4-1,1 5 215,2 4 0,0 3 1,-5 8-1,0 1 0,-1 0 1,-1-3-557,-2-3 1,-2-8 0,2 2 0,-3-4 0,-2-5 0,1-4 0,-2-3 368,-2-2 0,-2-6 1,-4-4-1,-4-6 0,-3-7 1,-1-6-11,0-6 1,5-14-1,4-5 1,2-5-1,2-5 1,2 0 314,2-3 1,7 2 0,5 4-1,-1 3 1,1 5 0,-1 5-1,1 3 4,2 4 0,-3 6 0,3 3 0,-4 3 0,0 5 0,-1 4 0,0 4-373,1 1 1,-1 2 0,0 2 0,1 4 0,-2 6 0,-4 4-964,-3 0 1,-4 3-1,-1-1 1,-1 0-1,-5 0 1,-6 0 492,-4-2 0,-8-1 0,2-2 0,-3-1 0,-2-2 1,-1-2-1,0-3 837,1-2 1,-8-1 0,6-2-1</inkml:trace>
  <inkml:trace contextRef="#ctx0" brushRef="#br0">3732 7490 28245,'-7'-6'-7759,"-5"4"7813,3-2 0,5 3 1,4 1 1406,7 0 0,-2 0-987,-5 0 1,-2-5-1,-7 1 1,-1 1-1,-3 1 1,-4 2-101,0 0 1,-3 5 0,4-1 0,-3 1 0,0 0 0,-2 3 0,2 1-379,-1 0 1,-2 0 0,4 2 0,1 0 0,-1-2-1,0 0 1,2-1 196,1 1 1,0-1-1,-1 2 1,-2-3-1,3 1 1,3-1-179,3 4 1,1-4 0,-6 2 0,1 1 0,0 2 0,-1 1 0,1 1-10,0-1 1,-1 6-1,1 2 1,0 1-1,-1 1 1,1-1-194,0-2 0,-4 6 0,2-4 0,4 2 1,-1-1-1,1-1 0,3 2 75,3 1 0,-1-2 0,2-1 1,1 0-1,1 0 0,2-1 79,0-2 0,0 3 0,0-2 0,0-1 0,0 2 0,2-1 0,1 3-227,1-3 1,1 5 0,-5-2 0,0 0-1,0 1 1,0-2-277,0 2 0,0 1 0,0 0 0,0-1 0,0-3 0,0-1 0,0 0 202,0-1 0,-5-1 0,1-5 0,1 0 0,0 1-452,-2-1 0,4 0-1544,-4 1 0,4-5 0,1-1-3859,0 3 6098,0-5 1,0 0-1,0-6 1</inkml:trace>
  <inkml:trace contextRef="#ctx0" brushRef="#br0">2826 8569 21772,'-21'0'0,"3"2"-631,4 2 1,5 8-1,1 7 1,1 1 103,0-1 1,4 3-1,-2-4 1,5-2-1,5-1 1,3-2-1,7 1 1,6-1 1481,6 0 1,7 1 0,0-1 0,1 0 0,5-1 0,0-2-204,3-1 1,-1-6 0,-5 2 0,-5-4 0,-2-1 0,-6 0-470,-4 0 0,3 0 0,-7-1 1,-3-4-1,-4-4 0,-3-2-1543,-3-3 0,-1 1 1,-2 0-1,0-1 1,1 1 1129,3 0 1,4-7 0,5 0-1</inkml:trace>
  <inkml:trace contextRef="#ctx0" brushRef="#br0">3786 10075 8517,'-14'0'0,"1"5"0,0-1 0,-1 7 0,1-3 0,0 4 0,1 2 43,3-1 1,-3 0 0,3 1 0,-1-1-1,3-1 1,8-3 0,9-5 0,10-2 0,3-2 475,5 0 0,4-2 0,0-1 0,5-3 0,5-1 0,-1-4 0,2-2-441,-1-5 1,1 4-1,-2-4 1,0 4-1,-2 3 1,-2-1 0,-3-3-298,-3 0 0,0-4 0,-3 0 0,-4-2 1,-3-3-1,-5-1-23,-1-2 1,-8-4 0,-2-1-1,-4-2 1,-4-3 0,-4-2 308,-6-1 0,-10-6 0,1-1 0,-3-2 0,-3 2 1,-2 1-1,-2 3 408,-2 1 0,-3 8-381,-8 3 1,2 10 0,-4 8 0,-1 7 0,2 6-201,1 5 1,-4 8 0,4 11 0,2 4 0,2 7 0,4 5-195,6 6 0,3 18 0,14-2 0,7 3 0,7 0 0,9-4 0,10-2-2354,9-2 2654,18-9 0,9-2 0,-22-26 0,0 0 0</inkml:trace>
  <inkml:trace contextRef="#ctx0" brushRef="#br0">12704 9795 8542,'-6'-7'0,"3"0"0,-6 4 0,-2-2 0,0 2 59,-3 2 1,-3 1 0,-1 0 0,1 0 0,4-2 0,4-2 0,5-5 0,2-3 353,2-1 0,0 0 0,-1 1 0,-4 1 0,-5 4-329,-6 1 1,-4 2-1,-5 4 1,0 0-1,-3 0 1,0 0 37,0 0 1,-3 4-1,0 0 1,2-1-1,4 0 1,3 0 72,-2 2 0,4-1 0,-1-4 0,2-1 0,2-2 0,2-2 117,2 2 0,0-4 0,-2 0 0,-1-2 0,-4 1 1,1 2 267,0 3-513,-5-4 1,2 5 0,-8-2 0,-2 4-1,-2 3 1,-3 3-269,-2 1 1,-1 2-1,2 5 1,-1-1 0,2 0-1,0 1 1,5-1 307,2 0 0,3-4 0,2 0 0,1 0 0,4 0 0,0-2 165,4-1 1,1 4 0,2-2-1,1 1 1,2 0 0,1 1-44,-2 2 0,4 7 1,-2 3-1,-1 3 0,-2 2 1,-1 1-213,-1 3 1,1 2 0,0 4 0,-1-2 0,2 2 0,2 0-477,1-1 1,6 1 0,-1-4-1,2-1 1,4 2 0,2-3-1,5 0 503,3-1 0,7-9 1,3 5-1,5 0 1,4-3-1,6 1 103,6-2 0,0-4 0,6 4 1,3 2-1,6 0 0,8-1 1,-30-12-1,1 0-105,0 1 1,0 0 0,1 1 0,1-1 0,-2 1 0,0 0 0,1-1 0,1-1 0,2 0 0,-1-1 0,1-1 0,0 0-70,0-3 1,-1 0 0,-2-2 0,0-1 0,37-3 0,-36 0 0,-1 0 0,2 0 0,-1-2 0,0 1 0,0-2 21,-1-1 0,0-1 0,35-8 0,-7-5 1,-1-4-1,-4-5 0,-6-2 5,-5-3-30,-1-5 0,-4 2 1,-2-10-1,0-3 1,-3-4-1,-2-3 0,-5-3-208,-5-4 0,0-3 1,-12-2-1,-4 2 1,-8 1-1,-6 4 194,-7 1 0,-22 2 1,-14 8-1,-14 6 1,24 24-1,-1 3 1,-4 1-1,0 3-79,-3 2 1,-2 1 0,-2 2 0,-2 1 0,0 1 0,-1 1 0,0 1 0,-1 1 0,0 2-1,0 0 1,1 2 0,1 1-208,2 0 1,0 3 0,-1 1 0,0 2 0,4 0 0,1 0 0,2-1 0,0 1 0,4 1 0,0 0 0,-28 12-1270,7 3 1332,1 8 0,9-5 1,-5 4-1</inkml:trace>
  <inkml:trace contextRef="#ctx0" brushRef="#br0">18609 10275 8323,'0'-13'-7,"1"1"-10,4 3 0,-2-1 789,6 5 0,0-4 1,2 4-1,0-1 859,-2 0 0,-11 3 0,1 6-1155,-5 1 1,3 2 0,-3-3 0,1 3 0,0 0 0,-3 1-309,-2 1 0,-2-4 0,-1 5 0,-1 1 0,1 1 0,-2-1 0,-1-1 0,-2 1 0,-1-2 1,2 1-1,-2 0 1,0-1-1,0 1 0,2 0 253,3-1 0,-4 2 0,0-4 0,2 0 0,1 0 0,2-2-248,-1 2 1,-3-3 0,-1 4 0,0-1 0,0-1 0,-1 1 0,0 1-102,-1 1 1,1 3-1,3-2 1,-2 2-1,0-1 1,1-1 10,-1 1 1,0 2-1,3 0 1,-1-2 0,-2-1-1,0 0 1,1 0 209,-1 0 0,0-2 0,5 4 1,-1-2-1,1 1 0,1 2 1,2 0-232,1-4 1,0 4 0,-3-3-1,2 2 1,1-1 0,-1-1-63,-2 1 0,3 2 0,0 1 0,0 1 0,0-1 0,0 0 0,0 1 0,2-1 0,-3 0 0,5 1 0,1-1 0,-1 0 0,1 1 0,-1-1 0,5 0 0,0 1 0,0-1 0,2 0 0,2 1 0,5-1 0,3 0 0,1 1 0,2-1 0,2-1 0,2-2 0,2-1 0,-5 0 0,3 3 0,0-2 0,2-1 0,1 0 0,-1-2 0,-2-2 0,3 1 0,-4-2 0,0 1 0,0-1 0,0 0 0,-2-1 0,-1-1 0,-2-2 0,0 0 0,1 0 0,-1 0 0,-1 1-1022,-3 4 1,3-2 364,-4 6 0,0-2 0,-1 3 0,1-2 0,-1-1 0,3-1 0,4 2-2024,4-1 0,2-4 1,7 1 2680,0-2 0,5-8 0,2-2 0</inkml:trace>
  <inkml:trace contextRef="#ctx0" brushRef="#br0">18382 11035 8204,'-34'-6'0,"-3"0"0,8-3 0,2 3 921,3 0 1,8 5 0,-2-4 0,6 4-262,8 1 1,11 0 0,17 1-1,4 2 1,5 3 0,1 0-1,1 2 1,1-2-165,-1-1 1,-6 6 0,-1-2 0,-6 3 0,-3 1 0,-4 0 0,-5 1 0,-5-1 0,-4 2-419,-1 2 0,-7 3 1,-5 3-1,-7-2 1,-5 0-1,-6-2 0,-2 0 1,-4-1-1,1 0-822,-1 0 0,4-1 1,-1-3-1,6-1 0,4 2 1,2 1-1,5 2 744,5-2 0,5-1 0,6-2 0</inkml:trace>
  <inkml:trace contextRef="#ctx0" brushRef="#br0">18169 10635 8148,'-7'-13'0,"2"-1"0,-1 6 439,2-1 1,-1 4-1,7-2 1,2 1-1,7 3-22,5 1 1,3 2-1,5 0 1,-2 0-1,2 0 1,2 0-1,6 0 1,3 0 0,5 0 35,5 0 1,2 0 0,6-1-1,2-2 1,1-1 0,4 1 0,-1 1-176,0 2 1,3-4 0,-4-1 0,0 2 0,0 0 0,-1 0-296,0-1 1,0-5 0,0 3-1,-3 0 1,3-1 0,-2-1 0,1-2 208,2-2 1,-5 3 0,5 0 0,2-1 0,0 0-1,5-1-65,1 2 1,-3 2 0,5-3-1,0 2 1,-1 2 0,2 2 0,-2-1-121,-3 1 1,-1-2 0,-5 3 0,-2-1 0,-2-1 0,-6 1 0,-3-1 7,-4 2 1,-1-3-1,0 1 1,0-1-1,0 0 1,2 1 297,2-1 1,-2 0 0,4-4 0,0 1-1,1 0 1,2 0 0,-2 2-31,-1 1 1,9-3 0,-3 3 0,0 0 0,-1 0 0,1 2 0,2-1-103,-3 1 1,-6 0-1,-1 2 1,-2-1-1,-2-1 1,0 1-1,-2 0-120,-2-2 0,2 2 0,-2-4-1,1 1 1,0 2 0,-2-1 38,3 1 0,-4-2 1,1 3-1,2-3 1,3 0-1,3 0 1,2 2-191,-3-2 0,-3 4 0,-2-2 0,2 2 0,-4 1 1,1-2-1,-5-2-632,-3 2 0,1 2 0,-8 1 1,0 0-1,-3 0-206,-3 0 0,-2 0 1,0 0-1,1 0 0,-1 0 1,0 0-1519,1 0 1,5 0 2446,3 0 0,9-6 0,3-1 0</inkml:trace>
  <inkml:trace contextRef="#ctx0" brushRef="#br0">23781 9955 8394,'0'-20'-168,"1"0"0,2 7 0,2 0 161,-2-1 0,-3 1 0,-5 0 1,-3-1-1,-4 3 0,-2 0 0,1 2 1,0-1 1094,-1-2 1,5 3-1,2 0 1,3 0-1,5 2-94,6 3 1,5 5 0,2 7-1,-2 6 1,-2 6-418,-1 3 1,-6 7 0,1 2 0,-2 3 0,-4 2 0,-1 1 277,-1 2-928,-1 0 0,-1-1 0,-1-4 0,-2-2 0,2-2 0,-1 0 0,2-3-1292,0-4 1,2-1-1,4-5 1,0-2-1,0-1-1337,0-1 1,6-7 2701,3-3 0,9-8 0,2-3 0</inkml:trace>
  <inkml:trace contextRef="#ctx0" brushRef="#br0">24048 10075 8979,'0'-32'0,"0"5"3389,0 8-3112,0 10 0,6 3 0,1 8 1,0 2-1,-1 5-482,0 3 1,0 1-1,3 0 1,-3 2-1,0 0 1,1 1-1403,1 1 0,4-10 1607,-4 6 0,10-2 0,3 2 0</inkml:trace>
  <inkml:trace contextRef="#ctx0" brushRef="#br0">24328 9995 8193,'-12'-28'1880,"3"6"0,1 12-1491,4 5 1,4 5-1,0 5 1,7 4-7,5 2-908,2 3 0,-3 3 0,0 1 0,-2-1 1,1-1-1,2 0 525,1 2 0,1 0 0,-1-5 0</inkml:trace>
  <inkml:trace contextRef="#ctx0" brushRef="#br0">24487 10062 8997,'-5'-13'0,"-3"-1"2728,1 1-1704,-5 0 0,12 8 0,-2 8-698,5 9 0,8 9 0,-2-2 0,2 0 0,3 2 0,-1-2 0,2 1 0,0-4 1,0-1-423,-4-2 0,0-4 0,2-2 1,0-1-1,1-4 0,-1-5-369,0-6 1,-4-7 0,0-4-1,0 0 1,0-6 0,-2 0 0,1-2-1,-2 4-316,0 3 0,4-1 1,-1 4-1,3 3 1,1 5-1116,0 6 1896,1 2 0,-1 8 0,0 1 0</inkml:trace>
  <inkml:trace contextRef="#ctx0" brushRef="#br0">24847 10049 9876,'14'-8'1012,"-1"1"1,0 4 0,1-2 0,1 3 0,1 0 0,2 2-537,-2 0 0,-1 0-943,-2 0 0,-7 0 0,-6 0 1,-7 0-1,-4 2 130,2 2 1,3-1-1,6 6 1,0 1 696,0 2 1,2-3-1,2-2-609,5-1 1,2 0 0,-1-3 248,-1 2 0,0-1 0,4-4 0</inkml:trace>
  <inkml:trace contextRef="#ctx0" brushRef="#br0">25167 10009 8193,'6'-9'975,"3"0"0,-1 6 1,0-1-1,3 2 1,1 2 190,1 0 0,-6 2 1,-2 2-1382,-4 5 0,-5 3 0,-2 0 0,0-2 0,0-1-1032,3 1 1,3-4 0,5-1 1333,3-4 1,4-2 0,0-4 0,-1-2 936,-3-1 1,-3-2-894,4 5 0,0 1 0,4 4 1,0 0-1,1 2 0,-1 0-1048,0 3 1,1-1 0,-1-4 299,0 0 0,-1-1 185,-3-4 0,-9 2 1,-9-4-1,-3 1-643,-1 3 1,0 2 1194,-1 1 1,7 6-121,2 3 0,10 2 0,2 3 0</inkml:trace>
  <inkml:trace contextRef="#ctx0" brushRef="#br0">25727 10009 8210,'-10'-31'566,"-4"0"1,3 7 50,2 10 1,4 7-497,-4 7 1,6 6-1,-1 3 1,1 1 0,0 1-1,-1-2 1,-1 1-256,-1 2 1,5 3-1,-4 1 1,5 2-1150,5-2 1283,2-1 0,12-2 0,2 0 0</inkml:trace>
  <inkml:trace contextRef="#ctx0" brushRef="#br0">25927 9982 8231,'-15'-27'3548,"-1"7"-3151,12 2 0,5 10 0,8 7 0,3 5 0,1 4 0,2 2 0,0 2-319,-2 1 0,3 5 1,-8 0-1,-1-2 1,-2 1-1,-4-1 1,-1 3-1764,0 2 0,-6-3 0,-3 4 1685,-3 1 0,-7 3 0,-2 0 0</inkml:trace>
  <inkml:trace contextRef="#ctx0" brushRef="#br0">26434 10302 8466,'7'-33'2280,"3"11"-2187,-5 0 1,-2 22-1,-9 9 1,-7 4-1,-8 3 1,-6 2 0,-4 6-1,-4 5-1088,-4 7 0,-5 8 995,-1 5 0,20-20 0,0 0 0,1 1 0,0 1 0</inkml:trace>
  <inkml:trace contextRef="#ctx0" brushRef="#br0">6132 10249 15783,'0'-14'-3539,"1"1"2957,4 0 0,-2 4 0,6 0 581,1-2 1,-6 6 1593,-4 0 0,-1 4 1,-6-1-1341,1-2 0,7 2 0,9-2 1,5 2-1,5 2 0,0 0-105,4 0 0,3 0 1,2 0-1,4 0 1,-1 0-1,1 0 1,-3 0 103,-2 0 1,-6-4 0,-1-1 0,-2 2 0,-4 0-363,-5-1 0,-5 3 0,-10-4 0,-5 4 0,-6 2 0,-7 2-34,-2 2 0,-2 0 0,1-2 1,-1 3-1,0 0 0,1 0 1,-1-3 428,1-1 1,0 2-1,3 1 1,2-3-1,2 0 1613,2-2-1562,3 0 0,8 0 0,6 0 1,7 0-1,8 0 0,4 0 1,6 0-567,3 0 0,2 0 0,6 0 0,-4 0 0,-1-2 1,2 0-390,1-3 0,-6-4 1,0 5-1,-6-1 0,-2 1 1,-6-2 239,-3-1 1,-7 4-1,-8-3 1,-5 1 0,-4 1-6,-5 1 1,-3 3 0,-7 4-1,-2 5 380,-1 3 1,-6 1-1,3 1 1</inkml:trace>
  <inkml:trace contextRef="#ctx0" brushRef="#br0">23821 10968 26544,'-13'0'236,"-5"-1"1,0-2 0,2-2 184,1 2 1,2 2-1,-1 1 1,4 0-1,6 1 1,9 2-1,9 2 1,5-1 0,2 1-1,2 1 1,3 0-1,0 1-356,1 0 0,-5-2 0,-1 2 0,0-1 0,-4-1 0,0-1 0,-5 0-65,-1-1 0,-5-3 0,-1-4 0,-4-5 0,-1-3 0,0-1 0,-4-2 0,-2-1 0,-1-2 0,-2 2 0,0 1 0,0 2 0,4 4 0,-3 1 0,-3 2 0,-1 3 0,0 3 0,2 6 0,3 8 0,-1 6 0,2 6 0,0 0 0,3 1 0,2 1 0,1 2 0,0 1 0,0-2 0,1 0 0,4-3 0,-1-4 0,8-1 0,4 0 0,4-2 0,3 0-6219,3-2 6174,0-3 1,7-6-1,1-2 1</inkml:trace>
  <inkml:trace contextRef="#ctx0" brushRef="#br0">24274 10968 17438,'14'-41'-368,"-7"16"1,-3 20 1834,-2 11 0,-2 10 1,0 4-1,0-1-1357,0 0 0,0 3 0,0-1 1,0 3-1,0 4 0,0 0 1,0 0-2125,0-1 872,0-1 0,0 0 1,1-4-1,2-4 1,3-5-1,0-3 1283,0-1 1,10-6-1,-1 3 1</inkml:trace>
  <inkml:trace contextRef="#ctx0" brushRef="#br0">24408 11115 9701,'0'-25'0,"0"1"1496,0 2 1,-2 5-1,-2 1-428,-5 6 1,1 4 0,-1 7 0,-1 4 0,-3 4-479,-5 3 0,3 7 0,-4 2 0,1 1 1,-1 0-1,0 2-1105,-1 1 1,7-1-1,4-1 1,0 2 0,2-2-1,2-1 1,5-3 0,6 0 600,8-2 0,5-9 0,8-2 0</inkml:trace>
  <inkml:trace contextRef="#ctx0" brushRef="#br0">24727 11088 15060,'0'-26'130,"-1"11"0,-3 6 1,-5 7 685,-3 7 1,-6 2 0,-1 5 0,-1-2 0,1-1 0,3 2 0,1 1 0,2 1 0,-1 2 0,1 1-418,0 2 1,4 4 0,2-3-1,1 0 1,3 2 0,3-2-2300,4 1 1,5-3-1,9-3 1,2-1 1985,1 0 0,10 1 1,-3-1-1</inkml:trace>
  <inkml:trace contextRef="#ctx0" brushRef="#br0">24821 11195 8544,'0'-18'0,"-2"2"2957,-2 4 1,1 6-2199,-6 10 1,5 2-1,-4 5 1,2-2-1,3 2 1,0 4 0,0 3-1,-1 0-615,1 1 1,-3 0-1,2 5 1,1-2-1,1 0 1,4-1-4882,2-3 0,5 1 4737,9-1 0,2 0 0,7-5 0</inkml:trace>
  <inkml:trace contextRef="#ctx0" brushRef="#br0">25034 11181 8544,'9'-1'1652,"0"-3"0,-6 4 0,1 0 0,-2 7-1095,-2 5 0,0 3 1,0 2-1,0 6 1,0 2-1,0 1 1,0 1-200,0 0 1,0-2 0,0-1 0,0-2 0,-2 0 0,-1-1-1730,-1-3 0,-5-7 1,4-8 747,3-12 1,2-5 0,4-12 0,5-2 0,3-1 0,1-2-258,0 0 1393,1-1 1,2 6-1,-1 1 1,-3 2-1,-2 6 1,-3 2 1684,-2 1 1,1 6 0,-3 0-1865,-5 2 0,-4 6 1,-7 8-1,0 1 1,1 4-1,1 0 0,4 4-1514,1-3 0,-3 3 1,5-1-1,1 2 1,3-4-1,4-2-5566,5-3 6746,9-6 0,3-3 0,5-7 0</inkml:trace>
  <inkml:trace contextRef="#ctx0" brushRef="#br0">25554 10822 9416,'0'-17'0,"0"13"0,-2 14 0,-2 10 0,-3 2 0,-2 1 1404,0 3 0,4 0 0,-4 2 1,1 2-1,-1 3 0,1 1 1,1 1-1528,-1-1 1,6 3 0,-3-6 0,4-2 0,1-4 0,0-5 0,0 0-1976,0-4 0,4-9 0,2-8 2098,1-11 0,2-7 0,5-8 0</inkml:trace>
  <inkml:trace contextRef="#ctx0" brushRef="#br0">25501 11221 8454,'1'-26'0,"2"-1"0,1 2 485,-1 3 1,0-2-1,0 6 1,3 2-1,2 1 108,2 2 1,2 4 0,1 2 0,1 1 0,-3 4 0,1 4 2342,2 2-2549,-4 6 1,9 1 0,-5 5 0,-1-1 0,0 1 0,1-1-565,-1 0 1,-4-3 0,-2-2-1,1-1-611,-1 1 0,-3-5 1,4-5-1,-2-8 895,-3-3 0,-2 2 1,-1 0-1,2 0 1,1 0-1,3 2 0,1 1 666,3 3 0,-2 7 0,-1 5 1,1 3-1,-1 1 0,3 1 1,1-1-621,-2 0 0,2 0 1,0 1-1,4-1 1,2-1-1,0-2 1,-3-2-1,0-2-146,-1-3 1,5-2-1,1-1 1,0 0-1,1 0 1,-3-1-1,1-2-72,0-2 0,6 1 0,-2 4 0,2 0 1,-1 1-1,-2 4 0,0 4-3930,0 2 1,-4 4 3994,6 3 0,-7 9 0,3 7 0</inkml:trace>
  <inkml:trace contextRef="#ctx0" brushRef="#br0">2959 10542 10204,'-6'-14'-318,"3"1"1,-4 0 627,1-1 0,0 3 0,3 0 0,-3 4 0,-1 1-130,-4 3 0,1 3 1,1 4-1,5 5 0,4 2 1,4-1-1,7-3 1,5-1 161,6-3 1,3-1-1,3-2 1,4 0 0,3-2-1,2-1-275,-1-1 1,2-5-1,-4 5 1,2-1-1,-2 1 1,0-1-460,0 2 0,-4 2 0,1 1 0,-5 0 0,-2 0 0,-3 0-63,-2 0 1,-3 1 0,-5 4 0,-2 2 0,-1 2 0,1 0-601,0 1 1,-1 2 1062,1 1 1,2 1 0,-3-1 0</inkml:trace>
  <inkml:trace contextRef="#ctx0" brushRef="#br0">3586 10528 11666,'0'-26'142,"0"11"1,7 3 0,5 12 0,6 0 0,1 0 183,0 0 1,5 0 0,-2 0-1,3 0 1,2 2 0,-2 1 0,-3 3-387,-4 1 1,-4 2-1,-6 4 1,-5 2-1,-7 3 1,-11 5-1,-10 6-1323,-9 2 1,-15 4 1379,-4-4 1,22-10-1,0 1 1,-30 20-1</inkml:trace>
  <inkml:trace contextRef="#ctx0" brushRef="#br0">4412 10902 8410,'0'-14'-461,"-1"7"2057,-4 2-776,-2 4 0,1 2 0,8 2 1,8 2-578,6-2 1,8-2 0,-2 1 0,5 1-1,2 1 1,4-1 0,1-1-212,3-2 0,-3 0 0,2 0 0,1 0 0,0-2 1,-2-1 125,-4-1 0,-2-7 0,-3 4 0,-1-2 0,-2 0 0,-4-1 0,-1-2 164,-1-1 0,1-1 0,-5 1 0,1 0 0,-1-1 0,0 1-315,1 0 0,-1-1 0,0 1 0,1 0 0,-1-1 0,0 1-107,1 0 0,-5-1 0,-2 0 1,0-3-1,-1 0 0,0 0 0,-3 2 124,-1 2 1,2-5-1,1 1 1,-2-1-1,-2 0 1,-1 0 54,0 2 0,0-3 0,0 1 0,-1 2 0,-2 1 0,-2 2 0,1-1-185,-2 1 1,-2 0 0,-5-1 0,-2 2 0,-1 2-70,-2 1 0,-4 6 1,1-3-1,-2 2 1,-6-1-1,1 2 1,0 2 259,1 1 1,1 0 0,-1 0 0,-1 0-1,-2 0 1,-1 0 0,2 1 71,1 4 1,1-2 0,-1 6 0,-2 1 0,-1 2 0,1 1-207,2 1 1,-1 3-1,0 3 1,4 0-1,2 4 1,2 0-84,3-2 0,3 6 0,3-3 0,4 2 1,3 2-1,5 0 0,5-1-91,3-2 0,6 0 0,4-3 0,4-2 0,3-2 1,3-1-1,2-2-474,1-2 1,6 2 0,-3-7 0,1 3 0,1 1 696,1 0 0,-4 1 0,-1-1 0</inkml:trace>
  <inkml:trace contextRef="#ctx0" brushRef="#br0">11717 10862 8399,'-13'-6'0,"0"-2"0,-1-4 0,2 2 588,3 1 0,-2 0 0,2-3 1,-3 2-1,-1 3 0,-1 1 1,4 4-225,5 5 1,8 0-1,17 6 1,8 0-1,10 0 1,10-2-1,5-1 1,3-1-39,2 1 1,9-5-1,-4 4 1,1-4-1,0-2 1,-4-2-79,-2-2 1,-4-4 0,-6 3-1,-5 0 1,-6-1 0,-5 1-1,-6 0-821,-4 3 0,-5-3 0,-16 2 349,-14 1 1,-14 1 0,-17 2 0,-8 0 0,-7 0-1,-9 0 1,-2 0 359,2 0 0,-6 0 0,7 0 0,0 0 0,2 0 0,6 0 0,4 0 361,8 0 1,5 0-1,8 0 1,8 0 0,6 0-833,6 0 0,8 5 0,7 1 0,12 1 0,11 3 0,10 2 0,8 2-2475,8-1 0,15 2 2810,2 3 0,-30-14 0,1 0 0,36 8 0</inkml:trace>
  <inkml:trace contextRef="#ctx0" brushRef="#br0">8038 10528 8332,'0'-17'0,"0"-1"0,-1 0 0,-2 5 0,-3 1 0,0 2 361,0 1 1,-5 6-1,4 0 1,0 6-1,4 6 1,4 2-1,5 4 1,2 2 297,2 0 0,6 7 0,2-3 0,0 1 0,1-1 1,3-1-1,5 0 0,2-3 0,4-3-543,1-4 0,2-7 1,2 0-1,-1-7 0,-1-10 1,2-8-1,4-8 0,2-7-171,-1-5 0,3-10 1,-2-8-1,1 0 0,-23 29 1,-1 0-1,20-30 61,-2 3 1,-4 6-1,1 8 1,-5 10-1,-3 10-6,-1 11 0,5 5 0,3 8 0</inkml:trace>
  <inkml:trace contextRef="#ctx0" brushRef="#br0">3386 11221 8517,'-2'-13'0,"-2"0"-139,-5-1 0,-4 7 1,-4 3-1,0 2 0,0 4 1,1 1-1,0 3 1,-3-1-1,-1 3 0,1-2 1,3 1-1,1-1 0,2 0 1386,-1-3 0,1 3-878,0-2 1,5-1 0,5-6 0,6-1 0,6 1 0,3 1 0,3 2 0,1 0-319,2 0 1,5 0 0,0 0 0,2 0 0,3 0 0,2 0-207,1 0 0,0 5 0,-4 1 0,-1 0 0,1 1 0,-2-1 0,-1 0-115,-2-3 1,-4-2 0,2-1-1,0 0 1,-4 0 0,-1 0-409,-2 0 1,0 0 0,1 0 677,-1 0 0,0-5 0,1-3 0</inkml:trace>
  <inkml:trace contextRef="#ctx0" brushRef="#br0">3772 11142 9082,'-11'-2'581,"0"-1"0,4 0-628,1 5 1,0-1-1,3 9 1,-3 4 0,-1 2-1,-2 0 1,0-1 0,0 0-211,-1 3 1,-7 1 0,-2 6 0,-2 0 250,-2 3 0,-3 14 0,0-1 0</inkml:trace>
  <inkml:trace contextRef="#ctx0" brushRef="#br0">4346 11688 10100,'0'-13'-700,"1"1"629,4 3 0,2 3 301,6 6 1,1 0 0,-1 1-1,2 4 1,4 4 0,6 3 0,6 1-1,3 0 1,5 1 0,4-1-1,6-1 576,3-3-622,7 2 0,-4-9 0,2 1 0,-2-6 0,0-6 0,1-4 0,1-5 0,-4-4 20,-3-3 1,-7-4 0,2-2 0,-5-4 0,-3-4 0,-3-1-235,-2 0 1,-2-4 0,-8-2 0,-6 0 0,-5-1 0,-7-1-87,-2-2 0,-10 4 0,-7 2 0,-10 4 1,-10 3-1,-8 4 0,-9 5 117,-9 7 0,-8 11 1,28 7-1,0 1 1,0 2-1,-1 2 1,1 1-1,1 3 0,-1 2 1,0 2 0,2 1 1,1 1 0,-27 16 0,10 2 0,2 3 0,6 1-1,4 4 1,10 4-190,8 2 1,7 5 0,11-3 0,8 1 0,14 4 0,15-1-2060,13-1 1,11 0 2245,4-9 0,-24-23 0,2-3 0,32 5 0</inkml:trace>
  <inkml:trace contextRef="#ctx0" brushRef="#br0">11611 10662 8304,'-14'-20'0,"5"6"0,0-3 210,-1 7 0,-2 4 0,0 8 1,5 1-1,7 2 0,7 1 0,7 0 387,3-3 0,6 0 1,8 0-1,4 2 1,5-2-1,3 0 1,6 0-1,5 1-470,5-1 1,6-2-1,-6-1 1,0 0 0,1 0-1,-4 0-209,-1 0 1,-3 5 0,-5-1 0,-7-1-1,-7-1 1,-7-2 0,-4 0 57,-4 0 0,-9-2 0,-6-1 1,-7-1-1,-10-1 115,-6-1 1,-7 4-1,-3-6 1,-4 1-1,-1 1 1,-5-2-1,0 2 1,-3 1-28,1 2 1,7 1 0,4 2-1,2 0 1,4-1 0,3-2-610,4-2 1,6 1-1,8 4 1,10 1-1,10 2 545,11 2 0,11 17 0,10 0 0</inkml:trace>
  <inkml:trace contextRef="#ctx0" brushRef="#br0">7185 11661 10061,'-13'-6'-174,"-1"5"1,1-5 0</inkml:trace>
  <inkml:trace contextRef="#ctx0" brushRef="#br0">7078 11635 9046,'-13'0'907,"6"6"1,2 2 0,4 4 0,2 2-883,4-1 1,2-1 0,6-2 0,1-2 0,0-3 155,4-2 1,3-1 0,7-2 0,2 0-169,1 0 1,1 0 0,-2-2 0,3-1 0,-2-2 0,-2-1 695,-3 0 0,-4-3 0,0 4 0,-3 1 0,-1-1-441,0 1 0,-3-2-517,-11 2 0,-5 2 1,-13-2-1,-1 1 0,-2 0 1,-4-3-1,-1 0 0,1-1 1,0 1 345,0 0 1,5 0 0,-2 3-1,4-2 1,0 1 0,1 0 388,0-1 0,4 1 1,3 5-742,4 4 0,7 0 0,11 4 0,5-3 0,2-1 0,7-1 0,3-1 0,5-1-2375,5-2 0,-1-3 2630,2-6 0,3-6 0,1-12 0</inkml:trace>
  <inkml:trace contextRef="#ctx0" brushRef="#br0">18249 10235 8388,'-13'-1'0,"-1"-2"0,1-2 168,0 2 1,4 2 0,0 1 0,-1 0 0,-2 0 0,-2 0-1,1 0 1,0-2 415,-1-2 1,5-2-1,1-4 1,-3 2-1,-1 1 1,-1 1 457,0 0-927,-1 2 1,0 4-1,-3 0 1,-2 0-1,-2 0 1,-2 0 0,-1 0 80,2 0 0,-4 0 0,6 0 0,-2 0 0,1 0 0,2 0 0,1 0 328,-1 0 1,4 0-430,-3 0 0,3 0 1,2 0-1,-2 0 0,-1 0-186,-2 0 0,-4 4 0,2 1 0,0-1 0,-4 0 0,-1 1 167,-2-2 1,-1 4-1,-2 1 1,-1 0 0,0 1-1,0 2 1,0 1 130,1 1 1,4 0 0,2-1-1,2 0 1,0 0 0,-1 3 0,3-1-173,0 1 1,-3 3-1,0 1 1,0 0-1,-1 2 1,2 0 19,-2 3 1,-1-1 0,-2 1 0,1-2 0,-1 2 0,2 0 0,1-1 116,2 0 1,4-1 0,-3 3-1,1-1 1,0-2 0,1 0-34,3-1 0,1 4 0,2-3 1,-1 3-1,1 2 0,0 1 0,-1 2-96,1 1 0,4 4 0,0-2 0,-1 1 1,-2 2-1,0-1-104,3 1 0,-1-7 0,4 4 1,0-2-1,0 0 0,3-1 131,2-2 0,1 3 0,0 0 0,0-1 0,0-2 1,0-2-1,0 2 534,0 4-555,6-4 1,1 6-1,6-5 1,1 4-1,-1 0 1,0 1-32,1 0 0,3 1 0,1 5 0,-1 0 0,-1 0 0,0-1-32,2-4 0,0 8 0,-5-3 0,0 0 0,1-1 0,-1-5 0,2 0-9,3 0 0,-2-3 0,5 3 1,-1-2-1,1-2 0,3-2 0,1-3 262,2-2 0,1 0 0,1-3 0,2-1 0,-1 2 0,-2-2-22,-1 0 1,-2-1 0,-1-3 0,-2 1 0,0 3 0,0 0-93,1 1 0,-6 2 0,4-1 0,0 1 0,0 4 1,1 1-309,-1 3 1,4-1 0,-3-2 0,3 0 0,2-1-1,1 1 43,3 0 0,-1-5 1,4-1-1,-2-2 0,-2-1 1,-2-2-1,-1-1 326,-1-3 0,-3-2 1,-3 2-1,0-2 1,-4-2-1,-1-1-49,-2 0 1,0-4 0,-1 3-1,-1-1 1,-4 1-435,-1 1 1,0 0-1,-3 4 1,1-2-1237,-1 1 1,-1 2-1,-1 1 1,4 1-146,4-1 0,7 0 0,2-1 0,-1-2 1678,3-1 0,6-6 0,8 3 0</inkml:trace>
  <inkml:trace contextRef="#ctx0" brushRef="#br0">18049 13261 11514,'-25'-11'0,"4"-2"0,8-2 0,7 0 0,6 3 680,4 3 1,5-1 0,9 6 0,4 1 0,3 1-1,2 2 1,1 2 0,2 2-294,1 5 1,4 7-1,-5 2 1,-3-2 0,-5 1-1,-4-1 1,-5 2-383,-3-2 0,-8 0 0,-4 2 0,-9 3 0,-12 1 0,-6 0 1,-7 2-132,-2 1 0,-4 2 1,-1-1-1,-3 1 0,0 1 1,0 3 125,4 5 0,0 2 0,2 2 0</inkml:trace>
  <inkml:trace contextRef="#ctx0" brushRef="#br0">17183 12088 8297,'0'-21'0,"0"3"0,-5 8 364,1 1 1,-1 5 0,5-5 0,2 0 0,2 1 0,5 4 0,3 4 478,1 4 0,-1 4 0,-2 7 0,-1 1 0,2 5 0,-1 2 0,0 5 0,-1 2-340,2 3 0,1-5 1,1 4-1,0-1 1,1 2-1,-1-2-661,0-3 0,-4 2 1,0-9-1,0-1 1,-2-2-55,-2-3 0,-5-9 0,-5-6 1,-5-8-1,-5-5 0,-4-5 1,-2-5-65,-3-7 0,5 0 1,0-5-1,1-1 1,0 2-1,4 2 416,3-1 1,1 5-1,5-3 1,2 4-1,3 5 1,5 3 67,4 0 1,3 4 0,2-2-1,4 6 1,4 3 0,4 2 0,0 3 184,1 2 1,0 1 0,-2 0 0,-2 1 0,-2 4 0,-2 4 0,-2 2-374,-3 3 0,-6 4 1,-4-1-1,-2 1 0,-4 0 1,-2 0-1,-5-1-122,-3 3 1,-7-6 0,-5 4 0,-4-4-1,-3-4 1,1-3 0,2 1-86,2-1 1,3-4 0,3 2 0,0-4-1,4-1 593,1 0 1,8-1 0,4-2-1,6-2 15,6 2 1,4 2 0,5 1 0,4 0-1,5 0 1,2 1 0,2 2 0,-1 3-182,-2 1 1,-1 2-1,0 5 1,-1-1-1,1 0 1,-1 1-1113,1-1 1,0 0 0,-1 2 0,1 1 0,0 2 0,-2 0-4613,-3 1 4832,3-10 0,-10 9 1,3-11-1,-3 2 0,-2-1 1,0-3-3039,1-2 3690,-1-1 0,0-14 0,1-3 0</inkml:trace>
  <inkml:trace contextRef="#ctx0" brushRef="#br0">17942 11994 8301,'-13'-11'662,"0"2"0,4 3 232,0 6 1,7-2-1,2-1 1,8-1-1,4 1 1,3 1-1,2 2-149,6 0 0,2 2 0,0 1 0,-3 3 1,-4 1-1,-3 2-609,-2-1 1,-1 3 0,-3 0 0,-6 4 0,-6 2-1,-8 0 1,-5-1-267,-6 2 0,-3-4 0,-2 6 0,-1-3 0,-2 1 0,1-1 80,3-3 1,6 0 0,8-1-1,3 0 1,5 1 0,4-1-1,4 0 293,5 1 0,9-5 1,7-1-1,6 1 1,6 0-1,0-1-27,2-2 0,-2 2 1,0-2-1,-3 0 0,-2 2 1,-2-2-1,-2 1-2318,-1 0 0,-1 1 0,1 2 2102,0-1 0,5-6 0,2 3 0</inkml:trace>
  <inkml:trace contextRef="#ctx0" brushRef="#br0">3199 12261 8445,'0'-13'0,"2"-1"0,2 1 0,5 0 0,3-1 0,1 3 215,1 2 0,3-2 1,3 7-1,0 1 1,3 1-1,-1 2 0,0 0 1,2 0-1,1 0 1,3 2-1,0 1-425,-1 1 1,2 2 0,-6-3 0,0 3 0,0 0 0,-4 0 0,-1-3-884,-1-2 1,0-2-1,-7-2 1093,-1-2 0,-6-11 0,3 1 0</inkml:trace>
  <inkml:trace contextRef="#ctx0" brushRef="#br0">3652 12128 8445,'-7'-6'0,"-5"4"332,3-2 0,5 2 451,4 2 0,6 6 1,6 3-495,-3 3 1,1 1-1,-7 1 1,-5 1 0,-6 2 260,-9 5 0,1 5-550,-6 4 0,-1-3 0,-3 5 0</inkml:trace>
  <inkml:trace contextRef="#ctx0" brushRef="#br0">4426 12394 12293,'-14'-13'-455,"1"1"0,1 2 808,3 1 0,5 6 1,10 0-1,9 4 0,8 5 1,10 0-1,5 2 0,8-2 1,6-1-1,6-2 1,3-1-1,2-2 0,1 0-85,0 0 0,2-6 1,-8-3-1,-3-4 1,-3-5-1,-6-4 1,-3-3-1,-6-2-463,-3 0 1,-9 1-1,-7-2 1,-5-4-1,-4-2 1,-5-1-1,-4-1 1,-6-1-200,-7-1 1,-14-1-1,-11 4 1,-8 4-1,-6 4 1,-6 5-1,-4 5 769,-5 7 0,-1 6 0,31 5 0,-1 4 0,-33 9 0,6 10 0,4 9-471,3 5 1,14 1 0,-1 8 0,13 0 0,9 1 0,10 2 0,10 2-1891,10 1 1,16 1 1971,17-1 1,17-12-1,-23-21 1,1-1-1</inkml:trace>
  <inkml:trace contextRef="#ctx0" brushRef="#br0">12024 10675 11335,'-19'-24'0,"-4"5"0,-2 6 194,-2 1 0,2 6 1,2 2-1,2 2 0,0 2 598,0 0 1,5 0 0,0 2 0,8 2-224,13 5 0,14 1 0,18 1 1,8-4-1,6 0 0,7-1-219,3 0 0,0 3 0,2-4 0,-2-2 0,0-2 0,-2-1 0,0 0-308,-2 0 0,-13 0 0,-6 2 1,-5 0-432,-8 3 1,-11-1 0,-16-4-1,-13 0 1,-14 0 0,-16 0-1,-10 0 260,-7 0 1,-12-1 0,36 0 0,-1-1 0,1 0-1,-1-1 1,0 2 0,0 0 403,-1 0 1,1 0 0,-30 1 0,5 0 0,8 0-1,8 0 1,7 0 0,5 0 469,5 0 0,9 0 0,4 0 0,8 2-1160,10 2 1,10 3 0,24 7-1,11-1 1,11 0 422,8 1 1,8 5 0,-35-9 0,0 1 0</inkml:trace>
  <inkml:trace contextRef="#ctx0" brushRef="#br0">9691 11848 8101,'-13'0'0,"-1"-5"0,1-1 0,0 1 0,-1-1 0,3 1 705,2-1 0,-3 3 0,4-6 0,2 1 0,6 0 0,6 5 0,3 6 0,0 6 68,2 3 1,-1 3 0,0 2 0,-2 6 0,-2 2 0,-3 1 0,0 0 0,-1-3 0,3-2-408,-2-2 1,0-1 0,1-6-1,5-3 1,5-5 0,3-7 0,8-10-64,10-14 1,5-17 0,-13 16 0,2-2 0,3-3-1,1-2 1,2-2 0,1-1 0,2-1 0,1 1 0,0-1-1,-1 1-417,0 1 0,0 1 0,0 1 0,1 2 0,-4 2 0,-1 1 0,0 3 0,-1 1 0,-2 2 1,0 2-1,28-18-1477,-2 4 0,-4 10 0,-4 8 0,-6 5 0,-6 4 1,-6 4 1590,-3 4 0,5 13 0,1 2 0</inkml:trace>
  <inkml:trace contextRef="#ctx0" brushRef="#br0">4919 12594 24141,'-14'0'0,"1"0"0</inkml:trace>
  <inkml:trace contextRef="#ctx0" brushRef="#br0">4839 12634 24141,'0'-13'-1269,"0"4"0,-2 2 1,-2-1-1,-5 2 1,-3 0 1547,-1 3 1,0 2 0,-1 2-1,-1 2 1,-1 3 0,-3 0-151,-2 0 1,3 3 0,-2-5-1,0-1 1,4-1 0,1-2 81,2 0 0,0 0 0,-1 0 1,1 0-1,0 0 0,-1-2 170,1-2 0,0 1 0,-1-4 1,1 1-1,0 3-244,-1 1 0,1 2 0,-2 0 0,-1 2 0,-3 2 0,-2 5-276,-3 3 1,3 1 0,1 0-1,0 1 1,3-1 0,-1 0 0,0 1-1,2-2 1,1-2 188,2-1 1,4-5-1,0 4 1,0-1-1,0-1 1,2 1 0,1 1 20,3 2 0,1 4 0,2 2 0,0 2 0,0-2 0,0 0-337,0 2 0,0-2 0,0 6 0,2 1 0,1-1 0,3-1 0,0-2 0,1-3 0,0-1 301,4-2 0,-1 1 0,1-3 0,-3 0 0,3-2 0,1 0 130,1-2 0,2 0 0,1-4 0,3 2 0,2-2 0,3 0 0,1 0 1,2 1-197,-1-1 1,5 3-1,2 0 1,1 1-1,3 2 1,2 0-1,1 0-169,0 1 0,-3-2 0,0-1 0,1 1 0,-1-2 0,0-1 0,-3 0 389,-3 1 0,2-5 1,0 4-1,-1-4 1,1-1-1,-4 0 0,-1 2 1,-1 1-49,0 1 0,-1 1 1,1-4-1,0 2 0,1 3 1,2 0-12,1 0 0,6-2 0,-3-2 0,1 1 1,1 1-1,-1 1 117,-1 0 1,5-3 0,-5 2 0,2-2 0,-2-2-1,0 0 1,-2 0-48,1 0 0,2 1 1,-4 2-1,1 2 1,-1-2-1,0 0 1,-2 0-337,0 1 1,0 2-1,1-3 1,-2 1 0,2 1-1,-2-1 24,0 1 1,-1-1 0,1-4 0,1 0 0,4 0 0,-1 0 336,1 0 1,4 0-1,-3 0 1,2 0 0,-2-1-1,-2-2 1,-1-2-87,2 2 1,-5 2-1,3 1 1,-3 0 0,-1 0-1,1 1 1,2 2-473,1 2 1,2 5-1,-2-3 1,3 1-1,1-2 1,1-2 258,1 1 1,1-1 0,2-4 0,0 0 0,2 0 0,1 0 418,1 0 1,1-1 0,-5-2-1,0-3 1,0 0 0,0 0 0,0 1-28,0 0 1,0 3-1,0-2 1,1 2 0,2 2-1,1 0-604,-1 0 0,2-1 1,1-2-1,4-2 1,0 1-1,1-1 1,-2-1 222,0-1 0,-5 0 1,3-4-1,-1 2 0,-3-2 1,-1-4 294,-2-3 1,0 0 0,0 3-1,-2-2 1,-1-4 0,-3-1-146,-1-1 1,1 3 0,-6-4 0,-3 3 0,-1 1 0,-3 0 0,-4 1-377,-2 3 1,-3 0-1,-2-1 1,-2-1-1,-2 2 1,-3 1-99,-2 2 1,-1 0 0,0-1 0,-1 1-1,-4 0 1,-4-1 0,-1 1 213,1 0 1,-3-2 0,3-1-1,-2-2 1,-3 0 0,1 0 311,0 1 0,-5-1 0,-1 6 0,-1 2 1,-2 1-1,-2 0-445,-4 1 0,-7-2 1,-1 4-1,-2 0 1,-5 0-1,-3 3-51,-3 2 1,-4 1-1,7 0 1,0 0-1,-2 0 1,4 0 315,2 0 0,-5 0 1,6 0-1,-4-2 1,-2-1-1,1-1 1,-2 1-1,1 0 358,-3-1 1,-4 2 0,-3-2 0,-3 1 0,0 0 0,0-2-247,0 2 1,-10 2 0,5 1-1,0 0 1,-2 0 0,3 1-32,-1 4 0,0-4 0,-2 4 0,4-4 0,0-1 0,4 0 24,-1 0 0,-7 0 0,3 0 1,-2-1-1,-6-2 0,0-3 0,32 3 1,0 0 52,-2 0 0,-1 0 1,1-2-1,0 1 0,-2 2 1,1 0-1,-2-1 0,1 1 1,-1 0-1,1 0 1,-3-1-1,1 1 0,0 1 1,0-1-47,0 1 1,0 1 0,1 0-1,1 1 1,3 1 0,1 1-1,-1 1 1,0 1 0,1 0-1,0 2 1,-34 6-173,4 0 1,7 0 0,2 1 0,5-1 0,0 0 0,2 1-537,4-1 0,-1-1 1,6-2-1,-1-1 1,0 0-1,3 0 1,1 0-639,2 1 1,3-2 1204,-3 1 1,3 5-1,-9 7 1</inkml:trace>
  <inkml:trace contextRef="#ctx0" brushRef="#br0">8398 13380 8338,'-1'-13'807,"-4"0"1,4-1-1,-4 1 1,4 0-103,1 0 0,0 7 0,1 6 0,2 8 0,3 7 1,1 5-1,4-1-7,1 0 1,-3 5 0,-1-2 0,3 3 0,2 2-1,3-2-324,2-3 1,1 3 0,-2-2 0,2 0-1,0 1 1,2-3-679,0-2 0,-5 3 1,3-4-1,-1 0 1,0-1-1,-2 3-1335,-1 0 1,-2-3-1,1 2 1,-3-1 0,0-1-1,-2 0 1549,1-2 0,2 4 0,1 2 0</inkml:trace>
  <inkml:trace contextRef="#ctx0" brushRef="#br0">8865 14287 7893,'-6'-14'0,"-3"1"0,-2 0 411,2-1 0,-1 1 1,6 0 588,1-1 0,1 1 1,2 0-1,2-1-526,2 1 1,4 6 0,5 2 0,0 4 0,-1 2 0,-2 4-136,-1 4 0,0 7 0,5 3 1,-1 2-1,0 4 0,1 3 8,-1 3 1,-4 5-1,0-5 1,0 0-1,-1 0 1,0 0-450,-2-1 1,3-2 0,-5-3 0,-1-1-1,0-3-522,1-2 1,-4-4 0,2-11 448,-5-8 1,-7-11 0,1-4 0,-2-2 0,1-4 0,3-3 0,1-5 187,3-1 0,-3 4 0,1-1 0,2 2 1,2 0-1,2 1 136,4 3 1,2 3 0,7-2 0,-1 3 0,0 2 0,2 3 112,3 1 0,1 3 0,5 2 0,-2 3 0,0 1 0,0 3 7,1 1 0,-7 2 1,2 0-1,-2 2 0,0 2 1,1 5-1,-4 3-133,-3 1 0,-5 0 0,2 1 0,-1-1 1,-3 0-1,-2 1-172,-1-1 1,-5 3 0,-4-1-1,-3-3 1,-2 0 0,1-2-479,0-1 1,-2 1 0,-1-4-1,-4 0 1,1 0 0,0-1-1,3-1-1262,1 1 0,1 1 0,4-2 0,6 3 565,8 1 1,17-2 0,6-6 1210,1 0 0,12-6 0,1-2 0</inkml:trace>
  <inkml:trace contextRef="#ctx0" brushRef="#br0">9491 14260 8193,'12'-13'0,"-2"-1"449,-1 1 0,-4 0 0,2-1 0,0 1 273,1 0 1,-5 4 0,1 0 0,-1 0 0,0 0 492,2 0 1,-2 6 0,-8 0 0,-2 6 0,-2 6-754,0 3 1,2 6 0,-4 3-1,4 2 1,1 5 0,3 2-1,1 1 1,2 2 0,0-1-1,3 1-707,6-3 1,6-2-1,13-3 1,3-3-1,6-4 1,6-5-1,6-3-9586,3-1 9776,-5-6 1,11-3 0,-3-7 0</inkml:trace>
  <inkml:trace contextRef="#ctx0" brushRef="#br0">13184 10169 16201,'0'-27'-1827,"0"6"0,1 3 2149,3 4 1,-2 8-1,2 6 1,-2 7-1,-2 6 1,-2 5 0,-1 4-1,-1 5 1,1 4 232,2 5 0,1-2 0,0 0 0,0-2 1,0-2-1,1-2 0,2-1 0,3-2-419,1-3 0,1-3 1,2-7-1,-3-1 0,1-4-400,-1-1 0,2-9 0,3-10 0,-3-9 0,-3-7 0,-2-6-206,1-8 1,4 3-1,-3-12 1,1 3 0,2 3-1,0 0 451,0 3-134,-6 8 1,7 4 0,-4 9 0,1 4 0,4 3 756,0 2 1,3 5 0,-1 4 0,0 2 0,2 4 0,2 2-1,2 5-229,2 3 0,-5 3 0,0 1 0,-4 3 1,-5 2-1,-1 1 0,-3 1-445,-1-1 0,-2-2 0,-2 4 0,-2-2 0,-5 1 0,-4-3-714,-5-2 0,-1-3 1,-5-2-1,3 1 1,2-3-1,4 0 1,5-2-1080,5 1 1895,4-4 0,13 6 1,2-5-1</inkml:trace>
  <inkml:trace contextRef="#ctx0" brushRef="#br0">14103 10262 11613,'-35'-22'0,"1"1"642,1 6 0,2 6 0,3 11 0,-2 2 1,-2 7-1,-2 2 0,-2 3 6629,2 0-7003,7-4 1,4 8 0,6-6-1,5 4 1,7 6 0,3 4-494,2 3 1,13 3-1,10-6 1,11-3-1,10-1 1,9-3-1,8-3 1,4-5-2674,2-4 0,0 1 2900,-1-5 0,-5 5 1,-2-3-1</inkml:trace>
  <inkml:trace contextRef="#ctx0" brushRef="#br0">12930 9662 8373,'-12'-7'0,"2"-5"262,1-4 0,2 2 1,-4 7-1,2 1 1,-1 3-1,-2 2 1,-1-1-1,0-1 1,-1-1-1,2-1 1,1 1 2,-3-1 0,4 1 0,-8 2 1,2-1-1,0-1 0,-4 1 1,0 2-1,-4 1 0,-1 0 204,-2 0 0,0 0 0,2 0 0,1 0 0,4 0 1,-1 0-1,0 0 0,-1 0-83,1 0 0,-2 1 1,3 2-1,0 1 1,-4 1-1,-1-1-330,-2 1 1,0 4 0,-1-3 0,-1 0-1,-2-1 1,-1 0 11,0 1 1,-1-3-1,-4 4 1,2-1 0,-2-1-1,0-1 1,1 2 290,5 1 0,3 1 0,1 2 1,1-1-1,0 1 0,3 4-11,0 3 0,6 0 1,-4 3-1,0 3 1,0 0-1,-1 5-331,1 1 1,-2-4-1,4-2 1,-1 3-1,0-3 1,0 3-1,0-3 52,-1-1 1,5 2 0,-4-5 0,3 1 0,-3-1 0,1-3 174,0-1 1,1 3 0,3 1-1,-1 2 1,-2 2 0,3 3 0,3 0-79,4 1 0,0 0 1,-2 1-1,2 3 0,2 3 1,3 1-77,2 1 1,2-1 0,5 5 0,8 0 0,6 0 0,9 2 0,5-1-91,6-1 0,14 8 0,6-8 0,-28-19 0,2-1 0,3 1 0,0 0 0,1-2 0,0 0 0,0-1 0,1 0 0,6 1 0,0-1 0,-1-2 0,0-1 0,1 0 0,2-1 0,1 1 0,1-1 0,0-1 0,0 0 0,2 1 0,0-1 0,2 0 0,-1 0 0,0-1 0,0-1 0,3-1 0,1 0 0,-2 0 0,0 0 0,-1-2 0,-1-2 0,0 1 0,0-2 0,-1 0 0,0-1 0,-2-2 0,-1-1 0,0 1 0,0 1 0,-3-2 0,0-1 0,-2 0 0,-1-1 0,-1-1 0,-1-1 0,0-1 0,0-1 0,0 0 0,0-2 0,-3-1 0,0-3 0,34-13 0,-4-4 0,-5-6 0,-6-3 0,-5-4 0,-1-14 0,-7-3 0,-3-5 0,-22 28 0,0-1 0,-2-2 0,-1-1 0,-2-3 0,-1-1 0,-1-3 0,-1 0 0,-4 4 0,-1 0 0,1 0 0,-3 1 0,-1 0 0,-2-1 0,-2 1 0,-2-1 0,-3 0 0,-2 1 0,-2 2 0,-2 0 0,-1-1 0,-3 1 0,-4 4 0,-3 1 0,-1 0 0,-1 2 0,-3 3 0,-2 1 0,-2 1 0,-2 2-296,-1 0 1,0 1 0,-2 4-1,-1 2 1,-2-2 0,-1 3 0,-2 0-1,0 2 1,-1 2 0,-2 1 0,-2 0-1,-1 1 1,-2 0 0,-1 1 72,-2 0 1,-1 2 0,2 2 0,0 2 0,-2-1 0,-1 1 0,1-1 0,0 1 0,-1 0 0,1 1 0,1 0 0,0 1 81,4 1 0,0 1 0,8 0 0,0 0 1,4-1-1,0 2 0,-34 0 0,8 4 1,6 5-1964,4 6-241,8 5 2345,1 6 0,4-1 0,-2 1 0,-5 0 0,-3-1 0</inkml:trace>
  <inkml:trace contextRef="#ctx0" brushRef="#br0">18409 10009 8314,'0'-14'0,"0"1"64,0 0 0,1-1 0,4 3 1,2 0-1,2 4 0,0-1 1,0 1-1,-2-3 425,-2-2 0,-10 3 0,-4 1 0,-2 1 0,-3 1 0,1 0 0,-2 2 1,-1-1-200,-2 1 0,-6-2 0,2 3 1,-3-1-1,-2 1 0,1 1 1,-1 1-1,0-2-217,1-2 0,-5 1 1,-1 4-1,3 0 1,1 0-1,1 0-31,0 0 0,1 0 1,-2 0-1,-2 1 1,-1 2-1,1 2 1,2-2-1,1 0 30,1 1 1,-1-1-1,-1 4 1,-2 1-1,-1-1 1,2 2-1,0 0-102,3 0 0,-2 0 1,-2 4-1,-1 0 0,1 2 1,1 0 15,-2-2 1,2 5 0,-2-8 0,2 4-1,-2-2 1,-3 0 133,-1-1 1,-3 3 0,4-1 0,-2-1 0,1-2 0,-1-1 0,2 1 46,3 2 0,-1 2 1,-3-1-1,0 0 0,-4 2 1,4 1-175,1 2 0,-3 0 1,1-3-1,-1 1 1,0 3-1,3 1 1,0-1 35,0-3 1,0-1 0,-3-2 0,3 1 0,0-1 0,0 2 0,-2 1 181,2 2 0,0-1 1,4-3-1,-1 1 0,0 2 1,0 4-181,0 0 0,0 3 1,4-5-1,1 2 1,-1 2-1,0 2 1,1 4-137,-1 2 1,0-3 0,2 4 0,1 1 0,4 1 0,-1 2 0,2-1 76,-1 2 0,-2 0 0,4 0 0,2-1 0,0 1 0,-1 1 136,0 2 1,-1 0 0,3 0 0,0 0 0,-1 0 0,3 0 55,1 0 0,-1 4 1,8 1-1,2-2 1,2 0-1,1 0 0,0 1 29,0-1 1,1 3 0,4 0 0,3 1-1,4 2 1,3 0-131,3 0 0,-3-2 0,2 4 1,0-3-1,-1 1 0,3 0 112,2 0-120,-5 0 0,5-2 0,-5-1 1,2-1-1,0 1 0,0 1 15,-1 3 0,6-4 1,-6 0-1,1-1 0,0 0 1,1 1-1,1 2 12,-1-1 0,0-2 0,-3 2 1,2 0-1,-2-1 0,-1 0-48,-1-3 1,0 0 0,3 0 0,0 1 0,1 1-1,1 1 1,2 1-138,0 0 0,9 1 0,-4-5 0,2 3 0,0 0 0,-1 0-79,0-4 1,-1 0 0,1-2 0,0 0 0,-2 1 0,-1 1 221,-2-2 1,-6 3 0,3-8 0,-1 4 0,0 1 0,-2-2 223,-1-2 0,-2 5 0,2-4 0,1 0 0,4 2 0,-1-1 0,2 4-154,-1 2 1,4-5 0,6 4 0,1 0 0,-1-2 0,-1 2 0,1-2-86,1-1 0,0 6 1,-3-7-1,2-1 1,1 4-1,-2-4-44,0 1 1,-3 2 0,2-5 0,2 1 0,1 0 0,-1-2-1,-2 2 144,-1 2 1,-1-4 0,1 1 0,0 1-1,-1 0 1,1 0-112,0-1 1,-1-5-1,-1 3 1,-1-2-1,-3-2 1,0 0 0,-1-1-110,4 2 1,0 5 0,-1-5 0,-2-2 0,0 0-1,-2-4 160,0-3 1,1 3-1,-4-3 1,2 2-1,-2 0 1,-1-3 33,-2-2 1,0 3 0,1-3 0,-2 0 0,-2 2 0,-1-2 0,1 2-149,2 0 1,1 1 0,1 3-1,-1-1 1,0-2 0,1 2-3,-1 1 1,0-3 0,-1-1 0,-1 0-1,-4-2 1,0 0 0,-1-2 291,0-3 1,-1 0 0,-5-1 0,0 0 0,1 1 0,2-1-261,2 0 0,3 1 0,-2-1 0,2 0 0,2 1 0,3 0-435,5 4 1,-1-3 0,5 4 0,1-1 0,1 0-1,0 0 63,-2 1 0,-6-4 0,4 2 1,-3-2-1,0-1 0,-4-1 0,-3 0 523,1 1 0,-4-1 1,1 0-1,-2 2 0,-2 1 1,0 2-49,1-2 0,-1-1 0,-2 0 0,1 1 0,3 3 0,1 1 0,3 0-633,2 1 0,2-3 0,-1 3 0,2-2 0,1-3 0,3-1 71,2-2 1,-3-4 0,3-1 0,-2-2 0,-3-3-1,-1-2-654,-2-1 1,1 0 0,-3 2 1131,-2 2 0,-9 3 0,-7 7 0</inkml:trace>
  <inkml:trace contextRef="#ctx0" brushRef="#br0">18489 16939 9765,'-49'-18'0,"0"0"0,6 3 222,9 5 1,5 6-1,9 8 1,1 4-370,0-1 1,1-1 0,5-6 0,1 1-1,4 4 757,8 4 0,8 1 0,10 0 0,4-1 0,6 2 0,5 0 29,2 3 0,11 4 0,-5-1 0,4 1 1,1 1-1,-5 2-440,-4 0 1,5 4 0,-5-3 0,-2 2-1,1-2 1,-4-4 0,1-3-876,-3-2 0,-4-6 0,-3-2 0,-6-4 0,-2-2 0,-2-4-953,1-3 0,-5-12 0,1-5 1629,5-4 0,4-20 0,8 0 0</inkml:trace>
  <inkml:trace contextRef="#ctx0" brushRef="#br0">15930 15033 8173,'0'-13'0,"0"-1"1194,0 1 0,0 4 0,1 2 0,3 2 0,5 7 0,3 5-130,2 5 0,-6 7 0,1 4 0,0 3 0,0 4 0,-2 2 0,1 1 0,-2 1-844,0 0 1,-2-3 0,-4 2 0,0-4 0,0-3 0,0-3-173,0-2 0,0-2-841,0-5 1,-1-6 443,-4 1 0,-1-12 0,-4-1 0,3-8 0,1-6 0,3-5 65,1-7 1,2-4 0,2-5 0,2 1-1,5-1 1,3-1 0,0 3 373,-3 5 1,2-1 0,-2 2 0,3 3-1,1 4 1,1 7 850,-1 2 0,0 1 0,1 1 1,-1 1-1,0 3 0,1 5-254,-1 2 0,0 2 1,-1 2-1,-3 2-670,-4 5 1,-4 5-1,-2 2 1,-4 3-1,-4 0 1,-3 1 0,-1-4-18,0-1 0,-1 2 0,1 1 0,0-1-101,-1-3 1,3 0-1,0-2 1,4-2-617,1-1 903,1-6 1,11 7-1,3-5 1,3-1-1,1 0 1,1 2-187,-1 2 0,6-4 0,2 5 0,1 0 0,1 0 0,-1 0 0,-1 1-772,4 2 1,-6 1-1,5 1 1,-4-1-1,1-1 1,0-2-1170,3-1 1,-4-5 0,3 4 0,0-2 0,2-5 1940,2-4 0,0-10 0,-1-8 0</inkml:trace>
  <inkml:trace contextRef="#ctx0" brushRef="#br0">16663 14940 14971,'7'-30'0,"-2"3"0,-4 7 0,1 3 0,2 6 0,3 5 1228,1 10 1,2 9 0,-5 16 0,-2 3-1,-2 8 1,-1 8 0,0 5 0,-1 3-677,-4 2 1,4 0 0,-5-5 0,1 0 0,1 1 0,1-1 0,3 0-6640,4 0 6087,4-5 0,11-2 0,2-6 0</inkml:trace>
  <inkml:trace contextRef="#ctx0" brushRef="#br0">17209 14940 7972,'0'-14'3,"0"1"1,0 0 0,-1-1 0,-2 1-1,-3 1 802,-2 3 1,4-1 0,-3 4 0,-1 0 0,1 2 0,-2 5 0,0 8 0,0 6 0,0 4 48,2 2 0,-5 7 0,3 6 0,-3 3 0,-3 3 0,-1 5 1,-2 2-1,2 2-645,1 1 0,6 0 1,2 1-1,0-4 0,1-1 1,0-1-876,3 0 1,1-5-1,2 2 1,2-7-1,1-1 1,3-1-634,1 0 1,-2-4-1,2-7 1,0-4 0,1-3 1298,2-2 0,8-5 0,3-2 0</inkml:trace>
  <inkml:trace contextRef="#ctx0" brushRef="#br0">17343 15340 9474,'-18'-11'0,"0"-2"0,2 0 2617,1 2 0,6 5-2122,0 6 0,6 8 1,-1 4-1,2 5 0,2 4 1,2 3-1,1 1 80,1 2 0,5-1 0,-3 1 0,0-2 0,0-1 0,-2-2 1,1 0-1160,-1-1 1,5-2 0,-5-6-94,-1 1 1,-1-8-1,-2-6 1,-2-9 0,-1-7-1,-2-7 237,-3-2 0,5-3 0,-3-2 1,2-2-1,-1-1 0,2 1 723,2 2 0,1 2 0,1 3 1,2 1-1,3 5 0,2 2 1105,2 6-208,2 0 1,1 4-1,1 4-770,-1 6 0,-6 4 1,-2 7-1,-4-1 1,-1 2-1,-1 1 0,-4 3-330,-4 2 1,-2-3 0,-3 3 0,1-2 0,1-1 0,2-1-2335,1 1 0,6 1 0,-2-2 1,4 0 2253,1 0 0,12-3 0,3 0 0</inkml:trace>
  <inkml:trace contextRef="#ctx0" brushRef="#br0">17569 15366 8308,'-19'-18'1624,"4"10"0,-3-10 1,3 10-1,2 7-743,0 1 1,4 0-1,2 1 1,1 4-1,3 4 1,1 3-1,2 2-815,0 4 0,0 1 0,0 5 0,2-2 0,2 2 0,5 0 1,4-1-1,4-2-1461,0-2 1,7-1 0,0-5 0,4-1 0,5-3 1394,1-4 0,1-4 0,5-1 0</inkml:trace>
  <inkml:trace contextRef="#ctx0" brushRef="#br0">17782 15113 8135,'0'-27'2122,"0"13"1,2 8 0,1 15 0,1 2-1479,-1 3 0,-1 5 0,-2 6 0,0 8 0,0 7-291,0 1 1,0 5 0,0 0 0,-2 1-1,-1 2 1,-3 2 0,-1 0-915,-3 4 1,-7 6-1,-2 0 1,-2 1-1,-4 4 561,-4 3 0,-6-10 0,15-27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5079 6011 27739,'-14'-2'0,"1"-1"-163,0-1 1,5-2 0,5 3 0,6-2-1,8 1 1,5-1 0,6 0 0,3-1-1,4 0 1,2 1 0,4 1 0,4-1 859,1 2 1,0 2-1,0 1 1,0 0-1,0 0 1,0 0-1,1 0 1,1 0-1,1 0 1,-2 1-698,2 4 0,6-4 0,1 4 0,7-4 0,5-1 0,4 0 0,4-1 0,3-4 0,1-4 0,-3 2 0,-34 3 0,1-1 0,1 1 0,-1-1 0,1 1 0,1-1 0,0 2 0,0-1 0,-1 0 0,0 1 0,-1-1 0,0 0 0,36 1 0,-5-1 0,3 2 0,-3 2 0,-1 0 0,-3 0 0,-2 0 0,0 2 0,-5 1 0,0 1 0,0 1 0,-1-1 0,0 0 0,2 2 0,0-3 0,2 2 0,3-2 0,-1-2 0,2-1 0,2 0 0,-6 0 0,8 0 0,1 0 0,-2 0 0,0 0 0,-1 0 0,0 0 0,-1 0 0,1 0 0,0 0 0,-1 2 0,1 1 0,0 1 0,-2 1 0,-2-4 0,-2 2 0,-2 1 0,-1 1 0,-2-1 0,-2 1 0,2-1 0,-9-4 0,2 0 0,-1 0 0,-2 0 0,-3 0 0,-2 0 0,3 0 0,1 0 0,-2 0 0,0 0 0,0 0 0,1 0 0,5 0 0,-2 0 0,2 0 0,3 0 0,-1 0 0,2 0 0,3 0 0,-4 5 0,3-1 0,0-1 0,-4-1 0,3-2 0,-4 0 0,2 0 0,-6 0 0,0 0 0,-2 0 0,1 0 0,-4 0 0,-4 0 0,5 0 0,-4 0 0,2 0 0,3 0 0,-1-2 0,0-1 0,3-1 0,-2-1 0,6 5 0,1 0 0,2 0 0,3 0 0,0 0 0,-2 0 0,3 0 0,-7 0 0,3 0 0,1 0 0,1 0 0,-1 0 0,2 0 0,1-1 0,2-2 0,-1-2 0,0 1 0,-4-2 0,8 5 0,-6-4 0,4 4 0,5-1 0,-1-1 0,1-1 0,-2 1 0,-4 1 0,3 2 0,-2 0 0,-3 0 0,-1-1 0,-2-2 0,1-2 0,-3 1 0,0 4 0,-4-2 0,1-1 0,-3-2 0,1-3 0,-1 4 0,-4-4 0,1 1 0,-1 1 0,-2-1 0,-1 1 0,1-2 0,1 1 0,-5 4 0,1-2 0,-1 4 0,1 2 0,-1 4 0,3 4 0,-6 3 0,1 1 0,-2 2 0,0 1 0,-3 3-3548,-4 2 3405,1 1 0,-10 5 0,4 0 0</inkml:trace>
  <inkml:trace contextRef="#ctx0" brushRef="#br0">19209 10262 21812,'13'-6'-1309,"-1"-1"1,-2-7 1330,-1 1 1,-6 4-1,0 2 1,-6 1 0,-7 3-1,-5 1 1,-4 2 0,-2 0-1,-3 0 1,1 0 0,-1 0 150,2 0 1,5-4 0,0-2 0,2-1 0,3-4 713,3-1 1,9 5 0,9 2 0,3 4-1,1 2-301,0 4 1,5 2-1,1 8 1,4 3-1,3 4 1,5 3-1,4 2-10,2 0 1,6 4-1,4 0 1,5-2-1,7 0 1,5-3-536,2 1 0,5-2 0,-34-13 0,-1 0 0,37 8 0,-36-10 0,1 0 0,0-2 0,0 0 0,1 0 1,0-1-144,0-1 1,-1 1 0,33 6-1,-1 1 1,-5 1 0,-4 1-1,-2 2 1,-6-2-768,-7-1 1,2-2 0,-13 0-1,-4 1 1,-6-1 0,-8 0-1203,-7 1 0,-4-5 0,-9-2 1944,-6-1 0,-6-2 0,-11-4 0</inkml:trace>
  <inkml:trace contextRef="#ctx0" brushRef="#br0">20448 10662 14046,'0'-18'164,"0"0"0,8 0 1,4 7-1,5 2 579,4 4 0,1 11 0,5 6 0,-2 6 0,-3 3 0,-4 4 0,-3 4 0,-3 5-718,-3 0 0,-3 5 0,-8-4 0,-4 2 0,-7 1 0,-9-4-556,-8-2 0,-10 4 0,-10-5 1,-5-3-1,-4-3 0,0-3-1376,-1 2 0,-2 6 1900,4 1 0,26-10 0,1 1 1,-30 19-1</inkml:trace>
  <inkml:trace contextRef="#ctx0" brushRef="#br0">18982 17765 13094,'-22'-4'-53,"0"-1"1,2 4 70,4 4 0,4 4 1,3 6-1,6 1 1,8-1-1,10 2 659,10 3 1,15-2 0,15 6 0,8 0 0,-26-10 0,0-1 0,3-1 0,0 0 0,3 0 0,0 0 0,0-2 0,-1 0-424,-1-1 1,1 1-1,-2-2 1,0 1 0,0 0-1,1-1 1,1 1 0,-1 0-1,1-1 1,-1 1 0,-2-1-1,-1 0 1,32 4-274,-7-1 1,-12 0 0,-4 4 0,-8 1-1,-8-3 1,-5 0-1225,-3-2 451,-4 0 1,-12 4-1,-2 0 1,-4 1 0,-1-1-1,0 2-969,0 2 0,-1-2 0,-4 3 1661,-4-3 0,-2-8 0,-3-1 0</inkml:trace>
  <inkml:trace contextRef="#ctx0" brushRef="#br0">20315 18232 21529,'-4'8'-2000,"-1"1"2149,2 2 0,0-1 1,0 0-1,-1-1 0,-1 2 1,0 1-1,-4 1 1,-3 0 94,-1 1 1,-2-1-1,-3 2 1,-4 1-1,-5 3 1,-4 2-2585,-5 3 1,-8 5 2392,-5 2 1,-15 6-1,30-20 1,0 0-1</inkml:trace>
  <inkml:trace contextRef="#ctx0" brushRef="#br0">2866 7703 21336,'-27'-25'-609,"7"3"0,2-8 0,3 6 0,3 7 0,2 3 0,2 4 1120,2 1 1,2 5 0,4-5 0,1 0 0,4 0 0,5 2 0,8-1 0,9 2 0,7-1 0,6 1 0,4-2 205,5 1 0,4 4 0,4-3 0,0 2 1,3-2-1,0 0 0,4-1 0,0 1 1,0 0-345,-4 3 0,1 0 1,-5 0-1,2-2 1,-2 2-1,-2 2 0,-4 1-1194,-1 0 1,-6 1-1,0 2 1,-5 2 0,-4-2-1,-1-2-408,-3-1 0,-2 0 1,-3 0-1,-1 0 0,-4 0 1222,0 0 1,3-12-1,-2-2 1</inkml:trace>
  <inkml:trace contextRef="#ctx0" brushRef="#br0">4292 7383 29697,'0'-32'-2048,"12"5"0,7 0 0,8 10 3125,4 6 1,5 1 0,-4 5 0,1 2 0,-1 2 0,-2 1 0,-2 0 0,-3 1-1193,-2 4 1,-1 2-1,-7 8 1,-5 3-1,-4 7 1,-9 8-1,-9 8-6607,-9 5 5018,-10 9 0,-3 4 1610,-6 3 1,15-21 0,-2 1 0,0 0 0,0-1 0</inkml:trace>
  <inkml:trace contextRef="#ctx0" brushRef="#br0">13637 7263 7809,'-27'15'0,"0"3"0,11-3 0,4 2 326,5-2 0,4-7 1,9-5-1,7-8 1,11-10-1,10-10 0,13-12 1,-18 14-1,2-1 1,5-5-1,2-1 0,3-4 1,1-1-1,4-3 1,1-1 251,2-2 0,1 0 0,2-3 0,1 0 1,-13 13-1,0 0 0,0 0 0,20-15 1,0 2-1,-1 0 0,-1 2 0,0 1 1,-2 0-1,-1 1 0,-2 0 0,0 1 1,0 0 34,-4 1 1,1 2-1,-2 1 1,-1 2 0,-4 2-1,-1 2 1,-2 3-1,-2 1 1,-5 3 0,0 1-920,28-18 0,-11 4 0,-8 8 0,-8 2 1,-5 3-1,-5 4 0,-3 3-2053,-5 2 1,-5 4 0,-3 1-4137,3 2 6495,1 2 0,1 4 0,0 0 0</inkml:trace>
  <inkml:trace contextRef="#ctx0" brushRef="#br0">16169 5184 17156,'-7'6'883,"1"6"0,8 9 0,2 4 150,5 8 0,1 4 0,1 3 0,-2-2 1,1-1-1,2-3 0,1-1-745,0-4 0,-4-2 0,-1-5 0,-1-4 0,1-5-1131,2-4 1,-4-4 0,-2-11 0,-2-9 0,-2-10-1,0-9 853,0-5 1,0-2 0,0-2 0,0-3 0,0 1-1,0 1 1,1 4 728,4 1 0,-4 2 0,5 9 0,0 2 0,3 5 0,1 5 0,1 2-739,-2 1 0,-1 6 0,6 1 0,-1 1 0,0 1 0,1 1-971,-1 1 0,2 2 0,1 2 0,3 1 0,2 1 0,3-1 971,1-1 0,8-2 0,1 0 0</inkml:trace>
  <inkml:trace contextRef="#ctx0" brushRef="#br0">16876 4918 10373,'-18'0'2395,"0"0"0,2 1 0,6 2-812,1 2 0,6 1 0,0-2-732,6 5 0,3-2 0,4 1-1823,-1-2 1,-4-2 71,3-4 1,-6 2 0,-1 2 0,-5 3 488,-3 1 0,4 4 0,-2-4 1,2 3-1,0-1 148,-1-1 0,-2-1 1,3 2-1,0-1 1,4 0-1,7-2-2793,4-3 1,2-8 3055,4-5 0,9-9 0,7-2 0</inkml:trace>
  <inkml:trace contextRef="#ctx0" brushRef="#br0">17076 4838 7885,'7'-14'1366,"-2"1"1,-4 4 0,1 2-27,2 1 1,4 1-1,5 5 1,0 0-1,1 0 1,-3 2-416,-2 2 0,-1-2 0,-5 4 0,3-2-1041,1 1-319,-4-1 0,4-4 0,-2 0 0,4 0-606,3 0 1,1-1 0,2-4-1,1-4 1,2-3 0,-2 1 0,0 0 214,2 2 0,-8 0 1,4-2-1,-4 0 2333,-2 2 0,-2 8 0,-6 2 0,0 11 0,0 10 1,-2 8-317,-2 6 1,1 8-1,-6 6 1,0 4-1,0 0 1,2-3 0,1-2-1192,3-2 0,0-8 0,0-1 0,-2-4 0,2-4 0,0-4-1673,-1-3 1,1-6 0,-6-6 0,-1-4 0,-2-2-786,-1-7 0,5-10 1,4-10-1,4-5 2247,4-4 0,4-9 1,5-7-1</inkml:trace>
  <inkml:trace contextRef="#ctx0" brushRef="#br0">17889 4798 12225,'-22'0'0,"3"1"1987,4 4 1,4 4 0,10 7-1674,-4 2 0,4 5 1,-3 0-1,2 2 0,4 3 1,1 1-1,2 1 0,3-3-2876,2-4 0,4-6 2562,3 0 0,4-8 0,6-3 0</inkml:trace>
  <inkml:trace contextRef="#ctx0" brushRef="#br0">18436 4185 7778,'-6'-12'538,"-3"3"0,-2 5 495,3 8 0,-3-1 1,7 7-1,1 4 1,1 5-1,2 5 1,0 4-1,0 0 231,0 0 0,0 3 0,2 0 0,1-1 0,1-4 0,1-2 0,-1-3-2476,1-2 1,0-6 0,0-5 0,4-2 0,3-5 0,-1-4 563,-2-6 1,3-8 0,-3-7 0,3-4 0,1-6 0,1-3 1075,-1-5 0,0-1 1,1 3-1,-1 2 1,-1 2-1,-2 7 1,-2 5 6397,-3 6-6111,6 3 0,-10 7 0,5 0 0,-1 4 0,1 5-640,1 7 0,-3 9 1,4 7-1,-2 4 0,-3 5 1,-2-1-76,-1 1 0,2 1 0,1-6 0,1-4 0,-1-3 0,0-7 0,1-3-714,5-7 1,-1-2 0,1-5 0,0-6 0,-1-9 0,1-6 399,2-2 1,1-11-1,-1-3 1,0-2-1,-2-1 1,1 2 1072,2 1 0,-3 0 0,0 12 1,0 4-1,-2 3 0,-1 6-492,0 5 1,1 6-1,5 8 1,-2 6-1,-1 5 1,2 5-268,0 0 0,-2 2 0,0 5 0,2-2 0,2-2 0,3-6-1639,2-2 1,6-3-1,-2-3 1,3-6 0,3-8-1,0-8 1419,-1-8 0,9-10 0,-8-3 0</inkml:trace>
  <inkml:trace contextRef="#ctx0" brushRef="#br0">19235 3865 7778,'0'-18'0,"0"0"7352,0 2-6124,0 7 1,2 5 0,2 7 0,5 3-1,3 0 1,1 1 0,1-1 0,-1 0-611,0-3 1,1-2-1,-1-1 1,0 0-1,1-1 1,-1-4-943,0-4 1,-5-2 0,-4-4-1,-2-2 1,-2 0 0,0 0-1,-2 3-725,-2 0 1,-2 5 0,-5 2 0,3 1 0,-3 5 0,1 4 735,1 5 1,3 6 0,6 2 0,0 2 0,0-2 0,2-1 0,2-2-36,5 1 0,4-7 0,5-3 1,4-2-1,5-2 0,2-2-5135,3-2 5483,11-9 0,-14-14 0,10-7 0</inkml:trace>
  <inkml:trace contextRef="#ctx0" brushRef="#br0">19715 3585 7778,'8'-21'841,"-5"5"0,-5 4 0,-4 5 1,0-1-1,-1 2 797,0 0 0,4 4 1,-2 6-1,5 5 0,5 3 1,2 1-894,0 0 1,5 1 0,-3-1 0,3 0 0,1-1 0,1-1 0,-1-4 0,0-1-1717,1-3 0,3-3 0,3-5 0,-1-3 1,0-4-1,-3-2 247,-1 1 1,-3-5 0,-2 0 0,-2 1 0,-1-1 0,-1 0 0,0 2 902,-3 1 965,-1 2 0,-2-1-180,0 1 1,1 6-1,2 4 1,3 6-1,0 6-778,0 2 1,4-2-1,-1 0 1,3 0-1,3 0 1,1-2-793,2-1 1,0-1 0,-4-5 0,3 0 0,0-2 0,-2-2 0,-3-5 243,-3-3 0,-5-1 1,4-2-1,-1-1 1,-1-2 591,0 2 1,0 1-1,-2 3 1,4 2 890,-1 1 1,5 6-1,-3-2 1,3 4-878,1 1 1,0 4-1,1 2 1,-1 0 0,0 1-1,2-1-319,3 0 0,-3-1 1,4-5-1,-1-2 1,1-1-1,0-3 1,2-1-840,0-3 1,-3-2 0,2-2 0,0 1 0,-4 0 0,-1-1 332,-2 1 0,0 0 0,-1 0 0,-1 1 0,-2 3 0,1 3-791,2 0 1,1 4-1,0-2 1,1 3 0,-1 1 1371,0 0 0,7 0 0,0 0 0</inkml:trace>
  <inkml:trace contextRef="#ctx0" brushRef="#br0">21048 3239 11317,'0'13'1079,"0"0"1,0-4 0,0 1-1,0 4-464,0 2 0,0 6 1,0-3-1,2 1 0,2 0 1,4 0-1,2-1 1,2-3-4101,3-1 0,5-8 3485,-2-2 0,6-4 0,-3-1 0</inkml:trace>
  <inkml:trace contextRef="#ctx0" brushRef="#br0">21861 2532 8824,'0'-26'0,"0"-1"0,0 0 812,0 1 0,0 5 0,0 3 0,0 3 91,0 2 1,0 4 0,0 5-1,-1 7-59,-3 11 1,-11 13 0,-12 9-1,-7 4 1,-5 7 0,-1 2-1,2 1-345,2-2 1,4 2 0,7-6 0,2-1-1,7-3 1,6-4-543,5-5 0,7-9 0,5-4 1,11-5-1,10-4 43,14-5 0,18-14 0,8-5 0</inkml:trace>
  <inkml:trace contextRef="#ctx0" brushRef="#br0">22275 2452 7932,'-33'-6'2636,"6"6"1,-1 0 0,8 8-2138,5 4 1,-6 5-1,8 1 1,-2 0 0,0 1-1,3 3 1,2 3 0,2 2 180,3 0 0,0-1 0,7 0 1,2-4-1,6-4 0,7-4-1225,5 0 1,7-7-1,3-2 1,-3-4 0,-1-2-1,-1-5 1,0-6-303,-1-4 0,-6-8 0,-7 2 0,-7-4 0,-5 0 0,-4-1 345,-6 0 609,1 7 1,-18-4 0,6 6 0,-3 3-1,3 4 1230,0 2 1,6 6-1,9 0 1,11 6-2040,9 6 0,7-2 0,9 0 1,6-1-1,6-3 0,5-1 1,1-4-1582,-1-2 1,-6-3 0,-1-7 2282,-4 1 0,-1 0 0,4-1 0</inkml:trace>
  <inkml:trace contextRef="#ctx0" brushRef="#br0">22741 2399 12574,'-12'1'0,"4"4"1110,3 4 0,4 3 0,1 1 0,0 0 0,0 2 0,0 1 0,0 2-921,0-2 0,1-1 0,4-3 0,3-2 0,4-2 0,2-2-756,-1-3 1,0-8 0,1-4-1,-1-3 1,0-2 0,1-3 0,-1-2 153,0-2 0,2-1 1,1-3-1,4 3 1,-1 4-1,2 2 0,-1 1 154,4 2 0,6-7 0,1 9 0,-2-3 0,1-2 0,0 1 0,1-1-898,-2-2 1,-1 2-1,-2-6 1157,-4-2 0,-3-7 0,-6-3 0</inkml:trace>
  <inkml:trace contextRef="#ctx0" brushRef="#br0">23341 1812 7932,'-13'6'1618,"-6"5"-764,-4 11 0,-2 12 1,-2 16-1,2 5 1,2 4-1,0 1-212,0-1 1,2 3 0,-1-4 0,1-3 0,3-5 0,6-6 0,3-4-1022,2-4 1,4-5-1,0-7 1,6-5-1,6-3 1,4-5 353,5-4 25,9-3 0,7-15 0,6-4 0</inkml:trace>
  <inkml:trace contextRef="#ctx0" brushRef="#br0">23461 2372 12299,'-6'-6'0,"-3"6"0,-3 8 802,-1 4 0,0 1 1,1 2-1,3 1 1,5 2-1,2-2 1,2-1-1,2-2-313,2 1 1,9-3 0,11-2 0,4-4 0,5-7 0,-1-5 0,2-7 0,0-2-699,4-3 1,-3-6-1,-1-8 1,-4 1-1,-2-2 1,-4 1 1163,-5 0 1,-1 4 0,-5 7 0,-6 4 0,-2 4-994,-1 6 1,-2 3 0,2 13 0,-2 9 0,-2 14 0,0 11 0,1 8-3813,4 6 3850,2-1 0,12 10 0,2-4 0</inkml:trace>
  <inkml:trace contextRef="#ctx0" brushRef="#br0">3186 8863 29488,'-40'-39'-1450,"4"9"0,4-4 0,2 11 0,6 9 1254,4 8 1,0 6 0,4 6 0,-2 6 0,2 5-1,3-1 1,4-1 0,4-2 0,7 0 0,8 1-1,13-1 730,9 0 1,13-4 0,6-1 0,9-3 0,6-2 0,2-1-1,2-2 1,1 0-194,5 0 0,-35 0 0,1 0 1,0 0-1,0 0 0,-1 0 1,-1 0-1,0 0 0,-1 0 1,34 1-195,-5 4 1,1-4 0,-8 5-1</inkml:trace>
  <inkml:trace contextRef="#ctx0" brushRef="#br0">4106 8663 24867,'-14'-6'-319,"7"1"0,3 4 1,2 13-244,2 11 0,6 11 0,1-1 0,2 0 0,0 1 0,1-2 0,2 2 0,2-1 143,-1-1 0,0 1 0,-1-3 1,-3 1-1,-4 0 0,-5 0-1026,-5 0 0,-13 5 1539,-8-5 0,-22 6 0,-1-3 0</inkml:trace>
  <inkml:trace contextRef="#ctx0" brushRef="#br0">3306 10315 24784,'-34'-44'-1498,"3"14"1,7-5 0,2 14 457,-2 11 1116,5 4 1,-11 6-1,4 1 1,-3 4-1,0 2 1,-1 2-1,1-2 1,2-1-1,5-3 308,2-1 0,10-2 0,12 0 0,12 0 0,16 0 0,16-2-28,13-2 0,8-4 0,-27 2 1,3-1-1,2 0 0,0 1 1,2-1-1,-1 0 0,2 1 0,1 0 1,-2 2-1,0 0-493,0 1 1,0 1 0,2-1 0,1 0-1,-5 1 1,0 0 0,0 1 0,-1 0-1,0 2 1,0 1-800,-3 2 0,1 1 1,-2-1-1,0 0 936,-3 0 0,1 0 0,1 2 0,1 0 0,-3 1 0,1 0 0,1-2 0,1 0 0</inkml:trace>
  <inkml:trace contextRef="#ctx0" brushRef="#br0">4412 10075 20487,'-46'-17'0,"6"-3"0,8 1 166,4 0 0,1 3 1,2 7-1,3 4-235,4 4 0,3 2 0,2 5 0,1 6 0,3 7 0,4 5 0,7 4 0,7 2-155,9 2 1,4 1 0,2 4 0,-2-2 0,0 1 0,-1-1-24,-4 1 0,-3-5 0,-5 3 1,-5 0-1,-4 0 0,-6 3-603,-7 2 830,-12 1 1,-9 0-1,-6 0 1</inkml:trace>
  <inkml:trace contextRef="#ctx0" brushRef="#br0">19489 10648 8362,'1'-54'0,"4"-4"0,1 6 0,4 16 0,-1 13 805,-6 12 1,3 4 0,-6 6 0,1 1 0,4 5 0,5 7-334,6 6 0,11 9 0,10 7 0,6 1 0,7 1 1,5-1-1,6-1-136,4-2 1,0-4 0,-28-15-1,0-1 1,0-1 0,0 0 0,36 7-1,1-3 1,-2-2-315,1 0 0,-3-4 1,-8 0-1,-4 1 1,-5 1-1,-6-1-1489,-7-1 1,-3-2 0,-9 4 0,-5-2-1306,-7 1 0,-13-4 2772,-16-2 0,-18-2 0,-11-2 0</inkml:trace>
  <inkml:trace contextRef="#ctx0" brushRef="#br0">20275 10742 8362,'-15'-28'748,"6"-4"1,7 10-1,3 0 1,3 7-521,5 6 0,3 6 1,0 11-1,-2 8 1,-2 6-1,-2 9 1,-3 5-2002,-2 5 0,-2 7 1773,-4-4 0,-8 18 0,-8 1 0</inkml:trace>
  <inkml:trace contextRef="#ctx0" brushRef="#br0">19249 17938 9595,'-5'-32'-49,"1"5"0,-2 12 1,1 12-1,-3 6 1,-3 6-1,2 3 1,6 1-1,6 1 851,6-1 0,15 0 1,9 2-1,7 1 1,8 4-1,7-1 1,10 0-400,6-3 0,2 1 1,-35-10-1,1 1 0,0-1 1,1 0-1,-2 0 0,1-2-421,0 1 0,0 0 0,-1 0 0,0 0 0,36 7 0,-6 1 0,-3-1 0,-6-1 0,-3-2-811,-2-1 0,-11 0 0,-5 4 0,-5 1 0,-8-1 0,-6 0-1554,-4 1 1,-9-1 2363,-6 0 0,-12 6 0,-9 2 0</inkml:trace>
  <inkml:trace contextRef="#ctx0" brushRef="#br0">19995 18245 14056,'-7'-8'-1068,"2"-5"0,4 0 1354,1-5 1,1 9 0,2 6 0,2 6 0,-2 6 0,-2 3 0,-1 3-776,0 2 0,-1 9 0,-7 6 0,-8 2 485,-9 3 1,-23 8 0,0 2 0</inkml:trace>
  <inkml:trace contextRef="#ctx0" brushRef="#br0">21635 13407 8082,'0'-19'0,"0"9"0,-2-2 0,-2 4 133,2 4 1,-9 4 0,3-2 0,-1-1 0,0-3-1,1-1 1,-1-2 0,1 0 0,2 0 0,3-2-1,3-4 201,5-3 1,7-6-1,7 2 1,2-3-1,2-2 1,3 1 0,0-3-1,-1 0 1,-1-2-546,-2 1 0,-5-2 0,2 0 0,-3 1 1,-1-1-1,-5-4 97,-2-2 0,-2-4 0,-3-1 0,1-4 0,-1-2 0,-2-6 0,-1-1 265,0-5 0,0-4 1,0 6-1,0 0 0,0-4 73,0-2 1,5 2 0,1-7 0,1 3-1,4 4 1,0-4 0,3 2-127,-1 0 1,0-2 0,1 8 0,-2 0 0,-2-3 0,-3-1-253,-1 0 0,-1-4 1,-5 6-1,0-2 1,0-7-1,-2 0 233,-2 2 1,2-7 0,-2 5 0,2-2 0,2-1 0,0 1 0,2-3-80,2 1 1,-3 35 0,1 0 0,9-35 0,-5 35 0,1 1 0,1-1 0,0 1 0,1-1 0,-1 1-103,6-35 0,0 5 0,-1 6 0,-1 3 0,-3 1 0,-5 2 0,-4 2 86,-4 4 0,-4 7 1,-6-3-1,-3 2 1,-2-2-1,0 0 75,0 0 1,-4 2 0,6 2-1,0-1 1,2-1 0,2 1-121,0 1 0,5 4 0,4 1 1,2 3-1,2 0 0,0 1 1,0 2-384,0 6 1,0 0 0,0 7 0,0 2 257,0 1 0,-1 3 0,-3 3 0,-5 3 0,-3 2 0,-3-1 0,-1 2-661,-2 2 0,-1 1 847,1 0 0,3 0 0,-4 0 0</inkml:trace>
  <inkml:trace contextRef="#ctx0" brushRef="#br0">21795 8609 8688,'-12'-59'0,"3"-2"0,6 7 513,6 9 1,9 19 0,6 12 0,-2 8-657,-1 5 0,3 2 0,1 4 1,0 2-1,2 3 0,0 2 1,2 3-90,2 0 0,2 6 1,-2 1-1,-1 6 1,-2 6-1,2 8 1,0 5 231,-2 8 0,9 10 0,-17-28 0,0 0 0</inkml:trace>
  <inkml:trace contextRef="#ctx0" brushRef="#br0">17596 7357 15143,'-21'-34'-487,"-3"8"0,7 13 0,-1 7 0,-1 8 341,-4 6 0,-3 9 1,-4 12-1,-3 2 1,-1 1-1,-4 0 1,-4 2-1,-2 2 1,1-2-1,2-2 1,1-2-1,1-2 0,2-1 261,2-1 0,0 1 1,0 0-1,4-1 1,1 3-1,2 0 0,-2 4 1,4-1-49,1 1 1,-2 4-1,8 0 1,-1 6 0,0 7-1,0 6-189,1 7 0,-3 5 0,3 3 0,-2 1 0,9-33 0,0-1 0,-1 1 0,0-1 1,-2 0-1,0 0 56,0-2 0,-1 1 1,0-2-1,1 1 1,-12 30-1,0 1 1,-1-2-1,-1-1 189,-2-2 1,2-6-1,4 2 1,-1-3 0,0-2-1,3 2-126,-1 3 1,5-2 0,1 7 0,3 4 0,2 6-1,6-34 1,1 0 0,-1 3 0,0-1-72,1-1 0,-1 2 0,-2 5 0,0 0 0,0-2 0,-1-1 0,0 3 0,-1 1 0,-1 1 0,0 0 0,0 0 0,-1-1 0,-1 2 0,0 0-9,-1 2 0,-1-1 0,2-7 0,0-2 0,-1 3 1,0-1-1,3-4 0,0 0 0,-5 31 0,3-6 277,6-6 1,-3-11-1,7 4 1,1-3 0,3-2-1,4 5 1,7 3-41,5 2 1,6 8 0,9 2 0,-14-31 0,0 1 0,2 1 0,-1 1-1,1-1 1,1 1-208,0-1 0,1 1 0,1 5 0,-1 0 0,-1-3 0,-1 0 0,-1-2 0,-1 0 0,-1 0 0,-1-1 0,0-2 0,-2-1 0,13 37-101,-4-3 1,-3-10 0,-6 4-1,-1-6 1,-3-2 0,-4 0 157,-4-3-53,-1-8 0,2 1 1,1-7-1,2-1 0,4 2 1,5-4-903,2-1 0,8 2 941,-2-5 0,9 0 1,3-4-1</inkml:trace>
  <inkml:trace contextRef="#ctx0" brushRef="#br0">15956 13101 9769,'-16'-23'-179,"3"1"1,10 16 0,17 18 0,12 9-99,8 7 1,18 2 0,10-4-1,-26-13 1,2-1 0,3 0 0,2-1 286,3-2 1,2-1 0,1 0-1,1-1 1,3 0 0,0 0-1</inkml:trace>
  <inkml:trace contextRef="#ctx0" brushRef="#br0">7425 13101 11719,'-13'0'-81,"-1"0"1,1 0 0,0 0 684,-1 0 1,1-6-1,3-2 1,5 1-1,10 4-108,5 6 0,9 3 1,3 4-1,5-1 1,4 1-1,6 1 1,8-1-1,6-2 0,9-1-177,5 0 1,4-4 0,-29 0 0,0-1 0,0-1 0,0-1 0,0 0 0,0 0 0,2 0 0,-1 0-171,4 0 1,-1 0 0,-2 2 0,1 1 0,2-1 0,1 0 0,-2 0-1,0-1 1,-2 0 0,-1 0 0,0-1 0,-1 0-192,0 0 0,0 0 0,0 0 0,-1 0 0,36 0 0,-5 0 0,-6-2 0,-5-1-100,0-1 131,-10-1 0,1 4 0,-14-2 0,-5-2 0,-3 1 0,-3-1 7,-2 1 1,-4 0-1,-6 4-257,0 0 0,-13 0 1,-8 0-1,-15 1 1,-9 2-1,-11 1 112,-8-1 1,-5 3-1,-12-1 1,-6-2 0,33-2-1,-1-1 1,-4 0 0,0 0-1,-1 0 1,-1 0-101,1 0 1,0 0-1,4 0 1,1 0-1,2 0 1,2 0-1,-30-1 1,5-2-1,10-2-182,4 2 0,12 2 1,10-1-1,8-1 1,7-1-1,11 1-914,14 2 1,18 8 0,23 5 1344,8 4 0,-16-4 0,3 0 0,-4-2 0,0 1 0</inkml:trace>
  <inkml:trace contextRef="#ctx0" brushRef="#br0">21675 11102 28096,'0'-21'-682,"0"3"1,0 3-1,0 2 1,0 0-1,1-1 1,4 1 934,4 0 0,2 5 1,3 4-1,-2 4-299,-3 4 0,-4-1 0,-5 6 0,-1 1 1,-3 1-1,-5-1 344,-3-1 0,3-2 0,0 4 0,0-2 1,0 1-1,2 2-314,1 1 0,2 1 1,4-1-1,0 0 1,0 2-1,0 1 0,0 2-346,0-2 0,0 4 1,-2-3-1,-1 1 1,-3 0-1,-1 0 276,-4-2 0,-5 0 1,-2 1-1,2 0 1,1 0 703,2-3 1,1 0-1,3-1 1,5 0-1,4 1-478,4-1 0,2 0 0,6-1 0,-2-1 0,2-3 0,-2 3 0,1 1-831,-4 1 1,4-4 0,-7 0 0,-1 1 0,0 0 0,0 1 0,1-2 282,-1 1 1,-3 0-1,-3 1 1,-3-2-1,1 1 544,-1 2 0,1 1 1,7 1-1,1-1 0,4-1 1,3-2-644,5-1 1,3 0 0,1 3 0,6-2 0,7-1 0,2 0-1217,3-2 0,9-1 1,5-6 1764,6 0 1,0 0-1,-3 0 1</inkml:trace>
  <inkml:trace contextRef="#ctx0" brushRef="#br0">23048 10875 17495,'-8'-6'-940,"-2"-1"0,4-7 1403,-1 1 0,5 7 0,2 6 0,9 6 0,7 3 0,5-2 0,3 1 0,1-1-198,3 3 1,6 2-1,-3 2 1,-1-1-1,-2-1 1,-3-2-1,-2-1-401,-6 1 1,-2 2 0,-3 2 0,-3-1-88,-5 0 0,-5 1 0,-7-1 0,-5 0 0,-2 1 369,0-1 0,-2 0 0,-1-1 1,2-2-1,1-1 0,3 2 0,3 2-85,5 5 0,4-3 1,6 4-1,7-1 1,8-1-1,5 1-116,5 1 0,3 2 0,6 6 0,-1-1 0,-4 0 1,-3-3-1,-6-1-185,-4 2 0,-4-3 0,-9 1 1,-7 0-1,-11 1 0,-12-3-175,-7 0 1,-20 8 0,-2-2-1,-6 4 1,-5 4 0,3 6 350,4 7 1,25-19 0,1 2 0,5 0 0,-1 1 0</inkml:trace>
  <inkml:trace contextRef="#ctx0" brushRef="#br0">21928 18405 10145,'-6'-37'0,"-1"6"0,-2 10 633,0 9 1,6 8 0,-3 7 0,0 1-50,-3-1 0,2 3 0,-1 0 0,1 1 0,1 4 0,-1 1-78,-1 1 1,4 0-1,-3 0 1,1 1-1,3-1-328,1 0 0,4-1 1,2-3-1,5-3 1,3-1-293,1-1 0,0 5 1,1-3-1,-2 1 1,-3 4-1,-5 0 78,-3 3 1,-2-1 0,-3 0 0,-7 1 0,-7-1 0,-5 0 0,-5 1 754,-2-1 1,6-4 0,-4 0 0,6 0 0,3 0-103,2-1 0,8 1 0,6 5 0,8 0 0,11 3 0,14 1-1248,13-2 0,18 0 0,8 0 0,-31-7 0,1 0 0,4 0 0,0-2 695,2 1 0,0-1 0,7 0 1,2 0-1,0-1 0,0 1 0</inkml:trace>
  <inkml:trace contextRef="#ctx0" brushRef="#br0">23288 18498 10067,'0'-13'329,"1"1"1,4 2 0,4 2 139,2 2 1,9-3 0,2 3-1,5 1 1,4-1 0,3 1-1,3 1-110,3-1 0,-5 1 1,7 4-1,-8 1 1,-5 4-1,-5 4-376,-3 2 0,-3 0 0,-6 1 0,-4 2 0,-3 1 1,-4 2-10,-1 0 1,-6-2 0,-2 4 0,-6-1-1,-2 1 1,-5 2 0,-3 3 73,-4 1 1,-3 2 0,0-1 0,-4 1 0,-5 1 0,-3 2-536,-2 1 1,-8 9 0,3-2-1,-1 2 471,-1 3 0,24-18 0,-1-1 0,-2 0 0,1-1 0</inkml:trace>
  <inkml:trace contextRef="#ctx0" brushRef="#br0">5665 15779 8363,'-7'-20'0,"1"0"0,6 7 0,10 6 0,5 2 1,4 4-1,7-1 0,5-1 1,9-1-1,9 1 0,8 1 1,10 1-1,-29 0 0,1-1 330,4 0 0,1 0-110,3-1 0,1 1 1,5 2-1,1 0 1,0 0-1,1 0 0,1 0 1,1 0-1,3 0 1,0-1-1,1-1 1,1 1-1,2-2 0,1 1-76,-1 1 1,1-1 0,-4 1 0,-1 1 0,1 0-1,0 0 1,0 0 0,0 0 0,1 0 0,-1 0-1,4 0 1,1 0-79,0 0 1,1 0 0,-2 0 0,0 0 0,4 0-1,0 0 1,1 0 0,-1 1 0,-1 1 0,1 1 0,0 1-1,1 1 1,-1 0 0,0 1-165,0 1 1,1 0 0,1-1 0,0 1-1,-1 0 1,-1-1 0,1 1 0,-1 0 0,2-1-1,-1 1 1,-1 0 0,0-1 91,-1 1 0,-1 0 1,-4-3-1,-2-1 0,-5 0 1,-1-1-1,-1-1 1,-1-1-1,-2 0 0,-1 0 1,-3 0-1,-1 0 18,-2 0 0,-2 0-90,27 0 1,-3 0 0,-15 1-1,-3 4 1,-8 2 77,-8 1 0,-4 7 0,-4-4 0,-6 4 0,-6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4372 5358 30437,'8'-6'-1034,"4"3"0,-4-5 1,4 2-1,3 3 1146,3 2 1,-3-4 0,2 1-1,-2 1 1,-1 2 0,-1 1-1,0 1 1,1 2 0,-1 3-1,0 0 1,1 0 155,-1-3 0,0 0 0,1 0 0,-1 1 0,2-1 1,2-1-1,6-2 0,2 0 2035,2 0-2174,5 0 1,-1 0 0,6 0-1,3 0 1,0 0 0,5 0-130,1 0 0,-3 0 0,1 0 0,-1 0 0,0 0 0,1 0 0,-1 0 0,-1 0 0,-4 0 0,-1 0 0,-1 0 0,1 0 0,1 0 0,2 0 0,-4 4 0,-1 0 0,2-1 0,2-1 0,1-2 0,1 0 0,4 0 0,2 0 0,7 0 0,-1 0 0,0 0 0,2 1 0,3 4 0,-3-4 0,2 4 0,-2-2 0,-2 0 0,1 1 0,-2 1 0,-3 0 0,1-2 0,-6 5 0,-2-2 0,-4-3 0,-4 0 0,-1 1 0,4-2 0,-3 3 0,2 0 0,-1-1 0,2-1 0,3-1 0,5-2 0,-2 0 0,4 0 0,0 0 0,1 0 0,2 0 0,2 0 0,1 0 0,1 0 0,-1 0 0,0 0 0,1 0 0,-3 1 0,-2 4 0,2-4 0,-7 5 0,-2-1 0,-3-1 0,-1 0 0,-1 2 0,4-4 0,-7 8 0,5-5 0,-2-1 0,-2 1 0,2 0 0,2 1 0,1 0 0,-5-1 0,2-5 0,2 1 0,1 2 0,-2 2 0,1-2 0,-1-2 0,2-1 0,-1 0 0,-2 0 0,-2 0 0,2 0 0,0 0 0,2 0 0,-2 0 0,1 0 0,0 0 0,0 0 0,1 0 0,1 0 0,-2 0 0,-1 0 0,-1 0 0,1 0 0,1 0 0,2 0 0,-1 0 0,-2 0 0,-3 0 0,0 0 0,-2 0 0,1 0 0,0 0 0,-4 0 0,4 0 0,-1 0 0,2 0 0,0 0 0,4 0 0,-3 0 0,4 0 0,4 0 0,1 0 0,2 0 0,-3 0 0,-2 0 0,4 0 0,-1 0 0,-2 0 0,-2 0 0,-3 0 0,0 0 0,4 0 0,-5 0 0,1 0 0,0 0 0,-2-1 0,2-4 0,2 4 0,1-4 0,-2 2 0,1 0 0,-2-1 0,3 1 0,1 1 0,-1 1 0,8-2 0,-2-1 0,-3 1 0,0 1 0,-1 2 0,3 0 0,-1 0 0,-4 0 0,-1 0 0,-2-1 0,-2-2 0,2-2 0,-4 1 0,0 4 0,-2 0 0,1 0 0,1-2 0,-1-1 0,-2-1 0,0-1 0,-1 5 0,2-1 0,-1-2 0,-2-1 0,-1 1 0,-6 1 0,2-2 0,-5-1 0,-2 2 0,-1 2-6519,-1 1 6538,-7 0 1,-19 0-1,-10 0 1</inkml:trace>
  <inkml:trace contextRef="#ctx0" brushRef="#br0">4306 6317 28294,'13'-1'0,"0"-2"307,1-2 0,-1 1 0,2 4 0,3 0 49,4 0 0,3-5 0,2 1 0,1-1 1,1 1-1,4 0 0,1 1-231,3 1 0,3 2 1,4-1-1,5-2 0,3-2 1,4 2-126,7 2 0,-1-4 0,10 1 0,1-1 0,-35 3 0,0 0 0,1-1 0,0 0 0,1-1 0,0 1 0,2 0 0,0 1 0,1-1 0,-1-1 0,0 0 0,-1 0 0,-1 1 0,0 0 0,-1 0 0,0-1 0,0 1 0,1 0 0,0 0 0,1 0 0,0-1 0,0-1 0,-2 2 0,-1 0 0,34-2 0,-1-1 0,-4 3 0,0 1 0,-4 2 0,-3 0 0,0 0 0,0 0 0,-6 0 0,-2 0 0,-3 0 0,-4 0 0,1 0 0,-4 0 0,-3 0 0,-2 0 0,-3 0 0,-3 0 0,2 0 0,-2 0 0,-3 0 0,-3 0 0,-4 0-113,-2 0 0,3 0 0,-4 0 0,-2 0 0,-1 0 0,-1 0 13,-1 0 0,6-6 0,2-1 1</inkml:trace>
  <inkml:trace contextRef="#ctx0" brushRef="#br0">25621 5118 27952,'0'-20'-3277,"0"-2"0,4 3 0,2 1 1888,1 3 1,-2 3 0,2 2 1481,-1 1 0,-1 0 0,-8-4 0,-6 0 0,-9 1 0,-6 3 480,-2 5 0,-7 2 0,-3 2 1,-4 2-1,-4 2 0,-5 6 1088,-3 7-1576,5-3 0,-6 18 0,7-1 0,6 7 0,6 5 0,10 3-57,9 1 0,17 7 0,18 5 0,19-1 1,-13-29-1,4-2 0,3-1 0,2 0 0,4-1 1,2 0 132,5-1 1,0-1 0,-3-1 0,1-2 0,6-3 0,0-1 0,-3-2 0,-1 0 0,-3-3 0,0-2 0,-2-1-1,-1-1 1,34 2 476,-7-4 0,-9-5 0,-14-6 0,-10-8 0,-9-8 0,-8-8-850,-7-5 0,-17-14 0,-17-4 0,-13-4 0,-12 1 0,22 29 0,-2 1 0,-2 2 0,0 0-243,-2 2 1,0 2-1,-23-9 1,6 9 0,7 8-1,9 7 1,6 5-522,5 5 0,10 10 1,12 10 741,8 4 0,14 14 1,13-1-1</inkml:trace>
  <inkml:trace contextRef="#ctx0" brushRef="#br0">25714 5744 8717,'13'-27'0,"-1"2"0,-2 3-888,-1 4 359,-6 9 727,3 3 1,-7 6 0,-4 2 0,-4 2-1,-2 7 1,-4 5 0,-2 6 0,0 3 8,0 2 1,7 0 0,3 1 0,1 3-1,3 6 1,1 4 0,2 5 176,0 2 0,2 2 0,2 6 0,5 4 0,1-1 0,1 1 10,-2 1 0,0-9-546,4 1 1,0-7 0,-1 0-1,-2-3 1,-2-4-514,-2-1 0,-3-4 0,-8 0 0,-4-1 0,-4-4 856,-5 0 0,-8-15 0,-8-2 0</inkml:trace>
  <inkml:trace contextRef="#ctx0" brushRef="#br0">25661 6983 11409,'13'-22'0,"0"0"0,-1 3 812,-3 2 1,1 9-377,-5-1 1,-2 6 0,-8 0-1,-4 6 1,-4 6 0,-3 2 0,-3 4-1,-2 3-497,-3 4 1,0 9 0,1 6-1,2 5 1,2 4 0,4 0 117,5 0 1,5 2 0,11-3 0,7-2-1,10-3 1,5-5 383,3-4 1,10-4 0,1-6-1,1-8 1,0-7 0,-5-4-283,1-2 0,-2-8 0,-2-5 0,-5-8 0,-6-6 0,-7-4 1,-3-4-572,-5-4 0,-11 2 0,-11 0 0,-9-1 1,-8 2-1,-6 2 362,-2 5 1,-2 8 0,1 6 0,2 8 0,2 5-1,-2 11 236,-2 10 1,5 3 0,2 11-1</inkml:trace>
  <inkml:trace contextRef="#ctx0" brushRef="#br0">25834 7623 25582,'-13'-4'313,"-1"-1"1,-1 1 0,-1 2 0,-2-1-97,2-1 1,-3-1 0,-1 5 0,1 0-1,0 2 1,3 1 0,1 3-332,2 1 1,-2-2 0,0 4 0,0 1 0,3 2 0,0 3-1,2 2-456,1 6 0,3 2 1,6 3-1,0 2 1,3 2-1,5 2 332,5 3 1,5-3 0,-2 0-1,3-3 1,2-4 0,1-5 359,-1-3 1,4 4 0,-4-7 0,0-3 0,-4-4 0,-2-1 0,-1-2 562,-1-1 1,-4 0-164,0-5 1,-2-2 0,0-1-1848,-7-1 0,-5 5 0,-9 8 0,2 3 0,2 2 851,1-1 1,0 0 0,-4 1 0</inkml:trace>
  <inkml:trace contextRef="#ctx0" brushRef="#br0">25701 7890 26011,'-8'-14'-5375,"-4"1"4333,3 0 0,-1 7 1161,1 6 1,9 6-1,9 7 1,3 2-1,1 3 1,2 4 257,3 3 1,-3 2-1,4 2 1,0 4 0,2 5-1,0 2-347,-4 3 0,-3 5 0,-5-2 0,-5-1 0,-3 3 1,-2-2-1,-3 0-885,-5-3 1,-3-6-1,-1-3 1,-1 0-1,1-2 1,0 1 114,-1-3 0,5-7 0,2-1 0,1 2 1,3 1 260,2 2 1,6-6 0,3-2-1</inkml:trace>
  <inkml:trace contextRef="#ctx0" brushRef="#br0">25860 9036 25548,'14'-42'-2702,"-2"1"1,-3 14 0,-4 8 2086,1 7 1,-4 0 0,1 5 1171,-6-1 1,-5 3 0,-5 8-1,1 4 1,2 8 0,3 4-583,1 5 1,1 7 0,5 4 0,2 4 0,2 1-1,5 0 1,4-2 273,5-2 1,3-4-1,4-6 1,-1-6 0,-2-5-1,0-6 1,0-3-65,1-3 0,-7-8 1,2-6-1,-5-9 1,-4-8-1,-6-4-503,-6-5 0,-6-3 0,-10-3 1,-6-3-1,-7 1 0,0 4 1,-1 7-187,4 4 0,-5 11 0,-1 6 0,0 7 988,-1 4 1,7 8-1,-4 2 1</inkml:trace>
  <inkml:trace contextRef="#ctx0" brushRef="#br0">25914 9356 27014,'13'-11'-1654,"0"-2"0,-4 3 0,-1 8 1281,-2 10 0,-2 5 1,-4 12-1,-1-1 0,-4 2 1,-4 1-1,-3 4 1,-1 2 185,0 4 1,-2 7 0,-1 6 0,-4 8-1,1 7 1,0 6 11,10-34 1,2 1-1,-7 36 1,9-36 0,1 1-1,0 33 1,3-4 0,1-7-1,1-5-315,3-2 1,4-6 0,7 0 0,1-1 0,2-2 620,-2-4 0,5 2 0,-1-9 1</inkml:trace>
  <inkml:trace contextRef="#ctx0" brushRef="#br0">25860 10808 9032,'9'-26'0,"-1"-10"0,-2-4 250,-3 2 1,-2 7 0,-1 8 27,0 6 1,-6 8 0,-4 4 0,-6 4 0,-7 4-1,-2 4 1,-3 9 0,-2 8-241,-1 9 0,5 5 0,5 8 0,3 7 0,6 10 1,9 6 22,6-31 1,2 0 0,11 34 0,-1-36 0,4-1-1,1-1 1,2-2 0,25 25 0,-1-11 0,-3-12 392,-3-12 1,-5-7 0,-1-6 0,-2-7 0,-7-11 0,-6-13-601,-4-11 0,-8-14 1,-4-8-1,-7-9 0,-11-4 1,4 32-1,-3-1 0,-3 1 1,-2 1-270,-1 1 1,-3 2-1,-4-1 1,-2 4 515,-1 3 0,-2 3 0,-7-3 0,-2 3 0,3 6 0,0 0 0</inkml:trace>
  <inkml:trace contextRef="#ctx0" brushRef="#br0">25860 4598 28525,'2'-21'-3277,"2"5"0,5 5 0,3 7 3123,1 3 0,1 1 1,-1 0-1,0 0 1,-1-2-1,-3-2 0,-4-5 1,-4-3-1,-1-1-38,0-1 1,0-1 0,0-1-1,0-2 1,0 2 0,0 1 287,0 2 0,-1 4 0,-4 2 0,-4 1 225,-3 3 1,-1 1 0,-2 2 0,-2 0 0,-4 0-1,-3 0 142,-3 0 1,2-1-1,-9-2 1,0-2 0,2 1-1,-2 0-43,-1-1 1,6-4 0,-1 5 0,5-1 0,3 1 0,-2-1 0,-1 2-519,-2 2 0,1 5 0,-3 2 0,0 2 0,-4 2 0,-1 3 0,-1 4 298,1 1 1,0-1 0,4-3 0,-1-1 0,1 0 0,2 1-96,1-1 1,1 0 0,-1 1-1,0 0 1,1 3 0,-1 3-1,2 3 60,3 0 1,-2 10-1,5-5 1,-1 5 0,0 4-1,0 1 1,1 2-229,3 0 1,0 0-1,-1 0 1,0 0 0,0-1-1,4-2-296,4-2 0,-3-1 0,5 2 1,-1-4-1,2-1 0,2 0 127,0-1 0,-1 0 0,5-1 0,2 4 1,2 1-1,5 3 0,4 3 539,5 4 0,-2-1 0,7 6 1,2 0-1,3 0 0,4-2 1,3 1-506,2-1 0,1-5 0,4-1 0,2-4 0,3-3 1,2-3-73,0-4 730,0-9 0,4 4 0,2-7 0,0-4 0,3 0 0,1-2-81,6 0 1,5-6-1,2 1 1,-33-3 0,-1-1-1,2 0 1,0-1-1,0-1 1,0 0 0,1-2-1,0-1-182,0-1 1,1 0 0,0-1-1,0-1 1,-2 0 0,-1 0 0,-1-2-1,1 0 1,33-10 0,-4-5-257,-7-5 0,-5-3 0,-4-8 0,-3-8 0,-5-4 1,-4-11-1,-21 30 0,-2-2-30,0 0 0,-3-3 0,-2-5 0,-3-1 0,-2 4 0,-1-1 1,-2 1-1,-2-1 0,-2 1 0,-1-1 0,-2 4 0,-2 1 0,-11-33-759,-8 7 0,-5 14 0,-13 4 1,-1 11-1,-3 8 0,-1 5-92,-3 7 0,2 3 0,1 8 1,1 4 973,3 7 1,1 9 0,2 4 0</inkml:trace>
  <inkml:trace contextRef="#ctx0" brushRef="#br0">25781 6504 25595,'-18'-8'0,"0"-4"0,2-4-486,1 0 1,-3 2-1,0 6 1,2 3 670,1 4 0,-4 1 0,-3 1 0,-3 4 0,-2 3 0,-1 4-370,-3 2 1,-2 5 0,-4 3-1,2 3 1,-3 5 0,0 4-1,-2 7-91,0 5 1,4 2 0,2 7 0,0 5 0,3 2-1,3 4 1,9-1-17,7 1 1,8 0 0,11-3 0,11-2 0,14-2 0,13-4 316,8-5 1,-21-26 0,3-3-1,-1-3 1,1-2 0,2-2 0,2-2-1,2-1 1,1-2 0,0-2-1,0-1 75,1-1 0,0-1 0,3-3 0,0-2 0,-3-3 0,0-1 0,-2-2 0,-1-1 0,0-1 0,-1-3 0,-2 0 0,-2-2-175,32-14 1,-8-11 0,-11-2 0,-8-5 0,-9-5 0,-9 0-196,-9-3 1,-7-9 0,-12-4 0,-10-1 0,-15 0 0,10 35 0,-4 1-1,-5-1 1,-2 2 116,-7-1 1,-1 2 0,6 6-1,-3 2 1,-9-1 0,-3 3-1,3 2 1,-1 2 0,-1 3-1,0 2-14,-2 2 1,-1 3 0,0 4 0,0 3 0,-2 3 0,-1-1 0</inkml:trace>
  <inkml:trace contextRef="#ctx0" brushRef="#br0">25074 7090 8474,'-21'-15'44,"4"-3"0,-3 4 0,4-4 0,3 3 0,4 0 204,3-2 0,1 2 0,5-3 0,0 3 0,0 2 0,0-1 0,0 1-107,0 0 1,2 4-1,1 0 1,1-1-206,-1-2 0,-3-1 0,-4-1 0,-7 1 1,-5-2-1,-6-3 0,-5-4 161,-4-3 1,2-3 0,-6-3 0,1-5 0,2-4 0,-1-4 209,4-5 0,5-4 1,3-4-1,2 0 0,3 0 1,1 2-1,1 2-78,1 0 0,0 0 0,-1-1 1,0 1-1,-3 0 0,-2-1-296,-2 1 1,-1 0 0,-4-2 0,-1-1-1,0-4 1,-1 0 0,-2-3 91,-1 3 0,13 27 0,-1-1 0,-15-30 0,17 31 0,0-2 0,1 1 1,1-1-1,1-2 0,0 0 0,0-2 0,1 1 47,-1-2 0,2 0 1,1 0-1,2 0 1,1-1-1,2-1 0,1-1 1,1 0-1,0-2 1,2 0-1,0 0 1,1-1 22,0 1 1,0-1-1,1-2 1,0-1-1,0 0 1,0 1 0,1-1-1,0 1 1,1 1-1,0-1 1,2 2 0,0-1-1,0 1 1,0-1 5,1 0 1,-1 1-1,1 2 1,-1 2-1,3-1 1,0 1-1,-1 0 1,1 0 0,0 2-1,-1 0 1,1 1-1,0-1 1,-1 3-1,1-1-79,-1 0 0,1 0 1,2 0-1,0-1 0,1-1 1,-1 0-1,1 2 0,0-1 1,0-1-1,0-1 0,0 0 1,0 1-81,-1-1 0,1 0 1,1-3-1,1 1 0,-1 2 1,1 0-1,0-1 0,1 0 1,0-2-1,1 1 0,-1 0 1,0 0-1,1-2 0,-1 1 331,0-2 0,1 0 0,-1 6 0,0 0 0,1-2 0,-1 0 1,0 1-1,0 2 0,0 0 0,0 1 0,-1-1 0,-1 1 1,10-35-13,-2 5 1,-1-5-1,-5 13 1,-1 5-1,-3 6 1,-4 6 0,-2 3-1464,1 6 0,-2 10 0,2 7 0,-3 2-323,-1 2 1,0 7 0,-1 7 0,-2 9 0,-1 8 1581,1 3 1,-5 1 0,1 5 0</inkml:trace>
  <inkml:trace contextRef="#ctx0" brushRef="#br0">24274 1186 17772,'-38'-7'0,"1"-7"0,4-5 653,5-2 1,0 2 0,10 6 0,3 0-182,5-1 1,2 5-1,7 2 1,1 1-523,6 3 0,6 18 0,6 11 1,4 13-1,4 16 0,4 10-550,-15-27 1,1 1 0,3 5 0,-1 1 0,-1 1 0,0 1 526,0 3 0,0 1 0,0-2 1,-1 1-1,-3 0 0,1-1 1</inkml:trace>
  <inkml:trace contextRef="#ctx0" brushRef="#br0">26114 4131 22306,'7'-6'1537,"4"4"0,-8-6-2158,-5 2 1,-4 2-1,-7 4 1,-1 0 0,1-2-1,1-2 1,3-5 0,5-3-1,2-1 564,2-1 1,0 0 0,0-3 0,2 0 0,1 0 0,0 2 0,-5 4 0,-7 2 184,-7 4 1,-5 4 0,-5 2 0,-1 4 0,0 4-1,-1 4 1,-1 3 175,-2 2 1,-5 6 0,2-2 0,-2 3 0,-2 2-1,2-2-164,2-3 0,-1-3 1,2-4-1,1 1 0,-2 2 312,-1-1-239,6-3 1,-4 0 0,5-1 0,-1 0-1,-3 2 1,3 1-124,1 2 0,5 1 0,1 1 0,0 3 0,1 6 0,3 0 37,4 5 0,0 3 0,0 3 1,-3 0-1,-1 2 0,2 1-63,1 1 1,-2 0 0,-1-4-1,0-1 1,-1-2 0,-2-2 125,0 3 0,-2-6 0,3-1 0,1-4 1,-2-2-1,2 0 0,0 3-177,3 0 1,1 1 0,1-1 0,1 3 0,0 4 0,1 4-209,3 1 1,-3 1 0,5 4 0,-2 5 0,0 5 0,-1 3-1,-1-2 3,2-1 1,-2-2-1,0 2 1,-4 0-1,-2-1 1,0-3 289,2-4 0,1 2 0,-3-5 0,0 1 1,0-1-1,2 1-589,2-2 500,0-2 0,0-1 0,1 0 1,1-1-1,2-2 0,1-2-171,0 2 0,1 2 0,4 1 1,-2 1-1,2 3 0,0 5-29,-1 3 0,2-1 1,-2 0-1,3 4 1,-1-2-1,-1-1 0,-1-6 69,1-4 0,1 4 0,2-9 0,0 0 0,0 0 0,0-2 90,0 1 1,6-2 0,3 3 0,1-3-1,1 0 1,-2-2-53,1 1 0,2 7 0,0-1 1,-2 0-1,-3 4 0,1-1-6,-1-1 1,-4 4 0,2 1 0,-4 1 0,-1 2-1,0-2 81,0-2 0,0-4 0,0-1 0,0-1 0,0-2 0,0-2 0,0 2-27,0 2 1,5-4-1,-1-1 1,0 0 0,2-1-1,2 1-82,-1 0 0,5-3 1,-3 5-1,3 1 1,0 1-1,-2 5 0,-1 3 12,1 3 0,-2 7 0,-1-2 0,-1 3 0,-2 4 0,1-2 52,-1 2 0,1 0 0,-5-8 0,0-3 0,0-2 0,0-7 123,0-2 1,0 2-1,0-7 1,1 0-1,2-3 1,3-2-1,2-4-105,2-3 0,2 2 1,1-5-1,0 0 0,1 2 1,-1 0-62,0 2 0,1-1 0,-1 4 0,0 3 0,-1 2 0,-1 5 40,-2 2 1,-5 1 0,3 10 0,1 1 0,-2 0 0,1 1 0,-1-4-43,0-1 0,4 3 0,1-3 0,2-2 0,3-1 0,-1-4-37,1-1 0,2-4 1,-2 0-1,2-1 1,-1-3-1,-3-2 56,0-2 1,-1 1-1,-1 0 1,-2-1-1,-2 1 1,-2 1 210,-3 3 0,-2-1 1,-1 5-1,0 1 0,1 1 1,4 0-1,2 3-157,1 1 1,8-2 0,-1 4-1,4-5 1,5-2 0,1 1 0,3 0-217,3-2 0,-3 4 0,3-4 0,-2 2 1,-3-1-1,-1-5 214,-2-3 0,0-3 0,-5-1 0,-2-3 0,-2 0 0,-4-2 105,-1 0 1,0-1 0,4-3 0,1-1 0,-1 1 0,2-3 0,1 0-241,2 0 1,5-3 0,0-2 0,2-1 0,2-2-1,-1 1-409,1-1 500,0 1 1,2-5 0,-1 1-1,-3 2 1,-1 2 0,-2-2 99,1-2 0,-6-1 0,4 0 0,-2 0 0,-1 0 0,0-1 46,0-4 0,1-1 0,-1-4 0,4 0 0,3-4 0,3-2 0,3-2-16,5-1 0,-4-2 0,1-4 0,-2 1 0,-1 4 1,-4-1-15,-2 0 0,-3 3 0,1-2 0,-4 0 0,-3 4 0,-2 0 0,0-1 217,1 0 1,-5-7 0,-2 2 0,0-3 0,1-4 0,1-2-116,-2-4 1,5-5 0,-2-6-1,5-4 1,4-7 0,2 0-1,3-4-100,1 3 1,0-1-1,-1 4 1,-3 5 0,-2 4-1,-4 6 98,-5 3 1,0 1 0,-5-4-1,-1 2 1,1 1 0,-1 0 39,-1-5 1,-1 5-1,-4-6 1,-1-1-1,-1 0 1,1-4 0,1 1-165,2-4 1,2-6-1,2-6 1,5-2-1,4-1 1,5-1-172,4 0 1,-2 2 0,-1 5 0,-1 5 0,-2 6-1,-3 3 1,-4 3 383,-3 2 1,-1 2 0,-5 2 0,0 2 0,0-3 0,0 0-91,0-2 1,-5 3-1,1-2 1,1-5-1,1-5 1,2-6 0,0-1-338,0-3 0,6 1 1,5-4-1,3 3 1,4-2-1,-2 3 33,-1 2 1,-1 4 0,-3 2 0,0 2 0,-4 3 0,-1 2 307,-3 1 0,-1 2 0,-2 0 0,0 0 0,-2 0 1,-1 0-1,-3-1-26,-1-4 1,4 2-1,-2-5 1,4-6-1,2-5 1,5-11-849,0 32 0,2-1 592,5-32 0,-2 26 0,2-1 0,-4 4 0,1 2 0,-1 1 0,1 0 0,0 0 0,-1 2 0,8-31 66,-2 4 1,-7 5-1,0 6 1,-2 1-1,-3 2 1,-2 2 216,-1 2 1,-4-3 0,-2 3 0,-2 1 0,0-3-1,0 1 1,2-4-163,0 0 0,5-4 1,-4-4-1,5-10 0,1 32 1,1-3-1,1-1 1,2-2-131,0-1 0,2 1 0,-2 0 0,1 0 1,4-2-1,1 0 0,-1-1 0,-1 1 0,-1 2 1,-1 0-1,-1 2 0,-1 1 0,-1-34 94,-3 7 0,-2 2 1,-5 7-1,-6 3 1,-7 4-1,-3 3 207,-2 2 0,-9 2 0,5 4 0,-3 0 0,-1 0 0,2 1-256,2 4 1,1-4-1,2 4 0,1-4 1,4-2-1,0-1 1,4-2-171,1-3 0,2 2 1,0-10-1,-2 7 0,-2 2 1,0 3-1,-1 4-145,-1 8 1,-2 2-1,-6 11 1,1 3-1,-4 5 1,-4 8-476,-6 10 1,-9 14 922,0 18 0,18-15 0,-1 2 0,-3 3 1,1 0-1</inkml:trace>
  <inkml:trace contextRef="#ctx0" brushRef="#br0">24794 15686 22652,'-6'-7'-266,"3"1"0,-6 6 0,-1 1 0,-2 2 6,-1 2 0,-1 5-39,1-1 1,-5-3 0,1 0 0,0-2 0,2 1 786,2-2 1,7-2-1,9-1 1,12 0 0,12 2-1,7 0 1,7 4 0,7 2-86,3 2 0,12-2 0,2 0 0,1 1 1,6 0-1,-1 0-247,1 1 0,-33-6 0,1 0 1,34 3-1,-3 1 0,1-2 1,0 0-1,2-2-112,0 2 1,-5-5-1,2 4 1,-3-4 0,-1-1-1,0 2-32,-1 2 0,-8-1 0,0 5 1,0-2-1,-3-2 0,-7 0-138,-5 1 1,-4 4 0,-4-5 0,-3-1 0,-4-1 0,-3-2 0,-3 0-547,-4 0 1,-3 0-1,-2 0 1,0 0-1984,1 0 2674,-1 0 0,-6 0 0,-1 0 0</inkml:trace>
  <inkml:trace contextRef="#ctx0" brushRef="#br0">24647 15846 29356,'0'-13'-9831,"0"-1"8250,0 1 0,-5 1 0,-4 3 2330,-3 5 0,-2 2 1,1 2-1,0 0 361,-1 0 0,9 6 0,5 2-726,7-1 0,9 5 1,2-3-1,0 1 1,0 1-1,-1-3 0,-2 4-370,-4 5 1,0-1 0,-3 6-1,-1 2 1,-2 1 0,-5 3-1,-5 3-181,-4 5 0,-3 8 1,1 4-1,0 0 1,2 1-1,0 2-155,2 0 1,1 7-1,6 1 1,0 1-1,0-1 1,0-1-1,2 1 537,2 3 1,-1 0 0,4 2 0,1 1-1,-2-3 1,1 0-205,1-1 0,-4-2 0,3 1 1,1-7-1,-2-3 0,1-2 1,-1-4-529,0-2 0,0-7 0,-3-1 1,1-3-1,1-4 0,-1-5-533,1-3 0,-1-1 0,-2-6 0,2-3 0,6-5 1198,7-2 0,3-8 0,7-2 0</inkml:trace>
  <inkml:trace contextRef="#ctx0" brushRef="#br0">26554 16193 29212,'-8'-6'-4786,"4"-3"2490,2-3 1,8 4-1,3 4 2158,3 3 702,1 1 0,-7 0 0,-6 1 0,-9 3 0,-5 4-247,-4-1 1,0 4 0,5-5 0,-1-1 0,1 3 0,0-1-181,-1 4 1,-3-1 0,-1 0 0,0-1 0,-1 2 0,-2-1-1,0 0-26,4-1 0,-3 0 0,3 4 0,-1 1 0,0-1 0,0-1-140,2-3 1,-3 3 0,1-3 0,0 2 0,0 3 0,-1 1 0,0-1 21,0 0 0,-4 6 0,4-6 0,0 1 1,-2-1-1,2 1 214,0 3 0,-4-3 1,4 3-1,0-4 0,0 0 1,2-1-1,3 0-111,0 1 0,1-1 0,0-1 0,-1-2 0,1-2 0,0-3-64,-1-2 1,1 5 0,0-1-1,-1 2 1,1-1 0,1-1-89,3 0 1,-9 2 0,2 5-1,-3 0 1,1 3-116,3 0 1,0 3 0,-1-4 0,-2 2 0,2-2 0,1-1 0,2-2 212,0 0 0,4-1 1,1-1-1,1-2 1,-1 1-1,0 2-143,0 1 0,-2-4 1,4 0-1,0 1 1,-1 2-1,-1 1-22,-2 1 0,-2-1 1,-1 0-1,-1 2 1,1 2-1,0 0 1,-1 0-117,1-3 0,0 0 0,-1-1 0,2 0 0,2 1 256,1-1 1,2 0-1,-4-1 1,4-1 0,1-3 748,3 3 1,0-4 0,0 2 0,-3 1-1027,-1 2 1,-1 2-1,-2-1 1,1 0-1,-1 1 1,-2-1-1,-1 2 220,-1 3 1,5-4 0,1 4 0,-1-3 0,0-2 0,1 1-241,2-1 291,-4 0 0,7 5 1,-4 0-1,1-2 1,3-1-34,1-2 1,-2-4-1,-2 0 1,0 1-1,-1 2 1,1 1-10,0 1 0,-3-1 0,3-1 0,0 0 0,-1 0 1,1 2-1,0 1-36,3 0 1,1-2 0,2 2 0,0 2 0,0 0 0,0 1 157,0 1 0,5-4 0,-1 3 0,1-3 1,-1 0-1,1 1 0,-2 2-348,-2-2 0,-1-1 0,0-2 0,0 0 0,0 1 0,0-1-328,0 0 0,-4 1 1,-1-1-1,1 0-261,-2 1 0,4-1 1,-1 0-1,6-1-326,6-3 0,-1 1 0,0-5 1713,3-2 1,1-2 0,1-1-1</inkml:trace>
  <inkml:trace contextRef="#ctx0" brushRef="#br0">24674 17672 29261,'0'-14'-9831,"0"1"6922,0 6 1,-1 1 3101,-4 6 0,2 6 0,-4 3 0,1 2 0,3 3 0,1 1 0,2 2-26,0 6 1,5-3 0,1 3 0,1 0 0,2 1 0,0 0 123,0-2 1,0 0 0,4 5-1,0-1 1,1 0 0,-1-3-471,0-1 1,-4-1 0,-1 1-1,-2-2 1,-2-3 0,1 3-410,-1 0 0,0-2 0,-4 3 0,-1 0 0,-2-2 1,-1 2-1,-1-2-507,-1 0 0,5 5 1,-4-3-1,4-1 1,2 0-1,4-1 1343,4 3 0,8 3 0,4 2 0</inkml:trace>
  <inkml:trace contextRef="#ctx0" brushRef="#br0">24714 18125 32767,'-13'0'-1147,"-1"1"0,1 4 1,0 4-1,-1 1 492,1-1 1,4 1 0,0-4 0,-1 0 1174,-2 0 1,5-3-1,2-7-209,4-5 0,2 1 0,4 1 36,4 1 0,-3 3 0,-2 8 0,-3 3 0,-1 6-728,0 3 0,0 1 0,0 6 0,0 3 0,0-2 1,-1 3-902,-3 0 1027,2-9 0,-4 11 0,6-11 0,0 2 0,2 3 0,2 1 416,5 1 1,3 1-1,3 0 1,1-1 0,3 3-1,0 0 1,2 4-331,0 1 1,-5-2 0,3 7-1,-1 4 1,0 1 0,-2 4-2704,-1-1 2627,-8-4 0,-1 7 1,-6-7-1,0-3 0,0-4 1,0-4-359,0-2 1,0-6-1,-1-4 1,-2 0-1,-1-4 916,1-1 1,1-2-1,2 0 1,2-1-1,2-1-807,5-3 1,3-3 0,1 2 0,2-1-1,3-1 1,2-1 0,1 1 1014,-3-2 0,3-8 0,-1-2 0</inkml:trace>
  <inkml:trace contextRef="#ctx0" brushRef="#br0">25114 18365 16480,'-4'-13'-1156,"-1"-1"0,-5 5 0,1 3 1151,-3 5 0,3 4 0,2 10 0,1 2 0,3 4 0,1 6 0,2 7 177,0 2 1,5 1 0,1 4 0,1-1 0,2 1 0,0 4 3,0 2 0,-2-2 0,4 2 0,-4-4 0,0 1 1,-1 2-1,0 5-236,-3 3 1,-1 4 0,-4 3 0,-1 2 0,-3 7 0,-1 2-168,2-32 0,0-1 0,-12 34 1,-1 0-1,1-4 0,-1-5 0,0-5 1,2-9-317,1-8 0,8-6 0,1-7 0,1-2 0,1-1 0,2-3 331,5-2 0,5-1 0,5-5 0</inkml:trace>
  <inkml:trace contextRef="#ctx0" brushRef="#br0">24927 17605 7763,'-19'0'-102,"10"-1"1,2-4 0,8-5 36,8-6 1,8-1-1,2-5 1,0 0-1,2 1 1,-3 3-1,-2 2 1,-4 0 0,0-2-1,-2 2 863,-1 1 0,-3 6 0,-8 2 0,-2-1 0,-5 2 0,-3 0 0,0 5 0,2 4-237,1 6 1,2 9 0,-4 7 0,2 9 0,0 12-1,2 7-494,3 5 1,-2 10 0,1 0 0,2 6 0,3-34 0,0 1 0,2 3-1,1 0 53,1 1 1,1 2 0,0 1 0,1 1 0,1 1 0,0 0 0,0 0 0,1 0 0,-1 1 0,2 0 0,0-1 0,1 0-42,0-3 0,1-1 1,-1-1-1,1 0 0,0-3 1,1-1-1,-1-1 0,0 0 1,1 0-1,-1-1 0,9 32 1,-2-5-509,-3-3 1,-6-12 0,-2 0-1,-1-8 1,-4-11 0,-4-7 201,-2-7 0,-7-9 0,3-9 0,-4-12 0,0-19 0,1-16 129,3-15 1,5 21-1,1-1 1,-2-4-1,1-2 1,0-6-1,0-3 1,0-5-1,1-2 1,0-4-1,0-1 1,0-2-1,-1 1 28,2 1 0,-1 0 0,1-1 0,0 1 0,-1 6 0,1 2 0,-2 2 0,1 2 0,0 4 0,0 1 0,-1 6 0,1 2 116,0 5 0,0 1 0,-7-32 0,3 17 0,0 5 0,-1 7 1,1 7 306,0 7 1,-5 8-1,4 12-198,0 7 1,1 13 0,6 17-1,0 11 1,0 14 0,0 7-1,-2 12-9,0-31 0,0 0 0,1-1 0,0 0 0,-1 11 0,0 1 0,0 2 0,1 1 0,0 1 0,-1 0 0,-1 3 1,0 0 22,-1-1 0,1-2 0,1-7 0,1-2 0,-2-3 0,1-1 0,1-4 0,1-2 0,0 31 0,1-8 0,2-10-154,2-11 0,3-6 1,-2-10-164,2-3 1,-1-28 0,2-22 0,-3-20-1,-2-20 1,-1 28 0,-1-1 68,0-5 1,-1-1 0,0-14 0,-1-1 0,0 3 0,0-1 0,0-2 0,0-2 0,0-2 0,0 1-1,1 2 1,0 1 0,0 1 0,1 1-129,0 3 1,0 3 0,1 8 0,-1 3 0,-2 3 0,0 3 0,0-22 0,0 19 538,0 14 1,0 21 0,0 16-1,-2 29 1,-1 28 0,0-21-1,0 3 1,0 6 0,-1 3-123,-1 8 0,0 2 1,1 3-1,2 0 0,0-19 1,0 0-1,1 1 0,0 0 1,1 0-1,0 1 0,0 0 1,1 1-1,1-1 0,0-3 1,0 0-1,1-1-471,3 23 0,1-3 0,4-8 0,1-4 1,-1-9-1,1-1 0,2-4 0,2-1 72,1-3 0,1-1 1,4 2-1,1-1 0,1-4 1,-1 0-1</inkml:trace>
  <inkml:trace contextRef="#ctx0" brushRef="#br0">24421 17925 23512,'0'-21'-3287,"-2"5"0,-2 12 3489,-5 8 1,2 0 0,-2 1 0,-2-5 0,1-5 0,1-3-189,5-4 1,2 3 0,2 0-1,2 0 1,1 0 0,3 2 684,1 1-827,-4-5 0,1 10 0,-8-3 0,-6 2 0,-8 2 440,-9 0 1,-1 5 0,-8 0 0,-1 1 0,-1 2-1,-2-1-8,0 4 1,4-4 0,2 2 0,3 1 0,5 2 0,3 3 0,6 1-345,5 2 0,4 6 1,10-2-1,4 3 0,10 2 1,12-1-1,12 1 5,6 0 0,3-8 0,4-4 0,2-6 0,0-4 0,0-3-369,-4-5 0,-8-4 0,-4-8 0,-9-3 0,-10-4 0,-5-3 102,-7-2 0,-7 0 0,-5 1 1,-8-1-1,-9 3 0,-10 5 0,-6 7 173,-3 5 0,4 4 1,2 9-1,3 7 1,6 8 245,6 4 0,4 8 0,2 1 0</inkml:trace>
  <inkml:trace contextRef="#ctx0" brushRef="#br0">24288 18711 12999,'-6'-38'0,"-2"2"759,1 5 1,-5 3-1,2 3 1,-5 1 289,-3 2 0,-6 7 1,4 2-1,-3 7 0,1 4 1,0 4-1,0 4-1067,-1 7 0,6 8 1,-3 10-1,4 5 0,6 4 1,2 2-410,5 3 0,3-1 0,6-5 1,6-4-1,6-5 0,1-6 0,2-7 717,0-2 1,-5-7-1,2-4 1,-3-4 0,-2-6-1,-1-7-200,-3-8 1,-3-4 0,-6-5 0,0-2 0,0-7 0,0-1 0,-2-3 17,-2 2 1,1 4 0,-5 3 0,1 3-1,1 6-572,0 5 1,2 8 0,4 9 0,1 14-1,5 13-3865,7 10 4050,1 4 0,17 14 0,-3 3 0</inkml:trace>
  <inkml:trace contextRef="#ctx0" brushRef="#br0">24248 19018 29236,'0'-25'-3029,"0"2"1,-6 13 0,-2 15 2487,1 11 1,-8 8 0,3 4 0,-1 1 0,-3 4 0,1 1 0,0 3 306,2 1 1,1-2-1,1 0 1,4 1 0,1 0-1,3-2 302,2-4 1,1-4-1,1-5 1,5-4-1,6-5 1,7-4 3550,6-5-3210,-1-2 0,9-4 0,-7-2 0,1-5 0,-2-4 0,-3-3-453,-4-2 0,-5-6 0,-4 0 0,-4-4 0,-7-4 0,-7-1-124,-8 1 1,-12-3 0,-5 7 0,-3 5 0,-6 3 0,0 9 109,2 5 1,-2 4 0,9 4 0,1 2 0,7 6 0,8 7 3,8 5 0,4 3 0,6 2 0</inkml:trace>
  <inkml:trace contextRef="#ctx0" brushRef="#br0">23861 18551 30636,'0'-13'-9831,"-6"3"9868,-3 5 0,3 2 1,0 12-1,2 2 0,-2-1 1,0 0-602,0-1 955,2-6 0,2 3 0,-1-7 1,-3-4 8,-1-4 0,2-3 0,-2-1 0,0-2 1,-1-1-1,-1-3-399,2-2 0,-5 3 0,5-4 0,-2-3 0,1-3 0,1-3 0,1 0-180,0-2 1,0 0 0,3-4 0,-1 2-1,-1-2 1,1-2-77,-1-1 0,-3 2 0,2 1 0,0 1 0,0 1 0,3-1 0,1 2 241,2 2 1,-4 0-1,-1 6 1,3-1 0,0 0-1,2-1-376,0-3 1,-4 3 0,-1-3 0,1 1 0,-1 1 0,1-4-1,1 1 433,1-1 1,2-4-1,0 1 1,2-1-1,2-1 1,5-1 0,3-2-33,1 0 1,2-2 0,0 1 0,1-1 0,-2 3 0,-1 0-299,-3 3 0,-1 2 1,2-1-1,-4 4 1,-1 0-1,-3 1 0,-2 2 162,-1 1 0,0 1 0,-1 0 0,-2 1 0,-2 0 0,2 3 67,2 1 1,1 1 0,0-1-1,0 4 1,0 3 0,0 2 0,0-1-187,0 1 0,6 1 0,3 3 0,3 5 0,0 1 0,-2 0 0,-1-1-465,1 1 1,2 7 0,0 5 975,-3 3 0,3 1 0,-5 0 0</inkml:trace>
  <inkml:trace contextRef="#ctx0" brushRef="#br0">23688 16286 6819,'1'-39'0,"4"5"549,3 8 0,6 11 0,4 10 1,2 4 388,1 1 0,0 1 0,-3 4 1,5 4-1,7 3 0,5 1 1,5 0-1,3 0-648,2 1 0,2 4 0,-7 1 0,-4 3 0,-5 5 1,-4 2-2883,-7 1 2346,-3 10 0,-10-5 0,-1 11 0</inkml:trace>
  <inkml:trace contextRef="#ctx0" brushRef="#br0">5065 4571 31636,'-13'-32'-4503,"1"5"0,2 2 1442,1 10 3225,0 2 0,-4 11 0,-2-2 1,-3 4-1,-5 3 0,-6 3 0,-3 0 1,-1-1-1,-1-2 0,0-1 0,-3-2-218,-1 0 1,2 4-1,0 1 1,1-2-1,-1-2 1,-1 1-1,-1 1 1,-4 1-1,1-1 425,-2-1 1,0-2 0,3 1 0,1 4 0,1 3 0,-1 4-387,-2 2 0,-3 5 0,1 3 0,-2 3 0,1 3 0,-1 2-867,1 1 542,-1 0 0,7-9 1,2-1-1,5-2 1,3-2-1,3-3 415,3 0 1,-2-1-1,6-1 1,3-2 0,4-2-1,3-1 251,2 1 1,2 0 0,4 7-1,0 1 1,0 4 0,1-1-809,4 0 1,-2 8 0,7-2 0,3 2 0,4 2 0,0 1 193,3 3 1,0-5 0,9 1 0,0-4 0,5-4 0,3-2 518,5-2 0,7-4 0,1-3 0,3-2 1,4-1-1,-1 1 0,5 1-25,2-2 1,2 5 0,2-3 0,4 3 0,0 2 0,-34-6 0,0 1 0,0-1 0,0 1-159,1-1 0,0 1 0,-1 0 0,0 1 0,1-1 0,1 0 0,-1-1 0,0 0 0,0 0 0,1-1 0,-1 0 0,1-1-76,-2 1 1,1-1-1,3-1 1,0-2-1,-2-1 1,0 0-1,1-1 1,0 0-1,2-1 1,-1 0-1,-1 0 1,0 0 314,-1 0 0,-1 0 1,2-3-1,0 0 1,34-5-1,-1 1 0,-36 4 1,1 2-1,1 0 1,-1 0 1459,2 1 0,0 0-1715,3 0 0,0 0 0,-4 3 1,-1 0-1,2 1 0,0 1 1,-1 1-1,1 0 0,-2 0 0,1 1 1,0 0-1,0-1-12,1 1 0,0 0 1,-2-1-1,0 1 1,5 0-1,1-1 1,2 1-1,0 0 1,-1-1-1,0 1 0,1-1 1,-1 0-1,-3-1 1,0-1-9,-1-2 1,1 0 0,4-1 0,0 0 0,-5-1 0,1 0 0,1 0-1,0 0 1,0-1 0,0 0 0,-2 0 0,0-1 193,-1 0 1,0 0 0,6-3-1,0-1 1,-3 3 0,-1-1-1,0 0 1,0-1 0,1 1-1,0 1 1,0 0 0,1 0-178,3 1 0,0 1 0,1 0 0,1 0 0,0 1 0,0 0 0,1 0 0,1-1 0,1 0 1,0-1-1,-1 0 0,1 0 0,1 0 0,-1 1-160,0 0 0,0 0 0,-2-1 1,-1-2-1,1 0 0,0-1 0,-1 0 1,-1-2-1,-1 1 0,0-1 0,0 0 1,0-1-1,-1 0 0,0 0 131,0-1 1,0 0 0,1-2 0,-1 0 0,-4 1 0,-1 1-1,-1-1 1,-1-1 0,-2-1 0,-2-1 0,32-15-136,-5-3 1,-4-11-1,-8-1 1,-4-4 0,-4-6-1,-10-1-250,-6-2 1,-13-5 0,-9 2 0,-5 1 0,-9 0 0,-14 4 0,-16-3 265,13 29 0,-2 2 0,-7-2 0,-4 1 0,-7 0 0,-2 2 1,-6-1-1,-1 2 0,-6-1 0,-2 2 0,16 7 0,0 1 1,-1 0-1,-3 1 0,0 0 0,-1 1 4,-2 0 0,1 1 0,-2 0 0,-2 0 0,0 1 0,-1 1 0,1 1 0,-2 1 0,1 0 0,-3 0 0,0 1 0,-1 0 1,-2 1-1,-2 0 0,1 2 0,-3 0 0,1 0 0,-1 1 16,-3 1 1,1 1 0,-1 0-1,1 1 1,0 0 0,0 1 0,-3 1-1,1 1 1,-1 1 0,0 2-1,0 0 1,0 1 0,-1 2 0,1 0-1,-1 2 1,1 0 0,1 1-1,-1 0-80,2 0 0,0 1 1,2 1-1,3 0 1,2 2-1,0 0 1,0 0-1,0 0 1,1 2 178,0 0 0,1 1 0,0 0 0,2 1 0,0-1 0,-1 1 0,-1 1 0</inkml:trace>
  <inkml:trace contextRef="#ctx0" brushRef="#br0">5679 6890 29670,'-8'-13'-2353,"2"5"0,5 2 1,-2 5 2392,-2-3 1,2 2-1,6-1 1,3 5 396,2 2 0,1 2 1,4-3-1,0 1 0,1 1 1,-1-1-22,0 1 1,2-1 0,1-4 0,2 0-1,0 0 1,0 0-11,-1 0 0,6 5 0,-4-1 0,2-1 0,2-2 0,3-1 0,0 0-108,1 0 0,-3 0 0,1 0 0,3 0 0,0 0 1,2 0-61,1 0-238,-3 0 0,5 0 0,-5 2 0,1 1 0,4 1 0,-1 1 0,1 1 0,-2-3 0,-3 4 0,2 0 0,2-1 0,1 0 0,0-3 0,-4-1 0,1-2 0,0 0 0,1 0 0,-2 0 0,-1 0 0,-1 0 0,0 0 0,-1 0 0,1 0 0,0 0 0,-1 0 0,1 0 0,0 0 0,-1 0 0,2 0 0,1 0 0,0 0 0,-1 0 0,2 0 0,-2-2 0,0-2 0,-3 2 0,-1-2 0,-3 2 0,0 2 0,-2 0 0,0 0 0,-1 0 0,-5 0 0,1 0 0,-1 0 0,0 0 0,1 0 0,-6 0 0,1 0 0,2 0-5543,1 0 5342,-5 6 1,5 2-1,-5 5 1</inkml:trace>
  <inkml:trace contextRef="#ctx0" brushRef="#br0">7718 7770 25637,'-6'-14'-2625,"3"6"1,-3 0 2980,5 2 1,1 2 0,12 5 0,4 2 0,3 2 0,6-1 0,5 1 45,6-1 1,8 5-1,5-5 1,6 1 0,4-1-1,8 2-198,5 2 0,-2-6 0,-29 1 1,2-1-1,1-1 0,0-1 0,1 0 1,0 0-1,2 0 0,-1 0 0,1 0 1,0-1-5,-1-1 1,1-1-1,1 2 1,0 0-1,0-3 1,0 0 0,-2 0-1,0 1 1,1 0-1,0 0 1,-3-1-1,0 0-153,1 1 0,-1-1 1,6 0-1,0 1 1,-7-3-1,-1 1 1,3 1-1,-1 1 1,2 0-1,-1 0 1,-2 1-1,0 1-94,-3 0 1,0 0 0,1 1-1,1 0 1,33 0 0,-2 0 0,-5 0-1,-8 0 1,-5 0-55,-4 0 0,-8 0 0,0 0 1,-6 0-1,-6 0 0,-3 0 178,-2 0 0,-3 0 0,-3 0 0,1 0 0,-2 0 0,1 0-830,-4 0 0,-1 0 734,-2 0 1,0 6-1,1 2 1</inkml:trace>
  <inkml:trace contextRef="#ctx0" brushRef="#br0">5359 8503 15478,'0'-21'-3310,"0"2"3269,0 5 0,1 8 0,4 5 0,4 5 0,2 2 238,3 0 0,-1 3 1,0-4-1,2-1 1,3 1-1,4-1 0,3-1 1,3-2 311,4-1 0,-3 5 0,8-1 0,3-1 0,2-1 0,-1-2-181,1 0 1,-5 0 0,7 0 0,-2 0-1,-4-2-242,-2-2 0,5 2 0,-4-2 0,0 2 0,3 2 0,2 0 0,2-1-21,-1-4 0,4 4 1,1-3-1,1 1 0,-2 0 1,2-3 35,3-2 1,-6 1-1,6-3 1,-4 1 0,0 0-1,2 0 245,2 0 0,-5 5 0,-2-4 1,-4 2-1,-1 3 0,0 2 1,0 1-371,0 0 0,-6 0 1,-1 0-1,-3 0 0,-2 0 1,-3 0-69,0 0 1,-4 0 0,0 0 0,-2 0 0,-3 0 0,-1 0 0,-2 0-196,1 0 1,-1 0-1,0 0 1,1 0-1189,-1 0 0,0 1 1428,1 4 0,-1 2 0,0 6 0</inkml:trace>
  <inkml:trace contextRef="#ctx0" brushRef="#br0">4239 10768 8476,'6'-19'0,"1"1"0,7-1 41,-1 6 1,0 8 0,1 1-1,-1 2 1,0 2 0,1 0 0,-1 0-1,0 0 143,1 0 0,-1 0 1,0 0-1,2 0 1,1 0-1,5 0 1,3 0-1,4 0 1,2 0-6,2 0 1,-2 5 0,5 1-1,1 0 1,1 0 0,1-2 0,4 0-91,-1 1 0,1 4 0,-2-5 1,0 1-1,0-1 0,-2 1 1,-1-1 102,-1 2 0,-2-5 0,3 4 0,-1-4 1,-1-1-1,1-1-37,-1-4 0,4 4 0,4-5 0,-3 2 0,1-1 0,-2 2-201,-1 2 1,7 1 0,-7 0 0,2 0 0,3 0 0,-2 0 0,1 0 40,-2 0 1,0 0-1,0 0 1,1 0-1,2 0 1,2 0 166,-2 0 0,3-2 1,-2-1-1,1-3 1,-3 0-1,0 0 1,-4 4-85,1 0 1,-2 2 0,0 0 0,-1 0 0,-1 0 0,1 0-321,-1 0 1,-4 4 0,5 2 0,-1 2 0,1 1 0,-2 0-1,2-2 240,2-1 1,-5 3 0,7-5 0,-3-1 0,-2-1 0,1-2 431,1 0 1,1 0 0,1 0 0,-1 0 0,1 0 0,4 0-1,1 1-447,2 4 0,3-4 0,-5 4 0,1-4 0,-1-1 0,1 1-71,-2 4 0,-2-4 1,-1 5-1,-1-1 0,-2-1 1,-2 1-1,1-1 193,-2 1 1,3-1 0,-6-4 0,0 1 0,2 2 0,1 2 75,0-2 0,4-2 0,-2-1 1,2 0-1,2 0 0,2 0 0,2 0-256,5 0 0,3 0 1,1 0-1,1-1 1,-1-2-1,2-2 0,0 2 72,-2 2 1,5-3 0,-8-2-1,3 0 1,-1-2 0,0 1-1,-2-3 208,-1-2 1,0-2 0,-6 1 0,-1 0 0,0-1-1,0 1-115,-1 0 1,-2-1 0,-1 0 0,-1-3 0,2 0 0,-3 0-1,-1 1-215,-1-2 1,-3 3 0,3-2 0,-1 2 0,-5 1 0,-3 1-13,-3 0 1,-1-1 0,1 1-1,-4-2 1,-3-1 0,-3-2-1,-2 2 65,-1 1 1,-6-3-1,3 1 1,-2-1 0,1 0-1,-2 0 32,-2 2 1,-1-3 0,0 1 0,-1 2 0,-2 1 0,-3 2 0,0-1-133,0 1 0,-4 4 1,-1 0-1,-3 0 1,-4 0-8,1 1 1,-2 0 0,0-2 0,-3 1-1,-5 0 1,-6 0 0,-4 0 117,-4-1 0,-2-2 0,2-1 0,-1 1 0,-1 1 0,2 3 88,-2-3 0,4 5 0,4 0 1,-1 2-1,1-1 0,1 1 1,1 0-59,3-1 1,-2 1 0,-1 4-1,1 0 1,-3 0 0,3 0-23,-1 0 0,-2 0 0,2 0 0,-1 0 1,-3-2-1,-3-1 0,-3-1 10,-1 1 0,1 1 0,6 2 0,3 0 0,0-1 0,1-2 0,0-1 135,4 1 0,-5 1 0,0 2 0,-2-1 0,2-2 0,0-3 29,0-2 0,3 5 1,-5-3-1,-1 0 0,-1-1 1,-2-2-1,-2 2-92,-2 1 0,2-3 1,-4 3-1,2 0 0,-2-1 1,0 1-166,0 0 1,-1 1 0,4 4 0,1-2-1,-1-1 1,4 1 84,1 1 0,-4 2 1,2 0-1,-2 0 1,1 0-1,1-1 0,-2-2 117,-2-2 0,2 1 0,-4 4 0,0 0 0,-2 0 0,-4 0 0,-2 0-142,1 0 0,1 0 0,0 0 0,2 0 0,-2 1 0,3 2 24,2 2 0,-2 1 0,3-3 0,-1 1 0,-4 0 0,1 1 0,0 1 85,1 1 1,0-4 0,-3 3 0,2-1 0,2-1 0,2-1 0,3 0 31,2 1 0,-2-2 0,0 2 0,3-1 1,0 0-1,5 2-161,0-2 1,0 3 0,2-2 0,1 0 0,-2 1 0,0-1 0,-2-1 49,2-1 1,0-1-1,4 2 1,-2 2-1,-2-2 1,-3-2 145,-2-1 1,2 0 0,0 0 0,0 0-1,3 0 1,1 0 0,2 0-98,2 0 0,-4 0 1,0 0-1,1 0 1,-1 0-1,2 0-92,-1 0 0,3 0 0,-3 0 1,1 0-1,0 0 0,0 0 0,-1 0 75,1 0 1,-1 0 0,2 0 0,-2 0 0,-1 0 0,-1 0 0,1 0 76,1 0 0,1 0 0,3 0 1,-1 0-1,0 0 0,1 0-104,-2 0 0,0 0 0,4 2 0,-1 1 0,0 2 0,1 1-64,-1 0 0,0 0 0,1-3 0,-1 3 0,-1 1 0,-2 2 0,-1 0 136,2 0 1,0 0 0,3 4-1,-1 1 1,2-1 0,1 0 0,2 1-123,-2-1 1,4 0 0,-1 2 0,2 1 0,1 4 0,0-1-2,0 0 1,5 3 0,4-2 0,0-1 0,2 0-1,1-1 1,1 0 129,1-1 0,0 7 0,4-3 0,0 3 0,0 1 0,0 3 0,1-1 56,3-4 0,4 2 0,7-4 1,1 1-1,5-1 0,2-2 6,6-2 0,6 2 0,4-1 0,5-2 0,8-1 0,4-2 0,8 0-272,4 1 0,5-1 0,-4 0 1,4 1-1,-2-2 0,0-2-393,-1-1 1,-8-2-1,6 4 1,-3-3-1,-4 3 565,-1 1 0,-5-5 0,5-1 0</inkml:trace>
  <inkml:trace contextRef="#ctx0" brushRef="#br0">22221 8809 18083,'-9'0'-483,"1"0"0,5-6 1,-3-1-1</inkml:trace>
  <inkml:trace contextRef="#ctx0" brushRef="#br0">22181 8796 14543,'-9'-5'0,"2"0"0,0-1 0,1-2 0,0 1 0,3-4 99,1 0 1,4-3 0,2 2 0,7 4 342,5 3 1,-1 4-1,4 1 1,-1-2 0,0-1-1,-1-1 1,1 1-89,0 1 1,0-2-1,-5-1 1,0 2-1,1 2 1,-1 0-1,0-2 1,1-2-550,-1 2 0,0 2 0,1 1 0,-1 0 0,0 0 0,1 0 1,-1 1 279,0 4 1,1-4-1,-1 5 1</inkml:trace>
  <inkml:trace contextRef="#ctx0" brushRef="#br0">22115 8956 16241,'0'-21'-1193,"0"3"1,6 11-1,3 5 1335,2 5 1,3 2 0,-1-4 0,0 2 0,1 3 0,-1 0 0,0 2 0,1-1-471,-1 3 0,0 2 1,1 2-1,-1-1 283,0 0 0,7 6 0,0 2 0</inkml:trace>
  <inkml:trace contextRef="#ctx0" brushRef="#br0">22661 8756 19001,'0'-19'-2256,"-4"4"0,-1-3 2481,2 3 0,3 9 0,5 6 0,2 8 0,2 5 1,0 3-1,1 5 0,4 3 0,2 4 0,2 2 34,-2 2 0,3-2 1,-1 4-1,-2-2 0,1-2 1,-1-2-1,2-1-643,-2-1 0,0 1 0,1-2 0,0-2 0,0-6 0,-1-2-4103,2-2 4509,3-5 0,11-2 1,2-6-1</inkml:trace>
  <inkml:trace contextRef="#ctx0" brushRef="#br0">23301 8796 15719,'-13'-10'937,"-1"-4"1,3 5-1,-1 11 1,0 11-952,-3 12 1,-3 3-1,1 8 1,-4 0 0,0-1-1,2 1 1,0 2 11,-4 5 1,3 6 0,-1 7-1,0 3 1,2-1 0,0 0-1,1-3-6507,-1 1 6399,4-6 0,-10 2 1,4-4-1</inkml:trace>
  <inkml:trace contextRef="#ctx0" brushRef="#br0">22088 9196 8812,'0'-18'0,"0"0"1048,0 2 1,2 7 0,2 5-1137,5 2 1,7 7 0,5 0 0,3 3 0,5 4 0,2 3 0,3 2 0,0 1 87,3 1 0,2-4 0,1 4 0</inkml:trace>
  <inkml:trace contextRef="#ctx0" brushRef="#br0">16316 9889 8410,'6'-54'0,"1"9"0,7 6-51,-1 11 0,-7 13 0,-7 12 0,-11 5 0,-11 2 0,-6 1 0,-8-1 0,-6 0 0,-6-1 0,-3-1 269,-1-2 0,-5-2 1,0-1-1,2-3 0,3-2 1,4-6-1,4-4 1,4-4 15,1-6 1,1-4 0,4-8 0,4 0 0,3-2-1,-1-2-318,-2-5 1,3-7-1,-4-2 1,1 3 0,-1 2-1,3 1 1,1-3-5,1 0 1,0-1-1,1 0 1,-1-3 0,2-2-1,1-4 96,2-5 1,13 33 0,2-1 0,-2-4 0,0-1-1,2-2 1,1 0 0,0-3 0,1 0 0,1-3 0,-1-1-1,1-1 1,-1 0 35,2-3 0,-1 1 0,0 1 0,1 1 0,1-2 1,1 1-1,-2 0 0,1 1 0,1 0 0,-1-1 0,1 2 1,1 1 16,0 1 1,0 0 0,0 2 0,1 0 0,1 2-1,-1 0 1,1 4 0,1 0 0,-2 1 0,1 1 0,-1-35 99,-1 6 0,-6 7 0,-3 11 1,-3 5-1,1 3 0,0 8 0,2 4-190,-1 6 1,0 5-1,-1 0 1,4 0-1,1 4 1,1 3-1,1 2-567,0 3 0,-1 3 0,5-4-82,0-1 0,2-2 1,2-1 833,5-1 1,3-5-1,1-2 1</inkml:trace>
  <inkml:trace contextRef="#ctx0" brushRef="#br0">14583 6437 29814,'-12'-30'-2169,"3"4"0,4-4 1,5 8-1,0-2-1972,0 2 4244,0-3 0,7 4 0,6-6 0,8 1 0,6-1 0,5-1 0,7-2 307,4-1 1,9 2-1,-2 5 1,3 3-1,-1 1 1,-2 0-456,-2 1 1,2 1-1,-5 6 1,-2 4-1,-2 5 1,-2 6-1,-2 8-579,-2 10 1,1 10-1,4 18 1,1 12 542,-19-26 0,1 2 0,0 6 1,1 2-1,3 5 0,-1 0 1</inkml:trace>
  <inkml:trace contextRef="#ctx0" brushRef="#br0">17502 9489 26982,'5'-13'-2284,"1"1"0,1 1 1,4 3 2097,0-3 0,3 4 0,-2-2 1,-2 0-1,-1 2 0,1 1 1,2 1-1,1 1-57,1 1 0,-8 1 1,-8 4-1,-8 4 1,-9 7-1,-8 8 1,-9 7 1844,-5 7 0,-5-2 0,3 10 0,-3 1 0,0 1 323,0 1 1,3 3-1,6-3 1,5-1-2239,4 1 1,-2-1 0,9-5-1,1-2 1,2-1 0,4-4 0,4-4-1,1-3 1,0-3-2965,2-2 0,-1 3 0,6-7 2441,-3 0 1,1-8-1,4-3 1</inkml:trace>
  <inkml:trace contextRef="#ctx0" brushRef="#br0">17036 8743 17581,'0'-14'-1449,"0"1"1,0 4 0,-2 2 1549,-2 1 0,1-3 0,-6 4 0,-1 1 0,-2 0 0,0-2 1213,3-2 0,3 7 0,8 1 0,1 7-1041,1 5 0,2 4 0,-3 4 0,2 5 0,-3 1 0,0 4-239,-2-2 0,0-1 1,0-4-1,0 0 0,0-1 1,0 0-845,0 0 0,0-5 0,1 0 0,4-2 0,5-2 0,7-1 0,5-3-4390,3-4 4969,2-4 1,5-7 0,2-1 0</inkml:trace>
  <inkml:trace contextRef="#ctx0" brushRef="#br0">17369 8689 9574,'0'-17'334,"0"-1"0,0 0 574,0 5 0,0 8 0,-1 8 1,-4 9-1,-4 3 0,-2 3 1,-4 2-1,-3 8-197,-4 5 1,-3 3 0,-2 4 0,0 1 0,1 2-1,-1 4 1,0 4-1417,1 4 0,5-4 0,5-3 1,4-2-1,4-3 0,2-3 1,3-5-1904,2-4 1,8-4 0,5-6 2595,4-8 0,14-12 1,-2-8-1</inkml:trace>
  <inkml:trace contextRef="#ctx0" brushRef="#br0">17782 8489 8325,'2'-26'1797,"2"-1"1,-2 8 0,2 20-1499,-2 11 0,-4 12 0,-2 8 0,-7 2 0,-6 4 0,-8 1 0,-7 6 0,0 4 116,-1 3 1,2 4 0,6 2 0,3-1 0,4 6 0,5-3-2013,4 1 1597,3 9 0,12-14 0,1 9 0</inkml:trace>
  <inkml:trace contextRef="#ctx0" brushRef="#br0">17622 11048 8420,'0'-9'619,"0"0"0,0 5 0,3-3 0,5 1 0,7 3 0,4 1 0,5 2 0,1 0 0,1 0 0,1 0-345,0 0 1,-2 0 0,-1 0 0,-4 0-1,0 0 1,-4 0-1452,-1 0 1,-6 2 1176,0 2 0,-7 9 0,4 8 0</inkml:trace>
  <inkml:trace contextRef="#ctx0" brushRef="#br0">17569 11395 8719,'-7'-34'1183,"4"4"1,10 12-902,7 9 1,2 6 0,-1 3-1,1 0 1,2-1 0,-1-2 0,1-1-651,0 1 1,1 1 0,-2 4 367,0 2 0,1 9 0,-5 8 0</inkml:trace>
  <inkml:trace contextRef="#ctx0" brushRef="#br0">18236 11088 7432,'13'15'-1133,"2"7"1133,3-8 0,8 8 0,8-2 0</inkml:trace>
  <inkml:trace contextRef="#ctx0" brushRef="#br0">18809 11075 8342,'-18'-22'612,"0"-1"1,1 7 0,3 15 0,-1 8 145,-2 11 1,-4 7 0,-6 6 0,-1 5 0,-3 4 0,-3 4 0,-2 6 0,2 5-380,2 3 0,1 7 0,5 0-379,4 5 0,-3-5 0,4-6 0</inkml:trace>
  <inkml:trace contextRef="#ctx0" brushRef="#br0">19169 10862 8291,'0'-14'0,"1"1"0,2 0 0,3 1 0,2 1 0,2 3 556,2 5 0,1-8 0,0 7 0,1 1 0,-2 3 0,-4 4 0,-3 7 1,-4 6-1,-2 10 536,-4 7 1,-3 6 0,-10 5-1,-3 2 1,-1 2 0,0-2-766,-2-1 1,5 3 0,1-5 0,5-1 0,2-1 0,4-2-813,1 0 1,1-5 0,7 1 0,2-1-1,5-1 485,3-3 0,7-2 0,2-3 0</inkml:trace>
  <inkml:trace contextRef="#ctx0" brushRef="#br0">19329 11435 8247,'-8'-25'787,"2"-1"1,6-2 0,0 15-495,0 14 1,0 16-1,0 5 1,2 3-1,1 2 1,3-1-1,1 1-332,4 0 1,2 1-1,3 1 1,3 3-1,2-3 1,4 1-56,5 1 0,4-3 0,7 2 0,4-5 0,4-5 1,3 0-1,2-4 73,4-1 0,-3-3 0,3-2 0,-5-3 0,-3-1 0,-2-3 66,-2-1 0,-8-2 0,-7 0 0,-4 0 1,-5 0-1,-4 0 84,-3 0 1,-9 0 0,-6 0 0,-6-2-45,-2-2 0,3-5 1,6-7-1,3-4 1,7 0-1,5-4 0,8-3 1,7-2-1,7-2-158,5 1 1,8-4 0,-2 1-1,4 1 1,3 1 0,2-2-1,-2-1-113,-1-1 1,-6 5-1,-2-3 1,-1 2-1,-3 0 1,-3 2 132,-4 0 1,-4-2-1,-5-1 1,-2-2-1,-3-3 1,-4-2-1,-5-2 216,-4-4 1,-3-2 0,-6-6 0,-1-2-1,-4-1 1,-4-2 80,-2 2 1,-4-1 0,-1 4 0,-2 1 0,1 8 0,3 2 0,2 7 0,1 1-212,3 4 0,0 2 1,-1 3-1,5 1 0,2 3 1,2 2-1,0 3-289,0 1 1,2-1 0,2 1 0,5 3 0,3 0 0,3 0 0,3-2 69,4-4 0,7 3 0,3-3 0,-1 2 0,-2 0 0,1-2 307,-1 2 1,-3-4-1,5 3 1,-2 0 0,1 4-1,1 3 1,-1 2-18,-2 2 0,3-3 0,2 5 0,-1 1 0,2 0 0,0 0 0,2-1-43,-2 1 0,3 1 1,-6 2-1,0 0 1,2 0-1,1 0 222,0 0-248,-2 0 1,-2 0 0,-2 0 0,-4 0 0,-2 0 0,-3 0-143,1 0 0,-3 6 0,-5 3 0,-3 3 107,-4 1 0,-4 6 0,-1 2 0</inkml:trace>
  <inkml:trace contextRef="#ctx0" brushRef="#br0">21901 9915 8340,'0'-44'137,"2"0"0,2 4 0,5 7 1,3 11 218,1 6 1,1 8 0,1 4 0,1 2 0,2 4 0,-2 2-1,-1 5-417,-2 3 1,0 9 0,-1 5 0,-1 10-1,-2 7 1,1 7 0,2 6 60,1 7 0,0-4 0,1 0 0</inkml:trace>
  <inkml:trace contextRef="#ctx0" brushRef="#br0">20622 10902 23527,'-8'-6'-1812,"2"-2"1</inkml:trace>
  <inkml:trace contextRef="#ctx0" brushRef="#br0">20675 10795 8497,'-6'-19'457,"-3"-3"1,-3 2-1,1 3 229,2 2 1,4 3 0,10 1 0,5 4 0,5 1 0,4 3 154,2 2 1,0 5 0,2 4 0,-1 2-1,1 5 1,-3 0 0,-2 1-510,-3 2 1,-2-2 0,-1 5 0,-3-1-1,-4 0 1,-4 0-305,-1 1 0,0-5 0,0 2 0,0-3 0,0-2 0,0 1 0,0-1-1995,0 0 1,2 1 0,2-3 0,5-2 0,4-6 1701,5-6 0,9-10 0,7-8 1</inkml:trace>
  <inkml:trace contextRef="#ctx0" brushRef="#br0">21102 10755 8497,'-14'-18'1457,"1"0"0,-5 1 0,0 5-976,2 3 1,1 5 0,3 8 0,4 6 0,2 5 0,1 6 0,1 3 596,1 4 1,0 6 0,0 0 0,-3 3 0,0 6 0,-1 1-1518,-1 2 1,5 3 0,-3-3-1,2 0 1,-1 0 0,2-5 0,2-2-2193,1-4 1,1-10 2630,4 2 0,2-3 0,7 2 0</inkml:trace>
  <inkml:trace contextRef="#ctx0" brushRef="#br0">21288 10742 8427,'-13'-21'914,"0"8"1,-1 8-345,1 4 0,7 2 0,6 2 0,9 2 0,7-1 0,6 0 2,4 1 1,5 4 0,0-3-1,-2 0 1,1 1 0,0-1 0,-1 0-1239,-4-3 1,-2 3 665,-6-2 0,-2 7 0,5-4 0</inkml:trace>
  <inkml:trace contextRef="#ctx0" brushRef="#br0">21262 10902 10740,'-6'-20'1805,"6"7"-1108,0 0 0,6 5 0,8 8 1,4 0-1,3 0 0,1 0 1,0 0-1,2 0-484,1 0 1,2 5 0,0 1-1,-2 1 1,-2 2-210,0-2 1,-1 5 0,5-4 0</inkml:trace>
  <inkml:trace contextRef="#ctx0" brushRef="#br0">21741 10728 11239,'-7'-37'0,"1"8"3451,0 11-3189,5 9 1,-4 11-1,10 2 1,4 5 0,4 4-1,3 5-797,2 4 1,10 3 0,-1 1 0,1-3 0,2-1 534,1 2 0,-3-5 0,4 1 0</inkml:trace>
  <inkml:trace contextRef="#ctx0" brushRef="#br0">22141 10702 8427,'-20'-25'1886,"0"10"0,7-3 1,1 12-1395,3 9 0,-3 10 1,4 10-1,-4 2 1,-3 3-1,-1 3 1,-2 6-1,2 4-423,1 4 0,3 10 0,3-2 0,3 2 0,2 0 1,-1-4-5369,2-2 5299,2 3 0,1-10 0,0 3 0</inkml:trace>
  <inkml:trace contextRef="#ctx0" brushRef="#br0">22568 10342 20571,'-21'-19'640,"-7"7"1,3 6 0,0 18-632,0 16 1,-7 10 0,9 7 0,-1 2-1,0 3 1,4 5 0,2 7 0,4 8-561,6 4 0,2-30 0,1 1 1,2 3-1,0 0 472,0 1 1,-1 0 0,0 3-1,-1 1 1,-2 4 0,1 0-1</inkml:trace>
  <inkml:trace contextRef="#ctx0" brushRef="#br0">16449 4225 27307,'-13'-12'-1625,"6"3"1,4-7 0,6 5-3492,6 7 5800,2 2-529,3 2 0,4 6 0,1 3 1,2 3-1,2 0 0,2-2 0,2 1 1,-2 2-1,-3 3 0,-4 1 0,-4-3 784,-6 0-1041,4 5 1,-10-4 0,2 4 0,-2 0-1,-2 3 1,0 4 0,-2 0-280,-2 1 1,1 0-1,-5-1 1,2-1 0,4-1-1,0-3 1,4-2 0,2-4 272,5-5 1,15 2-1,4-4 1</inkml:trace>
  <inkml:trace contextRef="#ctx0" brushRef="#br0">17023 4385 28803,'-18'-8'-46,"0"4"0,0 5 0,3 8 0,-2 9-436,-6 6 0,0 2 1,-1 2-1,2 2 0,-3 4 1,-2 3-1,-1 6 1,4 1 23,3 2 1,1 5-1,5-1 1,5 5 0,2 1-1,5-3-1560,2-2 1,2-5 0,4-2 1902,4-8 0,8-13 0,4-3 0</inkml:trace>
  <inkml:trace contextRef="#ctx0" brushRef="#br0">17183 4438 28926,'0'-34'-9636,"0"7"8903,0 9 0,1 10 1,3 3-1,7 5 1212,5 5 0,5 2 1,7 6-1,3 2 1,5 1-1,2 4 0,2 0-470,0 4 1,-1-2 0,-2 2 210,-2 0 0,-5-2 1,2-9-1</inkml:trace>
  <inkml:trace contextRef="#ctx0" brushRef="#br0">17263 4611 28147,'-20'-25'-1400,"7"3"0,7 8 0,10 13 0,5 7 1739,3 7 0,13 9 0,7 1 0,6 2 1,8 3-1,6 2-241,4 1 0,-24-10 1,0 1-1,28 19 1</inkml:trace>
  <inkml:trace contextRef="#ctx0" brushRef="#br0">17476 4744 26882,'0'-45'-4880,"6"11"1,3 2 4491,2 12 0,9 5 0,0 2 0</inkml:trace>
  <inkml:trace contextRef="#ctx0" brushRef="#br0">17449 4638 27127,'-13'7'-1483,"1"5"0,2-4 0,2 0 0,2 1 887,3 2 0,2 6 0,1 9 0,0 6 1,-2 10-1,-1 4 0,-1 5 27,1 6 1,2-1 0,1 5-1,0 1 1,0 0 0,1 3 571,3-1 0,10-5 1,9 0-1,10-1 1,10-5-1,10 1 173,-24-29 0,2 0 0,-1-2 0,2-2 0,1 2 1,0-1-1,1-1 0,1-1 0,-1 0 0,0 0 1,1 0-1,-1 0 0,0 1 0,0 0 0,1 1 0,0 0 1,-1 2-1,-1 1 0,0 1 0,0 1 833,1 2 0,-1 0-1061,19 20 1,-18-16 0,0 2 0,-7-3 0,-1 0-1,2 2 1,-1 0 0,1 1 0,0 1 0,0-3-1,1 1 1,1 0 0,0 0 0,1-2 0,1 1-94,-1 0 0,1-1 0,4 1 0,1-1 0,-3-4 0,0-1 0,1-1 0,1-2 0,2 0 0,0 0 0,-1-2 0,1-1 0,1-1 0,1 0 0,-2-2 0,1-1 528,0-1 0,0-1 1,2-1-1,0-1 1,1-1-1,0 0 0,0-1 1,0 0-1,3 0 1,-1 0-1,0 0 0,0 0-115,0 0 0,-1 0 0,-1 0 1,-1 1-1,-2 1 0,-1 0 1,-1 1-1,0 0 0,0 1 1,-1 0-1,32 18 0,-3 1-292,-3 3 1,-10-5 0,1-1 0,-2-2 0,-2-3 0,0 1 322,1-1 0,-3-5 0,2-3 0,2-3 1,0-2-1,4-1 0,1-2 475,2-1 0,9-4 0,-3 4 1,-2 1-1,0 3 0,-3 5-910,0 4 1,4 5-1,-4 4 1,0 3 0,0 2-1,-4-2 1,-3 0-240,-3 0 0,-6 0 0,1 1 0,-4-5 0,-6-5 1,-6-4 413,-4-2 1,-9-1 0,0-5 0,-6 1 0,-3-1 0,-2 0 0,0 1-324,1-1 0,-1 5 1,-4 2-1,0 4 1,0 6-1,0 2-283,0 5 0,0 2 0,0 1 0</inkml:trace>
  <inkml:trace contextRef="#ctx0" brushRef="#br0">22395 8436 19444,'0'-47'-343,"0"11"1,-6 30 0,-5 23 0,-5 12-4102,-6 11 4237,-9 9 1,-9 4 0,16-22-1,0-1 1</inkml:trace>
  <inkml:trace contextRef="#ctx0" brushRef="#br0">19129 10369 29097,'13'-12'-5721,"0"4"5333,1-5 0,-1 0 0,0 5 0</inkml:trace>
  <inkml:trace contextRef="#ctx0" brushRef="#br0">19249 10369 29171,'9'-9'-1977,"0"0"0,1-3 0,6 12 1,2 7 1594,-2 8 1,3 9 0,-1 10 0,-1 7 0,-3 4 0,0 2-1,-2-1 1,-2 1 0,-3-1-146,-1 0 1,-1-1 0,-4-5 0,2-2 0,3-2 0,1-5 0,4-3 810,1-1 1,4-7 0,3-2 0,6-5 0,4-4 0,5-4 0,3-4 0,4-1 325,4 0 1,2 0 0,6 0 0,4 0 0,0 0 0,4 2 0,-2 2-537,3 5 1,-4 1 0,0 2 0,-5-1-1,-2 0 1,-2-2-45,1-1 0,0 1 1,-1-5-1,-4-1 1,-2-1-1,0-4-44,1-2 1,5-4 0,-3-5 0,0-2-1,1-1 1,0-3 0,4-2 198,1-3 1,-2 2 0,0-2 0,1 0 0,-5 4 0,-5 1-271,-5 1 1,-5 4 0,-8 6 0,-2-3-1,-2-1 8,-2-1 0,-8 4 0,-5 0 1,-4-3-1,-3-4 0,-1-5-34,1 1 1,1-10-1,2 3 1,0-2-1,2-4 1,2-1-1,7-1-70,5-1 1,2 5-1,7-3 1,3 0-1,0 3 1,0 1-159,-1 5 0,0 3 0,-1-2 0,1 3 0,-1 2 0,1 1 0,0 0-213,-1 1 1,6-3 0,-1 4 0,-2-2 0,-1 1-377,-1-3 987,0 6 1,4-12 0,1 4-1,1-3 1,1-3 0,-1-2-1,1-1-13,0 2 1,-3 2 0,3 5 0,-1 4-1,-4 5 1,-1 4 159,-1 4 1,0 11 0,-1 8 0,-1 5 0,-2 3 112,-6 0 0,-2 0 0,-1 5 0</inkml:trace>
  <inkml:trace contextRef="#ctx0" brushRef="#br0">20555 11448 8524,'-9'-13'0,"2"-1"547,1 1 1,13 4 0,14 2-1,12-1 1,14 2 0,11 1 0,11 2-330,-30 2 0,-1 0 0,2 1 0,0 0 0,6 0 0,0 0 0,2 1 0,-1 0 0,0 0 0,1 2 0,0 1 0,0 1 0,-1 0 0,-1 0 0,1 1 0,0-1-158,-1 0 0,0-2 0,-6-1 1,1-1-1,3 2 0,-1-1 0,-2-1 1,-2-1-1,32 0 0,-4 0-754,-6 0 1,-14-1 0,2-4-1,-7-2 1,-8-2 0,-8 0 246,-6-1 0,-12-2 0,-5 0 0,-9 2 0,-11 1 0,-16-1 328,-13-2 0,-10 0 1,-15 3-1,-3 3 0,36 4 1,0 0-1,1-1 0,-1 1 300,-1 1 0,1-1 0,-2-1 1,1 0-1,0 1 0,0 0 0,-35-1 1,7 1-1,9 4 0,9 1-296,9 1 1,8 7 0,10-2 0,5 4 114,7 5 0,16 2 0,9 7 0</inkml:trace>
  <inkml:trace contextRef="#ctx0" brushRef="#br0">17609 8436 8553,'-6'-13'453,"5"-1"1,-4 1 17,4 0 0,1-1 0,0 1 0,0 0 0,1-1-259,4 1 1,-4 0-1,4-1 1,-4 1 0,-2 1-166,-4 3 0,-2 4 1,-7 5-1,0 0 1,-3-2-1,0-1 69,0-1 1,2-1 0,2 5 0,0 0 0,0-1 0,-1-2-1,1-2 616,0 2 1,-1-3 0,1 0 0,0 1-582,-1-1 0,1-3 0,0 4 0,-1 2 1,1 2-1,-2 1 0,-3 0-318,-4 0 0,-3 1 0,-2 2 0,1 2 0,-1-1 0,0 2 0,1 2 302,-1-1 1,5 5 0,1-5-1,0 2 1,2-2 0,0 1 0,1-2 45,-1 0 1,4 4-1,-3-3 1,3 2 0,2 0-1,-2 0 1,-1 0-95,-2 0 0,-6 0 0,4 3 0,-3-2 0,1-1 0,-1 1 290,-3 2-312,0 1 1,-1 1-1,2-1 1,1 0 0,3-1-1,2-1 111,3-2 1,1-1 0,2 6-1,-1-1 1,1-1 0,0-2 0,-1 1-143,1 3 1,4 0 0,0 4 0,-1-2-1,-2 0 1,-1 3 0,-1 1-111,1-1 1,4 5 0,0-2 0,0 1-1,1 1 1,0-2 35,2 2 0,0 0 1,3-1-1,-1 0 1,1 0-1,1 1 0,2 0 118,0-2 0,0-1 0,0 2 0,0-2 0,0 0 0,0-2 131,0 0 1,0 4 0,0-4 0,0 0 0,0 2 0,0 0 0,0 2-191,0 2 1,0 2 0,0 0 0,0-2-1,0-1 1,0-2 0,2 1-84,2 3 0,-1-4 0,5-1 0,-1-1 0,1 0 1,2-1 238,2-3 1,-2-1-1,1-2 1,0 1-1,0-1 1,1 0-1,-1 1 68,3-1 0,-1 0 0,0 1 0,1-1 0,-1 2 0,0 1 0,1 3-165,-1 2 0,0-3 1,2 4-1,1 0 1,2 0-1,0-1-70,1-2 0,2 1 0,4-4 0,0 2 0,1-2 1,2-1-1,0-3 424,0-4 1,-1 4 0,-1-4 0,1 1 0,0-1-1,-1 1-343,1-1 0,3 4 0,-2-4 0,-3 4 0,0 2 0,0-1 0,2 0-352,0 1 0,-5-1 0,0 0 0,2 2 0,2 1 0,4 2 0,3-2 143,1-1 0,-3-1 0,4-1 0,1-1 0,-1-3 0,1-3 536,1-1 0,-3-3 0,2 2 1,1-2-1,1-1 0,2 2 0,0 2-401,0-2 0,0-2 0,-1 1 1,-2 1-1,-2 1 0,2 1 34,2 0-149,-5-3 0,-2 8 0,-4-4 1,2 0-1,3 2 0,-1-3-101,1 1 1,2 0 0,-1-3 0,2 2 0,4-2 0,1-3 478,7-5 1,1 2-1,3-6 1,-2-1-1,2 0 1,-2-2-1,2 1-276,0 1 1,-3-5 0,-2 6 0,1-2 0,-3-3 0,1-1-16,-3-2 3,-1 2 0,1-4 1,-3 5-1,-5-1 0,-2-1 1,-2-2-5,-1 2 1,-2-3 0,-2 0 0,1-2 0,0-3 0,-1-1 0,1-3-7,0-3 0,-1-3 0,1-5 0,1 2 0,0 2 0,0-2-96,-2-2 91,-9-1 0,7 0 0,-6 0 0,-3 2 0,-5-1 0,-6 2-41,-2 0 0,-2 2 0,0 6 0,0 0 0,-2-2 0,-1 1-442,-1 2 0,-8 1 1,2-1-1,-3-1 1,-1-2-1,-1 1 1,-1 2 262,0 1 0,-3-4 1,1 0-1,0 0 0,-1 0 1,-5 0-1,-4 1 77,-3 2 0,-5-3 0,4-2 1,-2 1-1,-5-1 0,-2 3 5,-4 2 0,-4 2 1,3-1-1,-1 2 0,-3 1 1,-2 2-1,-2-2 74,1-1 0,0 3 0,-1 1 0,1 2 0,0 3 0,0 1-192,-1 1 299,1 1 1,0 4 0,-1 0 0,1-1 0,0 0 0,-1-1 473,1 2-448,-6 0 0,7-5 0,-4-3 0,-1 0 0,3-1 0,-1 0-83,1 0 0,1-5 1,0 2-1,1-1 0,3 1 1,3 0-1,2 2-510,-1 0 0,1 1 0,4 5 0,0 1 1,1 3-1,2 4 721,2 4 0,-1 7 0,-4 1 0</inkml:trace>
  <inkml:trace contextRef="#ctx0" brushRef="#br0">16436 9662 26141,'6'-34'-9136,"-5"7"9455,4 10 1,-14 8-1,-4 4 1,-2 4-1,0 1 1,2 1-1,-2 5 1,-1 8-1,-4 6 1,1 6-1,-2 3 235,1 7 1,0 1 0,-6 12 0,-7 1 0,-5 2 0,-7 1 0,-4 0 0,23-25 0,-2-1-393,-3 2 1,-1 0 0,-1 1 0,-2 1-1,-5 2 1,-1 0 0,-1 1 0,1-1 0,-1 0-1,-1-1 1,1 1 0,0-1-106,-1 2 1,0-1-1,5-6 1,1-1 0,-2 2-1,0 0 1,4-3-1,-1-1 1,3-2 0,0-1-1,-29 19-930,1-4 1,12-4 0,0-6 0,8-3 0,5-2 0,6-2-1,5-4-5143,3-5 5784,12 2 1,-8-10-1,10 4 1</inkml:trace>
  <inkml:trace contextRef="#ctx0" brushRef="#br0">14090 10902 27629,'0'-21'-3389,"0"8"0,0 8 4141,0 10 1,4 2 0,2 8-1,0 3 1,0 4 0,-3 3-154,-1 2 1,-2 4 0,0 0 0,-2 0 0,-1 0 0,-3 0 0,-1-1-762,-4-2 1,4-3 0,0-3 0,1-4 0,1-3-429,-1-2 0,3-5 1,-5-4-1,-3-4 1,1-6-1,-1-7-122,3-8 1,5-4 0,-3-3-1,1-3 1,1-3 0,2-2 928,5 0 1,6 5 0,7-1-1,2 2 1,-2 6 0,1 4-1,-1 3 316,2 3 1,4 5 0,-3 1 0,2 2 0,3 3 0,2 2-499,6 1 1,-4 1-1,4 4 1,-1 4-1,2 4 1,0 3-1,1 4-1216,0 0 1695,-5-3 1,10 8 0,-5-4-1</inkml:trace>
  <inkml:trace contextRef="#ctx0" brushRef="#br0">14503 11208 29981,'0'-19'-1938,"6"1"0,3 2 0,3 11 3013,1 11 0,5 2 0,1-1 0,2-1 0,3-3 0,1-2 0,3-1 0,2 0-1075,1 0 0,4 0 0,-5 0 0,-3-1 0,-7-3 0,-3-5-467,-6-3 1,-6 3 0,-1 0 0,-4-1 0,-6-2 0,-7-1 757,-8-1 1,-4 7 0,-2 2 0,1 4 0,-1 1 0,2 0-143,3 0 0,-2 7 1,6 5-1,3 6 1,4 3-1,3 2 1,2 2-150,3 2 0,2 4 0,1 2 0,0 1 0,1 1 0,4 1-1695,4-1 1,4-5 0,5 0 2176,4-7 0,3 3 0,2-6 0</inkml:trace>
  <inkml:trace contextRef="#ctx0" brushRef="#br0">15090 11235 22243,'13'-48'-1832,"-1"14"1,-2 14 3246,-1 8 1,-4 10 0,2 8 0,-1 2-1,-2 2 1022,2 2-2455,-4 1 0,4 0 1,-6 2-1,0 2 0,0 0 1,1 0-290,4-3 0,-4 0 1,4-1-1,-2-1 0,-1-2 1,4-2-474,2-2 1,-5-3-1,1-8 1,-4-4 777,-4-3 1,1-1-1,-5 0 1,2-1-1,4 1 1185,0 0 0,4 1 0,3 3 1,7 5-1,5 2-545,-1 2 0,-1 5 0,-2 1 0,0 1 0,2 2 0,1 0-819,2 0 1,0-5-1,-5 3 1,1 1-1,-1-2-1693,0 0 1,-1 0 0,-1-3 0,-3 1 770,3-1 1,1-2 0,-1 1 0,0 1 817,-2 1 0,0 5 0,4-3 0,0 0 0,2 0 0,1-3 325,2-2 1,9 4 0,-3-1 0,-1-1-1,1-3 1,-3-3 0,-4-3 563,-2-1 0,-3-2 0,-2-4 0,-2-2 0,-2-1 0,-3-2 1786,-2 2 0,-1 5 1,0 2-1,0-1-2042,0-2 0,-1 6 1,-2 6-685,-2 8 1,1 8 0,4 2 0,0-2 0,1-1-146,4-2 1,4 0 0,8-1 0,4-3 0,1-4 0,-1-4 93,-2-1 1,4 0 0,-4 0-1,0-1 1,0-4 986,-2-4 0,-4-3-515,-4-1 1,-5 6 0,-7 4-1,-1 6 1,1 6 0,2 2-1,1 3 200,0-1 0,5 0 0,4 2 0,5 2 1,5 0-1,8-2 143,7-5 1,0 1 0,1-7 0,2-1 0,2-1 0,-1-4-674,-2-2 1,-4-4 0,-6-5 0,-4 0 0,-4-2 0,-5-1 0,-4-4-115,-5 0 0,-4 3 1,-4 0-1,-5 2 1,-4 3-1,-5 3 119,-4 5 0,-4 2 1,1 2-1,2 3 1,0 4-1,1 8 1,0 5-876,0 3 0,5 7 1,0 2-1,0 2 1,0 2 909,-6-2 1,-2 5 0,-1-5 0</inkml:trace>
  <inkml:trace contextRef="#ctx0" brushRef="#br0">14037 11741 27121,'7'-29'931,"6"2"1,18 11 0,17 17 0,10 11-805,8 9 1,-28-10 0,0 1 0,1 1 0,0-2 0,6 0 0,1-1 0,7 0 0,2-1 0,5-1 0,3-1 0,4-1 0,2 0 0,0-2 0,1-1-128,0 0 0,1 0 0,3 2 0,-1 0 0,-9 0 0,-1 1 0,-2 1 0,-1 1 0,-3 1 0,-1 1 0,-4 0 0,0 1 0,-5-3 0,-1 0 0,-3 2 0,0-1 0</inkml:trace>
  <inkml:trace contextRef="#ctx0" brushRef="#br0">18462 11395 8495,'0'13'0,"8"0"0,4 2 0,4 3 0,8 3 0,-4 5 0</inkml:trace>
  <inkml:trace contextRef="#ctx0" brushRef="#br0">18676 11661 8495,'13'8'-31,"0"-2"0,1-6 0,-1 0 1,0 0-1,1 0 0,-1 0 1,0 0-164,1 0 194,-1 0 0,0-6 0,1-2 0</inkml:trace>
  <inkml:trace contextRef="#ctx0" brushRef="#br0">18596 11768 11695,'-18'0'0,"0"0"0,2-2 50,1-2 1,-3 2 0,0-2-1,2 4 1,1 3 137,2 1 1,0 7-1,-1-4 1,2 2-1,2-2 1,3 1-1,1-1 1,6 4-1,7-1 1,12-1 555,10-5 0,2-2 1,9-2-1,6 0 0,5 0 1,6 0-1,0 0-950,0 0 0,0 0 0,-2 0 0,-4 1 0,-4 2 1,-6 2-1,-5-1 0,-9 1-4980,-8-1 5100,-4 6 1,-32 4 0,-6 6 0</inkml:trace>
  <inkml:trace contextRef="#ctx0" brushRef="#br0">18409 11981 11770,'-71'8'0,"10"-4"422,15-3 0,12-1 0,16 0 0,15 0 43,20 0 1,18 2 0,17 2 0,7 5 0,9 5-1,4 3-473,-36-6 0,0 1 0,5 0 0,1 1 0,-1 0 1,0 0-1</inkml:trace>
  <inkml:trace contextRef="#ctx0" brushRef="#br0">9384 11835 18758,'-7'-33'-1469,"1"11"1,8 1-1,2 9 1854,5 8 1,9 1 0,5 0 0,10-2 0,11 2 0,14 0 0,12 0 0,-32 1 0,1 0 0,3 0 0,0 1 0,2 0 0,1 1 0,4-1 0,0 2 0,1-1 0,1 0-166,1 0 1,1 0 0,-1 0 0,-1 0 0,1 0 0,0 0 0,-1 0 0,-1 0 0,0 0-1,1 0 1,-2-1 0,1 0 0,0 0 0,-1-1 0,-2 0 0,-1 0-533,-3 0 0,0 1 0,1-2 0,0 0 0,-6 1 0,-1-1 0,34-1 1,-6-1-1,-10 1-3296,-9 1 3659,-1 2 0,-17 1 0,4 0 0</inkml:trace>
  <inkml:trace contextRef="#ctx0" brushRef="#br0">5212 12621 11412,'9'-24'0,"10"6"1156,15 9 0,17 7 0,14 2 1,7 0-1,-31 0 0,1 0-774,3 0 0,1 0 0,2-3 0,1 0 0,6-2 0,0-1 1,1-1-1,1-1 0,-2 0 0,1-1 0,-1 0 0,1 0 1,-2 0-1,1 0-666,2 0 1,0 0 0,-1 1 0,0 0 0,-1 3 0,-1 1 0,-2 1 0,-2 0 0,-1 1 0,-1 0-356,-1 0 0,0-1 0,-2 1 1,1 0-1,3 2 0,1 0 0</inkml:trace>
  <inkml:trace contextRef="#ctx0" brushRef="#br0">25021 16259 7803,'-14'-13'-36,"1"-1"0,12 3 1,5 0-1,6 4 1,4 1-1,-1 3 1,0 2-1,1 1 1,-1 0-1,0 1 432,1 3 1,-8 8-1,-6 8 1,-9 2-1,-8 7 1,-5 7-1,-4 7 296,-6 4 0,3 1 1,-4 12-1,2 3 0,4 0 1,14-28-1,0 1 1,1 2-1,0 1-579,-1 4 1,1 0 0,0 4 0,0 1 0,1 2 0,0 1 0,2-1 0,2 2 0,0 1 0,2 0 0,1 1 0,0 1 0,1 2 0,1 1 25,0 2 0,1 1 1,0 2-1,0 0 0,1 4 1,0 0-1,0 1 1,0 1-1,0 0 0,0 0 1,0 1-1,0 1-127,0-2 1,0 1 0,1-2 0,0 0 0,0-4 0,2-1 0,1 0 0,2-1 0,2-3-1,1-1 1,2 0 0,1-1 0,2-1 0,1-2-214,0-3 1,1 0 0,-1-2 0,1-2 0,-2-6 0,0-2-1,0-1 1,0-2 0,14 32 0,-3-7-1050,1-8 0,-7-13 0,0-13 0,-1-9 0,0-8 1250,-2-5 0,-3-4 0,-4-1 0,-3 0 0</inkml:trace>
  <inkml:trace contextRef="#ctx0" brushRef="#br0">25607 18058 7950,'8'-17'472,"-1"2"0,-3-10 1,5 10-1,5 9 1,2 6-538,2 4 0,4 2 0,-4 5 0,-2-4 0,-3 0 1,-2 1-1,-4 2 0,1 0 0,-3 2 65,1 2 0,5-4 0,-4 9 0</inkml:trace>
  <inkml:trace contextRef="#ctx0" brushRef="#br0">25674 18312 10129,'-13'-3'1080,"-1"-6"1,8 6-1,8-6 1,8 6-916,6 3 0,11 4 1,-2 1-1,0-1 1,4 1-166,-1-1 0,3 6 0,9-2 0</inkml:trace>
  <inkml:trace contextRef="#ctx0" brushRef="#br0">25341 18032 7930,'-6'-14'0,"3"1"0,-5 0 569,2-1 1,-2 8 0,3 8 0,1 8 0,-1 8 0,1 1-1,1 2 1,1 0-337,2 2 1,0 3 0,0 0 0,2-1-1,1-1 1,3-3 0,1-2 0,3-3-234,2-1 0,8-1 0,0-1 0</inkml:trace>
  <inkml:trace contextRef="#ctx0" brushRef="#br0">25501 17978 7929,'-27'-6'1200,"2"0"0,3-1 0,5 7-197,7 7 0,0 20 0,5 6 0,1 2-749,-2 4 1,4-1 0,-2 4 0,2 1 0,2 3 0,0 1 0,0 5 656,0 4-5447,6-1 3922,8 4 1,6 0 0,7 2-1</inkml:trace>
  <inkml:trace contextRef="#ctx0" brushRef="#br0">26394 17992 10079,'-14'-9'0,"1"0"793,0 3 1,5 4 0,4 8 0,2 6-590,2 5 1,0 5-1,0-3 1,0 2-1,2 2 1,2 1-1,4 0 1,2-3-1141,3-2 1,-2-1 0,10-5 0,1-1 0,4-3 935,3-5 0,11-2 0,1-2 0</inkml:trace>
  <inkml:trace contextRef="#ctx0" brushRef="#br0">26687 18072 8066,'-31'-6'0,"-2"-2"0,1 1 0,-2 2 0,1 5 0,2 6 1286,6 8 0,0 2 0,7 9 0,3 5 0,3 2 1,5 5-1,1 2-1354,3 1 0,1 4 1,5 2-1,6 0 68,9 0 0,12-2 0,4-4 0</inkml:trace>
  <inkml:trace contextRef="#ctx0" brushRef="#br0">26994 17698 7944,'-37'-13'0,"-3"0"0,4 13 0,9 13 0,8 20 549,4 19 1,2 20-1,7-32 1,0 0-1,1 1 1,0 0 0,1-1-1,0 1 1,1 0-1,0-1 1,2 3-1,-1 0-549,1 4 0,1 0 0,0 2 0,0 1 0,0 3 0,0 0 0</inkml:trace>
  <inkml:trace contextRef="#ctx0" brushRef="#br0">24141 18898 8365,'0'7'310,"0"-2"1,0-10-1,1-4 1,2-4-1,3-3 1,2-2-1,1 2 1,-1-1-1,0 1 1,-1-2-1,-1 2 292,0 1 1,3 2 0,-5 0 0,-1-2 0,0-1 0,0-2-1,2 0 1,-2 0 0,-3-2-554,-5-6 0,2 6 1,-6-10-1,-1 0 0,-2 2 1,-1-3 196,0-4 0,-1 2 1,1-10-1,-2-1 1,-1-1-1,0-2 0,2-1 143,4-2 1,2-2-1,-2-1 1,3 1 0,1 2-1,3 1-153,1-1 1,-2 4-1,-1 0 1,2 3 0,2 0-1,1 1-39,0 0 1,0-1 0,0 4 0,0 4-1,0 2 1,0 2 47,0 0 1,0-5-1,0 4 1,0-1-1,0-1 1,0 0-421,0-3 1,1-2 0,2 1 0,3 1 0,0 1 0,0 1 0,-3 1-1,-1 3-50,-2 3 0,0 1 1,0 0-1,0 1 1,0 0-1,0 3 112,0 0 1,-5 6 0,-1-4 0,0 2 0,0 2-1,3 3 1,0 0 0,0 1-1300,-1 0 0,0 4 1,5 1-1,4 2 0,5 5-1286,6 4 0,6 6 2698,10 9 0,-4-4 0,4 6 0</inkml:trace>
  <inkml:trace contextRef="#ctx0" brushRef="#br0">24061 16806 8578,'-34'0'0,"7"3"171,9 5 0,10 3-171,3 11 0,10 0 0,2 5 0</inkml:trace>
  <inkml:trace contextRef="#ctx0" brushRef="#br0">5745 10755 28044,'14'-13'-2221,"-3"-1"1,-2 1 2030,-4 0 0,-4 4 0,-1 0 0,0-1 0,-1-4 0,-4-2 0,-4-2 0,-2 2 0,-1 0 0,1-1 0,3 0 0,-3 0 516,-1 2 1,-3 7-1,-1 0 1,-3 2-1,-2 3 1,-4 2-1,-6 2 1,-9 4-1,-7 5-273,-5 6 1,-12 1 0,-6 6 0,33-10 0,-1 1-1,-3 1 1,-1 0 111,-1-1 1,0 1-1,3 0 1,0 0 0,-1-1-1,1 1 1,-1 2 0,2-1-1,1 0 1,0 1 0,1-1-1,1 0 1,-27 14 150,8-2 0,5 5 0,10 2 0,7 4 1,8 2-1,7 3-471,3 5 1,8 18 0,4-30 0,1 1 0,1 4 0,1 1 0,0 6 0,1 1 0,1 4 0,1 2-1,1 3 0,1 2 0,-1 8 0,-1 2 0,1 2 0,0 1 1,-2-23-1,0 1 0,0 0 0,-2 5 0,1 1 0,-1 1 0,0-1 1,-1 1-1,1 0 45,-2-1 1,1 1-1,-1 0 1,0 2 0,1 0-1,0-1 1,1-5 0,1-2-1,1-1 1,1 23 0,2-2-1,3-3 1,2-4 0,1-7-1,2-4 127,0-4 1,1-2 0,-1-4 0,0-1 0,0-6 0,-1-1 0,12 28-1,-2-9 1,1-8-146,-3-8 0,10-3 0,-2-9 0,3-3 0,3-1 0,-1-3 0,1-2-2223,0 0 2351,-4-4 0,7 6 0,-6-4 0,0 4 0</inkml:trace>
  <inkml:trace contextRef="#ctx0" brushRef="#br0">4506 14966 8578,'-12'-32'0,"7"11"0,-8 5-110,1 13 0,2 9 1,-1 7-1,4 0 0,0 1 1,1-1-1,0 0 1,4 1-1,5-1 397,6 0 1,4-1-1,5-1 1,6-4-1,6 0 1,7-1 0,5 0 83,7-3 0,9-1 0,4-2 1,6 0-1,7 0 0,-35 0 0,2 0-261,4 0 1,-1 0 0,-2 0-1,1 0 1,4 0 0,0 0-1,1 0 1,-1 0 0,-1 0 0,1 0 252,-1 0 0,0 0-305,3 0 1,0 0 0,-2-2 0,0-1 0,1 0-1,1 0 1,-1 0 0,0-1 0,-2-1 0,1 0-1,0-1 1,0 0 43,-1-1 0,1 0 1,0 3-1,0-1 1,0 1-1,0 0 1,2-1-1,1-1 1,1 0-1,0 0 1,2 0-1,0 1 1,0 0-1,0 1-62,0 1 1,0 1 0,-1-1 0,1 0 0,0 1 0,0 0 0,0 0 0,1 1-1,2 0 1,-1 0 0,0 1 0,1 0-62,-1 0 1,0 0 0,-1 0 0,0 0 0,-3 1 0,-1 0 0,-1 0 0,0 1 0,-1 0 0,-1 0 0,-1 0 0,0-1 153,-1 0 1,-1 0 0,0-1 0,-1 0 0,-3-1 0,0 0 0,-1 0 0,0-1 0,-1 0 0,-1-2 0,31-3 699,-2-3-895,-8-2 0,2 3 0,-6 0 0,0 0 1,-5 0-1,-1 2-630,-2 1 1,-2 1-1,2 5 1,-1 0 0,-3 0-1,-3 2 1,-4 4-1853,-5 7 1,1 5 2543,-1 4 0,5 3 0,-5-2 0,-4 5 0,-8 7 0,-7 7 0</inkml:trace>
  <inkml:trace contextRef="#ctx0" brushRef="#br0">5279 14886 8095,'-6'-25'0,"4"7"0,-2-7 0,2 5 2632,2 3-2499,6 2 1,2 4 0,5 2 0,0 4 0,2 2 0,2 0 0,2-1 0,0 1 0,3 0-1,2 0 1,6-1 0,1 1 248,1 1 1,10 2 0,-2 0 0,1-1-1,2-2 1,2-3 0,3 0 0,4-2-14,2 1 1,-1 3-1,0-4 1,-1 2 0,-2 3-1,-2 2-255,-2 1 0,3 0 0,-3 0 0,-1 0 0,1 0 0,-3 1-169,-1 4 0,2 1 1,1 4-1,-2-3 0,-2-1 1,-2-1 190,-4 1 0,8-5 1,-3 4-1,2-4 1,-1-1-1,-1 0 0,0 0 235,0 0 0,0 0 0,1 0 0,2 0 0,2 0 0,-1 0-139,2 0-301,-4 0 1,10 0-1,-4 0 1,3 2-1,-1 1 1,-1 1 108,1-1 1,2-1-1,0-2 1,-2 0 0,-2-2-1,-1-1 310,1-1 1,-1-5-1,3 3 1,-2-2 0,-1-2-1,-1 0-129,0 1 1,3-2 0,-3 6 0,0-1 0,3 0 0,-1 1 0,4 1-416,-1-1 0,-5 1 0,1 4 0,-1 0 0,-3 0 0,0 0 208,1 0 1,-2 0-1,1 0 1,-3 0 0,-3 0-1,1 0 1,-2 0 45,-2 0 1,1 0 0,-2 0 0,-2 0 0,0 0-1,-3 0-538,2 0 1,-2 0 0,-4 0 0,-2 0 0,0 0-1,0 0-1810,1 0 1,-7 0 0,3 1 2287,0 4 0,-4 2 0,4 7 0</inkml:trace>
  <inkml:trace contextRef="#ctx0" brushRef="#br0">7278 15553 8584,'0'-14'778,"0"1"1,2 0-1,1-1 1,3 1-1,0 0 1,1 1-1,0 2-171,4 1 1,-4 6 0,2-2 0,1 4 0,2 1 0,3 1 0,1 2 0,5 2-81,4-2 0,-1-2 0,9 1 0,-1 1 1,4 1-1,2-1-51,2-1 1,-3-4-1,2-1 1,2-1 0,1 1-1,-1 1-370,-1 2 1,2-4-1,1-1 1,1 2-1,-1 2 1,-2 1-1,-2 0-113,-4 0 1,7 0 0,-5 0-1,0 1 1,1 2 0,1 2 233,1-2 1,0 3 0,-2-2 0,0-1 0,-3-1 0,1-2 11,-2 0 1,4 0 0,-2 0 0,2 0 0,2 0 0,0 0 0,0 0-274,0 0 0,2 0 0,1 0 0,1 0 0,-2 0 0,-2 0-173,0 0 1,-8 0 0,8 0 0,-3 0 0,-3 0 0,-1 0 0,-2 0 480,0 0 1,5 0-1,-5 0 1,0 0-1,0 0 1,1-2-275,2-2 0,-2 2 0,3-4 0,2 2 0,3-1 0,3 1 0,2-2 0,0 3 0,-2-4 0,0 1 0,-1 1 0,-4 1 0,1-1 0,-2 2 0,-6-3 0,0 2 0,-3 1 0,-1 0 0,0 0 0,-1-1 0,-5-1 0,-3 5 0,-3 0 0,-2 0 0,0 0-1913,1 0 0,-1 0 0,-1 2 1,-3 2-2211,-5 5 4123,-2 3 0,-8 1 0,-2 1 0</inkml:trace>
  <inkml:trace contextRef="#ctx0" brushRef="#br0">7385 15619 8020,'-6'-26'0,"4"5"128,-2 3 1,3 8 0,2 3 0,3 1-1,5 3 1,3 1 0,3 2 467,3 0 0,6 2 1,10 1-1,9 3 1,7-1-1,11 1 1,5-1-1,8-1-493,-35-2 1,1 1-1,0 0 1,1 0-1,4-2 1,-1 1-1,-1 0 1,0 0-1,-1 0 1,-1 0-1,1 1 1,0-1-104,2 0 0,0 0 0,-2 3 0,2 1 0,5-3 0,1 1 0</inkml:trace>
  <inkml:trace contextRef="#ctx0" brushRef="#br0">6652 16366 22619,'0'-14'-2530,"0"1"1,0 0 0,0 2 2409,0 7 0,-2 0 0,-2 8 0,-5-3 1525,-3-1 0,3 0 0,0 0-968,-1 0 0,3 0 1,-2 0-1,-2 2 1,-1 1-563,-1 1 0,-5 7 1,-1-4-1,0 2 0,-2-2 1,0 1 309,-2-1 1,2-2 0,0 2 0,0-1 0,2-3 0,0-2 107,3-1 0,-4 0 0,3 0 1,0 0-1,3 0 0,0 0-299,1 0 0,4 5 1,0-1-1,-1-1 1,-2 0-1,-1 0 168,-1 2 0,1 4 0,0-4 0,-1 3 0,1 1 0,0-2 69,-1-2 0,1 0 0,0 0 1,-1-2-1,2 0 0,2 0-267,1 1 0,6 2 1,-3-3-1,2 3 0,-1 1-250,2 4 0,2 1 1,1 1-1,0 0 1,0 1-1,0-1 228,0 0 0,4-4 0,2 0 0,2 0 0,2 0 1,0 0 198,-1 1 0,3-2 0,-3 0 0,3 1 0,3 0 0,1 0-58,2 1 1,0-2-1,-4 1 1,3 0-1,2-1 1,0 1 0,2 2 6,0 1 1,-4-4 0,6 1 0,0 2 0,2 1-1,2-1 75,0-2 0,-5 3 1,0-4-1,2 0 1,0 1-1,-1 0 27,0-1 1,-3 2 0,4-4 0,-2 0 0,0 0-1,1-2 1,-1 1-39,2-1 1,-1 5-1,1-3 1,-2 0 0,2 1-1,1-1 112,2 0 1,-1 0 0,1-3-1,0 1 1,-1 1 0,1-1 32,0 1 1,-1 1 0,1-3 0,-2 1 0,-1 0 0,-2 1-163,2-1 0,-1 2 0,1-3 1,-2 2-1,2-2 0,0-2 1,-1-1-138,0 0 0,-3 5 0,4-1 0,-2-1 0,2-2 0,0-1 0,-2 0 0,3 0 0,-3 0 0,4 0 0,0 0 0,1 0 0,0 0 0,-1 0 0,2 0 0,2 0 0,1 0 0,0 0 0,0 2 0,0 2 0,5-1 0,-5 5 0,-1-2 0,-1-2 0,1 1 0,1-1 0,0 0 0,-3-4 0,0 0 0,2 0 0,-2 0 0,2 0 0,-1 0 0,-2 0 0,0 0 0,-1 0 0,1-1 0,0-2 0,-1-1 0,5-1 0,1 5 0,-1 0 0,0 0 0,1 0 0,2 0 0,-4 0 0,1 0 0,-3 0 0,-1 0 0,1 0 0,3 0 0,-3 0 0,3-1 0,-1-2 0,0-2 0,1 2 0,-2 2 0,0 1 0,2 0 0,0-2 0,-2-1 0,0-1 0,-1 1 0,3 1 0,-3 2 0,4 0 0,0 0 0,-1 0 0,-2 0 0,-1 0 0,4 5 0,0-1 0,1-1 0,-1 0 0,-2 0 0,0 2 0,1-2 0,-3-2 0,3-1 0,-3 0 0,-1 0 0,1 0 0,3 0 0,-3 0 0,3-1 0,-1-2 0,-1-2 0,4 2 0,1 2 0,3 1 0,-3-2 0,2-1 0,-1-1 0,1 1 0,-1 1 0,2 2 0,2 0 0,1 0 0,0 0 0,0 0 0,0 0 0,0 0 0,-5 0 0,1 0 0,0 0 0,-1 0 0,1 0 0,1 0 0,1 0 0,-1 0 0,0 0 0,3-1 0,0-2 0,3-1 0,2-1 0,-2 5 0,2 0 0,3 0 0,1 0 0,0 0 0,-1 0 0,1 0 0,3 0 0,-1 0 0,-4 0 0,0-1 0,1-4 0,-10 4 0,2-4 0,-1 4 0,-1 1 0,1 0 0,-2 0 0,-2 0 0,-4-2 0,5-1 0,0-1 0,1 1 0,0 1 0,0 2 0,7 0 0,-5 0 0,1 0 0,4 0 0,0-1 0,2-3 0,3 2 0,-4-2 0,-1 2 0,1 1 0,-1-2 0,0-2 0,2 2 0,-4-3 0,2 0 0,-1-1 0,-1-2 0,-1 0 0,-2 0 0,-7 0 0,2-4 0,-1 0 0,-4 0 0,-2-1 0,-3 2 0,-2 3 0,-6-2 0,4 2 0,-3-3 0,1-1 0,-2-2 0,-1-3 0,-1 3 0,-1-4 0,-1 1 0,-2 0 0,-1 2-165,1 1 1,-2-2 0,-1-1 0,-1 1 0,-1 1 0,-1 0-54,0-2 1,1 0 0,-5 5 0,0 0 0,-2-1 0,-1 1-1,-2 0 66,-3-1 0,-1 1 1,-4 0-1,-2-1 1,-1 1-1,-3 0-259,-2-1 0,-1 3 0,-5 0 1,-1 2-1,-2-1 0,-2-2 381,-3-1 1,3 4 0,-5 0 0,-3 0-1,0 0 1,-3 2 0,0 1 124,-3 3 1,5-3-1,-5 2 1,1 1 0,-1 1-1,0 1 8,1-4 1,-4 4 0,3-4 0,-2 4 0,-4 1 0,-1 0 51,0 0 1,-5 0 0,6 0 0,-4 0 0,-2 0 0,0 0 117,1 0 1,-1-5 0,5 1 0,-1-1 0,-1 1 0,1 0 56,0 1 0,-6-3 0,6 1 1,-1 2-1,1 0 0,0 0 1,1-1-331,0 1 0,4 2 0,0 1 0,-1-2 0,-1-1 0,-1-1 0,-1 1 0,4 1 0,-6 2 0,5 0 0,1 0 0,0 0 0,2 2 0,1 2 0,-3-2 0,3 2 0,0-2 0,-1-2 0,1 0 0,0 0 0,-4 4 0,1 0 0,-2-1 0,0-1 0,-1-2 0,-3 0 0,0 0 0,-4 0 0,3 0 0,1 0 0,2 0 0,-2 0 0,0 1 0,0 4 0,-3-2 0,1 4 0,0-1 0,3-2 0,0 2 0,1-4 0,0 4 0,-1-6 0,1 0 0,0 0 0,-1 0 0,1 0 0,1 0 0,2-2 0,1-1 0,-1-1 0,-2 1 0,-2 1 0,3-2 0,-1 0 0,0 1 0,-4 1 0,-4 2 0,-3 0 0,-3 0 0,-2 0 0,-3 0 0,-3 0 0,-1 0 0,1 0 0,1 0 0,0 0 0,5 0 0,0 0 0,3 0 0,0 0 0,0 0 0,2 0 0,3 0 0,-1 0 0,2 2 0,-3 2 0,-1 5 0,0 3 0,-8 1 0,5 2 0,1 3 0,-3 4 0,4 3-1080,4 2 1,-6-1-1,13 1 1,-2 1 0,2 2-1,3 1 938,1-1 0,0 4 0,-4 0 0</inkml:trace>
  <inkml:trace contextRef="#ctx0" brushRef="#br0">13770 16672 8171,'13'-7'197,"1"2"1,-7-2 0,-1 0 0,-2-2 0,1 0 0,-2-2-1,-2 0 1,-2-1 1822,-4 3 1,4-3 0,-3 3-1071,2-3 0,1 5 0,-4 2-714,-4 4 0,-3 4 1,-1 3-1,0 6 0,-2 1 78,-3 3 1,3 2 0,-1-2-1,4 4 1,5 0 0,1 4 0,3 0-223,1-2 1,8 2 0,3-7 0,5 0 0,3-2 0,6-4-1,2 0-232,1-2 1,0-6-1,-3 1 1,-2-4 0,-2-4-1,-2-5-43,-3-3 1,-6-6 0,-4-1 0,-2-2 0,-2-3 0,-2 1 236,-2 1 0,-8 1 1,-7 6-1,-2 0 1,-1 3-1,1 2 22,3 3 0,3 1 1,2 6-856,0 0 1,5 6-1,5 2 1,6 4 0,8 2-1,5-1 1,8 0-2416,5 1 0,1-6 3194,5 1 0,1-6 0,4 3 0</inkml:trace>
  <inkml:trace contextRef="#ctx0" brushRef="#br0">14130 16686 8171,'13'-5'1214,"1"1"1,-5-1 0,-2 7 0,0 2 0,1 7 0,1 3 0,0 6-1,-1 0-300,3 4 0,-4 3 0,1 2 0,-1 2 1,-1-2-1,0-4 0,-2-5 0,1 0-1329,-1-4 1,1-1 0,-5-2-558,0 0 0,0-7 1,0-7-1,0-9 1,0-8-1,0-4 412,0-7 0,1-2 0,2-6 0,1 2 0,1-1 1,-1 2 656,1 3 809,-1 3 0,-4 3 0,0 3 0,0 4 957,0 3 0,0 9 0,0 6-1794,0 7 1,2 5 0,1 3-1,1 1 1,-1 4 0,-1 0-1249,-2 4 1,4 0 0,0-1 0,-1 0 0,0-1 0,0 0 0,3-1 1178,2-2 0,6 5 0,7-4 0</inkml:trace>
  <inkml:trace contextRef="#ctx0" brushRef="#br0">14810 16646 8173,'0'-26'729,"-6"12"1,-3-4 0,-3 10 1184,-1 7 0,-1 5 1,1 2-1,0 0-1506,-1 0 1,1 5 0,0-3-1,1 6 1,3 2 0,5 2-1,2 0-1224,2 1 1,0 0 0,2 5 0,4-3 0,5-1-1,7 0-1050,3-1 1,1-3 0,5-6-1,-1-2 1866,1-2 0,0-2 0,-1-4 0</inkml:trace>
  <inkml:trace contextRef="#ctx0" brushRef="#br0">15023 16792 8121,'-1'-13'4926,"-2"0"-4034,-2-1 1,-1 5-1,3 0 480,-1-1 0,-1 6 0,5 4-1668,0 7 0,6 9 1,2 2-1,1-2 1,0-1-1,1-1 1,2-1-2270,1 0 1,-4-4 3173,0 0 1,-9-8-1,-5-1 1,-9-7 3647,-6-5-3772,1-1 0,6 1 0,1 2 0,2 2 0,2 1-937,2-1 1,3 5 0,9-1 0,7 3-1,8 1-2939,4 0 1,8 0 3390,3 0 0,8-12 0,3-3 0</inkml:trace>
  <inkml:trace contextRef="#ctx0" brushRef="#br0">15516 16406 8121,'0'-27'2670,"0"6"1,0 2-2072,0 6 1,0 7 0,0 6 0,0 7 0,-1 7 0,-2 3 415,-2 6 0,-1 2 1,4 1-1,-3 1 0,2-2 1,2 0-1,1-1-1092,0 0 1,1-1-1,2-6 1,3 1 0,1-2-1,4-3-4768,1-4 0,-6 1 4727,-6-5 0,-12-2 1,-11-6-1,-3-3 1,-5 0-1,-2-1 1,2 1 489,4 0 0,4 1 0,-3 5 0,4 0 1,6 2 553,6 2 0,4 4 1,7 5-1,5 2 1,6 1-1,7 2 1,6 0-1626,8 1 1,4-4-1,4 1 1,2-4-1,3-5 1,0-1-1492,0-3 0,-1-1 2190,-5-2 0,0-6 0,0-2 0</inkml:trace>
  <inkml:trace contextRef="#ctx0" brushRef="#br0">15783 16672 8121,'-16'-6'0,"1"-3"0,3-1 0,0 1 0,0-1 1616,-1 5 1,7-2-1,6 7 1,7 4 0,4 4-1395,-2 1 0,4 0 0,-1 4 0,4 0 0,0 1 1,-1-3-1,0 0 0,1-2-1727,2 1 0,0-4 1,-5-2-1,1-2 1,-1-2-1,0 0-1244,1 0 2749,-1 0 0,0-12 0,1-3 0</inkml:trace>
  <inkml:trace contextRef="#ctx0" brushRef="#br0">16036 16686 8926,'8'-2'1228,"-4"-2"1,-4 2 0,-3-1 0,-1 6-1,1 6 1,1 3 0,2 3 0,0 3-1051,0 4 1,0-2 0,0 3 0,0 0 0,0 3-1,-1 0 1,-4 1-1611,-4-1 1,-8 1 0,-7 0 0,-6-1 1431,-5 1 0,-16 6 0,-3 1 0</inkml:trace>
  <inkml:trace contextRef="#ctx0" brushRef="#br0">14623 17419 14973,'5'-14'-864,"1"1"0,1 0 0,3-1 1477,2 1 1,1 0 0,1-1 0,-1 1 0,0 0 0,-1-1 446,-3 1 0,-4 6 0,-10 2 0,-2 5 0,-2 6 0,0 6-115,-1 4 0,-1 6 0,1-1 0,1 1 0,0 5 0,0 0-852,0 2 0,2 1 0,-3-2 0,2 0 0,1 0 0,1-3 0,-2-1-1434,1-3 1,3-2 0,-4-6 0,2 1 0,3-1 0,2 0-1756,1 1 1,0-1 0,1 0 2915,4 1 0,8-7 0,8-1 0</inkml:trace>
  <inkml:trace contextRef="#ctx0" brushRef="#br0">14996 17712 8586,'14'-14'962,"-7"1"0,-2 0 0,-4-1 2845,-1 1 0,0 4-3306,0 0 0,0 8 0,-1-1 1,-2 7-1,-2 2 0,2 5-382,2 4 1,-1-1 0,-1 3-1,-1-3 1,1-2 0,3 0-923,4 1 132,-2-7 1,5 4-1,-2-7 565,4-1 1,-4-3-1,0-4 1,-4-5-1,-1-3 1,0-2-1,-1 1 660,-4 0 1,-2 4-1,-6 0 1,-1 0-521,1 2-734,0-5 0,7 15 0,7-3 0,10 3 0,6 1 1,6 1-4086,5-2 4163,-2 4 0,12-5 0,-6 2 1,1-3-1,-1-1 0,-2 0 622,-2 0 0,-1 6 0,-1 2 0</inkml:trace>
  <inkml:trace contextRef="#ctx0" brushRef="#br0">15330 17712 11172,'-6'-14'0,"-2"1"4915,1 0 0,1 4-3852,6 0 1,1 6 0,4-1-1,4 2 1,3 2-931,1 0 1,0 5-1,1 1 1,-1 1-2949,0 3 0,-1 2-3139,-3 1 6169,-3-5 0,-6-4 0,0-8 1,1-4-1,4 1 0,4 3 1,3 2-986,1 2 0,2 0 1,1 2-1,3 1 770,2 1 0,7 6 0,6-2 0</inkml:trace>
  <inkml:trace contextRef="#ctx0" brushRef="#br0">15890 17419 14462,'4'-26'0,"0"4"0,-1 4 0,0 5 1381,2 4 1,-4 5 0,5 8-1,-1 5 1,-1 4 0,-1 5-954,-1 4 0,-2 4 0,-2 0 0,-1 1 1,-3 0-1,0-2 0,-1-2-1028,-1 0 1,1-7-1,-3 2 1,1-5 0,-2-3-1,0-2-130,-3-2 0,1-2 0,0-4 0,-1-1 0,1-2 0,0-3 749,-1-2 1,2 4 0,2-3 0,1 1 0,-1 3 3229,-2 1-2989,5 2 1,1 2 0,6 2 0,0 5 0,0 3-886,0 1 1,1 0 0,4 2-1,3 2 1,4 0 0,3 0-3208,3-3 1,3 0 3831,5-1 0,13 0 0,2 1 0</inkml:trace>
  <inkml:trace contextRef="#ctx0" brushRef="#br0">16143 17672 8529,'-8'-19'3763,"-3"1"906,2 0-4053,3 6 1,1 14 0,10 1-1,4 3 1,2 1 0,3 3-295,-1 2 0,0 1 0,-1 1 0,-3-1 0,-4 0-215,-4 1 0,-1-5 0,-1-2 1,-4 0-1,-5-1 0,-5 2-1090,-3-1 1,-5-2 0,0 2 0,0 0 0,-3-1-1,3 2 983,-1-1 0,-4 2 0,7 4 0</inkml:trace>
  <inkml:trace contextRef="#ctx0" brushRef="#br0">17023 17165 7171,'1'-28'-283,"4"-3"1,-4 4 0,3 1 0,-2 7 1963,-2 4 0,0 4 0,0 7 0,0 8-357,0 7 1,-2 15 0,-2 10-1,-5 10 1,-6 9 0,-4 4-962,-3 3 0,6-25 0,-1 0 0,-9 33 0,12-34 0,-1 0 0,1 1 0,-1-1 0,-13 33-560,1-2 0,12-31 1,2 1-1,-5 28 1,2-2-1,2 3 0,6-7-4719,3-1 1,5-5 4726,5-13 0,8-6 0,8-1 1</inkml:trace>
  <inkml:trace contextRef="#ctx0" brushRef="#br0">17489 17339 9208,'2'-18'0,"1"0"1366,1 2 1,0 5-599,-4 3 0,0 6 0,0 2 0,0 7 0,-1 7 89,-3 4 0,2 2 1,-4 8-1,2 4 1,-2 3-1,0 4-457,0 1 0,0-6 0,3-2 0,-1-1 0,1 0 1,0-2-596,-2-6 0,4 1 0,-4-6 1,2-2-1,-1-3-517,-5-4 0,2-4 1,-2-8-1,-2-3 0,0-3 1,-4-4 549,-3-4 1,3-1 0,-3 7-1,4 0 1,0 2 0,1 0-1,0 2 703,-1 3 1,5 2 0,0 4 147,-1 2 1,4 8 0,2 6-1,2-2 1,4-1 0,2 0-1,5 1-1594,3 2 0,3 4 0,2-4 0,6-1 1,2 1-1,3 0-4615,3-2 5520,-3-1 0,17-2 0,-4 1 0</inkml:trace>
  <inkml:trace contextRef="#ctx0" brushRef="#br0">17662 17752 13593,'0'-30'0,"2"5"0,1 10 560,1 12 1,5 5 0,-3 7 0,0 2 0,1 4 0,1 4 0,1 1 0,0 0-1125,0 1 0,-2-3 0,3 3 0,-2-2 0,-1-3 0,-1-1 0,1-3-1716,1-3 0,-5 0 0,1-9 2173,-2-6 0,-4-5 1,-2-2-1,-4 0 0,0-1 467,-1 1 1,7 0 0,2 1 0,8 3 0,5 5-332,5 2 0,1 1 1,6-2-1,-1-2-29,0 2 0,10-4 0,-6-1 0</inkml:trace>
  <inkml:trace contextRef="#ctx0" brushRef="#br0">18049 17685 10222,'-13'0'0,"1"2"0,3 2 0,5 5 495,2 3 1,2 3 0,2 2 0,0 4 0,4 1 0,0-1-1,2 0 1,-1-2-127,4 0 1,0 3 0,3-5 0,-1-4-1,0-4 1,1-3-519,-1-3 0,0-3 0,1-6 0,-1-6 0,0-6 0,-1-2-803,-3-4 1,3-1 0,-3-2 0,3 2 0,1 3 0,0 4 951,1 3 0,5-4 0,2-2 0</inkml:trace>
  <inkml:trace contextRef="#ctx0" brushRef="#br0">18556 17725 9784,'0'-13'5774,"0"-1"-5506,0 7 0,0 7 0,1 9 0,2 3 0,3 3-327,1 2 0,-2 0 0,2 3 0,-1 0 0,-3-3 0,-1 1 0,-4 1 0,-4 1-226,-7-1 1,-2-1 0,-7-6 0,-2-2 0,-1-3 0,-2-1-832,1-3 0,-3 0 1116,-2 2 0,-3 2 0,-6 6 0</inkml:trace>
  <inkml:trace contextRef="#ctx0" brushRef="#br0">6785 17698 8547,'-13'0'0,"4"0"0,0-1 0,-1-2 0,-2-1 0,-2-5 512,1 4 0,4-1 0,0 3 0,-1-1-129,-2 1 0,6 1 0,6 2 1,8 0-1,3 0 0,4-1 0,2-2 1,0-1-1,1-1 14,1-1 0,2 5 0,6-5 0,-1 1 0,1-1 0,1 1 0,2-3 0,1 2-127,-1 0 1,4 0 0,0 3 0,1-1 0,-1 1 0,0 2-320,0 1 0,-3 0 1,4 0-1,-1 0 0,0 0 1,1 0-83,-1 0 0,3 4 1,-4 2-1,0 0 0,1 1 1,-2-1-1,1 2 166,-4-1 1,4-4 0,-2 1 0,0-2-1,0-2 1,2 0 0,-1 0 105,1 0 0,3 0 0,-4 0 0,1 0 1,-1 0-1,-1-2 21,2-2 0,-5 2 1,3-3-1,-3 0 1,1 1-1,0 1-233,2 1 1,0 2-1,-4 0 1,0 0-1,-1 0 1,1 2-1,0 1 52,-1 1 1,1 1 0,0-5 0,-1 0 0,1 0 0,0 0 0,-1 0 324,1 0 1,0 0 0,-1 0 0,1-2 0,0-1 0,-1-1-167,1 1 0,0-3 0,1 1 0,1 1 0,2-1 0,-1 1 0,0 1-329,1 2 0,-8 1 0,4 0 0,-3 0 1,-3 0-1,-4 0-98,-2 0 0,-3-2 314,-3-2 0,-9 1 1,-9-5-1,-4 1 1,-5 1-1,-4-1 1,-3 1-60,-2 0 76,0-5-110,-5 10 1,2-5-1,-4 4 1,0-1-1,0-1 52,-3 1 0,3 2 1,-2-1-1,-1-1 1,-1-1-1,-2 1 94,0 1 0,0 2 0,-2 0 0,-1-1 0,-3-2 0,-1-3 4,-3-2 0,2 4 0,1-5 1,1 0-1,1 0 0,1 2 0,0 1-94,1 3 0,1 2 1,4 1-1,-1 0 0,2 0 1,-3 0-1,2 0-342,-1 0 0,-5 4 0,5 2 0,-1 1 1,-3 2-1,2 0 254,-1 0 1,7-2 0,-1 2 0,-1-3-1,0-1 1,0 1 26,1 1 0,7-4 1,-4 3-1,2-2 0,0 2 1,1 0-1,4 0-410,4-3 1,2-1-1,7-2 1,0 0 0,-1 0-1,2 1-1352,4 3 0,2-1 1833,6 6 0,6 0 0,1 5 0</inkml:trace>
  <inkml:trace contextRef="#ctx0" brushRef="#br0">9984 17379 8374,'-17'-15'0,"-1"6"0,1 7 0,4 7 761,4 4 1,2-2 0,5 1-1,2-1 1,9-1 0,9 0 0,12-2-1,7 2-128,9 3 1,10 3 0,6 3 0,5 3-1,2 4 1,2 3 0,-35-12 0,0 1 0,-1-1-1,1 0-109,-1 0 0,1 1 0,-1 2 0,-1 0 0,30 20 0,-5 1 0,-2 0 1,-7-1-535,-3 1 1,-4 0 0,-7 0 0,-7-3 0,-3-2 0,-6-2-1958,0-2 1,-4-3 0,-6-1 0,-1-2 0,1 0 1792,2-1 0,8-2 0,0-5 0</inkml:trace>
  <inkml:trace contextRef="#ctx0" brushRef="#br0">12050 18498 8420,'0'-18'275,"0"1"0,0 3 0,0 5 0,0-1 422,0-2 0,-1-1 0,-2-1 0,-1 1 0,-1 1 0,1 2 0,-2 3-43,-2 1 1,-1 3 0,-4 7 0,-2 5 0,-1 4 0,-2 4-290,2 0 1,1 7-1,2-2 1,1 3-1,3 2 1,5-2-1,2-1-760,2-2 0,2-4 0,4 3 0,5-2 0,6-3 0,0-1-1061,3-2 0,-1-4 0,5 0 0,-2 0 1,2-2 1455,1-2 0,1 2 0,1 1 0</inkml:trace>
  <inkml:trace contextRef="#ctx0" brushRef="#br0">12490 18485 8462,'0'-40'3472,"0"9"0,-1 14-2970,-4 13 0,2 8 0,-4 5 1,0 5-1,-1 2 0,-1 3 1,0 2-493,1 3 0,5 1 0,-2 0 0,4-1 0,1-4 0,1 0 0,4-4-234,4-1 0,7-3 0,3-4 0,0-3 1,2-5-1,-2-5-133,1-3 0,-4-6 1,-7-2-1,-5-3 0,-2-1 1,-2 1-1,0 1 589,0-1 0,-6 6 0,-3-2 1,-3 5-281,-1-1 1,7 7-1,6 4 1,9 7-2831,7 5 0,11 1 2878,8 1 0,10 5 0,2 2 0</inkml:trace>
  <inkml:trace contextRef="#ctx0" brushRef="#br0">12997 18511 10117,'-5'-17'0,"1"9"0,1 14 4804,2 9-4404,1 3 0,0-5 0,0 0 0,0 1 0,0-1 0,0 0 0,0 1 942,0-1 0,4 0-1418,0 1 1,1-13 0,-5-5 0,0-8 0,0-6 0,0-4 0,0-3-475,0-2 0,1 5 1,2 1-1,3 2 1,0 3-1,2 1 413,-1 1 0,-3 7 0,5 3 0,2 2 0,1 2 1,-1 2-933,-2 2 1,8 3 0,-4 8 0,2 3 1068,0 4 0,4 3 0,2 2 0</inkml:trace>
  <inkml:trace contextRef="#ctx0" brushRef="#br0">13277 18698 8397,'-6'-34'9095,"4"12"-8529,-2 8 1,3 4 0,2-3-1,3 1 1,5 2-1206,3 1 0,-1 4 0,-1-4 0,2-1 0,-2 0 0,2-1 0,-2 2-856,-1-1 0,2-2 0,-5 0 0,-1 2 0,3 2 1495,-1 3 0,2-6 0,4 4 0</inkml:trace>
  <inkml:trace contextRef="#ctx0" brushRef="#br0">13517 18538 9792,'13'0'0,"0"0"0,1 0 0,-1 0 0,0-1 898,1-4 1,-1-1 0,0-3 0,1 3 0,-1 2-1,0 0 1,1 1 0,-1 1-758,0 2 0,1 0 0,-1 2 0,0 1 0,-1 2 0,-1 1-2121,-3 0 0,-6-1 1662,-2-5 0,-10 0 1,-8 0-1,2 0 1,-1-2-1,1-1 0,-2-1 1259,2 1-746,1 1 1,3 8 0,2 3-1,2 3 1,1 1 0,1 2-524,0 3 0,2 1 0,5 5 0,4-2 0,4 2 0,2 1 328,3 2 0,11-1 0,3 1 0</inkml:trace>
  <inkml:trace contextRef="#ctx0" brushRef="#br0">14143 18591 8329,'-6'-23'431,"-3"5"1,2 6-1,0 14 411,1 2 1,-3 3 0,4 7 0,2-1 0,2 2 0,1 1-1099,0 2 0,4 9 0,2-4 1,2-1-1,2 1 0,2-4-1614,1 0 1,5-3 1869,0-7 0,6 3 0,-4-4 0</inkml:trace>
  <inkml:trace contextRef="#ctx0" brushRef="#br0">14583 18258 13392,'-9'-12'0,"0"3"810,-1 5 0,3 4 0,-1 4 0,2 5-498,3 3 0,-4 7 0,-2 5 0,-3 6 0,-1 7 0,0 6 0,-1 6 0,1 4-2102,0 5 0,-5-4 0,0 3 0,2-7 1704,1-6 0,2-2 0,-1-2 1</inkml:trace>
  <inkml:trace contextRef="#ctx0" brushRef="#br0">14397 18685 8587,'13'-40'0,"0"1"0,1 4 0,-1 5 862,0 6 1,1 5 0,-1 6 0,0 1 0,2 3-1,1 5 1,4 2 0,0 2-1138,4 0 1,1 10 0,3 5-1,2 3 1,1 3 274,-1 0 0,-2 1 0,-2 4 0</inkml:trace>
  <inkml:trace contextRef="#ctx0" brushRef="#br0">14743 18685 8521,'-7'-12'707,"1"-1"0,6-10 0,0 6 235,0 2 0,6 1 1,3 3-1,2 2 0,3 4 1,-1 4-1,0 2 0,1 4-725,-1 4 1,-1 2 0,-2 4-1,-1 1 1,0 4 0,-1-1 0,-4 0-2491,-3-2 0,-1 2 0,0-1 0,0-2 1680,0-1 0,0-9 0,0-6 0,0-8 0,2-5 0,1-3 1997,1-2 0,10-4 0,-2 4 1,-1 2-1,3 1 0,-4 3 1,2 3-789,0 5 0,1 2 0,2 2 0,1 0 0,2 2 0,0 2-1571,1 5 0,-4 4 0,3 3 0,-4 2 0,0-1 0,-1-3 0,0 0 955,1-1 0,-7 0 0,-1 1 0</inkml:trace>
  <inkml:trace contextRef="#ctx0" brushRef="#br0">15183 18765 8490,'-12'-18'85,"3"0"0,3 2 1,2 1-1,-1 0 1,3-1 1216,0-2 0,2-4 0,0 4 0,2 3 0,2 4 0,5 3-858,3 2 1,-3 2 0,-2 5-1,-1 4 1,-2 4 0,1 2-488,-1 3 1,-1-1-1,-6 0 1,-3 2-1,-1 1 1,-3 2-502,-2-1 0,4-7 0,2-3 0,2 1 0,-2-2-14,-1 0 0,2-2 0,-4-4 54,-1 0 0,-2 1 0,-1 2 0,1 3 0,2 2 0,2 2-3631,2 2 4135,2 1 0,4 7 0,0 0 0</inkml:trace>
  <inkml:trace contextRef="#ctx0" brushRef="#br0">15770 18578 8401,'0'-37'0,"-2"7"253,-2 13 0,2 15 1,-2 14-1,1 4 0,0 2 1,-3 0-1,-2 0-533,-2-2 1,4 3 0,0-3 0,2-2 0,-1-4 0,4-1 203,4-2 0,4-1 1,8-6-1,1 0 0,4-1 1,-1-2-1,2-2 190,-1 3 1,-3-4 0,0 1-1,-3 4 90,-5 4 1,-5 4 0,-8 8 0,-7 1 0,-4 3 0,-4 2 551,-2 3 0,-1-3 0,-4-1 0,-3 1 0,1 0 0,0 2 0,3 3-221,0 0 1,0 5-536,-2 0 0,0 6 0,1-2 0</inkml:trace>
  <inkml:trace contextRef="#ctx0" brushRef="#br0">17556 9169 8441,'13'-21'-38,"0"4"1,1 2 0,-1 3 0,0 3 0,1 5 0,1 1 0,1 0 0,2-2-193,-2 2 1,-9-3 0,-7 0 0,-7 1 0,-5-1 426,-1 3 1,-1 0 0,1 0-1,0-3 543,-1-2 0,6 4 0,-1-3-644,-2 1 0,4 1 0,-3 5 0,-4 0 0,-5 0 0,-5 0 0,-4 0 46,0 0 0,-6 0 0,0 0 0,0 2 0,3 1 0,1 1 40,-1-1 0,7-2 0,-1-1 0,3 0 0,3 0 0,-1 0 0,4 0-66,1 0 0,-3 0 1,1 0-1,-1 0 1,-1 0-1,-4 0-173,-2 0 0,-3 2 0,-3 2 0,-5 5 1,-2 2-1,-2-1 0,-1-1 119,-4 1 1,4 2 0,-2 0 0,4-2-1,5-1 1,1 0 637,4-1-562,1-3 0,6 0 0,1 1 1,2 0-1,1 1 0,0 1-63,0 2 1,-1 2 0,3 1-1,-4 0 1,0 2 0,-3 1-1,1 4-159,0 0 1,0 3-1,-5 2 1,0-1-1,1-2 1,-1 1 109,0 3 0,1 0 0,1-1 0,2-1 0,6-3 0,3 0 0,4-2 135,1 0 1,6-1-1,-1-3 1,2 1-1,2 2 1,0-2-48,0-1 0,0 0 1,2 1-1,1 3 1,1 0-1,1 2 1,0 0-46,4 3 0,-1 1 0,1 3 0,2 2 0,4 1 0,5 1 0,0 2-7,4 2 0,3 4 0,4-8 0,4 1 1,5 0-1,3-4 85,2-1 1,5-6-1,0-1 1,5-2 0,4-2-1,-1-4 1,0-3 55,-2-1 0,-4-1 1,6 1-1,-2-3 1,0-2-1,4 0 10,0-1-242,-3 5 1,2-7 0,-4 5-1,0-1 1,-1 1 0,0-1-11,2 1 0,2 3 0,7-4 1,-1-1-1,2 1 0,2-1 1,5-1 149,-1-2 0,4-1 1,-3-1-1,-34-1 1,2 0-1,0-2 0,1-1 1,1-1-1,-1 0 1,-1-1-1,0 1-8,-2-1 1,0 0 0,35-6-1,-35 6 1,-1-1 0,0 0 0,-1 0-1,0-1 1,0 0 0,35-7-106,1 1 0,-36 7 0,0 0 0,31-7 0,-1 3 1,1 0-1,0 0 0,0-1-145,0 0 1,-13-1-1,6 1 1,-2 0-1,-1-1 1,2 1-78,1 0 1,-8-5 0,2-1 0,-1-2 0,-6-3 0,-2-1 0,-7-2 88,-7 1 0,-5-7 1,-5-2-1,-4-4 1,-5-1-1,-2 0 1,-4-1 41,-1-4 0,-9-2 1,-10-5-1,-9 2 1,-8 2-1,-7 1 1,-8 0-217,-8-4 1,24 28 0,-3 0-1,-3 1 1,-2 0 0,-2 1-1,-1 0 1,-3 2 0,-1 0-1,-3 1 1,-1 0 115,-3 2 0,-1 1 0,-8 1 1,-2 2-1,0 0 0,0 1 1,0 2-1,1 1 0,-2 0 1,1 1-1,4 1 0,-1 0 1,1 1-1,-1 1-35,3 1 1,1 2 0,3 0 0,1 0 0,2 1 0,1 2-1,2 0 1,0 2 0,2 1 0,1 3 0,0 2 0,0 1 0,1 1-1,1 1 228,0 0 0,1 0 0,1 2 0,1 2 0,0-1 0,2 2 0,0 0 0,1 2 0,-1 2 0,0-1 0</inkml:trace>
  <inkml:trace contextRef="#ctx0" brushRef="#br0">16209 9569 24081,'-8'-6'-1131,"-1"-3"1,0 5-1,-3 4 1149,3 7 0,-1 5 1,4 0-1,-2-2 1,-1-1-1,1 0 1,0 0 287,2 0 1,-4-6-1,1 3 1,-3-2 0,-1 0-1,0-1 83,-1-1 1,1-4 0,0-2 0,-1-3 0,1-2 0,-2-2-47,-3-4 1,2 1 0,-6-7 0,0 0-1,-1 0 1,1-2-335,-2-2 0,-1-2 0,-1 0 1,-1-1-1,0-1 0,-1-3 49,-3 3-158,3-5 1,-6 0 0,4-6 0,-1 0 0,1 0 0,2 0 205,2 0 0,-1-2 0,0-1 0,1-2 0,0-3 0,3-1-93,1 2 1,1-9-1,-3 2 1,3-1-1,1-1 1,0 1-7,1 2 1,-3-8-1,3 8 1,-1-2-1,0 1 1,0 2-1,1 1-186,3 2 1,1 2-1,2-3 1,1 1-1,2 0 1,1 0 115,-2 0 1,4 5 0,-1-5-1,1-1 1,1-1 0,0-1-1,3 1-76,2-4 1,1 0 0,0 3 0,0 2 0,1-2-36,4 2 0,-2-1 1,4-2-1,0 0 1,-1 1-1,0 2 1,-3 2-2,-1 2 1,2-4-1,1 1 1,-2-1-1,-2-1 1,1 4-86,2 1 0,-3-4 1,4 1-1,-4-1 0,-1-2 1,0 1-4,0 1 0,0-9 1,0 5-1,0 0 1,0-3-1,0 3 1,0-1 52,0 3 1,2 2 0,1-2 0,1 1 0,-1 6 0,0 0 300,2 2 0,-4 6 0,4-4 0,-2 4 1,0 1-1,1 2 0,-1 3-712,-2 3 0,1 3 0,1 1 0,1 2 0,1-2 1,-1-1 629,1-2 1,1 1 0,-3-1 0,1 0 0,-1-1 0,-2-1-48,-1-3 0,2-3 0,1 4 0,1 0 0,1 0 0,-1 0 0,2 1 139,2 2 1,-4 1-1,3 2 1,-1 1 0,-1 4-1,-1-1-109,1 0 1,1 3 0,-4-2 0,3 0-1,-2 4 1,-2 0 0,-1-1-248,0 0 1,0-1-1,0 5 1,0-1 0,0-1-12,0-2 0,0 2 0,0-3 0,0 3-946,0 2 0,2 7 394,2 6 1,2 6-1,6 9 1,0 3-1,3 2 1,0 3 1590,-1-1-575,-6-6 0,4 3 0,-5-5 0</inkml:trace>
  <inkml:trace contextRef="#ctx0" brushRef="#br0">14716 4598 31410,'-4'-9'-4916,"0"0"1,-5 5 4037,4-5 0,1 0 0,5-3 0,4 2 0,5 1 0,6-2 4003,7 0-2632,2 3 1,1-2-1,3 4 1,0 0-1,4 0 1,-1 2 37,1-2 1,4 4 0,-3-2-1,0 1 1,-1 0 0,-2-2-378,0 2 1,3-2 0,-6 0-1,-4 2 1,-3 0 0,-5 0 0,-1-1-258,-2 1 0,-4-3 1,0 1-1,1 2 0,2 2-296,1 1 0,1 1 0,-1 4 0,2 5 0,1 7 0,5 6 0,3 5-175,4 3 0,6 6 1,0 2-1,3 7 0,7 10 763,-19-24 0,1 0 0,1 0 0,2 0 0,4 4 0,1 0 0</inkml:trace>
  <inkml:trace contextRef="#ctx0" brushRef="#br0">14970 5477 25960,'13'-53'-2600,"-6"12"1,-2 7 0,-4 8 2724,-1 9 0,-1 2 0,-4 2 0,-3-1 0,-6 1 0,-2-2 0,-3-3 0,-2-4 0,-3-3 0,1-2 1,0 1-1,6-1 0,3 0 213,5 1 1,-1-5 0,6-1-1,1 1 1,4-1 0,7-4-1,6-4 1,7-3-133,7-1 1,0-5-1,8 2 1,2-4-1,4-5 1,4-2-1,0-1-242,0 3 0,0 0 0,-5-1 0,-1-2 0,-6 0 0,-4 0 144,-4 2 0,-3 2 0,-1 2 0,0 1 0,0 3 0,0 5-595,2 3 1,1 1-1,2 1 1,1 2-1,3 3 1,3 0-1,2 0 308,-1-3 0,2-2 0,6-1 0,3 0 0,2 0 1,1 2 432,-2 2 1,5-2-1,-3 2 1,2-1 0,3 0-1,-2 3 1188,-3 2-1000,14 1 1,-11 8-1,15 3 1,-2 0 0,0 4-288,2 1 0,2 3 0,-1 2 0,-5 1 0,-6 0 1,-6 0-1,-4 1 0,-5-3-283,-5-1 0,-5-1 0,-5 0 0,0 1 0,-1 0 0,-1 2 114,-2-1 0,-4-4 1,-4 7-1,1-3 1,2 1-1,-2 2 55,-1 3-293,-2 0 0,1 5 0,-1 0 0,2 0 1,1 0-1,3 2 0,0 1-3358,1 1 3825,3 6 0,4-2 0,7 5 0</inkml:trace>
  <inkml:trace contextRef="#ctx0" brushRef="#br0">17502 2679 28849,'-13'-14'-1806,"0"1"1,1 0 0,3-1 1183,5 1 0,2 0 1,4-1-1,2 3 1,6 2-1,7 6 1398,5 6 0,5 4 1,4 6-1,4 1 1,5 1-1,2 1 1,-1 2-840,-2-2 0,-8 5 1,-2-1-1,-5 1 0,-6-3 1,-5-3-1,-4-2 1,-6-1-2214,-6-3 1,-10 1 2358,-9-5 1,-10 3-1,-3-2 1,-2 0-1,0 2-395,1-1 1,11 1 0,0 2 0,6-1-129,7 1 0,10-4 0,10 0 0</inkml:trace>
  <inkml:trace contextRef="#ctx0" brushRef="#br0">18462 2839 28214,'-7'-20'-3673,"1"1"1,6-5 1518,0 2 1,1 6 1702,4-2 1,2-3 0,7 1-1</inkml:trace>
  <inkml:trace contextRef="#ctx0" brushRef="#br0">18516 2492 27187,'0'-19'-4851,"0"-3"0,0-2 3016,0 2 0,0 3 0,1 5 2642,4 1 1,-4 8 0,3 8 0,-1 11-619,2 5 0,-4 8 0,5 5 0,-1 2 0,1 5 0,1 2-76,3 4 1,1 4-1,-1-4 1,-1 1-1,1 2 1,2-4-228,2-2 0,-3 4 0,0-8 1,-4 1-1,1 1 0,-2-5 0,-1-1-961,-2-4 1,-3-4-1,-6-3 1,-7-7-1,-8-6 1115,-4-5 0,-13-16 1,-4-3-1</inkml:trace>
  <inkml:trace contextRef="#ctx0" brushRef="#br0">18382 2999 27447,'-28'-63'-6937,"0"3"6977,1 0 0,-1-2 0,12 5 0,3 2 0,4 4 0,3 8 0,3 5 2220,1 2-2192,2 13 0,6-7 0,3 12 0,4 2 0,4 3 0,2 4 0,2 4 132,2 4 1,0 2 0,2 4 0,4 4 0,4 4 0,6 5 0,2 4-1,3 3-1110,-1 2 0,-7-5 0,-5-1 1,-4 0-1,-5-2 0,-6 0 1,-4-3 307,-3-1 1,-8-6 0,-1 0 0,-8 0 0,-9-2 0,-6-1 0,-7 0 671,-6 3 1,-4 0 0,-3 3 0,-2 2 0,-1 1 0,-2 2 0,2-1 235,0 2 1,8-5-1,7-6 1,4-1-1,3-3 1,4-1-267,0-2 0,3-2 1,3-4-1,1-7 1,1-9-1,3-8 1,5-4-1,1 0 177,-2 3 0,4-2 0,-3 2 0,2 3 0,2 4 0,0 7 1,1 3 611,4 5 1,4 14-1,12 11 1,8 6-1,14 8 1,12 3-1,-21-14 1,2 0-1,2 2 1,2 0-821,2 0 1,0 2-1,8 3 1,0 1-1,-1-1 1,1-1-1,1-1 1,2 0 61,1 1 0,1-2 0,-2-3 0,1-2 0,2-1 0,0-1 0</inkml:trace>
  <inkml:trace contextRef="#ctx0" brushRef="#br0">19195 2639 9058,'0'-14'1966,"0"7"0,2 3 0,2 8 0,4 5 0,1 3 3726,0 1-5255,-7 0 0,9 2 0,-7 2 0,-1 0 0,0 0 0,0-3-169,2 0 0,-1-4 0,-4-7 0,2-10-277,2-8 0,-1-13 0,6 1 0,0-1 0,0 0 0,0 1 0,-1 0 74,0 1 1,4 5 0,-3 3-1,1 4 1,0 2 0,-2 1 0,-1 4-66,0 1 0,1 0 0,2 3 0,-1-1 0,2 1 0,0 1 0,3 2 0,-1 0-1505,0 0 1,1 2 0,-1 1 1504,0 1 0,7 6 0,0-2 0</inkml:trace>
  <inkml:trace contextRef="#ctx0" brushRef="#br0">19662 2506 13574,'-9'4'0,"2"2"0,1 1 0,3 4 0,1 0 0,4 1 0,4-1 0,6-4 1228,4-1 1,8-2 0,-4-4 0,3 0-1,-1 0 1,0-1 0,-1-3 0,-4-5-799,-2-3 1,-1-2-1,-3 1 1,-2 0-1,-4-2 1,-4-1-927,-1-2 0,-6 2 0,-4 7 0,-5 6 0,-3 6 544,2 6 0,7 3 1,5 2-1,2 4 0,2 3 1,0 1-316,0 0 0,6-1 0,5 1 0,3-4 0,6-3 0,0-3 267,4-3 0,13 2 0,5-3 0</inkml:trace>
  <inkml:trace contextRef="#ctx0" brushRef="#br0">20129 2479 11912,'-14'1'0,"2"4"0,3 4 1404,5 3 0,3 2 0,1 3 1,0 0-1,0 0 0,1-3 1,3 0-251,5-1 1,-1-4 0,1-2 0,1-1 0,2-3 0,1-1-1955,1-2 1,-6-6 0,0-3-1,-1-4 1,-1-4 0,0-2-1,-1 0 1,-1 0 360,0 2 0,1 7 0,-5 1 1981,0-1 0,1 5 1,2 5-1,2 8 1,-1 4-1543,2 1 0,-3 0 0,4 2 0,1 1 0,-2 2 0,1-2 0,1-1 0,2-2 0,-3-4 0,2-1 0,2-2-644,0-3 0,3-3 0,-1-6 1,-1-6-1,-2-4 0,-2-1 0,-1 2-3169,1 2 0,-5 0 1796,1-1 1,-1 7 2016,1 3 0,10 2 0,6 2 0</inkml:trace>
  <inkml:trace contextRef="#ctx0" brushRef="#br0">20728 1959 7871,'0'-6'1303,"0"6"0,0 6 0,0 7 1,0 2-1,0 3 663,0 4 0,0 8 0,0 2 0,2 2 0,1 2-1330,1-2 0,1 3 0,-4-6 1,2-1-1,2-2 0,-1-3 1,2-3-637,3-4 0,-2-3 0,2-3 0,2-3 0,0-5 0,3-2 0,-2-4-1911,-4-2 0,3-4 0,-7-5 1,-1 0-1,-1-1 2132,-2 1 0,-2 6 0,-2 2 0,-4 5 357,1 5 1,1-3 0,6 7 0,0 3 0,0 3 0,0 3 4618,0-2-5197,0-1 0,4-2 0,2-1 0,2-2 0,2-2 0,2-2-458,1-3 1,5-2 0,1-1 0,1-1 0,0-4 0,-2-4 0,-2-4-718,-4-5 0,-1 3 1,2-2-1,-1 2 1,-3 2-1,-5-1 1,-2 1 965,-2 0 1,0 4 906,0 0 0,1 6 0,2 0 0,3 6 277,1 6 0,2 3 0,3 1 0,-1 0 0,-3-1 0,3-2 0,1-2-420,1-2 1,0 3-1,1-5 1,-1-1-774,0-1 1,1-4 0,-3-2-1,0-4-305,-2 1 0,-6-5 0,3 5 0,0-1-704,2 4 1792,-2-4 0,6 7 0,-3-5 0,3 1 0,1 1-371,1 1 1,-1 2 0,0 2 0,1 4 0,0 3 0,3 3 0,0-1-195,0-1 0,2 0 0,0 4 0,2-1 0,3-2 0,1-2 0,2-2-3277,-1-3 0,2-2 0,2-1 2814,1 0 1,6-18 0,-3-4 0</inkml:trace>
  <inkml:trace contextRef="#ctx0" brushRef="#br0">20435 3092 7725,'0'-18'809,"0"0"1,0 2 0,0 1 0,0 2 0,0 0 1423,0-1 1,0 1 0,0 0-1268,0-1 0,2 7 1,2 2-1439,5 4 1,3 1-1,1 0 1,0 0 0,1 0-2659,-1 0 5858,-5 0 1,-3 1-1064,-5 4 0,5-2 0,1 4-1702,1-1 1,1-3-82,1-7 1,-9 1-1,-9-5 1,-3 1 0,-2 1-1,0 0 1,-3 3 411,0 2 0,-1 5 0,3 3 0,0 4 0,0 4 0,4 1 0,0 3-327,4 3 0,1 4 0,6 0 0,0 2 0,0 1 1,0-1-1251,0-3 1,6-1-1,4 1 1,5-3 0,4-6-1,3-5 1283,7-7 0,-3-3 0,7-1 0</inkml:trace>
  <inkml:trace contextRef="#ctx0" brushRef="#br0">20768 2919 7740,'6'7'952,"-4"0"1,4-2 0,-2 4 243,1 3 0,1 1 0,-2 0 1,5 1-1,3 0 0,0 3 1,-2 0-1,-1 0-1359,1-2 1,6-7 0,4 0 0,-1-2 0,2-3 0,-1-3 0,3-5-1,-3-5-929,-2-6 1,-7 1 0,-4-4-1,-1 1 1,-5 0 0,-5 2 0,-8 2-1,-6 4 1435,-2 1 1,-3 6 0,-2-1-1,1 2 1,4 4 0,0 2 937,4 5 0,-2 3 0,4 3 0,3 3 0,2 4 0,3 3 0,0 2-1511,4-1 1,0-1 0,2-1 0,2-2 0,2 1 0,6-4 0,7-4 229,5-5 0,15-13 0,4 2 0</inkml:trace>
  <inkml:trace contextRef="#ctx0" brushRef="#br0">21235 2865 9729,'-21'8'0,"3"-4"1099,4-2 0,0 2 0,2 2 1,2 0-1,3 1 0,1 1-540,3 2 0,-3 8 0,1 3 0,2 1 0,2 0 0,1 2 0,0 1 0,1 0-1586,4-3 1,4-2 0,9-7 0,4-1 0,4-5 0,3-7 1026,-3-7 0,10-17 0,-8-4 0</inkml:trace>
  <inkml:trace contextRef="#ctx0" brushRef="#br0">21355 2932 7740,'-13'0'2538,"-1"4"-920,1 1 1,6 5 0,2-1 0,4 3 0,2 1-1693,4 1 1,-3-1 0,7 0 0,2-1-1,1-2 1,2-2 0,3-2 0,2-3 0,0-3 73,0-5 0,5-8 0,-3-8 0</inkml:trace>
  <inkml:trace contextRef="#ctx0" brushRef="#br0">21515 2932 9304,'-12'1'1251,"3"4"1,2 1 0,4 4 0,-2-1-529,2 1 1,2 2 0,1 2 0,0-1 0,0 2 0,0 1 0,0 2-692,0-2 0,1-3 0,4-2 0,4-4 0,3-1 0,2-3-1016,4-1 1,-2-4-1,7-2 1,0-7 0,1-5-1,-2-6 1,-4-2 259,-3 2 1,-3-3 0,-2 4 0,-3 0 0,-1 3 0,-3 4 0,-1 0 0,-4 2 2689,-2 4 0,-4 2 0,-5 7 0,1 4 0,3 5-918,5 6 0,1-1 0,0 4 0,-1-1 0,-1 0 0,1-2 0,-1 0-1850,2 2 1,2-3 0,2 1-1,5-5 1,6-8 0,6-6-1,3-8 1,2-5-593,2-6 1,1-5 0,-3-2 0,-2-3-1,0 0 1,-2-2 0,0-3-137,-2 0 1685,-3 0 1,-5 4 0,-1 5 0,-1 6 0,-1 3 0,0 2 858,-3 2 0,-2 7 0,1 0 0,1 4 0,1 5 0,-1 8-455,-1 7 0,-2 7 0,0 6 0,0 4 0,0 1 0,0 1-954,0-1 1,-2 0-1,-1-5 1,-3-1-1,-1-3 1,-3-1 0,-4-4-610,-3-2 1,-3-5 0,-5-2 0,0-2 0,-3 0 0,0-2 0,1-1 1140,5 0 0,-2-5 0,6 5 0,5-1 1267,7-1 0,13 1 0,17-7 1,7-2-1,11-5 0,7-3 1,7-3 2501,5-3-3906,-2 4 0,-23 1 0,0 0 0,31-7 0</inkml:trace>
  <inkml:trace contextRef="#ctx0" brushRef="#br0">17129 9636 19128,'6'-8'-508,"3"4"1,3-4 0,1 1-1</inkml:trace>
  <inkml:trace contextRef="#ctx0" brushRef="#br0">17489 9476 9766,'0'-14'0,"2"2"471,2 4 0,-1-3 1,4 5-1,1-1-166,-1-4 0,2 4 0,4 0 0,1-1 1,-1 2-1,0-1 0,1 0 336,-1-4 0,-5 4 0,-5-1-242,-6 2 0,-5 1 0,-5 2 0,-1-3 1,1 0 1095,0 0-1247,-1 1 0,6 1 0,-1-2 0,-2-1 0,-1-4 11,-1-1 1,4 3 0,0 2 0,-1 0-1,-2 1 1,-3 0-273,-2 3 0,0 1 0,-5 2 0,-2 0 0,-2 0 1,-4 0 76,-1 0 0,0 0 0,4 0 0,1 0 0,-3 2 0,1 1 87,2 1 1,-4 1 0,9-5-1,1 0 1,0 0 0,3 0 0,-1 0 94,1 0 1,3 0 0,0 0-1,1 0 1,0 0 0,-2 1-1,-1 2-268,-2 2 1,-6-1-1,0-4 1,-4 2-1,-4 0 1,-2 3-19,-3-2 0,0 3 0,-1 0 0,3 0 0,-1 1 0,1-1 166,-1 0 1,7 3 0,-4-5 0,2 1 0,0-1 0,1 1 0,4-1 91,3 2 0,-2-5 0,4 5 0,-1-1 0,0 1 0,0 0-272,1 0 1,0 2 0,5-2 0,-3 0 0,0 2 0,-2-1 0,2 2-177,-1-2 0,-2 5 1,3-3-1,0 3 1,-2 0-1,2-2 259,-1-1 0,3 0 0,2 4 1,-2 1-1,0-1 0,0 0 357,3 1-314,0-1 1,5 0-1,0 1 1,-1 0-1,0 3 1,-1 2-1184,2 2 936,7-5 1,-9 9 0,7-3-1,1 2 1,1 0 0,2-4-40,0 0 0,0 2 0,0-3 0,0 0 0,0 1 0,0-3 458,0 3 0,5-6 0,-1 6 0,-1-3 0,-1 1 0,-2-1-115,0-3 1,4 4 0,2 0 0,1-2 0,4 0-1,1 1 1,2 1 3,4-2 0,0 3 0,7-1 1,3 0-1,0-1 0,2 1-43,1-2 0,-1-1 0,4-1 0,0-3 1,-2 0-1,3-2 0,-1 0 218,3-2 1,-3 5-1,0-5 1,0 2 0,-2 0-1,2 0-204,1-2 1,-4 4 0,3-5 0,0-1 0,0 3 0,3-1-51,1 4 1,4-5 0,1-1 0,1 0 0,1 1 0,-1 0 754,1 0-670,5-2 0,-9 1 0,4-1 1,-2-1-1,0-2 0,1-1 116,-1 0 0,-3 0 0,-3 0 0,-1 0 0,-1 0 0,1 0 1,-1 0-256,2 0 0,0 0 0,2 0 0,-1 0 0,4 0 0,-1 0 0,1 0 0,2 0 0,2-1 0,0-2 0,1-1 0,-1 1 0,0 1 0,-1 2 0,-4 0 0,4-1 0,4-2 0,1-3 0,0 0 0,-1 0 0,-4-3 0,2 3 0,0 0 0,-1-1 0,2-1 0,-2 0 0,-1 0 0,9-4 0,-4 5 0,-1-2 0,0 0 0,-3-1 0,0-2 0,3 0 0,-3 2 0,-1 1 0,3-2 0,-2 0 0,0-3 0,-2 1 0,-2 0 0,1-1 0,-1 1 0,-2 0 0,-3-1 0,-2 1 0,2 0 0,-2-2 0,2-1 0,2-2 0,1 0-44,0-1 0,0 4 0,0-3 0,0 2 1,-2 0-1,-1-2 0,-3 2-354,-1 1 0,-2-3 1,-4 0-1,-2 2 1,-3 1-1,-4 2 315,-3-1 0,-2 3 1,-1-1-1,-2 1 1,-2 0-1,-3 0-45,-2-1 0,0 0 0,0-1 0,2 0 0,-2-1 0,-2 1-152,-1 0 0,-4 0 1,-1-1-1,1-1 1,-1-1-1,1-2 1,0 2-1,-1 1 214,1 2 1,-2-5 0,3 0 0,-3 2 0,0 0 0,-1 1 93,-1 2 0,-1-8 0,-4 8 1,0-1-1,-1 2 0,-1 4-208,-2-3 0,-4 4 0,-6-2 0,1 0 0,-3 0 0,0 0-811,-2-1 849,-6 4 1,3-6 0,-5 5 0,1-2 0,-1 0 0,-2 0 76,-1 2 0,-1-5 1,2 4-1,-2-1 0,1 2 1,-2 0-1,-1 1 312,0 0 0,-4 0 0,3 3 0,-2-3 0,-1 0 0,1-1-135,-1-1 0,1 5 0,-4-1 0,2 1 0,-2 0 0,2-1-569,-2 1 1,2 1 0,-1 2-1,4 0 1,1 0 0,3-1-1,2-2-310,1-2 1,6 1 0,2 4 0,3 0 0,1 0 0,0 1-3086,2 4 3814,3-4 0,-4 11 0,0-5 0</inkml:trace>
  <inkml:trace contextRef="#ctx0" brushRef="#br0">18209 6011 26405,'-19'-6'1778,"5"-2"1,0-5-1976,3 0 0,8 2 0,0 7 1,5 8-1,4 7 0,1 3 0,2 4 1,0 3-1,-2 1 0,1-1 281,-1-2 1,-4 5 0,2-2 0,-4 3 0,-1 2 0,-1-2 0,-2 0-1,-2-1 1,2 2 0,2 0 58,1-1 0,0 7 0,1-5 1,4 1-1,5 2 0,5-1 113,3 3 0,5 3 1,-1-2-1,4-1 0,2 1 1,1-2-3,3 1 1,3-3 0,-2 2-1,-1-3 1,1 0 0,-4 0-255,0-1 0,2 7 0,0-8 0,-2 3 0,0-1 0,-3 0 0,1 3 0,4-3 0,2 5 0,-1-2 0,2 0 0,0 0 0,3 2 0,2-5 0,1 3 0,0-3 0,0-1 0,0-1 0,0-1 0,0-1 0,0-2 0,0-1 0,1 3 0,1-4 0,1 1 0,-2-2 0,2 1 0,3 2 0,-3-3 0,0 2 0,3 1 0,0 0 0,-2 1 0,6-7 0,1 3 0,-1-1 0,1 0 0,-3-2 0,1 0 0,2 2 0,-5-3 0,-2 3 0,-1-4 0,-2 0 0,2-1 0,-3 0 0,-1 1 0,2 3 0,-7 1 0,1-2 0,-3-1 0,-1-1 0,0-1 0,5 5 0,-4-1 0,1 1 0,1 0 0,0 0 0,3-2 0,2 3 0,1-1 0,-2-2 0,1-1 0,-2-1 0,0-1 0,4-4 0,-5 0 0,1 0 0,0-1 0,-2 0 0,1-1 0,-2 1 0,3-1 0,-4 3 0,1-2 0,1-1 0,1 1 0,-1 2 0,-4 0 0,3 1 0,1-2 0,-3 1 0,1 2 0,-4 0 0,-1-3 0,-2 1 0,-4-4 0,-4 0 0,-4 1 0,0-1 0,-1 0 0,-4-2 0,0-2 0,0 2-1156,-2 5 0,-1-1 1,-6 1-1,0 1-3296,0 2 0,-6-5 4272,-3-2 1,-3-4 0,-1-1 0</inkml:trace>
  <inkml:trace contextRef="#ctx0" brushRef="#br0">21875 8476 15229,'0'-25'-1105,"0"1"0,0 3 1053,0 2 0,1-3 0,2 4 0,3 2 232,2 1 0,-4 2 0,5 1 0,0 2 1,0 2-1,0 2 561,1 3 0,2-3 0,1 2 70,0 1 1,-1 3 0,-3 4 0,-4 5 0,-4 3 0,-1 1-66,0 1 1,0-1-1,-1 0 1,-2 1 0,-3 1-1,-2 1-834,-2 2 0,3 4 1,-4-3-1,-2 0 1,-5 2-1,-1-2 0,-3 2-912,-4 0 0,3-3 0,-10 4 1,1 0-1,-4-1 0,-5-3 1,-5-4 1101,-3 0 1,-18-7 0,5-1 0</inkml:trace>
  <inkml:trace contextRef="#ctx0" brushRef="#br0">8291 18605 8560,'0'-27'561,"0"6"0,0 7 0,2 6 0,2 2 1,5 3-1,3 2 0,1 1 0,2 1 0,1 2 1,5 3-1,3 0 28,4 0 1,2-2-1,-2-4 1,3-1-1,3-2 1,2-3-1,-1-1 1,2-5-1,0-3-606,-1-3 0,-5-1 1,-8 3-1,-2-2 1,-2 2-1,-4 1 1,-3 3-1151,-3 3 1269,-6-3 0,7 17 1,-4 1-1,2 7 1,2 8-1,2 2 90,1 5 1,6 2 0,4-2 0,2 2 0,3 1 0,2-1-995,1-2 0,4-3 0,-2-1 0,-1-4 1,1 0-1,-3-6 802,-2-3 0,-2 1 0,1-5 0</inkml:trace>
  <inkml:trace contextRef="#ctx0" brushRef="#br0">8971 18658 10444,'-15'-16'0,"-2"4"762,-6 9 1,4 13 0,0 14 0,1 4 0,0 3 0,2-1 0,3-1 164,4 3 0,3-1 1,6 9-1,1 6 0,5 4 1,9 5-1,9-1-400,5 0 0,14 1 1,3-10-1,8 0 1,5-4-1,0-8 1,2-6-1,-2-7-1608,0 0 0,1-1 1,-6-3-1,-2 2 1,-7-2-1,-8-1-3112,-5-2 1954,-7 1 1,-5-1 2237,-7 0 1,-6 7-1,-1 0 1</inkml:trace>
  <inkml:trace contextRef="#ctx0" brushRef="#br0">10064 19698 28005,'8'-32'-3990,"-4"1"0,-2 11 5367,-2 6 0,-2 10 0,-2 1 1,-5 6-697,-3 6 0,-6 9 1,-1 2-1,0 4 0,-1 1 1,6 3-1015,3 0 1,1 1-1,5-3 1,4 1 0,4-2-1,7-1 1,7-4-514,5 0 1,3-3 0,5-3 0,2-1 0,5-1 0,0-2 1157,2-1 0,-1-6 0,2 3 1</inkml:trace>
  <inkml:trace contextRef="#ctx0" brushRef="#br0">10411 19937 11227,'0'-32'0,"-2"7"1966,-2 10 0,4 9 0,-2 10 0,7 7 0,2 5-1600,4 6 0,1 3 0,1 2 0,0 0 0,2-1 0,1 0 0,4-3 0,-1-2-1806,0-2 1,-6-5-1,-4-7 1,0-3 1672,-1-5 0,-8-11 0,-11-10 1,-4-2-1,-2-1 0,0 1 873,2 1 0,7-8 1,0 8-1,2 3 1,3 0-680,2 3 0,1 3 0,3 7 0,4 1 0,8 4 0,3 5 1,4 8-2082,3 5 0,0 5 1,9 4-1,0-1 1,-2-2 1965,-4 2 1,7 1-1,-7 1 1</inkml:trace>
  <inkml:trace contextRef="#ctx0" brushRef="#br0">10931 20004 10408,'1'-27'0,"2"2"777,2 3 0,-1 7 1,-2 8-1,0-1 627,3 1 0,4 6 0,-5 1 1,1 7-1,-1 5 0,1 1 1,-2 2-564,-2 3 1,-1-4-1,2 4 1,0-3-1,3-2 1,-1 1-1724,2-1 1,2-6-1,5-4 1,-1-6-1,-2-5 1643,-1-4 1,-1-3-1,2 0 1,-1-1-1,1 1 1,2 0-61,1 5 1,-4 2 0,0 8-1,1 0 1,2 0 0,2 0-944,-1 0 0,5 6 0,1 5 0,0 4 0,2 2 0,0 0 104,2-3 0,3 4 0,2-2 501,3-4 0,3 2 0,6-7 0</inkml:trace>
  <inkml:trace contextRef="#ctx0" brushRef="#br0">11890 19671 30588,'0'-10'0,"0"5"0,0 10 0,0 5 0,0 5 240,0 2 1,5-2-1,-1 5 1,-1-1-1,0 2 1,0 2 0,2 1-1,-2 1-428,-2-1 0,-2-5 0,-4 2 0,-2-2 0,-2-4 0,0-5 252,-1-5 0,-2-4 1,-1-1-1,-1 0 1,1 0-1,0 0-112,-1 0 1,1 0 0,0 0-1,-1 0 219,1 0 0,1 2 0,3 2 1,5 5-1,2 3 0,2 1-1002,0 0 0,2 5 0,4 0 0,5 0 0,7-1 0,1 1-1809,1-1 0,3-3 2502,0 0 0,8-7 1,3-1-1</inkml:trace>
  <inkml:trace contextRef="#ctx0" brushRef="#br0">12197 20004 28005,'2'-22'-1466,"2"0"0,-3-1 2057,4 10 1,-4 7 0,-1 6-578,0 8 0,0 3 0,0 4 0,0 2 0,2 0 0,1 0 0,3-3 0,1 0 0,4-2 0,0-4 0,4-3 0,2-4-3866,0-1 0,1 0 4112,-5 0 1,7-11 0,0-4-1</inkml:trace>
  <inkml:trace contextRef="#ctx0" brushRef="#br0">12490 19698 28125,'8'-6'-1719,"4"4"1924,-4-2 0,4-2 0,2 0 0,-1 0 0,0-1 1,1 1-416,-1 0 1,0-5-1,1 2 1,-1-1-1,0 1 1,1 5-586,-1 2 1,-6 10 0,-2 4 0,-4 5 0,-2 4 0,-4 3 0,-4-1 0,-2 3 0,-3-3 1079,1 1 0,-6 9 0,-2-7 0,-1 1 0,0-2 1,-1-3-1,3 2 125,2 1 1,-1 2 0,2-1 0,4 1 0,4-2 0,3-3 0,5-4-1,4-3-418,6-2 1,8-5-1,4-2 1</inkml:trace>
  <inkml:trace contextRef="#ctx0" brushRef="#br0">12610 19977 12910,'2'-25'0,"1"3"921,1 4 0,7 9-83,-3 5 0,4 8 0,2 5 0,-1 3 0,0 1 0,1 1-1080,-1-1 0,-1 5 1,-2 0-1,-1-2 1,0-1-1,0-2-572,0 0 0,-5-2 0,4-7 0,-2-8 0,-4-7 1559,0-2 0,2 0 0,2-2 0,2-1 0,1-2 0,-1 2 0,1 1 0,0 1 0,0 3 0,0 2 561,1 4 0,-2 4 0,-1 2 0,-1 4 0,-3 4 0,-1 4-1780,-2 5 1,4-2 0,0 5 0,-1-1 0,-1 0 0,-2 0 0,1 0-94,4-1 1,2-3 0,5-5 0,-2-4 0,-1-1 0,2-3 823,1-2 1,-4-2-1,1-4 1,2-3-1,-1-4 1,0-2 567,-1 1 0,-6 0 1,3 1-1,-1 1 1,1 4-167,1 1 0,2 2 1,3 5-1,-2 4 0,-2 4 1,-1 2-731,0 3 1,-2-5-1,4-1 1,1 3-1,2-1 1,1-1-126,1-4 0,-1 0 1,0 0-1,1-2 1,-1-2-1,0-1 0,-1-1-93,-3-4 1,3 2 0,-5-5 0,2-1 0,-2 0 0,-1 0 982,-3-1 1,0-1 0,0 1-405,2 1 0,-1 7 0,-4 2 0,0 8 0,2 4 0,1 1-355,1 0 0,6-1 0,-1-1 0,3-3 0,3 1 0,3 0 0,4-1 140,3-2 1,2-2 0,-1-4 0,0 0 0,-3-1 0,0-2-86,0-2 0,1-5 1,0 1-1,-4-3 0,0-1 1,-4-1-1,0 0 19,2-4 1,-3-1 0,3-5-1,-4 2 1,-2-1 0,-1 1 0,-3 1-10,3 2 0,-5-3 0,0 4 0,-2 2-30,1 1 0,-2 3 0,-9 5 0,-6 7-503,-5 7 1,0 10-1,3 2 1,1 0 0,0 2-1,1-2 212,3 0 1,3 4-1,6-6 1,2 0 0,3-4-1,9-4 1,7-5 678,4-2 1,7-2-1,4-2 1,1-4 0,0-6-1,-3-5-575,-1-4 1,-7 3 0,-5-3 0,-2 2 76,-3 3 0,-8 9 0,-8 8 0,-9 12 0,-9 13 0,-7 8-55,-5 4 0,-7 11 1,2 1-1,-2-1 1,1-1-1,5-6-512,3 0 1,7 2 0,5 1-1,6-4 707,5-4 0,4-4 1,1-6-1</inkml:trace>
  <inkml:trace contextRef="#ctx0" brushRef="#br0">14943 20084 10626,'0'-40'0,"-1"10"3218,-4 14 0,2 10-2208,-6 11 1,0 2 0,-4 6 0,1 1 0,2 1 0,1 2-1583,-1 6 1,-1 3 0,1 4-1,2 1 1,3-2 0,2-2 393,1-5 0,8-2 0,1-7 0</inkml:trace>
  <inkml:trace contextRef="#ctx0" brushRef="#br0">14823 20084 11521,'-9'-41'0,"2"5"312,1 11 0,3 12 0,9 5 0,6 2 0,5 3 1498,4 2 1,9 4-1,8 4 1,8 8-1383,6 4 1,-7 3 0,6 5-1</inkml:trace>
  <inkml:trace contextRef="#ctx0" brushRef="#br0">15236 20151 28005,'-13'-26'-5188,"0"4"5922,-1 9 1,8 7 0,6 8-1,8 2 1,4 5 0,3 4 0,1 3-1,2 4 1,-2 0-554,-1 4 1,-2 0-1,-1 0 1,-3-4-1,-5 1 1,-2 0 0,-4 2-1,-2 1-586,-5-2 0,-9 2 0,-4-6 0,-5 0 0,-2-1 0,-3 1 0,1-2-499,-1-1 1,8-1-1,-1-1 1,4 0-1,6 0 831,5 1 0,4-7 1,6-1-1</inkml:trace>
  <inkml:trace contextRef="#ctx0" brushRef="#br0">15650 20204 28005,'13'-40'-7157,"0"3"8125,1 6 1,-1 7-1,2 14 1,1 1-226,2-1 1,0 2 0,-5 1 0,-1-1 0,-2 2 1333,-1 1-2051,-6 6 0,-3 6 0,-10 8 0,-7 3 0,-5 6 0,-2 2-214,2 1 0,-3 7 0,4-7 0,1-1 0,3 0 0,7-6-331,5-1 0,4-1 1,1-4-1,1-3 0,4-2 254,4-4 0,3-4 0,1-2 1,0-2-1,-1-5 0,-2-2 1,-1-5-58,2 0 0,-1-4 0,0 1 0,-2 1 1,-1-1-1,-1-1 0,2-1 627,-1 1 1,-3 3-1,5 5 1,2 4 0,1 1-172,1 3 1,-4 2-1,0 1 1,1 0-1,2 0 1,1 1 251,1 4 1,-1-2 0,0 4 0,1 0 0,-1-1 432,0 0 1,-4-1 0,-2-4-1,1 2-781,-1 2 1,1 0 0,2-2 0,-1 3 0,1 0 0,2 2 0,3-2-191,3 0 1,-3-2 0,4-4 0,-1 0 0,-1 0 0,0 0 268,-3 0 1,4-6 0,0-3 0,-2-3 0,-1-1 366,-2 0 0,-1-1 0,-1 2 0,-4 2 0,0 3-484,1 1 0,-4 1 0,4 7 0,-2 2 0,0 4 0,-2 5 0,5 0 0,3-1 0,1-1 0,2-4 0,3-1 0,2 3 0,7-5 0,0 1 0,1-1 0,2 1 0,1-3 0,0 0 0,-5-2 0,0 0 0,-3 1 0,-2 2-994,-2 2 1,-1 4-1,-5-3 1,1 0-1,-2 1 1,-2-1-1,-1 0 715,1-3 1,-2-2 0,0-1 0,3 0 0,1 0 0,1 0 454,0 0 0,7-6 0,2-1 0,3-3 0,2-2 0,1-3 0,1 0-160,2 0 0,5 2 0,-6 1 0,-4 2 0,-3 2 0,-4 2-24,-3 3 1,-1 2-1,-2 2 407,1 4-1,-7 2 1,-3 8 0,-2 1 0,-2 4 0,0-1 0,0 2 146,0-1 1,-6-2 0,-3 3 0,-3 0 0,-1-2 0,0 0-629,-1-3 1,2-1 0,4-1 0,5-3-1,6-2-1933,5-4 0,12-4 2083,6-1 1,13-6 0,8-1 0</inkml:trace>
  <inkml:trace contextRef="#ctx0" brushRef="#br0">5945 17579 32767,'0'-21'-4916,"0"6"1,-1 8 3064,-4 1 1,2 1 2304,-6 5 0,-1 0 0,-6 2 1,-2 1-1,0 1 0,0-1 1,1-1-1,0-1 0,3 2 530,0 1 0,7 2 0,4-1 0,7 2-641,10 1 1,9 3 0,11 0-1,6 4 1,11 2 0,7 1-154,2 1 1,13-4 0,-2 3-1,-34-10 1,0 0 0,3 0 0,1 1-1,1-1 1,-1 0-68,2-2 1,0 0-1,4 1 1,0-1-1,-1-1 1,-1-1 0,2 2-1,0 0 1,1 0-1,0 0 1,-1-1-1,1 0 1,0-1 0,2-1-124,1 1 0,0-2 0,-4 1 0,1-1 0,4-2 0,1 0 0,1 0 0,0 0 0,0 0 0,0 0 0,2 0 0,1 0 0,-3-1 0,1 0 0,0-1 0,0 0 0,3-1 0,1 0 0,-5-2 0,0 0 0,1 0 0,0 1 0,1-2 0,0 0 0,-2-1 0,0-1 0,-1 0 0,-1-2 0,6-1 0,0 0 0,-7 1 0,0 1 0,2-1 0,-1 1 0,2-2 0,-1 1 0,-2 0 0,0-1 0,-1-1 0,-1 0 0,3 2 0,0 0 0,-6-1 0,0 1 0,-1 0 0,0 1 0,0 0 0,-1 1 0,-4 1 0,0 1 0,-2 2 0,0-1 0,33-7 0,-11 5 0,-5-6 0,-7-1 0,-10-1 0,-4-1 0,-4-2 0,-8-5 0,-6 0 0,-5-3 0,-7-5 0,-4-6 0,-6-5-247,-7-2 1,-12-2 0,-12 3 0,-6-1 0,-9 1 0,-9 1-72,27 21 0,-3 2 0,-6 1 0,-3 2 0,-3 1 0,-1 0 0,-3 3 0,-1 1 0,-4 2 0,-2 1 0,-4 3 0,-1 0 164,-6 2 1,-2 2 0,19 0 0,-2 0 0,0 1 0,0 0-1,-1 1 1,0 0 0,-2 0 0,-1 1 0,0 1 0,-4 0 0,-1 2-1,0 0 1,-2 1 0,1 2 0,-1 0 0,-2 1 0,0 1 0,-1 1 171,2 0 1,0 1-1,0 0 1,3 1 0,1 0-1,1 1 1,2 0-1,1 1 1,0 1 0,1 0-1,1 1 1,0 2-1,2-1 1,1 2 0,0 1-1,0 0 1,-1 2-1,1-1 1,3 1 0,0 0-1,1 1 1,0 0 1,2 0-1,1 1 1,-15 8-1,3 0 1,7 1 0,4 0-1,7-3 1,4 1-1,5-3 1,3 1 0,-16 26-1883,12-1 0,17-2 1863,17 0 0,7-4 0,11 0 0,3 0 0</inkml:trace>
  <inkml:trace contextRef="#ctx0" brushRef="#br0">17036 6317 25737,'-6'-25'-2398,"5"9"0,-4-7 0,5 9 2099,5 5 1,-3 3 0,6 7 0,-2 4 0,-3 4 0,-3 1 0,-3 0 0,-3-1 0,0 2 375,0 0 1,-4-2 0,1-1 0,-2-1 0,1-1 7,1 0 1,2 4 0,-4-1-1,4 3 1,0 3 0,-1 3-224,-2 4 1,-2 3 0,-3 3 0,-3 3 0,-4 5-1,-2 2 1,1 4 13,1 2 0,-1-2 0,-3 2 1,-1-2-1,0-4 0,1-1 203,-1-1 0,6-7 1,4 2-1,2-3 1,1-1-1,1 1 1,1 0-276,3-1 1,3 7 0,6-7 0,-1 1 0,-2 1 0,-1 3 178,1 3 0,1 4 0,2 1 1,-1 1-1,-2 2 0,-3 3-129,-2 1 0,4 1 0,-5 1 0,0-5 0,0-3 0,2-2 0,1-4 81,3-3 0,-3-4 0,2-3 0,1-1 0,1-4 0,2 1 80,0 0 1,0-5-1,0 3 1,0-1-1,2 1 1,2 2-75,5 3 84,3 1 0,1 3 1,2 3-1,1 5 1,3 4-1,1 1-153,-1-1 0,0 9 0,-4-5 1,0 5-1,-3 2 0,0-5-75,-1-5 300,-3 2 1,2-15-1,-5 3 1,-1-4 0,0-3-1,2-4 1,0-1 264,0-2 0,0-2 0,-1-1 1,3 3-1,4 2 0,2 2-180,-1 2 0,0 3 1,2 2-1,1 1 1,2 2-1,-1 0-243,-3 2 1,-5 1 0,-1 6-1,-1 0 1,-1 0 0,0-1 0,-3-4-67,-2-4 0,4-7 1,-1-3-1,-1-2 1,-1-3-1,-2-1 312,0-2 1,1-2 0,4 2 0,3 5 0,4 1 0,0-1-302,-3-3 0,6-2 0,-5 0 0,1 1 1,0 0-345,1 4 0,0 1 1,-3 4-1,-5-6 1,-2-2-445,-2-1 1,-6-7 0,-1-1 1105,-1 0 1,-4-5 0,5 5 0</inkml:trace>
  <inkml:trace contextRef="#ctx0" brushRef="#br0">17223 9649 29021,'-5'-18'-3277,"1"0"0,-5 8 0,4 11 2334,2 11 1,2 6 0,1 6 0,0-4 0,0 1 0,-2-2 0,-1 2-150,-1 0 1100,-6-5 1,2 5-1,-7-5 1,-1 1 0,-3-4-1,0-3 471,-1 1 1,-3-5 0,0-2-1,0-1 1,-2 0 0,1 1 2446,0-1 0,-8 0-2710,5 2 1,-9 8-1,2 8 1</inkml:trace>
  <inkml:trace contextRef="#ctx0" brushRef="#br0">18142 6397 20097,'6'-15'-250,"3"5"1,7 14 0,4 5 0,0 5 242,4 3 0,6 0 1,2 5-1,2 0 0,2-1 1,0-2-1,-1 0 0,2 3 1,2 2-1,2 1 0,2 0 1,1 5 164,-1 3 1,5 2-1,1 5 1,4 0 0,6 2-1,-26-20 1,1 0 0,3 3-1,0 0-116,2 3 0,0 1 0,3-2 0,1 0 1,1 3-1,1 0 0,1-2 0,1 0 1,4 0-1,2 0 0,0 0 0,2-1-12,1 2 0,2-2 0,2-1 0,1-1 0,-3-3 0,0 0 0,-2-1 0,0-2 0,1-1 0,0 0 0,-2-2 1,0-1 68,1-1 1,-1 0-1,-1-1 1,0 0-1,-1 1 1,-1-1-1,0 0 1,-1 1 0,0-1-1,0 0 1,-2 1-1,0 1 1,0 0-1,-1 2-68,0 3 0,-1 0 0,2 0 0,0 2 0,-1 1 0,0 1 0,1-1 0,0 0 0,-3-1 0,0-1 0,-1-1 0,0 0 0,-3-2 0,-1-1-133,-1-1 1,-1-1 0,-3-1-1,-1-1 1,28 9 0,-2-4-1,-2-3 1,-5-3 0,-7-3 12,-7-5 0,-9-2 1,0-2-1,-4 0 0,-5 0 1,-4 0-714,-3 0 802,-8 5 0,-1-3 0,-6 4 0</inkml:trace>
  <inkml:trace contextRef="#ctx0" brushRef="#br0">22488 8263 23295,'13'-27'-2508,"5"2"0,0 6 0,-2 11 2383,-1 16 0,-2 15 1,-1 13-1,-2 2 1,-2 4-1,-2 1 0,-3 1 1,-3-1-1,-5-1 241,-4-2 1,-13-2-1,-6-2 1,-4-5 0,-8-4-1,-6-5 1,-11-3 258,-6 0-251,-7-4 0,25-5 1,-2-1-1,0-2 0,-1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19715 2452 10236,'-17'-4'1343,"-1"-1"0,4 1 0,7 5 1,1 5-1,3 6 1215,2 4 1,1 4 0,1-3-1855,4 6 1,-4-3 0,5 3 0,-2-1 0,1-1-446,-2-4 1,-2-2-260,-1-2 0,0-7 0,0-6 0,0-7 0,0-5 0,0-7 0,0-3 0,0-4 0,0 0 0,0 1 0,2 1 0,2 2 0,5-2 0,0 3 0,1 1 0,2 0 0,-1 4 0,0 1 0,1 2 0,2 0 0,-1 5 0,0 2 0,1 2 0,-1-1-1960,0 2 1960,1 8 0,-1-4 0,0 5 0</inkml:trace>
  <inkml:trace contextRef="#ctx0" brushRef="#br0">11864 2466 28957,'-8'-6'-3337,"4"-3"0,3-3-3118,1-1 6542,-6-1 1,4 1 0,-2 0 0,1-1 0,0 1 0,-3 1 0,-2 2 0,-2 2 0,-2 2 0,-1 3 0,-2 2 214,-3 1 0,2 0 1,-5 0-1,2 0 0,1 0 1,0-2-1,1-1 1,-1-1-1,0 0-19,0-2 0,-1 0 1,3-5-1,-2 3 1,2-3-1,1-1 0,0-1 1,-1 0 70,-2-1 1,-4 2-1,3 2 1,-2 3 0,-3-1-1,-1 2-189,-2 0 1,1 2-1,-3 4 1,0 0-1,-2 0 1,1 0-1,1 0-206,-3 0 0,4-4 0,-3-1 0,2 2 0,-1 2 0,-3-1 1,1-1 444,-1-1 0,1-5 0,2 3 0,-3-1 0,1-2 0,-2 0 83,0 0 1,0 2 0,-3-4 0,1 4 0,0-1 0,1 2 0,-1 0 682,-1 4-1220,-1 0 1,-2-2 0,-2-1 0,-1 2 0,-2 2 0,-1 1 44,0 0 0,-5-5 1,2 1-1,-2-1 1,-3 1-1,1 0 1,0-1 190,-1-1 0,1 3 0,-2-4 0,0-1 0,1 2 0,2-1 1,0 1-187,0 0 0,-1 0 0,-1 3 0,3-1 0,0 1 0,2 1 0,-1 2 0,-2 0 0,-3 0 0,-1 0 0,-2 2 0,1 1 0,-3 1-41,-2-1 0,1 3 0,-1-1 0,-2-1 0,-1 1 0,-1-1 0,-1 0 70,0 2 0,2-4 0,3 2 0,3-1 0,1 0 0,0 2-41,2-2 1,3 0 0,2 0 0,2 1 0,-1 0 0,-2 1 0,-1-1-30,0-1 0,-2 3 1,-2-1-1,-2-1 1,0 0-1,-3 1 0,1-2 12,2-2 0,-11 4 0,9-1 1,-4-1-1,-4-1 0,2-2 124,3 0 1,-2-5-1,5 1 1,3 1 0,0 0-1,5 0-85,3-2 1,-1 1 0,5 4 0,-1 0 0,-3 0 0,-1 0 0,1 0-23,1 0 1,5 4 0,-5 1-1,-2-1 1,1 1 0,-2 1 0,0 0 24,-2 0 0,-7 0 0,3-4 0,2 4 0,-2 0 1,0 2-14,1-1 0,-4-4 0,12 3 0,-3-2 0,-1 2 0,1 0 0,2 2 0,1-1 0,4-2 0,-2 2 0,-2 0 0,0-1 0,-3 2 0,2-1 0,-2 3 0,0-2 0,-3-1 0,1 1 0,-1-1 0,3 2 0,0-2 0,2 4 0,-1-7 0,4-1 0,0-1 0,1-1 0,0 2 0,3 2 0,1-1 0,4-4 0,1 0 0,1 0 0,1 0 0,-1 0 0,1 0 0,1 0 0,-5 1 0,1 2 0,-4 2 0,1-1 0,-1 2 0,2-4 0,-1 4 0,-2 0 0,-2 2 0,2 4 0,2 2 0,-4-1 0,0 0 0,-1 1 0,0-1 0,3 0 0,3 1 0,4-1 0,-1 5 0,5-1 0,-1 0 0,0-2 0,4-1 0,1 3 0,1 0 0,-4 3 0,-2-4 0,1 2 0,-1-1 0,4 1-94,0 0 0,-2 4 1,-1-3-1,-1 1 1,1 0-1,3 1 1,4 3-125,3 1 1,0-3 0,-3 0 0,1 2 0,3 0 0,2 0 0,3-2-156,1 1 1,-3 1 0,0 0 0,2-3 0,1-1-1,0 1 236,-2 3 0,2-4 0,-3 3 1,3-1-1,2-1 0,0-2 0,1-1-142,3-1 1,-2 3 0,7-4 0,1 3 0,2 0 0,1 2 0,0 0-28,0 3 0,10-4 0,5 3 0,4 0 0,5 2 0,1 2 187,2 0 1,-1-2 0,1-1 0,-1-2 0,1 1-1,-2 1 1,-1 0-20,-2-2 0,-1-4 1,3 3-1,-4-2 1,1-3-1,0 0 1,3-1 256,1-1 1,1 2 0,3-7-1,2 3 1,6-1 0,4 0-16,4-2 1,8 0 0,-3 4-1,1 0 1,-1 2 0,-3 1 0,-1 2-110,0-2 1,-4 4 0,2-3 0,-2 1-1,-4 0 1,1 0 0,-2-2 151,0-1 1,9-3 0,-6-2 0,1-3 0,3 1 0,2-2 372,3 0 1,12-2-1,-3-2 1,7 1-1,5 2 1,1 1-114,-2 0 1,4 5 0,-2-2 0,-3 2 0,-3 4 0,-3 1 0,2 4-520,1 0 140,-4-3 0,4 2 0,-3-6 1,4 1-1,0-1 0,-1-1 231,-2-3 0,6-2 0,-2-4 1,1 2-1,2-3 0,-1 0-110,2-2 0,2 0 0,-4-2 0,3 0 0,-1-3 0,1 1 0,2-1-149,0 1 0,-1-1 0,-8 5 0,-1 0 0,-3 0 0,-2 0 0,-4 0 0,-5 0 0,2 0 0,-3 0 0,1 0 0,0 0 0,-1 0 0,2 0 0,-1 0 0,2 0 0,0 0 0,2 0 0,3 0 0,0 0 0,1 0 0,0 0 0,0 0 0,1 0 0,2 0 0,2 2 0,1 1 0,-2 1 0,2 5 0,-5-3 0,1 0 0,0 0 0,-1-2 0,2 1 0,0-1 0,-5 1 0,3-5 0,-1 0 0,0 0 0,1 0 0,5 0 0,-5 0 0,9 0 0,-3 0 0,-4 0 0,0 0 0,-2 0 0,-3 0 0,2 1 0,-9 2 0,1 2 0,2-3 0,-1 1 0,-1 2 0,5-4 0,-8 5 0,2-1 0,1-1 0,2 1 0,2-1 0,-3 0 0,0 1 0,2-5 0,2 0 0,0 0 0,1 0 0,0 0 0,5 0 0,-3 0 0,1 0 0,-1 0 0,1 0 0,2 0 0,2 0 0,-3-2 0,-1-1 0,-1-1 0,1 1 0,0 2 0,2-1 0,0-2 0,-4 2 0,3-2 0,-3 1 0,-2 0 0,3-3 0,-2 0 0,-1 0 0,6-3 0,-8 3 0,2 0 0,0 0 0,-2 2 0,0-2 0,1 5 0,-1-4 0,0 2 0,1 0 0,-1-1 0,0-1 0,1-1 0,-1 5 0,0-5 0,1 2 0,0-1 0,3 1 0,0-1 0,0 1 0,2-2 0,0 3 0,0-3 0,4 0 0,-1-1 0,2-1 0,4 5 0,-6-1 0,3 1 0,2 0 0,-2-2 0,0 2 0,2 2 0,-10 1 0,7 0 0,-3 0 0,0 0 0,-1 0 0,-2 0 0,-3 0 0,-2-4 0,2-1 0,0 2 0,3 0 0,-1 0 0,7-1 0,3 1 0,-2 1 0,6 2 0,-1 0 0,1 0 0,3 0 0,1 0 0,1 0 0,-2-1 0,-36 0 0,1-1 0,-1 0 0,-1-1 0,2 2 0,-1 0 0,2-1 0,-1 1 0,1-2 0,0 1 0,-1 1 0,0-1 0,0-2 0,-1-1 0,0 1 0,0-1 0,0 1 0,1-1 0,0 1 0,0 0 0,1-1 0,0-1 0,0 1 0,-1 0 0,-1 0 0,-1 0 0,35-4 0,-4-2 0,-3-1 0,-3-1 0,-4 0 0,-3-1 0,-4 1 0,0 0 0,-4-1 0,-1 1 0,-4 0 0,-5-1 0,0-3 0,-5-3 0,1 0 0,-1-4 0,-2-1 0,-2-2-241,-1 1 1,-5-1 0,0 0 0,1-1 0,-3-2 0,-2-1 0,-3 3-256,-2 5 0,-4-1 0,-2 5 0,-1-1 0,-3 1 0,-1 3 0,-2 1 1,-2 0-1,-4-1 1,-7-2 0,-8 0-1,-5 1 1,-7-3-14,-7 0 1,-3-3-1,-9-3 1,-5-1 0,-6 2-1,-8 0 402,33 11 0,-1 1 0,0 1 0,-2 0 0,-4-3 0,-2-1 0,-2 2 0,-1 0 0,-1 1 0,-1 1 0,-5 0 1,-1 2-1,-1 1 0,-1 2-724,-6 1 1,-2 1 899,-2 2 0,-1 0 0,7 3 1,0 0-1,1 0 0,1 0 0</inkml:trace>
  <inkml:trace contextRef="#ctx0" brushRef="#br0">5945 5624 30200,'-6'-19'-9831,"5"8"3640,-4-2 6156,-2 9 0,4-2 1,-6 6-1,-1 0 985,-2 0 1,6 0-1,6 0 1,7 0 0,7 0-1,2 0-503,2 0 1,7 0-1,0 0 1,6 0 0,3 0-1,3 0 1,2 0-1,2 0-70,4 0 0,2 0 1,6 0-1,1 0 0,-1 0 1,2 0-120,3 0 1,-2 0 0,5 0 0,-1 0-1,0-2 1,0-1 0,0-1-230,-1 1 0,3-3 0,-3 2 0,1 1 0,-1 0 0,-1 0 366,1-2 1,-4 1 0,2 4-1,-2 0 1,-1 0 0,-1 1-76,0 4 0,-4-4 0,0 4 0,0-4 0,0 1 0,-2 1 0,0 1-223,1-1 0,1-2 0,4-1 0,0 0 0,2 0 0,1 0-97,2 0 0,1 0 0,-4 0 0,2 0 0,-3 0 0,3 0 0,-3 0 0,1 0 0,-3 0 0,-2 0 0,-2 0 0,-1 0 0,1 0 0,1 0 0,2 0 0,0 0 0,-4 0 0,-1 0 0,-3 0 0,-2 0 0,2-1 0,0-2 0,-3-1 0,2 1 0,-2 0 0,3-2 0,0 4 0,-3-4 0,0 2 0,0 0 0,0-1 0,0 1 0,-6 1 0,3 1 0,-6-2 0,-3-1 0,-3 1-572,-3 1 0,-5 2 0,-1 2 0,-6 2 0,-7 5 0,-6 3 238,-6 1 0,-14 0 0,-5 1 0</inkml:trace>
  <inkml:trace contextRef="#ctx0" brushRef="#br0">4479 6397 29318,'0'-13'-4916,"0"-1"1,1 7 4524,4 3 1,-2 2 0,6 4 0,1 0 833,2 3 0,6-1 1,1-4-1,2 0 0,4 0 1,3 2-1,6 1 227,5 1 1,4 1-1,10-5 1,3 0 0,3 0-1,7 0 1,0 0-176,4 0 1,4 0 0,-2 0 0,1 0 0,1 0 312,0 0-678,-4-6 1,2 4 0,-4-4 0,1 2 0,0-2 0,-2 0 0,0-1 0,-4-1 1,-2 5 0,3-1 0,2 2 0,-1 2 0,2 0 160,-3 0 1,-4 0 0,4 0 0,1 0 0,-1 0 0,1 0 0,0 0-293,2 0 0,-2 0 0,0 0 0,1 0 0,2 0 0,0 0 0,0 0 0,2 0 0,-1 0 0,-2 0 0,-1 0 0,-3 0 0,-3 0 0,4 0 0,-9-6 0,4-1 0,-1-2 0,0 2 0,-4-1 0,-2 2 0,-3 1 0,0-4 0,4 4 0,-1 1 0,-1-1 0,-4 1 0,-1 1 0,-3 1 0,-8 2 0,-4 0 0,-2 0 0,-3 0-516,1 0 0,-5 2 0,-1 2 1,-2 5-1,-3 5 0,-2 3 31,-5 6 0,3-4 0,-5 0 0</inkml:trace>
  <inkml:trace contextRef="#ctx0" brushRef="#br0">6318 6450 18436,'14'-20'-2899,"-5"2"2631,0 9 0,-8 3 0,-1 6 0,-7 0 0,-5-1 0,0-4 0,2-4 0,1-1 0,-2-1 0,0 3 0,-3-3 1426,1-1-1006,0 5 1,4-5 0,0 5 0,-2-2 0,0 1 0,-3 3 0,1 2 0,0 1 0,-1 2 66,1 0 1,-2 0 0,-1 0 0,-2 0 0,0 0 0,-1 0-167,-3 0 1,1 2 0,-1 1 0,0 1 0,-1 0-1,3 1 137,0-1 1,-2 1-1,3-5 1,0 0-1,-1 0 1,3 0 297,-3 0-349,6 0 1,-10 1-1,5 2 1,-2 3-1,-1 0 1,-2 1-127,-3 1 0,7 1 0,-10 4 1,0 2-1,2 1 0,0 2 39,1-2 1,1-1 0,-2-2 0,-2 2 0,-1 1 0,1 2 0,2-1 86,1-3 0,1 4 1,1 1-1,1 1 0,3 0 1,0 0-248,1-1 0,3 3 0,0-3 1,2 1-1,1 0 0,1 1 1,0 3-76,-1 1 1,1-1 0,0-1-1,-1 2 1,1-1 0,0 3 137,-1 2 0,6-3 0,-1 3 1,0 1-1,0-2 0,0 2 0,0-2 1,2-2 1,1 8 0,4-5 0,-1 2-1,-1 3 1,0 0-136,-2 3 0,4 1 1,-4 2-1,2 0 1,-1 2-1,1-1 1,-1 2 40,1 0 0,0-4 0,4 3 0,0-3 0,0-3 0,0-1 145,0-1 1,0 0-1,0-4 1,0 1-1,1-2 1,3 0 30,5-3 0,-1 1 0,1 0 0,2-1 0,4 1 0,3 1 0,-2 2 4,-1 1 1,3 0 0,1-3-1,2 0 1,3 2 0,-1-2 62,0 1 0,5 1 0,-3-3 0,2-1 1,2 1-1,1 0 156,2-1 1,-4 1 0,5-2 0,-2-1 0,2-2 0,-1 0 0,2 1 8,0-1 1,1-4-1,2 2 1,-2 1-1,2 0 1,2 1-120,1-1 1,0 2 0,0-5 0,0 0 0,0 0 0,1-1 0,1 0 7,-2-2 0,7 2 0,-7 1 0,1-2 0,2-1 0,0-2 52,2 1 1,5-1-1,-1 0 1,3-1-1,1-1 1,0-4 0,-1 0-5,-3 1 1,2-4 0,-7 4 0,0-1 0,1 1 0,-1 0-131,-1 0 1,0 4 0,-1-5 0,1 2 0,-2-2 0,4 1-1,-1-2 108,2 0 0,4 0 0,-2-4 0,2 3 0,2-1 0,3 1-43,-1-1 1,6 1 0,-1-4 0,0 2 0,2 3 0,-3 0-1,-1 0-175,0-3 0,-10 4 0,5 1 0,-3 1 0,-3-2 0,1 0-327,0 1 340,-4-5 0,9 7 1,-3-4-1,2 0 1,0 0-1,0-3 133,-1-2 1,5-1 0,-6 0 0,3 0-1,2-1 1,1-4 194,-1-3 1,11-3-1,-8 1 1,1 2 0,0 1-1,-3 1 1,1-1-366,0-1 1,-4 4 0,6-4 0,-3 1-1,-3 0 1,-2-4-98,-1-1 0,-2 2 0,2 0 0,-4-4 0,-4 1 0,-1-5 0,-1 0 394,-4-1 1,4-4-1,-4 0 1,2-2 0,0-3-1,-1-2 29,1-1 1,-5 0-1,1 5 1,-2-1-1,0 0 1,-1 2 0,-2 1-956,-1 2 1,-5 0 0,-1-3 0,-2 1 0,-1 0 0,-1-2-1481,1-4 1983,0-1 0,0-2 0,-1-4 0,1-4 1,0-5-1,0-1 204,-2-4 1,3-3 0,1-3 0,0 2 0,2-1-1,1 3 1,-3 3-54,0 5 0,-1 8 1,-3 2-1,2-1 0,-2 0 1,-2 2-440,-5 2 0,1-1 1,-6 4-1,1-2 0,-1-1 1,1 1 62,-2 0 0,-2-4 0,-2 2 0,-2-1 0,-3-3 0,0-1 1,0-1 669,3 4 1,1-8 0,2 3 0,0-2-1,0 1 1,0 1-151,0 0 0,2 1 0,1 2-1,1 5 1,-2 2 0,-5 5 0,-6 0-680,-3-1 0,-9 4 0,-4 2 0,-7-1 0,-4 2 1,-2-1-1221,1 4 1829,-1 1 0,0 0 0,1-1 0,3-2 0,0 2 0,0 1 62,-3 2 1,3 0-1,0-2 1,1-2-1,2-2 1,-2 0-1,-2-2 381,-4 1 1,-1 2 0,-1-3 0,-5 2 0,-7 2 0,-10 3-541,-6 0 0,-1 2 1,33 7-1,-1 0 1,-1 1-1,-1 1 1,0-1-1,-1 0 1,-1 1-1,1 0 1,1 0-1,1 0-64,-33 1 1,-1 0-1,0 2 1,2 0 0,2-1-1,4-2 192,-1-2 0,7-4 0,0 3 0,1 0 0,-3-1 0,-2 1 0,-5-1-186,-1-1 0,-2 5 1,-1-1-1,33 3 1,1 2-1,-1 1 1,1 2-1,-3 2 1,0 3 108,-2 2 1,-1 3-1,0 1 1,-1 2 0,-5 3-1,1 0 1</inkml:trace>
  <inkml:trace contextRef="#ctx0" brushRef="#br0">7385 9689 27226,'0'-33'-4403,"0"7"1,0-1 4228,0 8 1,0 8-1,0 2 1,-2 1-1,-2-1 1,-5 1-1,-3 2 1,-1 2 0,0-1 613,-1 1 0,-1 0 0,-1 2 0,-3-1 0,0-1 0,-2-1 0,2 1 0,-2-2 0,0 0 89,-3 0 1,4-3 0,-1 3-1,-1 0 1,0-1 0,-5 1-1,0 0 1,-4 3-239,-1 2 0,-4 1 1,-4 0-1,-3 1 1,-3 4-1,-4 5 1,-2 5-426,-4 2 0,2 3 1,-3-4-1,2 2 1,1 0-1,3-1 1,2 1 1510,4-2-1352,4-1 0,2 3 0,2 0 0,3-2 0,0-1 285,0-2 1,3 6 0,-2 2 0,2 1 0,3 1-1,-3 0 1,0 2-263,-2 2 1,1 4 0,2 2 0,-1 1 0,0 1 0,0-1-152,0-2 1,-3-1 0,6-3-1,2-3 1,1 0 0,2 0 0,0 0 347,6-2 0,2 2 0,1-3 1,1 3-1,1 0 0,2-1-389,1-2 0,6 1 0,-1 3 1,2 1-1,2 1 0,0 2 0,0 2-124,0 2 0,4 2 0,2 4 0,3-2 0,5-1 0,3-3 186,4-1 1,7-2-1,9-4 1,5-1-1,5 1 1,4 0 321,3-1 0,13-1 0,1-1 0,-31-13 0,0-1 0,4 0 0,0-1 0,1 0 0,0-2 0,2 1 0,-1-1-45,2 0 0,-1 0 1,0-1-1,0 1 0,6 0 1,0-1-1,0 1 0,0 0 1,-2-1-1,0 1 0,0 0 1,0-1-196,1 1 0,0-1 0,-2 1 0,1 0 0,3-1 0,0 1 0,-3 0 0,0-1 0,0 1 0,-1-2 0,2 1 0,0-1 0,0-1 0,1-1 0,2 0 0,0 0 0,-2 2 0,0-1 0,1-2 0,-1 0 0,0 1 0,-1-1 0,1 0 0,0 0 0,0 1 0,0-1 0,1-1 0,1 1 0,2-2 0,0 0 0,-3-1 0,0-1 0,1-1 0,1 0 0,1-1 0,0 0 0,1 0 0,0-1 0,0 1 0,1 0 0,-1-1 0,-1 1 0,1 0 0,-1-1 0,-2-2 0,-1 0 0,0 1 0,-1-1 0,-2 1 0,-1-1 0,0 0 0,1-1 0,-2 0 0,-1 0 0,1-1 0,0 0 0,0-1 0,0 1 0,-5 1 0,-1-1 0,0 0 0,0-1 0,1 0 0,0-1 0,0 0 0,1-1 0,0-1 0,-1 1 0,-2-1 0,-1 0 0,0 1 0,-1-1 0,1 1 0,0-1 0,-1-1 0,0 0 0,-1 0 0,1 0 0,-2-1 0,1 0 0,-1 0 0,1-1 0,32-14 0,-6-5 0,0-2 0,-5-2 0,-3-2 0,-5-1 0,-1 2 0,-5-11 0,-6 5 0,-3-3 0,-3-3 0,-6 0-175,-6-1 1,-10-3 0,-4-1 0,-7 3 0,-8-3 0,-13 5 0,-12 4-518,-12 3 1,-4 8 0,20 16 0,-2 1 0,-33-16 0,31 20 0,-1 1 0,-3 1 0,-1 1-668,-5 1 0,0 1 1206,4 2 0,-1 1 1,-15-3-1,-2-1 1,5 2-1,0 2 1,-4 0-1,-2 0 1,-4 0-1,-1 1 1,-1 0-1,0 1 85,-1-1 0,-1 0 0,-6 1 0,-1-1 0,4 0 0,1 1 0,-1-1 0,0 0 1,1 1-1,1 0 0,2 2 0,2 0 0,0 1 0,-1 1-24,-1 1 1,1 1 0,7 2 0,0 3 0,-6 1 0,-1 3 0,4 3 0,0 2 0,2 4 0,1 1 91,0 2 0,0 1 0,-4 5 0,2 1 0,2-1 0,2 0 0,0 0 0</inkml:trace>
  <inkml:trace contextRef="#ctx0" brushRef="#br0">7532 10848 23234,'0'-13'-2659,"5"6"0,-2-5 3005,6 3 1,-4-2-1,2 1 1,-1 4 0,-4 5-42,-5 7 1,-5 4-1,-5 2 1,-2-2 0,-1-1-1,-2 0 1,0 0 406,-1 0 1,4-5 0,-3 4-1,4-2 1,0-2 0,1 0-45,0 1 1,4-1 0,0-2 0,-2 2 4,0 5-1001,3 3 1,1 1 0,4 1 0,-2-1 0,2 2 0,2 1 0,1 2-507,0-2 0,1-1 0,2 0 0,5 1 1,2 2-1,6-3 0,4-4-902,3-2 0,8-4 1967,5 4 0,8-12 1,4 1-1</inkml:trace>
  <inkml:trace contextRef="#ctx0" brushRef="#br0">7865 10888 30625,'-14'-25'-989,"1"3"1,4 9-1,2 10 835,1 6 0,1 4 0,5 6 0,0 1 0,0-1 1,0 0-1,2 1-26,2-1 0,-2 5 0,4 1 0,-2 0 0,1 0 0,-2-2-423,-2-2 0,4-2 0,0-1 623,3-3 1,-5-9 0,1-9 0,-2-3 0,-2-1 0,0-1-1438,0 1 1273,0 0 1,0-5-1,0 0 652,0 2 0,0 8 1,1 8-92,4 8 0,-2 5 0,6 3 1,1 2-1,2 0 0,1 0-660,0-1 1,2-3 0,2-5-1,0 0 1,0-2 0,-3-3-41,0-2 0,-2-4 1,-2-2-1,-3-6 0,-1-5 236,-3-3 0,3-1 1,-1 2-1,-2 0 0,-2-1 1,1 0-1,1 0 634,1 2 1,0 6-1,-2 2 1,2 2-1,5 3 1,3 2-1,1 2 1,1 2 0,-1 3-1,0 2 1,1 2-1234,-1 2 1,0 1 0,2 1 0,1-1 0,2 0 0,0-1 0,0-2 1129,0-1 0,11-6 0,-1 3 1</inkml:trace>
  <inkml:trace contextRef="#ctx0" brushRef="#br0">8478 10942 19927,'9'-12'0,"-2"4"953,-1 8 0,5 6 0,-3 9 0,4 1 0,3 4 0,1 0 0,2 4 0,-3 0-943,-5-2 0,1 2 1,-5-5-1,0 0 1,-1 0-1,-3-2-536,-5-3 1,-4-6-1,-7-4 1,1-2 0,0-4-1,-2-4 1,0-7 313,2-8 1,-4-4-1,10-1 1,0-3-1,4-2 1,4-3 0,5 0 556,1 3 0,2 3 0,5 3 1,-1 3-1,0 4 0,1 4 148,-1 6 0,-4 2 0,-2 7 1,-1 5-1,-4 7 0,-5 10-4076,-6 6 0,-9 11 3484,-4 9 0,-9 9 0,-3 3 0</inkml:trace>
  <inkml:trace contextRef="#ctx0" brushRef="#br0">6039 13927 30050,'-8'-40'-4916,"2"12"1,8 7 4771,2 9 0,-4 8 0,0 7 0,-7 1 0,-5-1 0,-1-1 0,-2-2 0,-2 0 0,-2 0 0,-3 0 863,-6 0 1,0 0 0,-8 1 0,1 2 0,1 1-1,1 1 1,2-1 0,-2 2 0,2 2-524,3 2 1,-6-3 0,7 2 0,-1 2-1,0 1 1,0 1 0,-2 0 0,-2 1-129,-2-1 1,-2 0-1,-4 2 1,0 1 0,0 4-1,0-1-6,0 0 1,-1 9-1,-2-1 1,-2-1-1,2 1 1,3-2-111,5 3 1,-4 4 0,4-3 0,-2 4-1,0-1 1,3 1 0,0-2-201,-1 2 1,6-4 0,-2 5-1,4 0 1,3-1 0,2 2 409,-2 4 0,5-7 0,1 7 0,4-3 0,0-4 0,1 4 1,1-1-371,3 2 1,-1 5-1,4-7 1,0 4-1,0 1 1,3-2-111,2-2 1,1 2 0,0-2 0,1 1-1,4 1 1,3-1 0,4 0 365,2-4 0,5 1 0,2-3 1,4 0-1,3 0 0,6 2 696,2 1 0,1 0 1,4 3-1,3 0 1,5 1-1,3 4 0,2-2-768,-1-2 0,5 2 0,2-8 0,3-3 1,3-1-1,2-1 134,-31-14 0,0 1 1,0-2-1,-1 1 1,2-1-1,-1-1 0,1 0 1,0-1-1,0 1 1,0-1-1,-1 0 1,1-1 1,0 1 1,1-1 0,0 1 0,1-2 0,0 0-1,1-1 1,0 0 0,0 1 0,1-1 0,0 1 0,1-2-1,0-1 1,3 1 0,0 0-39,0 0 0,1 0 0,1 1 0,0-1 0,0 1 0,-1-2 0,1 0 0,0-1 0,0-1 0,-1-1 0,1-1 0,0-1 0,0 0 0,-1 0-74,0 0 0,1 0 0,2 0 0,1 0 0,0 0 0,0 0 0,1 0 0,0 0 0,2 0 0,1-1 0,1-1 0,-1-1 0,1-1 0,-1-1 0,-1 0 0,-1 0 0,0 0 0,-1 0 0,1 0 0,-1 1 0,2-1 0,0-1 0,1 1 0,-1-2 0,-1 1 0,0-1 0,-1 1 0,-2-1 0,1-2 0,-1 0 0,-1 0 0,0-1 0,1 0 0,1-1 0,0-1 0,0 0 0,0 0 0,0-1 0,0 0 0,0 0 0,-1-1 0,1 1 0,1-1 0,1 0 0,-2-1 0,0-1 0,2-2 0,-1 0 0,1-1 0,0-2 0,-2 0 0,0-2 0,-2-1 0,0-1 0,0-4 0,1-1 0,-1-2 0,0-2 0,-2 0 0,0-3 0,-1 1 0,-1-2 0,-3 0 0,0-1 0,-1 0 0,0-2 0,-1 0 0,0-2 0,-3 0 0,-2-1 0,0-3 0,-2 0 0,-2 1 0,-1-1 0,-2 2 0,-1 0 0,-3 1 0,-2 0 0,-2 2 0,-2 0 0,-4 3 0,-3 1 0,-3-1 0,-2-1 0,-2-29 0,-8 8 0,-14 5 0,-18 4-350,10 25 1,-4 2 0,-7 2 0,-3 2-1,-7 0 1,-2 2 0,-5 1 0,-2 3-1,-6 1 1,-2 2 0,-4 0 0,-1 1-1,-5 2 1,-1 2 16,25 3 1,-1 1-1,0 0 1,-2 0 0,0 0-1,-1 1 1,0 1 0,-1 0-1,1 0 1,0 0 0,0-1-1,1 1 1,-1 0 0,1 0-1,0 0 1,0 0 0,0 1-1,0-1 128,2 1 1,0 0 0,1 0 0,-25 1 0,1 0 0,6 1 0,0 0 0,-1 2 0,-1 1 0,0 1 0,-1 0 0,-1 1 0,1 1 0,-1 0 0,1 0-388,2 1 1,1 0 0,0 2-1,2 2 592,8-2 0,1 0 0,-1 1 0,0 1 0,7 0 0,0 1 0,-1-1 0,-1 0 0</inkml:trace>
  <inkml:trace contextRef="#ctx0" brushRef="#br0">4892 15300 11797,'9'-34'0,"0"-3"762,1-2 0,5 3 1,0 13-1,-3 4 775,0 4 1,-6-2-1,-2 9 1,-4-3-1,-4 2-1220,-5 5 0,-5-2 0,-3 1 1,-7 1-1,-6 0 0,-7-2-122,-6-2 0,-6 4 1,-8-5-1,-7-1 1,-6-4-1,32 6 1,-1-2-41,-2 0 1,-1-2 0,1 1 0,-1 0 0,-2-1-1,0-1 1,-2-2 0,0-1 0,-2-1 0,1-2 0,-3-1-1,1-1 30,-2 0 0,1 0 0,-2 0 0,0 1 0,-2 0 0,0 0 0,-1 0 0,1 0 0,0 0 0,-1 0 0,1 0 1,-1 0-1,1 0 0,0 0-96,-1 0 0,2 0 0,0 0 0,2 0 1,0 0-1,1 0 0,3 0 0,-1 0 1,1 0-1,1 0 0,2 0 0,1-1-31,1-1 1,1-1-1,1 2 1,3-1-1,3-2 1,3-1-1,-1 0 1,1-1-1,3-2 1,0-1-1,2-1 1,0-2-64,1 0 1,1-1 0,5 0 0,1-1 0,0 0-1,1-1 1,2-2 0,2 0 0,1-4 0,1 0-1,2-1 1,1 0 59,0-1 1,1 0 0,2-4 0,1-1 0,0 2 0,1-1 0,-1-1-1,0 0 1,1-2 0,0 0 0,0-1 0,0 0 0,2-1 0,-1-1-201,2 0 0,-1-1 1,-1 1-1,-1 0 1,1 0-1,0-1 0,0 1 1,1 0-1,0-1 1,1 1-1,-1 0 1,2-1-65,-1 1 1,0 0 0,-1-1 0,2 1 0,-1 0 0,1 0 0,1-1-1,2 1 1,1 0 0,2-1 0,2 1 0,1 0 0,1 0 0,2 1 86,0 0 0,2 1 0,2-2 0,0 0 0,0 2 0,0 1 0,1 0 0,1 1 0,2-2 1,1 1-1,0 0 0,0 1 0,1 0 0,0 0 0,4-2 0,0 0 0,-1 0 0,1 0 0,1 0 0,2 1 0,2-1 0,1 1 0,-1 3 0,1 0-39,-2 0 0,2 2 1,3 0-1,0 0 0,-1-2 1,0 2-1,0 1 1,1 2-1,1-1 0,2 1 1,-1 2-1,1-1 190,0 0 1,2 1-1,0-1 1,2 0-1,0 1 1,1 0 0,1 2-1,-1 1 1,2-2-1,0 1 1,-1 1 0,-1 0 108,-1-1 0,1 2 0,3-2 0,0 1 0,-2 4 1,0 0-1,-1 1 0,1 2 0,-1 0 0,1 0 0,-2 2 1,0 0-45,-1 2 1,2 0 0,1 0 0,1 1 0,-1 2 0,-1 1 0,0 1 0,0 1 0,0 1 0,1 1 0,-4 2 0,0 0-22,-1 2 0,-1 0 1,-1 3-1,-1 2 0,32-8 1,-6 7-1,-2 6 0,-6 1-210,-5-2 0,-5 4 1,-10-4-1,-4 5 0,-4 5 1,-5 4-1,-6 2-278,-5 3 1,-5-1 0,-6 0 0,0 1 0,-2-1 0,-2 2 0,-5 1 77,-3 2 1,-7 0-1,-3-4 1,-4 4 0,1 4 336,3 4 0,1 0 0,4 1 0,-4 0 0</inkml:trace>
  <inkml:trace contextRef="#ctx0" brushRef="#br0">4812 8583 32767,'-19'-36'-4162,"6"1"1,5 5 3484,8 12 0,2 9 0,2 5 0,6 2 0,5 2 0,5 0 0,0 0 1460,4 0 1,3 0 0,4 0-1,4 0 1,5 0 0,3 2-156,2 2 0,4 2 1,-4 5-1,0-2 1,-2 1-1,-5 2-438,1 1 0,-7 2 1,-2 3-1,-5 4 1,-4 3-1,-3 2-832,-6-1 1,-5 5 0,-7 2 0,-1 0 0,-5 2 0,-8 1 0,-6 2-1009,-6-1 1,-3 2 1225,-7 5 1,1 3 0,-11 7 0</inkml:trace>
  <inkml:trace contextRef="#ctx0" brushRef="#br0">21515 12394 19141,'13'-19'-1307,"1"4"1,-1-1 0,0 4 1002,1 3 0,-1 2 0,-1-4 0,-3 3 0,-6-1 880,-6 1 1,-3 1 0,-5 4-1,4-3 1,1-1 1752,3-4-2369,2 5 1,1-1 0,0 2-1,-2-2 1,-2-2 53,-5 0 0,-3 5 1,-1-5-1,-1 0 1,-1 0-1,-2 0 1,-4 0 152,0 2 1,-4 0-1,4 4 1,0-2-1,2 2 1,1 2-113,1 1 0,-1 0 0,3 0 0,-1 0 0,-3 1 1,-2 2-1,-1 3 36,1 1 0,-7 1 1,3 2-1,-1-2 1,-2-1-1,2-1 19,-4 0 1,-1 3 0,1-5-1,-1-1 1,1-1 0,4-2-1,2 0 205,2 0 1,4 1 0,-3 2-1,2 2 1,3-2 0,1-1 120,2 3-333,-7-4 1,6 10 0,-4-5 0,2 1 0,-1 3-1,0 2-174,0 2 1,-2-1 0,0 2 0,-1 1 0,0 2 0,0-2 175,1-1 0,-3 3 0,4-1 1,2 0-1,1-2 0,3-2 1,2 0 154,1 1 0,2-1 0,-2 0 0,3 1 0,1-1 1,-1 0-128,-1 1 0,3-1 1,-4 0-1,2 2 1,2 1-1,-1 4-143,1 0 0,-1-2 0,5 4 0,0 2 0,0 0 0,0-1 0,0 0 82,0 0 0,0-2 0,0 0 0,0-1 0,2 0 0,2 0 101,5 1 0,-1-5 1,1 2-1,1-3 1,2 0-1,1 1 1,0 2-175,1-2 0,4 0 0,1 1 0,2 0 0,1 0 0,0-1 1,0 2 0,0-3 0,5 2 0,0 0 0,-1-1 1,1 2-1,0-2 0,-1-1 1,1-2-1,0 1 1,-1-3-1,1 0 1,0-2 0,1-1 1,3 0 0,-1 2 0,5-5 0,4-1 0,2 1 0,5-1 0,1-1 1,-2-2 0,2 1-1,-1 1 1,-1 1 0,-2-1 17,-3-1-17,2-2 1,-9 0 0,4 0 0,-3 0 0,-1 0 0,-4 0-3,-1 0 1,-1-5 0,0-1 0,-1 1 0,3-3 0,0 1 0,4-4-1,1-1 0,-2-1 0,6-2 0,0-1 0,-1-3 0,0-2-2,-3-3 1,-1-1 0,-5-1 0,0-3 0,0 0 0,-3-2-2,1 1 1,-7 2 0,-1 0 0,-4-2 0,0-1 0,-1 0 0,-1 0-2,-3 0 0,1-5 0,-5 5 1,-2 2-1,-2-1 0,-1 2 0,0 1 0,0-5 0,0 6 0,-1 1 0,-4-3 0,-5 3 1,-7-3 0,-5 0 0,-4 2 0,-4-5 1,-3 3-1,-1 2 0,-4-1 1,-5 0 0,0 7 0,-6 0 1,-1 3-1,-1-1 0,2 3 0,5 3-673,2 3 1,2 5 0,2-4 0,2 2 0,5 4 0,3 0-572,2 2 1,3 2 0,3 2-1,0 5 1,5 3 0,5 1 1242,6 0 1,-4 1 0,1-1-1</inkml:trace>
  <inkml:trace contextRef="#ctx0" brushRef="#br0">21662 10062 8293,'0'-19'33,"-5"8"1,-1 0 201,-1 3 0,2 4 0,-4 4 0,1 1 1,0 4-1,4 4 0,4 1-416,4-1 1,2 3 0,6-4 0,0 4 0,4 3 180,3 3 0,3-3 0,5 4 0</inkml:trace>
  <inkml:trace contextRef="#ctx0" brushRef="#br0">21821 10329 8293,'-7'7'185,"7"-1"0,10-6 0,7 0-238,5 0 1,2 0-1,-1 0 1,0 1-1,0 4-744,2 4 797,-4-3 0,4 11 0,-4-2 0</inkml:trace>
  <inkml:trace contextRef="#ctx0" brushRef="#br0">22195 10688 8236,'0'-20'0,"0"2"0,0 10 0,1 8 0,4 8 105,4 4 1,-2 0-1,0-2 1,1-1-1,-2 1 1,1 2-1,-1 3 1,1 3-1011,1 4 1,-5 4 904,1 6 0,4 8 0,-1 7 0</inkml:trace>
  <inkml:trace contextRef="#ctx0" brushRef="#br0">22315 11275 8236,'-21'0'388,"-3"-2"0,6-1 1,2-1-40,1 1 1,2 3-1,0 4 1,1 7-1,1 4 1,4 4-1,0 2 1,1 4-1160,0 4 1,-3 5-1,4 6 1,1 0 809,-2 0 0,-1 0 0,-7 0 0</inkml:trace>
  <inkml:trace contextRef="#ctx0" brushRef="#br0">22075 11848 9024,'-14'-2'0,"1"-1"0,-2-1 635,-3 1 0,4-3 0,-4 2 0,5 2-765,4 5 1,-3 9 0,4 6-1,0 0 1,0 1 0,1 3-1,1 3 1,0 2-721,3-1 1,1 1 0,2-2 849,0-3 0,6 4 0,2-6 0</inkml:trace>
  <inkml:trace contextRef="#ctx0" brushRef="#br0">21821 12141 8064,'-20'-28'140,"0"12"0,9 19-116,2 8 0,3 10 0,6-2 0,0 2 0,0 3 0,1 1 0,4 2-24,4-1 0,2 1 0,3 0 0</inkml:trace>
  <inkml:trace contextRef="#ctx0" brushRef="#br0">21222 15233 8459,'-6'-13'0,"3"1"-94,-6 3 1,0 3 0,-4 6 0,-1 0 0,1 0 198,0 0 0,-1 0 0,2-2 0,2 0 0,3-4 0,-1 0 661,1 0-1137,4 1 0,-3 7 1,4 2-1,-2 5 120,-5 3 1,2 0 0,-2-2 0,-1-1 0,-2 1 0,-2 1 371,1-2 1,0 1-1,-1-4 1,1 0-1,0 0 236,-1-3 0,1 0 0,0 0 0,1 3-305,3 1 1,2-3 0,4 5 0,-3 0 0,-2 2 0,-2-1 0,-2 3 29,-1 2 0,-1-3 0,1 6 0,0-2 0,-2 0 0,-1 2 0,-2 0 129,2 1 0,1 0 0,1 5 0,1-2 1,0 2-1,-1 1-106,1 2 1,1-1-1,2 1 1,2 0-1,3-1 1,2 0-33,1-4 0,2 1 1,0-3-1,0-1 1,0 2-1,0-2 40,0 0 0,10 3 0,5-2 0,5 0 0,3 4 0,4 0 0,4-1 227,5 0 1,4-1-1,4 5 1,5-1-1,3 1 1,1-2-1,0-1-298,1-2 0,2-1 0,2 2 0,-1-2 0,4-3 0,-3-5-106,-2-2 0,0-8 0,1 1 0,-2-4 0,2-4 0,1-7 105,1-5 1,2-3 0,-5-5-1,-2 0 1,-1-2 0,-4-4 178,-2 0 0,1-7 0,-7 0 1,-4-1-1,-3-4 0,-6-1 1,-2-3-208,-4-4 0,-10 4 1,-1-10-1,-5 0 0,-7 1 1,-8-1-1,-7 1-333,-6 2 0,-14-2 0,-4 10 0,-1 2 1,-2 2-1,0 2-267,-2 4 1,1 2 0,4 5 0,1-1 0,4-3 0,7 1 586,8-1 0,3-2 0,9-6 0</inkml:trace>
  <inkml:trace contextRef="#ctx0" brushRef="#br0">21768 10182 19632,'0'-13'-1314,"0"5"1,2 2 0,2 6 0,5 0 1198,3 0 1,6 6 0,1 3 0,0 6 0,2 6 0,-2 8 0,2 7-91,0 5 0,7 8 0,6-1 0</inkml:trace>
  <inkml:trace contextRef="#ctx0" brushRef="#br0">22715 11381 8257,'8'12'0,"0"7"-236,-2 10 1,3 5 0,-5 6 0,-1 0 79,-1 0 0,-2-2 0,0-1 0,0-3 0,0-3 0,0-4 0,0-3 0,0-2 156,0-1 0,5 10 0,3-3 0</inkml:trace>
  <inkml:trace contextRef="#ctx0" brushRef="#br0">23035 12341 8331,'-5'15'0,"-1"1"138,-1 2 0,-2 10 0,-3 0 0,3 5-211,5 4 0,-2 6 0,1 3 0,2-1 0,2 1 0,1-3 0,0-1-237,0-2 0,0-6 1,1-2-1,2-1 1,3 1-1,0-3 0,0-1 310,-3-1 0,-1 6 0,-4 2 0,-2 2 0,-5-1 0,-3 8 0,-1-2 0</inkml:trace>
  <inkml:trace contextRef="#ctx0" brushRef="#br0">22928 13714 8794,'6'7'2213,"-6"-1"-2049,0-6 1,0 1 0,-5 4-1,4 5 1,1 8-165,0 9 0,0 5 0,0 8 0</inkml:trace>
  <inkml:trace contextRef="#ctx0" brushRef="#br0">22608 14500 10063,'-31'-22'0,"0"1"0,3 8 607,4 10 0,5 16 0,5 14 0,2 7-784,4 4 0,-3 10 0,5 5 0,-1 8 0,-5 7 0,-3 4 0,6-32 0,0 0 0,2 1 1,0 1 176,1 2 0,1 0 0,2-3 0,0-1 0,3 33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6518 7103 8088,'0'-13'1,"0"0"0,0-1 0,0 1 76,0 0-78,0 5 1,-1 2 0,-3 6-1,-5 0 1,-3 0 0,-2 0 0,1 0-1,0 2 1,-1 1 328,1 1 1,1 2 0,2-3 0,1 2 552,-1-2 1,4 0-1,1 1 1,5 5-617,5 3 0,-4-3 0,5-1 0,0 3-202,3 1 0,3-5 0,1-2 0,2-4 0,3-1 0,5 0 1198,7 0-1008,4 0 0,8 0 1,2 0-1,5 0 1,1 0-1,1-1 48,-3-4 0,1 4 0,5-5 1,-2 1-1,-2 1 0,-1 1 1,0 1-249,-2 2 1,3 0 0,-5 0 0,-2 0-1,-3 2 1,-5 1-218,-4 1 0,2 2 0,-3-3 1,-4 2-1,-4-2 0,-1-2 146,0-1 0,-5 0 0,2 0 0,-3 0 0,-2 0 0,1 0-234,-1 0 1,0-6-1,0-1 1,1-2 0,-1 0-1,0 0 1,1 0-1158,-1 0 1,0 6 0,1-1 0,-1 2 1408,0 2 0,7 0 0,0 0 0</inkml:trace>
  <inkml:trace contextRef="#ctx0" brushRef="#br0">9504 7170 18132,'-7'-28'-1398,"-5"3"1,3 13 1711,-3 3 0,-1 3 0,0 8 0,-1 0 0,1 3 1,-2-1-1,-1 1-615,-2-1 1,0 5 0,5-3 748,0 1 1,5 2-1,5 3 1,5-1 81,2-3 1,11-5 0,1 2 0,7-2 0,6 0 0,4 1-1,7-1 148,7-1 1,-1-2 0,12 0 0,4 1 0,5 2 0,7 2-507,-35-4 0,0 1 0,35 0 0,-32 0 0,-1-1 1,2 2-1,-1-1 0,-1 0 0,1-1 0,1 0 1,0-1-1,-2 0 0,1 0-45,-1 0 0,1 0 0,0 0 0,0 0 0,31 0 1,-2-1-1,-3-4 0,-8-2-121,-3 0 1,-5-5-1,-4 4 1,-3-1 0,-5 2-1,-5 0 1,-3 1-760,-4 0 1,-3-3-1,-1 4 1,-4 3-1,0 0 1,-4 2-1,-1 0-2851,-2 0 0,-6 2 3558,-2 2 0,-4 9 0,-1 8 0</inkml:trace>
  <inkml:trace contextRef="#ctx0" brushRef="#br0">7305 8689 30781,'0'-31'-3277,"0"3"0,0-10 0,0 9 3632,0 10 0,-2 10 0,-1 6 0,-2 5 1,-3 2-1,-4-1 0,-4-1 0,-6-2 0,-3 1 1,-4 2-196,-2 2 0,-4 1 1,-8-4-1,-3 4 1,2 0-1,-1 2 0,4-2 1,-1 1 489,5 0 0,-1-4 0,7 2 0,-1-4 0,3-1 0,-1 0-379,1 0 0,3 0 0,-3 0 0,2 2 0,2 1 0,-3 1-260,0-1 1,-1 5 0,3-1 0,-2 2 0,0 0-1,-2 1 1,2 2-45,-2 1 0,2 1 0,4-1 0,4 0 0,-1 1 0,2-1 1,-1 0 0,3 1 0,3-1 0,1 0 0,0 1 1,-1-1-1,1 0 300,0 1 1,4-6 0,1 1 0,1 2-1,1 1 1,0 1-1476,3 0 859,2 6 0,1-4 0,0 5 0,0-3 0,1 3 0,3-1 370,5 0 1,5 3 0,2-3 0,3 1-1,2-1 1,4-3 0,5 1 118,5 0 0,-1-2 1,2 3-1,2-3 1,4-2-1,4 0 778,1 1-779,2-1 1,4-4-1,1 0 1,-1 1 0,2 1-1,1-1-39,2-1 0,6 0 0,-2 4 1,3-1-1,3 0 0,0-2 1,2 2-102,-1-2 0,3-1 0,-33-4 0,0 1 0,0-2 0,1 0 0,-3 1 0,1-1 0,1 1 0,-1-1 0,1 1 0,-1-1 0,35-1 0,-33 0 0,1 0 0,-1-1 0,-1 0 0,0 1 0,0-1 0,1-1 0,0 1 0,0-1 0,-1-1 0,36 2 0,-36-1 0,-1 1 0,0 0 0,0 0 0,0 0 0,-1-1 0,37 1 0,-3-1 0,-2 4 0,0-3 0,1 6 0,-5-2 0,0-2 0,-4 1 0,1 1 0,-4 1 0,0-4 0,-2 1 0,2-1 0,-1 0 0,1 2 0,0-2 0,6-2 0,-2-2 0,3-2 0,2-2 0,1 1 0,1-1 0,3 1 0,-35 0 0,1-1 0,35-1 0,1-1 0,-36 2 0,1 1 0,0-1 0,0 1 0,1 0 0,0-1 0,0 0 0,0 0 0,-2 1 0,0 0 0,-1 0 0,1-1 0,0 1 0,0-2 0,36-6 0,-3-1 0,-3 0 0,-7-7 0,-2 4 0,-7-6 0,-2-2 0,-2-1 0,-2-2 0,-4 1 0,-2-5 0,-4-2 0,-5-1 0,-3-3 0,-3-2 0,-2-1 0,-4 0 0,-7-1 0,-2 0 0,-2-1 0,-4 4 0,-5 1 0,-7 3 0,-10-3 0,-5 5 0,-7 3 0,-6 2 0,-5 3-494,-8 2 1,-1 0 0,-14-3 0,-3 3 0,-2 4 0,32 10 0,0 0 321,-4-1 0,0 0 1,3 1-1,-1 1 1,-7-2-1,-3 0 1,0 2-1,-1-1 1,0 2-1,0-1 1,-4 0-1,-1 1 1,1 0-1,0 0 240,1 2 0,0-1 1,-7-3-1,1 0 1,6 1-1,0 0 1,-4 1-1,-1-1 1,-2 1-1,-1 0 1,-1 2-1,0 1-28,-3 0 0,-1 0 0,-8 0 0,-1 1 0,1 2 1,1 0-1,22 0 0,0 0 0,-1 0 0,-1 1 1,-1 0-1,1 0 0,0 1 0,0 1 0,1 0 1,-2 1-1,0 1 0,0 1-256,0 0 1,1 0 0,0 1 0,-18 3 0,1 2 0,0 1-1,0 1 1,4-1 0,3 0 0,6 1 0,1-1 0,3 0-1,1 1 1,5-1 0,1 0-643,1 1 1,1-1-1,2 0 1,1-1 857,3 0 0,0-2 0,1 1 0,-1-1 0,-32 8 0,1 4 0,-2 3 0</inkml:trace>
  <inkml:trace contextRef="#ctx0" brushRef="#br0">11717 8823 29336,'14'0'1698,"-6"-6"-2043,1-3 1,-6-3 0,3 0 0,-1 2-1,-1 1 1,-1-2 671,-1 0 1,-4 2 0,-2 1 0,-4 1 0,-2 1 0,-2 0-23,-3 3 0,-3 2 1,2 1-1,-3 1 0,0 4 1,-1 5-306,4 6 0,1 1 0,3 5 0,2 1 0,3 3 0,1-1 0,3-2-3280,1 0 2998,2-7 1,2 8-1,2-5 1,5 0 0,3 0-1,1-2-595,1-3 0,0 0 1,3-1-1,0 0 1,1 1-1,1-1 759,4 0 0,2-5 0,2-2 0</inkml:trace>
  <inkml:trace contextRef="#ctx0" brushRef="#br0">12104 8903 30054,'7'-23'-3650,"-2"1"1,-4 0 3367,-1 9 0,-1 5 1,-4 4-1,-4 4 1,-1 4 606,1 5 0,-1 3 1,4 1-1,-2 1 1,-1 0-1,2 3-829,3 0 0,-2 6 0,1-4 0,2 0 0,2 2 0,2-2 0,5 0 0,6-2 204,4-3 0,8-5 0,-2-1 1,2-2-1,0-3 0,-2-2-251,2-1 0,-1 0 0,-1 0 1,-4-1-1,-4-4 1369,-6-4-1331,-2-3 0,-6-1 0,-1 0 1,-4-1 1534,-3 1 1,-4 1 0,0 2-1,2 3 1,1 1 0,0 1 5502,1-1-6251,2 5 0,8-4 1,2 8-1,5 3 0,3 0 1,3 0-347,3-3 0,1 3 1,5-2-1,-2-1 1,0-1-1,-1-4 0,-2-2-307,0-5 0,-4-3 0,1-1 1,-4 0-1,-4-2 0,-2-2 0,-2 0 132,2 0 1,-5-2 0,4 1 0,-4 2 613,-1 1 1,2 8-1,1 4-215,1 6 0,5 4 0,-3 8 1,0 3-1,1 4 0,-1 2 0,0 1-619,-3 2 1,0-5 0,0 6 0,2-4-1,-1-2 1,0 0-439,1 0 1,-1-5 0,-2 0 0,1-2 0,1-2-949,-1 1 1,5-7 2903,0-2 0,0-8 1,-1-3-450,-1-2 0,3 7 1,-3 1-1,0 7 1,0 5-1255,-3 1 1,0 7-1,0 0 1,1 3-1,-1-1 1,-3 2-1,-4 1 865,-5 1 1,-9-5 0,-3-2 0</inkml:trace>
  <inkml:trace contextRef="#ctx0" brushRef="#br0">11491 9596 15501,'-8'-11'0,"4"-2"-1424,2-2 0,2 5 1,0 1 1685,0-2 1,2 1-1,2 0 1,5 2 1862,3 2 0,1 2 1,-1 5-1,-2 4-1788,-1 4 1,-6 3 0,2 1 0,-2 0 0,0 2 0,1 1-614,-1 2 1,-1 0 0,-2-5 0,0 1 19,0-1 0,0-7 1,0-6-1,1-8 1,2-3-1,3-4-117,1-3 1,-2-1-1,4-5 1,1 3 0,2 1-1,1 0 1210,1 1 0,-6 1 1,0 5-1,-1 1-208,1 3 1,-4 3 0,4 8 0,-3 2 0,-2 5-646,-1 3 0,-2 1 0,1 1 0,2-1 0,2 2 1,-1 1-1,1 2-1426,-1-2 0,2-6 1,-3-1-1,3 0-369,1-1 1,-4-4-1,0-7-616,-6-1 2542,2-7 1,-4 10 0,10-4 68,4 4 1,3-1-1,1-1 1,0-2-1,1-1 1,-1-2-1,0 1-91,1-4 1,3 0 0,1-3 0,-2 2-1,-1 2 1,-2 1-142,1-1 1,-2 2 0,-2 1 0,-3 0 779,-1-1 1,-3 5 0,-7-1 939,-5 2 1,-3 2 0,-1 2-1106,-1 2 1,6 2 0,0 5 0,2-3 0,5 3-1304,4 1 1,4 1-1,8 0 1,3 1 1081,4-1 0,9-6 0,3-1 1</inkml:trace>
  <inkml:trace contextRef="#ctx0" brushRef="#br0">12397 9436 28773,'0'-34'-2731,"0"13"1,-1 9 0,-4 13 2793,-4 4 0,-1-2 0,-1 6-594,3 1 1,5 2 0,-2 1 0,4 1 0,1-1 0,0 2 0,0 1 129,0 2 1,6 0 0,3-7 0,4 0-1,3-4 1,3 1 1254,2-1 1,0-4 0,1 1 0,-4-2 0,-3-2-462,-2 0 0,-7 0 1,-6 0-1,-9 0 1,-7 0 86,-6 0 0,-4 0 1,-2 0-1,0 0 0,0 0 1,4 1 275,4 4 1,-3-2-1,6 6 1,2 1-824,4 2 1,5-3 0,8 0-1,2 1 1,7 0 157,5-1 1,11-3 0,7-6 0</inkml:trace>
  <inkml:trace contextRef="#ctx0" brushRef="#br0">12690 9622 28989,'0'-26'-9831,"-6"12"10081,-3 10 0,-2 13 0,-3 8 0,0 0 1,-3-2-1,-1-2 0,1 2-979,-3 2 321,6-2 1,-10 10-1,3-2 312,-4 2 1,1 7 0,-8 2 0</inkml:trace>
  <inkml:trace contextRef="#ctx0" brushRef="#br0">10358 11008 27836,'0'-13'-1196,"0"0"0,-2 5 0,-2 4 0,-5 2 0,-3 2 0,-1 2 2210,-1 2 1,5-2 0,2 4-409,1 0 1,5-5-1,9 3 1,10-2-1,6-4 250,3-2 1,5 1 0,5-4 0,5 1 0,4 1 0,1 1-1,5-1-851,4 2 1,5 0 0,5 0-1,1-1 1,0 0 0,1-1-6,3 1 0,-6-7 0,2 4 0,-4-2 0,-5 0 0,-1 0 0,-7 0-385,-4 1 1,-2 0 0,-2-1 0,-7 5-1,-4 2 1,-5 2-7086,-1 0 7675,-6 0 1,0 0-1,-5 0 1</inkml:trace>
  <inkml:trace contextRef="#ctx0" brushRef="#br0">5292 11741 28890,'7'-13'-7408,"1"5"8044,-4 4 1,4 3-1,5 2 1,0 2 125,1 1 0,-5 1 0,-1-5 0,3 0 0,1 0 0,1 0-171,0 0 0,7 0 0,2 0 0,3 0 0,2 0 0,1 0-488,3 0 1,-1-5-1,5 0 1,2-1-1,3-2 1,3 2-104,2 0 0,3-3 0,-2 5 0,0 0 0,2-1 0,-2 1 0,-1 1 0,-2 1 0,-1-2 0,-2-1 0,0 2 0,0 2 0,-2 1 0,-1 0 0,-1 0 0,-2 0 0,3 1 0,-1 2 0,1 2 0,1-2 0,2-2 0,0 4 0,0-1 0,0-1 0,2-1 0,-1-2 0,2 0 0,0 0 0,-9 0 0,6 0 0,-2 0 0,0 0 0,-1 0 0,-3-2 0,-2-2 0,4 2 0,-4-2 0,1 2 0,-1 2 0,-2 0 0,-2 0 0,3 2 0,0 1 0,1 3 0,-1 0 0,0-1 0,-2-2 0,4 3 0,-2-1 0,-1-2 0,-1-2 0,1-1 0,1 0 0,0 0 0,-4 0 0,-1 0 0,1 0 0,0 0 0,-1 0 0,1 0 0,0-4 0,-2-1 0,-1 2 0,-4 2 0,1 1 0,0 0 0,3 0 0,-1 0 0,1 0 0,-2 0 0,2 0 0,0 0 0,-2 0 0,3 0 0,-4 0 0,1 0 0,-1 0 0,-1 0 0,0 0 0,-1 0 0,3 0 0,-4 0 0,0 0 0,-1-2 0,1-1 0,-2-1 0,4 0 0,-1 4 0,0 0 0,2 0 0,-2 0 0,2 0 0,0 0 0,-5 0 0,3 0 0,1 0 0,0 0 0,2 0 0,1 0 0,-1 0 0,5 0 0,-1 0 0,1 0 0,-2 0 0,-3 0 0,6 0 0,-4 0 0,0 0 0,1 0 0,-1 0 0,-2 0 0,3 0 0,-3 0 0,3 0 0,1 0 0,-3 0 0,0 0 0,-3 0 0,4 0 0,-2 0 0,2 0 0,1 0 0,2 0 0,-2 0 0,-3 0 0,6 0 0,-4-2 0,0-1 0,1-1 0,-1-1 0,-2-1 0,6 5 0,-3-5 0,0 1 0,3 1 0,-1 1 0,3 2 0,-1-1 0,-1-1 0,2-1 0,3 1 0,-1 1 0,1 2 0,-2 0 0,-3 0 0,2 0 0,1 0 0,-2 0 0,0 0 0,2 5 0,0-1 0,0-1 0,0-1 0,0-2 0,0 0 0,0 0 0,0 0 0,6-5 0,-1 1 0,1 1 0,2 1 0,-2 2 0,0 0 0,9 0 0,-8 0 0,1 0 0,-2 0 0,-2 0 0,-1 0 0,5 0 0,-5 0 0,0 0 0,-3 0 0,-3 0 0,-1 0 0,-1 0 0,-5 0 0,-3 0 0,-3 0 0,-2 0 0,0 0-629,1 0 1,-5 0 677,-1 0 0,1 6 0,5 2 0</inkml:trace>
  <inkml:trace contextRef="#ctx0" brushRef="#br0">5705 12528 32767,'-9'0'-1056,"1"0"1,0 1-1,1 0 1367,7-1 0,6 2 1,7-9-1,-1-1 0,-2 2 1,-1-1-1,3 1-114,4 0 1,-1 2-1,4 4 1,-1 0 0,1 0-198,2 0 0,1 0 0,5 1 0,0 2 0,1 3 0,1 0 0,4 1 0,1 1 0,3-5 0,6 1 0,1-2 0,-1-2 0,0 0 0,2 0 0,-7 0 0,5 0 0,2 0 0,-1-2 0,2-1 0,-3-1 0,4-2 0,1 3 0,1-2 0,-2 2 0,0 0 0,1-1 0,-4 2 0,2-2 0,-1 3 0,-4 2 0,4 2 0,-3 3 0,0 1 0,4-4 0,-8 2 0,1-2 0,1 0 0,-3 1 0,1-1 0,-1-1 0,2-2 0,-1 0 0,4 0 0,-1-2 0,1-2 0,2 2 0,2-4 0,0 2 0,0-1 0,-3 1 0,0-1 0,1 1 0,-1 0 0,5 4 0,-1 0 0,-1 0 0,0 0 0,-3 0 0,-2 0 0,-1 1 0,-1 2 0,-2 1 0,-3-1 0,-1-1 0,2 2 0,-4 1 0,0-2 0,0-2 0,2-1 0,0 0 0,-1 0 0,5-4 0,-3-1 0,2 1 0,-1-1 0,1 1 0,-2 1 0,0 2 0,-4 1 0,2 0 0,2 0 0,2 0 0,-2 0 0,-3 0 0,2 0 0,-1 1 0,1 2 0,-1 1 0,-1 1 0,2 1 0,0-5 0,4 4 0,0-4 0,1-1 0,4 0 0,1 0 0,-5-4 0,7-2 0,-2 0 0,1-1 0,5 1 0,3-2 0,1 1 0,-4 4 0,0-2 0,0 2 0,-1 0 0,0-1 0,-2 1 0,3 2 0,-5-1 0,-1-1 0,0-1 0,0 1 0,1 1 0,1 1 0,-5-2 0,0-3 0,0 0 0,0-1 0,0 1 0,0 0 0,0-3 0,-2 3 0,-1 0 0,-1 0 0,1 2 0,0-1 0,-2 1 0,2-1 0,-4 5 0,0 0 0,1 0 0,0 0 0,-5 0 0,3 0 0,-3 0 0,-1 0 0,0 0 0,-2 0 0,-1 0 0,-4 0 0,-1 0 0,0 2 0,-4 1 0,-1 1-587,-2-1 1,-6 5 398,-2 0 0,2 4 0,1 2 1</inkml:trace>
  <inkml:trace contextRef="#ctx0" brushRef="#br0">9304 12501 19922,'-7'-6'-2799,"1"6"2312,6 0 0,6 6 0,1 7 0</inkml:trace>
  <inkml:trace contextRef="#ctx0" brushRef="#br0">9304 12314 17991,'-8'-7'-776,"-1"2"1,-2 4 0,1-1-1,0 0 1194,1-3 1,7 1-1,2 4 1,8 0 200,3 0 1,3 0 0,1 0 0,1 1 0,3 2 0,2 2 0,3-1-293,1 2 1,4-5 0,4 5 0,5-1 0,4 1 0,4 0 0,3 1 67,4 0 0,-3-2 0,10 4 0,-3 0 0,3-2 0,0-1-112,4 0 1,1-5 0,3 4-1,3-4 1,4-1 0,0 0-88,1 0 0,-2 0 0,-36 0 1,1 0-1,35-1 0,-2-4 0,-2-2 0,-2-2-216,-1 0 0,-7 5 0,-2-5 0,-3-2 1,-2 0-1,1-3 0,-3 1-53,-2 0 1,3-7 0,-4 0 0,0-3 0,0 1 0,-4-1-153,-5-3 1,1-5 0,-6 0 0,0 2 0,-3 0 0,-4 4 0,-5 2-156,-4 0 0,-8 3 0,-3-4 0,-1 3 0,-3 0 0,-3 2 0,-4-2-291,-5 1 0,-9 3 0,-4 0 0,-3 2 0,-2 0 0,1 0 524,-1 2 0,0-3 0,1 7 0,-3-3 0,-2-1 0,-3 1 0,-1 1 474,-1 2 0,5 1 0,-3-4 0,0 1 0,0 3 0,-3-1 1,-2 0-7,-1 0 0,0 6 0,-1-3 0,-1 2 1,-1-1-1,2 2-626,-2 2 0,0 1 1,2 0-1,-1 1 1,1 2-1,1 3 1,-2 0 203,-1 0 0,2 0 0,4-3 0,-3 1 0,0 1 0,-3-1 0,1 1 329,1-3 1,1 4 0,-2-1 0,1-2 0,-2-2 0,3-1 75,1 0 1,-5 0 0,7 0 0,0 0 0,-3 2 0,0 1 0,-3 1-531,0-1 0,5-1 0,-7-2 0,2 0 0,0 0 0,-3 1 70,-1 4 0,7-4 0,-3 3 0,-1-2 0,-1-1 1,-1 2-1,3 2 275,2-2 0,-4 3 0,1-2 0,1 1 0,1-1 0,2 0-49,1-1 1,-6 3 0,-1 0-1,0 2 1,-1 2 0,1 0 0,-1 2-253,-1 2 1,-1-7-1,-3 9 1,2 1-1,3-3 1,1 1 53,3-1 0,1 0 1,2 3-1,0 2 1,0 0-1,0 2 1,2 0 110,2 2 0,2 2 0,5 2 0,-1 0 0,3-1 0,5 3-17,3 2 1,1-3 0,6 3 0,3-4 0,5-4 0,2-1 0,2 2 221,0 1 0,8-2 1,7-3-1,11 1 1,13-2-1,10 0 0,8-4 42,10-4 1,-30-6 0,2 0 0,2-2 0,2-2 0,0 1-1,1-1 1,3 0 0,1 0 0,2-1 0,-1 1-223,3 1 1,-1 1 0,-1-1-1,0 2 1,2 1 0,0 0 0,-1-1-1,-1 1 1,0 1 0,1 0 0,-1 1-1,0 1 1,1 0 0,0 1-512,0 0 0,-1-1 1,-2-1-1,-1 1 0,-3-1 1,-1 0-1,0 1 0,-1 1 1,-3-1-1,0 1 1,34 8-1,-7-3 526,-3 0 1,2 5-1,-4 2 1</inkml:trace>
  <inkml:trace contextRef="#ctx0" brushRef="#br0">15423 17165 7918,'7'-40'0,"-1"8"0,-7 7 0,-2 11 610,-2 13 0,-3 13 1,2 10-1,-2 3 1,-2 2-1,-1 1 1,1 4-1,3 5 1,1 5-1,3 1 1,1 6-1,4 4 1,2 6 297,5 2 1,3-9-1,1 1 1,2-3-1,1-2 1,4-4-1,-1-4 1,-1-4-936,-6-5 0,-1-7 1,-6-4-1,-2 0 0,-3-6-247,-5-3 0,-4-5 0,-8-6 1,-6-2-1,-2-1 0,-3-4 1,-1-4 171,-3-3 1,1-3-1,5 4 1,-1 1 0,2 2-1,3 2 1138,4 2 0,7 2 1,3 4-1,-1 3 0,1 4 1,4 7-753,2 1 0,8 5 0,2 2 1,2 4-1,2 0 0,3 1 1,1-2-1181,3-3 0,1 2 1,3-5-1,-1 1 1,2-1-1,3-4-2381,4-5 0,-1 0 0,5-5 3200,2-2 1,2-8 0,1-2-1</inkml:trace>
  <inkml:trace contextRef="#ctx0" brushRef="#br0">15983 17992 7919,'6'-20'3460,"-3"3"-1299,6-1 1,-5 12 0,3 15 0,1 3-2360,-1 1 1,1 0 0,2 1 0,-1-1-1,1-1-1708,2-3 0,-3-3 0,0-6 1906,1 0 0,2-12 0,1-3 0</inkml:trace>
  <inkml:trace contextRef="#ctx0" brushRef="#br0">16103 17925 9148,'-14'-21'0,"3"2"0,0 3 0,4 1 0,-1 5 0,3 1 838,-1 1 0,3 5 0,7-1 0,5 2 0,4 2 1,5 2-1379,4 2 1,3-2 0,4 2 0,2-2 539,4-2 0,4 0 0,1 0 0</inkml:trace>
  <inkml:trace contextRef="#ctx0" brushRef="#br0">16543 17752 10599,'-9'-5'908,"0"1"0,2 1 0,-2 7 0,4 7-589,4 5 0,1 0 0,0 7 1,1-1-1,4 0 0,4-1 1,4-1-1,5 0-200,4-1 1,3 3-1,3-6 1,3-2 0,3-5-1,2-3-652,-1-3 0,-5-3 1,1-5-1,-4-2 1,-3-2-1,-5 0 32,-4-1 0,-1-2 1,-8-2-1,0 0 1,0-3-1,-3-1 1,-1 2 1580,-2 1 0,-5 2 0,1 0 0,1-1 0,1 1 1,4 0-593,2-1 1,8 6 0,9-1-1,4 0 1,8 0 0,4 0 217,3-1-706,11 4 0,-2-12 0,11 3 0</inkml:trace>
  <inkml:trace contextRef="#ctx0" brushRef="#br0">16823 15526 7927,'-14'-32'0,"2"5"714,4 8 0,-3 4 1,7 2-1,1-1 1,3 1-1,4 1 28,5 3 0,7-1 1,7 5-1,3 2 0,10 2 1,5 2-1,11 5 1,6 6-336,3 4 1,7 11 0,-3-2-1,3 2 1,-30-12 0,0 1-1,1 0 1,0-1 43,1 1 1,0 1 0,3 1 0,0-1 0,-4-1 0,-1-1 0,0 0 0,1 0 0,1 0 0,0 0 0,1-1 0,0 0-300,0-1 1,2 0 0,1 2 0,1 0 0,-3-4 0,0 0 0,1 2 0,-1-1 0,-1 1 0,1 0 0,-3-2 0,0 1-486,31 10 0,-5-5 0,-12 2 1,-5 0-1,-7 2 0,-7 0 1,-6-2-644,-4 0 0,-14-3 1,-1 7-1,-6 0 1,-4 1-1,-4-2 0,-4-4-3003,-2-3 1,-3-3 3978,1-3 0,5-15 0,3-9 0</inkml:trace>
  <inkml:trace contextRef="#ctx0" brushRef="#br0">18689 15579 7888,'4'-17'1216,"1"-1"1,5 6-1,-1 8 1,3 4-694,1 4 1,5 3 0,1 7-1,0 1 1,2 1 0,-2 3-1,2 3 1,-2 5 407,1 3 0,-3 7 1,-5-2-1,-3 4 1,-4 2-1,-5 2-963,-5 2 1,-8 3 0,-9-3 0,-4-4 0,0-2 0,-1-5-854,1-2 1,-7-5 0,-3-6 0,-1-2-1,-1-4 1,-1-5-4879,-2-5 5763,-8-4 0,2-1 0,-7 0 0</inkml:trace>
  <inkml:trace contextRef="#ctx0" brushRef="#br0">16663 15579 6736,'-6'-8'0,"-3"0"107,-3 2 1,-1-3 0,-1 3 0,1 1 264,0-1 1,-1-3 0,1 3 0,1-2-1,3-2 341,5-2 0,2 3 0,4 2 0,2-1 0,5 3-6,3-1 1,1 1 0,1 5 0,-1 2 0,-1 2 0,-3 6-52,-5 7 0,-2 9 0,-4 10 0,-2 4 0,-5 3 1,-3 4-1,-1 4-2,-1 3 1,3 3-1,0-4 1,4 0-1,1 1 1,3-3-1005,1-2 0,4-3 0,2-6 0,5-1 0,3-4 1,3-5-1145,3-6 1,-2-5 0,6-7 0,0-3 0,-1-5-1,-3-3 1494,-3-1 0,-2-5 0,0-3 0</inkml:trace>
  <inkml:trace contextRef="#ctx0" brushRef="#br0">16476 16166 7871,'-21'6'2058,"2"-5"1,7 5 0,5 0-1603,7 3 0,12 3 1,11 0-1,7-2 1,7-3-1,7-1 1,10-3 113,7-1 1,-4-2 0,3 0 0,3 1-571,4 4 0,-2-4 0,8 5 0</inkml:trace>
  <inkml:trace contextRef="#ctx0" brushRef="#br0">15663 17205 8003,'-15'-6'163,"-1"-2"1,-3-4-1,-1-2 143,1 1 1,-3 4 0,4 2 0,2-1 0,1 1 0,2-2 0,-2 0 0,-1 2-1,-2 1 1,0 1-6,-1-1 1,-1 5 0,-5-3 0,2 2 0,-4 2 0,0 2 0,-4 1 0,-1 2-25,-5 3 0,-2 1 0,-2 6 0,-2 1 0,-2 2 0,2-1 610,2 3-695,-5-6 1,9 7 0,-2-3 0,4 4 0,4 2-1,1 0 110,5-2 1,7 0 0,0 5 0,5-1 0,4 1 0,5 1 0,2 3-188,2 5 0,2-2 1,2 1-1,5 2 0,4 3 1,4 3 19,0 2 0,7 4 0,0-5 1,5-1-1,7-2 0,2-1 1,2 0 133,0 0 1,2-4 0,2-2 0,5-2 0,5-2 0,5-3-64,7-5 0,4-3 1,-31-12-1,1-2 1,1 0-1,2-1 1,0-1-1,1-2 0,2 0 1,0 0-1,-1-1 1,1 0-83,-1 0 0,1 0 0,2 0 0,-1 0 1,1-1-1,0 0 0,0 0 0,-1-1 1,2 0-1,0-1 0,-1 0 0,-1 0-129,-2 0 0,0 0 0,5-2 0,-1 1 0,-4 1 0,-1 0 0,2-1 0,0 0 0,0-1 0,0 0 0,-3 0 0,0 0 31,-3 0 0,1 1 0,3-2 0,0 0 0,-5 2 0,0-1 0,0-1 1,1-1-1,-2-1 0,1-1 0,-2 1 0,0-1 0,35-9 162,-1-1 1,-5 2 0,5-5 0,-5-2-1,-3 1 1,-7-1-156,-6 2 0,1 0 1,-7-5-1,-1 0 1,-3 1-1,-5-1 1,-3 0-178,-4 1 0,-6-1 0,-1-1 1,-4-2-1,-5-2 0,-6-1-63,-4 1 0,-5-5 1,-6 1-1,-10-4 0,-11-3 1,-9-3-1,-6 0-83,-7 0 1,-5-2 0,25 25 0,-2 3 0,-1-1 0,0 2 0,-1 0 0,0 2-1,-3 0 1,-1 0 45,-1 0 0,1 0 0,0 2 0,0 2 1,-4-1-1,-1 1 0,-2 2 0,0 1 0,0 2 1,-2 0-1,-2 0 0,0 1 0,0 1 0,0 1 233,-2-2 0,-1 2 0,-2 1 0,0 0 0,-1 1 0,0-1 0,-1 0 0,1 0 0,0 1 0,0 1 0,4-2 0,0 2 0,1-1 0,0 1 81,1-1 1,1 0 0,4 2-1,1 1 1,0-2 0,1-1 0,3 2-1,2 1 1,-29 1 0,5 4-3102,7 4 1,6 8 3030,1 6 0,3 5 0,1 4 0,10 4 0,5-1 0</inkml:trace>
  <inkml:trace contextRef="#ctx0" brushRef="#br0">14863 17245 7868,'-13'-7'609,"4"1"1,1 5 0,3-4-1,2-4 26,1-3 1,-4 3-1,-1 1 1,-2-1-1,-1 0 1,-4 0-1,-4-1 1,-2-1-135,-4 2 1,-1-3 0,-2 4 0,1-4 0,-1-2 0,0 1-251,1 0 0,0-5 1,3-1-1,0-2 1,1-4-1,0-3-85,0-3 0,5-6 0,0 1 0,2-2 0,2-4 0,-1-1 0,1-1 31,0 1 0,-2-3 0,-2 1 0,0 1 0,0 0 0,3-1-37,0 2 1,-1 0 0,-1 0 0,-2-1-1,2 1 1,1 0 0,2 0-358,0-1 1,4-5 0,0 1 0,0-2 0,2-3-1,2 1 78,4 2 0,1 1 0,0-3 0,0 2 0,0 2 0,0 2 300,0 3 0,4 2 0,1 1 0,-1 0 0,2 0 0,1 1 0,2 2-6,0 2 1,1-1-1,7-4 1,2 0-1,2 0 1,2 0-429,3 0 1,-4 5 0,0 1 0,2 1 0,1 2 0,2 0 0,-1 0-16,1 1 0,0 2 0,-1 0 0,1-2 0,-2-1 22,-3 2 431,3 1 1,-5 1-1,3 0 1,0 1-1,0 0 1,1 3 16,-2 1 1,3-1 0,-2-3 0,3-1 0,5 0-1,3 2-261,1 3 0,3-2 1,-2 5-1,2 0 0,2-2 1,-1 2-1,-1 0 18,2 2 0,-6 2 1,9 2-1,0 0 0,-1-1 1,-1 3 15,-1 2 0,-6-3 0,-4 5 0,-5-2 1,-4 1-1,-2 1 565,-3-1-354,-1 5 1,-2-4 0,1 4 0,-1-1 0,0 1-116,1 1 0,-6 1 0,1-2 0,2-2-307,1 2 1,1 2-1,0 1 1,1 0-1725,-1 0 0,-4 0 0,-2 1 1010,-1 4 1,0-4-1,-1 4 1,5-4 949,6-1 0,5 0 0,6 0 0</inkml:trace>
  <inkml:trace contextRef="#ctx0" brushRef="#br0">15756 13754 9889,'0'-30'0,"2"3"0,2 8 1066,5 7 1,7 6 0,4 6 0,-1 0-468,0 0 1,-1 6 0,-5 3 0,1 4 0,-3 4 0,0 3-1,-4 4-564,-1 4 0,-1 8 1,-5-1-1,0 2 1,0 0-1,0-3-1642,0-1 1,0 3-1,-2-5 1,-2-2 1606,-5-1 0,-3 5 0,-1 1 0</inkml:trace>
  <inkml:trace contextRef="#ctx0" brushRef="#br0">15063 13101 16001,'0'-14'496,"0"1"0,-1 4 1,-2 0-1,-2-1 0,2-2 1,2-1-1,1-1 0,1 2 732,4 4 1,2 2 0,6 6 0,1 0-1,-1 3 1,0 4 0,1 8 0,-1 4-1000,0 5 0,-5 7 0,-4 4 0,-2 4 0,-2-1 0,0-2 0,-2-3-339,-2-1 0,1-8 1,-5 2-1,2-2 29,4-3 0,0-5 1,2-13-1,0-13 45,0-14 0,2-4 1,2-8-1,5-2 0,3-5 1,3-6-1,1-1 11,2 1 0,-1 3 1,-2 6-1,1 1 1,2 5-1,-1 8 0,-4 7-112,-4 4 1,3 6-1,-4 1 1,4 2-1,0 5 1,-1 4 144,-3 6 0,1 3 0,6 3 0,1 2 0,2 6 0,-2 2-69,-1 1 1,-1 1 0,-1 0 0,-1-1 0,-2 1 0,-2 0 0,-2-2 58,-4-3 1,0 3 0,-2-4-1,0 1 1,0-1 0,0 0-1,0-2-977,0 0 1,0-1 0,1-5 0,4-1 0,5-3 0,5-3 0,4-2 967,2 1 0,1-7 0,5-5 0</inkml:trace>
  <inkml:trace contextRef="#ctx0" brushRef="#br0">15743 13127 8528,'6'-7'2782,"1"1"0,8 6 1,1 0-1707,2 0 0,10 0 0,0 0 0,4 0 0,2 0 0,-2 0 0,1 0 0,-4 0-929,0 0 1,-4-2 0,-3-2 0,-4-5 0,-5-3 0,-4-3 0,-5-1-1277,-2-2 0,-11-5 0,-7 2 0,-11-1 0,-6 1 0,-4 3 1362,-1 6 0,-2 1 0,1 6 0,4 2 0,4 3 0,4 5 0,5 4 809,4 2 0,5 7 0,4 3 1,4 3-1,7 5 0,5 2 1,8 3-1043,4 0 0,9-4 0,7 1 0,2-4 0,1-5 0,4-4-1132,-1-3 0,2-4 0,0 0 0,1-4 1132,-1-1 0,-1-1 0,-2-5 0</inkml:trace>
  <inkml:trace contextRef="#ctx0" brushRef="#br0">16943 12261 8464,'0'-46'1120,"0"24"0,0 10 1,1 18 123,4 10 0,-2 6 0,5-1 0,3 4 0,1 9 0,1 8 0,0 8-82,1 6 1,-6 1-1,0 3 1,-1 1-1,-1-2 1,0 1 0,-3-6-1163,-1-3 0,-2-2 0,0-9 0,-2-6 0,-2-6 0,-4-6-213,1-4 0,-5-5 1,3-4-1,-4-5 1,-3-4-1,-2-4-660,1-5 1,-2-9 0,1-5 0,2-7 0,1-4 0,2 0 0,0 3 1420,-1 3 1,1 5 0,0 3 0,-1 1 0,1 4 0,1 3 268,3 3 1,2 6-1,4 0 1,-2 7 0,2 8-818,2 5 0,1 5 0,0-3 0,0 2 0,0 4 0,0 2 0,0-1 0,6 4 0,3-8 0,3 3 0,2 2 0,4-2-1465,4-3 0,4 2 1465,0-6 0,7-6 0,1-6 0</inkml:trace>
  <inkml:trace contextRef="#ctx0" brushRef="#br0">17249 12834 8250,'0'-34'6897,"0"3"-6023,0 9 0,0 22 1,0 9-1,0 2 1,0 3-1,0-1 1,2 2-810,2 3 1,-1 2 0,5 7-1,-1 0 1,-1-2 0,1-1-3652,1-2 1,-5-6 3585,1 2 0,-2-3 0,-2-2 0</inkml:trace>
  <inkml:trace contextRef="#ctx0" brushRef="#br0">17209 12834 11731,'-7'-31'0,"2"1"0,4 4 0,1 3 0,0 4 1005,0 3 0,6 3 0,3 4 0,3 4 0,1 4 0,2 2 0,2 4 0,4 5-3148,0 6 1,3 4 0,-7 3 2142,0 0 0,3-1 0,1 4 0</inkml:trace>
  <inkml:trace contextRef="#ctx0" brushRef="#br0">17502 12847 8226,'0'-40'4247,"2"18"-3076,2 9 0,4 10 0,5 7 0,0 5 0,1 3 0,-1 1-209,0 1 0,1 5 0,-1 2 0,2 1 0,1-1 0,3-4-1293,2-5 0,-4 0 0,0-7 0,-2-2 0,0-2 0,1-2-411,2-4 1,4-4-1,-3-9 1,2-5-1,3-7 1,0-5 0,-2-2 362,-4 1 1,-1-1-1,-2 6 1,-3 1 0,-2 4-1,-2 3-118,-4 6 0,-1 3 497,2 5 0,-4-8 0,5 2 0</inkml:trace>
  <inkml:trace contextRef="#ctx0" brushRef="#br0">5852 14073 30459,'-13'0'-1287,"5"-5"0,4-4 0,1-3 0,0-3-885,-2-3 1,1 2 2139,4-6 0,0 0 0,0-5 1,0 0-1,1 1 0,2 0 1,2 4-1,-2 4 0,-2 4 1,-2 0-1,-4 2 547,-4 4 0,-8 2 1,-6 7-1,-3 2 1,-4 3-1,-2 1 1,-2 2-1,-3 0 1,-2 0-477,-1 1 1,0-2 0,-1 1-1,-1 0 1,1-1 0,2 1 0,2 2-1,2-1 205,-1-1 1,6 7 0,-1-2 0,3 2 0,1 2 0,1 1-466,-1 2 0,0 1 0,2 5 1,2-1-1,0 2 0,1 2 0,0 1-110,0-1 0,5-2 0,0-2 1,0 1-1,1 0 0,-2-1 0,3 0 535,5-4 1,0 1 0,5-3 0,2-1 0,2 2 0,1-2 0,0 2-202,0-1 0,1 3 0,4 2 1,4-2-1,4 0 0,3 0 149,2 3 0,1 0 0,-1 1 0,4 0 0,3-2 0,4-2 0,0 0 14,2 0 1,6-2 0,-1 1 0,1 0 0,1-1 0,0-2-100,-1 1 1,10-6 0,-4 6 0,3-3 0,1 1 0,1-1 0,2-3-207,0 0 0,-4-1 1,2 0-1,0 1 1,1-2-1,3-2 463,-1-1-110,-1-6 0,3 7 0,2-4 1,0 0-1,0 1 0,-5-1 1,-1 2-51,-2-1 1,-2 2-1,2 4 1,1 1 0,-3-1-1,3 2-243,-1 3 0,2-4 1,3 4-1,0-2 0,0 1 1,4-1-1,2-3 161,1-2 0,0-8 1,-3 3-1,4-2 0,-1 0 1,0-1 341,-3-1 0,2-2 0,-2 0 1,-1 0-1,0 1 0,-3 4 1,-2 4-640,1 3 1,-4-4 0,2 1 0,1 2-1,2 1 1,1 1 0,1 0 49,-1 0 0,2-1 0,1-1 0,2-4 0,-2 1 0,-1-3 288,-2 1 1,5 0 0,0-3 0,-2 2 0,-1-2 0,-3-2 0,-2 1-137,-1 2 1,0-2 0,4 3 0,1 0 0,-1 1 0,0 0 0,1 1-286,-1 1 0,5-1 1,1 3-1,0-2 1,3-1-1,1-1 369,0 0 0,5-2 1,-5-4-1,2 0 1,3 0-1,1 0 1,4 0 178,1 0 0,-7-6 0,1-1 0,0-2 1,-3 2-1,2 1 0,-3 3-338,1 1 1,4-2 0,4 0 0,-2 1 0,0 0 0,-1 0-321,4-2 1,-5-5 0,2 2 0,-2 0-1,2-1 1,-2-2 0,2-2 316,-3-5 1,2 2 0,-2-6-1,0-2 1,-2-3 0,-1-4-526,0-4 642,-32 16 1,1-1 0,-2-2 0,1 0 0,-1-1 0,-1 0-1,1-1 1,-1 1 0,0-2 0,0-1 0,-1 1 0,-1 0 102,24-24 1,-2 0 0,-10 8 0,-4 4 0,-3 3 0,-4 4 0,-2 2-695,-1 1 1,-2 0 0,-1 1 0,-2-1 0,0 1 0,0-1-885,0 0 1230,-5 1 1,2-1 0,-7 0 0,-2 2 0,-2 1-1,-2 4-11,-3 0 1,-3-2 0,-5 4 0,-4 2 0,-4 1 0,-5 2-1,-6 0-118,-5-1 0,-2 5 0,-6 1 0,-3-1 0,0 0 0,-5 1 329,-1 2 1,2-2-1,-5 2 1,-1 0-1,-2-2 1,-2 2-1,0-1 241,-4 0 0,3-2 0,-6-5 0,1 1 1,-7 0-1,-4-1-106,32 8 0,-1-1 0,0-2 0,-1 0 0,0 0 0,-1 1 0,-1-1 0,0 1 1,-3 1-1,0-1 0,-1 2 0,-1-1 0,-2 0 0,0 1-101,-2-1 0,0 0 1,-5 1-1,0-1 1,-1 1-1,0 0 1,-1 1-1,-1 0 1,0 0-1,0 1 0,-3-1 1,0 0-1,0-1 1,1 0-26,1-1 1,-1 1 0,-2-1 0,-1 0 0,4 0-1,0 1 1,-1 0 0,1 0 0,-4 1 0,-1 0-1,3 0 1,-1 1 84,-1-2 0,0 1 0,-3 2 1,1-1-1,2 0 0,1-1 0,0 0 1,1 0-1,-3-1 0,0 0 0,0 0 1,0 0-1,-2 1 0,0 0-62,0 0 0,1 1 0,-1 0 0,0 0 0,0 0 0,1 0 0,-2 1 0,0 1 0,1 1 0,0 1 0,-2 0 0,1 1-544,-1 1 0,2 1 381,1 0 0,0 1 0,-5 3 0,-1 1 0,2 0 0,0 1 1,-1 2-1,-1 1 0,0 0 0,1 1 0,1 0 0,1 1-42,3-1 0,1 0 0,-2 2 0,0 0 1,2-1-1,1 0 0,1-1 0,1-1 0,1 1 1,1-1-1,4 1 0,1-1 0,2 2 0,0-1-124,1 0 0,0 1 0,-3 2 0,1 0 0,-6 1 0,0 0 316,1 0 0,0 0 0,-1 2 0,1-1 0,3-1 0,0 1 0,-2 0 0</inkml:trace>
  <inkml:trace contextRef="#ctx0" brushRef="#br0">5172 9276 12695,'6'-33'-907,"-3"9"1,6-2 689,1 1 0,-4 10 160,-1 1 1,-4 4 0,-1-3-1,0-1 1,-1 1 0,-4 0-1,-4 1 1,-4 2 0,-3 2-1,-4 2 1,0 3 0,-6 2 0,-2 1 481,-3 0 0,-6 0 0,3 1 0,0 2 0,1 2 0,1-1 0,-2 1 0,-2 1 54,1 1 1,5-4 0,-2 3 0,-1-2 0,-3 1 0,-2-1 0,-2 2 0,0 1-251,0 1 1,-6 4 0,-1-2 0,-2 5-1,-2 4 1,0 0-18,-1 1 1,-13 3-1,5 0 1,0 2 0,0 1-1,7 1-13,3 0 0,1-1 0,-3 1 0,3 1 0,5 2 1,4 2-1,3 1 50,1-1 0,6 1 0,1-3 0,4 1 0,4 0 0,2 0-366,2 0 0,7 5 1,3-4-1,1 1 1,4 1-1,5-2 184,6 1 0,9 2 0,5-3 0,9-3 0,6-1 1,8-1 59,6 0 1,4-1-1,12-1 1,2-1-1,2-3 1,-33-11-1,-1 1 1,3-2-1,0 1-24,0 0 0,1-1 0,9 0 0,2 0 0,-5-2 0,1 1 0,3 0 1,1 0-1,3 1 0,0 0 0,-1-1 0,1 0-104,-1-1 0,1 1 0,6 1 0,0 0 0,-5 0 1,0-1-1,1 1 0,0-1 0,0-1 0,-1 0 0,0 0 1,-1 0-78,-1 0 0,1-1 0,5 1 1,1-1-1,-6 1 0,-1 0 0,0-1 1,1 0-1,0-1 0,1 0 0,-3-1 1,1-1-1,1 1 0,-1 0 123,0 0 0,-2-1 0,-2-1 0,1 1 0,3 0 0,1 1 1,-1-1-1,-1 0 0,0-1 0,0-1 0,1 0 0,0-1-27,0 1 1,0-2-1,-4 1 1,1 0-1,2 0 1,0 0 0,-1 0-1,0 0 1,-2 0-1,1 0 1,0 0-1,0 0 28,-2 0 1,1 0-1,-2 0 1,1 0 0,3 0-1,0 0 1,2 1-1,-1-2 1,0 1 0,0-1-1,0 0 1,0-1 56,-1 0 1,-1 0 0,0-3 0,0-1 0,0 2-1,-1-1 1,1 0 0,-1-2 0,-2 1 0,-1-1 0,1 1-1,0-1 1,-2 0 0,-1-1 62,1-1 1,0 0 0,-2 2 0,0-1-1,0-2 1,0 0 0,-1 0 0,-2-1-1,1-1 1,-1 0 0,-1 0 0,-1-1-56,2-2 1,-1 0 0,0 2 0,0-2 0,-3-2 0,-1-1 0,-1 0 0,-1 0 0,0 1 0,-2-1 0,31-18 129,-6-1 0,-2 5 0,-11-1 0,-4 2 0,-4 0 0,-7 1 0,-7 2-242,-5 1 0,-9-1 0,-5 0 0,-4-1 1,-4 0-1,-6 0-501,-7 1 0,-3-5 1,-9 2-1,-2 0 1,-3-2-1,-1-1 60,-1 0 1,4-3-1,-5 6 1,-3 0-1,-2 0 1,-5 0 401,-4 1 1,-9 2-1,-6 1 1,29 14-1,-1 0 1,-4-1-1,-2 1 1,-6 0-1,-2 1 1,-3 0-1,-1 2-26,-2 0 0,-1 2 1,-9 3-1,-1 1 0,0 1 1,-2 2-1,20 0 0,0 0 1,-1 1-1,-4 0 0,-1 0 1,-1 0-1,1 0 0,-1 0 1,0 0-112,-1 0 0,0 0 0,-1 0 1,-3 0-1,-1 0 0,0 0 1,0 0-1,-1 1 0,0 0 1,0-1-1,0 1 0,0 1 0,-1-1 1,-1 1-1,1 0 0,2 1 1,1-1-1,-1 1 24,2 0 0,0 1 1,0-1-1,0 1 1,1 0-1,1 0 1,5 1-1,1 0 1,1 0-1,0 0 1,0 0-1,2 1 1,-25 3-1,2 1 1,6 0-1,1 1 1,5 1-1,3 0-1032,4 0 0,3 1 0,5 0 0,2 1 1185,9-1 0,1 0 0,-1 1 0,1-1 0,-32 14 0,4-1 0</inkml:trace>
  <inkml:trace contextRef="#ctx0" brushRef="#br0">4786 10249 9732,'0'-42'0,"1"10"2692,3 11 1,-2 10-1,1 16-1600,-6 4 0,-10 13 0,-14 8 0,-12 7 1,-15 10-1,21-21 0,-1 1 0,-5 4 1,-2 1-924,-5 2 1,0 1 0,2-1 0,-1 2 0,-7 7 0,-1 1 0,0 1 0,-1 0 0,1 0 0,0-1 0,-1 0 0,0 0 0,2-3 0,0 1-651,3-2 0,0 0 1,-2 1-1,0-1 1,5-4-1,0 1 1,1-1-1,0 0 1,2 0-1,0 1 0,3-3 1,0 1 225,3-1 1,-1 0-1,-4 0 1,-1-1 0,2 0-1,1 1 1</inkml:trace>
  <inkml:trace contextRef="#ctx0" brushRef="#br0">1613 12741 9951,'0'-14'-235,"0"1"1,0 0 78,0-1 637,0 7 1,0 3 0,0 8 0,0 6 249,0 7 0,1 3 0,4 9 0,2 0 0,2 4 0,0 1 0,0 3 0,0 3 0,0 3 381,1 1 1,0 5-1,-1-3 1,-3 0 0,-1 0-1,-1-5-1052,-1-4 0,3 0 0,-2-6 0,-1-2 1,-1-6-1,-2-5-591,0-3 0,-2-9 1,-1-8-1,-1-11-2582,1-12 2854,2-14 1,5-7 0,2-7 0,1-2 0,4-4 0,-1 3 78,-1 4 1,3 6 0,-5 7 0,1 5-1,-2 8 1,-2 7 1720,0 4 1,7 7 0,-4 7 0,2 8 0,0 11-1,1 7-1060,2 6 0,2 3 0,0 6 1,3 0-1,2 0 0,0-1-481,0-4 0,4 2 0,-6-7 0,0-3 0,-2-5 0,-4-3 0,0-4-969,-2-5 1,-6-5 0,1-11 0,-2-8 0,-2-9 0,0-11 554,0-11 0,0-1 1,0-1-1,0 1 0,0 3 1,0 3-1,0 5 1051,0 4 1,0 4 0,0 5-1,1 5 269,3 7 0,2 10 0,5 10 0,-4 7 1,1 5-1,-1 5 0,5 2-914,4 2 0,-1 5 0,4-4 0,-1 1 1,1-2-1,2-4 0,3-5-1198,1-3 0,1-3 1,3-5 1241,2-2 0,-3-12 0,4 1 0</inkml:trace>
  <inkml:trace contextRef="#ctx0" brushRef="#br0">2586 12914 8462,'-7'-27'0,"-4"11"752,-1 13 1,-2 16-1,9 13 1,2 3 475,2 1 1,1 2 0,0 0 0,1-3-1,5 2 1,7 2 0,10 2 0,5-2-1087,3-3 1,4-5 0,-3-3 0,-4-6 0,-5-5 0,-5-7-950,-3-2 0,-3-5 0,-3-6 0,-5-9 0,-4-9 0,-4-7 0,-5-6 243,-3-1 0,-3-2 0,0 1 0,-1-1 0,1 3 0,0 0 1291,5 3 1,-2 6 0,8 2 0,1 5 0,1 6-1,4 5 1,2 4-1059,5 5 0,5 2 0,3 5 0,5 4 1,5 8-1,4 5 0,3 3 331,0 2 0,5 2 0,-5 0 0</inkml:trace>
  <inkml:trace contextRef="#ctx0" brushRef="#br0">3159 12847 9100,'0'-37'3141,"0"6"0,0 13-3256,0 18 0,6 12 1,3 11-1,3 2 1,3 1-1,1 3 1,3 0-4893,2 2 5007,-5 0 0,9-4 0,-4 0 0</inkml:trace>
  <inkml:trace contextRef="#ctx0" brushRef="#br0">3386 13061 8572,'0'-34'682,"0"13"0,3 9 0,4 12 0,8 0 546,4 0 1,4-1 0,3-4 0,1-4-1,-1-3 1,0-1 0,-4 0 0,-4-2-1370,-4-3 0,-6 2 0,-5-5 0,-8 0 0,-8 2 0,-8-2 0,-4 4-669,-2 2 0,-4 0 0,-1 11 1,-1 1-1,1 4 0,3 8 418,6 9 0,4 11 1,7 8-1,3 5 1,4 7-1,5 4 392,5 6 0,8 8 0,8-6 0</inkml:trace>
  <inkml:trace contextRef="#ctx0" brushRef="#br0">1853 14420 10403,'0'-43'603,"0"3"1,1 10-1,4 14 1,4 4-16,3 2 1,-1-5 0,0 8-1,-2-2 134,1 0 0,-4 7 1,-3 2-1,-6 9 1,-6 6 1797,-3 3-2191,-1 6 0,0-5 0,1 5 0,1-2 1,4 0-1,1-1-183,3-3 0,7-4 0,5 0 1,6-3-1,6-2 0,7-4-513,5-4 1,1-2-1,1-2 1,-5-5 0,-5-2-1,-6-5 1,-2-1 113,-6-3 1,-6 4 0,-1-3 0,-4 5 0,-4 4 0,-5 3 960,-3 0 0,-1 5 1,0-4-1,1 5 0,1 5 1,4 4-1,1 2-102,3 3 0,2 5 0,2 3 0,3 3 0,7 2 0,5 0-1559,6-1 0,5-4 0,3-1 0,1-2 1,0-2-1,0-4 0,1-4-2241,3-5 1,-10-2-1,0-4 3194,-4-2 0,-9-15 0,-7-9 0</inkml:trace>
  <inkml:trace contextRef="#ctx0" brushRef="#br0">2413 14353 8336,'12'-32'1099,"-2"7"1,-1 10 0,3 9 0,3 4 770,2 2 0,1 0 0,-5 2 0,1 2-879,-1 5 0,-6 7 1,-2 4-1,-4-1 0,-1 2 1,0-2-1,0 0-2366,0-2 0,0 2 0,0-1 253,0-2 0,0-9 0,-1-7 0,-2-9 0,-1-7 0,1-6 1473,1-3 1,1-1 0,-2 3 0,-2 1 0,2-1 0,2 3 778,1 2 1,0 3 0,1 3 0,4 3-1,4 5 1,2 2 0,3 2-835,-1 0 1,2 6-1,3 3 1,2 3 0,3 3-1,-1 1-1590,2 2 0,-1 1 0,1-3 0,-3 2 0,-1-1 0,1-4 0,1-3 1294,-1-1 0,4-6 0,-4 3 0</inkml:trace>
  <inkml:trace contextRef="#ctx0" brushRef="#br0">2933 14313 8336,'7'-19'0,"-1"0"815,0 3 0,-3-1 1,6 13-1,1-1 0,2 1-36,1 0 0,5-1 1,0 7-1,0 1 1,-1 1-1,3 0 1,-1 1-611,0-1 0,0 1 1,-2-5-1,0 0-1554,0 0 1,-10 0 0,-7 0 1978,-7 0 0,-5 1 0,-1 4 0,1 4 1,1 4-1,4 5 0,0 5-168,-1 7 1,5 0 0,-1 4-1,2 0 1,2 0 0,0 1-1,2-1-2492,2-3 0,2-4 0,6-5 2066,1-4 0,4-9 0,9-3 0</inkml:trace>
  <inkml:trace contextRef="#ctx0" brushRef="#br0">3612 13487 12338,'-28'-10'0,"6"14"1809,6 20 1,4 17-1,2 10 1,1 2-1167,-2 0 0,1 7 0,1-10 0,3 2 1,2 2-1,-1 3 0,2-1 0,3-3-1068,5-4 1,1-3-1,4-7 1,-1-4-1,1-5 1,2-8-1002,1-9 1,-4-1 0,-1-9 0,-2-4 0,-3-11 0,-2-10 541,-1-10 1,-6-8 0,-4 5-1,-5-4 1,-3 1 0,2 1 0,3 4 1321,4 5 1,3-1-1,6 8 1,0 0-1,1 5-20,4 5 1,4 6 0,7 5 0,5 0 0,2 1 0,6 2 0,-1 3-1486,0 1 1067,4-4 0,-3 3 0,3-6 0</inkml:trace>
  <inkml:trace contextRef="#ctx0" brushRef="#br0">3799 13647 11504,'0'-38'0,"0"3"0,0 9 0,0 7 0,0 4 1005,0 1 1,6 10-1,3 7 1,3 12-1,0 7 1,-2 8-451,-1 2 1,-6 4-1,3 4 1,-2 1-1,1 2 1,-2 1-1,-2-1 1,-1-3-1120,0-4 1,0 0-1,0-8 1,0-5 0,0-2-410,0-5 0,0-8 0,0-8 0,0-9 0,2-7 1096,2-7 1,-3-2 0,4-3-1,-2 0 1,0 0 0,1 3 919,-1-1 0,3 7 0,0 3 1,2 6-1,2 5 0,2 4-706,1 1 1,-3 1-1,2 4 1,3 5-1,0 6 1,1 5-656,2 0 0,-3 2 1,3-5-1,-2-2 1,0-1-1,2-3-1306,-2-3 1,-1-3 0,-2-8 1623,1-2 0,-1-3 0,0-7 0</inkml:trace>
  <inkml:trace contextRef="#ctx0" brushRef="#br0">2053 15433 6919,'-18'-11'0,"-1"-2"1131,-2-2 0,9 2 0,0 3-448,5 1 0,3 4 1,5-2-1,3 2 1,7 8 312,5 9 1,0 5 0,7 8 0,0 4 0,3 2-1,0 5-382,1 3 0,-5-7 0,0 7 0,0-5 0,1-5 0,-1-2-733,2-5 1,2-9-1,4-8 1,1-5-1,-3-5 1,-4-5-1,-5-6-1072,0-6 0,-8-12 1,1-3-1,-5-1 0,-4 0 1,-2 1 552,-1 1 1,0-5 0,-1 4-1,-2 1 1,-1 4 0,1 7-1,0 7-2298,-2 8 2936,4-2 0,1 10 0,7-4 0</inkml:trace>
  <inkml:trace contextRef="#ctx0" brushRef="#br0">2733 15273 9119,'7'-6'0,"-1"-1"0,-2-2 0,2 1 0,2 1 1206,2 0 0,-1 4 0,3-2 0,3 4 0,0 2 0,1 5 0,0 7-442,2 8 1,0 13 0,-7 3-1,0-1 1,-4 1 0,-1-2-1,-3 4 1,-1-2-923,-2 1 0,-5-5 0,-1-2 0,0-3 0,-1-3 0,0-3-466,-4-4 0,-1-9 1,-1-4-1,0-4 1,-1-4-1,2-7-118,4-12 0,2-10 1,6-9-1,0-2 1,1-4-1,4-4 1,3-4 790,4 1 0,-3 5 1,-1 7-1,-1 8 0,-1 9 1,0 4-466,-3 5 1766,-2 7 0,4 5 0,-1 10 0,-1 6-692,-1 4 0,-8 8 0,-2-1 1,-1 5-1,2 5 0,0 0-1191,-1-1 0,5-2 0,-1-7 0,2 0 1,5-1-1,5-3 0,8-4-4880,8-5 5413,5-7 0,11-9 0,0-9 0</inkml:trace>
  <inkml:trace contextRef="#ctx0" brushRef="#br0">3199 15033 8717,'-13'-10'0,"1"5"0,3 11 1142,5 9 0,2 6 0,2 4 0,0-3-407,0-4 0,2 3 1,2-1-1,5 1 1,3-5-1,3-4 0,1-4-844,2-2 0,5-2 1,-2-4-1,1-2 1,-1-2-1,-2-5-842,-2-3 0,-7-5 0,-3-1 0,-1 0 0,-3 0 0,-1 0 691,-2 2 0,-5 1 1,-1 2-1,-1 1 0,-2 2 1,0 2 3575,0 2 0,6 4-2739,-1 6 0,4 3 0,4 7 0,5-1 0,3 0 0,2 1-424,-1-1 1,5-1 0,1-3 0,0-5 0,2-2 0,0-2 0,1 0-633,-1 0 1,-1-2-1,-3-2 1,-1-5 0,-3-3-1,-4-3 1,-3-1-345,-3-2 0,-2 0 0,-1 4 0,0-3 0,0-1 0,-1 4 1356,-3 3 0,1 1 1,-5 4 315,2-1 1,2 5 0,4 2-1,0 8 1,0 5 0,1 5-421,4 4 1,-2 3 0,6 2 0,2-1 0,4 0 0,5-4-370,0-4 1,2-4 0,7-2 0,0-3 0,2-6 0,0-7-578,2-10 0,-5-5 0,3-9 0,-3-3 0,-2-6 0,-3-6 0,-2-6 26,-2-3 1,3-6 0,-2-1 0,-1 0-1,2 0 1,-2 2 1014,0 3 0,-1 12 0,-6 7 0,-2 8 0,-1 8 0,1 7-403,2 4 0,2 11 1,-1 12-1,-1 12 1,-3 14-1,-5 16-5820,-2 12 5699,-1-25 0,-2 1 0,-7 2 0,-2 1 0,-1 5 0,0 0 0</inkml:trace>
  <inkml:trace contextRef="#ctx0" brushRef="#br0">2040 16539 11552,'-26'-19'1117,"4"5"0,9 14 0,8 12 0,4 5-630,1-1 1,6-1-1,4-2 1,6-1-1,7-2 1,2-2-1,3-2-605,3-4 0,-3 0 1,3-2-1,-4-2 0,-5 0 1,-4-6-220,-3-4 1,-8 2 0,-4-8 0,-7 2 0,-10 0-1,-8-2 351,-7 2 0,-6 7 0,-5 4 0,1 4 0,0 1 1,3 1-1,5 4 999,3 4 1,7 7 0,5 3-1,6 0 1,5 2 0,5 0-924,5 2 1,8 1 0,11 0-1,4-2 1,6 0 0,3-1-976,5-3 1,0-3 0,0-4 0,1-2 0,1-4 0,-1-4 0,-3-1 884,-4 0 0,2-12 0,-4-2 0</inkml:trace>
  <inkml:trace contextRef="#ctx0" brushRef="#br0">2533 16379 8209,'7'-30'0,"-1"5"1792,0 9 0,1 12 0,7 9-1225,-1 3 0,0 2 0,1 7 0,-1 0 0,0 0 0,1-1 0,-1 0-1582,0 2 1,1-2-1,-1-5 1,0-4 0,1-1-64,-1-3 0,-7-3 1,-6-3-1,-9-3 1,-7-1 1400,-6-4 1,-5 4 0,-4-1 0,-3 3-1,-2 2 1,2 1 1021,2 2 1,6 2 0,7 2 0,3 5 0,1 4 0,5 5 0,2 4-1177,5 3 0,8 2 1,5 0-1,6-1 1,8 1-1,6 0-1221,5-1 1,5-5-1,3-3 1,3-5-1,1-5 1052,4-8 0,1-12 0,1-9 0</inkml:trace>
  <inkml:trace contextRef="#ctx0" brushRef="#br0">3053 16272 8188,'-21'-20'2170,"-3"8"0,6 12-1839,2 7 0,6 5 0,1 0 0,0-2 0,2-1 0,1 0 1,1 1-1,1 2 509,1 3 0,1 3 1,2-2-1,2 3 1,4 1-1,6 0-1789,4 1 0,12-5 0,0 2 1,5-3 948,4-2 0,13 1 0,5-1 0</inkml:trace>
  <inkml:trace contextRef="#ctx0" brushRef="#br0">3319 16339 8189,'-26'-41'4648,"0"10"-4410,4 17 0,10 7 0,14 7-177,10 0 0,7 0 1,9 0-1,3 0 0,3 0 1,2 0-834,-1 0 0,-5 0 0,1 0 0,-4 0 1,-5 0-1,-6-2 322,-5-2 0,-1 1 0,-7-4 1,-5 1-1,-6 1 0,-7 1 1739,-3-1 1,0 1 0,5 4 0,0 0-196,-1 0 1,7 7 0,2 7-1,4 5 1,1 5 0,0 1-648,0 3 1,6 6 0,3-3 0,3-1-1,-1-2 1,0-3 0,-4-1-432,-1-2 0,3-6 0,-3 0 1,0-4-613,0-3 0,-2-12 0,-4-4 0,-1-11 0,-2-10 0,-2-5 126,2-4 1,2-7 0,1-4 0,0 1 0,1 3 0,2 4 0,2 4 307,-2 5 0,0 9 0,0 4 0,3 5 0,1 2 0,3 4 154,2 1 1,1 2 0,1 4 0,-1 0 0,0 0 0,2 1 0,2 2-145,0 1 1,6 1-1,-4-4 1,0 2-1,3 2 1,0-2-4041,2-2 4192,4-1 0,-7-12 0,6-2 0</inkml:trace>
  <inkml:trace contextRef="#ctx0" brushRef="#br0">3986 15606 8236,'-18'-15'0,"2"15"802,4 21 0,4 18 0,7 6 0,-2 1-395,-1 0 0,-5 5 1,4-1-1,1 5 1,-1 4-1,1 0 1,1 0-1,1-2-1076,2-3 1,5-11-1,-1-4 1,-1-6-1,-1-8 1,-2-6 668,0-4 0,-6-8 0,-2-1 0</inkml:trace>
  <inkml:trace contextRef="#ctx0" brushRef="#br0">3879 16312 8134,'0'-45'159,"0"0"1,0-5-1,2-2 1,1 5-1,2 4 1,3 10-1,4 6 972,4 5 0,5 12 0,5 2 0,3 11-1131,2 11 0,-3-1 0,4 6 0</inkml:trace>
  <inkml:trace contextRef="#ctx0" brushRef="#br0">2506 17539 8262,'24'-43'130,"-6"3"0,-1 6 1,-9 14-1,1 7 385,-1 1 1,-6 5 0,-2-1-1,-9 2 1,-9 3 0,-8 2 300,-8 1 0,-6 6 1,-3 4-1,-3 7 0,-2 3 1,-1 2-1,2 1-245,3 0 1,4-2 0,4 0 0,6-2 0,7-1 0,5 0-242,3-1 1,8-3 0,2-5 0,5 0 0,5-1 0,5 1-825,6 2 0,10-5 0,8-1 0,3 0 0,3-1 0,-2-1 0,-2 0 242,-4 2 0,-1-4 1,-4 5-1,-2 0 0,-2 3 1,-7 4 851,-6 5 0,-4 3 0,-7 5 0,-4 3 0,-5 2 0,-6 3 0,-7 0-599,-2-3 0,-7 1 1,-3-2-1,0-5 0,1-6 1,1-4-530,4-1 0,6-7 0,6-3 1,3-5 527,5-8 0,21-12 0,10-13 0</inkml:trace>
  <inkml:trace contextRef="#ctx0" brushRef="#br0">2879 17112 7974,'-6'-33'1242,"-2"7"1,-3 7 0,2 25 0,5 7-489,2 8 0,2 2 1,0 2-1,0 1 1,0 2-1,0 3 1,0 6-1,2 7-380,2 7 0,-1 2 0,6 0 0,1-1 0,2-2 1,2-2-1813,-1-2 0,0-2 0,1-4 0,-1-1 1438,0-4 0,1-2 0,-1-7 0</inkml:trace>
  <inkml:trace contextRef="#ctx0" brushRef="#br0">2813 17579 7974,'0'-29'554,"0"7"0,1 7 0,4 5 0,5 3 14,6 1 1,11-3-569,8 4 0,10-11 0,2 1 0</inkml:trace>
  <inkml:trace contextRef="#ctx0" brushRef="#br0">3359 17325 8009,'-53'-7'897,"3"1"1,4 6 0,7 1-1,5 2 317,4 2 1,8-1-1,6-2 1,6 2-1,5 5 1,5 1-778,5-1 1,8 8 0,9-4 0,5 2 0,2 0 0,2-2-423,-1 0 0,-8 1 0,-2 0 0,-4 3 1,-1 0-1,-5 0-900,-3-2 0,-4 4 1,-9 2-1,-7 1 0,-9 0 1,-6 0-1,-6 2-1334,-5 3 0,7-7 2219,-8 11 0,3 0 0,-3 9 0</inkml:trace>
  <inkml:trace contextRef="#ctx0" brushRef="#br0">2266 18285 8402,'0'-13'1211,"-6"-1"1,5 14-1,-4 9 1,4 10-398,1 7 0,1 2 0,4 1 0,4 4 0,4 1 0,3 3-364,2 1 0,6-4 0,-2-1 0,2-2 1,-1 0-1,0-3 0,0-2-1080,2-4 1,1-10 0,-4-1 0,-3-3 0,-1-5-1,0-2-1866,-2-1 2342,-7-6 0,1-5 0,-5-9 0,-2 0 1,-2-3-1,-1 1 902,0 0 0,0 6 0,0-2 0,0 3 181,0 2 1,0 7 0,0 6 0,0 7-1,0 5-681,0 1 0,0 5 0,0 0 1,-1 0-1,-2-1 0,-3 1 1,-2-1-674,-2-3 1,-2 0 0,-3-2-1,-1-2 1,-3-3 0,-1-1-1,0-3-1918,-1-1 0,6-1 1,0 2 2342,5 2 0,13-1 0,-2-4 0</inkml:trace>
  <inkml:trace contextRef="#ctx0" brushRef="#br0">3053 18711 8786,'-11'-37'0,"-2"6"1419,-2 9 0,5 6 0,2 2 1,1 0-730,0-4 0,-1-3 0,-1-7 1,3-2-1,2-2 0,-1-1 1,2 1-1,2 1-1672,1-2 1,4 5 0,2-5-1,2 2 1,4 0 0,2 1-5110,4 2 6091,6 8 0,-3-6 0,5 6 0</inkml:trace>
  <inkml:trace contextRef="#ctx0" brushRef="#br0">3493 18285 8312,'-15'-5'0,"-2"1"680,0 1 0,3 2 0,7 2 1,-1 2 2317,1 1 1,6 1 0,2-5-2924,11 0 0,3 4 0,5 2 0,1 2 0,-2 2 0,1 2-628,-4 1 1,-6 5 0,-2 1 0,-2 2 0,-5 3 0,-5 1 0,-10 1-285,-6 1 0,-11 1 1,-6 2-1,-6 4 1,-5 3 836,1 4 0,-5 14 0,5 0 0</inkml:trace>
  <inkml:trace contextRef="#ctx0" brushRef="#br0">16783 7330 29445,'0'-13'-2356,"-6"5"0,-5 4 1,-5 4 2319,-6 4 1,-5 2 0,-2 4-1,-3-2 1,3-2 0,2-3-1,3-2 1,4-1 0,1 0-1,2 0 1,2-1 0,4-4 191,2-4 0,-2 2 1,5-2-1,0-1 0,1-2 1,0 0-6,-1 3 1,-1 3 0,-7 6-1,0 0 1,-4 0 0,-6 2-1,-4 1-143,-3 1 0,-6 7 0,1-4 0,-2 0 0,-2-2 0,1-4 304,4-1 0,-2 0 0,4 0 0,2 0 0,1 0 1,5-1-125,0-4 0,4-1 0,1-4 0,0 1 0,3 0 0,-1 0 0,0 2-186,2 1 0,1-3 0,0 5 0,-1 1 1,-3 1-1,-2 2 113,-3 0 0,-3 0 0,-2 0 0,-4 0 0,1 2 0,-2 1 0,0 3-79,-3 1 0,2-4 0,1 1 0,2-2 0,1-2 1,0 0 277,-1 0 1,1 0-1,5 0 1,-1 0 0,-1 0-1,0 1 1,-2 2-299,1 2 0,3-1 0,-5-4 0,3 0 0,1 2 0,1 1 0,-1 1-43,0-1 1,-4 3 0,-1-1 0,-1-1 0,-1 0 0,2 2 32,-1 2 1,-3-4 0,4 4 0,-1-3-1,1 0 1,1 1 35,-2 3 1,5-2 0,-3 1 0,3-1 0,-1 0 0,0 4 0,-2 1-113,1 1 1,2 0 0,0 1 0,-2-1 0,-1 2 0,0 1 0,0 2-116,0-2 0,-6 0 0,3 1 0,-2 0 1,2 0-1,1-4 234,4-4 1,1 3-1,1-5 1,2 2-1,1-2 1,2 1 0,-2-1-117,-1 4 1,3 0-1,1 1 1,0 0 0,1 0-1,-4 3-148,-1 0 1,3 1-1,1 0 1,0 3-1,2 1 1,-2 0-1,2 0-11,0-1 1,1 3-1,3-4 1,-1-2-1,-2-1 1,2-2 216,1 1 0,2-5 1,-1-1-1,2 3 1,2 1-1,1-1 0,-1 0-195,-2-2 1,-1 1-1,-1 6 1,1 4-1,0-1 1,-1 2-35,1-1 0,-2-2 0,-1 4 0,-2 2 0,2 1 1,-1 2-1,1-1 45,-2 1 1,1-2-1,3-1 1,1-3 0,1-1-1,2 0-560,1-1 670,6-1 0,-8-5 0,7 0 0,0-1 0,-1-1-1,1-3 1,-1-3 0,5 4 0,0 1-1,0 2 1,0 3 0,0 1-336,0 2 1,0 4 0,0-3 0,0 2 0,0 3 0,2-1-1722,2 0 2068,-2 2 0,8-6 0,-4 5 0,1-3 0,2-2 0,0-1 1,0-1 416,1 1 1,7 0-1,2-5 1,0 1-1,3-1 1,1 0-80,0 1 0,11-1 0,-4 2 0,3 1 0,-1 3 0,-1 2-353,0 3 1,5 1 0,-3 3 0,-1 0 0,2 2 0,-1-4 0,-1 1 142,-2-3 0,3-7 0,-1 1 0,1-3 0,-1-3 1,-1-3-1,2-3 695,3 0 0,-2-5 0,1 4 0,2-4 0,2-1 0,1 1-287,0 4 0,1-2 0,2 4 1,2 1-1,-3-1 0,0 3-390,-2 2 1,0 2 0,-2-1 0,-2 0-1,-3 1 1,-2-1 0,0 0 180,-2 1 1,4-1 0,0-1 0,1-3 0,1-5 0,2-2 0,2-2 491,2 0 1,2 0 0,-1 0-1,1-2 1,2-1 0,3-1-750,2 1 1,2 3 0,1 4 0,2 5 0,1 3-1,2 1-147,-1 1 0,-3-1 0,1 0 0,0 1 1,0-1-1,-3-1 0,-1-3 0,1-5 348,2-2 1,-1-2 0,0 0 0,1-2 0,0-2 0,3-4-200,0 1 0,6-5 0,-3 3 0,3-1 0,3-1 0,-1 4 0,1 1 0,8-4 0,-20 8 0,12-4 0,0 2 0,-1-1 0,2 1 0,0-2 0,-8 3 0,8-6 0,-2-1 0,0-2 0,3-3 0,0-3 0,-1-4 0,1-3 0,-7-2 0,1 1 0,2-2 0,-7-4 0,-5-3 0,-1-8 0,-6-3 0,0 0 0,-2-3 0,-5 0 0,1-1 0,-2-5 0,0 8 0,-2-1 0,2 3 0,1 0 0,-3 1 0,-4 1 0,-3 1 0,-1 2 0,-2-1 0,-3-2 0,-4-3 0,-5-1-642,-4-4 1,-3 4-1,-7-5 1,-4-4-1,-5-8 1,-8-2 409,-8-4 1,10 34 0,-1-1 0,-3 2 0,-2-1 0,2 2 0,-1-1 0,0-2 0,-1 1 0,1 1 0,-1 1-91,-1-3 1,-1 2 0,-21-22 0,-2 6 0,-2 7 0,-6 4 0,-6 7-1,-7 10 168,-6 9 1,35 8 0,-2 0 0,-2 4 0,-1 0 0,-5 0 0,-1 1-1,-2 1 1,0 0 0,-5 2 0,-2 1 0,0 1 0,-1 0 73,-3 2 1,1 0-1,-1 1 1,2 1-1,6 0 1,2 0 0,0 2-1,2 0 1,0 0-1,1 0 1,2 2 0,1 2-3,2 0 0,0 1 0,0-1 0,1 2 0,2 2 0,1 1 82,0 1 0,-1 1 0,1 2 0,-1 0 0,-2 3 0,-1 1 0,3 0 0,0 0 0,1-1 0</inkml:trace>
  <inkml:trace contextRef="#ctx0" brushRef="#br0">23328 10022 8141,'-9'-9'176,"0"2"16,-1 1 1,5 1-1,5 5 1,8 0-1,3 0 1,4 0 0,2 0-1,2 0 51,2 0 0,-5 0 0,0 2 0,-4 1 0,-3 3 1,1 1-1,2 2 1,1-2 0,1 5 1,-1-4-1,0 1 1,2-1-1,1 3 1,4 1-1,0 0-61,4-4 1,7 9-1,3-4 1,2 2-1,-1 1 1,1 0-1,0 2 1,-2 0-79,-2 1 0,4-4 1,-5 4-1,-3-1 0,-3 0 1,-4-2 92,-2-1 0,3 0 0,-4 1 0,-2 2 0,-1-2 1,-1-1-1,-1 0 109,0 2 1,5 0 0,0 5-1,0 0 1,-1 0 0,3 1 0,0 0-144,4 2 0,1-2 0,2-1 1,-2 0-1,-1 0 0,-2-1-43,2-2 0,-5 3 0,-1-2 0,-4-1 0,0 0 1,-1-1-1,0 1 57,1 3 1,-5-1-1,0 1 1,-1 2-1,1 0 1,0-1-112,2 0 1,-4-1 0,2 5 0,1-1 0,2 1 0,0 0 0,-2-2 34,-1-3 0,-1 6 1,2-4-1,-3-1 0,1 3 1,-2-1 223,0 1 1,-2 6 0,-4-1 0,0-2 0,-1 1-1,-2-1 1,-2 3-122,2-3 0,-3 4 0,2-1 1,1 2-1,1 2 0,2-1 1,0 1-233,0 1 0,0 0 1,0 0-1,0-1 1,0 1-1,0 0 172,0-2 1,-1 4-1,-2-5 1,-3 1 0,0-1-1,-1 0 1,-1-1-12,-2 0 0,-2 2 0,-1-2 1,-1 1-1,1 1 0,0 2 1,-1 0-135,1 0 0,-3 9 0,1-4 0,3 1 0,0 1 0,0-2 0,-1 0 0,0 0 0,4-4 0,0-1 0,-1 2 0,-2-4 0,-1 1 0,-2-3 0,-3-1 0,3 8 0,-4-4 0,0-4 0,-2-1 0,0-1 0,3 1 0,-1 0 0,1-4 0,2-1 0,3 1 0,2-2 0,2-1 0,-1-2 0,3 0 0,-1 5 0,1-2 0,1-1 0,-1-2 0,-1 2 0,-2 1 0,-2 0 0,-3-1 0,-1-3 0,-2-1 0,2 1 0,1 3 0,-3-1 0,0 1 0,2-3 0,0 0 0,0-2 0,-2 0 0,4 5 0,6-3 0,-3 1 0,1-2 0,-1 1 0,3-2 0,-1 2 0,1 0 0,-4-3 0,5 2 0,-2 1 0,0-2 0,-1 2 0,-2 0 0,-1-3 0,-1 2 0,2 0 0,2-4 0,1-1 0,-1-2 0,-2 0 0,3-4 0,2 0-2449,1 2 1,3-6-1,7-2 1,7-6 1204,5-5 0,0-6 1,5-2-1,0-2 1,-2 0-1,0 1-599,-2-1 0,-9-4 1843,-3 4 0,2-6 0,1 3 0</inkml:trace>
  <inkml:trace contextRef="#ctx0" brushRef="#br0">23808 13874 7895,'-9'0'431,"1"-2"1,1-1 58,0-1 1,-2-1-1,-5 5 1,1 0 0,0 0-1,1 2 186,3 2 0,-3-1 0,3 6 1,-1 1-1,-1 2 0,4 2-118,1-1 0,-3 5 0,5-1 1,-1 0-1,1-1 0,-1 2 0,3 4-101,0 3 0,-2-3 0,-1 1 1,2 0-1,0 1 0,0 0-248,-1-2 0,-2 0 0,3 3 0,-2-3 0,3-4 1,0-1-1,4-3-119,2 0 0,3 0 0,7-9 1,-1-1-1,2 1 0,1-1 0,3-2-22,2-5 1,1 0 0,5-6 0,1-1 0,2-1 0,2 1-482,2 1 0,-4 2 0,1-4 1,-3 4-1,-1 1 0,0 3 0,-2 1-2826,-3 2 0,2 2 3239,-7 2 0,7 10 0,-3 6 0</inkml:trace>
  <inkml:trace contextRef="#ctx0" brushRef="#br0">23741 10209 8206,'-13'-27'1412,"5"6"0,5 5-709,6 6 1,0 4-1,5 7 1,-2 4 0,-3 3-1,-2 4-220,-1 2 1,0 0 0,-1 3 0,-2 2 0,-2 0 0,2 0 0,2-1 0,1 0-347,0 0 0,3 0 0,6-7 0,8 0 0,8-4 0,7-1 0,3-3 25,4-1 0,5-2 1,2 0-1,-2 0 1,-2 0-1,-8 0 1,-6 0 11,-6 0 1,-2 0-1,-7 0 1,-1 1-152,-3 3 1,-3 4 0,-9 7 0,-5 1-1,-7 3 1,-2 0 0,-6 1 271,-2-4 0,6 3 0,-6-1 0,3 0 0,4 0 0,1-2-120,6-4 1,5 1 0,-2-4 0,2 3 0,5 0 0,4-2 0,6-3-62,3-1 0,13 3 0,6-3 0,6 0 0,4 0 0,2-2 0,2 1-226,-2-1 1,-2 2 0,-2-3 0,-4 3 0,-5 1 0,-6 2-26,-7-1 1,-2 2-1,-3-4 1,-3 1 0,-6 4-1,-8 1 356,-8 1 1,-8 0 0,-10 1 0,-4-1 0,-4 0 0,1 1 57,2-1 1,4-1-1,6-2 1,4-1-1,6 1 1,5 2-1,7 3-333,3 3 0,8-3 0,8 2 0,10 0 1,11-1-1,8 2-62,9-2 1,4-1 0,6-2 0,2 1 0,-2-1 0,-4 0 0,-7 1-155,-6-1 0,-11 0 0,-5 0 1,-8 1-1,-9-1 0,-7 0-33,-4 1 1,-5-1-1,-6 0 1,-10 2-1,-10 3 1,-6 3 0,-4-1 868,-1-2 1,2 2-1,2-3 1,7-2-1,5-3 1,8-3-1,5 1-176,7 2 1,4 7 0,6 2 0,9 0-1,8-3-714,7-4 1,9 0-1,-1-1 1,6 2-1,2 1 1,0 2 0,-3 0-148,-1 1 1,-8-4-1,-3 2 1,-6 0-1,-6-1 1,-7 2 0,-4-2 536,-5-1 1,-14 3-1,-10 1 1,-10 0-1,-12 2 1,-5-2 521,-7 0 1,-2-1-1,6-3 1,3 1-1,8 1 1,8-4-1,5-3-425,5 1 1,4 0-1,9 3 1,5 1-1,4 1 1,4 3 0,6 2-563,7 3 1,3 1 0,9 3 0,2 1 0,4 3 0,2-3-79,-1-1 1,-4-3-1,-5-1 1,-3-3-1,-5 0 1,-7-2 0,-5 0 459,-4-3 0,-4 1 0,-8-1 0,-12 2 1,-10-2-1,-9 0 0,-3 1 559,-3 0 1,0 3-1,-3-4 1,5 2-1,2-2 1,5-1-169,6-2 0,2 0 0,11 1 0,3-1 0,5 0 0,5 1 0,5-1-892,5 0 1,4 1 0,8-1 0,7 2 0,4 0-1,6 0 1,3-4-16,5 1 0,-4 0 0,-5 1 1,-3 1-1,-7-1 0,-2-1 549,-5-3 1,-7 3 0,-6-2 0,-6 5 0,-9 4-1,-8 2 1,-12 2 533,-5 3 0,-8-1 0,-3-1 0,1-2 0,2 0 0,4 0-301,1 0 1,6-1 0,6 3 0,5-3 0,9-1 0,2-1 0,6 2-704,3 0 0,9-3 0,3 2 0,4 1 1,5-2-1,3 1 0,1-4-560,0-1 0,-6-2 0,1 0 0,-7 1 0,-7-1 1150,-6 0 1,-18 2-1,-14 0 1,-13 1 0,-10-1-1,-7 0 1,-4-3-3,-1-2 1,32-5 0,1-1-1,-35 8 1,9-2 0,5-1 0,8 1-2070,5 2 1937,1-4 0,22 4 0,-4-5 0</inkml:trace>
  <inkml:trace contextRef="#ctx0" brushRef="#br0">25447 12408 8053,'-25'-20'1874,"3"7"1,4 7-1,9 11-1255,5 3 0,2 6 0,4 4 0,1 4 0,3 3 0,0 3 118,0 3 0,4 2 0,-1 2 0,3-4 0,1-3 0,0-2-582,1-4 0,-3-3 1,0-6-1,-2-1-508,1-3 0,-5-12 1,-4-13-1,-5-11 1,-4-4-1,-2-4 805,-2-4 0,0 7 0,2-7 0,2 5 0,2 4 0,3 2 0,2 3 148,1 3 1,6-2-1,3 6 1,3 4 0,1 2-1,0 4-336,1 2 1,-1-2-1,0 3 1,1 2-1,-1 2 1,0 1-859,1 0 0,0 1 1,3 4-1,2 3 0,2 4 1,2 2-1,3-1-1864,0 0 0,2 1 1,2-1-1,1 0 2136,-1 1 1,-2-7 0,-2-1 0</inkml:trace>
  <inkml:trace contextRef="#ctx0" brushRef="#br0">25874 12421 8032,'-28'-2'0,"-2"-1"602,-1-1 1,6 0-1,7 2 886,3-2 1,11 4-1,8-2 1,12 7 0,10 1-1289,5-1 0,-2 4 0,5-4 0,-1-1 1,-3 1-1,-4-1 0,-3-1-523,-6-1 0,-8-4 1,-6-2-1,-6-4 364,-6 1 0,-8-4 1,-6 6-1,0-1 1,-1 0-1,3 3 336,2 1 0,1 2 0,6 2 1,3 2-1,5 5 0,3 3 0,1 1-588,0 1 1,5-1 0,6 0-1,5 1 1,6-1 0,3 0-327,2 1 1,0 2 536,-1-3 0,7 3 0,1-8 0</inkml:trace>
  <inkml:trace contextRef="#ctx0" brushRef="#br0">26314 12434 8915,'-22'-22'6687,"-1"0"-6084,7 6 0,12 16 0,8 8 0,5 4 0,3 2 0,3-1-1852,2 0 1028,4 1 0,1-1 1,0 0-1,1-1 0,-3-2 1,-2-2-479,-3-2 0,-2-2 0,-1-5 0,-3-4 1,-4-4 1177,-4-2 1,-7-1 0,-3 0 0,-3 1 0,-1 0 0,0 0 1792,-1-1 1,-3 2 0,-1 1-1449,2 5 1,7 4-1,6 4 1,6 5-1096,6 3 1,7 1 0,3 1 0,2-1 0,3-1 0,1-2 0,0-2-563,-3-3 0,2 0 0,-6-5 0,-2 0 0,-3-2 0,-2-2 474,-3-5 0,-5-4 1,2-4-1,-5 0 0,-5 0 1,-3 3-1,-3 0 2463,2 1 0,-3 0-1234,4-1 0,3 8 0,7 6 0,8 8 0,6 4 0,2 1-1227,1 0 1,-2 2 0,5 1 0,0 2 0,0-2 0,-1 1-1541,-2 0 1,-1-2 0,-5 3 0,-1-2 1896,-3 2 0,3-3 0,-5 4 0</inkml:trace>
  <inkml:trace contextRef="#ctx0" brushRef="#br0">25341 13407 8749,'-14'-16'1452,"1"3"1,6 7-1149,2-3 0,5 6 0,5-3 1,3 1-1,4 1 0,2 1-950,-1 1 0,0 1 0,1-2 0,-1-1 0,-1-1-588,-3-1 0,-3-1 0,-8-6 1405,-2-1 0,-4 5 0,-5 2 1828,0 1 1,1 0-1402,3 2 0,4 2 0,10-2 0,4 2 0,3 2-482,1 0 1,0 0-1,1 0 1,-1-1-1,0-2-673,1-2 1233,-1-5 0,-7 4 0,-5-4 1509,-4 1-1557,-1 6 0,5-5 0,2 4 266,2-5 0,-1 2-843,-4-2 1,0 4 0,-1-2 0,-4 1-79,-4 3 1,-2 2-1,-3 1 1,1 0 0,0 0 95,-1 0 1,1 4 0,1 2 0,2 0 0,2 1 0,1-1 215,0 0 0,2 4 1,-2-1-1,-1 2 1,2-1-340,0-1 0,2 0 0,4 4 0,0 1 0,0-1 0,0 0 0,0 1-386,0-1 1,6 0-1,3 0 1,4 1 0,3-1-1,4-1-781,0-3 1,0 1 0,5-5 0,3-2 0,2-2 1220,2-1 0,2-6 0,6-1 0</inkml:trace>
  <inkml:trace contextRef="#ctx0" brushRef="#br0">25954 12887 10776,'-30'-29'3604,"4"2"-3153,2 9 0,18 12 1,4 8-1,7 2 1,2 5-1,4 5 17,0 3 1,3 3-1,-1 5 0,-1 0 1,-2 3-1,-1 2-667,2 2 0,0-4 1,3 5-1,1-2 1,1 0-1,2-3 1,-2-4-1156,-1-6 0,-6-3 0,-2-2 936,-1 0 1,-12-11 0,-7-5 0,-4-6 0,-2-3 0,-3-3 702,-3 0 1,-2 1 0,2 0 0,1 2 0,4 4 0,0 3 0,4 2 213,1-1 0,8 4 1,2 0-1,4 7-943,1 5 0,12 1 1,5 1-1,7-1 0,4 2 1,3 1 443,5 2 0,2 0 0,2-5 0</inkml:trace>
  <inkml:trace contextRef="#ctx0" brushRef="#br0">26087 13367 7908,'-13'-25'2234,"-1"3"-1848,1 3 0,12 7 1,5 1-1,8 4 1,6 1-1,4 3 1,3 0-1,3 0-81,3-1 1,3-1-1,8 5 1,-1 0-1,2 0 1,-3-1-655,-1-4 0,-1 4 1,-10-5-1,-4 0 0,-5-3 1,-7-3 470,-6-1 0,-10-2 0,-7 0 1,-5 0-1,-6 4 0,-3 0 448,-2 4 0,2-4 0,1 7 0,3 1 0,2 3 0,4 5 0,5 3 57,6 4 1,4 8-1,7 3 1,11 5-1,13 5 1,12-1-6922,10 1 6294,12 4 0,3-9 0,-31-11 0,-1-1 0</inkml:trace>
  <inkml:trace contextRef="#ctx0" brushRef="#br0">23381 12221 8029,'-6'-19'0,"-3"4"0,-7-1 0,-3 4 0,-2 3 1294,-3-1-749,-1-2 0,0 3 0,3 0 1,2 0-1,4 0 0,1 2 1,4 1-1,2 3-167,6 1 1,-2 8 0,10 3 0,-4 3 0,-2 3 0,-4 1 0,-5 3-1,-6 2-58,-7 3 0,-6 0 0,-4-1 0,-1-2 0,-3 0 0,-1-1 0,-1 3 0,3-1 98,5 0 0,8-4 1,2 3-1,2-2 0,2-1 1,3-1-1,2 3-286,3 0 0,-2-2 0,6 4 0,-3 1 0,-2-1 0,-2 0 83,-1 2 1,-2 1 0,-2 1 0,-2 3 0,-1-1 0,-4 1 0,-1-1 181,-2 2 0,-3 0 0,2-4 1,3 1-1,1 0 0,4-2-338,2-3 0,3 2 1,3-5-1,2 0 0,2 2 1,2 0 4,3 2 1,-2 1 0,-1 0 0,-2-2-1,-1 2 1,0 1 83,1 2 0,-6 4 0,-5 1 1,0 1-1,-2 1 0,0-2 1,-2 4-149,-3 2 0,6-5 0,2 6 0,3-4 0,2-2 0,-1 1 0,1 0 0,6-5 0,1 4 0,6-5 0,0 0 0,0 0 0,0-2 0,0-1 0,0 0 0,0 2 0,0-1 0,-2 1 0,-2 0 0,-5-1 0,2 1 0,-2 1 0,-2 2 0,1 1 0,0 0 0,1 1 0,1-4 0,-1 5 0,5-2 0,2 2 0,2-1 0,0 2 0,0 0 0,0-4 0,2 3 0,1-2 0,1 0 0,1 0 0,-1 0 0,1 0 0,1 0 0,-3-4 0,1-1 0,-1 3 0,-2 0 0,-1 2 0,0 0 0,0-2 0,0 0 0,0 2 0,-1 0 0,-3 2 0,2-3 0,-4 4 0,2-2 0,-1-1 0,2 0 0,2 2 0,1 0 0,0-1 0,0-1 0,0-4 0,0 0 0,1-1 0,2 1 0,2 0 0,1-2 0,-3-2 0,1 0 0,0 0 0,1 1 0,-1-2 0,1 6 0,-5-4 0,0 0 0,0 2 0,1 1 0,4 0 0,-4 7 0,5-8 0,0 4 0,1 1 0,2 0 0,0-1 0,2-2 0,5-1 0,2-2 0,-2-2 0,-1 0 0,0 0 0,1 1 0,2-2 0,-1 2 0,-2-5 0,1 0 0,2 2 0,-1 0 0,-3 3 0,0-1 0,1 1 0,1-3 0,2-1 0,-1 0 0,3-1 0,-4 3 0,6-3 0,2 1 0,1-1 0,2-3 0,-1-1 0,7-2 0,2-1 0,2-3 0,2-3 0,-1-2 0,4 1 0,7-1 0,-12-4 0,3-1 0,-2-2 0,-1-3 0,0 0 0,-1 0 0,-6 0 0,1 3 0,-3-1 0,-2-1 0,1 1 0,0-1 0,1 1 0,2 4 0,1-1 0,-2-2 0,-1-2 0,1 2 0,2 2 0,-2-4 0,5-1 0,-1 0 0,-2-1 0,2 0 0,2-4 0,-2 4 0,-2-2 0,-3-1 0,0-2 0,0-2 0,-1 1 0,3 0 0,-8-1 0,2 1 0,-1-2 0,-2-1 0,0-2 0,-1 2 0,3-3 0,3-1 0,1 0 0,1-4 0,2-1 0,1-2 0,4-1 0,-2-2 0,0-2 0,-1-1 0,-1-1 0,0 0 0,0-3 0,-1 0 0,-6 0 0,-4 3 0,0 0 0,-4 1 0,-1 1 0,-6-5 0,-2 1 0,-1-1 0,-1 0 0,-1 2 0,0-2 0,5-2 0,-1-2 0,2-2 0,5-2 0,1 2 0,3 2 0,1-5 0,3-1 0,0-2 0,0 1 0,2 2 0,2 4 0,0-6 0,-5 10 0,-1-5 0,-2 0 0,-3 1 0,-2 1 0,-5 1 0,1 3 0,-6-2 0,-1-2 0,-1-1 0,-2-1 0,0-1 0,0 1 0,0-4 0,0 1 0,0 3 0,1 1 0,2 2 0,2 0 0,4 0 0,-5 2 0,0 1 0,1 3 0,-1 0 0,-1 0 0,3 3 0,-1-3 0,-2 0 0,-2 0 0,-1-2 0,0 2 0,-6-9 0,-1 3 0,-2-1 0,0-1 0,-1 2 0,-2 0 0,-2 0 0,1 0 0,-2 2 0,-1 1 0,-2 3 0,2 1 0,1 3 0,-3-2 0,1 1 0,0 1 0,2 2 0,2 1 0,-2 1 0,-2-1 0,2 0 0,-3 1 0,3-1 0,2 0 0,-1 1 0,1-1 0,-6-1 0,-3-2 0,-3-1 0,-4 0 0,0 0 0,-2 0 0,-6 0 0,0 4 0,-5 1 0,-5-1 0,-5 2 0,-7 2 0,-5-2 0,-3 3 0,2-2 0,1 1 0,4 2 0,0 2 0,4 2 0,6 3 0,4 0 0,3 1 0,4 0 0,2-1 0,3 1 0,2 0 0,7-1 0,1 1 0,3 1 0,2 2 0,3 2-2458,1 2 0,1-2 1,0 3-1,-3 2 2051,0 2 1,-7 13 0,3 2 0</inkml:trace>
  <inkml:trace contextRef="#ctx0" brushRef="#br0">24168 14193 8039,'-14'0'-1,"-4"-5"1,1-4 0,0-3 0,4-2 519,4 1 0,3-2 0,6-1 1,3-3-1,6-2 0,9-3 1,6-1-1,4-1 0,3-1 1,3 0-1,1 1 2160,1-1-2530,-6 0 1,2 2-1,-5 0 1,0 0-1,-2-5 1,-2-2 0,-2-5-1,-2-2 291,-2-1 1,-3-4 0,1-2 0,2-2 0,0-1 0,1 1-135,1-1 0,1-3 1,3-4-1,0 2 0,0 1 1,2 4-229,2 2 1,4-7 0,2 3 0,-1-1-1,2-2 1,-1 4-148,0-2 1,1-2 0,-6-1-1,-3 3 1,0 0 0,-1 0 171,-2-1 0,-3 1 0,-4 2 0,1 1 0,2-1 0,-1-1 70,-3 2 0,4-5 1,0 5-1,0 1 1,-1 1-1,3 0-161,0-1 1,1-2 0,3 4 0,-3 0 0,-1 0 0,0 2 0,0-2-152,1-3 1,-5 1 0,2 1-1,-3 0 1,-3 1 0,-3-2-1,-3 3 113,0-1 0,-5-3 1,3 4-1,-2 2 0,-1 0 1,2 1-38,2-3 1,4 1 0,-3 2 0,0-1 0,1-3 0,-1 0 73,0 1 0,4-4 1,-2 1-1,0-1 0,0-2 1,-2 0-10,-3-1 1,0-4 0,0-2-1,1 2 1,-1 1 0,-1 2 0,-2 0-1,0 1-26,0 3 0,-5-1 0,-1 4 0,0 0 0,-1-2 0,1 1-72,0-3 1,-3 2-1,3-1 1,0 1 0,-1-1-1,1 1 121,0 2 1,0-2 0,3 2 0,-1 1 0,-1 1 0,1 2 0,-1-1-41,2 2 0,-3 0 0,1 1 0,-1 0 1,-2 0-1,1 0 0,-4 0-189,0 0 0,2 1 0,0 2 1,-2 3-1,1 1 0,0 4 158,1 1 0,1-3 0,-2 0 0,3 1 0,-1 2 0,2 1 35,0 0 1,2 1 0,4-1 0,0 2 0,0 3 0,0 3-197,0-1 0,0 5 1,0-2-1,0 2 1,0 2-1,0-1-320,0 1 1,0 0-1,0-1 1,-2 1-388,-2 0 0,3 4 0,-4 3-2733,4 4 3647,12 5 0,4 17 0,12 0 0</inkml:trace>
  <inkml:trace contextRef="#ctx0" brushRef="#br0">25154 8236 9315,'0'-44'0,"0"1"0,0 6 544,0 9 1,0 7-1,0 8 1,0-1-204,0 1 1,6-5 0,3 0 0,1 2 0,2 1 0,0 2 0,3 0-20,-1-1 1,3 7-1,1 2 1,4 4-1,3 1 1,2 1-1,1 5-181,3 8 1,3 5 0,7 9 0,4 3 0,5 6 0,6 6-319,-25-19 0,1 1 0,0 1 0,1 0 0,0 0 0,1 1 1,-2 0-1,1-1 0,-1 1 0,-1 0 0,0-1 0,1 1 181,-1 0 1,1-1-1,1 1 1,-1 0-1,2-1 1,-1 1-1</inkml:trace>
  <inkml:trace contextRef="#ctx0" brushRef="#br0">14023 7277 29789,'0'-14'-9831,"0"5"9257,0 1 1,0 3 0,2-4 0,1-1 0,1-2 1035,-1-1 0,-1 4-135,-2 0 0,-2 4 0,-1-3 713,-1-3-880,-1 5 0,-1-6 0,-1 4 0,-2-3 0,0 2 19,-1 5 1,-2-2 0,-1 0-1,-1 0 1,0 0 0,-3 3-367,-1 2 1,-4 1 0,4 0-1,2 0 1,1 0 0,2 0 0,0 0 665,-1 0 0,1 0 0,0 0 1,-1 1-1,1 2 47,0 2 0,-1-1 1,1-4-1,1 2 1,0 0-1,1 3-201,-4-2 1,-2-2 0,4 1 0,0 1 0,-2 3 0,-1 0 0,-2 1-95,2 0 1,-1-2 0,1 2-1,-2 1 1,2-2 0,1 1-1,2 0 165,-1 4 1,1-5-1,0 0 1,-1 0 0,1 1-254,0 0 0,4 1 1,0-5-1,-1 3 1,-2 0-144,-2 0 0,6 4 0,-1-3 0,0 2 0,0 0 0,0 1-459,-1 2-24,4 2 1,-5-1 0,5 0-1,1 1 1,-3-1-1081,1 0 1073,4 1 1,-5-1 0,5 0 399,-1 1 0,0-1-122,4 0 0,0 1 0,0-1 1,0 0-124,0 1 1,0-1 0,0 0 0,1 1 0,3-1 0,4 0 483,-1 0 0,5-4 1,-3-1-1,3-1 1,1-1-1,1 2 207,-1-1 1,5-4 0,-1 3 0,0-2-1,-3 2 1,0 0-225,-1 0 1,0 0-1,1-3 1,-1 3-1,2 0 1,1 1-1,2-1 1,-2 1 81,-1 1 1,3-4-1,0 4 1,-1-2 0,1-3-1,1 0 280,2 1 1,0-3 0,3 4 0,-2-4 0,0 1 0,0 1-412,1 1 0,-3 1 0,4-5 0,-3 0 0,-1 0 0,0 1 1,-1 2-84,-3 2 0,3-1 0,-1-2 0,0 1 0,0 1 0,0-1 0,-2-2 0,-1-1 0,2 2 0,3 1 0,-1 1 0,2-1 0,-2-1 0,0-2 0,3 0 0,-2 0 0,-1 0 0,2 0 0,-2 0 0,0 0 0,-3 0 0,4 0 0,-3 0 0,0 0 0,-2 0 0,-1 0 0,3 0 0,0 0 0,1 0 0,-3 0 0,1 0 0,2 1 0,0 2 0,1 2 0,-4-1 0,4-4 0,-1 0 0,1 2 0,0 0 0,1 3 0,2-1 0,-3-4 0,0 0 0,2 0 0,-2 0 0,2 0 0,0 0 0,-3 0 0,4 0 0,0 0 0,0 0 0,1 0 0,-1 0 0,-1 0 0,2 0 0,-4 0 0,1 0 0,0 0 0,0 0 0,-1 0 0,5 5 0,-4-1 0,3-1 0,-1-1 0,0-2 0,0 0 0,0 0 0,1 0 0,2 0 0,-1 0 0,-2 0 0,2 0 0,-1 0 0,-1 0 0,4 0 0,-4 0 0,2 0 0,-1 0 0,-1-2 0,2-2 0,1 2 0,2-2 0,0 2 0,-1 2 0,1 0 0,0 0 0,-1 0 0,1 0 0,4 0 0,0 0 0,-1 0 0,-1-1 0,1-2 0,1-2 0,5-3 0,-5 3 0,0 1 0,0-1 0,0 1 0,-1 1 0,-2-5 0,0 7 0,2-5 0,1 2 0,-2-1 0,-1 1 0,-1-2 0,0 4 0,-1-4 0,1 2 0,0 0 0,-1-1 0,1 1 0,0-1 0,-1-4 0,3 3 0,0 0 0,2-1 0,0 1 0,2 0 0,-5-4 0,6 8 0,-4-4 0,1 2 0,-1 0 0,-2-1 0,-2-1 0,0 5 0,-3-5 0,-2 1 0,0-1 0,-2 1 0,0-1 0,-3 3 0,-1-3 0,-1 0 0,-1-2 0,0-1 0,1 1 0,-1-1 0,0 0 0,1-3 0,-1 2 0,0 1 0,-1-2 0,-2 1 0,-2 0 0,-2 1 0,4 0 0,-2-4 0,0 1 0,0 1 0,-2 2 0,-2 5 0,-4-5 0,0-1 0,0-2 0,0-1 0,0 4 0,0 0 0,0-2 0,0 0-139,0-3 1,-4 1 0,-2 0 0,-2 1 0,-2 1 0,-2 3-93,-1-3 0,0 1 0,-1-1 1,1 3-1,0-1 0,-1 1 30,1 4 221,-6-4 0,4 5 0,-3-4 0,2 0 0,0 1 0,-2 0 0,1 1 191,3-1 1,-4 5 0,-1-4 0,-1 3 0,1-1 0,3-2-45,1 2 0,-3 2 1,0-1-1,2-1 0,0-1 1,0 1-168,-2 1 0,0 2 0,0-4 0,-1-1 0,0 3 0,-2 0 0,2 2 0,-1 0 0,-2-4 0,3-1 0,-2 2 0,-1 2 0,1 1 0,2 0 0,0 0 0,3 0 0,-5 0 0,2 0 0,1 0 0,0 0 0,0 0 0,0 0 0,4-2 0,-3-1 0,0-1 0,0 1 0,2 1 0,1 1 0,-4-4 0,3 4 0,-4-3 0,1 2 0,0 1 0,0-2 0,-1-2 0,3 1 0,-5 4 0,0 0 0,1 0 0,-2-2 0,1-2 0,-4 2 0,4-4 0,-4 6 0,1 0 0,2 0 0,0 0 0,-1 0 0,1 0 0,4 0 0,-2 0 0,0 0 0,3 0 0,-1 0 0,0 0 0,0 0 0,3 0 0,-1 0 0,-2 0 0,1 0 0,-1 0 0,0 0 0,-1-1 0,3-2 0,-4-1 0,1 1 0,-2 1 0,1 2 0,-4 0 0,3 0 0,0 0 0,1 0 0,0 0 0,1 0 0,3 0 0,-3 0 0,1 0 0,2 0 0,1 0 0,1 0 0,1 0 0,0 0 0,-1 0 0,1 0 0,-2-1 0,-1-2 0,-2-2 0,2 2 0,1 2 0,0-4 0,-1 1 0,-3 1 0,-1 0 0,0 0 0,-1-1 0,0-1 0,-2 4 0,2-2 0,0-2 0,2 2 0,0 2 0,2 1 0,1 0 0,0 0 0,-2 0 0,2 0 0,1 0 0,1 0 0,1 0 0,0 0 0,0 0 0,-2 0 0,-2 0 0,0 0 0,0 0 0,-3 0 0,-1 0 0,-1 0 0,-1 0 0,1 0 0,1 0 0,-10 0 0,14 0 0,-10 0 0,2 1 0,1 2 0,0 2 0,4-2 0,0-2 0,-3 1 0,2 1 0,-1 1 0,0-1 0,-1-2 0,3-1 0,-4 0 0,5 0 0,-2 0 0,-3 0 0,-1 2 0,-2 2 0,1-2 0,-2 4 0,-2-6 0,-1 0 0,1 0 0,2 0 0,1 0 0,1 0 0,1 0 0,-1 1 0,3 2 0,-3 2 0,4-2 0,2-2 0,-4 1 0,2 1 0,-2 1 0,0-1 0,3-2 0,1-1 0,-1 0 0,-1 5 0,-3-1 0,-1-1 0,3-1 0,-4-1 0,0 2 0,-2 2 0,-1-1 0,4-2 0,-1 0 0,0 3 0,-1-1-463,-3 2 1,3 0-1,-3 5 1,3-3-1,1 3 1,0 1 0,2 1-748,3 0 1,-2 2 0,6 1 0,2 2 879,1-2 0,2 5 0,0 0 0</inkml:trace>
  <inkml:trace contextRef="#ctx0" brushRef="#br0">15330 7676 8502,'-14'0'225,"1"0"1,1 2 0,2 1 0,2 3 0,4 1 287,5 4 0,4-4 0,5 0 1,-2 1-1,-1-2 0,-1 1 1,1 1-1,1 0 0,1 1-221,-2 0 1,5-4 0,-3 4-1,3-1 1,0 1 0,-1-1 0,1-2-1,3-3 47,0-2 1,1-1 0,2 0-1,4 0 1,2 0 0,1 0-1,-1-1-101,-1-4 1,6-1-1,-7-4 1,1 1-1,1-1 1,-3-2 0,-2-2-96,-3 1 1,-1 4-1,-1 0 1,-3-1-1,0 0 1,-4-1-1,1 2-92,-1-1 0,-4-2 1,1-1-1,-2-1 0,-1 1-148,4 0 1,-4-1 0,5 1 0,-1 0 0,-1 0 0,-1-1-1,0 1 82,1 0 1,-2-2-1,2-2 1,-2 0 0,-2 0-1,0 1 161,0-2 0,-2 1 0,-1-3 1,-2 7-1,-3 1 0,-1 0-148,2-1 1,-5 4 0,3 2 0,-3-1 0,-1 2-1,0 0 1,1 2-118,3-2 1,-3 3 0,3-4 0,-3 1 0,-1 1-1,0 1 141,-1-1 0,-1-3 1,1 2-1,-3 0 1,3-2-1,-3 2 1,2 0 189,1 3 0,-1 1 0,-1-1 1,-4-2-1,1 2 0,-2 2-230,1 1 1,2 0 0,-3 0-1,0 0 1,2 1 0,0 2-1,1 2 32,-1-2 1,4-1-1,-3 1 1,3 2-1,2-2 1,0-2-1,-1 1 184,1 2 1,0-2 0,-1 2-1,1-1 1,0 0 0,-1 3-130,1 1 0,-5 1 1,1 2-1,0-1 1,2 3-1,2 3 0,0 2-118,-1 0 0,1-1 1,0 0-1,-1 4 0,3-1 1,0 0-1,4-3-19,1-1 1,1 3 0,5 0 0,0-2 0,0 0 0,0 1 19,0 0 0,2 1 1,1-5-1,3 1 1,1-1-1,4 0 1,0 1-15,3-1 1,1 0-1,1-1 1,3-1-1,2-4 1,3 0 0,1-1-109,1 0 0,1 3 0,1-4 0,2-2 0,2 0 0,1 0-229,0 1 0,-2 2 1,-5-3-1,1 1 0,0 1 1,-1-1-1,-1 2-888,-2 2 1,2-4 0,-3 5 0,3 0 1301,2-2 1,0 11 0,-1-3 0</inkml:trace>
  <inkml:trace contextRef="#ctx0" brushRef="#br0">20275 7650 23857,'-7'-14'-2465,"2"1"0,4 4 1088,1 0 0,6 0 1626,3-4 0,-2 6 1,0 1-1,-2 1 0,-7 1 1,-5 1 372,-5 2 1,-6 1 0,-1 0-1,0 0 1,0 0 0,2 0-1,3 0 1,0 0-210,1 0 0,0 0 0,-1 0 0,1 0 1,0 0-1,-1 0 0,1 1-237,0 3 0,-2-2 0,-2 4 0,0-2 0,-1 1 0,-1-1 65,-4 2 0,0-4 1,-1 2-1,2-1 0,-2 0 1,0 1-46,2-1 0,-1 3 1,5-1-1,1-1 1,1 1-1,0 1 0,-2-1 29,2 1 0,1 3 0,2-3 0,-1 2 0,1 2 0,-2 2 538,-3 1-679,4 0 1,-12-1-1,6 0 1,-3-2-1,1 2 1,-1-1-1,-3 1 23,0-1 0,-1 1 0,2-1 0,1-3 0,3 3 1,2-1-108,3-1 0,-3 3 0,1-3 0,2 3 0,1 0 0,1-1 0,1 0-81,0-1 0,-1 8 1,1-6-1,0 1 0,-1 3 1,0-1-1,-3 1 60,0 2 0,-3-3 0,4 4 0,-3-1 1,0 0-1,-1-2-223,4-1 318,-5 4 0,6-4 1,-2 3-1,2-3 1,3-1-1,2 3-120,1 0 0,0 3 0,-3-4 0,2 3 1,1 2-1,0 3 0,0 1-144,0 1 0,0-3 0,-3-1 0,2 2 0,3-1 1,-1 1-1,1-2 108,-4 2 1,4-5 0,0 0 0,-1-1 0,2 0 0,-1-2 147,-1-1 0,5-2 0,-2 1 0,0-1 0,1 0 0,1 1 0,1-1-14,2 0 1,6 2 0,3 1 0,4 2 0,4 0-1,3 0 1,4-1-1,4 0 0,2-2 0,-2-2 1,0 0-1,0 1 0,-3-1-11,1 0 0,-3 1 1,1-1-1,-2-1 1,2-2-1,1-1 1,2 0 128,-1-2 0,1 1 0,0-5 0,1 1 0,2-1 0,2-2 1,2-1-171,3 0 0,3 0 0,3 0 0,3 0 0,1 0 0,4 0 0,1 0 0,4-4 0,-3 0 0,-5 1 0,-5 0 0,-3 0 0,0-3 0,0-2 0,-6-1 0,-3-2 0,-2-1 0,0 0 0,0-3 0,-1 0 0,2 1 0,0-4 0,-2-1 0,1-1 0,4 0 0,-1-1 0,1-3 0,0 0 0,-2 1 0,3 1 0,0-1 0,-3 1 0,-1 0 0,1-2 0,-3-1 0,3-2 0,-3 2 0,-1 1 0,-2 2 0,-1-1 0,-2-3 0,-1 0 0,1-1 0,-4 0 0,-4 1 0,0-1 0,-1 0 0,0 1 0,-1-2 0,-3-2 0,-3-1 0,-2 1 0,1 1 0,-2-2 0,-2 3 0,-1-4 0,-1 4 0,-4 2 0,-3-1 0,-6 0 0,-4 1 0,2-1 0,-6 0 0,-2 1 0,-2-1 0,-4 0 0,-3 1 0,-1-1 0,-1 5 0,-5 1 0,-2 0 0,-1 2 0,-3 0-319,-1 3 0,4 1 0,-3 1 0,2 1 0,-1 0 1,2 0-1,3 1-478,5 3 1,2-2 0,7 5 0,0 1 0,3-3-916,0 1 0,9 2 1,2-2 1768,10 1 0,20-4 0,10 2 1</inkml:trace>
  <inkml:trace contextRef="#ctx0" brushRef="#br0">19929 8183 7884,'-15'0'0,"-3"0"584,9 0 0,-3-2 1,12-2-1,2-6 1,2-8-1,5-9 1,3-5-1,3-7 1,1-2 267,2-5 0,5-14 1,0 1-1,0-7 1,-10 28-1,-2 0 0,0-1 1,-1 0-1,0-3 1,-1-1-534,-1 1 1,0 0 0,0 2-1,-1 0 1,0-1 0,0 0 0,-1 3-1,1 1 1,6-31 0,1 0 0,0 1 82,4-3 0,3 1 0,7 2 0,2-1 0,-14 33 0,2 0 0,0-1 0,1 0-383,1-1 0,1 0 0,3-1 1,0 0-1,-1-1 0,-1-2 1,1 2-1,0 0 0,1 0 0,0 1 1,-1 0-1,0 0 0,0 1 1,0 0-91,-2 2 1,1 1-1,15-31 1,-3 11-1,-2 1 1,-2 1 0,-3 5-1,-4 5-277,-1 5 1,-5 8 0,-1-1 0,-4 5 0,-3 4-1184,1 2 0,-4 1 1,0 6 568,0 3 1,1 3 0,7 5 961,-1-3 0,12-4 0,3-5 0</inkml:trace>
  <inkml:trace contextRef="#ctx0" brushRef="#br0">21262 4784 7840,'0'-13'757,"0"0"1,0-1 0,0 1 35,0 0 0,1-1 0,2 1 1,1 0 672,-1 0 0,-1 7 0,-1 6 1,2 7-1,2 5-1131,-2 1 1,3 6 0,0 4 0,1 0 0,3 1 0,2-2-241,2 2 0,-1-5 1,0 0-1,1-2 0,-1-2 1,0-5-1,1-3-200,-1-4 1,0-1 0,1-2 0,-1-2-1,0-2 1,1-7 0,-1-5-12,0-6 0,-4-3 0,-2-2 1,1 0-1,-2 2 0,0 2 1,-3 2 1583,-2 2 0,4 5-993,-1 5 1,6 14 0,-1 2-1,3 8 1,2 3 0,-1 0-1,2-1-368,2 0 1,3-4 0,3-4 0,0-5 0,0-2 0,2-4-225,2-2 1,-6-5 0,-3-9-1,-4-5 1,0-6 0,-1-3-1,-1-2-380,-3-3 0,-2-6 0,-4-3 1,2 0-1,-2-1 0,-2 1 1,-1 0-868,0 3 0,0 6 0,2 3 1,2 0-1,3 0 0,2-2 0,0 2 1364,2 3 0,6-9 0,4-2 0</inkml:trace>
  <inkml:trace contextRef="#ctx0" brushRef="#br0">22075 3772 9989,'0'-21'0,"0"3"1228,0 3 1,0 9 0,1 8 0,4 8 0,4 9 0,4 5-93,5 4 1,-4 8-1,4 1 1,-3 4-1,-2 5 1,1 0-541,-1 0 0,-4 3 0,-2-6 0,-1-3 0,-3-5 0,-1-2 0,-2-3-1628,0-2 0,0-8 1,0-2 347,0-3 1,0-14 0,0-5 0,0-8 0,0-6 0,0-5 0,0-4-1,0-1 1,0 4 0,0 2 1242,0 1 1,1 9-1,2-1 1,3 3 0,0 4-1,1 6 198,1 7 1,-1 5 0,4 3-1,-4 1 1,0 3 0,1 1 0,1 0-1,0 0 1,-1-3-1094,3-5 0,2 0 1,5-7-1,3-2 1,1-5-1,0-5 336,2-7 0,13-14 0,4 0 0</inkml:trace>
  <inkml:trace contextRef="#ctx0" brushRef="#br0">22581 4038 7848,'-13'-4'1331,"0"-1"0,-1 1 0,1 4-264,0 0 0,4 4 1,1 2-1,2 2 1,5 2-1,4 0 1,6 1-1494,3-2 0,2-6 0,4-1 0,4-4 0,5-9 1,3-5 425,1-6 0,6-15 0,-3-5 0</inkml:trace>
  <inkml:trace contextRef="#ctx0" brushRef="#br0">22808 3505 11178,'-13'0'0,"-1"0"0,1 0 0,1 2 6140,3 2-6012,3-3 1,12 10-1,3-5 1,3 0-1,1 0 1,2-3 0,3-2-1743,4-1 1,5-1 0,2-4 1613,2-4 0,6-9 0,-2-2 0</inkml:trace>
  <inkml:trace contextRef="#ctx0" brushRef="#br0">23128 3025 7856,'-14'6'932,"1"-3"1,0 6 0,1 3 0,2 4 0,2 6-333,2 4 1,2 2-1,4 4 1,0 7-1,0 5 1,0 2-1,0-1-237,0-7 1,1 2-1,4-7 1,4-2 0,2-5-1,1-2 1,-1-5 0,-2-4-1447,1-5 1,-4-8 0,-2-2 0,-2-7 0,-2-5-1,-2-3 1471,-2-3 1,2 2-1,-2-5 1,2 2-1,2 3 1,2 1 480,2 1 0,4 7 0,5 3 0,2 4 1,3 4-1,2 5 0,3 3-918,-1 1 0,0 0 0,5 1 1,1-1-1,3-1 0,5-3 1,4-5 48,4-2 0,3-8 0,7-2 0</inkml:trace>
  <inkml:trace contextRef="#ctx0" brushRef="#br0">24048 2825 8282,'-5'-13'791,"1"0"1,1 1 0,6 1-1,1 3-268,-1-3 1,3-2 0,0-3 0,0-2 0,1 3-1,-1 3 1,0 3 0,-1-1 1902,1-2 1,-5 3-1912,3 0 0,-2 8 0,-2 1 0,0 9-554,0 7 0,0 5 0,0 5 0,0 0 1,0-3-1,0-2 0,1-2-875,4-2 1,-2-3 902,6 0 1,-6-8 0,1-6 1140,-2-8 0,-2 1-983,0-2 1,1 7 0,4 2-1,3 6-1442,4 2 1,7-2 0,4-6 0,2 0 0,3-3 0,3-6 1294,5-9 0,2-12 0,2-4 0</inkml:trace>
  <inkml:trace contextRef="#ctx0" brushRef="#br0">24701 1999 7842,'7'-19'1471,"-1"0"1,-6-4-210,0 6 0,0 15 0,0 12 0,0 13 1,0 9-1,0 5 0,0 6-249,0 3 1,0 3-1,0 3 1,0-2 0,2-4-1,1-3 1,1-6-959,-1-3 1,0-3 0,0-6-1,1-2 1,1-7-1380,1-6 0,-5-7 0,2-10 1,-6-8-1,-4-4 1089,-1-5 1,-3-1 0,2-2 0,-3 4-1,-2 3 1,1 7 0,0 3 971,-1 2 1,1 2-1,1 8 1,3 2-710,5 5 1,4 3 0,4 1 0,7 1 0,5-3 0,6-2 0,3-4-1668,2-4 1,6-2-1,4-5 1,4-9 0,4-9-1,-2-8 1385,-2-7 0,-1 2 0,0-9 0</inkml:trace>
  <inkml:trace contextRef="#ctx0" brushRef="#br0">25247 1746 9151,'0'-21'2757,"0"3"0,-4 11-2241,-1 7 1,1 7 0,4 11-1,0 6 1,0 5 0,0 7 0,0 2-1,0 2 1,1-1 439,4-4 1,-4 4 0,4-5 0,-2 0 0,1-3 0,4-3 0,1-2-2883,-1-4 1,-3-3 0,2-9 1113,-1-5 1,-12-11 0,-7-13 0,-2-1-1,0 0 1493,2-1 1,4 5 0,0-2 0,0 3 0,0 2 0,2-1 0,1 1-26,3 0 0,9-1 0,6 3 1,6 2-1,1 4-2295,0 4 1,8-4-1,-2 1 1,2 1 0,2 1-1,-1 2-3070,1 0 4709,-3-6 0,1 5 0,0-5 0</inkml:trace>
  <inkml:trace contextRef="#ctx0" brushRef="#br0">25714 1986 8374,'-9'1'6079,"0"4"-4312,6-4 1,-3 4-1428,6-10 1,0 2-1,0-6 1,0-1-45,0-2 104,0 5 1,2-5 0,1 3 1604,1-3-1124,1 5-961,-5 1 1,1 6-433,3 0 1,4-2 0,5-1 0,-1-3 0,-3-1 493,-5-3 1,2 2 0,-1-1 0,-2-1 0,0-2 0,0-1-324,1-1 0,1 1 0,-5 0 0,1 1-1026,3 3 1,-1 3 0,6 8 0,2 2 0,1 4-1,2-1 1367,4-3 0,3 4 0,5-1 0</inkml:trace>
  <inkml:trace contextRef="#ctx0" brushRef="#br0">26020 1826 8644,'-13'0'3541,"0"0"-2248,5 0 1,4 0-1,7-2 1,3-1-1045,1-1 0,-2-6 1,2 1-1218,-1-3 1,-2 3 0,-5 2-1,-3 2 960,-5 7 1,-3 2 0,0 6 0,2-1 0,2 2-1,1 0-152,-1 3 0,5-1 0,0-1 1,6-2 159,6-1 0,15-6 0,4 3 0</inkml:trace>
  <inkml:trace contextRef="#ctx0" brushRef="#br0">26340 1586 9824,'-13'-5'971,"0"1"1,-1 0 0,3 5-158,2 4 0,-2-3 0,7 7 0,1 2 1958,1 1-2883,8-5 0,-3 3 0,6-5 0,2-2 0,2 0 0,3 0-336,2 1 1,0 1-1,-3-5 1,1 0 0,2 0 222,-2 0 0,-1 4 0,-3 2 1,-4 1 1502,-3 4-845,-4 1 1,-7 1-1,-2 0 1,-4 1-1,-2 0 1,0 3-1079,-4 0 0,3 7 0,-3-2 644,3 3 0,2 8 0,0 1 0</inkml:trace>
  <inkml:trace contextRef="#ctx0" brushRef="#br0">24901 3145 7850,'7'0'2390,"1"-1"1,-5-4-1400,1-4 0,0-2 1,-4-4-1,0-2-343,0 0 1,-1-1-1,-4 5 1,-3 1-1,-3 1 1,1 4-199,1 1 1,0 2 0,-3 5 0,3 4 0,5 3-577,2 4 1,2 2 0,0-1 0,0 0 0,2 2 0,2 1-317,5 2 1,8-5 0,0-5 0,0-2 0,-1-3 0,0-2 0,2-1 131,-2 0 1,-1-6 0,-3-3-1,-2-2 1,-1-3 0,0-1-1,-2-1 527,-2-2 0,-2 1 1,0 3-1,1 1 1,-1 0 801,-1-1 0,-1 7 1,4 2-694,4 4 1,-2 2 0,2 2 0,0 3 0,0 0 0,-1 2 0,3-2-150,1-1 0,1 4 0,0-4 0,1-2 0,0-2 0,3-1 1,2 0-1,0 0-459,1 0 0,-3-6 0,-3-1 1,-1-2-1,0 0-412,1-1 0,-1-2 0,0 0 546,1 3 1,-5 3-1,-1 8 1,1 2 224,-1 5 1,4-1 0,-4-1 0,3 0 0,1-1 0,-1 0-940,4-3 1,3-1 0,0-2 0,4-2-1,3-2 1,0-5 0,-1-5-1138,-2-3 1,-1 0-1,1-5 1999,-4-1 0,-3-9 0,-2-2 0</inkml:trace>
  <inkml:trace contextRef="#ctx0" brushRef="#br0">26114 2399 8332,'0'-13'2467,"1"-1"-1720,4 1 1,-4 4 0,5 2 0,0 1 336,3 3 0,-3 3 0,-2 4 0,-1 5 0,0 4 0,2 5 1,-2 4-672,-2 4 1,-1 0 0,0 1 0,0 0 0,0-1-1,0 1 1,0-1-1490,0 1 0,5-2 0,-1-2 0,-1-6 0,0-2 0,1-3 1076,5-3 0,9 3 0,3-5 0</inkml:trace>
  <inkml:trace contextRef="#ctx0" brushRef="#br0">26380 2492 10007,'-1'12'1547,"-4"-3"1,4 3-1,-3-3 1,2 2-1003,2 3 0,0-1 1,0 0-1,2-1 0,2-3 1,5-4-1710,3-4 0,1-1 0,0 0 0,1-3 1,-1-4-1,0-8 0,-1-4-1436,-3-5 0,-3-1 2600,-6-2 0,6-5 0,1-2 0</inkml:trace>
  <inkml:trace contextRef="#ctx0" brushRef="#br0">26487 2372 8736,'-9'-4'5994,"0"-1"-5853,6 1 0,0 4 0,11 0 0,5 0 0,3 0 0,4 0 63,2 0-204,3 0 0,8 0 0,1 0 0</inkml:trace>
  <inkml:trace contextRef="#ctx0" brushRef="#br0">26754 2359 9123,'-14'9'0,"2"0"0,2 1 0,3 2 0,-1 1 0,2 1 940,0-1 0,2 0 0,5 1 1,4-3-1,4 0 0,3-4 1,1-1-623,0-3 1,5-1 0,0-4 0,0-2 0,-2-5-1,-1-3 1,-3-1-696,-1-1 0,0 1 1,-2 0-1,-5-1 0,-2 1 289,-2 0 1,-2 1 0,-2 3 0,-5 4 0,-3 4 477,-1 1 1,4 6 0,1 3 0,2 3 0,3 1-546,2 0 0,1 1 0,1-3 1,4-2-1,5-4 0,5-4 155,3-1 0,11-6 0,0-1 0</inkml:trace>
  <inkml:trace contextRef="#ctx0" brushRef="#br0">27074 2026 7922,'-8'-14'350,"-2"1"1,5 0 0,2-1 158,2 1 0,2 4 0,2 0 0,5 0 0,2 2 1,6 1-1,2 2 107,1-1 1,5 1 0,-2 4 0,4 0-1,0 0 1,-1 0 0,-2 0-553,-6 0 0,-3 1 0,-4 2 0,-3 3 1,-1 2-110,-3 2 1,-1 2-1,-2 1 1,-2 0 0,-2 1-1,-4-1 1,0 0 61,-1 1 0,4 1 0,-2 1 0,1 3 0,3 2 0,3 1-912,4-1 1,8 2 894,6-5 0,12 0 0,-2-5 0</inkml:trace>
  <inkml:trace contextRef="#ctx0" brushRef="#br0">27247 2585 7922,'-27'0'1216,"2"8"0,4 5 0,8 6 0,7 2-1129,5-3 0,8-9 1,8-5-88,10-2 0,13-8 0,10-2 0</inkml:trace>
  <inkml:trace contextRef="#ctx0" brushRef="#br0">15170 7743 23118,'-9'-4'-1049,"1"-2"0,2-2 680,4-2 1,0 3 0,4-1 0,0 1 0,4 1 0,2 0 0,2 3 461,2 1 0,1 2 1,1 2-1,-2 2 1,-1 4-1,1 1 1,3 0-1,0-1 1,1 1 84,2 0 1,-2 0 0,6 3 0,4-2 0,2-1 0,3 2 0,0-1 0,2 0 353,2-1 1,-1-4 0,2 2 0,-1-1 0,-1-3 0,-1-2-267,0-1 0,-1-1 1,4-2-1,-4-3 0,-1-1 1,0-5-268,-1-5 1,-6 1-1,-2-6 1,0-2 0,0-1-1,-1-3 1,-2-2-218,-2-1 0,-3 0 1,-2 5-1,-3-1 0,-3 0 1,-1 1-36,-1-1 1,0 2-1,-4 1 1,-1 3-1,-3 1 1,-5 0 128,-3 1 0,-2 1 0,1 3 0,0 1 0,-2-3 0,-1 4 0,-4 0 21,0 2 0,-2 1 0,-5-3 0,0 1 0,1 3 0,-1 3 199,0 0 0,-4 5 1,-1-4-1,-4 4 0,-4 1 1,-3 0 3,0 0 0,-4 0 0,-1 1 0,-2 2 0,0 3 0,-1 1 348,5 4-239,3-5 0,3 6 0,2-4 0,2 4 0,5 3 0,5 1-7,3 2 1,0 6-1,5-2 1,2 2 0,2-1-1,5 0-202,5 0 0,2 3 0,2 0 0,2-1 0,2-1 1,7-3 110,5-2 1,5 3 0,8-4 0,5-2-1,9-1 1,6-2-138,6 1 0,12-5 0,1-2 0,3 0 1,3-1-1,0 0-997,-35-4 0,-1-1 0,35 1 1100,-2-2 1,-3-12 0,-1-3 0</inkml:trace>
  <inkml:trace contextRef="#ctx0" brushRef="#br0">13863 5957 32398,'-7'-6'-1093,"3"-3"1,2 2 0,4 0 0,2 1-1,5 3 1,3 1 0,1 2 0,3 2-1,5 1 1294,6 1 0,2 7 0,-2-4 0,0 2 1,-1-2-1,1-1 0,0-1 0,-1-1 239,1 0 1,-2 1-1,-1-4 1,-3 2 0,-1 2-1,0-2-196,-1-2 0,3-1 0,-3 0 0,2 0 0,4 0 0,2 0-166,0 0 0,7-4 0,-8-2 0,2 0 0,1 0 1,-3 2-109,1-2 0,-5 3 1,-1-5-1,-2 1 0,-3 1 1,-1-1-81,-2-1 0,-4 4 1,0-5-1,0-2 0,0 1-165,0 1 0,0-3 1,4 3-1,0-2 1,-1-3 201,-3 1 0,2 4 0,-6 0 0,1-1 0,0-2 0,-3-1-270,-1-1 1,-2 0 0,-2-3 0,-1-1 0,-3 2-1,-2 1 1,-6 2 93,-2 0 1,-8-5 0,2 0-1,-3 2 1,-3 1 18,-3 2 1,1 1 0,-4 2 0,0 2 0,1 2-1,-1 2 1,2-1 160,-1 1 0,-3-1 1,5 5-1,2 0 1,-1 2-1,2 1 1,0 3 86,3 1 1,1-2 0,-1 4-1,1 1 1,3 2-20,2 1 0,-3 2-3,4 3 0,-4-2 0,3 6 1,-1 2-1,1 1 0,4 2-178,5-1 0,0 1 0,7 0 1,6-2-1,10-1 0,12-4 475,9-1 0,16-1 0,8-4 0,7-1 0,7 0 0,-35-6 0,1 0-366,1-1 0,1 1 0,1 0 0,0-1 111,-1 1 0,0 0 1,5-1-1,-1 1 1,-3 0-1,0-1 1</inkml:trace>
  <inkml:trace contextRef="#ctx0" brushRef="#br0">20395 7490 29127,'-4'-9'-2377,"-1"0"0,1 0 1,-1 0 2476,1 0 0,-1 1 0,5-6 0,0 1 0,0 0 0,0-1 0,0 1 0,0 0 713,0-1 1,-1 7 0,-3 2-1,-7 4 1,-5 1 0,-6 0 0,-5 0-1,-3 0-237,-1 0 1,-6 4 0,3 2 0,0 0 0,2 0 0,0-1-577,1 1 0,-4-5 0,4 5 0,1-2 0,2 1 0,1-1 0,1 2 0,-1-4 0,0 4 0,1-1 0,-3 4 0,1 3 0,-1 2 0,-1-1 0,0 2 0,-7 1 0,2 5 0,-1 2 0,1 6 0,1-1 0,1 0 0,2-2 0,4 1 0,1 0 0,-1-1 0,2 0 0,3-4 0,-4 2 0,4-5 0,-1 0 0,-1 2 0,2-1 0,-2 4 0,-1-3 0,-2 1 0,0 2 0,1 2 0,-1 4 0,0 1 0,1-1 0,-1-1 0,0 0 0,1 0 0,1-1 0,1 2 0,2-2-2,0 0 0,1-3 0,3 1 1,3-3-1,3 4 0,2-2-107,1 0 1,6 8-1,-1-7 1,4 4-1,4 1 1,5 2-1,4 1 36,5 3 1,0-3-1,7 1 1,5 2 0,2 2-1,5 1-72,2 0 0,2-5 1,2-1-1,3-1 1,2-3-1,2-4 1,2-3 121,1-6 1,2-3-1,3-5 1,4-5-1,5-3 1,2-2 0,4-3 13,1-5 1,-36 1-1,1-2 1,2-1 0,1 0-1,1-2 1,0-1 0,0-1-1,0-1 1,0-2 0,1-1-143,0-2 0,-1-1 109,-1 2 0,-1-2 0,2-2 0,0-2 0,-2 3 0,0-1 0,-1-1 0,1-1 0,0-1 0,0 0 1,-3-1-1,1 1-5,-2-1 1,0 1 0,-1 1 0,-1-1 0,-2 0 0,-1-1 0,-1 1 0,0-1 0,-2 0 0,-2 0 0,24-27 0,-8-1-312,-6 1 1,-11-1 0,-8-1 0,-5-3 0,-4-2 0,-7-5 0,-8 2-293,-7 0 1,-16-1 0,-2 10 0,-7 3 0,-7 1 0,-5 8 51,-6 5 0,-3 8 0,-8 9 0,0 6 1,-4 5-1,0 7-6240,-5 2 6838,35 7 0,0 2 0,-2-2 0,0 0 0,-2 6 0,1 1 0,1-1 0,1 1 0,2 1 0,-1 0 0</inkml:trace>
  <inkml:trace contextRef="#ctx0" brushRef="#br0">22101 11062 8634,'-6'-14'-9,"5"1"0,-3 0 674,2-1 0,4 1 0,1 0 0,2-1 0,3 1 0,2 0 0,2-1 0,1 2 77,1 4 0,-7 3 0,-4 10 0,-6 3 0,-4 4 0,-2 3 1255,0 3-1716,0 3 0,-9 5 0,1 1 0,-1 1 0,0 3 0,-1 3 643,-2 0 1,3 5 0,-3-4-1,1 4 1,0 2 0,0 2-1,-1 3-900,-3 1 1,4 4-1,-3 7 1,0 2 0,-4 4-1,-4 1-25,14-31 1,-2 0 0,0-1-1,0-1 1,-21 32 0,20-31 0,0 1-1,0 0 1,0 1 0,0 1 0,0-1-1,0 2 1,0-1 0,1-3 0,-1 1 0,2 0 0,-1 0 0,-15 29 0,2 1 0,2 0 0,0-1-1,-1 0 1,6-6 0,-4 4 0,-1 0 0,2-1 0,-2 4 0,1 0-1,-3-2 0,0-3 0,2-5 0,-1-1 0,0-1 0,0-3 0,0-5 1,-2 3 0,5 1 0,0-2-1,3-5 1,1-4-1,3 0 1,-4-3 0,4 0 0,1 0 0,2-1-1,3-1 0,2-2 1,-1-3 0,1-4 0,0-2 0,-1 0 0,3-2-2,2 0 1,-3 5 1,4-9 0,-3 4 0,0-1 0,2 0 0,-1-1 0,-2 3 0,-1-4 0,-1 6 0,1 0 0,0 1 0,-1-1 0,3 0 0,2-1 0,-8 2 0,4-3 0,0-1 0,1 2 0,3-2-509,-1 0 1,4 0 0,1-2 0,4 1 0,2-2-1,4-1-5769,4-2 6278,14 0 0,11-5 0,14-2 0</inkml:trace>
  <inkml:trace contextRef="#ctx0" brushRef="#br0">19582 14793 8080,'0'-19'0,"-6"4"0,-1-3 0,-1 4 935,4 0 1,2 1 0,2 0 0,0-1-1,2 2 469,2 3 0,-1 4 0,5 6 1,-1 2-1,-1 4 0,1 4 1,-1 7-392,0 5 1,0 1 0,-3 8 0,2 1 0,-2 3 0,-2 2-1014,-1 2 0,0 0 0,0 0 0,-1 0 0,-2-1 0,-2-2 0,2-2 0,-3-5 0,0-1 0,0-3 0,0-6 0,3 1 0,2-2-2458,1 0 0,0-5 1,1-7-1,4-1 2455,4-3 1,15-7 0,4-4 0</inkml:trace>
  <inkml:trace contextRef="#ctx0" brushRef="#br0">19902 15046 7997,'-6'-13'5614,"-6"-5"-3575,-6 0 1,7 8 0,6 10 0,5 8-1335,5 3 1,2 3 0,6 1 0,-1 1 0,-2 3 0,-1 2 0,2 2-2501,1 3 1,-4-4 0,1-1 0,2-1 0,1 0 1794,1-1 0,0-1 0,1-5 0</inkml:trace>
  <inkml:trace contextRef="#ctx0" brushRef="#br0">20195 15020 7949,'0'-33'5607,"-6"11"-2942,5-3 0,-5 16-1685,6 0 1,1 6-1,2 0 1,3 6-1,0 6-1550,0 3 0,4 1 0,-2 2 1,1 1-1,0 3 0,0 1 0,-1 0-311,1 1 0,-1 0 0,1 1 1,-4-4-1,0-3 0,-1-2 1,-1 0 383,-1 1 1,-2-5 0,0-1 3657,0 3 0,1 1-2036,4 1 1,2-6 0,6-4-1,1-6 1,-1-6-473,0-2 1,1-9 0,-1 0-1,0-3 1,1 1 0,-1-1 0,0-3-654,1 0 0,-1-1 0,-1 2 0,0 1 0,-2 3 0,2 2 0,-2 4-1967,2 5 1,-4 0 0,1 5 0,1 2 0,0 3-6146,-1 5 8112,3 2 0,-5 6 0,7 1 0</inkml:trace>
  <inkml:trace contextRef="#ctx0" brushRef="#br0">20608 15060 9577,'-13'0'0,"0"0"2889,-1 0 0,1 0-1395,0 0 1,7 0 0,6 0 0,7 0-356,5 0 1,1 0 0,1 0 0,-1 0-1627,0 0 1,-4 0 0,-3 0 0,-4 0-5712,-8 0 5957,1 0 1,-1-2-1,8-1 1,2-1 54,5 1 1,-1 1 0,1 2 0,-1 2 0,1 2 0,0 4-1929,2-1 1,0 5 2113,3-3 0,-1 3 0,0 1 0</inkml:trace>
  <inkml:trace contextRef="#ctx0" brushRef="#br0">20782 15113 7966,'-6'-15'232,"-3"-3"1,1 4-1,1-4 1,1 3 3043,3 2 1,2-1 0,1 1-874,0 0 0,6 5 1,3 5-2214,2 6 0,3 5 0,-2 5 1,-4 0-1,-3 1-896,-4-1 1,-1-4-1,-1-2 1,-4-1-639,-3-3 1,-3 0-1,2 2 1,6 4 806,6 2 1,5 1 0,5-1 0,2-3 0,3 1 0,4 0 0,3-1-1,2-2 537,-1-3 0,7 4 0,1 0 0</inkml:trace>
  <inkml:trace contextRef="#ctx0" brushRef="#br0">21062 15060 10043,'-5'-14'0,"1"1"0,-1 0 907,-1-1 1,5 1-1,-4 0-85,4-1 1,2 3-1,4 2 1,4 4-1,3 4 118,1 1 0,-4 0 0,-2 1-796,-1 4 0,-3-2 0,-6 6 1,-3 1-1,0 2 0,0 1-984,3 0 0,2 1 0,2-2 0,2-2 0,3-3 1,2-1-558,2-3 1,2-1-1,1-2 1,1-2 0,-3-2 1988,-2-5 0,-3-3 0,-6-1 4109,0-1 1,0 8-4216,0 6 1,0 6-1,0 9 1,0 1 0,0 4-1,0-1-664,0 0 0,-1 3 1,-2-2-1,-3-1 1,-3 2-1,-4-1-3099,-4 4 0,-6 0 0,0-2 2898,-2-4 1,-1-9 0,-1-3 0</inkml:trace>
  <inkml:trace contextRef="#ctx0" brushRef="#br0">19795 15739 8661,'9'-14'0,"-1"-3"1085,-3 0 1,0-1 0,-5 4 1102,0 1 0,0 9 0,0 8-1001,0 12 1,0 8 0,0 4 0,0 3-1,0 3 1,1 2-1089,4-1 0,2-5 0,7 1 0,-1-4 0,2-5 0,1-4-130,2-3 1,0-8 0,-5-3 0,0-2 0,1-5 0,-3-4-180,-2-7 1,2-12 0,-7-3 0,-1-2 0,-1-3 0,-2 0 121,0-3 0,-2 5 0,-1 1 0,-1 4 0,-1 3 0,1 3 0,-1 2-838,2 3 0,3 7 0,5 5 0,4 4 0,4 4-2186,5 5 1,7 3 3111,6 1 0,12 6 0,-1 2 0</inkml:trace>
  <inkml:trace contextRef="#ctx0" brushRef="#br0">20408 15713 7898,'-13'0'906,"0"-5"0,-1 1 0,1 1 120,0 1 1,1 4 0,3 2-1,5 7 1,2 3 0,2 6-1,2-1 1,2 2-963,5-1 0,3-3 0,1 1 0,0-4 0,1 0 0,1-1 1,1-1-7578,2-3 7513,-1-3 0,-3-6 0,-1 0 0</inkml:trace>
  <inkml:trace contextRef="#ctx0" brushRef="#br0">20422 15699 7898,'-8'-19'1405,"-2"9"-474,6-4 1,1 10 0,7 1 0,5 5-783,3 2 1,6 6 0,1-1-1,2 2 1,2-1 0,2-3-982,2-1 0,-5 3 0,-1-4 0,-2-2 0,-2-2 470,-3-1 1,-8-6-1,-6-3 1,-7-1 785,-5 1 38,-1-3 0,-7 9 0,0-4 0,-1 1 1,3 3-1,3 1 0,4 4 692,2 2 0,3 5 1,6 9-1,1 3 0,4 1 1,5 0-1,6 0 0,7 1-877,2-1 0,0-6 1,-1 2-1,-2-5 1,0-4-1,-1-5 1,-3-2-943,-4-2 1,-2-2 0,-3-2 0,-4-6 0,-4-7 0,-1-5-1,-1-3-122,-4-2 1,-1 1-1,-4-2 1,1-1-1,-1 1 1,-1 5 337,2 2 1,3 3 0,6 5-1,3-1 1,5 3 0,7 0-1,5 4-260,8 1 0,1-4 0,6 1 0,1-3 0,-2-2 1,-3 1 708,-3 0 0,-7-3 0,-3 1 0,-4 3 215,0 0 1,-7 5-1,-4-1 1,-6 2-1,-6 3 939,-3 2 0,5 8 1,1 5-1,2 7 1,-1 5-1,2 4-463,2 0 1,5 6 0,2 0 0,1 2 0,4-2 0,1-1 0,2-4-985,4-1 0,-1-2 1,5-4-1,0-4 1,0-4-1,-1-2-982,-2-3 1,-1-3-1,-6-9 1,-3-4 0,-6-8 993,-6-4 1,-5-4-1,-5-2 1,0 1-1,-1 2 1,2 0 0,4 1 2294,3 4 1,-1 2 0,2 1-279,1 1 1,3 6-249,4 2-1243,-2 4 1,10 1 0,-4 1 0,4 4 0,0 4 0,-1 2 15,-3 3 1,1-1-1,5 0 1,-1 1-1,0-2 1,-1-2-1,-2-3 1,-1-1 0,2-3-860,1-1 0,-4-2 0,1 0 0,0-2 0,0-2 0,0-5 0,0-4-179,-2-5 1,5 3-1,-3-4 1,1 1 0,1-1-1,-2-1 492,1 1 0,-3 1 0,2 5 1,0 0-1,0 1-109,0 3 0,-5 5 0,4 8 0,-2 5 1,-3 3 33,-2 1 0,-1 5 0,-1 0 1,-4-1-1,-2 1 0,-2 0 0,0-2-51,-1-1 0,-8-2 0,-3-1 1,0-3-1,4-4 1547,2-4 1,6-1-1,0 0 1,0-1-108,2-4 0,2-1 1,11-3-1,8 5 1,8 2-932,7 2 0,1 0 0,4 2 0,2 2-98,2 5 0,-1 3 0,9 1 0</inkml:trace>
  <inkml:trace contextRef="#ctx0" brushRef="#br0">18649 14513 7945,'0'-20'2715,"0"8"0,0 12 0,0 7-1577,0 5 1,0 12-1,0 5 1,0 5-1,1 6-597,4 2 1,-2-8 0,4 6-1,1-2 1,-1-1 0,3-1-713,2-5 1,-3-4-1,0-5 1,0-4-1,0-4-627,0 0 1,-5-7-1,3-4 1,-1-6-1,-3-7 1,-1-8-1,-2-7 387,0-5 0,0-11 0,0-1 0,1-2 1,2-2-1,3 3 955,2 2 1,1 2 0,4 4 0,0 3 0,-1 6 0,-2 4 3256,-1 4-2970,0 9 1,0-1 0,0 5 0,0 4-551,-2 4 1,4 4 0,-7 6 0,-1 1 0,-2 0-1,-1 3-662,0 0 0,0 3 1,0-4-1,0 2 1,0-2-1,-1-3 0,-2-2-226,-1-2 0,-7-2 0,2 3 0,-3-2 866,-1-2 0,0 3 0,1-3 0,3 1 1,5 3 172,2 2 1,4 0 0,2 0 0,6 0 0,5 3 0,5 1-444,0 3 0,-3-3 1,2 5-1,-1 0 1,-1-2-1,0 2 1,-1-2-1811,2 0 0,-2-1 0,5-5 1,-1 1-1,1-2 1821,3-4 0,7-2 0,3-6 0</inkml:trace>
  <inkml:trace contextRef="#ctx0" brushRef="#br0">19409 14447 14606,'-18'-21'0,"-1"-3"0,1 5 0,3 13 0,8 16 0,2 13 0,2 6 712,-1 7 1,-2 8 0,3 7 0,-1 6 0,1 8 0,3 7 0,2-35 0,1 1 0,3 2-1,2 0-712,1 1 0,3 1 0,2 0 0,3 0 0,0-2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5612 2466 29134,'-6'-14'-1710,"-1"-1"0,-5-1 0,1-3 0,4 0 0,0-2 1430,-1 0 1,4-1 0,-4-3 0,1 1-1,1 3 1,-1 2 0,1 3 0,-2 1 0,1 2-1,-3 1 1,-2 1 0,-3 3 0,-3-1 0,-4 0 1354,-3 0-874,-2 0 0,-8 0 0,-4 0 0,-1 0 0,-4 2 0,-2 1 0,-5 2 0,1-1 56,1 2 0,-6-3 0,5 0 1,1-1-1,2-2 0,4 0 0,1 0-34,2-1 0,0 4 0,0 2 0,0 2 1,2 2-1,-1 2-93,-1 2 0,3-1 1,-7 6-1,-1 3 1,-1 2-1,-4 4-280,0-1 1,-1-3 0,-2 0 0,-2-1 0,0 0 0,-1-1 584,0-3 1,8 3 0,-2-5 0,4 2 0,6-1 0,-1-1-67,-1 0 1,7-2 0,-7 4 0,1 1 0,2 2 0,-2 1 0,1 1-288,-3-1 1,-5 0 0,3 1 0,-1 0 0,-2 3 0,1 2-115,-4 2 1,6-5 0,0 3 0,4-1-1,2 0 1,4-2-58,3-1 0,6 3 0,2-1 0,3 0 0,2-1 1,3 0-1,3 2-216,4-2 1,-2 4 0,5-1 0,0 2-1,-1 2 1,1 4-121,0 4 0,-3-3 1,3 5-1,-1-2 1,-2 1-1,0 2 96,0 3 0,2-2 0,-3 0 0,2 1 0,2-2 0,3-2 32,2 1 1,1-10-1,0 4 1,1-2-1,2-1 1,5 0-1,2-2 303,5 2 0,1-4 0,-1 3 0,3-1 0,4 0 1,3 0-224,2 2 0,-1 6 0,2 2 0,2 2 0,3 3 0,1 2 51,3 1 0,-2-2 0,4-1 0,4-1 0,1-1 0,4-1 0,-1-4 411,3-6 0,5-5 1,4-7-1,7-2 0,0-3 1,4-1 320,-2-3 1,2-1 0,-2-2 0,1 0 0,-2 0 0,0 1 0,-5 2-254,-1 2 1,-1 10 0,-3-2 0,-3 2 0,3 1-1,-4 0-219,-3 2 0,1 0 0,-5-5 0,1 0 1,3 1-1,2-2 542,2-4 1,3 3-1,4-7 1,1-1-1,5-3 1,1-3 0,6-3-304,-35 3 0,-1-1 1,0 0-1,0 1 0,-1-3 1,1 1-1,0 1 0,0 1 1,-1-1-1,1 0 0,1 1 1,-1 0-334,3 0 0,0 1 0,-3-1 0,1 1 0,1 2 0,1 0 0,-1 0 0,0 0 0,36 0 0,-1 2 0,-1 2 0,-7 2 0,4 4 0,3-1 0,-36-4 0,1-1 0,2 1 0,1-1 0,0 0 0,1-1 0,-2 0 0,2 0 0,6 2 0,0-1 0,-5-1 0,1-1 0,0-1 0,1 1 0,1-1 0,0-1 0,-1 0 0,0 0 0,1 0 0,0 0 0,1 0 0,1 0 0,-2 0 0,0 0 0,0 0 0,0 0 0,0 0 0,0 0 0,-1 0 0,-1 0 0,1 0 0,1 0 0,-1 0 0,0 0 0,-4 2 0,0 1 0,4-1 0,0 1 0,-1 1 0,-1 0 0,-1 1 0,0 0 0,1 1 0,1 0 0,1 1 0,0-1 0,-3 1 0,0 0 0,3-1 0,1 1 0,-1 0 0,0-1 0,0 1 0,0 0 0,1-1 0,0 1 0,1-1 0,-1 0 0,0-2 0,-1 1 0,5 0 0,-1 0 0,-3-2 0,0-1 0,-1-1 0,1 1 0,0-2 0,-1 1 0,0-1 0,0 0 0,1 0 0,1 0 0,1-1 0,1 1 0,-2-2 0,0 1 0,-1-2 0,0 0 0,0-1 0,0 0 0,-1 0 0,0-1 0,0 2 0,0-1 0,3-1 0,0 0 0,-4 1 0,0 2 0,-1-1 0,0 0 0,-1 0 0,-1 0 0,-1 1 0,0 1 0,0 0 0,1 0 0,-1 1 0,-1 0 0,2 0 0,-1 0 0,0 0 0,0 0 0,1 0 0,0 0 0,1 1 0,0 0 0,3 0 0,1 1 0,2 0 0,0 0 0,-2 3 0,-1-1 0,2-1 0,-1-1 0,1-1 0,-1 1 0,0-2 0,-1 1 0,2-1 0,1 0 0,-2 0 0,0 0 0,-1 0 0,0 0 0,-1 0 0,-1 0 0,1-1 0,0 1 0,0-2 0,-1 1 0,3-2 0,0 0 0,-1 0 0,-1 0 0,1 0 0,-1 0 0,0 0 0,0 1 0,-1 2 0,0 0 0,0 0 0,0 0 0,2 0 0,0 0 0,-1 0 0,-1 0 0,0 0 0,-1 0 0,3 0 0,0 0 0,0 1 0,-1 0 0,0 0 0,0 1 0,3 1 0,0 0 0,0 0 0,-1 0 0,2 0 0,0 0 0,-1-1 0,0 0 0,0-1 0,0-1 0,1 2 0,0-1 0,2 2 0,0-1 0,0 0 0,-1-1 0,2 0 0,0-1 0,-1 0 0,0 0 0,-1 0 0,1 0 0,0 0 0,1 0 0,1 0 0,1 0 0,0 0 0,0 0 0,2 0 0,1 0 0,-1 0 0,0 0 0,0 0 0,-1 0 0,4 0 0,-1 0 0,1 0 0,-1 0 0,1 0 0,-1 0 0,2 0 0,-1 0 0,-1 0 0,1 0 0,-2 0 0,1 0 0,5 0 0,0 0 0,-1 1 0,1 0 0,-1 0 0,2 1 0,1 0 0,0 0 0,-2 0 0,0-1 0,-2 0 0,1 0 0,3 1 0,0 0 0,-2 0 0,0 1 0,1-1 0,1 0 0,2 0 0,1 0 0,-4 1 0,0-1 0,1 0 0,-1-1 0,0 0 0,0-1 0,-4 0 0,0 0 0,5 0 0,1 0 0,0 0 0,-1 0 0,-4 0 0,-1-1 0,1 0 0,0-1 0,0 0 0,1-1 0,-6-2 0,0 0 0,7 1 0,0 1 0,1-2 0,-1 1 0,-1 0 0,-1 0 0,2 1 0,-1-1 0,-3 1 0,0 0 0,1 0 0,0 0 0,5-2 0,-1 0 0,-3 0 0,0 1 0,-1-1 0,1 0 0,1-1 0,-1 1 0,-2 1 0,-1-1 0,-1 0 0,2 0 0,6-1 0,0 0 0,-6 0 0,-1 0 0,0 1 0,1 0 0,0 0 0,0 1 0,-1-1 0,-2 0 0,1-1 0,-1 0 0,4-1 0,0 0 0,-5 1 0,0 1 0,1-1 0,0 1 0,0 1 0,1 1 0,-2-1 0,1 0 0,1 1 0,0 0 0,2 0 0,0 1 0,-1-1 0,0 1 0,4 1 0,0 1 0,2-2 0,0 1 0,-3-1 0,1-1 0,1 1 0,1 0 0,1-1 0,-1 0 0,-8 0 0,0-2 0,7-1 0,0-1 0,-5 1 0,-2-1 0,-2 0 0,-1-1 0,-1 0 0,0-2 0,-1 0 0,0-2 0,0 0 0,0-1 0,0 0 0,-1-1 0,-5 1 0,-1-2 0,-2 0 0,-1-1 0,-2-1 0,0-2 0,-2 1 0,-1-2 0,-2 0 0,0 0 0,0 0 0,0-2 0,24-22 0,-2-3 0,-1-4 0,-2 1 0,0 0 0,-7-8 0,-4 8 0,-8 2 0,-6 2 0,-7 5 0,-6-2-572,-7 1 0,-2 2 0,-7 3 0,-7 2 0,-8-1 0,-12 1 83,-9-1 1,-7 1 0,-13-4 0,-3 2 0,-6 3 0,30 17 0,-2 0 0,-1 1 0,-2-1 377,0 1 0,-2 0 0,-2 0 1,0 1-1,0 1 0,-1 1 1,-2 0-1,-2-1 0,-2 2 1,-1-1-1,-1 1 0,-1 1 113,0-1 1,0 1 0,-1 2 0,0 1 0,-1-3 0,-1 1-1,0-1 1,-1 1 0,-2 0 0,0 1 0,-2-1 0,1 1 32,-1 0 1,0 1 0,-1-1 0,-1-1 0,2 1 0,-1 0-1,-2 1 1,0 0 0,-2 0 0,-2 1 0,1 0 0,-1 1-1,1-1 1,-1 1 67,0-1 1,1 0-1,1 1 1,1-1 0,-3 1-1,-1 0 1,-1 1 0,1 1-1,0 1 1,1 0 0,-2 1-1,-1 0-26,-1 0 0,0-1 0,0-1 0,0 0 0,23 2 0,0 0 0,0 1 1,-1 0-1,0 0 0,0 0 0,2 0 0,-1 1 0,0 0 0,-2 0 0,0 0 1,0 0-1,1 0 0,0 0 0,-1 0-10,1 0 0,0 0 0,-1 0 0,-1 0 0,-1 0 0,0 0 0,1 0 0,-1 0 0,1 0 0,-1 0 0,1 0 0,-1 0 0,-2 0 0,0 0 0,0 0 0,2 0 0,0 0 0,-1 0 55,2 0 1,-1 0 0,0 0 0,-2-1 0,0-1 0,-1 0-1,0 0 1,1 0 0,-1 0 0,1 0 0,0 0 0,1-1-1,-1 0 1,0-1 0,0 1 0,3-1 0,-1 0 0,1 0-69,2-1 1,-1 1 0,0-1-1,-3 1 1,0 0 0,1 0 0,0 1-1,2-1 1,-1 0 0,1 0 0,1 0-1,-1 0 1,-2-1 0,1 0 0,0 0-1,0 0 1,1 0 0,0 0 0,-1 0-1,-1 0 1,1 0-29,-2 1 1,0-1-1,2 1 1,-19-1-1,1 1 1,17 1-1,0 1 1,-1 0 0,1 0-1,0 0 1,0 0-1,2 1 1,0 0-1,-1 0 1,0 0-1,-1 1 1,0-1-42,-1 1 0,-1 0 0,1 0 1,4 0-1,1 0 0,-1 0 1,-5 0-1,-1 0 0,-1 0 1,1 0-1,-1 0 0,0 0 1,2 0-1,0 0 0,-1 0 1,-1 1-1,0-1 0,0 1-30,-1 0 1,0 1 0,2-1 0,5 0 0,2 0 0,-2 0 0,-6 1 0,0 1 0,-1 0 0,2-1 0,0 0 0,1 0 0,2-1 0,0 1 0,0-1 0,1 1 0,-1-1 0,0 0 22,0 1 0,0-1 0,1 1 0,3 0 1,1 0-1,0 0 0,-4-1 0,-1 0 0,1 0 1,0 0-1,1 1 0,0-1 0,1 0 0,0 0 1,0 0-1,0 0 0,0-1 0,1 1 0,0-1 1,0 0-1,0 0 75,-24 0 1,-1 0 0,23 0 0,0 0-1,1 0 1,-22 0 0,1 0 0,0 0-1,-1 0 1,0 0 0,0 0 0,1 0 0,1 0-28,1 0 1,-2 0 0,20 0 0,-1 0 0,1 0 0,-20 0 0,0 0 0,-1 0-1,0 0 1,0 0 0,1 0 0,3 0 0,1 0-47,2 0 1,-1 0 0,-4 0 0,-1 0 0,4-1-1,0 0 1,0 0 0,0-1 0,1 0 0,0 0 0,3 0-1,0-1 1,0 1 0,-1 0 21,-1 0 1,1-1-1,6 1 1,0-1-1,-6 0 1,-1 1-1,2-1 1,1-1-1,4 0 1,0 0-1,-1 1 1,1 0 12,-1 0 1,0 0 0,3 2 0,-1-1 0,-6-1 0,-2-1 0,2 1 0,0 0 0,1 1 0,1 1 0,-3 0 0,1 1 0,1 0 0,1 0-28,-1 0 1,-1 0-1,-1 0 1,0 0-1,2 0 1,1 0-1,-2 0 1,-1 0 0,-3 0-1,-1 1 1,-3 1-1,0-1-11,21 0 1,-1 1 0,1 0 0,-2 1-1,0 0 1,0 1 0,1-1 0,-1 0 0,1 0-1,1 1 1,-1 0 0,1 0 0,1 0-1,-1 1 1,1-1 0,1 0 0,-1 1 0,1-1 16,-1 1 0,0-1 0,-1 1 0,0-1 1,0 0-1,-1 1 0,0 0 0,-1 0 0,1 0 1,0 0-1,0 1 0,1-1 0,-1 1 0,0 0 1,0 0-1,0 0 0,0 0 0,-1 0 0,0 0 1,0 0-1,-1-1-15,1 1 1,1 0 0,-1 0 0,0 1 0,0 1 0,0-1-1,-19 2 1,1 0 0,2 0 0,1 0 0,3 0 0,2 0-1,2 0 1,1 1-123,4 0 0,1 1 0,5-1 0,1 2 0,3 1 0,0 1 1,2-1-1,2 2 0,3 0 0,2 2 0,0 3 0,2 2 143,0 3 0,2 2 0,1 1 0,1 1 0,-1 2 0,-1 1 0,-1-3 0,1 1 0</inkml:trace>
  <inkml:trace contextRef="#ctx0" brushRef="#br0">9158 1386 7956,'7'-19'2099,"-1"4"0,-1 3-1582,-1 12 0,0 13 1,-4 13-1,-1 8 0,-3 9 1,-7 11-1,-5 10 0,5-28 1,0 1-1,-2 1 1,0 2-1,0 3 0,-2 0 1,0 3-1,-1 0 0,-1 2 1,-1 2-1,-1 0 1,1 0-305,0 2 0,0-2 1,0-3-1,-1-2 1,3 2-1,0 0 1,-1-2-1,1 0 1,-1-1-1,1-1 1,2-1-1,0-1 1,2-2-1,1-1 1,-7 30-1853,3-9 1,3-2-1,3-13 1,5-4 0,4-6-1,4-10 1297,5-8 0,15-5 1,4-11-1</inkml:trace>
  <inkml:trace contextRef="#ctx0" brushRef="#br0">9638 1466 7920,'-18'-4'1100,"0"-1"0,2 2 0,7 8-19,5 3 0,-4 6 0,1 5 1,-2 9-1,0 11 0,0 10 1,0 8-1,0 8-485,-1 5 1,4-31 0,0 1 0,-1-2 0,1 1 0,0-1 0,0 1-1,-4 33 1,2-7 0,2-6-1069,3-8 1,2-13-1,1-8 1,0-6 0,0-7-94,0-2 1,1-9 0,2-7 0,3-14 0,2-13 0,2-14-1,3-7 425,5-5 0,-2-13 1,7-3-1,-12 34 1,1-2-1,1-1 0,-1 0 1,2 1-1,-1 0 1,0 2-1,1 1 512,12-25 0,-3 8 0,-3 18 0,-2 7 0,-5 9 692,-2 8 1,-4 7 0,2 13 0,-4 12 0,-4 13 0,-2 7-719,-4 7 1,-7 9 0,-9 4-1,-1 3 1,-3 2 0,3-3 0,0-5-406,1-6 0,5-8 0,-2-2 0,5-6 0,2-8 0,4-5-9736,1-6 9795,1-3 0,11-20 0,2-4 0</inkml:trace>
  <inkml:trace contextRef="#ctx0" brushRef="#br0">9984 1946 7817,'-17'6'0,"-1"4"0,3 5 1966,5 3 0,2-1 0,5-3 0,-1-1 0,1 0-537,1 1 0,2-1 0,2-1 1,2-2-1,5-2 0,3-2-1853,1-3 1,-1-9-1,-3-6 1,-5-5-1,-2 0 1,-2-1 232,0 0 1,-6 0 0,-4 7 0,-5 2 0,-4 4-1,-1 5 340,1 5-148,1 8 0,6 9 1,4 8-1,3 1 1,5-1-1,5-2 0,5-2-1173,6 1 0,6-3 1,11-7-1,7-8 0,9-9 1,7-9 1171,6-8 0,-29-2 0,0-4 0,0-1 0,0-1 0</inkml:trace>
  <inkml:trace contextRef="#ctx0" brushRef="#br0">10544 1346 7804,'-21'6'1291,"8"7"0,7 10 0,2 2-63,-1 1 1,-4 7 0,3 2 0,-1 5-1,-3 5 1,-1 2 0,1 2 0,3-3-35,1-5 0,1 1 0,5-11 0,0-1 0,0-4 0,0-3-2523,0-6 0,0-2 0,2-3 0,2-3 14,5-5 0,-3-8 1,-2-5 2035,-2-3 0,-4 5 0,-2 2 1,-5 5-1,-1 5 99,1 4 1,3 2 0,6 4-1,1 3 1,4 4 0,4 3-1463,3 2 0,2-6 1,4-3-1,4-4 1,3-2-1,4-3 1,2-6-4057,4-6 1,4-10 4697,1-9 0,6-10 0,1-2 0</inkml:trace>
  <inkml:trace contextRef="#ctx0" brushRef="#br0">10877 1812 9291,'-13'0'0,"0"0"0,-1 0 0,3 2 2282,2 2 0,-2-1 1,7 6-1858,1 2 1,3-1-1,4 0 1,5-1-1,5 2 1,2-1 0,3-1-1,2-5-1080,3-2 1,1-2 0,1-2 0,1-2 0,0-5 0,-2-3-611,-3-1 1,-3-5 0,-7 0 0,-3 2 0,-4 1 0,-4 2 1442,-1 0 1,-1 5 0,-4 4-1,-4 2 1016,-3 2 1,5 6 0,4 3 0,6 3-590,6 1 0,3 0 1,1 1-1,0-1 1,1 0 338,-1 1-85,-6-7 0,1 5 0,-5-3-712,1 3 0,-1 0 0,-6-2 0,-3-3 0,0 1-3428,0-1 0,-2-2 1070,3 4 1,7-8 0,6-1 2210,4-7 0,8-11 0,0-3 0</inkml:trace>
  <inkml:trace contextRef="#ctx0" brushRef="#br0">11491 1626 7804,'-6'7'1656,"3"-1"1,-6-4 602,-2 2 1,0-2 0,-1 4-1,3-1-1949,4 4 1,4-1-1,1 1 1,1 0-1,4-1-839,4 1 0,3-6 0,1 3 0,0-1 0,2-1 0,1-1 0,2-1 27,-2-2 1,-5 0 0,-2 0-1,0 1 1,-2 3 0,-3 7 1123,-2 5 1,-4 6 0,-4 9 0,-5 5 0,-7 4 0,-1 3-216,-1 1 0,3-1 0,3-6 0,1-3 0,0 0 0,-1-3 0,1-1-977,0-5 1,5-7 0,2-2 0,3-7-1,3-9 570,6-7 0,16-23 0,7-5 0</inkml:trace>
  <inkml:trace contextRef="#ctx0" brushRef="#br0">11957 1759 9163,'-29'-4'0,"2"-1"2890,6 2 1,5 2 0,4 2-2098,3 4 0,-1-1 1,5 8-1,2 3 0,2 0 1,1-1-1,0 0-1393,0-1 1,12-1 599,5-3 0,7-3 0,3-6 0</inkml:trace>
  <inkml:trace contextRef="#ctx0" brushRef="#br0">12130 1626 8576,'-17'-5'5514,"-1"1"-5099,6 0 0,8 4 0,8 0 0,6 1 0,7 2 0,5 1 0,3-1 0,3-1-744,3-2 1,-1-5-1,6 0 1,-2-3 0,-3-1-1,-6 2 510,-4 2 0,-4 4 1,-3 2-1,-2 4 1,-4 5-1,-3 7 961,-4 5 0,-1 4 0,0 4 0,2 1 0,1-1 0,3-2 978,1-2-2496,2 1 0,9-6 1,1-3-1,2-4 1,2-2-1,4-3-406,4-4 1,5-10 781,8-4 0,4-14 0,5-6 0</inkml:trace>
  <inkml:trace contextRef="#ctx0" brushRef="#br0">5465 4704 11645,'5'-25'0,"-1"3"0,-1 4 677,-1 4 0,-8 5 0,-3 1 0,-4 2 0,-5 5 0,-3 2 0,-1 4 0,0-1 1,-1 1-1,3-1 0,0-1 0,3-1 0,-1-2 0,2 0 16,1 0 1,1 0 0,1-2 0,0-2 0,-1-5 0,1-3 0,1-1-295,3-1 0,-2 2 0,0 2 0,-4 3 0,-4-1 0,-2 2-257,-2 0 0,-4 2 0,-3 4 1,-2 0-1,-2 1 0,-2 2 0,1 3-74,-1 2 0,1-4 0,-4 4 0,2-3 0,3-2 0,0 0 1,1 0 348,1 2 0,1-1 0,4-4 0,2 0 0,1 0 0,2-1 1,-2-2-418,-1-2 0,-2 1 0,1 2 0,-1-1 0,-1-1 0,-2 1 0,-1 2 0,-6 2 0,2 2 0,-5 3 0,-2 1 0,1 4 0,2-1 0,1-1 0,1 6 0,1-5 0,5 0 0,4 2 0,4-1 0,0-1 0,0-1 0,3 0 0,3 3 0,2-2 0,1-1 0,1 1 0,0 2 0,-1 1 0,1 1 0,1-1 0,0 2 0,2 1 0,0 2 0,-10 6 0,7-2 0,-2 2 0,0-1 0,4-1 0,0 1 0,2-3 0,6 4 0,-2-6 0,0-2 0,1-1 0,1-2-967,1 1 699,2-1 1,2 0-1,2 1 1,4-1 0,0 0-1,1-1 157,2-3 0,-1 7 0,0-2 0,-1 0 1,2 3-1,0-1 0,1 2-106,-3-2 1,3 3-1,-3 1 1,4-1 0,4 2-1,0-2 1,1 0 294,1-3 0,2 4 0,6-3 0,1 0 0,2-4 1,2-3 230,2-1 0,-3-1 0,5 2 0,1-1 0,0 0 0,-2 0 0,-2 0 9,0 1 1,-4-3 0,5 2-1,-1 2 1,-3 0 0,-1 3 0,1-1-319,1 0 0,0 1 0,-3-1 0,2 0 0,1-1 0,0-1 0,2-3 0,-4-3 0,7 2 0,1-1 0,1-3 0,2-1 0,-3-2 0,2 0 0,2 0 0,2-2 0,-3-1 0,0-1 0,0 1 0,0 0 0,0-2 0,0 4 0,-1-3 0,-2 2 0,-2 2 0,-1 0 0,-1 2 0,-2 2 0,-1-3 0,5 5 0,-1-1 0,0 1 0,5 0 0,-1 0 0,1-3 0,5-2 0,-5-1 0,1 0 0,4 0 0,1-1 0,1-4 0,-2 2 0,-3-4 0,1 1 0,-1 1 0,-2 1 0,-1-1 0,1 3 0,-5 0 0,-1 2 0,-2 0 0,-2 0 0,-1 0 0,-2 0 0,-3 0 0,10 0 0,-6 0 0,2 0 0,4-1 0,2-2 0,5-2 0,5 2 0,-2 0 0,4 0 0,0-1 0,-1-1 0,2 1 0,-1-1 0,-2-3 0,2 3 0,0 1 0,-2-1 0,-1 1 0,-4 1 0,-1 1 0,2 2 0,-7 0 0,2 0 0,-2 0 0,0 0 0,0 0 0,3 0 0,2 0 0,1 0 0,1 0 0,2 0 0,3 0 0,1 0 0,4 0 0,-1 0 0,0-1 0,-2-2 0,-1-3 0,-1 0 0,0 0 0,3 0 0,-3 3 0,-2-1 0,1-1 0,-4 1 0,2 0 0,-1 1 0,-1 1 0,-2 2 0,-1-1 0,-1-2 0,2-2 0,-2 2 0,1 2 0,-1-4 0,0-1 0,-1-1 0,1-2 0,0 0 0,-2 0 0,4 0 0,-4-4 0,4 0 0,1-1 0,-2 1 0,-1 0 0,-1-1 0,-5 1 0,3 0 0,-3 0 0,-4 1 0,-5 1 0,-3 2 0,-1 1 0,-5-4 0,-1 1 0,-1 2 0,-4-1 0,-1-2 0,3-1 0,-5 0 0,-1-1 0,-1 1 0,-2 0 0,0-1 0,0-1 0,0-2 0,0-6 0,0 0 0,0-2 0,0-2-96,-6 9 0,-2-16 1,-5 10-1,-2 2 0,-2 0 1,-6 3-272,-2-1 1,-7 4 0,-4 6-1,-1 1 1,-2 0 0,1 0-1,-4 2 75,1 1 0,0 0 0,2 3 1,2-1-1,3 1 0,1 1 1,4 1 506,1-4 1,2 4 0,3-4-1,1 4 1,-2 1 0,-1-2 43,-2-2 1,0 2 0,-1-2 0,-3 1-1,-6 0 1,-4-1 0,-5-1-103,-2-1 0,4 5 0,-4-4 1,3 4-1,2 1 0,1 0 0,4 0 4,2 0 1,-1-5-1,6 1 1,1 1-1,1 0 1,-1 0-162,-1-1 0,0-5 0,4 3 0,-1-2 0,-2-2 0,-1-2 0,-1-1 0,-5-1 0,4 3 0,-8 0 0,-1 2 0,2-1 0,-4 0 0,-1-1 0,-1 2 0,-4 6 0,1-2 0,-3 0 0,-1-1 0,0 0 0,-1 0 0,1-3 0,0 4 0,-1-3 0,1-2 0,1-1 0,0 1 0,-1 1 0,1 0 0,-10-4 0,-3 1 0,-2 2 0,-2 2 0,-1 2 0,-1-3 0,31 7 0,0 0 0,0 0 0,0 1 0,1 0 0,-1 1 0,2 0 0,-1 0 0,1 0 0,-1 0 0,-1-1 0,-1 2 0,1 0 0,0 2 0,-2 0 0,1 0 0,2 0 0,1 0 0,-35 4 0,4-1 0,-1 2 0,1-1 0,-1 0 0,32-1 0,0-1 0,-34 2 0,-1 1 0,-1-2 0,0-1 0,35 1 0,0-1 0,-29 1 0,-5 4 0,3-1 0,1 1 0,2 1 0,2-2 0,-3 7 0,6-3 0,-4 2 0,1 1 0,3 1 0,4 2-494,3 2 0,7-2 0,0 6 0,2 3 0,3 2 179,2 2 0,1 2 0,0 6 1</inkml:trace>
  <inkml:trace contextRef="#ctx0" brushRef="#br0">5825 6530 31838,'0'-13'-22,"0"0"1,2 5 0,2 5 0,5 5-1,3 2 1,1 1 0,2-1 0,3 1-1,4-2 1,3-2 0,3-1 0,3 0 1205,5 0-1184,3 0 0,9 0 0,4 0 0,2 0 0,3 0 0,1 0 0,6 0 0,5 0 0,-6 0 0,9 0 0,-2 0 0,-4 0 0,4 0 0,4 0 0,-1 1 0,-1 2 0,2 2 0,-1-1 0,-36-1 0,1-1 0,2 0 0,-1 0 0,34 7 0,-34-6 0,2-1 0,-2-1 0,0 0 0,0 0 0,1 0 0,-1-1 0,1 0 0,1 0 0,-2 0 0,0-1 0,-1 0 0,2 0 0,-1-2 0,2 0 0,1-1 0,0-1 0,0 1 0,2-1 0,0 1 0,0-1 0,-1 0 0,-3-1 0,0 1 0,1 0 0,1 0 0,0 1 0,-1 0 0,0 1 0,1 0 0,-1 2 0,1-1 0,-1 2 0,-1-1 0,0 1 0,-1 0 0,32 4 0,0 2 0,-3 2 0,-3 2 0,-4 1 0,-8-3 0,-5 4 0,-7-3 0,1 3 0,-1 1 0,-4 1-937,-3-1 0,-3-4 891,-4 0 0,6-6 1,1 3-1</inkml:trace>
  <inkml:trace contextRef="#ctx0" brushRef="#br0">20755 7930 16087,'2'-9'-1645,"0"0"0,4 0 450,2 2 794,-5 1 1,7 0-1,-5-3 1,-2-3 406,-2-1 1,-1-1-1,0 1 1,0 0-1,2-1 1,0 1-1,3 0 1,-2-1 343,-2 1 0,1 0 0,1-1-298,1 1 1,-1 1 0,-7 3 0,-5 3 0,-4 2 20,-5 0 0,1-2 0,-5 3 1,-3-2-1,-3 1 0,-5-1 1,1 1 117,-1 1 1,-2-3 0,2 2 0,2-1 0,0 1 1112,1-1-1178,11 1 1,-12 4-1,9 0 1,-2 0-1,0 0 1,2 1-55,-2 4 0,-1-2 0,-1 6 1,-1 1-1,-1 2 0,-2 1-6,-1 0 0,-10 5 1,1 0-1,-3 0 1,-3 0-1,-2 1 139,1 2 0,-5-4 0,5 4 0,-2-2 0,0-1 1,0 0-1,2 1-7,2 2 1,5-5 0,3 3 0,2-1 0,-1 1-1,2 2-323,3 3 1,3-4 0,0 3-1,-2 2 1,-1 3 0,1 3 30,2-1 0,0 4 0,-2 0 0,-1 1 0,0 1 0,0 2 0,-2 5-33,-1 6 0,6-1 1,0 0-1,6 1 0,3-1 1,2-2-14,3 0 1,6-5 0,4 3-1,2-4 1,4-3 0,4-1 324,7 1 0,2 0 0,7 0 0,3-3 0,5 0 0,5-1 0,5-1 129,5-2 0,5 0 0,9-1 1,8 4-1,-32-17 0,1 0 1,4 1-1,0 0-224,2 0 1,0 0 0,3 3-1,1 0 1,2 3 0,0-1-1,3 0 1,2-1 0,1 0-1,1-1 1,5 0 0,2 0-42,2 0 1,-1 0-112,-2 1 0,0-2 1,7-1-1,0-2 0,-4 0 1,-1-1-1,2 0 0,-1-2 1,3 1-1,-1-1 0,0 0 1,0-1 139,0 0 1,0-1 0,2-1-1,0-1 1,-2-2 0,-1-1-1,-1 0 1,1 0 0,1-1-1,1-1 1,-3-2 0,1 0 82,0 0 1,0-2 0,0-2 0,0-2 0,-3-1 0,-1-1 0,-1 0 0,0-2 0,0-2 0,0 0-1,-2 0 1,0-2 0,-1-1 0,0 0-60,-2-2 0,-1 0 1,1-4-1,0-1 1,-1 1-1,-1-2 1,0-1-1,-1-3 1,-2-1-1,-1-1 1,-1-2-1,-1-2 1,-3 0-1,-2-3-320,-3 1 0,-1-3 0,-1-6 0,-2-2 0,-1 1 0,-1-2 1,-2 0-1,-3-1 0,-1-3 0,-3 0 0,-3 0 0,-2 0 1,-2 0 1,-2-1 0,-5-1 0,-3 0 0,-3 2-1,-1 0 1,-4 0 0,-3 0 0,-3 1 0,-5 0 0,-4 1-1,-3 1-14,-5 1 0,-3 2 0,-6 0 0,-3 2 0,-5 1 0,-1 3 0,-2 2 0,-3 2 0,-3 1 0,-2 2 1,-3 1-1,-1 3-71,-3 0 1,-2 2 0,-6-2 0,-1 3 0,2 2 0,-1 2 0,2 2-1,0 1 1,-2 3 0,0 1 0,4 2 0,-1 2 0,0 1 0,-1 1-423,2 1 1,0 1-1,8 1 1,1 2 723,-8 2 0,-1 2 0,6 0 0,0 0 0,-3 2 0,0 2 0,4-1 0,0 1 0</inkml:trace>
  <inkml:trace contextRef="#ctx0" brushRef="#br0">19502 8596 14428,'-12'-10'0,"2"-4"0,1 1 453,-1 3 1,2-1 0,-1 5-1,0-1-123,2-3 1,-3 2 0,4-1 0,-2-1 0,-2-2 0,0-1 0,-1-1-99,2 1 0,0-5 0,-4-1 0,-2-2 0,-1-2 0,-2-3-169,2 0 1,-5-1-1,-1-1 1,-5-3 0,-2-5-1,-2-4-52,1-4 1,-4 0 0,-2-8 0,-2-5 0,-2 0 0,1-5 0,2-2 56,19 30 1,1 0-1,-1-3 1,0 0-1,-2 0 1,0 0-1,1-1 1,0-1-1,0-2 1,1-1-1,0 0 1,0-1-48,-1 1 0,1-2 1,1-1-1,0 0 1,0 0-1,0 0 1,0-2-1,0-1 0,0-1 1,1-1-1,0 1 1,1 0-80,2 2 0,1-1 1,-1-1-1,1 1 1,2 3-1,1 1 1,-1 0-1,0 0 0,1 0 1,1-1-1,0 3 1,2 0-1,1 1 0,1 1-64,1 1 0,0 2 1,-5-31-1,3 9 1,2 3-1,2 5 1,1 4-772,0 4 1,1 6 0,4 1 0,5 1 0,5 1 0,4 3 734,2 2 1,-5 4 0,2 3 0,-2 4-1,-1 3 1,0 4 0,-3 0-244,-1 2 0,1 6 1,2 0-1,-3 6 1,0 6-513,-2 3 1,-5 6 0,4 3 983,-3 4 0,6-1 0,-4 8 1</inkml:trace>
  <inkml:trace contextRef="#ctx0" brushRef="#br0">18369 5464 15590,'-25'-35'0,"4"-2"0,8 0-476,7-2 0,4 12 0,2 4 679,0 2 1,6 14-1,3 5 1,4 15-1,5 19 1,4 10 0,5 18-1,4 8-593,-13-30 1,0 2 0,1 6 0,0 0 0,1 1 0,0 1 0,0 1 0,0 0 348,0 0 1,0 1 0,6 10 0,0 1-1,1 1 1,1-1 0</inkml:trace>
  <inkml:trace contextRef="#ctx0" brushRef="#br0">21462 6237 27484,'-21'-40'-1723,"2"8"0,5 6 1838,1 12 1,5 8 0,4 10 0,6 5 0,6 3 0,10 1 0,9 2 0,7 3 150,6 4 1,13 3 0,4 3 0,8 2 0,-27-14 0,1 0-1,2 1 1,2-1 0,3 1 0,0 0 43,3 0 1,0 0 0,-5-1 0,1-1 0,5 3 0,2 0 0,-1 0 0,0-1 0,0 1 0,0 0-224,0 0 0,0-1 0,5 2 1,-1 1-1,-1 1 0,-1 1 0,0-1 1,-1-1-1,2 2 0,-1-1 0,-2 0 1,0 0-79,-1-1 0,-1 1 0,0 1 0,0-1 0,-1 0 1,-1 0-1,-2-2 0,0 0 0,0 0 0,-1 1 1,-1-2-1,0 1 51,0-2 1,0 1-1,-3-1 1,0 0-1,-3-2 1,0 0-1,-1 0 1,1 1-1,-3-1 1,1 0-1,32 13 1,-6-2-41,-8 1 0,-6-6 0,-7-2 1,-1-1-1,-5-1 0,-6-2 1,-6-4-21,-3-7 0,-5-2 0,-8-4 0,-5-2 0,-7-5 0,-16-13 0,-12-8 0,-12-7 0,-13-9 0,26 21 0,-1 0 0,-2-2 0,0 0-104,-1 1 0,-1-1 1,1 0-1,-1-1 1,-1 1-1,-1-1 1,2 1-1,-1 0 0,3 1 1,0 1-1,0 1 1,1-1-200,0 1 1,0 1 279,0 1 0,-1 1 1,1 0-1,0 1 1,-31-14-1,4 1 0,2 3 1,6 4 174,2 4 0,0-1 0,12 9 0,6 3 0,6 2 0,5 3-363,6 0 0,8 3 0,7 8 0,10 5 0,12 5 0,13 6 186,11 4 1,16 6-1,-26-10 1,1 1-1,7 2 1,1-1-1,3 2 1,3 1-1,3 2 1,2 0-1,0 1 1,0 0 60,2 0 0,-1 1 1,0-1-1,-1 0 0,-2-2 1,-1 1-1,-1-1 1,-1 0-1,-1 0 0,-1 0 1,-3-3-1,-2-1 6,-2-1 0,-1-1 1,-4-2-1,-1 0 1,25 17-1,-8-5 1,-10-4-1,-11-5-451,-9-4 1,-14-5-1,-10-6 1,-13-7 391,-14-7 0,-14-17 1,-13-7-1,24 13 0,-2-1 1,-4-2-1,-2-1 1,-1-1-1,-2-1 0,-1-2 1,0-1 457,-1-1 0,0 1-487,0 2 0,-1 1 1,-1-2-1,1 2 1,2 2-1,1 2 1,5 2-1,1 1 1,-28-9-1,9 9 22,7 5 0,7 9 0,10 4-396,7 11 1,14 13 0,0 9 0</inkml:trace>
  <inkml:trace contextRef="#ctx0" brushRef="#br0">24487 6877 18818,'-13'-31'0,"0"1"118,0 5 0,5 7 1,4 14-187,2 8 0,4 12 1,4 7-1,8 3 1,13 7-1,13 5 1,13 8 449,-21-20 1,2 0-1,-1-2 1,2 0-1,2 3 1,0 0-1,0 1 1,0-1 0,-1 0-1,0-1 1,1 2-1,-1 1-142,-1-2 1,0 0-1,-4 0 1,0 0 0,24 22-1,-10-5 1,-10-2-1,-10-2-856,-8-1 1,-8-4 0,-9-4 0,-13-3 0,-18-5 0,-16-3 0,-16-8 462,26-8 0,-1-1 1,-6 0-1,-1-2 1,-6-1-1,0-1 1,-1 0-1,-1-1 0,-5-1 1,0 0-1,-3 0 1,-1-1 231,-6-1 0,-2-1 0,-2 1 0,-1-2 0,0 1 0,0-1 1</inkml:trace>
  <inkml:trace contextRef="#ctx0" brushRef="#br0">9971 4931 7691,'-19'6'0,"4"-3"1708,-3 6 0,12-2 0,9 2-970,9-4 1,15-4 0,1-1-1,3 0 1,4-1 0,2-4 0,6-5-1,0-5 1,0-4 0,-6-1 0,-1 0-1,-3 0-1322,-1 1 0,-2-3 1,-7 4-1,-2 2 0,-2 1 584,-2 2 0,3-1 0,1 1 0</inkml:trace>
  <inkml:trace contextRef="#ctx0" brushRef="#br0">11424 4691 7712,'-6'12'882,"-3"-3"0,2 3 0,-2-5-321,-2 1 0,4-3 1,-2-5-1,0-1 1,0-2-1,1-1 0,-3-1 1,-2 1 462,-5-1 0,3 1 1,-3 4-1,5 1 0,3 4 1,2 4-1025,2 2 1,2 3 0,4-1 0,1 2-1,4 1 1,5 2 0,5-2-128,3-1 0,1-3 1,-3-2-1,2-2 1,-2-2-1,-1-3 1,-3 0 1202,-3 1 0,-2-1 1,-4 6-1,2 3 0,-4 4 2100,-4 6-3176,-4 3 0,-6 8 0,-2 2 0,-1 4 0,-2 1 0,1 0 0,3 0 0,-3-2 0,3-1 0,2-3 0,1-2 0,2-6 0,2-4-4773,1-2 0,2-7 4773,4-4 0,12-12 0,2 1 0</inkml:trace>
  <inkml:trace contextRef="#ctx0" brushRef="#br0">11837 4931 9165,'-13'0'3819,"0"0"1,-1 2-2881,1 2 1,0-1 0,-1 4 0,1 1 0,1-1 0,2 4 0,2 0-948,2 3 0,2-1 1,5 0-1,4 1 1,4-2-1,4-4-815,5-3 1,3-4 0,7-1 0,1 0-1,2-1 1,-2-5 0,-6-6 666,-5-4 1,-5-3-1,-4 2 1,-4-2 0,-5 0-1,-6-1 1,-8 4 1361,-6 1 0,-6 4 0,1 2 0,2 4 1,2 4 1313,2 1-2273,1 0 0,10 1-1600,4 4 0,5 2 0,8 5 0,11-2 1,9-2-2905,11-2 1,11-3 4256,6-8 0,1-8 0,-5-8 0</inkml:trace>
  <inkml:trace contextRef="#ctx0" brushRef="#br0">12370 4731 7640,'-26'13'1903,"-1"2"1,0 2 0,2 2-1232,3 2 0,0-1 0,7 4 0,5-2 0,2 0 0,5 1 0,3-1 0,5-1-585,4-5 1,7 2 0,3-11-1,2 0 1,3-4 0,-1-6-161,-1-5 0,-2-6 0,-8-4 0,-4-2 0,-3-4 0,-4 0 1,-1-1 50,0 1 1,-6 5-1,-2 0 1,-4 3-1,0 4-690,3 0 1,6 0 0,12 0 0,10 2-1,9 0 1,9-5 711,6-6 0,5-4 0,5-2 0</inkml:trace>
  <inkml:trace contextRef="#ctx0" brushRef="#br0">12917 4225 9266,'-15'1'774,"-3"4"1,4 6 0,-4 10 0,3 4 0,2 9 102,-1 8 0,7 5 0,1 8 1,2 1-1,-1 2 0,2-2 0,2-2 1,1-5-297,0-5 0,0-7 0,1-3 0,2-3 1,2-6-1,-3-5-1037,0-6 0,-5-6 1,-4-4-1,-8-4 1,-4-4-174,-5-5 1,0-3 0,0-1 0,4-1 0,0 3 911,4 2 1,4 3 0,8 9 0,8 4 0,8 6-1866,6 2 1,3 0 0,7 0-1,1 0 1582,3-2 0,10 9 0,0-7 0</inkml:trace>
  <inkml:trace contextRef="#ctx0" brushRef="#br0">13663 4305 7675,'-35'9'0,"1"-1"747,1 3 0,8 2 0,7 5 1,2 4 384,-2 3 0,-1 8 1,-3 4-1,5 4 0,6 5 1,3 2-1,2 2 0,3-1-1223,2-5 0,2 5 0,4-9 1,4 0-1,2-3 0,4-7-1737,3-7 1,-3-5-1,4-9 1828,0-4 0,-4-16 0,4-4 0</inkml:trace>
  <inkml:trace contextRef="#ctx0" brushRef="#br0">13823 4798 7650,'-20'13'1713,"-4"0"0,8 1 0,4-1-808,6 0 0,0 2 0,0 2 0,0 0 0,0 0 0,3-1 0,3 0-821,5 2 1,2-5 0,8-5 0,3-2 0,4-3 0,3-5 0,2-5-590,-1-7 1,-5-8 0,-3 1 0,-3-1 0,-3 1 0,-2 1 407,-1-1 0,-6 5 1,1-2-1,-2 3-95,-2 2 0,6 1 0,2 3 0,6 5 0,2 2 0,5 2 0,1 2-1737,2 2 0,4-2 1,-7 2 1928,-1-3 0,6-1 0,-6 0 0</inkml:trace>
  <inkml:trace contextRef="#ctx0" brushRef="#br0">14250 4744 7650,'6'-5'0,"-6"-4"0,-6 3 0,-7 1 0,-1 4 0,1 1 0,1 1 1228,3 4 1,3 2 0,6 8 0,0 1-1,0 2 1,0 0 0,2 0 0,1-1-1242,1 0 1,11 0-1,0-2 1,4-4-1,5-4 1,1-6-1,3-5 1,2-8 12,1-4 0,0-14 0,-4 2 0</inkml:trace>
  <inkml:trace contextRef="#ctx0" brushRef="#br0">14876 4305 7650,'0'10'756,"-1"2"1,-3 4 438,-5 3 1,-5 4-1,-3 5 1,-4 1-495,0 2 0,-4 9 0,4-3 0,0-1 1,4 0-1,3-4 0,5 1 0,5-5-1671,2-4 1,4-1 0,4-6 0,6-4-1,7-4 1,3-3 969,2-3 0,4-8 0,-7-2 0</inkml:trace>
  <inkml:trace contextRef="#ctx0" brushRef="#br0">14743 4731 8899,'-46'6'0,"0"3"1420,3 3 1,0 6 0,14-1-1,2 1 1,5 0 0,4 1-1256,6 2 0,5 1 0,7 5 0,1-2 1,4-1-1,5-2 0,6 0 0,8-1-2282,6-3 2117,-2-4 0,5-6 0,-7-2 0</inkml:trace>
  <inkml:trace contextRef="#ctx0" brushRef="#br0">12157 6077 14502,'-26'30'0,"0"-1"0,-18 23 1966,13-10 0,47-4 0,42-7 0,-20-15 0,4-2-2158,3 1 1,3-2-1,7-4 1,1-3-1,-1-1 1,1-1-1,7-3 1,3-1-1,-17-1 1,2-1-1,0-1 1,4-1-1,0-1 1,1-1-1,4-1 1,1-1-1,0-2 1,2 0-1,0-2 1,1 0 144,2 0 0,0-1 0,0 0 0,1 0 0,-1-1 0,0 1 0,-1-1 0,0 0 0,0 0 0,-2 1 0,0-1 0,-1 0 47,-1 1 0,-1-1 0,0 1 0,0-1 0,-1 0 0,0 0 0,-7 4 0</inkml:trace>
  <inkml:trace contextRef="#ctx0" brushRef="#br0">10904 13514 8278,'-7'-48'0,"2"4"0,4 8 0,2 19 0,4 3 487,4 5 1,5 3 0,7 6 0,9 0 0,7 0 0,10 0 0,8 0 0,10 0 0,8 0 0,-32 0 0,1 0 0,2 0 0,0 0 0,4 1 0,1 0 0,-1 0 0,0 1-459,-1 0 0,1 0 1,2 1-1,1-1 0,-5-2 1,1 0-1,0 0 0,-1 0 1,0 0-1,-1 0 0,-4 0 1,0 0-1,-2 0 0,-1 0-1725,34 0 0,-12 1 0,-8 2 1696,-10 2 0,-8 5 0,-8-3 0</inkml:trace>
  <inkml:trace contextRef="#ctx0" brushRef="#br0">5479 14260 8305,'0'-13'0,"0"5"244,0 2 1,-2 6 0,-2 0 0,-5 2-1,-3 1 305,-1 1 0,5 2 0,5-3 1,8 2-1,8-2 0,11-2-166,10-1 0,6-4 0,18-2 0,11 0 0,-30 2 0,2 0 0,5 1 0,2 0 0,1 0 0,2-1-12,2 0 0,1 1 1,10 1-1,2 1 0,-2-2 1,0 0-1,4 1 1,1-1-1,4 0 0,0 0 1,-1 0-1,1 0-235,-3 1 1,0-1-1,5-1 1,-2 2-1,-10 0 1,-1 1-1,-1-2 1,1 0-1,-1-1 1,-1 0-1,-2 0 1,0-1-166,-2 2 1,0-1 0,3 0-1,-2 1 1,-7 1 0,-1 1 0,-3-2-1,0 0 1,-3 0 0,0 0 0,31-3-1,-6 1-767,-7 0 1,-12 2 0,1-5-1,-6 2 1,-7 3 0,-4 2-1,-6 1-693,-4 0 0,-6 0 1,0 3 1488,-2 6 0,5 5 0,0 13 0</inkml:trace>
  <inkml:trace contextRef="#ctx0" brushRef="#br0">5452 15006 8197,'0'-19'0,"0"12"-70,0 2 0,2 4 0,0 4 0,6-5 0,2-2 0,7-1 1,2 1-1,6-2 0,3 0 0,5 0 6772,1 3-6345,1 2 1,5 1 0,2 0 0,2 0 0,5 0 0,1 0-1,1 0 1,-2 1 0,1 2 9,2 2 1,1 4-1,-1-4 1,-2 3-1,-1 1 1,2 0 0,0-2-1,3 0-63,-1 1 1,2-5 0,1 1 0,3-2-1,2-2 1,4 0-134,5 0 0,-2 0 0,5 0 0,-1-2 0,-34 1 0,0-1 0,0 0 0,1 0 0,-1 0 0,-1 1-191,34-1 1,3 2-1,2 2 1,-37 0 0,-1 0-1,0 2 1,0 1 0,33 7-1,-2 1-76,2 1 1,-5-1-1,2 0 1,0 1-1,-3-1 1,2 0-193,-4 1 495,1-1 0,1-1 0,-3-2 0,-4-2 0,-2-2 0,1-4 215,0 0 1,6-2 0,-3-2 0,3 0-1,3-4 1,-1-2 0,4-2-194,-1-2 1,-6 3 0,6 2-1,2-1 1,-2 2 0,4 0 0,-2 3-373,1 2 1,3 2 0,-1 2-1,-2 3 1,0 0 0,-3 2 51,2-1 1,-1 1-1,-1 2 1,2-3 0,3-1-1,-1-3 198,1-1 0,-35 0 1,1 0-1,-1 0 1,1 1-1,1-2 1,0 0-1,1 1 1,1-2-1,-2-1 1,1 0-1,1 0 1,1 0-108,0-1 0,-1-1 0,-3-2 0,-1 0 0,6 3 0,0 1 0,-5-3 0,-1-1 0,36-4 0,-3 0 0,-7 0 0,-4-1 0,-3 4 0,-8 0 0,-6 2 0,-5-1 0,-5 2 0,-4 2-660,-4 1 0,-5 0 1,0 0-1,-2 1 1,-4 4 659,-4 3 0,-1 16 0,4 4 0</inkml:trace>
  <inkml:trace contextRef="#ctx0" brushRef="#br0">5465 15966 8518,'-44'-5'0,"-1"1"0,3 3 372,0 4 1,-2-2 0,1 3 0,4-2 520,7-2 0,11 0 1,18 0-1,30-2-335,27-2 0,-16 3 1,3-1-1,10-1 1,3-1-1,4 0 1,3 2-1,3 0 1,2 1-1,7 0 1,3 0-363,-20 1 1,1 0-1,1 0 1,1 0-1,0 0 1,2 0-1,6 0 1,2 0-1,-1 0 1,1 0-1,0 0 1,-1 0-1,0 1 1,0-1-1,-1 1 1,0 0-1,0 0 1,1 1-227,-1 1 0,1 0 0,-2 0 1,-5 0-1,-2-1 0,2 0 0,2 1 1,1 0-1,0 0 0,-3 0 0,-1 0 1,-1 0-1,-2 0 0,-2 0 0,-1 0 1,-1 0-1,-1-1 0,-1 1 0,19 0 1,-1 1-227,-4 0 1,-2-1 0,-5-1 0,-1-1 0,-7 2 0,-2-1 0,-5-1 0,0-1 0,-4 0 0,-1 0 0,28 0-501,-5 0 0,-8 5 0,-16-1 1,-4-1-1,-3 0-879,-5 1 0,-7 4 0,-2 5 1635,-6 1 0,-4-1 0,-6 0 0</inkml:trace>
  <inkml:trace contextRef="#ctx0" brushRef="#br0">5865 17605 8302,'-19'0'-13,"4"2"1,-1 2 0,6 5 0,5 3 714,4 1 0,2-5 0,5-5 0,7-6 0,10-5 0,5 1 1,3 1-1,0 0 0,2-1 0,1-2 0,1 0 0,1-2 0,-1 1 1,1 0 9127,-1 1-10763,-5 0 0,5 1 0,-6 4 1,-6 3-1,0 1 0,-4 0 0,2 0 1,-2-2 932,0-2 0,5-4 0,-4-5 0</inkml:trace>
  <inkml:trace contextRef="#ctx0" brushRef="#br0">7038 17392 12551,'2'-12'0,"-8"-3"0,-7 0 863,-5 7 1,1-1-1,7 1 1,1-1 995,-1 1 0,-2-1 0,-1-3 0,1 4-1568,3 8 0,-1 8 0,5 10 1,2 2-1,2 3 0,1-1 1,1 0-442,4-1 1,-2 2-1,5-5 1,3-2-1,1-2 1,2-4-1,3-2 18,1-3 0,-1 0 1,-2-7-1,1-2 1,2-3 742,-1-1 148,-3-4 0,-5 11 1,0-4-1,0 7-551,-2 7 0,-1 11 0,-7 19 0,-4 8 0,-5 11 0,-5 7-208,-3 6 0,9-33 0,1 0 0,1 1 0,0 0 0,-7 32 0,-3-4 0,-1-9 0,2-6 0,1-3 0,2-8 0,0-5 0,1-5 0,1-8 0,3-2 0,-3-5 0,-1-5 0,-1-5 0,0-6-916,-1-11 0,8-9 916,6-16 0,6-11 0,8-14 0</inkml:trace>
  <inkml:trace contextRef="#ctx0" brushRef="#br0">8171 17339 8034,'-25'-15'1395,"-6"-3"0,-4 3 0,0 11 0,9 2 0,5 2 0,3 2-167,1 2 1,6 2 0,13 5 0,11-3-1,14 1 1,14 0 0,14-1 0,10-2-1008,3-4 1,-29-1-1,1 0 1,-1-1-1,0 0 1,1-1-1,-1 0 1,-1 0 0,1 0-1,-1-2 1,-1 0-427,37-5 1,-7 4-1,-9-4 1,-5 1-1,-4 1 1,-5-1 0,-4 1-1047,-4 0 0,-5-3 0,-7 4 0,-4 1 1251,0-2 0,-3-7 0,-3-8 0</inkml:trace>
  <inkml:trace contextRef="#ctx0" brushRef="#br0">8945 17125 7897,'1'-20'0,"3"3"1441,5 7 0,15 9 0,7 6 0,6 3-358,3 2 1,3 1 0,-1-1 0,-4-1-1,1 1 1,-2 2 0,-2 3 0,-5 1-859,-6 2 0,-5 6 1,-7-2-1,-4 2 0,-5-1 1,-6-1-656,-5 2 0,-10 4 1,-4 2-1,-4-3 1,1-2-1,2-5-3159,0 1 0,13-6 3589,1 3 0,6-3 0,3-2 0</inkml:trace>
  <inkml:trace contextRef="#ctx0" brushRef="#br0">10424 17139 10095,'-10'-21'3256,"-4"3"0,-2 3 1,4 17-2985,3 2 0,4 4 0,5 5 0,0 0 0,1 1 0,3-1 0,5 0-707,3 1 0,3-1 1,3 0-1,4 1 0,3-1 1,3-1 434,3-3 0,3-3 0,6-6 0</inkml:trace>
  <inkml:trace contextRef="#ctx0" brushRef="#br0">11211 16952 9133,'6'-7'3145,"-6"-7"0,-11 3-2332,-7-3 1,-1 7 0,3 7-1,-3 1 1,-1 4 0,0 5 0,-1 6 209,-3 7 0,5 3 0,1 7 0,5 5 0,4 7 0,7 1-880,10 0 1,13 1 0,19-6-1,8-4 1,15-4 0,6-8-344,-30-14 0,1-3 0,0-2 1,0-3-1,-1 0 0,-1-1 0,33-2 1,-6-6-1,-12-9-390,-8-10 1,-11-8 0,-16-10 0,-11-4 0,-10-9 0,-13-6 0,-14-5 306,10 34 0,-3 2 1,-2 0-1,-3 1 1,-1 4-1,-1 2 0,-2 0 1,0 2-1,-30-15 1,0 8-4475,1 8 4757,10 11 0,-6 10 0,9 7 0</inkml:trace>
  <inkml:trace contextRef="#ctx0" brushRef="#br0">6452 18925 8354,'-24'-8'0,"-3"-5"0,10 5 0,-6 0 0,7 5 1228,9 3 1,2 0 0,11-2 0,8-2-1,6-5 1,7-3 0,4-1 0,3-1-531,0 1 1,5-6-1,-5-2 1,0-1-1,-3 0 1,-4-1-1,-5 3-989,-4 2 0,-4 3 0,-2 2 0,-3-1 0,-3 3-13,0 2 1,-5 6 0,4 10-57,-4 6 454,5 10 0,2-3 0,7 7 0,1 0 0,3-2 1,2-1-261,3-2 0,2-6 0,4 2 1,1-3-1,-1-4 0,-2-2 0,0-4-4115,3-4 1,-3-1 4280,3 0 0,-3 0 0,-1 0 0</inkml:trace>
  <inkml:trace contextRef="#ctx0" brushRef="#br0">6972 18791 13775,'-28'8'0,"-2"-2"0,0 1 0,4 6 0,2 10 0,2 6 0,1 8 1228,3 6 1,5 6 0,3 7 0,2 5-1,2 1 1,3 5 0,2-2 0,1 3-984,0 0 0,1-9 0,2 4 0,3-7 0,2-3 0,2 1 0,3-1-245,5 0 0,3 0 0,5 1 0</inkml:trace>
  <inkml:trace contextRef="#ctx0" brushRef="#br0">6652 20164 8107,'-11'-43'1472,"-2"3"1,-3 10-1,4 16 1,2 5 287,1 3 1,6 4-1,-2 11-1238,4 9 1,7 6-1,4 5 1,5 4-1,3 2 1,-1-2-1,1-3-459,0-4 1,1 1 0,-2-2 0,0-1 0,0-3 0,-1-2-1041,2-3 1,-5-1-1,2-3 1,-5-3 553,1-5 0,-4-2 0,0-4 1,-1-2 1570,-3-5 1,0 1-1,2 1-596,4 1 1,-2 6 0,0 6 0,-1 1 0,-3 5 0,-1 3 0,-2 3-625,0-2 1,0 0-1,0 1 1,0 0-1,-2 0 1,-2-4-2558,-5-4 1,1-3-1,0-6-1943,-3 0 4572,5-6 0,6-7 0,8-8 0</inkml:trace>
  <inkml:trace contextRef="#ctx0" brushRef="#br0">7198 20537 10985,'-6'-25'0,"-1"3"1308,0 4 1,1 3-1,6 2 1,0 0-463,0-1 0,1 1 1,4 0-1,3 1 0,4 1-537,2 2 0,-1 6 0,0-2 1,1 0-1,-1 1-1241,0 1 0,-2-3 1,-7 1-1,-8 2 445,-7 2 1,-7 1-1,-1 0 1,0 0-1,-2 1 1,2 2 608,0 2 1,1 5 0,6-1 0,3 3-456,5 1 0,4-1 0,4-2 0,7-1 0,3 3 1,6 3-4026,0 3 4358,-3-6 0,14-1 0,-3-3 0</inkml:trace>
  <inkml:trace contextRef="#ctx0" brushRef="#br0">6745 19924 8107,'-6'-18'0,"-3"1"1203,3 5 0,2 12 0,8 9 0,5 4 0,5 6 0,3 6 0,6 6 1,0 5 63,-1 5 0,4 1 1,-4 5-1,2-2 0,-1-5 1,-2-5-1069,-2-2 0,-1 2 1,-5-4-1,-1-1 1,-1-2-1,-4-3-711,-1-2 0,-2-4 0,-7-6 0,-4 1 0,-8-3 0,-4-2 0,-5-4 61,-1-4 0,-2-2 1,1-4-1,-1-4 1,0-2-1,1-3 643,-1 1 0,6 0 0,4-1 1,2 2 676,1 3 0,7 5 0,3 8 0,4 7 1,4 5-786,5 6 0,7-1 0,2 0 0,0 0 0,1-2 1,2 2-1,2-4-562,4-2 0,-2 1 0,11-8 1,2-1-1,5-4 478,6-6 0,3-10 0,1-8 0</inkml:trace>
  <inkml:trace contextRef="#ctx0" brushRef="#br0">7318 20337 8107,'-15'-4'6784,"-2"-1"-5704,2 7 0,2 1 1,10 4-1,6-1 0,5-3 1,4 0-1,2 0-148,-1 1 0,0 1 0,-1-7-1346,-3-2 1,-3 1 0,-9-4 0,-4-1 0,-7 2 0,-2 0-115,-3 3 1,2 0-1,-3 0 1,0-1 0,4 3 1145,1 4 1,8-1 0,2 7 0,5 2 0,5 1-1,5 1-836,7 0 1,-1 2 0,8 1 0,4 4 0,4-1 0,5 2 0,2-1-904,2 4 1,1 0 1120,-7-2 0,-2-3 0,-6-6 0</inkml:trace>
  <inkml:trace contextRef="#ctx0" brushRef="#br0">7558 20511 8107,'0'-48'1224,"0"4"0,2 8 0,2 18 1,5 5 3,3 4 1,6-1 0,1 4 0,2 0-1,2 0 1,2 3 0,2 2 0,0 1-889,-1 0 1,1 0-1,0 0 1,-2 0-1,-3 0 1,-4 0-1837,-3 0 0,-6 0 1,-8 0-1,-11 0 266,-8 0 1,-6 4-1,-5 0 1,-2 1-1,1-1 1,2 2 2177,1 2 1,6-5 0,5 3 2050,6-1-2394,10-3 1,12 4 0,8-6 0,4 0-1,6 0 1,1 0-571,1 0 0,8 0 0,-3 0 0,-1 0 0,-1 0 0,-2 0-2003,0 0 1,-4 0 0,-5-2 0,-3-1 1967,-2-1 0,-1-12 0,-5 1 0</inkml:trace>
  <inkml:trace contextRef="#ctx0" brushRef="#br0">8265 19871 10597,'0'-42'0,"0"7"1313,0 10 1,0 14-1,0 11-671,0 8 0,0 8 1,0 5-1,0 4 1,0 7-1,0 7 1,0 5-1,0 4 120,0-1 0,0 5 0,0-5 0,0 1 0,0-4 0,1-2-1628,4-2 0,2 4 1,8 0-1,1-1 0,3-3 866,2-4 0,1-9 0,5-8 0</inkml:trace>
  <inkml:trace contextRef="#ctx0" brushRef="#br0">8558 20324 8107,'-13'-13'3434,"-1"1"-2557,1 3 0,7 3 0,6 6 0,7 1 0,7 2 60,4 2 1,-4 4 0,6-5 0,-3-1 0,1-1 0,-2-1-939,-1 4 1,-6-4 0,-1 2 0,-4-5-1,-5-3 1,-7-3-80,-4-2 0,-1-2 0,0 0 0,-1 2 1,1 2-262,0 2 0,7 3 0,6 8 51,7 4 1,5 3-1,3 1 1,3-1 0,4-2-1,1-2 1,1-1-106,-2 0 0,-4-4 1,3 2-1,0-4 1,-2-1-1,0 0-85,-3 0 0,-1-6 0,-3-3 1,-2-2-1,-1-3 0,2 1 1,1 0 1033,1-1 1,-4 5 0,0 2 0,1 1 0,2 5 318,1 4 0,1 10 0,-1 9 0,-1 5 0,-2 4 0,-3 3 0,1 3-26,-1 3 1,-4-3-1,2 6 1,-4-5 0,-1-5-1,0-3 1,0-5-1541,0 0 0,0-10-214,0-11 1,12-22-1,9-25 1,10-5-1,13-10 1,-17 27-1,1 0 1,6-4-1,2 2-803,3-1 0,2-1 1,5-4-1,2 0 1710,5-1 0,1 0 0,2-4 0,1-1 0,3 1 0,0 1 0</inkml:trace>
  <inkml:trace contextRef="#ctx0" brushRef="#br0">11717 18165 8820,'-21'-7'5053,"10"1"-4467,11 6 1,6-2-1,8-2 1,3-5 0,2-5-1,3-3-527,6-6 1,-1-2 0,6-1 0,-2-2 0,0-2-1,-3 0 1,-3 4-661,-3 2 0,-5 8 0,0-2 0,-2 5 530,-2 4 1,-4 6-1,0 10 1,2 8-1,0 4 1,4 5-1,2 0 628,0-2 1,11 6-1,1-4 1,3-1 0,5 1-1,2-2-1261,1 0 0,4-4 1,2 3 703,1-2 0,2-1 0,5-5 0</inkml:trace>
  <inkml:trace contextRef="#ctx0" brushRef="#br0">12370 19404 9345,'-6'-29'0,"-2"4"726,-4 8 0,4 10 0,4 11 0,2 7 247,2 5 1,0 5-1,0 8 1,0 5-1,0 8 1,0 4-1,0 4 31,0 2 0,5-3 1,1-3-1,1-3 0,4-5 1,0-1-1670,3-3 1,-2-3 0,-2-8 0,-1-6 0,1-3-142,2-6 1,0-5-1,-3-11 1,-5-12-1,-2-8 1,-2-9-1,0-4 742,0-4 0,-6-4 1,-2 5-1,-1 3 0,2 2 1,1 5 892,3 1 1,-3 8-1,2 7 1,1 4 0,3 2-1,4 3-274,5 4 0,3 4 0,3 1 1,3 0-1,4 1 0,3 4 0,2 4-1108,-1 3 1,2 1 0,2 0-1,3 1 1,-1-1 0,2 0-4298,0 1 4850,-4-7 0,9 5 0,-5-5 0</inkml:trace>
  <inkml:trace contextRef="#ctx0" brushRef="#br0">12864 19498 8097,'0'-21'3756,"0"9"-3385,0 12 1,1 0 0,2 6 0,3 0 1067,1 3 1,-4 3 0,2 1 0,-2-1-1,0-2-1374,1-1 1,2-4-1,-3 3 1,3 3-1,0 1-894,0 1 1,3 0 0,-5 1 0,1-1 0,-1 0 27,0 1 1,7-7-1,-2-3 1,4-2 0,3-4 179,2-2 0,6-8 621,-2-6 0,15-17 0,5-1 0</inkml:trace>
  <inkml:trace contextRef="#ctx0" brushRef="#br0">13250 19071 11689,'-21'-7'1677,"2"14"1,7 15-1,3 11-1182,5 5 0,3 5 0,1-1 0,0-5 0,0-2 0,0-1 0,0 2-39,0-2 1,5 5-1,4-5 1,3 1-1,3-1 1,3-1-2987,4-4 1,5-2-1,2-5 2530,2-4 0,12-9 0,-1-3 0</inkml:trace>
  <inkml:trace contextRef="#ctx0" brushRef="#br0">13530 19444 10736,'-15'-25'0,"-1"4"1179,-2 8 0,8 7 0,11 9 0,11 2 1,9-1-1,6 0-688,4 1 1,3-1 0,7-4 0,4 0 0,2-1 0,0-4 0,-2-3 0,-7-4-911,-6-2 0,-3 1 0,-11 0 0,-2-1 0,-2 1 0,-6 0 126,-3-1 0,-4 1 0,-2 1 0,-4 2 0,-3 2 1406,-4 3 0,0 3 0,3 9 0,4 10 0,7 5 0,5 8-1384,7 2 0,12 2 0,3 3 1,5-1-1,7 1 271,6 1 0,5 2 0,2 0 0</inkml:trace>
  <inkml:trace contextRef="#ctx0" brushRef="#br0">7851 19698 8205,'-19'-33'0,"0"0"0,-5-2 0,2 4 0,-2 4 33,-1 5 1,-12-2-1,-4 6 1,-5 4 0,-6 2-1,-4 3 1,-7 0-1,-3 2 1,-4 2 0,-2 5-1,34 2 1,0 2-1,-2 2 1,0 1 0,-3 4-1,0 2 124,-3 3 1,0 2-1,2 2 1,-1 2 0,-2 4-1,1 2 1,2 2 0,2 3-1,2 2 1,2 4 0,1 5-1,3 3 1,2 4 0,3 2-75,1 3 1,4 1-1,6 0 1,3 0 0,5-3-1,4 0 1,4 1 0,4-1-1,5 1 1,4 0 0,5-2-1,5-1-91,4-1 1,5-3-1,6-6 1,5-4-1,8-3 1,4-5-1,4-4 1,5-6-1,8-3 1,3-6-1,-21-4 1,1-2-1,1-2 176,2 0 0,1 0 0,1-3 0,5-2 0,0-1 0,1-2 0,1-1 0,1-1 0,0-1 0,2-1 0,1-2 0,0 0 0,3-2 0,0-1 0,0 0 0,1-1 0,-1 0 0,1 0-174,0 0 1,1-1-1,0 1 1,-3 0-1,0 0 1,0 1-1,1 0 1,0 2-1,0-1 1,-1 1 0,0 0-1,0 1 1,0 0-1,0 1 1,-1 1-1,-2 1 1,0 0-1,-1 0-355,-3 2 0,-2 0 0,0 1 0,-4 0 0,0 0 0,-2 0 0,-4 0 0,-2 1 0,1 0 0,21-4 0,-1 1 0,-3-2 0,-2 0 0,-7-1 0,-1-1-18,-7 2 0,-2-3 0,-7-1 0,-4-3 1,23-14-1,-18-7 0,-19-12 0,-21-10 1,-10 23-1,-6-2 357,-6-5 0,-5 0 0,-5-5 0,-4 0 0,-10-7 1,-6 0-1,14 18 0,-1 0 0,-2 0 0,-4 0 0,-1 1 1,-1 1-1,-4-1 0,-2 1 0,0 1 0,-2 0 1,-1 1-1,-1 1 22,0 0 0,-2 0 0,0 1 0,-1-1 0,-2 0 0,1 1 0,0 2 0</inkml:trace>
  <inkml:trace contextRef="#ctx0" brushRef="#br0">16796 8769 8484,'-27'0'0,"7"0"0,2 0 0,3 0 449,2 0 1,-1 0 0,1 0 0,1-1 0,2-2-1,2-3 1,4-1 0,5-2 0,7 1 260,4 4 0,1-2 0,0 1 0,2 2 0,1 2 0,4 1 0,-1 0 1,3 0-305,3 0 1,1 4 0,9 1 0,2-2 0,3-2 0,6-1-99,7 0 0,-2 0 0,5 0 1,2 0-1,0-1 0,2-4 1,-1-2-112,1 0 1,2-5 0,-4 4 0,-3-1 0,-4 2 0,-5 1-136,-4 3 0,-1-3 1,-10 2-1,-1 1 0,-2 1 1,-3 2-82,-3 0 1,-2 0 0,-7 0-1,0 0 1,1 0 0,-1 0 0,0 0-4,1 0 0,1 0 0,1 0 0,2 0 0,-2 0 0,0 0-240,2 0 0,-2 0 0,5 0 0,0 0 0,-2 0 0,0 0 1,-3 0-660,-1 0 0,-1 5 0,-1-1 0,0-1-581,1-1 1,-1 2 0,0 1 0,1-2 0,-1-2-1571,0-1 3072,1 0 0,-1-6 0,0-1 0</inkml:trace>
  <inkml:trace contextRef="#ctx0" brushRef="#br0">18476 8503 10157,'-2'-8'3264,"-2"5"-2935,-5 6 1,-3 6-1,-3 7 1,-3 4 0,-4-1-1,-3 2 1,-2-1 0,1 4-1,-1 3-635,0 4 0,1-1 1,-1 4-1,2 0 0,3-2 1,4 2-1,4 0 306,6 3 0,8 2 0,7 1 0</inkml:trace>
  <inkml:trace contextRef="#ctx0" brushRef="#br0">20182 9142 8381,'-12'-20'4,"3"2"0,-1 11 466,5 7 1,13 0 0,9 5 0,9 1 0,6 2-1,10 1 1,11-2 0,11-1-140,5-3 1,-30-2 0,1 1 0,-1-1 0,0 1 0,3 0 0,1 0 0,0 1 0,1-1 0,1 0 0,1 0-195,0 0 0,-1 1 1,-2 0-1,-1 0 1,-1-2-1,1 1 0,-1 0 1,1 0-1,-2 0 1,1 0-1,-1 1 0,0-1 17,-2 0 0,0 0 0,34 3-94,-5-5 0,-2 0 0,-3 0 0,-4 0 0,-3 0-128,-2 0 0,-1 0 0,-3-2 0,-5-2 0,-4-5 0,-3-3 0,-3-1-378,-1-1 1,-2 1 0,-6 0 0,-1-1 0,-3 1 445,-2 0 0,5-1 0,-4 1 0</inkml:trace>
  <inkml:trace contextRef="#ctx0" brushRef="#br0">19969 9969 8270,'0'-20'101,"1"6"219,3-4 0,4 9-234,5 5 0,1 2 0,-1 2 1,0 0-1,1 0 0,-1 0 0,2 0 1,1 0-1,2 0 0,-2 0 0,0 0 416,2 0 0,3 0 0,7 0 0,3 0 0,3 0 1,3 0-1,3 0 0,6 0 1377,4 0-1717,4 0 0,-1 0 1,3 0-1,4 0 1,3 0-53,1 0 1,-5 0 0,2 2 0,-2 1 0,-2 2 0,-3 1-310,0 0 249,-1-1 1,0-1 0,2 1 0,1-2 0,4-2 0,0-2 221,4-4 1,1 2 0,3-6-1,0-1 1,2-2 0,0-1 28,4-1 1,-3 1 0,0 0 0,-4-1 0,-4 1 0,-2 1-389,-2 3 0,-4-1 1,-8 4-1,-5 0 0,-4 0 1,-5 3-411,-3 2 1,-5 1-1,-3 0 1,-4 0 0,-3 0-4452,-2 0 4520,-6 0 0,-1 10 428,-6 4 0,-6 14 0,-1 0 0</inkml:trace>
  <inkml:trace contextRef="#ctx0" brushRef="#br0">22595 8623 9684,'-8'-20'-357,"1"12"1829,2-1-901,4 6 0,-4 3 1,10 1-1,5 2 1,7 2-1,5-1 1,6 0-1,6 2 253,6 2 0,9-5 0,1 3 1,5-2-1,6 2 0,1 0 1,5 0-1,-1-3 0,5 0-346,2 1 0,-3-1 0,1 5 0,-2-2 0,-1-3 0,0-1 0,-2 1-1230,-1 2 1,-6 1 0,-1-3-1,-5 1 1,-4-1 0,-5-1-309,-2-2 0,-8 0 1,-3 0-1,-4 0 1060,-5 0 0,9 0 0,-3 0 0</inkml:trace>
  <inkml:trace contextRef="#ctx0" brushRef="#br0">25007 8703 8373,'-11'-14'0,"2"2"0,-9 4 0,3 3 893,2 4 1,1 2-1,3 4 1,5 3 0,2 4-1,2 3 1,0 3 0,0 4-1,2 3 1,1 2 0,2 0 5339,3-1-6087,-5 1 0,7-5 0,-5 0 0,-2 1 0,-2-1 0,-2-2 0,-2 0 0,-3-4 171,-2-1 1,4-8-1,-4-5-845,3-10 0,0-8 1,7-15-1,2-6 0,5-5-65,3-2 846,1-6 1,5 8 0,0-2 0,-2 4 0,-1 4 0,-2 7 1020,0 5 1,1 5 0,-1 7-1275,0 3 0,-1 5 0,-3 9 0,-3 9 0,-2 6 0,1 7 0,-2 4 0,-2-3 0,-1 11 0,0-5 0,0 0 0,2-1 0,2-4-879,5-2 1,3 1-1,1-10 1,2-2 0,3-3-1,4-4-1088,3-4 1,3-5 0,2-5 0,1-5 0,0-6 1616,2-7 0,-5-2 0,5-1 0</inkml:trace>
  <inkml:trace contextRef="#ctx0" brushRef="#br0">25487 8823 8528,'8'-23'0,"-4"3"0,-2 0 0,-2 4 424,0 1 1,-2 3-1,-2 4 51,-5 3 1,3 5-1,1 5 1,4 3 0,1 6-1,0 4 1163,0 4 0,6 1 1,1 0-1,2-4 0,0-1 1,1-2-866,2-4 0,2 0 1,-1-8-1,0-1 0,-1-3 1,-3-4-1,-5-7 1,-2-4-1136,-2-2 0,-2-7 0,-2 3 0,-6-1 1,-5 1-1,-3 2 0,0 3-720,-1 1 0,4 6 0,-3 2 1,4-1-1,3 2 0,8 0 385,12 3 0,9-2 1,12-1-1,4-2 1,6-2-1,1-1 697,1 3 0,3-10 0,3 3 0</inkml:trace>
  <inkml:trace contextRef="#ctx0" brushRef="#br0">25940 8516 13025,'-22'6'0,"2"1"0,0 4 0,2 1 0,1 2 0,0 3 1404,6 2 0,3 0 0,8 5 1,0-3-1,0-1 0,0 0 1,2 0-862,2 1 1,4-5 0,5 1-1,0-6 1,0-3 0,1-2 0,-1-3-1084,0-2 0,-1-2 1,-1-5-1,-4-6 0,1-6 1,-3-1-1,1-3 229,-3-3 1,-1 1 0,-2-7 0,1 3 0,2 3 0,2 2 0,-1 6 901,2 2 0,-3 3 1,6 3-1,1 5 0,2 2 1,3 4 99,3 2 1,-2 5 0,6 9 0,2 5 0,1 7 0,0 5-1576,-3 4 1,2 1 0,-5 0 0,1 0 0,0 0-1,1-2 884,3-2 0,1 2 0,2-3 0</inkml:trace>
  <inkml:trace contextRef="#ctx0" brushRef="#br0">25447 9529 8283,'-34'0'0,"-1"0"0,8 1 0,6 4 317,5 4 0,7-2 536,0 2 1,6-5 0,-1 5 0,2 2 0,4 1-1,2 1 1,7-1 0,3-3-296,4-5 1,0-2 0,-5-4 0,1-1 0,-1-4 0,0-4 0,1-5-625,-1-3 0,0 1 1,-1-3-1,-3 1 1,-5 0-1,-2 1-109,-2 3 0,-6 7 1,-3 4-1,-4 4 1,-4 1 819,0 0-385,-1 0 0,3 6 0,0 3 0,1 3 0,2 1 0,1 2 457,4 3 0,1-2 0,6 5 0,0-2 0,0-3 0,1 0-878,4 2 0,2-3 0,7 4 1,0-1-1,3 0 0,2-2 0,2-3-2318,2-4 1,4-3 2478,4-6 0,3 0 0,6 0 0</inkml:trace>
  <inkml:trace contextRef="#ctx0" brushRef="#br0">25727 9476 8292,'-28'-5'0,"-3"1"0,1 1 574,5 1 1,12 4 0,8 2 829,4 5 0,5 3 0,4 3 1,4 1-1,7 3 0,5 1 1,2-1-1926,1-3 0,4-1 1,0-3-1,0-3 1,0-5-1,0-2 521,-1-2 0,-2-12 0,-1-3 0</inkml:trace>
  <inkml:trace contextRef="#ctx0" brushRef="#br0">25980 9502 11077,'-23'-4'0,"-4"-1"0,-1 2 0,0 2 0,1 1 0,1 0 0,0 0 1039,4 0 0,0 6 1,7 4-1,5 5 0,2 4 1,5 1-1,2 0-913,1 1 1,0 1 0,0 3-1,1-1 1,4-2 0,5 1 0,6-3-127,7-2 0,8-9 0,3-3 0</inkml:trace>
  <inkml:trace contextRef="#ctx0" brushRef="#br0">26167 9449 8317,'-41'-10'1781,"-4"-4"0,5 4 0,14 5 0,6 4-909,5 1 1,8 1 0,3 5 0,4 8 0,4 8 0,5 6-401,3 3 0,1 6 0,2-3 0,1 2 1,5-1-1,3 1-472,4-2 0,7 10 0,-1-2 0</inkml:trace>
  <inkml:trace contextRef="#ctx0" brushRef="#br0">25567 10462 8077,'2'-14'0,"1"1"82,1 0 0,1-2 0,-5-1 0,0-2 466,0 2 0,0 1 0,0 2 1,0-1-1,-2 1 0,-2 0 1889,-5-1 1,1 7-1761,-1 2 0,2 5 0,-2 5-250,5 4 1,2 3-1,2 1 1,0 0-1,0 1 128,0-1 0,0 5 0,-1 2 0,-2 4 0,-3 4 0,-2 0-485,-2 0 1,-2 8 0,-1 3 0,1 0 0,3 4 0,5-3 0,2 0-1336,2 0 0,0-7 1,3 5-1,6-3 1,9-6 1264,6-1 0,8-13 0,2-3 0</inkml:trace>
  <inkml:trace contextRef="#ctx0" brushRef="#br0">25887 10595 8059,'-41'-6'2065,"-1"5"1,16-2-1215,5 6 0,10 4 0,7 6 0,4 2 0,3 2 1,3 2-1,1 0-1006,4 0 0,3 3 0,1-2 0,-3-1 0,0 2 0,0-4-387,1-2 1,-4 0-1,-2-9 1,1 0 385,-1 0 0,-4-8 0,2-6 0,-5-6 0,-5-4 1,-4-2 740,-3-1 0,-1-3 0,0 5 1,1 0-1,2-1-499,1 4 1,1 1 0,1 4 0,7 2-707,7 4 1,5 4 0,2 2 0,0 2-1,4 2 1,4-2 0,5-2-416,4-1 0,2-1 0,2-4 0,-2-5 1035,-1-7 0,2-3 0,6-7 0</inkml:trace>
  <inkml:trace contextRef="#ctx0" brushRef="#br0">26207 10448 8435,'0'-22'0,"0"2"602,0 0 1,-1 3-1,-2 3 1,-3 2 3266,-2 3-3006,5-2 0,-1 11 0,7 0 1,3 7-1,0 5-552,0 1 1,3 1 0,-4-1-1,3 0 1,2 1 0,2-3-1,1-2-658,1-4 0,-7-5 1,-2-5-1,-5-4 1,-5-1 278,-4 1 1,2 3 0,-2 6-1,0 2-384,2 2 1,4 4-1,12 5 1,11 0-1,13-1 452,11-3 0,13 3 0,3-5 0</inkml:trace>
  <inkml:trace contextRef="#ctx0" brushRef="#br0">20648 13047 19919,'-6'-25'-1592,"5"3"0,-2-8 0,5 7 1266,2 5 1,2 7 0,-3 3 0,1-3 0,-2-1 0,-5 1 0,-8 2 0,-3 4 536,-4 4 0,-6-4 0,2 1 1,-3 1-1,-2 1 0,0 2 392,1 0 1,1-4 0,1-1 0,3 3 0,2-1-1,3 0 83,1-2 0,0 1 0,-1 4 0,-4 1-605,0 4 0,2-2 1,-4 5-1,-2 3 1,-3 1-1,-2 1-155,-2 0 0,-11-1 1,2-1-1,-1-3 0,-2 1 1,0 0 265,-2 0 1,2-6 0,6 3 0,5-2 0,2 1-1,5-1 1,1 1 1643,4-1-1584,0 7 1,3-8 0,-1 5 0,1 3-1,3 1-645,0 1 0,2 0 1,2 1-1,3-1 0,1 0 1,1 1 134,-1-1 1,5 5 0,-4 1 0,4 0 0,1 0 0,0-1 253,0 1 1,6-2-1,4 5 1,7 0 0,5 0-1,3-1 1,2 0 39,-1 0 0,2-1 0,2 4 0,3-3 0,-1-1 0,4 0-59,2-1 29,-7-1 1,14-5-1,-10 0 1,4 1-1,1-1 1,0-1 187,0-3 0,3 1 1,0-5-1,-3-1 0,1 0 1,1 1-62,5-2 1,-1 3-1,3 0 1,0 0 0,1 0-1,0-3 1,4-1-197,1 3 1,-4-4 0,7 4-1,-1-4 1,-1-1 0,2 0 179,-2 0 1,3 5-1,-1-1 1,-2-1 0,-1-1-1,-2-2 1,1 0 78,-1 0 1,-1 0 0,0 0 0,-2 0 0,2 0 0,-2 1-131,2 4 1,0-4 0,1 4 0,-1-4 0,-2-1 0,-2 0-166,-2 0 0,3 0 1,-4 0-1,0 0 1,-1 0-1,-2 0 0,2 0 688,2 0-559,-3 0 1,7 0 0,-4 0 0,2 0-1,2-1 1,2-2 46,1-2 1,-4-4 0,0 3 0,0-1 0,0-3 0,-2-1-353,-1 2 1,-3-3 0,-6 4-1,-3-4 1,-1-2 0,-4 1 119,-1 0 1,-7-5-1,-3 0 1,-3 0-1,-3 1 1,-3-1 0,-5 0-40,-3-1 0,-2 3 0,-3-7 0,-7 1 0,-4 0 1,-4 0-1,-2-2-101,-2-1 1,-7-6 0,-1 0 0,1 1 0,1 2 0,-1 1 233,-1 1 1,-6-1-1,1-1 1,-4-2 0,-4-1-1,-3 3 119,-1 4 0,-14-4 1,-2 4-1,-7 2 1,32 11-1,-2 1 0,-1 2 1,-2 0-1,-3 1 1,-2-1-101,-3 2 0,0-1 1,0 1-1,-1 0 1,-4 1-1,-1 1 0,-1 1 1,-1 0-1,0 1 1,0 0-1,-2 0 0,0 0-141,-2 0 1,0 1 0,5-2 0,0 0 0,-3 0-1,-1 1 1,6 1 0,0-1 0,5 1 0,1 1-1,2 0 1,1 0 0,4 0 0,1 0 19,1-1 1,0 2-1,-1 1 1,1 2-1,0 0 1,0 2-1,-1 1 1,0 1-1,-1 2 1,-1 1 162,-1 1 0,-1 1 0,1-1 0,-2 2 0,-7 5 0,-1 2 0,2 2 0,0 0 0</inkml:trace>
  <inkml:trace contextRef="#ctx0" brushRef="#br0">21342 8929 13430,'-6'-13'-857,"4"0"1,-4 1 890,0 3 1,3 3 0,-6 6 0,-1 0 0,-2 0 0,-1 0-1,0 0 258,-1 0 1,1 0 0,0 0-1,-1 0 1,1-2 0,-3-1 0,-5-1 136,-6 1 0,-4 2 0,0 1 0,-6 0 0,-4 0 0,-4 1-352,2 3 1,-3 2-1,-1 6 1,-1-1 0,0 0-1,3 0-73,1 1 1,-2-5 0,3 0 0,3-1 0,-2-1 0,2-1 198,-3 1 0,0-1 0,3-4 1,1-1-1,-3-2 0,-1-3 25,-1-2 1,-1 5 0,4-1-1,-2 3 1,-3 2 0,0 2-314,0 1 0,0 11 0,2 0 0,-4 4 0,-1 5 0,2 1 0,1 2-4,3-1 1,2 1 0,2 0 0,4-1 0,4 0 0,4-3 259,5-1 1,2-5 0,7 1-1,0-4 1,1 0 0,2-1-1,2 0 22,2 1 1,2 3 0,4 1-1,0 0 1,3 1 0,4 2-224,6 0 0,10 8 0,0-2 0,7 1 1,7 2-1,6-1 49,6 2 0,12 1 1,5-6-1,-31-12 0,1-1 1,4 0-1,0 0 1,2 0-1,-1 0 252,2-2 1,0 0-242,8 2 1,0-1 0,-7-4-1,0-1 1,6 2 0,2 0-1,0-2 1,0-1 0,1-1 0,2 0-1,2 0 1,0-1 265,0 2 0,0-1-353,-1-2 1,0-1-1,5 4 1,0-1 0,2-2-1,0 0 1,0 0-1,1 0 1,1 0 0,0 0-1,-1-2 1,0 1-35,-1-1 1,0-1-1,5 0 1,0 0-1,-5 0 1,0 0-1,0 0 1,0 0-1,-1 0 1,0-1-1,-4-1 1,0-1 64,-3-1 1,-1-1 0,3-2 0,-1-2 0,-5 0 0,0-1-1,-2 0 1,0-1 0,-3 0 0,-2-2 0,-4 1 0,-1-1 0,-4-1-1,-1-1 18,30-21 1,-11 3 0,-2-10-1,-11-1 1,-8-2 0,-8-4-1,-9-2 30,-9-1 0,-8-5 1,-8 0-1,-12 2 1,-11 0-1,-7 1 1,-6 0-1,-6 5-294,-4 2 1,25 26 0,0 1 0,-30-14 0,-3 4 0,-5 4 0,33 15 0,-1 2 105,-1 0 0,-1 2 1,-3 1-1,0 1 1,-3 1-1,-1 1 1,-1 1-1,-2 1 1,-2 2-1,0 0 1,-2 3-1,-1 0-357,-1 3 0,-1 2 1,4 0-1,1 3 1,-4 3-1,0 2 1,-1 0-1,1 2 523,-2 1 0,0 2 0,-1 2 0,2 2 0,3 0 0,1-1 0,-1 2 0</inkml:trace>
  <inkml:trace contextRef="#ctx0" brushRef="#br0">20702 13767 31197,'-14'0'-346,"1"0"0,0 0 0,-1-2 0,1-2 1,-2-6-1,-1-5 0,-2-3 0,0 0 1,1 1-1,-1-3 457,2 0 0,2 3 0,2-2 0,1 1 0,-4 2 1,0 3-1,-1 4 0,-2 3-41,-4 3 0,-5 1 0,-4 4 0,-3 2 1,-3 5-1,-2 2-13,-2-3 0,-13 4 0,1-4 0,0 1 0,0-1 0,2 1 128,1-1 0,-8 2 0,8-4 0,2 0 0,2 1 1,6-1-1,-1 2-88,-1-1 0,10-2 1,-5 3-1,4 3 1,2 1-1,2 1 1,2 2-445,5 3 1,-4 2 0,6 7 0,-2 0 0,1-1 0,2 2-146,2 3 0,-2-2 1,1 2-1,3-3 0,4-1 1,3-2 207,2-3 0,2 2 0,4-7 0,0 0 0,0-1 0,1 0 0,5 2 628,8-2 1,5-5 0,9-2 0,3 1 0,5 2 0,4 1-266,4 0 1,5 1 0,7-1-1,5 0 1,4-1 0,9-1-1,-34-7 1,0-1-54,2 0 1,0 0 0,3-1-1,-1 0 1,-1-1 0,0 0 0,1 0-1,0 1 1,1 0 0,0 0 0,0 0-1,0-1 1,1 0 0,-1 0 28,-1-1 0,1 0 0,-3 0 1,1 0-1,3 0 0,0 0 0,2-1 1,-1 0-1,0 0 0,1-1 0,-1 0 1,1-2 15,-2 1 0,1-1 1,0 2-1,1-1 0,0 0 1,0-1-1,1 0 0,0 1 1,-1 0-1,0 0 0,0 0 1,0 0-1,0 1 0,1-1 46,-1 0 1,1 0 0,2 2-1,1-1 1,-3-1 0,1-1-1,0 1 1,1 0 0,0 1-1,0 0 1,-1 0 0,0-1 15,-1 1 1,0 0-1,1-3 1,1-1 0,-1 3-1,1-1 1,-1 0-1,0-1 1,0 1 0,0-1-1,-2 1 1,0-1-1,0 1 1,0 0-102,1-1 1,-2 1-1,-5-1 1,-1 1-1,3-3 1,0 0-1,-2 1 1,0-1-1,-2 1 1,0-1-1,0 0 1,0-1-33,1-1 0,-2 0 0,28-6 0,2-4 0,-6 0 0,-9-2 0,-3-3 0,-8-1-25,-6-3 0,-6-3 0,-9 1 0,-6-2 0,-5-2 0,-7-2 0,-4-1-379,-4-3 0,-16 8 0,-11-7 0,-10 5 0,-9 5 0,-11 2 179,-6 5 1,29 11 0,-1 2 0,-5 3 0,-1 1 0,-2 0 0,-1 1 0,0 1-1,-1 1 1,-3 1 0,0 1-626,-2 0 0,0 0 731,1 0 0,-2 0 1,-12 0-1,-2 0 0,0 0 1,1 0-1,-1 0 1,-1 0-1,-2 0 0,0 0 1,2 0-1,0 1 192,-1 1 1,-1 1 0,1 0 0,0 1 0,3 2 0,0 1 0,1 0 0,1 0 0,-4 0 0,0 1 0,2 0 0,-1 1-189,-4 2 0,1 1 1,2 2-1,0 1 115,3 0 0,1 1 0,-1 1 0,1 0 0,2-1 0,2 1 0</inkml:trace>
  <inkml:trace contextRef="#ctx0" brushRef="#br0">23634 13367 8579,'-6'-40'0,"5"16"0,-2 7 0,9 3 0,12 3 0,4-4 756,13-3 0,2-3 0,8-4 0,4 1 0,3 4 0,-1 0 1,-2 6-1,-4 2 0,-4 4 0,-2 2 0,-4 3 0,-4 2 1,-4 1-2120,-5 0 1,-1 0 0,-5 0-1,2 0 1363,-2 0 0,11-6 0,1-1 0</inkml:trace>
  <inkml:trace contextRef="#ctx0" brushRef="#br0">24914 12394 10878,'0'-49'1538,"0"9"1,2 15 0,1 22 0,1 6-432,-1 6 0,4 6 0,1 7 0,1 12 0,-2 12 0,-1 12 0,-2 7-942,2 6 0,-4 5 0,0-36 0,0 0 0,-1-2 0,0 1 0,-1 0 0,0 2 0,0-2 0,0 2 0,0-1 0,0 1-3386,0-1 1,0 0-1,0 35 3199,0 1 1,0-12 0,0 1 0</inkml:trace>
  <inkml:trace contextRef="#ctx0" brushRef="#br0">25341 12914 8240,'-20'-46'3872,"-2"6"0,3 15-3261,1 29 0,5 5 0,2 13 0,4 2 0,1 3 0,3 5 0,2 7 0,1 5-914,0 4 1,3-1 0,5 2 0,10-6 0,7-8 0,5-8-403,1-8 0,5-10 0,-5-4 0,-3-5 1,-4-5-1,-8-5 926,-6-6 1,-5-11-1,-13-9 1,-8-1-1,-11 0 1,-4 5 0,-1 2 1341,2 5 1,2 3 0,3 0 0,3 4-1593,4 3 0,12 9 1,10 6-1,14 7 1,10 7-1,11 4 1,7 4-4888,7 3 1,8 0 4868,-4-3 1,13 4 0,-2-6 0</inkml:trace>
  <inkml:trace contextRef="#ctx0" brushRef="#br0">25847 12967 10450,'-22'-29'0,"0"2"0,2 6 0,6 5 0,3 4 1346,2 3 1,8-1-1,1 7 1,7 4-1,5 8 1,2 6-1,0 4-890,4 2 0,-3 1 1,3 5-1,-4 0 0,0-2 1,-1-1-1,0-4 0,-1 0-1639,-3-4 1,3-7-1,-5-6 1,2-8 126,0-8 0,-4-8 0,4-10 1,-1-3-1,1 0 0,0 1 1002,2 1 0,-5 4 0,-1-2 0,1 5 0,2 4 0,1 3 0,0 5-397,1 3 0,6 7 451,2-2 0,12 4 0,-2 1 0</inkml:trace>
  <inkml:trace contextRef="#ctx0" brushRef="#br0">26407 12568 8567,'-10'-30'4279,"-4"-6"1,-2 8-2815,3 10 0,5 17 1,4 14-1,4 11 1,3 7-1,3 8-1121,1 2 0,-2-1 0,2 7 0,-1-1 0,-3-3 0,-2-1 0,-1-4 1,0-4-1144,0-7 0,-1-2 0,-4-7 0,-3-3 0,-6-5 1,-4-5-67,-4-4 1,2-4 0,-3-4 0,0-7 0,-1-2 0,2-2 0,4 0 1364,3 2 1,6 6 0,5 2-274,7 2 1,4 9-1,18 9 1,5 6 0,3 3-1,4 1-2707,1-1 1,4 2 0,-1-5 2479,-1-2 0,9-7 0,-8-3 0</inkml:trace>
  <inkml:trace contextRef="#ctx0" brushRef="#br0">26620 12954 8419,'-17'-25'0,"-1"1"0,1 5 0,4 3 1911,4 4 1,-1 9-1,5 3 1,2 10-1634,2 11 0,7 7 0,1 13 0,2 5 0,-1 6 0,-2 6 0,-3 1 0,-3 3-5059,-5 4 4781,-8-3 0,-2-26 0,-3-1 0,-3-3 0,1 0 0</inkml:trace>
  <inkml:trace contextRef="#ctx0" brushRef="#br0">25247 14100 9624,'-4'-19'430,"-1"-3"0,-3-2 1,3 0-1,2 4 707,2 0 0,1-3 0,-2 0 0,-1 0 0,-1 0 0,-1 6-201,-1 2 1,-1 10 0,-5 8-1,2 11 1,1 5-722,-1 5 1,4 5 0,1 4 0,4-1 0,1 3 0,1-3-272,4 1 1,2 1 0,8-6 0,1-4 0,3-4-1,2-3 1,1-4-524,-1-4 0,3-3 0,-6-8 0,-2-4 1,-3-6-1,-4-5 0,-5-4 919,-2-3 1,-4-1 0,0-2 0,-4 2 0,-2 3 0,-1 4 620,2 4 0,-3 3 1,5 7-1,4 8-1274,4 7 0,5 8 0,10 4 1,4 6-1,4 2 0,2 0-5807,3 1 4539,-3-9 0,6 6 1581,-3-11 0,-3-6 0,5-6 0</inkml:trace>
  <inkml:trace contextRef="#ctx0" brushRef="#br0">25687 13607 8208,'8'-40'993,"-4"0"1,-1 7 0,1 20-1,5 9 1,3 7 0,2 7-1,-3 6 194,-2 7 1,2 5 0,-7 6 0,-1 10 0,-1 9 0,-2 11-726,0 3 1,0 2 0,0-2 0,0-2 0,0-6 0,1-1 0,3-5-5234,5-2 0,3-5 4771,2-6 0,5-6 0,1-2 0</inkml:trace>
  <inkml:trace contextRef="#ctx0" brushRef="#br0">25994 13914 8345,'-21'-33'1943,"2"5"1,17 13-1,7 15-1594,5 9 0,3 4 0,1 1 0,-1 0 0,2 4 0,1 4 1,3 2-1,1 0-230,-1-2 0,3-6 0,-3 2 1,1-3-1,-1-3 0,-3-3 0,1-5-882,0-3 0,-6-1 0,2 0 0,-3-1 0,-2-3 0,-4-7 619,-2-5 1,-4 1-1,-2-3 1,-5 2 0,-3 0-1,-3-2 1,-1 3 2600,-2 5 1,5-1-1,5 8 1,3 5-1918,2 5 1,8 7 0,7 2 0,6 2 0,3 0 0,4-1 0,3 1-653,3-2 0,5-2 1,-4-4-1,1-3 0,1-1 1,-1-3-1043,-1-1 1,-7-4-1,-7-2 1,-4-5 0,-6-4-1,-3-4 1,-4-2 752,-1-2 1,-6-1-1,-2-3 1,-6 3 0,-2 4-1,-2 3 1234,2 2 1,5 5-1,4 6 1,3 4-132,5 7 0,6 8 0,10 2 0,2 2 0,2 2 0,1 1-555,-1-2 0,2 2 0,-5-5 1,-2 2-1,-2 1 0,-4 0 1,-2-1-129,-2-2 1,-2 4 0,-6-6 0,-2 0 0,-5-4 0,-3-4 0,-1-5-209,0-2 1,4-2-1,1-2 1,5-4-1,8-6-725,7-4 914,16-2 0,0 5 0,12 0 0</inkml:trace>
  <inkml:trace contextRef="#ctx0" brushRef="#br0">25634 15046 8151,'7'-41'0,"-2"7"1428,-4 9 0,-1 5-1010,0 7 0,-6 6 1,-3 2-1,-2 4 1,-3 2-1,1 4 418,0 4 1,-1 7 0,1 3 0,0 2 0,-1 1-1,2 0 1,4 0-524,3 2 1,4-3 0,1 0 0,1-2 0,5-3 0,7-2-466,8-6 0,4 3 0,3-7 1,1-1-1,-1-1 0,-5-2-91,-2 0 1,-8 0-1,-5 1 1,-4 2 0,-7 3-1,-10 1 530,-12 4 0,-8 1 0,-7 1 0,0 0 0,0-1 0,2-2-169,2-1 0,10-4 0,8 2 0,4-2 1,10-8-4103,13-9 3984,18-7 0,32-14 0,-25 16 0,0 0 0</inkml:trace>
  <inkml:trace contextRef="#ctx0" brushRef="#br0">26247 14433 13253,'-27'-31'0,"2"12"0,3 19 0,6 19 1277,5 14 0,0 4 0,3 0 1,-1-3-574,0-2 0,2 7 1,-3 1-1,2 6 0,2 3 1,3 0-1,2 1-754,1 2 0,6-5 1,3-4-1,4-4 1,5-5 49,4-2 0,3-1 0,2-4 0</inkml:trace>
  <inkml:trace contextRef="#ctx0" brushRef="#br0">26127 14766 8077,'-6'-29'887,"-3"2"1,9 15 0,6 15 0,8 5-868,3 1 0,6-5 1,-3 5-1,5 1 1,10 4-1,6 2-20,8 2 0,3-1 0,1-3 0</inkml:trace>
  <inkml:trace contextRef="#ctx0" brushRef="#br0">25594 15513 8155,'9'-43'762,"0"3"0,0 9 0,4 15 1,0 5-1,1 7-175,-1 2 0,-1 8 0,-2 5 0,-3 6 1,-1 10-1,-3 8 0,-1 8-23,-2 6 0,0 6 0,-2 4 0,-1 3 0,-3-2 0,1-4-318,-1-3 0,1-5 0,5-4 0,0-4 0,2-4 0,1-7 0,3-4-1405,1-2 1,-3-12 0,4-2 1080,-2-10 1,-8-7 0,-8-17 0,-6-4 0,-7-2-1,-3-3 432,-5-1 0,1 7 0,-4 0 0,3 6 1,4 4-1,5 6 0,3 6 351,2 5 1,4 2-1,4 4 1,6 4-1,5 4-856,2 5 0,8 3 0,0 5 0,4 1 0,2 1 0,1 2-719,3 1 0,8 3 0,3-6 1,-1-3-1,4-1 870,2-3 0,-1-2 0,9-6 0</inkml:trace>
  <inkml:trace contextRef="#ctx0" brushRef="#br0">25914 15966 8283,'-18'-28'1687,"0"6"1,6 7 0,9 19-1211,6 5 1,5 1 0,5 1 0,2-2 0,3 0-1,2-1 1,3 0 0,-1-2-169,2-3 0,-1-2 1,1-1-1,-3 0 1,-3-1-1,-7-4-430,-5-4 0,-4-2 1,-4-3-1,-2 1 0,-7 0 1,-5 1 176,-6 3 1,-2 1 0,1 6 0,2-3 0,2 4 0,2 4 0,4 5-312,4 4 1,3 3-1,6 1 1,0 5-1,2 1 1,4 5-905,7 1 0,9-7 0,12 4 0,9-4 1159,7-5 0,7-1 0,9-2 0</inkml:trace>
  <inkml:trace contextRef="#ctx0" brushRef="#br0">26500 15953 8234,'-6'-20'995,"-2"-2"1,-9 4 0,-2 4 0,0 5 0,-2 3 0,2 3 0,-2 1 255,0 2 1,8 8 0,-2 5 0,2 8 0,4 4 0,0 3 0,3 0-1437,0-1 0,2 5 0,5-8 0,4-2 0,4-1 0,2-6 0,4-3-495,3-3 1,-3-8 0,3 1 0,-2-8 0,-1-6 0,-1-10 0,-2-8 323,0-6 0,-1-9 0,-3 6 0,-3 1 1,-4 2-1,-1 5 0,0 6 773,0 5 0,0 15 0,0 10 0,-1 16 0,-2 13-960,-2 9 1,-3 11-1,2 9 1,0 7 542,3-33 0,0 1 0,-2 4 0,-1 1 0,3 0 0,-1 1 0</inkml:trace>
  <inkml:trace contextRef="#ctx0" brushRef="#br0">25847 16886 8078,'8'-26'1590,"-3"1"1,-5-6-1,0 9-822,0 6 1,0 2 0,-1 2 0,-3 4 0,-5 5-574,-3 6 1,-1 5 0,-2 9 0,-3 3 0,-3 6 0,-1 6-115,0 5 0,5-1 1,1-2-1,6 0 1,5 0-1,4 1 0,2-1-382,4-2 1,4-6 0,8-4 0,7-4-1,6-4 1,5-6-2676,4-3 0,10-15 2976,0-8 0,17-18 0,-4-5 0</inkml:trace>
  <inkml:trace contextRef="#ctx0" brushRef="#br0">26167 16499 8025,'-13'-9'745,"-1"0"1,7 8 0,3 14 0,2 8 0,2 3-90,0-2 0,2 3 0,1-3 1,2 3-1,1 3 0,2 2 0,-1 3 1,4-1-121,0 1 1,3-4-1,-1-5 1,0-2-1,2 1 1,2-3-965,0-2 0,3-8 1,-4-2-1,2-2 1,-2-3-1,-1-2-727,-2-1 0,-1-1 0,-2-4 0,-2-5 0,-2-5 2229,-3-3 1,-3 1 0,-3 3-541,-2 1 0,1 7 0,4 6 0,1 7 0,4 5 1,4 2-271,2-1 1,4 0 0,1 0-1,4 1 1,-1-1 0,0 0-61,-2 1 0,2-5 0,-1-2 0,-1-1 1,1-3-1,0-2 0,0-2 42,1-3 0,-3-5 1,6-8-1,1-2 1,-3 0-1,0 0-241,-1 2 0,-9 0 0,4 2 0,-3 3 0,1 2 0,2 2-347,-1 4 0,-4 2 1,-2 4-1,1 2 0,-2 5 1,1 3-1,-1 3 201,0 2 1,4 4-1,1 6 1,5 1-1,5 0 1,2 2-4978,4-1 5118,-3 2 0,8 3 0,-5-1 0</inkml:trace>
  <inkml:trace contextRef="#ctx0" brushRef="#br0">19529 4091 8060,'-61'-34'108,"2"9"1,5 12 0,1 8 107,0 8 1,-5 6 0,-1 9 0,-1 3-1,3 1 1,5 0 0,6 0 0,7 1 0,8-3-1,11 0 1,8-4 0,12-3 0,13-4 241,18-4 0,30-4 0,-20-1 0,4-1 1,6-2-1,3 0 0,11-3 0,3 0 1,-17 0-1,1 0 0,1 0 0,7-1 0,2 0 1,1 0-341,4 0 0,1-1 1,1 0-1,-13 1 1,1 0-1,1 1 1,1-1-1,5 0 0,0 0 1,2 0-1,1 0 1,3-1-1,1 1 1,1-1-1,0 1 1,-11 2-1,-1-1 0,2 1 1,-1 0-1,2 0 1,5-1-1,0 1 1,1 0-1,1 0 0,0 0 1,3 1-1,-1 0 1,2 0-1,0 1 1,0-1-1,-8 1 1,1 0-1,0 1 0,1-1 1,0 0-1,-1 1-157,2-1 1,0 1 0,0 0 0,0-1 0,-1 1 0,0 0 0,-3 1 0,-2 0 0,1-1 0,-1 1 0,0 0 0,1 0 0,1 0 0,0 0 0,0 0 0,0 1 0,1-1 0,-1 1 0,2-1 0,0 1 0,0 0 0,0-1 0,0 1 0,0 0 0,-1 0 0,-1 0 0,1 0 0,0 0 0,0 0 0,0 0 0,3 0 0,0 0 0,0 1 0,0-1 0,0 0 0,-1 1 0,-2-1 0,0 1 0,0 0 0,-1 0 0,0 0 0,0 1 83,11 0 0,-1 0 1,0 0-1,0 1 1,0 1-1,-11-1 1,1 1-1,0-1 1,0 1-1,-1 1 1,0 0-1,6 1 1,0 1-1,-1 0 1,0 0-1,-1 1 1,0 0-1,-1 0 1,0 0-1,0 1 1,0 0-1,0 0 0,0 1 1,-1 0-1,0 0 1,-1 1-1,-4-1 1,0 0-1,-1 1 1,0-1-1,0 1 1,12 2-1,-1 1 1,0-1-1,-1 2 56,-3-1 0,0 0 1,-2 1-1,0-1 1,-7-1-1,-1-2 1,0 1-1,0 1-101,6 2 0,1 1 0,0 1 0,-1-3 0,-8-2 0</inkml:trace>
  <inkml:trace contextRef="#ctx0" brushRef="#br0">26767 4385 25303,'-7'-15'-2405,"2"-3"0,10-7 0,3 7 2555,4 2 1,2 8 0,-1 7 0,-1 5 0,-2 2-1,-2 2-334,-3-1 1,0-2 0,-5 3 0,0 3 0,0 2 0,-2 3 0,-2 4 59,-5 0 1,-7 9 0,-5 6 0,-3 4-1,-7 4 1,-3 2 505,-3 4 1,-9 5 0,5-11 0,-4-3 0,-2-5-1,1-2-43,0-4 0,-4-1 0,1 1 0,-3 0 0,-3 4 0,-1-1 0,-3 4-202,-2 2 1,0 5 0,29-17 0,1 2 0,-1-1 0,1 0 0,0 1 0,0 1 0,-1 1 0,0 2-236,-1 2 0,0 1 0,4 0 0,0 2 1,-2 4-1,0 2 0,1-2 0,1 1 0,0-1 1,0 1-1,-2 1 0,1 0 0,1 0 0,0 0 512,1 0 0,-1-1 0,-2 1 0,1-1 0,1-3 0,2 0 0,0-1 0,2-2 0,1-1 0,0-2 0,2-1 0,0-1-185,-22 28 0,19-28 1,1 0-1,-22 27 1,0-3-1,-2-2 0,2-3-119,1 1 1,0 8-1,4-6 1,-1 3 0,-1 5-1,22-29 1,-1 0 0,-2 2-1,-1 0-51,-2 1 1,0 0 0,1 0-1,0 1 1,-2 3 0,-1 2-1,1 0 1,-1 1 0,0 1-1,0 1 1,-2 3 0,0 2-56,-2 3 0,1 0 0,0 1 0,0 0 0,-3 5 0,0 0 0,3 0 0,1-1 0,1-1 0,2-1 0,1 1 0,1 0 0,1-3 0,1 0-152,1-1 0,1 0 0,0-4 0,0-1 0,1-4 1,0-1-1,2 0 0,0-1 0,0-2 0,-1-1 0,1 0 1,0-2 32,-1 0 0,0-2 0,0 0 0,0-1 1,-20 30-1,0 1 0,20-31 0,0 1 1,0 0-1,0 1 0,0 1 0,0-1 212,0 1 1,0 1 0,2-1 0,0 0 0,0 5 0,1 0 0,-2 3-1,1 1 1,-1 1 0,-1 1 0,0 4 0,-1 0 18,-2 3 0,1 0 0,2 2 0,-1-1 0,-2 4 0,0-1 0,0 3 0,0 0 0,-1 1 0,1 0 0,-1 3 0,0 0-272,2 0 0,0-1 0,0 1 0,1-1 1,-1-3-1,1 0 0,-1-2 0,1 0 0,1-3 1,0-1-1,2-3 0,2 0 0,1-3 0,2-1 197,2-1 1,1-2 0,1-1 0,2 0 0,0-4-1,2 0 1,0-2 0,1 1 0,0 35 0,1-5 68,-2 1 0,4 5 0,-2-37 1,1 0-1,1 1 0,-1 0 0,1 1 1,-1-1-1,0-1 0,0-1 0,-3 36-1193,-1-1 1,-1-12-1,-6-1 1,-2-4 0,-1-8-1,-4-2-871,0-7 0,3-13 0,0-4 1954,2-9 0,3-2 0,3-5 0,3-1 0</inkml:trace>
  <inkml:trace contextRef="#ctx0" brushRef="#br0">19715 5784 30720,'-13'-22'-2284,"0"0"1,1-5 0,1 11 0,3 4 2526,-3 6 0,-7 4 0,-4 2 0,-3 0 0,-2 0 0,1 0 0,0 0 207,4 0 0,-1 2 0,3 4 1,1 7-1,1 8 0,6 7-604,7 8 1,3 8 0,4 17 0,2 8 0,1-30 0,0 1 0,2 4 0,1 2 0,2 4 0,-1 1 107,2 3 1,-1 1-1,-1 4 1,-2 1-1,2 4 1,0 2-1,-1 2 1,-1 2-1,-1 4 1,0 1-1,-2-23 1,-1 0-1,0 0 45,1 2 1,-1 0 0,-1 1 0,-1-2 0,0 0-1,0 1 1,1 2 0,-1 0 0,1 0 0,-2 1 0,0-1-1,0 0 1,-1 2 0,-1 1 0,0-1 0,0 0 0,-1-1-1,-1 1 1,1 1 0,-1 1 0,-1-1 2,1 0 0,-1 0 0,1-1 0,1-2 0,0-1 0,0 0 0,0 1 0,0 0 0,0-1 0,0 1 1,-1-1-1,1 0 0,-1-1 0,1 0 0,0 0 0,-1 0 0,0 1 0,1 0-21,0-2 1,0 0-1,0-1 1,2 0 0,0 0-1,0-2 1,-1 23 0,0-2-1,1 1 1,0-2 0,1-3-1,0-2 1,0-1 0,0-1-1,0-2 1,0-2 113,0 0 1,0-1 0,0 2 0,0-1-1,0-3 1,0-1 0,0-2 0,0-1-1,0 0 1,0 0 0,1-3 0,0-1-92,1 1 0,0-1 0,0-1 0,-1 0 0,3 0 0,0 0 0,-1-3 0,0 1 0,-2 0 0,1 0 0,-2-2 0,1 0 0,-1 0 0,0 1-327,0 0 0,0-1 0,0 27 0,0 6 0,-1-11 0,-2-9 0,-2-7-176,2-6 1,2-14 0,1-3 0,0-6-6,0-3 1,0-10 0,0-7 0,0-7-146,0-5 1,0 3 0,0 0 290,0-1 1,0 5-1,0 5 1,0 8 0,0 3 501,0 3 1,6-1-1,4 0 1,6-1-1,8-3 1,6-4 163,5-4 0,16-2 0,8-4 1,10-4-1,-29 3 0,2-1-222,3-2 0,2 0 0,2 2 0,2-1 0,4 0 0,1 0 1,3 2-1,1 2 0,2 1 0,0 1 0,5 2 0,0 0 0,1 2 1,1 1-349,4 0 0,0 3 0,-3 4 0,0 3 0,-2 3 1,-2 2-1,-5 3 0,-1 3 0,-3 2 0,-3 3 1,-3 0-1,-3 2 0,0 3 0,-2 2-4075,-2 2 1,-2 2 4336,-3 3 0,-1 0 0,-3 2 0,-1 1 0,-3 0 0,-1 1 0,-2 2 0,-1 1 0</inkml:trace>
  <inkml:trace contextRef="#ctx0" brushRef="#br0">14130 15153 8375,'6'-53'0,"3"-1"0,3 11 0,-1 29 320,-2 21 1,2 24 0,-7 27-1,-1 14 1,-2-26 0,0 2 0,-2 4-1,0 2 1,-1 7 0,-2 1 0,-2 3-1,-1 1 1,-3 6 0,-2 2 0,3-23-1,-1-1 1,1 2 0,-2 2 0,0 1-1,0 0 1,0-1 0,-1 1 0,1-1-1,-1 2 1,0 0 0,0-1-157,1-1 1,-1 0 0,1 0-1,1-4 1,1 0 0,0-1 0,-1 22-1,1-1 1,0-4 0,2-2 0,1-6-1,1-2 1,1-4 0,1-2 0,1-6-1,1-2 1,-1 34 0,2-11 0,2-9-874,2-11 0,-1-10 0,6-10 0,1-4 0,4-8 0,4-8 709,4-8 0,3-22 0,2-11 0</inkml:trace>
  <inkml:trace contextRef="#ctx0" brushRef="#br0">14317 14980 9981,'0'-57'0,"0"4"0,0 9-148,0 10 1,1 14-1,4 16 1,3 4 423,4 4 0,3 8 0,3 9 0,6 3 0,5 5 0,8 4 0,6 2-9,6-1 1,-17-13-1,3 0 1,2-2-1,1-1 1,3 1-1,1-1 1,6 1-1,0-1 1,3 0 0,1-2-1,4 0 1,2-1-56,2 0 1,0-2-1,-4-2 1,0-1-1,6-1 1,1 0-1,-3-2 1,0-1-1,-4-1 1,0-1-1,2-1 1,0-2-1,-2 0 1,0-2-149,2 0 0,0-2 0,-1-1 1,-2-1-1,-3-2 0,-1-2 1,-4 0-1,0 0 0,-2 0 1,-1 0-1,-3 0 0,0 1-149,-2-1 0,0 0 0,-1 0 0,-2 0 0,25-4 0,-8 1 1,-8 3-1,-8 4-597,-6 4 0,-9 1 667,-4 0 0,-9 1 0,-5 4 0,-2 4-11,-2 3 0,0-3 0,1-1 1,4 3 56,3 1 0,4-5 0,0-1 1,-1-2-1,-3 2-52,3 2 1,-5 1 0,-2 4-1,-2 0 1,-2 1 73,0-1 0,-5 0 0,-1 1 0,0-1 191,0 0 0,0-5 0,4-2 1,-3-1-1,1 3 170,-2-1 0,1 5 1,-7-3-1,-4 3 1,-5 3-1,-8 4-332,-10 8 1,-5 2-1,-12 11 1,23-17-1,-1 0 1,-3 3 0,0 0-1,-5 3 1,-1 1-21,-2 3 0,0 1 1,2-2-1,-1-1 0,-5 4 1,0 0-1,-1-1 0,1 0 1,-1-1-1,0-1 1,2 0-1,0-1 0,3-2 1,0-1 153,2-2 0,1 0 0,0 0 0,0 0 0,1-3 0,0-2 0,3 1 0,-1-1 0,2 0 0,0 0 0,2-1 0,1 0 2,0 0 0,0 0 0,0 0 0,1 0 1,0-1-1,-1 0 0,-31 18 0,2-1 1,2 1-304,2 1 1,-2 2-1,5 2 1,1 4-1,26-20 1,0 1 0,1 2-1,0 1 1,-2 3-1,0 1-124,-1 3 1,2 1 0,4-4 0,1 0-1,-4 8 1,0 1 0,3-4 0,1-1 0,3-3-1,0-1 1,-17 30-23,2-3 1,11-17 0,0-1 0,3-7-1,2-8 1,1-4 494,3-7 1,5 1 0,4-3 0,0-3-607,-1 0 0,1-5 1,-4 0-1,4 1 1,0-2-1,-1 1-188,-2 1 0,-2 2 0,-3 6 0,-1 3 0,-3 2 0,-1 1 334,1-1 0,1 4 1,6-2-1,4 0 1,3-1-1,4-2-470,1-1 1,7-4 0,6 2 0,10-2 665,6-1 0,23-1 0,10 0 0</inkml:trace>
  <inkml:trace contextRef="#ctx0" brushRef="#br0">16423 16979 8311,'-21'0'0,"-4"6"0,4 1 0</inkml:trace>
  <inkml:trace contextRef="#ctx0" brushRef="#br0">17502 15633 8376,'-14'-46'4,"-3"12"0,11 3-2,-1 10 325,4 12 0,3 8 0,10 7 1,7-1-1,6 3 0,10-2 0,10 0 1,12-3-1,10-2 0,-27-1 0,2 0 1,5 0-1,1 0 122,4 0 0,1 0 1,1 0-1,1 0 1,1 0-1,0 0 1,1 0-1,1-1 0,1-1 1,0 1-1,0-2 1,0 0-1,-2-1 1,0 0-1,-4 0 1,-2-1-550,-4 2 0,-1-1 0,1 0 0,-1 1 0,-6 1 0,0 1 0,34-4 0,-5 2 0,-9 2-2991,-10 1 2532,-5 0 1,-9 0-1,-4 0 559,-6 0 0,-5 0 0,-6 0 0</inkml:trace>
  <inkml:trace contextRef="#ctx0" brushRef="#br0">19355 15686 7740,'0'-18'0,"0"1"0,0 0 0,6-3 0,2-1 0</inkml:trace>
  <inkml:trace contextRef="#ctx0" brushRef="#br0">19475 15446 8346,'0'-9'1425,"0"0"1424,0-1-2674,0 4 0,0 6 0,-1 10 0,-2 7 0,-2 5 0,3 3 0,-1 3 0,0 3 296,-2 5 0,-1 4 1,3 4-1,-1 7 0,-1 3 1,1 4 45,-1-2 0,-3 8 0,3-2 0,2-2 0,2-4 0,1-4 1,0-2-97,0-1 0,1-8 0,4 1 1,2-7-1,2-2 0,-2-3-135,-1-2 0,3-6 0,-3-1 0,0-2 0,0-3-345,-3-1 1,-2-6-1,-1 0 1,-1 1-1,-4 3 1,-2 4-236,0 1 1,-5 1-1,4-1 1,-1 4 0,1 3-1,-1 2-137,1-1 0,-2-1 1,5-1-1,3-3 0,0-2 918,2-3 1,0-1 1153,0-2 1,-6-4-1242,-3 0 0,3-4 1,2 4-1,1 1 0,0 2 1,-2 1-1383,3 0 0,0-4 0,2 0 0,0 2-284,0 0 1,0-5 1791,0-6 0,4-1 0,1-8 0,-2-1-437,-2-2-1519,5 4 1,-4 4-1,2 8 12,-2 5 1,-1-3 0,4 0-1,5-1 1,6-1 1417,7-1 0,8-2 0,3-1 0</inkml:trace>
  <inkml:trace contextRef="#ctx0" brushRef="#br0">19395 17019 8648,'-4'-21'0,"-1"3"-1086,3 3 871,0 8 1,1 1 0,-4 6 0,-4 0 0,-3 2 0,-1 1 677,0 1 1,-1 2 0,1-3 0,0 1-1,-1-1 86,1-1 0,0-2 1,-1 0-1,1 0 0,0 0-306,-1 0 1,1 0-1,0 0 1,-1 0-1,0 0 1,-3 0-1,-2 0-300,-2 0 0,4 4 1,-6 2-1,0 0 0,-3 0 1,0-3 218,-1-2 1,2 4-1,0-1 1,1-1-1,-1-1 1,1-2 160,-1 0 1,4 1 0,1 2 0,-1 2 0,2-2 0,-1-2-1,3 1-192,-3 2 1,5-1 0,-4 4 0,1-1 0,-1-1-1,0-1-348,0 1 1,-5 4 0,3-4 0,-1 1 0,0 2 0,0-2 0,-1 0 141,1-3 0,1 3 1,-2-2-1,2-1 0,0-2 1,2-1 428,0 0 0,1 0 0,5 0 0,-1 0 0,1 0-305,0 0 0,-1 0 0,1 2 0,0 1 0,-1 3 1,1 1-430,0 4 1,-1-4 0,1 0-1,0 1 1,-1-2 0,0 1 289,-4 0 1,1-4 0,-5 3 0,-1-1 0,-3-1 0,0-1 0,1-1 396,2-2 0,-2 0 1,4 0-1,-1 0 1,1 0-1,2 0-181,3 0 1,-3 0 0,1 1-1,2 2 1,1 3 0,0 0-481,-3 0 1,3 4 0,-4-1 0,1 3 0,-1 1 0,0 1 0,-2-1-315,0 0 1,5-4 0,-2 0 0,4 0-1498,0-2 2165,7-1 0,19-12 0,10-1 0</inkml:trace>
  <inkml:trace contextRef="#ctx0" brushRef="#br0">17689 15646 8402,'-1'-27'-389,"-4"1"0,4 5 1,-5 5 388,0 5 0,-2 0 0,-5 3 0</inkml:trace>
  <inkml:trace contextRef="#ctx0" brushRef="#br0">17556 15499 8402,'-21'0'40,"2"-1"0,5-2 237,1-1 1,1 1 0,3 7-352,5 5 0,4 9 0,3 4 0,3 3 0,0 3 0,0 3 154,-3 5 0,3 4 0,-2 4 0,-2 4 0,-5 1 0,-5-1 98,1 3 0,-5 1 0,3-1 0,-3-2 0,-1-3 0,1-1 0,2-1 0,2-1 0,2-2 0,3-2 195,2-4 1,1 4 0,0-5 0,0 2 0,0-2 0,1-2 0,2-2 0,2-1-304,-2 3 1,-2-4-1,-1 4 1,0-1 0,0 2-1,-1 0 1,-2-1 0,-3-1 62,-2 2 0,1-5 0,-3 3 0,1-3 1,-2 0-1,1 2 0,1-1 0,5-2-62,2-3 1,2-6 0,0 2-1,0 0 1,0-4-6,0-1 1,0-2 0,0 0 0,0 1-220,0-1 0,0 0 0,2 1 0,1-1 0,1 0 0,-1 2 0,-1 3-354,-2 4 0,0 0 1,0 3-1,-2 4 1,-1-1-1,-1 0-131,1-1 1,1-1 0,2 1 0,0-2 0,2-3 637,2-4 0,15-3 0,10-2 0</inkml:trace>
  <inkml:trace contextRef="#ctx0" brushRef="#br0">3559 4131 25228,'-37'-32'-455,"6"5"0,4 14 1,11 14-1,-2 11 1,2 9 360,1 4 1,8-4 0,2-3 0,4-4 0,2-2 0,7-3 0,10-4 0,14-4 0,14-2 0,15-4 0,-24 1 0,1-1 0,8-1 0,2 0 0,5 0 0,2-1 364,2 0 1,3 1 0,7-1 0,2 0 0,4 1 0,1 1 0,-22 1-1,0 1 1,2 1 0,4 0 0,0 0 0,1 1 0,2 0 0,1 1 0,0 0-1,4 0 1,2 0 0,-1 0 0,4 0 0,0 0 0,1 1-216,-16 0 1,1 0 0,0 0 0,1 1 0,4 0 0,1 1-1,1 0 1,0 1 0,2 0 0,0 1 0,1 0 0,-1 0-1,1 0 1,0-1 0,0 1 0,0 0 0,3 0 0,-1 0-1,1 1 1,0-1 0,-1 0 0,-1 0 0,1 0 0,0 0-1,2 1 1,0 0 0,0 0 0,-1 0 0,0 0 0,-1 0 0,0 0-1,0 0-133,0 0 0,0-1 1,1 1-1,-1-1 1,2 0-1,0 0 1,0 0-1,-1-1 1,-3 0-1,0-1 0,-1 1 1,1-1-1,-2 0 1,0 0-1,-1 0 1,1 0-1,-2-1 1,0 0-1,-1 1 1,0-2 167,-3 1 0,-1-1 1,-1 0-1,0 0 1,17-2-1,-2-1 1,0 0-1,-5 0 0,0 0 1,-1-1-1,-4 0 1,0-1-1,-1 1 1,-4-1-1,-1 1 1,0-1-1,-3 0 0,0 0 1,-1 0-1,22 0 1,-3 0 126,-4 0 0,-2 0 0,-8 1 0,-3 2-218,-9 0 0,-1 2 0,0-1 0,-2 0 0,32 0 0</inkml:trace>
  <inkml:trace contextRef="#ctx0" brushRef="#br0">19875 7743 8437,'0'13'6348,"0"-5"-5251,0-2 1,0-8 0,2-1-212,2-1 0,-2-7 0,2 3 0,-2-4 1,-2-2-1,1 0 0,2-6 0,1-5 1,-1-6-451,-1-3 0,-1-6 0,2-6 0,3-3 0,3-6 1,5-7-437,2-7 0,-5 32 0,1 0 0,-1-2 0,1-1 0,2 0 0,1 0 0,2-3 0,-1 0 0,0 0 0,1 0 0,-1-1 0,2 0 0,-2 1 0,2 1 0,-1 2 0,1 2 0,1 1 0,1 1 0,-2 1 0,-1 1 0,14-32 0,-1 3 0,0 2 0,1 3 0,4 1 0,-4 0 0,-1 2 0,0-2 0,1-1-7,4-1 0,4-2 0,-1 8 0,-2 5 0,-5 5 0,-3 5 0,-3 4 1,-3 7-1768,-4 8 1,-3 4 0,-2 3-1,-1 2 1,-1 2 1773,-3 3 0,1 0 0,5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2746 6490 14251,'6'-13'84,"1"4"1,8 0 0,1-1-1,4-2 1,-1-1 0,2 1 0,-2 1-1,2 3 1,-2-1 0,2 1 0,-1 4-1,4 2 1,0 2 0,0 0 574,-2 0-592,0 0 0,5 0 1,1 0-1,1 0 0,4 0 1,0 0-1,1 0 1,0 0 78,3 0 0,4 0 0,2 0 0,-1 0 1,2 0-1,0 0 0,2 0 0,-3 0-90,-1 0 0,1 0 0,0 0 0,-3 2 0,0 1 0,-3 3 1,0 0-211,-3 0 1,4 4 0,-4-1 0,2 1 0,-2 1 0,0-3 139,0 3 0,-3-4 0,3 1 0,0-1 0,-1-1 0,1 0 0,-1-2 239,-1 2 1,5-4-1,-1 2 1,2-2 0,2-2-1,0 0 1,0 0-122,0 0 0,0-5 1,0 1-1,0 1 0,0 1 1,2 2-1,1 0-165,1 0 0,0 0 0,-4 0 0,0 0 0,2 2 0,1 1 72,1 1 1,2 2-1,-1-3 1,2 2-1,2-2 1,0-2 162,1-1 1,2 0-1,1 0 1,-1 0 0,0 0-1,-2 0 1,2 0-25,-1 0 1,-6 0 0,3-1 0,-1-2 0,-1-2 0,0 1-186,-3-2 0,-1 3 0,-4-5 0,1 2 0,-2 3 0,3 1 44,1-3 0,-2 4 0,5-5 1,-1 1-1,0-1 0,3 0 1,0-1 29,0 0 0,3 4 0,-4-3 1,1 1-1,2-1 0,-2 0 25,0 0 0,2 2 1,0 3-1,1-2 1,3-2-1,-4 2 0,1 2 2,-1 1 1,-4-5 0,4 1 0,-1 1 0,0 0 0,2 0 0,-1-2 0,3 0 0,-3 2 0,1-2 0,-2 2 0,1 2-40,-1 1 0,-3-2 0,4-1 1,-1-1-1,-1 1 0,0 1 1,-3 1-74,-2-4 1,-1 4-1,0-3 1,-1 1-1,-4 0 1,-3-2-11,-4 2 0,1-3 0,-1 0 0,-2 0 0,-1 1 0,-2 2 1,1 1-498,-2 2 0,-5 0 0,0 0 0,0 0 0,-1 0 0,2 0-872,-2 0 1,5 6-1,0 3 1395,-1 3 0,11 1 1,-2 0-1</inkml:trace>
  <inkml:trace contextRef="#ctx0" brushRef="#br0">2826 7903 25909,'-7'-1'-920,"2"-4"220,4-4 1,1 2 0,1-1 0,4 1 0,3 1-1,4 0 886,2 3 0,-1 2 0,0 1 0,1 0 1,-1 1-1,0 2 0,2 3 0,1 0-81,2 0 1,4 3 0,-2-3-1,0 1 1,6 2 0,2-2 186,3-2 0,6 1 0,-2-2 0,5-1 0,3-1 0,2-2 0,-1 0-45,2 0 0,-3 0 0,6 0 0,1-2 0,4-1 0,3-1-190,6 1 1,-1-3-1,1 1 1,6 2 0,0 2-1,7 1 1,-1 0-95,-35 0 1,-1 0-1,33 0 1,2 1-1,0 2 1,-35 0-1,0-1 1,-1 0-1,1 0 99,0 1 0,0 0 1,0-1-1,-1-1 1,1 3-1,-1 0 0,36 2 1,0-3-1,-1-2 1,1-1 2212,0 0-2194,-10 0 1,-25 0 0,0 0-1,31-1 1,-1-2 0,2-3-1,-2 0 64,-1 0 1,1 0 0,1 3-1,-1-2 1,4 2 0,1 2-200,2 1 1,-35 2 0,1 0-1,1 1 1,1 0 0,-1 0-1,0 0 1,1 1 0,1 0-1,-2-1 1,1 0 0,1 0-1,-1 1 44,1 0 0,-1-1 0,-6-1 0,-1-1 0,5 2 0,-1-1 0,-2-1 0,-1-1 0,33 0 0,1 0 0,-6 0 313,-1 0 0,6 0 0,-7-1 1,-2-2-1,2-2 0,-2 1 0,5 0-205,1-1 0,-7-4 0,5 3 0,1 0 0,0-1 1,2 1-204,1 0 1,-8-3-1,6 5 1,-1 1 0,-5 1-1,0 1 1,-2-2-159,-1-2 1,-3 1 0,-6 3 0,-4-2-1,-3-2 1,-4 1-46,-1-2 0,-5 4 1,0-2-1,-2 2 1,0 2-1,-2 0 1,0 0-655,-3 0 0,1 0 0,-2 2 971,-3 2 0,3 4 0,-4 5 0</inkml:trace>
  <inkml:trace contextRef="#ctx0" brushRef="#br0">2693 10049 22820,'13'-8'73,"-4"2"0,0 6 0,3 0 1,2 0-1,6 0 0,0 0 0,4 0 1,1 0-1,2 2 0,0 1-73,-1 1 1,2 2 0,2-3 0,3 2 0,1-1 0,1 0 0,-1 1 111,-3-2 1,4 0-1,0 0 1,5 1-1,3-1 1,3-1 109,1-2 1,2 0 0,6 1 0,1 2 0,2 2 0,0-2-161,1-2 0,-4-1 0,4 0 1,-1 0-1,0 0 0,-1 0 0,1 0 2,0 0 1,6 0 0,-4 0 0,1 0 0,-2 0 0,1 0 0,0 0 8,1 0 1,-2 0 0,-5 0 0,-1 0 0,0 0 0,1 0-114,-1 0 0,0 1 0,-1 2 0,-2 3 0,-1 2 0,2 2 0,-1 0-50,-1-1 0,3 2 0,-3-5 0,2 0 1,3 0-1,-1-4 0,0 0 0,1-2 354,-1 0 1,0 0 0,2-2 0,1 0 0,4-4 0,-3 0-135,-2 0 1,10 1-1,-4 5 1,4 0-1,5 0 1,-2 2-315,0 2 0,2-1 0,-1 6 0,0 1 1,0 1-1,-2-1 0,-1-1 76,1 1 1,-8-4 0,6-1-1,-2-4 1,-4-1 0,3 0-1,2 0 583,4 0 1,2 0-1,-4-1 1,1-2 0,0-2-1,-2 2-426,-3 2 0,6-4 0,-4 1 1,-2 1-1,0 2 0,-3 1-373,1 0 0,6 0 0,-1 0 0,1 0 1,0-2-1,-4-1-721,-1-1 887,3-1 1,-11 1 0,1-2-1,-7 0 1,-4 0 0,-2 2-494,-2-2 201,-8 4 0,2-8 0,-7 5 0,-1 2 0,-2 2 355,-6 1 1,4-6-1,0-1 1</inkml:trace>
  <inkml:trace contextRef="#ctx0" brushRef="#br0">1893 5091 30216,'-2'24'-1405,"-1"1"1,-2 6 0,-3 3-1,-2 4 1,-1 0 0,1 0-1,3-1 746,1-1 0,1-4 0,5-5 0,0-1 0,0 0 0,0-4 0,2-3 0,2-1 0,5 1 294,3 2 0,1 0 0,1 2 0,-1-1 1,0 1 456,1-3 1,5 0-1,2-7 1</inkml:trace>
  <inkml:trace contextRef="#ctx0" brushRef="#br0">1373 7330 30212,'-7'-36'-4916,"1"1"1,7 19 4731,4 4 1,-2 4-1,5 8 1,3 0-1,2 0 1,3 0 0,2 0 496,-1 0 0,-1 2 0,2 1 0,2 1 1,4-1-1,0 0 0,1 0-38,-1 2 1,-5 3 0,2-2 0,-2 2 0,-4 2-710,-5 2 0,-4-3 1,-6 0-1,-2 1 0,-2 2 240,-5 1 0,-3 1 0,-1-1 0,1 0 0,3 1 193,5-1 1,5-1 0,8-2-1,10-1 1,11 1 0,10 1-87,7-2 0,5 2 1,2-2-1,-1 3 1,0 3 615,1 3 0,-1-3 1,0 4-1</inkml:trace>
  <inkml:trace contextRef="#ctx0" brushRef="#br0">1533 8769 28802,'-9'-20'-9831,"0"2"9921,6 9 0,3 7 0,8 8 0,1 0 0,-1 0 0,3-1 0,2-1 370,5 1 1,3 0-1,5-2 1,1 3 0,0 2-1,-1 2-511,1 2 0,-6 1 0,-4 2 0,-3 1 0,-5 2 0,-5 0 0,-2 0-335,-2-1 0,-2 1 0,-2-4 0,-4-1 1,-1-1-1,2-2 286,1-1 1,2 0 0,4 4 0,3-1 410,5-3 1,3 1-1,11-4 1,0 2 0,0 2-1,-1 3-690,-2 5 1,-2-2 0,-8 7 0,-5 0 0,-2 4 0,-4 3 0,-4 2 15,-7 2 1,-6 0-1,-10 2 1,-2-4 0,-4-1-1,-2 1-668,1-3 1,4 5-1,3 0 791,-2 0 1,3 5 0,-4-5 0</inkml:trace>
  <inkml:trace contextRef="#ctx0" brushRef="#br0">1746 10448 31207,'-22'-28'-1493,"0"6"0,7 13 0,0 11 0,5 10 720,-1 8 0,0 10 0,-1 3 0,3 1 0,4 3 0,4 0 0,5-2 634,10-4 1,5-4 0,21-5 0,6-4 0,4-5-1,7-4 949,5-4-559,-12-4 0,-13-3 0,2-2 0,23-3 1</inkml:trace>
  <inkml:trace contextRef="#ctx0" brushRef="#br0">2373 10502 26499,'-15'-14'-1178,"-1"3"0,-4 2 0,1 4 1490,0 4 0,-5 8 1,2 8-1,-3 12 1,-2 14-253,0 15 1,-5 4 0,15-24 0,0 2 0,-2 1 0,1 2 0,-1 1 0,1 2-250,0 2 0,-1 2 0,-5 4 0,0 1 0,4 4 0,-1 0 0</inkml:trace>
  <inkml:trace contextRef="#ctx0" brushRef="#br0">8225 17392 8444,'0'-19'-11,"-2"5"1,-2 3 0,-4 9 483,1 9 0,-5 5-6,3 2 1,-3-5 0,-1-1 0,0 4 0,-1 3 0,3 4-1,2 4 1,4 3 0,4 4 0,2 1 0,4 1 0,5 3 936,6-1 0,14 3 0,10-6 1,6 0-1,10 0 0,6-2 1,8-2-1164,-33-14 1,1-2 0,1-3 0,1 0-1,5 1 1,0 0 0,1-1 0,0-1-1,-2 0 1,0-1 0,-1 0 0,1 0-1,-3-1 1,-1-1 0,1-2 0,0 0-242,34 0 0,-11-2 0,1 0 0,-4 0 0,-6 0 0,-5 0 0,-5 0 0,-10 0 0,-5-2 0,-7-1 0,-5-1-337,-3 1 1,-9 1 0,-6 2 0,-7 0-9495,-5 0 9685,-2 0 1,1 0 0,0 0-1</inkml:trace>
  <inkml:trace contextRef="#ctx0" brushRef="#br0">9451 17805 12422,'-7'-35'0,"2"0"760,4 7 0,8 12 0,6 10 0,8 2-306,4-1 0,8-4 0,1 3 0,2 1 1,-1-1-1,1 3 0,-1 1 0,-1 4-546,-1 2 0,-8 3 0,-6 7 1,-2-1-1,-3 2 0,-3 1-616,-4 2 1,-2 6 0,-5-2 0,0 2 0,-2-1 0,-2 0 723,-5 0 0,-7 1 0,-4 1 1,1-1-1,-3 2 0,-2 1 1,-6 4-1,-1 0-279,-1 2 1,-4 2 0,4-2 0,-1 0 0,1-1 262,2-2 0,8-2 0,2-1 0</inkml:trace>
  <inkml:trace contextRef="#ctx0" brushRef="#br0">10957 17645 8249,'-20'-6'255,"-4"0"1,6-1-1,2 7 791,1 7 1,3 10 0,3 2 0,5 2-1,2 2 1,2 4 0,2 4-170,2 5 1,4 8-1,5 5 1,0 3 0,1 2-1,-1 3 132,0 0 0,1-5 0,-1-7 0,-1-4 0,-2-2 0,-1-4 1,0-5-1883,-2-6 0,-1-5 0,-7-7 288,-4-3 0,-2-9 0,-8-12 1,0-9-1,1-12 0,3-8 1,4-9-8,4-7 1,3-2 0,4-8 0,5-2 0,5 4 0,2 4 1008,2 9 0,1 9 0,-3 9 1,3 3-1,1 6 0,0 6 1,0 5 927,-1 5 1,-1-1-1,-4 6 1,3 1 0,1 3-1259,-2 4 0,-7 3 0,-5 8 0,-2 3 0,-2 4 0,0 3 1,-2 2-88,-2 0 0,-1-1 0,-7 1 0,-4 0 0,-3-2 0,-5-3 0,-1-4 0,-2-3 0,2-2 0,1-1 0,4-2 0,0-2 0,4-2-246,1-3 0,2-2 0,1 0 1,3 4-142,5 4 0,5-2 0,7 2 0,5 1 0,3 2 0,4 2 0,0-1 23,1 0 0,3 5 1,-5 1-1,2 1 1,4-1-1,3-3-1764,3-1 0,6-3 0,0-3 0,5-5 2128,2-2 0,18-20 0,1-4 0</inkml:trace>
  <inkml:trace contextRef="#ctx0" brushRef="#br0">11811 17539 8213,'-6'-39'0,"-3"12"1856,-3 16 0,4 25 0,3 14 0,0 11-764,1 5 0,-2 7 0,3-1 0,-2 6 1,2 8-1,2 6 0,1 5 0,0-36 1,0 1-636,0 0 1,0 0 0,0 34-1,1-5 1,4-5 0,5-6 0,6-5-1224,7-4 0,3-3 0,5-8 0,5-4 766,2-7 0,14-6 0,3-8 0</inkml:trace>
  <inkml:trace contextRef="#ctx0" brushRef="#br0">12904 18218 9222,'0'-25'1584,"0"3"1,0 3 0,0 5-414,0 1 0,0 4 1,-2 0-1,-2 0 1,-5 2-108,-3 2 0,-1 4 0,-2 2 1,-3 4-1,-6 5 0,-5 7-777,-7 5 0,2-2 0,0 3 0,1 0 0,5 3 0,5 0 0,5 1-616,3 0 0,8-2 1,2-2-1,7 0 1,7 0-1,10 2-2583,9 2 0,7-2 0,13-4 2912,10-8 0,8 1 0,-26-11 0,0 1 0</inkml:trace>
  <inkml:trace contextRef="#ctx0" brushRef="#br0">13197 18285 8229,'-27'-27'1644,"1"9"0,0 10 1,4 9-111,4 3 0,9 4 1,5 5-1,3 1 0,4-1 1,4 0-1288,6 1 1,9-1 0,1 0 0,0 1 0,3-3 0,-3 0-908,1-2 1,-2-6 0,-8 1 214,-1-3 1,-12-6 0,-7-4 0,-8-3 0,-10-1 0,-4 1 0,-3 1 1185,1 2 0,3 2 1,5-2-1,6 3 0,4 2-965,3-1 1,8 1 0,2 5 0,12 4 0,11 2 0,7 2 0,3-2-1807,3-1 1,6 3-1,3-4 1,0-2 2029,0-2 0,4-1 0,-2 0 0</inkml:trace>
  <inkml:trace contextRef="#ctx0" brushRef="#br0">13583 18272 8205,'-14'0'1599,"-3"0"0,0 0 1,0 0 38,2 0 0,7 1 1,0 3-1,2 5 0,5 3 1,4 2-1348,6-1 1,-1-1 0,4-2 0,3-1-1,0 0 1,1-2 0,1-2-1160,0-4 0,1-1 0,-5 0 0,-1-1 0,-1-4 0,-4-4 0,-1-2-190,-3-3 1,-2 1-1,-2 0 1,-4-1 2321,-3 1 1,-3 7 0,2 7 0,5 10-311,2 5 1,4 8 0,2-2 0,5 3-1,5 2 1,3-2-1650,6-3 1,2-3 0,3-5 0,1-1 0,3-1 0,-1-3 694,1-5 0,2-8 0,6-4 0</inkml:trace>
  <inkml:trace contextRef="#ctx0" brushRef="#br0">13997 18192 9574,'4'17'1855,"2"1"0,1-2-1306,4-1 0,1 3 0,1 0 1,-1-2-1,-2 0 0,-1 1 1,1 0-321,2 0 0,2-4 0,-1-4 0,0-5-1398,1-2 1,-1-2 0,2-2-1,3-4 1169,4-7 0,9-6 0,3-8 0</inkml:trace>
  <inkml:trace contextRef="#ctx0" brushRef="#br0">14570 18018 10680,'-8'6'2544,"3"5"1,0 3-2217,1 4 1,-1 1 0,5-1 0,0 4 0,0 4 0,0-1 0,2 0 0,2-1-631,5-1 1,1 4 0,1-8 0,-2 0 0,0 1 0,-1-4 301,1-1 0,-6-8 0,3-1 0</inkml:trace>
  <inkml:trace contextRef="#ctx0" brushRef="#br0">14437 18298 8151,'-9'0'2073,"9"0"1,10 6 0,23 3 0,7 3-3320,7 1 1,9-4-1,5-2 1246,4-1 0,-7-1 0,7-5 0</inkml:trace>
  <inkml:trace contextRef="#ctx0" brushRef="#br0">12224 15673 8052,'-14'0'467,"1"0"0,4 0 1,0 1-1,0 4 1,2 4-1,4 2 1,8 1 770,8-3 1,8 1 0,11-4 0,8 0 0,8 0-1,5-3 1,3-1-636,2-2 1,6-6 0,-2-3 0,3-1 0,0-1 0,-3 2 0,-4-1-1271,-3-2 0,-2 0 1,-1 2-1,-3 1 0,-5 0 1,-2 2-1,-4 2-6832,-2 4 7499,-3-5 0,-7 4 0,1-4 0</inkml:trace>
  <inkml:trace contextRef="#ctx0" brushRef="#br0">13037 15499 8040,'0'-25'729,"0"3"0,0 7 0,3 8 0,4 1 107,7 3 0,8 2 1,0 1-1,3 1 1,2 2-1,0 3 1,-1 1-1,1 4-323,0 1 0,-7 5 1,-2 3-1,-3 0 0,-3 4 1,-3 0-980,-5-2 0,2 7 0,-2-2 0,-1 1 0,-1 0 1,-2-2-1,0-3 0,0-2-6331,0-2 6797,0-1 0,6 1 0,1 2 0</inkml:trace>
  <inkml:trace contextRef="#ctx0" brushRef="#br0">14223 15273 7982,'0'-21'2004,"0"11"1,0 13 0,0 10-1399,0 6 1,0 4-1,0 5 1,0 3 0,0 4-1,0 4 1,0 2 505,0 4 0,0-2 0,0 6 0,0 1 0,0-1 0,0-3-1181,0-6 0,0-9 0,0-2 0,2-5 0,1-6-835,1-3 0,5-9 0,-5-8 0,-1-10 0,-1-11 1,-2-10 356,0-7 1,0-10-1,0-2 1,1-4 0,4-1-1,2 4 972,1 4 0,4 0 1,-2 8-1,5 4 1,2 3-1,0 6 222,-2 4 1,2 6-1,1 8 1,-2 2 0,-1 2 421,-1 3 1,-3 3 0,-3 5 0,-8 5-816,-8 7 1,-5-6 0,-3 6-1,-3-1 1,-1-1 0,0 0-258,-1-2 1,3 0 0,-1 1 0,2-3 0,7 0 0,3-2 0,4 1-345,1 2 1,2 1 0,2 1 0,2-1-1,7 0 1,3 2 345,4 3 0,6-2 1,-3 5-1,1-1 0,0 1 1,0 1-1,-1 1-525,-3-1 1,1 0-1,0 5 1,0-1-1,1 0 1,-2-3-8246,1-1 8771,2 1 0,11-3 0,2 0 0</inkml:trace>
  <inkml:trace contextRef="#ctx0" brushRef="#br0">14836 15246 7948,'-11'-6'869,"2"-3"0,4 4 1,11 0 416,8 4 1,5-1 0,7-2-1,1-4 1,0-1 0,1 2-1,2 1-417,1 3 1,-2 2-1,-5 1 1,-3 1-1,-2 4-688,-3 3 1,-7 6 0,-4 2-1,-5 3 1,-5 2 0,-5 3-211,-7 1 0,1 2 0,-5-2 0,2-3 0,4-4 1,4-2-1,3 0-175,2 2 0,2 0 0,4-5 0,1-1 0,5-3 296,7-5 1,2-2-1,8-2 1,0 0-1,1 0 1,0 0-507,-2 0 0,-1 0 0,2 0 0,-1 1 1,2 2 413,1 2 0,2 5 0,0-3 0</inkml:trace>
  <inkml:trace contextRef="#ctx0" brushRef="#br0">15623 15553 7857,'7'-39'628,"-2"4"0,-4 8 0,-1 9 1,0 4 547,0 0 0,0 1 0,0 0 0,-1-1 1,-4 2-1,-4 3-528,-2 5 0,-3 8 1,1 7-1,0 4 0,-1 4 1,1 3-670,0 6 0,1 0 1,3 6-1,3 1 0,2-3 1,-1 1-958,2-4 1,8 4 0,3-4 0,6-2 0,4-5 0,4-4 977,3-6 0,8-5 0,1-7 0</inkml:trace>
  <inkml:trace contextRef="#ctx0" brushRef="#br0">15756 15513 10390,'-13'-21'0,"0"5"912,-1 5 0,7 7 0,1 8 0,1 5-606,1 3 1,0-3 0,4 0 0,1 1 0,4 2 0,3 1 0,4 2 0,2 2 171,-1 0 0,0-3 0,1-5 1,-1-1-1,0 0-1409,1-4 0,-9-4 0,-3-4 297,-5-5 797,-7-3 1,2-1 0,-5-1-1,1 1 1354,3 0-1444,3 5 0,8-2 0,2 6 0,5 1 0,4 1-640,5 2 1,-2 0 0,7 0 0,-1 2 0,-1 1 0,-4 3-656,-2 1 0,-3-3 0,-2 4 0,-1-2 317,2-3 1,-7-2 0,-4-1 0,-7-1 1723,-5-4 1,3-1 0,2-4 0,1 1 744,3-1 0,3 4 0,4 1 0,5 5 0,3 3-606,1 2 1,1 5 0,-1-3 0,0 1 0,1-4 0,-1-2-1595,0-2 1,1 0 0,-1 0 0,-1-2 0,-2-1 0,-3-3-784,-1-1 1,3-2-1,-4-4 1,-2-1 1613,-2 1 1,-1 7-1,0 6-320,0 8 0,6 3 1,3 3-1,3-2 1,1-2-1,2-3 0,3-1-838,4-3 0,3-1 1,2-2-1,-1-2 0,0-4 1,-3-8 962,0-12 0,-7-6 0,3-8 0,-6 0 0</inkml:trace>
  <inkml:trace contextRef="#ctx0" brushRef="#br0">16489 15233 7906,'5'-9'923,"-1"0"1,5 17 0,-4 2-1,-1 9 1,1 8 0,-1 4 0,-1 4-1,-2 5 1,-1 3 0,0 0-763,0-1 1,-1-2-1,-4-2 1,-2-1 0,-2-3-1,0-1 1,-1-3-5078,-2-2 1,-6-8 4893,1-2 1,-7-9 0,3-3 0</inkml:trace>
  <inkml:trace contextRef="#ctx0" brushRef="#br0">16449 15646 9282,'34'-50'0,"-2"5"1523,-4 10 0,3 11 0,1 8 1,4 4-1,4 5 0,1 1-2296,-2 3 0,4 7 0,-5 6 773,4 7 0,-4-2 0,8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18009 2106 28294,'-7'-49'-2595,"2"9"1,4 15-1,2 7 2668,4 3 0,-4 6 0,4 0 1,-5 0-1,-5 2 0,-4 1 1,-4 2-1,-3-1 0,-4 1 0,1-1 1,-2 1 77,1 1 1,-3 7-1,-3 5 1,-1 5-1,-1 5 1,-2 6-1,-1 8 1,2 5-212,0 8 0,3 9 0,1 3 0,2-2 0,6 0 1,3 0-1,5 2-25,5-2 0,2-1 0,2-3 0,2-2 1,1-2-1,4-2 0,4-3-11,4-2 1,7-7-1,0-1 1,3-2-1,3 1 1,3 2-1095,5 3 0,2 2 0,2 1 0,0-2 1080,0-2 0,6 2 1,2-3-1</inkml:trace>
  <inkml:trace contextRef="#ctx0" brushRef="#br0">18396 2652 10892,'-8'-68'0,"4"6"0,2 11 110,2 11 1,2 15-1,2 13 325,5 11 0,-3 8 0,-2 11 0,-1 7 0,0 8 0,3 8 0,2 5-208,2 5 0,0-1 1,2 2-1,-1-2 1,1 0-1,-2-4-391,2-3 0,0 0 1,1-1-1,0-5 0,2-3 1,3-5-1,4-2-2486,3-5 3211,2-8 0,5-20 0,3-9 1</inkml:trace>
  <inkml:trace contextRef="#ctx0" brushRef="#br0">18756 2266 10740,'5'-45'0,"6"11"0,4 15 2457,2 11 1,12 23-1,-1 10 1,3 11-2065,1 10 0,4 10 0,-3 11 0,-16-29 0,0 1 0,1 5 0,1 2 0,-1 1 1,1 1-1,-1 1 0,1 0 0,-2-3 0,0 1-956,-1-1 1,0 0 0,0 1 0,-2 1-1,-3-5 1,-1 1 0,-3 0 0,-1-1-1,-3 0 1,-2 0 0,-1-1 0,-3-1-490,0-1 0,-2 0 1,-8 6-1,-4 0 1,-2-3-1,-2-2 1061,-2 2 0,-3-1 0,-5-3 0,-3-1 0,0-2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5225 9769 11045,'0'-28'-363,"2"-3"0,1 8 0,3 0 242,1 0 1,-2 0 480,4 5 0,-7 0 1,3 5-1,-4 0 1,-1-1-1,-1 2 0,-4 2 1,-3 3-1,-4 1-108,-2 3 0,-3 1 1,-3 2-1,1 0 0,-2 0 1,1 0-1,-3 0 0,1-1 1,1-4-1,1-2 356,-1 0 1,3-5-1,-2 1 1,-1-3 0,0-4-1,-1 1 1,0 3-376,-1 0 0,0 5 0,-7 2 0,-3 1 0,-1 3 0,-4 2-372,-5 1 1,0 4-1,-4 2 1,-1 1-1,2 4 1,0 1-1,3-1 59,2-2 1,-2 3 0,2-3 0,2 1-1,2 1 1,1-4 399,1-1 1,5 5 0,-2-4 0,2 2 0,0-2 0,2 1 0,-1-1-141,1 3 0,-7-2 1,1 1-1,-1 1 1,-1 2-1,-2 3 1,-4 1-133,-2 2 1,-8 4 0,5-3 0,1 2 0,-2 1 0,4-1 155,4-3 1,1 1 0,8-1 0,0-2 0,0-1 0,1-2 81,5 0 1,-1 1 0,3-1 0,-2 0 0,0 1 0,1-1-66,2 0 1,1 1 0,-2 1-1,2 1 1,0 3 0,2 0 0,-2 2-345,1 0 0,-1 1 0,-3 3 0,3-1 0,2-2 0,1 2 0,1 1 85,-1 2 0,0-5 0,5 0 0,-1 0 1,1 0-1,0 1 368,-1 0 0,5 1 0,1 0 0,-3-2 1,1 2-1,-1 1-257,3 1 0,3 1 0,-2 0 0,-1-1 0,2 1 1,-1 0-48,0-1-78,4 1 1,-8 4-1,7 0 1,1 0-1,0 0 1,0 1-55,-1-3 0,-1 4 0,5-2 1,0 0-1,0 0 0,0 0 0,0-1 164,0-2 0,2-1 1,1-1-1,1 1 1,0-1-1,2 1 66,3 0 0,-1-1 1,0 1-1,3 0 0,1 1 1,1 2-139,0 1 0,1 0 0,1-3 1,1 1-1,2 3 0,-1-3 0,1-1 14,0-1 0,4-2 0,-3-1 0,1-2 0,0 0 0,1 0 0,4-1 23,5-2 1,-2-1-1,5-3 1,-1 1 0,2 2-1,0-3 9,-3-5 1,-2 2 0,-1-4-1,1 0 1,2 1 0,-1 0 4,-2-1 0,-1 3 1,1-2-1,2 2 0,2-1 1,1-1-5,-1 1 0,4 4 0,-3 2 1,1 2-1,4-1 0,4 3 1,2 0 8,-1 1 1,4 4 0,1-4-1,-1 1 1,-2-1 0,-2-2 179,1-2-186,-3-3 1,4 0 0,-7-2-1,1-2 1,2-3 0,-1 1-2,-3-1 0,5-4 0,-4 1 0,2-1 0,3 0 0,-1 2-16,-1-2 0,4-2 1,-1-1-1,-1 0 0,0 0 1,0 2-1,4 1-10,5 1 0,-6 2 0,7-3 0,1 3 1,-1 0-1,3 0 0,-2-2 2,-2 2 1,2-4 0,-6 2 0,1-2 0,-1-2 0,1 0 7,-1 0 0,4 0 1,-4-2-1,4-1 1,2-1-1,-1-1 6,0-1 1,1 3 0,-1-5 0,0-1 0,1 0 0,-1 0 120,0-2-130,1 0 0,-3-1 1,0 1-1,-2 3 1,-1-3-1,1-1 27,0-1-44,0-6 1,0 4-1,0-3 1,0 3 0,0 2-1,-2 0 2,-1-1 0,3 1 1,-3-2-1,-2-1 0,1-2 1,-4 2-6,2 1 1,0-3-1,-3 1 1,0 0-1,0 1 1,0 0-1,1-4-6,4 0 0,-4 2 1,4-3-1,-2 0 0,0 2 1,1-2-1,1 1-10,0-4 0,-3-1 1,4-2-1,-3 2 0,0 1 1,-3 4 0,-2 0 0,2-2 1,-7 4-1,1 1 0,1-1 1,-1 0-4,-2 2 1,-9-3 0,-1-1-1,1 1 1,-1-2 0,-1 1-1,-1-4-14,1-1 1,-5-3-1,2-2 1,-2-3-1,1-1 1,2-4-1,0-4-10,1-2 1,-3 1 0,-3 6 0,-1 3 0,0 1 0,-1 5-1,-3 5 1,3-3 0,-5 6 0,2-3 0,-1 1 0,-2 0 0,-4 1 1,4-2 0,-1 3 0,-2 1 0,-2-2 0,-1 2 0,0-2-10,0 1 0,0 2 0,0-4 1,0-1-1,0 1 0,0 0 4,0-2 0,0-1 1,0-2-1,0 1 0,0-1 1,0 1 11,0-1 0,-1 0 1,-2 1-1,-3 0 0,0 3 1,-1 2-1,1 2 19,0 2 0,-5-2 0,2 1 0,-2 2 1,-3 1-1,1 2 32,0 0 0,-1-1 0,1 2 1,0 2-1,-1 1 0,1-1 1,0-2 3,-1-1 1,-3-1 0,-1 0 0,1-3-1,3 0 1,-1 0 0,-1 2 7,-2 2 0,0-2 0,3 0 0,-1 1 0,-3 2 1,-1 0 16,1 0 0,-3-1 0,3-1 0,-2 3 0,-1 0 1,0 4 7,-1 1 0,6-3 0,-4 3 0,0 0 0,2 0 1,-2 2-1,2-1 6,0 1 0,1-5 0,4 3 0,0 0 0,-3-1 0,0 1-16,0 0 0,2-3 0,1 3 0,-3-1 1,-2-2-1,0 0 0,-2 2-5,0 1 0,1-3 1,-4 3-1,2 0 1,0 0-1,-1 2-29,1-2 1,6 4 0,-3-2 0,1 2 0,-1 1 0,-1-2 21,1-2 0,-3 1 0,4 4 0,2 0 0,1-2 0,0-1 0,-1-2 1,-2-3 1,-1 5 0,2-3 0,-2 2 0,0-2-1,-2-2 1,1 0-5,-4 0 1,3-2 0,-1 4-1,0 0 1,-1 0 0,1 2 17,-1-2 0,2 4 0,-1-2 1,-2 1-1,0 0 0,0-2-6,2 2 1,2 2-1,-4-1 1,2 0-1,-1-3 1,1 2 0,0 0 15,-2-1 0,-1 1 0,-2-5 0,-1 1 0,-1 0 1,-4-4-1,0 1-19,1 1 0,-5-6 0,3 5 0,0-1 0,1 0 1,2-1-85,0-2 0,-6 5 1,3 2-1,-2 0 1,1-1-1,-1-1-96,2 2 0,-4 0 1,2 4-1,-2-2 1,-2 1-1,-2-1 145,-2 1 0,-2-2 0,-5 3 1,3-1-1,-6-1 0,-2 1 0,-6-1 1,0 2-5,-5 2 0,-1 1 1,0 0-1,-1 0 0,0 0 1,2 1-276,2 4 0,-2 2 0,7 6 0,-3 1 0,-2 1 0,2 2-381,-3 6 0,4-3 1,1 2-1,7 1 1,0-1-1,5-1 0,2-1-318,4 1 1,2 1 0,2 5 0,2 0 0,3-1 0,0 2 950,0 3 0,-2 9 0,-4 8 0</inkml:trace>
  <inkml:trace contextRef="#ctx0" brushRef="#br0">8878 10715 8434,'-13'-33'12,"-1"11"0,1 0 0,0 6 344,-1 2 0,1 7 0,0 1 1,-1 2-1,1-1 0,0 2 0,-1 0 1,1 0-1,0-1 0,1-1 473,3 0 1,6 3 0,12-2 0,10 4 0,11 3-323,10 1 0,11 0 1,13-4-1,6 0 1,5 0-1,-35 0 1,0 0-1,1 0 1,0 0-305,-1 1 0,0-2 0,5 1 0,0-1 0,-3 0 0,-1-1 1,0-1-1,1 0 0,0 0 0,0-1 0,-1-1 0,-2 1-211,0 0 0,-1 0 0,1-1 0,-2 0 0,30-1 0,-7-1 0,-5-2 0,-6 0 0,-5 2-312,-2 1 0,-7 1 0,-2 5 0,-3 0 0,-7 0 1,-2 0-1,-5 0-1017,-1 0 1,-1 0 0,-3 2-1,0 2-1111,-2 5 0,-6-2 2448,1 2 0,-8 0 0,-4 4 0</inkml:trace>
  <inkml:trace contextRef="#ctx0" brushRef="#br0">10544 10302 22513,'18'-34'-378,"0"3"1,-2 7 0,-4 17-1,0 2 1,4 7 457,3 5 0,3 5 1,5 1-1,1 2 0,3 1 1,5 4-1,1 0 816,-2 4 0,3 1 0,-7 2 1,-3-2-1,-5 0 0,-5-1-1015,-3 0 1,-6 4 0,-2-6 0,-1 3 0,-6 3 0,-6 3 0,-8 5-1204,-6 2 1,-9 4-1,-10 2 1,-7 8 1284,21-22 1,-2 1 0,0 2 0,-2 2 0,-4 5 0,-1 0 0</inkml:trace>
  <inkml:trace contextRef="#ctx0" brushRef="#br0">2866 8876 22096,'0'-42'-1801,"6"11"0,4 18 0,5 7 1830,3 5 1,4 5 0,-3 2 0,1 1 0,0 2 0,1 0-1,3 0 1,1 0 0,3 0 0,2 0 443,1 1 0,6 2 1,0 1-1,4-1 1,5-2-1,0-1 1,2 0-1,-3 0 1,3-2 426,-1-1 0,2 3 0,4-4 0,1-2 0,-1-2 0,0-1 1,1 0-641,-1 0 0,0 0 0,1 2 0,-1 1 0,0 3 0,1-1-286,-1 1 0,0 5 1,1-4-1,-3 2 0,0-2 1,-4 1-1,1-2 167,-1 0 0,-3-2 1,4-4-1,-2 2 1,-3 1-1,0 1 122,1-1 1,-7-2-1,3-1 1,0 0-1,0 0 1,2 0-1,-4 0-73,1 0 0,2 5 1,2-1-1,-2-1 0,2-1 1,-1-2-191,-1 0 0,4 0 0,1 0 0,0 0 0,1-2 0,0-2 0,2-4 0,-1 1 0,4-3 0,-5 4 0,0 0 0,-2-2 0,-4 3 0,-1-1 0,0 1 0,0 1 0,-1-1 0,-4 2 0,-2 2 0,-2 1 0,0 0 0,5 0 0,-4 0 0,1 0 0,-1 0 0,-1 0 0,1 0 0,-1 0 0,6 0 0,-3 0 0,1 0 0,1 0 0,1 0 0,1 0 0,2 0 0,-1 0 0,-2 0 0,-2 0 0,3 0 0,0 0 0,2 0 0,-4 0 0,-1 0 0,1 0 0,-1 0 0,1 0 0,1 0 0,4 0 0,2 0 0,-3 0 0,2 0 0,-2 0 0,4 0 0,2 0 0,-2-2 0,2-1 0,-1-3 0,-4 1 0,2-1 0,-1 3 0,1 0 0,-2 0 0,2-2 0,-3 2 0,2 2 0,-2 1 0,2 0 0,3 0 0,-1 1 0,5 2 0,2 2 0,-1-2 0,-1-2 0,1-1 0,1 0 0,-1 0 0,-1 0 0,0 0 0,-2 0 0,-3-1 0,-2-4 0,2-1 0,1-4 0,-2 1 0,0-1 0,0-1 0,1 2 0,5-2 0,-3 2 0,0-3 0,1-1 0,-1 1 0,2 1 0,-1 2 0,-4 1 0,3-6 0,-6 1 0,-2 0 0,-1-1 0,-3-1 0,-1-2 0,2 2 0,-3-4 0,-4 1 0,-3-1 0,-3-1 0,2 1 0,-5-5 0,-1 2 0,-3-1 0,-1-1 0,3 3 0,1 2-503,-2 3 1,-1-4 0,-2 3 0,2 0 0,1 2-1,2 2 1,-2 0 106,-1-1 1,-6 3 0,0 0 0,0 2 0,0-1 297,-1-2 0,-5-1 0,2-1 1,-4 1-1,-1 0 0,-1-2 0,-4-1 52,-4-2 0,-8 0 0,-6 3 0,-3-1 0,-5-2 0,-5 2 0,-1 1-327,2 2 0,-5 4 0,3 2 0,-3-1 0,1 2 0,2-1 284,3-1 1,-5 6 0,5-4 0,-1 1-1,1-1 1,0 0 0,1 0 347,1 3 1,-5-2 0,1-1 0,-3-2 0,-2-2 0,-3-1 0,-5 1-8,-3 1 0,-10 0 0,-4-4 1,1 1-1,-3 2 0,3 2 1,0 1-469,6 0 0,2 4 0,4-2 1,0 2-1,1 0 0,1-1 1,4 1 179,1 1 1,2 1-1,4-4 1,0-2 0,0-2-1,0 0 416,0-1 0,0-2 0,-3-1 0,-3-1 0,-4 0 0,-1-3 0,-2-2-320,-3-2 0,-8 5 0,-7-2 0,33 10 0,0 1 0,1 1 0,-1 1 0,-1-1 0,-1 1 0,2 1 0,1 1-453,-36-3 0,2 0 0,1 3 0,4-1 0,-1 1 0,5 1 299,1 2 1,0 0-1,7-1 1,3-2 0,2-2-1,4 2 1,-3 2 0,2-1 265,0-2 1,-3 2 0,3-4 0,-1 2-1,-5 0 1,-1-1 0,-5 1-207,-3-1 0,2 1 1,-12 4-1,0 0 1,0 0-1,-3 0 1,3 1-349,0 4 1,-3-2 0,1 6 0,2-1 0,0 1 0,1 0 0,-2 2 310,-1 0 0,35-6 0,1-1 0,-35 4 0,35-5 0,-1 0 0,0-2 0,0 1 0,-1-1 0,-2-1 15,1 0 0,0 0 194,0 0 1,-1 0-1,1 0 1,0 0-1,0 0 1,0 0-1,0 0 1,0 0-1,1 0 1,0 0-1,-37 0-162,5 0 0,-2 6 0,1 3 1,-2 3-1,35-5 0,1 1 0,-2 0 1,1 1-1,-1 3 0,0 0 1,1 2-1,0 0-218,1 1 1,0 1 0,-1 3 0,0-1-1,1-1 1,2 0 0,-1 1 0,1 0-1,-29 16 1,10 0 4,9 0 0,6-3 0,5 3 0,3 0 0,6 0 0,2 2 0,3 1-179,2 3 0,1-2 0,5 11 1,1 2-1,3 0 0,8 4 0,8 1 25,11 2 1,13-1 0,12-7 0,13-4 0,-20-24-1,2-3 1,7-1 0,2-2 38,7 0 0,3-2 26,7 0 1,1-1 0,6-2 0,0-2 0,4 1 0,0-2 325,-25-3 0,0 0 0,1 0 0,0-1 0,1 0 0,-1 0 0,23 0 0,-1 1 0</inkml:trace>
  <inkml:trace contextRef="#ctx0" brushRef="#br0">9718 8010 7789,'-14'6'0,"1"2"0,0 6 0,-1 4 0,1-8 4915,0 3 0,4-2-4140,0 2 1,7-6-1,4-5 1,13-13 0,13-14-1,15-18 1,-17 16-1,1-3 1,6-7 0,1-2-1,2-4 1,2-1-689,2-5 0,1-2 0,3 0 1,1-1-1,0-3 0,1-1 0,1-2 1,0-1-1,-14 17 0,0 0 0,1 0 1,-1-1-1,0 0 0,0 0 0,0 0 1,0 0-1,0 0 0,-1 2 0,0 1 1,0 0-88,16-16 0,-1 1 0,-1 1 0,0 3 0,-2 3 0,-1 2 0,-3 3 0,-1 0 0,-4 3 0,-1 0 0,-3 4 0,-1 0 0,-1 1 0,-2 0 0,-1 3 0,-1 1-191,-1 0 0,-1 1 1,17-28-1,-6 6 1,-1 5-1,-4 7 0,-2 6 1,-3 4 0,-2 4 0,-1-2 0,2 8 0,0 1 0,-1 0 1,0 2-1,0 4-651,2 4 1,0-3 0,-1 4-1,0-3 1,0 1 0,3 1-5500,0-1 6340,-5-2 0,10-8 0,-3 0 0</inkml:trace>
  <inkml:trace contextRef="#ctx0" brushRef="#br0">12330 5051 9119,'8'-13'3883,"-2"-1"-2520,-6 1 0,-2 6 0,-1 1 1,-3 1-1,-1 1 0,-2 2-115,2 5 0,-4 5 1,5 5-1,0 0 0,-1 1 1,1 0-1249,0 4 0,-3-3 0,3 3 0,0-2 0,1 0 0,2 2 0,1-2 0,2-1 0,2-1 0,2-3 0,6 0 0,7-2 0,5 0 0,3-2 0,2 3 0,-1-4 0,0 0 0,-3 2 0,-2-1 0,-2 3 0,-2 2 0,-9 6 0,-3 1 0,-4 3 0,-1 5 0,-3 4 0,-4 3 0,-6 3 0,-8 0 0,2 0 0,-1-3 0,1-3 0,3-5-1472,1-7 1,3-4 0,3-2 0,6-4 0,8-9-3445,8-13 1,11-21 4694,7-11 0,6-11 0,-3-5 0</inkml:trace>
  <inkml:trace contextRef="#ctx0" brushRef="#br0">12584 5078 7870,'7'-21'883,"-1"6"1,-6 9 0,1 3 322,4 5 0,-2 11 0,6 3 0,1 7 0,3 6 0,4 4 0,1 4 0,-2 1 211,-1 2 0,-2 3 0,0-1 0,1-4 0,-3-1 0,-2-3-1417,-4-3 0,1-8 0,-2-6-720,-1-2 1,-3-10 0,-3-8 0,-3-12-1,-1-7 1,-4-10-408,0-5 1,2-1-1,1-11 1,1 0 0,1 3-1,-1 5 1382,-1 4 1,5 7 0,-1 1-1,1 5 1,0 6 4642,-2 3 1,-1 8-4899,2 2 0,4 11 0,0 6 0,7 6 0,4 1 0,1 1-581,1-4 1,-1 2 0,10-4 0,2-3 0,1-4 0,3-5 0,3-7 580,5-8 0,2-12 0,2-9 0</inkml:trace>
  <inkml:trace contextRef="#ctx0" brushRef="#br0">13104 4851 20147,'4'9'1812,"0"0"0,7-5 1,-2 4-1647,3-2 0,1-2 0,-1-5 0,-2-2 1,-3-3-1,-1-2-1887,-3-2 0,-1-2 1,-2-1 254,0-1 0,-2 3 1622,-2 2 1,2 4 0,-1 10-1,6 2-1039,6 1 1,9 2 0,4-6 0,5-1 882,4-1 0,-3-2 0,5 0 0</inkml:trace>
  <inkml:trace contextRef="#ctx0" brushRef="#br0">13530 4731 9829,'-13'9'0,"1"0"3077,3 1 0,-1-2 0,5 1-2276,2 1 1,8-3-1,4 2 1,2 0 0,3 0-1,-1-2 1,0-1 0,2-3-729,3-1 0,-3-4 1,3-2-1,-4-5 1,0-4-1,-1-5-1285,0-4 0,-4-4 0,-1 0 0,-2 1 0,-3 1 0,-2 3 0,-1 2 662,0 3 1,0 5 1149,0 2 0,0 12 1,0 2-1,0 5 1,2 4-1,2-1-197,5 0 0,7 1 1,3-1-1,2-1 0,4-3 1,3-5-5172,4-3 1,5-12 4767,-2-7 0,4-18 0,1-5 0</inkml:trace>
  <inkml:trace contextRef="#ctx0" brushRef="#br0">14170 4171 7849,'-6'14'1241,"-1"-1"1,-2 0-31,0 1 1,4 3 0,-2 3 0,1 0 0,3 4 0,2 0 0,1 0 0,0-4-490,0 0 0,0 2 0,0-4 0,0-2 1,1-3-4503,4-4 3501,-4-3 0,3-11 0,-6 0 1,-4-1 1267,-2 0 1,7 3-1,1 6 1,9 3-1,5 0-1057,4-1 0,10 4 0,0-4 0,5-2 0,7-5 0,6-5-5422,7-6 5490,9-16 0,-7-5 0,-25 11 0,0-1 0</inkml:trace>
  <inkml:trace contextRef="#ctx0" brushRef="#br0">15076 3945 9677,'0'-13'0,"0"-2"0,0-2 1523,0 0 0,0-1 0,2 6-385,2 3 1,-1-1 0,6 5 0,2 2 0,0 2-1,3 2 1,-1 5-64,0 8 1,1 8 0,-1 12-1,-1 6 1,-3 3 0,-3 1-1076,0 1 0,-5 2 0,4-5 0,-4-4 0,-1-1 0,0-3-809,0-3 0,0-9 0,0-4-226,0-3 0,0-14 0,0-6 1,0-12-1,2-11 0,0-9 0,4-7 1031,2-4 1,-1-2 0,4-3-1,-4 2 1,0 8 0,-1 5 1945,0 4-83,-1 7 0,-1 8 1,2 6-1,1 1-1815,4 3 1,-4 4-1,1 10 1,-1 5-1,0 5 1,4 4 0,1 0-45,1 1 0,0 2 0,2-4 0,1-2 0,2-3 0,0-4 0,1-4 0,3-4 0,2-7 0,-2-4 0,-4-6 0,-3-7 0,-2 0 0,1 0 0,-7-2 0,-3 5 0,-2-1 0,-2 3 0,0 3-19,0 2 0,0 7 0,0 6 0,0 7-116,0 5 1,7 7 0,5 2-1,6 1 1,1-1 0,2 0 0,0-3-1095,2-4 0,3 1 0,0-10 0,1-4 1,0-4-1,-1-7 0,1-6 0,-2-8-205,-3-6 1,-2-2-1,-9-4 1,-2 5-1,-4 3 1,-4 1 1028,-1 1 0,-1 3 0,-4 3 0,-4 2 0,-2 5 0,-3 4 0,1 3 2160,0 3 1,-1 1-1,1 2 1,0 2 0,1 2-942,3 5 1,3 3-1,6 1 1,1 1-1,4-1 1,5-1-1,5-2-1536,3-1 1,5-6-1,1 1 1,4-5-1,3-6 1,1-7-7288,0-1 8009,-4-5 0,5-1 0,-7-6 0</inkml:trace>
  <inkml:trace contextRef="#ctx0" brushRef="#br0">16209 3478 10021,'-13'0'5870,"6"2"-5204,2 2 1,5-2 0,5 4-1,4-2 1,2 2 0,3 0-1,1 1-259,2 1 1,-2-1-1,3 4 1,-3-3-1,-3 3 1,-3 1-897,-5 1 1,-3 0-1,-1 1 1,0-1 0,0 0-1,0 1 1,-1-1-1698,-3 0 1,2-4 2185,-2 0 0,8-18 0,3 0 0</inkml:trace>
  <inkml:trace contextRef="#ctx0" brushRef="#br0">16743 2945 7834,'-14'14'1206,"1"0"0,0 4 0,-1 3 198,1 0 0,0 13 0,1 0 1,1 6-1,4 7 0,1 4 1,2 2-661,-2 0 0,4-5 0,-2-4 0,4-4 0,3-5-744,1-3 0,1-10 0,-5-3 0</inkml:trace>
  <inkml:trace contextRef="#ctx0" brushRef="#br0">16609 3425 7834,'6'-19'1194,"3"-3"0,5 1 1,3 0-1,6 2 0,3 1-1185,5-1 0,5 3 0,8-7 0,7 1 0,5 0-9,6 0 0,-27 6 0,1-2 0,1-3 0,0 0 0</inkml:trace>
  <inkml:trace contextRef="#ctx0" brushRef="#br0">17596 2799 7797,'-19'-14'522,"-1"3"0,-2 0 4393,4 2 0,5 5-3983,4-5 1,5 7 0,8 1 0,5 4 0,3 0 0,1-2-1124,0-1 0,1 0 0,-1 0 1,0-1-1,-1-4 0,-1-3 0,-2-4-832,1-2 1,-3-5 0,1-2-1,-1-1 1,1 0 0,0-3 982,0-5 0,8 1 1,-3-5-1,2-1 1,0 3-1,-2-2 0,1 3 905,-1 3 1,-1 4 0,-3 11-1,-3 1 1,-2 4 63,1 8 0,-2 15 0,-8 16 0,-4 14 0,-3 9 0,-1 12-707,0 8 0,-1-3 1,8-32-1,-1 0 1,1-1-1,0 0 1,-3 33-1,5-2 1,2-6-1149,2-7 1,0-3-1,0-13 1,0-6 0,2-6-1,1-5 145,1-6 0,1-9 1,-5-11-1,0-13 0,0-14 1405,0-7-574,0-9 1,0 0 0,0-6 0,0 2-1,1 0 1,4 4-468,4 3 0,7 4 0,5 4 1,2 4-1,7 2 0,3 4 0,5 2-1591,5 0 1,4 0 2007,7-8 0,5-4 0,2-4 0</inkml:trace>
  <inkml:trace contextRef="#ctx0" brushRef="#br0">18702 1639 8606,'-10'18'0,"-3"1"2142,-2 2 1,-5 7 0,1 9 0,0 6-1300,0 6 0,-5 13 1,2 6-1,10-32 1,0 1-1,0 1 1,0-1-1,-8 36 1,0-6-1,6-8-1188,3-4 0,1-4 0,5-2 0,2-6 0,2-6 1,1-7-1623,0-6 1,0-8 0,0-13 0,1-12 0,4-12 762,4-8 0,-2-4 0,2-3 1,0 4-1,0 1 0,-2 0 1803,-1 1 1,3 6 0,-3 4 0,1 0-1,4 6 1039,1 3 0,1 1 1,0 5-1,1 4 0,-1 2 1,0 5-920,1 2 1,-6-1 0,3 3 0,2-2 0,3-2 0,1-3 0,-2-2-1019,-2-1 1,5 0 0,-1 0 0,0 0 0,-2-1-1532,-2-4 0,-1 2 0,-3-6 3542,-5-1-1040,-2 4 1,2 2 0,2 7 0,1 1 0,5-1 0,4-1 0,7-4-396,2-2 0,7-4 0,4-7 0,2-2 0,1-4 0,-3 0-907,-5 3 1,-5 4-1,-3 0 195,-6 1 1,-11 7-1,-9 8 1,-10 9 0,-5 9-1,-1 3-1002,3 4 1,7-3 0,6 5 1436,6-5 0,10-17 0,8-8 0</inkml:trace>
  <inkml:trace contextRef="#ctx0" brushRef="#br0">20448 1279 8152,'14'0'1715,"-5"0"-899,0 0 1,-6-1 0,1-4 0,-3-3-1,-2-4 565,-3-2 0,-2 1 1,-5 0-1,2 1 1,-3 2-147,-4 1 0,1 4 1,-2-2-649,2 1 0,7 3 1,5 6-1,6 1-236,6-1 1,-1-1 0,1-2 0,1 0 0,2 0-352,1 0 0,-4 0 0,-2 1 0,-1 5 0,-3 8 0,-1 11 0,-2 10 0,-3 13 0,-5 8 0,-6 9 0,-4 2 0,-1-4 0,-4 4 0,6-6 0,0-4 0,2 0 0,4-7-280,2-4 0,3-6 0,6-5 0,0-5 0,1-6 0,4-8-4636,4-6 1,7-5 4665,2-10 1,11-14 0,-1-9 0</inkml:trace>
  <inkml:trace contextRef="#ctx0" brushRef="#br0">21168 1186 7823,'-12'-7'0,"-4"2"2089,-3 4 0,4 1 1,6 1-1446,-1 4 0,4-2 0,3 4 0,6-1 0,6-3-2200,3-2 0,1-1 0,2 0 1556,3 0 0,2-5 0,7-3 0</inkml:trace>
  <inkml:trace contextRef="#ctx0" brushRef="#br0">20488 1253 7823,'6'-14'-274,"-3"7"0,5 1 1,-2 0 401,-3-3 1,3 2 0,-1-2 0,3-1 0,1-2 1949,-2-2 0,-2 3-1701,-10 2 0,2 3 0,-6 6 0,-1 0 0,-2 0 264,-1 0 1,-5 0 0,0 0 0,0-2 0,-1-1-1,-3-1 90,-3 1 1,-2 1-1,0 2 1,1 0-1,-1 0 1,1 0-1,0 0-304,4 0 1,-2 2-1,7 2 1,2 5 0,3 5-1,5 3 1,-1 6-351,1 2 1,4 1 0,-2 3 0,4 0 0,1 2 0,0-1-303,0-2 0,4-7 0,2-3 1,2-4-1,2 0-51,2-1 1,1-6 0,2-2-1,1-5 1,4-5 0,0-5-1,3-6-258,-3-6 1,5-5 0,-2-3 0,2-1 0,1 2-1,0 0 1,-3 3 389,0-1 1,-7 0-1,2 2 1,-4 3 0,0 4-1,-2 3 789,-3 2 1,-2 6 0,-4 4-1,1 6 443,-1 6 0,-3 10 0,-4 8 1,-5 8-1,-3 8 0,-3 9 1,-2 6-1089,-6 4 0,11-25 0,-1 0 0,0-2 0,-1 1 0,1 1 0,0 1 0,-1 2 0,0-1 0,-1-1 0,0-1 0,0 0 0,-1-1 0,1 1 0,0-1 0,-8 21 0,3 0 0,4-4 0,4-4 0,2-6-898,2-6 0,3-5 0,5-7 0,0-2 0,1-7 898,3-6 0,16-27 0,8-13 0</inkml:trace>
  <inkml:trace contextRef="#ctx0" brushRef="#br0">20915 1253 7754,'13'-8'-477,"1"-3"0,-1 2 0,2-3 549,3-2 1,-4 3 0,6 0 0,-3 2 0,1-1 0,-2 0 0,-2-1 0,-5 2 805,-5-1 0,-4 0 1,-4 1-1,-7 4 0,-5 4 435,-6 1 1,-9 12-1,-5 7 1,-2 11-1,-2 11 1,1 9-1,2 8-286,2 3 1,1 1-1,-1 5 1,7-1-1,8-1 1,3-2-1,7-6-962,3-2 1,8-12 0,9-6 0,7-7-1,6-11 1,7-7-1341,6-8 1,2-10 0,1-8 0,-4-12 0,-5-9 0,-5-8-1,-6-6 931,-4-3 0,-5-3 1,-10 1-1,-1-3 0,-4 3 1,-3-1-1,-6 4 496,-4 6 1,4 9 0,-4 5 0,3 6 0,3 5 0,3 7-621,5 1 0,5 6 1,7 2-1,8 4 0,8 4 1,10 4-7020,7-1 7487,1-1 0,15-12 0,-2-1 0</inkml:trace>
  <inkml:trace contextRef="#ctx0" brushRef="#br0">21901 666 11321,'-5'-16'1100,"-4"3"1,3 4 0,1 13 0,4 5-410,1 3 1,-6 7 0,-5 8 0,-6 10-1,-10 16 1,-7 12 0,14-25 0,0 2-1,-1 1 1,-1 1-190,0 1 1,0 1-1,-3 7 1,-1 0-1,3-6 1,-1-1-1,0 2 1,0-1-1,2 0 1,0 0-1,2-4 1,2-1-1393,2-1 0,0 0 1,0-1-1,1 0 0,-5 29 1,-1-3-1,5-4 0,5-10 1,7-8-8942,2-10 9078,2-10 1,0-11 0,0-7 0</inkml:trace>
  <inkml:trace contextRef="#ctx0" brushRef="#br0">22221 1106 7796,'-26'-4'1567,"-1"-1"0,6 17 0,2 12 1,0 5-691,-3 4 0,-10 6 1,-2 2-1,-1 11 1,1 10-1,17-28 0,0 0 1,0 2-1,1-1 1,-15 33-710,6-4 1,4-5 0,9-7-1,3-3 1,5-6 0,4-8-5073,4-8 0,5-8 4904,9-10 0,3-3 0,5-6 0</inkml:trace>
  <inkml:trace contextRef="#ctx0" brushRef="#br0">22395 1373 9712,'-31'-8'1997,"-1"4"1,7 14 0,7 9 0,5 8-1685,4 4 0,-3 0 1,4-1-1,-3 3 0,2 4 1,5 0-1,4 1 0,4-2-502,5-5 1,9-3 0,6-15 0,4-5 0,4-5 0,1-5 0,-2-5-523,-6-11 1,-1-4 0,-11-12 0,-5-2 0,-5-1 0,-6-6 0,-5-1 56,-5-2 1,-9 1 0,0 7 0,-4 2 0,1 7-1,1 5-1143,2 6 1797,6 9 0,-9-3 0,4 5 0</inkml:trace>
  <inkml:trace contextRef="#ctx0" brushRef="#br0">20782 3052 7754,'-20'0'6285,"10"0"-4319,-3 0 0,8 1 0,2 4 0,5 4 0,4 3-1353,1 1 1,-2 0-1,3 1 1,1-1-1,-1 0-2267,-4 1 0,-1-1 1327,2 0 0,-4-8 1,4-8-1,-4-11 0,-1-5 1,2-6 966,2-5 1,0 1-1,8-7 1,5 1 0,2 1-1,5 2-629,1 4 1,1 2 0,1 0 0,1 4 0,0 6 0,0 4 0,-2 5-1396,-1 1 1,-2 1 0,1 7 0,-2 1 0,1 4 0,-3 2 1383,-2 1 0,3 11 0,0-6 0</inkml:trace>
  <inkml:trace contextRef="#ctx0" brushRef="#br0">21302 2919 7720,'-6'11'2884,"-2"0"-1246,1-2 0,2-5 1,11 4-1,6-2 0,4-4 1,2 0-1449,2-2 0,-1 0 1,4-2-1,0-2 1,0-5-1,1-4-1024,-2-5 1,2-1 0,-5-5 0,2 0 0,3-2 0,1-5-423,2-3 0,4-8 0,1-8 0,2-6 0,3-5 0,2 0 0,-2 5 1197,-6 5 0,-1 13 0,-14 10 0,-3 6 0,-4 2-1470,-3 4 2994,-2 7 0,-5 6 0,-2 11-261,-1 5 1,-5 8 0,3-1-1,0 4 1,0 4 0,3 0 0,0 1-474,-1-3 0,2 1 0,-2-2 0,2-1 0,4-4 0,1 0-512,1-4 0,6-7 1,-1-5-1,3-2 1,0-4-1,-2-1 72,-1-1 0,-6-6 1,2 1 50,-4-3 1,-7 4 0,-3 5-1,-4 8 1,-3 8 0,-2 9-1,2 7-707,1 2 0,7 6 1,4-3-1,2 1 1,4-1-1,5-1 365,11-3 0,9-2 0,13-2 0</inkml:trace>
  <inkml:trace contextRef="#ctx0" brushRef="#br0">19955 2572 7730,'0'-27'0,"2"5"0,1 2 0,1 0 0,1 5-35,0 5 0,3 3 1,5 4-1,1-2 0,-1 2 1,0 2-1,2 1 0,1 0 1,4 0-1,-1 1 0,2 2 1,-1 2-1,4-2 131,1-2 1,3-1-1,2 0 1,3-1 0,1-4-1,1-4 1,1-2 0,-1-3-1,2 1 224,2 0 0,5-2 0,2-2-244,2 0 1,-4-6 0,5 4 0,1-1 0,1-4 75,-3-1 1,3-6 0,-7-2 0,-2-1 0,-5-3 0,-6-2-320,-3-1 0,-7 0 1,-4 0-1,-2 2 0,-3 1 1,-3 1-1,-5-1 417,-2-1 0,-2 2 1,0 2-1,0 2 0,0 2 1,0 2-103,0 1-407,0 7 1,-4-6 0,-1 4 0,2-2 0,2-1 0,-1 0 122,-2-3 0,2-2 1,-4 4-1,2-2 0,-2-2 1,-1-3 719,-4-1-413,-7 5 0,4-5 0,-6 4 0,3-1 0,-3 3 0,0 3 0,-4 4 117,-1 2 1,-2-1 0,-1 4 0,-2-2 0,-2 4 0,-1 2-41,0 3 1,-8 1-1,0 0 1,-5 2 0,-5 1-1,1 1 90,1 1 1,-6 1 0,5 2 0,0 2-1,-1 2 1,2 4 0,2 0 77,1 1 0,-3 0 1,5 3-1,1-2 1,3-1-1,3 3 0,3 3-166,1 3 1,0 1 0,5-3-1,0 4 1,3 2 0,1 4-233,4 4 0,-4 3 0,8-4 0,2 4 0,5 1 0,3 3-67,3 1 1,2 2-1,4 0 1,6 0-1,10 0 1,11 0-1,13 2 127,13 2 1,-23-22-1,2-1 1,6 3 0,2 0-1,4 0 1,0 0-1,3 1 1,1 1 0,3 1-1,1 2 1,0 0-1,0 1-581,0 2 1,1 0 410,2 1 0,-1-1 0,-5-1 0,-1-1 0,1-1 0,1 1 0</inkml:trace>
  <inkml:trace contextRef="#ctx0" brushRef="#br0">21102 9089 13173,'6'-34'-2070,"-3"7"1943,5 10 1,-6 8 0,-2 4 0,-8 4 0,-3 1 0,-3 0 0,1-2 0,0-1 0,-1-3-1,1 1 466,0-1 1,-2-3 0,-1 3 0,-4 0 0,0-2 0,-4 3 0,-1-1-207,-2 3 1,-1 1 0,-3 2 0,-6 2 0,-5 1 0,-4 3-838,-1 1 641,-2 2 0,-13 0 0,-3 0 1,-2 0-1,-4-2 0,0-3 74,-2-2 0,32-2 0,-1 0 0,0 0 0,0 0 0,-2 0 0,-1 0 0,0 0 0,0 0 69,0 0 1,1 0 0,2 0-1,-1 0 1,0 0 0,-1 0-1,1-1 1,0 0 0,2 0-1,1-1 1,0 0 0,1 0-1,-35-1 31,2 2 1,32 0 0,0 2 0,0-1 0,1 1 0,-1 1 0,0 0-1,-1 2 1,-1 0 0,2 0 0,0 1-132,2-1 0,-1 1 0,-4-1 1,0 0-1,2 3 0,1 0 1,-1-1-1,0 1 0,-1 0 1,0-1-1,0 1 0,-1-2 1,0 1-1,-1-1 15,-1-1 1,1 1 0,6-2 0,1 1 0,-5 1 0,-1 0 0,4-1 0,0 0-1,-34 2 1,4-3 0,5-2 92,5-1 1,-8 0 0,9 0 0,-3 2-1,-1 1 1,3 2-173,-2 3 0,-10 1 0,5 4 0,-4 0 1,-4 1-1,36-8 0,-1 0 19,0-2 0,-1 0 0,-3 4 1,-1-1-1,2-1 0,1-1 1,-2 0-1,0 0 0,-3 1 0,-1 0 1,0-1-1,1 0 180,-3 0 1,0-1-58,-3 2 0,2 0 0,6-4 0,0-1 1,-1 2-1,0 1 0,0 0 0,1 0 1,2-1-1,0 0 0,-1 0 0,1 1 11,2 0 1,0-1 0,1 1 0,0 1 0,-1 2-1,1 1 1,-1 1 0,0 0 0,0 1 0,0 1-1,-3 0 1,0 1 0,0 1 0,0 0-110,-1 0 0,-1 2 0,0-1 0,0 1 0,3-1 0,1-1 0,1 0 0,0 1 0,-1-1 0,1 0 0,0 1 0,0-1 60,-2 0 1,1 1-1,1-2 1,1 1-1,2-1 1,0-1-1,-32 10 1,5-2-1,8-2 1,4-3 142,6 0 1,9 1 0,6 1 0,4 2-1,6-1 1,7 3 0,5 3 0,3 6-465,3 2 1,1 7 0,4 1 0,2 5 0,4 3 0,-1 5 173,-2 5 0,0 5 0,0 9 0,-3-33 0,-1 1 0,-1 1 0,0 1 0,-2 2 0,-1 0 1,-1 0-1,0 0 108,-2 0 1,0 0 0,-1 3 0,0 1 0,1-2 0,-1 1 0,0-2 0,1 0 0,0 2 0,0-1 0,0-1 0,1-1 133,1 0 0,0 0 0,2 7 0,1 1 0,-2-5 1,1-1-1,1 3 0,1-1 0,0 3 0,0-1 0,0 0 1,0 0-104,-1 1 1,2-1-1,1 2 1,0 1-1,0-3 1,1 1 0,-2-1-1,1 1 1,-2 0-1,1 1 1,-1-2 0,0 1-21,0-1 1,0 1-1,0 2 1,0 0 0,0-1-1,-1 0 1,-1 1-1,-1 0 1,-1 0 0,-1 1-1,0-1 1,0-1 0,0 2-1,-1 0-109,2-1 1,0-1-1,0-1 1,0-1 0,0 1-1,-1 0 1,3-2 0,0 0-1,1-3 1,0 0 0,2-1-1,0 0-587,1-3 1,0 0 674,1 0 1,2 0-1,2-2 1,1-1-1,-1-1 1,2 0-1,10 30 1,2-4-1,1-5 23,-1 0 1,4 2-1,-3-3 1,3-4-1,2-1 1,0 1 66,-1 3 1,1 7 0,-2-6 0,-1 0-1,-2-3 1,0-2 0,0-1-45,1-2 0,0-11 0,7 2 1,4-3-1,2-4 0,5-7 56,5-6 1,7-6 0,18-2 0,-31-7-1,2-1 1,3-2 0,2-1 0,7-2-1,1-1 1,5-2 0,2-2 68,6-2 0,2-1 1,2 0-1,1-1 1,-23 2-1,0 0 0,1 0 1,-1 1-1,1 0 1,0-1-1,2 0 1,1 1-1,-1-1 0,0-1 1,1 1-1,-1-1-208,3 1 1,-1-1 0,2 0-1,1 0 1,1 0 0,0 0-1,-2 0 1,0 0 0,1 0 0,-1 0-1,0 1 1,0-1 0,3 0-1,1 0 1,-1 0 0,0 0 0,-1 1-1,1 0 45,2 0 0,-1 1 0,2 0 0,1-2 0,0 1 0,0 0 0,-1 0 0,0 1 0,-1-1 0,1 1 0,0-1 0,1 0 0,0 0 1,1 0-1,0 0 0,-2 1 0,-1 0 0,1 0 0,0 0 0,1 0 0,0 0-2,0 0 1,-1 0-1,1 1 1,-2 0 0,1 1-1,-1-1 1,-1 1 0,1-2-1,0 2 1,-1 0 0,1 0-1,-2 0 1,-1 0 0,0 0-1,0 0 1,0 0 0,0-1-1,-1 1 1,-3-1 0,-1 0-1,0 0 24,-2 1 1,-1-1 0,0 1 0,24-5 0,0 0 0,-7 1 0,0-1 0,-4 0-1,-1-1 1,-2 0 0,-2-1 0,-4 0 0,-2-1 347,-2 0 0,-1-1 0,-4-1 0,-2-1 0,-2-1 0,-1 0 0,-3-1 0,-2-1 0,0-2 1,-2-1-1,-1-1 0,-1 0-96,1-1 1,-2-2 0,-5-2 0,-2-2 0,2-2-1,-2-1 1,0-3 0,-2-1 0,1-3 0,-1-1-1,-1-2 1,-1 0 0,0-3 0,-3 0-195,0-2 0,-3 0 0,-2-1 0,-1-1 0,-2-5 0,-1 0 0,0-4 0,-2-2 0,-1-3 0,-1-2 0,-3-6 0,-1-1-1350,-1 21 1,-2-1 0,0 1 992,-1 1 1,-1 0-1,-1-1 1,-4-9-1,-2-2 1,0 0 0,-1 1-1,0 0 1,-1-1-1,-1-2 1,-1-1-1,-1-1 1,0-1 0,-1-1-1,0 0 1,-1 0-1,0 0 1,-1 0 164,0 0 0,-1 0 0,0 0 0,5 14 0,-1 0 0,0-1 0,1 1 1,-2 1-1,1-1 0,0 2 0,-1-1 0,-6-17 0,1 0 0,-1 1 0,0 2 1,1 1-1,-1 1 0,1 3 0,-1 2 0,1 1 28,1 4 1,0 1 0,-1 0-1,0 1 1,-2 1 0,1 2 0,-7-17-1,0 2 1,1 6 0,0 2 0,3 6-1,0 2 1,2 7 0,1 3-765,1 4 0,1 2 869,-13-15 0,2 9 0,7 18 0,-1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5599 6357 28842,'-8'-13'-3257,"2"-1"0,6 1 0,-1 0 2132,-4-1 1,4 6 0,-4-1 0,4-2-1,2 1 1430,4 1 1,-4-3-1,5 5-176,0-1 1,-4 8-1,4 11 1,-2 4-1,1 4 1,-2 2-1,-1 1-173,3-2 0,-4 6 0,4-4 0,-2 3 0,0 2 0,1-1 127,-1 1 0,-1 0 0,-2 1 0,0 1 0,0 4 0,0 0 0,0 1 200,0 0 0,0 0 0,0 3 0,1-2 0,2 2 0,2 3 1,-2 3-663,-2 2 1,-1 4 0,0-5 0,-1-1 0,-2-2 0,-3-1 389,-2 0 0,1-1 0,-4-2 0,4-3 1,0 0-1,1-1 0,0-1 45,3-2 0,1-7 0,2-2 1,0-2-1,0-2 0,2-2 0,1-2 286,1 0 1,7 0-1,-3-1 1,6-1-1,2-2 1,2-1 45,-2 0 1,5 4-1,3-5 1,5 2-1,8 0 1,6 0-1,9 0-148,9 0 1,1-1 0,-24-2 0,1 0-1,3 0 1,2-1 0,1-1 0,0-1 0,5 1-1,-1-1 1,2 1 0,-1-2-15,2 1 0,0 0 0,1 2 0,1-1 0,-5-1 0,1 0 0,-2 0 0,0 0 0,0 0 0,-1 0 0,-3-1 0,-1-1 130,-1 0 1,1-1-1,0 0 1,0 0 0,31 0-1,0 0 1,-3 0 0,-5 0-1,-2 0 131,-2 0 0,-5 0 0,-1 0 1,-6 0-1,-5 0 0,-5 0 1,-6 0-488,-8 0 0,0 0 0,-9 0 0,0 0 0,-4-1 0,-4-4 0,-3 3 0,-6-7 0,0-2 0,1-2 0,2-5 0,2-4 0,-2-3 0,-2-2 0,-1-1 0,0-3 0,0-5 0,0-4 0,0-4 0,0-5 0,2-3 0,1-3 0,1-2 0,-1-5 0,-2-2-642,-1 2 0,-1-6 1,-4 2-1,-3 1 1,-4 0-1,-2 6 1,0 3 204,-4 2 0,2 2 1,-5 4-1,0 3 0,2 4 1,0 1-1,1 1 168,-1 4 1,4-1-1,-3 6 1,3 4 0,0 1-1,-1 4-132,-2 0 0,0 6 1,4-2-1,-3 3 0,-2 4 1,-2 3-1,-4-1 79,-4 1 1,-3 4-1,-8-2 1,-5 4 0,-7 1-1,-8 0 1,-5 1 458,-4 4 0,28-4 0,0 1 0,0 2 1,-1 1-1,-2-1 0,-1 0 0,-4 1 1,-1-1-1,-1 1 0,0-1 74,-1 2 0,0-1 1,-3-2-1,1 1 0,6 0 1,1 1-1,0 0 0,-1 0 1,0 2-1,1 0 1,3 0-1,1 2 0,-1 0 1,1 0-116,0-1 0,1 0 0,2 1 1,0 1-1,-1 0 0,-1-1 0,2 2 1,0-1-1,2 1 0,1 0 0,-1 0 1,0 1-1,-31 10-1536,2 2 0,2 5 1823,11 2 1,-8 0-1,7-4 1</inkml:trace>
  <inkml:trace contextRef="#ctx0" brushRef="#br0">7598 7463 30214,'0'-26'-4916,"0"0"1,0 7 4418,0 10 1,0 9-1,0 15 1,0 3-1,0 3 1,-1 2-1,-2 1 1,-2 1 0,2-1-1,2 1 1,1-1-1,0-1-72,0 0 0,1-1 1,4 4-1,4 3 1,1 0-1,0 4 887,-1 1 0,0 0 0,5 1 1,-1-2-1,2 0 0,1 2 1,2 4-176,-2 1 1,3 0 0,1 1 0,-1 3-1,2 4 1,-2 1-52,0 0 1,3-5-1,-3 3 1,2-1-1,3-1 1,1-2 136,2-3 1,4 1-1,1-8 1,3-1 0,2 2-1,1-1 1,2 1-256,0 0 0,-3-3 0,2 5 0,2 1 0,2 1 0,1 1 299,1-4 1,-1 4-1,-4-4 1,0 5-1,0 3 1,0 2-1,-1-2-131,-4-2 0,2-1 0,-4 0 0,0 0 0,1-2 0,-2-2 166,1-5 1,-2 2-1,-3-1 1,2-1 0,2 0-1,1-4 1,-1 0 1746,-2-4-1673,4 1 1,-1 1 0,4-1 0,-3-3 0,0-1 0,-2 1-175,1 3 1,3 1 0,-4 2 0,1-2 0,1 0 0,-3-1-306,-3-1 0,6 10 0,-6-6 0,2 1 0,1 0 0,-3-1 0,2-1 52,-2 1 1,4 0 0,0-2 0,-3-2-1,-1 0 1,-1-1 0,-2 0 288,-3 0 0,4-1 1,-4 3-1,1-4 0,1 1 1,-2 0-225,2 3 1,0 1 0,-1 1 0,0 1 0,0 0 0,3-1 0,2 3-174,3 2 1,-3-6 0,3 3 0,-3-1 0,-1-4 0,1 2 181,3 1 0,-3 0 0,3 1 0,-3 0 0,-1-2 1,0-2 145,-1 0 1,0-3-1,-3 4 1,0-3-1,-1-2 1,0-1 0,-1 1-46,-2 3 0,8 2 1,-4 0-1,1-2 0,1 2 1,0 1-1,2 1-308,0 1 1,1 0-1,1-1 1,4 3 0,0-1-1,1 0 453,0-3-19,1-7 0,5 5 0,-1-5 0,-2 0 0,-2 0 0,1-1 79,-2 0 0,0-2 1,-4-2-1,1 2 1,0 1-1,0 2-403,0-2 0,5 5 0,-5 0 1,-2 1-1,0 0 0,-3 0 1,1 0-84,0 1 1,-5-7 0,-2 2-1,1-2 1,0 0 0,3 2 0,1-2 109,1-1 0,0-2 1,-3-1-1,-2-1 0,0-4 1,-2 0-103,0 1 1,-1-5 0,-5 1 0,1-1 0,-1 0 0,0 2-1,-1-1-725,-3 2 1,2-3-1,-7 6 1,-1 1-1,-2 2-655,-1 1 0,0 1 1,0-1 959,0 0 1,-6-5-1,-1-2 1</inkml:trace>
  <inkml:trace contextRef="#ctx0" brushRef="#br0">12410 11888 8814,'15'-31'0,"3"9"0,1 14 1908,2 14 0,-6 9 0,1 13 1,-6 0-2187,-5-1 1,-4 1 0,-1-9 0,-1 0 0,-4 1 0,-5-4 0,-6-1 571,-6-2 1,-10 6 0,-3 2 0,-5 1 0,-3 0 0,-4 2 0,-4 1 135,-4 2 1,-5 0-335,2-1 1,21-12-1,-2-1 1,2 0-1,-1 1 1</inkml:trace>
  <inkml:trace contextRef="#ctx0" brushRef="#br0">5372 8823 30418,'0'-21'-9831,"0"9"9976,0 12 0,0 6 0,-1 7 1,-4 1-1,-2 0 0,-2 3 0,1 2 1,1 0-1,1 2 0,0-2 0,3 2 1,2-2 544,1 0 0,0 4 1,0-6-1,0 0 1,1-3-3289,4 0 0,-4-8 0,4-6 2418,-4-8 0,-1-9 0,0-4 0</inkml:trace>
  <inkml:trace contextRef="#ctx0" brushRef="#br0">5332 8716 12760,'7'-15'0,"-1"-3"0,0-2 0,2-1 1419,-1 3 1,3 3 0,-4 3 0,0 2-581,0 1 0,0 6 0,-1-1 0,4 4-780,2 4 1,3 4 0,-1 5-1,0 0 1,2 1 243,3-1 1,9 0 0,7 1-1</inkml:trace>
  <inkml:trace contextRef="#ctx0" brushRef="#br0">5999 8489 32767,'5'-26'-3519,"4"-1"0,-1 2 4398,1 16 1,-5 5 0,4 8 0,-3 5-1,-2 3 1,-1 1 0,-2 2 0,-2 3-880,-2 4 0,1 9 0,-6 6 0,-1 6 0,-2 4 0,-1 2-444,-1 0 1,5-6 0,2 1 0,1-2 0,3-2 0,2-2-4473,1-2 1,4-4 4253,0-5 0,1-6 1,-5-2-1</inkml:trace>
  <inkml:trace contextRef="#ctx0" brushRef="#br0">5852 8996 6504,'0'-39'0,"0"5"695,0 8 0,1 11 0,4 10 533,4 4 1,-2 1 0,2 0 0,3 0-1,3 1 1,4 2 0,2 2 0,2-1-261,3 2 1,0 0 0,-1 3 0,-1-3 0,-3-2-1,0 2-1173,-1 2 0,-3-5 0,0 1 1999,-2-2 1,-9-2 59,-6 0 0,0 5 0,-3 3-1854,6-1 0,9 4 0,7-7 0,2-1 0,3-1 0,1-2 0,1 0 0,1 0 0,4-2 0,-1-1 0,-3-3 0,-5-1 0,-3-4 0,-3 0 0,-1-3 0,-2 5 0,1 2 0,-1 0 0,0-1 0,1 7 0,-1 2 0,0 9 0,2 10 0,2 3 0,2 7 0,2 3-54,2 4 1,2 1 0,2 2 0,0 0 0,-1 0-1,3 0 1,0-1-200,2-4 1,6-2 0,-3-7 0</inkml:trace>
  <inkml:trace contextRef="#ctx0" brushRef="#br0">5545 8156 30393,'26'-41'-3769,"-6"4"1,-5 9 4250,-5 5 1,-8 12 0,-2 6-1,-9 7 1,-7 5 0,-8 9 0,-6 6-1,-5 8 1,-5 3 0,-5 5 0,-2 5-130,0 6 1,18-21 0,0 2 0,0 1 0,0 1 0,-3 3 0,-1 0 0,-2 3 0,0 0 0,0 0 0,-1 1 0,1-1 0,-1 1-415,0-1 0,0-1 1,1-1-1,1-1 1,-1 1-1,1 1 1,2-3-1,0 0 0,3-3 1,0-1-1,2-3 1,0 0-3477,-27 22 2527,7-3 1,5-7 0,10-4 0,2-4 0,6-4 0,4-5 991,3-4 1,-3-3 0,-1-2-1</inkml:trace>
  <inkml:trace contextRef="#ctx0" brushRef="#br0">3946 8196 29958,'0'-26'-874,"0"-1"0,0 15 0,-2 12 0,-1 16 0,-3 12 1176,-1 8 0,-3 3 0,-5 0 0,0 3 1,3 1-333,0 1 1,5-1 0,-1-6 0,3-1 0,2-1 0,1-1 0,2-4-477,0-6 0,0-1 1,2-5-1,2-2 1,5-2 432,3-5 1,1-3 0,0-9 0,1-5 0,-1-5 0,2-2-8,3 0 0,2-4 1,6-2-1,-3 1 0,-2 0 1,0 4-1,-2 1 669,0 3 1,3 4-1,-4-1 1,-1 4 0,-3 4-1,0 1 1,-1 0-205,0 0 1,-5 6 0,-4 4-1,-2 5 1,-2 4 0,0 0-155,0 1 0,-12 3 0,-6-2 0,-6 1 0,-2 0 0,-2 1 1,-2-3-440,-1-2 1,-2-3 0,4-2 0,-1 1 0,3-3-1,5-2 1,3-3-1632,3 0 0,5-4 1,7 1-1,7-6-927,12-6 2594,13-9 1,12-9-1,7-7 1</inkml:trace>
  <inkml:trace contextRef="#ctx0" brushRef="#br0">4652 8103 30479,'9'-24'-1150,"0"-2"0,-2 9 0,2 13 909,-4 10 1,-2 6 0,0 2 0,1 4-1,-1 6 1,-1 5 0,-2 7 0,0 3 646,0 1 0,0 4 0,0 2 0,0 0 0,1 0 0,2-5-958,1-4 0,2-1 0,-3-8 0,3-5 1,2-2 590,2-4 0,2-9 0,0-6 0,-2-8 0,-1-9 1,1-4-1,2-3-276,2 1 0,-1-4 1,0 4-1,-1-1 1,-2 1-1,-2 2 1622,-2 3 1,0 7-1387,-2 4 1,-2 10 0,2 5 0,-3 6-1,-1 5 1,-1 1 0,-3 0-896,-5 2 0,-5 1 1,-2 2-1,-3-2 0,-3-1 1,-5-2-1733,-3 2 0,-7 1 3120,2 2 1,-10-1-1,-2 1 1</inkml:trace>
  <inkml:trace contextRef="#ctx0" brushRef="#br0">17876 11248 19077,'-6'-34'-1600,"4"-1"0,-2 8 0,2 6-113,2 5 2024,6 3 1,-3 5 0,5 2-1,-4 2 1,-7-2 0,-9 0-34,-8 0 0,-6 2 0,-2 4 0,-3 0 0,-3 0 0,-1 0 0,-2 0 0,-3 0 194,-3 0 0,-3 0 1,3 0-1,-3-2 0,-2-1 1,-2-3-160,-2-1 1,-3 2 0,-1-2 0,-3 0 0,-3-1 0,-5-1-337,-3 2 0,31 1 0,0 1 0,0 3 0,1 0 0,-2 0 0,0 1 0,1 0 0,-1 1 1,1-1-1,0 2-6,0-1 1,-1 0-1,0-1 1,-1 2 0,0-1-1,0 1 1,1 0-1,-1 1 1,2 1 0,0 0-1,-1 0 1,1 0 169,0 0 0,0 0 0,0 1 1,1 1-1,0-2 0,0 0 1,0-1-1,0 2 0,-34 3 1,-2-1-1,1 0 168,2-3 0,-1 3 1,-1-2-1,2-1 0,0-1 1,3-2-1,-2-2-112,2-2 0,0 2 0,3-4 0,1 2 0,3-1 0,0 1-286,1-2 0,6 4 0,-2-2 1,-3 3-1,-2 2 0,-5 2 0,0 3 108,1 1 1,-7-2 0,3 2-1,-2 1 1,-3-1 0,2 2 209,-1-2 1,4 4 0,5-7 0,3 1 0,2-1 0,4 0-183,5-1 0,-1 5 1,7-1-1,1 2 0,2 0 1,2 1-1,2 2-187,1 1 1,1 1 0,-5 1 0,0 1 0,0 3 0,0 2 121,0 3 0,3 1 0,0 1 0,-2 1 0,2 0 0,-1 1-47,-1 3 0,5 3 1,3 5-1,2-1 0,0 1 1,1 3-1,3 4 59,0 5 1,6-1 0,2 0 0,5-1 0,5 2 0,0 0 36,-1 3 1,4 1-1,-5 1 1,0 2-1,0-1 1,0 3 36,-1 2 1,-2 4 0,-1 4 0,-1 3-1,8-36 1,-1 1 0,1 2 0,0 0-96,1 1 1,1 1 0,1 1 0,0 0 0,3 0 0,0 0 0,0 2 0,0 2 0,1 1 0,0 1 0,1 1 0,2 1 0,1 1 0,2 0-167,0 0 0,2 1 1,3-3-1,1 0 0,-1-1 1,1-1-1,2-2 0,0-1 1,0-2-1,0-1 0,-1-2 1,1-2 133,1-2 1,-1-2-1,13 25 1,2-1-1,-5-3 1,-4-3-1,-2-2 1,-4-3 295,-5-1 0,2 5 0,-4-3 0,-1 3 0,-1-1 0,-2 0-154,1 5 0,1 3 1,-3 9-1,3-1 1,1 7-1,3 1 0,-4-34 1,0 0-499,1 0 1,0 0 0,7 32-1,3-4 1,1-2 0,-2-7-1,-1-3 284,-2-3 0,-4-1 1,0-3-1,0-3 1,0-2-1,-2-1 251,-1-4 1,0 1 0,-3-5 0,1 2 0,1 0 0,-1-1-143,0 1 0,2 2 0,-1-1 0,4-1 0,3-1 0,1 1 0,0 0-177,1-2 1,3 2-1,1-6 1,0 0 0,0 0-1,-1 1 172,0-3 0,-2-1 0,-2-1 1,0 0-1,1-1 0,-1 1 1,-1 0-90,-3-1 1,1 1 0,-4 0 0,0-2 0,0-2 0,-2-2 73,2-2 1,-4 4 0,4-6-1,-2 0 1,2-1 0,1 0 0,4 2 164,1-2 0,2-1 0,4-2 1,4-1-1,5-1 0,4-4 183,5-1 1,8 0 0,5-3 0,4 1 0,4-1-1,0-1-128,0-2 0,6 0 0,1 1 0,0 2 1,1 3-1,0 0 0,3 1-253,3 1 1,-33-5 0,0 1 0,3 1 0,1 1-1,1-2 1,1 1 0,1-1 0,0 0 0,3 1 0,1-1-62,0 1 0,1-1 0,3-2 1,1-1-1,2 1 0,0 1 0,1-2 1,0-1-1,1 0 0,0 0 0,1 0 1,0 0-1,2 0 0,0 0-80,2 0 1,0 0 0,-2 0-1,-1-1 1,-4-1 0,-1 1-1,-1-2 1,-1 1 0,-1 1-1,1-1 865,0 2 0,1-1-512,-6-2 0,1 0 1,5 2-1,0 0 1,-5-1-1,-1 0 1,-1 1-1,0 0 1,2 1-1,0 0 1,0 0-1,0 0 161,1 0 0,-1 0 1,1 0-1,-1 0 0,0 0 1,0 0-1,1 1 0,1 0 1,1 0-1,0 1 0,0 0 1,1 0-519,1 0 0,0-1 0,0 0 0,0 0 1,-2-2-1,0 0 0,-2-1 0,-1 0 0,-1-2 1,0-1-1,-2-1 0,-1 0 32,-1 0 0,-1-1 1,-3 0-1,-2 0 1,32-6-1,-6 0 0,-6-2 1,-5-1-1,-4-4 716,-5 0 0,-4-1 0,-4-1 1,-4 2-1,-2 3 0,0-3-444,-1 0 1,-8 2-1,6-3 1,-2 1 0,0-1-1,2-3 1,-2-1-529,-3-2 1,2-4 0,-7-3 0,0-3 0,-4-6 0,-3-4 205,-1-8 0,-1-3 1,2-8-1,-3-1 0,1-7 1,-5 36-1,0 0 233,0-1 1,0-2 0,1-2 0,1-1-1,-2 4 1,0 0 0,0-1 0,1-1 0,1-3-1,0 0 1,1 0 0,0 0 135,1-1 1,-1 0-1,1-1 1,0 2 0,-1 3-1,1 1 1,0 1-1,-1 0 1,2-1 0,-1 1-1,1 0 1,1 0-1,-1-2 1,1 1-177,0 0 0,-1 0 0,-1 2 0,0 0 0,0 0 0,-2 1 1,1-2-1,-1 0 0,-1 0 0,-1 0 0,0-2 0,0-1 1,-1 1-1,-1 0-94,0-1 1,-1 0 0,1-3 0,-2-1-1,1 1 1,0 0 0,0 0 0,0 0-1,0-1 1,0 1 0,0 1 0,0 1 69,0 1 1,0-1-1,0-3 1,0-1 0,0 1-1,0-1 1,0 0 0,0 0-1,0-1 1,0 0 0,1 2-1,0-1-41,1 0 0,0 0 0,2 0 1,0 0-1,2 1 0,0-1 0,-1 0 1,0 0-1,0-2 0,-1 1 1,0-1-1,1 0 43,-1 1 0,-1-1 0,1 2 0,-2 1 1,-1 3-1,0 1 0,0 1 0,1 1 0,0 0 1,0 1-1,0 0 0,-1 1 0,0-36 263,-1 2 0,0 1 0,-1 4 0,-2-2 0,-3 3 0,0 1-149,0 2 0,2 3 0,2-2 1,-1-3-1,-1 3 0,1-2 32,1-1-152,2 6 1,0-8 0,0 4-1,0 2 1,-1 1 0,-2 6 98,-1 5 0,-2 0 0,1 5 0,-2 4 0,-2 2 1,0 5-1,-3 2 29,-4 2 0,0 6 0,-7 3 0,-2 2 0,-3 4 0,-5 4-459,-1 2 1,-1 6-1,-5-2 1,0 4-1,1 1 1,2 1 27,2 4 0,-1-2 1,-4 6-1,-1 1 0,-1 0 1,-1 1 198,0-2 1,3-1 0,-7 6-1,0 1 1,-1 1 0,-2 5 0,-2 4 241,-1 7 1,20-8 0,1 1-1,-3 3 1,1-1 0</inkml:trace>
  <inkml:trace contextRef="#ctx0" brushRef="#br0">1520 9689 8519,'1'-18'0,"4"0"0,2-4 0,6 4 0,1 2 0,-1 3 391,0 4 0,5-2 0,0 7 1,-2 3-1,-1 5 0,-3 9 0,-3 10 1,-5 6-1,-5 8 0,-7 5 0,-5 4 1,-2 1 87,0 3 1,-2 1 0,-1-1 0,3-4 0,3-2 0,3-2 0,0 1-1,0-2 1,2 1-881,1-2 0,-3-5 0,5 1 0,-1-1 0,1-1 0,-1-3 0,2-3 0,2-1 401,1 0 0,6-6 0,1-2 0</inkml:trace>
  <inkml:trace contextRef="#ctx0" brushRef="#br0">2159 10315 10986,'-4'-22'0,"-2"1"1132,-1 6 0,4 8 1,-3 12-1,0 2 1,-2 2-835,1 0 1,-3-5 0,4 4-1,0-1 1,0 0 0,3 4-140,2 1 0,1 1 1,0 0-1,1 1-220,3-1 1,4-6 0,5-2-1,0-4 1,1-1 0,-2-1-1,-2-4 1,-3-5 107,-1-6 0,-1-1 1,-5-3-1,0-1 1,-2 2-1,-2-1 108,-5 4 0,-3-3 1,-1 1-1,-1 2 1,0 2-1,-3 6-718,0 3 1,-1 4 0,6 2 0,5 4-1,7 3-701,7 4 0,15 3 0,8 0 0,5 0 1347,7-3 1,13-8 0,-1 2 0</inkml:trace>
  <inkml:trace contextRef="#ctx0" brushRef="#br0">2679 10129 10221,'-7'-20'326,"-9"1"0,2-2 1530,0 8 0,-1 7 1,3 11-1,3 3-1681,5 4 1,2 2 0,2 0-1,2 3 1,2 1 0,6-2-866,7-1 1,-3-4 0,4 0-1,-1-4 1,-1-1 303,2-3 0,-7-7 0,-6-5 0,-5-3 0,-5-1 1140,-3-1 1,-4 1 0,-2 1-1,3 2 2,2 1 0,4 6 0,10-2 1,5 4-1,6 1-1628,7 0 0,6 0 0,5 0 0,3 0 0,6-1 0,2-2 63,1-2 1,2-10-1,-5 2 1,-4-3-1,-7-4 1,-5 0-1,-6-3 652,-8 1 1,-5 6-1,-8-2 1,-2 3-1,-2 4 1,-5 0-1,-5 4 993,-3 1 1,-4 1 0,-6 5 0,1 2 0,-1 2 0,0 5 0,2 5-228,3 3 1,3 1 0,5 9-653,1 5 1,0 5 0,-1 3 0</inkml:trace>
  <inkml:trace contextRef="#ctx0" brushRef="#br0">14557 10209 30287,'-14'0'-356,"5"-2"1,0-1 0,-1-1 234,-2 1 397,5-5 1,1 5 0,7-4 0,5 1-1,8 3 1,6 2 0,6 1 0,0 0-1,2 0 1,2 1 0,3 4-200,1 3 1,-5 4 0,4 2 0,-2-1 0,0 0 0,-1 1 0,-1-1 0,1-1-78,1-3 0,6 2 0,-1-9 0,8 2 0,8-2 0,6-2 0,7 0 0,3 0 0,3-2 0,-31 1 0,0-2 0,0-1 0,0-1 0,-1 0 0,0 0 0,0-1 0,-1 1 0,37-4 0,-3-1 0,-1 0 0,-6-1 0,-2 4 0,-7 1 0,-7 3-203,-9 2 0,-3-4 0,-9 1 0,-4 1 1,-5 3-1,-7 4-5513,-6 5 5410,-11 3 0,-14 1 0,-9 1 0</inkml:trace>
  <inkml:trace contextRef="#ctx0" brushRef="#br0">16676 10195 29412,'-19'8'-685,"2"2"0,-3-6 0,0 1 0,4-1 677,1 1 1,2-1-1,0-4 1,-1 0-1,3-1 1,3-2 445,8-2 1,2 1-1,7 4 1,1 0 0,2 0-1,1 0 8,0 0 1,2 1 0,3 2-1,7 3 1,6 0-265,5 0 0,11-1 0,-2-5 1,5 0-1,5 0 0,0 0 1,1 0-183,0 0 0,-4 0 0,6 0 0,-3 0 0,-4 0 0,0-2 0,-2-2 0,-11 2 0,2-2 0,-3 2 0,-3 2 0,-4 0-2169,-6 0 2207,-5 6 0,-6 2 0,0 5 0</inkml:trace>
  <inkml:trace contextRef="#ctx0" brushRef="#br0">18089 10169 29487,'-9'-2'-852,"0"-1"3729,-1-1-2915,-2-1 1,3 5-1,0 0 1,-1 0-1,-2 0 1,0 2-1,2 1 252,1 1 1,7 1 0,2-5-1,8 0 1,5 1 0,5 2 0,6 2-213,5-3 1,1 1-1,5 0 1,2 2-1,2-1 1,1 1-3,0-1 0,1 5 0,2-5 0,3-1 0,0-1 0,0-2 0,-3 0 0,-1 0 0,-2 0 0,0 0 0,-2 0 0,-1-2 0,-3-1 0,-1-1-59,-4 1 0,-2-3 1,-3 2-1,-4-1 0,1 1 1,-2-1-1154,1 2 0,2 2 0,-1 1 1290,4 0 1,-1 0 0,8 0 0</inkml:trace>
  <inkml:trace contextRef="#ctx0" brushRef="#br0">20235 10222 10654,'0'-34'0,"2"6"1404,2 8 0,5 9 0,9 11 1,4 0-1,5 1 0,4 2 1,4 3-756,4 1 0,2-4 0,2 2 0,3-2 0,0 0 0,1 1-710,1-1 1,-4 3 423,5-1 0,0-1 0,4-4 0</inkml:trace>
  <inkml:trace contextRef="#ctx0" brushRef="#br0">17769 10902 32604,'0'-20'-2339,"2"6"1,2-3-1,5 7 1,3 5 3448,1 4 1,6 1-879,4 0 1,-3 0 0,4 0 0,3 0 0,4 0 0,1 0 0,4 0 0,1 0 0,4 0 0,2 1 0,3 4 0,2 2 276,-1 1 0,5 2 0,-2-4 0,5 1 0,4 2 1,1 0-1,0-1 0,0-2-438,-1-4 0,0 4 1,-3-1-1,2-2 0,-2-2 1,-1-1-72,-2 0 0,1-6 0,-1-3 0,0-2 0,1-3 0,-1 1 0,0 0 0,1-1 0,-1-3 0,-1-3 0,-2 1 0,-2-2 0,-2 1 0,-4-4 0,-4 3 0,-4-1 0,-2-2 0,-2 1 0,-4-3 0,-3 0 0,-4 5 0,-7-9 0,-2 1 0,-2 1-292,-3-1 1,0-2-1,-5 0 1,0 2 0,-2-1-1,-1 0-102,-1-1 1,-5 0-1,3 5 1,-1 0 0,-4 3-1,0 2 1,-3 2 105,1 2 0,-2 7 1,-1 1-1,-5 0 1,-3 2-1,-5 2 82,-4 4 0,-4 1 0,-7 0 0,-7 0 0,-3 0 1,-7 0 204,-4 0 0,-1 0 1,-9 0-1,37 0 1,-1 0-1,0 0 1,-1 0-1,0 0 0,-1 0 1,1 0-1,0 0 122,-36 0 0,36 0 0,0 0 0,-28 0 0,-1 0 1,-2 0-1,5 0 51,6 0 0,-5 1 1,10 4-1,-4 4 0,-5 3 1,-1 2-138,-2 4 1,-1 4 0,33-7 0,0 2 0,0 0 0,-1 1-1,0 2 1,1 0 0,0 2 0,0 0 0,1 2 0,0 1-33,1 1 0,1 0 0,3 3 1,2 1-1,0 0 0,1 1 1,2 0-1,3 0 0,-14 30 1,8-2-123,8-2 0,13-7 1,12-3-1,17-2 1,19-5-1,20-5 78,-22-18 1,2-1 0,3-1 0,3-1 0,9-1 0,3-2-1,0 0 1,1 0 17,2 1 0,0 0 0,0-2 0,0-1 0,7 1 0,-1 0 0</inkml:trace>
  <inkml:trace contextRef="#ctx0" brushRef="#br0">4746 11914 8051,'-12'-5'0,"3"-4"0,-2 1 0,7-1-148,1-1 1,2 3-1,1-2 1,0-2-1,-2 1 1,-2 1 1605,-5 5 1,-3 4-1,-1 3 2976,-1 1-3134,7 1 1,1-7 1043,6-2-2133,0 2 1,6-4-1,4 8 1,5 1-1,6 3 1,4-1-1,7 1 19,6-3 1,2 3 0,-2-1-1,1-1 1,-1 1 0,2 1 586,-3 1-678,-3-4 0,-9 9 1,-1-3-1,-3 2 0,-2 3 1,-3-1 76,-1 0 1,-3 1-1,-2 1 1,-2 1-1,-1 3 1,1 0-1,2 1-260,2-4 1,3 3 0,2-1 0,6 0 0,0-1 0,1 1-714,-2-1 681,0-9 1,5 4-1,-2-3 1,-3 2 0,-2-1-1,-4-1 1,-1 0 23,-3-2 1,-3 5 0,-1-3 0,-3 3 0,-4 1-218,-1 0 0,0 1 0,0-1 0,2 0 0,1 1 0,3-3-1346,1-2 1,2 2-1,4-7 1,2-1 0,3-1-1,3-2 1615,-1 0 0,11-18 0,-2-4 0</inkml:trace>
  <inkml:trace contextRef="#ctx0" brushRef="#br0">5679 12061 8207,'1'-7'965,"4"2"1,-4 11 0,3 6 0,-2 4-21,-2 1 1,1-1 0,2 0-1,3 2-548,2-2 0,-1 1 0,4-1 0,-3 2 0,1-2 0,0 0-135,0 2 1,-2 1 0,2 3 0,-6-4 0,-7-5-752,-9-4 0,-2-1 1,-7-5-1,-2 3 1,-3 0-1,-2-1 1,-3 0-1535,3 1 1,5-5 2022,2 4 0,6-4 0,-4-1 0</inkml:trace>
  <inkml:trace contextRef="#ctx0" brushRef="#br0">5479 11688 8150,'-14'-5'237,"1"1"1,4-5 0,2 3-1,-1-1 1,2-4 0,0 0 270,4-3 0,0-1 1,2-1-1,0-2 0,2 1 1,2-4-1,6-4-140,7-5 1,3-7 0,9 2 0,2-5 0,4-5 0,5-4 0,3-1-160,2 1 1,3-3 0,-2 3 0,0-2-1,0-1 1,-4 4 0,-4 7 0,-5 5-735,-5 4 1,0 2-1,-10 6 1,-3 4-1,-4 0-602,-2 4 0,-6 1 1,3 4-1,0 0-1435,3 2 2562,9 0 0,3-4 0,5 0 0</inkml:trace>
  <inkml:trace contextRef="#ctx0" brushRef="#br0">6385 10329 8158,'-6'-14'275,"3"5"204,-6 0 0,6 1 0,0-4 0,5 1 0,5 4 0,4 0 1,5 1-1,3-2 269,5 1 0,6 2 0,4-2 0,1 0 0,4 1 0,-4 0-467,-1 3 0,0 1 0,-5 2 1,-6 2-1,-2 2 0,-5 5 1,-2 3-266,-6 1 1,-2-2 0,-7 0 0,-4 4 0,-5 0 0,-6 0 0,-5-2-62,0 1 1,-2-1-1,3 0 1,1 1 122,0-1 0,8-4 0,13-2 0,11-1 0,12-3 0,10-1-350,3-2 0,6 0 0,2 1 0,2 2 0,1 3 0,0 0 0,-1 1-1762,3 1 0,5 5 2034,2 5 0,0-1 0,-5-3 0</inkml:trace>
  <inkml:trace contextRef="#ctx0" brushRef="#br0">15530 12861 8565,'0'-14'0,"0"1"0,1 1-19,4 3 1,-2 2 0,5 4 0,3-1 0,-1-1 0,1 1-1,-3-1 1,3 2 76,1 2 0,1 1 1,0 0-1,1 1 261,-1 4 0,0-4 0,1 4 0,-1-4 0,0-1 0,2 0 0,3 0 71,4 0 0,3 0 0,2 0 0,0 0 0,1 0 0,1 0-277,2 0 1,5-1-1,-5-4 1,0-4-1,0-3 1,0-2-1,-1-4-139,-2-4 1,-1-1 0,-2-2 0,-3-3 0,-3-2-1,-2-1-194,-4 0 262,3-6 0,-14 5 0,2-5 0,-2 1 0,-4 1 1,-2-1-213,-5 1 0,-9 0 0,-6 0 0,-5 4 0,-7 1 1,-1 2-1,-1 0 150,-2 3 0,6 6 0,-9-1 0,0 4 0,1 6 0,-1 2 0,2 5 159,1 2 0,-7 4 1,7 6-1,-2 8 1,1 9-1,4 5-505,5 4 1,3 14 0,11 6-1,3 4 368,5 5 0,9-26 0,2 1 0,3 1 0,-1 1 0</inkml:trace>
  <inkml:trace contextRef="#ctx0" brushRef="#br0">15396 14313 8411,'-6'-13'-86,"3"1"-110,-5 3 0,5 5 419,-2 8 1,4-1 0,1 6 0,1 2 0,5-1 0,7 0 0,10-2 0,8-1-1,7-1 1,8 0 0,5-3 177,3-2 0,9-1 0,-1-1 0,3-4 0,3-5 0,0-6 0,0-6 0,-3-4-400,1 0 0,-9-7 0,-3-2 1,-8-2-1,-6 0 0,-6 1 0,-8-1-298,-6-1 0,-7-4 0,-4 1 0,-8-1 0,-8 4 0,-12-1 64,-10 1 1,-6 4-1,-8 4 1,-6 5-1,-4 4 1,-9 3-1,-4 5 270,-3 3 1,30 8 0,-1 1 0,1-2-1,0 1 1,-1 2 0,0 0 0,-2 2-1,1 1 1,0 1 0,0 1 200,0 0 0,1 1 0,-33 12 0,7 1 0,9 2 1,13 3-1,13 2-189,10 6 1,12 6-1,8 9 1,10 5 0,14 7-1,17 5-49,-13-30 0,3-1 0,7 1 0,4-2 0,7 2 0,-1-1 0</inkml:trace>
  <inkml:trace contextRef="#ctx0" brushRef="#br0">3599 13780 20359,'-7'-6'-656,"1"3"1,4-4 0,-1 0 0,-1-1 0,1-2 603,1-2 0,2 3 0,0 0 0,0-1-340,0-2 1,-1 0-1,-2 5 425,-1 7 0,-5 1 0,3 7 1,-2-2-1,-2-2 0,-2 0 458,-1 1 0,0-1 0,-1-4 1,1 0-1,0 0 0,-1 0-138,1 0 0,0 0 0,-1 0 0,1 0 0,0 0 0,-2 2-335,-3 2 0,-3 2 0,-4 5 0,1-3 0,2 3 0,-3 2-210,-5 5 1,2-2 0,-3 6 0,3 1-1,1-1 1,1 0 0,0 0 324,4-1 1,3 4-1,6-3 1,1 2-1,1 0 1,4-2-57,1 2 0,2 5 1,5 2-1,4 0 0,6 2 1,10 1 68,10 0 1,14 0-1,8-6 1,8 0 0,7-4-1,-32-13 1,2-1-1,2-2 1,0 0-55,1 0 1,-1-1 0,1-3 0,-2-1 0,-1 0-1,0-1 1,34-1 0,0-2 0,-3-4 210,-4-3-237,-4-4 1,-14-8 0,-2-2 0,-5-3 0,-5-2 0,-5-1-294,-6-3 1,-6-1 0,-10-7 0,-3 1 0,-5-5 0,-5-3 6,-3-5 1,-15 1 0,-6 1-1,-7 5 1,-8 4 0,-7 6-1,-8 7-196,-5 8 0,-8 5 0,34 9 1,-1 2-1,-2 1 0,0 2 1,-1 3-1,0 1 484,0 4 0,1 2 1,0 2-1,1 0 0,0 1 1,0 1-1</inkml:trace>
  <inkml:trace contextRef="#ctx0" brushRef="#br0">6825 11875 8401,'0'-14'0,"4"5"0,2 2 0,2 1-162,-5-4 1,4 8 0,-4-4 1525,2 0 0,-1-1 1447,-4-6-2731,0 5 1,-1 2-1,-4 6 1,-2 2 38,-1 2 1,-8-1 0,3 4 25,-2-1 0,0 3 1,2-3-27,-1 2 0,1-4 0,0 3 1,-1 1-1,1-2 0,0 1 146,-1 1 0,1-1 1,0 3-1,-1-1 1,0 2-1,-3 0 1,0 3-143,0-1 0,1 2 0,0 0 0,-4 1 0,1-1 0,-2 1 0,2-1 73,0 0 0,-3-2 0,4 0 0,2 1 0,1-1 0,1 0-18,1 1 0,1-5 1,2-1-1,1 3 0,-1 1-156,-2 1 0,3-4 1,0 0-1,-1 1 0,-2 2 1,-3 1 146,-3 1 1,2 0 0,-5 3 0,0 1 0,1-2 0,-2 0 0,-1 0 87,1 2 0,4 4 1,-2-4-1,0-2 0,4-1 1,1-1-1,2-1-130,0 0 1,-1 1 0,2-1 0,2 0 0,1-1 0,-1 0 0,-2-2-100,-1 1 0,-5 8 0,-1-6 0,-1 2 0,0 0 0,0-2 140,1 0 1,-5 5-1,4 1 1,-3 1 0,1 0-1,0 0 1,1-1-59,3-3 0,4 4 1,0-3-1,1 0 0,0-3 1,-1 0-1,2-1-114,4 0 0,-4 1 1,4-1-1,-1 0 0,1 1 1,-3-1 92,-1 0 1,-2 2-1,-3 1 1,-1 2 0,1-2-1,-3-1 1,0 0 86,-1 3 0,-4-3 1,4 4-1,-1-1 0,1-1 1,2 0-1,1-2-200,-1-2 0,4 0 0,-1 2 0,4 1 0,3 2 0,-1-2-16,-2-1 1,3-3 0,0-2 0,0-1 0,0 2 0,0 0 0,-1 3 43,-2-1 0,-1 0 0,-1-1 1,1-1-1,0-2 0,-1 1 1,1 2 33,0 1 0,-5 0 0,0 1 0,2-1 1,1 0-1,2 1-80,0-1 0,4 0 0,0 1 1,0-1-1,0-1-140,0-3 1,5 3 0,-5-3 125,-2 2 1,4-2-1,-2-1 1,0-1 0,0 0-302,0 4 1,1 1 0,-4 1 0,1-1 0,4-2-132,1-1 1,0-2-1,3 4 1,-1-2 222,1 1 0,0 0 0,0 1 0,-2-2-996,2 1 1,-3-3 0,1 2 554,-3 2 1,5-4 0,0 1-1,6-3 1,8-2 0,3-1 52,4-2 0,10 0 0,-1-2 1,1-1-1,0-1 0,-1 0 653,0-2 0,-1-2 0,1-5 0</inkml:trace>
  <inkml:trace contextRef="#ctx0" brushRef="#br0">4892 13687 8335,'-4'-18'28,"-1"0"0,-4 1 0,5 3 0,1 1 264,2 0 0,1 4 0,-2 1 1,-1 1-1,-3 1 277,-1 0 0,-2 6 0,-3 8 0,2 2 0,1 6 0,-2 3-237,0 5 1,-1 0 0,1 1-1,2-1 1,1 1 0,0-1-1,4 1-567,2 0 0,2-3 0,2-1 0,2 0 0,5-2 0,4-1 0,5-5-890,4-3 1,9-7-1,6 0 1125,6-6 0,5-16 0,5-9 0</inkml:trace>
  <inkml:trace contextRef="#ctx0" brushRef="#br0">6398 12314 8500,'0'-13'-190,"0"6"112,0 1 337,-5 6 1,2 1-1,-5 4 1,2 3-1,3 4 1,2 2-1,1-1 1,1 0 169,4 1 0,4 3 0,8 1 0,7-2 0,6-1 0,5 0 0,5 1-166,5 2 0,2 0 1,6-5-1,2-1 1,1-2-1,2-2 0,-1-1-158,-3 1 1,0-5 0,-1 1 0,-1-2 0,-3-2-287,-5 0 0,-1 0 1,0 0-1,0 0 1,-3-2-1,-4-1 0,-2-3-145,0-1 1,-5 4 0,1-3 0,-6 1 0,-7 1 0,-2 0-869,-1-2 0,-6 4-1747,1-2 2941,-6 2 0,3-4 0,-6-1 0</inkml:trace>
  <inkml:trace contextRef="#ctx0" brushRef="#br0">7865 12328 8433,'1'-20'422,"4"7"0,-4 7 0,5 9 0,-1 3 82,-1 1 1,2-2-1,-3 4 1,1 3 0,-1 2-152,-1 4 1,-2 4 0,0-2 0,0 0 0,0 3 0,0-1 0,0-1-387,0-2 1,-2-3 0,-1-6-1,-3-2-93,-1-2 0,3-3 1,-4-8-1,1-4 1,1-4-1,-2-5 318,1-4 1,4-3 0,-1-2 0,1 2 0,0 1 0,-2 4 524,2 0 1,2 3 0,1 3 0,0 1-560,0 0 1,0 4-1,1 1 1,4 2-1,4 3 1,4 3-1068,5 5 1,-2-2-1,8 4 1,2 1-1,4-1 1,1 2-1121,2-2 1,-1 4 0,4-5 2028,-5 1 0,3-4 0,0 3 0</inkml:trace>
  <inkml:trace contextRef="#ctx0" brushRef="#br0">8251 12328 8410,'-13'-5'1044,"1"-1"0,2 0-167,1 0 1,7 2-1,2 4 1,8 1-701,4 4 1,3-4 0,1 5 0,2-1 0,-1 1 0,1 0 0,0 0-577,-2-4 0,-1 0 0,-2-2 0,1 0 0,-1 0-87,0 0 1,-7 0 1279,-6 0 1,2 4 0,-2 2-1,9 2-940,7 2 1,11 2-1,8 1 1,5 1-1,6-1 146,7 0 0,7-5 0,6-2 0</inkml:trace>
  <inkml:trace contextRef="#ctx0" brushRef="#br0">9065 12354 8363,'-9'6'0,"0"3"224,-2 3 1,0 1 0,-3 1 0,-1-1 0,-1 0-1,-2 2 1,2 0 0,1 1 0,2-1 0,1 1-1,3-1 64,5 0 0,2-2 0,2 1 0,0-1 0,2 0-1497,2 0 0,4 1 0,5-1 1209,0 0 0,6 1 0,2-1 0</inkml:trace>
  <inkml:trace contextRef="#ctx0" brushRef="#br0">9398 12328 8329,'0'-14'620,"0"1"0,-2 1 0,-2 3-318,-5 5 1,-3 4 0,-1 4 0,-1 7 0,3 5 0,0 8 0,4 4 15,1 3 0,4 6 0,11-3 0,9 0 0,7-3 0,6-4 0,5-7-706,2-6 1,2-7-1,0-7 1,-3-1-1,-4-5 1,-6-8 98,-2-6 0,-7-5 1,-5-4-1,-7 0 1,-6-4-1,-6 1 0,-7-2-23,-8 0 1,-10 4 0,-5 0 0,-4 7 311,-4 5 0,-4-3 0,-5 0 0</inkml:trace>
  <inkml:trace contextRef="#ctx0" brushRef="#br0">16449 12194 8250,'0'-13'-1370,"0"0"1298,0-1 1,2 7 0,1 1 0,0 2 0,-3-2 986,-3-2 1,-6 4 0,5-5 241,1-1-1114,1 4 0,1 0 184,-4 6-61,4-6 1,-11 4 0,3-2 480,-3 2 0,-1 2-549,-1 0 0,1 0 0,1 2-53,3 2 0,2-1 1,4 6-1,-3 2 0,0 0 1,-1 1 126,-1-3 0,4 3 0,-4-3 0,1 3 0,1 1 0,0 0-113,3 1 0,-3-1 0,2 0 0,-1 2 0,1 1 0,0 2-92,1-2 1,0-1-1,0-1 1,-3-1 0,0 0-1,-2 1 1,3 0 166,-1 4 1,-5-7 0,4 2-1,-2-1 1,2 0 0,1 1-1,3 0 5,1 1 1,2-1-1,0 2 1,0 1 0,2 2-1,2-2-124,5-1 1,3-2-1,3 2 1,1 0-1,3 1 1,0-1-106,1 1 1,2 0 0,-4-2-1,-1-2 1,1-2 0,0-1-1,-2 1 158,-1 2 1,3-3 0,0 0 0,-2 0-1,-1 0 1,0-2 54,2-1 1,-2 3 0,4-5 0,-1-1 0,0 0 0,-2 0 0,-1 2-91,-2-2 0,5-2 0,1-1 1,1 0-1,0 0 0,1 0-81,3 0 1,0 0 0,-1 0-1,-1 0 1,1 0 0,-1 0-11,0 0 27,-6-6 0,8 3 0,-6-6 1,-2-1-1,-3-2 0,-2-1 0,-2-1 1,-2 0 0,2-3 0,-5-2 0,-2-2 0,-2-2-1,0-3-77,0 0 0,0-5 1,0-2-1,0 1 0,-2-2 1,-2-1 48,-5-2 1,-3 0-1,-3 2 1,-2 2-1,-6 4 1,-2 2 2,-1 6 0,-7 1 1,-2 3-1,-4 4 1,-2 4-1,-2 3 1,-3 3-293,-2 2 0,10 1 1,-2 0-1,1 1 0,4 4 1,2 4-731,6 2 0,10 4 1078,-1 3 0,3 3 0,2 5 0</inkml:trace>
  <inkml:trace contextRef="#ctx0" brushRef="#br0">16183 16019 29244,'1'-7'-1446,"4"2"0,-2 4 0,4-1 1,-1-2-1,-3-5 1659,-2-3 0,-1 3 1,0 0-1,-1 1 1,-3 0-214,-5 4 0,1 2 0,-1 2 1,-1 0-1,-2 0 0,-1 0 0,-1 0 265,1 0 1,0 0-1,-1 0 1,1-1-1,0-4 225,0-4 1,-1 2 0,1 0-1,0 1-538,-1 3 1,1 1 0,0 2 0,-1 0 0,-1 0 0,-1 0 81,-2 0 0,-5 2 0,0 1 0,-2 1 1,-1-1-1,-1 0-1178,0 2 1236,1-4 0,-1 5 0,0-5 0,1 2 1,0 2-1,3-1 279,1 2 0,4-3 0,-4 6 1,-1 1-1,3 1 0,0 1 0,1-1-463,-3 4 0,1 2 0,0-3 0,2 3 0,1 0 0,1 0 32,-1-2 0,-4-1 0,4 3 0,2 0 1,1 0-1,1-2 98,1-2 1,0 0 0,1 0-1,1 1 1,4 1 0,0 1-81,-1 2 1,5-1 0,-1-2 0,2 2 0,2 0 0,0 0 0,0-1-133,0 2 1,2-4 0,1 4 0,3-1 0,1-1 0,4 2 428,0-2 1,9 0 0,0 0-1,3 2 1,-1-1 0,3-1 0,5 0 151,5 2 0,4 0 0,1-5 0,0 2 1,1 1-1,2 2-591,1-2 1,5-1 0,-4-2 0,-1 1 0,1-1 0,-1 0 245,-1 1 1,3-3 0,-2 0 0,-1-4 0,0-1 0,0-1 208,2 0 0,-1-3 0,-2 2 0,1-1 0,2 0 0,3 3 0,2 0-327,2 0 1,1 0 0,1-3 0,-1 1 0,0-1 0,2-1 0,1-2 152,2 0 0,0 0 0,-5-2 1,1-2-1,-1-5 0,-1-3 47,-3-1 1,1 0-1,-4-2 1,0-2-1,1-2 1,1-2-145,2-2 0,-3 2 0,1-1 0,-2-2 0,-2-1 0,-1 0 0,-3 3 0,6-4 0,-9 4 0,-1-2 0,-2 1 0,-6 2 0,-3 0 0,-3 1 0,-6-1 0,1-3 0,-5 2 0,-5 0 0,-1 0-520,-3-1 1,-2 1-1,-1-5 1,-1 1-1,-4 1 1,-5 1-1,-5 2 166,-3-2 0,-8 0 1,1 1-1,-3 2 1,-8 2-1,-4 2 216,-4 3 0,-7 0 1,1 1-1,-5 1 0,-6 2 1,-2 2-1,-8 1-34,32 3 0,0 0 0,-30 2 1,29-1-1,0 1 0,-1 1 1,-1 1-1,0 0 0,0 0 1,-1 0-1,0 0-128,-1 0 1,2 0 0,3 0 0,1 1 0,-2 0 0,1 1 0,1 1 0,1 0 0,-36 4 0,-1 5 0,1 5 346,37-7 0,0 2 1,-3 0-1,1 1 1,1 0-1,0 1 1</inkml:trace>
  <inkml:trace contextRef="#ctx0" brushRef="#br0">4719 12488 16523,'9'-29'-3546,"0"7"3613,1 6 0,-4 7-267,-2 0 1,-1 6 0,0 0-1,0 6 1,-3 6 2378,-3 3 0,-7 1 1,3 1-1219,-1-1 1,4-6-1,8-2 1,5-4-1,3-1 1,1 0-1,2 0-627,3 0 0,-3 2 0,4 1 0,-1 3 0,1 1 0,2 3 0,1 2-118,-1 2 1,2-1 0,-3 0 0,0 1 0,4 0-1,0 3 7,-2 0 0,2 1 0,-5-5 0,2 1 0,2-1 0,1-1 52,-2-3 0,3 3 0,-2-3 1,0 1-1,1 0 0,-3-2 1,1-1-196,3 1 0,-6 0 1,8 6-1,-2-1 0,0 0 1,2 2-81,0 3 0,1-3 0,3 3 0,3-4 0,2 0 0,-1-1 0,1 0 0,-2 1 0,3-2 0,-6-2 0,-2-3 0,-2-1 0,-3-1 0,-2 1 0,-6-5 0,2 5 0,-3-2 0,-2 2 0,1 0 0,-1 0 0,0 5 0,2-3 0,1 3 0,2-1 0,-2-1 0,1 1 0,0 2 0,4 0 0,4-2 0,-1-1 0,-3 0 0,0-1 0,-2-2 0,0 0 0,3-5 0,-2 3 0,-1-2 0,0-1 0,-3 2 0,-1 2 0,0-1 0,1-4 0,2 0 0,-2 2 0,-1 1 0,-2 1 0,1 2 0,-1-3 0,0 1 0,1 1 0,-1 1 0,-1 1 0,-2 5 0,-2-2 0,-2-1-1967,-3 2 1,0-4 0,0 2 0,1 1 0,0 2 1532,2 2 0,2-1 0,5 0 0</inkml:trace>
  <inkml:trace contextRef="#ctx0" brushRef="#br0">6865 13447 10520,'19'-53'2781,"-8"13"0,0 9-2358,-3 10 1,-7 12 0,-8 5 0,-8 2 0,-6 2 0,-7 2 0,-6 2-478,-4 5 0,-7 3 1,-1 3-1,-1 1 1,-3 2-1,-1-2-1162,2-1 0,-1 3 1,6-1-1,1 1 0,1 0 1216,2 0 0,6 5 0,2-2 0</inkml:trace>
  <inkml:trace contextRef="#ctx0" brushRef="#br0">17276 11008 10276,'-9'-6'-417,"0"-1"0,0-2 986,2 0 0,-5 0 1,5-4-1,-2 0 0,1-1 1,2 1-1,3 0 712,2-1 1,1 5 0,1 2 0,5 1 0,6 2-634,4-2 0,14 4 0,1-2 0,6 2 1,5 2-1,1 2-139,1 2 0,5-2 0,-5 2 0,-1-2 0,-1-2 0,-4 0-476,-2 0 1,1 0-1,-7 0 1,-4 0-1,-4 0-137,-2 0 1,-4-6 0,-7-3-1,-6-3 1,-6-1 13,-6-1 1,-7 1-1,-4 1 1,0 2-1,-4 1 1,-1 0-1,-2 2 424,0 2 0,-5 2 0,-2 0 1,-2-1-1,1 1 0,-2 3-290,-2 4 1,5-1 0,4 6-1,5 0 1,5 0 0,2 0-1,4 0-246,4-2 1,7 5-1,0-5 1,6 1-511,6-4 0,3-2 328,1-2 0,2 0 0,1 0 0,4 0 0,0 0-450,4 0 1,1-5 0,2 1 0,1-1 0,2 1 0,2-1-5685,2 2 6518,-4 2 0,14 1 0,-2 0 0</inkml:trace>
  <inkml:trace contextRef="#ctx0" brushRef="#br0">6292 13101 8383,'13'-6'0,"0"-2"0</inkml:trace>
  <inkml:trace contextRef="#ctx0" brushRef="#br0">6345 13074 8370,'9'0'876,"0"0"1,1 0-61,2 0 0,9-6 1,4-1-1,6-2 1,3 0-1,5 0-409,4 2 1,6-5-1,5 4 1,3-1-182,-1 1 0,-4 5 0,4-2 1,-4 2-1,-5 0-144,-1-1 0,-1-1 0,-7 5 0,-2 0 0,-5 2 0,-3 1 0,-3 3 0,-3 1-907,-4 3 1,-3-2-1,-2 1 1,1 0-1,0 0 1,3-2 824,0-1 0,7-2 0,-3-4 0</inkml:trace>
  <inkml:trace contextRef="#ctx0" brushRef="#br0">8038 12807 8102,'-9'-17'509,"0"-1"0,5 2 614,-5 7 1,6 1 0,0 5-479,6-1 0,4-1 0,8 5 0,2 0 0,2 0 1,0 0-387,0 0 0,-1 5 0,-5-1 0,1 1 0,-1-1 0,-1 2-201,-3 2 1,-2-4 0,-4 5 0,2 1 0,-4 2 0,-4 1-146,-6 1 0,-3-2 0,-1-2 0,0-1 0,-1 1 0,1 1 51,0-3 0,5 4 0,4-3 0,2 3 0,2 1 217,0 1 1,8-1-1,4 0 1,5 1-1,4-1 1,3 0-1,1 1-7,2-1 0,-5-4 0,-1 0 0,-2 1 0,-3 2 0,-2 1 0,-4-1 19,-1-3 1,-6 3 0,1-3-1,-4 3 1,-6 2 0,-7 1-140,-8-1 1,-5 5 0,-4-9 0,-3 1 0,-1 0 0,-1 0-1,1-2-835,3-5 0,2-2 1,3-1-1,1 2 0,1 1 1,3-1-3581,2-1 4361,1-2 0,-1 6 0,-2 1 0</inkml:trace>
  <inkml:trace contextRef="#ctx0" brushRef="#br0">4186 15033 14277,'6'-7'-143,"-3"1"0,4 4 0,0-1 0,1-1 0,2 1 0,2 3 0,1 4 0,1 5 109,-1 3 1,6 1 0,3 2 0,5 1 0,4 4 0,5-1 0,4 0 0,4-4 0,8-3 161,9-3 1,2-6-1,-25-1 1,0 0-1,0-1 1,1 0-1,0-1 1,-1 1-1,1 0 1,-1 1-1,0 0 1,0 1 29,0-2 0,1 0 0,0 0 0,0 0 0,2 0 0,0-1 0,-1 2 0,1-1 1,1 2-1,0-1 0,1 0 0,-1 0-279,1 1 1,1 0 0,3-2 0,0 0 0,-3 1 0,0 2 0,1-2-1,-1 0 1,1 0 0,-1 1 0,-1-2 0,-1 0 36,-1 0 1,1 0 0,3-1 0,0-2 0,-4 1 0,-1-2-1,2-1 1,-1-1 0,2-1 0,-1-1 0,-2-1 0,0 0 51,-1-1 1,0 0 0,1-5 0,-1 0 0,27-15 0,-6-3 0,-7-7 0,-7-2-1,-5-3 391,-7 1 1,-5-5 0,-9 1 0,-6-4 0,-9 1 0,-5-2-308,-4 2 1,-11 10 0,-13 1 0,-15 5 0,-15 8 0,22 14 0,-2 3 0,-4 2 0,-2 2-332,-5 1 1,-2 1-1,-5 0 1,-2 1-1,-7 2 1,-1 0 0,-1 0-1,0 0 1,-5 1-1,0 0 1,0 1-1,0 0 158,-2 2 1,0 1 0,1-1 0,-1 0 0,2 0 0,-1 0 0,2 1 0,0 1-1,0-1 1,0 2 0,3-1 0,1 1 86,2-1 0,1 1 1,1 2-1,2 0 0,7 0 1,1 1-1,4 0 0,0 1 1,5 1-1,1 1 0,5 1 1,2 0 264,-29 17 0,17 11 0,16-1 0,13 5 0,19 8-231,19 6 0,10 4 0,-5-27 0,1 1 0,0 0 0,-1 0 0</inkml:trace>
  <inkml:trace contextRef="#ctx0" brushRef="#br0">4492 16059 30621,'0'-9'-9831,"0"0"9127,0-1 1,-1 4 0,-4 2 0,-4 2-1,-2 2 1,-3 0 0,-1 0 987,-2 0 0,2 0 0,-3 0 0,3 0 0,2 0 0,0 0 0,-1 0 0,1 0 0,0 0 546,-1 0 1,1 0-1,1-1 1,2-2-1,1-2-354,-1 2 0,-2-3 0,-2 4 0,1 3-902,0 6 1,5 5 0,2 2 0,2-1 0,-1 0 0,2 1-178,2-1 1,0 0 0,-2 1 0,-2-1-1,1 0 367,-2 1 0,3-1 0,-5 0 0,2 1 0,3-1 0,2 2 353,1 2 1,0-2-1,0 4 1,0 1 0,0 0-1,1 1-249,4-3 1,1 1 0,6-1 0,0-2-1,2-2 1,3-4 0,0-1 67,1 1 0,6-2 0,-2 0 0,3 1 0,2 0 1,1 0-1,2 2 195,1 0 1,6 3-1,0 0 1,4 3 0,5 1-1,2-2-87,2-1 0,2-2 1,3 0-1,1 1 1,3-1-1,2-1 263,3-3 0,1 1 1,1-4-1,0 0 0,-1 0 1,-2-2 189,1 2 0,4-4 0,-7 4 0,0-2 0,-3 0 0,-4 1 0,0-1-190,-1 1 0,-1 4 1,-2-5-1,-1 1 0,1-1 1,2 2-1,2 0 79,-1 0 0,5-2 0,2-4 0,4 0 0,6-1 0,2-4-283,-33 1 1,-1-1-1,1 0 1,-1-1-1,1-1 1,1 0-1,-1 1 1,0-1-1,1 0 1,0 1-1,0-1 1,-1 2-1,-1-1 1,1 1-79,0 1 0,-1-1 1,30-2-1,-1-3 1,-4 2-1,-2 1 1,-3 1-99,-3 0 0,-1-4 0,1 2 1,1-1-1,-2 1 0,-1-3 1,-6-1-3,-4-1 1,3 0 0,-9-2 0,-3-1 0,-2-4 0,-9 0-42,-2-4 0,-5-1 0,-5-5 0,-4-2 0,-1-7 0,-3-1 55,-2-3 1,-11-3-1,-5 5 1,-6 4-1,-7 3 1,-6 6-1,-7 4-162,-8 6 1,-9 3 0,-16 3 0,33 7-1,-1 0 1,-2 1 0,-1 1 0,-3-1-1,-1 2 1,-2 0 0,1 1 25,-2 0 1,0 0 0,-3 1-1,1 0 1,1 0 0,0 0-1,-1 0 1,-1 0 0,-1 1-1,-1 0 1,1 0 0,0 1 251,0 0 0,1 0 0,-5 3 0,0-1 0,5-1 1,0-2-1,-1 1 0,-1-1 0,1 0 0,0 0 0,1-1 1,2 0 8,2 0 0,0 0 1,-3 0-1,1 0 0,5 0 1,1 0-1,0 0 0,-1 0 1,1 0-1,0 1 0,2 1 1,2 1-348,1 1 1,0 1 0,-2 1 0,2 3 282,4 1 0,0 2 0,1-2 0,0 0 0,-1 6 0,1 1 0,-2 0 0,1 0 0,-2 0 0,1 0 0</inkml:trace>
  <inkml:trace contextRef="#ctx0" brushRef="#br0">21048 11848 8352,'-32'-24'-1,"5"12"0,0-13 0,8 12 570,4 8 0,8 5 0,4 3 0,7 3 0,13 0 0,12 0 0,16-1 0,14 0 0,-22-1 0,3 0 1,8 0-1,2 1 0,7-1 0,1 1-200,5 0 0,2 0 0,4-2 1,2 0-1,4-1 0,0 0 1,-23-1-1,0 0 0,1-1 0,4 0 1,0 0-1,1 0 0,0 0 1,0 0-1,1 0 0,1 0 0,0 0 1,0 0-336,0 0 1,-1 0 0,0 0 0,-4 0 0,0 1 0,-1-1 0,2 1-1,0 0 1,0 0 0,-2 1 0,0-1 0,-1 1 0,23-1 0,-1 1 0,-4-1-1,-2-1 1,-6 0 0,-1 0-507,-2 0 1,-3 0-1,-3-2 1,-2 0-1,-6-1 1,-1 0 0,-4-1-1,-2 0 1,30-6-102,-10-2 1,-18 0 0,-8 2 0,-11 1 0,-7-1-1,-8-2 1,-4-1-463,-3-1 0,-6 1 0,-4 1 1035,-6 3 0,1-3 0,-4 5 0</inkml:trace>
  <inkml:trace contextRef="#ctx0" brushRef="#br0">24368 11835 8301,'-15'0'-2,"-3"0"1,3 0 0,-3 0 0,4 0 150,0 0 1,-4 0 0,-1-2 0,0-1 0,0-1-1,1 1 1,0 1 316,0 2 1,-5 0-1,2 0 1,-3 0 0,-1 2-1,-3 2-91,0 5 1,-2 4 0,1 4-1,-6 2 1,-2 0 0,-4 2-1,-1 0 293,1 2 0,-3 2 0,-2 4 0,0 0 0,-3 4 0,0 1-198,-1 3 1,-8 1-1,6 4 1,-1 1 0,-5 3-1,0 0-332,-1-1 1,28-20-1,0-1 1,0 0 0,1 0-1,-1 0 1,0 1-1,-2 1 1,-1 1 0,1-1-1,-1 1 1,0 2 0,-1 0 10,1 0 0,0 1 0,-1 1 0,2 0 0,0 2 0,0 1 0,1 0 0,1 0 0,0 1 1,1 1-1,0 2 0,1 0-28,0 1 1,1 0 0,0 2 0,0 1 0,1 0 0,1 1 0,0 0 0,0 1 0,3-2 0,0 0 0,1 1 0,0 0 0,1-1 0,0 1-159,1-1 1,-1 1 0,-1 1-1,-1 0 1,1-2 0,0-1-1,0-1 1,1 0 0,0 0 0,0 0-1,2-2 1,0-1 0,0 0-1,1 0 28,0-2 1,0 0-1,-8 30 1,-4-1-1,0 1 1,2-1-1,0 2 282,2 4 1,3-7 0,3 6 0,-1-1 0,2 1 0,-1 2-350,4 2 0,0-5 0,-1 3 1,0-1-1,0-2 0,3 1 1,0-2-579,1-2 0,-5 2 1,0-9-1,2-5 1,1-4-1,2-8 212,0-2 1,1-4 0,1-10 0,4-2 0,1-6-1,2-2-879,-2-1 0,6-7 0,1-4 0,13-8 1321,11-8 0,13-18 0,10-10 0</inkml:trace>
  <inkml:trace contextRef="#ctx0" brushRef="#br0">21395 11821 8019,'-13'-31'-191,"-1"0"0,2 0 0,2 6 0,3 1 270,1 2 0,-3 6 0,3-1 0,0 5 204,0 4 0,2 10 1,4 4-1,0 9 0,0 9 1,0 7 58,0 9 0,1 9 0,2 12 0,1 8 0,-1-31 0,-1 1 0,0 4 1,0 2-1,1 1 0,0 1 149,1 1 1,0 2 0,-1 5-1,1 1 1,1 0 0,0 0-1,-1 2 1,0 1 0,0 4 0,-1 0-1,0 0 1,0 1-295,0 2 0,0 0 0,0 5 0,-1 0 1,-3 2-1,-1-1 0,-1 1 0,-2 0 1,1-22-1,-1 0 0,-1 1 0,1-1 1,-1 0-1,0 1-1098,-1-2 0,1 0 0,-1 2 905,-1 6 1,0 2-1,1-3 1,-2 13 0,1 0-1,1-16 1,0 0 0,-1 0-1,1-2 1,-1 0 0,1-1-1,-3 24 1,1-2-1,1 1 1,1-1-168,1-1 1,2-2-1,0-8 1,0-2 0,-1-2-1,1 1 1,2-4-1,0-1 1,0-4 0,1-1-1,-1-1 1,1-1 0,-1-5-1,-1-1-80,2-3 0,-1 0 1,1 34-1,-1-14 1,0-2-1,-3-1 1,1-5 132,-2-5 0,4 4 0,-4-11 0,2 1 1,-1-2-1,2-2 0,2 1 110,1-1 0,0 4 0,0 1 0,0-6 0,0-5 0</inkml:trace>
  <inkml:trace contextRef="#ctx0" brushRef="#br0">25247 12048 8099,'-13'-14'0,"-6"3"379,-3 2 1,2 3-1,2 7 1,4 2-1,0 3 1,2 2 0,7 0-1,9 1 1,14-1 28,10-2 1,12 3 0,12-5-1,8 0 1,13 1 0,-33-3 0,0 0-1,3 0 1,1-1 0,1 0 0,1 0-1,2-1 1,2 0-170,1 0 0,1 0 0,0-1 1,1 0-1,5 0 0,0-1 1,1 0-1,0-2 0,1 1 0,-1 0 1,1 0-1,0 1-108,-1 0 0,0 1 0,-2 0 0,-1 0 1,4 1-1,0 0 0,-4 0 0,-1 0 1,-3 0-1,-2 0 0,-2 0 0,-1 0 1,-3 0-1,-1-1-560,-2-2 1,0 1-1,33 1 1,-16-4-1,-11 4 1,-8 1-1,-10-2-695,-5-2 0,-6 1 0,-11-5-600,-7 3 1,-10 0 1723,-8 5 0,0 6 0,5 1 0</inkml:trace>
  <inkml:trace contextRef="#ctx0" brushRef="#br0">27460 12061 8231,'-1'-7'0,"-2"1"-216,-2 0 1,-5 4 1145,1-2 0,2-2 0,-1 0-466,2-1 1,2 5 0,4 2 0,0 8 0,0 5 0,0 3 0,-2 3 0,-1 2-110,-1 3 1,-11 1 0,2 2 0,-4-1-1,0 1 1,-3-2-119,0-3 0,-3 2 0,-3-6 0,1-2 1,2-1-1,4-2-182,0 1 0,4-3 0,-3-2 0,4-3 0,0-1 0,1-1 0,0-1-208,-1-1 1,-4-2 0,-1 0 0,-2 0 0,-1 0 0,-1 0 0,-3 0 252,-2 0 1,-6 0-1,2 0 1,-3 0 0,-2 0-1,0 1 68,2 4 0,-4-4 1,5 5-1,-1-2 1,1 2-1,0 0-125,0 0 1,2 3 0,-2-5 0,2-1 0,1-1 0,1-2-1,0 0 9,1 0 0,4 0 0,-6 0 0,2 0 0,3 0 0,-2 0 0,-1 0 38,3 0 0,-7 0 0,10 0 0,-1 0 0,-1 0 1,-1 1-111,0 4 1,4-4-1,1 5 1,0-1-1,2 1 1,-2 1-21,0 3 1,5-2 0,-3 1 0,1 0-1,0-1 1,2 0 0,0-2 195,-2-3 0,3 3 0,-3-2 1,5 1-1,3-1 0,1 0-28,-2-1 0,0 3 0,-3-1 0,1-1-322,0 2 1,-1-3 0,1 4-1,0-1 1,-1-3 0,-1 0 22,-2 2 0,2-2 0,-4 4 1,-1-1-1,0-2 0,-1 1 489,3-1 0,3 1 0,2-4 0,0 2 0,-1 2 0,2-1 326,4 2 1,-3-3 0,7 6-674,1 1 1,1 2-1,2 1 1,0 1-1,0-1-180,0 0 1,0 1 0,0-1 0,0 0 0,0 1 0,0-1 559,0 0 1,0 1-1,0-1 1,-1 0 0,-2 1-1,-2-1 1152,2 0-1329,-4 7 1,6-6 0,-5 6-1,1-3 1,1 3 0,1 0-100,1 4 0,-2 1 0,-1 2 0,2 0 1,2-1-1,1 1 0,0 0-227,0-1 1,0 4 0,0-2 0,0-3 0,0-1 0,0-2 273,0 0 1,0-4 0,-1 3 0,-2-2-1,-2-1 1,2 0 0,0-1 243,-1 0 1,2-1 0,-2 0 0,2 3 0,2 1 0,0 0-367,0 1 0,0-3 0,0 4 0,0 2 0,0 1 0,0 2 0,2-1-161,2 1 1,-2 1 0,4 2-1,-2 1 1,1-2 0,-2 0 232,-2-3 0,0-1 0,2-1 0,2-3 0,-2 0 0,-2-2 458,-1 0-530,0-1 0,0-3 0,0 1 0,0 2 0,0-2 0,0 0 0,0 1 0,0 0 0,0 6 0,2-6 0,1 1 0,3 1 0,0 2 0,0 0 0,2 2 0,-3-3 0,-1-1 0,1 2 0,-1-2-5,-1 0 1,-1 3 0,-2-4 0,0 0 0,0 0 0,-2-1 0,-1 0 8,-1-2 1,-5-2 0,4 0 0,1 1 0,0-1 0,-1 2-5,2 2 0,2-2 0,1 3 0,0-3 0,0 0 0,0 1 0,0 2-301,0-2 1,1 3 0,2-1 0,2-2 0,-3-1 0,0-2 342,-2 1 1,0-1 0,0 2-1,-2 0 1,-2 1 0,-3-1 110,-1 1 0,-2 0 0,4-2 0,0-1 0,0 0 0,3 1 0,2-1-356,1 0 0,0-4 1,0 0-1,0 1-149,0 2 0,1 0 1,2-1-1,3-4 529,1-1 1,-2-2 13,4-4 0,-5 0 1,5 0-1,1 0 0,2 0 1,2 2-255,-1 2 0,6-2 0,3 4 0,5-2 0,4 1 0,5-1 0,2 0-202,2 1 0,2-1 1,1-4-1,3 0 1,0 0-1,-1 0 1,-2 0 465,-1 0 0,-4 0 1,-1 0-1,-3 0 1,1-1-1,-3-2-58,1-2 0,2 1 0,-4 2 0,-1 0 0,0-3 0,-1 1 0,2-1-413,-1 1 1,3-1-1,-2 4 1,0-2 0,0-2-1,0 2 102,-1 2 0,-2 1 0,-3 0 0,-1-1 0,-4-2 0,1-2 0,-2 2 310,1 2 1,2 1 0,-4 0 0,-2 0-1,-1 0 1,-2 0-79,0 0 0,5 0 0,0 0 0,-2 0 1,-1 0-1,-2 0-333,1 0 0,-1 4 0,0 1 0,1-1 1,-1 0-1,0 1 0,1-1-41,-1 2 0,-4-4 0,0 4 0,1-2 0,0 2 549,-1 1 0,-1-2 0,-5 4 0,3 1 243,1 2 0,-3 1 0,4 1 0,-1 0 1,1 3-1,1 0 0,-1 0-696,1-2 0,-4-2 0,4 0 0,0 1 0,-2 0 0,-1 1 137,0-2 0,-3 4 0,4-8 0,-1 3 0,-1 1 514,0 0 1,-3 0 0,2 1 0,-2-1 251,-2 0-513,6 1 1,-5-1 0,5 0-1,-1 1 1,-1-1-630,-1 0 1,0 1-1,0-1 1,1 0-1,-1 1 77,-1-1 0,-2-4 0,0 0 472,0 1 0,-2-4-1065,-2-1 29,-3-4 856,-7-1 0,5 0 0,0 0 0,-1 0 0,-2 0 0,-3 0-17,-2 0 1,-4 0 0,-7 2 0,-3 0 0,-5 3 0,-1-1 242,2 2 1,-4-3 0,5 5 0,-2-2 0,1-3 0,-2 0 0,0-1-216,1 3 1,-1-1 0,6-4 0,2 0 0,-1 0 0,0 0-136,-1 0 0,0 0 0,4 0 1,1 0-1,-2-1 0,-2-2 77,-1-2 0,-5 1 1,5 4-1,0 0 1,0-1-1,0-2 1,0-2 362,-2 2 1,4 2 0,-7 1 0,0 0 0,2 0 0,2 1 0,1 2-116,0 2 1,0 1-1,5-4 1,3 3 0,2-1-1,0 2-312,0 3 1,5-1 0,-3-1 0,1 0 0,-1-1 0,0 2 17,-1-1 1,-3 1 0,0 2 0,-2-3 0,-1 1 0,-3-2-418,-2 0 677,-3 4 0,0-7 0,2 6 1,1 0-1,-1 0 0,1-2 0,2 0-144,2 1 1,-6-4-1,10 4 1,-1-1 0,0-1-1,2 1-100,0 1 0,4-5 1,-3 1-1,1-2 0,-1-2 1,-1 0 150,1 0 0,0 0 0,5 0 0,-3 0 0,-1 0 0,1 0 0,1-2 147,-1-2 1,4 2-1,-2-4 1,2 2-1,1-1 222,1 2-391,0 2 0,4 1 0,0 0 0,0-2 0,0-1-440,0-1 0,5 0 219,-5 4 424,6 0 128,-3 0 1,6-6-1,0-3-240,0-3 1,0-1 0,0-1 0,0-1 0,0-2 0,2-5 170,2-4-283,-2 0 0,5-7 1,-3-4-1,5-4 1,3-5-1,3-2-216,3-2 0,1-6 0,5-5 0,-2-1 0,2-3 0,-1 2-1015,0 3 1171,-4-4 0,-6 8 0,-1-5 0,-3 2 1,-3 3-1,-2 1 54,1 1 0,-1 4 0,-4-2 0,0-2 0,0-1 0,-1-2 114,-4 0 1,4 0 0,-4-5 0,4-3 0,1-3 0,0-5 0,1 1-167,4-1 0,-2 33 0,3-1 0,1 0 0,2 0 0,0 0 0,0-1 0,-1 1 0,1 0 0,0 2 0,0 1-16,0 0 1,0 2-1,0-2 1,0 1 0,4-28-1,-1 9 1,-2 9-1,-2 5-16,-2 2 189,-2 6 1,-4 2 0,-1 5 0,-4 0 0,-4 1 0,-3-1 173,-1 0 1,0 1 0,1-1 0,2 0 0,2 1-1,1-1-164,-1 0 1,5-1-1,0-3 1,6-4-1,6-4 1,3-1-1,1 0-273,1 0 0,4 0 1,-2 2-1,-3 1 1,-3 3-1,-1 1 207,-1 3 0,2 7 0,-5 2 0,-2 2 0,-2 1 0,-1 0 0,-1 0-104,-4 2 1,-2 0-1,-7 0 1,1-2-1,0 2 1,-1-1-152,1-1 1,1 4-1,2-4 1,2 3-1,3 2 265,2-1 0,7 1 0,3 0 0</inkml:trace>
  <inkml:trace contextRef="#ctx0" brushRef="#br0">24941 12434 7847,'-14'-7'0,"1"1"0,0 4 0,-1-1 241,1-1 1,6-6 0,5 1 0,10-3 0,8-1 0,5-1 0,1 1 0,2 1 0,1 2 0,0 2 0,-3 2 0,-4 3 0,-3 2 411,-2 1 0,-7 1 1,-8 4-1,-9 4 0,-10 4 1,-6 3-1,-4 4 0,-4-1 150,-4 0 0,1 5 0,1-3 0,1 1 0,0 0 0,2 0-743,3-1 1,8 4 0,2-1 0,2 4 0,2 3-1,2-1 1,2-2-155,0-2 0,-1 3 0,0 2 0,-3 4 0,0 2 0,-1 0 393,-1-1 1,-2 1 0,-6 6-1,1 1 1,-1 1 0,0 1-1,1 1 5,-1 0 0,5 8 1,1-3-1,2 1 0,2 5 1,3 0-321,0 1 0,2 3 1,3-3-1,5 2 1,3 1-1,1-1-35,0-3 1,0-1-1,0-2 1,0-3 0,0 0-1,0-2 147,0-1 0,4 6 1,2-5-1,0 1 1,1 0-1,1 0 166,2-2-390,2 8 1,3-8 0,1 9 0,3-3 0,2-3 0,3-2-94,1-1 1,2-6 0,-1 3 0,2-2 0,3-1-1,5-3 1,2-4 124,2-4 0,5-1 1,1-6-1,0-1 0,3-3 1,-1-2 98,3-3 0,10-5 0,-4-4 0,4 1 0,1-2 1,-4-1-114,-2-2 1,8-3 0,-11-3-1,2-2 1,0-4 0,-3-5 83,-3-2 0,-3-6 0,-6 1 0,0-3 0,0-7 1,-2-4-1,-1-10 141,-1-5 1,-1-2 0,4-10 0,-20 30 0,0-1 0,0-1 0,-1 0 0,2-4 0,0 0 0,0-1-1,0-2-25,2-1 1,-1-2 0,1-1 0,-1 0 0,-1 4-1,-1 1 1,-1 1 0,1 1 0,-2 0 0,0 0 0,-1 1-1,-1 0 43,-2-2 0,-1 1 0,12-30 0,-10 1 0,-3 4 0,-4 2 0,-4 2 155,-1-1 0,-5 6 0,-5-6 0,-6 3 0,-7-3 0,-6 1-214,-2 0 1,-4-5 0,3 2 0,-2-5-1,15 32 1,0-2 0,-1-2 0,0-1 0,1-1-1,0-2-1516,1-1 1,1 1 1268,1 1 0,0 1 1,0-2-1,1 1 0,0 4 1,-1 1-1,-12-33 1,-2 6-1,-2 10-206,-1 8 1,-6 4 0,1 14 0,-2 6 0,-4 6 0,-2 8-339,-5 5 0,-3 11 0,-1 7 1,1 11 716,3 13 0,3 12 0,6 10 0</inkml:trace>
  <inkml:trace contextRef="#ctx0" brushRef="#br0">13037 13087 7850,'-40'-7'5,"12"-3"0,6 5-744,5 2 841,10 2 0,1 2 1,6 4-1,0 3 1,0 4-1,0 3 1,0 3-1,0 4 367,0 3 0,0-3 1,0 1-1,0 2 1,0 3-1,0 5-348,0 1 0,0-3 0,0 3 0,0 0 0,0 0 0,0 1 2,0-1 0,0 6 0,0-3 1,0 5-1,0-1 0,0 4 39,0 1 0,-2-2 1,-1 4-1,-2-1 1,-1 0-1,-2 2 107,1-1 1,-1-1 0,0-4 0,2 1-1,1 1 1,1-1-124,1 1 0,1 0 0,2-2 0,0 5 0,0 1 0,0 3 0,0-2-27,0 2 1,2-2 0,1 0-1,1-2 1,1-1 0,-1-1-171,0 0 1,5-2 0,-4-4 0,-2 0 0,-2 0 0,-1 0 0,0 0 195,0 0 0,-4-4 1,-2-1-1,0 2 0,-1 0 1,1 0 13,0-1 1,-3-1 0,3 4 0,0-2 0,-1-1 0,1 1-141,0 1 0,1-2 0,5-2 0,0 0 0,0-2 1,0 1-1410,0-4 966,6-6 1,2-4-1,5-6 1,2 1-1,3-3 1,5-2-2101,7-4 2524,4-16 0,12-9 0,1-14 0</inkml:trace>
  <inkml:trace contextRef="#ctx0" brushRef="#br0">23261 12528 7972,'-13'-12'239,"-1"3"0,1 3 0,0 6 0,1-2 1,2-1-1,1-1 200,-2 1 0,1 3 0,1 4 0,5 5 0,1 2 0,0-1-331,-2-1 0,-5 0 0,1 4 0,-3 1 0,-3-1 1,-2 0-45,-6 0 0,-3 2 1,-4 2-1,-3 0 1,-1 1-1,-1 1 439,1 4 0,-3 0 0,4 1 0,2-3 1,1-1-1,5 1-278,0 3 0,4 1 1,1 2-1,0-1 1,6 1-1,2-2-288,3-3 1,0 8 0,-4-3 0,-2 2 0,-3 4 0,-4 1-1,-3 1 174,-2 1 0,-6-5 0,-1 5 1,-3 1-1,-1 1 0,-4 1 308,1-4 0,4 4 0,3-5 0,0 1 0,1-1 0,2-1 0,4-2-137,4 2 0,6-5 0,0 4 0,2 1 0,3 1 0,2 1-388,1 1 0,1-2 0,-2 3 1,2-1-1,1 1 0,0 1 156,-4 2 1,-1 5 0,-2-1 0,-3-1 0,-2 0 0,-2 0 0,-2 1 222,-3-1 1,0-1 0,-1-1-1,1 2 1,-1 1 0,0 1 0,1-1-39,-1 1 1,2-1 0,2-4-1,6 0 1,3 0 0,4 0-352,1 0 0,6 4 1,-3 1-1,2-1 1,-1 2-1,1 3 172,-2 3 0,3 6 0,-4 2 0,1 3 0,3 3 0,1-1 0,2 4-70,0-1 0,0-14 0,0 3 0,0-7 0,0-4 0,0 0 1,0-5-146,0-4 0,0 0 0,0-6 1,0-1-1,0-2 0,0-1-461,0 0 1,0-7 0,0-1 0,2-1 0,1 0 0,3-2-365,1-1 1,-3-2 0,5-1 0,2-1 0,4-4 983,7-1 0,0-2 0,11-4 0</inkml:trace>
  <inkml:trace contextRef="#ctx0" brushRef="#br0">13757 17165 7739,'-20'0'0,"1"3"0,-4 6 0,2 9 0,0 7 414,0 6 1,-1 0-1,-5 8 1,-1 2-1,-3 2 1,-3 2-1,-1 2 1,-1 2-1,0 3 1,1-3-1,-1 0 1,1-5 0,1-1 683,3-5 1,1-5 0,0 1 0,-2-1-1,-1-5 1,-1-5 0,2-5 0,-2-3-657,-1-2 1,4 1 0,-4-3 0,-2-2 0,-2-4 0,-2-4 243,-4-1-571,4 0 0,-11-3 0,2-4 1,-5-8-1,-4-4 0,-2-5-86,-3-1 0,-1-2 0,-3-2 1,33 12-1,0 0 0,0-3 1,1 0-1,0-1 0,1-1-11,1-1 1,0 0 0,-25-20-1,26 18 1,1 0 0,0-2-1,1-1 1,-1-3 0,2 0 0,-1-3-1,2-1 1,-1 0 0,1-2-46,0 0 1,2 0 0,2-1 0,0 0 0,-1-1 0,1-2 0,-1 1 0,2-1-1,0 0 1,1-1 0,0-1 0,0 0-59,1-1 0,0 1 0,0 3 1,0 0-1,0-2 0,0 1 1,0-1-1,-1-1 0,0 1 1,-1 0-1,0-2 0,-1 1 1,1 0-1,0 0 166,-1 0 0,0 0 0,0-2 0,0 0 0,-1 0 0,-1 1 1,3-3-1,0 0 0,1 0 0,0-2 0,2 1 0,0-2 0,1 1 1,0-1-30,2-1 1,1-1 0,1-1-1,2-1 1,0-4 0,1-1-1,3 1 1,0-1 0,2 0-1,2 0 1,1-3 0,1 1-62,1-3 1,1 0-1,2 4 1,2-1 0,0-4-1,2 0 1,1 3 0,1 1-1,1 4 1,1 1-1,0 1 1,1 1 73,0-3 1,2 2-38,-1 9 1,1-1 0,0-10-1,0 0 1,1 9 0,1 1 0,-1-1-1,1-1 1,1-2 0,-1-1 0,0 1-1,0 0-3,-1 0 1,0-1 0,0-2 0,-1 0-1,-1 3 1,1 1 0,-1 0 0,0-1-1,-1 1 1,0-1 0,1 1 0,0 0-1,0-3 1,1 1-60,0-2 1,0 0 0,1 1 0,0 0 0,1-2 0,0-1 0,2 1 0,0-1 0,1 1 0,0-1 0,2-1 0,1-1-75,2-1 1,0 1 0,-1 6 0,1 2 0,2-3 0,1 2-1,-3 4 1,-1 2 0,-3 4 0,0 1 0,1-1 0,0 0-1,0 1 1,0 0 202,2-1 1,-1-1 0,0 1 0,0 1 0,-2 1 0,-1 1 0,-1 1 0,0 1 0,-1 1 0,0-1 0,16-32-30,-16 33 0,0 1 1,12-35-1,5 4 0,-2 2 1,2-3-1,1 4 0,1 2-86,-1 3 0,0 8 0,-6 6 1,2 5-1,-2 4 0,2 3 0,-2 4-77,0 3 1,3 4 0,2-2 0,1 2 0,3 2 0,1 1 0,4 0 10,2 3 0,4 5 0,5 1 1,0 2-1,1 3 0,0 3 146,4 5 0,-2 2 1,5 8-1,-2 3 1,-2 4-1,-1 5 0,0 4 219,2 4 1,0 5 0,-5 5 0,0 4 0,-1 2 0,-3 3-226,-4-1 1,-4 2 0,-2 1 0,-4 2-1,-4-2 1,-4-1 0,-5-2-343,-4 1 0,-3-7 0,-3-3 0,-4-4 1,-2-4-1,-1-5 0,-1-3-1079,-1-1 1,-1-2 0,-2-3-1,-2-4-2249,-2-3 3616,8-8 0,-2-7 0,11-7 0</inkml:trace>
  <inkml:trace contextRef="#ctx0" brushRef="#br0">13463 10915 7883,'-37'-17'1531,"-1"0"0,-20-8 0,29 13 0,12 12 1,13 10-841,7 7 1,10 5 0,11-4 0,7-1 0,12 1 0,13 0 0,17-2 0,-31-8 0,2-1-596,4 0 1,1-1 0,1 0 0,0 0 0,-1-1-1,1-1 1,-2-1 0,0-2 0,-2 0 0,-2 0 0,0-1-1,-2 0-5012,-2 0 1,-1 0 4576,23 0 0,-4-12 1,-11-3-1</inkml:trace>
  <inkml:trace contextRef="#ctx0" brushRef="#br0">10224 16846 7772,'-26'-24'2033,"-1"6"1,2 8-630,16 14 0,3-1 0,6 7 1,-2 4-1,-2 5 0,-5 8 1,-3 8-802,-1 7 0,-2 12 0,-1 0 1,-3 2-1,-1 2 0,1 0 1,1-1-732,-1 3 0,4-12 1,-4 3-1,3-7 0,1-2 1,3-5-1404,0-3 1,2-5-1,1-6 1,7-7 0,10-6 1530,10-5 0,17-28 0,7-6 0</inkml:trace>
  <inkml:trace contextRef="#ctx0" brushRef="#br0">10504 17192 7745,'-68'12'1771,"4"9"0,18 14 0,9 2-797,9-1 0,10 1 1,1-6-1,2-2 0,3 1 1,3-2-1,5 0 0,2-2-777,2-1 1,11-2 0,3 0 0,7-6 0,9-3 0,7-5-872,6-5 0,12-13 0,-2-7 0,0-6 0,-1-8 0,-6-1 211,-5-2 1,-5-4 0,-15 3 0,-8-1 0,-9 1 0,-8 1 0,-9 5 1121,-8 4 1,-9 1 0,-2 6-1,-2 4 1,-2 4 0,2 3-1,4 3 634,7 2 0,4 1 1,5 0-1,4 0-2462,5 0 0,19 0 0,20 0 1,12-2-1,14-2 0,13-7 1169,-31 4 0,0-2 0,6-3 0,1-3 0,1-2 0,0 0 0</inkml:trace>
  <inkml:trace contextRef="#ctx0" brushRef="#br0">11264 17059 15669,'-59'31'0,"-3"0"0,-1 6 0,6 6 0,9 9 0,11 0 0,10 2 0,10-2 1225,6 0 0,13 1 0,11-10 0,9-3 0,12-4 0,14-5 0,13-7 0,7-10-1248,4-8 1,1-18 0,-34 2-1,-1-3 1,-1-4 0,0-3 0,-1-3-1,-2-3 1,-3-1 0,-3-1 0,16-33-627,-14-4 1,-17 5 0,-16-10-1,-15 2 1,-17 4 0,11 34 0,-2 2-1,-4 3 1,-1 2 83,-1 1 1,-1 4 0,-2 2 0,-1 3 0,-36-3 564,3 6 0,-5 10 0,0 7 0</inkml:trace>
  <inkml:trace contextRef="#ctx0" brushRef="#br0">13037 12008 8050,'-19'-19'0,"4"4"0,-3-2 0,3 7 0,2 6-713,0 2 0,-2 2 1031,-3 0 0,-3 2 0,-5 2 0,-1 3 0,0 2 0,1-1 1,0-1-1,4 1 0,4 2 416,4 2 1,6 1 0,5-1 0,6-2 0,6-2 0,3-1-281,1 1 1,1 0 0,-1 6 0,-1 1 0,-2 1-177,-1 2 1,-6 5 0,1 0 0,-4 2 0,-4 3 0,-5 1 125,-3 3 0,-1 5 0,-2-2 1,-1 4-1,-2-1 0,2-1 1,1-1 0,6-2 0,2 3 0,1-3 0,3 0 0,3-2 0,4 2-63,5 1 0,3-4 1,1 4-1,1 1 1,-1-1-1,0 1-105,1 1 0,-1 1 0,-1 2 0,-2 2 0,-2 1 0,-2 1 0,-4 1-72,0 0 1,-2-3 0,0 4 0,-2-2 0,0 1 0,-3-2-32,2-2 0,-3 3 0,2 1 0,1-2 1,1-3-1,2-3-125,0-2 0,0-1 0,2 3 0,1-2 0,3-1 1,1 0-10,3 3 0,-2 1 0,-1 2 0,1 2 0,-2 1 0,1 2 0,-1 3 0,0 2 0,-2-1 0,-4 3 0,0 3 0,0-1 0,0 1 0,0-3 0,0-3 0,0 1 0,0-5 0,0-2 0,0-2 0,0-1 0,0-4 0,0-1 0,0 2 0,0 0 0,0 0 0,0-3 0,0-1 0,0 2 0,0-2 0,0 0 0,0 2 0,0 1 0,0 1 0,0 10 0,0-14 0,0 8 0,2 1 0,1-2 0,1 4 0,-1 2 0,0-2 0,0 4 0,1-1 0,-1-3 0,-1 1 0,-2-4 0,0 2 0,0-4 0,1-5 0,2-2 0,2 0 0,-2-1 0,-2 0 0,-1 0 0,0-3 0,0 2 0,0 1 0,0-3 0,0-4 0,2 4 0,2-5 0,4 1 0,0 1 0,1 0-38,2 2 1,-1 0-1,0-2 1,-1-1 0,2-4-1,1 0-1601,1-4 1,5 3-1,-1-1 1,0-2 0,-1-1-1,2-2 1564,4 1 1,9-7-1,3-1 1</inkml:trace>
  <inkml:trace contextRef="#ctx0" brushRef="#br0">11784 14593 8109,'-8'-26'0,"-3"2"0,3 5 492,1 5 1,-1 10 0,4-1 0,-5 4 0,-3 2 0,-1 5 0,-2 8 0,-3 8 0,-4 8 371,-3 5 0,-2 1 1,2 2-1,1 4 0,5-1 1,3 2-1,4 0 1,2 1-196,2-1 0,4-1 0,8-4 0,7-1 0,5-3-652,6-1 0,8-3 0,1-8 0,-2-5 0,-2-3 1,-3-5-1691,-2-5 1290,-6-2 0,2-4 1,-9-2-1,-5-5 1,-2-5 643,-2-3 0,-8 2 0,-3-1 0,-9 4 0,-2 4 0,-5 2 469,-1 3 0,8 2 1,-7 1-1,3 1 1,4 2-1,3 3 1,7 3-648,5 6 0,4 0 1,2 6-1,4-1 0,5 3 1,8 2-2542,9 0 0,5 5 1,10-8-1,2 1 2234,5 0 1,3-4 0,1-6 0</inkml:trace>
  <inkml:trace contextRef="#ctx0" brushRef="#br0">12210 15153 7858,'-4'-13'0,"0"-1"0,-7 7 0,4 1 0</inkml:trace>
  <inkml:trace contextRef="#ctx0" brushRef="#br0">12210 15233 8036,'-13'-19'493,"4"-1"0,2-2 0,1 4 307,3 4 1,-4 0 0,-2 2 0,-3 2 0,-2 3 0,1 1-308,0 3 0,-1 7 1,1 5-1,1 3 1,2 1-1,1 1-329,-1-1 1,4 5 0,1 1 0,4 2 0,2 1-1,4-1 1,4-4-893,2-2 0,4-1 1,3-3-1,4-2 1,5-4-1,3-4-1502,1-1 0,0-6 2230,-5-3 0,7-8 0,1-4 0</inkml:trace>
  <inkml:trace contextRef="#ctx0" brushRef="#br0">12330 15180 8019,'-13'0'0,"0"-5"0,-1-1 0,1 0 992,0 0 0,-1 2 0,3 5-67,2 4 1,3 2-1,7 7 1,4-1 0,2 0-1,3 2-877,4 3 1,-4-3-1,9 2 1,-1-2 0,1-1-1,1-1 1,-1-1 0,-1-3-1,-1-3-1844,1-1 1,-4-3 0,-7 1 0,-3-5 0,-5-2 1790,-6 1 1,-7-4-1,-2-1 1,-3 1-1,-2 2 1,-1 4 0,0-1-1,1-1 859,2-1 0,1 0 1,4 4-1,3 1 1,2 4-1,4 3-534,4 4 1,2-3-1,4 0 1,4 1 0,4 2-1,5 0 1,2-3-845,1-5 0,4-2 1,-1-2-1,4 0 0,3 0 1,-3 0-485,-4 0 0,-5-6 0,-5-1 0,-2-2 0,-4 0 1163,-3-2 0,-5 1 1,-5 0-1,-3 2 0,-6 2 1,-2 2 868,-2-2 0,0 5 0,5-5 0,0 1 1,-1-1-1,3-1-263,2-4 0,7 4 1,10-2-1,2 0 1,6 0-1,3 2-1008,5 1 1,1-3 0,2 3 0,0 0 0,-2 0 0,-3 3 0,-4 2-724,-3 1 0,-6 0 0,-2 1 0,-1 4 1212,-3 4 1,-6-2-1,-3 2 1,0 1 0,-1 1-1,1-1 473,0-1 0,3-6 1,7 1-1,5-2-830,3-2 0,1-5 0,2 0 1,1-3-1,1-2 0,-4-1 1,-3 1-1072,1 1 0,-5 5 1,-3-4-1,-6 2 1461,-6 3 0,-7 8 1,-2 4-1,1 3 0,3 2 1,0 3-1,2 0 419,4 0 1,-3 2 0,7-1 0,2-2 0,5-1 0,6-2-702,3 1 0,7-7 1,3-3-1,4-2 0,0-2 1,-1 0-588,-2 0 0,0-6 1,-6-3-1,-5-3 0,-8 0 597,-7 3 1,-6 4 0,-9 5-1,-4 3 1,-2 5 0,2 10-1,6 7-388,6 6 385,4 15 0,23 9 0,6 12 0</inkml:trace>
  <inkml:trace contextRef="#ctx0" brushRef="#br0">21555 18765 8238,'-19'-14'0,"4"2"0,-4 2 0,1 3 185,0 1 0,0 0 226,5 1 0,0 4 0,-1-4 1,1 4-1,1 2 0,3 4 1,5 4-1,5 4 0,8 3 93,9 2 1,17 6 0,13-2-1,11 3 1,-23-11 0,2-1 0,4 0-1,1-1 1,4 0 0,2 0-1,2-1 1,1-1-294,4-1 1,1 1-1,-1-1 1,1-2 0,0-2-1,1-1 1,0-1 0,0-2-1,0 1 1,1-2 0,-1-1-1,1-1-187,-1-2 1,1-1-1,-1-1 1,-1-3 0,-4-4-1,-1-2 1,0 0-1,-1-1 1,-2-2 0,-1-1-1,-1-2 1,-2-1-282,-2-1 1,-1-3 0,-1-2 0,-1-2 0,-6 0 0,-1-2 0,-3 0 0,-1-1-1,-3 0 1,-2-2 0,-3 0 0,-2-1 70,-1-1 1,-3-2 0,-5-2 0,-4-1 0,-1-1 0,-2-1 0,-4 0 0,-3-1 0,-4-1 0,-3 0 0,-5 1 0,-4 2 0,-4-1 0,-4 2 108,-2 2 1,-5 1 0,-4-1-1,-5 3 1,-5 4 0,-4 3 0,-6 1-1,-3 4 1,-6 3 0,-2 4 0,20 7-1,0 2 1,-1 1 55,-1 1 0,0 2 1,-1 1-1,0 0 0,-1 2 1,1 0-1,0 3 1,1 1-1,0 1 0,0 1 1,0 1-1,0 1 0,1 1 1,1 2-1,-1 0 1,0 2-1,1 1 0,0 1 1,-21 7-1,1 3 117,5 0 1,3 3 0,4-1 0,3 3-1,6 0 1,2 3 0,4 1 0,4 3 0,5 2-1,5 3 1,4 2 0,5 2 0,4 2 0,4 2-180,2 2 0,5 0 0,7-1 0,4-1 0,5 2 1,4 0-1,7-1 0,5-2 0,6-1 0,4-2 0,8 0 0,3-2-771,5-2 1,2-1-1,3-3 1,3-1 853,-15-12 0,2-1 0,0-1 0,-1 0 0,1 0 0,1-1 0,6 3 0,2-1 0</inkml:trace>
  <inkml:trace contextRef="#ctx0" brushRef="#br0">24168 18138 8499,'0'-19'0,"1"6"0,2-2 0,3 6 250,1 3 0,7 2 1,3 4-1,1 0 1,0-2-1,1-1 1,2-3-1,1 0 1,2 0-1,1 3 1,3 2-1,0 1 1,2 0-1,0 0-217,1 0 0,4 4 1,-4 2-34,-1 2 0,-2-5 0,-1 3 0</inkml:trace>
  <inkml:trace contextRef="#ctx0" brushRef="#br0">24181 18471 8508,'-25'-4'1789,"3"0"1,11-1-1,16 5-1470,11 0 0,13 0 0,9 0 0,4-1 0,9-4-319,5-4 0,5 3 0,5 0 0</inkml:trace>
  <inkml:trace contextRef="#ctx0" brushRef="#br0">25381 18085 8396,'-14'-34'1068,"1"-6"395,0 6 1,4 15 0,1 16 0,1 6-1,0 5-904,-4 4 1,-1 14-1,-1 5 1,0 7 0,-1 5-1,1 3-447,0 1 0,-1 2 0,2 5 0,2-3 1,3 0-1,1-4 0,3-1-367,1-3 1,2-6 0,0-3-1,0-3 1,2-6 0,2-7-150,5-8 0,-1-4 1,0-6-1,1-3 1,-1-4-1,-2-8 326,0-4 1,-5-3 0,2-5 0,-7 2 0,-8 1-1,-6 3 1,-3 4 771,-2 5 0,-3 0 1,0 8-1,-1 1 0,2 3 1,3 4-1,4 6-355,3 7 1,3-1-1,3 6 1,5 3 0,2 3-1,5 4-1664,6-3 1,6-1-1,12-1 1,2-2 0,5-3-1,9-4 1325,8-3 0,-1-8 0,9-1 0</inkml:trace>
  <inkml:trace contextRef="#ctx0" brushRef="#br0">25741 18405 10349,'-14'-36'0,"1"8"0,0 12 1665,-1 7 1,1 6-1,0 7 1,-1 4-1040,1-1 1,0 5 0,-1-2 0,1 7 0,1 5 0,2 5 0,2 4 0,2 4-954,3 4 0,3 1 0,6-2 0,6-2 0,7-5 1,5-3-223,4-1 1,3-7-1,-1-3 1,3-7-1,-1-6 1,-1-4 0,-6-5 13,-5-9 0,-10-5 0,-3-9 0,-2-3 0,-8-5 0,-9-2 1483,-9-2 0,-4 0 0,0 0 1,1 1-1,2 4 0,0 4 0,1 4-172,3 5 0,8 3 0,4 7 0,6 3-1907,10 4 0,14 5 0,15 6 0,7 6 0,10 6 0,8 3 1131,-29-9 0,2-1 0,1-1 0,1 0 0,1-1 0,0 1 0</inkml:trace>
  <inkml:trace contextRef="#ctx0" brushRef="#br0">26434 18405 8353,'-33'0'1735,"-5"-6"-661,-7-3 1,-5 3-1,2 3 1,1 8 0,4 6-423,6 6 0,1 6 0,10 0 0,7 2 0,7 1 1,7 1-1,7 1-376,7 3 1,7-3-1,15 4 1,6-6 0,5-5-1,3-8-699,3-7 0,-2-6 0,0-6 1,-8-7-1,-5-8 0,-8-7 0,-7-6-255,-8-6 1,-5-3 0,-11 3 0,-8 2 0,-8 1 0,-8 4-154,-5 5 1,-2 6 0,-2 13 830,-1 4 0,-3 10 0,-10 2 0</inkml:trace>
  <inkml:trace contextRef="#ctx0" brushRef="#br0">25221 19498 11120,'-15'-30'0,"-1"3"0,-2 8 1466,1 7 1,7 6 0,1 5 0,-1-2-998,-2-2 1,-1 1-1,-1 4 1,1 0 0,0 0-1,-1 2 1,3 2 202,2 5 1,1 3 0,5 1-1,-1 2 1,1 1 0,1 3-912,2 2 0,2-3 0,2 3 1,7-1-1,3 0 0,6-1 1,-1-3-650,0-1 0,3-6 0,-2-2 0,-1-1 1,0-3-1,-2-1-155,-3-2 0,0 0 0,-1 0 0,0 0 1043,1 0 0,-1 0 0,0 0 0</inkml:trace>
  <inkml:trace contextRef="#ctx0" brushRef="#br0">25567 19538 10585,'-28'-48'0,"6"8"0,7 11 2729,6 11 1,3 10 0,8 1-2673,2 1 0,8 2 0,9 4 0,2 1 0,7 5 0,3 6 0,4 4 0,0 1-716,-2-3 1,2 4 0,-4 0 0,-2-2 0,-1-1 0,-5-3-496,0-3 0,-6-3 0,-4-8 2090,-9-2 0,-9 1 1,-15-5-1,-4 2 1,-3 3-1,-3 3 0,-2 3 330,-1 2 0,-5 11 0,5 0 0,2 5 0,1 3 1,4 3-1863,6 2 1,0 7 0,11-4 0,-1 2 0,6 3-1,6 0-2674,9-1 0,12-4 3270,11-5 0,8 0 0,4-1 0</inkml:trace>
  <inkml:trace contextRef="#ctx0" brushRef="#br0">26194 19671 13345,'-18'-34'0,"0"4"0,2 8 0,1 7 0,2 5 0,-1 1 0,1 2 0,0 2 0,1 5 1173,3 5 1,3 2 0,6 8 0,0 3-1,0 2 1,2 2 0,4 1-1544,7 0 0,6-2 1,8-2-1,1-2 1,4-7-1,7-3 370,4-4 0,1-1 0,-4-2 0</inkml:trace>
  <inkml:trace contextRef="#ctx0" brushRef="#br0">26554 19298 8330,'-14'-21'1667,"0"5"-740,-4 5 1,3 11-1,-1 11 1,4 4 0,4 4-1,1 2-178,0 2 0,4 7 0,-2 2 1,4 1-1,2 3 0,4-1 1,5 4-1497,6-2 1,6-6 0,8 0 0,3-3 0,1-3 0,1-3-4681,-1-4 5427,5-9 0,-11 3 0,5-5 0</inkml:trace>
  <inkml:trace contextRef="#ctx0" brushRef="#br0">26807 19711 11253,'-13'-21'0,"-2"-4"0,-3-5 0,-3 1 0,1 2 0,2 3 0,3 5 9372,2 4-8204,5-1 1,4 12-964,8-1 1,5 8 0,9 13 0,6 4 0,4 0 0,3 4-1,0 1-322,2 2 0,-5-5 0,3-1 1,-5-2-1,-2-3 0,-3-1 1,-2-1-1,-3-1 0,-1 0-1476,-1 1 1,-7 0 0,-3 4 0,-2 6 1592,-2 5 0,-12 5 0,-3 6 0</inkml:trace>
  <inkml:trace contextRef="#ctx0" brushRef="#br0">6705 17392 28672,'0'-9'-3096,"0"0"1,0-1-1,0-2 3648,0-1 1,0 4-1,-1 1 1,-4 2-1,-4 3 1,-3 2 0,1 2 389,2 4 0,-3-4 1,3 4-1,-1-2 0,-1 0-417,2 1 1,0 7-1,-4-3 1,1 4-372,3 2 0,-2-5 0,2-1 0,-3 3 0,-2 2 0,1 3 0,0 4 116,-1 0 1,0-2-1,-3 3 1,0 0-1,0-1 1,2 4-271,2 1 0,1-3 0,2 1 0,3 0 0,1 1 0,1 0 0,1-2-281,-1 2 1,1-1 0,5 1 0,2-2 0,3 2 0,2 1 467,2 2 1,2-2 0,3-1 0,1-2 0,2 1 0,-1 1-96,3-2 0,-4-2 1,6-6-1,0 3 0,1 0 1,-3-2-93,0-4 0,3-1 0,0-4 0,0 0 0,1 0 0,-3-3 0,-1-2 0,1-1 0,1-6 0,4-1 0,-3-2 0,-2 0 0,0-1 0,-1-2 0,-5-1 0,0-2 0,-5-1 0,-1-2 0,-1 1-49,-4 3 1,-2-1 0,-2-1 0,-3-2 0,-5 1 0,-6 3-108,-6 0 1,2 1 0,-4 1 0,-1 3 0,-3 5-1,1 2 1377,3 2-1221,-3 0 0,6 0 0,-5 0 0,3 0 0,2 2 0,3 1 0,1 1 0,1 7 0,3-2 0,2 2 0,4 3-466,4-1 1,1 6 0,0 3 0,0 4 0,1 2-68,4 3 0,8-9 0,8 3 1</inkml:trace>
  <inkml:trace contextRef="#ctx0" brushRef="#br0">6638 17605 8145,'-20'8'0,"0"11"0,7 2 0,0 10 0,-1 6 290,1 4 0,-2 2 0,-1-3 0,-3 0 1,-2 0-1,-1 0 0,1 0 0,3-2 0,5 0 1,4-4-1,6-2 0,6-4 112,6-4 0,13-5 0,6-7 1,5-3-1,4-6 0,1-6 0,4-9 1,1-7-1,1-9-434,-1-5 1,-3-2 0,-6-7 0,-7-1 0,-8-1 0,-5 1-987,-6 1 1214,-2 2 1,-17 8 0,-9 4 0,-6 7 0,-8 5 0,-5 5 545,-7 4 0,-3 8 0,-3 10 0,2 4 0,0 4 0,5 2-145,7 2 1,11 4-1,9 2 1,5 3 0,6-3-1,8-1-516,11-1 1,15-2 0,14-3-1,11-5 1,10-7 0,8-6-75,5-2-408,-2-2 0,-7-10 0,-9-4 0,-7-2 0,-7-3 0,-9-3-648,-12-4 0,-5 0 1,-17 1-1,-11 1 1,-12 3-1,-19 2 1,-10 4 1597,-6 5 0,-10 5 0,2 10 0,-1 5 0,5 6 1,9 7-438,7 2 0,12 7 0,7 5 0,9 5-112,8 2 0,22 1 0,10-5 0</inkml:trace>
  <inkml:trace contextRef="#ctx0" brushRef="#br0">2466 17712 8227,'-1'-22'575,"-4"-1"0,-2 9-148,-7 0 0,7 5 1,1 6-1,0-1 1,-3 1 732,-3 2 1,5-1-1,4-1-457,6-1 0,6-1 0,9 4 0,5-2 0,6-3 0,5 0 0,1 0-383,2 3 1,5-3 0,-7 2 0,2-1 0,0 1-1,-3-1-265,-1 2 1,-3 2-1,-7 1 1,-2 0 0,-3 1-70,-6 4 1,-5 4 0,-9 7 0,-2 3 0,-6 2 0,-7 3 0,-3 1 832,-1 1 1,-3 1-1,6-2 1,1-1-1,-1-2 1,2 0-658,4-1 0,0 3 1,6-6-1,0-1 1,-1 1-1,1 1 0,0 1-930,3-1 0,1 3 1,2-3-1,0 1 0,0 0 1,0 1-1,0 1-970,0-1 1,0 4-1,2-6 1,4-1-1,6-4 1738,4-3 0,14-11 0,-2-1 0</inkml:trace>
  <inkml:trace contextRef="#ctx0" brushRef="#br0">3493 17259 8137,'0'-68'1025,"0"7"0,0 21 438,0 13 1,0 12 0,0 11 0,0 10-541,0 9 1,-8 17-1,-5 16 1,-8 9-1,-6 13 1,13-32 0,-1 1-672,-1 4 0,1 0 0,-4 2 0,1 0 0,0 2 1,0 0-1,0-1 0,-1 1 0,1-1 0,0 1 1,2-2-1,1 0 0,2-1 0,0-2-796,1-1 1,2-2 0,-8 31 0,9-4 0,4-6 0,4-5-1,1-4 1,0-2-1911,0-4 0,0-4 0,0-1 0,0-1 2454,0-4 0,-6-2 0,-1-7 0</inkml:trace>
  <inkml:trace contextRef="#ctx0" brushRef="#br0">3932 18018 8256,'-6'-28'0,"4"4"0,-6 14 376,2 1 1,8 0-1,7-2 1,1 0 0,0 4-1,-1 1 1,2 4 0,-1 5-1,2 8 1012,1 5 0,-7 5 0,7 7 0,-2 1 1,-2 4-1,-2 1 0,-1 3-1104,-3 2 1,-2-5 0,-1-2 0,0-1 0,-1 0 0,-4-1-875,-3-2 1,-6-3 0,-2-1 0,-2-3 0,0-2 0,1-3-7,-1-1 1,-4-3 0,4-3 0,2-5 822,1-2 0,3-8 0,3-3 0,5-3 1,4-1 409,4-1 0,2 6 1,4 0-1,-1 1 1,2 1-1,0 0 1,3 3-31,-1 1 1,0 4 0,1 2 0,1 5 0,1 3 0,3 1 0,0 1-1242,1-1 0,3 0 0,0-1 1,0-3-1,2-3 0,1-1-2643,2-1 0,1-1 0,-2-9 3057,0-7 0,5-7 1,2-6-1</inkml:trace>
  <inkml:trace contextRef="#ctx0" brushRef="#br0">4412 18045 8256,'-6'-13'1757,"6"5"0,2 5 1,8 5-1,9 4-2139,7 1 0,-6-4 0,10 1 0,1-2-116,2-2 1,2-3 0,2-4-1,-3-8 1,-6-4 0,-1-5 0,-6-1-24,-5-2 0,-5 5 1,-11 1-1,0 2 1,-2 3-1,-2 1 1,-7 3 2133,-5 3 0,0 3 0,-5 6 0,2 2 1,2 2-1,3 6-209,0 7 0,7 11 0,2 10 1,4 8-1,1 5 0,0 6 1,0 3-984,0-1 1,0 10 0,1-9-1,4 0 1,5 1 0,5-6-422,3-5 0,4 1 0,-4-7 0,5 6 0,-2-2 0</inkml:trace>
  <inkml:trace contextRef="#ctx0" brushRef="#br0">2693 16766 8392,'-20'-27'0,"1"2"0,-5 4 0,4 8 0,-1 7 223,0 4 1,-1 2-41,-5 0 0,2 6 0,0 5 0,0 3 0,-3 6 0,-2 0 0,-1 4 0,0 1 0,1 2 0,2 0 0,1-1 260,1 1 0,-1 4 0,0 0 0,1 0 0,1 0 0,1 3 0,3 2 0,0 4-10,1 1 1,3-2-1,0 7 1,3 0-1,4 2 1,3 6 0,1 2-125,3 2 0,1 4 0,2-1 1,0 4-1,0 7-112,0-33 0,0-1 1,2 1-1,1-1 1,0 0-1,0 0 1,-1 0-1,1-1 1,5 35-1,-1-1 1,4-5 91,1-2 0,5 3 1,3-7-1,-1-2 0,3 1 1,0-1-117,2 1 1,10 2 0,-3-6-1,6-3 1,3-2 0,0-3-199,0-2 0,0 1 0,2-2 0,1-1 0,4-2 0,2-2 0,4-2 71,2-1 1,-2-7-1,9 2 1,2-3 0,1-1-1,6-2-36,-31-13 0,0-2 0,-2 1 0,0-1 1,7-2-1,0-1 0,1 1 0,-1 0 0,-2-1 1,0 0-1,0 0 0,1 0 0,-2 0 1,0 0 1,2 1 0,0 0 1,2 0-1,0 0 1,-4 0-1,0-1 0,-1 1 1,-1 0-1,1 1 1,-2 0-1,0-1 1,-1-1 42,1-2 0,-1 0 0,5 1 0,0 0 0,-2-2 0,-2 0 1,1-1-1,0 1 0,1-1 0,0-2 0,-2 0 0,0 0 33,0 0 1,-1-2-1,7-3 1,-1-2 0,-6-1-1,0 0 1,1-1-1,0 0 1,2-2 0,0-1-1,-1 0 1,0-2-1,1 0 1,1-2 54,-2 0 0,0 1 0,-2 1 1,1-1-1,-1-3 0,-1-1 1,-1 0-1,-1 0 0,30-16 1,-5 1-375,-7 1 0,-4-2 0,-2-5 1,-7 2-1,-9 3 0,-7-1 1,-8-2 218,-5-5 0,-1-2 1,-7-2-1,-3-6 1,-6-7-1,-6-5 71,-7-4 1,8 30-1,-2 0 1,0 1 0,-2-1-1,1-1 1,-1-1-1,-2-1 1,1-1 0,0-1-1,-1-2 1,0-3-1,0-1-192,0 0 1,0-1-1,0-4 1,-1-1 0,-1 1-1,-1 1 1,1-1-1,0 0 1,0 0 0,-1 0-1,-1 1 1,-1 1-1,-1 0 1,-1 1 29,-3 2 0,-1 1 1,1 1-1,-1 2 1,-3 1-1,-1 2 1,-1 2-1,-1 2 1,-1 0-1,-1 2 1,0 1-1,-1 1 22,1 2 0,0 1 0,-4 1 0,0 2 0,0 2 0,0 2 0,-2 0 0,-1 0 0,-2 1 0,-2 0 0,1 2 0,-1 1-39,0 1 1,-1 1 0,-1 3 0,-1 2-1,-1 2 1,-2 2 0,-1 1 0,-1 0-1,-3 2 1,0 2 0,-1 0 0,0 0-1,-1 3 1,0-1-177,0 1 1,0 1 0,1 2 0,-1 2 0,0 0 0,0 2 0,-2 2-1,0 1 1,1 1 0,0 2 0,1 0 0,1 1 60,2 0 1,1 1 0,3-1 0,1 2 0,2-1 0,2 1 0,2 1 0,2 1 0,4 0 0,3 1 234,3 3 0,1 0 0,-26 20 0,8 8 0,7 2 0,5 0 0</inkml:trace>
  <inkml:trace contextRef="#ctx0" brushRef="#br0">18302 11568 8475,'-19'-59'0,"6"5"0,5 13 0,8 11 0,0 7 249,0 5 0,0 3 1,0 2-1,0-1 0,0 1 1,-1 0-1,-5-2 1,-6-1-1,-6-2 0,-4 0 1,-6 0-1,-5 1 0,-4 0 1371,-3 3-1419,3 0 0,-10 5 0,2 0 0,-2-1 0,-3-2 0,-2-1 0,-4 0 0,-2 1 0,-4 1-67,-4 2 1,1 1 0,-9-4 0,0 1 0,37 7 0,-1-1 0,-3 1 0,0 0 0,-2-1 0,-1 1 0,-3-1 0,0 1-45,-1-2 0,-1 1 1,-3 2-1,-1 1 1,-2-1-1,0 1 1,1 1-1,1-1 1,3 1-1,0-1 0,1 0 1,0 0-10,0 0 1,2 1 0,3 2 0,0 1-1,-2 0 1,0 2 0,2-1 0,-1 1-1,3 1 1,0 0 0,-1 1 0,0 0-1,1 0 1,0 0-28,-2-1 0,0-1 0,1 1 0,0 0 0,5-1 0,1-2 0,-34 4 0,3 0 0,2-3 159,4-1 0,-3-2 0,3 0 1,-3 0-1,-2 1 0,0 2-95,1 1 0,-1 2 0,0-3 0,2 3 0,2 2 1,2 4-1,2 2-482,2 4 1,1 4-1,0-2 1,-3 0-1,1 4 1,0 3 356,2 4 0,7-2 1,-6 5-1,0 0 1,2-1-1,-3 1 223,1 0 1,0-3-1,2 5 1,-4 1-1,-2 1 1,27-17-1,1 1-62,-1 2 1,0 1 0,0-1-1,0 1 1,0 3 0,0 2-1,2-2 1,0 0 0,2 0 0,1 0-1,0 2 1,1 0 0,1 0-1,1 0-293,0 2 1,0 0-1,2 2 1,1 0 0,2 1-1,1 1 1,1-1-1,0 1 1,0 2 0,0 0-1,1-1 1,0 1 156,0 2 1,-1-1 0,-1-2 0,1 0 0,1 0 0,0 1 0,1-1 0,1 0 0,0 0 0,0-1 0,-13 33 0,-1 1 230,-3-2 0,3-3 0,-4-1 0,4 1 0,3-1 0,1 1-212,2 0 1,6 5 0,-2 1-1,11-34 1,1 1 0,1 0-1,1 0 1,1 2 0,2 0-139,-1 0 1,2 0-1,1 1 1,0-1 0,0 0-1,0-1 1,2-1 0,0-1-1,5 34 1,2-3-1,1-2 268,-3-4 1,3 6-1,-5-4 1,0-1 0,1 2-1,-1 1-20,0 0 0,4 5 0,-1 2 0,-3-36 0,0 1 0,1 2 0,-1 0 0,2 1 0,-1 0 0,2 0 0,0 1-151,1 1 0,2 0 1,1-6-1,1 1 1,0 5-1,1 1 0,2 0 1,1-2-1,0 1 1,1-1-1,2 1 1,0 1-76,2 0 0,0-1 1,2-4-1,1-2 1,1 1-1,2-1 1,0 0-1,0-1 1,-1-3-1,2-1 1,-1 0-1,1-2 1,0-2-1,1-1 308,-1-1 1,0-1 0,3 1 0,-1-1 0,0-1 0,0 0 0,2 0 0,0 1-1,3-1 1,0-1 0,1 0 0,0 0-81,0-1 1,1-1 0,6 0-1,2 1 1,-3-1 0,1 1 0,2 1-1,0 0 1,2 0 0,0 0-1,1 0 1,-1 1 0,3 0 0,0-1-384,4 2 0,1 1 0,-4 0 1,0-1-1,5 2 0,1-2 1,0 1-1,-1-1 0,-1-1 1,-1-1-1,0 0 0,0 0 106,-1-1 1,0-1 0,-1-3-1,2-1 1,2 0 0,1-2-1,-2-2 1,0 0 0,-2-1-1,1-2 1,-2 0 0,0-2 288,0 0 1,0-1 0,-2-3 0,0-1 0,4 0 0,0-1-1,0-2 1,1-2 0,0 0 0,0-3 0,1-3 0,1-2-1,0-2 1,0-2-36,2-4 0,0-2 0,3-3 0,1-2 0,-2-1 0,1 0 1,0-2-1,-1-2 0,1 0 0,0-2 0,0-2 0,1 0-126,-21 10 0,0-1 0,1 0 0,2-2 0,0-1 0,0 0 0,-1 0 0,0 0 0,-1-1 0,1 1 0,-2 0 0,1 0 0,0 0 0,-1-1 0,0 0 0,0 0 0,0-1 0,0 0-39,1 0 0,0-1 0,0 0 0,1 0 0,-1-1 0,0 1 0,0-1 0,-1 0 0,-1-1 0,0 1 0,0-1 0,0 1 0,-1-1 0,0 0 0,0-1 0,0 1 0,0-1 0,0 1 0,0-1 0,0 0 0,0 0 39,-1 0 0,0 1 0,0 0 0,15-12 0,-1 0 0,-8 3 0,-1 0 0,-2 0 0,-1 1 0,-1 0 0,-1-1 0,0-1 0,-2 0 0,-1 0 0,-2-1-61,0-1 0,-2-1 0,-3 1 0,-1-2 0,-1 0 0,-2-2 0,-1 0 0,-3-1 0,-2-3 0,-4-2-157,-1-3 1,-3-1 0,-4 0 0,-4-1 0,-2-8 0,-3-1 0,-1-3 0,-2 0 0,-3 0 0,-1 0 0,0 22 0,0-1 0,-2 0 0,0 1 0,-1-1 0,0 1-78,-1-3 0,-1 0 1,-1 0-1,0 2 0,-2 0 1,0 1-1,0 0 1,-2 0-1,0 0 0,0 2 1,0 0-1,-2 1 1,-1-1-1,-1 1 0,0 1 1,-12-21-1,-1 1 1,-3 1-1,-3 1 195,-2 1 0,-2 3 1,-2 3-1,-4 1 1,14 20-1,-3 1 0,0 0 1,-3-1-1,-2 2 1,0 0-1,-2 2 1,-1 0-1,-1 1 0,-4 0 1,-2 1-1,0 1 66,-2 1 0,0 0 1,-1 3-1,-1 1 1,-2 1-1,0 2 1,-2-1-1,0 1 0,-2 1 1,-1 1-1,0 1 1,0 2-1,0 1 1,0 2-1,-1 1 1,-2 1-1,0 1 0,0 1 1,0 3-1,1 1 1,-1 2-899,0 0 0,1 2 0,-1 2 0,-2 2 0,-1 4 0,2 0 932,4 3 0,2 0 0,0 2 0,-4 0 0,-1 0 0,3 2 0,6 0 0</inkml:trace>
  <inkml:trace contextRef="#ctx0" brushRef="#br0">25927 17632 8479,'-19'-27'0,"0"1"609,-4-1 1,3 0-400,2 1 0,2-1 0,-7 0 0,0 2 0,-2 3 1,-4 3-1,0 2 0,-5 4 0,-2 4 0,-4 3 1,-1 3-1,-8 5-98,-6 5 1,-3 12 0,-7 8-1,30-9 1,-1 1 0,-1 3-1,0 2 1,-4 4 0,0 2-1,0 1 1,0 3 0,-5 4-1,1 2 1,0 2 0,0 2 154,-2 3 1,2 2-1,1 5 1,4 1 0,4-3-1,5 2 1,4-1-1,4 1 1,4 0 0,3 1-1,6-3 1,3 0-96,1 0 1,4 0 0,9 1 0,4-1 0,3-3 0,5-2 0,4 0 0,4-2 0,6-1 0,4-2 0,4-1 0,4-2 0,5-1 0,3-2 473,4-2 1,2-2 0,2-1 0,2-2-671,5-3 0,2-3 0,1-3 0,2-2 0,-23-8 0,2-1 0,0-1 0,1-1 0,0-2 0,1 0 0,-1 0 0,0-2 0,1 0 38,-2-1 0,1 0 0,-1-2 0,23-3 1,-1-4-1,-3-2 0,-3-3 0,-2-2 0,-3-4 1,-2-4-1,-2-4 0,-4-2 0,-2-3 1,-1-4-1,-3-4-488,-2-3 1,-2-2 0,-3-1 0,-3-3 0,-3-5 0,-4-2 0,-1-1-1,-4-1 1,-4 2 0,-3-1 0,-4 1 0,-4-1 0,-4 2 0,-4 0 19,-3 0 1,-5 1-1,-7-1 1,-6 2 0,-8 3-1,-6 3 1,-7 0 0,-4 3-1,-8 1 1,-4 4 0,-6 4-1,-3 3 301,-3 3 1,-3 4 0,17 10-1,-2 3 1,-1 1 0,-3 0 0,-1 2-1,0 0 1,-2 2 0,1 1-1,-1 2 153,-1 0 0,0 1 0,0 1 0,-2 0 0,0 2 0,0 0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1306 4971 26336,'-13'-24'-1523,"6"5"0,2-21 0,4 3 0,1 5 0,0 5 1489,0 8 1,1 5 0,2 4 0,3 4 0,0 5 0,1 5 0,1 3 0,2 2 492,2 2 0,3-4 1,3 2-1,4 0 1,3 0-1,3-2 0,5-1 1,7-3-1,7-2 1,5-1-1,3-1 0,1-2 1,3-3-1,1-1 1,-1-2-1,-4 1-802,-5 4 0,-6-2 1,-8 2-1,-6 1 1,-5 1-1,-5 2 1,-2 2-1,-4 1 0,-6 2 199,-2 3 1,-1-5 0,-5 3 0</inkml:trace>
  <inkml:trace contextRef="#ctx0" brushRef="#br0">1946 4585 11051,'9'-33'0,"1"-4"0,5 1 1488,6 5 0,4 14 0,2 14 0,0 6 0,1 7-754,3 6 0,3-1 0,4 4 0,1 1 0,-1 0 0,4 2 0,-2-1-739,-3-2 1,-6 1-1,-7-4 1,-5 2-1,-4 0 1,-8-1-1,-4 1 1,-6 0-50,-6 1 0,-7-4 1,-15 4-1,-6 0 1,-6 5-1,-6 6-591,-3 5 1,-6 11 0,29-21 0,1 0 664,-1 1 0,1 0 0,-26 25 0,0-11 0</inkml:trace>
  <inkml:trace contextRef="#ctx0" brushRef="#br0">19035 6157 27614,'-20'-13'-586,"5"5"0,6 4 0,-1 2 0,-2 4 660,-2 2 0,9-2 1,6 2-1,14-4 1,14-3-1,17-3 1,14 1-1,14-3 228,-32 4 0,2 1 0,2-1 0,2-1 0,7-2 1,1 1-1,5-1 0,1 0 0,3 0 0,1 1 1,5 0-1,1 0 0,2 1 0,1 1 0,-23 2 1,1 1-1,0 0 0,1 0 0,1 0 0,0 1-271,3 0 1,0 0 0,1 0 0,2 0 0,1 0-1,-1 0 1,-1 0 0,0 1 0,-1 0 0,0 0-1,0 0 1,-1 1 0,1 0 0,0 1 0,0 0 0,-3-1-1,0 2 1,0-2 0,1 1 0,-1 0 0,0-1-1,-2 0 1,-1 0 0,0 0 0,0-1 0,0 0 0,0 0-156,23 0 1,-1-1-1,-6-2 1,-2-2 0,-3 1-1,-1-1 1,-1 0-1,-2-1 1,-5 1 0,-1-1-1,0-1 1,-2 0 0,-4 0-1,0-1 1,-2-1-1,0 1 1,-6 1 0,0 0 136,31-6 1,-9 1 0,-13-1 0,-6 3-1,-8 3 1,-8 1-1117,-8 1 1,-11 3 0,-10 8 1102,-10 6 0,-1-2 0,-6-5 0</inkml:trace>
  <inkml:trace contextRef="#ctx0" brushRef="#br0">4052 7956 31035,'-13'8'-636,"0"-4"0,1-4 0,1-3 353,3-1 0,3-2 0,-2 1 0,1-3 0,3-4 0,3 0 405,4 3 0,-1-1 0,6 5 0,2 2 1,0 2-1,3 1 19,-1 0 0,2-5 0,1 1 1,3 1-1,2 1 0,3 2 1,2-1-1,6-2 97,3-2 1,-1-3 0,3 2 0,3-2-1,3-2 180,0-2-390,-1-1 0,-2 4 0,0 0 1,-2 0-1,-2 0 0,-7 2-345,-5 1 0,0 1 0,-7 5 0,-2-1 1,-3-2-2050,-3-1 1838,-6-1 1,3 7-1,-5 2-761,4 5 1,-2-2 1096,6 2 1,5-6 0,7 3 0</inkml:trace>
  <inkml:trace contextRef="#ctx0" brushRef="#br0">4826 7623 10872,'4'-13'0,"2"1"275,1 3 0,-2 3 1,4 6 30,1 0 1,2 5-1,1 1 1,0 1 0,2 2-1,2 0 1,0 0-28,0 1 1,-3-3 0,0 2 0,-2 2-1,-2 0 1,-3 3-488,-1-1 1,-1 0 0,-5 1 0,-2 1-1,-1 1 1,-4 3 0,-2 2-130,-1 3 1,-5-5-1,6 0 1,-3-1 0,-1 0-1,-1-2 349,1-1 1,0 4 0,-1 2 0</inkml:trace>
  <inkml:trace contextRef="#ctx0" brushRef="#br0">4092 8649 20434,'0'-41'-1837,"0"8"1,2 17 0,2 4 863,5 3 1077,-3 6 0,6-3 0,-3 6 0,3 0 0,2-1 0,4-2 0,3-2 0,1 3 0,0 0 0,2 2 1,1 0-1,3 0 154,4 0 0,-4-1 1,3-2-1,-2-2 0,3 2 1,5 0-1,3 0 1,2-1-1,-2 1-86,-1 1 1,8 2 0,-5 0 0</inkml:trace>
  <inkml:trace contextRef="#ctx0" brushRef="#br0">4746 8409 20135,'-14'-22'-2215,"1"0"2368,5 12 0,8-2 0,11 12 0,5 0 0,8 0 0,5 0 0,6 1 1556,-1 4-1882,4 2 1,-10 6-1,3 1 1,-4-1-1,-5 0 1,-4 1-266,-3-1 1,-8 0 0,-4 2 0,-6 2 0,-9 0 0,-8 1 0,-11 0 277,-7 0 0,-6 5 1,-2-1 202,-1 4 0,-2-6 0,-4 0 0</inkml:trace>
  <inkml:trace contextRef="#ctx0" brushRef="#br0">6239 10102 8276,'-8'-13'-332,"2"-1"0,6 7 0,0 1 0</inkml:trace>
  <inkml:trace contextRef="#ctx0" brushRef="#br0">6225 10049 8522,'9'0'-161,"-2"-2"0,1-1 1,-2-3-1,1 0 1,1 0-1,1 2 1,-1 0-1,1-1-1040,2 2 1516,-5 2-176,-1-5 0,-5 3 0,-1-5 1,-2 1-1,-3 1 0,-1-1 1,-2-1-1,0-1 0,0 1 1,-1 0-1,-2 1 153,-1-1 1,-1 5-1,1-3 1,0 2 0,-1 0-1,1 1 1,0 1-254,-1 2 1,1-1 0,-2-2 0,-3-2-1,-2 2 1,-3 0 0,1 0 0,-2-3-1,-1-1 141,-1-3 0,-3 2 0,0 1 0,-2-1 0,0 2 0,-2-1 0,-3 1-91,-2 0 0,-2 2 0,0 4 0,0 0 0,0 1 0,0 4 0,0 4-101,0 2 1,0-2 0,0 0-1,0 2 1,2 0 0,1 3-1,1-1 84,-1 0 1,3 1-1,0-1 1,0 2-1,1 1 1,-1 2-1,0 0-45,-3 1 0,-2-3 0,0 5 0,-1 0 0,0-2 0,0 2-230,0-1 224,0 3 1,1-1 0,2-1 0,3-2 0,1-1 0,4-1 99,1 1 1,2 0 0,3-5-1,2 1 1,2-3 0,2 0-1,3-2 92,0 1 0,5 2 1,2 1-1,0 1 1,1-1-1,-2 2-305,1 2 1,4 0 0,-2 5 0,4 2-1,1-1 1,0 1 0,0-2-29,0 2 1,1 1 0,4 2 0,2-2 0,2-1 0,0-4 244,1 0 0,7 2 0,1-3 0,-2 0 0,0 1 0,0-3 0,4 1 83,0 0 1,3 1 0,3-3-1,1 4 1,0 0 0,1 4 0,1 1-101,2 2 0,5 0 0,-3-1 1,1 1-1,3 0 0,1 1-205,2 3 1,0-3 0,2 3-1,1-3 1,3-1 0,1-1-1,5 0 190,4-4 0,0 1 0,5-5 0,1-1 0,0-3 0,5-2-18,1-3 0,-3 3 0,8-5 0,0 2 0,1-1 0,-37-5 0,1 1 0,0-1 0,0 0-62,0 0 1,1 0 0,-1 1 0,1 1 0,-1-2-1,1 0 1,-1 0 0,-1 0 0,2 0 0,-1 1-1,1-1 1,1 0 0,0 1 0,1-1-52,2 1 0,-1 0 1,-3-3-1,0 1 0,3 1 1,1 0-1,0-1 0,0 0 1,0 0-1,-1 1 0,1-2 1,-1 0 21,-1 0 1,-1 0 0,0-1-1,0 0 1,1 0 0,0 0-1,0 0 1,1 0 0,1 0-1,0 0 1,0 0 0,1 0-1,0 0 1,-1 0 45,-1 0 1,-1 0 0,6 0 0,0 0 0,-4 0 0,0 0 0,1 0 0,0 0 0,2 0 0,0 0 0,-1 0 0,-1 0 0,1 0 0,-1 0 5,1 0 1,-1 0 0,-4 0-1,1 0 1,5 0 0,0 0 0,-1 0-1,-1 0 1,-2 0 0,0 0 0,1 0-1,-1 0-66,-1 0 0,1 0 0,-2 2 0,0 0 0,3 1 0,1-1 0,-1-1 0,0 1 0,-2-1 0,0 1 0,-1-1 0,-1 1 1,1 0-1,-1 0 22,2 0 0,-1-1 0,2 2 0,-1 0 1,-1-1-1,0 0 0,0 0 0,0-1 1,1 0-1,0 0 0,0-1 0,-1 1-7,0 2 0,0-1 0,5-1 1,-1-1-1,-2 3 0,1 0 0,0 0 1,1-1-1,0 0 0,1 0 1,-2 0-1,0-1 0,2 0 0,0 0 7,2-1 0,-1 0 0,-1 0 0,-1 1 0,3 0 0,1 1 0,0 0 0,0 0 0,0 1 0,-1-1 0,3 0 0,-1 0 45,0 1 1,0-1 0,0 0 0,1 0-1,3-1 1,-1-2 0,2 1 0,-1 0 0,0 0-1,1 0 1,1 0 0,1 0 0,-1 0 0,-1 0 11,2 0 0,0 0 0,-2 0 0,0 0 0,-1 0 0,0 0 0,0 0 1,1 0-1,1 0 0,1 0 0,-1 0 0,1 0-115,2 0 1,0 0-1,-3 0 1,1 0 0,1 0-1,0 0 1,-1 1-1,0 0 1,1 0 0,0 1-1,0 0 1,-1 0 0,1 0-1,0-1-17,-1 0 1,1 0 0,2-1-1,2 1 1,-4 0 0,1 1 0,1 0-1,-1 0 1,-1 0 0,0-1-1,1 0 1,0 0 0,-1-1 0,1 0 130,0 0 0,0 0 1,2 0-1,0 0 1,-2 0-1,-1 0 1,1-1-1,0 0 1,1 0-1,0-1 1,-1 0-1,0 0 74,-2 0 1,0 1 0,2 0-1,0-1 1,0 1 0,-1-1 0,1 0-1,0 0 1,1 0 0,0 1 0,0 0-1,-1 0 1,2 1 0,-1 0-205,2 0 0,-1 0 1,-3 0-1,-1 0 1,3 0-1,0 0 0,1 0 1,-1 0-1,-1 0 1,1 0-1,-1 0 0,-1 0 1,0 0-1,-1 0-24,-1 0 0,0 0 0,1 0 0,0 0 0,0 0 0,-1 0 0,0 0 0,0 0 0,-1 0 0,0 0 0,-1 0 0,-1 0 154,-1 0 1,0 0-1,4 0 1,0 0 0,-2 0-1,-1 0 1,1 0-1,-1 0 1,0 0 0,0 0-1,-1 0 1,0 0-1,0 0 1,0 0 0,0 0-1,-1 0-6,0 0 0,-1 0 0,2 0 1,0 0-1,-1 0 0,-2 0 1,0 0-1,1-1 0,-1-1 1,0 1-1,0-1 0,0-1-81,1 2 0,0-1 0,1 1 0,1 1 0,-3 0 0,0 0 0,-2 0 0,0 0 0,0 0 0,-1 0 0,0 0 0,-1 0 4,3 0 1,0 0 0,-1 0 0,1 0 0,-1 0 0,0 0-1,0 0 1,0 0 0,1-1 0,0 0 0,1 0 0,-1-1 0,1 0-1,0 0 26,1 1 1,0-1-1,1-1 1,1 0-1,1 0 1,1 0-1,-1 0 1,0 0-1,-1 0 1,0-1-1,0 0 1,0 0-1,0 0 1,0 0 19,1 0 1,-1 0 0,-1-1 0,0 0 0,2 2 0,0 1 0,-2 0 0,1 0 0,-1 0 0,0 0 0,0-1 0,0 1 3,-1 1 0,1-1 0,0-1 1,1 0-1,-3 1 0,0 0 0,-1 0 1,-1 1-1,2 0 0,-1 0 0,-1 1 1,0-1-1,0 0 0,1-1-16,-1 0 0,-2-1 2,-2 1 0,1 0 1,5 1-1,0 0 0,0 0 1,-1 0-1,1-2 0,0 1 1,1 0-1,0 0 0,-2-1 1,-1 1 7,0 0 0,0 0 0,4-3 0,-1 1 0,-2 1 1,0 0-1,0 0 0,0-1 0,2-1 0,-1-1 0,-1 0 1,-1 0 7,-2 0 0,1-1 0,4 0 0,0 1 0,-6 0 1,0 0-1,0 0 0,1 1 0,0 1 0,-1 0 1,-2-1-1,0 1 0,-1-1 0,0 1-102,0-1 0,0 1 1,28-5-1,4-4 1,-2-1-1,-5 1 1,3-2-14,1-3 100,-10 4 0,-22 4 0,0 0 0,27-4 1,-4-4-1,-1-4 0,-4-2 143,2 2 1,-1-8 0,-1 3 0,-1-1-1,3-1 1,-4-1 0,2-2 21,0-3 1,-4 6 0,6-2 0,-4 1 0,-4 1 0,0-3 0,-5 1-695,1-1 1,-2 4-1,-5-5 1,-2 2 0,-7 0-1,-3 0 372,-4-2 1,-7 5 0,-1-3-1,-5 1 1,-3 1 0,-3-2 0,-1 0 211,-2-2 1,-6 3 0,-3-2 0,-3 1 0,-1 3 0,-2-2 73,-3 2-211,-3 0 1,-5 1 0,-2 0 0,-4 1 0,-3-1 0,-5 0-137,-5 1 1,-5 3-1,-8 3 1,1-1-1,-7 2 1,-3 0 0,-5 2 195,-1 2 0,35 11 0,1 0 1,-38-5-1,35 4 0,-1 1 1,-2-1-1,0 1 0,-2 0 1,0 0 3,-1 1 1,0 1 0,-1-2 0,-1 2 0,1 0 0,-1 1-1,0-2 1,-1 0 0,0 0 0,0 0 0,-2 0 0,0 0-1,0 1 1,1-1 28,0 0 0,-1 1 0,-1 0 1,1 1-1,0-3 0,-1 0 1,-1 0-1,0 1 0,-2 0 1,0 0-1,0 0 0,-1 0 20,1 1 0,0 1 0,-4-2 1,0 0-1,-1 1 0,0 0 1,-1-1-1,0 1 0,0 0 1,0 0-1,0-1 0,0 1 1,-1 1-1,0-1-13,-2 1 1,0 1 0,4 0 0,-1 0 0,-5 0-1,0 0 1,1 0 0,0 0 0,1 0 0,0 0 0,-1 0-1,0 0-62,0 0 1,0 0-1,3 0 1,-1 0 0,-4 0-1,-1 0 1,0 0 0,0 0-1,1 0 1,-1 0-1,-1 0 1,-1 0 0,3-1-1,-1 0 53,2-1 0,-1 0 0,-3 1 1,-1 0-1,3-1 0,0 0 0,-1 1 1,-1 1-1,0-1 0,-1 2 1,0-2-1,0 0 11,-2-1 1,-1 0-1,2 0 1,-1 1-1,3-3 1,-1 0-1,2 1 1,-1 0-1,1 2 1,-1-1-1,-1 1 1,0 1-1,-2-1 1,-1 0-21,0-1 0,0 0 1,1 1-1,-1 0 1,3-1-1,0 0 1,1 1-1,0 1 1,-1-1-1,-1 2 1,0-1-1,-1 0 1,1 0-1,-1 0-24,1 0 0,0 0 0,3 0 1,-1 0-1,-2 0 0,1 0 0,0 0 1,1 0-1,-3 0 0,1 0 0,-1 0 1,1 0 22,21-1 1,0 1 0,0 1 0,-24 0 0,0 2 0,24-1-1,0-1 1,-1 0 0,1 0 0,1 0 0,-1 0 0,-1 0 0,1 0-1,0 0 1,0 0 0,0 0 0,0 0 0,0 1 0,-1-1 0,1 1 21,0-1 0,0 0 0,1 0 0,-26 0 0,1-1 0,2 1 0,0 0 0,0 0 0,0 1 1,2 0-1,1 0 0,0 0 0,-1-1-11,1 0 0,1 0 0,4-1 0,0 1 0,-2 0 0,0 1 0,0 0 0,0 0 0,1 0 0,1-1 0,-1 1 0,1-1 0,1 1 0,0-1-9,1 1 0,0 1 0,-4 0 0,-1 0 0,5-2 0,1 1 0,-2 0 1,0 2-1,-2-2 0,-1 1 0,3 1 0,0-2-15,2 0 0,-1-1 1,-3 0-1,0 0 1,4-1-1,1 0 1,0 0-1,-1 0 1,-3 0-1,1 1 1,3 1-1,1-1 1,-2 1-1,1 1 16,0-2 1,0 1 0,5-1 0,0-1 0,-7 0-1,0 0 1,2 0 0,0 0 0,3 1 0,1 0 0,-2 0-1,1 1 1,1 0 0,1 0-88,2 0 0,0-1 0,-5 0 0,1-1 0,7 1 0,0-2 0,-2 1 0,1 0 0,-2 0 0,1 0 0,1 0 0,0 0 65,1 0 1,-1 0-1,-2 0 1,0 0-1,3 0 1,1 0-1,0 0 1,-1 0 0,1 0-1,-1 0 1,2 0-1,-1 0 88,1 1 0,0-2 1,-3 1-1,-1-1 0,6 0 1,1-1-1,-1-1 0,-1 0 1,0 0-1,0 0 0,0-1 1,0 1-1,-2 0 1,0 0-55,0 0 0,0 0 0,-1 0 0,1 1 0,-2 2 0,0 0 0,1 0 0,0 0 0,-1 0 1,0 0-1,-1 0 0,0 0 0,-2 0 0,0 0-113,0 0 0,-1 0 0,-2 0 0,-1 0 0,1 0 0,1 0 1,-2 1-1,1 0 0,-1 0 0,1 1 0,-1 0 0,1 0 27,-3 0 1,0-1 0,1 0-1,0 0 1,-2-1 0,0 1-1,1 1 1,2-1 0,0 1 0,1 1-1,0-2 1,0 1 0,0-1-1,-1-1 144,0 0 1,0 0 0,1 0 0,2 0 0,0 0 0,1 0 0,0 0 0,0 0 0,0 0 0,0 0 0,0 0 0,-1 0-86,2 0 0,-1 0 0,-2 3 1,0 0-1,0 1 0,0 1 0,-2 1 1,1 1-1,-2 2 0,1 0 1,-2 2-1,-1 2 0,0 0 0,0 2-148,-1 0 0,0 1 0,-4 2 0,-1 1 0,1-1 0,-1 1 0,-1 2 0,-1 1 0,-1 2 0,0 1 1,23-8-1,1 1 0,0 0 0,-1 1 0,1 0 0,-1 1 159,1 0 0,-1 1 0,0 0 0,0 0 0,1-1 0,0 1 0,-1 0 0,0 0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3266 11022 8419,'0'-21'0,"-5"2"254,1 5 0,0 1 0,4 0 0,1 1 1,3 3-1,5 4 0,2 5 0,-1 5 1,-2 5-1,-3 7 269,-2 5 1,-1 3-1,-4 3 1,-1 2-1,-2 4 1,-3 3 0,-2 6-1,-1 3 1,1 4-1,1 2-99,-1 1 0,4 5 0,0 1 0,1 2 0,1 2 1,1 3-1,2 2-219,1 3 1,0-3-1,0 6 1,0 1-1,0-35 1,0 0-1,-1 2 1,0 1-124,-1 2 1,0 0 0,0-2 0,1 0 0,-3 5 0,-1 0-1,0 1 1,1 0 0,-1 0 0,1 0 0,0 1 0,-1 0-1600,0 1 1,0-1 1454,-1-2 0,0 0 0,1 4 1,1-1-1,0-4 0,-1-1 1,1-2-1,-1-1 0,1-1 0,-1-1 1,1-1-1,-1 0 92,0 0 1,0 0-1,-1-1 1,0 1 0,0-2-1,-1 1 1,-6 35 0,-1 0-1,-1-3 176,-2-3 1,9-31 0,-1 0 0,-11 31-1,-1 2 1,0 2 0,-1-1 0,11-33 0,0 0-155,-1 0 1,2-1 0,-7 36 0,8-36 0,0 0 0,2 1 0,0 1 0,0 0 0,0 0 0,1 3 0,0 1-34,2-1 0,0 0-24,-3-2 0,2 0 1,4 4-1,0 1 0,-1-3 1,0 0-1,1-1 1,0 0-1,1 0 0,0-1 1,0 34 5,0-1 1,-4-4 0,-1 0-1,1-1 1,0 0 0,-2-3 80,-2 0 0,5-3 0,-1 1 0,2-6 0,1 4 0,-2-2 0,-2 5-288,3-2 117,0-4 0,2 8 0,0-5 0,0-2 0,0 2 0,0-2-116,0-1 0,6-5 0,3-4 0,3-6 0,2-4 1,3-7-1,1-2 331,-2-5 0,0-6 1,2 2-1,3-2 1,-1-4-1,0-3 593,-1-3 1,-3-5-1,6 4 1,1-1-1,-1-1 1,0 1-1,2-1-766,1 0 0,6 3 0,3-4 0,3-1 0,6 1 0,2-1-278,0-1 1,10-2-1,-1-1 1,2 0 0,3 0-1,2 0 1,1 0 210,0 0 1,0 0 0,5 0 0,1-1 0,2-2 0,4-3 244,-35 2 1,0 1 0,1 0-1,0 1 1,6-1 0,0-1 0,2 1-1,0 0 1,1 1 0,0 1-1,2-1 1,0 1 0,1 0 0,0-1-268,2 0 1,0 0-1,2-1 1,-1 1 0,0 2-1,0 0 1,0 0 0,1 0-1,0 0 1,-1 0 0,1 0-1,-1 0 6,1 0 0,-1 0 1,1 0-1,-1 0 0,-1 0 1,-1 0-1,0 0 1,-1 0-1,0 0 0,0-1 1,-1-1-1,0 1 0,0-2 1,0 0 303,-1-1 0,1 0 0,2 2 0,-1 0 0,-2-2 0,1 0 0,0 1 0,1 1 1,1-1-1,0 1 0,0 0 0,0 0 0,0-1 0,-1 1 17,0 1 1,0-1 0,-1 1-1,0 1 1,2 0 0,1 0-1,0 0 1,0 0 0,0 0 0,0 0-1,0 0 1,0 0-372,-1 0 0,-1 0 1,-3 0-1,-1 0 1,0 0-1,0 0 1,-2 0-1,0 0 1,0-1-1,0 0 0,-2 0 1,1-1-1,-2 0 1,1-2 146,-2 1 0,-1-1 1,-2 0-1,0-1 1,0-1-1,-1-1 1,2 0-1,-1 0 1,-1 1-1,-1-1 1,1 0-1,0-1 1,35-9 192,-37 6 0,0-1 0,3 0 0,-1-1 0,-1 0 0,0 0 0,1-1 0,0-1 0,0 1 0,-1-1 0,1-1 0,0-1 0,0 0 0,-1 0-75,1-1 1,0-1 0,-1 0 0,0 0 0,1-2-1,-1 0 1,-1-1 0,-2 0 0,-1-1 0,-2-2-1,-2 1 1,0-2 101,-2-1 1,0 1 0,22-22 0,-3-9-1,-3-4 1,-6-3 0,-19 30 0,0 0 0,-2-1-1,-1 0-96,-1 0 1,0-1 0,1-6 0,-2-2 0,-3 2 0,-2-1-1,0 0 1,0 0 0,0-1 0,-1 0 0,-1 3 0,0-1-328,-2 1 0,1-1 1,1-5-1,0-2 1,-2 4-1,0 0 1,2-2-1,0-1 1,1-2-1,0-1 1,-1 2-1,-1-1 1,1-2-1,-1-1-88,0 0 0,-1 1 0,-3 1 1,1 0-1,0-5 0,0-1 1,-1 0-1,-2 0 0,0 0 1,-2-1-1,-2-1 0,-1 1-1246,-2 1 1,0 0 1684,1 0 0,-1 1 0,-2 0 0,-1 0 0,3 0 0,0 1 0,-1 1 1,0 1-1,1-1 0,-1 1 0,0 3 0,0 0 0,0-1 0,0 1-25,1 0 0,0 1 0,-2-1 1,1 1-1,-1-3 0,2 0 1,-1-1-1,1-1 0,1 1 1,0 0-1,0-3 0,0 1-341,1-2 1,-1 1 0,0-1 0,1 0 0,-1-2-1,0 0 1,0-2 0,0 2 0,-2 2 0,0 1-1,-2 1 1,0 2 0,-1 4 0,0 2 134,1 3 1,0 0-1,-3 0 1,-1 1-1,3 4 1,-1 1 0,0 0-1,0 0 1,-2 2-1,0 0 1,-15-29 344,-2 6 0,-2-1 1,-6 3-1,0 2 0,-2 3 1,-2 6-1,-8 3-265,-9 5 1,1 2 0,23 18 0,-1 0 0,-2 2 0,-1 0 0,-3 1 0,-1 0 0,-5 1 0,-2 0 0,-3 2 0,-1 0-157,-3 1 0,-2 2 0,-9 1 0,-1 2 0,-2 2 0,0 1 0,21 1 0,-1 0 0,1 0 1,-3 1-1,1 0 0,0 0 0,-1 0 0,1 1 0,0 0 0,-1 0 0,1 0 0,0 1 106,-1 0 1,-1 1 0,1 0 0,1 0 0,0 1-1,-1 0 1,-3 3 0,0 0 0,1 2 0,1 0-1,0 1 1,0 0 0,2 2 0,0 0 0,1 0-1,-1 1 1,1 0 0,0 1 0,0 0 0,1 1-1,0 0-647,-1 2 1,-1 1-1,1 1 1,1-1-1,0 1 1,0 2 732,2 1 0,-1 1 0,1 1 0,1 0 0,0 0 0,1 1 0,-1 2 0,1 1 0</inkml:trace>
  <inkml:trace contextRef="#ctx0" brushRef="#br0">3079 16739 8124,'0'-50'0,"0"7"0,0 12-144,0 10 1,0 6 0,2 2 0,1-1 0,1 1 890,-1 0 0,3-1 1,0 3-1,1 2 0,4 6-294,1 6 1,1 14 0,0 13-1,1 7 1,0 12 0,3 9-234,0 8 1,-7-23 0,-2 2 0,-1 0-1,0 1 1,-1 4 0,1 1 0,0 1-1,-1 1 1,0 2 0,0 0-114,-1 1 1,-1 0-1,1 5 1,0 1 0,-2 1-1,-1 0 1,-1-3 0,1 0-1,-1-2 1,-1 0 0,0-3-1,-1-1 1,-1 0 0,1 0-69,-1 0 1,-1-1 0,-2-4 0,0 0 0,1-2 0,-1-1-1,0-1 1,0-1 0,-1-4 0,1 0 0,1-1 0,1-1-1,-4 33 185,-1-3 0,4 2 0,-4-8 1,2 1-1,2 1 0,-1-2-236,1 2 0,0 1 0,4 2 0,0-2 0,1 0 0,5-1-388,7-1 0,2 6 0,7-9 0,2 1 0,3-2 0,4-3 0,6-1 207,6-3 0,10-8 0,-23-21 0,2-3 0,3 0 0,1-3 0,3-1 1,2-2-1,5-2 0,2-2-381,2-2 1,0-2 674,3-2 1,1-1-1,10-3 1,1-1-1,2-1 1,1-1 0,1-1-1,1-1 1,4-1-1,2-1 1,-25 1-1,0 0 1,1 0 44,2-1 0,1 0 0,0-1 0,1 0 0,1 0 0,0 0 0,1 1 0,1-1 0,-1 1 0,-1 1 0,-1 0 0,1 0 0,2 1 0,0 1 0,0 0 0,-1 0 0,1 1 0,0 1-158,2 0 0,0 1 0,1 0 0,-1 0 0,1 0 0,0 1 0,-3 0 0,0 1 1,0 0-1,0-1 0,0 1 0,0 1 0,2 0 0,0 0 0,0 1 0,-1 0 0,-1 0 1,0 1-1,2 1 0,0 0 0,-1 0-122,1 0 0,-1 0 0,0 0 1,-3 1-1,-2 1 0,2-1 1,1 0-1,1 0 0,0 0 0,0 0 1,-1 0-1,0 0 0,-2 0 1,0 0-1,-1-1 0,1 1 1,-1 0-1,0 0 155,-2 0 1,-1 0 0,-1-1 0,19 0 0,-1 0-1,-4-1 1,0-1 0,0 1 0,-1 0 0,-4-1-1,0 0 1,0 0 0,-2 0 0,-3-2 0,-1 1 195,-4-1 0,0-1 0,0-2 0,0-2 0,-6 0 0,-1-2 0,-1-2 0,0-1 0,0-1 0,-1-2 0,-2 0 0,-2-1 394,31-14 0,-3-5 0,-7-4 1,-3-4-1,-5-6 0,-5-7-544,-4-8 0,-21 27 1,-2-3-1,1-1 0,-2-2 1,-1-3-1,-2-2 1,-2-4-1,-1-2 0,-1-4 1,-2-1-1,0-6 1,-1-1-79,0-4 1,-1 0 0,-1 1 0,-2 0-1,-1-8 1,0-2 0,-1 25 0,-1-1-1,1 0 1,-2-1 0,1 0 0,-1 0 0,0 0-1,0-1 1,-1 0 0,-1 1 0,0 0-1,0 0-332,-1 1 0,1 1 1,-2-1-1,-1 0 0,0 1 1,-1 0-1,-4-22 0,-2 1 1,-1 3-1,-2 0 0,-1 1 1,-1 1-1,-1 4 1,-1 0 351,1 4 1,-2 0 0,-3-2-1,-2 2 1,-1 6 0,-1 2-1,-1 1 1,-1 1 0,-2 4-1,-1 1 1,-1 4 0,0 2-143,-1 1 1,-1 3 0,-4 2 0,0 2 0,0 1 0,1 1 0,0 3 0,0 1 0,-1 4 0,0 2 0,2 3 0,0 2 0,0 3 0,-1 2 0,1 2 0,-1 2-766,-2 0 1,1 3 0,-2 5 0,1 3 0,0 1 0,0 3 897,-1 2 0,0 2 0,-1 2 0,0 2 0,-2 2 0,1 2 0,1 1 0,0-1 0</inkml:trace>
  <inkml:trace contextRef="#ctx0" brushRef="#br0">3692 19964 8012,'0'-31'207,"0"0"0,0 1 1,0 8-1,0 4 221,0 3 1,0 11 0,0 8 0,-1 14-271,-3 10 1,2 9 0,-2 12 0,1 11 0,0 5-1,-2 4 1,2-1-118,2 2 1,2 4-1,4-3 1,5-1-1,8-2 1,7-5-109,5-5 1,11-1-1,2-13 1,6-3 0,7-4-1,3-7 1,10-5 81,-31-13 1,2-2 0,0-1-1,0-1 1,8 0 0,0 0-1,1-2 1,0 0 0,0-2-1,1-1 1,4 1 0,0-2-40,5 0 0,1-1 1,-1 1-1,2-1 1,6 0-1,1 1 0,-1 1 1,1 0-1,-2 0 1,1 0-1,2 1 1,0-1-1,0 0 0,1 0-103,1 0 1,1 0 0,1 2 0,0-1-1,0-1 1,0-2 0,0 1 0,-1-1-1,2 0 1,-1 0 0,1-1 0,0 0 118,-23 0 1,0 0 0,0 0 0,1-1-1,2-1 1,-2-1 0,-1 0 0,-1 0 0,0-1-1,24-3 1,0-1 0,1-1 0,-2 0-1,-1 1 1,0 0 0,0 0 0,0-1 20,-3 1 0,0-1 0,-6 1 0,-1 1 1,3-2-1,-1 0 0,-2 2 0,-1-1 1,-3 2-1,-2-1 0,1 0 0,-1 1 23,-2-1 0,-2 0 0,-4 1 0,-2-1 0,-1 0 0,-1 1 0,-2-2 0,-1 1 0,-2 0 1,-1-1-1,33-7 0,-9 3 180,-6 1 1,-5-1-1,-4-2 1,-6 1-1,-2 0 1,-6-1-148,-4 1 1,-4 0 0,-2-2 0,-6-3 0,-2-4 0,-3-3 0,-3-5 68,-5-5 0,-4-2 0,-6-12 0,-7-3 0,-8-4 0,-5-8-10,11 30 0,-1-2 0,-2-2 0,-1-1 1,-4-3-1,0 0 0,-3-2 0,0 1 1,0 1-1,-2 1 0,0 0 0,-3 2 0,0 2 1,-1 3-442,-3 0 0,-3 2 0,-4 5 0,-2 3 0,-2 3 1,-3 3 312,-2 3 0,-1 2 0,0-2 0,0 2 0,-9 3 0,-3 2 0,2 1 0,0-1 0</inkml:trace>
  <inkml:trace contextRef="#ctx0" brushRef="#br0">6718 6277 21039,'5'-25'-2660,"-1"3"1,1 7 1160,-5 6 1402,0 6 1,-2-4 0,-2 4 0,-5-2 0,-1 1 0,-1-1 0,2 1 835,-1 1 0,-2 1 0,-1 2 0,-1 0-200,1 0 1,0-1 0,-1-2 0,1-1 0,0-1 0,-2 1 0,-1-2-175,-2-2 0,-6 4 0,2-3 0,-3 1 0,-3 3 0,-2 1-162,-1 2 0,-2 0 0,4 0 1,-2 0-1,1 0 0,2 2 1,1 1-323,1 1 0,-1 6 0,2-2 0,1 1 1,3 0-1,1 1 330,-1 2 0,3-3 0,-3-2 0,1 0 0,0-1 0,0 2 0,0-2 254,1 0 1,-5 3-1,4-5 1,-3-1-1,1 0 1,0 0-235,1 1 1,-4 2 0,3-3-1,-3 3 1,-2 2 0,0 2 0,-1 2-1,-1 1-351,-3 0 1,0 2 0,2 1-1,1 2 1,0 0 0,4 0 52,2 0 1,-6 4 0,7-3 0,-1 0 0,-1 2 0,2-2 0,-1 2 120,3 0 1,-1-3-1,5 2 1,-2-1-1,2-1 1,1 2-1,1 0-193,1 1 0,0 3 1,-1-5-1,1 0 0,0 2 1,-1 0-10,1 2 1,4 1 0,0 1-1,0-1 1,1 3 0,-1-2-1,0 3 46,1 0 1,-2-3 0,4 5 0,0-4 0,0-2 0,2 1-18,-2-1 0,4-2 0,-2 2 0,2-2 1,2 0-1,0 1 0,0-1-3,0 1 1,5 3 0,1 0 0,1 1 0,4 0 0,0-1-1,3 1 129,-1 0 1,5-1-1,0 1 1,-1-1 0,1 0-1,1-3 1,2-2 155,3-2 0,-3 4 0,1-4 1,3 0-1,3 2 0,3-2-76,-1 0 0,-2 3 0,0-4 0,3 0 0,5 0 0,1 0 0,1-1 64,2 3 1,-3-4-1,9 5 1,-1-2 0,1-3-1,1 0 89,3 2 0,-2-3 1,1 1-1,1-4 0,2-3 1,1 0-1,-1 0 142,-3 0 1,7-6 0,-2 1-1,-1-2 1,0-2 0,-2 0-1,0 0-168,0 0 0,-2 0 1,1 0-1,-1 0 1,0-2-1,0-1 1,-2-1-215,-1 1 0,3-3 0,-5 1 0,-1 1 0,0-1 0,0 1 0,2 1 0,-1-4 0,-3-2 0,2-2 0,3 1 0,0 1 0,2-1 0,-1-2 0,-3-1 0,4-1 0,-2-1 0,-2-1 0,1-2 0,-1 1 0,-1-3 0,3 4 0,-2-5 0,-1 1 0,-1 0 0,-2 0 0,0-1 0,-6 0 0,-2-2 0,0 0 0,-1-2 0,-2-3 0,-1-5 0,-1-1 0,-6 3 0,-3-4 0,-4-2 0,0-2 0,-1-2 0,0-4 0,-4 4 0,0-5 0,0 0 0,-2-1 0,-1-2 0,-1 1 0,-1 3 0,5 0 0,-4 5 0,-1 0 0,0 0 0,1 0 0,-2 2-220,-2 2 0,-1 2 0,0 4 1,-3-1-1,-4 2 0,-6 1-76,-2 1 0,-6 2 0,-1 1 0,-3 2 0,-2 0 0,-1-1 0,-2 3 69,-1 0 0,-1-3 0,2 2 1,-1-1-1,0 0 0,-2-2 1,-2-1 153,-4-2 0,-1 5 0,-1 1 0,-5 0 0,-6 2 0,-7 1 332,-7 7-194,-3-3 1,29 13 0,0 1 0,-1-2 0,0-1 0,0 2 0,-1 1 0,0 0 0,-1 0 0,0 0 0,0 1-35,0 1 1,0 1-1,0 0 1,1 1 0,1 3-1,1 1 1,-1 0-1,0 0 1,1 1 0,0 0-1,3 0 1,0 0-1,-32 9-168,2-1 1,6 6 0,5-4-1,6 0 1,5 0 0,5-2-1,6-1-521,8 2 0,0-2 0,7 5 0,0-1 690,0 1 0,1 1 0,5 5 1</inkml:trace>
  <inkml:trace contextRef="#ctx0" brushRef="#br0">19515 4744 7851,'0'-19'0,"0"4"0,0-2 0,2 3 1063,2 5 1,-2-2 0,2 2 902,-2-3 0,-2 1 0,0 7 0,0 8 0,0 7-992,0 2 1,-2 2 0,-2 3 0,-4 5 0,-1 7 0,-1 6 0,-3 4 0,-5 4-975,-3 5 0,3 3 0,-4 1 0,0 0 0,0 1 0,1-1 0,2-1 0,3-3 0,-2-8 0,3-7 0,5-1 0,1-5 0,3-3 0,0-3 0,1-10 0,7 0 0,2-5 0,7-5-1901,5-5 1,0-10 0,8-10 1900,4-2 0,5-7 0,7-2 0</inkml:trace>
  <inkml:trace contextRef="#ctx0" brushRef="#br0">20022 5078 10764,'-13'0'1151,"-1"0"0,5 4 1,0 2-1,-1 3 0,0 4 1,-1 5 118,2 3 0,1 1 1,-4 5-1,1-2 0,4-2 1,0 0-1975,-1 0 1,5-3-1,-1-3 1,2-2-869,2-1 1,6-9 0,3-6 0,1-11 1571,-1-9 0,9-16 0,-3-4 0</inkml:trace>
  <inkml:trace contextRef="#ctx0" brushRef="#br0">19955 4971 7878,'0'-18'487,"0"0"1381,0 2 1,0 1-497,0 2 0,2 6 0,2 2 0,7 4 0,3 1-1908,4 0 1,10-2 0,0-2 0,5-4 535,4 1 0,7-11 0,4 3 0</inkml:trace>
  <inkml:trace contextRef="#ctx0" brushRef="#br0">20435 4718 8977,'0'13'1976,"0"0"1,0-4-1,0 0-572,0 2 0,0-4 0,0 3 1,0 4-1,0 3 0,0 3 1,0 0-843,0 1 0,0 1 0,2 5 0,1 0 0,1-2 0,-1-1 1,-2-4-1985,-1 0 0,5-3 0,1-3 0,0-1 0,1-1-964,1-3 1,-7-5 0,-1-7 0,-9-1 2395,-7 1 1,1 1 0,-4 1 0,1-2 0,0-2 0,2 2 1194,1 2 0,6 5 0,2 2 0,1 2 1,3 2 414,1 2 0,4 1 0,2 1 0,5-1 0,3 0 1,3 1-1952,3-1 1,1-6 0,5-2 0,-2-4 0,2-1 0,-1-1 0,1-4-205,-2-4 1,-7-2-1,0-3 1,-6 1-1,-3 0 1,-2-1-1,1 1-76,-1 0 1,0 4 0,-4 0 0,0-2 2183,0 0 0,0 5 0,0 6-804,0 7 0,6 2 0,3 3 0,3 3 0,0 1 0,-2 2-769,-1-1 0,0 3 0,4-4 0,2 2 0,2-3 0,2-4 0,0-2-1716,0 2 0,9-5 0,2-2 0,6-5 1716,5-8 0,14-12 0,0-13 0</inkml:trace>
  <inkml:trace contextRef="#ctx0" brushRef="#br0">21368 4958 7799,'-13'0'405,"0"1"0,1 4 8808,3 4-7575,3-4 0,18 1 1,6-6-1,5 0 0,4 0 1,1-1-1494,3-4 1,-1 0-1,4-6 1,0 2-1,-2 0 1,3 0 0,-3 1-896,1-3 0,-2 5 0,-5 0 1,1 2-1,0-2 0,-1 0-655,1 0 1,-2 2 0,0 2-1,-1-1 1,3-3 0,-1-1-1,4-3 1156,-2-2 0,6-7 0,0-2 0</inkml:trace>
  <inkml:trace contextRef="#ctx0" brushRef="#br0">22048 4558 7839,'-13'7'183,"-1"-1"1,1-6-1,0 0 1842,-1 0 0,6 0 0,2 2 0,4 2-710,8 5 1,4 3 0,5 1 0,3 1 0,4-1 0,3 0-1083,2 1 1,4-1-1,0 0 1,-1 0-1,-2 1 1,-3-2-685,-3-3 0,-2 2 1,-7-2-1,-1 3 1,-3 1-1,-5 1 1,-4-2-175,-4-3 1,-8 2 0,-6-2 0,2 3 0,1 1 0,2-1-694,-1-3 0,7 3 0,3-3 0,5 1 1318,8-1 0,6-3 0,11-6 0</inkml:trace>
  <inkml:trace contextRef="#ctx0" brushRef="#br0">22955 4451 7929,'-6'-7'983,"3"1"0,-6 6 245,-2 0 1,4 0 0,-2 3 0,-1 4-1,-4 8 1,-2 4 0,-3 7 0,0 2 262,-1 3 0,-2 6 0,4-2 0,2 4 0,1 1 0,2 0-1491,0 0 0,5-5 0,4-2 0,2-3 0,2-7 0,2-2 0,4-5-1215,7-1 1,0-8 0,5-2 0,-3-4-1,-3-2 1,-2-4 0,-2-3 905,-3-4 0,0-6 0,-5 0 0,0 2 0,-2 3 0,-1 2 1343,-1 2 1,-6 6-1,2 0 1,1 6-1697,2 6 0,4 3 1,2 3-1,4 1 1,4 0-1,6-2 1,5-5-6578,7-3 7239,3-2 0,8-4 0,4 0 0</inkml:trace>
  <inkml:trace contextRef="#ctx0" brushRef="#br0">23248 4851 8026,'-14'-13'3120,"7"5"1,-3 1 1358,5 3-3988,1 2 0,4-2 1,0 8-1,0 5 1,0 3-1,0 1-386,0 0 1,0 1 0,0 1 0,0 1 0,0 2-1,0-2-959,0-1 0,1 1 0,2-1 0,2-3 0,-1-2 101,2-3 0,1-1 0,7-6 0,-1-1 0,0-4 0,2-3-156,3-4 1,-3-2 0,4 1 0,-1 0 0,0-1-1,-4 1 688,-3 0 1,-5 4 0,-6 0 2370,0-1 1,-2 4-1551,-2 1 0,4 8 1,0 2-1,7-2 1,7-2-277,3-1 1,-6 0-1,2 0 1,-1 0-1,0 0 65,1 0 1,-1-1-1,-2-2-159,-1-2 1,-6 7 0,2 7 0,-5 2 0,-3 4 0,-3 1 285,-2 2 1,4 0-1,-5-5 1,0 1-1,0-1 1,2 0-1216,1 1 1,1-1-1,5 0 1,0 1-1,2-3 1,2-2-1095,5-4 1,3-4-1,1-2 1,2-4 1792,3-4 0,3-14 0,5-5 0</inkml:trace>
  <inkml:trace contextRef="#ctx0" brushRef="#br0">24181 4478 7791,'13'-12'2074,"1"3"0,-7 2-1252,-3 2 0,-8 4 1,-3-2-1,-2 6 0,0 6 1,-3 4-1,-3 5 0,-3 3-185,2-1 0,1 10 0,2-3 0,0 1 1,-1 1-1,2-1-1206,4-1 0,-3 3 1,7-10-1,1 1 0,1-3 1,2-3-2382,0-2 0,2-5 0,1-6 2920,1-4 1,-1-6 0,-7-4 2801,-5 3 1,3 0 0,1 9-2574,4 6 0,1 6 1,0 5-1,1 2 1,2 0-1,3 0 1,0-1-1403,0 1 1,-1-4 1202,-5 3 0,-6-3 0,-2-2 0</inkml:trace>
  <inkml:trace contextRef="#ctx0" brushRef="#br0">19489 6130 7820,'-21'0'837,"-4"0"0,4 0 285,0 0 0,6 0 0,8-1 1,1-3-1,5-4 0,4-1 1,7 0 303,6-1 0,9-2 0,10-1 0,2 0 0,7-1 0,3 1-1031,4 0 0,1 1 0,-11 3 0,-4 4 0,-3 4 0,-6 1 0,-4 0-395,-6 0 0,-5 1 0,-4 5 0,-6 8 0,-7 6 0,-11 7 0,-10 3 0,-10 1 0,-2 9 0,0-3 0,2-2 0,1 1 0,3-4 0,4 1 0,11-2 0,2-4 0,3 2 0,8-1 0,4-4 0,8-2 0,7-1 0,6-5 0,10 1 0,3-5 0,5-5 0,5-1 0,2-5-1238,0-4 0,-1-4 0,-4-6 0,-1-1 0,1 0 0,-4-3-1942,1-1 1,4-10 3179,1 2 0,6-10 0,-2 2 0</inkml:trace>
  <inkml:trace contextRef="#ctx0" brushRef="#br0">20595 6104 11923,'-19'1'0,"-2"4"1037,0 4 1,4 8-1,8 4 1,4 0-453,4-3 0,-1 1 0,-1 0 1,-1 2-1,1 3 0,1-1 1,4 1-1,2-3-1191,5-2 1,5-1 0,2-6 0,3-4 605,2-3 0,1-15 0,5-5 0</inkml:trace>
  <inkml:trace contextRef="#ctx0" brushRef="#br0">20582 5891 7860,'-14'-6'4601,"1"-3"-4368,0 3 1,11 0 0,8 6-1,9 0 1,7 0 0,6 0-1,6 0-606,6 0 1,11-6-1,1-4 1,4-7 372,0-5 0,5-9 0,0-3 0</inkml:trace>
  <inkml:trace contextRef="#ctx0" brushRef="#br0">21088 5477 7816,'-13'-5'1382,"0"3"0,-1-1 1,2 6-553,4 6 1,2 4-1,6 4 1,0 2 0,0 5-1,1 5 1,4 7 0,2 1 351,0 1 0,4 4 1,-7 1-1,-1-3 1,0 0-1,0-3-1451,2 1 0,-1-5 1,-4-2-1,0-5 1,0-3-1,0-6 269,0-2 0,-6-1 0,-1-1 0</inkml:trace>
  <inkml:trace contextRef="#ctx0" brushRef="#br0">20942 5971 7815,'-8'1'3325,"5"2"-2301,6 1 0,5 1 0,6-5 0,4 0 0,6 0 0,4-2 0,6-2-903,5-5-880,-8-3 0,16-3 1,-10-1-1,0-2 0,0 1 1,-3-1 758,-3 0 0,-2 0 0,-3 5 0</inkml:trace>
  <inkml:trace contextRef="#ctx0" brushRef="#br0">21408 5837 7810,'-6'14'652,"-1"0"0,-5 3 0,2 2 86,1 2 0,1-5 0,-2 3 1,1-2-1,0-3 0,2-2 1,2 0-1,4 0 1476,1 1 0,-3-8 0,1-8-2919,4-9 0,11-9 0,1 2 0,0-2 0,3-3 0,0 1 0,6-1 1,0 2-1033,0-2 1,0 5 0,-3 1 0,-1 5 0,2 2 1736,-1 3 0,3-1 0,3-5 0</inkml:trace>
  <inkml:trace contextRef="#ctx0" brushRef="#br0">21808 5744 9083,'-13'0'0,"1"-1"4021,3-4-3521,-3 4 0,11-4 1,-4 10-1,5 3 0,3 6 1,3 2 87,2 2 0,-4 4 0,3-4 0,-1 0 1,-3-1-1,-1 3-509,-2 0 0,0-3 0,0 0 0,-2-2 0,-2-1 0,-5-1-2565,-3 0 0,-1-5 2486,-1-4 0,7-2 0,1-2 0</inkml:trace>
  <inkml:trace contextRef="#ctx0" brushRef="#br0">21981 5757 7758,'-20'0'9830,"8"2"-9432,12 2 1,6-2-1,7 2 1,2-4-1,3-4 1,5-5-1,10-4 1,10-4-257,9-1 0,6-5 1,-2 2-1,2-1 1,-2 1-1,-3 2-1948,-4 3 1,1 7 0,-4 3 1805,2 0 0,1 4 0,4-4 0</inkml:trace>
  <inkml:trace contextRef="#ctx0" brushRef="#br0">23301 5278 29105,'-13'-8'-1062,"-1"2"1,1 8 887,0 2 0,4-2 1,0 4-1,0-1 0,2 4 434,2 3 0,10 0 1,4-2-1,5-2 1,6-1-1,5-1 1,2 2 335,2-1 1,5 0-1,-1 4 1,-1-2 0,2 1-1,-2 0-536,-4-1 1,-3 3 0,-10-3 0,-1 3 0,-3 1 0,-4 2-678,-4 3 1,-9 2-1,-9 7 1,-10 1-1,-10 3 1,-7 5 0,-5 2 420,-5 2 1,11-4-1,-5-1 1,4 1 0,7 0-1,2-2 1,8-2-144,6-2 0,4-2 1,3-1-1,3-1 0,6 1 1,8 0-618,8-1 0,9 1 0,12-1 0,8 0 1054,4-4 0,8 3 0,7-4 0</inkml:trace>
  <inkml:trace contextRef="#ctx0" brushRef="#br0">23901 5917 11607,'0'-31'0,"0"-3"1393,0 0 0,-2 18-792,-2 2 0,-3 10 0,-7 5 1,1 2-1,0 3 0,-1 0 1,1 3-1,0 2-914,-1 3 1,5 7 0,2-2-1,1 2 1,3 3 0,3 1 300,5 2 0,12-1 0,12 1 0,3-2 0,7-3 1,2-4-1,5-5 987,1-4-569,-10-3 0,14-6 0,-10 0 0</inkml:trace>
  <inkml:trace contextRef="#ctx0" brushRef="#br0">24194 5904 28090,'-21'-13'-526,"2"-1"1,6 1 0,0 1-1,-1 3 918,1 5 1,6-1 0,2 5 0,5 6-1,5 5 1,3 2-959,4 0 1,3 5 0,1 1 0,2 2 0,0 1 0,1 0 47,3 1 1,-1-6-1,0 4 1,0-3-1,-2-5 1,0-2-1,-3-2 341,-1-2 1,-1-1 0,-4-8 598,-6-2 1,-7 1 0,-13-4-1,-2-1 1,2 2 0,0 0 0,-1 3 236,0 2 0,-6 1 0,4 0 1,0 1-1,-2 4 0,2 4-1088,0 3 1,-4 5 0,4 3 0,1 0 0,2 4 0,6 0 0,2 1-2227,5 1 0,15-3 2383,10 3 1,10 1 0,8-6 0</inkml:trace>
  <inkml:trace contextRef="#ctx0" brushRef="#br0">24941 5371 10130,'4'-22'0,"2"1"1513,1 2-1021,2 1 0,-1 12 0,-4 7 0,-4 11 1,-4 9-1,-7 6 0,-5 4-445,-6 4 0,0 5 1,-2 2-1,-1 1 1,3-2-1,1 4 1,5-2-596,1-2 0,3 8 0,3-6 0,5 3 0,4 0 0,4-2 695,5 0 1,15-5-1,4-6 1</inkml:trace>
  <inkml:trace contextRef="#ctx0" brushRef="#br0">24914 5984 28636,'-13'-40'-6518,"5"12"6466,4 6 0,2 13 0,4 7 0,2 7 0,5 1 1,3-1-161,1-2 1,7 5 0,2 1-1,2 3 1,-1-1 0,-2-2-302,-2-4 1,-1 1 0,-5-2 188,1-1 1,-13-6 0,-5-1 0,-7-1-1,-2 1 1,0-1 4263,-1 2-3363,1 2 0,0 2 1,-1 2-1,3 3-1041,2 2 1,3 1-1,6 4 1,1 0-1,5 2 1,6 1 0,7 2-5,6-2 1,5-1-1,10-3 1,0-3 0,0-5-1,0-2 3195,0-2-2940,-6-6 1,2 3-1,-8-6 1,-5-1-1,-2-2 962,-5-1 0,-8 5 0,-8 5-98,-8 6 0,-3 5 1,-4 6-1,-3 6 1,-4 6-1,-3 8-3464,-2 5 1776,-6 1 1,-1 6 1300,-6 3 0,-6 2 0,-1 3 1</inkml:trace>
  <inkml:trace contextRef="#ctx0" brushRef="#br0">17942 11541 29132,'0'-26'-3277,"6"-1"0,2 0 0</inkml:trace>
  <inkml:trace contextRef="#ctx0" brushRef="#br0">17889 11435 28881,'-21'-14'-359,"-4"0"0,4-3 1,-1-2-1,1-2 0,1-1 1,0 0-1,0 1 0,-1 2 1,-3 3-1,-1 1 0,-4 1 1,-6 3 313,-5 2 0,-8 3 1,-3 6-1,-4 0 1,-7 1-1,-3 4 1,-8 2-1,-1 2 26,35-4 1,-2-1-1,-1 0 1,0-1-1,0 3 1,0-1-1,-1-1 1,0-1-1,-3 1 1,0-1-1,-1 0 1,1 0-1,-3 1 1,1 0 0,2-1-1,-1 0 1,0 0-1,-1 1 143,0 0 1,0 0 0,6 0 0,1 0 0,-7 3-1,-2 0 1,1-1 0,0 1 0,2 0 0,0-1-1,-4 2 1,-1-1 0,1 2 0,0 0-114,0 2 1,-1 0 0,-7 0 0,1 0 0,5 1-1,0 0 1,-2 1 0,-1-1 0,-1 0 0,-1 0-1,0 1 1,0-1 0,-2 1 0,-1-1 0,0 2-1,0-1-27,-1 0 0,-2 1 0,1 1 0,-1 1 0,3 0 0,1 0 1,1 1-1,1 0 0,-2 2 0,0-1 0,2 1 0,0 1 0,0 0 1,1 0 33,3 0 0,1 0 1,-1 0-1,1 1 1,5 0-1,0 1 1,1 1-1,1 2 1,0-1-1,1 2 0,1 1 1,-1 1-1,2 0 1,-1 0-105,2 2 0,0-1 0,1-1 0,0-1 0,1 3 0,0 1 0,0 0 0,0 1 0,0 3 0,0 0 0,0 2 0,0 2 49,0 0 0,0 2 1,0-3-1,0 2 0,0 4 1,0 1-1,0 0 0,0 0 1,1 1-1,0 0 0,1 0 1,0 1-119,3 0 0,-1 0 0,0 0 0,1 2 0,1 0 0,0 1 0,2 0 0,0 1 0,2 1 0,0 1 0,1-2 0,1 0 0,1-1 0,1 1-11,1-3 0,1 1 0,-1 3 0,0 0 1,2-1-1,1 0 0,1 2 0,-1-1 0,2 1 1,0 0-1,2-2 0,1 1 0,1-1 0,1-1-37,0-1 0,2 1 0,1 2 1,1 1-1,1 0 0,1-1 1,1 3-1,1 0 0,3 0 1,1 0-1,1-1 0,1 0 53,0-1 0,2 0 0,1 5 0,2 0 0,1 1 0,2 0 0,1 1 0,3 0 0,3 2 0,2 1 0,1-2 0,1 0 0,3 2 0,1-1 12,0 0 0,2-1 0,2-2 0,1 0 0,3 4 0,1 0 0,0-1 0,2-1 1,1-1-1,1 0 0,2-2 0,0-1 88,3 1 0,2-2 0,1-2 0,1-1 0,4 2 0,2-2 0,1-1 0,0-2 0,1 0 0,1-2 0,2-1 0,0-2 0,2-1 0,2-2 107,2-1 0,2-1 0,-19-13 0,0 0 0,1-1 0,2 1 0,1-1 0,1 0 0,1-1 0,1 1 1,0-2-1,3 0 0,1 0 0,-1-1 0,2 0 0,0 0 0,0-1 90,0 1 0,1 0 0,2-2 1,3 0-1,1-1 0,0 0 1,-2-1-1,0 1 0,0-1 1,2-1-1,0 0 0,1-1 0,2 0 1,1 0-1,0-1 0,0 0 1,1-1-1,0 0 0,2 0 1,2-1-1,-1 0 631,0-1 1,1 0 0,0 0-699,0-2 0,1-1 0,1 0 0,-14-3 1,1 0-1,1-1 0,-1 0 0,1-1 0,-1-1 1,1 0-1,-1 0 0,-1-1 0,-1-1 0,1 1 1,0-1-1,1 0 0,1-1 0,-1 0 0,1-1 1,-3 1-1,1-1 0,-1 1 0,1-1 36,1 0 1,-1 1 0,1-1 0,0-1 0,2-1 0,0-1 0,0 0-1,0-1 1,-4 0 0,-1-1 0,1-1 0,-1 0 0,0-1 0,0 0 0,0-1-1,0-1 1,3-1 0,1 0 0,0-1 0,-1-1 0,0 1 0,-1-1 0,0-1-1,1 0-8,0 0 1,0 0 0,1-1 0,-1 0 0,4-2-1,0 0 1,-1-1 0,0 0 0,-3 1 0,-2-1-1,0 0 1,1-1 0,-2 1 0,1-1 0,-1 0 0,1-1-1,1-1 1,1-1 0,-1-1 0,0 0 0,-2 1-1,-1-1 1,0-1 0,-1 0 0,1 0 0,0-2 0,0 1-1,-1-1-69,-3 1 1,-1 0 0,0 0 0,0 0 0,14-11 0,-1 0 0,-1-1 0,-1 1 0,0-1 0,-1-1 0,0-1 0,0-1 0,-2-1 0,-2 1 0,-1-2 0,0 0 0,-1-1 0,-1-1 0,0-1-46,-2 0 1,-1-1 0,0-1-1,-2 0 1,0-1 0,-1 0 0,-2-2-1,-2 0 1,-1-1 0,0-2 0,-1 0-1,-1 0 1,-2 1 0,-2 0 0,0-1-1,-1-2 1,-1 0 0,-1-1 0,-2 1-1,-1-1 1,-1 0-44,-1-2 1,0-1 0,-2 0 0,0-3-1,-1-1 1,-2-1 0,-3 2 0,-1-1 0,-2 0-1,-1 2 1,-1-1 0,-2 0 0,0-2 0,-2 0-1,-1 0 1,-1 0 0,-2 1 0,-1-1 0,0-3-1,-2-1 1,0 1 0,-3 1 0,-1 1 0,-2-1-93,0 2 0,-2-1 1,-1 0-1,-4-5 1,-2 0-1,-2 1 1,-3 7-1,-2 1 0,-1 1 1,-2-3-1,-1 0 1,-1 1-1,-2-3 1,-3 0-1,0 1 0,-2 1 1,-1 0-1,-2 2-36,0 1 1,-1 0 0,-2 1 0,-6-5 0,-2 0 0,-1 2 0,1 6 0,-1 1 0,-1 0 0,-2-1 0,-1-1 0,-2 1 0,11 14 0,-1-1 0,-1 1 0,0 1 0,-1 0 0,0 1 0,-1 1 0,-1 0 0,-2-1 0,-1 0 0,-1 1 0,0 0 41,-2-1 1,-1 0-1,0 1 1,0 1-1,1 3 1,0 0-1,-2 2 1,0-1-1,-5-2 1,-1-1-1,-1 1 1,0 2 0,-1 0-1,-1 0 1,0 2-1,0 0 1,0 2-1,0 0 1,0 1-1,-1 0 1,-3 0-1,0 1 1,0 0-1,-1 1 1,1 1 0,0 0-1,-1 1 1,1 0 134,-1 0 0,-1 1 0,1-1 1,-1 2-1,-2 0 0,-1 1 0,0 1 1,1 0-1,3 2 0,0 1 0,1 0 1,0 1-1,1 1 0,1 0 0,0 1 1,0 0-1,1 2 0,-1 1 0,1 0 1,1 1-1,1 1 0,1 0 0,0 2 1,0-1 23,0 1 1,-1 1 0,0 1 0,1 0-25,1 0 0,1 2 0,-1 0 0,1 0 0,-19 0 0,0 0 0,1 2 0</inkml:trace>
  <inkml:trace contextRef="#ctx0" brushRef="#br0">22768 12754 9574,'13'-27'-128,"-5"1"0,-4-1 1,-2 2-1,-2 3 1291,0 4-383,0 3 1,-2 3-1,-1 5 1,-1 10-1,2 12 1,5 11-1,6 7-129,3 4 1,1 7 0,1 5 0,-1 3 0,0 1 0,1-1 0,-3-1 0,-2-4-1,-3 0-606,0 1 1,-4-10 0,2 1 0,-2-5-1,-2-6 1,0-4-1252,0-7 1,0-6 1132,0-11 0,0-5 0,1-17 0,3-2 0,5-1 1,3-1 311,2-1 0,-1 2 1,-1 3-1,-2 4 0,-3 3 1,1 3 1099,-1 3 1,-4 5 0,2 10-1,-4 6-1259,-1 4 0,0 10 1,-1 0-1,-2 0 0,-2 4 1,1-3-1,-1-2-866,1-3 0,-6 0 0,2 3 0,-1-2 0,0-6 0,-1-2-1106,-2-2 0,3-4 0,2-3 1,2-4 751,7-8 1,10-6 0,11-6-1,6-4 1,3-3 0,2-2 1139,3 1 0,-4 3 0,-1 4 0,-2 4 0,-2 6 0,-3 3 709,1 2 0,-7-5 2098,-1 5 0,-9 1 0,-4 6-1891,1 1 0,-4 2 0,4-3 0,0 3 0,1 1 0,2 2 0,-2 0-783,-1 0 1,5-6-646,-2 1 1,-4-4 0,-3-4 0,-8-3 0,-9-2 0,-3 0 70,-1-2 1,-3 4-1,3 0 1,-1 1-1,1 3 1,3 3 748,1 4 0,8 4 0,4 5 1,6 0-1,6 1 0,4 0-1110,5 4 1,4-3 0,9 3 0,5-5 0,2-3 801,2-1 0,12-6 0,3 3 0</inkml:trace>
  <inkml:trace contextRef="#ctx0" brushRef="#br0">23954 12554 8666,'12'-52'0,"-1"14"2694,-3 17 1,-3 12-1,4 11-1583,1 2 1,-4 5 0,-2 9 0,-2 4 0,-2 5 0,-2 5-1373,-2 8 1,3 6 0,-5 7 0,1 2 0,1 0 0,1 1 0,1-1-3017,2 1 0,2-5 0,2-7 3273,5-2 1,9-14 0,3-3 0</inkml:trace>
  <inkml:trace contextRef="#ctx0" brushRef="#br0">24301 12421 8501,'7'-46'0,"-2"8"2050,-4 9 1,-2 10 0,-2 12-1439,-2 7 0,1 12 1,4 11-1,-2 7 0,-1 7 1,-1 6-1,1 7 0,2 5-353,1 3 0,5 5 0,3-2 0,1 1 0,-2-1 0,-1-3-1364,-3-6 1,-1-1-1,-4-6 1,-2-4-1,-7-4 1,-4-7 68,-2-6 0,-7-11 1,2-12-1,-3-8 1,-1-11-1,3-5 1161,0-4 1,7-4-1,-2 0 1,4 1-1,2 2 1,1 1 1335,2 1 1,7 1 0,-3 2 0,5 7-1,5 6-662,3 5 1,9 10-1,2 4 1,0 2-1,2 3 1,0 1-1,4 1-580,4 2 1,-3-1 0,3-3-1,-1-2 1,-2-2 0,-4-3-623,-3-1 0,-1-1 0,-5-7 0,1-2 0,-1-5 0,-1-3 0,-2-1-396,-1-1 0,0 1 1,4 0-1,0 1 0,1 6-1098,-1 10 1,-5 16 1896,-4 15 0,-8 10 0,-4 2 0</inkml:trace>
  <inkml:trace contextRef="#ctx0" brushRef="#br0">23341 14060 8142,'-4'-18'0,"-2"2"0,0 3 402,0 2 0,1 10 1,5 1 1001,0 7 0,0 13 0,2 6 1,1 8-1,4 5 0,4 1 1,3 0-903,1 0 1,2 0 0,0 0 0,4-3 0,1-5 0,1-7-435,0-4 1,-2-5 0,1-7 0,0-4 0,-1-7-1,-2-7-1243,1-8 878,-11-7 1,4-15 0,-10-3-1,1-6 1,-1-1 0,-3 0-6,-4 2 1,-2-3 0,-5 7-1,4 3 1,0 6 0,1 4 3,0 5 0,1 7 0,7 2 0,2 5 0,5 10-835,3 8 1,7 4 0,4 11 0,3 0 0,4 0 1132,1 1 0,12-7 0,-2 3 0</inkml:trace>
  <inkml:trace contextRef="#ctx0" brushRef="#br0">23981 13967 8142,'7'-13'1269,"1"1"0,-4 1 0,5 4-758,3 1 1,0 3 0,-2 7-1,-1 5 1,0 3 0,0 3 0,-2 3 2772,-1 4-3107,-1-3 1,-7 6-1,-2-2 1,-5 2 0,-3 0-1,-3-1-160,-3-2 0,4-6 0,-4 2 0,3-3 0,2-2 0,-1-1-2729,1-3 1,1-2 2711,3-2 0,21-4 0,10 5 0</inkml:trace>
  <inkml:trace contextRef="#ctx0" brushRef="#br0">24274 14047 8373,'0'-36'3398,"0"5"1,6 19-2246,3 3 0,-3 5-1041,-2 8 0,-4 4 0,-4 7 0,-5 1 1,-3 2-1,0 0 0,2-1-101,1 1 1,6 1-1,-1-2 1,2 0 0,4 0-1,2-4-713,5-4 1,7-3 0,2-6 0,0 0-1,0 0 1,-1-2 460,0-2 0,-4-5 0,-4-7 0,-3-2 1,-2 2-1,1 1 0,-4 3 698,-4 3 1,0-1 0,-4 4 0,-1 0 133,1 0 1,4 3-1,-1 7 1,2 5-1,4 3 1,4 3-1341,7 3 0,2 1 1,5 5-1,3-2 0,0 0 1,7-1 748,3-3 0,2 2 0,5 1 0</inkml:trace>
  <inkml:trace contextRef="#ctx0" brushRef="#br0">24727 14193 9837,'-11'-14'0,"0"-1"1578,2 1 0,0 0 0,-4 9-1007,0 2 0,5 3 0,4 5 0,2 4 0,2 2-408,0 3 0,2-5 0,1 0 0,4-1 0,4 1-632,3 0 0,4-6 0,0 2 0,4-4 1,3-2-1,2-4 0,1-5 60,3-6 1,-4-5 0,1-6 0,-4-1 0,-2-2 0,-1-1 1111,-3 2 1,-8-4-1,-3 2 1,-1 1-1,-3 4 1,-1 3-1,-2 6 688,0 2 0,-6 3 0,-3 3 0,-3 5 0,-1 4-1139,-1 4 1,1 5-1,1 9 1,2 3-1,2 2 1,3 2-585,2 4 0,1 0 1,4-2-1,3-2 1,9-3-1,7-3 1,5-1-2104,5 0 1,9 0 0,9-5 2434,3 0 0,7 7 0,2 0 0</inkml:trace>
  <inkml:trace contextRef="#ctx0" brushRef="#br0">23314 17712 14213,'6'-34'-776,"0"3"1,5 10 0,-2 6 497,1 5 0,-6 8 569,-4 2 1,-4 2 0,-6 5 0,1 1 0,-2-3 0,-1 1 330,-1-3 1,-2-1-1,-1-2 1,-3 0-1,-1 0 1,0-2-12,-1-2 0,0-3 1,-2-7-1,0 2 0,0 2 1,-1 1-409,2-1 0,-8-1 0,3 1 0,-2 1 1,-5 0-1,-5 2 0,-5 2-195,-4 4 0,-2-4 0,-6 1 0,-5 1 1,-1 0-1,-5 0 97,-1-1 1,6-5 0,-6 3 0,1 0-1,5-1 1,0-1 0,2-2 363,1-2 1,1 0 0,5 2 0,0 2 0,-1 2 0,3 2-343,2-2 1,-3 5 0,3-4-1,-3 2 1,-3 0 0,-1-1-116,-2 1 1,-8 1-1,1 2 1,-2 0-1,-4 0 1,1 0-1,-1 0 11,1 0 0,8 5 0,-4-1 0,0 1 0,7-1 1,-2 2 21,4 1 1,3-2 0,-2 4 0,3 0 0,2-1-1,0 1 68,0 2 0,-4-4 0,-4 2 0,-3 0 1,-3 0-1,-3 0 0,0 3-20,-2 4 1,-4-1 0,1 4 0,1-1-1,-1 1 1,4 0-224,0 0 1,4 4 0,2-4 0,3 2 0,4 1 0,4 0 134,0 0 1,6-1 0,2 3 0,4-4 0,3 1 0,1-2 0,-1 2 52,-1 0 1,-2 1 0,0 3 0,0-1 0,0-2 0,0 2-48,0 1 1,4 3-1,2 2 1,0 1 0,2 0-1,1 0-354,5 0 1,6 2 0,6-4 0,2 2-1,4-1 1,3 0 0,5-1 323,5 2 1,2 5 0,9-4 0,5 1 0,7 1 0,5 0 0,4 3 153,1 2 1,5-4 0,5-1 0,6 0 0,7 0-1,-27-15 1,0-1-53,3 2 1,0-1 0,1-1-1,0-1 1,1 1 0,0-1-1,3 0 1,-1 0 0,1-1 0,1 0-1,0 1 1,1-1-2,0-1 1,0-1 0,-3-1 0,0 0-1,4-1 1,1 1 0,2 1 0,2 0-1,0 0 1,0 0 0,2 0 0,0 0-601,-2 0 0,1-1 577,-2-3 1,1 0 0,1 3 0,2-2 0,0-2 0,2-2 0,1 1 0,0-2-1,3-1 1,1 0 0,0 0 0,0-1 63,-1 0 0,2-1 0,6 1 0,2-2 0,-3-1 0,0 0 0,0 0 0,1 1 0,1 0 1,0 0-1,-2 0 0,0-1-65,0 0 1,0 0 0,2-1 0,-1 0 0,-4-1 0,-2 0 0,-1 0 0,-1-1 0,-1 0 0,1-2 0,-4 1 0,-1-1 0,0-1 0,-1-2-6,-1 0 0,-2-2 0,-3-1 1,-1-1-1,3-2 0,0-1 0,1 0 1,1 0-1,1 0 0,0-1 0,2-2 1,0 0-1,-1-1 0,0 0-48,-2 0 1,1-1-1,3-4 1,1-1-1,-6 2 1,-1-1-1,1-1 1,1-2-1,0-1 1,0-1-1,-2 0 1,0 0-17,-2-1 0,0 0 0,1-2 0,-1 0 1,-4 2-1,-1 0 0,-2 2 0,0-1 0,-3 2 1,0-1-1,-4 2 0,-1 0-21,-2 0 1,1-1 0,0-1-1,0 0 1,25-22 0,-4-2-1,-8 1 1,-7 3 0,-7 1-346,-6 3 0,-11 0 0,-10 1 0,-9-1 0,-12 2 0,-14-2-29,-14 2 1,-16-1 0,23 22 0,-2 2 0,-4-2 0,-1 1 0,-2 0 0,0 1 0,-3-1 0,0 1 0,-1 1 0,0 1-39,-3 1 1,-1 1-1,-3 1 1,-1 1 0,-3 0-1,-1 1 1,0 2 0,-1 1-1,-3 0 1,0 2 0,3 1-1,0 1-874,1 2 0,0 0 0,1 2 0,0 2 1318,5 1 0,1 2 0,0 1 0,1 0 0,1 3 0,-1 0 0,2-3 0,0 0 0</inkml:trace>
  <inkml:trace contextRef="#ctx0" brushRef="#br0">24821 18138 8470,'0'-32'0,"0"5"802,0 12 1,0 8 0,1 4 0,2-3-1,3 0 1,2 0 0,3 3 0,4 2-1,4 1 1,2 0 0,3 0-379,1 0 1,3 4 0,2 2-1,1 1 1,-1 4 0,-2 1-425,-2 1 0,1 0 0,0 1 0</inkml:trace>
  <inkml:trace contextRef="#ctx0" brushRef="#br0">24821 18325 8462,'-20'7'0,"0"-2"619,-1-4 1,9-1-1,12 0 1,9 0 241,7 0 0,11 0 0,10-1 0,5-2 0,3-2 0,3 2 1,2 2-1,2 1-861,1 0 0,1-6 0,-1-1 0</inkml:trace>
  <inkml:trace contextRef="#ctx0" brushRef="#br0">25647 18085 8732,'-19'-10'0,"-3"-2"0,-3 1 1205,-2 5 0,6 1 0,3 0 1,4 2 961,0 2 1,10 1 0,8 0-1701,13 0 1,6 0 0,5 1 0,2 2-1,1 2 1,-1-1-690,-2 2 0,-6-3 0,-1 4 0,-2-1 0,-4-1 0,-3-1-267,-3 1 0,-8 3 1,-1-3-1,-7-1 0,-5 1 1,-1 1 629,-1 1 0,1-4 1,1 3-1,2-2 1,2 2 319,2 2 1,2 1 0,4 4 0,1 0 0,4 1 0,4-1 0,3 0-43,1 1 0,-4 3 1,0 1-1,0-2 1,-2-1-1,-3-1-65,-2-1 0,-2 0 0,0 1 0,-2-1 1,-2-1-1,-6-2 0,-7-3-191,-5-1 0,1 5 0,-1-4 0,0 2 0,0 0 0,-1 1-892,0 2 0,2 1 0,0 1 0,1-1 0,0 0 0,1 2-676,3 3 1,7-3 0,4 4-1,4-1 1,4 0 0,6-2-1,7-3-27,3-4 1,9 1 0,-4-5-1,0-2 1,0-2 1431,-4-1 0,5-6 0,-4-1 0</inkml:trace>
  <inkml:trace contextRef="#ctx0" brushRef="#br0">26007 18471 8789,'18'-19'966,"0"-3"1,-1 3-1,-3 1 1,-1 5-81,0 4 1,1 3-1,-2 7 1,-3 4-1,-5 5 1,-3 6-281,-1 7 1,-1 2 0,-3 1 0,-5 1-1,-3 0 1,-2-1-779,1 1 1,-5-2 0,1-1 0,2-2 0,3 2 0,4 1 0,3 0-7745,2-3 7916,-5-2 0,7-7 0,-5 0 0</inkml:trace>
  <inkml:trace contextRef="#ctx0" brushRef="#br0">25940 18352 12016,'5'-36'1878,"-1"0"0,7 8 0,-2 15-1256,2 7 0,3 0 0,1 0 0,1-1 0,5-4 0,2 1 0,7 0-126,3 1 1,2 6 0,7-3 0,2 1 0,3 1-1,2 1 1,-1 2-3337,-2 1 0,2 0 2840,-3 0 0,5 6 0,-2 1 0</inkml:trace>
  <inkml:trace contextRef="#ctx0" brushRef="#br0">26794 18232 11594,'-18'-17'0,"-1"5"0,-1 9 1573,1 9 0,-3 11 0,3 2 0,-1 0-949,1 0 1,1 5 0,6-2 0,4 4 0,3 3 0,4 5 0,2 6 0,5 2-325,7-1 1,17-4 0,11-4-1,5-8 1,3-4 0,0-7-804,0-3 0,-12-7 0,-1-10 0,-8-9 0,-8-10 0,-6-10 1,-13-10 218,-13-8 1,-8 3 0,-23-7 0,17 28 0,-2 1 0,-2-1 0,-2 1 0,-3 0 0,-1 2 0,0 2 0,-2 2-16,0 2 1,1 1-1,2 3 1,0 3 298,-36-5 0,9 0 0,2 11 0</inkml:trace>
  <inkml:trace contextRef="#ctx0" brushRef="#br0">25341 16552 8512,'-14'-17'378,"1"-1"1,1 0-1,3 5 1,3-1 0,2 1-1,-1-2 1,2-1 0,3-2-1,3 2 1,2 1 0,-1 3 225,2 3 0,-4 5 1,2 8-1,-4 7 0,-6 6 1,-6 9-1,-5 5-409,-4 3 1,-1 3 0,-5 6-1,0 1 1,1-1 0,0-1 0,4-2-274,4 0 1,5-2 0,4-2 0,5-5 0,2-5-1,2-3 34,0-6 0,5-2 0,1-3 1,1-3-1,4-5 0,0-2 208,3-2 0,-5-6 0,-2-3 0,-1-3 0,-3-1 28,-2-1 1,-7 1 0,-4 1 0,-6 3-1,-5 5 1,0 3 796,4 1-982,-4 0 1,6 5 0,-1 4 0,4 3 0,4 3 0,2 1-1,4 2-510,0-2 1,9 4-1,7-1 1,7 0-1,5 0 1,5-2-677,5-3 0,10-2 0,7-3 1179,8-4 0,-2-4 0,0-1 0</inkml:trace>
  <inkml:trace contextRef="#ctx0" brushRef="#br0">25607 16859 8512,'-22'-11'0,"1"-2"884,2-2 1,0 6 0,2 4 0,0 0-1,0 1-141,3 1 1,5 1 0,1 4 0,2 2 0,3 5 0,2 3 0,1 1-695,0 1 0,6 5 0,3 3 0,4 2 0,3-1 1,4-2-355,0-2 0,7-1 0,4-6 0,-1-2 0,-2-2 0,-3-2 0,-1-5-542,-2-4 1,-6 0 0,1-7 0,-7-3 0,-6-4 0,-2-1 1583,-2-1-295,-6-2 1,-1-1 0,-8 2 0,-2 0 0,0 4 0,0 1 1128,3 2 1,0 5-2166,1 4 0,8 4 0,10 4 0,11 7 0,11 4 0,7 2 0,9 0-4718,7-2 5312,1-2 0,14 0 0,-5 0 0</inkml:trace>
  <inkml:trace contextRef="#ctx0" brushRef="#br0">26194 16912 8512,'-20'-6'464,"-3"-4"0,-5-3 0,-5-2 234,-1 3 0,4 6 1,-1-1-1,3 2 1,3 5-1,3 5 1,5 2-234,7 3 0,4 7 0,8 2 1,4 2-1,7 1 0,11 0 1,8-1-455,8-2 0,8-3 0,-4-7 0,-1-4 0,-3-4 0,-5-2 0,-5-4-500,-6-4 1,-11-8-1,-8-6 1,-5-3-1,-6-4 1,-8-1-1,-6 1-222,-6 2 1,1 3 0,2 3-1,2 6 1,2 5 92,2 7 0,10 4 1,8 4 617,11 5 0,19 3 0,11 1 0</inkml:trace>
  <inkml:trace contextRef="#ctx0" brushRef="#br0">26487 16899 19394,'-7'-13'-429,"-4"4"811,7 0 1,1 7 0,7 1 0,7 5 0,5 2-136,6 0 1,8 4-1,2-1 1,1 2 0,1-1-1,0-3-1003,3-1 0,0 0 1,0-3-1,-1 2 873,1-2 1,-5-2-1,1-1 1</inkml:trace>
  <inkml:trace contextRef="#ctx0" brushRef="#br0">26794 16806 22188,'0'-14'-1477,"1"7"0,4 2 0,5 5 2273,6 5 1,5 1-1,7 4 1,2-2-1,1-1 1,-2-1 0,0 1-1,-3-1 114,1 0 1,-6 4-1,-4-1 1,-2 3-1,-3 3-1430,-3 3 0,-11-2 1,-12 6-1,-12 3 1,-9 4-1,-7 3-1342,-2 2 1,-5 0 0,3 3 0,-1-1 1807,-4 1 1,6 1-1,-1 2 1</inkml:trace>
  <inkml:trace contextRef="#ctx0" brushRef="#br0">10131 7890 8524,'0'-14'-616,"-2"7"1,-2 3 0,-3 1 1568,-1-2 1,2 2-1,6-6 525,0-1 0,-1 0 0,-4 1-1366,-4 4 1,-7 4-1,-3 2 1,0 2-1,-2 3 1,2 0 0,-1 1 175,4 1 0,1-5 0,2 3 1,1 0 58,3 3 1,3-2-1,8 0 1,2 1-1,7-2 1,3 1-169,4 0 0,6-4 0,-2 2 0,3-4 0,0-1 0,-2 0-405,-6 0 1,-2 0 0,-3-1 0,-3-4 0,-5-3 224,-2-4 1,-9-2-1,-5 1 1,-6 0 0,-3-1-1,-3 1 1,1 0 347,1-1 1,-2 3-1,6 0 1,2 4-1,1-1 1,2 2 72,-1 1 1,7 2 0,4 6-773,6 1 1,4 6-1,8-1 1,3 3-1,4 3 1,2 1 0,0 2-242,-2-2 1,-2-5 0,3-4 0,-6 0 606,-2 1 0,-10-7 0,-10 1 0,-11-7 0,-9-2 0,-6-3 150,-5-2 1,2-2 0,0 1-1,1 1 1,4 2 0,2 2 0,5 3-300,4 2 1,5 3 0,4 5 0,6 10-3506,6 10 3640,10 8 0,20 7 0,8 0 0</inkml:trace>
  <inkml:trace contextRef="#ctx0" brushRef="#br0">9864 8050 23620,'-13'0'76,"6"0"0,-1 0 0,5-2 2,-1-2-916,-1 2 0,4-4 670,-4 6 1,-2 5 635,-6-1 0,5 2 0,2-1-376,0 3 1,3 3-1,-4-1 1,0-1 0,-1 1-1,-2 2 1,-2 2-5,-1-1 0,-1 0 1,0 1-1,-3-1 1,-2 0-1,0 1-181,-1-1 117,-3-6 0,8 5 0,-4-3 0,1 1 1,0 1-1,2-2 127,1 1 1,3-3 0,2 1 0,1-1-1,-1-1 1,-2 2 0,-2-3-21,1 1 0,0 0 0,-1-3 0,1 2 0,-2-1 1,-2 1-1,-4 0 38,0 3 1,-7-4 0,3 4 0,0-1 0,-4 1 0,4 0-149,0 0 0,-6 2 0,7-4 0,1 0 1,-3 0-1,3-2 0,-1 1 89,2-1 0,1 2 1,-3-3-1,2 2 1,0-2-1,0-2-34,-1-1 1,1 0 0,-3 0-1,1 0 1,2 0 0,-2 0 0,-1 0-65,-1 0 1,0 0 0,1 2 0,2 1 0,-3 1 0,3-1 0,-3 0-35,1 1 1,-1-2-1,-1 2 1,0-2-1,1-2 1,-1 0 140,0 0 1,1 0 0,-1 0 0,0 0-1,1 0 1,1 0 0,1 0 53,2 0 0,4 0 1,-3 0-1,2 0 1,1 0-1,0 0 0,1 0-81,0 0 1,2 0 0,2 0-1,0 0 1,-2 0 0,-1 0 39,-2 0 1,-1-2-1,2-1 1,0-3-1,0 0 1,1 1-1,0 0-70,-2-1 1,-1 3 0,2-4 0,0-1 0,-1 2 0,0 1-63,0 2 0,-4-3 0,4 1 0,2 2 0,1 0 0,2 0 0,-2-1 0,-3 1 0,3 0 0,-2 0 0,2-1 0,2-1 0,-1 1 0,1-2 0,0-2 0,-1 4 0,1-4 0,0 1 0,-1 1 0,1-1 0,0-1 0,-4 4 0,1-3 0,1-1 0,-1 2 0,1 0 0,0 3 0,2-3 0,0 0 0,-1 1 0,1-3 0,0 2 0,-1-1-12,1-1 1,0 4 0,-1-5 0,1-1-121,0-2 1,1 3 0,1 2 0,3-1-333,-3 1 0,-1 2 1,-1-2-569,0 1 0,4 2-656,0 4 0,6 1 0,-2 3 0,4 5 0,2 3-367,4 2 1,2-6 0,7 0 2088,-1-2 0,6-2 1,2-4-1</inkml:trace>
  <inkml:trace contextRef="#ctx0" brushRef="#br0">7012 8236 19703,'-14'0'0,"1"0"0,0 0 1,-1-4 0,2-2-1,2 0 277,1 0 0,5 0 0,-5 3 1,-1-1-1,-2 1 213,-2 1 1,5 2 0,1 0 0,-3 2 1690,-1 2-1712,5-2 0,7 4 1,10-8-1,5-1 1,4-3-1,1-1 1,0-4-368,1 0 1,0 2-1,3 1 1,-4 1-1,0 1 1,-3 0 0,1 2-498,0-2 0,0 4 0,-4-2 0,3 2 0,2 2 0,3 2-150,6 2 0,5-1 1,8 7-1,4 2 526,4 0 0,8 10 1,4-7-1</inkml:trace>
  <inkml:trace contextRef="#ctx0" brushRef="#br0">7092 6570 28973,'-14'0'-322,"1"0"0,0 0 0,-1 0 0,1 0 0,0 0 0,-1 0 0,1 2 887,0 2 0,-1-1 0,1 5 0,0-2 697,-1-4 1,7 1 0,3 2-1796,2 4 1,2 3 0,2-1 0,2 0 0,5-2 0,3 1 378,1 2 0,0-3 1,2-2-1,1-1 0,2-3 1,-1-1 276,-3-2 1,3-2 0,-3-2 0,-2-5 0,-1-5 0,-4-2 0,-1-3-46,0-2 1,-5 0 0,4-2-1,-5 2 1,-3 2 0,-3 2 0,-1 3-115,-4 0 1,-1 5 0,-1 2-1,0 1 1,-2 3 0,-1 2 0,-2 2-292,1 4 0,3 2 0,2 6 0,3 1 0,4-1 1,4 0-1,2 1 171,4-1 0,4-1 0,9-2 1,4-2-1,4-2 0,4-4 181,1 0 0,0-2 1,-6 0-1,-2 0 1,-6 0-1,-2-2 0,-3-2-48,-3-5 0,-3 2 1,-6-2-1,-2 0 0,-2 0 1,-6 2-1,-7 1 432,-5 3 1,-2 0 0,1 0 0,2-2-1,0 2-24,1 2 1,3 1 0,1 1-1,9 2-1216,11 2 0,5 5 0,13-1 0,2 3 0,1 3 854,2 3 0,5-4 1,2 6-1</inkml:trace>
  <inkml:trace contextRef="#ctx0" brushRef="#br0">7398 6477 22810,'-7'-12'-2382,"1"3"0,6-9 2139,0 4 1,4 5 0,2 1-1,2 1 1,2 0 0,2-2 2106,1 1-1714,1 2 0,-6 2 0,0-2 1,-1 0 17,1 0 1,-1 0 0,3 3 0,-1-3 0,2-1 0,1-2 31,1 2 0,0-5 0,2 3 1,3-3-1,4-1 0,3-2 0,2-1-51,-1-2 1,3 0 0,0 5-1,4-1 1,-2 1 0,0 0-1,-4-1-241,-2 1 1,2 4 0,-8 2-1,0 1 1,2 3 0,-2 0 0,0 0 171,-2-1 1,-7-1-1,-1 5 1,1 0 0,2 0-1,3 0 1,1-1 174,2-4 0,4 4 1,-3-5-1,2 1 1,3 1-1,1 1-141,2 2 0,4-1 1,0-1-1,-1-1 1,-1 1-1,-1 1 1,0 2-174,-2 0 0,-4 5 0,2-1 0,-2 1 1,0 0-1,-1 3 0,-2 1 5,0 0 1,-4-2 0,4 3 0,-1-1-1,1 2 1,2-1 142,3-1 0,-1 1 1,1-4-1,-2 0 0,2 0 1,1-3-1,3-2 184,3-1 0,-2 0 0,3 0 0,-1 0 0,0 0 0,-1 0 0,-3 0-117,-5 0 1,2 2-1,-5 1 1,-1 3-1,-2 0 1,-4 1-296,0 1 1,-2 0-1,0 6 1,-1-2-1,0-1 1,0 0-1,0 1 129,1-2 1,2 0-1,1 2 1,2-1-1,2-2 1,2-1-1,0 0 147,0-4 1,5 2 0,-3-1 0,1-1 0,0 0-1,0 1-17,-1-2 0,-2-2 0,-5-1 0,-2 2-594,-4 2 0,-2-1 1,-7 5-1,-2-1 1,-3-1-1,0 1-629,0 1 1,2-4-1,4 5 1,0 1 249,0 2 0,7-3 0,6-1 0,8-2 0,4-3 866,2-2 1,6-1 0,1 0 0</inkml:trace>
  <inkml:trace contextRef="#ctx0" brushRef="#br0">9851 6370 21829,'4'-32'-1518,"1"5"0,-2 14 0,-9 14 1229,-7 11 1,-4 3 0,-8 7 0,-5 2 0,-1 1-1,-3 5 1,2 2 228,-1 4 0,-4 5 0,3-7 0</inkml:trace>
  <inkml:trace contextRef="#ctx0" brushRef="#br0">8865 4665 7801,'-12'-52'0,"-2"9"0,-8-3 0,4 10 0,5 11 82,4 4 1,3-1 0,6 3 0,0 0-1,2-2 1,2 2 0,5-2 0,1 2-1,1 1 1,-2 5-1,1 2 1,-4 10 0,-2 1 0,-2 9 0,-4 7 0,-1 8 0,-2 4 0,-3 6 561,-2 4 0,-1 1 0,1 10 0,1 3 0,-3 4 0,-3 7-536,-2 7 1,5-33 0,0 2 0,1 2 0,0 2-1,-2 2 1,-1 0 0,0 2 0,0 1 0,0 1 0,0 1 22,1 0 1,1 1-1,2 4 1,2 1-1,-1 4 1,0 1-1,1 6 1,1 1-1,1 3 1,-1 0-1,2-19 1,0 1-1,0-1 1,0 2-1,0 0 1,0 1-119,1 3 1,-1 0 0,1 1 0,-1 1 0,-1-1 0,2 1 0,2-1-1,1 0 1,0-1 0,0 0 0,0 0 0,0 0 0,0 2 0,1 1 0,-1 0-1,1-1 1,0 1 0,0 0-101,0 2 0,0 0 0,0 0 0,0 3 0,0 0 1,0-1-1,0-1 0,0-1 0,0 0 0,0 1 0,0 1 1,0 0-1,0 2 0,0 1 0,0 0 0,0-3 0,0 0 1,-1 0 38,0-1 0,-1-1 0,0 0 0,1-3 0,-1-1 0,-1-1 0,0-4 0,-1-1 0,0-1 0,0-1 0,0 1 0,0-1 0,-1 0 0,0 0 0,0-1 0,-3 23 0,1-2 0,0 0 0,1-1 127,1-3 1,1-1-1,-2-7 1,2-2 0,1-3-1,3 0 1,0-5 0,1-1-1,3-3 1,1-2-1,2-2 1,2-1 0,1-2-1,1-2 226,10 31 0,8-8 0,-3-10 1,-1-6-1,-2-8 0,0-8-950,-3-8 1,0-10 0,-7-9-1,0-12 1,-1-20 0,-3-20-1,-7 15 1,-3-3 464,-1-7 0,-3-2 1,1-5-1,-2-3 1,-5-13-1,0-2 1,3 20-1,0-1 1,0-1-1,0-2 1,-1-1-1,1 0 1,-2-4-1,1-1 1,-1 0-1,1-1 1,0 0-1,-1-1 264,2 0 1,-1 0 0,0 0 0,-2-4 0,0 0 0,0 1 0,3 6 0,0 2 0,0 0 0,1-1 0,0 1 0,-1 0 0,1-1 0,-1 1 0,1 0 0,1 3 0,0 0 0,0 1 109,1 1 1,0 1 0,0 0 0,0-2-1,0-1 1,1 3 0,0-18 0,2 2 0,-1-2-1,0 0 1,0-1 0,0-1 0,1 1-1,1 0 1,0-1 0,2 0-156,1-3 0,0 1 1,1 2-1,2-1 1,-1 21-1,1 0 1,0-1-1,1 2 1,-1-1-1,1 1 1,0 1-1,0 0 0,1 1 1,3-25-1,1 0 1,0 2-1,1 1-241,1 0 1,0 0 0,-2 3 0,0 1 0,-1 7 0,1 2 0,-2 5 0,1 3 0,-2 3 0,0 2 0,-1 6 0,-1 0-708,3-28 1051,-3 5 1,-1 27 0,-1 2 0,-1 12-1,-1 17 51,-2 22 0,0 29 0,-1-7 1,0 6-1,0 9 0,-1 3 1,-1 13-1,0 4 0,1-21 0,0 1 1,0 0-157,0 2 1,0 1-1,0 0 1,2 2 0,0 0-1,0 0 1,2-2-1,1 1 1,0 0 0,0 2-1,0 0 1,1 1-1,1 3 1,1 2 0,-1 0-1,1 2 1,0-1-1,0 1-183,0 1 0,1 1 0,0-1 1,0-1-1,1-1 0,0 1 1,-1-3-1,0 1 0,0-1 0,0-1 1,0 0-1,0-1 0,-1 0 1,1-2-1,-1 1 0,0-4 0,-1 1 1,0-2-1,0 0 0,0-2 1,-1 1-53,-1-3 1,-1 0 0,0-1 0,0 21 0,-1-1 0,-1-5 0,0-1 0,-1-1 0,0-1 0,0-3 0,-2 0 0,-1-2 0,-1 0 0,-1-2 0,0-1 197,0-3 0,-1 0 0,-1 1 0,0-1 0,1-2 0,0 0 0,2 2 0,0-1 0</inkml:trace>
  <inkml:trace contextRef="#ctx0" brushRef="#br0">11997 4065 8001,'-24'-21'86,"-2"3"1,-4 3 0,5 4 0,3 0 956,4 2 0,3 5-858,2-5 1,7 6-1,4 0 1,7 8-1,1 8 1,1 9-53,1 8 1,1 8-1,2 14 1,0 15 0,-7-30-1,-1 3 1,0 5-1,0 3 1,-1 3 0,0 2 26,2 5 0,-2 2 0,-1 8 1,0 2-1,1 1 0,0 1 1,-1-20-1,-1 0 0,-1 1 1,0 5-1,0 0 0,-1 1 1,-1 3-1,0 0 0,0 1-219,-1 1 0,1 1 0,-2 1 0,1-10 0,-1 2 0,0 0 0,0 0 0,-2 15 0,0 1 0,0-1 0,2-16 0,-1 1 0,0-1 0,1 1 0,0 1 0,-1 0 0,1 0 0,0-1 0,0 0 0,0-1 0,1 1 0,-1-1-29,-1 18 0,0-1 0,2 0 1,1-16-1,0 0 0,2-1 0,-1-2 1,0 11-1,0-2 0,1-1 1,1 0-1,-1 0 0,1-1 0,0 0 1,1-1-1,-1 0 0,1-4 1,0-1-1,0-1 0,1 1 0,0-1 1,0 0 148,0-2 1,1 0 0,0-2 0,1 22 0,2-2 0,2-1 0,0-1 0,1-4-1,0-1 1,-1-6 0,0-1 0,0-3 0,-1-2-13,0-6 1,0-1 0,-1-5 0,1-3 0,6 29 0,0-12 0,1-9 0,-1-10-471,0-8 1,2-12-1,2-15 1,0-14-1,-2-20 1,-3-22 355,-7 18 1,-1-2 0,0-11 0,1-2 0,1-11-1,1-4 1,0-5 0,-1-3 0,-1 19 0,-1-2 0,-1 0-1,1-4 1,0-1 0,-1 0 0,-1-5 0,1 0-1,-1 0 70,0-2 0,0 1 1,0-1-1,1-1 1,0 1-1,0-1 1,-1 1-1,-1 1 1,0-1-1,1 0 1,-1 0-1,-1 0 1,1 2-1,-1 1 1,-1-1-1,1 0 1,-1 0-1,-1 0 23,1 1 0,0 1 1,-1 1-1,-1 2 1,-2 0-1,1 2 1,0 4-1,0 0 1,0 1-1,-1-1 0,0 0 1,-1 1-1,0 2 1,0 1-1,0 0 1,0 1-1,0 0 1,-1 2-1,-3-21 1,-1 3 11,1 5 0,-1 1 1,-2 3-1,-2 3 1,3 4-1,1 1 0,-1 2 1,0 2-1,0 1 1,0 2-1,2 4 1,-1 1-113,3 2 0,-1 2 1,-11-25-1,4 7 1,3 10-1,4 7 0,1 7 105,1 7 0,4 12 0,-1 19 1,2 21-1,4 29 66,0-17 0,0 4 0,-1 15 0,1 4 0,1-11 0,1 2 0,-1 2 0,2 8 0,0 3 0,0 2 0,0-14 0,0 2 0,0 0 0,1 1 0,0 3 0,1 2 0,0 0 0,0 0 0,0 1 0,1 0 0,0 1 0,0-1-48,0 1 1,1 1 0,0-1-1,0 2 1,2 2 0,1 0 0,1 1-1,0-1 1,1-2 0,-1 1 0,2-1-1,-1-1 1,1 0 0,1-1 0,-1 0-1,2 0 1,-1 0 0,2 0 0,0 0-1,-1-2 1,1-2 0,-1-1-1,0-1 1,1 0 0,-1 0 0,0-1-1,0 0 1,0-1-723,-1-2 0,-1-1 1,0 0-1,0-1 0,2 15 1,-1-2-1,0 0 1,-2 1-1,-1 1 0,0-1 671,-2-3 0,0 0 0,-1 0 0,-2-2 0,0 0 0,-2-1 0,1-4 0</inkml:trace>
  <inkml:trace contextRef="#ctx0" brushRef="#br0">10104 7836 10231,'-19'0'-39,"9"-4"0,-2-2-13,4-1 1,4-2-1,5-3 1,4 2-1,5 1 1,5 0-1,3 0 1,-2 1-1,-1 3 1,-2 0 35,1-1 0,-8 5 0,-6-4 0,-6 2 2697,-2-1 1068,2 2-3594,6-4 0,0 12 0,-1 3 1,-4 3-1,-4 1-113,-2 1 1,-4-5 0,-2 0-1,-2 1 1,0 2 0,0 1-1,2 0 83,3 1 1,0-5 0,1-1 0,1 3-1,2 1 1,1 0 88,-2-4 0,4 4 0,-2-4 0,-1 1 0,-2-1 0,-1 1 73,-1-1 0,1 4 1,-2-4-1,-1 4 0,-3 2 1,-1-1-156,1 0 0,-5 5 1,2 0-1,-1-2 0,-1-1 1,3-2-108,2 1 1,-3-1-1,2 0 1,1 1-1,0-1 1,1 0 0,0-1 230,1-3 1,-3 1 0,4-4 0,-3 0-1,-2 2 1,-1-3-41,1 1 1,-4 3 0,3-3 0,-4 0 0,1 2-1,2-3 1,0 1-125,0-3 0,-1 5 0,0-1 0,4 2 0,-1 0 0,2 0 0,-1 0-233,4 0 1,0-5-1,-1 3 1,-2 1 0,0-2-1,-2 1 321,0 1 1,4-4 0,-6 3 0,0-1 0,-2-3 0,-2 0 0,-1 0 88,-3 2 0,3-1 1,-4-4-1,4 2 1,2 1-1,-1 1-212,0-1 0,2-2 0,1-1 0,4 0 0,-1 2 0,2 1-34,-1 1 1,3 1-1,2-5 1,-1 0-1,-4 0 1,0 0 0,-3 0 101,3 0 0,-7 0 0,2 0 1,-5 0-1,1 0 0,0 0 15,3 0 0,-5 0 0,0-2 0,1-1 0,3-1 0,4 1 0,2 1-99,2 2 1,-4-4-1,4-2 1,0-1 0,0-2-1,2 0-10,2 0 0,-2 0 0,-3-3 0,1 2 0,-2 1 1,2-1-14,0-2 1,-5 3 0,2 2 0,-3-1 0,-2 2 0,1 0 0,-1 2-31,0-2 0,1 4 0,-1-2 0,-1 1 1,0 0-1,-1-1-65,4 1 1,6 0-1,-2 0 1,2-2-1,3 1 1,1-1 273,2 1 1,1-6-1,1 2 1,2-1-170,-1 0 1,-2 1-1,-1-4 1,-2 1-1,-1 4 1,-2 0-1,2 1-530,1 0 0,-3-3 0,-1 3 0,0 0 0,-1-1 1,4 1-73,1 0 1,2-3 0,0 4 0,-1 1-310,1-2 1,6 6-1,4-1 1,7 6-1,11 6 1,10 5-1286,9 3 1,9 2-1,2 3 1,-3-5 2206,0-4 1,-2-5 0,0-10-1</inkml:trace>
  <inkml:trace contextRef="#ctx0" brushRef="#br0">7372 8103 10907,'-14'-39'0,"1"5"0,0 9 2556,-1 10 1,5 9-2145,0 11 1,5 2 0,-3 8 0,1 1 0,3 4 0,1 0 0,2 6-561,0 3 1,2 5 0,2 5 0,8-1 0,7-1-1,9 3-469,5 2 1,4-8-1,6 4 1,3-2 0,0-4 902,0 1 0,4 4 1,-3-3-1</inkml:trace>
  <inkml:trace contextRef="#ctx0" brushRef="#br0">6918 6530 20980,'0'-19'-5724,"5"4"2923,-1-3 3830,1 10-67,-5-4 1,0 9-551,0-6 1,-6 6 0,-2 0 0,-1 6 0,1 7-597,-3 7 1,5-1 0,2 5 0,2-1-1,2 0 1,2 0 0,2 0 347,5-1 0,7 3 0,4-4 0,0-2 0,4-3 0,1-4 69,2-4 1,3-4 0,-2-1 0,-5 0-1,-2-1 1,-6-4 0,-5-4-116,-5-2 0,-4-4 1,-1-2-1,-1 0 0,-5 0 1,-7 4-1,-8 3 160,-4 1 1,-2 6 0,0-2-1,1 4 1,0 1 0,4 0-34,4 0 1,4 1 0,2 4 0,4 4 0,8 3-1,11 1-351,10 0 0,8 7 0,17 2 0,9 3 0,9 0 339,5-3 0,2-2 0,-4-7 1</inkml:trace>
  <inkml:trace contextRef="#ctx0" brushRef="#br0">7238 6557 26372,'-13'-4'0,"-2"-1"0,-1 2 339,-2 2 1,-4 1 0,3 0 0,-1 0-520,1 0 0,-3-5 0,4 1 0,2-1 0,1-1 0,3-2 576,3-4-832,3 4 1,6-4-1,2 4 1,2-4 704,5-2 1,4 0-1,4-3 1,2-1-1,2 1 1,2-1-1,3 0-146,0 2 1,1 0 0,0-1 0,-1 0 0,1 0-1,0 2 1,-1 1-109,1-4 0,0 3 0,-1-4 0,1 1 0,0 0 0,-1 0-27,1-1 1,4 4-1,0-2 1,-1 0-1,-1 1 1,1-2-1,3 2-49,1 1 0,-3 6 0,4 0 0,1-1 1,-1 0-1,1-1 3,1 2 1,1 5 0,1-5-1,-2 0 1,-3 2 0,0 1-1,-1 1 139,-1 1 0,4-5 0,-5 5 0,-1-1 1,-2 1-1,-2-1 0,1 2 411,0 2 0,-1-3 0,1-1 0,1 2 0,2 2 0,1 1-216,-2 0 1,1 0 0,0 0-1,2 0 1,1 0 0,1 0-1,0 0-294,3 0 0,2 1 1,-1 4-1,-1 2 1,-1 2-1,1 0 0,0 1-23,-2 2 1,2 1 0,-6 1-1,-1-1 1,-2 0 0,-1 1 32,-1-1 0,0 5 0,-4-1 0,-3 0 1,-1-2-1,0-1 0,-1 3-11,3 0 0,-5 1 0,4-5 0,-1 1 0,1-1 0,2-1 0,2-2 113,2-1 0,4 0 1,-1 3-1,0-2 0,-3-1 1,0 0-95,0-1 0,-4 3 0,-3-3 0,-3 1 0,-2 0 0,-1 1 0,-2 2-563,-1 1 0,-6 0 0,2 1 0,-4-1 0,-1 0 1,0 1-1,0-1-401,0 0 1,0 1 0,0-1-1,0 0 1,0 1 0,0-1 378,0 0 0,1-4 1,4 0-1,4 1 1,4 1-1,3-1 1,2-2-698,-1-2 0,2 2 1490,-1-3 1,5-1-1,-2-4 1</inkml:trace>
  <inkml:trace contextRef="#ctx0" brushRef="#br0">9998 6344 27418,'0'-31'-9759,"0"0"9214,-6 5 0,4 15 0,-2 11 0,4 7 0,3 5 1,3 3-1,1 2 0,2 4 478,-2 0 0,4 4 1,-7-3-1,-1 3 0,-1 2 1,-2 0-55,0-1 0,-8 0 0,-5-1 0,-8-2 0,-6 3 1,-2-3-1,-4 2 93,-1 1 186,-7 0 0,-7 7 0,-5 1 1</inkml:trace>
  <inkml:trace contextRef="#ctx0" brushRef="#br0">8825 5531 8205,'5'-34'0,"3"3"0,5 8 0,1 6-20,-1 2 0,-1 2 0,-2-1 1,-2-1-1,-4-1 0,-6-3 1,-5-2-1,-6-3 0,-4-1 1,0-1-1,0 0 0,3 3 1,0 2 486,1 2 1,5 1 0,3 6 0,0 5 0,1 10 0,2 13-316,5 14 1,-1 13 0,2 8 0,-1 12-1,-1-26 1,-1 3 0,1 4 0,-1 2-1,-2 5 1,-1 2-81,-3 3 1,-2 2-1,-4 3 1,-3 2 0,-4 8-1,-1 2 1,5-22-1,-1 2 1,0 0 0,-2 3-1,-1 0 1,1 2 0,-2 2-1,0 0 1,0 0 26,0 2 0,0 0 0,1 0 0,1-1 0,0 0 0,1 0 0,0 0 0,1 0 0,0 1 0,0-1 0,1 1 0,1 0 0,2-2 0,0 1 0,1-1 0,1-1 0,0-1 0,2 1 0,0-3 0,2-1 0,0 0-15,1-2 0,1-1 1,0 1-1,0 0 1,1-1-1,1 0 1,1 23-1,0 0 1,0-4-1,0 0 1,0-5-1,2-2 0,-1-7 1,2-1 20,1-8 0,1 0 1,2-1-1,2-2 0,7 27 1,-2-7-1,-5-7 0,-2-12 1,-1-9-457,0-10 1,-2-11 0,-4-17 0,0-20 324,0-19 1,2-28-1,1 21 1,1-3-1,4-7 1,2-3 0,5-10-1,3-3 1,-4 18-1,1-1 1,1-1 0,3-5 0,0-2 0,1-1 0,2-4 0,1 0 0,0-1 1,1 1-1,-1-1 0,0 1 0,-1 1 0,-1-1 0,0 1 1,-2 0-1,-1 0 0,-2 1 0,-1 1 0,-2 0 0,-1 1 1,-1 0-1,-1 0 0,-1 1-212,-1 0 1,0 1-1,-1 2 1,-2 4 0,-1 1-1,-1 1 1,1 3-1,0 0 1,0 1 0,0-20-1,-2 3 1,-2 6 0,-2 2-1,-1 5 1,-2 2-1,-3 7 1,-1 2 396,-1 6 1,-2 2-1,-13-25 1,-2 14-1,1 8 1,0 11 0,3 10-1,0 9-54,0 9 1,-2 20 0,-4 23 0,13-9 0,0 6 0,-4 11 0,0 6 0,4-10 0,1 4 0,0 2 0,-1 7 0,0 2-1,1 2-98,-1 5 1,1 2 0,1 3 0,4-11 0,0 3 0,0 1-1,2 0 1,-1 2 0,1 1 0,1 1 0,1-1 0,1 0 0,0 1-1,1-1 1,2 0 0,0-1 0,2 1 0,1-2 0,1-1 0,2-4-1,0-1 1,2-1 0,1-1-216,1-2 0,0-1 0,3-1 0,0 0 0,8 16 0,3 0 0,1-2 0,1-4 0,0-1 0,2-2 0,0-3 0,0-1 0,1-1 0,1-2 0,0 0 0,2-1 0,-2-2 0,2 0 0,-1-1 207,1 1 0,0 0 0,0 0 0,2 1 0,0 0 0,-1-1 0,-2-1 0</inkml:trace>
  <inkml:trace contextRef="#ctx0" brushRef="#br0">16969 11901 8884,'-6'-35'0,"-1"1"0,0-1 0,2 3 228,4-1 0,1 8 0,0 7 0,0 4-345,0 0 0,-2 7 1,-2 2-1,-5 4 1,-5 2 165,-3 4 1,-4-4 0,-4 4-1,1-4 1,2-2 0,-2-2 0,-1-3 233,-2-2 1,1 4 0,1-5 0,1 0-1,2 0 1,-2 2 0,-1 1 404,-2 3 1,0 2 0,-1 1 0,-3 0 0,-4 0-1,-5 1 1,-5 4-529,-4 3 1,-8 4 0,-7 3 0,-4 1-1,-5 4 1,1-1 0,35-9 0,0-1-422,-1-1 0,1 0 1,-35 12-1,34-11 0,-1-1 1,0 1-1,1-1 0,-33 7 1,4-2-1,8 0 596,4 1 0,2-1 1,11 2-1,4 1 1,1 3-1,3 2-228,3 3 0,-4 1 0,0 3 0,-4 3 0,-1 5 1,0 2-1,-1 2 0,-2 0-155,-1 0 1,-2 4 0,3 1-1,-2-2 1,2-2 0,2-1 113,1 0 1,0 0 0,0-1-1,1-2 1,4-2 0,4 1 43,3-2 1,2 3-1,3-5 1,0 3-1,0 3 1,-2 2-127,-2 0 0,0 7 0,1-5 0,-1 2 1,-1 5-1,-2 0 0,-2 6-24,-2 4 1,2 0 0,16-24-1,-2 1 1,1 0 0,-1-1-1,1 1 1,0-1 0,-1 2 0,2 1-42,1-2 0,2 0 0,-10 28 0,4 2 0,7-2 0,5-8 0,4-1 0,1-5-5,2 2 0,2-1 1,1-1-1,3-3 1,1 1-1,2-2 147,-2 0 1,-1 2 0,-4-2 0,1 0 0,1 3 0,-1 1-1,-3 7 1,-4 2-16,-5 5 0,-1 10 0,4-35 0,0 2 0,0 0 0,1 1 0,-1 2 0,0 0 1,2 0-1,0 0-158,0-1 1,0 1-1,1 0 1,2 0-1,0-4 1,2-1 0,-1 36-1,1-7 1,4-6 302,4-4 1,7-7-1,2-5 1,-2-6-1,-1-1 1,-2-2 145,0-2 1,4 2 0,-3-4 0,-2 1 0,0 3 0,0 2-274,1 1 0,-1 5 0,-1 6 0,-3 4 0,1 4 0,0 1 0,0 4 0,0 0-457,-2-2 1,10 0-1,-2-7 1,4-5 0,6-4-1,5-6 707,5-3 0,4-7 0,2-1 0,2-3 0,1-4 0,1 0 82,1-1 0,1 3 0,8-5 0,0 2 1,1 2-1,-1 2-390,1 2 1,5 4-1,-3 0 1,-2-1-1,-1-1 1,-3 1-191,-4 1 0,9 5 0,-4-4 0,2-1 0,1-1 0,0-5 0,4-1 802,0-3 0,4-8 1,6-9-1,2-2 1,1-2-1,1 0 0,0-2-367,-36 0 0,1 0 1,2-1-1,1 0 1,1-2-1,0 0 0,0 1 1,0 0-1,1 0 1,1 1-1,-1 0 1,1 0-275,0 0 1,0 0-1,2-1 1,-1-1-1,-3 2 1,-1 0 0,-2 0-1,1 0 1,-1 0-1,0-1 1,-1 0 0,-1 0-53,1 0 0,-1-2 0,0 0 0,0 0 0,28-7 1,1-2-1,1-3 0,3-4 0,-34 10 0,0-1 140,0 0 1,0-1 0,3-2 0,-1 0 0,-2-1 0,0 0 0,1-2 0,1 1 0,0-1 0,0-1 0,3-1 0,-1-1-50,2 0 0,0-2 0,-1 0 0,-1-1 1,1-1-1,1-1 0,-1 0 0,0-1 1,-1 1-1,1 0 0,0-2 0,0 1 0,-2 1 1,-1 1-17,0 0 0,-1 0 0,-1-1 0,0 1 0,-3 2 0,-1 0 0,-1 0 0,1 0 0,-1-3 0,1 0 0,-1 1 0,1-1 0,1-1 0,0 0 0,1-2 0,-2-1 0,-1 1 0,-1-1 0,-3 1 0,0-2 0,-2-1 0,0-1 0,-3 1 0,0-2 0,-1-1 0,-1-2-153,-2 0 0,0-1 0,-2-3 0,-1 0 0,0-2 0,0 0 1,0-2-1,-2-1 0,-2 1 0,0 0 0,-1-2 0,0 0-104,0-1 0,-2 0 0,-2 0 1,-2-1-1,2-1 0,0-1 1,-2-1-1,0 0 0,-1 2 0,-1 0 1,0 1-1,-1 0 53,-1 1 1,-1 1 0,1 2 0,-2 0 0,1 2 0,-1 0 0,-1-1 0,-1 1 0,-1 1 0,-2 1 0,-1-1 0,-1 0 0,-1 2-1,-1 0-27,0 0 1,-1 0 0,-1-2 0,-2 0-1,-2 4 1,-1 1 0,0 0 0,0-1-1,-2 0 1,-1 0 0,0-1 0,-1 1 43,-1-1 0,0 0 0,-3-3 1,-1-1-1,2 0 0,-1-1 0,0 1 1,-2-1-1,0-1 0,0-1 0,-1 0 0,1 1 55,0-2 0,1 1 0,-5-3 0,1-1 0,3 1 0,0-1 0,0 2 0,0 1 0,-1-1 0,1 1 0,0 3 0,1 0 120,-1 2 0,0 0 0,-1 3 0,-2 2 0,1 0 0,-2 2 0,0 1 1,0 2-1,-2-1 0,-1 2 0,1 3 0,-1 1 0,-1 1 0,-1 0 18,0 3 0,0 0 1,-1 1-1,1 1 1,-2-2-1,-1 1 1,-1-1-1,0 2 1,0 1-1,0 0 1,-1 2-1,1 1 1,0 2-1,1 1-159,0 1 1,1 0 0,1 1 0,0 1 0,-1 0 0,0 2 0,-34-8 0,1 3-1,0 2 12,1 0 1,32 8-1,-1 2 1,1 1-1,-1 0 1,1 1-1,-1 0 1,0 1-1,1 0 1,-36 3-314,3 6 0,31-2 0,0 2 454,-2 6 0,-1 1 0,-1 0 0,0 0 0,-1 3 0,1 2 0,1 1 0,1 1 0,2 3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4279 5851 22861,'-13'7'0,"-1"-3"-281,1-2 1,6-4 0,2-2 0,4-5 0,1-3-1,1 0 1,4 2 0,3 3 0,4-1 927,2 1 0,-1 4 1,0-2-1,1 5 0,0 3 1,3 2-1,2-2 1,0-2 1117,1-1-1514,3 6 1,-2-4-1,6 2 1,1-2-1,1-2 1,4-2 0,0-1 252,-1-1 1,4-5 0,-2 3 0,1-1-1,4-2 1,-4 0 0,1 0-478,-2-1 0,-3 4 0,3 1 0,-1 2 0,-4 0 0,-1-1 1,-1 1-28,0 1 0,-1 4 0,3 1 0,0 3 0,4 0 0,-1 0 0,2-3 0,1-2 0,0-1 0,5 0 0,0 0 0,0 0 0,2 0 0,2 0 0,-3 0 0,4 0 0,-2-1 0,-2-2 0,2-3 0,-3 0 0,-1 0 0,2 1 0,-5 5 0,1 0 0,0 0 0,-3 2 0,-2 2 0,5 2 0,-1 5 0,1-4 0,0 0 0,-1-1 0,1 2 0,1-1 0,-2-4 0,-1 2 0,2-4 0,2-1 0,2 0 0,2-1 0,2-4 0,-1-1 0,-4-4 0,0 2 0,2 1 0,-1 0 0,0-2 0,-2 1 0,-2-2 0,2 4 0,-2 0 0,-2 0 0,1 2 0,-2-2 0,3 4 0,-5-2 0,2 2 0,2 2 0,-1 0 0,0 0 0,-3 0 0,4 5 0,-4-1 0,1 1 0,-1-1 0,-2 1 0,-2-2 0,-1-2 0,0-1 0,-1 0 0,1 0 0,-2-1 0,-1-2 0,-2-3-4590,2-2 4517,7 5 0,-3-9 0,4 5 0</inkml:trace>
  <inkml:trace contextRef="#ctx0" brushRef="#br0">10078 6810 32767,'-8'-6'-4572,"-2"-1"3102,5-6 1937,1 5 0,5 4 0,4 8 0,4 4 0,3 0 0,2 1 0,4 0 0,6 0 0,6 0-238,5 1 1,5-2 0,4-1 0,5 1 0,6-3 0,4 3 0,5-2 0,0 0-230,1-3 0,-1 0 0,-1 0 0,-2 1 0,-2-1 0,-1 0 0,0 0 0,0 1 0,-4 1 0,-5-5 0,0 0 0,-3 0 0,1 0 0,-1 0 0,5-6 0,-7-2 0,1 0 0,-1-1 0,2-3 0,0-3 0,0-3 0,3 1 0,-3 2 0,1-3 0,2-3 0,0-1 0,0 0 0,-2 1 0,2-1 0,-5 3 0,-4 1 0,-3 0 0,-3 0 0,-1-1 0,-2 3 0,-6-5 0,-3 0 0,-4 2 0,-3-2 0,-2 1 0,1-4 0,-7-3 0,-2-2 0,-4-4 0,-1 0 0,0-1 0,0 0 0,-4 0 0,-2-3 0,-2 3 0,-2 2 0,-2 2 0,-1 0 0,-1-1 0,0 8-248,-4-4 0,2 5 0,-7-2 1,0 2-1,-4 0-132,-4 1 1,1-3 0,-5 6 0,-2 2-1,-2 1 1,-1 2 91,0 0 0,-4-1 1,-2 1-1,0 0 0,0-1 1,2 1-1,-1 0 519,1-1 0,-5 1 0,4 1 0,1 2 0,-2 1 1,-3-1-1,-3-1 95,-1 2 1,1-1 0,0 6 0,0 1 0,-5 1-1,-4 4 1,-6 3-120,-1 9 0,6 1 0,-6 5 0,1 1 0,5 0 0,0 3 0,4 1-541,3 1 0,-1 1 0,9 0 0,-1-1 0,2 1 0,3 0 416,3-1 0,3 1 0,11 0 0,-1-1 1,2 1-1,3 0 0,2 1-100,1 3 0,9-2 0,-4 7 0,4-1 0,3 1 1,2 0-1,5-1-223,5-1 0,14 3 0,15-6 0,12-3 0,15-2 0,7-6 155,3 0 1,-26-11 0,2-1 0,-4-1 0,1 0 0,4-1 0,2 1-1,2 0 1,1 1 0,1 0 0,0 0 119,0 2 1,2-2 0,6-4 0,1-2 0,-5-3 0,0 0-1</inkml:trace>
  <inkml:trace contextRef="#ctx0" brushRef="#br0">6772 8036 30753,'-17'-41'-2307,"4"-4"0,3 5 1,11 15-1,4 10 2587,4 10 1,10 9 0,9 3 0,12 2 0,15 0 0,14 0 0,-27-4 0,2-1 0,5 0 0,1 1 0,8 0 0,1 0 0,7 1 0,2 0 0,-18-2 0,2 1 0,0-1-1,2 1 1,2-1 0,0-1-14,1 0 1,2 0 0,-1 0 0,4 1-1,0-1 1,0 0 0,0-1 0,0 0-1,0-1 1,1 0 0,-1 0 0,1 0-1,2 0 1,1-1 0,-1 0 0,0 0-1,1 0 1,0-1 0,2 0 0,0-1 0,0 0-268,0 0 0,0-1 0,-1-1 0,-3 1 0,0-2 0,-1 2 0,2-1 0,-1 2 0,0-1 0,-4 0 0,-1 1 0,0-1 0,-2 1 0,-1 0 0,1 0-286,-2 1 1,0 1 0,-1-2-1,-3 1 1,0-1 0,-2 0-1,23-1 1,-1 0 0,-6 0-1,-2 0 1,-4-1 0,-2 0-309,-5 0 1,-2 1 0,-3 1 0,-2 1 0,29-5-1,-9 2 1,-12-1 593,-11 2 0,-8 2 0,-7 1 0,-1 0 0</inkml:trace>
  <inkml:trace contextRef="#ctx0" brushRef="#br0">8078 8823 16776,'0'-14'-3880,"0"1"4193,0 0 0,0 4 0,2 1 0,2 2 0,5 3 1,3 2-1,3 1 0,1 0 0,3 0 0,2 0 0,3 0 222,1 0 0,7 0 0,4 0 1,2 0-1,4 0 0,1-2 1,3 0 16,1-3 0,3 1 0,7 2 0,2-1 0,2-1 0,2 1-407,3 1 1,5 2 0,1 0-1,4 2 1,-37 0 0,0 0-104,0 2 0,1 1 0,6 0 0,1 0 0,-2 1 0,0-1 1,3-1-1,-1 1 0,2-1 0,0 1 0,-3-1 0,0 0 1,0 0-1,1 0 45,1-1 1,-1 0-1,-4-1 1,0 0 0,6-1-1,1-2 1,-2 1 0,0-1-1,-1-1 1,0-1 0,1-1-1,1-1 1,0 0 0,0-1 147,1-1 0,-1 0 0,0 1 0,0-1 0,-2 0 0,-1 1 0,0-1 0,-1 0 0,-1 1 0,-1 0 0,-1 2 0,-1 0-100,1 1 1,-1 1 0,1 1 0,-1 1 0,-1 0 0,-2 0 0,37 0 0,-6 1 0,-2 4 0,1 3-675,0 4 0,0 2 1,-4-3-1,-3 0 1,-5-2-1,0 0 76,-1-2 0,-5 3 0,-4-5 0,-1-2 0,-4-2 0,1-1-722,-5 0 0,-2-1 0,-7-2 0,1-3 1089,-4-2 1,-2-6 0,4-7 0</inkml:trace>
  <inkml:trace contextRef="#ctx0" brushRef="#br0">21488 4638 29189,'0'-48'-2954,"5"8"1,-1 11-1,1 7 2523,0 8 1,-3 5 0,1 6 0,-6 1 0,-6 2-1,-3 5 1,-1 7 958,0 8 0,-1 9 0,1 7 0,1 4 0,2 6 0,2 7 1,2 8-1,3 4-448,2 1 0,2 1 0,4 0 0,5 1 0,6 1 0,-4-32 0,0-1-10,3 1 1,0 0 0,-2 2 0,0 0 0,2 3 0,-1 1 0,-3-1 0,0 2 0,-2 3 0,0 1 0,-3 1 0,-1 2 0,-1 4 0,-2 1 37,0 3 0,-2-1 0,-3-2 0,-2 1 0,0 4 0,-3 1 0,-2 3 0,-1 0 0,-1 0 0,-1 0 0,0 4 1,1 0-1,0-3 0,2 0-135,0-2 0,2 1 0,1 4 0,1-1 0,1-4 0,1-2 0,1 0 0,1-1 0,1 1 1,1-1-1,0-4 0,1-1 0,1-1 0,1 1-158,1 0 1,1-1-1,-2-7 1,1 0-1,0 4 1,0 1-1,-1-2 1,1-1-1,-1-3 1,0 1 0,0 0-1,0 0 176,-1 0 0,-1 0 1,0-7-1,-1 1 0,1 6 1,-2 2-1,0-2 0,-1 0 1,0-3-1,-2 0 0,-1 1 1,-2-1-1,1-3 1,-1 0-70,-1-1 1,0-1 0,-1 4 0,0 0 0,1-5 0,0 0-1,-1 0 1,0-1 0,1 0 0,0-2 0,-7 34-135,2-3 0,4 5 0,1-11 0,2-6 0,3-6 0,3-7 0,5 0 210,4-4 1,3-11 0,2-2 0,4-4 0,4-5 0,7-1 0,6-3 225,9-3 0,17-3 0,12-6 0,-33-1 0,1 0 0,6-1 0,1 0 0,2-2 0,1-1-123,4-1 1,1 0 0,2 0 0,1 0-1,2 0 1,1 0 0,-1 1 0,1-1-1,4-2 1,1 1 0,2-1 0,0 1-1,3 0 1,1 1-98,-2 1 1,0 1 0,0-2 0,0 0 0,-4 1 0,0 1-1,-1-2 1,1 0 0,-3 0 0,-1-1 0,1 0 0,0-1 0,-3 0-1,-1-2 11,0-1 1,0 0-1,-2 0 1,-2 0-1,-3-1 1,-2-1 0,-1-2-1,-1 0 1,0-1-1,-2-1 1,-2 0 0,-1-1 60,-2 1 1,-1 0-1,0-3 1,-2 0-1,-4 0 1,0 0-1,-1-3 1,0-1-1,1-3 1,-1 0 0,0-1-1,-1 0 1,-1-1-1,0-1 42,-3 0 0,0-1 1,-2-1-1,0-1 0,0-4 1,0-2-1,-1-2 0,0-2 1,-1-2-1,-2-2 0,0-3 1,-3-1-1,0-1 0,-3-2-263,0 0 0,-3-2 0,-1-9 0,-3-2 0,-1 4 0,-2-1 1,0-4-1,-2-2 0,-1-1 0,-1 0 0,0-1 0,-1 1-143,-2-2 0,-2 0 0,1 22 1,-2-2-1,0 0 0,-2-1 1,-1 0-1,-1 0 0,0-2 0,0 0 1,-1 0-1,0-1 0,-1-1 1,1 0-1,-1 1 0,1 1 0,-1-1 1,1-1-1,0-1 0,-1 1 12,0-2 1,0 0 0,1 1 0,0 2 0,0 0-1,0-1 1,-2-5 0,-1 0 0,1-1 0,1 3-1,0 0 1,0 0 0,1 2 0,1 1 0,0 0-1,0 1 1,1-1 0,0 1 0,0 2 0,0 1-1,0-1 245,0 0 0,0-1 0,0 1 1,-1 3-1,-1 1 0,1 0 1,-3-21-1,-1 2 0,0 3 1,-1 1-1,-2 3 0,-1 1 1,1 5-1,-1 0 68,-1 4 1,-1 1-1,1 3 1,-2 0 0,-1 5-1,-2 1 1,2 3-1,0 2 1,0 2 0,-1 2-1,-20-27 1,-6 6 166,-4 8 1,-9 9 0,-5 5-1,28 18 1,-1 0 0,-3 3-1,-1 1 1,-4 0 0,-1 1 546,-1 1 0,0 2-638,1-1 0,0 1 0,-3 3 0,0 0 0,4 2 1,0 0-1,2 1 0,0 1 0,0-1 0,1 2 1,2-1-1,0 1-179,1 0 0,0 2 0,-1 3 0,0 3 0,3 3 0,0 3 0,-1 1 0,0 2 1,-1 2-1,0 1 0,0 4 0,1 1 0,-1 3 0,1 3 66,0 1 0,2 2 0,-2 3 0,2 1 0,0-2 0,1 1 0,-2 1 0,0 1 0</inkml:trace>
  <inkml:trace contextRef="#ctx0" brushRef="#br0">22568 7410 27245,'-18'-8'107,"0"4"1,1 3 953,3 1 0,8 0 1,6 0-1,9 0 1,8 1-1062,5 3 0,9-1 0,4 5 0,2-2 0,2-2 0,-1 1 0,4-1 0,-2-1 0,-3-1 0,-6-2 0,-4-2 0,-5-2 0,-4-5 0,-8-5 0,-3-2 0,-2-3 0,-8-2 0,-9-3 0,-10-1 0,-8 0 0,-5 3 0,-8-2 0,-2 8 0,4 4 0,2 6 0,4 5 0,-1 1 0,4 1 0,5 4 0,6 2 0,8 8 0,1 1 0,3 3 0,5 2 0,2 3 0,2 5 0,0 2 0,2 1 0,2-1 0,5 0 0,4-2-544,5 0 0,-1-3 1,5 1-1,1-1 1,3 0 362,0-4 0,13 9 1,2-3-1</inkml:trace>
  <inkml:trace contextRef="#ctx0" brushRef="#br0">23394 7343 29767,'0'-53'-7504,"0"16"8732,0 15 1,-6 14 0,-2 20 0,-4-1-1,-2-4 1,3 0 0,0 1 0,4 2-1221,1 2 1,-3 6 0,5 1 0,1 2 0,1 2 0,2 1 0,0 0-64,0-2 0,2-6 0,2 2 0,5-3 0,1-2 0,1-1 243,-2-3 0,-5 1 1,5-5-1,1-2 1,1-3-189,-3-5 0,-2-2 0,-6-6 0,-1 1 0,-4 3 0,0 1 0,-6 5 0,4 0 0,1 5 0,3 5 0,1 5 0,2 2 0,2-1 0,4 2 0,6 1-758,4 2 0,8-1 0,-2-3 1,3-1-1,5 0 0,4 1 0,6-2-6035,1-3 7442,1-4 0,4-5 0,1 0 0</inkml:trace>
  <inkml:trace contextRef="#ctx0" brushRef="#br0">23914 7517 16992,'-4'-18'0,"-2"0"0,-1 2 8147,-4 1-7296,5 7 1,0 8 0,6 9 0,0 3 0,0 3 0,0 1-1060,0 2 0,0 4 0,0-2 0,0-1 0,0 0 1,0-3-1,0 1-601,0 0 1,0-2 0,0 3-1,2-3 1,2-2 0,5 0-479,3 1 0,6-5 1,0-2-1,-2-1 1693,-1-3 0,4 4 1,2 1-1</inkml:trace>
  <inkml:trace contextRef="#ctx0" brushRef="#br0">24181 7730 12879,'9'-24'728,"0"6"0,4 6 0,5 12 0,0 0-106,1 0 0,-3 5 0,6 1 0,2 0 0,1 1 1,2 2-1,0 4 0,-1 5-262,1 3 0,-2 1 1,-3 6-1,-4 0 1,-5 0-1,-4-2-926,-4-1 0,-10 0 1,-5 3-1,-8 3 0,-9 3 1,-8 2-1,-8-2 359,-6-2 1,2 0-1,1-7 1,4-3-1,10-6 1,6-4 0,9-5 387,2-1 0,8-3 0,2-7 0,4-6 0,2-8 0,5-9 580,7-7 0,8-4 0,10-2 0,3 0 0,0 1 0,-3 4 0,-2 3-1606,-3 4-1,-5 8 1,-3 3 861,-3 7 0,-2-2 1,0 5-1</inkml:trace>
  <inkml:trace contextRef="#ctx0" brushRef="#br0">23061 7956 28687,'9'-37'-2461,"0"6"0,-6 9 2465,1 18 0,-2 9 0,-2 15 1,-2 0-1,-2 9 0,-4 5 0,0 10 282,-1 5 0,-2-2 1,-5 11-1,-2-2 0,2-1 1,0 1-1220,-2 1 0,3-6 0,-3 6 1,2-5-1,0-7 852,-2-3 1,0 1 0,5-9 0</inkml:trace>
  <inkml:trace contextRef="#ctx0" brushRef="#br0">22835 8356 13251,'8'-38'869,"1"11"1,-1 15 0,2 20 0,-2 5-1040,-3 2 0,6-1 0,-2 0 0,3 1 0,2 2 1,3 6-1,2 3 0,2 4-2438,2 1 0,7 3 2625,1-7 1,6 2 0,-3-8 0</inkml:trace>
  <inkml:trace contextRef="#ctx0" brushRef="#br0">23341 8636 11380,'0'-9'4856,"0"0"-4268,0 6 1,6-1 0,3 8 0,4 5 0,5 4 0,4 4 0,3 2-1,4 0-462,2 1 1,-3-3 0,3-3-1,-4-3 1,-5-2 0,-4-4-1028,-4-4 1,-2-2-1,-3-5 1,-7-7 0,-10-10-1,-11-6 1,-9-5 456,-8 0 1,-2-3 0,-2 5 0,0 3-1,1 2 1,2 5 0,5 6-1379,3 5 1846,6 5 0,9 0 1,1-1-1</inkml:trace>
  <inkml:trace contextRef="#ctx0" brushRef="#br0">24461 8636 17483,'13'-3'-1070,"0"3"2111,-5-3 0,-1 10 3,-2-2 1,-10-4 0,1 2 0,-7-4-346,-2-4 0,4 1 0,0 4 1,-1 0-1,-2 0 0,0 1-1021,3 4 0,4 2 0,5 7 1,0-1-1,1 0 90,3 1 1,4-1 0,5-1 0,2-2 0,0-1 0,0 0 0,-4 0 313,1 0 0,-1 0 1,-2 4-1,-5 2 1,-4 1 356,-4 2 0,-10 5 1,-9 0-1,-7 2 0,-6 2 1,-2-2-1,-4-2-588,-2 0 0,8-3 0,1 4 0,5-3 1,5-2-1,4-3-1667,8-1 0,7-2 0,13-1 0,11-3 0,13-6 1975,11-6 1,5-16 0,7-9-1</inkml:trace>
  <inkml:trace contextRef="#ctx0" brushRef="#br0">24674 8796 24775,'8'-21'376,"3"8"1,-2 10 0,3 6 335,1 6 0,1 3 0,-1-1 1,0 0-1,2-4 0,2 1 1,0-2-1,0 1-518,-3 0 0,4 1 0,0 2 0,-2-2 0,-1-1 0,-2-1-194,1 0 0,-5-2 0,-2-5 0,-3-2-41,-5-2 1,-5-4 0,-7 5 0,-1 1 0,1 2 0,0 1 0,-1 0 180,1 0 1,1 1-141,3 3 0,9 2 0,11 5 0,5-4 0,9 1 0,8-2 0,8-1-3923,5-2 1,3-7 4116,4-5 0,7-15 0,0-4 0</inkml:trace>
  <inkml:trace contextRef="#ctx0" brushRef="#br0">25754 8210 12483,'0'-21'0,"0"6"1325,0 9 1,-6 19-1,-4 18 1,-7 7-663,-5 1 0,-9 6 1,-5 2-1,-2 4 0,-2 3 1,0 1-1,-2 3 0,-1 1-722,21-28 0,0 0 1,0 5-1,0-1 0,-18 29 1,3-3-1,4-5 0,8-10-4690,4-7 0,8-8 4717,4-9 0,0-9 1,-4-7-1</inkml:trace>
  <inkml:trace contextRef="#ctx0" brushRef="#br0">25207 8876 12933,'17'-43'0,"-6"4"0,-2 7 0,-3 7 0,0 5 1953,-3 6 1,0 2-1,2 4-1576,3 8 1,0 12 0,1 10 0,3 4 0,2 0 0,4 2 0,0 2-1417,1 1 0,-4 0 0,4-4 1,1 0 1258,2-1 1,-3-5 0,0-2 0</inkml:trace>
  <inkml:trace contextRef="#ctx0" brushRef="#br0">22741 9142 12577,'14'-43'867,"-1"4"0,-4 4 0,0 18 0,0 11-534,-2 12 1,3 4 0,-5 12 0,-2 3 0,-2 5 0,-2 7-1,-4 6-38,-4 6 1,-4 3 0,-5 2 0,-4 3-1,-3 3 1,-2 3-1061,1 0 1,0 5 0,3-7-1,2-2 1,0-4 0,3-7-1,2-7-5361,4-7 6092,8-4 1,-2-10 0,6 0 0</inkml:trace>
  <inkml:trace contextRef="#ctx0" brushRef="#br0">23154 9609 23853,'8'-40'5,"-2"19"0,-8 12 1,-2 12 175,-5 5 1,2 3 0,-2-2 0,0 5 0,0 2-1,2 3 1,1 2 0,3 1-657,1-1 1,2 4 0,2-4 0,2 0 0,5-4 0,4-2 186,5-2 1,1-1-1,5-3 1,-3-4-1,-1-4 1,0-2 0,-1-4 32,-3-4 1,-5-3-1,-4-2 1,-1-3 0,-3-2-1,-2 0 1,-1 0 2579,0 2 0,-1 7 0,-3 1-2000,-5-1 1,3 10-1,1 4 1,4 7-1,1 3 1,1 3-1,5 2-421,8 2 1,0-1 0,9 3 0,2-4 0,3-3 0,3-1 0,-1-5-434,-2-2 0,-6 1 0,-1-5 1,-2-1-1,-4-3 0,-3-3 124,-4-1 1,-5-7 0,2 2 0,-4-3 0,-1-1 1655,0 0 0,0-1-889,0 1 1,2 6 0,1 4 0,4 6 0,4 6 0,5 2 0,3 3-429,5-1 1,7 0 0,4-1 0,4-1 0,0-4 0,-2-1-219,-2-3 0,-5-2 0,-1-1 0,-5 0 0,-6-1 0,-3-2 441,-2-1 0,-6 1 0,-5 9 0,-8 5 353,-7 6 1,-10 12-1,1 4 1,-2 7-1,1 7 1,1 4-314,-2 3 0,5 11 0,-1-2 1,3-4-1,-1-4 0,1-8 1,4-7-1309,4-7 1,2-11 0,5-6 0,2-8 0,8-13 0,7-13 748,7-10 0,9-7 0,4-11 1,4-6-1,1-7 0,-2-3 1,-1-4 665,-1 3 0,-6-1 0,1 0 1,-5 5-1,-3 9 0,-6 5 172,-2 7 1,-7 11 0,-4 2 0,-4 4 0,-4 6 0,-5 5 0,-5 6-501,-3 2 0,2 4 0,-3 2 0,3 6 0,2 7 0,1 6 0,3 6-2434,5 2 0,4 7 1,6-1-1,8 3 1970,12-1 0,12-2 0,10 3 0</inkml:trace>
  <inkml:trace contextRef="#ctx0" brushRef="#br0">25501 9276 12607,'0'-27'518,"-2"24"1,-4 13-1,-7 14 169,-8 7 1,-4 8 0,-2 1 0,1 7 0,-1 6 0,0 4-577,1 0 0,0 10 0,3-3 0,1-2 0,-1-3 1,3-7-1,2-6-686,3-5 1,6-7 0,2-4 528,1-6 0,-5-5 0,4-6 1</inkml:trace>
  <inkml:trace contextRef="#ctx0" brushRef="#br0">25087 9795 9306,'14'-31'0,"-1"2"0,0 4 884,1 5 0,-1 11 0,0 5 0,2 3-881,3 1 1,-2 0 0,6 0 0,2 0 0,1 1 0,2 2 0,0 1-253,-1-1 0,1-1 0,0-2 0,-2 0 0,-3 0 0,-4-2 0,-5-2-348,-4-5 1,1-3 0,-5-1 2375,-2 0 0,-3 7 0,-3 6-1134,-2 7 1,-5 11 0,3 4 0,-2 3 0,1 3 0,2 2 0,3 3-883,2 1 0,1-3 0,0 4 0,0 1 0,0-2 0,1-5 0,4-5-337,4-6 1,3-9 0,1-5-1,0-2 1,1-2 0,-1 0 829,0 0 1,1-6-1,-1-3 1,0-3-1,1-1 1,-1-1 582,0 1 1,1 0 0,-1 1 0,0 3 0,1 5 0,-1 2-568,0 2 0,5 10 0,1 5 0,2 4 0,3 7 0,1 3 0,1 7-2488,1 2 0,-2 7 0,-4-1 2261,-8-1 1,1-1-1,-7-2 1</inkml:trace>
  <inkml:trace contextRef="#ctx0" brushRef="#br0">24221 10568 9124,'12'-47'1048,"-3"3"1,-5 20 0,-8 14-1,-5 14-746,-3 14 1,-3 5-1,-3 6 1,-4 2-1,-3 4 1,-3 4-1,-2 2 352,-1 4 1,0-4 0,4 5 0,1 0 0,0 1-743,4 1 0,3 1 0,7-8 0,3-5 0,5-5 0,2-8 0,4-2 0,2-5-109,5-1 0,9-7 1,4-4-1,3-3 0,3-1 1,2 0-26,1 0 0,5-4 0,-2 0 0,1 1 1,5 1-1,-1 2-496,-1 0 1,8 0 0,-6 0 0,2 0 0,-1 2 717,-1 2 0,6-2 0,1 3 0</inkml:trace>
  <inkml:trace contextRef="#ctx0" brushRef="#br0">24861 10915 15870,'-25'-30'704,"2"4"0,-2 8 1,4 16-1,1 8-336,2 8 1,-1 12 0,1 2 0,2 4-1,2 3 1,5 4 0,8 7 0,10 4-105,13 3 0,15 0 1,12 1-1,3-4 0,1-5 1,0-11-841,1-9 1,3-12-1,0-10 1,-5-6-1,-6-7 1,-7-8-121,-3-9 0,-5-11 1,-10-11-1,-8-3 0,-8-4 1,-10-5 250,-8-5 1,-6-3 0,-8 9-1,0 6 1,1 8 0,-1 8 299,0 7 1,2 3 0,3 14 0,4 7 7,3 4 0,-4 15 1,-2 3-1</inkml:trace>
  <inkml:trace contextRef="#ctx0" brushRef="#br0">24101 11768 12049,'-2'-40'555,"-2"0"0,-8 7 0,-6 21 0,2 11-19,1 8 0,-4 11 0,-3 6 0,-3 4 0,-2 3 0,0-1 0,-1-1-404,-3 2 1,7-1-1,1 6 1,6 1 0,10 1-1,4 1-765,3-4 1,7-2 0,8-8-1,10-1 1,9-4 0,5-2 0,1-6-1894,0-6 1,4-5 2496,1-1 1,5 0-1,-2 0 1</inkml:trace>
  <inkml:trace contextRef="#ctx0" brushRef="#br0">24461 12048 8339,'0'-40'1846,"0"3"1,0 6-1118,0 8 1,0 12 0,-2 3-1,-2 2 1,-5 3-545,-3 2 1,3 8 0,2 7 0,1 5 0,3 5 0,2 1-603,1 3 0,0 0 0,1-3 0,2-1 0,4 0 0,4-4-80,4 1 0,1-11 0,-1 2 1,1-4-1,2-5 0,-2-2 554,-1-1 1,-8-6 0,-2-3 0,-4-3-1,-2-1 664,-4 0 1,2 1-1,-4 2 1,-1 2-641,1 2 1,4 3 0,-1 8 0,4 2 0,4 2 0,5 0-858,3 1 0,7 1 1,5-1-1,4-3 1,4 1 775,3-1 0,0-4 0,5 3 0</inkml:trace>
  <inkml:trace contextRef="#ctx0" brushRef="#br0">24914 12008 8379,'-13'-25'986,"-1"2"0,3 13 0,0 13-779,2 9 1,6 4 0,0-3 0,5 1 0,4-1 0,3 0-1,5 1 1,7-1-230,4 0 1,6 1 0,4-1 0,0-1-1,5-3 1,0-5-1426,3-2 0,3-8 1,-5-5-1,-4-5 1447,-2-6 0,2-9 0,-3-3 0</inkml:trace>
  <inkml:trace contextRef="#ctx0" brushRef="#br0">25407 11941 8710,'8'-32'0,"-4"-2"0,-2-1 0,-2 4 0,-2 3 0,-2 3 962,-5 3 0,0 4 0,-3 9 1,-3 5-1,0 4 0,1 6-589,0 7 1,1 8-1,1 8 1,2 2-1,2 1 1,1 0-1,1 2 1,0 2-1,3-2-555,2-2 1,5-1 0,2-4-1,1 0 1,5-1 0,3 0-1,3-4-669,-2-4 0,5-5 0,1-3 0,3-2 0,0-2 0,-1-3 0,-2-2 1060,2-1 0,-5 0 1,1-1-1,-3-2 1,1-2-1,-2 2 1,-1 2-1,-1 2 698,-1 4 1,0 6 0,2 9-1,1-1 1,2 2 0,-2-2-793,-1 0 0,3-1 0,0-5 0,-2-1 0,0-2 0,1-2 0,2-2-497,2-3 1,-5-5-1,3-5 1,-1-8-1,0-3 1,-3-2 744,-5-1 1,-4 3-1,-5-3 1,2 2 0,2 3-1,-4 2 150,-4 6 1,2 3-1,-4 11 1,4 9-1,2 13 1,5 13-514,8 11 0,-3-15 0,3 0 0,3 1 0,0 0 0</inkml:trace>
  <inkml:trace contextRef="#ctx0" brushRef="#br0">4492 9889 8501,'0'-27'0,"0"6"0,0 4-395,0 2 23,0 7 0,-1 2 1628,-4 6 0,5 0 0,0 0 0,8 0-909,4 0 0,-4 0 0,1 0 0,2 0 0,2 0 0,5 0 1,4 2-1,3 1-163,2 1 0,0 2 0,1-3 0,1 2 0,4-2 0,1-2 38,3-1 1,-3 0 0,2 0 0,1 0-1,1 0 1,2-1 0,2-4 70,2-4 1,-2 3 0,2 2 0,-1 1 0,0 0 0,1-1-351,-1 1 0,0 1 0,0 2 0,2 0 0,-2 0 0,-1 0 0,1 0-77,2 0 0,4 0 1,-3 0-1,0 0 1,1 0-1,-1 0 226,0 0 0,3 0 0,-3-1 0,0-2 0,1-3 0,0 0 1245,4 0-1254,-5-4 0,5 7 0,-3-5 0,1 2 0,-2 3 0,0 2-216,1 1 0,-4 0 1,4 0-1,-1 0 0,1 1 1,2 2-1,2 2 65,1-2 0,0 3 0,1-2 0,-2-1 0,-2-2 1,-1-1 284,1 0 0,-3 0 0,1 0 1,-2-1-1,-2-2 0,-1-3 1,0 0 157,0 0 0,-4-3 0,5 5 0,-2 1 0,-3 2 0,1 1-592,0 0 1,0 0 0,2 0-1,1 0 1,1 0 0,2 0 125,5 0 1,-7 1 0,9 2 0,-1 1 0,-1 1 0,0-1 0,1 1 382,3-2 0,0-2 1,-5-1-1,-2 0 1,-2 0-1,-4 0-103,0 0 1,-7-4 0,1-1 0,0 2-1,-1 0 1,-1 0 0,0-1-259,0 1 1,0 2 0,3 1 0,-1 0-1,0 0 1,-1 0 0,-1 0-231,-1 0 1,2 1-1,-1 2 1,2 1-1,2-1 1,-1-1 582,2-2 0,-2 0 0,0 0 0,-1 0 0,-1 0 1,1 0-115,-1 0 0,-1 0 0,3 0 0,-1 0 0,1 0 0,1 0 0,2 0-470,0 0 1,0 0 0,2 0 0,1 1 0,1 2 0,1 2 367,1-2-54,-11-2 0,12-1 0,-8 0 1,1 0-1,1 0 0,-2 0 250,-2 0 0,-3 0 0,3 0 0,-1 2 1,1 1-1,0 1-296,-2-1 1,4-2 0,-4 1 0,4 1 0,1 1 0,0-1-5,0-1 1,4 2 0,2 2 0,0 0-1,1 0 1,-1-2 0,2 1 308,-1-1 0,-4 1 0,1-4 0,-2 2 0,-2 2 0,0-2 0,0-2-4,0-1 0,0 0 0,0 0 0,0 0 0,1 0 0,2 0-421,2 0 1,4 2 0,-3 1 0,1 1 0,2-1 0,0-2 164,0-1 1,-5 2 0,3 1 0,1 1 0,-2-1 0,1-1 0,-1-2 149,0 0 0,3 0 0,-5 1 0,1 2 0,-1 2 0,2-2 0,0 0-111,0 1 1,3-2 0,-3 2 0,0-1 0,-1 0 0,-2 1-53,-1-1 0,2 0 0,2 0 0,0 2 0,2-2 0,-1-2 0,3-1 0,4 0 0,2 0 0,2 0 0,-2 0 0,-3 0 0,-4 0 0,6 0 0,-5 0 0,-1 2 0,-1 1 0,-5 1 0,-2-1-425,-1-2 0,-4-1 0,-2 0 0,0 0 0,-3 2 0,-2 1-411,-3 1 1,-7 1-1,2-5 1,-2 1 0,-3 2-1,-1 3-1171,-2 2 0,-4-6 0,-1 4 2007,-2 0 0,-2 2 0,-4 5 0</inkml:trace>
  <inkml:trace contextRef="#ctx0" brushRef="#br0">7278 11128 29793,'14'-13'-1172,"-1"0"0,0 1 1090,1 3 0,-6 3 1,0 4-1,-1-1 1,-2-1-1,-4 1 1,-7 2 2044,-4 1 0,1-5 0,0 1-1963,-1 1 0,-2-3 0,-1 1 0,-1 4 0,1 4 0,0 6 0,-1 3 0,-5 5 0,-3 3 0,-3 0 0,-1 4 0,4 1 0,4 2 0,8-1 0,3 0 0,1-3 0,3-2 0,3 0 0,4 0 0,4-5 0,5 2 0,2-4 0,3-2 0,2-1 0,3-4-788,-1-1 0,1 3 0,7-5 0,1-1 0,0-1 1011,2-2 1,7-6 0,7-2 0</inkml:trace>
  <inkml:trace contextRef="#ctx0" brushRef="#br0">7865 11195 24196,'7'-25'-4099,"-2"2"3727,-4 4 1,-1 10 0,0 0 1106,0-1 0,-6 4 0,-1 0 1,-2 2-1,0-1 0,0 4 1,0 2-298,0 4 1,6 10 0,-3-2-1,2 3 1,0 3 0,1 2-507,1 0 0,2 0 0,0-5 0,0 2 0,2-2 0,2-1 51,5-2 1,3-4-1,1-2 1,0-1 0,1-3-1,1-1 1,1-4-556,2-2 1,-1 1-1,-3-6 1,-2-1 0,-2-2 265,-1-2 1,-6 1 0,0 1 0,-6 3 1089,-6 5 0,-3 4 1,-1 4-1,1 5-390,3 3 0,3 1 1,8 1-1,1-1 1,4 0-1,5 1-406,7-1 0,11-1 0,7-3 0,6-5 0,6-2 0,2-2-4217,3 0 4659,-1 0 0,0-12 1,1-3-1</inkml:trace>
  <inkml:trace contextRef="#ctx0" brushRef="#br0">8598 11168 21836,'-15'-4'0,"-1"-1"0,-3 4 0,-1 2 897,1 4 0,0 10 0,3-2 1,-1 2-1,4-1-1238,3 0 1,7-1 0,-2 0 0,5 1 0,6-1 0,7-1 0,10-3-102,6-5 0,11-2 0,8-2 668,-1 0 0,11-6 0,-3-2 1</inkml:trace>
  <inkml:trace contextRef="#ctx0" brushRef="#br0">9011 10955 16342,'-13'-30'0,"0"5"0,1 10 2457,3 12 1,1 15-1,4 12 1,-3 4-2361,-1 3 1,-2-1 0,4-5 0,0 0 0,-1 3 0,1 0 0,-2 2 0,2 0-749,0 1 1,-3 9 0,4-3-1,-3-2 1,-2 1 0,-1-5-2463,2-3 1,-2 0 2709,2-10 1,3-17-1,1-9 1,5-6-1,5-2 1,4 0-1,4-2 1,3 2 972,2 1 0,0 3 0,-3 3 1,1 3-1,2 2 0,-2-1 979,-1 2 0,-2 2 1,2 2-1,1 2 1,2 3-1,0 0-1531,1 0 0,-4 0 0,3-3 0,-4 1 0,1-1 0,2-1 0,0-2 1,0 0-1410,-3 0 1,4-2-1,0-1 1,-3-3 0,-5-1 1269,-5-3 1,1 2-1,-2-1 1,-1-1 0,-2-2 1025,-1-1 1,0 4 0,-1 1-1,-2 1 1,-3 1 241,-1 0 0,4 3 0,-2 8 0,4 4-1610,1 2 1,0 3-1,1-1 1,2 0-1,3 1 1,0-1-1,1-1-224,1-3 0,1 1 0,4-4 1,2 0-1,3 0 0,5-3 1,6-2-1623,2-1 0,4 0 2344,-4 0 0,6 0 0,-3 0 1</inkml:trace>
  <inkml:trace contextRef="#ctx0" brushRef="#br0">9971 11168 20193,'-2'-21'-5139,"-2"5"5630,-5 6 1,-3 4 0,-1 7-1,1 4 1,2 4 0,2 3-1,2 1 125,3 0 0,2 6 0,1 2 0,0 1 0,0 1 0,0-1-336,0-1 0,0 2 0,1-5 0,2-2 0,3-1 0,0-2-164,0 1 0,0-7 1,-3-4-334,2-6 1,-1-4 0,-4-8-1,1-1 1,2-4 0,3 1-1,0 0 398,0 3-119,5 1 1,-6 1-1,6 3 1,-2 2 416,1 4 0,0 5 0,1 5 0,-4 4 0,-1 4 0,-1 3 0,-1 3-558,0 2 1,1-3 0,-5 3 0,0-2 0,0-3 0,0-1-931,0-2 1,0-4 0,0-3 855,0-4 0,1-5 1,2-12-1,3-1 0,2-4 1,2 0-1,2-4 348,1-1 1,1 0 0,-1 2 0,0 6 0,1 2 821,-1 1 0,-4 7 0,0 3 0,0 4 0,-2 4-1079,-3 5 0,-1 3 0,0 3 0,2 2 0,-2 4 1,0 1-1,1-1-1381,5-2 1,-2 4 0,2-4 0,2 0 0,2 0 0,5-4 1458,4-5 1,9 2 0,3-4 0</inkml:trace>
  <inkml:trace contextRef="#ctx0" brushRef="#br0">10624 11301 8566,'0'-26'0,"-1"2"1435,-4 6 1,4 12 0,-5 15 0,1 3-1288,1 1 0,-5 1 0,3-1 1,0 0-1,0 1 0,3-1-2612,2 0 2464,1 1 0,-6-1 0,-2 0 0</inkml:trace>
  <inkml:trace contextRef="#ctx0" brushRef="#br0">10584 11208 9704,'0'-22'0,"0"-2"0,0 2 1012,0 1 1,0 6-1,0 11 1,0 8-1,2 7-2597,2 2 1,3 6 0,8 2 1584,3 0 0,9 4 0,7-4 0</inkml:trace>
  <inkml:trace contextRef="#ctx0" brushRef="#br0">11011 11288 8566,'-8'-13'6084,"-4"-1"-5665,11 1 0,-5 7 1,5 6-504,-4 8 1,-2 3 0,-7 3 0,1-1-1,-2 0 1,-3 1-431,-4-1 0,2 0 0,-1 1 0,2-2 0,2-2 0,2-1-356,2 1 1,7 1 869,6-3 0,18 4 0,10-4 0</inkml:trace>
  <inkml:trace contextRef="#ctx0" brushRef="#br0">11317 11208 12926,'0'-21'872,"0"4"0,0 9-586,0 8 1,0 6 0,0 7 0,0 1 0,2-1 0,1 0-62,1 1 1,1 4 0,-4 1-1,2 0 1,2 0 0,-3-2-440,0-3 1,-2 4 0,0 0 0,-2-3 0,-2-3 0,-5-4-1,-3 1 1,-3 0-872,-2 0 1,2-6 0,-4 2 0,1-2 1149,0 1 0,-6-3 1,4 5-1</inkml:trace>
  <inkml:trace contextRef="#ctx0" brushRef="#br0">11571 11328 8514,'0'-30'0,"0"4"0,1 7 1447,3 7 1,4 6-1,5 6 1,1-2-899,-1-2 0,0 1 0,1-4 1,-1-1-1,0 2 0,1-1-559,-1-1 0,-4 4 0,-2-5 0,-2-1 0,-7-1 0,-7 1-508,-7 1 0,1 2 1,-4-2-1,1 3 1,0 1-1,2 1 681,1 1 0,3 3 0,3 4 1,4 5-1,0 3 0,1 2-369,1-1 1,3 6-1,4 3 1,5 2-1,3 0 1,3-2 205,2 2 0,10 1 0,7 1 0</inkml:trace>
  <inkml:trace contextRef="#ctx0" brushRef="#br0">12077 11181 17816,'8'-34'271,"-4"14"247,-8 11 1,1 12 0,-6 6 0,-2 4 0,-1 3 0,-2 4 0,-4 0-944,-4 4 0,-4 1 0,0 2 0,-1-1 0,-1 1 0,-3 0-5192,-5-1 5632,-2 1 1,-2 0 0,0-1-1</inkml:trace>
  <inkml:trace contextRef="#ctx0" brushRef="#br0">6318 12221 8484,'-7'-68'0,"3"6"0,8 17 0,6 11 0,7 11 200,5 9 1,5 7 0,4 7 0,6 3-1,7 4 1,10 6 0,8 2 0,10 0-1,-31-8 1,1-1 0,6 1 0,1 0-1,4 0 1,3-1 0,7 1 0,3-1-1,6 1 1,1 0-71,-21-3 0,1 1 0,1-1 0,1-1 0,2 0 0,-1 0 0,1 0 1,-1 0-1,0 0 0,1 0 0,-1 0 0,2 0 0,1 0 0,2 0 0,-1 0 1,0-1-1,1 1 0,-1-1 0,2 0 0,0 0 0,1 0-34,0-1 1,0 0 0,0 0 0,-1 1 0,-1 0 0,1 0 0,5 0 0,1 0 0,0 0 0,2 0 0,-1 0 0,1 1 0,1 0 0,-1 1 0,1 0 0,0-1-1,-1 1 1,1 0-2019,-2 1 1,-1-1-1,-1 1 1798,-6-1 0,-1 1 1,0-1-1,2 0 1,1 1-1,-2-1 0,-3 1 1,-2-1-1,-1 1 1,-1-1-1,-1 1 0,0-1 1,23 3-1,-2-1 1,-7 0-1,-1 0-658,-5-1 1,0-1 0,-3 2-1,-1 0 782,-7-2 0,-2 1 0,-1 0 0,-1 0 0,-5 0 0,-2-1 0,32 2 0</inkml:trace>
  <inkml:trace contextRef="#ctx0" brushRef="#br0">6585 14340 8361,'19'-34'0,"20"7"0,17 11 0,17 7 37,-30 8 1,3 2 0,6 1 0,4 2 0,6 3-1,2 1 1,5 0 0,2 0 0,-18-2 0,1-1 0,1 0-1,1 0 1,2-1 0,0-1 0,1 0 0,1-2 0,0 0-1,-2-1 1,0-1 0,1-1 0,0-1 0,1-1 0,0 0-1,-2 0 1,-1-1 0,1 0 0,0-1 0,0-1 0,-1 0 143,-2 1 1,-1-1 0,0 0-1,-1 0 1,-1 0 0,0 0 0,0-1-1,-1 1 1,0 0 0,24-3 0,-2 2-1,-5 0 1,-2 1 0,-5 1 0,-1 0-1,-6 1 1,-1 1-677,-5 2 1,-1 0 0,1 1 0,0 0 0,-7 1 0,-1 0-1</inkml:trace>
  <inkml:trace contextRef="#ctx0" brushRef="#br0">6558 15140 8264,'-5'-21'0,"3"6"-129,-2 6 1,-4 12 0,1 2 0,-1 5 0,4 3 0,4 1 0,4-2 631,5-4 1,5 3 0,3-7 0,6-1 0,3-1 0,4-2 0,4 0 0,4 0-1,7 0-11,1 0 1,9 0 0,-2 0 0,8 0 0,-1 0 0,6 1 0,-3 2-385,2 2 1,8 0-1,-6-2 1,1 2-1,0-1 1,-3 1-166,-3-1 1,2 1 0,-5-4 0,0 2 162,1 2 0,2 3 0,-4-2 0,-2 0 0,0 2 0,0-2 0,2 1 0,-1-1 95,-3 0 1,0 3-1,-1-5 1,2-1 0,3-1-1,2-2 247,1 0-389,4 0 1,-13-2-1,4-2 1,2-5 0,0-3-1,1-1 43,-3-1 0,-1 1 0,-2 0 1,-1-1-1,-3 1 0,-4 1-141,-4 3 1,-7-3 0,-3 5 0,-3 0 0,-2 2 0,-4 4 0,-4 1-1103,-4 0 0,0 1 0,-2 4 0,-4 5 1,-3 6-1,-4 5 1141,-1 0 0,-6 4 0,-1-4 0</inkml:trace>
  <inkml:trace contextRef="#ctx0" brushRef="#br0">14277 16299 10342,'0'-40'-270,"1"12"1,4 7 0,3 9 346,4 8 0,3 4 0,3 4 0,3 5 0,4 3 0,4 1 0,10 1 0,7-2 0,12-3 1,10-5-1,-28-3 0,1-1 0,4 1 0,2-2 0,5 1 0,3 0 1462,5 0 1,1 0-1518,2 0 0,1 0 0,10 0 0,2 0 1,-25 0-1,-1 0 0,2 0 0,1 0 0,1 0 1,0 0-1,4 0 0,0 0 0,1 0 0,0 0 1,0 0-1,1 0 0,1 1 0,1-1 1,0 1-1,-1 0 0,1 0 0,0 1 67,1 1 0,0 0 1,0 0-1,4 1 0,0 0 1,1 0-1,-1 0 0,1 1 1,0-1-1,0 1 1,1 0-1,0 0 0,-1 1 1,1-1-1,0 1 0,-2-1 1,1 2-1,-1-2 1,1 1-1,0-1 0,-1-1-82,1 0 1,0-1 0,-1 0 0,-3 1-1,0 0 1,-1-1 0,2-1 0,1-1-1,-1 0 1,-1 0 0,1 1 0,-2-2-1,-2 1 1,-1-1 0,0-1 0,-2 0-1,0 0 1,-1-1 0,-4-1 0,0 0-1,-2 0 137,24-2 0,-2-2 1,-5-1-1,-4-2 0,-9 1 1,-3 1-1,-3-1 1,-2 1-1,-2 1 0,-2-1 1,-4 2-1,-1 1-404,31-4 0,-7 3 0,-13 6 0,-7 0 0,-8 0 0,-9 0-1916,-4 0 0,-3 6 1,-7 3 2175,-2 2 0,2 4 0,-7 3 0,1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16329 2452 28537,'0'-26'-4916,"5"0"1,1 4 4308,1 4 1,-2 4 0,2 0-1,-1 1 1,-5 0 0,-5 1-1,-8 3 1,-6 4 0,-2 4 1213,-4 1 1,-7 0 0,-3 0 0,-2 0 0,1 0 0,-2-2 0,0 0 30,1-3 1,-1-4 0,6 2 0,1-4-1,4-3 1,2-1 0,3-1 0,2-1-79,3-1 1,-4-4 0,1 3 0,0 0 0,-3-1 0,-2 4 875,-4 1-1473,-8 2 0,1 4 0,-10 2 1,-5 1-1,-6 3 0,-8 1-122,-6 2 0,2 6 0,-3 3 1,5 2-1,3-1 0,4-1 1,1 1 551,1 2 1,5 1 0,6 2 0,3 0 0,1 1 0,5-1 98,3 1 0,-1 1 0,4-3 0,1 3 0,2 2 0,1 0-579,1 1 0,-3 2 1,0-3-1,-4 0 1,-2 2-1,-5 0 1,-6 2 23,-6 3 1,5 0 0,-8 1 0,1 1 0,4 2 0,0 1 88,2-2 1,4-1-1,8-1 1,4 0 0,2-1-1,2 1 1,4 0-86,4-1 1,-3 0-1,6-3 1,0-1-1,2 2 1,2 1-243,0 2 0,1 0 1,2-1-1,1 1 1,-2 1-1,-1 2 15,-1 1 1,4 0 0,2-3-1,1 2 1,3 2 0,1 1-1,4-1 346,2-2 1,5 4-1,9 0 1,4 2-1,3-2 1,4 0 0,0-2 27,2 1 0,5 7 0,-4-3 0,2 0 0,2 1 0,0 1-52,-1 1 0,-1-2 0,3-1 1,-1-1-1,1 1 0,1 0 0,5 0 129,6-1 0,-4-7 1,8 2-1,0-1 1,4-2-1,6 0 138,7-3 1,-34-13 0,0-1-1,5 1 1,0-1 0,2 0-1,1-1 1,-1 0 0,0-1-1,1 0 1,0-1-249,0-1 1,-1 0-1,-5 1 1,1-1-1,4 1 1,1 0 0,-1 1-1,-1 0 1,-1-1-1,-1 0 1,1 1-1,0-1 1,-1 0 0,0 0-56,-1 1 0,2 0 0,3 0 0,0 0 0,2-2 0,-1-1 0,-1 1 0,1-1 0,0 1 0,0 0 0,-1-1 0,1-1 0,0 0 0,0-1 0,5 2 0,0-1 0,-3-3 0,0 0 0,1 0 0,1 1 0,-1-1 0,1 0 0,-1 0 0,-1 0 0,2 0 0,0-1 0,0 0 0,1 0 0,1-1 0,0-2 0,2 1 0,-1-2 0,1 0 0,-2-1 0,-1-1 0,-1 1 0,0-1 0,0 1 0,-1-1 0,0-1 0,-2 0 0,0-1 0,3-1 0,0 0 0,-1-1 0,-1 0 0,-2 1 0,0 0 0,-2 0 0,0-1 0,-3 1 0,0-1 0,-1 1 0,-1 1 0,1-3 0,1 1 0,-2 0 0,1 0 0,-2-1 0,0 1 0,35-12 0,-1-3 0,-34 12 0,-1-1 0,28-15 0,2-2 0,-2-1 0,-2 0 0,-1 0 0,-2 0 0,3-5 0,-2 4 0,-1-2 0,1-3 0,0 0 0,0-2 0,1-1 0,-5 8 0,1-7 0,-5 4 0,-5 2 0,-3-1 0,-5 0 0,-5 4 0,-7-2 0,-2 1 0,-3-2 0,-4 0 0,-5-1 0,-4 0 0,-3-1 0,-6-7 0,-2-1 0,-2-3 0,-5-1-631,-3-3 0,-5-2 0,-3-1 340,0-1 0,-6 4 0,-6-2 0,-7-3 170,-2 1 0,-7 2 0,18 26 0,-2 0 0,-4-2 1,-2 1-1,-4-1 0,-2 1 0,-5 0 0,-2 1-109,-5 1 1,-1 1-1,1 0 1,-1 2-1,-5 2 1,-2 2-1,-2-1 1,-2 2 0,0 1-1,-1 1 1,-3 1-1,-1 0 1,1 1-1,-1 1 117,-1 0 1,0 2 0,23 3-1,0 0 1,-1 1 0,0 2-1,0 0 1,0 0 0,1 1-1,0-1 1,-1 1 0,1 0-1,-1 1 1,0 0 0,-23-2-1,2 2 55,2 0 1,1 1 0,0 0 0,1 0 0,5 1 0,2 0 0,2 1 0,0 0 0,2 1 0,2 0 0,4 2 0,0 0 0,4 0 0,0 2-172,2 0 1,2 1 0,5 1 0,1 2 0,-1 4 0,2 3-1,3 1 1,1 1 228,-24 24 0,-1 0 0,9 6 0,-3 0 0</inkml:trace>
  <inkml:trace contextRef="#ctx0" brushRef="#br0">2586 9222 25054,'6'-20'-3146,"-5"0"0,2 9 2523,-6 2 1,0-2-1,-5 5 1,-1-1 1755,1-3 0,2 5 1,6 7-1,-1 10-772,-4 8 0,4 11 0,-5 5 0,2 1 1,-2 1-1,0-1-307,0 0 0,0 5 0,3-8 0,-1 0 1,1-3-1,1-3 0,2-3-200,0-2 0,0-4 0,2-7 0,2-3 287,5-5 1,-3-8-1,0-7 1,0-5 0,1-8-1,2-5 1,-2-7-576,-1-2 0,3-7 0,-3 1 1,0-1-1,1 1 0,1-1 411,2 3 0,-2 0 1,-1 4-1,0 2 1,1 5-1,1 3 349,-2 1 1,3 5 0,-4 1 0,2 2-1,2 3 1,2 1 0,3 2-18,3-1 1,-1 5-1,7 2 1,3 0 0,1 1-1,6 0-94,3 3 0,-1 1 0,-1 2 0,2 0 0,0 0 0,0 0 0,-3 0-338,-1 0 1,-2 0 0,-4 0-1,-2 0 1,-3 2 0,-3 1-1536,0 1 0,-4 5 0,3-3 1685,-3 1 0,-8 2 0,-1 5 1</inkml:trace>
  <inkml:trace contextRef="#ctx0" brushRef="#br0">2639 9236 20382,'0'-24'-1468,"0"-3"0,2 5 0,2 9 2068,5 7 1,3 10-1,3 4 1,1-1 0,3-2-1,1-2 1,2 0 0,2 2-1006,4 3 0,1 1 1,-1 4-1,2 0 1,4 1 440,5-1 1,-2 0-1,9 1 1</inkml:trace>
  <inkml:trace contextRef="#ctx0" brushRef="#br0">4079 8863 11573,'4'-14'0,"2"2"1666,2 4 0,1 0 1,4 5-1,2-1 1,1 2-1041,2 5 1,4 5 0,-3 6 0,1 4 0,0 6-1,0 5 1,-1 7-603,-3 3 0,-3 6 0,-4 4 0,-3 3 1,-1 3-1,-1 0-371,-1-2 0,-1 2 0,-2-11 1,0-4-1,0-6 0,0-9 56,0-4 0,0-3 0,-2-6 0,-2-5 0,-5-7 1024,-3-7 0,0-12 1,2-8-1,2-9 0,2-7 1,3-7-1,3-5-818,5-3 0,2-4 1,8 5-1,1 0 1,4 4-1,-1 4 0,2 6 224,-1 6 0,-2 6 0,4 9 0,1 4 0,-1 5 0,0 4 0,2 4-45,1 4 0,6 8 0,2 7 0,-1 5 0,2 5 1,0 2-107,3 7 1,-4 2 0,-2 4 0,-3 1 0,-3 4 0,-2 4-115,-6 1 1,-8-7 0,-4 3 0,-4-4 0,-2-1 0,-4-1-1,-5-4 270,-6-4 0,-8-4 0,-10-5 0,-6-4 0,-2-3 0,-1-3 0,-1-2-43,-5-1 0,2-6 0,1 1 0,3-2 1,6-2-1,3 0-906,4 0 1,3 0-1,5 0 1,4-2 1056,4-2 0,6-9 0,2-8 0</inkml:trace>
  <inkml:trace contextRef="#ctx0" brushRef="#br0">5972 8863 13109,'9'-18'0,"-2"0"0,1 3 922,-1 5 0,-3 4 1,4 7-898,-2 4 1,3 4-1,-5 10 1,-1 6-1,-1 8 1,-4 5-1,-2 7 1,-5 2 291,-3 2 1,-1 4 0,-1 5 0,1-3 0,1-5-1,2-5-310,1-4 1,6-7 0,-2-3-1,4-4 99,1-5 1,0-12-1,0-14 1,0-12 0,0-11-382,0-9 0,0-5 0,0-12 0,0-2 0,1-1 0,4-2 0,2 2 771,1 1 0,2 7 0,-4 4 0,0 6 0,1 5 0,-1 6-193,0 2 1,3 6 0,-3 3 0,1 5-1,4 7 1,2 2 197,5 2 1,4 0-1,8 0 1,2 2-1,2 1 1,3 3 0,2 1-258,1 3 0,-2-2 0,-1-1 0,-3 1 0,1-2 0,-3-1-433,1-2 1,-4 3 0,-5-1 0,-3-2 0,-2 0 0,-3 0 0,-1 3-1878,-2 1 1,1-3 2513,-1 5 1,0 0 0,1 5 0</inkml:trace>
  <inkml:trace contextRef="#ctx0" brushRef="#br0">6012 9182 16788,'-28'-6'45,"7"5"0,14-2 1,1 6-143,3 6 1,6 3-1,4 1 1,3-1 0,7-2-1,2-2 1,6-1-1,5 0-171,5 4 0,-2 1 0,-3 1 0,-7 0 1,-5 2 99,-3 3 1,-8-3-1,-1 4 1</inkml:trace>
  <inkml:trace contextRef="#ctx0" brushRef="#br0">5785 9649 16903,'-34'13'24,"3"1"1,9-6 0,6 1 263,5 2 0,14-1 1,16-1-1,17-5 0,14-2 1,13-4-1,6-2 1,-31 0-1,0-1-74,1-1 0,0 0 0,1 0 0,0 0 0,0 1 0,-1 0 0,35-2 0,-6 1 0,-6 3-1617,-3 1 1,-2 2 1429,-8 0 1,-4-6 0,-5-1-1</inkml:trace>
  <inkml:trace contextRef="#ctx0" brushRef="#br0">7438 9009 25742,'0'-13'-9306,"0"0"8766,0 5 0,0 4 1,2 8-1,1 5 2882,1 3-1903,6 7 1,-7-3-1,5 8 1,-2 3-1,-2 4 1,1 3-169,-1 3 1,1-3-1,-5 1 1,0 3-1,1-1 1,2 0-308,1-2 0,1-5 1,-5 1-1,0-5 0,0-3 1,0-6-265,0-2 0,0-9 1,0-6-1,0-9 54,0-7 0,4-9 0,2-8 0,2-1 0,4-3 0,2-1 1,6-2 561,0 0 1,-3 7 0,2 5 0,-3 6-1,-1 3 1,-3 4 646,0 4 1,-6 8-1,-3 11 1,-5 8-1,-4 6-1061,-1 6 0,2 4 1,-4-3-1,1 2 0,0-1 1,4-2-403,2-1 0,2-2 0,0-3 0,0-4 0,2-5 747,2-4 1,4-9-1,5-10 1,0-7-1,0-5 1,1-5 22,-1-4 1,6-3 0,2-4 0,1 1 0,1 3 0,-1 1 0,-1 5 517,-4 4 1,1 5-1,-3 7 1,-3 2-1,0 2 1,-1 4-703,3 6 1,-5 8 0,0 9 0,1 2-1,2 3 1,1 1-449,0 1 0,7 3 0,0 0 0,3 2 0,-1-3 0,2-2 1,1-6-1049,1 0 0,1 2 1,0-4-1,-2-4 0,-3-2 1,-3-3 440,1 1 0,-6-4 1472,4-1 1,9-10-1,1-2 1</inkml:trace>
  <inkml:trace contextRef="#ctx0" brushRef="#br0">8945 9116 8851,'0'-40'0,"0"3"1557,0 6 1,0 6-1037,0 11 0,0 5 0,1 2 0,2 2-410,1 7 0,1 10 0,-5 10 0,0 3 0,0 3 0,0 2-247,0 1 1,4 6-1,2-3 1,2 0 0,3-3-1,4-4 179,3-5 1,0 2 0,-5-5 0,1-1-1,-1-2 1,0-6 0,-1-1 629,-3-1 1,-2-5-503,-2 1 1,-4-1-1,4 2 1,-4 5 0,-1 6-1,2 6-139,2 4 0,-1 0 0,6 1 0,3 0 0,4-1 0,8 1 0,4-2 274,3-3 0,5-2 0,-4-9 0,1-2 0,-1-4 0,-1-4 0,1-2 150,-1-4 1,0-4-1,-5-8 1,0-6-1,-3-3 1,-2-4-720,-2-1 1,-1-6 0,-6 1 0,-2-2 0,-2-1 0,-2 4-1392,-3 4 1,2 0-1,0 3 1,-1 4 1619,2 3 1,2-3-1,5 4 1</inkml:trace>
  <inkml:trace contextRef="#ctx0" brushRef="#br0">2186 10115 15681,'-7'-13'-167,"2"-3"0,11 2 1,6 7-1,6 5 1,3 8-1,4 8 315,4 6 0,5 7 0,6 4 0,2 5 1,1 4-1,3 4 0,1 5-68,4 3 1,0 1 0,-23-25-1,-1-1 1,1 0 0,0 1-1,2 0 1,1 0 0,1-1-1,0-1 102,1 1 1,2-2 0,6 2 0,2-1 0,0-3 0,0-1 0,1-1 0,1-1 0,2 0 0,1-3 0,0-1 0,0-1 0,2 0 0,1-1 136,-1-1 1,-1 0 0,1 0 0,-1-1 0,4 0-1,1-1 1,1-2 0,0-1 0,-1 0 0,1-1-1,1 0 1,1-2-214,-1-1 1,0 1 0,-2 1 0,-1 0 0,7-2 0,0 1 0,0 0 0,0 2 0,-2-1-1,0 1 1,1 0 0,0-1 0,-2 1 0,0 0-104,2-1 0,-1 1 0,-2 1 0,1 2 0,1-1 0,1 1 1,0 0-1,0-1 0,2 1 0,1-1 0,-1 0 0,1-1 1,0-1-1,0 0-22,-1 0 1,-2 0 0,0-1 0,-1 0 0,0-1 0,0-1-1,-1-2 1,0 0 0,1-1 0,0-1 0,2 0 0,1-1 265,2-1 0,0 0 0,-3-2 0,0-1 0,0-3 0,0-1 0,1 0 0,-1-1 0,1 0 0,0-1 0,4 0 0,0-1 0,0-1 0,-1 0-22,0 0 0,1 0 1,1 0-1,1 1 1,0 0-1,-1 0 0,2 1 1,-1 0-1,3-1 1,-1 0-1,-1 0 1,-1-1-1,1 0 0,-1-1-222,-1 1 0,-2 0 0,-4-1 0,-1-1 0,1 0 0,0-1 1,1-1-1,-1-1 0,-2-1 0,0-1 0,-2 1 0,0-2-2,-3 2 0,-1-2 1,-2-1-1,0-2 1,0 0-1,0 0 1,0-2-1,0 0 1,-2-1-1,0-1 0,-1 0 1,-1 0-1,0-1 1,-1 0-10,-1 1 0,0 0 0,-2-2 0,-2 0 0,0 1 0,0 1 0,-4 1 1,-1 0-1,-3 3 0,-2 1 0,24-16-748,-9 5 0,-9 5 0,-5 7 0,-4 4 0,-7 3-5790,-6 2 6546,-19 5 0,-8 2 0,-18 6 0,-6 0 0</inkml:trace>
  <inkml:trace contextRef="#ctx0" brushRef="#br0">4599 11968 23716,'7'-21'-1578,"4"-3"1,-5 7-1,1 2 1874,3 4 1,1 0 0,-1 3 0,-2-1 0,-3 0 0,0 1-194,1 0 1,-6 2 0,0 6-1,-9 0 1,-7 2 0,-5 2 111,0 5 0,2-2 1,6 2-1,-1 2 0,1 1 1,1 1-466,3 0 1,5 0-1,8 1 1,7 1 0,5 1-1,8 2 1041,5-2-410,5-1-318,6-2 0,-6 2 1,-3 1-1,-1 3 5,1 2 0,-9 1 0,1 5 1,-9 1-1,-5 2 0,-4 1 0,-5 0-138,-5 2 0,-8-1 0,-11 5 0,-5-3 1,-7-1-1,-1-5 0,0-4 46,1-7 0,11-6 1,0-4-1,3-1 1,3-4-1,1-5-145,6-6 0,-7-15 0,4-4 0</inkml:trace>
  <inkml:trace contextRef="#ctx0" brushRef="#br0">4706 11888 17341,'10'-42'-157,"3"7"0,9 7 0,1 19 0,2 4 691,2 4 0,1-1 0,3-1 0,3-2 0,1-1 1,1-2-1,2 2 0,4 0-1282,2 3 0,5 2 0,-3 2 725,2 4 0,-6 8 1,4 8-1</inkml:trace>
  <inkml:trace contextRef="#ctx0" brushRef="#br0">6492 11861 25432,'0'-13'-2599,"-2"1"1,-2 3 3236,-5 5 0,-3 2 0,-1 2 0,-2 0 0,-1 2 0,-4 1-331,0 1 0,-3 6 0,-3-1 0,-1 3 0,1 2 0,0-1-399,4 0 1,1 0 0,5-1-1,-2-1 1,3-2 0,4-1-280,2 0 1,6-1-1,-2-2 1,5 4-1,5 2 271,4 3 1,7-5-1,2-2 1,0 0-1,-1 1 1,1 2 9,-2 2 0,-5 6 1,-4 1-1,-1 0 1,-3 2-1,-1 0 1,-4 1 190,-2-1 1,-10 4 0,-8-4 0,-3-1 0,-2-2 0,1-3 325,-1-2 1,0-1 0,2-1 0,3-4 0,4-1-1005,3-3 1,9-2 0,8-2 457,10-4 0,19-14 0,10-9 0</inkml:trace>
  <inkml:trace contextRef="#ctx0" brushRef="#br0">6758 11701 22847,'0'-34'-1300,"0"-6"1,6 8 1274,3 14 1,2 19-1,-3 13 1,-2 2 0,-1 3-1,-1 2 1,-1 3 0,-1 2-446,-2 7 1,0 4-1,0 6 1,0 3-1,0 4 1,0 0-1,0 2-3081,0 0 3407,0-5 1,0-1 0,0-6 0</inkml:trace>
  <inkml:trace contextRef="#ctx0" brushRef="#br0">6865 12128 9858,'0'-48'676,"0"4"1,2 14 0,2 21-692,5 6 1,4 3-1,3 0 1,2 0 0,0 0-1,1 0 1,3 0 0,4 0-889,0 0 1,1 0-1,0 0 1,-2 0 0,-1 0 536,-2 0 0,-9 0 503,-4 0 0,-5 0 0,-12 0 1,-3 0-1,-1 0 0,-1 0 1000,0 0 0,5 2 0,4 2 0,4 5 0,6 3-896,7 1 1,2 1 0,7 1 0,0-1-1,0 3-251,1-1 1,-3-4-1,3 6 1,-7-4-1,-4 0 1,-5 1 0,-1 2-1,-3 4-100,-1 0 1,-4 2-1,-2-3 1,-5 0 0,-3 3-1,-1-1 127,-1 0 1,1-4 0,0 1 0,1-3 0,1-4 0,4 0-61,1 0 0,3-5 1,10-2-1,10-4 0,9-4 1,7-4 125,4-6 0,6-5 1,3 1-1,1-2 0,2 0 1,-3 0-1,-4 1 214,-5-1 0,-12 4 0,1-3 0,-2 3 1,-5 2-1,-4 0 155,-4-1 1,-8 1-1,1 0 1,-3-1-1,-1 1 1,-1 1-212,-3 3 0,1-3 0,-6 5 0,-2-2 1,1 0-211,1-1 1,-1 3-1,7 1 1,4 6-1209,7 10 0,5 3 0,3 11 0,2 3 0,-2 2 0,-2 4-2757,-5 4 3934,-4-2 0,-16 11 0,-4-6 0</inkml:trace>
  <inkml:trace contextRef="#ctx0" brushRef="#br0">4892 13034 17436,'-1'-27'-423,"-4"1"0,2 6 1,-6 7 871,-1 7 0,0 6 0,-1 5 1,2 5-1,-1 5 0,-2 4 0,0 2 1,3 2 0,-1 9 0,6 3 0,1 5 1,1 2-1,4 0-452,2 1 1,4-9-1,5 5 1,0-5-1,1-6 1,0-3-552,4-2 1,-3-9 0,3 0 0,-4-8 0,0-5 0,-1-4 213,0-6 1,-5-4 0,-2-12-1,-2 0 1,1-5 0,-2-3 364,-2-4 0,4 3 1,1 0-1,-1 2 0,3 2 1,-1 2-1,4 3 766,0 3 0,-2 4 0,0 9 0,2 3 0,0 2 0,3-1-604,-1 2 0,-1 3 0,-2 5 0,-2 3 0,-2 4 0,-2 3 0,1 1-649,-1 2 0,-1 4 0,-9-2 0,-6-1 0,-6 2 0,-1-2-244,0 0 1,-5-1-1,3-5 1,1-1 0,2-3-1,5-3-498,4 0 0,4-5 1,11 4-1,9-4 1255,10-1 1,8 0 0,7 0 0</inkml:trace>
  <inkml:trace contextRef="#ctx0" brushRef="#br0">5425 13221 14210,'8'-11'1564,"-4"-2"0,-2-3-1026,-2 2 0,0 1 0,1 1 1,4 3-692,4 5 1,2 2 0,4 2 0,3 2 0,4 1 0,3 3-586,2 1 1,1-4 0,3 1 0,3-2-1,0-2 1,-3 0 354,-2 0 0,-9 0 0,-2 0 1,-3-2-1,-3-2 2864,-3-5 0,-3 2-1860,-6-2 0,0 7 0,0 2 0,1 8 0,4 5 0,3 3-745,4 2 1,12 0 0,4-5-1,3-1 1,3-3 0,-1-5-244,-1-2 0,4-2 0,-5-2 0,-3-2 0,-3-5 0,-4-3 0,-3-1-2696,-6 0 2970,1-1 0,-11 1 0,4 0 0</inkml:trace>
  <inkml:trace contextRef="#ctx0" brushRef="#br0">2066 9849 8575,'-7'-6'0,"-1"3"0,4-6-276,2 6 0,-3-1 0,5 8 2471,0 5-1929,0-3 1,0 1 0,1-4 0,3 2 0,7-1 0,5 1-1,6-1 1,6 0 381,8 2 0,3-4 1,12 4-1,7-2 1,4 1-1,8-2-554,3-2 1,-2-1-1,1-1 1,-1-4 0,-4-2-1,-2-2 22,-6 0 1,-1-1 0,-3-7 0,0-2 0,-5-2 0,-1-4 937,-2-4-874,-4 0 1,8-8 0,-5 3-1,-1-3 1,1-4 0,-3-1-24,-1 1 0,2-5 0,1-3 0,-4-3 0,-2-1 0,-5 1-665,-2 3 335,-1-8 0,-8 11 0,-3-9 0,-2 2 0,-5 2 0,-4-1 0,-3 2-24,-3 1 1,-4-3 0,-7 5 0,-6-2-1,-7 2 1,-6 1-184,-2 3 1,-8 3 0,-1 3-1,-3 4 1,-5 4 0,-1 5-225,-4 3 602,-12 3 0,5 11 0,-10 3 1,-3 4-1,33 2 0,-1 2 1,-3 2-1,-1 2 0,0 3 0,0 2 141,0 1 0,0 2 1,-1 4-1,1 3 1,2-2-1,1 2 1,1 2-1,1 2 0,0 2 1,1 1-1,3 3 1,0 1-229,2 2 0,1 2 0,1 0 0,3 2 0,4 0 0,2 0 0,3-1 0,2 1 0,3-1 1,2 0-1,4 0 0,4 1-1040,3 0 1,3 1 925,1-2 0,5-1 0,8-1 1,5-1-1,-1-4 0,2-1 0,4 0 1,2-2-1,5-3 0,2-2 0,5-2 1,2-3 230,2-2 0,2-4 0,6-6 0,1-4 0,0-3 0,0-1 1</inkml:trace>
  <inkml:trace contextRef="#ctx0" brushRef="#br0">4159 9835 8514,'-13'-19'0,"1"4"20,3-2 1,4 9 0,10 7 0,4 5 0,3 2 0,2 2-1,3-3 1,2 1 733,2-3 0,1 3 1,6-1-1,3-2 0,5-2 1,4-1-1,4-1-348,5-4 0,7-2 0,4-7 0,-1 0 0,3-4 0,0-4-799,2-3 1,1-7 0,-9-2 0,-2-3 0,-1-7-1,-4-3 1,-3-7-24,-8-1 1,-2-4 0,-8-9-1,-1-2 1,-8 1 0,-7-4 282,-8 1 1,-3 32-1,-2 0 1,0 2 0,-2 0-1,-1 0 1,-3 1 0,-10-31-1,-10 5 1,-7 9 400,-5 3 1,-6 11 0,-7 11 0,-8 6 0,-6 10 0,-4 7-189,-2 5 0,31 4 0,-1 1 1,-4 2-1,0 1 0,-1 4 0,1 2 1,-3 2-1,1 3 0,1 1 0,1 2-63,0-1 0,2 1 0,-1 2 0,2 0 1,3 0-1,2 2 0,2-2 0,2 2 0,2 1 1,2 0-1,-18 25-321,13 0 1,11 1 0,17 3 0,8 1-1,14 3 1,15 1 0,16-3 303,-18-30 0,3-2 0,31 17 0,-26-26 0,1 0 0</inkml:trace>
  <inkml:trace contextRef="#ctx0" brushRef="#br0">5945 9849 8346,'-18'-17'0,"-1"6"0,-2 3 0,-2 5 0,-1 2 0,2 1-139,-3 0 1,4 0-1,-6-2 1,2-1-1,1-3 1,4-1-1,0-3 1,4-2-1,1-2 1,3 1 567,4 0 0,-3-5 0,7 0 0,2 3 0,5 5-325,6 6 1,3 8 0,1 6-1,1 7 1,-1 5 0,2 3 0,3 2 177,4-1 1,7 6 0,4-1 0,3-2 0,4-2 0,4-5-59,3-4 0,13-9 0,8-5 0,4-2 0,-33-3 1,-1 0-1,1-1 0,-1-2-151,0-1 0,0-3 1,1-1-1,0-3 0,-2-2 1,-1-3-1,0-1 0,-1-1 1,-2-1-1,-1-3 1,-1-1-1,-3-2 0,0-2 1,-1-2-166,2-2 0,-3-3 1,-5-1-1,-2-2 1,3-2-1,-1-3 1,-3 0-1,-2-1 1,-2-1-1,-3 0 1,-1-3-1,-2 0-18,-2-2 0,-2 0 0,0 1 0,-2 1 0,-2-2 0,-3 0 0,-1 2 0,-2 2 0,-4 2 1,-2 2-1,-4 2 0,-2 1-396,-2 3 1,-3 1 500,-3 6 1,-2 2-1,-1 3 1,-4 3-1,-38-4 1,34 17 0,-1 1-1,-3 4 1,-1 2-1,-2 2 1,-1 2-1,-3 4 1,0 3 42,-2 3 0,2 3 0,-2 6 1,1 2-1,-4 6 0,2 2 0,0 2 1,1 2-1,3 1 0,1 2 0,1 2 1,2 2-82,4 1 1,1 1-1,6 0 1,2 2 0,5 3-1,4 2 1,5-2-1,4 1 1,5-2 0,4 1-1,4 0 1,5 0-859,5 1 0,5-2 0,4-2 0,6-1 901,12 3 0,4 0 0,-1-2 0,2-1 0,7-1 0,2-1 0,-1-1 0</inkml:trace>
  <inkml:trace contextRef="#ctx0" brushRef="#br0">10118 9516 8348,'-18'-5'0,"0"1"0,0-7 0,6 1 122,4-6 0,2 1 1,7-3-1,4 3 1,3 2-1,4 0 0,2 1 1,-1 1-1,-1 3 1,-2-1-1,-1 0 1,1 1 639,2 2 1,3-2 0,3 3 0,6 1 0,5-2 0,10-3 0,8-3-359,11-1 0,7-2 0,8-3 0,-35 7 0,2 0 0,3-1 0,0-1 1,2-1-1,0 1-386,2 0 0,1-1 1,2-1-1,1-1 0,-2 0 1,0 0-1,-1-1 0,0 1 1,-1 0-1,1 0 0,-2 1 1,-1 0-1,0 1 1,-1 0-461,-1 0 1,-1 1-1,29-9 1,-7 1 0,-7 2-1,-8 3 1,-6 1-2342,-9 2 1,-6 4 2782,-5 0 0,-16 0 0,-9-4 0</inkml:trace>
  <inkml:trace contextRef="#ctx0" brushRef="#br0">12690 8289 8539,'0'-13'544,"0"0"1,6 5-35,3 4 0,-3 4 0,0 3 349,0 1 1,-6 1-1,0-5 1,-8 0-471,-3 0 1,-4 0 0,-3 0-1,-3 1 1,1 2 0,0 3-384,1 2 1,7 0 0,-3 6-1,4-1 1,3 0 0,2 1-1,2-1-145,1 0 0,7 2 0,5 2 0,4 0 0,4 1 0,2 0 0,2 1 406,2 2 1,3 1 0,-1 5-1,-3-1 1,-4 1 0,-3 1-153,-2 3 1,-1-1-1,-3 5 1,-5 1 0,-4-2-1,-6-3 1,-6-3-434,-4-1 1,-12-2 0,1-3 0,-1-4 0,0-5 0,1-4-590,1-4 1,-1-4 0,3-2 0,5-4 906,6-4 0,2-26 0,-2-8 0</inkml:trace>
  <inkml:trace contextRef="#ctx0" brushRef="#br0">12544 8343 8953,'-6'-14'725,"6"7"0,0 4 1,7 6-628,5 6 1,7 1 0,5 1 0,6-2 0,7 1 0,6 0 0,7 1-1,3-4-535,1-1 0,11 3 0,-6-5 437,3-1 0,-4 5 0,1-1 0</inkml:trace>
  <inkml:trace contextRef="#ctx0" brushRef="#br0">13397 8676 11212,'-8'-7'1156,"4"13"1,2 14-1627,2 10 1,0 5 0,-1-4-1,-2-2 1,-1-4 0,1-4-1,1-1 1,2 0-971,0-1 1440,0-1 0,0-5 0,0 0 0</inkml:trace>
  <inkml:trace contextRef="#ctx0" brushRef="#br0">13317 8636 9302,'0'-40'512,"0"9"1,1 15 0,4 11-812,4 4 0,2 5 0,3 2 0,-1 1 0,3 2 0,4 0 0,5-1 0,3-1 299,6 0 0,3-4 0,3 3 0</inkml:trace>
  <inkml:trace contextRef="#ctx0" brushRef="#br0">13810 8663 8432,'-9'0'2384,"2"1"-2066,1 4 0,1 2 0,5 8 1,0 1 83,0 2 0,0 4 1,2-3-1,1 2 1,1 1-1,-1 0 1,-1 1-1,-2-1-649,0-1 1,0 2 0,0-5 0,0-2 0,0-1-487,0-1 1,0-9 0,0-5 0,0-8 724,0-9 0,0-3 0,0-7 0,1 2 0,2 1 1,3 3 1597,1 2 1,-2 1-1,4 6 1,1 4-1418,2 3 0,-5 5 0,-1 5 0,-1 3 0,-1 4 0,1 2-1004,1-1 0,1 0 0,6 1 0,2 0 1,3 1-1,6 0-3622,5-3 4453,5-2 0,6-2 0,0-2 0</inkml:trace>
  <inkml:trace contextRef="#ctx0" brushRef="#br0">14223 8823 8432,'-9'-14'0,"2"1"343,1 0 0,2 11 0,4 8 0,1 7 0,4 7 0,2 0 0,2 4 0,0 1-254,1 2 1,-4 0 0,-2-1-1,-2 1 1,-2-1 0,0 1 0,0 0-1,-2-2-864,-2-3 1,1-3-1,-6-7 1,-1-3-73,-2-4 1,5-10-1,5-5 847,9-6 0,8-11 0,12-7 0</inkml:trace>
  <inkml:trace contextRef="#ctx0" brushRef="#br0">14583 8569 8432,'0'-13'631,"0"0"0,0 8-496,0 10 0,0 4 0,0 14 1,0 4-1,-1 6 0,-2 4 1,-2 5-1,2 4-361,2 5 0,1-1 0,0 0 0,1-2 226,4-2 0,-4 4 0,5-3 0</inkml:trace>
  <inkml:trace contextRef="#ctx0" brushRef="#br0">14343 9236 9072,'-28'-24'842,"6"-3"0,7 4 0,6 3 0,5 3 1,2-3-421,2 0 1,2 3-1,4 0 1,6 2 0,5 1-1,4 1 1,3 0-523,1 0 1,3 4-1,2 1 1,1 2-1,-2 3 1,0 2 0,-3 1-1258,1 0 0,-5 6 0,-1 3 0,0 3 0,-2-1 0,2 0 1357,-1-2 0,-2-2 0,3 3 0,-2-2 0,-1-2 0,0-2 0,-1 1-19,0-1 1,-7 0 0,-1-4-1,1 0 1,1-1 0,-1-2 0,-1-3 280,1-1 0,1 2 1,-1-2-1,-1-1 0,1 1 180,2-3 1,1 2-1,1 1 1,-1 1 130,0 3 1,-5 3-1,-2 3 1,-2 3 0,1 1-161,-2 4 1,-2 0-1,-1 3 1,-1-1-1,-4 0 1,-2 1-303,-1-1 0,-4 0 1,2 2-1,-5 2 0,-2 2 1,0 0-112,2 0 0,-4 11 0,-2-2 0</inkml:trace>
  <inkml:trace contextRef="#ctx0" brushRef="#br0">15943 9116 9618,'0'-18'0,"0"0"706,0 2 0,0 6 0,0 1-439,0-2 1,-2-1 0,-1-1 0,-3 0-1,-1 1 1,-3 3 19,-2 5 1,3-2-1,0 1 1,-1 2-1,-1 3 1,1 5-292,1 4 1,6 3-1,-1 1 1,2 0-1,2 2 1,2 1-1,2 2 83,5-2 0,3-1 0,3-2 1,1 1-1,2-1 0,-2-1-18,-1-3 0,-2-2 0,1-4 328,-1 2 1,-7-1 0,-6-4-160,-8 0 1,2 2-1,2 2 1,4 3-1,4 2-419,5 0 1,9-1 0,4 2 0,4-3-1,2-1 1,1-3-580,2-1 0,5-2 0,-5 0 0,0-2 1,0-4-1,0-6 768,-1-4 0,-2-13 0,-1 0 0</inkml:trace>
  <inkml:trace contextRef="#ctx0" brushRef="#br0">16596 8703 9598,'13'-14'0,"-1"1"319,-3 0 0,1 7 0,-5 6-139,-2 7 1,-3 11-1,-5 6 1,-2 4-1,-3 6 1,-2 3 0,-3 6-286,0 3 0,0-2 1,2 3-1,0 1 1,-1-2-1,3 0 1,0-3 104,2-2 0,0-7 0,-4-1 0</inkml:trace>
  <inkml:trace contextRef="#ctx0" brushRef="#br0">16449 9022 8376,'9'-53'1611,"0"0"0,-4 8 0,4 23-1522,1 12 1,2 7 0,3 4-1,1 2 1,2 3 0,-1 2-1165,3 2 1,0 3 1074,7 5 0,6-3 0,1 4 0</inkml:trace>
  <inkml:trace contextRef="#ctx0" brushRef="#br0">17023 8876 11535,'-6'-24'0,"-3"6"446,-3 10 1,0 15-1,2 6 1,1 4-422,-2 2 0,4 0 0,0 6 0,1 0 0,3 5 0,1 3 0,4 4 0,2 0-456,5-2 1,9 2 0,4-6-1,3-1 1,2-3 0,-2-5-131,-3-4 0,2-5 0,-6-4 0,-2-5 0,-1-4 1198,-2-4 0,-5-4 0,-4-6 1,-2-3-1,-1-1 0,2 1 0,1-1 562,-1 0 0,-1 0 1,-2 5-1,1 1 1,2 2-1158,2 1 1,1 6-1,-2-1 1,5 4-1,3 4 1,0 5-689,-3 3 0,2-3 0,-2 0 0,2 1 0,-1 2 0,-1 1-1127,1 0 1,2 1-1,2-1 1769,-1 0 1,6-5 0,2-2 0</inkml:trace>
  <inkml:trace contextRef="#ctx0" brushRef="#br0">17183 8623 9225,'0'-14'-292,"0"1"0,1 0 1,3 1 901,5 3 0,-1 3 0,1 8 0,0 3 0,-2 7-158,-3 5 1,-4 6 0,-3 1 0,-2 6 0,-4 5 0,-5 4 0,-2 2-226,0 4 0,1-4 0,2 5 0,-1-2 0,1 1 0,0-2 0,1-3-854,3-5 0,3 2 0,6-7 0,0-5 1,0-6-1,0-4 0,1-3-35,4-3 1,-4-5 0,4-8 0,-4-7-1,-1-5 1,0-6 619,0-3 0,0-2 1,0 0-1,-1 2 1,-2 2-1,-2 2 1,2 2 1173,2 2 0,1 7 0,0 1 0,1 0-886,4 2 0,7 7 0,7 7 1,2 2-1,4 0 0,4 1-503,7 2 1,3-3 0,-1-2-1,-1-1 1,-1-3 0,-1-1-1,-1-2-170,-3 0 1,-8-6 0,-6-3 0,-3-4 0,-4-4 0,-3-2 0,-1-2 366,-3-2 1,-1-2 0,-4-2 0,-1 2-1,-1 2 1,1 6 719,1 2 1,2 10 0,0 10-378,0 11 0,-4 5 1,-2 4-1,-1 3 0,-2 0 1,0 2-1,2-2-36,1-1 1,-3 2 0,4-8 0,2 0 0,2-2 0,1-1 0,0 0-123,0-2 1,1-1-1,5-2 1,6 0-1,6 1 1,3-1-456,2 0 0,4-4 0,3-1 0,1-2 0,-2-3 0,-1-2 1,-2-1-158,-4 0 0,-3 0 0,-6 0 0,-1-1 865,-3-4 1,-4 2-1,-10-4 1,-4 1 0,-3 3-1,-1 3-255,0 4 0,1 4 1,2 7-1,2 2 0,2 4 1,6 1-1,8 0-123,9 2 0,13 1 0,4 2 0</inkml:trace>
  <inkml:trace contextRef="#ctx0" brushRef="#br0">18476 9316 7923,'13'-17'0,"2"4"0,3 6-468,4 4 0,3 3 0,2-2 0,-2-2 622,-3-5 1,-3 3 0,-7 0 0,-6 2 0,-10-1 661,-13 2 0,-6 3 0,-6 3 0,0 3 0,-4 1 0,2 4 0,1 2-441,5 5 0,3-3 0,1 3 1,7-4-1,5 0 0,3-1-509,3 0 0,7 1 1,7-3-1,5 0 0,5-2 1,1 0-1431,0-2 1423,-6-1 0,2-5 0,-8 2 1,-4 2 174,-4-2 0,-7-3 0,-12-3 0,-6-2 0,-3 2 0,-4 2 0,1 1-88,3 0 0,6 0 0,8 1 0,6 4-1045,10 4 1,17-2 0,19 2 1098,7 1 0,17-4 0,4 0 0</inkml:trace>
  <inkml:trace contextRef="#ctx0" brushRef="#br0">19009 9449 8424,'0'-13'1581,"-2"-1"1,-1 1-753,-1 0 0,-5 4 0,6 3-539,5 4 0,3 5 1,10 11-1,2-1 0,0 0 1,1 1-474,1-1 1,-4 0 0,3-1-1,-2-2 1,1-1 0,0 0-522,0-1 0,-7-2 1286,-1-6 0,-6-2 0,3-2 64,0-5 0,-3-2 0,6 3 0,1 3 1,3 5-652,5 5 0,-2 3 0,5 9 0,1 2 1,0 0-1,4 0 0,-3-2-743,3-2 0,-6-4 0,1 0 0,-2-4 1,-2-1 261,-3-3 0,-2-3 0,-3-4 1,-4-5-1,-4-5 855,-1-3 0,0 2 0,0-4 1,-1 1-1,-2-1 0,-3-1 1,0 1 626,0 3 1,-5 5 0,3 4 0,-3 3-1270,2 5 1,-1 6 0,5 11 0,1 4 0,0 5 0,-1 4-1,4 3-5605,4 0 5878,10 11 0,8-10 0,5 11 0</inkml:trace>
  <inkml:trace contextRef="#ctx0" brushRef="#br0">20755 8929 8330,'0'-19'149,"-1"10"0,-4 2 329,-4 8 0,-3 7 0,-1 6 0,0 3 0,-2 3 0,-1 4 0,-2 6 1,2 2-50,1 5 1,1 8 0,3 4-1,0 2 1,2 1 0,-1-1-858,-2-3 1,3 0 0,2 2 0,1-4 0,3-3 0,1-7-1,2-5 428,0-6 0,-5-1 0,-3 2 0</inkml:trace>
  <inkml:trace contextRef="#ctx0" brushRef="#br0">20382 9529 9735,'0'-25'0,"0"1"0,1 5 0,5 3 0,6 5 0,6 4 0,1 4 327,0 1 1,5 2 0,0 0-1,4 2 1,4 1 0,1 3 0,1 1-1,-1 3-485,-1 2 1,-1 2 0,-4-1 0,-2-1-1,-3-2 1,-4-2 0,-4-1-2234,-6 0 3815,4-4 1,-10-3-1006,2-9 1,-2 9 0,-2 5-1,1 5 1,2 5 0,3 3-255,1 4 0,2-1 1,5 1-1,2 2 0,3 1 1,6 2-1,4-2-255,5-3 1,-3-3 0,1-6 0,-1-1 0,1-3 0,-1-4 0,0-4-85,0-1 0,0-1 0,-4-2 0,1-3 0,1-2 0,2-2 0,-2-2 365,-6-1 0,1-1 0,-5 1 0,0 1 0,1 3-456,-4 5 1,-1 4 0,-2 6-1,1 9 1,0 11 264,4 13 0,3 7 0,6 7 0</inkml:trace>
  <inkml:trace contextRef="#ctx0" brushRef="#br0">6852 6237 8374,'0'-13'0,"0"-1"288,0 1 0,-2 0 0,-1-1 0,-1 1 0,-1 0 0,1-1 0,-2 3 1,0 0-1,-1 2 0,-1 1 118,-2 0 0,-2-4 0,-1 5 0,-1-1 0,1 3 0,0 0 0,-1-1 0,1 0 0,0-1-76,-1-1 0,-3 5 0,-1-1 0,0 1 0,0 0 0,1-1 0,0 1 51,2 1 0,-2 2 1,-1 0-1,0 0 1,0 0-1,-1 0-257,-2 0 1,1 0 0,-6 0 0,1 2 0,-3 1-1,0 3 1,-2 0 27,-1-1 1,2 6 0,-5-4 0,-1 2 0,3 0 0,-2 1 43,0 2 1,4-3 0,1 0-1,3 1 1,4 2 0,-2 1 0,-1 2-80,-1 3 0,3-3 0,1 4 0,0-1 0,-2 1 0,1 0 73,-1 1 0,-9 3 0,8 0 0,0 0 0,0 1 0,0-3 630,-1-2-730,-3 5 1,8-8 0,-4 5-1,1-1 1,3 0 0,1-1-96,-1-3 0,5 3 0,-2 1 0,3-1 0,2 2 1,-1-1-196,1 4 1,4-3 0,0 0 0,-1-1 0,0 1 0,-1 3 0,2 1 57,-1 2 0,3-1 1,-1 1-1,1-1 0,1 1 1,0 0 168,3-1 1,0-3 0,0-1 0,-1 2 0,1 1 0,1 0-1,4-1 97,2-2 0,-1-1 0,4 2 0,1-1 0,-1 2 0,4 1-59,0 2-63,3 0 0,4-1 1,-1 1-1,1 0 1,0-1-1,1 2 8,2 3 0,-5-2 0,3 2 0,1-3 0,2-2 0,3 1 90,2 0 0,-1-5 0,2 0 0,4 0 0,3-1 1,2-3-1,2-3 235,1-2 1,-6 0 0,9-1 0,0-1 0,-2-4 0,2-1 123,1-3 0,2 3 0,5-2 0,-2-1 0,0-1 1,-1-2-236,1 0 1,-4 0-1,4 0 1,1 0 0,2 0-1,0 0-189,-3 0 0,4 0 0,-3-2 0,5-2 0,0-4 0,1-1 0,-1 1 135,0-3 0,1-1 0,-1-1 0,-5 0 0,-1-1 0,-3 1-170,0 0 0,-2-5 0,-4 0 0,-1 2 0,-2 0 0,-3-1 0,-2 0 0,0-1 0,-6 0 0,-1 0 0,-1 1 0,-3-1 0,0-2 0,-2 1 0,0 0 0,-1 0 0,-3 1 0,-1-3 0,3-1 0,-4 0-55,-1-2 0,6-1 0,-6-2 1,-1 1-1,4-3 0,-3 0-135,0-2 0,3-5 0,-6 4 0,2-1 0,1-1 0,-1 1 146,-2 1 0,-6-4 1,1 5-1,-3 3 1,-1 1-1,0 2 1,-1-3-71,-3 0 0,-1 3 0,-7 1 0,-3-3 0,-1 1 0,-3-4 0,-3 2-315,-4 0 0,-2 1 0,-3 1 0,-3 0 0,-1 3 0,-1 2-62,-1 2 1,-1 1-1,-4 5 1,-1-1 0,-3 1-1,-1 1 178,-4 3 1,-5 3-1,-2 6 1,4 0 0,0 0-1,2 0-272,-2 0 0,3 6 0,5 3 0,2 3 0,-1 3 0,4 3 0,3 5-4080,2 7 4715,6 4 0,-2 6 1,5 0-1</inkml:trace>
  <inkml:trace contextRef="#ctx0" brushRef="#br0">7665 17179 8545,'0'-14'477,"1"1"0,4 0 1,2-1-122,1 1 0,3 4 0,-2 0 0,3 0 0,0 1 324,-3-1 1,-5 6-394,-8-2 1,-8 4 0,-7 1-1,0 0 1,-1-2 0,3-1 199,-3-1 1,5-1-1,-2 4 1,2-2-1,2-3 1,-1-1-103,1-4 1,0 1 0,-1 0 0,1 2 0,0 1 0,-2 1 0,-2-2-166,0 1 0,-4 4 1,2-1-1,-7 2 0,0 2 1,-5 0-201,-2 0 0,4 2 1,-3 1-1,3 1 0,-1 0 1,-1 1 37,1-1 0,2 1 0,2-5 0,-1 0 0,0 0 0,2 0 0,1-2 309,2-2 0,2 1 1,-4-6-1,2 0 1,-1 0-1,1 0-186,0-1 1,1 0 0,-2 1-1,2 3 1,0 1 0,0 1-1,-2 1-375,-3 2 1,-2 1 0,-3 0 0,-3 0-1,0 1 1,1 3 171,1 5 1,-1-1 0,-2-1 0,2-1-1,2-2 1,0 1 0,1-1 366,2-1 1,2 0 0,0 0-1,3 2 1,0-2 0,1-2-156,1-1 1,-4 0-1,5 0 1,-3 0-1,1 0 1,-2 0-233,-1 0 1,-1 0-1,-1 0 1,0 2-1,-1 1 1,-1 3 38,-3 1 0,1-3 1,5 4-1,-1-1 0,0 1 1,1 0 176,-1 0 0,0 2 0,2-4 0,1 2 0,4 0 1,0 1-1,3 0-4,-3 2 0,6-4 0,-3 2 1,5 1-1,4 2 0,-3 0-124,-1-3 1,3 3 0,2-3-1,0 2 1,1 4 0,-2 1-1,1 4-104,-3 0 1,2 3 0,-1 3 0,0 1 0,1 0 0,-1 1-2,-2 3 0,1-3 0,0 5 0,2-2 0,1 0 0,1-3 175,0-4 1,-3-1-1,5-3 1,-1-1 0,1 0-1,-1-3 1,2-1-72,2-2 1,-4 1 0,1-1-1,1 0 1,1 1 0,2-1-100,0 0 0,0 5 0,0 1 0,0 2 0,0 1 0,0 1 0,0-1-250,0 2 0,5 1 0,-1 1 0,1 1 0,1-2-501,3-3 997,2-2 1,1-3 0,0 1-1,0-2 1,3-1 0,0-1-100,-1-1 0,6 0 0,2 1 1,3-1-1,2 0 0,-1 1 0,3-1-55,2 0 0,-3 1 0,3-1 0,-2 2 0,1 1 1,3 2-4,1-2 1,-3-1-1,3-2 1,0 0 0,0 1-1,3-1 1,0-1 13,-1-3 1,2 3 0,-2-3 0,2 2 0,1 1 0,-2-1 9,-2-2 0,-1-1 0,3 6 1,-3-1-1,1 0 0,-3 1-2,1-1 0,2 0 1,-2 1-1,1-1 0,1 0 1,1 1-1,0-1 0,-2-4 0,3-2 0,-2 1 0,2-2 0,0 1-17,-1 0 0,1-4 1,-5 2-1,2-4 0,3-1 1,1 0-1,-1-1-14,-2-4 0,-4-1 1,5-4-1,-1 1 1,1-1-1,-1-2-12,2-1 0,-3 4 0,1 0 1,-1-1-1,-2-4 0,2-2-13,0-2 1,-4 0-1,1 4 1,-1-3 0,-1-2-1,2-2 1,-2-1-20,-6 1 1,5-4-1,-2 3 1,-1-5 0,1-2-1,-2-2-7,1 1 0,-1-4 0,-2 0 0,-4 0 0,-2 1 0,-1 4 0,1 1-12,1 2 1,-10 3-1,6-3 1,-1 3-1,-1 2 5,-2 2 1,1-3 0,-4 4-1,0 0 1,1 0 0,-1 1-1,0-1 1,-2 0-32,2 0 0,-4-4 0,2 3 0,-2-2 0,-2-3 0,0-1-10,0-2 0,0 1 0,0-1 0,0 1 0,0-1 1,0 0 5,0 1 0,0 3 0,0 3 0,0 0 0,0 4 0,-2 1-41,-2 2 1,2 0-1,-4 1 1,2 1-57,0 3 0,-5-1 0,3-3 0,0 1 0,-2 3 0,2-3 301,1-1 0,-4-2 1,3-3-1,-2-1 0,-1 2-236,2 1 0,-5-2 1,3-1-1,-3 0 0,-1 0 1,0 1-1,-1 2-202,1 4 0,-6-1 0,-3 5 0,-5-2 1,-3 2-1,-2 1 9,-2 3 0,-2 1 1,-4 2-1,0 0 1,2 0-1,1 0 1,3 0-425,1 0 1,2 5-1,4 1 1,2 1 0,3 5-1,4 6 784,3 8 1,-4 7-1,-2 7 1</inkml:trace>
  <inkml:trace contextRef="#ctx0" brushRef="#br0">9251 15366 29954,'-7'-9'-3562,"2"0"3046,4 6 1,2-4 0,4 4 0,4-1 0,2 1 1668,3 1 1,-8 2 0,-6 0-56,-8 0 0,-4 0 0,-1-1 0,0-2 0,-1-2-1098,1 2 0,4-3 0,0 2 0,-1 1 0,-2 2 0,-1 1 0,-1 0 0,0 0 0,-3 0 0,0 0 0,-1 0 0,-1 0 0,2 4 0,-5 0 0,0-1 0,0-1 0,-1-2 0,1 0 0,1 0 0,-2 0 0,4 0 0,-1-2 0,0-2 0,0-5 0,0-3 0,-1-1 0,3 4 0,-4 0 0,0 0 0,-2 0 0,-1 2 0,-3 1 0,-4 2 0,3 4 0,-4 0 0,-1 0 0,-1 0 0,1 0 0,-3 0 0,4 0 0,0 1 0,1 2 0,1 2 0,0-1 0,-1 0 0,3 1 0,-1 4 0,1-5 0,-2 1 0,1-1 0,2 0 0,1-1 0,0 3 0,1-1 0,-1-2 0,0 0 0,1 0 0,-1 1 0,2 2 0,1-3 0,2 1 0,-2-1 0,-1-1 0,-2-1 0,1 4 0,4-4 0,-1 4 0,0-4 0,-2-1 0,-2 2 0,0 2 0,1-2 0,-1 4 0,0-2 0,1 0 0,0 1 0,4 1 0,-3-5 0,4 4 0,1-4 0,0 1 0,2 1 0,1 1 0,-6 1 0,6-5 0,-1 1 0,0 2 0,0 1 0,2-1 0,1-1 0,-2-2 0,-1 0 0,1 0 0,3 0 0,0 0 0,1 0 0,0 0 0,-1 0 0,1 0 0,0 0 0,-1 0 0,1 0 0,0 0 0,-1 0 0,1 1 0,0 2 0,-1 2 0,1-1 0,0 2 0,1-3 0,1 4 0,3 1 0,-3-1 0,-1 4 0,5 1 0,3 1 0,2 0 0,2 0 0,0 1 0,0 4 0,0-1 0,0 1 0,0 0 0,0 0 0,0-1 0,0 3 0,0 0 0,-1 7 0,-2 0 0,-2-1 0,1 1 0,-2 0 0,0-1 0,-4 1 0,2 0 0,1-2 0,1-1 0,0-2 0,1-2 0,5 3 0,0-4 0,0-1 0,0 1 0,0 0 0,0 0 0,0-1 0,0-3 0,2 1 0,1 4 0,1-1-64,-1 0 1,-1-1 0,-2-5 0,0 0 0,0 2 0,0 2 0,0 0-239,0 0 0,0-1 1,0 0-1,0 2 0,0-2 1,0-1 255,0-2 1,1-4 0,4 0 0,4 0 0,4 0 0,5-2 420,4-1 0,5 3 0,2-4 0,5-2 1,3-2-1,5-1-337,-1 0 1,2 0 0,0 0 0,3 0 0,0 0 0,0 0 0,-2 0-39,2 0 0,-6 0 0,3 0 0,-3 0 0,2 0 0,-1 0 0,1 0 0,-2 2 0,0 0 0,-2 3 0,1-1 0,-1 1 0,4-1 0,0 5 0,1-3 0,3 0 0,5 1 0,-2-1 0,-1 0 0,0-3 0,-4-1 0,4-2 0,-2 0 0,-3 0 0,-2 0 0,-1 0 0,-4 0 0,-2-2 0,-2-1 0,-2-3 0,-2 0 0,-1 0 0,-1-2 0,1 3 0,0 2 0,-1 0 0,1 0 0,0-1 0,-1-1 0,1 4 0,0-2 0,-1-2 0,1 1 0,-2 0 0,-3-1 0,2-4 0,-6 3 0,-2-1 0,-1-3 0,-2-2 0,1-2 0,-1 1 0,0 0 0,-1-1 0,-2 0 0,-1-3 0,2 0 0,0-6 0,3 4 0,-1-2 0,0-2 0,1-4 0,-1-3 0,0-1 0,1-3 0,-1 2 0,0-5 0,1 0 0,-2-3 0,-3-3 0,1 1 0,-6-2 0,-1 1 0,-1 1 0,-2 1 0,0 2 0,0 1 0,-6 5 0,-3 2 0,-3 5 0,0 2 0,2 3 0,1 2 0,2 1 0,-4 6 0,4 2-1236,1 1 1,-3 8 0,5 1 0,1 7-1926,1 5 1,2 7 2905,0 3 0,6 15 1,1 5-1</inkml:trace>
  <inkml:trace contextRef="#ctx0" brushRef="#br0">8158 13554 8376,'-13'-6'0,"4"-6"0,1-6 0,3 2 0,0 1 652,5 2 0,0-1 1,0 1-1,0 0 1,0 2-110,0 7 1,-1 16 0,-4 16 0,-2 3 0,-2 2 0,1-2 38,3 1 1,0-2 0,5 4-1,0-1-306,0-4 0,0-1 1,0 0-1,0 2 1,2 3-1,1-1-161,1 1 0,5 2 0,-5-4 0,-1-1 0,0 0 1,0-1-124,2 2 0,-1 0 0,-4-2 0,0 0 1,-1 2-1,-2 0 0,-2 2-54,2 3 0,2-4 0,1-1 0,3-1 1,4-2-1,8 0-52,4-3 0,0-1 0,7 1 0,3-3 0,4-4 0,5-3 0,4-2 305,2 1 1,8-3 0,-2 0 0,5-4 0,0 1 0,0-1-98,-5 3 1,8 1 0,-5-1 0,2-1 0,1 3-1,1 3 1,2 2-152,2 0 0,-4-1 0,4 0 0,1 2 0,1-2 0,3-2 1,-1-4 125,1-1 1,5-6 0,-6 1-1,0-2 1,2-4 0,-5-2 327,-1-5 1,1-3 0,-5-3 0,-2-1 0,-3-3 0,-4 0-1,-3-2 111,-2 0 1,-3 0 0,-4-2 0,-3 0 0,-4 1-1,-1 0-481,-3 0 1,-1 0 0,1-4 0,-1 1 0,-3 2-1,0-4 1,-2 0-228,0-2 1,3-5-1,-4 1 1,-2 0-1,-1-2 1,-2-1 232,1-1 0,-5-4 1,-2 5-1,-1-1 1,-2-1-1,1 1 0,-1-2-51,-1 2 0,-1 5 0,-4-2 0,-1 1 0,-3 3 0,-2 2 1,-6 2-498,-2-1 1,-6 2 0,2 1 0,-2 3 0,-4 1 0,-4 2 0,-3 2 146,-4 4 1,5 1 0,-11 0 0,-2 2 0,1 3 0,-5 1 370,-3 1 0,-1-1 1,-11 4-1,-1-2 0,1-1 1,-2 1-1,-1 0 127,0-2 0,-7 4 0,6-4 1,-4 4-1,33 0 0,1 0 0,-1 0 1,1-1-284,0 0 0,0 0 0,0-1 0,0 1 0,-30 2 0,5 2 0,2 1 0,5 3-517,1 1 1,3 7 0,2 5-1,2 1 1,2 6 0,3 3 669,2 7 0,1 2 0,0 2 0</inkml:trace>
  <inkml:trace contextRef="#ctx0" brushRef="#br0">6572 17619 8576,'-15'7'0,"-3"-3"0,3-2 0,-1-4 819,6-2 0,4-3 0,7-7 0,4 1 0,5-2 1,6-3-1,7-2 0,2-3 0,1 1 0,1-2 0,1-2 1,0-4 272,-1-1 0,6-2 0,-8 4 0,0-2 1,2 0-1,-4 0 0,1-1 0,-2 1 1,0 0-1031,2 0 0,1-4 0,1 2 0,-1-1 0,0-3 0,3-2 1,2 0-63,2-1 0,1-5 0,4-1 0,-3-1 0,0-2 0,0 2 0,3 2 0,-4 5 0,-2 3 0,-3 3 0,-3 2 0,-3 3 0,-4 6 0,-3-1 0,-3 6 0,-2 2 0,-3 1 0,-1 2 0,-1 5 0,-5 4 0,0 8 0,0 5 0,1 3-1939,4 1 1,8-5 0,9-4 0,2-2 0,0-2 1938,-2 0 0,0 0 0,5 0 0</inkml:trace>
  <inkml:trace contextRef="#ctx0" brushRef="#br0">7438 16166 10537,'6'-8'2376,"2"-2"1,5 6 0,2-1-1286,2-1 1,0 5-1,3-5 1,1 1-1,0 1 1,1 1-1,0 2 1,-1 1-714,-2 0 1,4 0 0,-6 0-1,0 0 1,-4 1 0,-3 3-379,-1 5 0,-6 3 0,2 3 0,-4 1 0,-1 4 0,0 0-117,0 4 1,-6 0 0,-1 1 0,-1-1 0,2 1 0,2-2-4708,0 3 1,1-3 4823,7-1 0,9 4 0,8-6 0</inkml:trace>
  <inkml:trace contextRef="#ctx0" brushRef="#br0">8771 15486 8341,'-13'5'252,"0"-1"1,4 6 0,0-1-1,0 3 1,0 1 0,0 1 1914,-1-1 0,-1 0 0,1 1-356,1-1 1,8-5 0,2-6-1,10-6 1,6-8-1270,4-4 1,3-9-1,7-2 1,4-8-1,5-7 1,3-4-543,2-1 0,-1-2 0,-5-3 0,-1 0 0,-1 2 0,0-2 0,-4 2 0,-1 4 0,-3 0 0,-6 3 0,-2 6 0,-5 3 0,-1 4 0,-2 2 0,-1 3 0,-1 3 0,-4 4 0,0 3 0,-1 2 0,2 0 0,-1-1 0,-2 7 0,2 1 0,0 1 0,1 1-454,2 1 0,2 2 1,1 1-1,2 0 0,2 1 1,2 2-3209,2 1 0,1 1 3662,4-5 0,1 0 0,0 0 0</inkml:trace>
  <inkml:trace contextRef="#ctx0" brushRef="#br0">9384 14607 8306,'-11'-2'2138,"2"-2"0,6 1 0,10-5-910,6 2 1,10 2 0,-3 5 0,3 2-1,-1 3 1,0 3 0,-1 4 0,-2 5-543,0 3 1,-8 1 0,1 6 0,-5 2 0,-4 4 0,-2 2-2478,-1 1 1,0 10 0,0-1 0,-1 6 1790,-4 1 0,-2 3 0,-6-8 0</inkml:trace>
  <inkml:trace contextRef="#ctx0" brushRef="#br0">3186 9889 9927,'0'-14'-314,"-5"4"1,1 6-1340,1 8 1623,2 12 1,1 5-1,0 6 1</inkml:trace>
  <inkml:trace contextRef="#ctx0" brushRef="#br0">4892 9649 28974,'0'-33'-3134,"0"-1"1,0 0 0,2 5 3160,2 5 0,3 2 1,5 7-1,-1 4 0,-2 4 1,1 4-1,2 3 0,1 5 1,0 3-1,-1 6-2169,-3 4 1,2 1 1939,-7 3 1,12 3-1,-1-4 1</inkml:trace>
  <inkml:trace contextRef="#ctx0" brushRef="#br0">6492 9702 23137,'-8'-29'-3174,"4"2"1,2 6 2811,2 17 1,0 1-1,0 12 1,-1 1-1,-2 2 1,-3 1-1,0 1 43,0-1 0,-3-4 1,5 0-1,1 1 1,1 2-1104,2 1 1433,0-5 1,12 3 0,3-3 0</inkml:trace>
  <inkml:trace contextRef="#ctx0" brushRef="#br0">7718 9702 21629,'-6'-32'-5272,"-1"5"4828,-7 0 0,6 15 1,0 15 343,2 9 1,-4 5 0,3-4 0</inkml:trace>
  <inkml:trace contextRef="#ctx0" brushRef="#br0">6465 17512 8536,'0'-53'-26,"0"2"1,-1 7 7,-4 8 259,-2 19 0,-7 5 0,1 13 0,-2 4 1,-2 5-1,-4 5 0,-1 4 0,-1 0 1,0 3-1,-1 2 0,2 7 0,4 5 30,3 5 0,2 7 0,1-2 1,3-1-1,5 3 0,4-2 0,6 0 1,7-2-1,11 0 128,10 1 1,12-5 0,19-8 0,-27-17 0,2-1 0,3-3-1,2-2 1,2 0 0,0-3 0,0-1 0,0-2-266,-2-2 1,0-2 0,3-4 0,-1-2 0,-3-4 0,-1-2 0,-1-1 0,-1-2 0,-2-1 0,-2-1 0,-2-1 0,-2-2-281,28-24 0,-12 0 1,-10-7-1,-7 0 1,-10-4-1,-9-2 1,-8-3-638,-8 0 0,-9 10 1,-13-1-1,-14 6 0,-10 7 1,-12 10-31,-7 10 1,3 7-1,-3 15 1,3 4 812,6 6 0,2 16 0,4-1 0</inkml:trace>
  <inkml:trace contextRef="#ctx0" brushRef="#br0">7985 15859 9327,'-38'-9'0,"0"1"0,0-1 0,1 1 0,-36-2 426,3 8 0,5 14 0,2 12 0,3 4-243,6 3 0,0 11 0,14-1 1,8 5-1,8 4 0,11 2 1,8 3-1,10 1-6,8 2 0,18 6 1,-9-33-1,3 0 1,3 1-1,2 0 0,4-1 1,2 0-1,0-3 1,2-1-231,0-3 0,1-3 0,3 0 0,2-5 0,-4-4 0,0-3 0,0-1 0,0-2 1,-2-4-1,-1-2 0,29-7 17,-12-11 1,-8-23 0,-12-12 0,-9-13-1,-16 29 1,-4-1 0,-4-4 0,-4-1 0,-4-2-1,-3-1-99,-5-4 0,-5 2 0,-5 1 0,-6 1 0,-4-1 0,-2 2 135,-3 3 0,-2 2 0,-6 0 0,-3 0 0,-3 3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7985 9835 7887,'-14'0'0,"6"0"364,-1 0 1,7-5 0,2-3 0,8-1 0,3 2 0,1-1 0,-1 3 0,-2-1 0,1 1 0,2 1 816,1-1 1,-7 2-1,-6 8-627,-7 4 0,-4 2 0,1 3 1,2-1-1,3 0 107,2 1 0,1-5 0,2 0 0,0 1-268,0 2 1,5-3-1,0 0 1,1 1-158,0 2 0,3 1 1,-3-1-1,0-2 1,1-2-1,-1-1 1,2-1 42,-1 0 1,-2 4 0,4-1 0,-1 3 0,1 0-266,0-3 0,-4 1 0,2-4 1,0 0-1,-1 1 0,2-1 165,-1 0 0,-2 3 0,3-3 0,3 0 26,1 0 0,-5 0 0,-1-3 0,-2 3-435,1 1 0,-1-2 0,-5 3 0,-4 3-416,-3 1 0,0 1 0,-1 0 1,-1 1-1,-2-3 0,-1 0-516,-1-2 1,1-5 0,0 4 0,1-1-1,2-1-1256,1 0 0,7-2 2418,2-4 0,12-6 0,9-1 0</inkml:trace>
  <inkml:trace contextRef="#ctx0" brushRef="#br0">8145 10115 7892,'-18'0'434,"0"0"0,0 0-170,5 0 1,4 0-1,2 2 1,1 2-1,3 5 1,1 3 453,2 1 1,2-5 0,2-4-1,5-1 1,3 0 254,1 2 0,1-1 1,1-4-1,1 0 1,2 0-1,-2 0-621,-1 0 0,2 1 1,1 2-1,-1 2 1,-3-1-1,0 1 1,-1 1-1194,0 1 1,-1-3 0,-1 4 0,-3-2 0,3-3-658,1-2 0,1-1 0,0 0 0,1-1 1498,-1-4 0,6-8 0,2-8 0</inkml:trace>
  <inkml:trace contextRef="#ctx0" brushRef="#br0">7985 10622 7836,'-6'-8'269,"6"-4"1,0 5 0,7 0-1,5 2 1,1 2 488,1-1 1,-5 2-1,0-2 1057,1 2 205,-4 2-1789,0 0 0,-6 2 0,1 1 0,4 3 11,4 1 1,1 2-1,0 4 1,-2 1-1,-2-1 1,-3 0 19,-2 1 1,1-2 0,1-1-1,1 1 1,-1 3 0,-2 0-165,-1 0 1,0-2-1,-1 2 1,-2 1 0,-3 2-1,0-2-22,0-1 1,0-2 0,3 1 0,-1-1 0,1 0 0,1 1 0,1-1-6,-4 0 1,4-4-1,-3 0 1,2 1 0,1 2-1,-2 2-326,-2-1 0,-4 0 0,3-1 0,0-2 1,-1-1-286,0 2 0,-2-1 0,-3 0 0,2-2 0,1-1-1132,-2 1 0,7-5 0,4 0 1672,7-6 0,11-11 0,3-6 0</inkml:trace>
  <inkml:trace contextRef="#ctx0" brushRef="#br0">8025 10968 7936,'-14'0'496,"6"0"257,-1 0 1,4 0 0,-4 0 0,0 2 0,1 2 0,0 5-99,2 3 0,2 1 0,4 1 1,1-3-1,2 0-386,2-2 1,9-6-1,1 1 1,5-2 0,3-2-1,2 0-278,2 0 0,0 0 1,-1 0-1,0 0 1,-3-2-1,-2-1 1,-2-1-1,-2 1-4554,-3 1 4563,0 2 0,-1-12 0,0-2 0</inkml:trace>
  <inkml:trace contextRef="#ctx0" brushRef="#br0">8025 11301 7529,'0'-8'240,"0"-1"0,0-2 1,1 1 450,4 1 0,-4 2 163,4 2 1,-2 4-358,1-4 1,3 4 0,7 1-1,-1 0-11,0 0 0,-4 0 1,0 0-1,0 1-169,-2 4 0,4-2 0,-7 6 0,1 1 0,-1 2 0,1 1-163,-2 0 1,0 5-1,-1 0 1,3 0-1,-2 0 1,-2-1-211,-1 0 1,5-1 0,-1 0 0,-1 2 0,-1-2-1,-4-1 205,-2-2 1,1 1-1,-6-1 1,-1 0 0,-1 1-1,1-1 1,1 0-82,-1 1 0,-2 3 0,0 1 0,2 0 0,2 0 0,1-1 0,1 0-876,0-2 1,1 2 0,5 1-1,0-2-30,0-1 1,2-3-1,2-3 1,5-5-1,3-4 838,1-4 0,7-9 0,0-8 0</inkml:trace>
  <inkml:trace contextRef="#ctx0" brushRef="#br0">8158 11515 7890,'-18'-12'0,"1"3"106,0 4 0,2 10 0,2 2 147,0 1 0,-1 4 0,3-4 1,0 4-1,4 3 0,1 3 1,3 3 259,1-1 0,4 1 0,4-5 0,7 2 0,9-2 0,8-2 0,6-5-266,2-5 1,6-2-1,4-4 1,2-2-1,4-5 1,-4-3-1248,-4-1 0,-6-5 0,-3 0 0,-5 0 1000,-3-1 0,0-2 0,-8-5 0</inkml:trace>
  <inkml:trace contextRef="#ctx0" brushRef="#br0">8545 8796 17222,'7'-13'-738,"5"-5"0,-3 2 0,3 2 0,1 4-849,0-1 1563,1 0 0,-8-1 1,-6 4-1,-9 7 1,-8 7-1,-3 3-5,-1 1 0,-3 5 0,5-6 1,0 3-1,-1-1 0,4-2 1,1-3 621,2 0 0,4-4 1,2 1-203,1-6 0,-3 0 1,3-5-1,0 1 1,-1 1-1,-1-1-277,-2-1 1,-2 1-1,-3-2 1,-3 4-1,-4 2 1,-3 1-222,-2-3 0,1 1 0,-2 4 0,-1 0 0,0 0 0,2 0 168,2 0 0,-2 0 0,10 0 0,0-2 0,2-1 0,2-1 0,0 1 103,-1 1 0,1 2 1,0 0-1,-2 0 0,-1 2 1,-4 2-164,0 5 1,2-1 0,-4 0 0,-2 3-1,0 1 1,-1 2 0,1 3-29,1 0 0,-5 6 1,5-4-1,-2 0 0,-1 2 1,-1-2 186,0 0 1,5 4 0,1-4-1,1 0 1,0 2 0,1-2-1,1 2 10,-1 0 1,4 1 0,-4 3 0,1-1 0,0-2 0,1 2 0,-3 1-154,-2 1 1,3 1 0,0 1 0,-1 2 0,0 1 0,-1 0 35,3 2 0,-1-4 1,1 5-1,0 0 1,1-1-1,-1-1 0,1-2 204,3-2 0,0-1 0,2-2 1,1-1-1,0-2 0,-1 2 0,2 1-49,-2 1 1,0 3 0,-1 0-1,0 2 1,-1 0 0,1 1-219,0-1 1,-5 6 0,0-3-1,2 1 1,1 1 0,2-1 0,-1 2-1,1 3 1,0-7-1,1 5 1,2-2-1,1-4 1,-2 1 354,-1-3-189,-1-2 1,4-3 0,0 0-1,0-1 1,1 3 0,-1-1-117,-2 4 1,1 1-1,0 0 1,2 3 0,1 2-1,1-1 1,-2 4-155,1 4 1,3 0-1,-4 4 1,2 0-1,3-1 1,0 0-1,0-3 60,-1-2 0,-1-1 1,5 0-1,0-1 0,0-2 1,0-3 171,0-1 1,0 2-1,0-2 1,2-2-1,1 0 1,3-3 0,0 2-124,0-2 0,3 4 0,-4-1 0,3 1 0,2 0 1,2 2-1,1 2-100,1-1 0,-1 1 0,0 5 0,2 2 0,2 3 0,0 0-55,0 0 1,-3 6-1,0-5 1,-1-4-1,2-1 1,1-7-1,3-1 367,2-4 1,-3-7 0,4-2 0,2-2 0,1-2-1,3-1 1,2 0 10,1 2 0,7 0 1,1-5-1,5 1 1,5-1-1,3 0-398,0 0 0,4 5 0,-8 2 0,-1-1 0,-3 0 0,-2-3 0,-2 1-40,0 0 1,-6-3-1,-3 0 1,-1-3 0,-1-2-1,2-2 380,-1-2 0,3-4 0,-1-1 0,2 0 0,3-1 0,2-4 0,2-4 343,4-3 1,2-2-1,5-3 1,-2 0-1,-1-1 1,1-1-479,2-4 1,5 0 0,-3-3 0,-2 1 0,0-4-1,-2-2 1,1-3 90,-2-1 1,-6 0-1,0-5 1,-5-2-1,-4 0 1,0-6-67,0-4 1,-3 0-1,3-8 1,1-2-1,-3-2 1,-15 29-1,0-1 1,0-2 0,0 0-51,2-2 0,-1-1 0,1 0 0,-1 0 0,0 2 0,0 0 0,-2 0 0,-1-1 0,-1 0 0,0-1 0,0 0 0,-1 1 0,0-1 0,0 2-64,1 1 1,-1 0-1,-2 0 1,-1 1-1,8-36 1,-11 35-1,0-1 1,0 1-1,-2-1 1,0 0 0,-1 1 34,1-36 0,-4 0 0,-1 4 0,0-2 0,0-2 0,0 35 1,0 1-1,0-1 0,0-1-284,0 1 1,0-2-1,2-2 1,1-1-1,-1 0 1,0-1 0,0 1-1,-1-1 1,0-1-1,-1 0 1,0 2-1,0 0 1,0 0 0,0 0 197,0 1 1,0 0 0,0 5 0,-1-1 0,0 0-1,-1 0 1,-4-35 0,-3 7 0,-4 5 255,-3 4 0,-8 11 1,2-4-1,-4 7 0,-2 6 1,-3 1-1,-4 2-107,-4 4 0,-11-1 1,-4 2-1,0 4 1,-3 3-1,1 4-711,-2 3 1,1 7 0,5 4-1,3 4 1,4 1 0,5 1-1,3 5-2005,2 8 1,5 6 2681,-1 12 0,3-4 0,1 4 0</inkml:trace>
  <inkml:trace contextRef="#ctx0" brushRef="#br0">14945 5174 9274,'13'-1'-168,"0"-4"0,-4 4-179,-1-3 1182,-5 2 0,-1 8 0,-7 3 0,2 2 0,2 2 2484,1 0 0,-1-6-1412,-4-3 1,4-1-1,-2-1 1,6-1-1675,5-2 1,5-14 0,3-3 0,3-10 0,1-6 0,3-3 0,3-6-234,4-9 0,-2 6 0,5-13 0,0 2 0,-1 3 0,-1-2 0,-2 5 0,-2 3 0,-1 3 0,-4 11 0,-2-3 0,-2 4 0,-2 4 0,-1 2 0,-3 2 0,1 4 0,0 2 0,0 6 0,0 0 0,0 0 0,0 2 0,0 1 0,0 3 0,0 0 0,0-1 0,-1 1 0,1-1-2715,0 3 1,-4 4 0,-1 2 2714,3 4 0,0 2 0,2 6 0</inkml:trace>
  <inkml:trace contextRef="#ctx0" brushRef="#br0">16455 3058 8027,'0'-13'501,"0"0"1,0 0-1,0 0 984,0 0 1,0 5 0,2 2 0,0 5 0,3 8-1,-2 7-667,-2 8 1,-1 2 0,0 3 0,0 5 0,0 4 0,0 4 0,-1 0-538,-4 2 1,4 2 0,-5-2-1,2-4 1,0 0 0,-1-7-1,1-2-1470,0-3 1,-1-6 0,5-3 0,2-4 0,2-5 1188,5-3 0,2-10 0,2-2 0</inkml:trace>
  <inkml:trace contextRef="#ctx0" brushRef="#br0">16287 3148 7964,'-13'5'0,"2"0"0,1 1 1917,1 0 0,6 4 1,-1-2-1,4 2 1,4 1-996,5-3 0,10-5 0,5 1 0,6-2 0,3-2 0,3 0 0,0-2-1978,-2-2 0,8-3 0,-4-6 0,1 0 1,-2 0-1,-4 0 1056,-1 0 0,-2 0 0,-4 0 0</inkml:trace>
  <inkml:trace contextRef="#ctx0" brushRef="#br0">16313 3535 7964,'-6'13'0,"-1"0"0,0 0 1306,3 0 1,4-6 0,5-1 0,8-2 0,9 1 0,6-3-1026,7 0 1,8-9 0,3-5-1,3-5 1,2-3 0,5-4-282,1-5 0,7-4 0,-6-6 0</inkml:trace>
  <inkml:trace contextRef="#ctx0" brushRef="#br0">17152 2852 7844,'-23'-9'473,"-1"2"1,2 7 0,8 10 0,7 8-1,1 5 1,-1 3 930,-1 6 0,-3 14 0,4 8 1,0 5-1,2 5 0,4-2 1,1-2-1577,0-7 1,7-4 0,5-2 0,3-4 171,1-3 0,4-7 0,0-1 0</inkml:trace>
  <inkml:trace contextRef="#ctx0" brushRef="#br0">15190 5703 27875,'0'-13'-9831,"4"5"8871,1-1 0,-2 6 0,-6 0 1084,-2 6 0,1 0 1,6 6-1,2 1 69,5 1 1,-4-2-1,1-2 1,-2 0 303,1 0 1,-3-2-621,-6 3 1,1 1 0,-4 4 0,1 0 0,2-2 0,0-1-592,-1-1 0,1-1 0,4 5 0,0 0 0,0 0 200,0 0 0,6 0 1,1 0-1</inkml:trace>
  <inkml:trace contextRef="#ctx0" brushRef="#br0">15229 6464 30027,'-13'0'-220,"4"0"0,2-1-508,1-3 0,8-3 0,7-5 1,1 2-1,0 3 1408,-2 1 0,-4 2-929,5 4 0,-6 6 0,1 2 0,-2 4 1,-2 2-672,0 3 1,-5-3 0,1 4 0,1-4 0,2-1 80,1 0 1,0 0 0,0 0 0,1 0 0,4-1 1026,3 1 1,15-5-1,4-3 1</inkml:trace>
  <inkml:trace contextRef="#ctx0" brushRef="#br0">15216 7148 22193,'0'-13'-6571,"0"0"6095,0 1 1,-1 4 0,-2 6 478,-2 4 1,1 6 0,4 4 0,0 1-1,0 0-251,0 0 0,0 0 0,0 0 1,0 1-1,2 2 0,0 3 1,4 1 274,1 3 0,2-5 0,4 1 1</inkml:trace>
  <inkml:trace contextRef="#ctx0" brushRef="#br0">15177 8826 13543,'5'-13'0,"0"1"0,2 2 375,4 2 343,0 5 0,0-6 1,-3 9-1,-10 6 1,-8 5-590,-6 7 1,-5 0 0,2 5 0,1-1 0,-1 1 0,5 1 0,2 2 0,5 0-888,1-1 0,3 1 1,8 0-1,5 0 770,5 0 1,17 5-1,8 2 1</inkml:trace>
  <inkml:trace contextRef="#ctx0" brushRef="#br0">15126 8993 7570,'-13'6'-45,"6"1"1,2 6 0,4 0 0,1 0 0,0 1 0,0 4 44,0 3 0,6 3 0,1 2 0</inkml:trace>
  <inkml:trace contextRef="#ctx0" brushRef="#br0">13435 4735 9712,'0'-24'0,"1"3"0,4 3 100,3 4 0,-3 7 0,-4 4 0,-5 4 1,-3 4-1,-3-2 0,-2-2 0,-2-2 0,-2-2 234,-1-2 1,0-5 0,4 2 0,0-4-1,0 1 1,0 1 0,1 1 859,4-1 0,2 3-1332,6-2 0,2 8 0,0 1 224,3 7 1,-5 5-1,-6-1 1,0-1-1,0-1 1,2 1 29,-2 1 0,5-2 0,-3 1 0,2 3 1,4 4-1,2 2 31,5-1 0,4 9 0,2-1 0,4 1 0,0 2 0,1 0 0,-2 2-4,1 2 0,-2 2 0,-4 3 0,-1 1 0,-2 0 0,-3 0 0,-2-1-86,-2 1 0,-1 3 1,-4-1-1,-1-1 1,-1 2-1,1-3-5,2-4 0,1 3 0,0-4 1,0 3-1,0 2 0,1 1-49,4 3 1,-3-1-1,6 7 1,-3 4-1,-2 5 1,-1 7-1,-2 4 2,0 4 1,-4-36 0,-2 0 0,-1 3 0,-1-1 0,-1 3-1,0 1 1,-2-1 0,0 0 0,0 2 0,1-2 0,-1 0-1,0-2-107,0 0 0,-1-1 0,1 1 0,-1 0 0,1-4 0,-1 0 0,2 0 0,0 0 0,-10 32 0,1-3 30,1-5 0,1 0 0,5-7 0,2-4 0,3-1 0,1-4 211,3 0 0,2-1 0,1-4 1,1 0-1,2 0 0,3-2 1,0 0-203,-1 2 1,0-2-1,-5 9 1,0 0 0,-2-2-1,-2 2-224,-5 0 0,-2-3 1,-3 2-1,-2-4 0,-1-5 1,1-3-3188,1-4 3185,3-2 1,0-6 0,2-1 0,1-2 0,1-5 0,-1-3-643,1 0 0,3 1 1,-2 3 880,1 4 0,-4 2 1,3 5-1</inkml:trace>
  <inkml:trace contextRef="#ctx0" brushRef="#br0">12725 8451 8731,'0'-50'681,"0"3"1,10-2-1,4 22 1,4 6-748,0 6 0,4 11 1,-2 1-1,3 6 1,6 5-1,2 4 0,8 2-2668,7 3 2734,1 9 0,-11-10 0,3 1 0,-3 3 0,1-1 0</inkml:trace>
  <inkml:trace contextRef="#ctx0" brushRef="#br0">16481 5871 7889,'-8'4'0,"1"2"709,1 1-1140,2-4 925,4 3 1,-2-6 0,-2 0 0,-3 1-1,-2 2 1,0 3 837,-1 1 1,0 2 0,0 2 0,3-1 3037,1-1-3450,2-6 0,10-9 0,3-11 1,3-6-1,4-5-516,1-2 0,6-1 0,-1-5 1,2 0-1,2-3 0,1-2 0,2-1 1,3 2-405,0 1 0,3 1 0,2-1 0,-2 2 0,-5 2 0,-3 7 0,-1 3 0,0 4 0,-2 1 0,-3-2 0,-3 5 0,-4 4 0,-3 3 0,0 3 0,-3 1 0,-4 2 0,4 2-2192,-3-2 1,0 4-1,-4-1 122,3 3 1,4 3 0,4-5 0,3 0 2069,2 0 0,3-6 0,6-1 0</inkml:trace>
  <inkml:trace contextRef="#ctx0" brushRef="#br0">17591 4748 7837,'0'-13'820,"0"1"0,0 3 0,0 0-72,0-1 0,0-1 0,2-2 1,2 1 890,5 4 1,-4 4 0,0 8 0,-4 6 0,-1 6-597,0 5 1,4 5 0,1 3 0,-2 2 0,-2 2 0,-1 3-1111,0 1 1,-1 1-1,-2-3 1,-2-2 0,3-1-1,0-3 1,1-2-2117,-4-1 1,4-6-1,-3-3 1,4-3 2182,4-1 0,3-11 0,6-4 0</inkml:trace>
  <inkml:trace contextRef="#ctx0" brushRef="#br0">17527 4774 10741,'-13'-13'3190,"0"0"0,6 5-2771,3-1 1,4 2 0,4-3 0,6 1 0,7-2 0,7-3 0,7-5 0,2 0-844,2 1 0,-2 0 0,2 4 0,-1 0 0,-1-1 1,-3 5-3897,-2 3 4320,-3-3 0,1 9 0,0-5 0</inkml:trace>
  <inkml:trace contextRef="#ctx0" brushRef="#br0">17566 5123 7824,'-13'0'2299,"5"5"1,8-3 0,10 2 0,6-4-2261,6-4 0,4-9 0,4-9 0,4-2-2155,3-2 0,1 2 2116,-4 2 0,3-8 0,-4 3 0</inkml:trace>
  <inkml:trace contextRef="#ctx0" brushRef="#br0">18069 4890 7805,'-13'-7'0,"7"0"1228,6 3 1,6 1 0,8-4 0,2-1-1,4 3 1,3-2 0,4 1 0,1 0-651,-1 3 1,-7 2 0,-3 1 0,-3 0 0,-1 1-431,0 4 1,-6 6 0,-2 8-1,-5-1 1,-5 4 0,-5 1 0,-4 4 335,-3 0 1,0 5 0,4-2-1,0-1 1,1-2 0,4-1-1,3-2-189,4-3 1,2 2 0,4-7 0,5-3-1,4-4 1,5-4 0,2-2 0,5-1-230,3-2 1,5-6 0,-2-4 0,-2-4 0,0-4 0,-4 3-878,-2 0 1,-1 4 0,-9 1 0,1 3 0,-4-1 0,1 3 810,-1-1 0,2-4 0,0 3 0</inkml:trace>
  <inkml:trace contextRef="#ctx0" brushRef="#br0">16288 6568 22523,'-9'-5'0,"1"1"-36,-2 1 0,-2 2 1,-1 1-1,0 1 1,0 2-1,2 3 1,1 0-435,1-1 0,8 0 1,1-5-1,7 0 1,6 0-1,3 0 1200,1 0 1,6 0 0,-3 0-1,1 0 1,1 1 0,-1 2-459,0 1 1,-3 5 0,-3-3-1,0 1 1,2 1-413,-1-1 1,-9 4 0,-7-6-1,-7 1 1,-6 0 198,-4-3 0,-1-2 0,-5 0 0,2 2 0,1 2 0,3-1 26,3 2 1,-5-3 0,9 5 0,2 2-1,0 2 1,6 1-99,0-1 1,12 0-1,4-2 1,7-1 0,6-1-1,6 1-187,4-1 1,3-5 0,0 2 0,1-4 0,-4-1 0,0 0 0,0 0 555,2 0 1,0 0-1,0 0 1</inkml:trace>
  <inkml:trace contextRef="#ctx0" brushRef="#br0">13784 7394 25935,'-6'-12'-6049,"-2"3"5778,-4 5 0,1 4 1,1 3-1,3 0 633,1-5 1,3-2-1,7-4 1,5 3-1,2 4-39,2 1 0,-4 0 0,-1 0 0,2-2-419,2-2 1,-3 1 0,-1-4 0,1 0 0,-1 1 0,1-1 177,1 0 0,1 2 0,2-3 0,0-1 0,2 2 0,0 3 0,4 2-44,1 2 1,-4 0-1,3 0 1,-2 0-39,0 0 0,0 0 0,-4 0 0</inkml:trace>
  <inkml:trace contextRef="#ctx0" brushRef="#br0">14081 7252 27892,'-6'-5'-3910,"6"0"3445,7-3 0,6 4 1,4-5-1,5 1 745,2 1 0,2-3 1,0 4-1,0 0 0,0 0 1,-1 4-1,0 0-121,-4 2 1,-4 2 0,-8 2 0,-6 4 0,-6 5 0,-7 3-345,-6 1 1,-5 5 0,-8-3-1,-2-1 1,-2 2 0,-2-1-213,2-1 0,2 1 1,5-3-1,1 1 313,4-1 1,-3 4 0,3 0 0</inkml:trace>
  <inkml:trace contextRef="#ctx0" brushRef="#br0">16275 7290 29152,'-13'0'-1015,"0"5"0,0-1 0,0-1 2659,0-2 1,6-2-36,3-4-2279,2 4 0,4-5 0,2 6 1252,5 0 0,-2 0 107,2 0 1,-5 0 0,4 0-601,3 0 1,0 0 0,3 0 0,2 2 0,1 1 0,-1 1-90,-2-1 0,-1 4 0,0 2 0,-1 2-151,-4 2 1,-3-2 0,-10-1 0,-5-1-1,-4 0 1,-5-1 0,1 1 283,-1 1 0,-4 0 1,3 0-1,-2-1 0,2 1 1,2 0-213,2-2 1,3 4 0,3-4 0,3 4 76,1 1 1,2-5 0,5-1 0,4 1 0,3-3-634,4 1 668,1-2 0,5 1 0,4-1 1,2-1-1,2-2 0,0-1-536,0 0 0,-1 0 0,1 0 1,0 0-1,0 0 0,1 0-1673,3 0 1,-1 0 2791,5 0 1,-5 0-1,2 0 1</inkml:trace>
  <inkml:trace contextRef="#ctx0" brushRef="#br0">17333 7252 32767,'-6'-12'-848,"-2"3"0,1 4 0,-2 6 0,-1 2 0,-1 1 2550,-2-1 1,4-1-1683,0-2 1,8 4-1,1 2 1,7-1 0,5 1 101,1-3 0,1 0 0,2 0 0,1 1 0,0 0 0,0 1-122,1-1 0,-3 2 0,-5-3 0,-1 1 0,0 0 0,-1 0 0,1 1 0,-6 1 0,1-2-405,-3 4 1,-6 4 0,-3 1-1,0 0-70,-1 0 1,6-5 0,-1 1-1,3 1 1,2 0 514,3-2 0,-1 4 0,6-5 1,-1 2-1,1-2 0,0 0 1,1 0 247,1 3 0,-2-3 1,-1 2-1,1 1-510,-2 2 0,-1 0 0,-8 1 0,-2-1 0,-4-2 90,-4-2 1,-7-3 0,-2 2-1,-3-1 1,-2-2 0,0 0-12,0 1 0,0-1 0,0-4 0,1 0 0,-1 0 0,0 0 0,2 0-2477,2 0 0,-1 4 3010,6 0 1,-6 6 0,3-2 0</inkml:trace>
  <inkml:trace contextRef="#ctx0" brushRef="#br0">18133 7368 17082,'-8'-22'0,"1"2"315,1 1 0,-3 2 0,4 4 0,-3 0 0,0 1 0,-1 0 0,1 2 1,-2 3-1,-2 0 0,-2 0-61,-4-3 0,4 2 0,-3 0 0,3-2 0,1-2 0,-2-1 0,-2 0-217,-4 1 0,1-1 0,-2 0 0,1 0 0,-1 0 0,1-1 420,-2-4 0,0 4 0,0-5 0,3 1 0,0-2 0,-1-2-107,-1 1 0,1 5 0,0-3 0,-2 2 0,-1 0 0,-2 1 0,0 2-467,0 1 1,0 0-1,1 0 1,-1 0 0,0-1-1,0-2-208,0-1 497,0-6 1,1 7 0,-1-5 0,-1-2 0,-2-2 0,-1 0 243,1-1 0,2 0 1,1 0-1,0 0 1,-1-1-1,-2-2-415,-1-1 1,-6 2 0,2 5 0,-5 1 0,-2 1 0,-4-1-1,1 1-384,-1-2 1,1 3 0,2-2 0,-2 1 0,1-1 0,0 1 416,1-2 1,9-3 0,-6-1 0,4-2 0,0 2-1,2-3 1,2-2 120,2-4 1,-3-1-1,2-2 1,2 2 0,0 1-1,4 2-104,3-2 1,-7 4 0,4 1 0,-2 1 0,-3 0 0,1 1-229,-4 2 1,1 1-1,-7 0 1,3 2 0,-4 1-1,1 1 1,-2-1 48,0-1 1,3-2 0,-6 0-1,3 0 1,1 2 0,-1 0 0,0-1 342,1-2 1,-7-2 0,7 2-1,-1-1 1,0-4 0,3 0-47,2 1 0,-2 1 0,3 4 0,-2 0 1,0 0-1,3 2-207,1 3 0,-3 2 0,2 7 0,0 2 0,1 3 0,2 1 0,-2 2-143,-1-2 1,0 5 0,-2-3 0,2 2 0,1 2 0,2 0 271,-2 0 1,5 0 0,-2 0 0,5-1 0,3-2 0,-2-1-1,0 1 237,1 1 0,-1-2 0,6 0 0,0 1 1,0 1-1,-1 2-318,3 0 1,5 0 0,1 0 0,-1 2 0,0 2 0,0 3 0,1 2-287,-1 0 0,5 1 0,0 5 0,2 4 0,0 1 0,-1 3 0,1 1 164,2 2 1,1 6-1,0 2 1,0 3-1,1 4 1,2 0 77,1 2 1,7 6 0,-3-2-1,2 3 1,0 2 0,-1 0-1,-1-1-147,0 1 0,-3-1 1,-5 1-1,0 1 1,0 2-1,-1 3 1,-3 3-189,-5 0 0,-7 5 0,0-6 0,4 2 0,1-2 0,3-4 135,1-3 0,0-3 0,4-1 0,-2-3 0,3-2 0,0-2 174,2-2 1,4-3-1,1-1 1,-2-1-1,-1-1 1,1 1 0,2-2-63,-3-2 1,0 5 0,-2-3-1,0 3 1,0 0 0,0 2-52,0 2 0,0-1 1,0 7-1,0-3 0,0-4 1,0-3-1,1-2 44,4-1 1,2-6 0,6-7 0,0-1-1,0-3 1,1-3 749,3-5 1,3-1 0,6-4 0,1 1-1,3-1 1,5-1 0,3-2 16,5 0 0,-1 0 1,5 0-1,4 0 1,2 0-1,4 1 1,2 2-467,2 1 1,7 5-1,4-3 1,-36-3-1,1-1 1,2 2-1,1-2 1,0 0-1,0-1-142,2 0 1,0 0-1,3-1 1,-1 0-1,-2 0 1,0 0-1,-1 0 1,1 0 0,-1 0-1,1 0 1,-2 0-1,0 0 190,0 0 0,-1 0 0,-1-1 1,0 2-1,-1-1 0,1 1 1,33 2-1,0 1 0,-3 0 1,3 2-221,-35-2 0,1 1 0,-1-2 0,1 1 0,0 0 0,1-1 0,0 0 0,1 0 0,0-1 0,1 0 0,2 0 0,0 0 0,2 1 0,0-1 0,-2 0 0,-1 0 0,0-2 0,0 0 0,1 0 0,0 0 0,1 0 0,-1 0 0,4 0 0,0 0 0,0 0 0,0 0 0,-1 0 0,1 0 0,2 0 0,-1 0 0,-4 0 0,-1 0 0,-1 0 0,-1 0 0,1 0 0,0 0 0,-3 0 0,0 0 0,32 0 0,2 0 0,-10 0 0,-2 0 0,-3 0 0,-7 0 0,-5 0 0,-5 0 0,-3 0 0,-2 1 0,-5 2 0,-3 3 0,-1 1-2360,0 3 2264,-6 2 0,4 12 0,-4 3 0</inkml:trace>
  <inkml:trace contextRef="#ctx0" brushRef="#br0">21373 5884 10655,'3'-22'0,"4"2"0,6 2 0,3 2 939,2 2 0,4 5 0,8 2 0,3 0 0,3 1 0,2 0 0,7 3 0,4 2 0,4 1 0,1 0-324,2 0 1,0 0 0,-4 0 0,-2 0 0,-1 0 0,-4 0 0,0 0-572,-4 0 0,4 0 0,-1 0 0,2 0 0,2 1 0,-1 2 276,0 1 0,1 1 1,3-5-1</inkml:trace>
  <inkml:trace contextRef="#ctx0" brushRef="#br0">16146 8839 10220,'-13'-8'570,"6"-3"0,4 2 0,6-1 0,5 2 212,4 3 1,-4 4 0,1 1 0,1 1-531,2 4 0,0-4 0,1 4 0,2-4 0,0-1 0,3 0 1,-3 0-1,0-1 0,-2-2 292,0-2 0,0 1 0,-1 4 0,1 0-495,0 0 0,-4 0 0,-2 1 0,-1 4-92,-3 3 1,-3 0 0,-3 0 0,-3 2 0,-1 2 0,-3-1-1,-2-1 174,-1-1 0,1-1 0,-1 5 0,0 0 1,0 0-1,0 0 114,0 0 1,2 0 0,0 0 0,4 0-102,2-1 1,2-3 0,7-2 0,5 0 0,4-1-212,4 0 0,-3-2 0,3-4 0,-1 0 0,0 0 0,2 0-559,3 0 0,-4 0 0,3 0 1,0 0-1,-1 2 0,2 1 0,1 1 630,1-1 1,15 4-1,-3 0 1</inkml:trace>
  <inkml:trace contextRef="#ctx0" brushRef="#br0">17436 8826 22545,'-5'-7'-3142,"-1"-1"4173,-3 4 1,4 1-40,5-5 0,1 5-587,3-2 1,-1 4 0,6 1 0,1 0-1,1 0 1,2 0 0,2 0-11,2 0 0,-3 0 1,3 0-1,-2 0-396,-2 0 1,-2 1 0,-4 2 0,-7 3-172,-7 1 0,-6-2 0,-3 2 1,-1 0-1,1 0 0,2 2-45,1-2 0,0 3 1,0-4-1,2 1 368,2 3 0,4-3 1,6 0-1,3 0 1,5-1 188,2 0 0,2-2 1,0-2-1,0 0 1,-1 4-1,-2 0-159,-2 0 1,-4 2-1,4-2 1,-3 1-1,-3 2-506,-5-2 0,-6 4 1,-6-4-1,-3 2 0,3-2 1,-1-1 152,-1-3 0,1-2 1,-4-1-1,1 0 1,3 0-1,2 0-462,1 0 0,0 0 0,0 0 0,2 2 0,1 1 572,1 1 1,6 6 0,-2-3 0</inkml:trace>
  <inkml:trace contextRef="#ctx0" brushRef="#br0">18456 8761 17213,'-13'0'844,"0"0"1,5 0 0,0-1 231,3-3 1,-1 2-1,2-1 1,-5 5-985,-2 2 0,2 6 0,0-1 0,-1 2 0,-1 2-474,-2 0 0,4-2 0,1-1 321,-2-1 0,4-5 0,2 5 108,2 1 0,4-4 1,2-2-1,5-3 1,2-1-1,2 2-128,0 2 1,0-2 0,0 2 0,1-3 0,3-1 0,3 0-412,0 0 1,5-4 0,-4 0 0,2 1 0,0 0 0,-1 0-301,1-1 0,0-1 0,-2 4 0,-2-2 0,-2-1 813,0 1 1,6 2 0,-3 1 0</inkml:trace>
  <inkml:trace contextRef="#ctx0" brushRef="#br0">18908 8748 19643,'-13'-18'-1355,"4"0"0,1 1 2087,-2 9 1,-3 6 0,-3 7 0,-1 5-1,1 4 1,2 5-520,1 1 1,0 1-1,-2 6 1,0 3 0,-4 5-1,0 1 1,1 0-171,2-2 1,2 0-767,1 5 1,-2 0-1,0 0 1,-3-1-1,4 1 596,4 0 0,-7-6 1,2-2-1</inkml:trace>
  <inkml:trace contextRef="#ctx0" brushRef="#br0">19618 9652 14975,'-2'-12'-2749,"-1"2"2859,-1 1 0,-6 7 1,1-4-1,-2 2 1,-2-2-1,1-1 1,4-3 966,4-2 0,2 6 0,2 6 0,0 8-932,0 3 0,0 6 0,-1 2 0,-2 1 1,-3 3-1,0 1 0,1 1 0,2-2-2,1-2 0,4 1 0,2 2 0,5-1 1,2-2-1,2 1 0,0-1-569,0 1 0,-5-5 1,0 3-1,-3-1 1,-2-3-2965,-1-2 3282,-8-7 1,-1-1-1,-6-6 1</inkml:trace>
  <inkml:trace contextRef="#ctx0" brushRef="#br0">19553 9626 12431,'34'-49'0,"1"7"987,1 12 0,0 15 0,-1 10 0,0 4-1099,1 1 1,0-2 0,-1 0 0,0-3 0,1 4 175,1 4 0,2 10 0,-1 7 0</inkml:trace>
  <inkml:trace contextRef="#ctx0" brushRef="#br0">18443 9574 17167,'0'-13'-585,"0"0"1,-1 6-1,-4 3 1,-3 2 0,-4 2 1601,-1 0 1,5 0 0,1 2-678,1 2 1,2-1-1,4 6 1,0 1 0,-2 1-1,-1 2-103,-1 0 1,-2 0-1,2 0 1,-3 0-1,-2 0 1,2 1-340,1 3 1,1-3 0,2 4 0,-2-4 0,3-1-379,0 0 1,4-2-1,2-2 1,4-5-1,4-2 1,2-2-10,3 0 0,2 0 0,4 0 0,-1 0 0,0-2 0,3-1 0,1-2 438,-1-3 0,7 0 1,1-5-1</inkml:trace>
  <inkml:trace contextRef="#ctx0" brushRef="#br0">18740 9613 15227,'-13'-6'303,"0"-4"0,0-3 0,0 7 112,0 8 0,1 11 0,-3 8 0,-1 4 0,-1 0 0,0 3 1,0 2-1,-2 4-401,-1 3 1,3 4 0,-3 2 0,1 3 0,2 2 0,0 1-2602,0 0 0,4-2 2484,4-8 1,0 5-1,-3 2 1</inkml:trace>
  <inkml:trace contextRef="#ctx0" brushRef="#br0">17333 9548 16421,'0'-13'-135,"0"1"1,-1 0 0,-1 3 0,4 5 0,6 3 0,8 1 640,4 0 0,6 0 1,6 0-1,-1 0 1,2 0-1,-1 0 0,-1 0-219,-2 0 1,-6 1-1,-3 2 1,-1 1 0,-5 1-433,-4 0 1,-6 1 0,-9 4-1,-8-1 1,-7-1 0,-5 1 0,-1 0 197,1 1 0,3-3 1,2 0-1,1 0 1,4-1-1,2 1-12,4 0 1,3-3 0,6 5 0,2 0 0,2-2 87,5-3 0,4 2 0,2 0 0,4-1 0,0 2 0,1-1 0,-2 1-197,1 1 1,-2-4 0,-5 4 0,-4 3 0,-5 0-12,-6 2 1,-11 0 0,-12-2 0,-7-1 0,-6-1 0,-4 1-459,-4 1 1,-2-2 0,2-2 0,2 0 0,4-1 0,1 0 0,4-3 543,3-2 1,3-1 0,4 0 0</inkml:trace>
  <inkml:trace contextRef="#ctx0" brushRef="#br0">16249 9652 17723,'0'-13'-1435,"0"4"0,2 2 0,2 0 1734,4 0 1,4 4-1,1-2 1,0 3-1,0-1 1,0-2-1,-1 2 1,1 2 490,0 1 1,0 0 0,0 1 0,0 2 0,-2 3-653,-2 1 1,3-2 0,-5 3 0,1 2-1,-1 2 1,-1 1 0,-3-1-144,-1 1 0,-4 0 1,-2 2-1,-6 0 0,-5 3 1,-3-3 111,-2 0 1,0-2 0,-3-1-1,3 0 1,2-2 0,5-3 0,5 0-155,2 1 1,2-4 0,5 3-1,4 0 1,5-1 0,5 0-244,7-4 0,7 1 1,4 0-1,4 2 0,7-3 1,5 1-2628,3 2 2988,-1-4 0,1 5 0,0-6 0</inkml:trace>
  <inkml:trace contextRef="#ctx0" brushRef="#br0">14003 8839 15730,'-11'1'0,"2"3"-110,5 5 0,3 7 0,4 2 1,4 2-1,7 3 0,6 2 1,7-1-1,6-2 0,5-4 0,2-2 1,1-2 284,2-2 0,2-4 0,-4 3 0,4-4 0,-1-2 0,1-2 0,-4-1 0,1-2 0,0 0 154,1 0 0,8-6 0,-4-3 0,-2-2 0,-2-3 0,-1-4-434,1-3 0,4-2 0,-4-1 0,-2-1 0,0-3 0,-3-3 49,1 0 1,3 1 0,-2 4 0,-3 0-1,-1-1 1,-2-2 22,1-1 0,-7-6 0,3 2 0,-6-5 0,-2-4 0,-3-3 11,-1 0 1,3-10-1,-4 1 1,1-7-1,-1-3 1,0 1-119,0-1 1,-10 27 0,-1-1 0,2-1 0,0 0 0,0 0-1,0-1 1,0-1 0,0 0 0,1 0 0,-1-1-44,0 0 0,0-1 1,0-3-1,-2 1 1,-1 2-1,-2 0 1,1 1-1,-1-1 0,0-3 1,0 0-1,0 2 1,0 0 71,-2 0 0,0 0 0,-1-3 1,-2 1-1,-1 3 0,0-1 0,-2 1 1,-1-1-1,0 0 0,-1 0 0,-1 2 1,-1 0 44,0 1 1,-1-1 0,0 2 0,-2 1 0,-2 1 0,0 0 0,0 1 0,0-1 0,0 0 0,-1-1-127,-1-1 0,0 0 1,1 1-1,-1 0 115,-2-3 1,0 0 0,0 2 0,-1 0-1,-1-2 1,0 0 0,-1 0 0,0-1-1,-1-1 1,0 1 0,0-1 0,-1 0-1,1-1 1,-1 1-93,0 0 1,0 0 181,-1 0 0,0 0 0,-1 2 0,0 1 0,1 2 0,0 0 0,2 2 0,-1 1 0,3 3 0,0 1 341,-17-29 1,3 1 0,-3 5 0,3 3 0,0 4 0,1 6 0,-2 4 0,0 5 102,-2 4 0,-4 5 0,7 8 0,-2 8 0,-1 8 0,-2 7-876,-4 7 0,-7 11 1,3 13-1,1 8 0,-1 11 1,22-24-1,2 2 426,-2 4 0,0 2 0,-2 5 0,1 2 0,2 3 0,1 1 0,0 1 0,0 2 0,-1 2 0,0 2 1,1 3-1,0 2 0,-2 3 0,2 1 0,7-21 0,0 1 0,0 0-99,0 2 0,0 0 0,1 0 0,1-2 0,1 1 0,1 0 0,2 1 0,0 1 0,3 0 92,0 1 0,2-1 0,-1 1 0,0 1 0,-1-1 0,1 1 0,2 2 0,2 1 0</inkml:trace>
  <inkml:trace contextRef="#ctx0" brushRef="#br0">20082 10490 8582,'0'-33'0,"0"5"-71,0 5 1,-1 10 0,-4 8 0,-3 4-1,-4 1 1,-2 0 0,-3-1 0,-5-2-1,-2-2 1,-3 3 0,-2 0 313,-1 2 0,-6 0 0,3 0 0,-1 0 0,-1 2 0,1 0 0,-1 3 78,1-2 0,4-2 0,-3-1 0,0 0 0,1 0 0,-1 0-81,0 0 0,3 1 1,-4 2-1,-1 3 1,1 0-1,-2 1-329,-4 0 0,1-3 0,-5 4 0,-1-3 0,0-2 0,-4-1 16,-3-2 0,3 0 0,-8 0 0,1 0 0,2-2 0,2-1 265,3-1 0,6-5 0,-1 4 1,2-1-1,5-1 0,0 1 1,-1-1-67,0 0 0,5 2 0,1-2 0,2 2 0,0 2 0,0 1-258,-2 2 0,3-4 1,-6 0-1,-4 1 1,-4 1-1,-3 2 1,-1 0 126,1 0 1,-4 2-1,4 1 1,-2 1 0,3-1-1,0-2 1,3-1 296,2 0 0,2 0 0,-1 0 0,0 0 0,0 0 0,1 0-211,-1 0 0,0 2 0,-1 2 0,-1 3 1,-4 2-1,1-1 0,-2 2-155,0 2 0,3 1 0,-3 0 0,0 0 0,2-1 0,-1 1 0,4-1 157,0-4 0,3 4 0,-1-4 1,0 3-1,2-1 0,3-2-1,3 2 0,0 2 1,1 1-1,1-1 1,2 3-1,3 1-93,2 1 0,-1 1 0,4-2 1,1 3-1,-1 1 0,2 3 1,0 1-158,-1 2 1,1 0-1,4 0 1,0-1-1,1 1 1,0 0-1,3 0 291,5 0 0,3-1 0,1 1 1,1-1-1,3-2 0,7-3 65,4-2 0,5 4 1,9-4-1,4 1 0,9 1 1,5-1-1,7 1-122,4 0 1,6-3-1,-29-6 1,1 0-1,-1 0 1,1 1-1,1 0 1,-1 0-1,2 1 1,0 0 0,1 0-1,0 0-83,0 0 1,1-1 0,3 1-1,1 0 1,-4-1 0,-1 1-1,2-2 1,0 1 0,2-2 0,0 0-1,0-1 1,1 0 31,2-1 1,0 0 0,3-1-1,1 0 1,-1 0 0,1-1-1,1 0 1,0 0 0,2-1-1,1 0 1,2-1 0,0 0-1,3 1 1,1-1-70,1-1 1,-1 1 0,-4 1 0,1 0 0,2-2 0,0 0 0,1 0 0,0 0 0,0 0 0,0-1 0,4 0 0,-1 1 46,-1 0 0,-1-1 0,-1-1 1,-1 0-1,1 1 0,0 0 0,0-1 1,-2 0-1,-2-1 0,0 0 0,1 0 1,-1 0-1,0 0 0,-1 0 65,0 0 0,0 0 1,-2-1-1,0 0 1,-2-1-1,-1 0 0,-1-2 1,0-1-1,1 0 1,-1-1-1,1-1 0,-1-1 89,1 0 1,-1-1 0,-2 2 0,0-2 0,1-1 0,0-1 0,0-1 0,0 0 0,1-2 0,-1 0 0,1-1 0,-2-1-1,0 0 1,-2-1-66,0-1 1,-2 0-1,-7 2 1,-1-1-1,1 0 1,-1 0-1,29-18 1,-8 1-1,-6-1 1,-10 1-290,-8 1 0,-5-7 0,-14 3 1,-6-2-1,-8-3 0,-11 2 211,-9 0 1,-19-4 0,-11-2-1,20 22 1,-4 0 0,-4 1-1,-2 0 1,-3 1 0,-1 0-1,-3 1 1,-3 0-360,-4 1 0,-2 0 0,1 3 0,-1 1 0,-6 1 0,-1 0 0,1 1 0,1 1 0,1 0 0,1 0 0,-1 1 0,0 0-2305,-1 1 1,1 0 2456,9 1 1,-1 2 0,-12 1 0,-2 1-1,10 0 1,1 0 0,0 2 0,-1 0-1,-1 1 1,1 1 0,2 1 0,1 1-714,2 0 0,0 0 916,-1 0 0,2 0 0,8 1 0,0 1 0,-3 0 0,0 2 0,1 0 0,0 0 0,1 0 0,1 1 0</inkml:trace>
  <inkml:trace contextRef="#ctx0" brushRef="#br0">17372 11381 12015,'7'-13'0,"-1"1"0,-2 2-126,0 2 0,-1-1 0,-7-3 1195,-5 4 0,-2 4 0,-2 8 0,2 4 0,2 4 0,3 1 0,2 1 0,0 2 1427,1 1 0,1 2 0,2-2-2644,0 5 0,0-2 0,0 0 1,2-2-1,1 0 0,1-1 1,0-2-3085,2-3 0,-3-1 3323,5-6 1,-5-12 0,3-8-1</inkml:trace>
  <inkml:trace contextRef="#ctx0" brushRef="#br0">17424 11213 15868,'20'-6'0,"-5"-3"0,-3-1 0,-4 2 2161,3 4 1,-4 2 0,1 2-2247,2 0 1,-4 2 0,0 2-1,-2 4 1,0 4 0,1 1-1,-1 1-12,0 3 1,12-2-1,-2 3 1</inkml:trace>
  <inkml:trace contextRef="#ctx0" brushRef="#br0">18456 11406 16198,'-13'-4'0,"0"0"946,0 1 1,5 1-1,1 4 1,1 2-538,3 5 1,-3 2-1,0 4 1,-1 0 0,-3 3-1,0-3 1,0 1 0,2 0-1266,-2 1 1,-2 0-1,1-4 1,2 0 0,3 0 757,1 0 0,3-6 1,-4-1-1</inkml:trace>
  <inkml:trace contextRef="#ctx0" brushRef="#br0">18404 11290 14542,'-4'-21'-2668,"0"-1"2654,-6 6 1,8 12 0,-1 8 0,5 5 0,2 3-1,1 0-79,0 1 1,2 0 0,6 0 0</inkml:trace>
  <inkml:trace contextRef="#ctx0" brushRef="#br0">18624 11277 14296,'0'-20'991,"0"3"1,4 14-766,0 8 1,1 5 0,-4 1 0,2 0 0,1 1 0,-1 4 0,-1 2-1,-2 5-874,0 2 1,-5-1-1,0-1 1,-1-2-1,-1 2 610,0 2 1,4 1 0,-3-1-1</inkml:trace>
  <inkml:trace contextRef="#ctx0" brushRef="#br0">18533 11548 8406,'-1'-24'873,"-3"2"389,2 10 0,2 6 0,9 7 0,2 2 0,2 3-1262,0 1 0,6 2 0,1 4 0</inkml:trace>
  <inkml:trace contextRef="#ctx0" brushRef="#br0">18856 11445 9031,'0'-20'1912,"-4"9"1,-2 12-1,0 10-2087,1 10 1,0-1 0,5 0 0,0-2 0,0 0 0,0 0 0,0 4 165,0 2 0,0 8 0,0 1 0</inkml:trace>
  <inkml:trace contextRef="#ctx0" brushRef="#br0">19476 11445 11432,'7'-14'1171,"-3"-3"0,-2 9-603,-2 4 0,0 8 1,0 9-1,0 0 1,0 0-1,-2 0 1,-2 1-1,-3 4-1231,-1 3 1,-3-1 0,4 0 0,0 0 0,2-1 623,4 0 1,-5 3 0,-1-1-1</inkml:trace>
  <inkml:trace contextRef="#ctx0" brushRef="#br0">19553 11290 12565,'0'-26'-1975,"0"1"3678,0 5 0,-4 15 0,-1 10 0,3 3-3083,0 4 1,8 1 1338,2-1 1,4 7-1,1 1 1</inkml:trace>
  <inkml:trace contextRef="#ctx0" brushRef="#br0">19772 11368 10969,'-7'-13'-1002,"2"6"0,5 2 1523,0 10 1,5 0 0,4 5-311,2-1 0,-2-2 0,-2 3 0,0-3 0,-1 1 0,1-3 0,-1 2 123,0 1 0,4-6 0,-3 4 1,1-2-1,0 2 0,-1 0 0,-1 1-143,-1 0 0,0-2 0,-5 3 1,-2 1-165,-2-2 1,-5 3-1,-7-6 1,-1-1 0,2 0-1,0 0 135,2 1 1,2 2-1,4-2-328,7 5 1,7-3 0,9-2-1,2-3 1,2-1 0,2 2-1796,-2 2 0,4-3 1961,-2 4 0,2-4 0,2-1 0</inkml:trace>
  <inkml:trace contextRef="#ctx0" brushRef="#br0">19682 11445 12388,'-13'-13'-987,"5"6"1118,-1 3 1,5 7 0,-3 2-1,1 2 1,3 4 0,1 0-1,2 2 2409,0 0-2883,0 0 0,0 4 1,0 0-1,2-1 1,1-2-1,1-1-3226,-1 0 3543,4 0 1,0 0 0,6 0 0</inkml:trace>
  <inkml:trace contextRef="#ctx0" brushRef="#br0">19579 11561 9694,'13'-16'697,"0"4"1,4 7 0,2 1-1,-1 3-423,1 1 0,4 0 1,-2 0-1,4 0 0,2 1-274,3 3 0,-3-2 0,5 3 0</inkml:trace>
  <inkml:trace contextRef="#ctx0" brushRef="#br0">20740 11406 9620,'5'-14'0,"-1"-2"1357,-1-1 0,3 0-53,-2 4 1,-1 7-981,-8 6 0,-2 6 0,-6 8 0,0 2 0,2 1 0,1 0-782,1 2 0,2-3 0,-3 4 1,3-1-1,1-4 432,3 0 0,8-2 1,2 0-1</inkml:trace>
  <inkml:trace contextRef="#ctx0" brushRef="#br0">20766 11316 13064,'0'-26'-2195,"0"2"3024,0 2 0,2 11 0,1 11 782,1 7 0,6 5-1621,-2 0 0,10-4 1,2-3-1</inkml:trace>
  <inkml:trace contextRef="#ctx0" brushRef="#br0">21153 11213 9565,'-13'-16'0,"1"3"0,0 7 793,4 8 0,-4 5 0,3 6 0,-1 0-741,2 0 1,-2 1 0,5 2 0,3 1 0,0-1-1,2 0 1,0 1 0,2 3-53,2 0 0,9-1 0,7-7 0</inkml:trace>
  <inkml:trace contextRef="#ctx0" brushRef="#br0">20986 11406 12997,'5'-30'887,"4"9"1,2 4 0,2 12 0,0 1-876,0-2 0,0 0 1,0-4-1,0 2 1,1-1-1,2 2 1,3 3-1,-1 2-3622,1 2 3594,-2 0 0,2 0 1,1 0-1</inkml:trace>
  <inkml:trace contextRef="#ctx0" brushRef="#br0">21282 11303 12875,'-12'-26'-666,"4"6"1213,4 3 0,6 8 0,5 5 0,7 3 0,5-1 0,4-1-29,1-1 0,2 0 1,0 5-1,-1 4 0,0 3 1,-4 4-1,-3 1-759,-4-1 1,-6 3-1,0 1 1,-4 2-1,-5 2 1,-7 2-261,-3-2 1,-6 0-1,-2-4 1,0 1 0,-1-1-1,2-2 241,-1-1 0,2 0 0,5 0 1,4 0 424,3 0 0,5-5 0,3 1-1374,2 1 1180,-1-5 1,-10 13 0,-1-4 0</inkml:trace>
  <inkml:trace contextRef="#ctx0" brushRef="#br0">14920 11368 8209,'0'-18'0,"0"1"501,0 1 1,0 14 0,0 7 0,0 8 0,0 6 0,-2 2 0,-1 5 0,-2 4-1,-2 3 1,-3 3 0,-2 3 0,-1 2 0,-1 2-24,-3-1 0,2 2 1,-3-1-1,0-1 0,0-3 1,-2-3-1,-3-2 1,-3 2-1,-3 0-109,-1-2 1,-6-2 0,2-7 0,-3 1 0,-2 0 0,0-2-264,0-2 1,-4-3 0,-1-7 0,0 0 0,-4-3 0,1-5 0,-3-3 78,1-1 1,0-7 0,-4-4 0,-1-8 0,-1-4 0,2-6-1,1-2 80,-1-5 0,0-6 1,5-2-1,2-2 1,1-3-1,5-2-191,4-5 0,0-3 0,6-7 0,3-1 0,14 32 0,2-1 0,0 0 0,2-1-147,-1-2 0,1 0 0,1 1 0,0 1 0,3-2 1,0-1-1,1 1 0,0 1 0,-1 0 0,-1 1 0,1-1 1,-1 0 278,-1 0 0,1 0-169,-1-34 1,1 34-1,0 0 1,-2-33-1,2 34 1,0-1-1,0 0 1,-1 0-1,1-1 1,0-1 9,-1 1 0,1 0 1,0-2-1,0 1 0,1 1 1,0-1-1,1 0 0,0-1 1,-1-1-1,1 1 1,0-4-1,1 1 0,0-1 1,1 1-167,1 0 1,1 0 0,0 2 0,0 1 0,0 2 0,0-1 0,0 1 0,1-1 0,1 1 0,1 0-1,1 1 1,0 0-139,2 0 0,0 0 1,1 0-1,0 1 1,1 0-1,1 0 1,11-34-1,2 2 1,-2 4 0,-1-3 0,2 2 0,-4 5 0,-1 3 0,-1 2 0,-3 3 333,1-1 0,-1 5 1,-2 5-1,-2 2 1,1 2-1,0 4-87,-1 3 1,-1-1-1,5 4 1,-1 1 0,4 2-1,0 1 1,4 0-138,3 0 0,8 3 1,4-1-1,5-5 0,4-1 1,6-3-1,4 2 37,3-1 0,8-2 0,-2 2 0,-2 1 1,0-2-1,-2 2 88,-1 4 1,-2-1-1,-8 7 1,-4 1-1,-4 3 1,-5 4-42,-4 5 0,0-4 0,-3 5 1,-2 0-1,-2 3 0,-2 2 0,-1 2 1,0 0-798,1 0 823,-6 0 0,8 0 1,-4 2-1,1 0 1,3 4 55,1 1 1,6 2 0,1 4 0,-1 1 0,0 2 0,0 1 0,0 0 6,2 2 0,-5 1 0,3 4 0,-3-1 1,-3-1-1,-1 1-251,-1 1 0,-6 2 1,1 0-1,-4-2 1,-5-1-1,-2-1 1,-2 1-720,1 1 0,-1 2 0,-4-2 1,0-1-1,-1-3 0,-2-1 381,-2-3 0,1-2 0,3-3 0,-4-2 0,-3-5 0,-4-4 429,-1-4 0,-1 0 1,-2-6-1,-1-2 0,1 2 1,2-1 720,1-1 0,5 5 0,0 1 1,4 2-1,5 0 411,7 1 1,10 3 0,8 4 0,10 5 0,10 4 0,8 2-1324,4 3 1,8 5-1,-5-2 1,2 5 324,-29-11 0,0 0 0,30 12 0,-29-11 0,1 0 0</inkml:trace>
  <inkml:trace contextRef="#ctx0" brushRef="#br0">4530 5742 29216,'-12'-45'-2431,"-1"0"1,4 4-1,0 7 1,-2 7 2796,-5 5 1,0 8-1,-5 7 1,-4 1-1,-3 3 1,-5 2-1,-2 2 1,1 3 0,0 5-1,1 4 1,2 6-1,3 6-304,-2 8 0,5 3 0,-2 4 1,1 9-1,5 4 0,1 9 1,5-1-1,4 7 0,4-2-277,1 1 0,3-30 1,2-1-1,1 27 1,1 2-1,3 2 1,4-4 29,-1-5 1,3 2 0,-6-10 0,-1-1 0,-3-5-83,-4-4 1,-9-7 0,-7-1-1</inkml:trace>
  <inkml:trace contextRef="#ctx0" brushRef="#br0">3511 6452 10378,'-7'-46'0,"4"4"0,6 6 0,5 8 2054,4 5 0,6 4 1,4 8-1,1 2-1338,-2 5 1,7 4 0,-4 5-1,3 7 1,6 5 0,3 3-1,4 5-913,3 3 1,-1-1-1007,5 4 1,-4-4 0,3-3 0,-3-4 0,-4-7 929,-3-7 0,-8-5 0,1-2 1,-6-3-1,-6-6 0,-3-5 1005,-1-2 1,-1-5 0,-4 4 0,-3-1 0,-4 1 0,-1 2 2035,0 1 1,-1 4-2327,-4 2 1,4 9 0,-3 10-1,5 6 1,6 6 0,9 2 0,7 2-608,9 0 1,3-2 0,3-2 0,-2-5 0,-3-4 0,-2-5-187,-2-3 1,-3-5-1,-3-6 1,-5-6-1,-2-6 1,-5-4-1,-1-2 837,-2 1 0,-3 4 1,-3 1-1,1 2 1,1 4 86,-1 1 1,0 7-1,1 4 1,5 7-1,2 6-989,2 4 1,6-1-1,2 5 1,5 2 0,3 1-1,1 2-81,-2 0 1,4-2 0,1-1 0,1-3 0,4-1 0,-2-5 0,-1-2-1,-2-5-2769,-3-1 1,2-2 3611,-2-4 1,6-11 0,-3-4 0</inkml:trace>
  <inkml:trace contextRef="#ctx0" brushRef="#br0">5615 6245 16273,'-5'-21'276,"1"-1"1,0 8 0,4 15-329,0 11 0,0 11 0,0 8 0,-2 1 0,-1 1 0,-1 1 0,1 6 0,2 5-837,1 1 0,0 2 0,0-5 0,0-1 1,1-3 840,3-5 0,4 3 0,5-4 0</inkml:trace>
  <inkml:trace contextRef="#ctx0" brushRef="#br0">5576 6000 10518,'-27'-59'0,"5"13"1973,6 16 1,3 17-2395,0 13 0,5 10 0,1 9 0,2 0 0,7 2 0,8 3 0,8 8 433,8 4 1,14 3-1,1-1 1</inkml:trace>
  <inkml:trace contextRef="#ctx0" brushRef="#br0">6092 6116 9773,'-7'-29'798,"3"4"1,2 9-1,4 16-748,2 7 0,2 0 1,4 2-1,-2 1 1,4 1-1,3 2 1,8 3-1,6 3-1468,6 2 1,2 6 1417,2-5 0,-1-4 0,1 1 0</inkml:trace>
  <inkml:trace contextRef="#ctx0" brushRef="#br0">6053 6452 25015,'-14'-19'-1799,"0"12"1,12 2 1475,4 11 0,12 10 0,3 1 1,6-2-1,4-4 0,3-4 0,6-1-1085,6-3 1458,-2 4 1,16-6-1,-3 5 1</inkml:trace>
  <inkml:trace contextRef="#ctx0" brushRef="#br0">6970 6258 17220,'-25'-43'301,"4"9"0,-5 14 1,0 15-1,-7 5 84,-4 5 1,-6 2-1,-2 7 1,1 3 0,1 6-1,6 7 1,8 8 0,10 5-924,11 2 0,12 7 1,12 4-1,12-2 1,15-2-1,9-6 338,4-7 0,4-8 0,-5-9 0,-5-7 0,-6-6 0,-5-10 1,-6-12-30,-7-12 0,-7-8 1,-11-11-1,-5-6 1,-9-5-1,-9-1 309,-10-1 1,-9 4-1,-1-1 1,-1 5-1,2 7 1,4 5-1,4 5 310,5 5-595,8 4 1,18 22 0,10 2 0</inkml:trace>
  <inkml:trace contextRef="#ctx0" brushRef="#br0">7460 6297 16157,'-7'-32'-510,"3"8"0,8 2 572,5 12 1,2 12 0,0 3 0,-2 3 0,-3 0 0,-2 1 0,0-1-1107,-1 2 1,-1 3 0,-2 3 837,0 1 1,0 6 0,0-3-1</inkml:trace>
  <inkml:trace contextRef="#ctx0" brushRef="#br0">7576 6826 8477,'-27'-7'0,"5"7"-27,7 11 0,-3 11 1,1 16-1,2 0-78,0-4 0,2 3 0,0-4 0,0 2 0,1-2 0,-1-2 1,0-1-1,-2 2 174,-2 2 0,7-2 1,-3-1-70,2 1 0,5-5 0,0 5 0</inkml:trace>
  <inkml:trace contextRef="#ctx0" brushRef="#br0">7963 7135 11947,'-14'-51'0,"5"9"892,7 14 0,6 12 0,2 9 0,-1-1-425,1 1 0,4 3 0,-3-6 1,2-3-1,1-3 0,3 1 0,3-1 1,-1 0-408,0-1 1,2-6 0,0 1-1,-1-1 1,0-1 0,-1 1-893,3 0 1,-1-4 0,-4 5 0,0-1-1,0 2 1,0 4 639,-1 2 1,-3 4 0,0 2-1,-1 8 1,-1 8 739,-2 10 1,-10 8-1,-5 5 1,-4 4 0,-5 3-1,1 4-615,-1 2 0,2 1 0,4 3 1,2-2-1,2-1 0,5 2 1,2 0 35,2-3 0,6-9 0,1-2 1</inkml:trace>
  <inkml:trace contextRef="#ctx0" brushRef="#br0">8415 6335 12608,'-14'-64'0,"4"9"1246,3 18 0,-1 19 1,-4 15-1,-1 6-1363,0 5 0,-5 4 0,1 2 0,2 2 0,2 4 0,3 3 0,2 7-3055,3 6 2548,6 5 1,8 7 705,8-1 1,9-6-1,7 4 1</inkml:trace>
  <inkml:trace contextRef="#ctx0" brushRef="#br0">8944 6413 23074,'-14'-47'-939,"5"8"0,1 20 1,-1 12 1164,-2 8 1,-2 2 0,0 6 0,0 1-1,0 1 1,0 4 0,-1 2-193,-3 4 1,7 4 0,-3 2 0,1 2-1,2 2 1,0 2 0,3 2-770,1-2 1,2 3-1,4-4 1,1 3-1,5 4 1,7-2-669,7 0 1,7 3-1,6-5 1437,6 2 1,3-4 0,-4-1 0</inkml:trace>
  <inkml:trace contextRef="#ctx0" brushRef="#br0">9499 6645 12558,'-7'-20'779,"-4"4"1,2 12-850,-2 8 0,-14 16 1,-6 6-1,-8 3 1,-6 2-1,1 2 1,-3 5-1,1 2-201,1 4 0,1 8 0,15-5 1,5 3-1,7 2 0,7-2-2607,5-3 2855,15-2 1,5-12 0,10-2 0</inkml:trace>
  <inkml:trace contextRef="#ctx0" brushRef="#br0">9783 6826 8483,'-17'-53'0,"1"7"0,3 13 0,2 13 0,-2 10 677,-3 5 0,-11 10 1,0 3-1,-5 5 1,-2 3-1,1 3-577,3 1 0,4 1 0,6 6 0,7 4 0,7 3 0,7 2 0,8 0 0,10-3-427,8-2 1,7 4-1,8-7 1,1-5 0,-1-8-1,-4-10 293,-3-3 0,-4-14 0,-5-6 1,-2-10-1,-3-7 0,-7-6 1,-6-3-1,-2 0 540,-3-1 1,-1-2 0,-2 5 0,-2 5 0,-2 5 0,-3 7-450,-1 3 1,-3 3-1,2 8 1,-2 2-1,-2 5 1,2 5-772,2 8 1,3 5-1,8 14 1,5 3-1,9 5 1,12 3 182,12-2 1,-1-3 0,13-1 0,-4-7 0,-2-7-1,-4-6 1,-6-6 530,-6-7 0,-9-6 0,-5-10 0,-6-4 0,-5-5 0,-4-3 756,-1 1 1,-6-3 0,-4 1 0,-4 5 0,-5 5 0,-1 5 0,-3 2 0,-1 4-234,-2 4 1,2 12 0,2 8 0,6 5 0,6 8 0,6 3-751,3 3 1,3 11 0,7 2 0,10-2 0,7-3 0,2-5-416,-3-5 1,-1-6 0,-7-6-1,-1-9 1,-3-7 0,-5-10-1,-6-10 1,-9-13 182,-11-9 1,-6-16 0,-6-1-1,-4-5 1,-4 0 458,0 2 0,5 1 0,1 4 0</inkml:trace>
  <inkml:trace contextRef="#ctx0" brushRef="#br0">7847 7871 15160,'-17'-12'0,"-2"4"0,1 5-201,-1 6 0,-2 10 0,3 7 0,3 1 365,0 1 1,4-6-1,2 1 1,5-3 0,2-1-1,5 0-145,6 0 1,1-2-1,10-2 1,0-5-1,0-2 72,3-2 1,7-6-1,3-1 1</inkml:trace>
  <inkml:trace contextRef="#ctx0" brushRef="#br0">7951 7677 8568,'-8'-31'153,"4"5"-379,3 12 1,6 14 0,5 8 0,6 2 0,9 0 225,8-1 0,7 0 0,11 3 0</inkml:trace>
  <inkml:trace contextRef="#ctx0" brushRef="#br0">8596 7652 8485,'-20'-8'0,"0"3"0,2 9 0,-2 9 18,0 13 0,-7 10 1,4 7-1,2 2 1,2 3-1,7-2 0,7-2 1,3-2-1135,2-2 1,6-4 1115,3-6 0,2 0 0,2-10 0</inkml:trace>
  <inkml:trace contextRef="#ctx0" brushRef="#br0">8209 8026 8485,'-33'-19'29,"7"0"0,10-2 0,5 4 0,5 4 0,6 4 0,11 6 539,12 6 1,25 3 0,16 5-569,-26-4 0,2-1 0,5-1 0,3 0 0,7 5 0,0-1 0</inkml:trace>
  <inkml:trace contextRef="#ctx0" brushRef="#br0">10609 5974 13603,'-29'-29'12,"-1"-1"1,3 2 0,-2 0-1,-4 3 1,-2 3 0,-28-7-1,26 18 1,-1 1 62,-5 2 1,-2 3-1,-9 1 1,-3 4 0,-9 3-1,-2 4 1,20-1-1,-1 2 1,0 1 0,-4 2-1,0 1 1,0 2 0,0 1-1,1 1 1,-1 2-1,-1 1 1,1 1 0,-1 1-1,3 1 1,0 2 0,0 0-204,0 2 1,0 2 0,1 1 0,1 4 0,1 3 0,2 0 0,5-1 0,1 2-1,3 0 1,2-1 0,2 0 0,2 1 0,-9 17 0,6 1 0,7-3 0,6 1 85,5-1 0,6 2 1,13-4-1,7 0 0,10-2 1,6-1-1,7-2 1,6-1-1,8-2 0,6-3 1,7-1-1,4-4 1,-16-12-1,2-1 0,2-1 159,3 0 0,1-1 0,1-2 1,1-2-1,1-1 0,0-1 0,4-1 1,0-1-1,1 0 0,-2-2 1,1 0-1,-1-1 0,-1-2 0,-2 0 1,1-1-1,-3-2 0,-1 0 0,0-2 30,-4 0 0,-1-1 0,-1-2 0,20-6 1,-3-3-1,-9-3 0,-3-4 0,-4-1 1,-3-5-1,-6-2 0,-4-3 0,-5-4 1,-6-3-1,-5-3 0,-5-3-64,-4-2 1,-6-2 0,-9-5-1,-7-3 1,-7-3 0,-6 0 0,-6-2-1,-5 2 1,6 17 0,-3 0 0,-2 2-1,-4 0 1,-2 0 0,-1 2-206,-5 0 0,-1 1 1,-3 2-1,-4 1 0,-3 2 1,-1 3-1,-2 1 0,-2 2 1,0 2-1,-2 2 0,0 1 1,-2 2-1,-2 2 0,0 2 1,-1 2 121,0 2 0,0 2 0,0 0 0,-2 0 0,0 1 0,1 1 0</inkml:trace>
  <inkml:trace contextRef="#ctx0" brushRef="#br0">16546 11923 15273,'1'-15'-169,"4"-2"1,-4 7-1,3 0 1,-2 7-1,-4 9 405,-2 4 1,3 3 0,-2 0 0,4 0 0,5-1 0,1 1 0,5 2 0,2 0 315,3 3 0,5-1 0,-4-3 0,2 2 0,3 1 0,3-1 67,4-2 0,-1 3 1,4 1-1,0-1 1,-2 0-1,1 2 0,-2 1-446,2 3 0,-2 1 1,6 2-1,1 0 0,-3 0 1,1 1-1,-4 1-183,1 3 0,2-1 0,-2-3 0,-1 0 1,2 0-1,-1-2 179,-1-1 1,4-4 0,-5 0-1,-1-1 1,-1-2 0,0 0 143,-3 0 1,8 5 0,-7-3-1,1-1 1,1 2 0,-3-1-181,1 0 1,0 4 0,0-3 0,0 1-1,0 1 1,-1-1 0,1 1-182,0-1 0,0 1 0,0 2 1,1-1-1,2-2 0,1 1 0,-2-1 421,0 1 0,-3-6 1,1 1-1,0-3 1,0 1-1,-2 0-251,-2 3 0,2-1 0,-4-3 0,2 2 0,-2 1 0,0 0-301,0 2 1,-4-3 0,2 5-1,0 1 1,-1-1 0,0-1-1,0 0 92,0 0 0,2 2 0,-2 2 0,5 1 0,2-2 0,2 1 0,0-2 515,0-2 0,4 1 0,0-4 1,-2-1-1,0-2 0,-3-1-352,1 0 0,0 4 0,-1 1 0,-3-1 0,0 0 1,-1 2-359,0 1 0,1 0 0,-4 3 0,-1-2 0,0 1 0,0-1 0,-1-1 307,-2-1 1,-1 0 0,2-5 0,0 0 0,3-2-1,-1-1 1,0 1 273,0 1 0,5-2 0,-4-1 0,3-1 0,1 1 0,1 3-299,-1 4 0,1-3 0,-5 3 0,3-1 0,2 1 0,-1 3-352,0 1 0,2 3 0,-2-3 0,1 4 0,0 1 0,-3-1 0,0 1 466,0 0 0,-3-4 0,3-2 0,0 0 1,-1-2-1,1 1 0,0-2 163,3 2 1,0-5-1,0 3 1,-2-2-1,2-1 1,2 2-278,1 1 0,-1 4 0,1-3 0,0-1 0,0 0 0,0 0-77,-1-1 1,7 3-1,1-1 1,1 1-1,1 0 1,-1-4 1,-1 0 1,3 2-1,-6 0 1,-1-1-1,0-2 1,-1-1 0,2 0 214,-1 0 0,-2 0 0,-2 1 0,-2 2 0,-2 1 0,2-1 0,1 0-163,2 1 0,3-3 0,0 5 1,-2-2-1,2 0 0,-1-1-50,4-2 0,-5-1 1,3-1-1,-3-2 0,-1-2 1,0 1 153,0-2 1,-2 0 0,-1-4 0,-3 3 0,0 0 0,-1-1 0,0 0-82,-4 0 0,0-3 0,-2 4 0,-1-2 0,1 0 0,0-1 0,0 0 0,0 1 0,0-2 0,0 2 0,0-3 0,0-1 0,0 0 0,-5 0 0,1 0 0,1 0 0,1 0 0,1-5 0,-2-2 0,-3-4 0,0 0 0,0-3 0,3-1 0,-2-5 0,-1-1 0,0-2 0,-1 0 0,-1 1 0,0-1 0,0-1 0,-3-2 0,4-4 0,-6 0 0,0 1 0,0 1 0,0-1-76,0-1 0,0-6 1,0 3-1,0-1 1,0-1-1,0-1-43,0-1 1,0-2 0,0 1 0,-2-1 0,-1 2 0,-1 1-80,1 2 1,2-1-1,1-4 1,0 1 0,0 0-1,0 4-206,0 4 401,0-3 1,1 1 0,2-3 0,3 2 0,-1 0 0,1 1 52,-3 1-117,-1-5 0,-2 4 0,0-4 1,0 3-1,0 2 0,-2 1-390,-2-2 1,2 5-1,-3-5 1,0 4 0,1-1-1,1 2 354,2-2 1,1 0 0,0 4 0,0-3 0,0 0 0,0-4 333,0-1 1,1 4 0,2-2 0,1 1 0,-1-2 0,-1 1 0,-2-1-337,0 4 0,0 5 0,0 1 0,-2-1 0,-2-1 0,-6-2 0,-5 2-588,-2 2 1,0-1-1,4 5 1,0-1 0,0-1-1,0 0 1047,1-3 1,3 0 0,2 0 0,0 3 0,1 0 0,0 0 100,3-3 0,2-2 0,1 0 0,1-1 0,4 0 0,3 0 0,2 0-313,-1 1 1,1-3 0,-6 1 0,-1-2-1,-2 4 1,-1-1-611,0 3 1,-1 4 0,-3-1 0,-5 0 0,-2 1 0,-2-1 0,0 2 470,0-1 1,0-4 0,0 3 0,0 0 0,2 3 483,2 2 0,3 3 0,6-1 0,0-2 0,0 0-150,0-3 1,0 1 0,0 4 0,0 0 0,-1 2 0,-3 1-538,-5 1 1,-4 6-1,-4-2 1,-5 0-1,-2 1 1,-2 1 156,0 2 1,1 1-1,-1 0 1,0 0-1,0 0 1,0 0 0,2 0 446,2 0 0,0 0 0,4 0 0,3 0 0,0 0-39,2 0 1,0 0-1,0 0 1,1-2 0,-1-1-366,0-1 0,-6 0 0,-4 4 0,-4-2 0,-6 0 0,-3-3 0,-5 2 0,-4 2 0,-2-1 0,-5 0 0,-1-3 0,-1 1 0,-2 0 0,1-1 0,-2 0 0,2 2 0,4-3 0,5 0 0,3-1 0,3 0 0,-2-3 0,0-1 0,4-1 0,0 2 0,1 1 0,0-1 0,-3-1 0,-3-2 0,0 0 0,-5 2 0,-5 1 0,-4 1 0,-3-1 0,-11 3 0,5 0 0,-2 1 0,31 4 0,1 1 0,-2 0 0,0 1 0,-3-1 0,0 2 0,-1-1 0,1 0-32,-1 0 0,0 0 0,4 0 0,-1 0 1,0 0-1,-1 0 0,1-1 0,-1 0 1,-1 0-1,1-1 0,-1 0 0,0-1-82,-1-1 1,-1 0-1,1 2 1,0 0-1,2-2 1,1-1-1,-1 1 1,1 0-1,-1 0 1,1-1 0,1 1-1,0 0-50,0-2 1,0 2 0,1 0 0,-1 2-1,0-1 1,0 0 0,1 1 0,-2 0-1,-1-1 1,0 0 0,-1 0 0,0 0-601,0 0 1,-1 1 0,-1-1 0,0 1 467,2 2 0,0 0 1,-5 0-1,-1 0 1,1 0-1,0 0 1</inkml:trace>
  <inkml:trace contextRef="#ctx0" brushRef="#br0">20469 14232 8221,'-13'0'0,"6"-6"0,4-2 0,6-4 739,6-1 0,8 1 0,5-1 0,2 1 0,2 2 0,0 3 0,-2 1 0,-2 3 510,-5 2 0,-3 1 1,-1 1-1,-2 4 1,-3 5-1,-8 4-381,-8 3 0,-4 6 1,-6-1-1,-3 2 0,-4 2 1,1 0-1,1 1 1,3 2-1803,1 1 0,2 0 0,4-4 0,2-1 0,2 0 0,5-2 0,4-3 934,4-2 0,9 0 0,7-5 0</inkml:trace>
  <inkml:trace contextRef="#ctx0" brushRef="#br0">20727 14374 8022,'-1'-17'3385,"-3"1"100,-5 5 1,3 5-2958,2 10 0,3 3 0,1 6 0,0 0 1,0 2-1,1 0 0,2 3-472,1-3 0,2 5 1,-3 0-1,3 1 1,1-3-1,1-1-1123,0 1 1,3-3 0,-2-5 0,2-2 0,2-3 581,0-2 1,-2-11 0,-1-5 0,-2-3 0,-3-1 0,-2-2 0,-1-1 0,-2-2 979,0 2 1,-2-3-1,-1 6 1,-1 0 0,0 0 211,-2 0 1,5-1 0,-2 7-1,6 2-1400,5 5 0,5 4 0,3 4 0,3 3 1,-1 2 692,1 0 0,9-1 0,0 5 0</inkml:trace>
  <inkml:trace contextRef="#ctx0" brushRef="#br0">21128 14426 8022,'-13'-7'0,"0"-3"0,0-2 0,0 5 4361,6 4 1,-2 4-3417,9 4 1,3 8 0,13 8 0,4 4 0,7 0 0,3 1 0,3 0-1360,0 0 0,-4-2 0,1-4 0,-4-5 0,-5-7 0,-3-2 0,-6-5-133,-3-4 1,-5-9 0,-9-10 0,-10-4 0,-9-4 0,-9-3-1,-4-1 358,-2-1 0,2 7 0,1-1 0,4 5 0,5 4 1,7 2 188,4 7 0,3-2 0,0 6 0</inkml:trace>
  <inkml:trace contextRef="#ctx0" brushRef="#br0">19385 13652 8113,'-13'-12'0,"0"3"0,1 5 441,-1 3 1,0 5 0,0 0 0,0-1 673,0-1 0,7-4 0,6-1 0,6-2 1,3-3-1,-2-2 341,-1-1 0,-2-2 1,-4 0-997,0 0 1,-2 6 0,0 4-1,-3 6-152,2 6 0,2-2 0,2 1 0,4 1 0,3-2 317,4-3 1,5-2-1,0-2 1,-1 0-1,-2 0 1,-1-2-328,0-2 0,-1 1-298,-4-5 0,-2 6 0,-6 2 0,-2 7 0,-2 6 0,-3 3 0,0 1 0,-5 6 0,5-3 0,-1 2 0,0-1 0,1 2 0,1 0 0,1-1 0,0 2 0,5-4 0,0 2 0,0-2 0,0-2 0,0-2 0,-4-2 0,0-1 0,1 0-9831,2 0 8198,1-6 1,5-1 0,2-6 0</inkml:trace>
  <inkml:trace contextRef="#ctx0" brushRef="#br0">19527 13781 8570,'16'-18'821,"-3"1"0,-7 4 0,1 5 0,0-1 0,-1 0 1188,-1 1 0,4 4-330,-5-5 1,-1 6-1,-7-1-791,-5 2 0,-2 8 0,-1 3 0,4 2 0,3 2-570,4 0 1,2-2-1,5-1 1,7-2-1,6-3 1,4-2-923,3-1 1,-4-4-1,9-2 1,-4-5-1,-3-2 1,-2-2-1,-7 0 468,-4 0 0,-1 0 0,-6 0 0,-4 2 0,-7 2 1051,-11 5 1,0 8 0,-2 6-1,0 6 1,1 6 0,-1 5-916,0 7 0,4-2 0,-1 8 0,3 0 0,2-1 0,4 2 0,3-1-2680,4 1 0,1-3 2680,0 1 0,6-12 0,1-2 0</inkml:trace>
  <inkml:trace contextRef="#ctx0" brushRef="#br0">20676 13355 9436,'1'-9'1703,"4"2"1,2 0-477,0 0 0,0 4 0,-4 0 0,1 6 1,-1 5-369,-1 4 1,-8 6 0,-3 3 0,-2 2-1,-2-1 1,0 4 0,0 0-1263,0 3 0,2-2 0,1-4 0,2-2 0,3 1 0,2-2-2167,1-3 1,4 0 0,2-2 2569,5-4 0,8-1 0,3 3 0</inkml:trace>
  <inkml:trace contextRef="#ctx0" brushRef="#br0">20857 13445 9183,'0'-7'3276,"0"1"1,1 16 0,2 3-2227,1 1 1,2 2 0,-3 0 0,3 1-1700,1-1 1,0 3-1,3-2 1,-2-1-1,3-4 1,0-3-461,2-5 1,-4-2 0,-1-4-1,1-2 1,-2-5 0,-3-2 1737,-2-2 1,-8 0 0,-1-1-1,-2-2 1,2-1 0,0 1 2712,0 2 1,4 1-3966,-2 0 1,10 6 0,3 3-1,5 2 1,4 2 0,4 2-1,1 2 1,3 3-4423,2 0 5045,2-1 0,2 0 0,2 1 0</inkml:trace>
  <inkml:trace contextRef="#ctx0" brushRef="#br0">21205 13471 9677,'-26'7'0,"0"-3"0,1-2 856,-1-2 1,0 0 0,2 0 0,2 0 0,5 1 0,4 4 0,4 3 0,5 4-540,3 0 0,6 1 0,5 2 0,6 1 1,7 1-1,6-2 0,7-2 0,2-4 0,3-5 1,-6-2-1,-2-5 0,-5-4-879,-5-6 1,-5-13 0,-6 0 0,-4-3-1,-6-2 1,-9-3 0,-11-2-216,-5 1 0,-2 4 0,-1 6 0,-2 4 0,1 5 777,1 6 0,-8-1 0,7 3 0</inkml:trace>
  <inkml:trace contextRef="#ctx0" brushRef="#br0">18572 12877 8487,'0'-20'-25,"0"3"1,0 3 1061,0 1 0,0 0-346,0 0 0,0-1 0,0-2 0,-1-3 0,-2 1 0,-1-1 0,-1 3 0,1 2 0,-2 1 89,-1 0 1,3 2 0,-5 2 0,-1 5 0,-1 2-515,-2 2 0,4 6 1,1 3-1,-1 2 1,0 3-1,2 2 177,1 1 0,-2 2 0,4-3 0,1 2 0,1 1 0,2 0-139,0-4 0,5 0 0,0-2 1,2 0-1,3-2 0,2-2-2231,1-5 1400,0-3 1,0-1 0,0 0 479,-1 0 0,-6 0 0,-7 0 1,-11 0-1,-8 2 0,-3 2 690,2 5 0,-4 4 0,4 2 0,-2 4 1,1 1-1,5 3-374,3 1 0,1 2 0,2 0 0,2 0 0,5-2 0,2-1 0,4-3-1363,2-1 1,3 2 0,7-5-1,5-3 1,7-4 0,7-4 1093,4-2 0,2-7 0,0-3 0</inkml:trace>
  <inkml:trace contextRef="#ctx0" brushRef="#br0">18701 12929 8243,'-5'-32'1450,"3"18"0,-2 5-362,2 14 0,7 2 0,0 0 1,3 0-1,2 0 0,1 3 0,2 2-728,0 1 1,-5 5-1,0 4 1,-3 2-1,-2 2 1,-1 0-294,-2 0 1,0 4 0,-2 1 0,-2 1 0,-5 1 0,-2-2-1,-2 1-952,0-3 1,0-3-1,2-5 1,1-4-1,1-4 1,-1-4 202,-1-5 0,3-8 0,4-6 0,3-6 0,2-7 0,3-6 741,5-5 1,2-3-1,2-4 1,0 0 0,2-2-1,-1 1 1875,-1 2-1197,3-4 0,-9 8 1,4-1-1,-2 4 0,-5 5 1,-2 4-1,-4 4-659,-2 1 0,-3 4 0,-8 5 1,0 2-1,-3 3 0,3 2-906,0 1 1,2 2 0,2 2-1,2 2 828,5 5 0,14 2 0,4 2 0</inkml:trace>
  <inkml:trace contextRef="#ctx0" brushRef="#br0">19553 12671 8937,'9'0'1414,"-1"-2"1,1-2 0,-3-3-944,-6 0 1,-2 1-1,-6 6 1,-4 0-1,-2 0 1,-3 0-1,1 0 1,1 0-1,3 0-183,-1 0 1,0 6-1,1 2 1,4 4-1,3 1-176,4 0 1,2-2 0,4-2-1,5-3 1,4-2 0,3 0-1,0-1-81,2-2 1,-3-2 0,4-2 0,-1-3 0,-4 1 0,-2-3-339,-4 1 438,2-1 1,-9-1 0,2 0 637,-3-1 0,-6 5 0,-4 0 0,-2 5 1444,-2 5-2054,0 2 1,6 6-1,1 0 1,2 0-1,-1 0 1,2 1-1,1 2-556,-3 1 0,4 0 1,-3-3-1,1 2 1,0 1-1,-1-1-1521,1-2 1,1-1 0,2 0 0,0 0-1,2 0 1918,2 0 0,9-6 0,7-1 0</inkml:trace>
  <inkml:trace contextRef="#ctx0" brushRef="#br0">19798 12787 8305,'9'-7'0,"-1"-6"1235,-5 0 1,3-1-1,-4 5 1,0-1-170,3-1 1,-2 3 0,-8 6 0,-2 4-771,0 7 1,-5 3 0,5 0 0,0 1 0,3 2-595,2 2 0,7-3 1,2 3-1,3-4 1,6-4-1,1-5 0,3-2-188,0-2 1,-4-2 0,1-2 0,-4-5 0,-3-2 0,-3-2 0,-1 0 574,-3 0 0,-3 0 1,-5 2-1,-2 1 1,-1 3-1,-1 1 1375,-1 3 1,-1 3 0,-2 4 0,0 6 0,0 6 0,1 6 324,4 2-2959,-4 7 1,11-2 0,-3 4 0,2 0-1,2 0 1170,0 3 0,12 1 0,2 2 0</inkml:trace>
  <inkml:trace contextRef="#ctx0" brushRef="#br0">20740 12697 8485,'13'-12'432,"-6"-1"1,-1-10 142,0 2 1,-5 5 0,4-1 0,-5 4 0,-5 4 0,-3 5-1,-4 3 104,-1 1 0,-1 7 0,-3 6 1,-3 7-1,-2 4 0,2 2-307,2 0 1,-4 4 0,5 0-1,1-1 1,3-2 0,5-3-1,3-1-1203,4-1 0,2-5 1,4 2-1,6-4 831,9-3 0,2-2 0,9 3 0</inkml:trace>
  <inkml:trace contextRef="#ctx0" brushRef="#br0">20831 12697 8367,'-6'-28'1309,"0"11"0,-2 19 0,3 8-526,4 5 0,1 3 1,0-5-1,0 0 1,0-1-1,0 1-494,0 0 0,0 0 0,0 0 1,0 0-949,0 0 1,6-2-1,2-2 1,4-5-1,1-4 1,0-4 0,-1-3 33,1 0 1,-4-5 0,-2 3 0,-1-2 0,-3-2 0,-2 0 1273,-1 0 0,-6 0 1,-1 1-1,-1-1 1,-1 1-1,0 2 40,2 1 1,-3 8 0,7 1-1,5 7-1529,5 5 1,6 1-1,3 0 1,2-2-1,2-1 1,3-3-3899,2-1 4738,1 4 0,5-9 0,2 5 0</inkml:trace>
  <inkml:trace contextRef="#ctx0" brushRef="#br0">21089 12774 8969,'-14'0'0,"-2"0"750,-1 0 1,-1-1 0,5-2 0,1-1 26,-1 1 1,5 3-1,4 4 1,6 5-1,6 1 1,9 0-357,6-2 1,9-5-1,1 1 1,1-2-1,-1-2 1,0-2-868,0-2 1,-10-3 0,-1-7 0,-8-2-1,-5-3 1,-8 1 0,-8-1-190,-10 3 1,-16 2 0,-6 1-1,-1 1 1,0 4 0,1 4 634,0 2 0,1 14 0,-1 2 0</inkml:trace>
  <inkml:trace contextRef="#ctx0" brushRef="#br0">8080 9613 8259,'-13'-12'0,"0"4"0,0-2 0,0 5 0,0 3 321,0 0 1,5 2 0,2 0 0,4 0 0,8 0 0,4 2 289,3 2 1,-1-1 0,-2 5-1,-3 2 1,-2 2 0,-2 2 0,-3 2-1,-3 3-298,-1 1 1,-6 1 0,3 6 0,0 2 0,1 1 0,2-1 0,-1-2-158,3-1 1,0-2 0,2-1-1,2-1 1,0-1 0,4-1 0,0-2-586,0-4 1,2-1-1,-2-2 1,0-1-1275,-1-1 1,0-1-1,-7 4 1703,-2-3 0,-3 2 0,-6-4 0</inkml:trace>
  <inkml:trace contextRef="#ctx0" brushRef="#br0">7976 10116 8986,'0'-13'0,"2"2"363,2 2 0,-1-2 0,6 2 0,1-1 1,1 0-1,3 3 0,2 1 0,1 3-103,-1 2 0,3 1 0,-2 1 0,-1 5 1,-2 7-1,-2 7-260,-4 4 0,-2 8 0,-6 1 0</inkml:trace>
  <inkml:trace contextRef="#ctx0" brushRef="#br0">8247 10452 9278,'-5'-28'2529,"-4"7"-2261,-2 11 1,-1 5 0,3 10 0,4 3-1,0 5 1,1 3 0,1 1-49,2-1 1,1 3-1,0-1 1,0 1-1,0 1 1,0-1-486,0-1 0,0-1 1,1-4-1,2 2 1,1 0-1,-1 3-515,-1-3 0,-2 6 780,0 0 0,-12-2 0,-2-1 0</inkml:trace>
  <inkml:trace contextRef="#ctx0" brushRef="#br0">8131 10826 8216,'0'-36'509,"2"7"0,0 11 0,4 8 107,1 4 1,2 2-1,2 5 1,-2 3-1,-3 6-1454,0 6 1,-5 8 0,3 8 837,-2 1 0,3 1 0,3 5 0</inkml:trace>
  <inkml:trace contextRef="#ctx0" brushRef="#br0">8067 11432 8316,'-5'-4'191,"1"8"1,0 3 0,4 11 0,0-4 209,0-1 1,0 0 0,1 1 0,2 2 0,3 1 0,2-1-283,7-2 0,-2-1 0,5 0 0,-1 1 0,1 2-119,-3 1 0,6 6 0,-1-3 0</inkml:trace>
  <inkml:trace contextRef="#ctx0" brushRef="#br0">4117 13548 8086,'13'-26'3,"-6"11"1,-1 5 421,0 7 0,0 1 0,2 11 0,-3 1 0,-4 3 0,-1 4 0,0 5 1,0 3-1,-1 7 0,-4 5 0,-5 8 0,-4 5 0,-3 7 667,1 5 0,-3 7 0,2 1 0,1 0 1,2 0-1,1-4 0,2-4 0,1-7 1,2-7-946,3-5 1,0-10-1,5-7 1,2-9-1,1-10 1,2-11-769,3-12 1,4-22 0,7-13-1,1-9 1,-8 25 0,-1-1 445,1-4 1,1 1 0,-1-2-1,1 0 1,0-2 0,0 0-1,0 0 1,0 0 0,-1 3 0,0 0-1,-1 1 1,0 2 0,6-28 926,-3 11 0,-2 9 1,-4 12-1,-3 7 1,-2 9 340,1 7 1,-1 7 0,4 12 0,0 10 0,0 6 0,5 10-1094,4 6 0,-1 0 0,5 13 0,0 2 0,-1 0 0,1 3-1939,0-1 0,-3-3 0,5 1 0,-2-3 0,-3-4 1939,-4-6 0,-3 0 0,3-10 0</inkml:trace>
  <inkml:trace contextRef="#ctx0" brushRef="#br0">4182 14064 14977,'-1'-53'0,"-1"9"1035,2 15 0,4 13 0,12 16 0,3 0-1078,1 0 1,3 5 0,7 1 0,6-1 0,7 4 0,6 1 42,1 4 0,16 8 0,-6-2 0</inkml:trace>
  <inkml:trace contextRef="#ctx0" brushRef="#br0">4982 13922 8059,'-6'-45'4915,"1"15"0,-4 17-3988,5 14 0,7 13 0,2 4 0,1-3 0,1 1 1,-1 0-1,1 3 0,0 1-423,3 3 0,2 1 1,1 0-1,-2-1 0,-1-3-2920,-1-1 0,-8-3 1,-1-9 1969,-7-7 0,-3-12 1,1-9-1,5-3 1,3-4-1,1-2 1,3-3 725,5 0 0,4 0 1,11 5-1,1-1 0,-1 5 1,1 5 971,1 5 0,-4 1 0,-1 1 0,-1 4 0,-3 3 0,-2 4-748,-1 1 0,-6 1 0,-3 4 0,-2 3-504,-2 4 0,0 1 0,0 1 0,0 2 0,0 1 0,0-1 0,0-2-849,0-1 0,0-5 1,0 1-1,3 1 0,4 0 1,7 0 860,5-1 1,-2-5 0,5 3 0,-1 0 0,1-1 0,-2 1-1,-2-1 598,-2 0 1,-7 4 0,-5-2 0,-3 4 0,-2 2 0,-3 3-388,-5 5 0,-12 7 0,-7 2 0,-2 1 0,-3-1 0,2-2-494,-1-2 1,-2-2 0,4-3 0,2-3 0,4-3 0,5-5 0,4-1-3007,3-2 0,11 2 0,5-6 3077,12-1 0,30-8 0,8-2 1</inkml:trace>
  <inkml:trace contextRef="#ctx0" brushRef="#br0">6311 13742 8075,'0'-13'0,"6"0"0,1 0 0</inkml:trace>
  <inkml:trace contextRef="#ctx0" brushRef="#br0">6453 13639 7974,'0'-13'707,"-1"1"1,-2 2-1,-3 3 1,-1 1 0,-4 2-1,-4 0 605,-2-1 0,-6 7 0,2 6 0,-4 4 0,0 2 0,-1 3 1,0 6-432,0 6 0,5-2 1,1 3-1,2-1 1,7 0-1,5 1-842,5-1 0,2-2 0,3-1 0,6-2 0,8-3 0,7-3 0,8-4-1844,5-1 0,6-6 1,2-3-1,3-2 1,1-2 1804,3 0 0,2 0 0,-4 0 0</inkml:trace>
  <inkml:trace contextRef="#ctx0" brushRef="#br0">7086 13690 7975,'-13'-31'1301,"0"3"0,0 4 0,2 10 0,1 5 1,2 2 303,3 0 0,-4 7 1,5 3-1,1 11-1184,1 9 0,1 8 1,-2 14-1,-1 5 1,1 2-1,2 4 1,1 0-1580,0 1 0,-2 7 0,-1-3 1,-1-4-1,3-4 0,3-7 1158,7-7 0,14-1 0,4-5 0</inkml:trace>
  <inkml:trace contextRef="#ctx0" brushRef="#br0">7408 13600 10837,'-5'-42'3430,"-4"-5"-3387,-2 5 1,5 17-1,6 16 1,6 8-1,2 3 1,2 4-1,5 1 331,5 3 0,4 6 1,3 3-1,3 1 0,5 3 1,2 1-42,2 2 0,1 0 0,2 0 1,1 1-1,-2 3 0,-1 3 1,-2 1 51,-4 1 0,-2-1 0,-8 3 0,-3-1 0,-5-3 1,-6 0-1,-5-1-555,-4-1 1,-11-2-1,-4-7 1,-6-5-1,-8-4 1,-5-5-917,-4-3 1,-6-4-1,-1-1 1,-2-1 0,-3-2 1085,-1-2 0,-8-10 0,0 0 0</inkml:trace>
  <inkml:trace contextRef="#ctx0" brushRef="#br0">3963 13329 8809,'-36'-23'0,"-6"-3"0,-5 2 223,-6 5 1,4 9 0,5 16-1,-1 7-114,-2 7 1,-2 6-1,0 5 1,2 6 0,0 8-1,2 7 1,24-22-1,2 3 269,0 3 1,2 2 0,4 5 0,2 2 0,-1 5 0,1 1 0,2 7 0,2 1 0,2 4 0,3 1 0,0 5 0,2 0-56,2 0 1,1-1 0,3 3 0,2-1-1,3-4 1,2-2 0,3-1 0,1-1-1,3-4 1,3-1 0,5-4 0,5-2-480,3-2 0,5-4 0,2-6 1,3-5-1,6-5 0,4-4 1,3-2-1,2-4 0,5-3 1,3-2-1,-19-6 0,0-1 1,2-1-1,2 0 0,0-2 0,1-1 87,2 0 1,-1 0 0,2-3 0,5-2 0,1-1 0,1-2 0,1 0 0,-1-1 0,2 0 0,3-2 0,0 0 0,1-1 0,-15 2 0,1-1 0,0 0 0,1 0 0,1-1 0,0-1 0,0 1 0,0-2-39,1 0 1,0 0-1,-1-1 1,2 0 0,3-1-1,0 0 1,1-1 0,-1 0-1,-2 0 1,0-1-1,0 0 1,0 0 0,0 0-1,0 0 1,0-1 0,0 0-1,1 0 1,0 0 0,0-1-1,0 0 1,-2 2-1,-1-1 1,0 0 0,0 0 172,-1 2 0,0-1 0,0 1 1,-1 0-1,-1 0 0,0 0 1,0 0-1,-1 2 0,13-3 0,0 1 1,-1 1-1,-1 0 0,0 1 1,-1 0-1,-2 1 0,0 0 1,0 1-1,-5 1 0,0 0 0,-1 0 1,-3 1-1,-2 0 0,0 0-50,20-3 0,-3 0 1,-7 1-1,-3 0 1,-8 2-1,-3-1 1,-2-1-1,-1-2 0,-4 1 1,-2-2-1,-5 0 1,-1 0 180,17-13 1,-13-2 0,-21-7 0,-10-11 0,-11-10 0,-15-11 0,4 31 0,-3-1 40,-3-2 1,-2-1 0,-9-5-1,-2 0 1,-4-1 0,-2 0-1,-4-2 1,-2 1 0,-5-1-1,-3 0 1,-2 2 0,-1 1-354,17 15 1,0 1 0,-1 0 0,-1-1 0,-1-1 0,-1 2 0,0 0 0,0 2-1,-1 0 1,2 1 0,0 0 0,0 2 0,-1 0 0,0 2 0,0 0 0,-22-6 0,0 2-212,-1 1 1,-1 4 0,19 9 0,-2 2-1,1 0 1,-2 2 0,1 1 0,-1 1 0,-1 1-1,-1 2 1,0 1 0,-3 1 0,-1 1 0,0 1-1,0 1 1,0 1 0,0 0 0,-3 3-1,0 0 1,0 1 144,-3 1 1,1 1 0,0 1 0,5 1-1,0 0 1,-1 2 0,-3 0 0,0 2-1,0 0 1,2 0 0,0 2 0,1-1-1,2 1 1,2 1 0,0-1 180,4 0 0,0 0 0,0 1 0,1 0 0,0 0 0,1 0 0,-16 6 0</inkml:trace>
  <inkml:trace contextRef="#ctx0" brushRef="#br0">5060 15381 8236,'40'-39'0,"-6"3"558,-5 6 0,-3 7 0,-2 14 0,-1 5 178,-2 3 0,-5 2 0,0 5 1,-6 5-1,-7 8-175,-6 5 1,-7 6 0,-12 15 0,-8 5 0,-7 6 0,16-27 0,-2 1-494,-3 1 0,0-1 0,-1 1 0,-2-1 0,-4 1 0,-1-1 0,-3 1 0,-1 0 0,0-2 0,-1-2 0,-2-1 1,0-2-1,-1-2 0,-1-1-249,-1 0 1,-2-2 0,-2-4 0,-2-3 0,2 0 0,0-2 0,1-2 0,0-2 0,-1-1 0,1-3 0,1-1 0,0-3 78,0-2 0,-1-4 0,-1-2 0,0-4 0,2-3 0,0-2 0,2-1 0,1-3 0,0-2 0,1-1 0,2-3 0,1-1 177,1-1 1,2-1 0,-1-6 0,2-2 0,3 1 0,1-2 0,2 0-1,1-1 1,0-3 0,1 0 0,2-2 0,1-1-138,1 0 1,2-2 0,1-4 0,1-2 0,2 0 0,1 0-1,2-2 1,2-1 0,3-4 0,1 0 0,2 1 0,2 0-1,1 0 1,2-1-179,0 2 0,0 1 0,2 6 1,0 2-1,1-7 0,0 0 1,2 2-1,1 1 0,0 2 1,1 0-1,1 0 0,1 1 258,0-2 1,1 2 0,-2 5 0,2 0 0,1-1 0,1 1 0,0 0 0,0 1 0,-1 2 0,1 0 0,0-1 0,1 1 0,1 2 0,0 0-11,1 2 0,1-1 0,0-1 1,1 2-1,-1 4 0,2 2 1,1-1-1,1 2 0,2-1 0,1 2 1,0 2-1,2 1 17,0 0 1,1 2 0,1 0 0,2 2 0,29-14 0,1 1 0,1 7 0,-2 8 121,0 7 0,4 4 0,-3 4 0,1 5 0,1 4 0,-5 4 0,-2 6-34,-4 6 0,-6 8 1,-2 8-1,-3 2 1,-5 5-1,-2 4-128,-2 3 1,-6 1-1,-5 3 1,-2-2 0,-4-5-1,-2-4-1469,-3-5 0,-1-3 0,-6-6 0,-2-5 1028,-2-7 1,-5-6-1,-8-10 1,-5-4 0,-3-6-1,-4-3 548,-1-2 1,0-1 0,5-3 0,5 5 0,6 3 0,4 1 1403,0 0 0,4 7 1,5 6-1,8 8-826,10 3 0,13 6 0,9 0 0,10 1 0,8-1 0,9 0-407,4-1 1,-33-9 0,-1 0 0,2-1 0,0 0-264,-1-2 0,0 0 0,3 4 0,1 1 0,-1-1 0,-1-1 0</inkml:trace>
  <inkml:trace contextRef="#ctx0" brushRef="#br0">6479 14555 7834,'-11'-43'0,"-6"11"0,-8-1 0,9 26 0,9 21 230,6 15 0,1 7 0,-2-10 0,-1-6 0,-4-4 0,-3-5 0,-4-2-230,0-5 0,5 3 0,3 0 0</inkml:trace>
  <inkml:trace contextRef="#ctx0" brushRef="#br0">6453 14658 11154,'-34'-10'1048,"0"-3"0,1 3 0,11 9 0,5 8-1273,3 10 1,2 6 0,3 1-1,5-2 1,4-5 224,4-3 0,9-1 0,7 0 0</inkml:trace>
  <inkml:trace contextRef="#ctx0" brushRef="#br0">7847 8877 8540,'-33'0'0,"3"0"314,3 0 1,3 0-1,1 3 1,0 6-1,-5 11-141,-5 11 0,-4 10 0,-2 10 0,-2 5 0,19-25 0,-1 1 0,-1 5 0,0 1 0,0 2 0,0 1-173,1 3 0,0 0 1,1 3-1,1 1 1,2 2-1,0 3 1,-1 3-1,1 2 1,-1 6-1,1 0 1,0 4-1,1 0 1,6-20-1,0-1 1,0 2-1869,0 1 0,1 1 0,0 0 1889,1-1 1,1 1 0,-1 1 0,-2 6 0,-1 2 0,1 0-1,0 0 1,1 0 0,-1 0 0,0 4 0,0 0 0,0 1 0,0 1-1,0 1 1,1 0 0,0 2 0,0 0 0,1 0 48,0 0 1,1 0-1,1 1 1,2-16-1,0 2 1,1-1 0,0 0-1,1 18 1,1 0-1,2-1 1,0-2 0,0 0-1,3-2 1,1-2-1,1-2 1,3 0-1,2-6 1,2-1 0,2-2-60,1-3 1,1-3-1,3-1 1,5-1-1,3-2 1,1-3 0,14 9-1,4-5 1,4-3-1,3-5 1,4-6-1,2-4 1,2-7 0,1-5-1,2-3 1,2-4-1,0-5 1,2-4 99,1-3 0,1-4 0,2-5 1,-1-5-1,-22 1 0,0-3 1,-1-2-1,1 0 0,-1-2 1,0-2-1,1-2 0,0-2 0,-1-2 1,0-1-1,0-2 0,-1-2-144,0-2 0,0-1 1,-1-3-1,2-4 1,-1-2-1,-3-3 1,-2 0-1,-3-2 1,0-2-1,-1-2 1,-1-1-1,-2-2 1,-8 12-1,-1-1 1,0-2-1,-2 0 1,0-2-1,-2-1 0,0-1 1,-1-1-130,-1-2 0,0-1 1,-2-1-1,-1-1 1,0-5-1,-2-1 1,-1-1-1,-3 0 1,-1 0-1,-3 1 1,-2 0-1,0-1 0,0-1 1,-1 0-1,-1-1 1,-2 0-1,-1-2 1,-1-1-1,-1 0 1,-1 1-1,-1 2 1,-2 0-1,0 0 1,-1 1 111,-1 1 1,-1 0-1,-1 0 1,-1 2-1,1 4 1,-1 0-1,-1 1 1,-1 2-1,-4-8 1,-2 3-1,-1 2 1,0 4 0,-2 3-1,-2 2 1,-1 5-1,-2 3 1,-2 3-1,-18-13 1,-5 7 569,-3 6 1,-4 8-438,-4 6 0,-2 8 1,-5 12-1,-2 9 0,23 3 1,-2 3-1,1 4 1,-3 3-1,0 3 0,0 3-83,-3 5 0,0 2 0,0 2 0,-2 1 0,0 1 0,-1 2 0,12-2 0</inkml:trace>
  <inkml:trace contextRef="#ctx0" brushRef="#br0">18185 10400 15461,'-37'-37'-276,"7"7"1,-8-6 0,2 6-1,2 8 304,-2 6 1,-8 2-5,5 10 0,-8-1 1,-2 5-1,-4 0 1,-6 0-1,-4 0 1,-9 2-1,34-1 1,-1 1-1,-2 0 1,-1 1-1,0 1 1,-1 0-1,-1 0 1,-1 2-1,-1-1 1,0 1 8,-1 0 0,0 1 0,-3 0 0,-1 0 1,2 2-1,-1 0 0,0 0 0,0 2 1,-1-1-1,0 1 0,0 0 0,0 0 51,-1 0 1,0 1-1,3-1 1,2 2 0,2 0-1,1 0 1,2-1-1,1 2 1,1-1 0,2 1-1,2 0 1,0 0-1,-30 18 2,8 1 0,10 3 1,10 5-1,8 5 0,8 3 1,11 6-209,9 2 0,22 4 1,-2-27-1,4-2 0,7 3 1,3-2-1,5-1 0,3-1 1,7 1-1,2-2 159,6 0 1,3-3 0,4-3 0,3-2-1,-15-6 1,3-1 0,1 0 0,3-2-1,1 0 1,1-2 0,2-1 0,2 0-1,1-1 1,6-1 0,1 0 0,1-1-1,-16-3 1,1 1 0,0-1 0,0 0-86,3 0 0,0-1 0,0 1 0,2-1 0,5 1 0,1-1 0,1 0 0,0 0 0,-1 0 0,1 0 0,0 0 0,0-1 1,1 1-1,1 0 0,-1-1 0,2 1 0,-13-2 0,0 1 0,1-1 0,0 0 0,0 1 0,-1-1 0,-1 0 0,1 0 0,0 0 1,0 0-5,2 0 0,0 0 1,1 0-1,0-1 0,-1 0 1,-2 0-1,1-1 1,-1 0-1,-1-1 0,1 1 1,13-2-1,0 0 0,-1-1 1,-1-1-1,-3 0 1,0-1-1,-2 0 0,0-1 1,-3-1-1,-1 0 1,-1-2-1,-2 0 0,14-4 1,-2-1-1,-2-2 0,-5-1 1,-1-1-1,-2-1-83,-5-1 1,0 0 0,-3-3-1,-5-1 1,-2-3 0,-1-1-1,-4-1 1,-2-1 0,-1-3 0,14-17-1,-5-4 1,-7 2 0,-5-3-1,-5-1 1,-6-2 0,-6 2 0,-4 0 310,-3 0 1,-4-1 0,-9-6 0,-6 0 0,-6 7 0,-6 2 0,-6 0 0,-7 2 0,-10 0 0,-7 4 0,12 17 0,-2 3-1,-2 1-137,-4 0 0,-3 1 0,-2 3 0,-10 2 1,-4 2-1,-1 3 0,13 5 0,0 1 1,-2 1-1,0 0 0,-2 1 0,-1 1 0,-1 0 1,-1 2-1,-4-1 0,-2 2 0,0 0 1,-1 0-1,0 1 0,0 1 0,-1 0 1,1 0-99,-2 1 0,0 0 0,-1 1 0,0 1 0,12 0 0,-1 2 0,0 0 0,0 1 0,1 0 0,-12 0 0,0 2 0,1 0 0,0 0 1,1 1-1,1 1 0,0 1 0,0 0 0,1 1 0,-1 0 0,1 2 0,1 0 0,3 1 0,1 0 0,0 1 0,1 0 59,2 1 0,0 1 0,0 0 0,1 0 0,1-1 0,0 0 0,1 1 0</inkml:trace>
  <inkml:trace contextRef="#ctx0" brushRef="#br0">16249 11019 24732,'19'-26'-2342,"-6"14"0,0 9 3134,-8 13-885,-9 8 0,-9 8 1,-10 1-1,-6 2 0,-8 3 1,-9 1-1,-13 1 1,26-17-1,-1 0 0,-4 1 1,-1 0-1,-1 1 1,-1 1-1,-3 2 0,-1 0 317,-2 3 0,0 1 1,-1-2-1,-2 0 1,-4 4-1,-2 0 0,0-1 1,0-1-1,0 0 1,0 0-1,-2-1 0,-1 0 1,-1 0-1,-1-1-166,-2 0 1,-2-1-1,-2-2 1,-2 0-1,1 0 1,-1-1 0,-1-1-1,1 0 1,-2-2-1,0 0-163,22-5 0,0 0 0,0 0 0,-1 0 0,-1 1 0,-1-1 0,-4 1 0,-1 0 0,1 0 0,-2 0 0,1 0 0,0 1 0,-1 0 0,1-1 1,-1 2-1,-1-1 0,-1 1 0,0 0 123,-1 0 0,-1 0 1,0 1-1,1 1 1,-1 0-1,0 0 1,-3 2-1,0 0 1,0 1-1,2-1 0,0 0 1,0 0-1,1 1 1,1-1-1,0 1 1,1-1-1,1 1 1,-1 0-52,0 0 0,1 1 0,0-1 0,4 0 0,0 0 0,0 1 0,-2-1 0,0 1 0,-1-1 0,3 1 0,0-1 0,0 1 0,3-2 0,1 0 0,0 0 0,0-1 0,0 0 0,1-1 0,0 0 0,1-2 0,0 1 29,-1-2 1,1 1-1,0-1 1,-21 5-1,1 0 1,5-1 0,0-1-1,6-2 1,0-2-1,5-1 1,2-1-1,3-2 1,1 0-83,3-2 0,0 0 0,5-3 1,1 0-1,-29 5 0,6 0 0,11-1 1,10-1-1,11 1 86,11-1 0,-2-4 0,11 1 0,0-3 0</inkml:trace>
  <inkml:trace contextRef="#ctx0" brushRef="#br0">10519 12864 29121,'-30'-30'-527,"0"0"1,-6 12-1,0 10 1,-4 11 508,-3 10 0,-13 17 0,26-8 1,0 1-1,-6 3 0,0 1 0,-3 2 1,0 1-1,1-1 0,-1 0 1,2 0-1,1 0 0,2-2 0,0 0-283,4-1 1,0 0-1,-24 23 1,16-12 0,4-1-1,7-3 1,8-3-539,11-6 0,9-4 0,13-7 0,18-1 0,18-4 0,17-5 1053,-27-4 1,1-1-1,7-3 1,3-3 0,1-2-1,0 0 1</inkml:trace>
  <inkml:trace contextRef="#ctx0" brushRef="#br0">10364 13910 20826,'-13'-12'-13,"0"4"0,6 3 1,1 10 213,0 3 0,1 4 1,-5-1-1,3-1 0,1-1 1,2-1-1384,-2-1 1,6 4 0,0-9 1210,7-3 1,4-11 0,2-8 0</inkml:trace>
  <inkml:trace contextRef="#ctx0" brushRef="#br0">10248 13639 14748,'-13'-13'0,"0"1"0,2 2 146,2 2 0,3 6 0,9 1 0,6 5 1,8 3 9,6 3 1,8 0-1,5 0 1,4-1 51,3 1 0,6 1 0,-3 2 0</inkml:trace>
  <inkml:trace contextRef="#ctx0" brushRef="#br0">10816 13703 30436,'-12'-10'-2566,"2"-1"1,2 2 2093,-2 8 389,4 6 0,0 14 0,6 4 0,0 3 1,0 2-1,0-2 11,0-1 0,0 6 1,0-7-1,0-1 1,0-3-1,0-2 1,0-1-41,0-1 0,1-8 1,2-6-1,3-8 1,1-10-1,3-5 1,2-7-1,1 1-14,0 0 1,-1-3 0,1 0 0,0 1 0,-1 3 0,-4 5 0,-2 4 820,0 2 0,-3 10 0,4 5 0,-1 7 0,-2 4-1007,2 2 1,-3 6-1,4 1 1,1 1 0,2-1-1,5 0 1,0-1-485,4 0 0,3-6 1,9-6-1,6-2 1,6-3 1145,3-5 0,7-10 0,6-7 0</inkml:trace>
  <inkml:trace contextRef="#ctx0" brushRef="#br0">11629 13419 29062,'-15'-34'-4116,"-2"5"0,10 22 4269,0 7 1,-3 11 0,6 10 0,1 0-1,1 1 1,2 1 0,0 1 0,0 0 0,0 1-1,0-2-73,0 0 1,6 7 0,1-7 0,2-2-1,-2-1 1,-1-4-1069,-4-2 0,1-2 0,0-5 0,0-6 0,-4-5 0,-8-3 0,-7-3 957,-5-2 0,-4 5 0,0 1 0,-1 2 0,0 0 0,2 1 1264,2 2 1,-1 2 0,6 3 0,1 5 0,3 2 0,5 2-1290,3 0 1,4 4 0,4 2-1,4 0 1,7 1 0,5-2-1,5 2-1191,5 0 1,1-4 0,7 3 1596,4 0 0,6-5 1,-1 4-1</inkml:trace>
  <inkml:trace contextRef="#ctx0" brushRef="#br0">11887 13781 17566,'-19'-26'-915,"6"0"0,2 3 0,7 19 1420,1 8 1,1 6 0,4 3 0,2-2-667,5-2 0,2-3 0,2-6 0,1 0 0,2 0 0,1 0-129,-1 0 1,0 0 0,0 0-1,1 0 1,-1 0 0,-2 0 0,-1-2-199,0-2 1,0 3-1,0-4 462,-1 4 1,1 7 0,0 2 0,0 4 0,-1 1-1,-2-1 105,-2 1 1,1 0-1,2 0 1,-1-1 0,-2-2 800,-3-2 0,1-5 0,-3 3 407,1 0 1,2-4-1,-2 7 1,5 3-1045,2 3 0,-2 0 1,-2 3-1,-1 0 1,-2-1-1,0-2-724,1 0 0,0-8 1,0-3-1,3-4 1,4-5-1,1-8-88,0-7 0,-5-11 0,-1-3 0,1-5 0,-3-1 0,3-1 697,-1-1 0,-3 5 0,5-3 1,-1 7-1,-1 8 0,-1 5 287,0 4 1,-5 9-1,4 9 1,-7 9-1418,-6 9 983,-1 5 0,-15 10 1,2 7-1,-2 5 1,-4 8 28,-2 2 0,-8-2 1,15-27-1,0 1 1</inkml:trace>
  <inkml:trace contextRef="#ctx0" brushRef="#br0">10841 14606 9010,'-1'-30'0,"-2"0"907,-1 1 0,-6 8 0,1 5-287,-2 6 1,-2 4 0,0 8-1,1 2 1,1 6 0,1 5-1,-2 5-856,2 4 0,6 0 1,0 9-1,2 0 1,2-1-1,2-1-574,2-2 1,8-2-1,6-1 1,1-3 0,1-4 901,0-6 0,7-9 1,6 2-1</inkml:trace>
  <inkml:trace contextRef="#ctx0" brushRef="#br0">11087 14606 10252,'4'-18'0,"0"-2"0,-1 0 1131,-1 2 0,-2 8-385,0 2 1,0 6 0,0 2 0,0 7-678,0 5 0,0 1 1,1 0-1,3 0 1,5 0-1,4-1-525,4 1 0,-1-1 0,5-2 1,4-2-1,1 1 0,1-2-2431,-3-2 2652,-1-4 0,-3-1 0,-3 0 0,-2 0 0,-2 0 1265,0 0 1,-6-1-1,-3-4 900,-3-3 0,1 2 0,2 2-1518,5 2 0,4 2 1,4 2-1,4 0 1,5 3-1,4-1-673,5 2 0,1-5 1,1 4-1,-1-4 0,1-1 1,-3 0-1,-1 0 1,-5 0-1327,-5 0 1,0 0 2373,-6 0 0,-7 0 0,-10 0 0,-7 0-577,-5 0 1,4 10-1,0 6 1,3 7-1,2 10-348,1 7 0,2 11 0,0 8 0</inkml:trace>
  <inkml:trace contextRef="#ctx0" brushRef="#br0">21008 8036 24681,'0'-34'-7400,"5"8"4768,-1 8 2709,1 9 0,-11 2 0,-3 4 0,-4-2 0,-5 1 0,-4-1 0,-7 1 0,-3-1 0,-7 1 0,-1-1 0,-4 2 0,-1 2 385,0 1 0,-4 0 1,3-1-1,-2-2 1,-4-2-1,-2 2 1,-6 2-1,1 1 0,-3 0-242,-3 0 0,4-5 0,-9 1 0,-2 1 0,-2 1 0,35 2 0,-1 0 0,1 0 0,0 0-171,-3 0 1,1 0 0,1 0 0,0 0-1,-3 0 1,0 0 0,1 0 0,1-1 0,0 0-1,-1-1 1,1 0 0,1-1 54,-2 2 1,1 0-1,0 0 1,0 0 0,3 0-1,-1 1 1,-35-3 0,2-2-1,3 1 7,6-2 1,-7 4 0,4-4-1,-1 2 1,0-1 0,4 3-1,-3 0 72,3 2 0,3 0 0,0 0 0,-1 0 0,2 0 0,-1 0 0,4 0-54,1 0 0,-5 0 0,-1 0 0,3-1 0,-1-2 0,1-2 0,-3 1-6,1-2 0,3 3 0,-2-6 0,0-1 0,0-1 0,-2 1-12,-1 1 1,11 2 0,-11-2 0,1 4 0,1 4 0,-1 1 0,2 0-182,3 0 0,-4 0 0,1 1 0,-2 2 1,-2 3-1,0 2-6,6 2 1,-10 0 0,6 1-1,-2-2 1,-6-1 0,4 1 0,-3-1 153,0-2 0,7 4 0,-4-3 0,3 2 1,3-1-1,-2-1 0,2 0-54,-1 4 1,-2 1 0,3 1 0,1 0 0,0 1-1,4-1-153,-3 0 0,-3 5 0,2 1 0,2 1 0,-1 2 0,1 0 0,-3 3-414,-2-1 523,5 0 0,-3 1 0,4-2 1,-2-2-1,0 0 0,2-2 39,5 0 1,-1 4-1,5-6 1,2 1-1,-1 0 1,5 1-205,2 2 0,-2 1 1,7 5-1,1-1 0,-2 3 1,3 0-1,-1 4-1598,3 1 1588,10-5 0,-17 8 0,9-4 0,-1 1 0,0 3 0,1 2 44,1 1 0,1 0 0,1 0 0,3 0 1,0 0-1,2-2 0,0-1 89,3-1 0,1-1 0,1 5 1,1 2-1,1 0 0,2 3 1,3-2-82,1-2 0,-3 4 0,4 1 0,2 0 0,0 1 0,0-3 0,-1 1 46,1-2 1,1-5 0,2 7 0,0-4 0,0-2 0,0-1 0,2-1 76,2 0 0,4 8 0,5-8 0,0 0 0,1 3 0,1 1-25,2 3 1,0 2 0,3-1 0,1 2 0,-2 4 0,1 0-1,-3 4-14,3 0 0,-4 1 0,6-1 0,2-2 1,1-5-1,2-5 0,-1-5 371,1-2 0,6 1 1,2-6-1,4-2 0,2-2 1,4-3 84,3-2 0,9-6 0,3 4 1,4-3-1,6 1 0,1-2 0,-34-8 1,1-1-150,2 0 0,-1-1 1,35 9-1,-33-7 0,1 1 1,-1-1-1,1 1 0,-1 0 1,-1 0-1,1 0 0,-2 0 1,-1 0-1,0 1-211,33 11 0,-34-10 1,0 0-1,0 2 0,0 1 1,1-1-1,0 0 0,-1 1 1,1-1-1,0 0 1,1-1-8,0-1 1,1 0 0,2 2 0,0 0 0,0-3 0,0 0 0,0 1 0,-1-1 0,2-1 0,-1 0 0,0-1 0,0-1-1,3-1 1,-1 1 86,1 0 1,1-1 0,-4-1-1,0-1 1,5 0 0,1 0-1,-1-1 1,-1 1 0,-1-1-1,-1 0 1,1 1 0,0-1-1,0 0 1,-1 0-42,1 0 0,0 0 0,2 2 0,0-1 0,-4-1 0,0-2 0,-1 1 0,0-1 0,0 0 0,1 0 0,-2-1 0,0 0 0,2 0 0,0 0 11,0 0 0,0 0 0,1 0 1,0 0-1,-3 0 0,1 0 1,1 0-1,1 0 0,0-1 0,1 0 1,1 0-1,1-2 127,0-1 0,1-1-233,1 2 1,0 0-1,1-3 1,0 0-1,0 2 1,0-1 0,-1 0-1,1-1 1,1-1-1,2 0 1,0 1 0,2-1-33,0 1 0,1-1 0,2-2 1,-1 0-1,0 0 0,-1 0 1,1 1-1,0 0 0,1 0 1,-1 1-1,1 0 0,0 1 1,-1-1-1,-1 0-80,-2 1 0,0-1 0,-1-1 1,-1-2-1,-4 1 0,0-1 1,1 0-1,0-1 0,-2 0 1,1-1-1,-2-1 0,-1 0 168,0 0 0,-1 0 1,-3 1-1,-2 0 0,3 0 1,-1-1-1,1-2 0,-1 0 1,0 0-1,0-1 0,0-1 1,-1-1-1,0 0 1,0 0 10,0 0 1,0-1 0,4-4 0,0 0 0,-1 2 0,1 1 0,-2-2 0,0-1 0,1 0 0,0-1 0,-1 1 0,1 0 0,0 0 0,0 0-140,-2 2 1,0-1 0,-1 1 0,-1-1 0,0 1 0,-1-1 0,1 0 0,-1 0 0,-2 0 0,-1 1 0,-2 0 0,-1-1-89,26-22 0,-8 2 0,-4-4 1,-3 0-1,-7-3 0,-5-4 1,-9-5-60,-6-4 0,-1-4 0,-10-7 0,-4 35 0,-1-1 1,-1-2-1,-2-1 0,-3 0 0,-2 1-101,-1 0 0,-2-1 1,-4-5-1,-1 1 1,-2 5-1,0 2 1,-1 1-1,-2 0 0,-1 2 1,-2 1-1,0 3 1,-2 1-1,-2 1 1,-1 2-1199,-1 3 0,0 1 1374,-29-19 1,18 22-1,-1 2 1,0 0-1,-1 0 1,-1 0-1,-2 2 1,-3 1-1,-1 2 1,0 2-1,0 2-178,-1 3 1,0 1 0,3 1 0,1 3 0,5 1 0,0 2 0,2-1-1,1 1 1,-35 5 340,3 7 0,12 5 0,-3 10 0,6 5 0,2 1 0</inkml:trace>
  <inkml:trace contextRef="#ctx0" brushRef="#br0">19009 7956 27441,'-14'-20'-1061,"1"-6"0,-2 4 0,-1-3 0,-3 0 0,-2 1 1188,-3 2 0,-1 6 0,-4-2 0,-7 5 0,-10 4 0,-7 4 0,-8 4 1,-3 1-1,-5 0 0,-4 0 0,35 0 0,-1 1 0,0 1 0,0-1-180,-1 1 1,0 1-1,-5-1 1,-1 0-1,-1-2 1,0-1-1,-3-1 1,-1 1 0,-4-2-1,-1 0 1,-4-1-1,-2 0 1,-4-1-1,-1 0 1,-2-1 0,-1 0 183,-1 0 0,-2-1 0,20 1 1,-2 0-1,0 0 0,0 0 0,0 0 1,-1 0-1,2 1 0,0-1 0,-1 1 1,1 0-1,0 0 0,1 0 0,1 1 1,0 0-1,0 0-84,2 1 1,0 0-1,-1 0 1,-1 1 0,0 0-1,1 0 1,-22 2-1,1 0 1,-1 1 0,0 1-1,2 2 1,-1 1 0,1 3-1,0 2 1,-1 2-1,0 3-209,-1 2 1,-1 1 0,3 0 0,-1 1-1,21-3 1,1 1 0,0 1 0,1-1 0,0 1-1,1 0 1,-20 9 0,2 1 0,3-1 0,3 1 63,2-1 1,2 0 0,9-2-1,2 1 1,0 3 0,2 1 0,7-2-1,3 2 1,5-2 0,3 0-1,-17 27-159,9 0 1,17-8-1,10 9 1,15 0 0,21-1-1,-5-26 1,6-3 372,10 2 1,4-3 0,8-1-1,5-3 1,-9-6 0,3-1-1,3 0 1,5 1 0,3-1-1,2 0 1,4-1 0,1 0 0,2-1-1,-13-3 1,0 0 0,1 0-1,1-2 1,1 0 0,0-1-1,1 0 1,0-1-155,3 0 0,0-1 0,1 0 0,1-1 1,3 0-1,1 0 0,1 0 0,-2-1 0,-2-2 1,-1 0-1,0 0 0,0 0 0,-2-1 1,0 1-1,1-1 0,-1 0 0,0-1 0,1 0 1,-1-1-1,0-1 0,-3 0 0,-1-1 1,0-1-1,0 0-32,-2 0 1,0 0-1,0-1 1,0-2-1,0 0 1,0-2-1,-1 0 1,-1-1-1,8-2 1,-1 0-1,-2-2 1,-3 0-1,-1-2 1,-1 0-1,-4 0 1,-1-1-1,-3-2 1,17-9-1,-3-2-30,-7 0 1,-3-1 0,-7 1-1,-5-3 1,-10 3 0,-4-2-1,-4 2 1,-5 0 0,7-29 0,-20 7-1,-21 2-1875,-25 6 1975,7 26 0,-4 3 0,-3-3 0,-3 1 0,-3 2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4506 6410 19561,'6'-13'-1958,"-5"4"0,5 2 1786,0 1 1,-5 3-114,4 7 0,-4 4 1,-1 5-1,0 0 0,0 1 1,2-2-1,1-2 580,1-1 0,7-6 1,-3 1-1,4-1 0,2 0 1,-1 2-1,0-2 0,1-2 1,-1-1-1,0 1 103,1 4 1,-1-4 0,0 4-1,1-4 1,-1 1 0,0 1-1,2 1-228,3-1 0,-2-1 0,6-2 0,1 1 0,0 2 0,1 3 0,3 0 0,-1 0 62,4-3 1,-1 3-1,0 0 1,0 0-1,4 1 1,-1-1-71,1 0 1,3-2 0,-4-4 0,2 0 0,2 0 0,-2 0 0,-2 0 199,1 0 1,-8 0 0,3 0-1,-1 0 1,-3 0 0,-1 0-1,0 0-271,-1 0 1,-4 2 0,4 2 0,0 4 0,0 1 0,-1-2-4,-2-1 0,3 0 0,-2-3 0,0 1 0,4-1 0,1 0 1,2 0 198,0 1 0,1 1 1,1-5-1,2 0 0,-1 0 1,0 0-1,-1 0-20,2 0 1,1 0-1,-6 0 1,-1 0-1,-1 0 1,-2 0-363,2 0 1,-3 0 0,-1 0-1,1 0 1,-2 1 0,2 2 0,0 3-62,3 2 1,-4-5-1,3 3 1,0-2 0,2 0-1,2-1 301,0-1 1,1-2 0,2 0-1,1 0 1,-2 0 0,1 0-1,0 0 151,1 0 0,0-2 0,-3-1 0,1-1 0,4 1 0,-2 2-391,-3 1 0,6 0 0,-7 0 0,1 0 1,0 1-1,-1 2 0,0 3 18,-1 1 1,-2-4-1,1 2 1,5-4-1,1-1 1,3 0-1,0 0 432,3 0 1,2 0 0,1 0 0,0 0 0,1-1-1,2-2-319,1-2 0,5-1 0,-3 3 1,0-1-1,2 1 0,-3 2 1,1-1-76,-3-2 0,0 2 0,-1-2 0,-1 2 0,-2 2 1,1 0 86,3 0 1,-5 0 0,5-1-1,0-2 1,-3-2 0,0 1 0,-3-1-49,0 1 0,9 0 0,-7 2 0,-1-1 0,-1-1 0,0 1 0,2 1 0,1-2 0,0-1 0,0 2 0,0 2 0,0 1 0,0-2-231,0-2 0,-6 3 1,-3-4-1,-3 4 1,-1 1-1,-2 0 0,-3 0-841,-4 0 1,-4 4 0,-2 2-1,-3 1 1,-4 4-5217,-4 1 6163,-13 1 1,-8-6-1,-14-1 1</inkml:trace>
  <inkml:trace contextRef="#ctx0" brushRef="#br0">4346 9449 26971,'0'-21'-164,"0"2"0,6 12 0,2 2 0,4 4 0,2 1 0,-1 0 0,2 0 0,3 0 0,2 0 745,1 0 1,9 0-1,-2 0 1,3 0 0,3 0-1,0 0 1,3 0-1,2 0 1,-1 0 0,-1 0-456,-1 0 0,-2 4 0,3 1 0,-3-1 0,-2 0 0,-2 1 0,0-1-44,1 2 0,-6-3 0,3 5 0,0-2 0,-3-2 0,4 0 0,-3 1-82,4-2 0,-1 3 0,-2-2 0,1 1 0,2-1 0,2 2 0,2 1 0,1-2 0,2 4 0,-2 0 0,2-1 0,0 1 0,0 0 0,-1-1 0,-5 3 0,3-3 0,-1 1 0,-4-2 0,-1 1 0,-1-1 0,0-4 0,-1 3 0,1-6 0,0 0 0,-1 0 0,1 0 0,0 0 0,4 0 0,1-2 0,2-1 0,2-1 0,-1 1 0,1 2 0,2-4 0,5 1 0,-1 1 0,1 1 0,-2 2 0,2 0 0,2 0 0,-7 0 0,4 0 0,-2 0 0,-3 0 0,1 0 0,-1 0 0,-1 0 0,1 0 0,-5-1 0,2-2 0,2-2 0,-2 1 0,-3-2 0,3 4 0,0-3 0,2 0 0,-1 1 0,1 1 0,1 1 0,3 2 0,-6 0 0,8 0 0,-1 0 0,-3 0 0,4 0 0,-1 0 0,-8 0 0,11 0 0,-8 0 0,1 0 0,2 0 0,-2 0 0,0 0 0,3 0 0,-8 0 0,2 0 0,3 0 0,0 0 0,0 0 0,-1 0 0,-1 0 0,4 2 0,-1 1 0,-1 1 0,3 1 0,2 0 0,-4-3 0,7 4 0,-7-6 0,1 0 0,4 0 0,1 0 0,2 0 0,-1-2 0,-4-2 0,2-5 0,3-3 0,0 0 0,1 2 0,1 1 0,-5 2 0,3-4 0,-2 4 0,2 0 0,1-1 0,4-2 0,-4 2 0,-1 0 0,-2-1 0,-2 0 0,1 0 0,-2-2 0,1 0 0,-7-1 0,-1 0 0,-1 2 0,-3-4 0,-2 1 0,-2-3 0,0-1 0,-4 3 0,-3-3 0,-1-1 0,-2 1 0,-3-1 0,-2 0 0,-7 0 0,4 5 0,-2 0 0,-3-1 0,-2 0 0,-1-3 0,0 0 0,0-1 0,0 4 0,0 1 0,0-2 0,0-1-34,0-2 1,0-1 0,0 1 0,0-2 0,-1-3 0,-2 3-160,-2 0 0,-5-2 1,1 3-1,-3 0 0,-3-2 1,-1 2-1,-3-1-309,-2 4 1,2 1 0,-5 2 0,-3 0 0,1-1 0,-5 2-1023,-2 4 1369,3-4 1,-7 6 0,6-5 0,0 4 0,0 0 0,0-1 319,1-2 0,-2 2 0,1 1 1,1 0-1,0 1 0,1-2 0,-4 2 205,-1 0 0,-1-2 0,-4 2 1,0-2-1,2-1 0,-3 2 852,-1 3-1106,2-4 0,-9 7 0,5-4 0,1 4 1,-1 1-1,3 0-90,3 0 1,0 0 0,5-2 0,-1-1 0,0-1 0,4 1 0,-1 1 94,-1 2 0,3-4 0,-3-2 1,1 0-1,1-1 0,-4-1-8,-1-2 0,-2 3 0,-4-2 1,-1 0-1,-2 0 0,-1 1 1,2 3-184,5 2 0,-4-3 0,4 1 1,0 2-1,-2 2 0,2 1-84,1 0 1,-1 0-1,6 0 1,0 0 0,0 0-1,0 0 182,1 0 0,-7 0 0,0 0 0,0-2 0,-1-1 0,1-1 0,-2 1 116,-1 1 0,6 1 0,-7-2 0,1-1 0,3 1 0,-2 1 1,2 2-248,2 0 0,-2 0 1,4 0-1,0 0 1,-1 0-1,2 0-27,-1 0 0,-4 5 0,3-1 1,-1-1-1,0 0 0,1 0 0,0 1 167,-3-1 0,-1-1 1,-2-2-1,0 0 1,0 0-1,-2 0 1,-1-2 49,-1-2 1,0 2 0,4-2-1,0 1 1,0 0 0,0-1-112,0 1 0,0 1 0,0 2 0,1 0 0,2 0 1,2 0-1,-3 0-99,0 0 1,-1 5-1,2-1 1,2-1-1,-2-2 1,0 1 188,1 2-108,-2-2 0,5 5 1,-4-4-1,2 3 1,-2 0-1,-2 1-28,-1 1 1,5-4 0,-2 5-1,-2 2 1,-2 0 0,-1 3 0,-1-1-39,2 0 1,-2 1-1,1-1 1,-1 0-1,2 1 1,-2-1 0,3 0 65,3 1 1,-2 3-1,4 3 1,-2-1 0,0 0-1,3-1 1,1 1-103,3 3 0,4-1 1,2 1-1,3 2 1,4 1-1,3 3-326,4 3 1,7-2 0,0 2 0,7-2 0,10 1-1,11 1 1,12-3 450,12-4 0,13-5 0,6-6 0,-30-6 0,1 0 0,4 0 0,2-1 0,0 1 0,0-1-226,0 1 0,0 0 1,7 0-1,0 1 1,-6 0-1,0 1 0,2 2 1,0 1-109,-1-1 1,-1 3-1,7 7 1,0 2 0,-2 2-1,0-1 1</inkml:trace>
  <inkml:trace contextRef="#ctx0" brushRef="#br0">23128 4691 29375,'0'-32'-1967,"6"3"1,1 0 0,2 5 0,-2 6 0,1 4 1256,-1 0 0,-2 5 1,1 2-1,-5 1 0,-7 3 660,-4 2 0,-1 11 0,0 5 0,-4 5 0,0 9 0,2 6 0,2 7 0,4 6 14,1 9 1,1 1 0,5 14 0,0 1 0,2 2 0,0-35 0,2 2 44,2 2 1,1 0-1,0-1 1,0 0-1,2 5 1,1-1-1,-1-1 1,0 0-1,-1-3 1,1 0-1,0-2 1,0 1-1,0-3 1,0 0-64,0-1 0,0 0 0,7 33 1,-7-9-1,-5-6 0,-2-5 0,-2-7-210,0-3 0,0-2 1,0-3-1,0-7 1,0-4-1,0-4 1,1-2-628,4-2 1,-1-4 0,8-4 0,4-5 0,4-4 1255,3-4 0,2-21 1,2-11-1</inkml:trace>
  <inkml:trace contextRef="#ctx0" brushRef="#br0">23114 4505 15493,'-25'-51'0,"3"5"0,6 8-372,5 4 0,6 7 1,5 6-1,0 2 1,0 3 939,0 1 1,7 5-1,8-1 1,11-1-1,11 2 1,11-2 0,5 0 48,6-1 0,12 1 0,-2 2 1,2 1-1,3-1 0,-3-2-303,-3-2 0,3 3 0,-9 0 1,-2 4-1,-1-1 0,-6 2 1,-1 1-125,-5 2 0,1 1 1,-7 2-1,2 3 1,-1 6-1,1 9-447,-2 5 1,2 13 0,-2 7 0,1 10 0,-4 9 0,-18-26 0,-3 2 0,1 5 0,-1 0 75,-1 4 1,-1 1-1,-1 10 1,0 3 0,0 0-1,0 0 1,1 4-1,1 1 1,1 2 0,2 2-1,0-1 1,2 1 195,1 2 1,0-1 0,-1-1-1,1 0 1,2-1 0,1-1 0,0 0-1,0-1 1,2-1 0,0 0-1,0-2 1,0-1 110,0-2 1,0-2 0,1-2 0,0-1 0,-4-6 0,-1-1 0,0-4 0,0-1 0,-2-5 0,-2-1 0,12 28 0,-8-8-193,-10-9 1,-6-16 0,-8-10 0,-5-5 0,-7-8 0,-13-4 407,-12-7 0,-15-7 0,13 0 0,-2-3 1,-6-1-1,-3-1 0,-7-2 0,-1-1 1,-6-1-1,-1 0 0,-1-1 0,-2-1-260,1-1 1,0 1 0,-2 1-1,1 1 1,0 0 0,0 0 0,2 0-1,1 1 1,2 1 0,2 0-1,5 2 1,1 1-602,5 3 0,2 1 0,0-1 0,3 1 0,6 5 0,1 2 1,-30 1-1,11 7 0,12 12-2807,10 10 3312,19 11 0,5 1 0,12 5 0</inkml:trace>
  <inkml:trace contextRef="#ctx0" brushRef="#br0">23035 6264 28833,'-2'-8'-9831,"-2"4"10358,-5 2 1,-5 2-1,-2 0 1,-2 0 0,2 0-1,0 0 1,-1 0 11,0 0 0,-6 0 0,4 0 0,-2 2 0,-2 2 0,-4 7-613,-4 5 1,3 0-1,-3 7 1,3 2 0,1 3-1,0 4-333,1 2 1,0 3 0,4 8 0,3 5 0,3 5 0,1 4-1,4 3 115,4 7 1,4-3-1,9 5 1,7-4-1,11-5 1,10-6 0,11-4 586,5-3 1,9-10 0,2-1-1,1-4 1,-1-6 0,0-4-443,-1-6 1,-2-3 0,3-2 0,-2-1 0,-3-2 0,-1-1 0,-3 0 85,-3-2 1,-5 4 7,-8-7 1,8 6-1,-2-2 1</inkml:trace>
  <inkml:trace contextRef="#ctx0" brushRef="#br0">23474 7330 29620,'2'-39'-2228,"2"4"1,8 8 0,6 11 0,0 6 2681,1 5 0,2 10 0,5 3 1,1 6-1,-2 4 0,-1 4 1,-2 3-1,0 3-1304,-1 3 1,-3 6 0,-9 6 0,-5-1-1,-4 2 1,-4 2 0,-7 3 3,-5-2 0,0 4 1,-6-7-1,-2 0 1,0-1 698,2-3 1,-3-3 0,4-10 0</inkml:trace>
  <inkml:trace contextRef="#ctx0" brushRef="#br0">24221 7863 30845,'0'-34'-9831,"1"9"9683,4 11 1,1 19 0,4 16-1,-1 10 1,0 12 0,0 6 0,0 8 36,1 7 1,-3 6 0,-3-31-1,0 2 1,0 0 0,-1 0 0,1 2-1,0 0 1,0 3 0,1 0 0,-1 1-1,0-1 9,1 2 0,-1 1 0,0 0 1,1 1-1,2-2 0,0 0 1,-1-1-1,1-1 0,0 1 1,1-2-1,0-2 0,0-1 31,0-2 1,2-2-1,12 27 1,-3-11-1,0-10 1,2-8 0,-2-11-1,1-10 151,-4-10 1,-1-6 0,-2-11 0,-1-16-272,-3-18 0,3-18 0,-5-10 0</inkml:trace>
  <inkml:trace contextRef="#ctx0" brushRef="#br0">24554 7716 26202,'3'-54'-1121,"6"5"0,6 7 0,13 20 0,2 6 1,2 5 1646,2 7 0,8 4 1,8 4-1,11 8 0,-25-3 1,2 2-1,6 2 0,1 2 1,4 1-1,1 2-388,4 2 0,0 1 0,1 1 1,0 2-1,3 3 0,-1 1 1,-1 0-1,-1 2 0,1 0 1,-1 0-1,-2 2 0,0 0-274,-2 1 1,0 1-1,-4-2 1,-2 1-1,-3 4 1,-2 1-1,0 1 1,-2 1-1,-3 0 1,-2 1-1,-3 2 1,-1 2-1,-4-1 1,-3 2-199,-1 1 0,-3 1 0,-2 3 0,-3 1 0,-2 1 1,-4 0-1,-2 1 0,-2 1 0,-4 0 0,-3 0 1,-3-2-1,-2 0 0,-3-2 0,-1-2 202,-1-4 0,0-2 0,-3-4 0,-1-4 0,-17 22 1,-4-10-1,-2-10 0,-3-12 632,-5-8 1,-11-7 0,-6-10 0,-10-2-1,34 0 1,0-2 0,-2-1 0,-1-1 0,-1-2-1,0-1-568,0 1 0,0 0 0,7 0 0,1 1 0,-3 1 0,-1 0 0,-32-2 0,9 3 1,6 7 67,4 6 0,2 3 0,2 14 0,7 8 0,5 7 0</inkml:trace>
  <inkml:trace contextRef="#ctx0" brushRef="#br0">24448 9542 29551,'0'-20'-4916,"7"8"1,5 15 4776,4 13 0,6 18 1,-1 21-1,3 11 1,-10-26-1,1 0 0,1 5 1,-1 1-1,2 3 1,0 1 147,0 2 0,1 1 1,0 1-1,1 2 0,2 3 1,1 0-1,-1 1 0,0 0 1,-1-1-1,-1 0 0,-3 1 1,-1-1-1,-2-4 0,-2 0-261,-1-3 0,-2-1 0,-3-4 0,-2-1 0,0-2 0,-1-2 0,-1-2 1,1-1-1,1 27 0,1-12 299,-1-11 1,-1-3 0,-4-14 0,-2-6 0,-7-11 147,-5-14 1,-5-26 0,-5-18-1</inkml:trace>
  <inkml:trace contextRef="#ctx0" brushRef="#br0">24941 9662 29465,'12'-69'-1998,"5"2"0,16 5 0,4 13 0,0 4 2516,1 4 0,2 7 1,5 4-1,5 5 0,10 4 1,11 2-1,-30 11 0,2 1 1,3 1-1,1 2-339,2 1 1,0 2 0,6 0 0,0 2-1,-1 0 1,1 2 0,2 1 0,-1 2 0,0 2-1,-1 1 1,-2 1 0,-1 2-325,-3 0 0,0 1 1,1 3-1,-1 2 0,-5 0 1,-2 3-1,-1 1 1,-2 2-1,-1 0 0,-2 3 1,-2 3-1,-3 1 1,0 3-1,-3 3 41,1 4 1,-3 3 0,-3-2 0,-3 3 0,0 6 0,-3 3-1,0 3 1,-3 2 0,-2 1 0,-1 1 0,-2 4 0,-2 2 0,-3 0-1,-1 1 93,-1 1 1,-1 1 0,-1 5-1,-1 1 1,-1-9 0,-1-1 0,-1-2-1,-2-2 1,-2-3 0,-2-3 0,-1-6-1,-3-2-98,0-5 0,-2-3 1,0-4-1,-2-2 0,-16 15 1,-7-8-1,-8-7 1,-9-10-69,-7-8 1,26-10-1,-2-2 1,0-3-1,-1-2 1,-1 1 0,-1-1-1,-4-1 1,-1-1-1,1-1 1,-1 0-1,-4-2 1,0 0 1152,1-1 0,-1 0-976,0 3 0,-2 1 0,-3-2 0,-1 0 0,-1 2 0,0 1 0,-2 1 0,-2-1 0</inkml:trace>
  <inkml:trace contextRef="#ctx0" brushRef="#br0">25061 11528 23014,'7'-6'-824,"-2"8"1,-4 11 281,-1 12 0,0 9 0,0 12 0,0 6 1,0 7-1,-1 8 0,-1-29 0,-1 1 687,-1 3 0,-1 2 0,1-1 0,1 1 0,-1-1 1,0 0-1,1 0 0,-1 0 0,1-1 0,0 0 0,0 2 1,2 1-1,0-1 0,2-1-359,-1 1 0,3 0 1,3-2-1,2-1 0,-1-2 1,1-1-1,13 34 0,6-5 1,4-12-743,3-12 0,1-12 0,5-14 1,0-9 1139,0-10 0,0-23 1,0-10-1</inkml:trace>
  <inkml:trace contextRef="#ctx0" brushRef="#br0">25541 11541 31159,'-5'-74'-2458,"1"3"0,-1 0 1,8 16-1,6 6 2907,9 7 0,7 5 1,8 10-1,5 2 0,11 2 1,9 6-1,16 3 0,-32 9 1,2 1-89,5 1 0,2 2 0,3 3 0,-1 2 0,2 2 0,0 3 0,0 2 0,1 3 0,2 3 1,1 3-1,-1 2 0,-1 3-579,2 3 1,-2 2 0,1 5 0,-4 3 0,-7 1 0,-5 2 0,-3-1 0,-2 3 0,-4 1 0,-4 2 0,-4 0-1,-4 1 1,-3 2 0,-2 1-92,-3 0 0,-4 0 0,-3 1 0,-3 0 1,-2-2-1,-3 0 0,-3 0 0,-4 1 0,-2-3 1,-4-1-1,-3-1 0,-3-1 311,-2-2 1,-1-1-1,-1-2 1,-1-1-1,0-2 1,-1-1 0,-2-1-1,0-2 1,2-2-1,-1-2 1,-26 24 0,5-9 150,1-4 0,0-11 0,2-2 0,-2-5 0,-2-3 0,-2 0-1510,-1-2 1,-15 0 1356,-4 2 0,31-9 0,-2 0 0,3 0 0,0-1 0,-1-2 0,-1 0 0</inkml:trace>
  <inkml:trace contextRef="#ctx0" brushRef="#br0">24874 13221 29310,'12'-18'-2411,"-3"0"0,3 8 0,-5 11 2083,0 11 1,8 13-1,-4 12 1,-1 8 0,2 9-1,-2 10 1,-4-27 0,-1 2 283,0 4 1,-2 1 0,-1-3-1,-1 1 1,2 8 0,-1 2 0,-1-2-1,-1 1 1,0-2 0,0 1-1,0-1 1,0 0 52,0-2 0,0 0 0,1-4 0,0-1 0,0-2 0,2 0 0,2-2 0,2-1 0,12 28 0,11-4 0,7-9-1531,9-5 1,10-5 1768,6-15 1,4-13-1,0-2 1</inkml:trace>
  <inkml:trace contextRef="#ctx0" brushRef="#br0">25687 13074 28967,'8'-56'-2181,"5"2"0,15 7 1,9 16-1,0 9 2846,2 5 1,1 6 0,4 2 0,5 4 0,6 5 0,7 5 0,12 6 402,-31-1 0,0 1-1002,-2 2 1,1 2-1,10 6 1,1 3 0,-4 0-1,0 2 1,1 2 0,-1 2-1,3 5 1,-2 2-1,-1 3 1,-2 0-257,0 3 0,-2 2 1,-2 5-1,-3 2 0,-3-2 1,-3 1-1,-2 1 0,-3 1 1,-2 1-1,-4 1 0,-2-1 1,-3-1-3,-3-1 1,-2 0-1,-4-3 1,-3-1-1,-3-2 1,-2 0 0,0-1-1,-3 1 1,-2-2-1,-3 0 1,-2-2 0,-4-1-1,-2-2 1,-4-1 147,-2-1 0,-1-1 0,1-2 0,-1-2 0,-2-1 1,-1-1-1,0 0 0,-1-1 0,-1-1 0,-1-2 1,-1-2-1,-1-1 0,-31 16-58,-3-5 1,-4-5-1,32-17 1,-2-3-1,-2-1 0,-2-1 1,0-2-1,-1-1 1,-2-1-1,-1 0 412,0-2 1,0 1-1,0-1 1,-1-1-1,0 0 1,1 0-1,-1 1 1,0 0-311,1 0 0,-1 2 0,3 0 0,1 0 0,-1 1 0,0 1 0,-1-3 0,0 0 0,-2-1 0,-1 0 0</inkml:trace>
  <inkml:trace contextRef="#ctx0" brushRef="#br0">25207 14980 27689,'0'17'-2314,"0"1"0,0 18 0,2 5 0,2 13 2365,5 8 1,3 7 0,3 4 0,1-1 0,-7-34 0,1 0 0,1 0 0,1 1 0,0 2 0,2-1 0,1 1 0,0-2-53,-1 0 1,1-1-1,4 3 1,-1 0 0,0-2-1,0-1 1,-1 0-1,0-1 1,0 1 0,-1-2-1,13 33-479,-4-6 0,2-1 0,-5-7 0,2-4 0,0-6 0,-4-5-2073,0-3 1774,3-13 873,-8 1 0,10-11 0,-4-1 1</inkml:trace>
  <inkml:trace contextRef="#ctx0" brushRef="#br0">26087 14913 17832,'6'-31'-634,"3"9"0,10 10 0,8 18 1,7 9 689,4 10 0,13 6 0,4 6 1,4-2-1,5 1 0,2 0 0,-31-19 1,0 0-1,0-1 0,-1 0 219,32 14 1,2 2-1,-8 2 1,-3 3-1,-4 6 1,-9 3-444,-5 5 1,-2 11-1,-7 5 1,-5 1 0,-6 0-1,-6-3 1,-4-1-43,-4-2 0,-5-4 1,-5 2-1,-5-1 1,-6-4-1,-7-3 650,-2-3-344,-7 0 1,2-2 0,-6-2 0,1-4-1,-1-1 1,1-1 158,-2-4 1,-2-2-1,-1-7 1,0 1-1,-1-2 1,-2-3-339,-2-4-147,1 3 0,0-6 0,-2 2 0,-3 0 0,-6-1 0,-6 3 259,-4 2 0,26-10 1,0 0-1,-2 3 0,0-1 1</inkml:trace>
  <inkml:trace contextRef="#ctx0" brushRef="#br0">25407 16965 28743,'17'24'-3157,"-1"6"0,-1 5 3104,1 7 1,6 11 0,0 2 0,2 1 0,-2 3 0,-4 1-1,-2 5 1,1 0-296,0-1 1,1 4-1,-3-5 1,1 0-1,4-1 1,-1-4-1,2-1-432,-1 0 1,-2-10 0,4 3 733,2-7 0,1-6 1,2-10-1</inkml:trace>
  <inkml:trace contextRef="#ctx0" brushRef="#br0">26074 17045 14408,'21'-34'-348,"-1"0"1,5-2 0,1 0 0,18-22 0,5 11 295,0 11 0,1 8 1,-4 15-1,0 5 1,4 8-1,5 9 1,10 9-1,6 7 299,-32-10 1,-1 1 0,-1 1-1,-1 0 1,-1 3 0,0 2-1,-3-1 1,-1 2 0,26 26-1,-7 3-187,-6 1 1,-8 6 0,-5 4-1,-4 0 1,-7 2 0,-5-1 0,-6 3 41,-3 1 1,-3-3-1,-7 6 1,-7-3 0,-5-1-1,-8-1 1,-4 0-42,-3-4 0,-11-3 0,3-6 1,-3-1-1,-1-2 0,2-2-239,1-2 0,-11 1 0,8-5 0,-1-5 1,-5-2-1,0-2-37,0-1 0,-11-5 1,-1-6-1,-4-2 1,-6-4-1,-1-3 1,34-8-1,-1-1 152,-2 0 1,-1 0-1,2 0 1,-2 0-1,-9-1 1,-2 0 133,-3 2 1,-2 1-1,-9 3 1,-1 2 0,-6 0-1,0 1 1</inkml:trace>
  <inkml:trace contextRef="#ctx0" brushRef="#br0">23794 7610 29106,'14'-21'-4277,"-5"-1"1,-1 9 4126,3 5 0,-4 5 0,1 8 0,-2 6 0,-4 15 0,0 8 0,-4 10 0,-3 6 0,-9 10 0,-6 3 0,-6 5 0,0 2 0,12-33 0,0 0 0,-1 1 0,0 1 31,-1 1 1,1 2 0,-1 2 0,1 2-1,1 0 1,1 0 0,0 2 0,-1 0-1,1 1 1,0 0 0,0 0 0,1 1-1,0 1 1,1 0 0,2 1 0,2 1 73,1 0 0,2 1 0,-2-1 0,1 0 0,2 1 0,0 1 1,0 0-1,0 2 0,0 3 0,1 0 0,0 4 0,1 1 0,-1 3 1,1 0-4,-1 3 0,-1 0 0,0 2 0,-1-1 0,-3 3 0,0 0 0,3-22 0,0 1 0,-1 0 0,0 1 0,0 0 0,0 1 1,0 3-1,-1 1 0,-1 0 0,1 0 0,-2-1 0,0 0 40,0 0 1,0 1-1,-1 0 1,1 4 0,-1 2-1,1-2 1,0-2 0,0 0-1,0-1 1,1 0-1,-1 0 1,1 1 0,-1 1-1,0 1 1,0 0 0,0-1-1,0 0 1,-1 1 76,0 0 0,0 1 0,0 1 0,1 4 0,-1 0 0,1 0 0,0-1 0,0 0 0,1 1 1,-1-1-1,2 1 0,-1 1 0,0 2 0,1 1 0,0-1 0,0 1 0,0 0 0,1 1 1,1-18-1,1 1 0,-1 0 0,0 1-190,1 2 0,-1 1 1,1-1-1,0-1 1,0 15-1,1-1 1,0 1-1,0-14 1,1 2-1,0-1 1,0 1-1,1-2 1,-1 1-1,1-1 1,0-1-1,0-2 1,0 0-1,0 0 1,0-1-1,0 1 1,1 0-1,0-1 1,0 1-477,0 0 1,1 0 0,1 0 0,0-2 577,1 10 1,0-2 0,2 1-1,4 7 1,2 2 0,1-4-1,-1-9 1,1-2 0,2-1-1,-1 0 1,2 0 0,1-1 0,1 0-1,1-1 1,0 0 0,1-3-1,1 0 1,0 0 92,1-2 1,-1 1 0,3 0-1,4 3 1,2 0 0,-1-1-1,-2-4 1,0-1 0,-1-1-1,2 0 1,0-1 0,1 0-1,0 0 1,1 0 0,0 0 0,-1-1-1,1 0 1,0-1-116,-1 1 1,0 0-1,0 0 1,3 3 0,0 0-1,-1 0 1,-3-4-1,-2 1 1,1-1 0,1 1-1,-1 0 1,0 0-1,-1 0 1,-1 0 0,-1-1-1,10 23 1,-1-1-1,-3 1 1,-1 0-1931,-1-1 0,-3 0 1971,-2-4 0,-1 0 0,0-1 0,-1 0 0,-1-4 0,0-1 0,1 0 0</inkml:trace>
  <inkml:trace contextRef="#ctx0" brushRef="#br0">22141 14380 26843,'-6'-7'145,"-2"2"0,-4 4 1,-2 4-1,0 6-209,-4 8 0,-3 8 0,-6 8 0,1 6 0,-2 6 0,-2 6 0,-1 5 51,1 3 1,8-1-1,4 3 1,3-2 0,4-3-1,2-2-643,4-6 0,4-3 0,2-11 1,5-7-1,8-8 0,8-6 0,6-5-4731,3-8 5483,12-12 1,-2-15-1,13-7 1</inkml:trace>
  <inkml:trace contextRef="#ctx0" brushRef="#br0">22275 14673 26843,'-6'6'-3615,"-3"-4"5042,-3-5 1,-1 0 0,-1 7 0,3 6-1405,2 7 1,-3 5 0,4 8-1,-1 1 1,2 0 0,1 0 0,3 0-1,2-3-292,1-4 0,6 0 0,4-7 0,8 0 0,7-4 0,6-4-351,3-5 1,6-8 0,5-7 0,-2-5 0,-4-6 0,-3-3 9,-5-2 1,-9-4 0,-4 0-1,-5 1 1,-4 1 0,-6 1 1059,-6 1 1,-10-1-1,-9 10 1,-3 2-1,-4 2 1,0 5-1,-2 5-653,1 3 0,8 2 0,6 5 0,5 6 0,10 6 0,10 2-2648,13 4 2679,15 1 0,10 2 0,7-1 0</inkml:trace>
  <inkml:trace contextRef="#ctx0" brushRef="#br0">22901 14873 27769,'-28'0'0,"-3"-1"0,-3-2 0,-2-2 0,2 2 0,0 5 0,2 7 132,-1 8 1,3 17 0,8 8 0,6 2-1,7 1 1,9-7 0,12-5-117,13-5 0,8-9 0,20-5 0,8-10 0,5-8 0,7-10 0,-2-6 0,-1-9-837,-5-6 1,-15-2 0,-7-11-1,-15-2 1,-13-3 0,-11-8-684,-6-1 0,-18 0 0,-9-1 1393,-4 6 1,-17 2-1,1 2 1</inkml:trace>
  <inkml:trace contextRef="#ctx0" brushRef="#br0">25501 4265 27418,'26'-33'-1314,"2"11"1,2 0 0,1 7-1,-3 6 1471,-4 5-332,-5 2 1,-7 8-1,-2 3 1,-2 3-1,-2 3 1,-3 2-1,-3 4 1,-5 3-1,-4 1 1,-4 3-1,-6 2-275,-8 2 1,-2 2 0,-10 8 250,-2 2 1,-4-1 0,2 6-1,-3 1 1,2 1-4,2-2 0,7 1 1,13-6-1,5-1 1,7-3-1,7-4-206,6-5 1,9-4-1,8-7 1,4-6-1,7-8-1294,6-5 1888,0-7 0,15-13 1,-4-9-1</inkml:trace>
  <inkml:trace contextRef="#ctx0" brushRef="#br0">25967 4585 27418,'-6'-12'-509,"-3"3"1,-3 4-1,-2 4 347,-4 1-1,0 3 1,-7 6 0,-3 10 0,-2 9 0,-1 8 0,1 2 0,4 5-505,2 6 0,14-5 1,1 8-1,9-4 0,10-5 1,12-2 825,11-1 1,7-6 0,3-4-1,3-8 1,-2-9 0,1-7-373,-2-4 1,-6-16-1,3-8 1,-8-13-1,-5-10 1,-6-8 0,-8-2 169,-7-1 1,0-9 0,-3 8 0,-3 0-1,-6 2 1,-4 7 66,-5 7 1,-6 1 0,2 13 0,-2 8 0,-4 7 0,-2 8 0,-2 4-1272,-1 4 1,6 10 0,-2 9 0,6 7 723,5 5 0,14-2 0,2 0 0</inkml:trace>
  <inkml:trace contextRef="#ctx0" brushRef="#br0">26527 5051 14555,'-15'-62'0,"5"11"118,2 16 1,1 10 0,-8 13 0,-3 6-124,-4 10 0,-9 5 0,-4 14 0,-4 0 0,2 2 0,6 2 0,10 0 0,9-1 128,8 1 1,22 6 0,17 2 0,20 4-1,-20-19 1,3 0 0,0-1 0,1 0 334,0 0 0,0-2 0,1-3 0,-1-2 1,27 6-1,-5-5 0,-6-5 0,-8-10 1,-7-11-326,-7-12 1,-17-9 0,-7-11-1,-9-5 1,-10-8 0,-14-7-1,7 31 1,-3 0 26,-3 1 1,-2 1-1,0-1 1,-1 2 0,-1 4-1,-1 1 1,-28-20 0,-2 9-1,3 12-952,5 10 1,-1 9-1,8 12 1,5 7 813,5 8 0,11 10 0,3 3 0</inkml:trace>
  <inkml:trace contextRef="#ctx0" brushRef="#br0">26020 5691 25541,'0'13'-4037,"0"0"1,0 1 3631,0-1 0,-1 0 1,-3 1-1,-5-1 1,-3 2-1,-2 1 318,1 2 1,0 4-1,-1-4 1,1-2-1,1-1 1,3-2-1,5 1-958,2-1 1,4-6 0,2-2 1348,5-4 1,9-13 0,3-2 0</inkml:trace>
  <inkml:trace contextRef="#ctx0" brushRef="#br0">26020 5504 26142,'-13'-40'-1266,"0"0"0,5 8 0,4 3 0,2 7 873,2 3 0,0 6 0,2 5 1,2 1-1,7 1 0,4 0 0,5 5 3630,5 3-3277,5 0 0,12 11 0,3-1 1,7 4 437,5 1 1,6-2 0,-2-2-1</inkml:trace>
  <inkml:trace contextRef="#ctx0" brushRef="#br0">26740 5424 11746,'0'-32'0,"0"8"571,0 14 0,0 23 1,-1 22-1,-4 11-669,-4 6 1,-8 7 0,-6 2 0,-3 1 0,-5 0 0,-5 2 0,-1 1-379,2 2 0,2-8 1,5-4-1,-2-6 1,-2-3-1,-2-6 95,-3-8 0,-3-8 0,-2-15 1,2-6-1,6-8 0,6-11 0,6-14 571,4-12 0,11-7 0,8-2 1,11 2-1,10 1 0,8 0 884,5 4 0,2 10 1,0 9-1,-1 10 1,1 9-1,0 9 21,-2 10 1,2 15-914,-5 21 0,-14-15 1,1 2-1,-2 1 1,0 1-1</inkml:trace>
  <inkml:trace contextRef="#ctx0" brushRef="#br0">22555 15579 25173,'4'-32'-6840,"2"5"7309,1 8 0,-5 13 0,-2 10 0,-8 13 0,-5 6 0,-6 6 0,-6 0-165,-5 2 1,-3 11 0,4-2 0,-2 3 0,1 1 0,2 1 0,3-1 0,3 0-829,4 1 1,9-1 0,5-4-1,2-1 1,4-5 0,3-6-1608,9-4 0,4-10 2343,4 0 1,9-1 0,-3-6-1</inkml:trace>
  <inkml:trace contextRef="#ctx0" brushRef="#br0">22288 16019 28758,'0'-26'-2269,"1"0"1,4 4-1,4 4 2869,3 4 0,5 5 0,4 1 0,3 2 0,4 5 0,2 2 0,4 5 0,4 2-985,5 2 1,3 2 0,-3 3 0,3 1 493,1 2 1,-4 6 0,3-4 0</inkml:trace>
  <inkml:trace contextRef="#ctx0" brushRef="#br0">22901 16099 28758,'-16'-1'1713,"3"-4"-1320,1-4 0,1-2 0,1-1-552,1 3 1,8 3 0,1 6 0,7 1 0,6 2 0,4 3 267,0 2 1,7 1 0,0 4 0,4-1 0,3-2 0,-1-2-765,-2-3 1,-2 0-1,0-5 1,-4 0 0,-4 0 278,-4 0 0,-6-6 0,-5-1 0,-6-1 1116,-6 4 1,2 2-1,-1 4 1,2 2-1,3 5 1,3 3-1,5 3-574,4 2 1,8-2 0,7 3-1,4-3 1,6-3 0,2-3-167,1-5 0,7-3 0,-7-2 0,-1-3 0,-2-5 0,-4-5 0,-4-2-228,-4-2 0,-4-1 0,-7 3 0,-5-1 0,-5 6-287,-7 5 0,-6 22 0,-6 12 0,-4 14 0,-3 14 273,-2 13 1,11-29 0,0 0 0,-1 7 0,0 0 0</inkml:trace>
  <inkml:trace contextRef="#ctx0" brushRef="#br0">4719 9676 8526,'0'-44'0,"0"0"0,0 4 0,0 2 0,1-27 0,2 11 456,2 13 0,5 8 1,-2 9-1,0 5 1,1 3-1,3 6 1,6 1-1,9 3 1,8-2-1,10 2 0,9 1-138,12 2 1,-29 0-1,1 0 1,6 0-1,1 1 1,5 1-1,1 1 1,3 0-1,3 1 1,4 2 0,2 0-1,3 0 1,1 0-1,4 1 1,1-1-1,-1 0 1,1 0-62,0 0 0,0 0 1,-4 0-1,-1 0 0,1-1 1,0-1-1,-3 2 0,0 0 1,1 1-1,-1-1 1,-2 2-1,0 1-427,-1-1 1,0 2 0,-2 0 0,-1 1-1,-8-1 1,0 2 0,-3 0 0,-1 1-1,-4-1 1,-2 1 0,29 11 0,-16-2-814,-12 1 1,-11-7 0,-16-6 0,-20-1 0,-26-3 974,-28-1 1,17-5-1,-3-2 1,-12 0-1,-3-2 1,-11-1-1,-2 0 1,21 3 0,0-1-1,-1 1 1,-5 0-1,-2 0 1,0 0-1,0 0 1,0 1-1,-1 0 232,-1-1 1,-1 1-1,0-1 1,-2 1 0,0 0-1,0 0 1,4 1-1,1 0 1,0 1 0,2 0-1,1 0 1,0 1-1,2 0 1,1 1 0,0 0-1,-19 0 1,3 0 0,7 0-1,3 0 31,7 0 1,4 0 0,-24 1 0,14 2 0,19 2-1,18-1 1,13 2-509,13 3 1,27 3 0,34 2 0,-17-5 0,5-1-1,12 1 1,3 1 0,-14-3 0,2 0 0,0 0 0,5 0-1,0 1 1,1-1-168,3 0 1,1 0 0,1 0 0,7 1-1,1 0 1,0-1 0,-2 0 0,-1-1 0,1 1-1,1-1 1,1 1 0,-1 0 136,1 1 0,-1 0 1,1 0-1,-16-2 0,0 0 1,1 1-1,-1-1 0,0 1 1,0 0-1,0-1 1,0 1-1</inkml:trace>
  <inkml:trace contextRef="#ctx0" brushRef="#br0">3146 9875 18983,'-30'-47'-502,"4"3"1,-3 10 0,10 20 0,0 10-1,-3 7 448,-3 6 1,4 4-1,-9 3 1,1 2 0,2-2-1,3-1 1,6-3-1,5 0 1,4 0 0,5 2-1,4 3 1,6 1 772,7-1 1,14 1-1,14-6 1,11-2 0,10-2-1,6-1 1,6-1 0,-35-3-1,-1 0-590,3-1 1,0-1 0,-2 0-1,-1-1 1,35 0 0,-4 0 0,-1 0-1,-4 0-27,-3 0 0,-4 6 0,-3 2 0</inkml:trace>
  <inkml:trace contextRef="#ctx0" brushRef="#br0">3919 9849 22934,'-7'-33'-653,"-5"17"0,10 0 0,-4 22 0,2 8-1829,0 12 1910,-7 0 1,8 19 0,-6-2 0,-1 4 0,-2 2 0,-1 3 411,-1 4 0,-5 5 0,-2 5 0</inkml:trace>
  <inkml:trace contextRef="#ctx0" brushRef="#br0">6572 12168 11947,'1'-15'-429,"2"-1"1,3-2 0,2 3 543,2 5 0,2 2 1,1 5-1,0-1 1,2-1-1,2 1 0,2 0 1,0 1-1,2 1 1,0 2-1,2 0-234,2 0 0,-2 0 0,-1 2 0,2 2 0,1 3 1,1 2-1,1 0 0,0 0 125,-1-2 189,1 5 1,0-9 0,1 5-1,1-2 1,4-3 0,1-2 89,3-1 0,5 0 0,1 0 0,-2 0 0,2-1 0,-2-2-127,1-2 0,2-4 0,1 5 0,-1-1 0,1 1 1,-1 0-186,-1 1 1,3-3 0,-2 1 0,1 2-1,-1 2 1,1 1 0,-1-2 131,2-2 0,-5 2 0,4-2 0,-4 2 0,-1 2 0,0 0 0,-1 0 19,-4 0 1,2 0-1,-4 0 1,0 0 0,1-1-1,-2-2 1,2-1-4,0 1 1,-4 1 0,3 2 0,-2-1 0,0-2 0,0-2-120,2 2 1,-5 2 0,3 1 0,-2 0 0,1 0 0,1 0 0,-1 0-15,-2 0 0,3 0 1,0 0-1,-1 0 0,-2 0 1,0 0-1,2 0 150,1 0 0,6 0 0,-3 0 0,1 0 0,-1 0 1,0 0 271,1 0-419,0 0 1,1 0 0,-2 0 0,0 0-1,-2 0 1,1 0-189,-3 0 1,2 0 0,-1 1 0,-1 2-1,-1 2 1,1-2 0,1-2 417,-1-1 0,-2-1 1,0-2-1,2-2 1,1 1-1,-2-1-32,0 1 1,-3-2-1,1 3 1,0-1 0,-2 1-1,-2 1 1,0 2-179,0 0 1,1 0 0,0 0 0,-2 0 0,2 0-1,-1 2-242,0 2 0,2-2 1,-3 3-1,2 0 1,1-1-1,0-1 1,3-1 378,0-2 1,0 0 0,-1 0 0,1 0 0,2 0-1,3-2 22,1-2 1,-3 1 0,3-5 0,0 3 0,-2 0-1,1 1 1,-3-1-294,-2 2 1,-2 2 0,1 1-1,0 0 1,-1 0 0,1 0-1,0 0-31,-1 0 0,1 0 1,0 0-1,1 0 0,1-2 1,4-1-1,0-1 359,-1 1 1,4 1 0,-4 1 0,1-2 0,1-1 0,-1-1-4,-1-1 0,5 5 0,-3-4 1,0 4-1,-1-1 0,-2-1-406,0-1 0,5-1 0,-4 5 1,1 0-1,1 0 0,-2 2 1,3 1 142,-1 1 0,1 1 1,4-5-1,-2 0 0,-3 0 1,0 0-1,-2 0 314,1 0 0,3 0 0,-4 0 0,1 0 1,-1-2-1,-2-1-113,-2-1 0,2-1 0,-1 5 0,-2 0 0,1 0 0,-3 0 0,3 0-350,1 0 1,-4 0 0,6 0 0,-3 0-1,-1 0 1,-1 2 0,1 1 168,0 1 1,-1 1 0,1-5-1,0 0 1,-1 0 0,1 0 0,0 0 225,-1 0 0,-4 0 1,1 0-1,0 0 0,3 0 1,-1 0-1,-2 0-189,0 0 0,-1 0 0,5 0 0,-1 0 1,1 0-1,-2 0-195,-3 0 0,3 0 0,-2 0 0,2 0 0,1 0 0,1 0 1,0 0 375,-1 0 1,1 0 0,0 0 0,-2 0 0,-1 0 0,-2 0 25,2 0 0,1-5 1,1 1-1,1 1 0,-2 1 1,0 1-1,-1-2-202,0-1 0,8-1 0,-5 5 0,1 0 0,0 0 1,1 0-166,2 0 0,-2 0 0,5 0 1,-1 0-1,-1 0 0,3 0 0,2 0 244,0 0 0,0 0 0,1 0 0,1 0 0,-2-1 0,1-2 1363,-1-2-1429,-6 1 0,6 4 1,-4 0-1,0-2 1,1-1-1,-2-1 0,1 1-231,-4 1 0,4 2 1,-2 0-1,0 0 1,0 0-1,2 0 160,1 0 0,-3 0 0,3 0 0,0 0 0,0 0 0,2-1 0,-1-2 40,1-1 1,-7-5 0,4 3 0,0-2-1,1 0 1,0 0-123,-3 4 1,1 1-1,0 0 1,-3-2 0,1 2-1,-1 2 1,3 1-487,-3 0 0,-5 4 0,-2 1 0,0-1 0,1 2 0,-3 2-1470,-1-1 1764,-1 5 0,-4-5 1,-1 5-1,2-2 1,1-1-1,2 2 340,-2 0 0,5 3 0,0-1 0</inkml:trace>
  <inkml:trace contextRef="#ctx0" brushRef="#br0">25274 7730 8449,'-7'-6'0,"2"-3"0,-1-3 389,2-1 0,-1-1 1,7 1-1,1 0 1,3-1-1,0 1 0,1 1 1,-1 2-1,0 1 98,-3-1 0,-3 4 1,-5 0-1,-5 0 1,-6-1-1,-7-2 0,-2 0 1,-1-2-82,-1 0 1,0-3 0,1 1-1,-1 0 1,2 1 0,1 1 62,2 2 1,6 1 0,-2-4 0,3 1-1,2 4-461,-1 1 1,1 2-1,1 5 1,2 2 0,1 3-1,-1 1 1,-4 5-136,-4 4 1,2 1-1,-5 3 1,1 1-1,0-2 1,0 2 256,-1 0 0,3 1 0,-3 3 0,2-1 0,3-2 0,1 2 1,2 1-1,-1 2 1,1-1-1,0 1 1,-1 0-1,3-1 1,0 1-105,2 0 0,2-1 0,-3 1 0,2 0 0,2-1 1,2 1-1,-1 0 81,1-1 0,-2 2 0,3 2 1,-1 1-1,1 0 0,1 0-25,2 0 1,0 6 0,0-3 0,0 3 0,2 1-1,2 1 1,5 0 31,3-1 0,7 8 0,3-6 0,3 2 1,2-1-1,0-1-20,-1 0 1,6 0 0,-1 0-1,-2-1 1,-1-2 0,-1-2-1,1 2 42,3 2 1,3-4 0,6-1-1,2-1 1,1-3 0,4-2 0,4-2 25,3 1 0,13-6 0,1-5 0,5-6 0,-34-7 0,2-1 1,1-1-1,0-1-56,2 1 1,1-2 0,2-1 0,-1-2 0,-2 0 0,-2-2 0,0-1 0,1-2 0,0-2 0,0 0 0,-1-2 0,0 0-115,1 0 0,1 0 1,2-3-1,0-1 0,-3 0 1,-1-1-1,-1-1 0,-1-1 1,-1 0-1,-1-1 0,-2 0 1,-1-1-1,-2-1 0,-1 0 113,26-25 0,-2 4 1,-11-5-1,-4-1 1,-4-1-1,-6 1 0,-4 0-86,-5-5 1,-8 6 0,-10-6-1,-2 2 1,-4 0 0,-4 1-168,-7 0 0,-11 2 0,-10-1 0,-3 4 1,-7 1-1,-7 3 0,-9 2-1169,26 20 0,-1 2 1142,2 1 0,-2 2 0,-6-3 0,-1 1 1,2 2-1,-1 2 0,-2 1 0,0 2 0,-2 3 1,0 1-1,0 4 0,1 1-330,2 0 1,-1 2 0,-3 5 0,0 2 0,4 2 0,2 3 0,-1 2 0,2 3 0,-1 2 0,3 3-1,3 1 1,2 2-3197,2 1 0,3 2 3459,3 4 0,3 2 0,-11 34 0,18-32 1,1 0-1</inkml:trace>
  <inkml:trace contextRef="#ctx0" brushRef="#br0">23568 9529 14277,'0'-33'225,"1"8"0,2 1 0,3 11 321,1 6 1,4-2 0,8 3 0,8-1 0,8-4-1,8-1 1,9-1 2269,9 0-2618,7-1 1,-23 7 0,2 1 0,2 0-1,3 0 1,3 1 0,2 1 0,6 2-1,1 0 1,6 1 0,1 0-41,-20 1 0,1 0 0,1 0 1,1 0-1,2 0 0,0 0 0,2 1 1,0-1-1,0 1 0,-1 0 0,-1-1 1,0 2-1,2 0 0,0 0 0,-1 1 1,0 0-1,0 0 0,0 0 1,1 1-1,1 0 0,-1 0 26,-3-1 0,-1 1 1,1-1-1,0 1 0,-1-1 1,0 1-1,21 2 1,0 1-1,-2-1 0,0 0 1,-3-1-1,-1 0 1,-2-1-1,0 0 0,-5-1 1,0 1-168,-2 0 1,0-1 0,0-1-1,0-1 1,-3 2 0,-1-1 0,-1-2-1,1 0 1,-1-2 0,-1-1-1,-2-1 1,-2-1-28,-1 0 1,-1-1-1,-3-1 1,-1 0 0,-6 1-1,-1-1 1,33-8 0,-7-1-1,-6-2 1,-7 2 49,-5 1 0,-5 6 0</inkml:trace>
  <inkml:trace contextRef="#ctx0" brushRef="#br0">4319 11701 32234,'-22'0'-523,"1"0"0,0 0 0,2 0 504,0 0 0,-3 0 0,4 0 0,0 0 0,0-1 1,0-2-1,4-3 0,2-2 0,3-2 0,0-2 1,0-1 347,0 0 1,6-1 0,-1 1 0,2 0 0,4 1 0,2 3 0,5 3-330,3 0 0,7 5 0,3-4 0,5 5 0,3 3 0,2 3 0,4 1 0,5 4 0,-4-4 0,6 1 0,2-1 0,-1-1 0,2 1 0,-3-1 0,-1 0 0,-2-1 0,0-5 0,0 0 0,0 0 0,-2 0 0,-2 0 0,-4-5 0,-5-1 0,-1 0 0,1-1 0,-2 1-1317,-2 0 1,0-3 0,-5 5 1107,-2 1 1,-1-5-1,-2 1 1</inkml:trace>
  <inkml:trace contextRef="#ctx0" brushRef="#br0">5172 11435 8873,'2'-46'0,"1"7"2597,1 11 0,5 15-2754,-5 13 0,-1 12 0,-7 11 0,-5 6 0,-4 5 0,-4 4 0,-2 8 0,-3 4-487,-6 4 0,0 5 692,-8 3 0,0 3 0,16-31 0,0-1 1</inkml:trace>
  <inkml:trace contextRef="#ctx0" brushRef="#br0">3532 13087 16455,'0'-19'-1891,"2"4"0,2-3 2302,5 4 1,-1 5-1,1 1 1,1 1-1,2 1 1,1 0-1,0 3 1,1 2-41,-1 1 1,2 1-1,3 2 1,2 2-1,4-1 1,1 0-1,3 1 179,1-2 0,3-2 0,1-1 0,1 0 0,3 0-93,1 0 1,2-4-1,0-2 1,-1 0-1,-2-1 1,-2 1-163,2 0 0,1-3 0,-1 3 1,-3 0-1,-2-1 0,-2 1-278,-2 0 0,3-3 1,0 4-1,-1 3 1,-2 0-1,-1 1-158,-1-4 1,-1 4-1,-1-4 1,-3 4 0,0-1-1,-2-1 1,0-1-79,-3 1 0,-1 1 0,-1 2 0,-1 0 0,0 0-1016,1 0 1,-1 0 0,0 0-2941,1 0 4154,-1 0 0,6 6 1,2 2-1</inkml:trace>
  <inkml:trace contextRef="#ctx0" brushRef="#br0">4985 12781 8532,'-7'-30'521,"3"3"0,2 11 0,2 16-773,0 8 1,0 3 0,2 3 0,2-1 859,5 0 0,3-4 0,3 0 0,1 2 0,2 0 1,-2 3-1,-1-1-164,-2 0 1,-4 5-1,-2 0 1,-1 0-1,-3 1 1,-1 2-653,-2-1 0,-8 10 1,-5-2-1,-8 5 1,-5 4-1,-4 1-289,-1 2 1,-5 0 0,4 0-1,-2-1 1,-2-4 0,1-4-3073,-1-3 2940,1-1 494,0 0 0,-9 11 1,3 4-1</inkml:trace>
  <inkml:trace contextRef="#ctx0" brushRef="#br0">17689 6077 30708,'6'-40'-2458,"1"6"0,5 5 1,-1 5-1,-2 8 2899,1 5 1,-3 5 0,2 6 0,0 2 0,0 2 0,-2 5 0,-1 4 0,-1 4-1,1 3 1,1 3-431,0 0 1,5 11-1,-3-3 1,3 8 0,1 5-1,1 4 1,-1 2-1,0 2-170,1 3 13,-1 7 0,0-4 0,-1 7 0,-3 4 1,-3 3-1,-2 2-428,1 0 0,-1-3 0,-4 3 0,2-3 0,2-5 0,4-3 0,1-6-290,-1-5 0,3-6 0,5-9 0,2-4 0,0-4 1,1-5-755,3-3 1,-1-9 0,1-8 2215,2-2 0,1-8 0,2-2 0</inkml:trace>
  <inkml:trace contextRef="#ctx0" brushRef="#br0">17942 5944 15492,'-25'-47'0,"3"2"-711,4 8 0,5 16 1,3 10 764,1 3 1,6 5-1,0 6 1,7 2-1,11-2 1,10-2-1,11-1 902,7 0 0,7 0 0,11 0 1,8 0-1,-31 0 0,1 0 1,5 0-1,0 0 0,1 0 1,2 0-624,-1 0 0,1 0 0,3 0 0,-1 0 0,-3 0 0,0 0 0,1 0 0,-1 0 0,2 1 0,-1-1 0,-2 2 1,0-1-1,-1 2 0,0-1-285,-1-1 0,0 1 1,-4 1-1,0 1 0,2 0 1,0 1-1,-2 1 0,0 1 1,34 11-1,-4 4-249,-2 4 0,-11 3 1,-4 5-1,-4 8 1,-7 4-1,-3 5 1,-3 6-45,-3 5 1,-14-27 0,0 1 0,-3 1 0,-1 0 200,-1 0 1,-1 0 0,2 2 0,-2 1 0,-3-3 0,-1 0-70,1-1 0,-1 2 0,-3 0 0,-1 1 0,0 33 0,-2 1 0,-4-1 0,-2-5 0,-8-6-209,-9-8 0,-4-10 0,-15-3 0,-6-8 1,-4-5-1,-7-5 134,-5-4 0,-2-5 0,27-7 0,-1-1 0,-1-1 0,1-1 0,-1 0 0,-1 0 1,-1-1-1,-1 1-900,-2 0 0,0 0 1103,0-3 1,-1 1 0,-7 2 0,-1 0 0,2-3 0,1 0 0</inkml:trace>
  <inkml:trace contextRef="#ctx0" brushRef="#br0">19795 6824 30837,'-7'-6'-2538,"-3"-2"1,4-4-1634,-2 3 4466,5-2 1,-1 5-1,8-3 1,5 4-1,3 5 1,3 6-1,1 6 1,2 6 570,-2 3-936,5 7 0,-8 7 0,2 10 0,-6 4 1,-2 4-1,1 3 0,1 2 0,-1-2 123,1-1 0,0 1 1,6 1-1,3-3 0,3 1 1,1-3-1,-1-2-167,-2 1 1,3-8 0,-4 0 0,0-1 0,-1-2 0,1 0-666,-2 0 0,-2-9 0,-4 5 0,-3-6 1,-1-4-1,-3-1-289,-1-2 1,-2 0 0,0-5 0,0-2 1071,0-1 1,-6-13 0,-1-4-1</inkml:trace>
  <inkml:trace contextRef="#ctx0" brushRef="#br0">19742 6730 32327,'-15'-19'-9831,"3"4"9865,12-3 1,2 10 0,2 5 0,7 4 0,5 5-1,8 1 1,7 2 0,9 0 842,7 0 1,9-6 0,5 3 0,1-2 0,5 1-1,0-2-450,2-2 0,1-2 0,-4-2 0,1-3 0,0-2 1,-2-2-388,-3-2 0,-3-1 0,-5-2 0,-2-1 0,-4-2 0,-3 2 0,-5 2-68,-5 6 0,-4-3 0,-7 7 0,-3 1 0,-2 1 0,-3 4 0,-1 2-190,-1 5 1,3 4 0,1 7-1,0 5 1,1 6 0,3 3 204,4 3 1,2 10 0,3 5-1,6 3 1,7 6 0,-18-29-1,0-1 16,2 3 0,0-1 1,6 2-1,1 1 0,-2 0 1,0 1-1,1-1 0,0 0 1,1 1-1,-2 0 0,0-1 1,0-1-1,-1 1 1,1-1-147,0 1 0,0-2 0,-4-3 1,-1-1-1,2 2 0,-1-1 1,-3-1-1,-2 0 0,22 21 1,-4 0-1944,-5-5 1702,-5-6 1,-11 4 0,-3-8 0,-5-5 0,-4-3 0,-4-3 225,-4-3 1,-11 2-1,-7-6 1,-6-3-1,-13-5 1,-8-6-1,-13-2 343,-6-2 0,-11 0 0,32 0 1,-1 0-1,0 0 0,0 0 0,0 0 1,0 0-1,-1 0 0,0 0-77,-2 0 1,1 0 0,2 0-1,-1 0 1,-4 0 0,0 0 0,1 0-1,0 1 1,3 1 0,-1 1 0,1 1-1,-1 1 1,3 0 0,0 2-221,0-1 1,0 1 0,3-1 0,1 1 0,-36 6 0,1 1 0,0-1 0,7 2-1702,4 3 2016,4-3 1,4 10 0,1-5 0</inkml:trace>
  <inkml:trace contextRef="#ctx0" brushRef="#br0">21675 7397 30605,'-8'-14'-2413,"-3"2"0,3 2 0,-1 1 1970,0-1 0,2-2 1,-3 0-1,1 2 0,-2 1 1,0 0-1,-3 0 0,1 2 1,0 1 1494,-1 3 1,5 1 0,2 4-1,1 2 1,3 7 0,2 5-1029,1 6 0,1 5 0,3 5 0,4 8 0,2 9 0,1 7-50,-1 7 1,5 3 0,-8 7 0,-2-34 0,-1 0 0,0 4 0,-1 0 0,1 1 0,0 0-331,-1-1 0,1-1 1,0 3-1,1-2 1,9 31-1,-1 0 1,0-3-1,2-4-289,3-5 1,-3-4 0,4-10 0,0-5 0,5-6 0,4-6-461,3-2 1,2-9 0,-2-3 0,3-7 0,1-6 1483,1-2 1,-1-14 0,5-3-1</inkml:trace>
  <inkml:trace contextRef="#ctx0" brushRef="#br0">21635 7490 30493,'-8'-53'-3277,"10"-4"0,14 4 0,14 7 3387,13 8 0,7 11 0,6 9 0,5 3 0,7 3 0,5 2 0,-34 6 0,2 1 0,1-1 0,2 2 98,2 0 0,1 1 0,7-2 0,0 0 0,1 1 1,0-1-1,1 2 0,0 0 0,0 0 0,-2 2 1,-3 0-1,-1 0-18,-5 1 0,-1 1 0,-2 4 0,-2 1 1,27 7-1,-8 2 0,-7 6 0,-7 0-347,-4 5 1,-8 8 0,-5-1 0,-4 7 0,-2 5 0,-3 8 0,-4 7 118,-5 11 0,-5-1 1,-2-29-1,1 0 1,-1 2-1,0 1 0,-1-1 1,0 1-1,1 4 1,-1 1-1,1 0 0,0 0 98,1 1 1,-1 0 0,-1 3 0,1-1 0,1-7 0,1-2 0,-1 0 0,0-1 0,1-2-1,-1-1 1,4 32-342,-2-10 0,3-2 0,-4-17 1,1-1-1,0-3 0,-3-4 334,-1-5 1,-2 2 0,0-2 0,0-2 0,-2 1 0,-2 0 0,-7 2-577,-5 2 0,-12 0 1,-12 3-1,-10-3 1,-11-1-1,24-18 1,-2-2-1,-5 0 1,-2-2 252,-6-1 0,-3-3 0,-8-1 1,-4-3-1,-5 0 0,-1-3 1,-2-1-1,-1-2 0,23-1 1,-1-1-1,1-1 0,1-1 1,0-2-1,0 0 134,-1-2 1,-1 0-1,1-1 1,2-1 0,1 1-1,0-2 1,-22-6 0,1 0-1,5 1 1,1 1 0,4 2-1,1 1 341,2 3 1,2 2 0,5 1 0,1 2 0,-2 0 0,-1 0 0</inkml:trace>
  <inkml:trace contextRef="#ctx0" brushRef="#br0">6558 13674 8470,'-7'-33'0,"1"6"0,5 2 0,-2 9 0,-3 7 66,-2 3 0,4-3 0,-5 5 0,-1-1 0,-2 1 0,-2 0 0,1 1 0,-2 1 0,-1 2 1,-3 0-1,0 0 251,-1 0 0,-2 0 1,3 0-1,0 0 1,-2 0-1,2 0 1,-1 0-1,4 0 449,1 0 1,-3 0 0,-1 0 0,-2 0 0,-4 0 0,-3-1-642,-3-4 1,-6 4 0,1-4 0,-2 4 0,-4 1 0,-1 1 0,-1 2-163,1 2 1,0 4 0,0-4 0,-3 3-1,0 1 1,-1 0 206,0-1 1,2 1-1,-2 3 1,-1-1-1,4-3 1,1 3-1,4 1 31,1 1 0,-1 0 0,-1 1 0,2-1 0,1 0 0,3 1-155,1-1 0,2 0 0,3 2 0,0 1 0,-2 2 0,2 0 59,-2 1 0,1-3 1,2 7-1,1-1 0,-1 0 1,0 0-1,1 1 57,-1-3 1,0 5 0,2-2 0,1 2 0,4 0 0,0-1-83,4-2 0,1 0 0,3 5 0,2-1 0,3 1 0,1-2 93,3-3 1,1 4 0,2-6 0,2 3-1,2-1 1,5 0 60,3-1 0,7 2 0,2-5 1,3 0-1,1 0 0,3 1 1,2 0 47,2 0 1,-4 4 0,5-4-1,-1 0 1,3 0 0,0-1-107,1 1 0,-2-4 0,4 5 0,1-3 0,2 1 0,1-2-6,-1-1 0,8-3 0,1-2 1,1-2-1,1-2 0,-1-3 1,4-2-142,3-1 0,-6 0 1,4 0-1,0 0 0,1 0 1,0 0-30,1 0 0,0-4 0,-3-2 0,1 0 0,2 0 0,-2 3 0,-3 1 0,-4 2 0,8 0 0,-6-1 0,1-2 0,-1-1 0,-1 1 0,2 1 0,1 2 0,0 0 0,1-1 0,-1-2 0,0-2 0,1 2 0,8-4 0,2 0 0,-2-2 0,0 1 0,-3 1 0,3 1 0,4 0 0,-7-3 0,8 5 0,-2-1 0,-2 1 0,1-1 0,-2 2 0,-5 2 0,0 1 0,-2 0 0,-2 0 0,1 0 0,-2 0 0,-4 0 0,4 0 0,-4 0 0,1 0 0,-1 0 0,3 0 0,1 0 0,0 0 0,-2-2 0,-1-1 0,3-2 0,4-1 0,6 0 0,2 0 0,-1 1 0,-2-2 0,1-1 0,2 3 0,4-1 0,0 3 0,-5-5 0,-6 1 0,1 1 0,1 0 0,4 3 0,8-4 0,-6-1 0,-2-1 0,3 2 0,-7 0 0,3 1 0,0 0 0,-7 0 0,6 3 0,-6-3 0,-5 0 0,2 0 0,-2 3 0,1-3 0,0 0 0,0 0 0,-4 0 0,1 2 0,-3 0 0,1-1 0,3-1 0,-3 3 0,0-1 0,0-1 0,-3 1 0,-2-1 0,2-3 0,0 2 0,-3 0 0,0-2 0,-3 1 0,2-3 0,-7-2 0,0-2 0,-6 1 0,-4 0 0,-4-1 0,-3 1 0,-2 0 0,-1-2 0,-1-1 0,-4-4 0,-1 0 0,-3-4 0,-2-1 0,4 1 0,-1 0 0,-1 1 0,-3 2 0,-3 2 0,-3 1-156,-1 2 0,-2-4 0,-4 3 0,-1 0 0,1 1 0,0 0-153,-1-2 1,-5 0 0,-3 5-1,-3 0 1,-2-1 0,0 1 106,1 0 0,-5 1 1,-2 1-1,-1 2 1,-3 1-1,-2-1 1,-1 1 342,0 2 0,3-2 0,-1 2 0,-5 0 1,-1-2-1,-4 1-72,1-4 1,2 4 0,-4-2-1,-1 0 1,-2 0 0,-1 2-188,0 1 1,-1-3 0,1 3 0,0 0 0,-1 0 0,1 3 0,1 2-38,3 1 1,-1 0-1,5 0 1,1 0-1,0 0 1,-1-1 283,2-4 0,-3 4 0,2-5 1,1 1-1,0-1 0,1 0-16,2 0 0,-8-2 0,5 2 0,-5-2 0,-1-1 0,1 0 0,-1 1-257,0-3 0,4 5 0,-4 2 0,-1 1 0,0 0 1,-2-1-77,-1 1 0,1 1 0,-9 2 0,0 0 0,1 0 0,-6 0 181,-3 0 1,-1 0-1,-5 0 1,36 0 0,1 0-1,-1 0 1,1 0-1,-2 0 1,0 0 0,-1 0-1,0 0 144,-1 0 0,-2 0 1,-4 0-1,0 0 0,2 0 1,0 0-1,0 0 0,-1 0 1,-2 0-1,0 0 0,1 0 1,1 0-64,2 0 0,0 0 1,-4 0-1,0 0 1,6 1-1,0 0 1,0 0-1,0 1 1,0 0-1,-1 1 1,2 1-1,1 0-109,0 1 1,-1 0-1,0 0 1,0 1 0,-31 4-1,1-1 1,-3 0 0,4 0-561,3-1 0,-6-3 0,8 2 1,-3-1-1,-2-1 0,0-1 167,0 1 0,32-2 0,1-1 0,-27 1 1,0 3-1,-3 0 0,2 0 0,1-1-1043,6 1 0,-3 1 0,1 6 1503,0 1 0,23-5 0,-1 1 0,2 0 0,-1 1 0</inkml:trace>
  <inkml:trace contextRef="#ctx0" brushRef="#br0">8718 14966 7989,'-6'-13'893,"-3"1"-8,-3 3 0,0 2 0,5 4 1,8-1-1,11-1 0,11 1 1,6-2-26,7-2 0,2 5 0,4-3 0,1 2 0,1-2 1,-1 0-1,-3 0 0,-3 2-649,-1-2 0,-7 3 0,2-5 0,-4 3 1,-5 2-1,-4 1-770,-3 2 0,-2 0 0,0 0 0,1 0 0,-2 2-1824,-3 2 1,2-1 0,-2 6 2382,3 1 0,7 2 0,2 1 0</inkml:trace>
  <inkml:trace contextRef="#ctx0" brushRef="#br0">10224 14660 9061,'5'-25'0,"-1"2"0,-1 6 668,-1 2 0,2 6 0,2 2 0,0-1 0,1 2 415,1 0 0,-4 2 1,5 5-1,0 4 0,0 4 1,-2 4-152,-1 5 1,3 3-1,-5 7 1,-1 3 0,-1 3-1,-1 1-317,4 1 1,-4 4-1,4 4 1,-4-1-1,-1 0 1,0-1-1482,0-2 0,-4 7 0,-2-7 0,0 0 0,-1-1 0,-1-7 0,-1-2-2411,2-5 0,-5-7 0,3-2 2859,-3-6 1,-1-4-1,0-6 1</inkml:trace>
  <inkml:trace contextRef="#ctx0" brushRef="#br0">10144 14993 8208,'0'-31'1519,"0"1"0,2 7 0,2 6-643,5 7 1,3 7 0,1 0-1,1 5 1,0 3 0,3 3-1,2 2-819,2 2 0,1 1 0,5 1 1,1-1-1,1 0 0,4 1 0,-1-2-5387,1-4 5330,-2-2 0,2 0 0,1 2 0</inkml:trace>
  <inkml:trace contextRef="#ctx0" brushRef="#br0">10864 14513 12122,'5'-28'756,"-1"-3"1,5 15 0,-3 17 0,1 11 251,4 6 0,-4 6 1,0-1-1,-1 5 0,-3 6 1,-1 5-1,-2 5-323,0 2 0,0 6 0,0-5 0,0 2 1,-2-1-1,-1-4-1223,-1-5 0,-1-1 0,4-7 0,-2-1 0,-1-3 0,1-5-256,1-4 0,-2-11 0,-1-7 0,1-9 0,-1-7 400,1-6 1,-1-4 0,5 0 0,0-1-1,2 0 1,2 2 0,5 3 1182,3 4 1,1 3 0,1 2 0,-1 1 0,0 3 0,1 5 147,-1 2 1,0 4-1,1 2 1,-1 5 0,0 5-1,1 2 1,-2 2-771,-4-2 0,3 3 0,-5 0 0,0 1 0,0-1 0,-3-3-605,-2-1 1,-1-2 0,0 1 0,0-1 0,1-1-2021,4-3 0,-2-3 1,6-6-1,1-2 1349,2-2 1,7-4 0,2-5 0</inkml:trace>
  <inkml:trace contextRef="#ctx0" brushRef="#br0">11584 15166 8090,'-2'-38'0,"-2"-1"0,-5 7 0,3 7 0,2 20 1225,2-4 0,2 2 1,0-2-1,0-1 1,0-2-1,0-2-990,0 1 1,0 4 0,2 2 0,1-1 0,3 2 0,0-1-882,-1 0 0,4 2 1,-4-4-1,-1 0 749,2 2 0,-4 0 1,4 4-1,-1-2-517,4 2 1,-1-3 0,1 2-265,1 1 0,-3 1 0,1 1 100,-2-3 1,-6 1 0,-6-5 577,-2 2 0,5 8 0,-2 5 0</inkml:trace>
  <inkml:trace contextRef="#ctx0" brushRef="#br0">11837 15126 8056,'0'-19'378,"0"-8"1,5 5 0,1 0 0,1 6 513,3 2 0,2 1 0,1-2-647,1-3 1,-2 4 0,-2-4 0,-3 3 0,-1 2 31,-3-1 1,-1 6 0,-2-1 943,0-2 0,-2 5 0,-2 2-547,-5 2 1,2 2 0,-2 2 0,0 2-312,1 5 1,-2 8-1,6 0 1,1 1 0,1 0-1,2 1-259,0 2 1,6-3-1,3 2 1,1 0-1,2-6 1,0-2-819,3-3 0,1-6 0,-3 2 0,1-4 0,-1-1 0,0 0-668,1 0 1,-5-6 0,0-3 0,-1-3 0,1-2 0,-1-3 1381,-2-1 0,4-5 0,-3 2 0</inkml:trace>
  <inkml:trace contextRef="#ctx0" brushRef="#br0">12157 14886 8056,'13'-5'1302,"-4"3"0,-1-4 569,-2 0 1,3-1-96,-5-7 1,0 9 0,-2 6-1,1 11-1582,1 9 0,5 4 1,-3 1-1,2 1 0,2 0 1,2-1-1,1 0-241,0-4 1,7-3-1,2-7 1,3-3-1,0-5 1,-1-2-441,-2-2 0,-1-6 1,1-5-1,-4-5 1,-3-6-1,-3-5 49,-4-4 1,0 2-1,-5-6 1,1 3-1,-1 4 1,-1 3-384,-2 2 1,0 7 0,1 0 0,4 8 62,3 13 1,1 4 0,2 11 757,-1 0 0,11 3 0,-6-2 0</inkml:trace>
  <inkml:trace contextRef="#ctx0" brushRef="#br0">12770 14980 8365,'12'-20'0,"-3"0"0,-5-1 1933,-2 3 0,4 5 0,1 3-972,1 1 0,4 6 0,-5 0 0,0 6 0,-1 7-892,0 6 0,-4 5 1,2 4-1,-4-1 1,-3-2-1,-3 2 0,-1 1-506,-4 2 1,0-2 0,-3-1-1,-1-4 1,-2 0 0,-4-4-385,0-1 1,-8-4 0,2-2 0,0-4 0,2-4 0,4-1-968,2 0 0,3-7 1788,7-6 0,9-7 0,7-6 0</inkml:trace>
  <inkml:trace contextRef="#ctx0" brushRef="#br0">13277 14393 8041,'0'-25'911,"0"9"1,1 3 0,2 17 0,3 8 0,0 4-643,0 2 1,0 4-1,-3-1 1,1 4-1,-2 9 1,-5 6-1,-9 7 203,-9 5 0,2-6 1,-11 7-1,1-2 1,1-5-1,0-5 0,2-5-945,4-4 1,3-1 0,6-5 0,1-4 0,3-4 85,4-4 1,4-8 0,2-6-1,4-9 1,5-7 0,6-6 683,7-3 1,6-2-1,2 2 1,-1 3-1,-2 5 1,-3 6-48,-2 2 0,2 6 1,-5-2-1,3 5 0,-3 5 1,0 4-1,-4 2-1511,-1 3-867,-2 5 0,0 2 2128,1 5 0,5 1 0,2 0 0</inkml:trace>
  <inkml:trace contextRef="#ctx0" brushRef="#br0">13930 14793 8127,'0'-13'-369,"-6"4"0,-1 0 0,-2 0 878,0 2 1,4-1-1,-2 7 214,1 1 1,3 3-1,6 12 1,3 2-1,0 6 1,0 5-86,-3 7 0,3-2 1,-2 10-1,-1 0 1,-1-2-1,-4 1 1,-1-4-198,-1-2 1,-7 1 0,4-6 0,-2-3 0,0-3 0,-1-4-1398,-2-2 0,3-3 1,2-8-1,1-10 0,3-9 543,1-10 1,2-10 0,2-5 0,2-1 0,5-1 0,2-1 0,-1-4 721,-1-3 1,0 8-1,3-1 1,-2 7-1,-1 7 1,0 5 0,-2 5 743,-2 2 1,0 4 0,1 2 0,0 2-769,0 7 1,-1-1 0,-4 10-1,2 2 1,2 3 0,-2 2-1293,-2 1 1,3-2 0,2 5 0,2 0 0,1 0 0,0 0-1,-1 1-5521,3-3 6528,1 0 0,7-7 0,2 0 0</inkml:trace>
  <inkml:trace contextRef="#ctx0" brushRef="#br0">14130 14980 10257,'0'-20'0,"0"0"0,1 0 0,2 6 0,3 5 0,2 3 0,2 3 0,2 1 697,1 2 1,2 2-1,1 2 1,4 5-1,0 3 1,4 1 0,0 1-1,-1-2 1,-2-2-463,-2-1 0,-1-6 1,-4 3-1,-1-2 0,0 1 1,-1-4-784,-3-4 1,-3-4 0,-6-8 0,0-1 0,0-2 0,0 0-1507,0-1 1752,0 4 1,-2-4 0,-1 5 0,-1 1-1,1 0 407,2-1 0,2 7 0,3 3 0,5 2 1,3 2-1,3 0-223,3 0 1,-3 2-1,4 1 1,0 1 117,3-1 0,4 4 0,0 1 0</inkml:trace>
  <inkml:trace contextRef="#ctx0" brushRef="#br0">14943 14500 8127,'13'0'1774,"-4"-4"0,-1 1-1195,-2 4 1,-2 17-1,-5 14 1,-2 8 0,-3 6-1,-3 2 1,-4 2-499,-4 2 1,-5 3 0,4-1-1,2 3 1,1-4 0,2 0-82,-1-2 0,-5-13 0,-2 1 0</inkml:trace>
  <inkml:trace contextRef="#ctx0" brushRef="#br0">14730 15006 9184,'13'-51'0,"-1"3"0,-2 8 0,-1 9 0,2 7 0,2 7 200,5 2 0,-2 6 1,6 2-1,2 1 0,3 4 1,4 5-201,4 6 0,10 3 0,2 1 0</inkml:trace>
  <inkml:trace contextRef="#ctx0" brushRef="#br0">15850 14740 8121,'0'-30'0,"0"4"1870,0 5 0,1 10-1007,3 7 0,2 4 1,5 4-1,-4 7 1,1 4-1,-1 4 0,2 3-222,-2 6 1,-1-1 0,-6 4 0,0-1 0,0-2-1,0 0-694,0-3 0,0-1 1,-1 1-1,-2-3 1,-2-4-1,1-5 1,-1-2-655,1-3 0,-2-5 0,3 0 0,-1-6 0,1-7 641,1-6 1,2-5 0,2-6-1,2 1 1,5-2 0,1-1 595,-1 3 1,3-2 0,-3 11 0,3 4 0,1 4 0,1 3-12,-1 3 1,0 3 0,1 3-1,-3 5 1,0 2 0,-2 5-243,1 0 0,-4 1 0,0 0 0,-2 3 0,1 1 0,-2-1-419,-2-3 1,-1-1 0,2-3 0,1-2-332,1-1 1,2-7 0,-3-2 0,3-9 0,1-8-1,4-5 266,0-3 1,4-6 0,2 0 0,0 1 0,0 2 0,-3 4 774,0 7 1,-5-1 0,0 11 0,1-1 0,2 5-469,1 6 0,-4 5 0,-2 6 1,1 4-1,-2 4 0,1 5-1397,1 4 0,-4-3 0,5 5 1,1-2-1,2 0 0,1-1-3266,1-2 4563,-1-8 0,0 6 0,1-6 0</inkml:trace>
  <inkml:trace contextRef="#ctx0" brushRef="#br0">16583 14886 11106,'9'-31'0,"-2"2"0,0 4 0,1 5 0,2 7 0,2 4 1081,1 5 0,1 2 0,1 2 0,1 0 0,2 0 1,-2 2-1,-1 1-604,-2 1 0,-4-1-453,-9-7 0,-5 1 0,-15-5 1,-1 2-1,2 3 0,-2 2 87,0 1 0,5 0 0,-2 1 0,5 4 0,4 5 140,5 6 0,2 1 0,2 3 0,2 0 0,2-3 0,5 3 1,3 0-1768,1 1 1,5 3 0,0-5-1,-1 0 1,1 1 1515,0-4 0,6-1 0,-4-2 0</inkml:trace>
  <inkml:trace contextRef="#ctx0" brushRef="#br0">16849 14873 8001,'0'-34'2292,"0"4"133,0 7 0,2 5-1591,2 9 0,-1-1 0,6 5 0,1 2 0,2 3-305,2 5 0,-1 2 0,-1 6 0,-2-1 0,-2-1-1990,-2-2 1,2-1 0,-2 4-73,2-3 1,-7-3 2325,-1-6 0,-1-1 0,-8-2 23,-2-2 0,6 2 1,0 8-1,4 4 1,1 2-1377,0 3 0,1-1 1,2 2-1,3 1 1,1 2-1,4 0-910,1 1 1,2-4 0,3 1 0,2-4 1469,2-3 0,1-6 0,5 3 0</inkml:trace>
  <inkml:trace contextRef="#ctx0" brushRef="#br0">17209 14913 9230,'12'-19'0,"-3"-2"0,-3 0 0,0 5 0,1 4 0,2 5 0,0 1 1771,1 3 1,-2 1 0,1 4-1,0 4-1490,-2 7 1,-3 5 0,-8 4-1,-5-4 1,-3-3 0,-1-2-1,1 2-1650,3 3 1,-1-8 0,5 3 0,2-1 1368,2 0 0,13 1 0,3 1 0</inkml:trace>
  <inkml:trace contextRef="#ctx0" brushRef="#br0">17489 14873 10679,'-9'-6'1201,"0"-3"1,6 5 0,-1 4-493,3 7 1,11 5-1,5 1 1,4 1-1,5-2 1,2-2 0,5-1 834,5 1-1911,2-4 1,5 0-1,-1-6 1,-4 0-1,-1 0 1,-3-1-42,-2-4 0,-6 2 1,-4-6-1,-4-1 0,-4-2 1,-4-1-1,-3-1 940,-1 1 1,-1 0-1,-5-1 1,-2 3 827,-2 2 0,2 4 0,-2 10 0,2 4-1150,2 2 0,8 3 1,4 1-1,5 1 1,6 2-1,5-4-11,6-3 0,9-1 0,1-5 1,-1-2-1,-1-2 0,-4-2 0,-2-4-284,-5-4 1,-9-1-1,-4 0 1,-3 1-1,-2 0-1069,0 1 456,-5 2 1,-2 9 0,-6 6 0,0 11-1,0 8 698,0 7 0,6 16 0,1 3 0</inkml:trace>
  <inkml:trace contextRef="#ctx0" brushRef="#br0">7825 15966 20297,'-6'-13'-4246,"4"-1"4313,-4 7 1,6 2 0,2 8-1,1 3 1,3 2 0,1 2-1,5 2 1,4 0 0,7 0-1,2-1 1,3 4 0,2 0 422,1 0 1,12-2-1,1 1 1,6-1-1,5 0 1,3-1 0,4-2-1,3-2 1,2-1-79,0 1 0,5-1 1,2 2-1,-35-6 0,-1 0 1,1-1-1,-1 0 1,2 1-1,0-1 0,0 0 1,0 0-273,2 1 1,-1 0 0,1-2-1,-1 0 1,0 1 0,0 0 0,-1-1-1,1 0 1,1-1 0,-1 0-1,0 0 1,-1 0 0,3 0 0,-1 0-72,1 0 1,0 0-1,-1-3 1,0 0 0,1-1-1,0 0 1,0 0-1,-1-1 1,-2 1 0,1-1-1,1 0 1,-1 0 0,-1-1-1,0 0 54,-2 0 0,1-1 0,1-1 1,0 0-1,33-9 0,-5 2 1,-2-1-1,-2 3 0,1 1-92,2 3 0,-12 0 0,5-3 0,-2 2 0,-3 3 0,-2-1-89,-4 1 1,-3-2 0,-7-3 0,-2 0 0,-5 0 0,-2-4 0,-8-3-109,-6-5 1,-5-7 0,-11-6 0,-3-4 0,-8-7 0,-9-2-6,-9-5 0,7 25 0,-3-1 0,0 1 0,-2 1 1,-2-1-1,-3 1 0,-3-2 0,-2 1 0,-1 1 1,-1 0-1,-3 1 0,-2 0-20,0 1 1,-1 2 0,-1 3-1,-1 1 1,-6 1 0,-1 0 0,-1 3-1,-1 2 1,-2 1 0,-1 1 0,-4 1-1,-1 2 1,-3 1 0,-1 2 14,-4 1 0,-1 1 1,0 2-1,1 0 1,21 3-1,-1 1 1,1 0-1,-25 0 1,0 2-1,26 0 1,0 1-1,-1 1 1,-22 4-1,0 1 220,-2 2 0,2 3 0,2 4 0,2 2 0,4 0 0,2 1 0,4 1 0,4 3 1,4 2-1,2 2 0,6 0 0,3 2 0,6 2 0,3 1-388,6 1 1,4 1 0,3 1-1,5 1 1,7 1 0,5 1 0,1 2-1,4-1 1,5 0 0,3 0 0,5 2-1,4 0 1,4-1 0,1-1-503,2 3 0,2-2 0,1-2 0,3-1 846,1 3 0,1-1 0,2-3 0,1-1 0,-1 0 0,-1-1 0,3 1 0,-1 0 0</inkml:trace>
  <inkml:trace contextRef="#ctx0" brushRef="#br0">26767 6504 27770,'-7'-12'-2498,"1"3"1,6-9 0,-2 5 2586,-2 4 0,-4 2 1,-7 4-1,-1-3 0,-5-2 1,-2-1-1,-5-1 1,-2-2-1,-1-1 0,0 1 1,1 3-1,3 2 1,4 1 345,1 0 1,5 1 0,-2 7 0,1 2 0,-1 5 0,-2 3 0,-2 1-519,-3 1 0,-5 5 0,-1 3 0,-4 3 0,-5 3 1,-8 4-1,-6 3 103,-3 4 0,25-18 0,0 1 0,-1 0 0,-1 1 0,-2 3 0,-1 0 1,-1 0-1,1 0 0,-1 1 0,-1 1-27,1-1 1,0 1 0,3-1 0,1 0-1,0 5 1,2 0 0,0 1 0,1-1-1,1 0 1,2 0 0,1 0 0,1 1-22,2-1 1,2 1 0,0 1 0,1 0 0,3 1 0,1 0 0,0 2 0,1 0 0,-1 1 0,0 0 0,0 1 0,0 2 0,1-2 0,0 0-77,1 0 0,0 1 1,-5 4-1,0 2 1,1-3-1,0 0 0,-1 2 1,-1 0-1,0 2 1,-1 1-1,-2 0 0,1 0 89,-2 0 1,0 0 0,-5 6 0,0 0 0,-2 2-1,0-1 1,1 2 0,-1-1 0,0 2 0,1 0-1,2-4 1,1 1 0,0-1 0,0 0-68,0 0 0,0-1 0,6-4 0,0 1 0,0 3 1,-1-1-1,2-1 0,0-1 0,1-3 0,0 1 0,0-2 1,1 1 30,0 0 1,0-1-1,0-2 1,1 0-1,0 3 1,1 2-1,1-1 1,0 0-1,0-1 1,1 1-1,1 1 1,1 1-1,0 0 1,0 1 30,0-1 0,1 2 1,1 6-1,2 1 1,-1-6-1,1-1 1,0 3-1,-1 1 0,2 2 1,-1 0-1,0-1 1,1 1-17,0-1 0,2 2 0,1 6 0,1 1 0,1-7 0,-1-1 0,1 1 1,-1-1-1,1 2 0,1 0 0,0-1 0,2-1 0,-1 2 0,2 0-6,0-2 1,0 0 0,0-1 0,0 0 0,0 1 0,0 1-1,1-1 1,0-1 0,0-1 0,0-1 0,2 2 0,0-1-1,0-1 1,0-1 35,0 2 1,0-1 0,2 2 0,1-1-1,-2 0 1,1-1 0,0 0 0,0 0 0,0 1-1,0 0 1,0 0 0,-1-1-16,1 3 0,1 0 0,-3 2 0,1 0 0,0 1 0,-1 1 0,0-2 0,0 0 0,0 0 1,-1 0-1,0-1 0,0 0 0,0 2 0,1 1-126,-2 2 1,1-1 0,0-2 0,1 0 0,0-1 0,-1 1-1,0 2 1,0 0 0,0-2 0,1-1 0,0 4 0,0 0 18,0 0 0,1-1 0,0-5 1,1 0-1,1 3 0,1 0 1,-1 0-1,0-2 0,0-2 0,-1-1 1,-1 0-1,0 1 0,1-3 1,1 0 43,0 0 0,0 0 0,-2-4 0,1 0 0,-2-1 0,1 0 0,-1-1 0,0-1 0,-1 0 0,-1-1 0,0 0 0,-1 0 103,0-2 0,0 1 0,2 2 0,1 1 0,-1-2 0,0-1 0,0 1 0,-1 0 0,0 2 0,0-1 0,-1-1 0,1 0 25,1 0 1,1 0-1,0 3 1,1 1-1,3-3 1,1 1-1,0 0 1,0 1 0,1 2-1,1-1 1,1 0-1,-1-1 1,1 1-1,0-1-65,-1 0 1,1-1 0,2-1 0,1 0 0,-2 0 0,1-2 0,1 1 0,1-1 0,0-1 0,0-1 0,0 0 0,0-2-39,0-1 0,1-1 0,-2-2 0,1 0 0,20 28 0,-1-1 0,0-5 0,4-3 281,5-4 0,-3-12 1,8 0-1,5-1 1,3-2-1,5-2 1,0-4-122,2-3 1,8-2 0,-33-15 0,0 0 0,1-2 0,0-1 0,1 0 0,0-1 0,0 0 0,0-2-130,0 0 1,0-1 0,2 0-1,1-2 1,-1-2 0,0 0 0,0 0-1,-1 0 1,-1 0 0,0 0 0,36-2-1,-5-3-11,-3-9 0,-1-1 0,-1-8 0,1-4 0,-2-3 0,-1-1 43,-2-1 0,0-2 0,-28 13 0,0 0 1,1 0-1,0-1 0,0 0 0,1 0 0,0-1 1,-1 0-1,0 0 0,0-1-11,-2 0 0,0-1 0,6-7 0,-1 0 1,-4 3-1,-1-1 0,-1-1 0,-2 0 0,0-2 1,-2-1-1,-2 0 0,0 0 0,-1-3 0,-1 0 114,-2-2 0,0-1 0,-1 4 0,-2-2 0,-1-3 0,0-2 0,-2-2 0,0 0 0,-1-2 0,0-1 0,-1-4 0,0-1-73,-1-4 0,-1 1 0,0 3 0,0 0 0,0-11 0,1-1 0,0-2 0,-1 0 0,1-2 0,-1-1 1,-2 20-1,1-1 0,-1 0 0,2-1 0,0-1 0,0 1-101,1-3 0,1 1 0,0-2 0,2-3 0,0-1 0,0 0 0,-1 1 0,1 0 0,-1-1 0,0 2 0,0-1 1,1 0-1,-1-1 0,1-1 0,-1 0 0,-1 1 0,1 1 0,-1-1-51,0-1 1,0 0-1,-1-1 1,0-1-1,-1-2 1,0 2-1,-1 5 1,0 1-1,0 1 1,-2 0-1,-1 1 1,0 0-1,-1-1 1,-1 1-1,0 0 1,-1 3-1,0 1 1,-2 0-1,1 0 1,-1 1-1,-1 0-18,2-23 1,-2 2 0,-2 6 0,-3 1 0,-3 2-1,-3 0 1,-2 3 0,-3 2 0,-2 5 0,-3 2-1,-2 3 1,-1 1-750,-2 2 1,-1 4 884,0 7 0,-2 2 0,0-2 0,-2 2 0,-2 6 0,0 1 0,-3-2 0,-1 1 0</inkml:trace>
  <inkml:trace contextRef="#ctx0" brushRef="#br0">6332 17925 17229,'0'-13'-1963,"0"4"1,1 1 2138,4 2 0,7 2 0,7 4 0,2 0 0,4 0 0,4 0 0,7-1 0,2-2 0,2-2 0,2 2 0,2 2 0,4 1 0,1 0 0,-2 1 0,2 2 211,3 2 0,-6 5 0,8-3 1,3 2-1,2-1 0,6-1 1,2-1-1,5 0 0,1-2-221,-35 0 0,-1-2 0,3-1 0,-1 0 0,35 3 0,2-2 0,-37-2 1,2 0-1,-2 0 0,2 1 0,1 0 0,0 1-63,1 0 1,0 1-1,-2 0 1,-1-1 0,2 0-1,1-1 1,0 2 0,1-1-1,-1 0 1,0 0 0,2 1-1,-1-1-79,-2 0 1,0 0 0,1 3 0,-1 1 0,-1-3 0,-1 1-1,2 0 1,-1 1 0,0-1 0,0 1 0,0 0 0,1 0-1,-2 0 1,0 0-30,-2 0 1,1-1-1,-1 2 1,1 0-1,32 3 1,-2 1-1,1 1 1,0-4 39,1-1 0,-34-1 0,1-1 0,35 2 1,1 0-1,-36-3 0,1 0 0,-1-1 0,1-1 1,0 0-1,0-1 205,1 0 0,0 0 0,34 0 0,-33 0 0,0 0 0,-1 0 1,0 0-1,-2 1 0,1 0 0,-1 0 0,1 1-175,35 2 1,0 2 0,-3-3 0,3 3 0,0 0 0,-3 1 0,-3-1-92,-1 0 0,0 3 1,1-5-1,0 1 0,0-1 1,-3 1 13,0-2 0,4-2 1,0 1-1,-1 1 1,2 1-1,-2-1 71,0-1 0,3-2 0,0-2 1,-1-1-1,0-1 0,-1 1 1,4 1-32,1 2 0,-3 0 0,4 0 0,-36 0 0,-1 0 0,1 0 0,0 0 0,-1 0 0,1 0-27,36 0 0,1 0 0,-37 1 0,2 0 0,-2 0 0,0 1 0,-1 0 1,0 0-1,34 3 0,-2-1-30,-4 0 0,7 1 1,-9-5-1,-2 0 0,0 0 1,-1-2 167,3-2 0,-1 1 0,1-6 0,-2-1 1,3-4-1,3-2-76,4-2 0,-35 9 1,1-1-1,35-6 1,-1-2-1,-34 10 0,0 1 1,0 1-1,1 0 1,1 2-1,0 0 143,-2-2 1,1 1-1,1 2 1,0 0-1,34-3 1,-36 4-1,-1 0 1,37-3 0,-1 2-820,-3 2 1,-5 1 0,-3-2 0,2 0-1,-4-3 1,4 2 435,-2 2 1,-4 1 0,0-2 0,-2-1-1,-1-3 1,1-1 312,0-3 1,-4 2 0,6-1-1,-2-1 1,-1-2 0,0-3 0,-5-1-199,-2-2 1,1 0 0,-5 4 0,-1-3 0,-3 0 0,-4 0-221,-5 2 0,-3-2 0,-3-3 0,-3 1 1,-4 0-1,-5 1 7,-4-1 1,-3-2 0,-6-6 0,-1 1 0,-2-2 0,-3-2 0,-2-2 253,-2-3 1,-2 0 0,-1-4 0,-1 1 0,1 1 0,-2-2-64,-3 2 0,1 6 0,-7 0 0,-3 3 1,1 1-1,-5 2 0,-2 3-185,-4 4 1,-6 3 0,-4 2 0,-4 1 0,-5 2-29,-3 1 1,1 6 0,-3-3 0,2 2 0,1-1 0,0 1 0,-1-1 385,-1 1 0,0-5 1,0 5-1,2-1 1,-1 1-1,-2-2 172,-1-2 1,5 1 0,-2-3 0,1 1 0,1-2 0,-1-1-7,-1-1 1,1 1 0,-4 2 0,2 1 0,0 0 0,0 0-1,1 2-320,1 1 1,-2 2 0,0 4 0,-3-2 0,-1-1-1,-1-1 8,0 1 1,2 1 0,1 2-1,-1 0 1,-3 0 0,0 0 153,-1 0 1,3-1 0,-1-2 0,-3-3 0,-2-2 0,-1 0 58,0 0 1,0-4 0,5 5-1,-1-2 1,0 0 0,1 0 0,0 0-124,4 0 1,-6 2 0,4-2 0,1 5 0,-2 2 0,1 2-71,2 0 1,1 0-1,5 0 1,-2 0 0,0 0-1,0 0 1,-2 0 32,-6 0 0,7 0 1,-7 0-1,0 0 1,1 0-1,-1 0 1,-1-1 135,0-4 0,1 2 0,-1-4 0,2 1 0,0 2 1,2-1-68,4 1 0,-6-5 0,10 3 0,-3 0 1,-2 0-1,0 3-97,1 2 0,-4-4 0,-1 1 0,-4 1 0,-5 1 0,1 2 0,-3 0 1,1 0 1,0 0 0,-1 0-1,1 0 1,0 0 0,35 0-1,1 0-17,-1 0 0,1 0 0,-35 0 0,-1 0 0,0 0 0,1 0 0,-1 0 0,2 0 12,-1 0 0,-2 0 0,1 2 0,36-1 1,0 1-1,-1 0 0,0 2 0,0-1 0,1 1 30,-2 1 1,1 0-1,-1-1 1,-1 0 0,-2 0-1,1 1 1,1 0-1,-1 0 1,-1 1 0,-1 0-1,1 1 1,0-1 19,-1 1 0,-1 0 0,-2-3 0,-1 0 0,4 1 0,-1-1 0,2 1 1,1-1-1,-2 1 0,2-1 0,1 0 0,2 0 0,-1-1 0,0 1-4,0 0 0,1-1 0,1 0 0,-1-1 0,1 1 0,-1 1 0,0 0 0,0 0 0,0-1 0,1 1 0,-2 1 1,1 0-59,0 1 0,0 0 1,-2-1-1,0-1 0,0 0 1,1 1-1,-1 0 1,0 0-1,1 2 0,0 0 1,-1 1-1,-1 0 1,-1 1-1,0 0 13,0-1 1,-1 0 0,-1 1-1,1 1 1,2 0 0,0 0-1,0 0 1,-1 0 0,0 2 0,-1 0-1,2 0 1,-1 1 102,2 0 1,0 1 0,-1-1 0,1 2-1,-1 1 1,1 0 0,0 3 0,0 1 0,0 1-1,1 1 1,1-1 0,1 1-311,1-1 0,1-1 0,-26 20 0,4 2 0,3 1 0,4 1 0,3-2 0,7-4-29,4-2 1,13-5 0,2 3 0,7 0 0,6-2 0,6 2-16,6 1 0,7-3 0,13 7 0,11 2 1,13 2-1,-16-20 0,2 0 269,4 1 1,3 1 0,2 1 0,2 0 0,2 0 0,1 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11437 5757 23151,'-9'-4'-2071,"0"-1"2126,-1 2-161,4-4 0,2 1 0,8-3 0,5 5 0,3 2 0,3 2 0,1 0 264,2 0 0,4 0 0,-3 2 0,2 1 0,3 1 0,1 1 0,3-1 0,3 1 0,5-2 246,2-2 0,2-1 0,3 0 0,5 0 0,5 0 0,2 0-189,-1 0 0,-5 0 0,0 0 0,0 0 0,0 0 0,0 0-85,1 0 0,1 0 0,-3 0 1,-3 0-1,-2-1 0,0-2-391,1-2 392,1 1 0,-10 4 0,1 0 1,1 0-1,1 0 0,1 0 0,-2-2 61,-2-2 0,-1 2 0,3-2 0,-2 2 0,-1 2 0,-2 0-46,1 0 1,4 5-1,0 1 1,3 0-1,3 0 1,-2-2 0,2 0-164,-1 1 0,1-1 1,0-4-1,1 0 0,-1 0 1,-2 0 133,-1 0 1,0 0 0,-1 0 0,-4 0-1,-2 0 1,-2 0 0,0 0-35,-1 0 0,-2 0 1,-1 0-1,-1 0 0,1 0 1,0 0-154,-1 0 1,5 5 0,2-1 0,0-1 0,1 0 0,-2 0 0,4 2 0,1-2 94,4-2 1,2-1 0,-3 0 0,-1 0-1,-2 0 1,-2 0 168,2 0 1,-3 0 0,0 0-1,-1 0 1,-3 0 0,-2 0 512,-2 0-838,1 0 1,0 0 0,-1 0-1,1 0 1,1 0 0,2 0-1,1 0 1,2 1-1,-2 2 1,3 2 0,1-2-1,1-2 1,-1-1 193,-1 0 1,3 0-1,-4 0 1,0 0 0,1 0-1,-2 0 126,1 0 1,2 0-1,-3 0 1,-3 0-1,-1 0 1,0 0 0,2 0-223,1 0 0,2 0 0,-2 0 0,3 0 0,1 0 0,1-1 1,1-2 9,2-2 0,1 1 0,0 4 0,0 0 1,0 0-1,0 0 75,0 0 0,4 0 1,0 0-1,-1 0 0,0 0 1,-1 0-1,-1 0-54,-2 0 0,-2 0 0,3 0 1,0 0-1,0 0 0,1 0-20,4 0 0,-2 0 0,4 0 0,-1 0 0,-3 0 0,0 0 0,1 0 67,5 0 1,-1 0 0,-1 0-1,0 0 1,1 0 0,1 0 68,-2 0 0,3 0 1,-5 0-1,-4 0 1,-1 0-1,-1 0 1,2 0-201,1 0 1,1 0 0,0 0 0,3 1-1,-1 2 1,3 2 0,-1-2 63,4-2 1,0-1 0,3 0-1,-2 0 1,-2 0 0,-1 0 141,1 0 1,1 0 0,-1 0 0,-1 0 0,1-1 0,2-2-121,1-2 0,-1 1 0,-2 4 0,-2 0 0,-1 0 0,-1 0 0,2 0-118,-1 0 1,-7 4 0,3 1 0,1-1 0,1 1 0,2-1 0,-1-1 170,0-1 1,3-2-1,-3 0 1,1 0-1,4 0 1,-1 0 45,-1 0 1,6 0 0,-5 0 0,0-2 0,2-1-100,0-1 0,3-1 0,0 5 0,-2 0 0,3 0 0,-7 0 0,3 0 0,1 0 0,-1 0-28,-3 0 0,1 0 0,-4 0 1,0 0-1,2 0 0,-3 0-246,1 0 260,5 0 1,-8-1-1,6-2 1,1-3 0,0 0-1,1-1 319,-2-1-269,-1-1 0,6 0 0,1 1 0,1-1 0,2 1 1,-1 4-88,3 2 0,-10 2 0,5 0 0,-2 0 0,0 0 0,-2 0-1476,-4 0 1331,3 0 0,-11 5 1,2-1-1,-1-1 1,-3-1-1,1-2 0,-4 0 0,-2 0 0,-7 0 0,-2 0 1,-4 0-1,-1-2 0,-1-1-984,0-1 0,-3-5 0,0 4-2605,-1 3 3693,0 0 1,-5 2 0,-2 0 0</inkml:trace>
  <inkml:trace contextRef="#ctx0" brushRef="#br0">16583 7823 8546,'-14'-27'0,"-3"8"0,-1 6 0,0 5 0,0 4 1,1 0 1,-3-1-1,4 4 1,-2-2-1,0-3 1,-1-2 0,-3-2-1,-3-2 1,-2-1-1,-1-1 1,-2 1 511,-1 0-435,-6-1 0,3 1 0,-7 0 0,-2 1 0,-2 2 1,2 1-1,0 0 0,2 0 17,1 0 1,-7 6 0,5-3-1,-1 2 1,-1-1 0,4 1-132,1-2 1,-7 4 0,5-3 0,-4 0-1,-2-1 1,1-1 57,0-4 0,-7 1 0,-1 0 0,-2 1 1,-7-2-1,-1 0 103,-1-3 0,27 8 0,0 0 0,-32-4 0,-1 1 0,-3-1 0,2-1-96,1 3 1,33 2 0,0 1 0,-36 1-1,2 1 1,-3 1 0,3 1-79,1-4 1,-2 4 0,2-5 0,2 1-1,-1 0 1,2-1 48,1 0 1,29 1 0,-1 1 0,-32-2 0,-3-1-1,35 2 1,-1-1 0,2 1 0,-1 0 46,1 0 1,-1 1-1,0-2 1,0 0-1,-3 2 1,-1 1-1,1-2 1,0 1 0,-2 0-1,-1 0 1,2 1-1,-1-1 1,-1 1-1,-1 0-10,0 0 0,1 0 0,1 1 0,0 0 0,-4 1 1,0 2-1,0-1 0,0 0 0,1 0 0,0 0 1,1 0-1,-1 0-65,0 0 1,1 0 0,2 0 0,0 0 0,-3 0 0,0 0 0,-1 0 0,1 0 0,1 0 0,0 0 0,-1 0 0,1 0 56,0 0 1,1 0 0,2 0-1,-1 0 1,-2 0 0,0 0-1,-1 0 1,-1 0 0,1 0-1,-1 0 1,0 0 0,0 0 6,-1 0 0,0 0 1,6 0-1,-1 0 1,-1 0-1,0 0 1,0 0-1,1 0 0,1 0 1,1 0-1,1 0 1,-1 0-1,3 0 1,0 0-17,-37 0 1,35 0 0,0 0 0,1 0 0,1 0 0,0 0 0,0 0 0,-37 0 0,3 0-56,4 0 1,-4 0-1,1 0 1,-2 0 0,-2 0-1,1 0 48,-1 0 1,0 0 0,37 0 0,-2 0-1,1 0 1,0 0 0,0 0 0,0 0-1,1 0 1,-1 0 0,-1 0 0,0 0-1,-1 0 1,0 0 0,1 0-1,0 0 1,-1 0 0,0 1-1,1 0 1,0 1 0,2 0-1,0 1 1,0-1 0,1 0-28,0 1 0,0 0 0,-37-2 0,35 2 0,0 0 0,0 0 0,1-1 0,1 0 1,1 0-1,-37 3 0,0-1 23,36-2 0,0 1 1,-3 1-1,1 0 1,-35 2-1,38-3 1,-1 0-1,0 1 1,0 0-1,0-1 1,-1 1 27,0 1 1,0 0 0,-1-1-1,0 0 1,0 0 0,0 1-1,1-1 1,-1 1 0,1-1-1,0 0 1,0 1 0,-1-1-14,0 1 0,-1 1 1,-1 0-1,1 0 1,1 0-1,0-1 1,0 1-1,0-1 1,0-1-1,0 1 1,0 0-1,0 0 1,0 0-1,0 0-6,0 0 1,0-1-1,0 2 1,0-1-1,1-2 1,0 0-1,-1 0 1,1 1-1,1 1 1,-1 0-1,-1 1 1,0 0 3,-1 1 0,1 0 1,1-1-1,-1 1 0,-2-1 1,0 1-1,0 0 0,-1 1 1,1 0-1,0 0 0,-2 1 1,-1 0 5,0-1 0,0 0 0,3 2 0,1 0 0,-6-1 0,0 1 0,1 0 1,1 1-1,-1 0 0,1 1 0,0 1 0,0-1-13,0 2 1,1-1 0,2 0 0,0 1 0,-1-1 0,0 0 0,0 1 0,1 1 0,2-1 0,0 1 0,0 1 0,-1-1 0,1 1 0,0-1-14,-2 2 0,1-1 0,2-2 0,1 0 0,1 3 0,1 0 0,1 0 0,1 0 0,-1 2 0,2-1 0,-33 18-15,1-2 1,6 6 0,1-3 0,3-2 0,4 1 0,0-2-6,2 3 1,11 0-1,-1 0 1,5-1 0,6-1-1,4 1-69,7-1 0,3-1 0,5 2 0,5-5 0,3-2 0,1 1-8,0 1 0,4 5 0,3-4 0,4-1 0,5 0 0,2-2 61,1 0 0,5 5 0,-2-3 0,3-1 0,3 0 0,2-1 177,1 2 1,5 0 0,-4-4 0,2 0-1,3-1 1,2 1 0,1 0-84,0-1 1,4 0 0,1-3 0,-1-2-1,2-2 1,3-1 7,3 1 1,1-4 0,0 3-1,1-3 1,-1-2 0,-1 0 0,-2-1 91,-1-3 0,0 3 0,4-3 0,1 1 0,-1 0-95,0-1 0,1-1 1,-1 2-1,0-1 0,0 1 1,1 2-1,-1 0-112,0-3 1,-1 3-1,-1-3 1,-2 1-1,-1 2 1,1-2 108,0 1 0,-4 3 1,2-6-1,-1 1 1,-2 0-1,1-1 102,-1 0 1,1-1 0,-4-4-1,4 2 1,3-2 0,4-2-10,2-1 1,-1 0 0,2 2 0,2 1-1,6 1 1,0-1 0,1-2-139,-2-1 0,-5 5 1,0-1-1,0 1 1,-1-1-1,0 2-113,-4 2 1,1-4-1,-4 3 1,3-1-1,1-3 1,1-1 125,-1-2 0,2 0 1,0 0-1,1 0 0,-1 0 1,2 0-1,1-2 42,1-2 1,2 2 0,-5-2-1,-1 2 1,0 2 0,-3 0-141,-2 0 0,-7 0 0,3 0 0,-1 0 0,0 2 0,1 1 49,0 1 0,3 5 0,-4-4 0,-2-2 0,0-2 0,-1-1 112,3 0 1,1 0 0,-3 0 0,3 0 0,1 0 0,2 0-13,-2 0 0,8-4 0,-4-1 0,-3 2 1,1 0-1,-1 0-131,2-1 1,-4-2 0,0 3 0,-2-1 0,1 1 0,-2 1 4,-2 2 1,-1 0-1,0 0 0,0 0 1,2 0-1,1 0 1,4 0 96,5 0 0,-6 5 0,9-1 0,1-1 1,2-2-1,2-1 17,2 0 1,-7 0-1,12 0 1,-2 0-1,0 0 1,2-1-1,0-2 22,-1-1 0,2-1 1,2 5-1,1 0 1,-1 0-1,-4 0-78,-3 0 1,6 0-1,-2 0 1,1 0-1,2 0 1,-1 0-21,2 0 1,-32 0-1,-1 0 1,38 0-1,-36 0 1,0-1-1,1-1 1,1 1-1,0-2 1,0 0 0,0 0-1,1 0-2,0 0 0,-1 0 1,-1-2-1,0 1 1,2 1-1,0 0 0,-1 0 1,0 0-1,1 0 1,-1-1-12,-1 0 1,1 0 21,1 3 1,1-1 0,-2-3 0,-1 0-1,3 2 1,-1 2 0,1-2 0,0 1 0,-2 0-1,0 0 1,1-1 0,0 0 0,-1 0-1,1 0 9,0 0 0,1 0 0,0-1 1,-1-1-1,-2 2 0,0 0 0,0 0 1,1 0-1,1 0 0,0-1 1,0 1-1,-1 0 4,1 0 1,0 0-1,2-2 1,-1 0 0,-1 1-1,0 0 1,0 0 0,0-1-1,1 1 1,-1-1 0,0 1-1,0 0 8,0 0 0,0 0 0,2-2 1,-1 0-1,0 2 0,0 1 1,-1-1-1,1-1 0,1 1 1,0-1-1,-1 0 0,0 0 1,1-1-1,0 0-14,0-1 0,-1 1 0,-1 1 0,0 1 0,0-1 1,0 1-1,-1-1 0,0-1 0,-1 1 0,0-1 0,0-1 1,1 2-53,-2 0 1,1 1 0,0-2-1,1 0 1,-1 1 0,-1 1-1,2-1 1,-1 0 0,0-1-1,0 1 1,0 1 0,1 0 8,-2-1 0,1-1 0,1 0 0,-1 0 0,0 0 0,0 0 0,0 1 0,1 0 1,-2 1-1,0-1 0,0 0 0,-1 0 0,0-1 0,0 0 24,0-1 1,0 1 0,0-1 0,-1 0-1,1 1 1,1-1 0,-2 0 0,1 1-1,0-1 1,2 0 0,-2 1 0,0-1 45,0 0 0,1 1 0,0 0 0,0 0 1,32-5-1,1 3 0,1-3 0,-2-1-47,1-1 1,-2-5 0,-4 1 0,-1 0 0,1 1 0,-2 0 10,-3-2 1,-2-4 0,-7 2 0,0 0 0,-1-4 0,-2-1-1,-1-2 1,-4 1 0,4-1-1,-2 0 1,-3 1 0,-2-1 0,-2-1 26,-2-3 1,4 6-1,-11-4 1,0 1-1,0 2 1,-1-6-48,-5 0 1,-3 1-1,-6-3 1,1 1-1,-4 4 1,-4-1-207,-3-1 0,-2 1 0,-4-4 0,-1 0 0,-4 0 0,-3-1 0,-3-1-23,2 0 0,-7 2 0,3-3 1,-2 3-1,-1 0 0,-1 2 164,-1-1 0,-5-2 1,1 3-1,-4 3 0,0-1 1,-1 1 34,0-2 0,-4-1 0,-3 6 0,-3-1 0,-4 0 0,-2 1-42,-3-1 0,-2 2 0,-6 1 0,-4 2 0,-4 0 0,-5 0 0,-4 1-28,34 11 1,-2 1-1,0-1 1,-2 2 0,0 1-1,-1 1 1,-1-1 0,-1 0-1,0 1 1,-1-1 0,-1 0-1,0 1 65,1-1 1,0 0 0,3 2 0,1 1 0,-2 1 0,0-1 0,-2 0 0,0 1 0,0-1 0,0 2 0,-3-1-1,1 0 1,1 0 0,0 1 72,0-1 1,0 0 0,-3 2-1,0-1 1,3-1 0,0-1-1,0 1 1,-1 0 0,-2 1-1,0 0 1,1-1 0,0 1-74,1 0 1,-1 0-1,-1-1 1,-1 1-1,5 2 1,1 0-1,1 0 1,0 0-1,2 1 1,1 0-1,-34 3-920,7 5 0,2 9 746,7 4 1,-5 9 0,2 3 0</inkml:trace>
  <inkml:trace contextRef="#ctx0" brushRef="#br0">6492 8903 29885,'-8'-18'-5461,"4"0"2791,2 0 2934,2 11 1,2 1 0,2 7 0,5 2-1,3 3 1,3 0 0,3 2 0,4-2 316,3-1 0,2 4 1,1-3-1,3 2 0,5 1 1,2-2 64,2-3 0,2 2 1,0-1-1,3-2 1,-2-2-1,0-1 883,1 0-1529,-2 0 0,4 0 0,-5 0 0,1 0 0,1-1 0,-1-2 0,6-2 0,-4-1 0,2 3 0,-1-2 0,1-1 0,-1 0 0,1 3 0,3-3 0,-3 1 0,-1 2 0,-1 2 0,-2 1 0,2 0 0,2 0 0,-3-5 0,1 1 0,-1 1 0,0 2 0,2 1 0,-2 0 0,-2 5 0,2-2 0,0 5 0,-2-1 0,2-1 0,-1 2 0,-1-1 0,2-4 0,0 1 0,-1-2 0,2-2 0,1 0 0,0 0 0,-2 0 0,-1 0 0,-2 0 0,-2-2 0,-1-1 0,-1-2 0,0-3 0,-2-2 0,3 2 0,-6-1 0,-2 1 0,-1-1 0,-1 1 0,0 2 0,-5 0 0,-1 3 0,-2-1 0,-1 0 0,0-1 0,-1 1 0,1-2 0,-5 3-5325,1-2 4918,-7 1 1,-1-8 0,-6-3 0</inkml:trace>
  <inkml:trace contextRef="#ctx0" brushRef="#br0">9944 8343 25033,'-7'-14'-1236,"-3"-3"1,5-1-1,2 2 0,2 1 1384,1 2 0,6 4 0,2 0 0,4 0 0,3 0 1,3-1-1,3-2 60,-1 0 0,10-9 0,-2 8 1,5-2-1,5-1 0,4-1 99,2 0 1,6-3 0,1 4 0,7-3 0,7 0-1,6-1-169,-34 12 0,0 0 1,4-1-1,1-1 1,2 0-1,1 1 1,0-1-1,0 0 1,4 0-1,0 0 1,1 0-1,1 0 1,2 0-1,0 0-13,3-1 0,-1 1 0,-5 1 0,0 0 1,5-1-1,2-1 0,0 2 0,0-1 0,-1 2 1,1 0-1,2 0 0,0 0-124,3-2 0,-1 2 0,-6 2 1,0 1-1,4-1 0,2-1 1,-3 1-1,1 0 0,-2 0 1,1 0-1,2 0 0,0 1 13,3 0 0,-1 1 0,-7-2 0,-1 0 0,5 2 0,1 0 0,-4 0 0,0 0 0,-1-1 0,0 1 0,0-1 0,1 1 133,0 0 1,-1 0-1,-1-1 1,-1 0-1,-3 2 1,0 2-1,0-2 1,0 1-1,-1 0 1,-1 0 0,1-1-1,0 1 1,0 1-1,0-1-84,-1 1 1,0 1 0,1 0 0,0 0 0,-2 0 0,-1 0 0,-2 0 0,0 0 0,-3 0 0,1 0 0,-2 0 0,0 0-10,-1 0 0,2 0 1,3 0-1,0 0 1,1 0-1,-1 0 1,-1 0-1,0 0 1,0 0-1,0 0 1,-1 0-1,0 0 18,0 0 1,1 0-1,5 0 1,0 0 0,-5 0-1,0 1 1,1 1-1,-1-1 1,3 1 0,-1 1-1,0-1 1,0 0-1,3 0 1,0 1-38,2-1 0,0 0 0,1 1 0,0 0 0,2-1 0,1-1 0,-1 1 0,0 0 0,0 1 0,-1-1 0,1 0 1,-1 0-36,2 0 0,-1 1 0,1 1 0,0 1 0,4-2 0,1 0 0,0-1 0,-1 1 0,1 1 0,-1 0 0,2-1 0,0 1 0,0 1 0,0-1 0,2 0 0,1 0 0,4 1 0,0 0 0,-1-2 0,0-2 0,0 1 0,0-1 0,2 0 0,-1 0 0,-2-1 0,0 0 0,-1 0 0,0 0 0,4 0 0,0 0 0,-4 0 0,-1 0 0,2 0 0,-1 0 0,1 0 0,-1 0 0,-3 0 0,-1 0 0,1 0 0,-2 0 0,-3-2 0,-1-1 0,-1 0 0,-2 0 0,-4 1 0,-2-2 0,-3 1 0,-1-1 0,-4 1 0,-1-1 0,29-7-31,-12-1 1,-14-1-1,-13 1 1,-9 0 0,-9 1-1,-12-4-1595,-14 0 0,-9 5 0,-13 2 1,2 1-1,5 1 1626,3 0 0,-2 2 0,14 4 0,2 0 0</inkml:trace>
  <inkml:trace contextRef="#ctx0" brushRef="#br0">20142 7676 12018,'9'-13'0,"-2"0"0,1-1-54,-1 1 0,-4 4 1,3 0 485,0-1 0,-5-2 0,4-1 1,-4 0-1,-1-1 0,-1 1 1,-4 1 431,-4 3 0,-4-1 0,-3 4 1,-4 0-1,1 0 0,-1 3-417,-1 2 0,0 2 0,-1 3 0,4 5 1,3 3-1,3 2-824,3-1 90,-2 6 0,9-3 1,-1 7-1,6 0 1,6 1-1,3 0 377,1-2 1,5-6-1,0 2 1,-2-5-1,-1-2 1,-2-4 731,1-1 0,-7-3 0,-3-8-71,-2-3 0,-8 0 0,-3 1 72,-3 1 0,0 3 0,3 7 0,5 5-1370,3 3 1,6 1 0,4 1 0,5-1 0,2 0 0,3 1-489,2-1 1,3-4 0,7-2 0,4-1 0,4-3 0,2-1 1323,4-2 0,2 0 0,6 0 0</inkml:trace>
  <inkml:trace contextRef="#ctx0" brushRef="#br0">20742 7663 22266,'0'-19'-1627,"1"0"1,2-4 0,2 6 1949,-2 2 0,-3 6 0,-5 2 0,-2-1 0,-4 2 0,0 0 0,-4 3 194,0 2 1,0 2 0,2 2 0,1 5 0,3 2 0,3 5 0,2 0-941,-1-1 1,2 6-1,9 2 1,7 3-1,8 2 1,6-1 57,4 1 1,2-5-1,4-1 1,-2-2-1,1-4 1,-2-3-1,-3-5 600,-3-1 1,-1-1-1,-1-5 1</inkml:trace>
  <inkml:trace contextRef="#ctx0" brushRef="#br0">21022 7823 13805,'-6'-21'0,"-3"2"16,-3 0 1,-1 4 0,-1-3 0,1 3-1,1 2 1,2 0 198,1-1 1,6 6-1,1 0 1,8 2-1,11 5 1,5 4 0,8 6-1,2 2 989,5 3 1,6-2-1,3-2 1,-2-1 0,-1 1-1,-6 1 1,-3-3-1935,-4-3 1,-3-4 0,-5-1-1,-4 0 1,-6 0 0,-8-1 1350,-8-4 1,-13 4 0,-6-3-1,-7 2 1,-6 2 0,-2 2-1,-1 2-70,4 5 1,-7 7 0,5 3 0,2 2-1,1 3 1,6 1 0,2 2-1293,4-1 1,10 2-1,1 2 1,3 1 0,8-1-1,8-2 1,11-1-1490,9-1 1,7-5 2436,10-3 1,8-9-1,8-3 1</inkml:trace>
  <inkml:trace contextRef="#ctx0" brushRef="#br0">21701 7876 22454,'0'-26'-699,"0"-1"1,0 6 0,-1 2 0,-2 1 1210,-1 1 1,-5 3 0,4 5 0,1 0 0,-2 2 0,-3 3-1,-3 2-343,-1 2 1,0 2 0,-1 2-1,1 6 1,1 7-859,3 5 0,3 3 0,6 2 0,2-1 0,5 1 0,9 0 1,11-2 332,6-3 0,-2-1 0,4-6 0,2-1 1,2-3-1,-1-4 0,-1-4 36,-1-1 1,-6-8-1,1-5 1,-3-5 193,-2-6 1,1-15-1,0-5 1</inkml:trace>
  <inkml:trace contextRef="#ctx0" brushRef="#br0">22555 7157 19031,'0'-21'-311,"0"3"0,-6 17 0,-5 10 0,-5 10 29,-6 6 1,-3 8-1,-2 2 1,-1 4-1,-2 1 1,-1 1 0,0 3-1,1 5-150,4 3 0,2-3 0,12 0 1,3 0-1,8 0 0,8-2 487,11-1 1,12-2 0,4-4-1</inkml:trace>
  <inkml:trace contextRef="#ctx0" brushRef="#br0">22621 7783 9966,'0'-41'940,"0"5"1,-1 12-1185,-4 20 0,-1 8 0,-2 5 0,3 5 1,4 2-1,1 3-78,0 2 0,0 1 0,1 5 1,4-1-1,5 0 0,5-4 330,2-4 1,7-4 0,-3 0-1</inkml:trace>
  <inkml:trace contextRef="#ctx0" brushRef="#br0">22781 7876 8655,'12'-26'0,"-3"-2"154,-5-4 1,2 4 0,-1-3 0,-2 5 0,-2 3 1129,-1 6 1,0 2-1,0 1-1303,0 1 1,-4 12 0,-1 5 0,2 9-1,3 7 1,5 5 25,4 3 1,8 3 0,4 9-1</inkml:trace>
  <inkml:trace contextRef="#ctx0" brushRef="#br0">23021 7903 11766,'-4'-34'0,"-2"1"1490,-2 5 0,1 13 0,-3 4 0,1 3-1560,-2 5 1,4 3-1,0 6 1,1 6 0,3 6-1,1 2-936,2 4 1,6 1 0,4 3 1087,7 4 0,4-4 0,5 4 0</inkml:trace>
  <inkml:trace contextRef="#ctx0" brushRef="#br0">24074 7796 14000,'21'-17'-116,"-3"-1"0,-3 2 0,-2 7 1,0 3 304,1 0 1,-6 3 0,0-6 0,-2-1 0,-3-2-1,-3-2 1,-5 1 389,-4 0 1,-4-1 0,-5 1 0,-4 1 0,-3 3-1,-3 3-364,-3 1 0,3 3 0,-4-2 1,4 2-1,3 4 0,3 2 1,4 5-539,3 3 1,8 1 0,2 0-1,4 1 1,2 1 0,4 1 51,4 2 1,9 1 0,4-3-1,1 2 1,1-2 0,-3-1 215,-2-2 0,-3 1 0,-5-2 0,-4-2 0,-2-3 0,-7 1 190,-5-1 1,-15-4-1,-7 2 1,-3-2 0,-5-1-1,-2 3 1,1-2 45,2-2 0,4-1 0,6 0 0,6 2 0,5 1-584,5 1 1,11 7 0,8-4 0,18 2 0,13 0 0,11 1 426,10 2 0,13-5 1,-30-4-1,0 0 0</inkml:trace>
  <inkml:trace contextRef="#ctx0" brushRef="#br0">24501 7863 10659,'-2'-36'0,"-1"4"955,-1 4 1,-1 4 0,5 11-526,0-1 0,0 6 1,-1 0-1,-3 2 1,-4 6-743,1 8 1,1 5 0,6 12-1,0 0 1,0 6 0,1 3-127,4 3 0,8 3 0,12-7 0,6 0 0,8-1 1,2-4 650,7-4 0,8-5 0,5-5 0</inkml:trace>
  <inkml:trace contextRef="#ctx0" brushRef="#br0">25127 7330 26654,'5'-40'-1172,"-1"9"1,-1 16 0,-6 15 978,-1 7 0,-7 7 0,3 4 1,-4 4-1,-3 6 0,-1 6 1,-4 7-1,0 5-142,-4 5 0,5 1 0,-1 2 1,4 1-1,3 0 0,5-5-187,5-2 1,9-5 0,5-6 0,5-5 0,6-2 0,3-7 0,2-3 376,0-8 0,-2-5 0,-3-7 1,-3-2-1,-1-2 0,-2-5 0,-2-4 435,-4-5 1,-7 2 0,3-5 0,-2 0 0,1 2 0,-2-2 1119,-2 1 1,-2 3 0,-2 0 0,-3 3-1477,-1 5 0,4 5 0,-2 10 0,5 6 0,6 5 0,6 3 117,4-1 0,12 5 0,0-2 0,4 2 0,2-2 1,-2-5-195,1-2 1,2-1 0,-4-3 0,-1-2 0,-3-4 0,-4-4 0,0-2 530,0-4 1,-2-2 0,0-8 0,-2-1-1,-3-2 1,-1-1 0,-3-2 326,-3-1 0,1-2 0,-5 8 0,-2-2-911,-2 2 1,-7 7 0,-4 5 0,-5 5 0,-4 8 0,0 10-1,-2 9-7412,0 8 7577,5 8 1,-3-8-1,5 2 1</inkml:trace>
  <inkml:trace contextRef="#ctx0" brushRef="#br0">6425 9729 8584,'-13'-8'0,"-1"3"0,0 5 0,-3 0 0,0 0-988,0 0 0,2 1 1404,2 3 0,-5-2 0,1 2 0,2-4 293,4-4 0,11 1 0,11-4 1,4 1-1,4 3 0,0 1 1,2 4-1,-2 2-425,0 5 1,5 3-1,-2 1 1,3 0 0,2 1-1,0-1 66,-1 0 1,1 1-1,1-1 1,2-1-1,4-2 1,1-2-1,5-2 216,2-3 0,-2-2 0,7-1 0,2 0 0,0 0 0,3-1-309,-2-4 0,5 4 1,1-4-1,-1 2 1,-2 0-1,2-1 1,-1 1-190,-4 1 1,2 4-1,-5 1 1,1 3-1,-2 1 1,-2 2-237,0-1 1,1 2 0,-4-4-1,1 1 1,1 2 0,-2 0 270,2 0 0,5-6 1,-3 1-1,1-2 1,2-2-1,-1 0 1,4 0 178,0 0 0,3 0 0,-2 0 1,-2 0-1,-1 0 0,1 0-227,2 0 1,1 0 0,1 0 0,-1 0-1,0 0 1,1 0 0,0-2-136,4-2 0,-3 2 0,3-4 0,-4 0 0,0-2 0,-1-3 344,0 2 0,-4-2 0,0 2 1,2-3-1,0-2 0,1 1-6,-3 0 0,1-3 0,-4-1 1,2 2-1,2-1 0,1 1 1,-1 1-444,-1 0 1,-6 1 0,1 0-1,-2-1 1,-2-1 0,-2-1 0,-2 0-13,-5 4 0,-3-6 0,-3 5 0,-3-2 0,-4 0 0,-3 2 242,-2 0 0,-4-5 0,-2 0 0,1 0 0,-2 1 0,0-1 61,-3 1 0,3-2 0,-2 0 1,-1 0-1,-1-1 0,-2 4-164,0 1 1,0-2 0,0-1-1,0 2 1,0 1 0,-2 1-1,-2 1-363,-5 0 1,-3 4 0,-3 0-1,-3-1 1,-4-1 0,-3 1-1,-2 2 122,1 3 0,-6-6 0,0 4 1,-1-2-1,1 0 0,2 0 246,2 2 1,-3-5 0,0 4 0,1 0 0,0-1 0,2-2 0,-1-1 401,-1-1 1,-1 1-1,-9 2 1,-3 1 0,-3 0-1,-4 0-464,-1 0 1,-3 6 0,-4-1 0,0 3 0,2 1 0,0 0 0,2 0-190,2 0 0,-1 0 0,9 0 0,1 0 0,1 0 0,2 0 362,0 0 0,5 0 0,-1 0 0,1 0 0,-1 0 0,2 0 612,1 0-568,-4 0 0,3-5 0,-4-1 0,-1 0 1,1 0-1,-5 3-22,-3 2 1,-3-4-1,-3 1 1,0 1 0,0 2-1,-1 1 1,1 0-368,2 0 0,1 1 0,-4 2 0,-1 1 1,1 1-1,0-1 252,-1 1 1,-2 4 0,-2-5-1,1 1 1,-6-1 0,1 2 0,-3 0 208,0 0 0,3 3 0,1-3 0,-1 1 0,-2 3 1,-4 1-1,1-1-141,4-1 1,-6 4 0,4 5 0,-1 0-1,-4 1 1,3 2-87,4 0 0,-4 8 0,2-1 0,30-12 0,0-1 0,0 2 0,1 0 0,-1 0 0,2 0 0,-1 2 0,1-1 45,-1 1 1,1 1-1,-26 20 1,6-2 0,8-1-1,10-4 1,8-3 0,9-5-120,8 0 0,4-6 1,9-1-1,7-3 0,15-2 1,17 1 96,14-1 0,-19-8 0,2-1 0,4 0 0,1-1 1,4 1-1,2 0 0,5-1 0,2-1 0,4 2 0,0-2 1,5 1-1,1-1-1740,1 1 1,0 0-1,2-2 1,0 1 1325,3 2 1,0 1 0,1-4-1,-1 1 1,0 1 0,1-1 0</inkml:trace>
  <inkml:trace contextRef="#ctx0" brushRef="#br0">22021 17499 8301,'0'-6'6392,"0"6"-4947,0 6 0,2 1 0,2-3 1,5-4-1,3-4 0,1-6-1175,1-7 0,4-2 0,1-6 0,0 0 0,2-5 1,-2-1-1,2-3-3907,-1 0 3353,-3 4 0,1-7 1,-10 6-1,-3 3 0,-4 3 361,-1 3 1,-6 7 0,-2 1 0,-6 10 0,-2 7 0,-2 7 848,2 7 0,-3 5 1,2 9-1,4 3 1,4 3-1,3 0-519,3 0 1,2 8 0,1-7 0,3 1 0,4-1 0,8-5-1005,4-4 0,3-2 0,7-2 0,2-3 0,6-5 1,4-7 596,4-6 0,5-14 0,-3-5 0</inkml:trace>
  <inkml:trace contextRef="#ctx0" brushRef="#br0">22621 16899 8174,'0'-19'1721,"-6"-2"1,6 6-1818,0 6 96,6 6 0,8-9 0,-1-2 0</inkml:trace>
  <inkml:trace contextRef="#ctx0" brushRef="#br0">23301 16979 8122,'9'-30'3276,"0"4"1,-2 9 0,1 17-2719,-8 8 0,-2 9 0,-7 7 0,-1 4 0,-2 5 0,-1 1 0,-1 3 0,3 1 0,0 2-1448,2 0 1,6-4-1,-1-2 1,2-1 0,2-4-1,0-1-4594,0-1 5484,6-6 0,-4-2 0,4-6 0</inkml:trace>
  <inkml:trace contextRef="#ctx0" brushRef="#br0">23101 17259 8122,'-7'-27'2025,"-4"2"0,8 3-1456,5 4 1,4 9 0,7 5-1,2 2 1,3 2 0,5 0-1,6 0-687,2 0 0,10 5 0,1-1 0,4 0 0,5 1 118,6-1 0,-3 1 0,6-5 0</inkml:trace>
  <inkml:trace contextRef="#ctx0" brushRef="#br0">23941 16925 8178,'6'-19'719,"-5"12"1,4 2 0,-4 13 104,-1 8 1,0 3 0,2 5 0,1-2 0,1 3 0,-1 4 0,-3 3 0,-3 2-272,-1 3 1,-2 6 0,3 2 0,-3-2 0,0-2 0,0-3-5707,3-2 5153,-4-3 0,-1-7 0,-5 1 0</inkml:trace>
  <inkml:trace contextRef="#ctx0" brushRef="#br0">23701 17405 8164,'6'-19'1277,"4"-2"1,7 1-1,6 2-353,7 3 1,4 8 0,7 2 0,2 2 0,3 0 0,2-1 182,2 1 0,3 1-1107,5 2 0,3 6 0,6 2 0</inkml:trace>
  <inkml:trace contextRef="#ctx0" brushRef="#br0">22648 14966 8122,'0'-47'0,"0"9"975,0 11 0,0 14 1,-2 14-1,-1 9 1,-2 10-1,-1 3 1,-2 8-1,1 5 1,-4 7-1,0 3-361,-3 4 1,1 1-1,1-1 1,2-3-1,2-1 1,2-4-1,3-5 1,2-6-1404,1-3 1,0-7 0,0-4 495,0-2 1,4-19 0,2-13-1,3-12 1,5-14 0,3-6-1,3-9 69,-1-5 0,5-3 0,-13 29 0,0-1 1,1-1-1,1 1 0,0 0 0,1 0 1,-1 2-1,0 0 151,14-31 0,-6 15 0,-4 3 0,-2 10 0,-3 7 0,-3 10 1639,-5 6 1,4 9 0,-1 4 0,2 6-680,0 5 1,0 9-1,4 3 1,2 4 0,1 6-1,2 1-691,-2 1 0,4 5 1,-3-1-1,0 2 1,-1 2-1,-1 0 1,1 0-1090,0 0 1,-8 0 0,5-1 0,-3-2 0,-1-3 0,-1-1-2385,-2-4 0,-2-2 0,-4-4 3147,0 0 1,-12-13 0,-3 2 0</inkml:trace>
  <inkml:trace contextRef="#ctx0" brushRef="#br0">22901 14993 8119,'0'-34'2989,"-6"7"1,6 15 0,0 11-2463,8 4 0,5 3 0,5-2 0,5 5-1062,7 3 0,10-3 1,9 0-1,4 0 535,5-2 0,9 5 0,7-5 0</inkml:trace>
  <inkml:trace contextRef="#ctx0" brushRef="#br0">23834 14593 8394,'-9'-25'3104,"1"3"1,0 10-1874,-1 12 0,-1 1 0,5 8 0,2 2-569,2 1 1,-5 1-1,-3 2 1,-3 1-1,-1 2 1,0 0-1,-2 1-616,-3 3 0,3 2 0,-2 1 0,0 0 0,1 3 1,-2 2-326,2 2 0,-3 2 1,1 8-1,0 1 0,0 1 1,2-1 36,4-1 0,3-2 0,6 0 0,-1-2 0,2-2 1,4-5-1,4-3 381,1-1 1,7-7-1,5-2 1,1-5 0,4-4-1,3-4 1,2-4 89,3-1 1,3-10 0,-2-3 0,1-4 0,1-1 0,-1 1-2235,-3 0 0,-2-2 0,-1 1 2005,3 2 0,-3 1 0,5 2 0</inkml:trace>
  <inkml:trace contextRef="#ctx0" brushRef="#br0">24288 15046 8122,'-6'-28'0,"-3"6"0,-3 12 515,-1 10 0,-1 7 0,1 6 713,0 1 1,4-5 0,1-1 0,1 3-1,1 1 1,0 1 0,3 0 0,2 2-2083,1 3 0,5-3 854,4 3 0,9-4 0,3 0 0</inkml:trace>
  <inkml:trace contextRef="#ctx0" brushRef="#br0">24274 14806 8243,'-6'-34'2889,"-1"-4"-2102,-1 22 0,8-2 0,11 18 0,5 0 0,8 0-298,5 0 0,10 0 0,7 0 1,0 0-490,0 0 0,10 6 0,-1 1 0</inkml:trace>
  <inkml:trace contextRef="#ctx0" brushRef="#br0">24807 14540 8323,'-13'-22'4607,"7"4"-4108,6 18 0,8 1 0,9 2 1,6 2-1,5-2 0,7 0 1,10 0-1,7 3 93,5 1 1,-3-3 0,0 5 0,-3 2 0,-4 2 0,-2 3-599,-5 2 0,-11 4 0,-2-1 0,-8 3 0,-6 4 0,-4 2 259,-4 2 1,-11 2 0,-9 8 0,-9 1 0,-8 2 0,-4 3-576,-1 2 1,-7 1 0,5-1 0,-1-1 0,-3 0 0,2-1-6238,-1 1 6559,8-6 0,-10 9 0,2-4 0</inkml:trace>
  <inkml:trace contextRef="#ctx0" brushRef="#br0">22315 18391 8101,'-51'9'903,"-2"0"0,-14 16 0,2 12 0,34-16 1,0 1-650,-24 24 0,2-7 1,2-8-1,-3-3 1,-7-3-1,-4-3 1,-6-4 143,-2-3 0,4-8 1,5-4-1,-3-7 1,2-11-1,0-12-387,6-11 0,29 14 1,0-2-1,1-5 0,1-2 1,-3-3-1,1-2 0,1-2 1,2-2-1,-1-2 0,2-2 1,3-1-1,0-2 65,1-1 1,1-1 0,2-3 0,0-1 0,0-2-1,1 0 1,1 0 0,0 1 0,0-2 0,0-1-1,0 1 1,1-1-116,0 2 1,0-1-1,0-4 1,0 1-1,3 6 1,1 0-1,1 0 1,0 0 0,2-1-1,0 0 1,2 0-1,1-1 1,1-1-1,1-2-51,1-2 0,2 1 0,1 3 0,1-1 0,2-3 0,3-2 0,2-2 1,3-1-1,3-2 0,2 0 0,3-2 0,2-1-1,-6 23 1,0 0 0,2 0 0,2-1 0,2 0 0,0 0 0,1 0 0,1 0 0,2-1 0,1-2-1,1 0 1,1-1 0,1 1 0,1 0 0,0 0 0,2-2 0,0 1 0,2 0 0,-1 1 0,1 1-1,1 0 80,0 0 0,1 1 1,1 0-1,1-2 0,0 1 1,0 1-1,0 3 0,0 2 1,0 0-1,1 0 0,-1 1 1,2 1-1,1 0 0,0 0 1,1 1-1,0 3 0,0 1 1,0 0 54,0 1 0,0 2 0,0-1 0,4-1 0,0 0 0,0 1 1,-3 3-1,0 1 0,0 0 0,0 1 0,1 1 0,-1 0 1,0 3-1,0 0 0,0 1 0,17-8 0,0 1 0,-2 3 1,0 1-98,-4 3 0,0 1 0,-2 3 0,1 1 0,-1 1 0,1-1 0,-2 3 0,0 1 0,-3 3 0,-1 1 0,-3 1 1,-1 2-196,-2 2 0,-2 0 0,32-5 0,-1 2 0,-6 3 0,-9 4 0,-8 4 0,-9 4 441,-3 6 0,-6 3 0,-5 13 0,-3 3 0,-2 3 0,-4 6 0,-3 9 474,-4 9 0,-5 2 1,2 9-1,-4 5 0,-2 4 1,-1-34-1,-1 1-735,-1 1 0,-1 0 0,0-2 0,-1-1 0,-1 1 0,0-2 0,-6 34 0,0-6 0,1-5 0,1-6-1264,3-6 1,0-5 0,-2-10 0,1-5-1,0-6 1,0-8 1331,0-6 0,2 1 0,-2-7 0,3 1 0</inkml:trace>
  <inkml:trace contextRef="#ctx0" brushRef="#br0">23754 14233 9153,'2'-11'0,"2"3"0,5 10 0,3 8 1452,1 6 0,7 8 0,3-2 1,8 3-1,9 2 0,9 0-1452,8-1 0,15-5 0,-31-11 0,0-1 0</inkml:trace>
  <inkml:trace contextRef="#ctx0" brushRef="#br0">21542 17858 8433,'0'-13'0,"0"-5"0,0 1 0,0 0 0,1 8 540,3 5 0,-1-2 0,6 2 0,2 1 1,1 1-1,1 2 0,0 0 0,1 0 1,-1 2-1,0 2 0,1 3-5,-1 1 0,2 4 0,1-3 1,3 2-1,0 1 0,4-1 0,0-2 50,6 1 1,2-3 0,0 1-1,4-2 1,4-3 0,1-2-173,0-1 1,6 0 0,3 0 0,1 0 0,0 0 0,-2-1 0,-2-2-243,-3-2 1,-2-4 0,-3 3-1,0-1 1,-4-2 0,-2 0-1,-2 0-43,-2-1 1,-1 3 0,-1-2 0,1-2-1,0-1 1,-1-1 44,1 0 1,-2-1-1,-1 0 1,-2-3-1,2 0 1,-1 0-152,0 2 0,0 2 0,-5-2 1,-2-1-1,-1-2 0,-1 2 1,-1 0-319,0-2 1,-4 2 0,-2-5 0,-1 0 0,-3 2 0,-1-2 221,-2 0 1,4 4 0,1-5 0,-2-1 0,-2 1 0,1 1 0,1 1 11,1-1 1,5 5-1,-3-4 1,0 3-1,1-1 1,-1 2-96,0 1 1,-2 1-1,-4 1 1,0 0 0,0-2-1,0-1 75,0-2 1,-5-1 0,-4 2 0,-3-2-1,-3-2 1,-1-1 0,-2 0 58,2 0 1,-1 4-1,1-3 1,-2 2 0,2 1-1,1 0 1,2 1-85,0 0 0,-1 7 1,-1 1-1,-1 0 1,-3 0-1,-2 0-208,-3-1 0,-1 3 0,-1-1 0,-1 1 0,-1 1 0,-2-1 353,-1-1 0,-2 5 1,4-3-1,-2 2 0,1-2 1,2 0-1,1 0 10,1 3 0,-1-3 0,2 2 1,1-1-1,3 1 0,2-1 1,1 2-146,-1 2 0,4 1 0,-4 0 0,1 0 1,-1 0-1,0 1-62,-1 4 0,-2-2 0,3 6 0,-2 1 0,-2 2 0,-1 1 83,2 1 1,-4-1-1,4 0 1,-1 1-1,-1 0 1,3 3 103,2 0-45,-5 7 0,8-3 1,-5 6-1,0-1 0,2-1 1,0 1-1,4-1 16,5 3 1,-2 6-1,3-3 1,-1 0-1,-1 0 1,4 2 157,1 1 0,1-3 0,5 3 1,0 0-1,0-1 0,0 1 27,0 0 0,2-5 1,2 2-1,5-2 0,5-3 1,2 1-1,2 0 0,4-1 0,-3 1 0,2-2 0,3-3 0,2-3 0,4-1-212,1 0 0,6 0 1,-1-5-1,2 0 1,2 1-1,0-1-2067,0 0 1233,0 1 0,-1-1 1,-4 0-1,-4 1 1,-4-1-1,-5 0-582,-4 1 1,0 3 0,-4 3-1,-2 0 1444,0 4 0,0 1 0,1 2 0</inkml:trace>
  <inkml:trace contextRef="#ctx0" brushRef="#br0">21888 17832 8220,'0'-28'0,"-1"2"0,-4 13 0,4 6 0,-5 2 0,4 8 0,-2 3 0,-4 2 0,-2 2 0,-2 3 0,-4 4 0,-3 2 367,-5 2 0,-1-1 0,-3 2 0,-2-2 0,-3-3 0,1 0 0,-2-4 561,0-3 0,3-2 1,-5 2-1,-1-2 1,-1-2-638,-2-3 0,1-2 1,2-2-1,1-4 0,-1-5 433,-1-7-603,-2 3 0,-3-12 0,0 3 0,0-5 0,-3-5 1,-1-1-40,-2-3 1,2 3 0,-4-2 0,2-1 0,0-3 0,2-3 69,3-1 0,-1-5 1,4 5-1,2-1 1,1-2-1,1-5-65,1-4 1,3-2-1,7 3 1,-1-1-1,1-3 1,0 0-1,4-4-256,4-2 1,1 4-1,2-8 1,4-1-1,4 2 1,4-1 68,2-3 1,2 4 0,3-4 0,7 1 0,4 0 0,4 1-1,0 2 8,0 1 0,1 2 0,-4 1 1,2 4-1,-2-2 0,-1-1-53,-2 0 1,0-10 0,2 5-1,2-5 1,-8 35 0,-1-2-1,1-1 1,-1 1-54,-1-2 1,0-1 0,3-3-1,0-1 1,0 1 0,2 1 0,0 1-1,1 0 1,1 0 0,0 0-1,1 3 1,0 1 0,1 0 0,0 1 142,1 1 1,1 1 0,13-31 0,3 1 0,0 8 0,-2 4 0,1 3 79,-3 3 1,2-1 0,1 4-1,1 0 1,1 0 0,2 2 0,0-1-97,0 1 0,14 0 0,-4 4 1,4 1-1,5 2 0,0 3-200,5 1 0,5-2 0,-3 4 0,-1 1 0,-1 2 0,-5 1 0,0 1 248,-1-1 1,-2 0 0,-2 1-1,-2-1 1,-1 1 0,0 0 75,-4 4 0,-2-2 1,-4 7-1,1 0 0,-2 4 1,0 3-25,-5 1 0,2 6 1,-1-2-1,1 4 1,3 1-1,3 1 1,3 2-25,2 2 1,9 5-1,3 1 1,3 3-1,5 4 1,-2 0-1,-3 0 25,-3-1 1,-8 6 0,-6-4 0,-5 0 0,-4 2 0,-1 0 14,-4 2 1,-5-2 0,-3 1 0,-1 2 0,0 1 0,-1 3 0,-3 2-175,-1 1 0,-2 9 1,-1-2-1,-1 2 1,-2 3-1,-1-1 12,0-1 0,2 2 0,-4 0 0,0-3 0,1 0 0,1-4 121,2-2 1,2-3 0,3-5 0,1 1 0,3 0 0,2-1-1,3 0 142,1-4 1,2 2 0,-1-7 0,0 0 0,-3-4 0,-2-3-1046,-2-1 1,-1-4 0,-5 3 898,1 3 0,-1 1 0,0 1 0</inkml:trace>
  <inkml:trace contextRef="#ctx0" brushRef="#br0">23888 14287 8463,'-8'-30'18,"4"3"0,8 13 0,4 18 0,1 12 37,-1 8 1,-3 1-1,2-1 1,-1-2-1,-3 0 1,-1 1-1,-2-1 293,0 1-448,0 3 0,-2 0 0,-2 2 1,-5 2-1,-5 3 0,-5-1 100,-7 1 0,-7 4 0,-7-3 0</inkml:trace>
  <inkml:trace contextRef="#ctx0" brushRef="#br0">6199 9995 11633,'-14'-6'-283,"1"-5"1,1-7 412,3 2 0,3 1 0,8 1 1,2 3-1,8 0 0,9 4 1,11-1-1,10 2 0,7-1 0,2 1 1,6 0-1,3 3 0,7 2 167,1 1 0,8 1 1,-38 0-1,1 1 1,1 1-1,1 0 1,1 1-1,-1 0 1,2 0-1,0 2 1,0 0-1,0 0 1,-1 0-1,0 1-162,-1 0 1,0-1 0,0 1 0,1-2 0,1 0 0,1-1 0,3-1 0,0-1 0,0-1 0,0-1 0,1 0 0,1 0 0,-1 0-1,0-1 62,0-1 1,2-1 0,3 0 0,0-1 0,-1-2 0,0-2 0,0 1 0,0 0 0,0-1 0,-1-1-1,-1 0 1,-2 1-180,-3-1 1,-1 1 0,3 1 0,1-1-1,-6 2 1,0 1 0,0-1 0,1 1-1,-2 1 1,1 1 0,-4 0 0,1 0-1,35 0-985,-3 1 1,-12 2-1,2 0 1,-8 0-1,-6 2 1,-1 2 954,-3 5 0,-1 3 0,-2 1 0</inkml:trace>
  <inkml:trace contextRef="#ctx0" brushRef="#br0">6412 10742 8271,'-14'-20'0,"7"6"-62,3-4 1,2 10 0,2 8 0,0 8-1,2 4 1,1 1 0,3-1 0,1-2 0,3-2-1,2-1 659,1 0 0,7-2 1,3 4-1,9 0 1,8 0-1,8-2 0,9-1 1,6-2 1961,7 2-2499,-31-5 1,2 0 0,3 2 0,1 0-1,3-3 1,0 0 0,2 0 0,-1 0-1,1 0 1,1 0 0,2 0 0,1 0-30,2 0 1,2 0-1,-2-1 1,2 0-1,4 0 1,0-1 0,2-1-1,0 0 1,-2 0-1,1 0 1,3 0 0,0-1 66,1 0 0,0 1 1,-4-1-1,-1 0 0,5-1 1,0 0-1,0 0 1,1 1-1,-4 0 0,0-1 1,1 0-1,-1 0-79,1-2 0,-2 0 0,-7 4 0,0 0 0,5-3 0,0-1 0,-2 1 0,-1 0 0,-4 0 0,0 0 1,-2 0-1,-1-1 0,-3 1 0,-2 0-304,-2 1 0,-1 1 1,1 1-1,-2 0 0,28 3 1,-7 0-1,-6 0 0,-10 0-614,-5 0 0,-5 6 0,-12 3 0,-5 5 899,-6 3 0,-2 4 0,-8 6 0,1-1 0</inkml:trace>
  <inkml:trace contextRef="#ctx0" brushRef="#br0">18902 10862 13142,'-21'7'-206,"-2"-1"0,5-6 274,2 0 1,1 4 326,2 1 0,-1 4 0,2-3 1,3 1-1,8 2 0,7 0 658,7 0 1,9-2-1,1 3 1,3-2-1,5-1 1,5 1-421,2 2 1,8-4 0,3 0-1,2-2 1,0 1 0,1-2-109,3-2 1,6-1 0,0 0 0,1 0-1,4 0 1,0 0-64,-1 0 1,7-4 0,-5-2 0,0-2 0,-1-2 0,-4-2-373,-2-1 1,5-5-1,-10 0 1,2 2 0,4 0-1,-3 1 16,-3 2 0,4-8 0,-9 6 0,-1-3 1,0-1-1,-4 1-133,-4-1 0,2 3 0,-9-5 0,0 2 0,-3 1 0,-4 0 0,-3-1-70,-2-2 1,-6-1-1,3-5 1,-1 1-1,0 1 1,0 1 11,1 2 1,0-5 0,3-4 0,-2 0 0,-3 1 0,1 1 0,0-1 152,1-4 0,-5 3 0,0-2 1,-3 2-1,-2 0 0,-2 1-157,-3 2 0,-2 2 0,-2-1 1,-2 0-1,-2 1 0,-5 1-92,-3 2 0,-7-2 0,-3 4 0,-3-1 0,-4 1 0,-2 2-1056,-4 3 1143,2-5 0,-5 6 1,2-2-1,-2 0 0,-2 1 1,-2-2 98,-2 2 0,1 3 1,-6 2-1,-1 2 0,-2 1 1,-3 0-1,-1 4 162,-2 2 0,-6-2 0,1-1 0,-7 2 0,-6 3 0,37 2 0,0 1-100,-1 1 0,0 1 1,0 0-1,0 2 1,-1-1-1,0 1 1,0-1-1,0 1 1,-2 0-1,0 1 0,0 0 1,0 2 58,0 0 1,0 2-1,1 0 1,1 1 0,2 0-1,1 1 1,0 0-1,0 0 1,1 1 0,0 0-1,1 0 1,1 1-1,-30 15-30,4 1 0,8 2 0,7 5 0,3-4 0,6-2 1,4-2-1,8 0-106,6-1 1,9-2-1,2-1 1,4-1-1,5 1 1,7 0 9,4-1 0,11 4 1,5-2-1,5-3 1,5 0-1,5 0-177,6 2 1,8-6 0,2-2 0,3-1 0,5 0 0,4-2-315,3-1 1,-35-8 0,2-1 0,2 0 0,1 0 0,0-1 0,1 0 0,2 0 0,-1-1-1,0 1 1,-1 1 0,1-1 0,0 1 0,-3 1 0,1 0 508,0-1 0,1 1 1,-1 2-1,-1 1 1,-3 1-1,0-1 1</inkml:trace>
  <inkml:trace contextRef="#ctx0" brushRef="#br0">22008 11088 12431,'-13'-26'-473,"-1"5"0,3 3 0,0 5 354,2 4 0,2 1 1,-3 4-1,1-3 1,-2-2-1,-2 0 0,-5-2 1,-4 1-1,-3 0 1,-3 2-1,-2 2 0,-3 3 406,-1 2 1,3 1 0,-3 0 0,2 0 0,1 0 0,1 0 599,3 0 0,2 6 0,10 3 0,2 3-470,6 1 0,15-1 0,13-3 0,13-5 0,15-2 0,12-2-137,8 0 0,-26-1 0,2 0 0,3 0 0,2-1 0,0-1 0,0 0 0,3 0 0,1-1 1,-1-1-1,1 1 0,1-1 0,1 1-61,2-1 0,-1 1 0,-4 2 0,-1 1 0,3-1 0,0 0 0,-3 0 0,0 1 0,-4-1 0,0 1 0,-1-1 0,-1-1-439,-1 2 0,-2-1 1,31 1-1,0 1 1,-11 0-1,-11 0 1,-12 1-1,-12 2-891,-8 2 1,-14-1 0,-12-4 0,-18 0 0,-18-1 924,-14-4 1,-15 2-1,32-1 1,-2 0-1,-2-2 1,-1 1-1,-2 0 1,0 0 0,0 0-1,0-1 92,2 2 1,-1 0 0,-2 0 0,-1 0 0,4 0 0,1-1 0,2 2 0,1 0 0,-35-1 0,10-1-123,8 2 0,5 2 0,13 1 0,5 0 0,7 1 0,11 5-955,10 8 1145,20-1 0,20 12 1,13-4-1</inkml:trace>
  <inkml:trace contextRef="#ctx0" brushRef="#br0">5839 11875 17580,'-30'-5'0,"2"-1"0,4 0 58,3 0 544,10 2 0,11 4 0,13-2 0,12-1 0,18-3 1,15-2-1,16-6 427,-32 7 1,2-2-959,0-3 1,1 0 0,8 4 0,2 1 0,-3-1-1,1-1 1,0 1 0,1 1 0,0 0 0,1 1 0,-1-1-1,0 2-115,1 0 1,-2 1-1,-3 0 1,-2 2-1,-1 2 1,-2 0-1,-3 0 1,-1 0 0,-2 0-1,-1 1 1,30 4-4455,-7 4 4083,-6 8 1,-8-2 0,-1 5 0</inkml:trace>
  <inkml:trace contextRef="#ctx0" brushRef="#br0">13383 13074 8347,'2'-22'0,"2"0"0,-1 5 0,6 13 149,2 2 0,-5 4 1,-1 1-1,1 1 1,2 1-1,1 1 1,1 2-1,3 4 1,5 2-1,1-3 1,4 0 794,2-2 1,1-2 0,13 3 0,4-2 0,1-2-1,4-3 1,1 0 0,5 0-455,7 1 0,-3 1 0,1-5 0,5 0 0,0 0 0,2 0 0,-4 0 1,2 0-320,1 0 1,-5 0 0,5 0-1,-5 0 1,-3 0 0,-3 0 364,0 0-251,-1 0 0,-1 0 0,-2 0 0,-4 0 0,-1 0 1,-4 0 143,2 0 1,0 0 0,-1 0 0,-1 0 0,2 0 0,-2 0-403,2 0 1,6 0-1,0 0 1,1 0-1,2 0 1,0 0-1,3 0-165,0 0 1,0 4 0,-2 0-1,0 1 1,1-1 0,-1 1 175,0-2 0,-4-2 0,-2-1 0,-1 0 0,-3 0 0,0 0 0,-1 0 247,-2 0 0,3 0 0,-8 0 0,4 0 0,1 0 1,0 0-286,0 0 0,3 0 0,0 0 0,-2 0 0,2 0 0,-1 0-42,-1 0 0,2 0 1,0 0-1,-2 0 1,4 2-1,-1 1 77,2 1 1,-1 2 0,-5-3-1,0 1 1,1-1 0,2-1 0,3-2-36,1 0 0,-1 0 0,5 0 0,0 0 0,-2 0 0,0-2 0,-3-1 0,0-1 0,3 0 0,-3 4 0,0-2 0,1-1 0,-2-1 0,-4 1 0,6 1 0,-7 2 0,2 0 0,-1-1 0,-2-2 0,-4-2 0,7-4 0,-5 4 0,0-1 0,3-2 0,1 2 0,4 0 0,-1-4 0,-2 3 0,1-2 0,1 1 0,-2 1 0,-2 1 0,0 0 0,-8 0 0,7 3 0,-4-1 0,-2 1 0,-1 0 0,-2-2 0,-2 4 0,-1-5 0,-1 2 0,0-1 0,-3 1 0,0-1 0,0 1 0,2-5 0,4 3 0,0-1 0,4-4 0,-1 1 0,1 1 0,7-3 0,-3 3 0,0-1 0,3-1 0,0 3 0,0-3 0,3 4 0,-8-2 0,2-1 0,1-1 0,-4 1 0,-2 1 0,-1 0 0,-6-4 0,-2-1 0,-6 1 0,-2 0 0,0-2 0,3-3 0,-6 2 0,4-5 0,0 0 0,-1 2 0,0-2 0,0 1 0,2-4 0,-2 0 0,3 1 0,-3 0 0,0 0 0,1-2 0,2-2 0,-5 0 0,-6 1 0,-1 0 0,-3 3 0,-1 1 0,-2-2 0,0 0 0,-2 0 0,-1 4 0,-3-1 0,-1 2 0,-3-2 0,-2 0 0,3 5 0,0-2 0,-1 2 0,-2 0 0,0-2 0,3 2 0,-3 1 0,5 1 0,-2 1 0,0 0 0,-1-1 0,-2 1 0,-1 0 0,-2-1 0,-3 1 0,-3 0 0,-1-1 0,0 1-101,0 6 0,-5-5 1,0 5-1,1-1 0,-1 2 1,-1 2-30,-3-1 1,3-1-1,-5 3 1,2-3 0,0 1-1,0-3 301,-2 1 1,5 2-1,-5-4 1,2 1 0,-1-1-1,-2 0 1,-3-2-142,-2 0 0,-1-3 0,0 1 0,-1 1 0,-2 2 0,-3 1-30,-2-2 0,5 6 0,-1-1 0,1 1 0,0 1 0,-3 1 0,2 1-272,2 2 1,-5-4 0,5-1 0,-1 2 0,-1 2-1,3 1 468,-2 0 1,-5-5-1,2 0 1,0-1 0,0-2-1,3 2 253,2 0-449,-5-4 0,8 7 0,-5-6 0,0 0 0,3 0 0,0 2 0,0 1 0,6 0 0,-9 3 0,0-1 0,0 1 0,-2 1 0,1 2-150,1 0 1,-3 0 0,0 0 0,0 0 0,0 0 0,2 0 126,-2 0 0,3 0 1,-4 0-1,-1 0 1,1 0-1,-4 0 110,0 0 0,-3-1 0,2-2 0,2-3 0,1 0 0,2 0 0,1 2-144,1-2 1,7 3-1,-5-5 1,4 2-1,4 3 1,-2 2-65,-2 1 0,1 0 1,1 0-1,1 0 1,1 0-1,-2 1 1,-2 2 27,-2 2 0,-2 4 1,3-3-1,1 0 0,1 0 1,-1-2 52,-2 2 1,-2-5 0,4 4-1,2-2 1,2 0 0,-1 1 81,2-1 1,-3-1-1,5-2 1,-1 0-1,-1 0 1,0 0-1,-2 0-82,2 0 0,-4 1 0,4 2 0,-3 2 1,-2-3-1,-2 0 16,-1-2 0,-1 4 0,2 1 1,-1-2-1,4 0 0,-1 0 0,2 1 101,2-1 1,-2-1 0,6-2-1,1 0 1,2 0 0,1 0-14,0 0 0,1 0 0,-1 0 0,0 0 0,1 0 0,-1 0-70,0 0 0,1 0 1,-1 0-1,1 0 0,-1 0 1,-1 0-1,-2 0-91,-1 0 1,-6 4 0,3 2 0,-2 1-1,1 2 1,-2 0-29,-2 0 0,2-5 0,0 5 0,-1 0 0,1 0 0,0-1 0,1-3 201,1-2 1,0 3 0,-2-1 0,2-1 0,-1 1 0,1-1-31,-1-1 0,2-1 0,-3-2 0,3 0 0,0 1 0,1 2-142,1 1 0,-4 1 0,4-5 1,-2 1-1,-2 2 0,1 3 0,-1 2-31,-1 2 1,3-3 0,-2 2 0,1 2 0,-1 1 0,2 1 142,2 0 1,-1 2-1,3 1 1,-2 2 0,-1-2-1,1 1 1,2-1 82,2 2 0,1 4 1,1-3-1,0 0 1,3 2-91,1 0 1,1 1 0,-3 5 0,3 1 0,2 1 0,3 4 0,1 0-68,2-1 0,-1 1 0,2-2 0,2 3 0,3 1 0,1 0 0,3-1 144,1 0 1,2-3 0,0 3-1,0 0 1,0-2 0,2 1 44,2-3 1,1-2-1,7 0 1,4 2-1,3-1 1,6-2-1,5-4 111,5 1 0,5 0 1,5-2-1,4-3 0,6-1 1,5 0-132,7-2 1,4-1 0,-1-3-1,2-2 1,2-2 0,0-2-112,-4-4 0,-32 0 0,-1-1 0,30 2 0,1 2 0,2-2 0,-1-2 0,4-1-226,1 0 1,-36-2 0,0 0 0,0 0 0,1-1 0,35-1 0,-6 0 0,-3-1-995,-6 2 1,-4 2 0,-6 1 0,-3 0 0,-3 0-1,-2 1-1008,-2 4 0,-7 3 1,1 9 2227,-5 1 0,2-1 0,-10-3 0</inkml:trace>
  <inkml:trace contextRef="#ctx0" brushRef="#br0">2413 14700 26979,'-6'-19'-7617,"4"8"7411,-2-2 0,1 8 1,0 3-1,0 3 713,5 3 1,-1 1 0,8-4 0,3 2 0,3 2 0,4-2 0,2-2 0,2-1 0,2 0 667,2 0 1,4-1 0,2-2 0,-1-2 0,2 2 0,0 2-743,3 1 1,1-5 0,-1 1-1,-2 0 1,2-1 0,0 1-434,-1 1 0,2 0 0,-2 0 0,1-3 0,0 0 0,-2 0 0,2 3 0,-4-3 0,0 0 0,-2 0 0,1-1 0,1 1 0,-1 0 0,-2-3 0,-5 3 0,-1 0 0,1 0 0,-3 3 0,1 0 0,-3-1 0,-2 3 0,3-4 0,-2 2 0,-3 0 0,-1-1 0,-2 1 0,-4 1 0,0 2 0,0-1 0,0-2 0,0-2 0,-5 1 0,5 4-638,2 0 1,0 0-1,3 0 1,1 0 606,2 0 0,4-6 0,6-1 1</inkml:trace>
  <inkml:trace contextRef="#ctx0" brushRef="#br0">3839 14273 9884,'0'-13'367,"6"6"1,1 7 0,5 9 0,-1 1-19,-2-1 1,-5 3 0,5-3 0,1 2 0,2 1 213,1-3 0,5 3 0,0-3 0,-2 3 0,-1 1 0,-3 0-306,-3 1 0,3-1 0,-5 0 0,0 2 1,-2 1-1,-4 2-423,-1-2 0,-6 5 1,-2 0-1,-4 1 1,-2 0-1,1 2 0,0 1-208,-1 2 0,-3-2 1,-3-1-1,0-4 1,-4 1-1,-1-2-400,-2 1 1,-4-1 0,0-3-1,1 3 1,1 1 755,-2-1 0,-4 11 0,-5-2 0</inkml:trace>
  <inkml:trace contextRef="#ctx0" brushRef="#br0">2893 15753 8576,'-20'-20'-47,"4"10"1,-6-2 0,0 5 0,-1 4-580,1 1 1,1 2 969,-1 0 0,-1 0 0,5 0 0,2 0 0,1 0 1,4 0-1,7 0 328,8 0 0,10 2 0,8 1 1,10 1-1,11-1 0,11-1-243,6-2 1,7 0-1,1 0 1,2 0-1,-1 0 1,4-2-1,0-1-138,-2-1 1,0-5-1,-3 3 1,-4 0-1,-4-1 1,-5-1-261,-4-2 0,-3 0 1,-6-1-1,-5 4 1,-2-1-1,-3 2-701,-4 1 1,0 0-1,-10 5 1,-2 0-1,-1 0 1,-2 2-2423,0 2 0,-5 3 3092,-4 7 0,-2 5 0,-2 2 0</inkml:trace>
  <inkml:trace contextRef="#ctx0" brushRef="#br0">4159 15499 13748,'19'-53'38,"6"9"1,8 7-1,0 12 409,-1 8 0,-1 7 0,-4 10 0,0 0 0,-2 1 0,-2 4 0,-2 5 0,-2 6-704,-2 7 1,-4 6 0,-4 5-1,-6 5 1,-7 7 0,-10 3-142,-7 0 1,-10 5 0,-4-2-1,-4 0 1,-2 1 0,-1-4-470,2-1 1,-7 0 0,5-3 868,-3-2 0,-4-2 0,-5-1 0</inkml:trace>
  <inkml:trace contextRef="#ctx0" brushRef="#br0">9398 15126 8254,'7'-38'0,"-2"14"0,-10-1 0,-4 12 533,3 1 1,-1 10 0,3-2 0,-4 4 0,-1 4 0,2 5 0,-1 5 0,1 3 0,-2 7 0,2 4 0,2 6 447,4 5 1,1 2 0,0 9 0,1-1 0,4 0 0,4 0 0,2-2-929,3-1 0,-1 3 0,2-4 1,1-2-1,2-3 0,-2-5-1720,-1-4 0,3-3 0,1-2 0,2-6 1667,3-6 0,7-7 0,3-7 0</inkml:trace>
  <inkml:trace contextRef="#ctx0" brushRef="#br0">9744 15300 8070,'-19'-33'0,"-2"8"668,1 10 0,5 9 0,6 11 0,-1 3 323,-2 4 1,-2 8 0,1 2-1,0 3 1,-1 2 0,1-1-1,0 2-993,-1 3 0,3-1 0,2 3 1,4-4-1,4-5 0,1-3 0,0-5-432,0-1 1,1-3-1,4-3 1,4-5-1,2-3 327,3-1 1,3 0 0,1 0-1,0-1 1,1-2 0,2-1 0,1 1-322,0 1 1,1 4 0,3 2 0,2 6-1,2 5 1,3 3 427,1-2 0,1 5 0,5 0 0</inkml:trace>
  <inkml:trace contextRef="#ctx0" brushRef="#br0">10224 15473 11426,'-13'-42'0,"1"7"2144,3 10-1341,3 13 0,8 12 0,1 10 0,3 5 0,0 6 0,-1 2 0,0 7 0,-1 1-706,1 2 0,4-2 0,-3-5 0,1 0 0,2-4 1,0-4-1403,0-4 0,0-2 0,2-4 1,-2-8-1,-4-9 1007,-4-8 1,-1-3 0,0-7 0,0-1 0,0-2 0,0-1 2092,0 2 0,0 2 0,0 5-1088,0 4 1,0 17-1,2 9 1,1 12 0,3 6-1,1 5-631,3 5 0,4-2 0,3 0 0,6-1 0,3-4 0,4-2-2090,1-5 1,6 0-1,-1-7 1,2-4 2013,2-4 0,0-3 0,0-4 0</inkml:trace>
  <inkml:trace contextRef="#ctx0" brushRef="#br0">10811 15393 7967,'-18'-5'514,"0"1"0,0 0 0,7 5 1,0 3 409,2 5 0,6 8 0,-1 2 1,2 2-1,4 2 0,2 2 1,5 2-573,3 0 1,7-1 0,2 0 0,1-4-1,-1-6 1,0-4 0,-2-5-765,0-1 0,-1-1 1,-6-8-1,-3-5 0,-5-6 1,-2-6-84,-2-3 0,-6-3 0,-3-2 0,-3-1 0,-1-2 0,-1 2 490,1 6 0,1 4 0,3 5-211,5 1 1,13 5 0,7 6-1,6 4 1,6 7 0,1 3-1,0 2-256,2-1 0,-1 0 0,4 1 0,-3-1 0,-4 0 0,-5-1 0,-3-2-288,-2-1 1,-7-6 0,-3 0 869,-1-6 0,-6-4 1,-6-8-1,0-1 1,0-2-1,2 2 2681,-2 1 0,5 2 0,-4-1-2156,4 1 1,2 5 0,4 6 0,3 4 0,4 7-1,2 3 1,-1 3-443,0 3 1,2 3 0,1 4 0,4-2-1,-1-2 1,0-2-832,-3-2 1,1-3 0,-1 0 0,2-2 0,-2-3 62,-1-5 1,-8-4 0,-2-6 0,-4-6 0,-1-6 0,0-1 1302,0 0 1,0 1 0,0 5 0,0-1 0,0 1 0,2 1 1227,2 3-2045,4 4 1,6 5-1,4 0 1,6 0 0,6 0-1,5 1-1152,4 3 1,1-1 0,0 5 0,1-2 0,3-3 0,5-2 1240,3-1 0,1 0 0,1 0 0</inkml:trace>
  <inkml:trace contextRef="#ctx0" brushRef="#br0">12224 14873 8199,'13'-25'0,"0"3"0,-1 4 698,-3 3 1,2 6 0,-6 2-131,3 1 0,-1 3 1,2 10-1,-3 10 0,-1 11 1,-1 9-1,-1 10 107,-2 8 1,-1-2 0,0 7 0,0 3 0,0 1 0,0 3-1019,0-4 1,5-4 0,1 1 0,0-4 0,1-6 0,-1-2-1642,0-5 1,-2-8 0,-4-4 1983,0-3 0,0-7 0,0-2 0</inkml:trace>
  <inkml:trace contextRef="#ctx0" brushRef="#br0">12197 15460 10299,'-13'-49'0,"1"1"0,3 4 0,5 7 0,2 9 0,2 8 0,3 6 487,6 0 0,3 7 0,13 2 0,5 5 0,2 3 1,7 3-1,4 2 0,4 2-2053,0 2 1,5 1 1565,-3 1 0,-3-1 0,0 0 0</inkml:trace>
  <inkml:trace contextRef="#ctx0" brushRef="#br0">12770 15140 8024,'0'-20'0,"-10"1"0,-3-3 2798,-2 4 0,0 5-2072,2 4 1,5 13 0,5 11 0,5 4 0,4 5-1,0 3-506,0 4 0,4 1 0,-1 6 1,3-4-1,2-2 0,3-1 1,2-1-1,0-2 0,2-4 1,0-4-531,2-3 0,-2-4 1,0-3-1,-2-2 0,-3-2 1,-1-5-1,-1-4-98,-1-6 0,-4-2 0,-2-4 1,-1-2-1,-3-2 0,-1 0 0,-2-2 1,0 2 1452,0 0 0,0 5 0,1 7 1,3 3-1,5 5-758,3 6 0,3 7 1,3 2-1,4 3 1,5 1-1,4-1-226,4-3 1,5 3-1,3-2 1,3-4-1,2-4 1,2-2-1,2-1-861,1 0 0,-1-2 0,-2-2 1,-2 1 799,-2 1 0,-2 7 0,-4-4 0</inkml:trace>
  <inkml:trace contextRef="#ctx0" brushRef="#br0">14810 14766 8141,'7'-26'0,"-1"-5"0,-4 1 0,1 5 0,1 6 504,0 4 1,1 2 0,-1-1 0,-1 1 0,-3 1 0,-4 3 0,-5 5 0,-4 4 0,-7 6 0,-5 7 292,-4 8 1,-7 5-1,3 5 1,1 5 0,-1 4-1,4 4 1,1 7-1,4 4 1858,6 2-2557,0 7 1,17-3 0,-4 5 0,7 1 0,5-3 0,8-4-404,4-2 1,4-11 0,3 5 0,1-4 0,-2-5 0,-1-2-1378,-2-1 0,-6-4 0,2-2 0,-3-3 1,-2-5 1681,0-2 0,1-8 0,-1 4 0</inkml:trace>
  <inkml:trace contextRef="#ctx0" brushRef="#br0">15050 15273 10703,'7'-6'4502,"-2"-3"-4050,-4 3 0,-1 6 0,-1 11 0,-2 3 1,-2 6-1,1 0 0,-1 4 0,1 1-610,1 2 0,1 0 0,4-2 0,2-2 0,7 0 0,4-3-3603,2-3 3761,1 0 0,1-9 0,2 5 0</inkml:trace>
  <inkml:trace contextRef="#ctx0" brushRef="#br0">15103 15153 8141,'-19'-33'1278,"5"5"-28,1-3 0,1 9 1,8 4-411,1 3 0,3 2 1,6 1-556,7 3 1,6 3-1,8 6-253,0 0 0,8 6 0,2 2 0,0 1-32,2-1 0,5 1 0,4 5 0</inkml:trace>
  <inkml:trace contextRef="#ctx0" brushRef="#br0">15503 14793 8141,'0'-21'4155,"1"4"-3557,4 8 0,2 3 1,7 9-1,-1 4 1,0 9-1,2 7 0,1 6-258,2 4 0,0 8 1,-6 8-1,-2 3 0,-1 1 1,1 1-1,1-1-1793,-2 0 0,3 4 1,-5-3 1452,0-2 0,-1-1 0,-6 2 0</inkml:trace>
  <inkml:trace contextRef="#ctx0" brushRef="#br0">15610 15260 7992,'-9'-46'2473,"0"6"1,6 12-1977,-2 10 1,10 4 0,4 6-1,4 3 1,6 4 0,8 2-1,7 2-2248,5 2 0,2 5 0,2-1 1751,1 3 0,1 1 0,-5 0 0</inkml:trace>
  <inkml:trace contextRef="#ctx0" brushRef="#br0">16183 15193 8026,'1'-15'0,"4"6"914,4 6 0,7 3 1,2 0-1,-1 0 0,3 0 1,2 0-1,6 2 1,6 1-1457,6 1 0,9 2 542,0-1 0,3-4 0,1 5 0</inkml:trace>
  <inkml:trace contextRef="#ctx0" brushRef="#br0">16783 15086 8030,'-26'-14'2728,"4"-4"-1653,3 3 0,6 9 814,-1 6 0,7 2-1580,3 2 1,4 3 0,2 7 0,4-1 0,2 0-1,2 2 1,2 3-2131,1 4 0,1-1 1,0 1 1820,4 2 0,3 1 0,6 2 0</inkml:trace>
  <inkml:trace contextRef="#ctx0" brushRef="#br0">17129 15166 8052,'-19'-20'0,"-3"-7"0,-2 12 0,2 2 0,4 8 0,3 5 793,2 0 0,0 0 1,-1 2-1,2 2 0,4 5 1,3 3-14,4 1 0,1 7 0,1 0 0,4 3 0,5-1 0,5 0 0,4 0-971,2 0 0,-1-5 0,6 0 0,-3-3 0,3-4 0,-4-2-596,-2-3 1,-2 0 0,-6-7 0,-2-2-1,-2-6 1,-2-5 644,-3-3 0,-12-6 1,-4 4-1,-2-1 0,-2 3 1,1 3-1,-2 3 1,2 2 535,1 1-263,2 6-402,17-3 1,1 8 0,17 1 0,3 3-1,5 0 1,4 0 0,1-4 270,1 0 0,0-2 0,4 0 0</inkml:trace>
  <inkml:trace contextRef="#ctx0" brushRef="#br0">17449 15153 8052,'-13'-6'0,"0"5"1128,-1-4 0,1 4 1,1 2-1,3 4 0,5 3-619,2 4 0,2 2 0,0-1 0,0 0 0,2 1 0,1-1 0,3 0 0,1 1-569,3-1 1,2-6 0,2-2-1,-1-4 1,-1-2 0,-3-4-443,-5-4 0,-2-2 0,-2-3 0,0-1 0,0-1 483,0-2 0,1 2 1,3 7 249,5 5 1,3 8-1,3 5 1,1 3 0,2 1-1,0 2 1,0 1-769,-1 2 1,7 0 0,-3-5 0,1-1 0,-1-2-1,-1-2 1,0-2-3899,-1-3 4435,-1-2 0,-5-7 0,0-1 0</inkml:trace>
  <inkml:trace contextRef="#ctx0" brushRef="#br0">17822 15220 8052,'5'-14'781,"-1"1"0,2 6 3382,-1 2-3538,-4-2 0,11 5 0,-3-2 0,3 2 0,1 2 0,2 0-472,3 0 1,2-4 0,7-2 0,0 0 0,-1 0 0,3 2-2183,2-2 941,-9 4 0,7-8 0,-11 5 0,-1 2 0,-3 2 184,0 1 1,-7 1-1,-2 4 1017,-4 4 1,0-3 0,5-3 0,6-6-1,6-8 1,4-3 289,6-4-403,5-12 0,7 8 0,0-11 0</inkml:trace>
  <inkml:trace contextRef="#ctx0" brushRef="#br0">18636 14527 8052,'-20'6'95,"0"1"1,-7 9 0,0 5 0,2 6 0,1 2 0,4 2 454,0 0 0,7 1 1,6-6-1,1 1 0,4-2 1,5-1-1021,6-2 0,4-1 0,5 1 470,4-4 0,4 2 0,0 1 0</inkml:trace>
  <inkml:trace contextRef="#ctx0" brushRef="#br0">18729 14060 8274,'-8'2'-3,"3"8"0,-1 15 652,-3 18 0,-2 21 0,1 5 0,6-31 0,1 0 0,-1 2 1,2 0-1,0-1 0,1-1 0,-1 36 110,2-2 1,6-3 0,2 2 0,0-2 0,0-1-1,-2 2 1,-3-3-994,-2-2 0,-1 7 0,-4-5 0,-10 1 0,1-32 0,-3-1 0,-5 1 0,-3-1-1743,-3 1 1,-3-1-1,-9 7 1,-2-1 1592,-3-5 0,-1-1 0,-8 5 0,-1 0 0,0-3 0,0 0 1</inkml:trace>
  <inkml:trace contextRef="#ctx0" brushRef="#br0">5439 16099 30227,'-21'-40'-7939,"-1"19"7413,8 13 773,4 11 1,12 10 0,3-1-1,12-2 1,12-2 0,17-3-1,14-2 1,14-1 0,-34-2-1,3 0 1,3 0 0,1 0 254,2 0 0,1 0 0,1 0 0,2 0 0,5 0 0,1 0 0,-2 0 0,0 0 0,-1 0 0,0 0 0,1 0 0,-1 0 0,2 0 0,-1 0 0,3 0 1,-1 0-503,0 0 0,-1 0 0,-1 0 0,-1 0 0,-6 0 0,0 1 0,-2 1 0,-1-1 0,-2 2 0,-1 0 0,-2 1 0,0 0-1508,-2 1 0,-1 0 0,33 2 1508,-9 2 0,-4 2 0,-6 6 0,1 4 0</inkml:trace>
  <inkml:trace contextRef="#ctx0" brushRef="#br0">5665 17125 8558,'0'-20'0,"2"6"0,2 13 16,5 8 0,3 2 0,1 9 0,1-5 1,2-2-1,5-2 0,8 1 0,8 0 1,9-1-1,6-3 0,6-2 0,6 1 225,5-2 1,7-3-1,-35-1 1,2-1 0,2-1-1,0 0 1,3-1-1,-1 1 1,3-2 0,-1 1-79,1 0 1,1 0 0,5 1 0,1 0 0,4 3 0,1 0 0,1 0 0,1 0 0,1 1 0,0 0 0,-2 0 0,-1 1 0,-1 1 0,-1 1-344,0 2 1,0 0 0,-3-2 0,0-1-1,4 5 1,1-1 0,0 0 0,1 0-1,-2-2 1,-1 0 214,-2 1 1,1 0-12,5 0 0,-1 0 0,-12-2 0,-1 1 0,8-2 0,0 1 0,-1 0 1,0-1-1,-1 0 0,0 0 0,1 0 0,-1 0 34,0-1 1,0-1 0,-4 0-1,0 0 1,1-1 0,1 0-1,-2 0 1,1 0 0,-1-1 0,0 0-1,0 0 1,1-1 0,-1 0-1,-1-2 58,1 0 0,0 1 0,4 1 0,1 1 0,-4-1 1,0-1-1,1 2 0,0 0 0,2-1 0,0 1 1,-2-2-1,1 1-48,-2 0 1,1 1-1,5 0 1,0 1-1,-6 0 1,-1 0-1,4 0 1,0 0-1,1 0 1,0 0-1,-1 0 1,0 0 4,-1 0 1,1 0 0,6 0 0,1 0 0,-6 0 0,0 0 0,0-1 0,1 0 0,1 0 0,-1-1 0,0 0 0,0 0 26,-1 0 0,1 1-113,5 0 0,-1 0 0,-9 1 1,0-1-1,4 0 0,0-1 0,-1 0 1,-2-1-1,-2 2 0,0 0 0,-1 0 1,0 0-1,-3 1 0,0 0-52,-1 0 1,-1 0 0,1 0 0,-2 0 0,-3 0 0,-1 0 0,-1 0 0,-1 0 0,0 0 0,-1 2 0,31 2-402,-2 5 0,-5-2 1,-7 2-1,0 1 1,-2 2-1,-5 2-2975,-6-1 3441,-2 0 0,-2-1 0,-1 0 0,0 1 0,-2 4 0</inkml:trace>
  <inkml:trace contextRef="#ctx0" brushRef="#br0">10224 18192 11344,'0'-40'-1349,"-6"11"1905,-3 7 1,2 12 0,-2 5-1,0 5 1,0 5 0,2 4 559,1 3 0,0 1 0,3 2 0,-1 1 0,1 2 0,3-2-472,4-1 1,10-2 0,8 1 0,4-3 0,5-2 0,4-3-1,-1-1-30,-3-1 1,0 5 0,-3-5 0,-4 1 0,-4 1-603,-3 3 0,-11 3 1,-11 2-1,-13 3 1,-8 0-1,-8 0-73,-5-3 1,5 0 0,-9-1 0,2 0 0,2 1 0,2-1 0,3-1-1521,4-3 0,1 1 0,11-4 1,3 2-536,5 2 0,16-4 1,15-2-1,11-2 2085,13-2 0,11 0 0,5 0 0</inkml:trace>
  <inkml:trace contextRef="#ctx0" brushRef="#br0">10611 18391 8459,'7'-11'1605,"1"6"0,-4-7 0,5 5-462,3 4 0,1 2 0,2 2 1,1 3-1,2 5 0,-2 3 1,-1 1-399,-2 1 1,-4-1-1,-1 2 1,-2 1 0,-3 2-1,-2-2-2383,-1-1 0,-1-3 618,-4-3 0,4-5 0,-4-10 0,4-7 0,1-8 0,0-4 680,0-2 0,4-1 0,2-1 0,0-2 0,0 2 1,-2 4-1,1 5 1499,-1 0 1,1 7-1,-5 4 351,0-1 0,1 4 1,4 1-1,4 4 1,2 2-1306,3 4 0,6 1 0,6 4 1,5-2-1,1-1 0,2-1-1313,0 0 0,1 3 0,2-5 1,-3-1-1,0-1 0,-3-2 1,-2 0-172,-3 0 0,-9-5 0,0-1 0,-7-1 0,-7-2 1458,-6 1 0,-6 1 0,-7 4 0,-3-1 0,-1 1 0,0 1 1439,-1 2 0,5 0 1,-1 2-1,8 2-906,9 5 1,6 3 0,9 0 0,3-2 0,4-2 0,5-1-575,4 0 1,-1-4 0,4 2 0,0-4-1,-2-1 1,1 0 0,-4 0-1099,0 0 0,-9-4 1,-2-2-1,-3 0 1,-3-1 587,-3-1 1,-3 4 0,-8-4 0,-2 2 0,-7 3 0,-4 2 0,-4 1 1060,-2 0 1,5 0 0,-2 0 0,4 0 0,2 1 0,3 4-59,4 4 1,4 3-1,2 1 1,5-1 0,8-2-1,6-1-569,6 1 0,9-2 0,4-1 1,1-1-1,3-3 0,-2-1 1,-1-2-527,-4 0 1,-4 0 0,-5 0 0,-2-2 0,-3-1 0,-5-3-67,-7-1 0,-3-2 1,-4-4-1,0 1 0,-4 1 1,-5 2 2038,-2-1 0,-3 3-1069,2-2 1,4 1 0,5-2-1,9 3 1,7-1-418,7 1 1,3 2 0,4-2 0,3 0 0,-1-1 0,2-2 0,-1-2-1041,-1-1 1,-2-2 0,-6-2 0,-5-2 0,-3 0 0,-5-2 0,-4 1 676,-4-4 1,-2-1-1,-2-2 1,-5 0 0,-6 1-1,-4 1 462,0 2 0,-4 6 0,1 6 0,0 4 0,-2 1 0,2 4 365,0 5 1,-4 11 0,6 9 0,0 5 0,4 7 0,4 2 0,5 6-1394,2 2 1,5 4 0,6 3 0,10-2 0,9-2 905,8-2 0,20-2 0,6-4 0</inkml:trace>
  <inkml:trace contextRef="#ctx0" brushRef="#br0">13264 18085 9844,'-5'-9'479,"1"0"0,-7 5 0,2-5 0,-2 0-8,-3 2 1,-4-8 0,1 3 0,0 0 0,1-3 0,0 3 0,-2-1 1032,2 3 1,1 5 0,2 1 0,-1 2 0,2 5-1526,3 6 1,4 3 0,5 13 0,1 5 0,3 1 0,8 3-157,9 0 1,1-3 0,9 2-1,-1-4 1,1-5 0,3-3-469,0-5 0,-6-7 0,-7-5 0,-2-2 1,-4-4-1,-4-2 727,-7-5 1,-4-9 0,-6-4 0,-6-5 0,-6-2 0,-2-2 0,-2 3 618,1 4 1,-3 3 0,6 6 0,3 1-1171,5 2 1,6 7-1,10 1 1,8 4-1,13 4 1,12 4-2048,8-1 0,8 5 1,3-5 2515,2 1 0,0 4 0,12-5 0</inkml:trace>
  <inkml:trace contextRef="#ctx0" brushRef="#br0">13743 18005 11828,'-22'-6'0,"1"-3"0,2-1 850,3 1 0,7 9 0,5 9 0,4 4 0,4 3 0,5 2 0,3 0 179,1 1 1,-4 0 0,0 5 0,0-3 0,0-2 0,-2-1-1327,-1 1 1,3 0-836,-5 4 1,5-12 0,-4-12 0,-2-9 0,-2-10 682,-1-5 0,0 6 0,0-8 0,0 4 0,0 0 1558,0 1 0,0 6 0,-1 0-219,-4 5 1,4 7-1,-4 8 1,4 5-1,1 3-961,0 1 0,0 1 1,0-1-1,0 0 0,0 1 1,1 0-1,4 3-1727,4 0 0,8 1 0,6-6 0,3-2 0,5-2 1798,5-2 0,2-2 0,2-4 0</inkml:trace>
  <inkml:trace contextRef="#ctx0" brushRef="#br0">14197 18058 10675,'-14'-15'0,"1"5"0,0 4 1472,-1 2 0,5-1 1,1 5-830,-3 0 1,5 6 0,2 3 0,2 3 0,2 1 0,0 1-797,0-1 0,3 0 0,5 1 1,6-1-1,6 0 0,5 1 1,5-1-3118,5 0 1,8-1 3269,1-3 0,13-9 0,-2-7 0</inkml:trace>
  <inkml:trace contextRef="#ctx0" brushRef="#br0">14557 18112 8125,'-27'-6'747,"0"-2"0,2 1 1,1 2-1,4 5 540,0 5 0,4-2 0,9 6 0,7 1 0,7 0-900,5-1 1,7-1 0,2-5 0,1 1 0,-1-1 0,0-1-1042,-1-2 1,-3-5 0,-1-1 0,-4-1 0,-5-4 370,-1 0 1,-3-3 0,-7 1 0,-5 1-1,-5 2 1,-2 2 243,-2 2 0,1-2 1,6 3-374,7 2 1,8 2 0,17 1-1,9 0 1,7-2 0,7-1 411,2-1 0,6-7 0,-5 4 0</inkml:trace>
  <inkml:trace contextRef="#ctx0" brushRef="#br0">15116 17725 8125,'-22'-4'0,"1"-1"891,2 2 0,-3 2 0,4 4 0,2 4-193,1 6 1,2 5 0,1 0 0,2 3 0,2 2 0,2 3 0,3 2 0,2-2-337,1-2 1,6 1-1,3-3 1,1 2-1,0-2 1,-2-4-1982,-2-3 0,3-6 905,-5 0 0,-1-12 1,-8-2-1,-3-5 1,-4-3-1,-2 1 815,1 3 0,-2-3 1,-1 5-1,-2-2 1305,2 0 0,3 7 1,5 2-1,8 8 1,8 4-1842,3 1 1,9 0 0,2 1 0,5-3 0,4 0 0,6-2 0,4 0-1493,4-2 1,-1 0 0,-4-4-1,-1 2 1927,-4-2 0,4-8 0,-5-2 0</inkml:trace>
  <inkml:trace contextRef="#ctx0" brushRef="#br0">15450 17978 8125,'-9'-13'1587,"1"0"0,1 1 216,0 3 0,5-1-1960,2 5 1,7 7 0,10 7 0,2 2 0,0 3 0,2-1 0,-2-1 0,2-2-766,0-1 0,1 0 0,5 3 0,-1-3 0,-1-5 0,-1-2 0,-3-2 1066,-2 0 1,-6 0-1,-5-2 1,-2-2 1020,-3-5 1,-8 3-1,-5 1 1,-5 4 0,-4 2-1,-2 4-688,-3 4 1,-1 4 0,-1 5 0,-3 3 0,0 1 0,-4 2-795,-1 4 1,-1 0 0,-5 4 0,0-1 0,1-2 316,4 0 0,-10 7 0,4-2 0</inkml:trace>
  <inkml:trace contextRef="#ctx0" brushRef="#br0">12570 14100 21242,'2'-25'-995,"2"3"1,-1-2-1,6 6 1,1 2-1,2 0 803,2-2 1,3 3 0,1-1 0,0 3 0,0 2 0,0-1 0,-2 2 0,-3-2 0,-2 0 0,-3-1 0,1 0 396,-1-1 0,2 1 0,-5 0 0,-3-1 0,0 1 0,-2 0 0,0-1 360,0 1 1,-4 0 0,-2 1-1,-2 3 1,-2 4 0,-2 4-420,-1 1 1,-2 0-1,-3 0 1,-4 0-1,-3 0 1,-2 0 0,-1 0-93,-3 0 0,3 0 0,-5 0 0,-1 0 1,-3 0-1,-5 0 138,-1 0 0,4-1 0,-10-2 0,0-3 0,0-2 0,-1-2 0,-2-1 5,0 3 0,-10-4 0,4 4 0,-4-1 0,-2 1 1,2-3-1,-2-1-41,-1-1 1,-6 0 0,0-1 0,1 3 0,2 0 0,-2 2-185,33 4 1,-1 0 0,-33-7 0,31 6 0,0 0 0,0 1 0,1 0 0,0 0-1,0 1 1,-1 0 0,0-1 0,0 1 0,0-1 73,0 0 1,0 1-1,-1 2 1,0 0 0,0-2-1,-1 0 1,0 1 0,0-1-1,0 1 1,0 0 0,-1 0-1,1 0 1,0 1 0,0 0-26,0-1 0,1 0 0,-1 1 1,1 1-1,0-3 0,0 1 0,0-1 1,-1 0-1,2 0 0,-1 1 0,0-2 1,-1 1-1,1-1 0,-1 1-28,-1-1 1,0 1 0,3 0 0,0 1 0,-1-2 0,-1-1 0,2 2 0,0-1 0,0 1 0,-1 0-1,0-1 1,0 1 97,0-1 1,1 1 0,0-1 0,1 1-1,1-2 1,-1 0 0,2 1 0,-1 0 0,0 0-1,0 1 1,-36-5 0,3 0-95,3 0 1,0 2 0,-2-4-1,-1 2 1,0 1 0,0-1 0,0 1-46,1 2 1,-4-3-1,0 5 1,36 2 0,1 1-1,-39 0 1,38 0 0,-1 2-1,-1-1 1,-1 0 41,-4 0 1,1 0 0,2-1 0,-1 2 0,-2-1 0,-2 1-1,3 1 1,0 1 0,1 0 0,1 1 0,-1 0 0,0 1 11,-1-1 1,1 1 0,2-1 0,-1 1 0,-6 0 0,0 1 0,-1 0 0,1 0 0,2 0 0,-1 0 0,0 2 0,-1 0 0,2 1 0,0 0-33,2 0 1,-2 1 0,-4 2 0,-1 0 0,8-1 0,0 0 0,0 1 0,-1 0 0,0 0 0,-1 0-1,2-1 1,-1 0-4,-1 0 0,-1 2 1,0 1-1,-1 1 1,-1 1-1,0 1 0,-1-1 1,0 0-1,0 2 1,-1 0-1,0 0 0,1-1 1,-2 3-1,1-1 11,0-1 1,1 1 0,1-1 0,1 1-1,-3 1 1,-1 0 0,0 1 0,0-1 0,1 2-1,1-1 1,-1 1 0,1 1 0,2-1-1,0 0 13,0 1 1,-1 0-1,2-2 1,1 0 0,0 1-1,2 2 1,2-2 0,1 0-1,0 1 1,0 0 0,1 0-1,1 1-65,-2 1 1,1 1 0,1-1 0,1 1-1,-1 1 1,0 0 0,3-1 0,-1 1-1,0 0 1,0 1 0,1 0 0,0 0 0,-1 1-1,1 0 18,0-1 0,2 0 0,1 0 0,0 0 0,1 0 0,1 1 0,0-1 0,1 1 0,1 0 1,0 0-1,0 1 0,1-1 0,1 2 0,0-1-30,1 0 0,1 1 0,-1 3 0,0 0 0,2-2 0,1 0 0,1-1 0,1 1 0,-17 33 0,6-1-66,3-2 0,7 6 0,3-2 0,5 0 0,4 4 1,5-4-1,2 1-85,2 0 1,7-7 0,5 9 0,6-3 0,3-4 0,4 1 0,3-4 254,3 0 1,6 5 0,-1-2 0,-17-30 0,2 1 0,1 0-1,0 1 1,2-2 0,0 1 0,1-1 0,0 1-10,1 0 1,1 1 0,1-3 0,1 1 0,4 4 0,2-1 0,0 0-1,1-2 1,1 1 0,1-1 0,3 1 0,0 0-47,3 2 1,1-1 0,1 0-1,1-2 1,5 3 0,3 0 0,1-2-1,0 0 1,0-1 0,1-1-1,2 0 1,0-1 0,1 1 0,0-1-78,3 1 1,2-1-1,0-1 1,0 0 0,1-1-1,1 1 1,0-1-1,0 0 1,0 0 0,2-1-1,-23-9 1,1 0 0,1 0 157,0-1 1,1 0 0,0 0 0,3 0-1,0-1 1,0 0 0,0 0 0,0 0 0,1 0-1,-1-1 1,1-1 0,0 1 0,1 0-1,1 0 1,-1-1 0,0 0 0,-1 0 0,2 0-1,1 0 1,1 0 0,0-1-7,1 1 0,0-1 0,1 0 1,-3-2-1,0-1 0,0 0 1,5 2-1,1 1 0,1-1 1,0 0-1,0 0 0,0 0 1,2-1-1,-1 0 0,1 1 1,2-1-1,1 1 0,0-1 1,1-1-1,-1 1 0,1-1-189,1 0 0,0 0 0,0-1 0,2 1 0,-1-1 0,1 0 0,1 0 1,-1-2-1,1 1 0,0 0 0,0 0 0,0 0 0,2-1 0,0 1 0,0-1 1,-18-2-1,0 0 0,0 0 0,0 0 113,1-1 0,1 1 0,-1 0 1,0-1-1,-1-2 0,-1 0 1,1 0-1,-1 0 0,2 0 1,0 0-1,0 1 0,-1-1 1,1 0-1,-1 0 0,0-1 0,1 0 1,0 0-1,1 0 0,-1 0 1,1 0-1,0-1 0,0 0 1,0 0-1,0 0 0,0 0 1,0-1-1,0 0 0,1-1 1,-2 0-1,0 1 0,0-2 0,0 1 93,-1-1 0,-1 0 0,1-1 0,0 1 1,2-1-1,0 0 0,0 0 0,1 0 0,-2 0 1,1-1-1,-1 0 0,1 0 0,0 0 0,0 0 1,0-1-1,1 0 0,-1 0 0,0-1 0,1 0 1,-1 0-1,-1-1 0,1 0 0,-1 0 0,1 0-42,-2-1 1,0 0 0,0 1 0,1-2 0,4 1 0,0-1 0,1 0-1,-1 0 1,-1 0 0,0 1 0,-1 0 0,1-1 0,-1 0 0,0 0 0,0-1-1,0 1 1,2-1 0,0-1 0,1 1 0,-1-1 0,-3 1 0,1 0-1,-1 0 1,0-1 0,1 0 0,0 0 0,0 0 0,0 0-86,-1-1 1,0-1 0,-1 1-1,0 0 1,12-3 0,-1 0 0,1-1-1,-15 2 1,2 0 0,0-1 0,-1 0-1,16-5 1,0 0 0,-2-1-1,-1 1 1,-2-2 0,0 1 0,0-2-1,-1 1 1,0-2 12,1 1 0,0 0 0,-3-2 0,-7 2 0,-2 0 1,1-2-1,2 0 0,1-1 0,-2-1 0,-2 0 1,-2-1-1,-1 0 0,-2 0 0,-2 0 0,0 0 1,-2-2-1,0 0 0,-1-1 0,-2 1 0,-1-1 1,-1-1 0,-1 0 1,-1-1 0,-1-1 0,2-4 0,-1-1 0,-1-1 0,-4 2 0,-2-1 0,0 0 0,13-20 0,-1-2 0,-3 0 0,-2-2 0,-5 1-1,-2-1 1,-2 0 0,-3-2-20,-3 0 1,-4-1 0,-6 5 0,-3-2 0,-1-5 0,-2 0 0,-3-2 0,-4-1 0,-2 0 0,-4 0 0,-3-3-1,-3 0 86,-4 0 1,-4 1-1,2 25 1,-3 0 0,-1 1-1,-3-4 1,-2 0 0,-1 0-1,-3 0 1,-1 0-1,-3 1 1,-1 0 0,-3 1-1,-1 1 1,-4-1 0,-1 0-1,-3 2 1,-1 0-1,-3 2 1,-1 1-142,-3-3 0,-2 2 0,-1 0 0,11 12 0,-1-1 0,-1 2 0,-1 0 0,-2-1 0,0 1 0,-1 0 0,0 1 0,-2 0 0,0 1 0,-1 0 0,-1 0 0,-3-1 0,-1 1 0,-1 0 1,0 1-1,-3-1 0,1 1 0,-2 1 0,0-1 19,-3 0 1,-1 1 0,0-1-1,-1 1 1,14 6 0,0 0 0,0 1-1,0-1 1,-1 1 0,-1 0 0,-1 1-1,-1-1 1,1 1 0,-1 0 0,1 0-1,-1 0 1,-1 1 0,1 0 0,-1-1-1,-3 0 1,0 1 0,0-1 0,0 1-1,-1 0 1,0 0 0,1 0 0,-1 1-1,-1 0 1,1 0 0,-4-1 0,0 1-1,0 0 1,-1 0 0,1 0 21,-2 1 0,0-1 0,0 0 0,-1 1 1,2 0-1,1 1 0,1 0 0,0 1 1,0-1-1,-1 1 0,0-1 0,0 0 0,-1 1 1,0 0-1,1 0 0,-2 0 0,0 0 1,0 1-1,0 0 0,0 1 0,1-1 1,1 2-1,0-1 0,-1 1 0,0 0 0,-1 0 1,-1 1-1,-1-1 0,1 2 0,1-1 1,1 1-1,1 1 0,1 0 0,-1 1 0,0 0-94,2 0 1,0 1 0,-1 0 0,0 1-1,0 0 181,7 1 0,-1 0 0,-1 0 0,1 1 0,0 0 0,0 1 0,-8 1 0</inkml:trace>
  <inkml:trace contextRef="#ctx0" brushRef="#br0">6292 15300 19452,'18'-36'-208,"1"1"1,4 2-1,3 3 1,4 6-1,3 4 1,10 6-1,2 6 1,2 2-1,1 3 287,1 2 1,1 3 0,1 2 0,2 1 0,0 3-1,2 0 1,0 2 0,1 0 0,-1-1 0,1 1 0,1-1-1,0 0 1,-2-2 0,1-1 0,0-1 0,1-1 0,-3-1-1,1 0 1,0-1 0,0-1 0,-3 0 0,-1 1-1,1-1 1,0 1 0,-1 0 0,-1 2-49,-1-1 0,0 1 0,3 0 1,-1 1-1,-3 2 0,-1-1 0</inkml:trace>
  <inkml:trace contextRef="#ctx0" brushRef="#br0">5945 16499 8358,'34'-61'0,"6"12"0,17 18 0,11 30 0,3 8 0,-34 1 0,0 2-235,0 1 0,0 2 1,28 12-1,0-3 1,-4-4-1,-5-5 235,-1-4 0,-2-3 0,1-6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13210 6530 29846,'-19'0'2921,"4"0"-2921,-3 0-13,4 0 0,5 0 1,3 0-1,4 0 1,8 2-1,5 1 1,2 1-1,0-1 24,1-1 0,-1-1 0,0 2 0,1 2 1,-1-1-1,0 0 0,2 1 0,0-1 1,1 1-12,0-1 0,-2 1 0,8-4 0,5 2 0,7 2 0,12-1 0,8 2 0,9-5 0,6 4 0,5-2 0,-35-2 0,1 1 0,2 0 0,2 0 0,1 0 0,1-1 0,3 0 0,0 0 0,-1 1 0,-1 0 0,3 0 0,-1 0 0,-1 1 0,1-1 0,-1 0 0,0 0 0,0 1 0,0-1 0,-3 0 0,-1 0 0,3-2 0,1 0 0,-1 1 0,-1 0 0,-1 0 0,-1 1 0,1 0 0,0 0 0,0 0 0,-1 1 0,1 0 0,0 0 0,4-3 0,-1 1 0,-3 1 0,0 0 0,0-1 0,0 0 0,3 0 0,1-1 0,-2 2 0,1-1 0,0 1 0,1 1 0,0-1 0,-1 0 0,-1-1 0,0-2 0,1 1 0,-1 0 0,1 0 0,0 0 0,-1 0 0,0 0 0,-1 0 0,0 0 0,-3 1 0,-1-2 0,-1-1 0,-2 0 0,-1-1 0,0 1 0,0 1 0,0-1 0,31 1 0,-2-1 0,-8-2 0,-3 3 0,-5-4 0,-4 4 0,-5 1 0,-2 0 0,-3 0 0,-11 0 0,1 0 0,-2 0 0,-1 1 0,-2 4 0,-4 3 0,2-2 0,1 0 0</inkml:trace>
  <inkml:trace contextRef="#ctx0" brushRef="#br0">4559 12061 8466,'-13'-6'502,"-1"-3"1,5 3-1,3 3 1,5 5-1,7 4 1,4 1-1,2 4 726,-3 0 1,3 7 0,-3 1 0,3 2-1,-1 3 1,-2 1 0,-3 2 0,-1 1-86,-1 3 0,1 7 0,-5 7 0,0-1 0,-2 1 0,-1-1-1143,-1-1 0,-1 4 0,5 2 0,2 2 0,1 0 0,3 1 0,0 3 0,-1 0 0,-2 0 0,3 1 0,-1 0 0,-1-2 0,1-1 0,-1-6 0,-1-4 0,-1 3 0,-2-9 0,0-1 0,0-2 0,-2-5 0,-1-1 0,-1-1 0,-5-6 0,4-3 0,1-4 0,-1 0-4916,1-1 1,3-7 4506,9-6 1,7-30-1,12-13 1</inkml:trace>
  <inkml:trace contextRef="#ctx0" brushRef="#br0">4799 11928 7866,'9'-12'126,"0"3"1,1 5 712,2 2 1,1 2 0,1 0-274,-1 0 1,6 0 0,3 0 0,3 0 0,4 0 871,2 0 1,3 5 0,7 1 0,2-1 0,3 1 0,2-1-598,2 1 1,2-5-1,3 4 1,1-4-1,3-1 1,2 0-1,2 0-729,3 0 1,0 0 0,1-1-1,0-4 1,-2-4 0,-3-3-540,-4-1 1,-3 0 0,-4 1 0,-2 2 0,-6 1 0,-4-2-1,-5 1 409,-2 1 1,-2-1-1,-6 4 1,-2 0-1,2-2 1,-1 3 403,0-1 0,2 1 0,-3 4 0,3-2 0,2-2 0,-1 2 0,1 2 1,0 1-387,-1 0 0,6 1 0,-1 4 0,-3 2 0,-2 2 0,-2 0 0,0 1 0,2 7 0,-6 0 0,-1 1 0,0 0 0,-2 0 0,-3 7 0,0 2 0,-2 1 0,-2 7 0,-3 4 0,-1 2 0,-3 7 0,-1 3 0,-2 1 0,0 9 0,0 1 0,0 0 0,0 3 0,0-1 0,0 0 0,0-1 0,0-2 0,0-6 0,0 0 0,0-3 0,0-1 0,4 1 0,1-9 0,-2-3 0,-2 0 0,-1-4 0,0-2 0,-1-3 0,-4-4 0,-4-2 0,-4-3 0,-5-4 0,-4-4 0,-9 0 0,-6-1 0,-6-1 0,-9-3 0,-7-5 0,-9-2-110,-5-2 0,-3 0 1,37 0-1,-2 0 1,1-1-1,-1 0 1,0 0-1,-1-1 1,0 0-1,1-2 1,2 2-1,1-1-541,-30-3 0,0 1 0,7 5 0,5 0 0,2 0 0,10 2-1658,6 2 0,5 8 2309,6 6 0,1 17 0,-1 1 0</inkml:trace>
  <inkml:trace contextRef="#ctx0" brushRef="#br0">4692 12261 8284,'5'-18'0,"1"2"-170,1 4 0,-3 0 1,4 6-1,-2-1 1,-3-3-1,-2-2 0,-1-2 1,0 1 815,0 0 0,0-1 1,-1 1-1,-2 0 1,-3-1-1,0 1 1,0 0-1,2-1 3746,-2 1-4068,4 0 0,-4 8 0,6 8 0,0 12 0,-1 7 103,-4 6 1,4 9 0,-5 3-1,1 6 1,0 5 0,-1 1 78,0 2 0,-3 7 0,4 0 0,1 1 0,-1 5 0,1 1 0,0 4-225,-2 1 0,5-34 1,0 0-1,-3 35 0,2 2 1,2-2-1,0 0-80,0 0-162,0-10 1,0 5 0,0-11 0,0-3-1,0-5 1,0-7 90,0-6 1,-1-9 0,-2-7 144,-2-2 1,1-10-1,4-15 1,1-18-1,4-17 1,5-18-276,6-14-437,-1 4 1,-5 21-1,0-2 1,-3 4 0,-1 0-1,1 0 1,-1-1 0,0-1-1,0 1 1,-1 3-1,0 1 89,0 1 0,-1 1 1,-2 0-1,-1 0 1,2-28-1,-6 5 1,-6 9-1,-2 11 0,-3 5 569,1 4 0,0 10 1,-1-1-1,1 6 1,1 3 511,3 3 1,3 9 0,6 8 0,0 10 0,2 7-410,2 3 1,4 10 0,5 7 0,-1 6 0,-2 6 0,-1 2 0,1 9-200,2 3 1,-3-1 0,0 7-1,1-3 1,2 1 0,2 1 0,-1-3-1476,0-4 1,-5-2 0,-2-6 0,-2-3 0,0-1 0,-1-6-2845,-1-3 0,-2-4 4194,0-4 0,-6-2 0,-1-7 0</inkml:trace>
  <inkml:trace contextRef="#ctx0" brushRef="#br0">6225 9889 8540,'0'-21'0,"-6"-1"0,-3 8 0,-2 6-77,-3 0 1,4 7 0,-2-4 0,-3 4 0,0 1 0,1 0-1,2-2 1376,3-2 1,4-2 0,8-4 0,3 2-1053,2 2 1,-4 3 0,4 8 0,-3 5 0,-2 6 0,-3 7-68,-4 2 0,1 3 0,-6 3 1,0 5-1,0 4 0,0 2 1,-1 6 342,-2 4 1,3 0-1,2 10 1,0 1 0,1 0-1,0-1 1,3-2 7,1 6 0,2 2 0,0-2 0,0 1 0,2 1 1,1 3-274,-1-33 0,0 0 0,7 36 0,-5 0 0,-1-2 1,-1-2-1,-2-3 0,-2-4-205,-2-1 0,1-5 0,-6-1 1,-1-6-1,-2-5 0,0-5 0,2-5-73,1-4 0,1-4 0,0-5 0,2-5 0,1-6 336,1-2 0,-1-7 0,5-2 0,0-9 0,0-9-481,0-9 1,6-13 0,3-11 0,3-7 0,1-3 0,1-2-516,-1-3 1,-4-2 0,-2 0-1,-1 0 1,-3 3 0,-1 0 0,-2 3 186,0 4 0,0-3 1,0 11-1,-2-1 0,-1 0 1,-3 2 490,-1 4 0,4 1 0,-3 8 0,1-2 0,1-1 0,1 2 111,2 2 1,5 5 0,2 0 0,0 7 0,1 5 0,-1 3 0,0 2-47,-3 0 0,3 8 0,-2 10 0,-1 12 78,-1 11 1,-8 12-1,-3 12 1,-3 7-1,-1 13 1,6-34-1,1 1 92,-1 1 1,0 1-1,1 8 1,-1 1 0,0-4-1,1 0 1,-1 0-1,2 0 1,0 1 0,1-1-1,1-3 1,1 0 0,2 0-1,0 0-177,2-2 0,1-2 0,10 29 0,8-3 1,3-4-1,1-6 0,3-5 0,0-7-359,0-6 0,-3-4 0,-1-7 303,-2 1 0,1-6 0,3-2 0</inkml:trace>
  <inkml:trace contextRef="#ctx0" brushRef="#br0">4746 11128 17701,'0'-18'-938,"0"1"0,1 5 1711,3 7 0,4 4 0,5 1 0,1 0 0,-1 0-479,0 0 0,-4 6 1,-2 3-1,-1 3 1,-3 1-1,-1 2 1,-4 2-95,-2 6 0,-3 2 1,-7 1-1,-1 1 0,-1 1 1,-2 2-127,2 1 1,-2 0 0,3-4-1,4-1 1,-1 1 0,1-2-240,2-3 0,4-2 1,5-7-1,0 0 0,0 1 1,1-3 518,3-2 1,5 2 0,8-7-1,3-1 1,4-1 0,4-2 50,0 0 0,2 0 0,1 0 1,3 0-1,2 0 0,-2 0 1,-2 0-471,-2 0 0,-2 1 1,-1 2-1,-1 3 0,0 0 1,-4 1-1163,-4 1 1,1-1-1,-1 3 1,-2-1-1,-1 0 1,-2-1-1,0-4-798,1-2 1,-1-2-1,0 0 2013,1 0 1,-1-12 0,0-3 0</inkml:trace>
  <inkml:trace contextRef="#ctx0" brushRef="#br0">5119 11461 8373,'-6'-34'3074,"4"14"0,-2 3-2511,8 13 0,8-2 0,7 3 0,2-1 0,4 1 1,5 1-364,6 2 1,1 0-1,1 0 1,1 0-1,4 0 1,1 0 0,2 0-23,-3 0 1,-6 0 0,-3 2 0,-1 1 0,-5 2 0,-3 3-1048,-3 2 0,-6-2 0,2 0 0,-3 1 0,-2 0 1,1 0-64,-1 2 1,-1-4-1,-2 0 1,-1-1 0,1-3-1,2-1 932,2-2 0,-1-6 0,0-2 0</inkml:trace>
  <inkml:trace contextRef="#ctx0" brushRef="#br0">5692 11355 8373,'-19'-6'946,"4"0"0,-3-3-525,3 5 1,9 2 0,6 4 0,9 2 0,8 3 0,5 2-1,4 0 118,6 2 0,-4 0 0,3 3 0,-5-1 0,-2 2 0,-3 1-654,-2 2 1,-6 0 0,-5-5 0,-2 0 0,-5 2 0,-4 1 0,-7 4-1299,-6 0 1,-4 1-1,-3 3 1413,1-2 0,-1 6 0,-3 6 0</inkml:trace>
  <inkml:trace contextRef="#ctx0" brushRef="#br0">6065 9929 10908,'0'-30'-1007,"0"2"762,0 3 0,5 7 0,-1 0 1,-1 3 221,-1 2 0,-2 4 1,0 0-1,-2-1 1,-2 0 358,-5 1 1,-3 3-1,-1 6 1,-1 0-1,1 0 65,0 0 0,4 4 0,1 2 0,2 2 0,3 3 0,2 4 0,1 5 21,0 0 1,4 2 0,2 7 0,2 0 0,2 4 0,0 1 0,-1 3-52,-4 1 0,-4 2 0,-1 2 1,0 1-1,-1 1 0,-4-1-270,-4-1 1,-2-2 0,-3 0 0,-1-2 0,-1-1-1,-2-3 1,2-1-512,1-4 1,6-1 0,2-1 0,1 0 0,3-2 0,3-3-924,5-4 1,3-5 0,10-2-1,7-4 1396,9-1 0,14-13 0,13-8 0</inkml:trace>
  <inkml:trace contextRef="#ctx0" brushRef="#br0">7372 7596 10572,'4'-22'0,"2"2"472,1 0 1,-2 4-1,2 6-7,-1 1 1,0 6-1,-3 0 1,1 7-1,-1 10 1,-3 8-519,-4 7 1,-2 8 0,-4 11 0,1 7 0,-2 5 0,0 7 259,-3 3 0,8-31 0,0 0 1,1-1-1,2 1 0,0 2 1,1-1-1,1 1 0,1 0 0,-1 0 1,2 1 377,-1-1 1,0-1-521,-1 1 1,2 0 0,-1-3 0,1 1 0,4 35 0,3-8 0,3-2 0,-1-6-216,-1 0 1,0-2-1,4-3 1,-1-2-1,-2-4 1,-2-4 0,-1 0-7426,1-2 7522,-5-5 0,8-4 1,-3-5-1</inkml:trace>
  <inkml:trace contextRef="#ctx0" brushRef="#br0">6465 9169 17181,'-13'-13'-1448,"4"1"1609,0 3 1,8 3 0,-1 8 0,5 2 0,0 5-110,-2 3 17,-1 1 0,-1 5 1,-3 1-1,-5 2 0,-3 3 1,-2 1 35,1 1 1,-5 1 0,1 0-1,0-2 1,2-1 0,2-4-1,1 1-95,3 0 0,-1-5 1,6 2-1,1-3 76,1-2 0,4-6 0,2-2 0,5-4 0,3-1 0,1 0 0,2 0-99,3 0 1,-2 0 0,5 0 0,0 0 0,-1 0 0,2 2-435,-1 2 1,3-1-1,-5 5 1,0-3-1,2 0 1,-2-1-252,1 1 0,-1 4 0,-3-3 0,2 0 1,0-1 892,1-2 0,2-1 0,5-2 0</inkml:trace>
  <inkml:trace contextRef="#ctx0" brushRef="#br0">6478 9422 27116,'0'-20'-3720,"0"0"1,0 7 4254,0 0 1,5 4 0,2 1 0,4 2 0,5 2 0,3 0 0,5-1 0,1 2 369,2 2 0,4 1 0,1 0 1,3 0-1,2 0 0,1 0-580,2 0 1,-4 0-1,-2 1 1,-2 2 0,-4 2-1,-2-2 1,-6-1-861,0 3 0,2-4 0,-4 4 1,-4-2-1,-2 0 0,-3 1 0,0 1-2233,-2 1 0,1-5 2704,-4 4 1,4 2 0,5 0 0</inkml:trace>
  <inkml:trace contextRef="#ctx0" brushRef="#br0">6998 9249 24429,'-25'-6'0,"3"-1"-96,4-1 1,8 2 748,1 6 0,6-1 1,1-2-1,10-1 0,11 1 1,8 1-1,7 4 0,1 2-246,2 5 0,8 3 1,-10 1-1,-2 0 0,-5 1 1,-6-1-874,-4 0 0,-9 5 1,-5 1-1,-2 1 0,-4 0 1,-2 0-1,-6 0-329,-7 1 1,0-3 0,-9 4 0,-2 2 0,0 1 0,-2 2 745,-1-1 1,3 1 0,-4 0 0</inkml:trace>
  <inkml:trace contextRef="#ctx0" brushRef="#br0">6692 8236 13931,'-9'-13'0,"1"0"-512,3-1 1,0 5 745,5 0 0,0 5 1,2-3-1,2-1 1347,5 1 1,-3 5 0,-2 2-1712,-2 8 1,-4 5 0,-1 3 0,-3 4 0,0 0 0,-1 5-306,0 5 0,4-2 0,-3 3 0,1-1 0,1-2 0,1 2 0,3-4-1229,4 0 1,4-3-1,5-7 1802,0 2 0,1 0 1,-1-5-1</inkml:trace>
  <inkml:trace contextRef="#ctx0" brushRef="#br0">6478 8329 28971,'-8'-8'-3264,"-1"-1"0,7 1 3308,2 13 1,6-2 0,9 4 0,3-1 0,4-2 0,3 2 0,2 3 0,-1 2-1481,1-2 1382,6 8 1,-5-8 0,4 10 0</inkml:trace>
  <inkml:trace contextRef="#ctx0" brushRef="#br0">6532 8569 20535,'-8'-19'-1774,"4"10"1,8 0-1,5 6 1921,3 3 1,6 0 0,1 0-1,2 0 1,3 0 0,1 0-1,1 0 10,1 0 1,0 6 0,-1 2 0</inkml:trace>
  <inkml:trace contextRef="#ctx0" brushRef="#br0">6998 8223 10660,'-9'-21'0,"1"5"1042,-3 5 0,1 7 0,-1 8 0,3 5-1161,-3 3 1,4 3-1,-1 1 1,2 2-1,2 0 1,0 1 0,-1 3-765,2 3 347,2 2 1,1 4-1,1 0 1,2-1 404,2-2 1,11 5 0,-1 1-1</inkml:trace>
  <inkml:trace contextRef="#ctx0" brushRef="#br0">6772 8343 23475,'0'-18'-2112,"0"0"0,4 5 0,4 6 2275,3 1 1,6 1-1,9 5 1,1 0-1,1-1 1,3-2 0,5-2-1,1 2 56,-2 2 0,4 7 1,-5 1-1</inkml:trace>
  <inkml:trace contextRef="#ctx0" brushRef="#br0">6838 8823 28413,'18'-14'1337,"3"2"0,4 4-1278,8 3 0,4 4 56,3 1 1,6 0-1,1 0 1</inkml:trace>
  <inkml:trace contextRef="#ctx0" brushRef="#br0">6305 9196 8305,'13'0'0,"1"0"0</inkml:trace>
  <inkml:trace contextRef="#ctx0" brushRef="#br0">6225 9262 8305,'-13'-6'41,"0"-1"1,5-2 0,4 0 0,2-1-42,2-2 0,0-1 0,0-1 0</inkml:trace>
  <inkml:trace contextRef="#ctx0" brushRef="#br0">6185 9142 8305,'-15'-7'0,"-1"-5"0,-2-4 0,2 0 0,1 1 0,2 1 0,1 1 0,2 0 658,1-1 1,4 6 0,-4 0-1,1 1-527,0-1 1,-4 5 0,3 0-1,-2 5 1,-4 4 0,-3 1 0,-3 2 173,1-1 0,-4 3 0,6-3 0,2-1 1,2-1-1,4-1 0,1 1-94,-1 1 1,4-3-1,1 5 1,4 3-1,1 3 1,0 4-118,0 2 0,0 1 1,0 5-1,-2 1 1,0 3-1,-4 3 1,-2 2 42,-2-1 0,-2 1 1,-1 2-1,-1-1 0,2-3 1,2 0 36,1 0 1,6-4 0,-1 1-1,2-3 1,2 0 0,0 0 0,0 2-36,0 0 0,6-5 0,2 7 1,-1 0-1,-1-1 0,-2 0 0,1 1-21,-2 4 1,-2 1 0,-1 0 0,0-2 0,0 2 0,-1 2 72,-4 1 0,-1 0 0,-4-2 1,3-2-1,1-3 0,3-1 0,1 2-71,2 0 0,-4 3 1,-1-4-1,2 1 1,2 1-1,1 1 1,1-1-83,4 3 0,-4-1 1,4 1-1,-4-1 0,-1 3 1,0 0-1,0 3 51,0-2 0,0-4 1,0-2-1,0-1 1,0-2-1,0 1 85,0-4 0,0 1 0,0 0 1,0 1-1,0-2 0,2 1 1,1 0-161,1 1 1,2 4 0,-3-1 0,2 3 0,-3 5 0,0-1 0,-2 2-7,0 2 0,0-3 0,0 6 1,0-1-1,0-1 0,-2 0 0,0-4 161,-3-5 0,1 1 0,4-2 0,0 1 0,0-2 0,0-4-35,0-3 1,4 3 0,2 1 0,1-3-1,2 1 1,0-1 0,-1 2-262,-2-1 0,-1 4 1,-2 2-1,2 2 0,-2 2 1,-2 0-1,-1 0 174,0 0 0,-1 5 0,-2-1 0,-2-1 0,2-2 0,2-1 79,1 0 1,0-1 0,0-2 0,1-3 0,4-1 0,2-4 0,2-1-164,0-1 0,0 0 0,3-1 1,-2 2-1,-1 2 0,1 1-65,2-1 0,-3 2 1,0 1-1,1 1 0,2 3 1,0 0-1,-2 0 161,-1-2 0,0 0 1,6 2-1,0-3 0,1 0 1,-1-2-1,3 1 24,1-4 1,-1 0 0,4-4-1,2-2 1,-1-2 0,1 0-1,-2-2 23,2 0 0,6 1 1,1-4-1,0 2 1,0-2-1,0-1-193,-1-2 1,2 0 0,-1-1-1,-1-1 1,-2-4 0,-3-1 0,-1-2 96,-2 2 0,-4-4 1,4 2-1,2-4 1,0-3-1,-1-4 207,0-5 1,-1 0 0,4-10 0,1-3-1,1-5 1,2-7 0,1-4-116,-1-4 0,-2 1 1,-3 2-1,-3 0 1,-3-4-1,-1 0 1,-2 0-103,-4 3 0,2 0 0,-7 1 0,2 0 0,-2 2 0,1-2 0,-1 4 0,3-1 0,-2-7 0,1 5 0,1-5 0,2-5 0,1 0 0,1-3 0,-1 1 0,0 0 0,-1-1 0,-2 1 0,-2 1 0,-1 2 0,1 1 0,-5 5 0,1-4 0,-2 1 0,-2-1 0,0 0 0,0-1 0,0 0 0,0 4 0,0-3 0,0-1 0,0 1 0,0 2 0,0 1 0,0 2 0,0-6 0,0 0 0,1 0 0,2 0 0,3-1 0,1-2 0,-2 3 0,2 2 0,-1-1 0,-1 2 0,-1-1 0,0 3 0,-1 2 0,-1-1 0,-4 8 0,-1-4 0,-2-2 0,-1-1 0,-2-1-8,1 0 1,-2 3 0,-4-7-1,1 0 1,3 1 0,4-2-311,4 1 1,1 0 0,0-4 0,0 2 0,0-1 0,0-2 0,0 0 150,0 3 1,0-1 0,0 4 0,0-1 0,0-4 0,0 1 140,0 1 1,-2 3-1,-2 5 1,-5-1 0,-3-1-1,-1 3 1,-2-1 0,-1 3-56,-2-1 1,-4-1 0,3 6 0,-1-2 0,0-2 0,0 2-223,1 2 0,1-6 0,5 2 0,0-1 0,-1-2 0,1 2 0,0-2 291,-1-1 0,5 8 1,1-4-1,-3 4 1,-1 6-1,-1 4 0,0 6-57,-1 3 0,0 8 0,-4 3 1,-6 4-1,-6 6 0,-7 7-323,-6 8 0,-8 16 1,-10 7-1,30-19 0,0 2 1,-1 1-1,0 0 1,2 1-1,1 0 0,0 0 1,0 1 36,-1 2 1,2 0 0,-15 20-1,3 4 1,11-7 0,6-6-1,7-2 1,6-2-1649,5-4 1,7 4 2002,7-4 0,11 16 0,15 3 0</inkml:trace>
  <inkml:trace contextRef="#ctx0" brushRef="#br0">7691 7397 13126,'0'-14'-1614,"-5"7"1483,-3 1 0,-5 0 0,0-1 0</inkml:trace>
  <inkml:trace contextRef="#ctx0" brushRef="#br0">7638 7357 10860,'-13'7'-148,"0"-1"1,1-8 0,1-2 0,4-5 0,-1-3-4,1-1 1,6 1-1,1 5 1,6 7 150,1 7 1,-1 0-1,-6 2 1,0 2-1,-2 1 1,-1 1-1,-3-1 1,-1-3 309,-3-5 1,-2 2-1,-1-2 1,1 1-1,1-1 1,2 2-1,1 2-204,0 2 0,1-3 0,4 2 0,-2 2 0,2 1 0,0 1 0,-1 2 0,-3 2 19,-1 6 1,-4 2 0,2 1 0,-6 3-1,-5 0 1,-1 4 0,-1 1 45,0 3 0,4-3 0,-1 0 0,2 0 0,2-1 0,3 1-97,2 0 0,7 1 0,-3 5 0,1 0 0,3 0 0,1 2 0,2-1-46,0-1 0,0 8 1,-1-8-1,-2 1 1,-2 2-1,2 0 204,2 1 0,-3 5 1,-2-4-1,0-2 1,-2-2-1,2-1 1,-1 0-109,0 0 1,4-2 0,-2-1 0,4-2 0,1-1 0,0 0-155,0 3 1,0-3-1,1 0 1,2-2 0,2-1-1,-3 1 1,0 0 148,-2 2 0,0 0 1,0 3-1,0-1 0,0 2 1,-2 2-1,0 3 66,-3 0 0,-5-4 0,2 4 0,-1-3 1,2-2-1,1 4-165,3-1 1,2 0-1,1-1 1,0 0-1,0 0 1,0-1-1,0-2-79,0-2 0,0 0 0,1 2 0,2-2 0,2 1 0,-3-1 205,0 1 0,-2-2 0,0 3 0,0-2 1,-2 1-1,0-1 0,-3 1 0,2-1 15,2 0 0,1 7 1,0-3-1,0-1 0,0 1 1,1-1-162,4 1 1,-1 4 0,8-8 0,4 2 0,2 1 0,3-4 0,-1-2-113,4-2 1,0-1 0,-1 1 0,-2 1 0,-2-1 0,-1-1 0,0 1 167,0 1 0,0 2 0,-7-2 0,0 3 1,-2 1-1,1 1-120,2 1 0,1 1 1,1 1-1,-1-2 1,2-3-1,2-1 1,6-4-1,3-1-44,5-1 1,-2-6-1,3-4 1,1-2-1,1-3 1,0-2 197,-3-1 1,0-6 0,-1 3 0,-4-1-1,1-1 1,-5-1 193,-1-1 0,1-2 1,-4 0-1,-2 0 0,1-2 1,-1-2-1,3-5-145,2-3 0,-3-1 1,4-2-1,2-3 1,1-6-1,1-5 1,1-7-19,0-2 1,-1-7 0,3-2 0,-1-4 0,0-5 0,-3-2-6,0-1 1,-1-6 0,-2 3 0,-4 1-1,-3-4 1,-2 3 0,-1-3-35,-3 1 1,-3 8-1,-5-11 1,2 2 0,2 1-1,-3-1 1,1 1-158,2 1 1,2-11-1,7 4 1,-3-4-1,0 0 1,-2 0-257,1 0 0,-4 36 0,0 0 0,1-1 0,-1 0 0,1 1 0,0 0 0,6-34 0,0 2 0,1 1 232,-1-1 1,-1 9-1,-3-4 1,-5 3 0,-2 3-1,-2 0 1,-2 2 154,-2 2 1,-4 2 0,-5 0-1,-2 0 1,-1-1 0,-3 1 0,-1-2-205,1-3 1,0 2 0,3-5-1,-2 1 1,1-1 0,1-4-1,0-3-222,-2-3 1,-4 0 0,4 2-1,2 1 1,1 2 0,2 6 323,-1 9 1,1 5 0,-2 7 0,-1 5 0,-3 6 0,-2 6 0,-3 4-132,-1 6 0,-5 0 0,-4 8 0,-7 2 0,-7 7 0,-6 8 1,-6 8-40,0 4 1,-5 12 0,2 3-1,31-19 1,1 1 0,-1 0-1,1 0 1,-26 24-260,2 2 0,7 1 0,4 4 0,4-1 1,6-2-1,9-1 0,10 3-2273,9 4 2748,11-1 0,14 10 0,9-4 0</inkml:trace>
  <inkml:trace contextRef="#ctx0" brushRef="#br0">8865 5971 15760,'1'-6'24,"-7"4"1,-12-2 0,2 2 0,0 4-1,-1 1 1,-2 3 0,0 1 0,0 3 0,1 2-1,0 2 1,0 0-26,2 4 0,3-2 1,2 7-1,4 0 1,0 2-1,1 2 1,-2 1-1,1 2-6,-4 1 1,0 5 0,-3-2-1,1 1 1,0 5 0,-2 0 169,-3 3 1,2 1 0,-5 1 0,0 4-1,1 4 1,-3 2 0,3 1-136,2 0 1,4-4-1,6 6 1,3 0 0,4 1-1,1 5 1,0 1-61,0 4 0,0-2 0,0 6 0,0-4 0,0 1 0,0-1 41,0 5 0,4-1 0,-2-35 0,1 1 0,-1 0 0,0 0 0,0 1 0,0 0 0,1 0 0,-1 0 0,0 2 1,-1-1-5,-1 3 0,1 0 1,2-3-1,0 1 0,1-2 1,0 1-1,1-1 1,0 0-1,1-1 0,0-1 1,1 1-1,1 0 0,-1 0 1,1-1-122,-1 0 0,0 0 0,3 0 0,0 0 0,10 33 0,-9-35 0,1 0 0,-2 3 0,0 1 0,0-1 0,0 2 73,-2-1 1,0 1-1,1 1 1,1 0-1,-1 2 1,0 0-1,0 0 1,0-1 0,-1 1-1,1 0 1,1-4-1,0 0 1,0-2-1,0-1-9,14 33 0,-2-8 0,3-4 1,5-5-1,3-4 0,5-5 1,4-5 10,2-8 1,2 0-1,-2-10 1,5-1-1,3-2 1,0-5-1,-2-4 19,-1-4 0,-1-4 0,1-2 0,-5-4 0,-3-5 0,-1-6 58,0-7 0,2-9 0,1-8 0,1-10 0,-1-10 0,-21 26 0,-1-3 0,1-3 0,-1-3-38,1-5 0,1-3 0,1-8 1,0-3-1,-1-6 0,-1-2 0,-1-2 1,-1-1-1,-7 22 0,0-1 0,-2-1 1,0-1-1,0-2 0,-2 1-83,2-3 1,-2-1 0,0-1-1,-3-5 1,-1-1 0,0 0 0,-1 1-1,0 0 1,0 0 0,-2-1 0,0-1-1,-2 0 1,-1-1 0,-1 0 0,-1 0-1,-1-1 1,-2 0 0,-2 1 0,0-2-1,-1 0 1,-2 1-1420,0 0 0,0 0 0,-2 1 1475,-1 4 1,-1 0-1,-1 1 1,1 1 0,0 1-1,-2 1 1,0 4 0,-2 2-1,0 1 1,1 3-1,-2 2 1,0 1 0,-10-21-1,-2 4 1,0 5 0,-2 4 71,-1 2 1,-2 4-1,4 5 1,-2 3 0,0 7-1,-2 1 1,1 4 0,-1 1-1,0 2 1,0 3 0,0 2-1,0 2 1,1 2 0,1 1-159,-33-12 1,6 12 0,1 4 0,3 5 0,6 4-1,6 3 1,6 6-504,5 7 1,4 12 0,9 15 0,5 12 0,7 16 617,7-29 0,1 2 0,1 3 0,-1 1 0,3 4 0,0 3 0,2 2 0,0 3 0,1 3 0</inkml:trace>
  <inkml:trace contextRef="#ctx0" brushRef="#br0">4559 12061 8337,'0'-13'0,"0"-1"0,0 1 0,1 0 117,4-1 1,-2 1 0,4 0-1,-1-1 1,-1 1 0,-1 0 0,2-1-1,0 1 375,0 0 0,-3 7 1,-8 6-1,-2 7 8,-1 5 1,-2 1 0,6 1-1,1 1 1,1 1 0,2 2-1,0-2-181,0-1 1,0 3 0,2 2-1,1 2 1,3 5 0,0 0-1,-1 4-38,-2 1 1,3 0 0,-1 2 0,-2 1-1,-2 1 1,-2 4-144,-4 1 0,-2-7 0,-5 5 0,2-4 0,1-1 0,-2 2 0,1-4 5,1-5 0,-3 3 1,5-7-1,0 1 0,1 0 1,1-2-1,1-1-26,1-2 0,0 5 1,0-2-1,-2 3 1,2 0-1,2-1-157,1-2 0,1 0 0,2 5 0,3 0 0,0-1 1,2 1-1,-2-2 43,-1-3 0,4 2 1,-3-6-1,2 0 1,2-1-1,2 0 1,1-4 134,1-3 1,-1-1 0,2 3 0,2-2 0,6-2 0,2-2 10,2-3 1,5-2 0,2-1 0,3 0-1,2 0 1,4-1 4,3-4 0,-2 4 0,5-4 1,3 4-1,3 1 0,2 0 0,1 0 12,1 0 1,-4 0 0,4 0 0,-1 0 0,1 0 0,2 0-163,3 0 1,-1 0-1,1 0 1,-3 0 0,0 0-1,-2 0 1,0 0-276,-3 0 1,2 0 0,-3 0 0,-3 0 0,-2 0 0,-2 1 260,-4 4 1,-4-4 0,-3 5 0,-1-1 0,1-1 0,0 1 0,0-1 173,-2 0 0,-5 1 1,2-5-1,0 0 1,-1 0-1,0 0 0,0 0-1,0 0 1,2-2-1,-2-2 1,3-5-1,1-3 1,-1-1 181,-1 0 1,-1-2 0,-2-2-1,1 0 1,-1-1 0,-2 0-1,-1-1-201,-1-2 1,-1 5-1,-2-3 1,-4 1-1,-1 0 1,-2 2-145,-4 1 0,1-3 0,-5-1 0,0-2 0,0-2 0,-2-4 0,-3-4-520,-2-5 0,-1-4 0,-1-4 0,-2-5 0,-2-3 1,1-3 446,-2-2 1,4 0 0,-2-5 0,3 0-1,1 3 1,0 2 0,0 6 382,0 0 1,0 4 0,0 10-1,0 3 1,-2 1 0,-1 4-556,-1 0 1,-10 3 0,2 1 0,-1 1 0,-3 3 0,0 2 0,-2 1-225,0-1 0,-4 4 0,3-1 0,-2 4 0,-3 3 0,-1-1 107,-2-2 1,-5 4 0,-5 3-1,-8 0 1,-7 1 0,-8 1 348,-10 1 1,-3 7 0,31-3 0,-1 2 0,-1-1 0,0 1-1,1 1 1,0 0 0,-3 2 0,-1 0 0,1 1 0,0 0-51,-1 1 0,-1 0 1,0 2-1,0 0 1,5-1-1,0-1 1,1 1-1,0-1 1,0 1-1,1 0 1,2-1-1,1 0-688,1 0 0,0 1 1,-33 6-1,6 6 1,5 2 750,4 1 0,-1 8 0,9 1 0</inkml:trace>
  <inkml:trace contextRef="#ctx0" brushRef="#br0">4932 13674 9923,'0'-27'-473,"0"6"531,-6 2 0,-1 12 0,-7 1 0,1 1 0,0 1 0,0 2 0,-1 5 1,1 6-1,1 3 800,3 1 0,-3 1 0,5-1 1,-2 0-1,0 1 0,0-1 1,2 0-1,1 1 0,1-1 396,1 0 1,0 1 0,4-1 0,0 0 0,1-1-1039,3-3 1,4 1 0,5-5 0,1-1 0,-1 1 0,0 1-93,1 1 1,0 0 0,3 4 0,0-2 0,0 0 0,-3-1 0,0 1-520,-1 2 1,0 1 0,1-1-1,-1 0 1,0-4 0,1 1-588,-1-1 0,-4-4 0,0 1 1,1-2-1,2-2 0,1 0 0,1-2-5327,-1-2 6326,0 2 1,1-15 0,-1 2 0</inkml:trace>
  <inkml:trace contextRef="#ctx0" brushRef="#br0">5052 13754 9923,'-13'-6'-218,"5"-2"1342,4-5 1,2 4 0,4 2 0,4 1 0,6 3-1,5 1 1,6 2 167,5 0 1,0 0-1,9 0 1,3 2-1,3 1 1,0 1-1197,-2-1 1,4 0 0,-1 0 0,-1 2 0,-3-1 0,-4 0 0,-5 1 0,-3-1-433,-1 2 0,-7 0 0,-2 5 0,-3-4 0,-3 0 0,-2-1-2038,-1 0 1,-6 0 0,1-1-1728,-2 3 4110,-2-2 0,6-12 0,1-8 0</inkml:trace>
  <inkml:trace contextRef="#ctx0" brushRef="#br0">5812 13727 8398,'-6'-6'785,"6"6"0,6 2 0,7 5-1031,1-1 1,-1-2 0,2-2 0,1 1 245,2 1 0,0 7 0,-5-4 0</inkml:trace>
  <inkml:trace contextRef="#ctx0" brushRef="#br0">6358 13487 8421,'-4'-13'0,"0"-1"1119,-1 7 1,-1 1-384,-3 6 0,2 0 0,-2 2 0,-1 2 0,-2 5 0,-3 3-47,-3 1 1,3 5-1,-4 1 1,1 2 0,-1 3-1,0 1-362,0 1 1,1 1 0,5-2 0,-1-1 0,2-2-1,2 0 1,3 1-181,1-1 1,1-6 0,7 2 0,2-3 0,7-2 0,5-1 0,6-2-840,3-1 0,2-6 0,0 1 1,1-2-1,1-2 0,2 0 1,-1 0-55,-2 0 1,-3 0 0,-1 0 0,-2 0-1,2 0 1,0-2-1069,-2-2 1814,3 2 0,-4-15 0,5 2 0</inkml:trace>
  <inkml:trace contextRef="#ctx0" brushRef="#br0">6585 13620 8421,'-7'-20'1180,"-5"0"0,10 7-510,-2 0 1,4 1 0,4 3-1,7 5 1,5 2 0,5 2-1,2 2 1,1 1 9,0 1 0,8 6 0,-3-1 0,0 3 0,1 1 0,-5 1-1043,0-1 0,-1 0 1,-2 1-1,-6-1 0,-5 0 1,-7 1 52,-2-1 0,-4 0 0,-4 1 1,-6 0-1,-5 3 0,-4 1 0,-3-1 612,-1 3 0,0-4 0,1 5 1,3-1-1,2 0 0,3 0-981,1 1 1,8-5 0,2 2-1,5-3 679,5-2 0,2 1 0,6-1 0</inkml:trace>
  <inkml:trace contextRef="#ctx0" brushRef="#br0">5412 15113 8286,'-6'-19'5044,"-1"10"-4604,-1-3 0,2 11 0,8-2 0,1-3 0,3-2 0,1-2 354,4-2 0,5-3 0,5-3 0,2-4 0,5-3 0,2-2-800,3 1 0,-4-7 0,5-2 1,0-4-1,0 1 0,2 1 0,-2 1-355,-3-1 0,-7 7 0,-3 2 0,-2 3 0,-4 6 0,-4 3 1596,-2 2 0,-6 8-645,2 6 0,1 12 0,0 10 0,1 4 1,3 2-1,2 1 0,3 4-728,3 1 0,3-4 0,4 1 0,0-3 0,-1-2 0,1 0 0,-1-3-1873,1 0 1,0-7-1,2 2 1,-2-5 2010,-3-4 0,3 3 0,-4-5 0</inkml:trace>
  <inkml:trace contextRef="#ctx0" brushRef="#br0">5985 15046 9803,'-26'-9'1899,"-1"1"0,6 12 0,3 20 0,4 11-1222,0 8 1,-4 8 0,1-3 0,0 4 0,3 3 0,2 1 0,1 4 0,4 0-530,1 4 0,2 0 0,4-2 1,0-4-1,0-4 0,1-2-4129,4-3 0,2 0 3981,6-9 0,7-3 0,0-10 0</inkml:trace>
  <inkml:trace contextRef="#ctx0" brushRef="#br0">5505 16512 8517,'-1'-11'1190,"-4"2"0,2 3 0,-5 6 57,-3 0 0,-1 0 0,-1 0 92,0 0 0,4 0-433,0 0 1,7 0-273,2 0 1,-5 0 0,0 0 76,-5 0 0,-4 0 0,1 0-163,0 0 1,4 0 0,1-2 0,4-1 0,7-3-288,9-1 1,7 0 0,9-4 0,3 4 0,6-1 0,3 2-262,0 1 0,3 0 0,-7 5 0,1 2 0,-2 2 0,-5 6 0,-6 7 0,-5 3 0,-7 7 0,-3 1 0,-6 3 0,-8 6 0,-10 5 0,-10 2 0,-3 2 0,-7-4 0,-2-1 0,-1-4 0,1-3 0,2-4 0,5-4 0,-1-3 0,5-4 0,3-1 0,6-2-3,2-4 0,3 1 0,3-4 0,5 3 0,5 1-539,8 0 0,3-1 1,14-1-1,7-2 1,4 1-1,3 0 1,1 1-759,4-2 1,2-5 0,10 3 0,3-1 0,7-3 1299,1-1 0,6-2 0,0 0 0</inkml:trace>
  <inkml:trace contextRef="#ctx0" brushRef="#br0">6612 16739 8152,'-21'-19'995,"2"5"1,5 0-36,1 3 1,4 4-1,2-4 1,1 3 0,3-3-1,1-1 1959,2-1 1,2 6-2236,2 2 0,4 4 0,4 2 0,-2 4 0,-3 3 0,1 4-586,-1 2 1,-4-1 0,3 2 0,-1 1-1,-1 3 1,-1 1-151,-2-1 0,-1 0 0,0-3 0,-1 2 0,-3 0 1,-7 0 54,-5-1 0,-5 1 1,-6-4-1,-1-1 1,-3 0-1,-3 0 134,0 1 0,-1-2 1,6-2-1,4-3 1,2 1-1,3-1 1,5 4-1777,5 0 1,9-2-1,2-1 1,12-2 0,13-3-1,12-3 1595,14-5 0,4-8 0,17-8 0</inkml:trace>
  <inkml:trace contextRef="#ctx0" brushRef="#br0">7172 16099 8134,'-18'-34'-2,"0"3"0,0 10 1215,5 21 1,4 8 0,2 8 0,1 3 0,3 3 0,1 7 0,2 6 424,0 8 0,0 6 1,0 9-1,0 2 0,2 1 1,1-3-1373,1-3 1,5 2-1,-3 1 1,0-3-1,1-5 1,1-7-10098,2-6 9165,2-4 1,1-6 0,1-1 0</inkml:trace>
  <inkml:trace contextRef="#ctx0" brushRef="#br0">7038 16726 8127,'-6'-23'985,"-2"1"0,2 0-721,1 9 1,10 5 0,3 4-1,6 4 1,5 4 0,6 4 0,6 1-1,3-1 1,3 3-436,2 1 1,2-4 0,1 0 0,-2-1 0,-6-1 0,-6 0 0,-6-3-835,-4-1 0,-12-2 0,-9-2 0,-10-1 2091,-7-1 0,-2-7 0,-4 4 0,0-2 0,4 2 0,4-1 629,4 1 1,8 5 0,6 2-1394,7 8 0,9 4 1,4 1-1,0 0 0,4 1 1,1-1-311,2 0 0,-5 1 0,-1-1 1,-2 0-1,-3 1 0,-1-3 1,-3 0-245,-3-2 0,-3 0 1,-6 4-1,0 0 0,-2 1 1,-4-1 306,-7 0 0,0 0 0,-6 1 1,1-1-1,-1 0 0,-1 1-238,1-1 0,3 0 0,5-1 0,4-1 0,1-2-579,3 1 1,3-4-1,6-3 1,7-5-1,8-4 1,4-1 563,2-3 1,0-7 0,-1-2 0,1 0 0,0-2 0,-2 0 0,-3-1 420,-4 1 0,-3-2 0,-2 3 0,-1 1 0,-2 0 0,-3 1 313,-1-1 1,-1 4 0,-5-4 0,0 1 0,0 0-1,0 2 254,0 1 1,-2 2-1,-1 0 1,-3-1-1,1 1 1708,-1 0 1,-3 7-2720,4 6 0,1 6 0,4 7 1,1 2-1,2 3 0,3 4 0,2 3-1674,2 2 1,8-2-1,5-2 1,7-2 1874,6-2 0,14-7 0,5-6 0</inkml:trace>
  <inkml:trace contextRef="#ctx0" brushRef="#br0">8371 16646 8129,'17'-20'0,"-4"-2"0,-3 3 0,4 3 1334,-1 5 1,0 1 0,1 5 34,-1 2 1,-1 14 0,-3 7 0,-3 7-1,-2 6 1,1 4-541,-3 4 1,0 5 0,-2 1-1,0-1 1,0 1 0,0-1-1,0-2-859,0-5 0,0 0 1,0-8-1,0-2 1,0-5-1,1-3-1945,4-2 0,2-10 1,5-8-1,-3-11 1432,-5-9 1,-2-10-1,-2-5 1,0-4 0,0-3-1,0-3 1,0-1 897,0-3 1,0 5-1,0 4 1,0 7-1,-2 4 1,0 6 5808,-3 4-5492,1 2 1,4 14 0,-2 6 0,-1 10 0,-1 5-1,-1 2-479,-1 3 1,5-1-1,-5 1 1,2 2-1,-2-1 1,0 1-1,0-3-1348,3-2 1,-3 3 0,1-4 0,2 0-1,2 0 1,2-1-7040,4 0 8194,8-3 0,8-6 0,6-2 0</inkml:trace>
  <inkml:trace contextRef="#ctx0" brushRef="#br0">9051 16779 8135,'-12'-19'1081,"-1"10"1,-11 1 0,4 11 299,0 11 0,1-1 0,1 5 0,-2-3 0,-1-2 0,3 0 0,3 1-1589,2-1 1,5 0 0,4 1-1,4-3 1,6-2 0,6-4-3566,4-4 1,12-4 3772,-1-6 0,14-11 0,1-14 0</inkml:trace>
  <inkml:trace contextRef="#ctx0" brushRef="#br0">9065 16592 8135,'-14'-4'1538,"1"-1"1,1 2-1218,3 8 1,5 2 0,8 7-1,5-3 1,4 0 0,7-2 0,5 0-673,4-2 0,4-1 1,-2-6-1,3 0 0,0 0 1,-3-2-1,-4 0-788,-5-3 0,-3-5 1,-5 1-1,-4-2 1480,-5 3 0,-2 0 0,-12 5 0,-2-1 0,-1 2 0,1 5 0,0 8 1051,2 5 1,2 5 0,-3 7 0,2 3 0,2 6 0,3 3-718,2 0 1,1 3 0,0-8 0,0 2 0,1-1 0,2-5-463,2-3 1,4-1-1,-4-2 1,1-3 0,2-6-1360,-1-5 0,-4-8 0,2-12 1,-4-10-1,-1-10 0,0-6 589,0-4 0,-4-1 0,-1 0 1,1 1-1,-2 0 0,-2 2 1081,1 1 1,-3 8 0,5 2 0,2 6 0,0 7 349,-1 4 1,4 3-1,-2 8 1,7 2-1,2 5 1,4 3-1217,0 1 1,9 5-1,2 0 1,3-2-1,3-1 1,2-2 0,2-1-1383,3-3 1,-1 1 0,1-5 0,-5-2 0,-7-2 1723,-5-1 0,3-6 0,0-1 0</inkml:trace>
  <inkml:trace contextRef="#ctx0" brushRef="#br0">9678 16806 7721,'-6'-14'0,"-3"2"0,-3 2 0,-1 1 0,-1-1 1911,1-2 0,0 3 0,-1 2-1261,1 1 0,7 7 1,6 10-1,8 2 1,3 2-1,4-2 1,1 0-1,4 1-284,0-2 1,1-4-1,3 3 1,-2-4-1,2-1 1,1-4-1,2-7 1,-1-7-1202,1-4 1,0-8-1,-1 1 1,-2-7 0,-3-6-1,-5-2 1,0-4 0,-2 0 57,-4-3 0,0-2 1,-4 4-1,0 1 0,0-1 1,-3 3-1,-1 3 1367,-2 6 1,0 5-1,-2 3 1,-1 6 0,-1 2 1128,1 2 1,3 7-1,3 6-1571,1 7 0,7 5 0,-4 1 0,2 1 1,0 0-1,0 4 0,-1 4 10,1 3 0,0 2 0,6 0 1,1-1-1,2 1 0,-2 0 0,-1-1-433,-1 1 1,3 0 0,1-1 0,-2 0 0,-2-4 0,-4-4-826,-1-4 1,-2 0 0,4-1-1,-2 0 569,1 1 1,-3-7-1,1-1 1080,-2 0 0,3-3 0,-5 6 0,1 1 92,0 2 0,-2 1 0,5 1 0,-1-1 1,1 0-1,2 2 0,2 1-8,1 2 0,2-2 0,1-5 0,2-2 0,0 0 0,1-2 0,3-3-156,3-2 1,7-4-1,-1-2 1,1-5 0,2-4-1,3-4-1283,0 0 396,0-7 0,-3 8 0,-2-5 0,-6 2 0,-4 2 0,-4 4-646,-3 4 1,-9-1 0,-9 7 0,-13 4 0,-14 10 435,-7 9 0,-4 6 0,-4 12 0,-5 5 0,-6 4 620,25-20 0,-1 1 0,-3 1 0,-1 1 0,-1 4 0,0-1 0</inkml:trace>
  <inkml:trace contextRef="#ctx0" brushRef="#br0">4732 17778 8526,'15'-8'912,"6"0"1,10 1-239,12-1 0,16-1 0,14-4 1,-30 6-1,2 1 0,7-2 1,2 1-1,5-1 0,2 0-374,4-1 1,1 0 0,4-2 0,1 0 0,-19 4 0,0 1-1,1-1 1,3 1 0,0-1 0,1 1 0,4 0 0,1 0 0,0 0-1,1 1 1,0 1 0,1 0 0,1 1 0,0 0 0,0 0-316,0 1 0,1 0 0,-1 0 0,-2 1 0,1-1 0,0 1 0,3 0 0,1 2 0,0-1 0,-1 0 0,1 1 0,0-1 0,-2 1 0,0 0 0,0 0 0,0 1 1,0 0-1,-1 0 29,0 1 1,1-1 0,-1 1 0,-2-1 0,0 1 0,0 1 0,4-1 0,-1 2 0,1-2 0,-1 1 0,0-1 0,-1-1 0,-1 0 0,-1 0 0,0 0 0,0 0 0,0-1 0,-1 1 0,-2-1 0,-1 1 0,0-1 3,-3 0 1,-1 0 0,1 0 0,3 0-1,0-1 1,-1 1 0,-4-1 0,-2-1-1,1 2 1,0-1 0,0 0 0,1 1-1,-2 0 1,1 0 0,-1 0 0,23 1-1,-1 0-346,-3 0 1,-1-1-1,1 0 1,-1 0-1,-7-1 1,-2 0-1,-3-1 1,0 0 0,-5 0-1,-1-1 1,-6 0-1,0 0 1,-5 0-1,-1 1-7137,33 0 7465,-11 6 0,-7-8 0,-7 3 0,1-2 0</inkml:trace>
  <inkml:trace contextRef="#ctx0" brushRef="#br0">12837 16792 15285,'-27'14'-92,"-1"-1"0,-1 0 0,-3 2 0,3 3-93,1 4 0,5-1 473,1 1 1,6-7 0,0 0 0,5-5 0,8-1 0,9-2 0,13-2 0,19-4-1,15-2 207,12-4 1,-21 2 0,2-1 0,1-2-1,1 0 1,1 1 0,1 0 0,3 0-1,0-1 1,-1 0 0,1-1 0,2-1 0,1 0-446,-1 0 1,1-1 0,-1 0 0,1-1 0,2 1 0,-1 0 0,0 1-1,-1 0 1,-2 0 0,0 1 0,-2 1 0,-2-1 0,-3 0 0,-2 1-739,-2-1 1,-1 0-1,30-5 1,-7 2 0,-10 1-1,-9 0 1,-7 2-1307,-8 2 1,-2 4 1996,-11 1 0,-6 0 1,-6 0-1</inkml:trace>
  <inkml:trace contextRef="#ctx0" brushRef="#br0">14277 16686 9986,'19'-36'0,"5"1"0,7 5 1152,9 9 0,6 9 0,7 14 0,0 4-852,1 7 1,-7 2 0,-3 7 0,-4 2-1,-4 2 1,-5 4 0,-6 4 0,-6 3-306,-5 5 0,-11 6 1,-6 3-1,-14 4 0,-12 4 1,-10 0-479,-5 0 0,21-27 0,-2-2 1,-1 0-1,-1-2 0,-25 27 492,3-5 0,4-4 0,5-6 0</inkml:trace>
  <inkml:trace contextRef="#ctx0" brushRef="#br0">16756 16619 8060,'-1'-56'0,"-2"-4"762,-2 3 1,1 15 0,5 20 0,5 6 0,6 4 0,4 3 0,1 5 0,-4 4 0,-4 4 66,-5 5 1,-2 15 0,-4 8 0,-2 8 0,-5 8 0,-4 2-771,-5 5 1,1 1 0,-3-4-1,0-2-893,4-1 1,1-6 0,4 1 0,2-4-1,7-3 1,10-4-2474,9-5 3307,19 2 0,5-16 0,13 6 0</inkml:trace>
  <inkml:trace contextRef="#ctx0" brushRef="#br0">17569 16499 10067,'-7'-18'0,"-8"2"0,-9 4 0,-4 6 0,1 5 0,4 2 1194,-1 4 0,-1 6 0,-2 9 0,1 0 1,-1 4-1,2 1 0,4 3-984,8 4 1,1 0 0,9 4 0,6-4-1,7-2 1,11-2 0,9-4-712,11-4 1,6-8 0,7-7 0,-1-5 0,3-6 0,-4-8 0,-4-8-32,-10-7 1,-7-5 0,-13-6-1,-9 0 1,-9 0 0,-11 1-1,-9 4 923,-8 4 0,-12 4 1,3 5-1,1 5 1,2 7-1,4 6-171,2 2 0,9 9 0,6 5 0,10 8 1,12 3-1289,13 5 0,19 1 1,18-7-1,14-4 1068,-29-10 0,2-2 0,4-1 0,1-2 0,2 0 0,1 0 0</inkml:trace>
  <inkml:trace contextRef="#ctx0" brushRef="#br0">18409 16512 7946,'-50'8'1236,"-4"-4"0,-14 5 1,0 4-1,1 8 0,10 6 1,11 2-709,9 3 1,7-1 0,11-6 0,7-2 0,6 0 0,9-1 0,12-1-475,14-4 1,14-8 0,18-6 0,6-7 0,-1-10 0,0-9 0,-7-10-640,-4-7 0,-7-4 1,-15-1-1,-9-3 0,-11-4 1,-7 0-1,-7 3-434,-7 5 0,-8 5 1,-2 8-1,0 9 1,-1 7-1,-2 8 1,1 7-1223,2 7 2241,3 11 0,2 8 0,-1 8 0</inkml:trace>
  <inkml:trace contextRef="#ctx0" brushRef="#br0">19209 16712 9941,'-25'-16'0,"1"1"1265,2 3 1,5 2 0,-2-3 0,1 1-741,1 3 1,-1-1-1,4 5 1,1 2 0,0 2-1,-1 1 1,1 1-80,0 4 0,4-2 0,2 5 0,1 3 0,3 2-390,1 5 0,13-3 0,3 4 0,6-1 1,6 1-1,5 0 0,8 2-563,2 0 0,-7-5 0,5 2 0,-5-2 1,-6 0-1,-4 2-201,-6-2 1,-10 1 0,-5-1 0,-8 3 0,-12 0 0,-11 1 0,-7-4 77,-7-1 1,4-2-1,3-1 1,4-3 629,6-5 0,4-2 0,8-2 0</inkml:trace>
  <inkml:trace contextRef="#ctx0" brushRef="#br0">19782 16006 12478,'-22'-18'0,"2"11"1600,6 14 0,3 21 0,11 12 0,-1 2-1441,-4-1 0,4-1 1,-4 2-1,4 2 1,1 6-1,0 5 0,1 3 1,4-2 44,4-1 0,3-5 0,2-2 0,3-5 0,1-2-204,-2-4 0,-1-3 0,-2-7 0</inkml:trace>
  <inkml:trace contextRef="#ctx0" brushRef="#br0">19769 16606 8020,'0'-21'0,"-2"5"28,-2 5 1,8 5 0,2 8 0,7 2 58,5 5 0,10 3 0,-1 1 0,1 1 0,3-1 0,2 0 0,2-1 0,-2-3-181,-3-5 0,-10-2 0,-2-2 1,-3 0 456,-2 0 1,-5-6-1,-5-1 1,-6-2 0,-6 0 1357,-3-2 1,-1 6-1596,-1 0 1,8 5-1,5 5 1,5 3 0,4 4-1,2 0-63,2-3 1,6 3 0,-1-3 0,0 1-1,-2 0 1,-2-1-560,0 2 0,-1-4 1,-2 1-1,-2-1 0,-1-1 1,1 0-1,2-2-421,2 2 0,3-4 1,2 2-1,6-2 917,2-2 0,1 0 0,1 0 0</inkml:trace>
  <inkml:trace contextRef="#ctx0" brushRef="#br0">20582 16792 8669,'7'3'1316,"-2"-3"0,-4-3 1,-2-9-1074,-4 3 1,4 5 0,-4 8 0,4 5 0,1 5 0,1 3 0,2 4-610,2 0 1,5 4-1,-1-4 1,3 0-1,3-4 1,1-2-1,3-2 1,2-1-393,3-3 1,1-3 0,1-9-1,3-4 1,0-8 0,2-4 831,-1-5 1,-6 3 0,-2-1-1,0-2 1,-1 1 0,-3 0 596,-4 6 1,-5 3 0,-1 4 0,-4 3 529,-5 1 1,-5 3 0,-8 7 0,2 5-348,4 3 1,2 1 0,6 2-1,1 1 1,5 2 0,7-2-1106,8-1 0,9 3 0,2 1 1,2 0-1,0 1 0,-2-3 1,-6 1-745,-1 0 0,-10 0 1,-3-5-1,-5 0 1,-4 1-1,-3-2 1001,-4-4 1,-5 4 0,-9-4 0,-4 1 0,-2-2 0,-1-1 0,2-2 637,-1 2 1,2-4-1,8 2-644,1-2 0,0 4 0,-1 1 0</inkml:trace>
  <inkml:trace contextRef="#ctx0" brushRef="#br0">18955 12714 8436,'0'-21'-1803,"6"8"1981,-4 7 0,-2 6 0,-9 0 0,-3-1 1,-1-4-1,-2-2 0,-3-2 0,-3 2 1,-1-1-1,0 2 0,-2 0 0,-1 2 247,-1-2 0,3 4 1,3-2-1,-1 2 0,0 2 1,-1 0-1,0 0 0,-1 0 1,0 0-284,-2 0 0,-4 0 1,-2 0-1,-4 0 1,-4 0-1,-2 0-8,-4 0 0,1 0 0,-8 0 0,-3 0 0,2 0 0,1 0 107,3 0 0,5-5 0,-4-3 0,3-1 0,2 2 0,1 1-143,2 3 1,-1 2-1,-2 1 1,-2 0-1,1 0 1,-2 2-182,-3 7 0,-3-3 1,-1 11-1,-2 0 1,-1 1-1,-3 3 121,-2 0 1,3 1 0,-3 4 0,2 0-1,3-3 1,1 0 0,3-1 152,3-2 0,5 0 1,8-5-1,5 1 1,3 2-1,1-2-167,1-1 1,3 2-1,3 1 1,1 0 0,1 0-1,0 0-2,0-2 0,0 3 1,7 0-1,0 2 1,2 3-1,0-1 1,2 1 87,3-2 0,2 1 1,2 3-1,2 2 1,2 0-1,5 2 38,3 0 0,11-5 0,6 4 0,5-3 0,7-4 0,8 0-9,7-1 1,9 3-1,8-7 1,-35-8-1,0-1 1,1-1-1,0 0 1,2 1-1,1-1 1,0 1-1,0 0-37,2 1 1,0 0-1,4 1 1,2-1-1,-4 0 1,1-1 0,0 1-1,1 0 1,0-1-1,0 0 1,1-1 0,0 1-109,1-2 1,2 1 0,3 0-1,1-1 1,3 1 0,0 0-1,3-1 1,1 1 0,3-1 0,1 0-1,2-1 1,0-1 25,3-2 0,1 0 0,1-1 0,0 0 0,0-1 0,-1 0 0,-1-1 0,1 0 0,0-1 0,1 0 1,-24-1-1,0 0 0,1 0-98,2-1 1,1 0 0,0 0 0,3 0 0,0-1 0,1 1-1,0-1 1,1 0 0,-1 0 0,-2-1 0,0 0 0,1 0-1,-1-1 1,0 0 0,0-1 0,0 0 0,-1-1 0,0 1-1,1-1 1,0 0 0,0 0 59,-3 0 0,0 0 1,-1 0-1,-1 1 1,-1-1-1,0 0 0,20-4 1,-1 1-1,-1 0 1,-2 0-1,-3 1 1,0 0-1,-2-1 0,1 1 38,-4 1 0,-1 0 0,1-3 0,0 1 0,-3 1 1,-1 1-1,-1-1 0,-1 0 0,-3 0 0,-1-1 0,-4 1 1,-1-1-243,-2-1 1,-2 0 0,-3 0 0,-1-2 0,33-14 0,-7-5 0,-11-3 0,-7-6 0,-10-3 42,-8-5 1,-12 0-1,-11-6 1,-10-2 0,-12-5-1,-16 2 159,11 31 0,-3 2 0,-6-1 0,-3 3 0,-10 1 1,-2 2-1,-5 0 0,-2 2 0,-9 1 0,-3 2 1,19 8-1,-1 1 0,-1 1 0,-5 2 0,-3 0 0,1 2-274,-4 1 1,0 0 0,-1 2 0,1 0-1,1 0 1,-1 1 0,-2 2 0,0 0 0,-1 0-1,2 1 1,0 1 0,0 0 0,2 0 0,1 1-1,0 1 1,-1 1 0,0 1 0,-1 0-1647,2 2 0,0 0 0,1 1 1940,4 1 0,1 1 0,0 0 0,-1-1 0,-1 2 0,1 0 0,5-1 0,0 2 0</inkml:trace>
  <inkml:trace contextRef="#ctx0" brushRef="#br0">14663 15486 13595,'-15'-61'-793,"5"8"1,16 10-1,7 8 1199,8 8 0,15 6 0,8 8 1,9 0-1,17-1 0,-31 8 1,2 0-1,7 1 0,2 0 0,2 1 1,2 1-1,7-1 0,1 2 1,2-1-1,1 1 0,5 0 1,1 0-1,0-1 0,1 0-300,2-1 0,1 1 0,-23 1 1,1 1-1,0-1 0,22-2 1,-2-1-1,0 1 0,-1-1 0,-2 1 1,-2-1-1,-5 2 0,0-1 1,-2 1-1,-1 0 0,-4 1 0,-1 1 1,-1 0-1,-2 1-1086,-4-1 1,-2 2 0,-5-1 0,-2 1 0,35 2 979,-8 2 0,-7 8 0,-6-4 0,1 0 0</inkml:trace>
  <inkml:trace contextRef="#ctx0" brushRef="#br0">14650 15446 19989,'-6'15'-2387,"9"6"0,12 8 2290,10 10 0,15 8 0,4-1 1,8-1-1,-21-24 0,2-1 0,2-2 1,2-2-1,8-1 0,2-3 1,6-2-1,2-3 0,9-1 0,3-4 401,6-1 0,0-4 0,-5-2 1,1-3-1,-17 1 0,2-1 1,0-1-1,-1 0 0,0-1 1,1-2-1,-2 0 0,0-1 1,1-2-1,-2 0 0,1-2 0,-1-1 1,-3 0-1,-1-2 0,0 0-478,18-10 0,0-2 0,-19 8 0,-1-1 0,-1 0 0,12-11 0,-3-2 0,0-2 0,-2-3 0,-3-3 0,-3-3 0,-4 1 0,-5-3-136,-1 0 0,-4-3 0,-7-4 0,-5-1 0,-8 4 0,-5 0 0,-1 0 0,-5-1 0,-4 2 0,-6 0 0,-4 3 0,-6 3 1,-7 2-1,-6 3 166,-6 4 0,-5 4 0,-6 5 0,-5 7 1,-11 4-1,-3 7 0,18 5 0,-2 2 1,0 2-1,-6 1 0,0 2 0,-2 0 1,-7 2-1,-1 1 0,0 1 0,-2 2 1,-1 0-1,0 2 263,15-2 1,0 1-1,0 0 1,0 1 0,-17 3-1,1 0 1,-1 2 0,18-2-1,-1 0 1,0 0 0,1 1-1,-18 3 1,1 1 0,0 0-1,2 0 1,-1 1 0,2 0-1,5 0 1,1 0 0,1 1 23,3 0 1,1 0-1,3 1 1,5-1-1,1 1 1,4 0-1,-8 7 1,4 2-1,10-3 1,3 3-1,-13 27 1,20 2-189,17 6 1,18-26 0,6 1 0,8 4 0,5-1 0,9 3 0,7-1 0,12 5 0,7-1 44,-13-13 0,2-1 0,2-1 0,-1 0 0,1-1 0,2 0 0,11 4 0</inkml:trace>
  <inkml:trace contextRef="#ctx0" brushRef="#br0">16383 17352 8508,'41'7'0,"4"5"0,4 5 0,8 5 0,10-5 0,-29-8 0,2-1 0,9 0 0,3-1 0,7-1 0,2-1 0,10 1 0,3-1 0,-22-2 0,1 0 0,1 0 0,4 0 0,1 0 0,0 1 0,2 0 0,0 1 0,1-1 0,3 2 0,2-1 0,1 1 144,3-1 1,1 1 0,-1 0-1,-2 2 1,-1-1 0,1 1 0,-13-3-1,1-1 1,1 0 0,-1 0 0,2 0-1,0 0 1,0 0 0,0-1 0,1 0-1,0 0 1,1 0 0,-1-1 0,3-1-1,0 0 1,0 0 0,0 0 0,-1 0-1,0-1 1,-1 1 0,1-1 0,2-1-1,-1 1 1,1-1 0,0 0-144,1-1 0,-1 0 0,1-1 1,-1 1-1,-3-1 0,-1 1 0,0-1 1,0-1-1,3-2 0,1 0 1,0-1-1,-1-1 0,-3 0 0,1 0 1,-1-1-1,-1 0 0,14-4 0,0-1 1,-2 0-57,-2-2 1,0 0-1,-2-1 1,-5-2-1,-1 0 1,-2-2 0,-9 0-1,-3-2 1,0 0-1,18-13 1,-3-4 0,-6-1-1,-4-3 1,-7-2-1,-4-3 1,-6-4 0,-5-2-164,-5-5 0,-5-2 1,-9 4-1,-6-2 1,-5-11-1,-8 0 1,-6 0-1,-9 2 1,-7 2-1,-8 3 1,7 22-1,-4 2 1,-2 2 159,-6 0 0,-3 3 0,-3 3 0,-4 2 0,-2 3 0,-3 4 0,-10 0 0,-3 3 0,-2 3 0,16 6 0,-1 3 0,-1 0 0,-1 3 0,-3 1 0,-2 2 0,0 1 0,-1 2 1,-6 1-1,0 2 0,-2 1 0,0 2 0,12-1 0,0 1 0,-1 1 0,0 1 0,-1 1-50,-3 0 0,0 1 0,-1 1 0,0 1 1,0 0-1,-1 0 0,-1 1 0,1 1 1,-1 0-1,0 0 0,1 1 0,0 1 1,0 0-1,0 0 0,0 1 0,1-1 1,1 1-1,-1-1 0,1 1 0,0 1 1,1-1-1,0 0 0,0 1 0,1 0 1,0 0-1,3 0 0,0 0 0,0 0 1,1 1-1,0-1 164,3 0 1,0 0-1,0 1 1,1 0-1,-1 0 1,-13 6-1,0 0 1,0 1-1,3 1 1,6-3-1,2 1 1,1 0-1,0 0 1,3-1-1,1 1 1,1-1-1,1 1 1,-13 8-1,2 0 1,2 1-1,6-3 1,3 1 0,2 1-1,5-2 1,3 1-1,1 1 30,-11 14 0,6 0 0,12-6 0,8 1 0,10-4 1,8 0-1,20 35 0,11-38 0,9-2-86,12 1 0,6-2 0,2-2 0,2-1 0,6-1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5145 2532 29966,'0'-31'-2458,"0"0"0,0 1 1,2 8-1,1 4 1939,1 4 1,1 5-1,-5 0 1,-2-2 0,-2 0-1,-5-3 1,-4 1 0,-4 0-1,-3-1 1,-3 1 815,0 0 0,-10-1 1,5 1-1,-3 1 1,-3 2-1,0 1 1,-3-1 130,-2-2 1,-1 4-1,2 2 1,-1 2-1,1-1 1,-5 2 0,-2 2-48,-1 1 1,-3 0 0,4 0 0,-3 0-1,-2 0 1,-2 0-264,-1 0 1,-5 0 0,-1 1 0,1 2 0,0 2-1,3-2 1,1-2 249,3-1 0,-1 0 0,8 0 0,-1 2 0,1 1 0,0 3-472,1 1 1,0 3-1,0 7 1,-5 2 0,-2 2-1,-6 2 1,-4 3 380,-3 0 1,-5 4-1,-1-1 1,6 0-1,4-1 1,5-3-41,4-1 1,7-4 0,-2 4-1,4-2 1,1 0 0,2-1 0,2-2-188,5 1 0,3-5 1,1 4-1,0-1 1,2 1-1,2 2-231,0 2 1,1-2 0,-5 1-1,-1 3 1,-1 3 0,-4 7 0,-1 0-130,-3 2 0,4 7 0,4-6 0,4-3 0,4-1 0,3-4-83,6-2 1,0-3 0,8-1-1,0-4 1,-1 1 0,1-2 48,1 1 1,3 2 0,3-3-1,3 0 1,1 2 0,3 0 0,2 3 266,2 1 0,3-3 0,3 0 0,0 3 0,4 2 0,1 3 0,3-2-7,3 1 1,3 5 0,6-2 0,0-3 0,2-1 0,2-1 158,5 0 1,8-1 0,2-1 0,-1-2-1,1-6 1,0-2 0,6-1 106,2-1 0,1-4 0,-1 0 0,-1 1 0,1 0 0,0 1-41,-1-2 0,-4-1 0,-1 6 0,0-1 0,-2 0 0,2 1 1,-2-1 54,0 0 1,5 4 0,0-2 0,4-4 0,3 0 0,-1-2 223,-2 0 0,-2-7 1,2 3-1,2-4 1,3-1-1,1 0 1,1 0-31,-1 0 0,-34 0 0,-1 0 1,36 0-1,-36 0 0,-1 0 1,38 0-1,-5 0 0,-4 0-202,-5 0 1,6 5-1,-4 1 1,-1 1-1,3 4 1,-3-1-137,-1-1 1,7 3 0,-4-3 0,0 1 0,3 0 0,-1-2 0,4-2 225,1-3 0,-1-3 0,3-3 0,-1-3 0,-3-2 0,-1-1-278,2 2 0,-1-3 0,-32 6 0,0 2 0,0-1 0,1 0 0,-1-1 0,1 0 0,-1 1 0,1 0 0,-1 0 0,-1 0 0,33-1 0,2 4 0,-1 0 0,1 0 0,0 2 0,1 0 0,-2 3 0,-31-1 0,0 1 0,31-1 0,-34-2 0,1-1 0,2 0 0,-1 0 0,36-1 0,-2 0 0,-31 0 0,0 0 0,34-2 0,-37 1 0,0-1 0,2-1 0,0 0 0,-1 0 0,1 0 0,3 0 0,0-1 0,0 0 0,1 1 0,-2-1 0,0 0 0,0 0 0,1-1 0,0 3 0,1 0 0,-2 0 0,1 1 0,1 0 0,1-1 0,-1 0 0,0 0 0,-4-1 0,-1 1 0,5 2 0,-1 0 0,-1 0 0,0 0 0,-1 1 0,1 0 0,0 0 0,1 1 0,-2 0 0,0 0 0,1 0 0,-1-1 0,-1 0 0,1-1 0,-1 0 0,1 0 0,0 0 0,0 0 0,2 0 0,-1 0 0,0 0 0,0 0 0,2 1 0,-1-2 0,-1 0 0,-1-2 0,1 0 0,0 0 0,-1 0 0,0 0 0,1-1 0,0 1 0,0 0 0,0 0 0,0 0 0,1 0 0,0 1 0,0 1 0,-2 0 0,1 0 0,2 1 0,-1 0 0,2 0 0,-1 0 0,-2 0 0,1 0 0,2 0 0,0 0 0,-2 0 0,1 0 0,-2 0 0,1 0 0,2 1 0,-1-2 0,-6 1 0,0-1 0,1 0 0,0-1 0,1-1 0,1 0 0,-1 0 0,1 0 0,1 0 0,0 0 0,-2-2 0,-1 0 0,2 0 0,1 1 0,-2-2 0,-1 0 0,0 0 0,0-1 0,0 0 0,0 0 0,0 1 0,0-1 0,0 1 0,0-1 0,-1 0 0,-1-1 0,1 0 0,1 0 0,0-1 0,0 1 0,-1 1 0,0 1 0,0 1 0,-1 0 0,0 0 0,0 1 0,36-4 0,-36 3 0,1-1 0,33-3 0,1-2 0,-1 1 0,-3 1 0,-6-1 0,1-2 0,-6-3 0,-2-3 0,-1-2 0,-3-3 0,-2 1 0,-1-2 0,-6-5 0,3-4 0,-2 1 0,-1-2 0,-3 0-203,-3-3 1,-7-2-1,-1-1 1,-3 0 0,-7 2-1,-3 1 1,-6 3-565,-2 1 0,1 2 0,-5 3 1,-1-2-1,-1-1 0,-2 1 0,-2 2 254,-2 2 0,-4-6 1,-5 1-1,-2 2 1,-3-1-1,-4-1 474,-3-4 0,-2 0 0,1 1 0,-4-1 0,-4-1 0,-7-2 0,-7 1-63,-7-2 0,-4 7 1,24 16-1,-1 1 1,-2 0-1,-1 1 1,-4 1-1,0 0 1,-1 0-1,-1 1 21,-1 0 0,0 1 0,4 1 0,0 1 0,0 2 0,0 1 0,1-1 0,0 1 0,-2-1 0,0 0 0,0 1 0,0-1 0,-2 0 0,-2 1 175,1-1 1,-1 0-1,2 1 1,0-1 0,-4 0-1,0 1 1,-1-1-1,-1 0 1,1 1 0,-2-1-1,-4 0 1,0-1 0,-3 0-1,-1 0 39,-1-1 0,-2 0 0,-8-3 0,-2 0 0,23 5 0,0 0 0,-1-1 0,-3 0 0,0 0 1,-1 0-1,-5 1 0,-1-1 0,0 1 0,0 1 0,-1 1 0,1 0-194,1 1 1,-1 0-1,0 2 1,-3-1-1,-1 1 1,1 1 0,8 1-1,0 0 1,1 1-1,1 0 1,0 1 0,1 0-1,-1 0 1,2 2-1,-1 0 1,2 1 0,0 1-1,1 1 1,-3 1-1,0 1 1,0 2-250,-4 1 0,0 0 0,1 2 310,6 1 0,2 0 0,-2 1 0,-10 2 0,-1-1 0,1 2 0,9-2 0,1 1 0</inkml:trace>
  <inkml:trace contextRef="#ctx0" brushRef="#br0">24021 4998 8287,'-13'-6'456,"-1"4"1,1-2 0,0 2 0,-1 1 0,1-2 0,0-2-1,1 1 874,3-2 0,4 5 0,8-2-992,2 6 1,1 1 0,-3 8 0,1 3 0,-1 1 0,-1 3-1,-2 2 115,0 0 1,-2 4 0,-1-3 0,-1 3 0,-1 2 0,1-2-528,-1-3 1,1-2 0,4-7 0,0 0-183,0 1 1,0-9 0,0-5 0,-2-8 0,0-9 321,-3-5 0,-1-3 0,3-2 0,-1 1 0,-1 0 0,1 3 783,-1 1 0,1 5 0,4-1-655,0 4 1,1 6-1,4 4 1,4 2 0,3 2-378,1 0 0,5 0 0,1 0 0,2 0 0,2 2 0,1 1-383,-2 1 1,4 5 0,-6-4 0,2-1 565,1 2 0,-1-5 0,5 5 0</inkml:trace>
  <inkml:trace contextRef="#ctx0" brushRef="#br0">24354 4611 8455,'-18'-12'6033,"1"3"-5502,5 4 0,7 10 0,8 4 1,3 3-1,2 3 0,2 3 0,2 4 25,1 3 0,-5 3 1,-4 2-1,-1 2 1,0 3-1,1 2-481,-1 1 1,-3 2-1,-3 0 1,-1-1 0,1-2-1,2-3-1644,1-2 1,0-2 0,0-7 0,0-2 0,0-2 1568,0-2 0,11-8 0,4-3 0</inkml:trace>
  <inkml:trace contextRef="#ctx0" brushRef="#br0">24727 4851 8881,'-25'-10'0,"-3"-2"0,0 2 3439,6 4 1,5 4-2866,4 2 1,9 0-1,7-1 1,11-2 0,9-2-1,5 1-726,0-2 0,6 0 0,0-4 0,0 2 0,-3 1 0,-3 1-1724,-1 0 1,0 1 0,-2 5 1875,-3 0 0,3 0 0,-4 0 0</inkml:trace>
  <inkml:trace contextRef="#ctx0" brushRef="#br0">24781 5078 8198,'-15'-6'611,"5"4"1,16-2 0,7 2 62,8 2 1,4-6-1,3-1 1,3-2 0,5 0-1,2-1 1,4-2 0,0-1-675,3-1 0,5 1 0,-2 0 0</inkml:trace>
  <inkml:trace contextRef="#ctx0" brushRef="#br0">25461 4451 9133,'-26'-16'0,"4"1"1696,4 3-1129,10 8 1,3-6 0,10 5 0,3 4 0,4 4 0,3 5 0,1 6 145,2 4 1,0 5-1,-6 11 1,-3 8-1,-5 2 1,-2 4-603,-2-1 1,-2-1-1,-2 6 1,-5 4-1,-3 2 1,-1 2-1820,-1 1 1,7-5 0,2 1 0,4-7 1707,1-6 0,0-8 0,0-3 0</inkml:trace>
  <inkml:trace contextRef="#ctx0" brushRef="#br0">25767 4904 8168,'-6'-11'0,"-3"2"969,-2 4 1,-1 10 0,3 4-442,4 2 1,4 3 0,1-1-1,0 0 1,1 1 0,4-1-1,5-1 1,5-2-651,3-1 1,4-6 0,-3 2 0,2-4 0,1-1 0,-1-1-453,-3-4 1,-4-2 0,-2-7 0,-3 0-1,-6-3 1,-6-1 933,-6 2 0,-8-3 0,-6 3 0,-2 2 0,-1 4 0,-1 1 853,0 2 0,6 1 0,4 4 0,3 1-1307,5 1 1,5-2 0,10 11 0,6 2 0,6-1 0,2 0-1071,4-1 1,7-6-1,5 2 1,2-4 0,2-1 1163,0 0 0,0-6 0,0-1 0</inkml:trace>
  <inkml:trace contextRef="#ctx0" brushRef="#br0">26100 4824 8168,'-13'0'1096,"0"0"0,-1-4-804,1 0 1,7-1 0,5 7 0,5 1 0,4 1 0,2 0 180,2 2 1,1 0 0,2 3-1,1-3 1,2 0 0,-2 1-1407,-1 1 0,3-1 1,0-2-1,-2 2 1,-1 2-2301,-2 0 3233,0-6 0,1 3 0,-1-6 0</inkml:trace>
  <inkml:trace contextRef="#ctx0" brushRef="#br0">26420 4518 8269,'12'-21'0,"-1"5"582,-3 6 1,-3-1 0,2 5 281,-1-1 0,5 5 1,-4 2-1,0 8-335,-2 4 0,-2 2 1,0 4-1,1 3 1,-1 1-1,-1-1 0,-2 0-481,0-1 1,4-3 0,1 0 0,-2-2 0,-2-1-388,-1-1 1,-1-1 0,-4-3 0,-5-5 0,-7-3 0,-5 1 121,-3 2 1,-3-2 0,-3 4 0,-3-2 0,0 2 0,4 2 337,6 2 0,2 2 0,7 1 0,5 2 1,3 3-1,5 2 0,6 4-1499,10 3 1,11-4 1377,11 9 0,8-4 0,3-2 0</inkml:trace>
  <inkml:trace contextRef="#ctx0" brushRef="#br0">23394 4585 8111,'-13'-8'65,"4"-2"0,2 4 381,1-2 0,3 5 0,7-1 0,5 4-175,3 4 0,3-1 0,1 6 0,2 2 0,0 2 1,0 5 72,-1 4 1,3 5-1,-4 5 1,2 7-1,-2 7 1,-1 5-1,-2 9-117,0 3 0,1 11 1,-8-35-1,0-1 1,-2 4-1,0-1 1,0 1-1,-2-1 1,1 3-1,0 0 1,1-1-1,0 1-130,-1 3 0,1-1 0,2 0 0,0 0 0,-2-1 0,1-1 0,0-2 1,2 0-1,-1 1 0,1-1 0,0-2 0,-1 0-165,1 0 0,0 0 0,5 31 0,-4-2 0,-2-3 1,-1-1-1,-1-3-4,-1-1 1,-7 1 0,-5-3 0,-3-1 0,-1 0-1,-1-4 1,1 3 210,0-3 1,1-2 0,1-1 0,4 0-1,0-2 1,1-1-111,0-5 0,1-1 0,5 0 0,0-1 0,0-2 0,0-2 0,0-3-220,0-3 0,0-3 0,0-1 0,0 0 0,0-1 0,0-1 251,0-2 1,2 0 0,1-3 0,3-1-1,1 0 1,2-3 0,1-2-85,4-5 1,2 1 0,12-6 0,6-1 0,11-4 0,12-8 0,12-10 62,-32 5 0,1 0 0,7-4 0,0 0 1,5-3-1,1-1 0,3 0 0,2 0 0,3 0 1,0 1-1,0 0 0,-1 0-43,-1 1 1,0 0 0,7 1 0,0 0-1,-5 1 1,0 0 0,1 2 0,0 1-1,1 1 1,0 1 0,-3 1 0,-1 1-96,0-1 1,0 2 0,1 3-1,0 2 1,-3-1 0,-1 0 0,0 1-1,-1 1 1,-1 1 0,0 0 0,-1 0-1,0 0 1,-1 1 0,1 1-57,-2 0 1,-1 1-1,-2 0 1,-1 0-1,-1 0 1,-1 1-1,0 0 1,-2 1-1,-2 1 1,-1 0-1,32 3 1,-8 1 1,-2 1 1,-4-5 0,-7 1 0,-6-1 0,-6 0 0,-6 2 506,-3-2 1,-6-3-1,-1-5 1,-2-2 0,-3-4-1,-1-1 54,-1-2 0,-1-4 0,-1 0 0,-2-4 1,-1-5-1,1-4 0,4-6 328,3-6 0,0-6 0,3-7 0,1-3 0,-2-3 1,1-6-1076,-12 31 0,0-1 354,0 0 0,-1-2 0,0-5 0,-1 0 0,1-2 0,0-1 1,-1-2-1,1-1 0,0-2 0,-1 0 0,1-3 0,-1 1-356,1-2 0,0-1 0,0 0 0,-1-2 0,1-2 0,-1 0 0,1 0 0,0 1 0,0-1 0,-1 1 0,0 3 0,0 0 205,-2 2 1,1 1 0,0 3 0,0 1 0,-2 0 0,-1 1 0,-1 3 0,1 1 0,-1 0 0,-1 1 0,0 3-1,0 0 1,0 0 0,-1 1 233,-1 2 0,-1 1 0,0 0 0,-3 0 1,-11-30-1,-6 0 0,-3 3 0,-5 0 0,-5 1-347,-2 2 1,14 30 0,-1 0 0,-1 3 0,0 1-1,-1-1 1,-1 0 0,-3 0 0,0 0 0,-2 1 0,1 0 62,-1 1 1,-1 2-1,-9-1 1,-1 2 0,1 3-1,0 2 1,-3 1-1,-2 3 1,-4 2 0,-2 2-1,-3 4 1,0 1 121,-6 2 1,0 2-1,-6 3 1,0 3 0,-2 1-1,0 1 1,0 4-1,0 1 1,-3 4 0,1 1-1,2 2 1,1 1-1,2 1 1,0 2 161,2 0 0,3 0 0,15-3 0,1-1 0,-1 2 1,2 0-1,7-1 0,4 1 0,-22 17 0,13 0 1,11-3-3844,11-2 3745,12 5 0,4-4 0,6 2 0,0-3 0,0-4 0</inkml:trace>
  <inkml:trace contextRef="#ctx0" brushRef="#br0">24781 2999 8457,'0'-14'85,"-5"1"1,1 0 310,1-1 1,3 5-1,3 1 1,3-1-1,1 1 1,4 4 164,0 2 0,-2 2 1,0 0-1,2 2 1,-1 2-1,0 7-316,-1 5 0,-1 5 0,0 7 1,-3 1-1,-2 4 0,0 1 1,1 2-748,-1-2 0,-1 3 0,-2-5 0,0-1 0,0 0 0,1-4-4382,4-2 4884,-4-3 0,11-2 0,-5 0 0</inkml:trace>
  <inkml:trace contextRef="#ctx0" brushRef="#br0">24701 3185 8365,'-21'-9'210,"3"0"0,11 2 0,7 10 278,7 1 0,5 1 1,3-5-1,3 0 1,4 0-1,3 0 1,3 0-1,2 0-1585,1 0 1,5 0 1096,-5 0 0,6 0 0,-3 0 0</inkml:trace>
  <inkml:trace contextRef="#ctx0" brushRef="#br0">24847 3585 8347,'-10'-7'158,"6"2"1,11 2-1,15-1 1,3-7-491,2-5 1,6-5 331,2-5 0,16-13 0,3-2 0</inkml:trace>
  <inkml:trace contextRef="#ctx0" brushRef="#br0">25514 2732 9602,'-40'3'1560,"0"6"0,7 22 0,8 19 0,9 5-1601,6 0 1,7 0 0,0-9 0,6-2 0,7 2 0,8-2 0,11 7 40,14 2 0,5-7 0,-19-20 0,1 0 0</inkml:trace>
  <inkml:trace contextRef="#ctx0" brushRef="#br0">26500 6064 8358,'-1'-12'31,"-2"2"335,-2 1-139,1 0 0,4 0 1,0 0-1,-1 0 1951,-4 2-1922,4 1 1,-7 7 0,5 4 0,-1 4-1,-1 4 1,-1 3 0,-1 5 0,-2 6-1,0 8 421,-1 7 1,2 12 0,0 4-1,-3 12 1,1 4 0,5-33 0,-1 1-367,2 2 0,0 1 1,-1 2-1,1 0 1,-3 6-1,0 1 0,1 3 1,-1 2-1,1 0 1,0 1-1,1 5 1,0 1-176,0-1 1,1 0 0,2-5-1,1-1 1,-1-1 0,0-1 0,1 0-1,2-1 1,0-4 0,1-1 0,0-1-1,1-2-398,1-4 1,0-1-1,0-1 1,1-2-1,8 34 1,0-8 0,1-6-1,-1-7 1,-1-4-1359,-3-5 1,1-10-1,-5-5 1,-2-7 754,-2-3 0,3-9 1,2-13-1,2-16 865,2-19 0,8-32 0,-8 26 0,1-1 0</inkml:trace>
  <inkml:trace contextRef="#ctx0" brushRef="#br0">26834 6011 9004,'-8'-6'920,"4"3"0,10-6 1,7 0-564,8 1 1,11-8 0,8 3-1,6-3 1,6-4 0,3 0-1,7-3 1,3 1-145,5-2 1,-2 1 0,-3-1 0,-1 3 0,1 2 0,-3 3-415,-1 1 1,-5 2 0,-5 1 0,-5 1 0,-4 4 0,-5 1 0,-4 3-19,-28 3 175</inkml:trace>
  <inkml:trace contextRef="#ctx0" brushRef="#br0">27939 5923 17296,'-3'8'83,"-14"48"464,-1 3 1,4 6-1,2 3 1,1 5 0,4 1-458,4-36 0,0-1 0,1 3 0,0 0 0,1 4 0,2 0 0,-1 1 1,0 0-1,0 3 0,0 0 0,0 1 0,0 0-176,0 0 0,0 1 1,0 8-1,0 0 0,0 0 1,0-1-1,0 2 1,0-1-1,0 2 0,0 0 1,0-2-1,1-2-65,1-1 1,1-2 0,-3 2 0,1-2 0,1-3 0,1-2 0,-2-2 0,-1-1-1,0-3 1,0 0 0,0-3 0,0 0 75,0 37 0,-4-36 0,-1 0 1,-5 34-1,-1-4 0,0-2 0,-1-6 1,-2-1 263,1-5 1,0-6 0,-1-4 0,1-3 0,0-7-1,-1-5-291,1-6 0,0-6 1,-1 2-1,1-3 1,-2-5-1,-3-4 23,-4-3 1,-3-2 0,-3-4 0,-3 0 0,-6 0 0,-6 0 340,-6 0 0,-4 0 0,-5 0 0,-6 2 0,-4 2 0,-4 4 0,-1 0-58,0 1 1,35-5-1,1 1 1,-33 8-1,4-1 1,3-1-1,7-4-809,9-1 0,2 0 0,14-3 1,3 1-1,6-2 0,8-5 605,9-6 0,15-15 0,5-4 0</inkml:trace>
  <inkml:trace contextRef="#ctx0" brushRef="#br0">26594 6943 8206,'-14'-5'186,"1"-1"1,1-5 4469,3 2-4310,3 6 0,6-1 0,0 8 0,2 5 0,1 3 0,3 1 0,0 2 0,1 2 0,-1 0 0,1 0-28,1-3 0,-5 0 0,3-1-422,0 0 0,-6-5 1,0-4-1,-6-4 80,-2-4 1,-2-4 0,5-5 0,2 0-1,2-1 1,1 1 207,0 0 0,1-2 0,4-1 0,5-2 1,5 2-1,3-1 0,-2 1-464,-1-2 0,-2 0 1,1 7-1,-1 0 1,0 4-1,-1-1-535,-3 1 0,3 4 0,-3-1 1,3 2-1,1 2 0,0 2 815,1 2 0,5-2 0,2 4 0</inkml:trace>
  <inkml:trace contextRef="#ctx0" brushRef="#br0">27140 6504 8206,'-32'0'0,"-2"0"1860,-1 0 1,9 0 0,8 1-1356,3 4 0,8 2 1,2 6-1,4 1 1,1 2-1,0 5 1,0 7-1,1 4-794,4 5 0,2 0 0,7 0 0,-1-1 0,0 1 0,2 0-5449,3-1 5738,-3-4 0,4 1 0,-6 1 0</inkml:trace>
  <inkml:trace contextRef="#ctx0" brushRef="#br0">27273 6797 8206,'-26'1'1727,"-1"4"1,6-2-1433,4 6 0,8-5 0,4 5 0,5 0 0,5 0 0,4-2 1,3 1-203,1-1 1,0-3-1,1 4 1,-1-1 0,0-1-1,0 0-1088,1-3 0,-5-2 0,0-1 488,1 0 1,-4-1 0,-2-3 0,-2-5 1200,-2-3 1,-6 3 463,-3 0-738,3 6 0,2-3 1,8 6-2146,5 0 0,9 0 1725,4 0 0,3-12 0,2-2 0</inkml:trace>
  <inkml:trace contextRef="#ctx0" brushRef="#br0">27553 6730 8206,'-13'0'1720,"0"0"-1432,-1 0 1,7-1 0,4-2 0,6-3-1,6 0 1,4-1-472,5-1 0,-2-1 0,5-4 0,-2 1 1,-1 2-1,0 2-1548,0 2 0,-8-3 1759,-10 5 0,-6-5 0,-7 3 0,-1 0 0,1-1 1893,0 0 1,-1 4 0,3-3 544,2 0-1016,-3 4-1160,10-4 1,-2 6 0,7 2 0,3 2-1,1 5 1,2 3-794,-2 1 0,5-1 1,-3-2-1,3-1-3178,1 2 2525,1-5 0,-7-6 1,-2-9-1169,-4-3 2324,-1 5 0,0 1 0,0 6 0</inkml:trace>
  <inkml:trace contextRef="#ctx0" brushRef="#br0">11984 6797 29909,'6'-13'-9115,"-5"4"8171,4 0 1,-4 6 0,-1-3 0</inkml:trace>
  <inkml:trace contextRef="#ctx0" brushRef="#br0">11997 6757 29678,'-1'7'-9831,"-2"-1"8785,-2 0 0,7-6 0,7 2 4943,2-5-3463,3-2 1,-5 1 0,0-1 0,1 2 0,2 2-72,1 1 1,0 1 0,1 2-1,1 3 1,2 2 0,6 1-1,2-2 1,3-3 0,3-1 0,5 0 148,2 2 0,8-1 0,1-5 1,2-2-1,3-3 0,4-2 0,7-2-185,0-2 0,1 3 0,3 0 1,-1 1-1,-1 0 0,1 2 1,-3 2-1,2-1-306,-1 2 0,-5 3 0,1 3 0,-3 3 0,-2 0 0,1 2 0,-1-1-21,0 3 0,1-4 0,1 0 0,-3-1 0,3-1 0,-2-1 0,1-1 0,2-2 0,-7 0 0,6 0 0,-1-2 0,-1-1 0,1-1 0,2 1 0,-6-3 0,4 0 0,0 0 0,-1 0 0,0 3 0,-2 2 0,0 1 0,1 0 0,-2 0 0,-2 0 0,-1 0 0,0 0 0,-2 0 0,-1 0 0,-6 0 0,0 0 0,0 0 0,-1 0 0,-4 0 0,4 0 0,-11 0 0,3 0 0,-3 1 0,-1 2 0,-1 1 0,-1 1-493,-2 1 1,0 1-1,-5 7 1,-2-1 183,-1 0 0,-1 1 0,-1-1 0</inkml:trace>
  <inkml:trace contextRef="#ctx0" brushRef="#br0">8531 7716 21426,'0'-13'-6116,"0"0"4077,0-1 1866,0 1 0,-6 6 0,-1 1 0,-2 1 0,2-1 1,1-1 643,3-3 1,3 2 0,4-1 0,7 0 0,5 1 0,6-1 0,3 0 6,2 1 1,4-2 0,2 6-1,1 1 1,3 1 0,1 2-1,2 0-343,0 0 0,0 0 0,0 2 0,0 1 0,-1 1 0,-2 1 92,-2 0 1,1-3 0,4 2 0,1-2 0,2-2 0,3 0 0,2 0 66,2 0 1,-3 0-1,4 0 1,1 0-1,2 0 1,1 0 123,1 0 1,1-5 0,-4 1 0,-1 1 0,-2 2 0,-2 1-240,-2 0 0,1 1 1,-4 2-1,-3 1 0,0 1 1,-5-1 25,-1 1 0,2 4 1,-3-5-1,1-1 1,3 0-1,1 0 125,2 1 1,2 1 0,1-5-1,3-2 1,1-1 0,2-3-1,0 1-129,0-1 0,-1-3 0,4 3 1,-1 0-1,-3 0 0,3 2 1,-1-1-243,-1 1 0,0-1 0,-8 5 0,-2 0 0,-1 0 0,-1 0 13,-1 0 1,1 0 0,-6 2-1,-1 1 1,-1 3 0,1-1-1,3 1 220,1-3 0,1-1 0,5-2 0,0 0 0,0 0 0,2 0-128,2 0 0,-1 0 0,6-2 1,1-1-1,1-1 0,-1 1 1,-3 2-65,-1 1 0,3 0 0,-4 0 0,-4 0 0,-2 0 0,-5 0 0,-2 0 0,4 4 0,-5 0 0,0 1 0,0-1 0,2 1 0,1-2 0,1-2 0,5-1 0,0 0 0,0 0 0,0 0 0,0 0 0,5-4 0,1-2 0,0-2 0,1 0 0,-1 0 0,0 4 0,3-2 0,-3 1 0,-1 2 0,1 2 0,-3 1 0,0 0 0,0 0 0,2 0 0,-1 0 0,-4 0 0,-1 0 0,-1 0 0,1 0 0,2 0 0,6 0 0,-1 0 0,0-2 0,2-1 0,-2-3 0,0-1 0,2 3 0,-3-5 0,-2 0 0,0 0 0,0 2 0,1 1 0,1-3 0,-7 4 0,-1 2 0,-1 0 0,1 0 0,1-1 0,-4 0 0,-1 2 0,-2-1 0,0-1 0,-1-1 0,-2 1-111,-2-1 0,1-4 1,0 4-1,-1-3 1,0-2-1,-3-2 0,-2-1-127,-2-1 1,4-4 0,-6-1-1,0 0 1,-4-2 0,-3 2-222,-1 0 1,-6-5 0,3 2 0,-1-2 0,-1 0 0,-1 4 56,-2 0 1,-7-2 0,-2 5 0,-4-1 0,-3 0-1,-1 0 1,-4 2 27,0 1 1,2 2 0,-4-1-1,-2 1 1,0 0 0,1-1 367,0 1 1,1 0 0,-3-1 0,0 1-1,0 0 1,-4 0 0,1-1 155,0 1 1,2 0-1,-4-1 1,-3 2 0,-5 2-1,-2 1-191,-3-1 0,-9 4 0,0 1 0,0 4 0,-1 1 0,4 0-219,2 0 1,-2 0 0,4 0 0,2 0-1,2 0 1,3 0 419,2 0 0,2 0 1,4 0-1,-1 0 1,2 0-1,0 0 1,3 0 151,-1 0 1,-1 0 0,-2 0-1,-4 0 1,-3 0 0,-4 0-113,-1 0 0,-1 0 0,0 0 1,-3 0-1,-1 0 0,-3 0 0,-1 0-391,2 0 0,-1 1 1,4 2-1,0 2 1,0-2-1,3-2 206,2-1 0,2 0 1,2 0-1,3 0 1,0 0-1,2 0 281,-1 0 0,2 0 1,4 0-1,1-1 0,-2-2 1,-2-3-223,-1-2 1,0 5 0,3-2 0,-4 0 0,-2 1 0,-1 1-133,-1 1 1,1 2 0,-5 0-1,0 0 1,0 0 0,0 0-1,0 0-176,0 0 1,4 0-1,1 0 1,-1 0 0,1 0-1,-1 0 1,1 0 341,0 0 1,-3 0 0,4 0 0,-2 0 0,1 0 0,-2 0-93,-2 0 1,4 0-1,-2 0 1,-2 2 0,-2 2-1,-1 5-224,-1 3 1,0 1 0,2 1 0,-1-1 0,1 0 0,4 2 59,3 3 1,-2-3 0,5 4-1,2-1 1,2-1 0,3 0 0,3-1 65,2 2 0,1-2 0,5 5 0,0-1 1,-1 1-1,1 3-271,0 1 1,-1-3-1,3 0 1,0 2 0,4 1-1,1 2 1,3 0-204,1-1 1,2-1 0,3-2-1,5-4 1,7-1 0,4-1 187,5 0 0,7-2 0,6-4 0,6 0 0,7-2 435,6 1 0,11 2 0,7 1 0</inkml:trace>
  <inkml:trace contextRef="#ctx0" brushRef="#br0">9184 8636 8563,'0'-13'0,"5"-1"0,1 2 252,1 4 1,-2 2-1,4 6 1,1-2-1,2-1 1,3-1-1,2 1 1,6 1-1,2 2 1,3 0 0,2 0-1,2 0 1,2 0-1,2 0 271,-2 0 0,9 0 0,-3 0 0,3 0 1,1 0-1,2 0 0,0 0-135,0 0 1,3 0 0,-2-1 0,4-2-1,3-2 1,3 3 0,0-1 0,1 0-90,-2-2 1,2 1-1,0 4 1,0 0-1,4 0 1,-1 0-260,-1 0 1,3 0-1,-6 0 1,1 0-1,0 0 1,0 1-1,1 2 194,5 2 1,-10-1 0,10-2 0,-2 0-1,-4 3 1,0-2 0,-3-2 36,-2-1 0,2-4 0,-9-2 0,0 0 1,1-1-1,-3 1-296,-2 0 1,-1-3 0,-8 4 0,-1 3 0,1 0 0,-5 1-612,-4-4 1,0 4-1,-7-4 1,0 4-1,-3 1 1,0 0-1,-1 1-371,0 4 1,-4-2 0,0 4-1,0 0 1,-1 1 1006,-4 2 0,-3 8 0,-1 3 0</inkml:trace>
  <inkml:trace contextRef="#ctx0" brushRef="#br0">13437 9529 18964,'-21'7'-1060,"2"-1"0,5-4 1,1 1 3173,0 1-1688,-1 1 0,13-5 1,5 0-1,8 0 0,6-2 1,4-1-149,3-1 0,2-1 0,0 5 0,1 0 0,3 2 0,5 1-139,2 1 0,4 5 1,1-3-1,2 0 1,3 1-1,2-1 1,2 0-1,1-3 1,1-1-1,-1-2 144,0 0 1,2 0 0,1 0 0,4 0 0,-3 0 0,3 0 0,-3-2 0,6-1 0,-1-1 35,3 1 1,0 0 0,3 0 0,2-2 0,1 2 0,-1 2-508,-2 1 1,-3 0 0,-1 0 0,-4-2-1,0-1 1,-4-2 0,-1-3 0,-4-1 250,-2 2 0,2-5 1,-5 3-1,1-3 1,3-3-1,1-1 105,-2-2 1,5-4-1,-2 4 1,2 1 0,3-1-1,0 0 1,0 0-146,0-1 0,-3 4 0,10-2 0,0 2 0,-5 1 0,-3 1 0,-4 0-369,-3-1 0,1 1 0,-5 0 0,-2-1 0,-2 1 1,-2 0-1,-2-2 0,-3-1 423,-1-2 0,-2 0 0,-3 3 0,0-1 0,0-3 0,-3 0 96,0-1 0,-5-2 1,-3 3-1,-2 0 0,-1-1 1,-3 4-414,-2 1 1,2-3 0,-5 1 0,0 0 0,-1 3 0,-2 0 0,-1 1-255,-2 0 0,0 2 1,0-1-1,0-2 1,-2-1-851,-2 0 1292,-3 2 1,-7-1-1,1 1 1,-2-2-1,-3-1 1,-2-2 73,-1 2 1,-4 1-1,2 2 1,0-1 0,-1 0-1,2-3 100,-2-1 1,-1 1 0,-3 3 0,-2 1 0,-2 0 0,-2 1 0,-3 2-265,-2 1 1,-2 4 0,-2-2 0,-2 1 0,1 3 0,-1 1 0,1 1 8,1-3 0,1 2 1,2-2-1,0 2 1,0 2-1,2 0 143,2 0 0,-7-1 0,3-2 0,-1-2 0,-2 2 0,0 2 1,-3 1-1,0 0 0,-1 0 0,-2 0 346,-6 0 0,-4 0 0,-9 0 0,-2 0 0,-2 1 0,-2 4-392,35-1 0,1 1 0,-1 0 0,1 1 0,-1 1 0,0 0 0,-35 5 0,2-1 0,2 0 14,2-1 1,3 8 0,0-8-1,1 1 1,-1 1 0,3 1 121,1 5 1,3-4 0,5 4 0,0-3-1,-1 0 1,2 1 0,4 3-160,3 2 1,2 1 0,2 5 0,-1 3 0,4 4-1,-1 7-434,1 5 0,2 0 0,4 3 0,3 0 0,9-5 0,3-1 1,6-6 94,2-4 0,3-5 1,9-2-1,4 0 0,9-3 1,7-2 916,5-2 1,16-1 0,5-5-1,7 1 1,11-2 0,3-2 0,-33-6-1,1-1-670,1 0 1,1 0-1,-3 2 1,1 1-1,5-3 1,0 1-1,1 1 1,-1 0 0,0 1-1,-1 0 1,0 1-1,0 1 1,-1-1-1,0 1-915,-1-1 1,0 1-1,3 0 1,1 1 909,-4 0 0,0 0 1,2 0-1,-1 0 1,-1-2-1,0-1 1</inkml:trace>
  <inkml:trace contextRef="#ctx0" brushRef="#br0">5985 11488 8405,'-7'-13'0,"-4"-5"0,7 0 0,1 2 351,2 1 1,1 2 0,-2-2 0,-1-1 0,-1-2 0,-1 2 0,1 1 0,-1 1 0,1 3-221,-2 2 0,-1 3 1,-8 6-1,-2 0 0,-2 0 1,0 0-1,-3 0 0,0 0 1,-5 0 71,-1 0 0,6 0 0,-7 0 1,1 0-1,3 1 0,-2 2 24,4 2 1,-1 1 0,-3-3 0,1 2 0,-1 3 0,0 2 0,1 2-224,-1 1 0,-4 1 0,0 1 0,1 1 0,1 3 0,-1 2 43,-1 3 1,-5-1 0,5 2 0,2-1 0,0 1 0,3-1 0,-1 1 96,0 0 1,7-3 0,3 1 0,6 0-1,3 1 1,2 0-86,3-2 1,-3-4-1,2 2 1,1 1 0,3-2-1,4 2 1,5 0-19,3 3 1,3-4 0,3 3 0,4 0 0,5 1 0,2 0 18,2-2 0,6-1 0,-1 2 0,2-2 0,4-2 0,1-1 0,3 0 134,1 0 1,-2-1 0,2-5 0,0-1 0,1-3 0,2 1 249,2-1-359,-5-2 1,10-2 0,-4 2-1,2 1 1,1 2 0,0 0-261,2 0 1,4 1 0,-4 7 0,-3 1 0,0-1 0,-2 1-1,5 1-67,0 2 0,-4-5 0,7 2 1,1-3-1,0-2 0,5 1 514,1-1 1,-3-4-1,7-2 1,-4-1 0,-2-3-1,1-1 1,0-2-141,-1 0 1,5 1 0,0 2-1,-1 3 1,-2 0 0,-3 1 0,-1-1-298,-2 0 0,-5 3 0,0-3 1,0 0-1,-1 0 0,3-3 137,2-2 0,-3-1 0,2 0 0,1 0 0,-2 0 0,2 0 0,0-1 394,2-4 0,0 4 0,-1-5 0,-3 1 1,5 1-1,-1 1-580,3 2 1,6 1-1,-4 0 1,2 0-1,1 0 1,-3 0 0,2 0-70,-2 0 1,-3 0 0,0 0-1,3 0 1,-1-2 0,-2-1 493,-3-1 1,-5-2 0,2 3 0,-1-3-1,1 0 1,0 0 0,0 2-3,-2-2 0,2 4 0,0-2 0,0 2 0,2 2 0,-2 0 0,1 0-480,-4 0 1,3 0 0,-1 0 0,-2 0 0,-2 0-1,-3 0 141,3 0 1,-8-1-1,6-2 1,-4-2 0,-2 1-1,2-2 1,-2-1 780,0-1 0,2-4 0,-2 3 0,0-1 1,3 0-1,0 1-688,1-2 1,5 4 0,-6-2 0,3 0 0,3 0 0,1 2 0,2 0-258,-2-1 1,2 1 0,-3-4 0,-4 3 0,0-1 0,-2 0 349,0 0 1,-9 1 0,1-2 0,0 1 0,-2-1-1,1-2 1,-3-1 409,1-1 1,1 2-1,2 2 1,2 1 0,2-1-1,-2-2-548,-2-1 1,4 4-1,1 0 1,-2 0-1,0 0 1,-2 0-1,-1 0-497,-4 2 0,-1-5 1,-8 3-1,0-3 1,-3-1-1,1 0 757,-1-1 1,-3-3 0,0-1 0,0 0 0,1 0 0,-1-1 0,2 0-253,1 0 1,1 1 0,1 5-1,1 1 1,2 1 0,2 2 0,1 1-253,0 0 1,2-2-1,-4 4 1,-1 0-1,-2 0 1,-3 2 363,-3-2 0,-2 0 1,-7-5-1,0 4 1,-1 0-1,-3-1 1,-4-2 2,-4-2 0,-1-6 0,-1-1 0,-4 0 0,-4-2 0,-4 0-114,-5-3 0,2 4 0,-6-2 0,-2-2 0,-1-1 1,-2-2-1,-1 2 85,-3 3 1,0-2 0,-8 6 0,-4 0 0,-1 2 0,-5 0 0,-1 1-39,-5-1 0,-6 1 0,0 5 1,-1 1-1,-3-2 0,1 1-65,-1 1 0,-3 2 1,-2 4-1,4-3 1,-2 0-1,1 0 1,-4 3-195,-2 1 0,7-2 0,-3 0 0,3-1 1,2 1-1,-1-1 88,0 2 246,4-4 1,-1 4 0,4-4-1,0-1 1,-4 2 0,1-1-13,1-1 1,-4 4 0,0-5 0,-4-1 0,-6-2 0,36 5 0,-1 1 0,-3-1 0,0 0-45,-3 0 1,-1 1 0,1 1 0,0 1 0,-5 0 0,-1-1 0,-1 0-1,-1 0 1,1 0 0,0-1 0,-2 1 0,0 0-33,1 0 0,0 1 1,-3 2-1,1 0 0,-1-2 1,0 0-1,0 1 0,0 0 1,2 2-1,0-1 0,0 1 1,1-1-1,1 1 0,0-1-5,2 0 1,-2 0 0,-4 0 0,0 0-1,1 1 1,0 0 0,0 0 0,-1-1-1,-2-1 1,-1 0 0,0 0 0,0-1-1,-3-1 1,1-1 223,-1 0 1,1 1 0,6 0 0,0 1-1,-3 0 1,1 0 0,-1 1 0,1 0 0,1 1-1,0 0 1,0 0 0,-1 0 0,2-1 0,1 1-197,1 0 1,-1 1 0,-4 1-1,1 0 1,2 2 0,1 1-1,0 1 1,-1 0 0,1 2-1,0 0 1,0 1 0,1 0-96,1-1 1,-1 1 0,-4 2-1,0 1 1,3 1 0,1 2-1,-1 0 1,0 2 0,-1 1-1,0 1 1,1-1 0,0 0-381,1 0 0,0 1 1,-2-1-1,0 0 1,4-1-1,0 0 0,-1 1 1,0 1-1,-1 0 1,0 1-1,0 1 0,0 1 491,2-2 0,-1 2 0,-3 2 0,2 0 0,6-3 0,2-1 0,-2 2 0,-1-1 0</inkml:trace>
  <inkml:trace contextRef="#ctx0" brushRef="#br0">24554 14993 13154,'0'-21'-1811,"0"2"2288,0 6 0,-1 5 1,-4 5-1,-4 5-341,-3 2 1,-1 1 0,0-5 0,-2 0 0,-1 0-1,-4 0 1,1 0 371,0 0 1,-5 0 0,1 0 0,-6-2 0,-2-1 0,0-1-320,-1 1 0,-1 1 0,-4 1 0,1-2 0,-2-1 0,-4 1 1,-3 1-178,-3 2 1,-1 0-1,-6 2 1,-2 1-1,-4 1 1,-1-1-22,0-2 1,5-1 0,-2 0 0,1 0 0,1 0 0,0 0 0,2 0 240,2 0 0,1 0 0,2 0 0,4-1 1,2-2-1,2-1 1215,-1 1-1379,-6-5 0,2 7 1,-5-4-1,-1 4 1,-2 1-1,-6 0-178,-1 0 1,3 0 0,-2 0 0,0 0 0,1 0 0,-4 0-1,0 0 86,2 0 1,-2 0-1,5 0 1,0-2-1,0-1 1,4-1 197,4 1 0,1 1 1,4 1-1,0-2 1,0-1-1,3 1 1,0 0-76,-1-2 1,5 4 0,-4-4 0,-1 4 0,0 1 0,-4 0-51,1 0 0,1 0 0,-4-2 1,-4-1-1,1-1 0,-3 1 0,2 1-107,4 2 0,-5 0 1,3 0-1,0 0 0,-1 0 1,3 0 41,-2 0 1,2 0-1,-1 0 1,2 0 0,0 0 55,2 0 0,-5 0 1,5 0-1,-2 0 1,0 0-1,-1 0 1,-1 0-1,0 0 109,-3 0 1,8 0-1,-6 0 1,4 0 0,2 0-1,-2 2-87,1 2 0,4-2 0,-2 2 0,3-1 0,-1 0 0,-2 2 0,2-2-139,2-2 1,-4-1 0,-1 2 0,-1 1 0,-3 1 0,-2-1 105,-2-2 1,1-1 0,0 0-1,1 0 1,0 0 0,2 0 265,-1 0-282,-3 0 1,6 0 0,-4 0 0,1 2 0,0 1-1,-1 1 1,3-1-60,2-1 0,1 2 1,3 1-1,-1-2 0,1-2 1,1-1 74,2 0 0,0 0 0,0 0 0,2 0 0,1 0 0,3-1 53,1-4 0,-4 4 1,3-5-1,0 1 0,1-1 1,2 0 56,0 1 1,-6 0-1,2 5 1,-2 0 0,-2 0-1,1 0 1,-4 2-169,1 2 1,-2-1-1,0 6 1,-2 1 0,2 2-1,0 1 1,0 1 191,-1-1 1,-3 0 0,4 1-1,1-2 1,1-2 0,2-3 30,2-1 1,8 3 0,-4-3 0,3 0 0,2 0 0,3-2-192,0 2 0,4-4 1,-1 2-1,0-1 1,0 0-1,-1 3 1,0 0-70,-3 0 0,0 4 0,-1-1 0,0 2 1,1-1-1,-1-1 220,0 1 0,1 1 0,-1-1 1,2-3-1,3 1 0,4-2 1,3 1 332,2 0 1,4-2 0,2 4 0,1 1-927,3 2 0,1 3 0,2 1 0,0 3 0,0 2 0,0 3 202,0 1 1,5 6-1,-1 2 1,-1 1 0,-2 4-1,-2 5 1,-2 7 175,-1 7 0,-2-4 1,3 6-1,-2 2 1,2-3-1,2-2 224,1-3 0,0-4 0,0-1 1,0-1-1,0-3 0,1 1 1,2-5 1,2-2 0,5 4 0,-3-7 1,2 4-1,0 1 0,0-2 1,0-1-187,0-1 0,-6-5 0,3 3 1,-2 1-1,1 1 0,-1 4-217,2 1 0,-4-1 0,3 8 1,1 1-1,2 0 0,1 2 1,-2-2-85,-1-1 1,4 1 0,-1-4 0,2 0 0,-1-1 0,-1-2 296,1 1 0,-4-2 0,0-4 0,-1-1 0,-1-1 0,-1-1 0,-2-3 144,-1-2 0,0-3 0,0-1 0,0-1 0,0-2 0,0 0-357,0-1 288,0 4 1,-4-4 0,-2 6 0,0-1 0,-1 1 0,1 0-9,0-1 1,0 2 0,3 2 0,-1 3 0,1 1-1,1 3-71,2 1 0,0-2 1,2-2-1,1-2 1,2 0-1,3-3 0,1-1 6,-2-3 0,4-5 0,-6 0 1,1 1-1,0-2 0,-1 2-62,1 0 1,-5-3 0,4 2 0,-4 0 0,-1-4 0,0 0 0,2 1 128,2 0 1,-2 3 0,2-4 0,-1 2 0,1-2 0,5-1 5,3-2 1,1 5 0,2 0 0,3-2 0,4-1 0,5-4 0,4 0 176,5-2 1,2-6 0,2 3 0,-1-2 0,-4 1 0,-2-1 0,-2 0-62,0 1 1,4 1 0,-3-3 0,-3 1 0,1 1 0,1-1 54,4 0 1,4 5 0,2-4 0,4-1 0,5 1 0,6-1 0,8-1-67,6-1 0,4-2 0,-34 0 0,0 0 1,1-1-1,-1 2 0,1-1 0,0 1 1,0 0-1,-1 1 242,0 0 0,-1 0-225,26 3 1,7-1-1,-11 2 1,-3 2 0,0 1-1,-5-1-128,-3 1 0,2-4 0,-3 2 0,1-1 0,1-1 0,-2-1 0,0 0-44,-2-1 0,11-1 0,-1-1 0,9 2 0,3 2 0,4-2 0,1-2 0,-2 4 0,-34-3 0,0 0 0,0 0 0,0-1 0,33 1 0,0-2 0,-5 0 0,-2 0 0,4 0 0,-4 0 0,-2 0 0,0 0 0,-2 0 0,-1 0 0,3-5 0,-3-1 0,2 0 0,3-1 0,1 1 0,2-1 0,-1-1 0,2 5 0,0-1 0,2 1 0,-2 0 0,2-2 0,-2 2 0,-3 0 0,0 0 0,3-1 0,-1 0 0,0-1 0,-4-1 0,1-1 0,4-1 0,-6-2 0,4 3 0,2-1 0,1 2 0,2 0 0,-1 3 0,0 2 0,-2 1 0,1 0 0,-2 0 0,1 1 0,0 4 0,-7-2 0,4 4 0,-3 1 0,-2-2 0,2 1-131,3 0 0,-7-4 0,5 2 0,-3-4 0,-3-1 0,1 0 1,0-1 260,0-4 1,4 4 0,-4-5 0,-2 1 0,0 1 0,1 1 0,0 2-218,0 1 1,-3 0 0,-2 0 0,-1 0 0,-2 0 0,1 0-264,2 0 1,-3 0 0,-2 0 0,0 0 0,-1 0 0,2 0 0,-4-2 543,-2-2 0,4-2 0,-8-6 0,1 0 0,1-3 0,-3-1 62,1-3 1,-1-1 0,0-5-1,-3 0 1,-1-2 0,-2 2 0,0 3-257,0 3 0,0-3 0,-6 4 0,-1 0 0,-2 0 0,2 1 0,1 0-132,-4-3 0,-2 3 0,-7-5 0,-2-2 0,-2-1 0,-2-2-479,-3 1 0,-2-11 1,-1-5-1,0-4 0,0-7 1,0-5 573,0-4 1,0-13 0,2 5 0,2-1 0,5-3 0,3 1 0,3-1-46,-7 36 0,1-1 0,6-32 0,-6 32 0,0 0 1,6-35-1,-2 6 0,-1 1 0,-3 3-390,-5 1 0,-2-5 0,-4 5 0,-2 1 0,-5 1 0,-3 5-141,-1 0 1,-1-2 0,1 2 0,0-2 0,-1 0 0,1 1 0,0-3 209,-1 0 0,1 2 0,0-3 1,-1-1-1,3 1 0,0 1-19,2 5 1,2 9 0,-3 4 0,1 8 0,-2 9 0,-2 6 475,-5 7 1,-8 5 0,-8 7-1</inkml:trace>
  <inkml:trace contextRef="#ctx0" brushRef="#br0">18462 13460 8558,'-53'8'-100,"0"-2"439,-1 0 1,1 0-1,0 4 1,1-1 0,3 1-1,6 1 1,6-3 0,7-3 992,7-4 0,8-1 1,10 0-1,8-1 0,12-4 1,9-2-575,7 0 1,9-4 0,12 5 0,6 0 0,8-1-1,4 1-532,4 0 1,-30 4 0,1 0 0,-2 1 0,1 2 0,2-1 0,0 0 0,3-1 0,1 0 0,0 0 0,-1-1 0,3 0 0,-1 0-241,-2 0 1,1 1 0,-1-2 0,1 0-1,3 0 1,1 0 0,0 0 0,0 0-1,0 0 1,0-1 0,0 0 0,0 0 0,-2 0-1,-2-1-316,-1 2 1,-1-1-1,-3-1 1,0 0-1,-5 1 1,0 2 0,-1-1-1,-1 0 1,35-3-1,-8 3 1,-5 1-628,-3 2 1,-11 0-1,-5 0 1,-1 2 0,-6 2-1,-3 5-5617,-6 3 6574,-13 1 0,6 7 0,-11 0 0</inkml:trace>
  <inkml:trace contextRef="#ctx0" brushRef="#br0">19822 13301 21702,'6'-61'840,"3"3"0,13 12 0,8 24 0,5 15-224,7 12 1,5 10 0,0 12 0,4 0-1,5-1 1,0 1 0,2 1 0,-3 2-855,1 1 0,-7 4 0,-9-2 0,-9-1 0,-9 4 0,-8-1-934,-8 3 0,-12 3 1,-8-7-1,-8 0 0,-9-3 1,-9-4-1,-6-3-915,-1-2 1,1-10-1,7-1 2006,4-3 1,2-4 0,7-4 0</inkml:trace>
  <inkml:trace contextRef="#ctx0" brushRef="#br0">21248 12927 9206,'30'-46'0,"-3"9"0,-7 14 1851,-3 12 1,-4 10 0,-1 5 0,-3 7-1405,-5 5 0,2 5 0,-2 5 0,-2 3 1,-4 3-1,-3 7 0,-3 6 288,-2 7 1,-1-1-1,1 5 1,3-4-1,-1-6 1,2-3-664,0-5 1,2-8-1,2-2 1,-1-6-1,-2-4-457,-3-6 0,-1-15 0,-3-14 1,4-5-1,3-9 0,4-6-162,1-9 0,6-9 0,4-2 0,5 2 0,4 3 0,0 5 0,0 1 1117,-2 3 1,1 9-1,-4 7 1,-2 9-1,-1 6 1,-3 5-281,1 1 1,0 3-1,5 8 1,-3 5 0,1 5-1,0 4-1146,3 2 1,9 5 0,2 6-1,8-1 1,6 0 0,5 0 855,4-2 0,2 0 0,3-3 0</inkml:trace>
  <inkml:trace contextRef="#ctx0" brushRef="#br0">22088 13101 11308,'-25'-40'79,"1"9"1629,2 10 0,6 13 0,-2 8-952,3 8 1,8-1-1,2 2 1,4 1 0,2 1-1,4-1 1,4-1-249,2 1 1,7 2-1,0 2 1,-2-3-1,1 0-2088,0-2 1,-2-5 1115,3 5 0,-17-5 1,-8 4-1,-8-1 1,-3-1-1,-1 2 903,-3-1 1,3 2 0,1 4 0,3 1 0,2-1 0,1 2 0,3 1-748,5 2 1,2 1 0,2-3-1,2 2 1,5 0 0,9 0-2741,9-1 0,15 0 3057,0-8 0,15 2 0,0-3 1</inkml:trace>
  <inkml:trace contextRef="#ctx0" brushRef="#br0">22621 13261 8570,'-13'-6'713,"0"-2"0,-1 1 0,1 2 0,0 2 851,-1-1 1,1 2 0,0-2 0,-1 3-1011,1 1 1,0 5 0,1 4 0,1 3 0,4 2 0,0-1-599,-1 0 1,4 1-1,-5-1 1,-1 0-1,-1 0 1,1 1-784,1-1 0,4-4 1,-2 0-1,1 1 1,3 2-1,2 1-497,1 1 1,13-1 0,9-1 0,11-2 0,7-2 1323,4-2 0,4 4 0,5-3 0</inkml:trace>
  <inkml:trace contextRef="#ctx0" brushRef="#br0">22875 13447 10708,'-3'-27'0,"-5"2"0,-5 3 0,-3 3 1429,-4 0 0,5 4 0,-2-3 0,2 3-250,2 2 0,5 4 1,5 2-1,6 2-980,6 7 0,10 4 1,6 5-1,5 0 1,1-2-1,0 1 1,-1 2-1984,-5 1 1,0-4 0,-7-2 0,-2-1 1202,-1-3 0,-7-3 0,-5-4 1,-5-5-1,-4-3 0,-1-1 1347,-4 0 1,1-1-1,0 1 1,1 1 0,0 2-357,1 1 0,3 7 1,6 2-1,5 8 0,7 5-1402,8 5 0,4-2 0,3 5 0,3 0 0,3-2 992,1 0 0,9 5 0,-3-4 0</inkml:trace>
  <inkml:trace contextRef="#ctx0" brushRef="#br0">23434 13447 8468,'5'-15'690,"-1"-1"1,-1-2-1,-1 2 297,-2 1 0,0 2 0,0-1 230,0 1 1,0 0 0,0 0 0,1 1 0,4 1 0,4 4 0,4 1-1161,5 3 0,1 2 1,5 1-1,-2 0 1,2 1-1,1 2-403,1 1 1,-5 5 0,-3-4 0,-3-2 0,-3 0 0,-2 0-2019,-1 1 1,-8 1-1,-1-5 3935,-7 0 1,-5-5 0,-1 1-700,-1 1 1,7 3 0,3 4 0,4 5-1,4 3 1,6 3-754,7 2 1,6-2-1,10 3 1,5-3 0,2-2-1,3-1-1176,-1-3 0,-1-3 0,-2-6 0,-4 0 0,-4 0 0,-4-2 648,-5-2 0,-4-4 1,-9-5-1,-3-2 1,-2-1-1,1-2 1,-4 2 1520,-4 1 0,0-3 0,-6 1 0,1 0 0,-1 3-8,0 0 1,7 8 0,4 6 0,10 8 0,11 5-1776,11 5 1,6 0 0,15 7 0,7 4 0,4 2 0,-32-14-1,0 0-5115,29 18 5786,-8 0 0,3 11 0,-3 1 0</inkml:trace>
  <inkml:trace contextRef="#ctx0" brushRef="#br0">14943 15286 8662,'-25'-19'0,"1"-3"0,3-3 506,2-2 1,6 0 0,5 1-1,1-1 96,0 0 0,4 2 0,-2 3 0,4 4 0,1 8-91,0 10 1,0 16 0,0 26-1,0 11 1,0 14 0,-1-29-1,0 2-136,-1 3 0,0 1 0,1 3 0,-1 0 0,-2 2 0,-1 1 0,0 2 0,0 1 0,-1 2 0,1 1 0,0 1 1,0 2-121,0 1 0,1 1 1,2-1-1,1 1 1,-1 4-1,0 1 1,1 2-1,0 1 0,1-1 1,0-1-1,1 3 1,0-1-257,1 0 0,0-1 0,0-7 0,1-1 0,2 1 1,1-1-1,2-1 0,-1-2 0,1-5 0,-1 0 1,0-2-1,-1-1-361,-1-4 0,-1 0 1,2 0-1,-1-1 0,-3-4 1,0 0-1,0-1 0,-1 0 1,0 34-1,-2-2 0,-3-4 11,-5-4 1,-8-3 0,0-9-1,-1-2 1,0-6 0,0-7 0,3-8-338,5-4 0,0-12 0,5 1 0,4-3-693,4-2 0,4-8 1,6-11 1380,1-5 0,5-5 0,2-5 0</inkml:trace>
  <inkml:trace contextRef="#ctx0" brushRef="#br0">14570 18018 8362,'-31'0'253,"1"0"0,3 0 0,7 2 1495,5 2 1,5 4 0,10 6 0,3 3-1240,5 1 0,15 1 0,18-4 0,12-1 1,13-3-1,6-4 0,-33-5 0,1-1-831,2 0 0,0 0 318,-3-1 1,1 0 0,5-2 0,0-1 0,29-1 0,-7-1 3,-8-1 0,-4-1 0,-2-6 0</inkml:trace>
  <inkml:trace contextRef="#ctx0" brushRef="#br0">12304 17712 8667,'-12'-40'0,"2"1"0,2 4 809,2 4 1,-3 4-1,5 5-172,1 4 0,-3 11 0,2 8 1,1 14-1,0 15-78,-2 12 1,2 13 0,-4 7 0,-1 5 0,2 7 0,3-36-1,1 1-509,0 3 1,1-1-1,-1 33 1,2-35-1,2-1 1,2 35-1,6-4 1,5-4-1,6-7-1301,4-7 1,0-6 0,8-8 0,-2-4-1,-3-8 1,0-6-2762,-4-7 4012,3-4 0,-13-14 0,6-2 0</inkml:trace>
  <inkml:trace contextRef="#ctx0" brushRef="#br0">12304 18365 8315,'-28'-27'0,"-1"1"0,3-1 0,2 6 0,12 3 0,3 4 752,5 0 0,5 5 0,8 2 0,11 0 0,8 1 0,9 0 0,6 3-314,6 1 0,7 2 1,2 0-1,-2 0 0,-1 0 1,-3 0-1127,-4 0 1,-2 0 0,-7 0 0,-4-1 0,-7-4 0,-7-2 0,-9-2 0,-5 0 251,-4-1 1,-3-2-1,-4-1 1,-5 1 0,-4 1-1,-4 3 1,0-1 2640,0 1 0,3-2 1,0 5-1,1 2 1113,0 2-3133,5 1 0,10 7 0,11 5 0,9 5 0,8-3 72,5-3 1,8 1 0,5-4 0,2 4 0,6 0 0,2-3-834,1-5 1,-1-2 0,-4-2 0,-4 0 0,-4 0 0,-9 0 18,-8 0 1,-2-2 0,-12-1 0,-5-2 1262,-2-3 0,-2 5 0,-2 0 1,6 9-952,7 12 1,5 4 0,9 15 244,5 5 0,14 4 0,-23-20 0,1 1 0</inkml:trace>
  <inkml:trace contextRef="#ctx0" brushRef="#br0">12504 17045 8286,'-21'0'0,"-3"0"0,6 0 0,1 2 0,-1 1 525,0 1 1,5 2 0,7-3 0,4 2 0,10-2 0,8-3 0,11-5 0,7-4 635,4-3 0,8 4 0,3 0 0,4 2 1,4 2-1,1-1 0,1 1 0,1 1-474,3 1 0,3 7 1,-8 1-1,-2 0 1,1 1-1,-1 1 0,2 0-391,-2 0 1,3 4 0,-2-5 0,-3 2 0,0 0 0,0 0 0,1-2-297,0-2 0,-2-4 0,4-1 0,2 0 0,5 0 0,-1-1 0,2-4 0,1-2 0,0-7 0,1 1 0,0-2 0,-2-2 0,-3-6 0,2 0 0,-5-3 0,0 1 0,-1-3 0,-5-1 0,-2-4 0,-14 0 0,-2-4 0,-7 2 0,-5-2 0,-7-2-170,-6-1 0,1 0 1,-7-1-1,-1-2 1,-2-3-1,-2 0-116,-4 0 1,-2 2 0,-8 4 0,-1 1 0,-5 2 0,-4 3-1,-8 2-213,-4 2 0,-5 8 1,-6 3-1,-8 2 0,-8 2 1,-8 4 419,33 4 1,1 2-1,-4 1 1,1 0 0,-2 1-1,0-1 1,-3 1 0,0 0-1,0 1 1,0 1 0,-1 0-1,1 1 1,1 0 0,1 1 130,0 1 0,0 1 0,1-2 0,-1 0 0,2 3 1,1 1-1,0 0 0,1 1 0,-2-1 0,1 2 0,0-1 1,0 1 144,0 0 1,1-1-1,0 1 1,1 0-1,1 0 1,1 0-1,-34 11 1,3 3-1,2 1 66,4 0 1,-2 1 0,7 5 0,0 1-1,4 4 1,4 1-280,5 3 0,4 6 0,4 3 1,7 1-1,5 2 0,8 0-195,5 0 0,5-2 0,9 3 0,8-2 0,11-2 0,12-3 0,12-2-12,12-1 1,1-4-1,-23-19 1,2 0 0,2 0-1,0 0 1,2-1 0,0 0-1,4 2 1,0-2-1,1 1 1,0-1-3522,-1 0 1,1 1 3324,1 1 1,0 1-1,-4-3 1,-1 2-1,4 2 1,0 0 0</inkml:trace>
  <inkml:trace contextRef="#ctx0" brushRef="#br0">4692 16806 8275,'0'-20'0,"-1"11"510,-4 1 1,-1 3 0,-4 2 0,1-3 0,-1-1 0,-1-4 0,2 0 0,5-3 893,3 1 0,5 4 0,2 2 1,0 2-1,1 7 0,-1 7 1,0 10-480,-3 12 1,-1 4-1,-2 16 1,0 4-1,-2 5 1,-2 8 0,-5 6-926,3-34 0,0 0 0,-1 2 0,1-1 0,-1-1 0,0 0 0,1 0 0,0-1 0,2-1 0,-1-1 0,1 33 0,3-5 0,1-3 0,1-1 0,3 1 0,5-6 0,3-5 0,2-7-569,-1-2 0,0-7 0,1-2 0,0-4 0,3-6 0,0-6 1,0-6-4348,-2-4 1,2-2 4306,1-5 0,6-18 0,-3-4 0</inkml:trace>
  <inkml:trace contextRef="#ctx0" brushRef="#br0">4532 17778 11783,'-16'-25'1827,"3"3"1,2 10-1,14 11 1,5 5-1138,5 4 0,5-4 0,1 5 0,6 0 0,6 0 0,2 0 0,2 1-1427,4 2 0,-2 1 1,7-1-1,-1-2 1,0-2 736,2-2 0,5 4 0,-3-3 0</inkml:trace>
  <inkml:trace contextRef="#ctx0" brushRef="#br0">5185 17565 8227,'-25'-26'3276,"15"12"1,-3 10 0,8 11-1873,5 9 0,0-1 0,2 5 1,2-3-1,5 3 0,3 0 1,3 4-1896,2 1 1,0 2 0,3-1 0,1 0 0,-2-4 0,1-4-9341,-4-4 9724,-1-6 0,-2 4 0,0-5 0</inkml:trace>
  <inkml:trace contextRef="#ctx0" brushRef="#br0">5172 17658 8144,'-13'-32'1042,"-1"-4"0,7 5 0,3 3 0,2 4 0,4 2 0,2 2-375,5 2 1,7 3-1,3 3 1,2 2-1,3 2 1,1 2 0,3 3-2009,3 2 1,-1 1-1,4 0 1341,-1 0 0,-2 0 0,-5 0 0</inkml:trace>
  <inkml:trace contextRef="#ctx0" brushRef="#br0">5585 17365 21106,'9'6'1891,"0"3"0,-1 9 0,2 6 1,-1 4-1892,1 3 0,-2 0 0,0-4 0,1-1 0,0 1 0,-1 0 0,-2-2 0,-4-3 0,6 2 0,-1-7 0,1 0 0,-1-8 0,-4-8 0,2-7 0,-3-10-1182,0-8 0,-2 0 0,0-7 0,0 2 1,0-1-1,0 0 0,0 4 2836,0 2 1,1 8-1,4 0 1,4 5 0,3 7-1655,1 2 0,0 2 0,2 2 0,1 2 0,2 5 0,-2 3 0,-1 1 0,3 5 0,0 0 0,0-2 0,-1-1 0,1-2 0,-2-1 0,-1-3 0,-1 1 0,-1-5 0,0-2 0,-5-3 0,-4-5 0,-2-4 0,-2-4 0,0-3 0,0-2 0,0 2 0,0-4 0,1 4 0,3 4 0,4 6 0,5 11 0,1 4 0,0 4 0,4 3-616,4 2 1,4 4 0,0-4 0,1 0 0,0 0 0,-1-1 0,2 0-1024,3-3 1,2-6-1,3-4 1,-4-4 0,-2-6-1,-4-5 593,-5-6 0,-10-5 1,-7 3-1,-3-2 0,-1-3 1,0-2-1,-1-4 2203,-3-1 0,1 4 0,-5 7 0,2 0 0,3 4 0,2 1 305,1 2 1,1 4 0,4 2-1,5 1 1,6 3 0,7 0-507,2-2 1,1 4-1,3-5 1,0 2-1,1-1 1,-5 1-1025,-6-2 1,-11 4 0,-10-2 0,-14 2 0,-18 4 0,-21 4-77,-16 7 1,33-5-1,0 0 1,-3 4-1,-1 2 1,3 0-1,0 1 1,3 0-1,1 1 1,-30 17 405,8-4 1,22 1-1,7 0 1,11 1-1,16-2 1,14 1 0,18-2-263,17-1 0,-14-14 0,4-3 0,7-2 0,2-4 0,4 1 0,2-1 0,7-1 0,1-1 0,4-1 0,1-1 0,5-2 0,1-2 0,-20 2 0,-1-1 0,0 1 0</inkml:trace>
  <inkml:trace contextRef="#ctx0" brushRef="#br0">8278 16646 8539,'0'-14'0,"0"1"680,0 0-194,6-1 0,-5 1 0,4 0 153,-4-1 1,4-3-1,1-1 1,1 0-1,2 0 1,0 0-1,0 1 339,1-3 0,1 10 0,-1-3 0,-3 1 1,1 2-1,-2-1-38,0 2 0,-3 2 1,-8-2-1,-4 5-331,-3 2 1,-1 8 0,-2 4-1,-1 5 1,-2 4 0,2 1-572,1-1 0,3 8 1,2-4-1,2 1 0,2 1 1,4 0-39,0 2 0,8-6 0,3-2 0,3-1 0,1-2 0,2-3 0,1-4 0,3-3 0,2-3 0,-5-1 0,4-4 0,-3-2 0,1-5 0,-3-3 0,-5-1 0,1-1 0,-7 1 0,-2 1 0,-5 3 0,-6 5 0,-9 10 0,-6 7 0,-4 9 0,-6 11 0,-4 11 0,5 1 0,-7 11 0,2 2 0,1-1 0,1 4 0,5-3 0,3-3 0,3 8 0,1-6 0,3-1 0,2 2 0,3-4 0,1 1 0,1-1 0,0-3 0,-3-2 0,0-3 0,0-3-2458,2-3 0,2 2 1,1-11-1,2-2 2005,1-1 1,6-1 0,-3 0 0</inkml:trace>
  <inkml:trace contextRef="#ctx0" brushRef="#br0">8411 17525 11269,'8'-29'3639,"-4"2"-2112,-2 9 0,-4 12-615,-2 6 0,1 0 0,-5 2 0,1 2 1,1 7-1,0 3-306,3 4 0,2 6 0,4-2 0,4 2 0,9-1 0,7-2-847,5-2 0,12-2 0,0-8-154,1-5 1,2-3 0,-1-2-134,-2-3 0,-3-5 1,-12-9-1,-5-3 1,-6-3-1,-10 1 1,-10-4-246,-11-1 767,-10 3 0,-19-6 0,-4 9 0,-4 4 0,1 3 0,6 3-609,4 3 1,9 2-1,4 4 1,6-2-5021,6 2 5635,21 2 0,18-11 0,21-3 0</inkml:trace>
  <inkml:trace contextRef="#ctx0" brushRef="#br0">9598 16379 7934,'0'-27'929,"0"1"1,0 5 0,0 3 2743,0 3 0,0 10-2303,0 5 1,0 13-1,-2 14 1,-1 10-1,-3 8 1,0 12-1,-1 6-1270,0 10 1,2-35 0,-1-1 0,-1 2 0,-2-1 0,0 0 0,0 0 0,1 0 0,0 0 0,-7 36-101,2-3 0,1-5 0,3-2 0,5-3 0,2-4 0,2-5 0,2-7-1967,2-8 1,3-6 0,7-9 0,-1-6 0,0-5 1208,1-7 1,5-26 0,2-8-1</inkml:trace>
  <inkml:trace contextRef="#ctx0" brushRef="#br0">9931 16193 7977,'7'-33'3978,"-1"18"0,-6 8-3042,0 16 1,5 5 0,-1 9 0,-1 0 0,-1 4 0,-2 4 0,0 8-1,-2 6-62,-2 9 0,-2 6 0,-5 1 0,3 0 0,-3 1 0,1-3-909,1 4 0,3-7 0,6-1 0,0-7 0,0-2 0,1-3 1,4-3-1933,4-4 1,4-8 0,3-9 0,2-4 0,0-8 944,1-4 1,2-9-1,6-1 1</inkml:trace>
  <inkml:trace contextRef="#ctx0" brushRef="#br0">9344 16272 7959,'-34'-26'4129,"-1"7"1,10 7-3601,8 10 1,8 8-1,11 6 1,2-2 0,7-2-1,5-2 1,8-2 338,5 2 0,11-4 0,11 2 0,4-3 0,4-1 0,3-1 1,6-2-1060,6-1 0,-35-1 0,-1-1 0,1 2 0,-1 1 0,0-1 0,0 0 0,0 2 0,-1 0 0,36 0 0,-8 5-4725,-10 6 1,-11 2 4412,-13 11 1,0 12 0,-10 7 0</inkml:trace>
  <inkml:trace contextRef="#ctx0" brushRef="#br0">9398 17085 11153,'-65'15'0,"4"4"0,9 7 1741,11 3 1,8 2-1,12-5 1,8-4-849,7-4 1,16-4-1,13-2 1,15-3 0,21-6-1,-22-4 1,2-1 0,6-2-1,2-2 1,3-2 0,2-1-804,3-1 0,1-2 0,8 0 1,1-1-1,-1 0 0,1-1 0,1 1 1,1 0-91,1-1 0,0 1 0,5 0 0,-1-1 0,-4 1 0,-1 0 0</inkml:trace>
  <inkml:trace contextRef="#ctx0" brushRef="#br0">10438 16965 8172,'-18'-32'1076,"0"5"0,8 12 0,10 11 1,10 3-1,9 1 328,8 0 0,14 0 0,7 1 1,11 2-1,12 1 0,-32-2 1,1-1-965,1 0 1,2 0 0,2-1-1,0 0 1,3 0 0,1 0-1,-2-1 1,0 0 0,2 0-1,-1-2 1,-2-1 0,0-1-441,-3-1 0,-1 0 0,2 0 0,-2-1 0,29-5 0,-7 2 0,-8 1 0,-8 0 0,-8 1 0,-3-2 0,-11 6 0,-5-1 0,-4 1 0,-4-1 0,-6 1 0,-2 4 0,-10 1 0,-4 2-277,-2 2 1,-3 4 276,1-5 0,-6 6 0,-2-2 0</inkml:trace>
  <inkml:trace contextRef="#ctx0" brushRef="#br0">11677 16726 8235,'6'-36'691,"3"9"0,3 14 0,4 9 0,3 5 537,4 4 1,8 0 0,-8 6 0,1-2-1,1 1 1,-1 2 0,0 1 0,-4 1 339,0-1 0,2 5 1,-4 1-1,-2 2 1,-3 1-1569,-4-1 0,3-2 0,-5-4 0,1 1 0,-4 2 0,-2-2 0,-2-1-79,0-2 0,-6 6 0,-5 2 0,-5 1 0,-6 1 1,-3 0-1,-2 4-3196,0 4 1,-1-1 0,-1 5 3274,-2 2 0,0 8 0,4 2 0</inkml:trace>
  <inkml:trace contextRef="#ctx0" brushRef="#br0">18756 10728 8186,'-4'-40'443,"0"0"1,0-31 0,4 28 0,4 21-1,6 16 1,8 12 0,10 7 0,12 2 0,15 0-1,15-2 1,-26-6 0,4-2 0,6 0-1,4-1 1,11-1 0,3-1-323,-20-2 1,2 1 0,0-1-1,4 0 1,0 0 0,2 0-1,7 0 1,1 0 0,0 0 0,3 0-1,0 1 1,0 0 0,2-1-1,0 1 1,1 1 0,-16-1 0,1 0-1,1 0 1,0 0 0,-1 0-1,0 0 1,1-1 0,0 1 0,3-1-1,0 1 1,1-1 0,-1 0-1,-2 1 1,0-1 0,-1-1 0,1 1-1,0 0 1,1 0 0,-1 0-1,0 0 1,14 0 0,-2 0 0,1 0 153,-4 0 1,0 0 0,0 0 0,0 0 0,0 0 0,-3 0-1,-8 0 1,-1 0 0,-1 0 0,-1 0 0,0 0 0,-1 0 0,-1 0-1,-1 0 1,0 0 0,21 1 0,-1 0 0,-5 0 0,-2 1-623,-5 0 1,-2 0 0,-7 1 0,-1-1 0,-7-2 0,-1 0 0,28 0 0,-16 1 0,-15 2 0,-12 2-3494,-9-2 1,-19-2 3839,-13-1 0,-42 12 0,17-5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20315 7037 8540,'11'-37'0,"2"6"0,3 5 0,-3 15 0,1 2-7,-1 4 1,5 4-1,0-1 1,-2-2 0,-1-4-1,-2 0 1,-1-1-1,-2 0 1,-2 0 0,-1 2-1,-1-1 882,0 1 0,-3 4 0,-7-2 0,-7 4-831,-5 1 1,-6 0 0,-9 1 0,-5 2 0,-4 2 0,-4-2 0,-5-2 0,-5-2 51,-3-4 0,-1-2 0,-6-5 0,-1 0 0,3 2 0,-2-4 164,-1 0 1,6 2 0,-8-6 0,3 5 0,4 2 0,2 4-1,3 0-245,2-1 0,-2 5 0,-3-3 0,-3 2 0,-2-1 0,-4 2-20,-5 2 12,0 1 0,34 0 0,-1 0 1,-32-2-1,-1-1 0,-2-1 1,35 2-1,1 1 52,-1 0 1,1 1 0,-1-1-1,1 2 1,-2-2 0,1 2-1,0-1 1,1 1 0,-36 2-1,1 1-19,4-1 1,-1-1 0,2-2 0,-2 0 0,4 1 0,-2 2 0,3 2 77,-1-2 1,0-2-1,5 1 1,0 1 0,-1 1-1,4 1 40,1 0 1,0-2 0,4 6 0,1 2-1,2 1 1,1 2 0,0 4-184,2 4 0,-4 5 0,7 3 0,1 2 0,3 1 0,3-1 0,4-2 44,5-2 0,-4 3 0,8 3 1,0 2-1,-1 2 0,1-1 176,2 2 0,-2 4 0,5 3 0,-2 1 0,-1 3 0,1 2-133,4 2 0,-3 5 0,1 3 0,0 5 1,-2 4-1,11-34 0,1 1 0,-2 2 1,1 2-95,0 2 1,-1 0 0,2-3 0,1 0 0,-3 4 0,1 0 0,-1 0 0,1-1 0,1-2 0,0-1 0,0 0 0,1-1 23,-1 1 0,1-2 0,1 30 0,-6 3 0,1-2 0,0-5 0,-1 1 0,-1-2 194,1 1 1,0 2-1,-1 3 1,2 1 0,3 0-1,4 0-144,-1 0 0,4-33 1,1 1-1,-3-1 0,0-1 1,0 3-1,1 0 0,0 2 1,0 1-1,-1 0 0,1 1 0,-1 1 1,2 0-34,-1 2 1,0 0 0,-2-5 0,1 0 0,1 3 0,1 0 0,0-2-1,0-1 1,0-2 0,-1 0 0,1-2 0,0-1 131,-1 37 1,2-10 0,1 3 0,0-4 0,0-2 0,0 0 13,0 2 0,1-6 0,3 5 0,5-4 0,3-2 0,2 3 0,-1 0-138,0 1 1,1 6-1,-3-2 1,0-2-1,-4 2 1,-1-2-102,-3 2 1,-1 2-1,-2-6 1,0-1-1,-2 2 1,-1-2 224,-1 0 1,-5 3-1,4-4 1,2-3-1,2-3 1,1-4-1,0 3-116,0 1 0,1-4 0,4 0 0,4-2 0,3-3 0,1 0-139,0 1 1,-4-1-1,0 3 1,0-2-1,0-2 1,-2 1 0,-1-2-60,-3 1 1,0-8 0,0-2 0,1-2 0,-1-2 0,-1-3 428,-2 0 1,0-5-1,1-3 1,2-2 0,3-1-1,2-1 758,2 0-1061,8 1 0,4 0 1,8 3-1,4 0 0,4 0 1,8-3-175,4 0 1,5-5 0,2 0-1,2-1 1,0 1 0,0 0 181,-2 2 0,-1-4 0,-1 2 1,-1 1-1,-2 2 0,2 3 1,0 1 173,4 2 1,4 0 0,-1-3-1,3 1 1,4 3 0,0 0-196,0 1 1,-30-11 0,0-1 0,0 0-1,1-1 1,-1 1 0,1 0 0,0 1-1,0 0 1,0 0 0,-1-1-157,0-1 1,0 0 208,4 0 1,0 0-1,31 2 1,-32-6 0,1 1-1,-1-1 1,1 0-1,-2-1 1,1-1 0,1 0-1,-1-1 289,1 0 1,1 0 0,-4 0-1,0 0 1,2 0 0,1 0 0,0 0-1,0 0 1,0 0 0,-1 0-1,2 0 1,0 0 0,-1 0 0,1 0-214,0 0 0,1 0 1,3 0-1,-1 0 1,-2 0-1,0 0 1,-1 0-1,0 0 0,-2 0 1,-1 0-1,36 0-194,-4 0 0,-7-1 0,-7-4 1,-5-4-1,-4-2 0,-6-3-27,-6 1 1,-4-2 0,-6-3-1,-2-2 1,-3-3 0,-4 1-1,-3-1 800,-2-3 0,0 0 1,1-1-1,-3 0 1,0 1-1,-2-1-932,1 0 0,0-4 0,1-1 1,-2-4-1,1-4 0,2-6 1,1-4-297,1-5 0,-1-8 0,0-3 0,-1-5 0,-7 34 0,0-1 0,0-2 0,-1 0 549,1-1 1,1-1 0,-1-4 0,2-1 0,0 1 0,0 1-1,1 1 1,1-1 0,0 1 0,1 0 0,0 0 0,1 2 0,0-1-1,1 1 557,1 3 1,-1 0 0,2-1 0,-1 1 0,14-30 0,1 1 0,2 1-1,-15 32 1,1 0-723,-1-1 1,-1 0 0,1 0 0,-2 1 0,0-3 0,0 0 0,-1 0 0,-1-1 0,0 0 0,-1 0 0,0-1 0,-1 0-375,0 0 0,-1 0 484,-3-3 0,-2 0 0,1 2 0,-2 1 0,-1-4 0,-2 0 1,1 1-1,0-1 0,0-1 0,-1-1 0,-1 1 0,-1 0 154,-1-1 0,0 0 0,-1 1 0,-1 0 0,1-1 0,0 0 0,0 1 0,1 0 0,-1-1 0,0 0 0,-1 1 0,1 1-4,1 0 0,-1 1 0,0 0 0,0 1 1,2 2-1,0-1 0,0 0 0,0 1 0,0-1 1,0 0-1,1 2 0,1 0 0,0-1 0,1 1-138,0 0 0,0 0 0,-2 0 0,-1 1 0,1 0 0,0 0 0,0 0 0,-1 1 0,-1-33 0,-2 0 19,-1 2 0,2 6 1,-4-6-1,-1 1 1,-2 4-1,-1-4 1,-1 0 91,1 1 1,5 27 0,-2 1 0,-9-32 0,0 1 0,0-3 0,4 4-138,4 0 0,1 2 1,4-1-1,0-1 1,0-2-1,3-1 1,2-1 45,1 33 0,0 1 0,0-33 0,0 31 1,0 0-1,0 0 0,0 1 0,0 1 1,0-1-1,0 0 0,0 0 361,0-2 1,0 2 0,0-32 0,0-5-1,0 8 1,0 6 0,0 4 0,-2 6-324,-2 8 0,1 1 0,-6 12 1,0 1-1,0 2 0,0 3-1506,-1 3 0,-2 2 0,-1 8 0,0 4 0,1 6-4082,3 10 5604,-3 12 0,10 20 0,-3 8 0</inkml:trace>
  <inkml:trace contextRef="#ctx0" brushRef="#br0">15756 4998 25518,'-6'-14'-3844,"3"1"3694,-6 0 1,1-1-1,-6 1 1,1 1-1,0 0 1,-1 1-1,1-4 1,1 0-1,3 0 1,5 2 179,2-1 0,2 6 1,2 0-1,2 2 0,5 5 263,3 4 0,1 4 1,1 6-1,-1 1 1,-1-1-1,-2 2 1,-2 1-295,-3 2 0,1 4 0,-3-3 0,2 1 0,-1-1 0,1-3 0,1-1 439,1-2 1,-3 1 0,7-1 0,2 0-1,5 1 1,3-1 0,4 2 87,4 3 1,1 1 0,6 4-1,1 0 1,1 0 0,2 4-382,0 4 0,5-3 0,-1 5 0,-1-2 0,-2 0 0,-2-1-170,-3-2 0,-5-2 0,-8 3 0,-2 0 0,-2 2 0,-2-3-111,-3-4 1,-5 1 0,0-2 0,0 0 0,0 1 0,0-2 0,3 0 709,4-1-453,-1 4 0,8-6 0,-3 5 0,0-3 1,4 0-1,1-1 171,2 4 1,0-3 0,-1 0-1,1-1 1,-2 1 0,-1 1-556,-2-1-18,-6 4 1,4-10 0,-7 4-1,0-1 1,-1 0 0,-1-2 0,-4-1-165,-1-2 1,4 0 0,-2 1 0,1-2-1,-1-2 1,3-3 235,1-1 1,1 5 0,0-4 0,-1 2 0,-2-2-570,-1-1 0,-6 5 0,3-2 0,-1 2 0,-1 3 0,-1 1 612,-1 2 0,-2-2 0,0 4 0</inkml:trace>
  <inkml:trace contextRef="#ctx0" brushRef="#br0">17276 6224 19853,'0'-34'-3827,"10"3"3806,4 8 0,-4 16 0,-6 13 0,-4 7 0,-4 5 0,-5 0 0,-3 1 1,-3 2 97,-2 0 1,0 4 0,-5-3 0,-2 3-1,-1 2 1,-1 1-163,-1 3 0,-4-3 0,1 3 0,4-3 0,3 0 0,4 2-370,3 1 1,7-4 305,4-5 1,4-12 0,1 2-1</inkml:trace>
  <inkml:trace contextRef="#ctx0" brushRef="#br0">20662 5091 26655,'6'-7'-1916,"-5"1"0,-1 6 1,-9 0-1,-3 0 2648,-1 0 0,-5 0 0,-1 0 0,0 1 0,0 2-511,2 2 0,2 3 0,2-2 0,-2 2 0,0 2 0,-1 2-156,0 1 1,4 1 0,-6 0 0,2 3 0,0 2 0,-2 2 0,0 2-17,-1 3 0,-2 0 0,-7 1 1,-2 0-1,-2-1 0,-1 2 0,-1 2-69,0 1 0,-1 0 0,-5-4 0,0-1 0,1 1 0,2 0 0,1-2 78,-1-3 0,3 2 1,0-5-1,0 0 0,2 1 1,-1-4-161,3-1 0,2 2 1,2 3-1,-1-1 1,0 2-1,1-1 184,-1 4 0,0 1 0,-1 3 1,-1 2-1,-3 3 0,1-1 1,0 2-798,0 0 1,-1-4 0,3 1 0,1-1 0,5-2 0,2 0 735,5-3 0,1-6 0,3 2 1,2-2-1,2-2 0,1-4-1377,-1-4 1,5-2 1173,-1-2 1,2-4 0,2 5 0</inkml:trace>
  <inkml:trace contextRef="#ctx0" brushRef="#br0">19075 6277 13685,'-14'-34'-33,"-3"3"1,11 9 212,-1 4 0,3 11 0,-5 5 0,0 8 0,1 4 1,4 5-1,2 1-249,2 4 0,2 0 0,4 7 1,9 1-1,10 3 0,10 3 34,8 0 0,9 3 1,7-4-1,1-2 1,-1 0-1,-3-4 1,-2 0 73,-6-4 0,-2 1 0,-6 3 0</inkml:trace>
  <inkml:trace contextRef="#ctx0" brushRef="#br0">19795 9222 8465,'0'-13'0,"-1"0"0,-4 1 0,-4 3 0,-2 5 116,-3 2 0,-3 2 0,-3 0 0,1 0 0,0 0 0,2 0 1,3 0-1,2-1 351,3-4 0,4 4 0,10-4 1,4 4-1,3 1 0,1 0 1,0 0-1,1 1-27,-1 4 0,2 2 1,3 8-1,4 3 1,3 4-1,3 3 0,3 3 6,5 3 0,-1-7 1,5 3-1,6-2 1,3 0-1,4 2-131,5-1 1,-3-4-1,15-1 1,1 0 0,0-2-1,-34-9 1,1-1-219,2 0 0,-1-1 1,-2 0-1,0 0 0,4 0 1,1 0-1,-1 2 0,1 0 1,-2-1-1,0 1 1,-1 0-1,0 1 0,-2-2 1,0 1-70,36 9 1,-4 5 0,-5-2 0,-3 3 0,-3 2 0,-7-2-55,-5-3 0,-10 2 1,-5-5-1,-3 0 1,-3 1-1,-1-6 39,-2-3 117,-5 1 0,2-6 0,-6 4 1,0-3-1,1-1 351,-1-3-1056,0-1 0,1-2 0,-1 0-3718,0 0 0,-7-5 4293,-6 1 0,-11-1 0,-10 5 0</inkml:trace>
  <inkml:trace contextRef="#ctx0" brushRef="#br0">21622 9942 8502,'5'-24'323,"4"7"0,3 5 0,0 13 0,-3 4 14,-5 4 1,-2 2 0,-2 3 0,0-1 0,-2 0 0,-2 1 0,-6-1-460,-7 0 0,1 2 0,-6 1 0,-2 4 1,-1-1-1,-2 2 0,1-1-2529,-1 4 2651,6 7 0,2-3 0,6 5 0</inkml:trace>
  <inkml:trace contextRef="#ctx0" brushRef="#br0">20169 11595 16670,'0'-20'-1394,"0"6"1,0-4 1940,0 3 0,0 6-85,0 0 0,0 8 0,0 1 43,0 7 0,5 4 0,4 0 0,3 1 1,4 3-1,5 1 166,6 4 1,14-1 0,4 4 0,5 0 0,5 0 0,3 3 0,5-1-361,7-3 0,-34-9 0,1-1 0,1-1 0,1 0 0,-2 1 0,1 0 0,0 0 0,0 0 0,-1-2 0,1 0 189,0 0 0,0 0-489,31 13 1,2-8-1,-10 4 1,-7-1-1,-9 0 1,-3-2 51,-2-1 1,-8 3-1,-3 0 1,-7-2-1,-3-1-1466,-3-2 1,-1 0 0,-3 1-53,-3-1 1,-3-4 0,-8-2 0,-2-1 1419,-5-3 0,-9 5 0,-2-1 1</inkml:trace>
  <inkml:trace contextRef="#ctx0" brushRef="#br0">21435 11875 12967,'18'-18'0,"1"1"0,-1 7 299,-4 9 0,1 8 0,-10 9 0,-2 2-96,-2-2 0,4 4 0,-1-3 0,-1 0 1,-1-1-1,-2 2 0,-2 4 0,-2 3-366,-5 2 0,-8-2 0,-3 0 0,-4 0 0,-6 3 1,-1 1-3751,-1-1 3885,-5 4 0,9-4 1,-5 5-1</inkml:trace>
  <inkml:trace contextRef="#ctx0" brushRef="#br0">19769 13580 8438,'-8'-13'191,"4"0"0,4 7 0,6 6 1,6 6-1,5 3 0,6-1 1,5 3 275,6 1 1,6 1-1,3 0 1,3 2 0,2 1-1,4 4 1,2 0 0,-3 3 14,1-3 0,0 6 1,3-3-1,0 5 0,0 5 1,-4 0-307,1-1 1,-1 4 0,-1-4 0,-4 1 0,-2-1 0,-2-2 0,1-2-206,-2-1 1,2-1 0,0 0 0,3-4 0,0-4 0,0-4 0,-3 0-335,-2-1 0,2-4 0,-1-2 0,-5-1 0,-3-3 0,-5-1 0,-2-2-1641,-5 0 1,-2 4 2003,-7 1 0,0 5 0,1-3 0</inkml:trace>
  <inkml:trace contextRef="#ctx0" brushRef="#br0">21288 14060 9776,'12'-19'0,"4"0"0,4 2 274,-3 8 0,-2 12 0,-3 6 0,-3 3-362,-5 2 1,-2-1 0,-4 0-1,-2 0 1,-6 2 0,-7 2 0,-8 2-1,-7 2-39,-8 2 0,-14 1 0,1 0 0,-3-2 156,-4 2 0,6-5 0,-6 0 0</inkml:trace>
  <inkml:trace contextRef="#ctx0" brushRef="#br0">18262 13380 15012,'0'-13'-226,"0"0"0,2 5 0,1 5 496,1 6 0,1 5 0,-5 7 1,1 1-49,4 2 1,-4 5 0,3 1-1,-2 6 1,-1 5 0,2 4 0,3 2 169,2 4 1,-1-4 0,4 5 0,-4 0 0,-1 3 0,-3 4 0,-2 3-249,-1 2 1,0 0-1,0-5 1,0-1-1,0-2 1,0-2-517,0-2 1,0 2 0,0-5-1,2-4 1,1-7 0,1-5-42,-1-5 1,0 2 0,0-6-1,3-2 1,0-1 0,0-2 0,-3 1-755,-2-1 1,4 0-1,-1 1 1,-2-1 1168,-5 0 1,-11 6 0,-6 2 0</inkml:trace>
  <inkml:trace contextRef="#ctx0" brushRef="#br0">19729 6730 8538,'0'-25'0,"0"4"0,0-5 0,0 6 187,0 12 1,-2-3 0,-2 5 0,-5 0 0,-3-1 0,-1 1-21,-1 0 0,-1-3 1,-1 3-1,-3-1 1,-2-2-1,-2 0 0,-3 2 1,-2-1-1,-1 2 301,-3 0 0,-6 2 0,-2 4 1,-9 0-1,-7 0 0,-6 0 0,-4 0-401,0 0 0,-7 0 0,-1 0 0,-1 0 0,1 0 0,1 0 3,3 0 0,-2 0 0,1 0 1,1 0-1,2-1 0,3-2 150,3-2 0,-4 1 1,6 4-1,-1 0 0,3 0 1,3 1-1,1 4-140,-4 3 1,-3 4-1,-6 2 1,1 0 0,1 3-1,-1 2 1,3 0-357,-1 0 0,-4 4 1,6-6-1,0 0 1,1-1-1,6-1 518,3-2 1,0 3 0,11-7 0,4 3 0,3 0 0,4 0-1,2 0 1,3 3-97,3-1 1,-4 7 0,6 1 0,-3 5 0,3 4 0,-1 6-364,0 6 0,5 3 0,-3 6 0,1-2 0,-1 3-102,-2 2 0,5-4 252,-2 2 0,3-4 0,2-6 0,-1 1 1,1-1-1,1-2 435,3-1 0,-3-4 0,4-2 1,-4 0-1,-2-1 0,1 1 1,1-2-57,3 1 0,-1 4 1,6-2-1,1 4 0,1 2 1,4 2-1,2 3-228,5 2 0,3-5 1,1 1-1,0-3 0,1-2 1,1-2-1,1-3-114,2-1 0,4-2 0,-3-5 0,0 1 1,2-2-1,0-1 385,3-2 1,5-6 0,4 4-1,1-3 1,3 1 0,1-1-69,2-3 0,6 4 1,5 1-1,5 2 0,6 3 1,3 1-1,2 2-474,0-1 0,1-1 0,1-1 1,2-2-1,-1 1 0,0-3 212,1-2 1,-6-3-1,3-2 1,-3 0-1,-6 1 1,-1-2-1,-2-2 87,2-1 0,1-6 0,-2 1 1,1-2-1,-2-2 0,0 0 89,2 0 1,-3 0 0,2 0 0,-2 0-1,-1 0 1,0 0 0,3 0-243,0 0 1,1 0 0,-6 0-1,-2 0 1,-2-2 0,-1-1 0,1-3 212,2-1 0,-4-2 0,0-4 0,-2-1 0,2 0 0,1-3-24,4 0 0,-4-6 0,2 4 0,0-2 0,0-2 0,-2-4 1,-1-3-149,-3-1 0,0-6 0,-1 2 0,1-5 0,-3-3 0,1-3-143,0-1 1,-6-2 0,3-3 0,-1 2 0,-1 2 0,2 1 0,-1 1 113,2 0 0,-2-3 1,-2 5-1,-4-1 1,-3-1-1,-2-1 18,-4 0 1,-3-10-1,-6 3 1,-1-4 0,-3-3-1,-4 2 1,-4-3-337,-1-4 0,0 3 0,0-8 0,-1 3 0,-2 2 1,-3 3-1,-2 4 78,-2 4 0,-8-2 0,-5 9 0,-6-3 1,-5 1-252,-4 1 217,1 12 0,-20-10 0,1 10 0,-5 1 0,28 18 0,-2 1 0,1 1 0,-1 0 0,-4 1 0,-1 1-22,-2 1 0,0 1 1,3 0-1,-1 1 1,-3 0-1,0 0 1,4 3-1,1 0 1,-33-4-1,5 5 1,5 1-402,6 3 0,5 3 0,11 6 0,4 6 726,4 4 0,-3 19 0,-1 1 0</inkml:trace>
  <inkml:trace contextRef="#ctx0" brushRef="#br0">3293 10902 23496,'-8'-14'-5430,"2"2"5433,0 4 1,-1 2 0,-6 7 0,-1 2 0,2 3 0,3 1 0,5 4-85,3 1 1,1-3 0,1-2 0,5-1-1,6-2 1,6 1 0,1-1 0,3-1 586,3-1 0,0-2 0,9 0 0,1-2 0,-1-2 0,4-4 0,2-1-192,0 1 1,8 3-1,-10-2 1,1 1-1,-4 3 1,-2 1-643,-4 2 1,-1-4 0,-1-1-1,-2 2 1,-3 2 0,-4 1-425,-3 0 0,-2-2 0,1 0 0,-1-3 602,0 2 0,7-4 1,0-1-1</inkml:trace>
  <inkml:trace contextRef="#ctx0" brushRef="#br0">4012 10742 8587,'2'-25'99,"2"2"1,4 4-1,7 7 1,1 3-9,2 5 0,-1-2 0,-2 2 0,3-1 0,4 1 0,2-1 1,0 2-1,-2 0 240,1-1 1,-3 2 0,-3-2 0,-2 4 0,-3 4-365,-3 5 1,-3 5 0,-8 2-1,-3 2 1,-7-1 0,-6 3-140,-3 2 1,-1 3 0,-5 0 0,1-1 0,-1-3-1,2-1 1,3 1-933,4 3 1,-1-3 1103,1 1 0,0 0 0,5 5 0</inkml:trace>
  <inkml:trace contextRef="#ctx0" brushRef="#br0">3373 12114 8586,'-14'-6'0,"1"-1"-13,0 0 0,4 1 0,0 6 0,0-2 472,1-2 1,4 2 0,8-2-1,5 2 1,3 2 0,3-1 0,3-2-298,4-1 0,3-1 0,3 5 0,3-1 1,5-2-1,2-3 0,4-2 0,1-1-221,1 2 0,1-5 1,-5 3-1,0-3 1,0 1-1,-2 0 1,-1 2-484,-1-1 0,-7 3 0,1-1 0,-5 1 0,-3 1 542,2 0 0,1-4 0,2 2 0</inkml:trace>
  <inkml:trace contextRef="#ctx0" brushRef="#br0">4226 11861 26474,'0'-13'-1291,"1"5"0,4 5 0,3 6 0,4 6 1001,2 3 0,-5 2 0,-2-1 1,-1 0-1,-3 0 0,-2 2 1,-2 2-22,-4 0 0,-2 7 1,-8-2-1,-3 3 1,-4 4 252,-3 2 0,-2-3 0,1 4 0</inkml:trace>
  <inkml:trace contextRef="#ctx0" brushRef="#br0">18129 11875 12130,'13'-14'-477,"1"1"1,-1 1 378,0 3 0,-1 2 0,-1 4 0,-4-3 0,-3 0 1,-5 0-1,-6 3 0,-5 2 0,-2-1 1004,1-2 0,0 2 1,-1-2 764,1 2 1,6 1-880,2-4 1,2 4-751,-1-4 0,-4 4 0,-5 1 1,0 0-1,-1 0 0,1 0 140,0 0 0,-1 0 0,1 0 0,0 0 0,-1 0-123,1 0 0,6 6 1,2 3-1,4 3 67,1 1 0,-2-4 1,-1 0-1,-3 1 1,0 2 24,1 1 1,-4-4 0,3-2 0,0 1 0,-2-1 0,2 4-102,1 0 1,0 3 0,5-1 0,0 0-1,2-1 54,2-3 0,3 2 0,7-6 0,-1 3 1,0 1-1,1 0 0,-1-2-20,0-1 0,2 3 0,1-5 0,2 1 0,-1-1 0,-3 1 1,0-2-88,-1-2 1,2 4 0,1-1 0,3-1 0,1-2 0,0-1 8,1 0 0,1-1 0,5-2 0,0-3 0,-1-1 0,1-2 0,1 0 57,3 0 1,-3 0-1,3-4 1,-2-1 0,-4 3-1,-2 0 32,0 2 0,-7 0 0,2-4 1,-5 0-1,-4-1-309,-5 1 1,-4 0-1,-4 0 1,-6 1-1,-7 1 1,-5 2-1,-3-1 105,-2-2 1,-5 3 0,-4 0 0,-2-1 0,-2-2-1,0 0-4,0 3 0,1-1 1,4 4-1,3 0 0,4 0 1,2 3-1,1 2-1263,2 1 1,6 1-1,8 5 1,4 6 1290,4 4 1,13 8 0,2-3 0</inkml:trace>
  <inkml:trace contextRef="#ctx0" brushRef="#br0">17982 11861 15971,'0'-13'-554,"0"5"0,-1 3 1,-4 5-1,-3 0 0,-4 0 1776,-2 0 0,1 0 1,0 0-643,-1 0 0,1 0 0,0 0 0,-1 0 0,1 1-601,0 3 0,-2-2 0,-3 2 0,-4-2 0,-3-2 0,-2 0 113,0 0 1,-1-2 0,-1-2 0,-2-3 0,2-2-1,4 0 1,5-2 306,0 0 0,2-3 0,5 1 0,1 0 0,3-2 0,5-2-179,3 0 1,1-1-1,1 3 1,2-1-1,3-2 1,0 2 0,0 1-1,-3 2-561,-2-1 0,-1-3 0,0-3 1,0 1-1,-1-2 0,-2 2 392,-2 0 1,-4-5 0,3 2 0,1-2 0,-3-1 0,2 1 190,0 1 1,2-8-1,4 5 1,0 0-1,1-4 1,2 2-1,3 0-112,2 1 0,-1-1 0,3-2 0,-2-1 0,-2 2 1,-3 1-338,-2 1 1,4 2 0,-1 3 0,-1 2 0,-2 3 0,-1-3-6,0 0 1,0 2 0,-1-3 0,-2 0 0,-1 2 0,1-2 0,1 2 90,2 0 0,2 0 0,1 2 0,3-2 0,1-2 0,2-1 292,-2 1 0,8-4 0,-5 3 0,1-3 1,1-2-1,-1 0-132,3 1 0,-5 1 0,-2-1 0,-1 3 0,-2-2 0,1 1 0,-1-1-312,-1 0 0,-1 2 0,-2 3 1,0-1-1,0 2 0,0-1 1,0 4 45,0 1 0,0-2 1,0-1-1,0 1 1,0 3 98,0 0 265,0-5 1,4 4 0,2-2 0,2 2 0,0 1 0,1 1-469,0 0 0,-4-1 0,2 1 0,-1 0 0,-2 1-2528,2 3 1646,-4 3 0,5 8 0,-2 2 1,4 5-1,2 1-1224,3-1 2584,-1 3 0,6-5 0,2 7 0</inkml:trace>
  <inkml:trace contextRef="#ctx0" brushRef="#br0">17742 9902 16132,'-13'-7'-1444,"0"1"0,-1 6 1572,1 0 0,0 0 0,-1 0 0,1 1 793,0 4 0,4-4 1,2 2-291,1-6 0,1 0 0,7-6 0,2 0 0,5 2-427,3 3 0,-3-2 1,0 1-1,1 2 0,2 0 1,1 0-1,0-1-391,1 1 1,-5 1 0,-2 1-1,0-2 1,1-1 66,2 1 0,-4 0 0,0 0 0,0-2 0,3 2 229,3 2 1,-3 1 0,0 1-1,1 2 1,2 3-434,1 2 0,0 0 1,1 6-1,1 1 0,2 1 1,7 3 253,6 2 0,-2 1 1,4 5-1</inkml:trace>
  <inkml:trace contextRef="#ctx0" brushRef="#br0">19035 10302 8484,'9'-13'-33,"0"1"0,2 1 131,0 2 1,3 7 0,-1-4 0,0 1 0,2 1 0,2 1-1,0 0 1,0 0 0,-3-3 0,0 0 0,-2-1 252,-4-1 1,0 4 0,-5-5 0,1-2 0,-1 0 0,-1-3 53,-2 1 0,-5 4 0,-1 2 0,-1 1 0,-3 3 1,-2 1-1,-3 4-351,-3 2 0,3 8 1,-2 7-1,2 2 0,3 3 165,3 1-107,-3-4 0,11 4 0,-2-3 1,6 2-1,6-2 0,4-4-75,5-3 1,-2-4-1,5-2 1,-1-3-1,1-1 1,1-2-212,-1-5 1,3 1 0,-6-8 0,-4-3-1,-3-4 1,-7-5-56,-2 0 1,-2-4-1,-3 3 1,-5-2-1,-6 2 1,-4 4-1,-3 3-185,0 2 1,5 6-1,-2 1 1,3 3-1,4 3 1,2 6 413,4 4 0,10 3 0,2 1 0</inkml:trace>
  <inkml:trace contextRef="#ctx0" brushRef="#br0">19369 10382 9630,'6'-8'1638,"-3"1"-995,5 3 1,-5 4 0,2 0-334,-4 7 1,-1 0-1,0 2 1,-1 2-1,-2 1 1,-2 1-95,3 0 0,-4 6 1,1 4-1,2 0 1,0 1-1,0-2-3,-1 2 0,-1 1 0,5 3 1,0 0-1,0 2 0,0-2 0,0 2-53,0-2 1,0 0 0,0-1 0,-1-1 0,-2 1 0,-2 0 0,3-1-105,0 1 0,-2 0 0,-1-1 0,2 1 0,2 0 0,1-1 16,0 1 0,0 0 0,0-1 0,0-1 0,0-1 0,0-3 15,0-2 1,0 5 0,0-4 0,-2 3 0,-1-1 0,-3 0 0,-1 0 154,-3 0 1,2 1 0,1 3 0,-1 0-1,2-3 1,1-1 0,2 2 399,1 1-990,-4 2 0,3 0 1,-4-1-1,-2 1 1,0-2-1,-4-1 1,-1-2 291,-2 2 0,-5-1 0,2 1 1,0-3-1,-2-2 0,2-3 92,0-1 0,1-2 0,4 1 0,3-1 0,0 0-842,2 1 1,2-1 0,-2 0-1,5 1 1,2-1 0,4 0-4507,2 1 4079,-2-7 1233,9 5 0,-3-5 0,5 7 0</inkml:trace>
  <inkml:trace contextRef="#ctx0" brushRef="#br0">18929 12048 8758,'-22'-11'0,"1"-2"0,2-2 0,2 2 0,3 3 0,0 2 445,1 2 0,4 2 1,2 5-1,1 4 1,4 2-1,5 2 0,7 0-41,7 1 1,4 2 0,7 0-1,3-2 1,4-2 0,5-1 0,2-1-423,-2 0 1,3-2 0,-9-4 0,0 0 0,-3 0-1,-3 2 1,-1 1 17,-1 1 0,-5 7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19942 7037 15758,'-9'-5'-497,"0"1"0,-1 1 444,-2 1 0,-1 2 0,-1 2 1,-1 1-1,-1 1 0,-5-1 1,-1-1-1,-4-2 0,0 0 1,-2-2-1,2-2 0,-4-5 1,2-1 378,0 1 1,2-3 0,3 3-1,2-3 1,2-1 0,1 1-1,0 2 1,0 2-87,2 2 0,-5 2 1,-1 4-1,-3 0 1,-3 0-1,-3 1-440,-5 4 0,-7 1 0,-4 4 1,-2-3-1,-4-1 0,-1-3 0,-2-1 334,1-2 0,-1 0 0,0 0 0,-2 0 0,3 0 0,3 0 0,3 0 21,-1 0 1,4 0 0,0 0 0,2 0 0,-2 0 0,0 1 0,-1 2-121,-1 2 1,4 5 0,-5-1 0,-1 1 0,-2 1 0,-5-2 42,-5 1 1,4 2-1,-8 0 1,1-2-1,1-3 1,0 1 0,4-2 40,0 0 1,3 2 0,3-3-1,4-1 1,2 1 0,5 1-1,-1 0-50,-2 0 1,2 2-1,-4-2 1,1 2-1,0 2 1,-4 2-82,-1 1 1,-2 1-1,-1-1 1,-2 2-1,3 1 1,-3 2 0,3 0 36,-1 1 1,3-3 0,3 5 0,5 0-1,2-2 1,4 2 2,2-1 0,-1 1 1,6 3-1,3-2 0,3 2 1,2 1-1,0 2-52,-2-1 1,-2 5 0,2 0 0,1-1 0,2 0-1,-2-1-139,-1 2 200,-2 0 1,2 0-1,1 2 1,2 1 0,0 2-1,0-1 1,1 1 94,2 1 1,1-2-1,5 4 1,-1 2 0,2 1-1,2 1-278,1 1 1,2 3 0,-4 7 0,3-2 0,-1-2 0,0-1 0,0-2 122,-2-4 1,4 6 0,-2-9 0,-1 1 0,-4 2 0,-2 0 134,-2 2 1,1 1 0,2-2 0,-1 5 0,-2 3 0,1 0 0,4-1-112,4 3 0,-1-4 1,5 9-1,2-1 0,2 0 1,1 1-1,0 2-73,0 1 0,0 6 1,0-6-1,-1 3 1,-2 2-1,-3-2 71,-2-3 1,-1 7 0,-4-6-1,0-1 1,-2 2 0,-1-2 0,-2 5-53,2 1 0,1-3 1,1 6-1,3-3 1,0-2-1,4-1-300,1 1 297,1-8 1,5 10 0,0-10 0,2-2 0,1 5 0,3-2 89,1 3 0,-2-1 0,2-6 0,-1 1 1,-3 3-1,-2 1 68,-1-1 1,0 3-1,0-1 1,0 1-1,-1 5 1,-2-2-1,-2 3-61,3 0 1,-1-7 0,0 4 0,-2-3 0,2-1 0,3 2 0,3 0-123,2-6 1,3 10 0,-2-8 0,0 3 0,2 4 0,-2-3 216,0-1 0,2 7 0,-3-6 0,-2 1 1,-2 1-1,-1-1 0,0 2-63,0 5 1,0-8 0,0 11 0,0-3-1,0-5 1,0 2-222,0 4 1,0-12 0,2 11 0,1-4 0,3-2-1,1 2 1,4-2 63,0-3 1,7 2 0,0-6 0,-2-2-1,-1 0 1,-2-1 225,1-2 1,-5 8 0,-2-8-1,-1 3 1,-3 2 0,-2 0 0,-1 0-217,0 1 1,0-4-1,0 3 1,0-5-1,0-3 1,0-2-1,0-1-76,0 0 1,2-8-1,1 1 1,3-3 0,1-2-1,3-1 1,2 0 429,2 1 0,-1-9 0,0 4 0,2-1 0,1 0 0,2-1-77,-2-2 1,1 1 0,-1 0 0,2 1 0,0 1-1,1 4 1,2 0-448,-1-1 0,6 4 1,-4-2-1,3 1 1,2 2-1,-1-4 102,1-3 0,5-4 1,4-1-1,3-2 1,2-6-1,3-2 1,5-2 620,3 1 0,4-5 0,4 0 1,2-1-1,-1 1 0,-2 0 0,-1 2-148,-2 0 1,3 3 0,0-1 0,2 0 0,3 2 0,-2 1-468,-4 2 1,7 4-1,-7-4 1,1-1-1,6-1 1,-1-1-1,5-1 161,4-2 1,-9-1 0,-27-5 0,1-1 0,0 1 0,0-1 0,-1-1 0,1-1 0,1 1 0,-1 0 0,36 2 212,-1 0 1,-2-2 0,-3-3 0,0 2 0,0 2 0,-4-2 15,-3-2 1,7 1-1,-1 1 1,-1 1-1,1-1 1,-3-1 0,2-2-89,2 0 0,-2 4 0,6 0 0,1-1 0,1 0 0,-36-1 0,-1-1 140,1 1 1,0 1-338,31 1 1,-30-2-1,0 1 1,33 1-1,1-1 1,1-1 0,0-2-64,-36 0 1,1 0-1,33 0 1,1 0-1,-3 0 1,-2 0 0,-3 0 133,0 0 0,0-2 1,2-1-1,-1-1 1,1 1-1,0 1 0,1 2 99,3 0 0,-6 0 1,3 0-1,-1 0 0,-5 0 1,2 0-141,1 0 0,-6 0 0,6-1 0,-4-2 1,-3-3-1,0 0 0,-1-1 11,0-1 0,-7-1 0,-1-4 0,1 0 0,2-2 0,2-1 50,-1-2 0,0-1 0,2 2 0,1-2 0,2 0 0,-3-2 0,-3 2-47,-3-1 0,-5 1 0,2 1 1,-3-4-1,-5-3 0,1-2 49,-1 1 1,-2-1 0,-2 0 0,-1-1 0,-4-1 0,-1-4 0,0 1 118,4-1 0,-3-7 0,7 3 1,2 1-1,5 1 0,5 1-397,-1-3 0,5-2 0,-3-1 0,1 2 0,-1 1 0,-5 1 0,-2-2 3,-2-5 0,0 0 0,-2-4 0,-1-1 1,-1 2-1,1-3 0,0 0 122,-1-1 0,2-8 0,-2 7 0,1-3 0,0-4 0,-3 1 153,-2-2 1,4-4 0,-4 4-1,1 0 1,1-3 0,-1-1-198,-1 0 0,1-5 0,-4 5 0,3-2 0,-1-3 0,-16 34 0,1-1 0,-1-1 0,1-1-29,-1 0 1,-1 0 0,1 2 0,-1-1 0,-1-1-1,0 0 1,1-1 0,-1 0 0,0 1 0,-1-1 0,0-2-1,-2 0 1,0 0 0,-2 0 120,0-2 1,-1 1-1,-1 2 1,0 0 0,-1 1-1,0 0 1,0 0-1,-1 0 1,1 1 0,0-1-1,7-35-125,2 5 0,-6-6 0,1 5 1,0-4-1,-4 35 0,-1 1 1,4-36-1,-5 35 0,-1 0-82,0 0 1,-1-1 0,1-36 0,-2 1-1,0-2 1,0 38 0,0-1 0,0-2 0,0-1-1,0 1 1,0 0 200,0 0 0,0 0 1,0-4-1,0 0 1,-1 2-1,0 1 0,0 0 1,-1 0-1,0-1 1,-1 0-1,-1 3 1,0 0-1,-1-1 0,0 1 149,-1-2 1,0 1 0,1 2 0,1-1 0,-1-1 0,0-1 0,-2 1 0,0 1 0,-1 1-1,0 1 1,-8-35-1113,1 5 844,2 8 0,-1-9 0,-1 6 0,-1 1 0,-3-2 1,0 2 103,-1-2 1,-2-3 0,3 8-1,0-2 1,-2-2 0,2-1-1,-2 0 251,0 2 0,0-1 0,-1-7 0,3-1 0,1 1 0,-1 2-96,-2 2 0,3-1 1,-2 0-1,-1 1 1,2 0-1,-1 3 1,3 2-208,-3 2 0,4 1 0,-6 5 1,0-1-1,-1 1 0,1 0 69,-1 0 1,2 4 0,-1 0 0,-2 0 0,-1 0 0,-2 0 0,-1-1 120,-3-2 0,1 3 0,-4 0 0,0-1 0,2-2 0,-3-1-128,1-1 0,-1 6 0,-4 0 0,1 1 0,1 1 0,-3 0 0,0 3-30,-3 2 1,-6 1 0,0 0 0,-4 0 0,-5 0 0,-4 0 110,29 19 0,1 2 0,-35-15 0,32 17 1,0 1-1,-1 0 0,-2 0 0,-2-2 1,-1 1-1,-2 0 0,0 0 0,-2 1 1,0 0 75,-1 0 1,0-1 0,0 1 0,1 0 0,0-3 0,0 1 0,-1 0 0,0 0 0,2 0 0,-1 1 0,1-1 0,0 0-258,-1 0 0,2 1 238,5 2 1,-1 0-1,-7-4 1,-1-1 0,4 3-1,0 0 1,-1 0 0,0-1-1,0 1 1,0 0-1,1 0 1,1 1-157,2 1 1,-1 1 0,-8 0 0,0 1 0,2 2 0,-1 1 0,-2 3 0,-2 1 0,-3 2 0,-1 2 0,-1 1 0,0 0 0,-3 2 0,-2 1-648,-2 2 1,1 1-1,7 1 1,-1 2-1,-8 5 1,-1 3 718,2 2 0,0 1 0,0 0 0,1 1 0,5 0 0,2 3 0,-3 3 0</inkml:trace>
  <inkml:trace contextRef="#ctx0" brushRef="#br0">15210 8876 26877,'-27'0'48,"5"0"0,1 0 1,0-2-1,1-1 1,-4-1-1,0 1 84,2 2 0,-2-4 0,7-1 0,0 0 0,4-1 1,4-1 256,5-2 1,8 4 0,5 3-1,1 6 1,-1 8 0,-3 3 0,-1 6-457,-1 0 0,5-2 1,-3 4-1,1 2 0,4 1 1,0 2 450,3-1 1,1-3-1,2-1 1,6 0-1,2 0 1,3-1-361,3-2 1,3 4-1,8-4 1,0 0-1,3 2 1,1-1 0,1 4-25,2 1 0,4 3 0,-8 2 0,-2 1 0,-2 0 0,-2 0 0,-4 0 0,4 11 0,-5-2 0,1 0 0,1-2 0,1-2 0,2 0 0,1-2 0,0 3 0,1-6 0,2-2 0,1-1 0,1-1 0,1 0 0,1-1 0,5 1 0,-2 0 0,-2-1 0,-1 1 0,-1 0 0,0-1 0,0 2 0,-5 4 0,1 2 0,-4 1 0,1 1 0,-2 1 0,-2 1 0,4 2 0,-5 0 0,2 0 0,-2 0 0,0-1 0,-2-4 0,1-4 0,4-3 0,-2-1 0,4-2 0,1-3 0,0-2 0,0-1 0,4-4 0,2 3 0,0-2 0,0 0 0,-3 2 0,0 0 0,1 1 0,-7 2 0,3 5 0,-1 2 0,-2 2 0,-2 3 0,-3 1 0,-3-3 0,1 4 0,1 1 0,-1-1 0,-2-1 0,-2 0 0,1 1 0,6-6 0,2 2 0,2-3 0,2-1 0,-1 0 0,4-1 0,7 0 0,-2-3 0,2-1 0,0 2 0,0 0 0,-1 1 0,1 0 0,2 3 0,-1 3 0,0-1 0,-2 1 0,1 0 0,0 0 0,1 0 0,5 5 0,-8-3 0,1-1 0,-3 2 0,0-3 0,-1-3 0,1 2 0,-5-8 0,0 3 0,0 2 0,-2-2 0,-2-1 0,-5-2 0,1-6 0,0 4 0,-1-3 0,0 1 0,1 0 0,2 0 0,3 0 0,-4 4 0,0-5 0,-2 0 0,1-2 0,1-2 0,-1 0 0,-2 1 0,-2-1 0,-3 0 0,-1 1 0,-2-3 0,1 0 0,-3-2 0,5-2 0,-4 3 0,1-1 0,-1 0 0,0 0 0,-2 0 0,0 1 0,4 1 0,-4-1 0,2-1 0,2 1 0,1 2 0,-2 1 0,3 1 0,-2-1 0,2 0 0,1 1 0,1-1 0,1 0 0,3 1 0,-3-2 0,4-2 0,-4-3 0,-2 1 0,0-2 0,-3 0 0,-1-3 0,1 3 0,2-1 0,-1 1 0,-2 2 0,1-2 0,3 0 0,-1 2 0,0-2 0,-1 2 0,1 2 0,-1 1 0,-1-1 0,-2-1 0,3 0 0,-5 4 0,0-1 0,1-2 0,-3-1 0,3 1 0,-10-2 0,3-1 0,-1-1 0,0-3 0,1-1 0,1-2 0,-1 0 0,0 0 0,2 0 0,1 0 0,4 0 0,-1 0 0,0 0 0,5 0 0,-3 0 0,-1 0 0,0 0 0,-3 0 0,1 0 0,-2 0 0,-1-2 0,-3-4 0,-2-6 0,-2-5 0,-1-4 0,1-3 0,-1-2 0,3-6 0,-1-3 0,2-5 0,1-6 0,1-6 0,0-4 0,6-12 0,4-2 0,-11 33 0,1-1 0,1-4 0,0-1 0,1 0 0,0-1 0,0-1 0,1 0 0,-1-4 0,1 1 0,-3 5 0,0 0 0,0 3 0,0 1 0,-2 0 0,0 0 0,7-32 0,-5 3 0,-4 8 0,-5 3 0,-2 0 0,-2-1 0,0 0 0,0 0 0,1 2-816,4 4 1,-4-4-1,4 6 1,-2-1-1,0-1 1,1 2 415,-1 1 0,-2-7 0,-1 1 0,0-3 0,0-2 0,0 0 0,0 0 244,0-1 0,0 5 0,0-3 0,2 2 0,1 4 0,1 4 1122,-1 2-864,-1 11 0,-2-8 0,0 10 0,-2-2 0,-2 2 0,-5 2-204,-3 2 1,-3-3 0,-3 1 0,-4-1 0,-3-2 0,-2-1 0,-2-2 39,-7 1 0,2-2 0,-7-2 0,4-1 1,1 5-1,2 2-1,3 1 1,3-2 0,3-3-1,1 2 1,3 2 0,2-2-1,3-2 851,1-1 1,-3 2 0,0-1 0,2 2 0,0-1-1,-2 2 1,-4 2-1106,-3 5 1,-8-1 0,-3 0 0,-2-1 0,-4 0 0,0 0 61,-3 0 0,1 0 0,5 4 0,2-1 1,3-1-1,0-4 0,1 0 393,1 1 1,-1-4-1,4 4 1,-3-1 0,3-1-1,-1 1 260,-1 1 0,2-4 0,-7 4 0,0-1 0,1 1 0,-2 1 0,-3-1-155,-3 1 1,1 0 0,4 5 0,-4-1 0,1 0 0,0 1-1,2 0-327,3 4 1,-2-3-1,4 3 1,-2-3-1,2-2 1,2 2 178,2 3 1,-4-8 0,-2 3-1,-1-1 1,0-1 0,2-1 0,-1-3 80,2-1 0,-4 3 1,2-3-1,-2 0 1,-1 2-1,2-1 1,2 3-177,-2 2 0,-5 3 0,-1 1 0,2 4 0,-2 0 0,1 3 0,1-3 0,-4 6 0,-1-4 0,2 3 0,0 2 0,4-1 0,0 0 0,3-4 0,1 3 0,-1-3 0,1 2 0,1 0 0,1-2 0,1 2 0,1 1 0,3-3 0,-3 0 0,1 2 0,-2 1 0,-1 2 0,-3-1 0,0 3 0,-1 2 0,-1 3 0,-4 1 0,-1 1 0,-2 1 0,-5 1 0,3 2 0,-3 0 0,1 0 0,-1 0 0,-2 0-69,-3 0 0,1 0 1,5 2-1,-4 1 1,1 3-1,-3 0 0,1 1 76,0 1 1,-1-1 0,1 5-1,2 0 1,-4 2 0,-2 1 0,-4 3-218,-4 4 1,8-2-1,-8 9 1,2 2-1,0 2 1,31-14 0,0 0 56,-2 3 0,0-1 0,4-1 0,-1 0 0,-2 3 0,-1 2 0,0 1 1,0 1-1,0 1 0,1 0 0,-1 3 0,2 0 0,1 0 0,1 1-55,0-1 0,0 1 0,0 4 0,2 1 0,3-4 0,2 0 1,0 1-1,1 1 0,1-1 0,2 1 0,0-1 0,0 0 0,1 0 1,0 0-80,0-1 0,0 0 0,-15 32 0,17-31 0,2 1 0,-1 2 0,1 0 0,1 1 0,0 0 0,1 2 0,0 1-2532,1 2 0,0 0 2515,2-6 0,1 0 1,0 11-1,1 1 0,2-9 1,0 1-1</inkml:trace>
  <inkml:trace contextRef="#ctx0" brushRef="#br0">21675 13954 26380,'18'-6'-1453,"1"-2"0,2 1 1884,2 2 0,8 4 0,6 1 0,5 0 0,5-2 0,4-1 0,6-2 0,6-3 0,6-1 1,2 0-1,-32 5 0,-1 1 0,2 0 0,0 0 0,4 1 0,0 1-247,0 0 0,1 1 0,-2-1 1,1 2-1,0-1 0,1 0 1,-1 0-1,1 0 0,-4 0 1,1 0-1,-2 0 0,0 0 1,31 0-185,-6 0 0,-7-2 0,-9-1 0,-7-1 0,-4 1 0,-7 1 0,-3 2 0,-12 0 0,-6 0-1496,-7 0 0,-12 6 1338,-13 3 0,-9 3 1,-3 1-1</inkml:trace>
  <inkml:trace contextRef="#ctx0" brushRef="#br0">22115 14100 25974,'0'-19'-1937,"0"0"0,1-2 0,4 8 3118,4 7 0,8 6 0,8 4 0,8 4 0,10 0 0,9 0 0,12-1 0,10-1-1395,-33-3 1,1 0 0,3 2 0,1 0-1,4 0 1,0-1 0,0 3 0,0 0 0,1 0-1,1 2 1,-2 0 0,0 1 398,-1 1 1,0-1 0,1-2 0,1 0-1,-1 2 1,0-1 0</inkml:trace>
  <inkml:trace contextRef="#ctx0" brushRef="#br0">15703 9169 9277,'7'-13'-45,"5"1"0,-3 2 0,3 2 0,0 1 23,-3-1 25,2 5 1,-3-7-1,4 4 1,-3-1 394,-5-4 0,-2 7 0,-4 4 0,-1 9 1,-1 7-359,1 6 0,0 5 0,-2 3 0,-4 4 0,-2 3 1,-3 6-387,1 2 457,-6 4 0,-4 5 1,-8-1-1,-3 0 1,-3 1-1,-1 0 220,-4 4 1,-2-2 0,1 5 0,-2-2-247,2-2 0,21-27 0,-1 0 1,0 1-1,1 0 0,0 2 1,1 0-1,0 0 0,1 0 0,0 0 1,1 1-1,0 0 0,1 0 1,1 1-1,0 1-102,1 2 1,0 0 0,0 1 0,0 0 0,3 0 0,1 1 0,0-3 0,1 1 0,0-1 0,1 0 0,-1 0 0,1 0 38,-1 1 1,1 0 0,1 2 0,1 1 0,-3-3-1,1 0 1,-1 0 0,1 1 0,0 0 0,-1 0 0,0 0-1,-1 1 1,-1 0 0,0 1 75,0 0 0,0 0 0,0-1 0,-1 1 0,1-2 0,-1 0 0,1 1 0,0-1 1,-1 0-1,1 0 0,0 2 0,0 0-66,-1 0 0,1-1 1,0 1-1,1 0 1,0-2-1,0 0 0,1 0 1,1-1-1,0 0 1,1 0-1,1 0 1,0-1-1,-7 37-10,2-3 0,-1 0 0,1-2 0,0-4 0,-1 0 1,1 0 160,0 2 0,1-7 0,1 0 0,2-3 0,-1 3 1,0-1 410,1 0-535,-3-1 0,5-2 1,-7 3-1,2 5 0,2 0 1,1-1-114,-1-2 0,4 1 0,1-3 0,4 5 0,1-2 0,0-1 0,0-5-132,0-1 0,6 1 0,3-1 0,1-4 1,0-4-1,-1-4 248,2-2 1,-1-2-1,0-1 1,-1-1 0,2 3-1,1-1 1,1 1 90,0-3 0,-4 1 1,0 5-1,0 3 1,0 0-1,0 1-321,1 1 0,-3-2 1,1 6-1,-1 1 0,1-3 1,2-2-1,2-4 51,1 0 1,1 4-1,-3-7 1,0-4-1,-1-1 1,3-4 501,4 1 1,1 3 0,-4-5 0,3-2 0,3-1 0,3-1 924,0 0-1348,11 5 0,-11-2 1,8 4-1,-2 0 0,1-1 1,2-1-137,3-2 0,-4-1 1,3 1-1,0 3 1,0-1-1,1 2 1,1-1 113,0-1 1,-5 0-1,4-6 1,1 1-1,-1-1 1,1 0 289,1-4 0,0 2 0,1-5 0,-1 0 1,2 0-1,-2-2 0,1-1-72,1 2 0,2-4 0,2 4 1,2-3-1,-1-2 0,1 1-174,-1-1 1,2-4-1,-5 0 1,1 0-1,-4 0 1,1-2-1,-1 0 152,2 1 1,-1-5-1,-2 3 1,-1-2 0,-1 1-1,1-2 1,-2-2 117,-2-1 0,4 0 0,-4 0 1,3-1-1,2-2 0,1-2-292,2 2 1,0 2 0,0 1 0,0 0-1,0 0 1,1 0 0,1-2-86,-2-2 1,3 2 0,-6-4 0,4 2 0,4-2 0,-4-1 511,-4-4 1,5-1 0,-4-1 0,2 0 0,3-2 0,-1-1 550,-1-2-820,5 0 1,0 0-1,4-1 1,-1 0-1,2-2 1,0 2-369,3 0 1,-1-4 0,-1 6 0,-2-1 0,-2 0 0,-1-1 0,-2-2-96,-4-3 0,6-1 0,-5-1 0,2-1 0,4-1 0,-4-2 268,-2-1 1,6-6 0,-3 1 0,4-2 0,3-3 0,-2-1 0,2-1 267,-2 0 1,1 9 0,0-6 0,0 2 0,-5 1 0,-3 0-239,-5 1 0,-1 5 1,2-5-1,-2-1 1,-5 0-1,-2 0 1,-5 2 18,0-2 0,-1 0 0,-2-2 0,-4 2 0,-3-1 0,-2 1 18,0-2 0,5 5 0,0 0 0,-2 2 0,-1 2 0,-2 2-165,1 1 1,-1 0-1,2 1 1,1-1-1,2 1 1,-2 0 0,-1 3-5,-2 0 0,1 1 1,-1-3-1,0 1 1,1 4-1,-2-1 219,-4 0 1,4 5 0,-3-2 0,3 2-1,1 0 1,1-4 0,0 0-37,4-4 0,-1 3 0,5-1 0,0 0 1,0-1-1,0 3 0,1-1-133,-3 0 0,1 4 0,-5-4 0,4 0 0,-1 2 0,0-2 121,-3 0 1,-5 4 0,-2-4 0,1 0 0,2 2 0,0-2 0,-2 2 151,-1 0 1,-2-4 0,4 4 0,-2 0 0,0 0 0,-1 2-240,1 3 1,-1-4 0,2 0 0,-1 2-1,1-1 1,1 1 0,-1-2-117,-1 2 1,-2 0 0,4 0 0,-2-2 0,0 0 0,-2 0 0,-1-1 167,0-2 0,-5 1 0,4-4 0,-2 2 0,0-1 0,1 1 108,-1 0 1,4 1 0,1-2 0,1 2 0,0 0 0,1 0-134,2-2 1,6 2-1,-1 0 1,0 2-1,-1 1 1,0 0-1,2 1-112,-2 0 0,-5-2 1,-4 1-1,1 2 0,-3 1 1,1 0-1,-3-1 193,-1-2 1,2 1 0,1 2 0,-2-1 0,-2-2 0,-1 0-12,0-1 0,5-2 0,-1-6 0,-1 1 1,-2-2-1,-1-2 0,0-3-81,0-1 1,0 5 0,-1-1 0,-3 5 0,-5 3-1,-3-1-484,-2 3 1,-6 0 0,-5 9 0,-8 2 0,-4 4 0,-6 5 0,-4 6 583,-8 8 1,-10 11 0,28-8 0,0 0 0</inkml:trace>
  <inkml:trace contextRef="#ctx0" brushRef="#br0">16676 15833 27915,'0'-21'-2163,"2"2"0,2 5 0,5 1 0,3-2 2293,1-3 1,5 7 0,1-4 0,0 1-1,1 4 1,-4 0 0,-1 2-11,-2 4 1,-9 2-1,-7 4 1,-8 2-1,-6 7 1,-2 4-1,-2 4 1,1 0 205,2 0 1,3 5 0,2-2 0,1 3 0,3 3 0,3 2 69,0 1 1,5 0 0,-4-3 0,5 2 0,3 3-1,2 1 1,-2 3-107,-2 1 0,-1-2 0,0-1 0,0 2 0,0 2 0,0 1-239,0 0 1,-6-3 0,-3 0 0,-3 3 0,1 0 0,0 1 0,4-4-416,1-4 1,-3-1 0,4-1 0,3-2 0,0-4 0,2-4 558,0-2 0,0-1 1,2-5-1,2 0 1,5-1-559,3-3 1,0-2 0,-2-4 0,-1 2-2543,1-2 1,-2-2-1,0-2 2206,3-4 0,-5 2 0,0-6 1,-2-1-1,1-2 0,-2-1 1,-2 0 653,-1-1 0,0-1 0,0-1 0,0-2 1,0 2-1,0 0 0,-1-1 913,-4 0 0,-1-1 0,-4 6 0,1 2 0,-1 1 1030,-2-2 1,0 7 0,3 4-1,6 7-1162,6 5 1,6 2-1,9 0 1,5 4-1,7 4 1,7 4-683,6 0 1,0 1 0,7 0 0,4-1-1,3 2 1,4 3-63,3 5 0,-29-17 1,1 0-1,1 1 1,0 0-1</inkml:trace>
  <inkml:trace contextRef="#ctx0" brushRef="#br0">6932 10862 23884,'0'-14'-216,"-2"7"0,-2 2 0,-5 4 0,-3 2 0,-3 2 1,-1 2-1,-3-2 0,-1-2 0,0-1 0,-1 0 0,-1 0 1,0 0 364,-1 0 0,3 0 0,-4 0 0,3-1 0,2-4 0,1-3 0,0-4 0,1 0 95,0 3 0,2-3 0,2 3 0,0-1 1,-2 1-1,-1 3 0,-4 2-285,0-1 1,-3 1 0,-5 5 0,-1 2-1,-4 3 1,-1 1 0,-3 4-63,-1 1 0,-2 1 1,0 0-1,0 1 1,0-2-1,0-2 261,0-1 0,4 0 1,2 2-1,1 0 1,2-4-1,0 1 99,0-1 0,0 0 0,4 4 0,1-2 0,-1 1 1,2 2-1,1 1-300,2 1 1,0 3 0,-5 1 0,0 0 0,1 0 0,-1 1 95,0 2 0,1 1 0,-1 3 0,0-1 0,2-4 1,2 1-1,2-2 86,2 1 0,1 2 1,3-3-1,-1 0 0,-2 2 1,3 0-62,5 3 0,-1-1 0,5 2 0,0-1 0,-1 3 0,1-1 0,-1 6-252,-1 0 1,4 1 0,-5 5 0,0 5 0,0 2 0,-1 2 128,-5 0 1,2 2 0,-5 3 0,3-2 0,2-1-1,-1 2 1,1-1 147,0-1 1,1 0 0,2-6-1,1-2 1,0 2 0,1-3-70,4-3 1,2 0-1,2-4 1,0 1-1,2 1 1,1 1-1,1-1-114,-1 2 1,3 2 0,-1 1-1,-2 1 1,-2 2 0,-1 5-3,0 3 0,-1-5 0,-4 8 1,-4-3-1,-3 0 0,-1-1 1,0-2 139,-1-3 1,6 0 0,0-5 0,2-2-1,3-1 1,2-3-58,1-1 0,0 4 0,0-3 0,0 2 1,0-1-1,0 1-147,0-2 1,4 4-1,2-2 1,0 2-1,0 2 1,-3 2-1,-2 2-3,-1 5 1,0 4-1,-1 4 1,-3 2-1,-4 0 1,-1 0-1,0-2 115,-1-3 0,4-5 0,2-1 0,2-3 0,2-2 0,0-3 151,0-4 0,5 1 0,1-4 0,1-1 0,3 1 0,1-4 1,-1 1-254,-1 1 1,-2 3 0,4 6 0,-4 0 0,-1 2 0,-3 0 0,0 4-71,1 2 1,-2-1 0,2 5 0,-2-2 0,-1 2 0,2-3 234,2-2 1,1-4-1,-3-6 1,3-3 0,1 0-1,3-1 159,2 0 0,-3-2 0,0-3 0,0 1 0,0 3 0,-2-3 0,0-1-239,1-1 0,-5 1 1,3 3-1,-2 3 0,1 2 1,-2-2-60,-2-2 1,1 1-1,1-2 1,1 5-1,0 2 1,1 1-1,1-2 82,1-2 0,-2-4 0,2 3 0,0-1 0,-1-3 0,2-4 146,-1-4 0,2 4 0,3-4 0,-2 2 0,-1-1 0,2-2-190,0-2 1,3 5 0,-1-2-1,-1 2 1,-2-1 0,-1 0-1,0 0-78,-2 3 0,5 0 0,-4 1 0,1 0 0,-2-1 0,0 1 0,-1-1 51,0 1 0,3 0 1,-3-2-1,0-3 1,1-3-1,1-1 330,2 0 1,2-5 0,1-4 0,1 0 0,-1 0 0,2-2-17,3-1 0,1 3 0,5-3 0,-2 0 0,1 1 0,3 1 0,0 1-291,1-2 0,0 5 1,-2-5-1,-1 2 0,-4 0 1,1 1-91,0 2 0,-1-3 1,4-1-1,-2-2 0,1-3 1,-1-2-1,2-1 520,4 0 1,-2-6 0,8-4 0,0-5 0,5-3 0,-1 0-68,1-1 0,7 3 0,-6-5 0,1 2 0,1 1 0,-2 0-861,0 1 497,6-1 1,-9 3-1,1-1 1,-2-2-1,-4 0 1,1 0-186,-3 1 1,-2-7 0,-3 2 0,-1-4 0,-2-2 0,0-3 0,0-4 385,0-4 1,-4-1 0,3-1 0,0-4-1,-1-2 1,4 0 150,1 2 1,1-1 0,-3 2-1,-1 2 1,2 4 0,1 4-284,2 1 0,-5-2 0,-1 4 0,0 0 0,-2-1 0,0 1 0,-3 0-224,-1-1 0,-3 3 0,-2-3 1,-1-1-1,0-2 0,0-4 1,0-1 497,1 0 1,1-1 0,-1-2 0,-1-3 0,1 0 0,2 0 124,2 3 0,-1-1 0,0 2 0,1 4 0,-1-1 1,0 2-526,1 2 0,-1-2 1,-1 6-1,-3 0 1,-5 0-1,-2-2 0,-2-1 58,0-3 1,0 0 0,-2 0 0,-1 1 0,-3-1 0,0-1 226,0-2 0,0 0 0,3 0 0,-1 1 1,1 2-1,2 2 0,2-2-164,3-2 1,2 1 0,5 1-1,-2 3 1,0-2 0,-1 1 0,0-4-143,-2 2 1,3 0 0,-5-1-1,1-1 1,-1 2 0,0-1 290,-1 1 1,-3 4 0,-3-1-1,-1 0 1,0 1 0,-1-1 0,1 2-198,1-1 1,1-3-1,2 5 1,0 0 0,0 0-1,2-1 1,1-2-409,1-3 0,5-2 1,-5 1-1,1-1 1,-1 1-1,2-2 661,2 3 1,-5-3-1,1 4 1,-2-1-1,-1 0 1,2 3-61,1 1 1,1-2-1,-5 4 1,0 1-1,0 2 1,0 1-1,0 1-416,0-1 1,0-4-1,0 0 1,0 0-1,0 0 1,0-2 0,0-1 70,0-3 1,0 3 0,1-2-1,2 1 1,2-1 0,-2 1 291,-2-2 1,4-2-1,-1-1 1,1 0-1,-1 0 1,0 2 79,-1 2 1,-1-2 0,-1 4 0,2-2 0,2 2-1,-2 0 1,-2 1-521,-1 1 0,0-5 0,-1 1 0,-2-1 0,-2 0 0,1 3 158,-2 2 0,3-4 1,-4 3-1,-1 1 1,2-1-1,-1 4 0,1-1 367,0-1 0,0 3 0,3-3 1,-3 1-1,0 1 0,0-3 1,2 3-44,-2 1 1,3-3 0,-4-2 0,-1 0 0,1-1-1,-5 2-540,-4-1 1,-1-2 0,-5 2 0,-2 2 0,-2 0 0,-4 3-87,-1-2 0,-6 5 0,1 4 0,-1 2 0,-1 3 0,-1 1 1,-2 3-19,-1 3 0,0-1 1,0 5-1,-1 2 0,2 3 1,-2 8-1,1 8 561,1 9 1,-5 17 0,-2-1 0</inkml:trace>
  <inkml:trace contextRef="#ctx0" brushRef="#br0">5399 17645 8481,'-21'-26'-2,"8"0"1,10 4 0,4 4 388,4 4 0,1 5 0,-2 0 1,5 0-1,3 0 0,1 2 1,2 1-1,3 3 0,4 1 0,3 2 1,0 0-1,-1 0 5603,-2 0-5984,0 0 1,1 0-1,-3-1 1,1-2-1,-2-2 1,1 1-1,-4-1 1,0 0 138,2-3 0,-3-1 1,2-3-1,-2 2 0,-1 3 1,-1-1-1,0 2-16,1 0 1,3 2 0,1 4 0,-2 0 0,-1 0-126,-1 0 0,-1 4 0,0 2 0,-1 2 0,-2 4 0,-1 2-596,2 4 0,-4 4 0,2-2 0,1-1 1,2 2-1,2-2 592,-1 0 0,6 5 0,2-3 0</inkml:trace>
  <inkml:trace contextRef="#ctx0" brushRef="#br0">5919 17672 9195,'-26'-19'0,"4"5"0,4 10 2726,4 7 1,0-2 0,1 5-1937,0 0 1,1-3 0,3 6 0,4 1 0,4 2 0,2 3 0,4 3 0,4 2-786,3 1 1,1 4-1,2-2 1,1 2-1,2 3 1,0 1-1856,1 3 1,-4 5 0,4-2 1849,0 4 0,2 1 0,6 0 0</inkml:trace>
  <inkml:trace contextRef="#ctx0" brushRef="#br0">6332 18152 7975,'12'1'0,"-2"2"807,-1 1 1,-5 5-1,4-3 1,-2 2 448,-3 2 0,-2-3 0,-1 2 0,0 2 0,-1 1 0,-4 2 0,-4 4-195,-3 4 1,-1 4 0,0 0 0,-1 2-1,1 2 1,1 1-1526,3-1 0,-1-2 0,6-3 0,1-3 0,1-4 0,2-3-1327,0-2 0,0-8 0,2-8 0,2-11 1364,5-5 0,1-3 0,1-5 1,-2 2-1,-1 1 0,1 4 0,-1 0 1333,-2 4 1,3 6-1,-3 2 2370,1 2 1,-3 3 0,5 8-2969,2 4 1,-4 2 0,0 3 0,1-1 0,-1 0 0,2 1-1,0-1-1443,0 0 0,1 5 0,7 1 1,2 1-1,2 0 0,4 0-6908,4-1 8043,0 5 0,15-10 0,-3 6 0</inkml:trace>
  <inkml:trace contextRef="#ctx0" brushRef="#br0">6932 18538 8250,'-14'-18'856,"1"1"1,0-6 0,-1 7 0,1 3 0,1 2 1109,3 1 0,-1 3 0,5 1 0,3 4 0,2 8-2151,4 4 0,3 10 1,7 2-1,-1 2 0,2-1 1,1-2-1,3 0-2423,2 0 1,-9-5-1,1 0 2091,-1-6 1,-6-7-1,-3-10 1,-4-8-1,-5-4 1,0-3-1,0 0 923,3-1 0,1 7 0,2-2 0,2 3 0,2 4 0,5 2-428,3 4 1,9 4 0,5 1 21,8 0 0,11 6 0,2 1 0</inkml:trace>
  <inkml:trace contextRef="#ctx0" brushRef="#br0">7465 18471 7207,'-21'-23'0,"3"-1"0,5 3 2219,4 7 0,2 8 0,2-2-1345,-4 2 1,3 5-1,2 10 1,3 8-1,1 7 1,1 4-1514,3 3 1,4-2-1,7 3 1,2-1-1,6 0 1,3-1 638,5-2 0,4-1 0,5-1 0</inkml:trace>
  <inkml:trace contextRef="#ctx0" brushRef="#br0">8038 18565 8110,'-18'-20'0,"1"-2"0,-6-1 0,6 0 0,2 6-79,4 2 1,0 3-1,3 2 1,1 1-1,2-3 1,4-3-1,2-3-102,4 2 0,2 1 0,6 2 0,2 0 0,2-2 0,0-2 341,0 0 0,-3-1 0,-2 3 0,-3-1 0,-4-3 0,-4-1 0,-1 0 1090,0-1 1,-1 5-1,-4-2 1,-4 4 0,-3 6-672,-1 3 1,0 10 0,-2 5 0,-1 6 0,-4 8 0,1 6 0,-2 7 64,1 5 0,3 1 0,0 6 0,0 0 0,3-1 0,-1-3-415,3 1 0,3-4 0,0 2 0,5-2 0,2-4 0,2-4 0,0-6-963,0-4 0,0-8 0,2 2 0,2-5 78,5-4 1,-2-4-1,2-10 1,2-4-1,0-4 1,3-5-1,-1-4 633,0-3 0,1 0 0,-1 1 1,-1 3-1,-2 4 0,-2 3 1820,-2 4 0,-2 5-1169,-4-3 1,0 11 0,2 2 0,2 9-1,5 7 1,4 1-1787,5 1 0,4 10 0,8-6 0,2 1 0,3 0 0,2-3 1158,1-3 0,2 4 0,0-6 0</inkml:trace>
  <inkml:trace contextRef="#ctx0" brushRef="#br0">8331 18858 8149,'-20'-15'0,"3"-1"1304,7-2 1,0-4-1,5 4 1,2 2-552,2 1 1,1-3 0,0 0 0,0 2 0,1 3 0,4 2 0,4 4-128,2 1 1,3 2 0,-1 4 0,0 0-1,1 0-829,-1 0 0,-4 4 1,0 2-1,0 1 1,0 4-1,-1 1 1,1 1-414,-1 0 0,7 1 0,-5-1 0,0-1 0,2-2 0,0-2 154,1-2 1,1-2-1,-1-4 1062,0 0 0,-5-2 1,-4-2-1,-2-5 2566,-2-3-3047,0 5 0,0 2 0,1 10 0,4 2 0,3 2 0,3 0 1,-1 1-1261,-1 2 0,0-3 0,4-1 0,1-1 0,-1 0-818,0 4 0,1-5 2890,-1-2 0,-6-4 0,-2-4 1406,-4-5 1,-1 1-1,2 1-1983,2 1 1,4 2 0,5 4 0,2 1 0,3 2 0,4 3-1173,3 1 1,3-2 0,2 2 0,2-1 0,-1-1 0,-1-1 0,-5 0-347,0-1 1,-5-1 0,-3-2 0,-2 0 2152,-1 0 0,-7 3 0,-3 4 0,-2 8-431,-2 4 0,-6 7 0,-3 6 0,-3 7 0,-1 1 0,0 3-658,-1-2 1,1 0 0,1-2 0,2-4 0,2-5-1,2-6-818,3-6 0,-3-8 0,2-10 0,2-13 595,5-10 1,9-14 0,8-4 0,0-5 0,5-4 0,4-1 0,3 1-1459,2 1 1781,-4 6 0,8-9 0,-4 5 0</inkml:trace>
  <inkml:trace contextRef="#ctx0" brushRef="#br0">21941 12847 8425,'6'-13'0,"2"0"0,5 1 0,2 3 0,1 5 0,2 2 0,6 2 0,-4 0 0</inkml:trace>
  <inkml:trace contextRef="#ctx0" brushRef="#br0">22168 12794 8425,'9'0'0,"-2"-1"0,-1-4 0,-1 2 0,-5-6 389,0-1 0,6 4 0,3 2 1,2 1-1,3 0 733,-1-2 1,0 1-1,1 4-821,-1 0 0,-7 0 0,-6-2 1,-7-1-1,-5-3 52,-2-1 0,1-2 1,-2-3-1,-1 2 1,-2 1-1,2 0 1,1 0-1,2 2-221,-1 1 0,1 0 0,0 3 0,-2-1 0,-1 1 0,-4 1 0,0 1-114,-4-4 0,-6 4 0,-2-4 1,-2 4-1,-3 1 0,-2 0 240,-1 0 0,-1 0 0,-1 0 0,1 0 0,2 0 0,2 0 1,3 1-93,3 4 0,-2-2 0,2 4 1,3 1-1,3-3 0,3 3-189,-2-1 0,3-2 0,-1 4 1,0-1-1,0 1 0,-1 0 576,0 2-374,-8 0 1,3-2 0,-5 0 0,2 2 0,-2-1 0,1 0 0,-1-1 243,3 2 1,-2-4 0,1 2 0,1 0 0,2 0 0,3-1-522,3 3 1,-2-1-1,5 1 1,-1-4-1,1 0 1,1 1 17,-1 2 1,4-2 0,-4-1 0,0-1-1,-3-2 1,-2 1 0,-1-1 342,-2-1 0,6 3 0,-8-1 0,-1-1 0,0 0 0,-1 2-144,0 2 0,3-1 0,4 4 0,-1-3 0,3 3 0,1 1 0,5 1-229,1 0 0,3 5 0,2 0 1,3 0-1,1-1 0,3 1 49,1-2 1,-2 4 0,-1-3 0,2 0 0,2-2 734,1-2-442,0 0 0,0-4 0,0 0 1,0 1-1,-2 2 0,-1 2-209,-1-1 1,0 0 0,4 0 0,0 2 0,0 2 0,1 0 0,2 1-79,1 1 0,7-2 1,-2 3-1,1 0 1,0-3-1,-1 1 101,2 0 1,-1 1 0,0-3 0,-1 2 0,2-1 0,0-3 0,3 0-47,-1-1 0,2 0 0,1 1 0,4-1 0,0 0 0,4 1 0,1-1 0,3 5 0,2 0 0,2-2 0,3-1 0,2-1 0,0 3 0,-2 0 0,4 1 0,-4-4 0,4-1 0,-1-1 0,-1-2 0,-1-1 0,-1-2 0,5 4 0,0-4 0,-1-1 0,-2-3 0,-2-1 0,1 3 0,1-3 0,1 4 0,4-2 0,1 2 0,1 0 0,2 2 0,2-1 0,-4-3 0,3 4 0,-1-2 0,-1-2 0,1 1 0,3-1 0,-2 1 0,2-5 0,0 0 0,0 0 0,-2 0 0,-1 0 0,3 0 0,-3-2 0,0-1 0,1-3 0,-1-1 0,1-2 0,1 1 0,1-2 0,4 4 0,0 0 0,1 0 0,-1 2 0,0-2 0,1 0 0,-1-4 0,0 1 0,-1 0 0,-3 0 0,-5 0 0,-2-1 0,1-2 0,-2-1 0,-2-1 0,-1 1 0,-1 0 0,-1-1 0,-5 1 0,2 0 0,-2-1 0,0-1 0,0-1 0,1-3 0,3-2 0,-1 5 0,1-3 0,-2 1 0,-4 0 0,1 0 0,0-1 0,-5 3 0,6-5 0,-2 0 0,1 2 0,3-2 0,-1 1-67,1-4 0,1 3 0,-6 0 1,-4 2-1,-2 1 0,-3-1 76,0-3 1,-5 3 0,-7 0 0,1 1 0,-2-2 0,-1 1 0,-2 0 17,-1 3 0,2 1 0,1 2 1,-2-1-1,-2 1 0,-1 0-400,0-1 1,0 1-1,-1 1 1,-2 2-1,-3 1 1,-2-2-1,-2 0-81,-2-3 1,-6 1 0,-1 0 0,-1-1 0,-6 1 0,-2 0 502,-3-1 0,-6 0 0,0-3 0,-4-1 0,-4 2 0,2 1 0,0 2-98,-1 0 0,1-1 0,-6 3 0,0 0 0,0 4 0,0-1 0,0 2-166,2 1 1,-9-1 0,1 3-1,-3-3 1,-3-2 0,1-1 106,-4 2 0,-1-5 1,-2 3-1,2-3 1,3 1-1,4 0 52,3 2 0,3 2 0,2-2 0,3 5 0,1 2 0,4 2 0,4 0-1261,2 0 1,5 6 0,-3 4 0,3 7 1316,6 5 0,-8 9 0,5 3 0</inkml:trace>
  <inkml:trace contextRef="#ctx0" brushRef="#br0">19742 10955 8247,'13'7'0,"2"-2"0,1-2 0,4 1 32,0 5 0,-2 3 0,4 1 0,2 2 0,1 0 0,0 0 0,-2-5 1,-6-1-1,-2-3 0,-1 0-275,-1-3 1,0-2-1,-1-2 1,-3-4 1048,-5-4 1,-2 2 0,-4-2-1,-1-1 1,-2-1-429,-3 2 1,-1-2 0,-4 3 0,-2-1-1,-1 2-132,-2 1 0,-1-4 0,1 1 0,-4-3 0,-3-1 1,-4-1-1,0 1 9,-2 0 1,-5-1-1,5 1 1,0 0-1,0-1 1,0 1-226,1 0 1,2 4 0,1 1 0,1 1 0,-1 1 0,0 0 0,1 2-273,-1-2 0,-1 3 1,-3-6-1,-5-1 1,-4-2-1,-4-2 242,-5 1 0,-1-2 0,-1-1 0,4-3 0,1-1 0,1 0 1,3 0 229,2 1 1,-3-4 0,9 2 0,-1 0 0,4 2-1,3 1-156,2 0 1,0-4-1,3 4 1,2 2-1,0 0 1,2-1-281,0 0 0,-5-6 1,2 4-1,-3-2 1,-2-2-1,-1-1 1,-2 0 198,-1 2 0,0 4 0,4-2 1,1 0-1,-1 4 0,2 0 1,3 0 54,4-2 0,0 0 0,3 5 1,3-1-1,1 1 0,0 0-32,2-1 1,-1 1 0,5-2-1,1-1 1,0-3 0,-1-1 0,1 0 60,-2-1 0,4 3 0,-4-4 1,2-2-1,-1 1 0,1-3-51,-2 0 0,5 7 0,-5-8 0,1 2 0,1 1 0,1 0 0,1 2-58,2-2 0,0 4 0,0-3 0,0 1 1,0 0-1,0 0 168,0-2 1,5-1 0,1-3 0,0-2 0,1-2 0,-1-1 9,0 0 1,4-2 0,-2 4 0,1 0 0,-1 0 0,1 0 0,0 1-229,0 2 1,0 3-1,3 1 1,-2 3-1,-1 0 1,0 2-1,0 0-103,0 3 0,-6 1 0,3 2 0,-2-1 0,1 1 0,-1 0-2,2-1 0,-5 1 1,4 0-1,-2 1 0,0 1 1,1 3-1528,-1-3 1,0-1-457,2-1 1,-2 7 2169,5 6 0,7 6 0,6 7 0</inkml:trace>
  <inkml:trace contextRef="#ctx0" brushRef="#br0">20049 10942 7491,'16'-11'0,"-4"-2"22,-5-2 0,2 5 10,-5 1 1,-4 0 0,-5-4 0,-1-1 0,-2 0 0,1-4 0,-2-4 452,1-4 1,3 3 0,5-1 0,0-3 0,0 1-1,0-4-26,0 2 0,5-6 0,4 0 0,3-2 0,2 1 0,-1-2-187,0-2 1,1-1 0,-1 0-1,0-1 1,1-1 0,-3-1 0,-2 2-157,-4-2 0,-4 1 1,-1 4-1,0-1 0,-1-2 1,-4 0-213,-4-1 1,-2 4-1,-3 1 1,-1 3 0,-1 1-1,-2 3 134,2 2 1,-3-3 0,1 0-1,2 1 1,1 1 0,3-1 0,2-1 96,1 1 0,1 1 0,-1-1 0,4-2 0,0-2 0,1-2-130,1 2 1,1-5-1,1 5 1,-2 0 0,-2 3-1,2 3 1,2 3 3,1 3 1,-6-3 0,-3 2 0,-1 0 0,-2-1-1,0 2-102,-3-2 1,-6 3 0,4 1 0,-1-1 0,0 2 0,0-1 0,2 4-40,1 1 0,2 2 0,1 0 0,2-1 0,1 2 0,0 2-1092,2 1 0,-1 2-580,4-2 1,1 4 0,-6 10 1803,-2 4 0,-6-3 0,-4 0 0</inkml:trace>
  <inkml:trace contextRef="#ctx0" brushRef="#br0">19209 8649 8266,'-12'-19'41,"3"-3"0,3-3 0,6 0 0,0 1 261,0 2 0,6 5 0,4 0 0,7 2 0,5 1 0,3 3 0,5 2 1,2 4-180,4 4 1,7 1 0,-5 3 0,5 6 0,2 8-1,-1 7-559,1 3 0,3 10 0,-2 3 0,0 3 0,3 4 436,3 6 0,-2 1 0,-20-25 0,0 1 0</inkml:trace>
  <inkml:trace contextRef="#ctx0" brushRef="#br0">6452 14540 19957,'-9'4'0,"2"2"0,-1 0 0,1 0 920,-4-3 0,4-1 0,0-1 1,-1 2-1,4 1-241,2-1 1,10-1-1,11-2 1,2 0-1,4 0 1,3 0-1,3 0 1,0 0-475,2 0 0,-1 0 1,7 0-1,-2 0 0,1 0 1,-1 1-125,2 4 0,-2-4 0,1 5 0,-1-1 0,2 1 5,-2 1 0,0-4 0,2 3 0,-1-2 1,1 1-1,2-2 0,0-2 2,1-1 1,2 0 0,4 0 0,-1 0 0,2 0 0,-5-1-89,1-4 0,-4 2 0,-4-4 0,-3 0 0,1 1 0,-4-2 0,-3 1 0,0 2 0,-10-2 0,-2 1 0,-3 2 0,-4-2 0,-1 4-2256,-4-2 1,-1 2 0,6 2-391,1 0 2567,2 0 0,7-6 0,2-1 0</inkml:trace>
  <inkml:trace contextRef="#ctx0" brushRef="#br0">7931 14433 27443,'0'-13'-4258,"2"1"1,1 2 4661,1 1 0,8 1 1,0-2-1,6 1 0,1 0 1,2 0-1,-2 2 0,0 1 339,-2 3 0,2 2 1,-1 1-1,-2 1 1,-1 4-819,-2 4 1,-6 2 0,-2 3 0,-4-1 0,-2 0-1,-2 1-1745,-2-1 1754,-5 0 1,3 1 0,-7-1 0,1-1 0,1-2 0,2-1-2202,1 1 1526,0 2 0,0 3 1,2 1 852,1 2 0,-5 0 0,4-5 0</inkml:trace>
  <inkml:trace contextRef="#ctx0" brushRef="#br0">8185 13940 23925,'-8'-6'-1029,"4"-3"0,2 2 0,2-2 1,0-1-1,2-4 0,4-2 1,7-3 1498,8-2 0,0 5 0,1-2 0,3 5 0,2 2 0,1 4 0,-3 1 0,-1 3 0,-2 2 1,-1 2-1,-2 4-952,-3 3 0,-1 4 1,-2 2-1,1-1 367,-1 0 1,6 7-1,2 0 1</inkml:trace>
  <inkml:trace contextRef="#ctx0" brushRef="#br0">8225 15366 10924,'6'-32'-323,"-3"11"1,5 3 0,3 11 519,1 5 1,1 2 0,0 0 0,1 0 0,-1 2 0,0 2 0,1 7 0,0 3 0,4 6 0,3-1 0,1 2 0,0-2-3214,2 0 2997,7-1 1,3-5-1,6 1 1</inkml:trace>
  <inkml:trace contextRef="#ctx0" brushRef="#br0">8371 16059 8236,'-4'21'67,"-1"-3"0,-3-3 1,5-2 344,4 0 1,6-5 0,13-4 0,5-1-1,8 0 1,4 1 0,5-1 0,6-1-209,7-2 0,-6 0-204,4 0 0,-3-6 0,4-1 0</inkml:trace>
  <inkml:trace contextRef="#ctx0" brushRef="#br0">21115 13687 8467,'4'-25'0,"2"3"-363,2 4 1,1 10-1,2 8 1,-2 9 0,-3 6 557,0 3 0,3 4 0,9-3 0,6 1 0,5-1 0,11-1 0,11 1 31,11 3 1,-24-12 0,2-1-1,3 1 1,0-2 0,4 0-1,1-1 1,6 0 0,2-1-1,2 1 1,2-2-170,6 0 1,1-1 0,3 0 0,1-2 0,-21-2 0,1-1 0,1 0-1,0 0 1,0 0 0,1-1 0,2-1 0,1 0 0,0-1 0,0-1 0,0-1-1,1 0-146,1-1 0,1 0 1,0-1-1,0 0 0,1-1 1,-1-1-1,-1 0 0,-1-1 1,0 0-1,-2-1 0,0-1 1,-1-1-1,1 0 0,-1-1 1,0-2-1,-3 1 0,-1-1 1,0-1-1,-2-1 1,0-1-1,-2-1 0,17-9 1,-3-2 10,-7 2 1,-2-2 0,-4-1 0,-4-2 0,-9 3 0,-3-1 0,-3 1 0,-2-1 0,-5 0 0,-4 0 0,5-24 109,-10 5 0,-30 2 0,-23 4 0,9 21 1,-4 2-1,-12-2 0,-3 1 0,-9 0 0,-3 1 1,15 7-1,-2 1 0,-2 0-73,-6-1 1,-1 1 0,0 0 0,3 2 0,-1 1 0,0 0 0,-11-1 0,-2 0 0,0 1 0,0 0 0,0 0 0,0 2 0,-1 0 0,0 0 0,0 1 0,-4 1 0,0-1 0,-1 1 66,18 2 0,-1 0 0,0 1 0,1 0 0,-12 1 0,0 1 0,0 0 0,-4-1 0,-1 1 0,0 1 0,2 0 0,1 1 0,0 1 0,2 0 0,1 0 1,0 1-1,2 1 0,0 0 0,1 2 0,5 0 0,0 2 0,1 0-52,4 1 1,0 1 0,1 2 0,-1 3 0,1 1 0,1 2 0,-17 7 0,2 3 0,2 2 0,3 3 0,5 3 0,3 2-1,6 1 1,4 3-249,2 0 0,3 4 1,4 11-1,5 3 1,4-2-1,5 2 1,3 2-1,5 1 274,3 3 0,4 1 0,3-2 0,2 0 0,2 1 0,2 1 0,-1-1 0</inkml:trace>
  <inkml:trace contextRef="#ctx0" brushRef="#br0">17049 17112 8126,'0'-33'0,"0"5"0,0-1 0,0 5 0,2 6 253,2 3 1,-1 4 0,6 0 0,0 2 0,0-1-1,0 0 1,0-1 0,-2 2 0,-4 1-17,-6 0 0,-1-2 1,-8 5-1,-5 1 1,0-1-1,-4-1 1,0 1-31,-3-1 0,-5 0 1,-2 3-1,1-2 1,0 2-1,-1 2-73,-4 1 0,1 0 1,-2 0-1,-1 0 1,-3 0-1,-3 0-91,-1 0 1,-7 0-1,3 0 1,-4 0 0,0 1-1,2 2 1,2 2 220,2-2 1,0 3-1,3 0 1,-1-1-1,1 3 1,3-1 337,4 4-548,-2-5 0,7 10 1,-3-3-1,4 3 1,1 2-1,0 2-120,1 0 0,-3 1 1,-1 3-1,-1-2 1,0 0-1,4 0 1,1 1 224,1 0 0,0-2 0,2 0 0,1-1 0,4 0 0,-1 0-21,0 1 0,5-5 0,0 2 0,4-2 0,4 1 1,2 2-1,3 2-217,2 2 1,1 7 0,0 1-1,1 0 1,4 0 0,4 0-1,3 1 65,1 0 1,5-4 0,1 3 0,2-3 0,2-2 0,4-3 0,4-2 551,5-2 1,2 4-1,4-4 1,-1 0-1,4 2 1,1-2-173,5 0 0,9 3 0,0-4 0,4 0 0,6 0 0,1 1 1,-34-9-1,0-1-431,0 1 1,0 0 0,34 12 0,-34-13 0,0 0 0,0-1 0,0 1 0,36 9 0,-1 0 0,-2 0-13,-2 1 1,-3-6-1,-3 2 1,-4-5-1,-2-1 1,1-1 325,0-4 1,1-2-1,-3-2 1,1-2-1,5-1 1,1-3-1,5-1 63,1-4 0,-1-5 1,-31 7-1,2 0 1,-1 1-1,0 0 1,35-7-1,1 3-220,-3 4 0,-2-4 0,-2 3 0,1-3 0,0 0 1,-1 2-1,-1 1-345,-2-2 1,0 0-1,-5-3 1,0 1-1,0-2 1,-2-1 0,-1-2 129,0 2 0,-5 0 0,9-1 0,-1-1 0,-2 1 0,-1-1 0,-2-1-25,2-2 1,0 5 0,-5-4 0,-2 3 0,-2-1 0,-3 2-198,-2 1 0,-7 1 0,-3 1 0,-3 0 1,-3-1-1,-2 1 0,-6 0 0,-3 0 326,-5-1 1,-3 1 0,-5-2 0,2-1-1,2-2 1,-3 2 26,0 1 1,-6-3 0,-2-1 0,-2-2 0,-2-3 0,-2 1 0,-3-2-178,-3-2 0,2 3 1,-6-7-1,-3 2 1,-5-1-1,-5-1-1647,-4 1 1637,-1 2 0,-10-3 0,-5 0 0,-6 1 0,-7 2 0,32 15 0,-1 1 73,1 1 1,-2 0 0,-5-2-1,-1 2 1,0 2 0,1 0 0,-2 1-1,-1 0 1,0 1 0,0 1-1,4 1 1,0 1-196,2 1 0,1 1 0,-35 1 0,9 1 0,8 1 0,2 4 0,7 4 0,4 4-1779,5 5 0,8-2 2080,0 6 0,3 6 0,1 6 0</inkml:trace>
  <inkml:trace contextRef="#ctx0" brushRef="#br0">6065 16193 29097,'-21'-6'-1484,"7"-2"1,6-5 0,1 1 952,-1 3 1,5 2-1,-1 2 1,4-2 0,4-1-1,4 6 1,1 4 0,0 7 483,1 3 0,-3 2 0,1 0 0,-1 3 0,-1 0 0,0 1 0,-1 1 225,0 4 1,4-4 0,8 0 0,2 0 0,2 2 0,4 1 1103,4 1 1,3-7 0,5 2-1,3-4 1,1 1 0,6 0-895,4-2 0,8 4 1,2-8-1,4 2 1,3 3-1,6-1 1,-36-6-1,0-1-379,1 1 0,0 0 0,0-1 0,-1 1 0,0 0 0,0-1 0,33 8 0,-2-1 0,1 0-205,1 1 0,0-1 0,-3 0 0,0 1 0,2-1 0,-3 0 250,-2 1 0,2-3 0,-7 0 0,3-4 0,2-1 1,-3-3 209,-1-1 0,1 2 1,-3 0-1,0-1 0,1-3 1,-4-3-265,-1-1 0,-2-5 0,2 3 0,1-1 0,2-4 0,-2 0 0,-1-3 0,-2 1 0,2 0 0,0 1 0,3 0 0,-1 2 0,6-4 0,-1-1 0,-3 7 0,0-9 0,-1 1 0,-3 1 0,1 0 0,-3 2 0,-2 0 0,4-4 0,-5 1 0,-1 1 0,-2-1 0,-4 1 0,-1 0 0,-4 4 0,-1 0 0,-1 4 0,-1-1 0,1 2 0,-1 1 0,-5-1 0,3 3 0,-2-2 0,1 2 0,1 2 0,-1-1 0,-2-2 0,-6 2 0,-4-4 0,1 2 0,-2-2 0,-1-1 0,-6-4 0,0 4 0,-8-2 0,-1-1 0,-1-2-1270,-2-2 196,0 7 1,1 1-1,4 8 1,4 2-1,2 5 1,3 1-1988,-1-1 2665,6 3 422,2-5 1,6 7 0,-1-1-1</inkml:trace>
  <inkml:trace contextRef="#ctx0" brushRef="#br0">10478 16126 7835,'0'-18'0,"0"0"808,0 2 1,0 1-172,0 2 0,1 1 0,3 3 1,5 5-1,3 2 0,1 4 1,2 4 79,3 7 1,1 2-1,5 7 1,-3 2-1,0 2 1,-2 4-547,0 1 0,-1 0 0,-5-4 0,0-1 1,1 1-1,-2-2 0,-3-2-572,-5-6 0,-1 0 1,0-1-1,1 2 1,-1-2-1,-3-1 1800,-4-2-1354,-4 6 0,-11-4 0,-2 4 0</inkml:trace>
  <inkml:trace contextRef="#ctx0" brushRef="#br0">17196 16113 8201,'-13'-12'-9,"-1"1"0,1 2 0,0 1 158,-1 0 0,2-4 1,1 2-1,-1-5 1,-2-4-1,3-2 0,2-4 1,3-3-1,3-6 1,3-3-1,4-6 0,7-3 479,5-4 0,9-5 0,8-1 0,1 2 0,3-1 0,3 2 0,3-3 0,1 1-499,-1 0-103,-1-4 1,-2-2 0,-20 28-1,-1 0 1,1-1 0,-1 0 0,-1-1-1,0 0 1,-2-1 0,-1-1 10,-1 1 1,0-2 0,-3 1 0,-1 0 0,-1 0-1,-1-1 1,6-33 0,-4 4 0,-1 2 227,1-2 0,-2 10 0,1-6 0,-1 9 0,1 5 0,0 6-273,2 6 1,2 0 0,3 6 0,2 1-1,0 2 1,0 1-283,-1 1 1,1 5-1,-5 3 1,1 2 0,-1-1-1107,0 0 0,-4 0 0,-3 10 1,-4 7-1690,-8 7 3085,-11 11 0,-3 3 0,-7 6 0</inkml:trace>
  <inkml:trace contextRef="#ctx0" brushRef="#br0">17796 14007 8655,'0'-52'0,"0"3"0,0 9 253,0 8 0,1 12 0,2 6 0,3 3 68,2 1 1,0-2-1,7-3 1,2-3 0,2-2-1,2-3 1,2 3-1,2 0-317,2 4 0,1 7 0,2 5 0,1 5 1,0 8-1,-1 9-225,-4 6 1,2 10-1,-10 6 1,-1 7-1,-4 6 1,-3 4-1,-2 3-363,-2 6 0,2 2 0,-5-30 0,-1 1 584,0-1 0,-1-1 0,0 33 0,-1 2 0</inkml:trace>
  <inkml:trace contextRef="#ctx0" brushRef="#br0">16983 15086 8117,'-15'-28'0,"0"-1"-112,2-3 0,-4 3 1,7 5-1,-5 3 500,-3 2 0,1-4 1,3-1-1,1-4 0,1-6 1,2-3-1,2-8 16,2-5 1,3-2-1,8-10 1,5-3-1,7-5 1,-7 32-1,2-1-383,0-2 1,1-1-1,-2 3 1,0 0-1,0-3 1,-1 1-1,0-1 1,-1 1-1,0 1 1,-2 1-1,1 1 1,-1 1 0,5-31-1,-1 3-488,-3 5 1,-6 6 0,-1 6 0,-7 7 0,-4 7 0,-5 5 105,0 9 1,-1 5-1,0 5 1,-2 2 0,2 2-1,1 6 1,2 8-470,-1 9 0,2 13 830,4 6 0,2 14 0,6 5 0</inkml:trace>
  <inkml:trace contextRef="#ctx0" brushRef="#br0">16809 14087 8329,'-4'-46'0,"1"0"206,4 3 0,10 12 1,7 18-1,-1 10-996,3 10 1,5 9 789,6 15 0,6 4 0,-3 5 0</inkml:trace>
  <inkml:trace contextRef="#ctx0" brushRef="#br0">11904 11261 8498,'7'-19'0,"-1"4"0,-4-1-266,2 6 0,-4-1 0,2 5 0,-7 1 0,-2-3 0,-4 1 0,-1-4 0,1 0 505,2-3 0,-2 1 0,5 1-192,-1 3 0,3 3 0,-5 6 0,-3 0 0,-4 2 0,-5 1-6,0 1 1,-10 2 0,0-3 0,-6 1-1,-3-1 1,1-1 131,4-2 0,-8 0 1,3 0-1,-2-2 1,1-1-1,2-1 4,4 1 0,2 2 1,7 1-1,0 0 0,3 1 1,2 2-1,2 4-215,2 5 0,3 0 0,0 9 0,1 0 0,-2-1 0,-1 4-58,-2 1 1,-1 3-1,3 2 1,-4 1 0,0-1-1,-4-1 1,0 1 141,2 1 1,-3 0 0,3-4-1,-4-1 1,0 2 0,1 2 138,2 1 1,4-1 0,4-5 0,0-1-1,1 1 1,2-1-100,0 1 0,5 0 0,-1 2 1,2-1-1,2 2 0,-1 3 1,1 5-39,1 2 0,-3 2 0,2 0 0,-1 0 0,1 0 1,-2 0-83,-2 0 0,1 0 0,-3-1 1,2-2-1,1-3 0,1 0 1,-2-1 119,1-1 0,3-1 0,-4-3 0,1 2 0,1 1 0,0 0 0,3 2 1,-3-4 0,0 7-1,-1-1 1,-2 1 0,0-1 0,0 3-37,-1 0 0,-2-1 0,0 2 1,2 3-1,1 4 0,0 3 1,0-1-122,0-4 0,5 0 0,-4-2 1,2-4-1,2-1 0,-1-1 72,1 0 1,-5-7 0,3 2 0,0-3 0,-1-1 0,1 0 158,0-1 0,-4 0 0,1-3 0,-3-1 0,0 2 0,2 0-52,1-2 0,1 3 0,-2-1 0,3 4 0,-1 3 0,2 0 0,-1 2-293,-1 2 0,4 4 0,-3 1 0,-1 1 1,2 2-1,-1 0 83,-1-4 1,4-1 0,-3-7 0,1-1 0,1-2 0,1-3 0,-1-1 116,2-2 0,2-4 1,1 4-1,0 0 1,0 1-1,0-1 139,0 1 0,0 7 0,0 3 1,0 1-1,0 4 0,0 4 1,0 4-293,0 1 0,0 2 1,-2 4-1,-1 0 1,-1 1-1,1-1 123,2 0 1,1-4 0,0-1 0,0-4 0,0-5 0,0-7 0,0-4 413,0-1 0,0-5 1,0-1-1,0 0 1,1-1-1,4 4-400,3 1 1,9 3 0,3 3 0,4 3 0,4 3 0,0 0-239,1 0 0,-4 9 0,-2-6 1,-2 2-1,-2 1 0,-2-2 0,-2 2 88,-2 0 1,-4-4 0,0 4 0,0-5-1,-1-5 1,1-4 359,2-4 0,-4-2 0,0 0 1,2-2-1,0-2 0,3-2 1,0-3-200,4 0 0,-1 4 0,7-1 1,0 0-1,2-3 0,1 1-149,3 3 0,4-3 0,-1 4 0,1-1 0,1 0 0,-4-2 0,1 0-3,-2 2 1,-4-3-1,-2 1 1,0-4-1,1-3 1,-3 0 256,0-2 1,2-1 0,-4-6-1,-1 0 1,3 0 0,3-3-1,5-4 158,4-7 1,5-8-1,0 0 1,6-5 0,5-4-1,3-4-265,-2-4 1,3-1 0,-4-1 0,3-4 0,-2-2 0,-6-1 0,-5 3 19,-2-1 1,-11 3 0,0-6 0,-3-2 0,-3 0 0,1-4 8,-4-3 1,-1-4 0,-2-8 0,0-1 0,2 0-1,3 0 1,3 0-84,0 1 0,-9 33 0,1 0 0,-2 0 0,0 0 1,2 0-1,1 0 0,0 1 0,1 0 0,1 1 0,-1 0 1,16-33-138,2 3 1,-5 1 0,3-2-1,-3-1 1,-2 2 0,-4 0 172,-4-2 0,-4 2 0,0-9 0,-1 0 0,-1 1 0,-7 36 0,0-1-18,0-2 0,-1 1 0,0 1 1,0 1-1,1-4 0,0 0 0,-1 3 1,1-1-1,0 1 0,0-1 0,2-1 1,0-1-1,0-2 0,2 0-150,-1-2 0,2 1 0,1-1 0,1 1 0,-1 4 0,0 0 0,1 1 0,0 0 0,0 1 0,0 0 0,10-31 27,2 5 1,-5 6 0,-1 8 0,-5 4 0,-2 3 0,-4 6 0,-1 1 324,-3 2 0,-8 3 1,-4-4-1,-4-4 1,-5-2-1,-2-5-79,-1-2 0,-4 4 0,4-5 0,-1-1 0,1-3 1,2-5-1,2-6-224,3-6 0,0 2 1,3-6-1,0 2 0,2 1 1,-1 7 143,-2 6 0,-3 6 0,-3 2 0,-2 4 1,-4 3-1,-1 6 0,-5 3-48,-2 5 1,1 6-1,-5 7 1,-3 6 0,-2 5-1,-5 8 1,-1 9-3122,-4 10 3154,-6 24 0,2 3 0,25-16 0,1 1 0</inkml:trace>
  <inkml:trace contextRef="#ctx0" brushRef="#br0">9264 11715 28329,'5'-14'-5862,"1"2"5579,1 4 0,-2 2 1,2 4-1,-1-2 1,-5-5 690,-3-3 0,-6 0 1,-5 3-1,-1 5 1,1 2-1,0 2-88,-1 0 1,1 0-1,-2 2 1,-2 1 0,-6 1-1,-3 1 1,-5-1 0,-3 0-34,-1-1 0,-2-1 1,3-2-1,-3 0 1,-4-2-1,-1-1 219,1-1 0,-4-5 1,0 3-1,0 0 1,2-1-1,5 1-276,-1 0 0,1 2 0,-1 4 0,2 1 0,2 2 1,-2 3-1,-2 1-577,-1 4 0,2 1 0,0 1 0,3 0 0,-1 1 0,1-1 584,-1 0 0,2 1 0,-3-1 0,3 0 0,2 1 0,0-3 0,1 0-113,0-2 1,2 0 0,6 2-1,4 0 1,1-2 0,1 1-125,0 2 0,2 1 0,4 2 0,0 1 0,4 4 0,1-1 0,3 2-395,2-1 0,1 2 0,0 4 0,0-1 0,0-2 0,1 3 0,2-3 171,1 3 1,7-1 0,-1 1 0,5 0 0,4-4 0,0-3 476,1 0 0,8-4 1,-1 3-1,2-2 0,4 0 1,2 2-1,4 0 29,1 1-329,0-4 1,0 6 0,1-5 0,2 2 0,3 0 0,0-1 13,0 1 0,3 0 1,-5-3-1,1 1 0,1 2 1,1-3-1,2-4 274,0-2 1,1-4 0,6 2-1,5-1 1,3-3 0,5-2-85,4-1 1,-6 2 0,2 1 0,1 1 0,-2-1 0,0 0 0,-3 0-158,-3 2 0,-1-1 0,-5-4 0,2 2 0,-1 1 0,-4 1 0,-4-1 0,1-2 0,-5-1 0,-3 0 0,1 0 0,0-1 0,3-2 0,2-1 0,1-1 0,4 5 0,2 0 0,2-1 0,7-2 0,4-2 0,3 2 0,0 0 0,-1 0 0,1-1 0,2-1 0,-7 1 0,-3 0 0,2-7 0,-3 2 0,-1-1 0,1 0 0,-3 1 0,0-2 0,-1 0 0,0-4 0,-6-2 0,0-2 0,-2 0 0,2-2 0,-2 0 0,-1 4 0,0-6 0,-3 1 0,-2 2 0,2 0 0,-1 3 0,-4-1 0,5-2 0,-10 4 0,-2-3 0,-2 0 0,-2-1 0,-4 3-212,-2-3 1,-9 4 0,0-5 0,-6 1-1,-3-1 1,-3-3 132,-2-1 1,-8 3 0,-5 0 0,-7-2 0,-5-1 0,-6-2-1,-2 0-30,-5 1 1,-12 1-1,-6 1 1,-4 3-1,-6 2 1,-5 3 0,31 8-1,-1 1-133,-3 0 1,-1 1-1,-3-2 1,-1 1-1,-5-1 1,-2-1-1,-1 1 1,0-1 0,-3 0-1,1 1 1,-4 1-1,-1 0 57,-3 0 1,0 0 158,6 0 0,-1 1 0,-10 0 0,0 0 0,7 1 0,0 0 0,1 1 0,0 0 0,0 1 1,1 0-1,1 2 0,2-1-5,-2 1 1,0 1-1,2 0 1,1 1-1,1 1 1,0 1 0,1 1-1,-1 2 1,2 2-1,1 1 1,0 1-1,1 2 31,2 0 0,0 1 0,2 2 0,0 1 0,4 0 0,1 2 0,2 1 0,0 1 0,1 1 0</inkml:trace>
  <inkml:trace contextRef="#ctx0" brushRef="#br0">11371 12741 15937,'4'-25'-1005,"1"2"0,3 4 0,-3 6 620,-2-1 1,-3 6 0,-6 0 499,-7 2 1,-2 2 0,-6 4 0,0 0 0,1-2 0,-6-1 78,-3-1 0,-1-1 0,-4 5 0,0-1 0,1-2 0,-1-3 0,2-1 251,-1-4 0,-2 1 0,3 0 0,3 1 0,-1-2 0,1 0 0,-4-3-144,-1 1 1,3 1 0,-5 2-1,-1 2 1,-1 2 0,-2 3-1,0 0-368,0-1 1,-5 2-1,-1-2 1,-1 3-1,-5 1 1,-1 0-4,0 0 1,-5 0 0,6 0 0,-3 0 0,0 0 0,4 0 219,0 0 1,-8 0 0,6 0 0,-1 0 0,2 0-1,5 0 1,0 0 14,-1 0 1,4-5 0,-5 1 0,-1 1 0,-1 0-1,-1 0 1,1-2-172,-4 2 0,-4 2 0,1 1 0,-1 1 0,-7 4 0,1 2 23,1 1 0,-4 3 0,3-2 1,0 3-1,-2 2 0,5-1 1,1 0 34,5 1 0,1 3 0,4 1 0,2 0 1,4 0-1,5-1-71,5 0 1,2-1-1,6 0 1,1 2-1,-1 0 1,2 0 0,1 1-154,2 2 0,1-1 1,-2 4-1,0-2 0,1 2 1,0 1-147,0 2 1,5-2-1,0-1 1,2-2 0,1 0-1,3-1 1,2-2 147,4 0 1,4 0 0,4 5 0,6-2 0,10 2-1,11 1 273,10 2 0,8-5 1,15 0-1,-28-10 1,2-1-1,3 0 0,2 0 1,2-1-1,2 0 1,1 0-1,1 0-44,0-2 1,2 0 0,4 0 0,1 0 0,1 0 0,1 1-1,2-1 1,0 0 0,3-1 0,-1-1 0,-1 0 0,0-1-12,-1 0 0,1 0 0,4 1 0,2 0 1,-2 0-1,-1 0 0,2-1 0,1 0 1,1-1-1,0-1 0,-1 1 0,-1-2 1,1 0-1,0-1-36,-1 0 1,0 0-1,-4-1 1,1 0 0,4-1-1,0 0 1,-1-1 0,0-2-1,-1-1 1,-1-1 0,3-3-1,-1 0 1,-1-1 0,-1-1 118,1-1 1,1 0 0,1 0 0,0-1-1,-3-1 1,0 0 0,-2 0 0,1-2-1,-1 0 1,-1-2 0,-3 0 0,-1-1-1,-1-2 1,-1-1-151,-2 0 1,-2-2 0,-4 3 0,-3-2 0,1-1 0,-2-1-1,-3 0 1,-2 0 0,-5 0 0,-2-1 0,22-24-45,-14 1 1,-10 8 0,-10-1-1,-10 5 1,-13 2 0,-16 1 0,-19 3-183,-19 2 0,19 16 0,-3 1 0,-8 0 0,-3 1 1,-5 0-1,-2 2 0,-8 1 0,-3 0 0,-2 2 0,-1 2 1,20 1-1,0 0 0,-1 1-29,-2 1 0,0 0 1,-1 0-1,-1 1 1,0 0-1,0 0 0,-5 1 1,1 1-1,-2 0 1,1 0-1,-1 1 0,0 1 1,4 0-1,0 0 1,0 1 273,1 1 0,-1 0 0,1 0 0,-1-1 0,0 0 0,1 1 0,4 1 0</inkml:trace>
  <inkml:trace contextRef="#ctx0" brushRef="#br0">9038 13487 16719,'0'-19'-3920,"0"0"3859,0-4 0,-2 10 0,-4 9 0,-5 2 1,-7 2-1,-3 0 0,-4 0 0,-3 0 1,-5 0-1,1 0 436,-1 0 1,-3 0 0,5 0 0,2 0 0,-1 0 0,2 0 0,0 0 0,4-1 2105,3-4-2218,-2 4 0,6-11 0,-3 3 0,0-3 0,3 0 109,-3 3 1,4 2 0,-6 4 0,0-1-1,-1 1 1,1 3-597,-1 4 0,-7 1 1,-3 6-1,-1 4 1,-1 0-1,1 1-92,3 2 0,-6-2 0,-1 7 0,3-1 0,1 0 0,4-1 472,2-2 124,1 5 0,7-8 1,2 5-1,3-1 1,2 1-1,-1 3-374,1 1 1,4-3 0,2 0 0,1 2 0,3 1 0,1 2 0,2 0-270,0-1 1,-4 1 0,0 0 0,1-2 0,1-2 0,2-2 211,0-2 0,0-1 0,0-4 0,2-1 1,2 0-1,5-1 414,3-3 0,7 3 0,3-3 0,5 2 1,7 3-1,7-1 502,7 0-701,19 1 1,-10-5 0,17-2-1,-35-3 1,-1-1 0,1 0-1,1 0 1,2 1 0,2 0-100,0 0 0,1-1 0,-3-1 0,0 1 1,5 0-1,1 1 0,0-1 0,0 0 1,-1-1-1,1-1 0,2 0 0,1-1 1,-2 1-1,1-2 72,1 1 1,0 0 0,2 0-1,-1 0 1,-2 0 0,-1 0-1,0 0 1,0 0 0,0 0 0,0 0-1,-2 0 1,1 0 47,0 0 1,0 0 0,0 1 0,-1 0 0,0 0 0,-1 1 0,1 0 0,-1 0-1,3 1 1,0-1 0,-1 0 0,0 0-48,1 0 1,0 1 0,-1-1-1,-1 0 1,-1-2 0,0 0 0,-1 0-1,0 0 1,2 0 0,0 0 0,-2 0-1,1-1 1,2-1 0,-1 1 57,1-1 1,-1-1 0,-3-2 0,-1 0-1,3 1 1,-1 0 0,-3 0 0,0 0 0,-3-1-1,-1 1 1,0-1 0,0 1 164,36-4 0,-5 1 0,1 4 1,-3-1-1,-4 1 0,2 0 0,-2 0-319,-3-2 0,-2-1 0,-3 2 0,1-5 0,2-3 0,-3-1-180,-5-1 0,-1 1 0,-8-2 0,-3-2 1,-6-6-1,-5-2 0,-5-1 74,-3-1 1,-7-7 0,-7-5 0,-4-5 0,-4-2 0,-6-1 0,-9 1 453,-5 0 0,-16-8 0,-7 6 0,-9 2 0,24 24 0,-3 2 1,-1 2-1,-2 1-387,-2 0 0,-2 3 0,-6 1 0,-1 2 0,-1 0 1,0 1-1,-2 0 0,-1 1 0,-2 1 0,-1 1 1,1 1-1,-1 0-266,0 1 1,-1 1 0,-9 3 0,-2-1-1,0 0 1,-1 0 0,-2 1 0,-1 1-1,-1 0 1,-1 1 0,1 1 0,-1 0-1706,0 2 1,-1 1 2007,24-1 1,-1 0-1,0 0 1,-23 5-1,0 0 1,-1 0 0,2 1-1,2 1 1,1 0-1,4 2 1,2 1 0,0 2-1,2 1 1,1 1-1,2 2 60,-1 3 0,1 0 0,0 0 0,1 0 0,5 1 0,1 1 0,1 0 0</inkml:trace>
  <inkml:trace contextRef="#ctx0" brushRef="#br0">19862 7237 27512,'-7'-20'-3675,"1"-2"0,6-9 12,0-4 3554,0-4 0,0 4 0,1-1 0,4 0 0,3 2 1,4 3-1,2 5 0,-1 2 0,-1 3 0,-2 2 1,-1 3 43,1 1 0,-5 2 0,-5 1 0,-9 1 0,-7 4 0,-8 0 0,-6-1 300,-5-2 1,-4-1 0,-2 0-1,-2-1 1,-3-3 0,0 0 0,-1 0 101,-1 2 0,-1 4 1,-4 2-1,-2 1 1,-1 3-1,-3 1-291,-2 2 0,-1 8 0,-6 5 1,-3 6-1,34-8 0,-1 0 0,1 0 1,-1 1-100,0-1 1,0 1 0,3 3 0,1 0 0,-2 0 0,-1 0 0,2-1 0,-1 0 0,0-1 0,0 0 0,-1 1 0,1-1 0,-1 0 0,0-1 302,0 0 1,0 0-1,-33 9 1,34-9-1,0 1 1,-34 11-1,2 1 1,3-2 223,0 3 0,1 5 0,0 4 0,3 4 1,2 2-1,1 5-445,29-20 0,-1 1 0,1 2 1,-1 2-1,-3 3 0,1 1 0,0 0 1,0 1-1,-1 2 0,-1 0 0,2-1 1,-1 0-18,1 0 0,-1 1 0,0 1 1,1-1-1,3-3 0,0 0 1,1-2-1,0 1 0,-2 0 1,1 0-1,1-1 0,-1 0 1,0 2-1,-1 0-17,1-1 0,-1 0 0,1-2 0,-1 0 1,-2-2-1,0 0 0,-1 1 0,-1 1 1,2-1-1,-1 0 0,-1 1 0,0 1 61,0-1 1,0 0-1,2-4 1,0 0 0,-3 2-1,-1 1 1,0 1 0,0 2-1,0 1 1,0 1 0,-1 3-1,0-1-137,1 1 1,0 1-1,-2 2 1,0 0 0,2 2-1,0 1 1,-3 4 0,-1 0-1,1 0 1,0 1-1,-2 2 1,0 1 0,2-2-1,1 0-3,1-1 1,0 1-1,-4 5 1,1 1-1,5-7 1,2 0-1,-1 0 1,1-1 0,0 1-1,1-2 1,1-2-1,1 0-17,1-1 1,0 0 0,2-1 0,1 0 0,1 1 0,0 0 0,0-1 0,1-1 0,-1 1 0,1 0 0,0-2 0,0-1 82,2-3 0,0 1 0,0 3 1,0 0-1,0-5 0,1 0 0,0 2 1,0 1-1,0 2 0,-1 0 1,1 1-1,-1 1-18,-1 4 1,0-1 0,2-1-1,1 0 1,-2 2 0,-1 0 0,2 0-1,-1-1 1,1 2 0,0 0 0,-2 1-1,0 0 1,0 1 0,0 1 7,0-1 0,0 1 0,0 1 0,0-1 0,1 2 0,-1-1 0,0 0 0,-1-1 0,0 0 0,-1-2 0,1-1 0,1 0 16,-1-1 0,2-1 1,2-1-1,1 1 0,3-1 1,1 0-1,1-1 1,0-1-1,1-2 0,-1 0 1,2-1-1,-1 0-20,2-1 0,0 0 1,1-2-1,1 1 1,2 0-1,0 0 1,1 2-1,-1 1 0,1 0 1,0 0-1,1 2 1,1 0-1,2-2 1,0 0-138,1-1 0,0 0 0,1 4 0,0 1 1,1-2-1,0-2 0,1 2 0,0 0 0,2 1 1,0 0-1,0-1 0,1 1 27,-1 0 0,1 0 0,-4 4 0,1 0 1,0-4-1,1 0 0,0 0 0,-1-1 1,1 0-1,0-1 125,1-1 1,-1-1 0,-1 1-1,1-1 1,1 1 0,1-1-1,0 1 1,0 1 0,1-2 0,0 1-1,0-2 1,1 1 0,0-2-1,-1 1 9,1-3 1,0 1-1,0 3 1,1 1-1,0-2 1,1 0-1,1 1 1,1-1-1,1 2 1,0 1-1,0 0 1,1 0 4,0 1 0,2 0 0,2 4 0,2-1 0,-1-2 0,1-1 0,1 2 1,1 0-1,1 1 0,1-1 0,-2 0 0,1 0 0,-1 0 0,0 0-13,2 1 0,-1-1 0,-1-1 0,1 0 0,1 4 0,1 0 0,-1-1 0,0-1 0,-1 0 0,-1-1 0,0 1 0,0 0-25,-2-1 1,2 1 0,0 0-1,2-1 1,0 1 0,0-1-1,0 1 1,1-2 0,1 0-1,1-1 1,0 0 0,1-1-1,0 0 1,1 0 0,-2-1 0,1 1 0,6 3 1,1 0-1,-3-6 0,1-1 1,3 2-1,2-2 0,1 2 0,2-2 1,0 0-1,2-2 94,-1-1 0,2 0 1,4 4-1,1-1 1,-1-6-1,1-1 1,-1 0-1,2 0 0,1-1 1,1-1-1,-2-1 1,1-1 89,-1 1 1,2 0-1,8 0 1,-1 0 0,-5-2-1,0-1 1,0 0 0,0 0-1,3 0 1,-1 0-1,-1-2 1,0 1-57,1-2 0,0 0 0,6 3 0,1-1 0,-4-4 0,1-2 1,2 2-1,1 0 0,3-1 0,0 0 0,1-2 0,0-1 0,3-1 1,1-2-1,1-2 1,1 0 0,-2-2 0,0-1-1,5-3 1,0 0 0,0-1 0,-1-1-1,1-2 1,0 0 0,-23-1 0,1-1 0,-1 1-1,0-2 1,1 1 0,-1-1-64,2 0 1,0 0 0,-1-1 0,1-2-1,-1 1 1,0-2 0,1-1 0,-1-1 0,0 0-1,0 1 1,0-1 0,0 0 0,0-1-1,1-1 1,-1 1 22,-1-2 0,0 0 0,-1 0 0,2-1 0,-1 1 0,0-2 0,2 0 0,-1 0 0,0-1 0,0 1 0,0 0 0,0-1 0,-1 0 0,0 0 0,-1-1 0,2 0 1,-1-2-1,0 0 0,-1 0 0,0-1 0,0 0-32,0-1 0,1 0 1,-1-1-1,-1-1 1,0-1-1,0 0 1,-2 0-1,0 0 1,-1-1-1,0 1 0,0-2 1,0 1-1,1-2 1,0 1-1,0-1 1,-1 0-1,-1 0 1,1-1-16,1 0 1,0-1 0,0-1 0,-2-1 0,-1-1 0,0 0 0,1 0 0,0-1 0,0 0-1,-1 0 1,-1-1 0,0 0 0,2-2 0,-1-1 0,1 0 0,-2 1 0,1-1 0,0-1 0,2-1-1,-1-1 1,1 1 7,-2-1 1,1 1 0,-1-1 0,-3 2 0,0 0-1,0-1 1,-2-1 0,-1-1 0,0 0 0,0 0-1,0 0 1,-1 0 0,0-1 0,-1-1 0,0 0 0,1-1-1,0 0 1,-1-1-28,0 0 1,-1-1 0,0 1 0,0 0 0,0 1 0,-1-1 0,-1 0 0,0-1 0,-1 0 0,-1-1 0,0 0 0,-1 0-1,-1-1 1,-1 0 0,0 0 0,0-1 0,0-1 0,-1 1-122,1-1 1,-2 0-1,0 0 1,-2 1 0,-1 1-1,-2-2 1,0 1-1,-1-1 1,0 0 0,-1 0-1,0-1 1,-1 1-1,0-1 1,-2-1 0,1 0-1,0-1 1,-1 0 0,1-1-1,-1 0 1,0 0-1,-1-1 52,2 1 1,-1-1 0,0 0-1,0 0 1,0 0 0,0-1-1,-1-1 1,1-1 0,0 1-1,-1 0 1,0 1 0,1-1 0,0-2-1,-1-1 1,1 1 0,0 0-1,0 0 1,-1-1 16,1-1 0,-1 0 0,0-1 0,1 0 0,0-1 0,0 0 0,-2 0 0,0 0 0,1-1 0,-1 1 0,0-1 0,1 0 0,-1 0 0,1-1 0,0 0 0,-1 1 0,0 1 0,-1-1 81,0 1 1,0 0 0,0-1 0,0 2 0,0 0 0,-1 0 0,-2 2 0,0 1 0,-2 0 0,1 1 0,-1 1 0,1 0 0,-2-1-1,1 1 1,-1-1 0,-1 0 0,0 0 0,-1 0-12,1 0 1,0 0 0,-1 1 0,-2 2 0,0 1 0,0 0 0,-2-25 0,0 1 0,-1 0 0,-1 0 0,0 0 0,-2-1 0,-1 3 0,-2 0 0,-1 1 0,-3 2 0,0 1 0,-2 1-193,-3 2 1,-1-1-1,2-3 1,-2 1 0,-2 3-1,-1 0 1,-1 0 0,1 0-1,-2-1 1,0 0 6,-2-1 1,-1 1 0,2 2 0,-1 1-1,-2-5 1,-1-1 0,0-1 0,0 0-1,8 22 1,0 1 0,-1-1 0,0 1 0,0 0-1,-1-1 1,1 1 0,-1 0 0,0-1 186,0 1 0,0 0 0,-1-1 0,1 0 0,-1 0 0,0 1 0,1-1 0,0 0 0,-1 0 1,0 0-1,-1 0 0,-1 0 0,-1 1 0,0-1 0,-1 1 0,0 1 0,-1 1 0,0 0 95,-11-19 1,-2 1-1,9 19 1,0 0 0,-2 0-1,2 4 1,-1 0-1,-1 1 1,-1-1 0,-1 0-1,-1 1 1,-2 0-1,0 1 1,-1 1 0,0 1-1,-1 0 1,-1 2-59,1 0 0,-2 2 0,0 0 0,-3-1 0,-2 0 1,0 1-1,-2 3 0,0 1 0,0 1 0,-1 0 0,0 0 1,-1 1-1,-3-1 0,0 1 0,0 0 0,1 2 0,1 1 1,-1-1-1,-2 1 0,0 0 0,0 0-179,0 0 1,-1 1 0,1 0 0,3 2 0,0 1 0,-1 1 0,-4-3 0,-2 1 0,0 0 0,0 1 0,0 1 0,-1 0 0,3 2 0,-1 1 0,0 0 0,-1 1 0,0 0 0,-1 1 0,2 1 0,0 1 0,-1 0 110,1 0 0,-1 0 0,-1 2 0,-6-1 0,-2 2 1,2 1-1,3 1 0,0 1 0,0 1 0,-1 1 0,-1 1 1,-1 1-1,-2 1 0,-1 2 0,0 0 0,1 2 0,0 2 1,1 1-404,0 1 1,1 1 0,-1 3 0,-5 5 0,-1 2 0,2 3 431,4 1 0,2 2 0,-1 1 0,-4 2 0,-1 1 0,1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7718 5784 23245,'-7'-28'-6003,"1"3"6003,6 11 1,1 7 0,4 3 0,4 2 0,2 2 0,3 0-1,-1 0 1,0 0 0,1 0 0,-1 0 574,0 0 0,1 4 1,1 1-1,2-2 1,6-2-1,5 1 1,4 1-1,7 1-128,2-1 1,4 0 0,8 0-1,2 2 1,1-2 0,2-1 0,-2 1-277,-1 2 0,1-1 1,-1-2-1,-5 1 1,-2 1-1,-5-1 74,-2-1 0,-2-2 0,-2 0 1,-3 0-1,0 0 0,0 0-52,3 0 0,3 0 0,3 0 0,3 0 0,1 0 0,2 0-166,-1 0 0,8 0 0,-4 0 0,0 0 0,-2 0 0,-1 0 99,-2 0 0,4 1 0,-7 2 0,-1 2 0,-3-2 0,-3-2 0,-2-1 186,2 0 1,-2 0 0,0-1-1,1-2 1,-1-2 0,2 2-208,5 2 1,-7 1 0,5 0 0,-1 0-1,-1 0 1,2 0 0,0 0-113,0 0 0,0 0 1,0 0-1,-1 0 1,-2 0-1,-3 0-106,-2 0 1,4 4 0,-3 1-1,-1-2 1,2-2 0,-1-1 280,-1 0 0,4 0 0,-4 0 0,1 0 0,3 0 0,-1 0 1,4 0-169,-2 0 0,0 0 0,3 0 0,0 0 0,0 0 0,0 0 0,0 0 0,-2 0 0,-1 0 0,-1 0 0,-1-1 0,1-2 0,-2-2 0,-2 2 0,4 2 0,-3 1 0,-1 0 0,2 0 0,0 0 0,2 0 0,-2 0 0,0 0 0,-4 0 0,2 0 0,2 0 0,3 0 0,2 0 0,1 0 0,1 0 0,2 0 0,2 0 0,-1 0 0,1 0-72,-1 0 1,0 4 0,-2 1-1,1-2 1,1-2 0,-1-1 142,-1 0 0,1 0 1,0 0-1,-2 0 0,2 0 1,-1 0-72,-1 0 0,3 0 0,1 0 0,-2 0 0,0 0 0,0 0 0,3 0 0,1 0 0,2 0 0,3 0 0,-2 0 0,-4 0 0,-3 0-4,-5 0 1,-5 0 0,1 0 0,-3-1 0,-6-2 0,-4-2-1002,-2 2 1,-5 3 50,-1 5 1,-6-2-1,-8 5 1,-2 3-1,-3 1 1,-1 2-5621,-4 4 6326,-1-3 1,-1-2 0,0-7 0</inkml:trace>
  <inkml:trace contextRef="#ctx0" brushRef="#br0">24514 14073 8770,'-7'-5'-36,"-4"-3"0,5-4 1,1 2 493,-1 1 1,1 5-1,5-5 1,-1 0 0,-4 1-1,-4 4-108,-2 3 0,-4-4 1,-3 1-1,-4 1 0,-5 1 1,-3 1-1,-1-2 0,0-2 1,0 2 121,0 2 0,0 1 0,4 0 0,1 0 0,0-2 0,3-1-170,0-1 0,6 0 1,-4 4-1,0-2 1,1-1-1,-4-1 1,-1 1-158,-2 1 1,-6 2 0,-2-1-1,-4-2 1,-2-2 0,-2 2 23,-2 2 1,-3 1 0,2 1-1,1 4 1,1 4 0,2 3 9,-1 1 0,2 0 1,4 2-1,3 1 0,1 4 1,4-1-78,0 0 1,3 3-1,-1-4 1,0 0-1,-1 0 1,0-1-1,-1 1-53,-1 1 1,3-4 0,-7 3-1,0-3 1,0-2 0,-3 0 127,-1 1 0,2-1 0,2 0 0,0 1 0,1-1 0,1 0 0,4 1-66,4-1 0,0 0 0,5 1 1,0-1-1,-1 0 0,4 1-284,1-1 0,2 5 0,0 1 0,1 2 0,1 2 0,4 3 1,1 0 241,3 1 0,2 0 0,1 1 1,3 1-1,4 4 0,9 1 870,8 3-796,6 1 1,11 2-1,5 0 1,7 0-1,8 0 1,-28-19-1,1-2 32,1 1 0,1 0 0,0 2 0,0-1 0,4 0 0,0 0 0,1-2 1,0 0-1,2 1 0,1-1 0,1 0 0,-1 0-174,2 2 0,0-2 0,1-1 0,1-2 1,0 1-1,1-1 0,0 0 0,0-1 1,2 1-1,0-1 0,0 0 0,1-2 0,0 0 1,1-1-37,-1 0 1,1-1-1,1-3 1,0 0 0,1 0-1,0 0 1,0-1-1,1-2 1,-1-1 0,1-1-1,-1 1 1,1-2 34,0 0 0,-1-1 0,-1 0 0,0 0 0,-2-1 0,0 0 0,0 0 0,1 0 0,-2-1 0,0 0 0,0 0 0,-1-2 0,-2-1 0,-1-1 0,-2-1 0,0 0 0,2-1 0,-1-1 0,-2 0 0,-2-1 0,-1-2 0,0-1 0,-1 0 0,0-1 0,-2 0 0,1 0-38,-1-1 1,-1 1 0,1-1 0,-2 0 0,32-17 0,-1-5 0,-5-2 0,-4-1 0,-5 1-288,-5-2 0,-7 3 0,-7-8 1,-7 2-1,-8 2 0,-5-2 1,-6 1-126,-3-1 1,-11-4 0,-9 3 0,-10 2 0,-12 2 0,-9 3 6,-7 0 0,20 16 1,-2 2-1,-2 3 1,0 1-1,-5 0 1,-1 0-1,-5 0 1,-2 1-1,-2-1 1,-2 2 182,-4 0 1,-1-1 0,-5-3 0,-1 0 0,-1 3 0,0 1 0,-2-1 0,0 0 0,-2 0 0,1 2 0,0 0 0,0 1-1,0 2 1,0 2-619,1 1 0,1 2 0,6 0 0,1 3 0,-6 3 0,0 2 878,-1 2 0,1 1 0,-1 0 0,2 1 0,2 3 0,1 0 0,3 1 0</inkml:trace>
  <inkml:trace contextRef="#ctx0" brushRef="#br0">20942 17818 8024,'-15'0'0,"-1"0"0,-2 0 42,2 0 1,-4 0 0,1 0 0,-2 0 255,-2 0 1,-1 0 0,0 0 0,2 0-1,-2-1 1,1-2 0,-1-3 104,2-1 0,1 2 1,-3-2-1,3-1 0,2 2 1,1 1-298,-1 2 0,3-3 0,-5 1 1,0 2-1,1 2 0,-4 1-28,-1 0 1,-3 0-1,-2 0 1,-3 1 0,1 2-1,-4 2 1,-1-1 176,-4 2 1,-2-4-1,1 2 1,-1-3-1,-2 1 1,-1 1 129,0 1 0,3 1 0,6-5 0,3 1 1,0 2-1,1 2-229,0-2 0,2 3 0,5-1 0,-1 3 0,-1 2 0,-2 2 0,-1 1-320,2 1 0,-1-1 1,0 0-1,-2 2 0,-2 1 1,-3 2 394,-2-1 1,-1 3 0,0 1 0,-1 1 0,-1 0 0,2 1 28,6-3 1,0 6 0,4-4-1,5 3 1,6 2 0,6-1-165,4 1 1,3 1 0,7 2 0,5 1 0,8-2 0,8-1 0,6-1 199,3 0 0,6-2 1,-1-1-1,2-2 1,2 0-1,0 0 214,0 1 1,5-6 0,0 4 0,3 0 0,2-2-337,2 0 1,3 3-1,1-2 1,3-1-1,4 2 1,3-2 0,5 0-1,2-1-165,-1 1 0,3-4 0,-39-6 0,2 0 0,1-1 0,2-1 0,0-1 0,0 1 0,2 0 1,-1-1 95,0 1 1,0 0-1,-1-1 1,0-1-1,-3 1 1,1-1-1,0-1 1,0-1-1,0 0 1,-1 0 0,1-1-1,-1 1 1,36 1-106,-2 0 0,0 1 0,1-5 0,1 0 0,-36 0 0,1 0 0,0 0 0,0 0 0,1 0 0,0 0 0,2 0 0,-1 0 0,1 0 0,-1 0 0,0 0 0,0 0 0,1 0 0,0 0 0,0-1 0,0 0-20,1 0 0,0-2 0,1 0 1,0-1-1,-3-3 0,1 0 1,-2 1-1,1-1 0,0 0 1,0 1-1,-3-2 0,1 1 0,33-11-287,-4-4 1,-5 1 0,-3-3 0,1-2 0,-3-4 0,-2-2 401,-4-6 1,-8 7 0,1-9 0,-5 2 0,-5-1-1,-5-1 1,-8 0-262,-9 0 1,-1-2 0,-9-1 0,-6 3 0,-10-2 0,-11 2-624,-5-3 0,-19 0 0,-2 5 1,-8 2-1,-9 4 0,32 16 0,-1 2 340,-1 0 1,-1 1 0,-5-1-1,0 0 1,3 5 0,0 0-1,0 2 1,0 0 0,0 1-1,0 1 1,1 3 0,1 0-1,-2 1 1,0 0-2150,-1 1 0,1 0 2598,0 0 0,1 0 0,-4 3 0,0 0 0,3 1 0,0 0 0</inkml:trace>
  <inkml:trace contextRef="#ctx0" brushRef="#br0">13130 5757 29466,'-12'-28'-4399,"2"7"0,1 10 4024,-1 6 1,2 4-1,1 2 1,2 2 1162,7 2 0,-1-1 1,8-4-1,2 0 1,1 0-32,1 0 0,2 0 0,1 2 1,3 0-1,2 4 0,3 2-488,1 2 1,6 2-1,2 1 1,1 1-1,4-1 1,5-1 22,6-3 1,6 3-1,3-5 1,-1 2-1,5-2 1,-1-1-1,3-3-86,1-1 1,-4-2 0,7 0 0,0 0 0,-4 0 0,1-2 0,-6-1-207,-1-1 0,6-1 0,-11 5 0,2-1 0,0-2 0,-4-2 0,-2 2 0,8 2 0,-4 1 0,0 0 0,0 1 0,-2 2 0,2 2 0,2-2 0,-3 3 0,7-2 0,0-1 0,1-1 0,-1-2 0,-3 0 0,0 0 0,1 0 0,-3-2 0,1-1 0,0-3 0,-5 0 0,-2 0 0,2 0 0,-1 4 0,1-3 0,1 2 0,-4 0 0,-1-1 0,3 2 0,-3-2 0,0 2 0,1 2 0,-1 0 0,1 0 0,1 0 0,-4 0 0,4 0 0,-1 0 0,0 0 0,2 2 0,-1 1 0,-4 1 0,2 1 0,0-5 0,0 0 0,0 0 0,-2 0 0,2 0 0,0 0 0,4 0 0,-2 0 0,-1 0 0,-1 0 0,2 0 0,-1 0 0,3 0 0,-2 0 0,1 0 0,-1 0 0,1 0 0,-1 0 0,-2 0 0,3 0 0,-5 0 0,-1 0 0,-2 0 0,-1 0 0,0 0 0,0 0 0,-1 0 0,-2 0 0,-2 0 0,1 0 0,1 0 0,3 0 0,-3 0 0,7 0 0,-2 0 0,-2 0 0,1 0 0,2 0 0,2 0 0,4 0 0,-3 0 0,-2 1 0,0 2 0,-2 2 0,1-3 0,0 0 0,-2-2 0,2 0 0,3 0 0,0 0 0,2 0 0,-1 0 0,0 0 0,4 0 0,-2 0 0,1 0 0,2 0 0,1 0 0,0 0 0,-4 0 0,2 0 0,2 0 0,3 0 0,0 0 0,-1 0 0,-3 0 0,0 0 0,-2 0 0,2 0 0,-3-2 0,0 0 0,-2-3 0,-7 1 0,3 4 0,2-2 0,-1-1 0,2-3 0,-3-1 0,-2 2 0,-1-2 0,0 0 0,0 1 0,0-2 0,-1 1 0,-4-3 0,8-1 0,-3 1 0,3 1 0,2 0 0,-1 0 0,-1 0 0,3 5 0,0-4 0,0 1 0,1 1 0,1 0 0,2 3 0,2 2 0,-3-4 0,-2 1 0,-1-1 0,-3 1 0,-1-2-66,-2-1 0,0-1 0,-2-2 1,-1 1-1,-3-1 0,0-2 0,-1-2-126,-1 1 0,5 0 1,-3-1-1,2 1 1,0 0-1,1 1-24,1 3 0,2-3 1,-1 3-1,-4-3 1,-2-1-1,-2 0 1,-2 0-11,-3-1 1,-1 1-1,-9 0 1,-3-1 0,-4 1-1,-3-2 1,-3-1-144,-1-2 0,-10-4 1,-5 3-1,-8-2 0,-4-3 1,-2-1 145,1-2 1,-2 1-1,-2 0 1,-1 3-1,0 1 1,-2-1-1,-2 3 237,-4 2 0,4-1 0,0 1 0,0 0 0,-2 0 1,-5 1-1,1 0 119,0 2 0,-4 2 0,-1 0 0,0-1 0,-1 1 0,-1 0 0,-2-1 2,-2 1 0,-1 0 0,0-1 0,-1 1 0,-1 1 0,-1 2-106,-2 1 0,5 5 0,6-4 0,-1 2 0,2 3 0,-1 2 0,0-1 70,-4-2 1,-1 2 0,-1-3 0,0 0 0,-2-1 0,-1-1 186,-2-4 1,-6 4-1,2-2 1,-3-1-1,-2-1 1,2 1 0,0 3-65,-2 1 1,4-3 0,-9 3 0,3 0-1,1 0 1,-2 2-423,0-2 93,11 4 1,-15-8 0,9 4 0,-2 0 0,-2-1-1,2 1 10,3 0 0,-1 0 0,3 3 1,0-2-1,0 1 0,4-1 53,2 1 1,-10 0 0,10 4-1,-3-2 1,0-1 0,1-1-1,-1 1-12,-2 1 1,-1 2-1,-5 0 1,-1 0 0,-2 0-1,-1 0-21,2 0 1,-1 0-1,0 0 1,-2 0 0,1 0-1,1 0 1,5 0 49,0 0 0,1 0 0,0 0 0,4 0 0,-1 0 0,2 0 48,-1 0 0,-2 0 0,3 0 0,0 0 0,-3 0 0,-1 0 20,0 0 0,-3 0 1,9 0-1,0 0 0,-2-1 1,1-2-1,-4-2-120,-2 2 1,2 2 0,2 1 0,-3 0 0,1 0 0,-5 0-1,1 0-40,-4 0 1,-2 0-1,2 0 1,0 0-1,-2 0 1,-2 0 109,-2 0 0,7 0 0,-2 1 1,2 2-1,3 2 0,-1-2 0,2-2 96,3-1 1,1 0 0,3 0 0,-4 0 0,-2 0 0,1 0-53,0 0 0,6 0 0,-4 0 0,0 0 1,2 0-1,-2 0 0,2 0 7,0 0 1,-3-4 0,4-1 0,2 2 0,1 0 0,3 1 60,3-3 0,-1 1 0,5 2 0,2-1 0,0-1 0,2-1-20,1-1 0,-8 5 1,8-4-1,-2 4 0,-3 1 1,-1 0-1,-1 0-272,-4 0 1,0 4-1,-3 2 1,1 0-1,0 0 1,-2-1-1,-1-1 16,-2 1 1,0-1 0,5-4 0,1 0 0,1 0 0,4 0 406,1 0 0,2-4 1,4-2-1,1 0 0,2-2 1,3 2-1,2-1 45,2 0 1,2 2 0,1-2 0,-1 1-1,-2 3 1,-4 1-503,-4 2 0,-1 0 1,-8 0-1,-2 0 0,-1 2 1,-7 1-1,0 1-19,-3-1 0,-2 3 0,3-1 0,0-3 1,-2 0-1,2-2 219,-1 0 1,-2 0 0,3 0 0,0 0 0,-1 0 0,3 0 164,-3 0 0,6 0 0,-7 0 0,0 0 0,-4 0 0,0 0 0,-3 0-78,0 0 0,5 0 0,-5 0 0,2 0 1,2 0-1,0 0 0,4 0-154,2 0 1,-1 0 0,1 0 0,1 0 0,3 0 0,2 0 110,3 0 0,-1 0 0,4 0 0,0 0 0,0 0 0,3 0-73,1 0 0,-2 0 0,-2 1 0,-3 4 0,-4 4 0,-3 3 0,-2 2 0,0 3-260,0 0 0,-4 1 1,4-4-1,2-1 0,0 0 1,-1 1 258,0-1 1,-1 0 0,6 1 0,2-3 0,2 0 0,2-4 120,3-1 0,4 3 1,3-5-1,5 1 0,3-1 1,1 1-1,0-1-65,1 2 1,-1-3 0,2 4-1,0 1 1,0-1 0,-5 4 0,-1 0-218,-2 3 0,-4-1 0,2 2 1,-5 1-1,-3 2 0,-2-2 31,2-1 1,2 3-1,1 0 1,1-2 0,2-1-1,3-2 97,2 0 0,2 1 0,6-1 0,2 0 0,0 2 0,0 1 1,1 2-50,2-1 1,-5-1 0,3 0 0,-1 3-1,0 2 1,-2 4-112,-1 5 0,-2-1 1,2 6-1,1-1 1,4 0-1,0 1 1,4 1-157,1-1 0,8-1 0,2 3 0,5-3 0,5-1 0,5-3 297,7-2 1,9-2-1,11 0 1,8-4-1,7-4 1,4-5 603,0-4 0,-1 1 0,0-5 0,1-2 0,2 0 0,-3-1 0,-4 4-385,-2 2 1,-4-4-1,2 5 1,1 1-1,-3 2 1,3 2 0,-1-1-717,4 0 0,5 2 0,3 3 777,2 4 1,-5-3 0,3 1 0</inkml:trace>
  <inkml:trace contextRef="#ctx0" brushRef="#br0">24328 15686 8187,'0'-27'0,"0"7"301,0 2 1,5 5 0,4 4-1,5 4 1,5 4 0,6-1-1,8-1 1,5-1 0,8 1-1,4 1 1,5 2 0,2 2 63,0 2 1,11-1-1,-1 5 1,1-2-1,2-2 1,-1 1-1,3-1 1,-4-1-472,-5-2 0,-6-1 0,-10 0 0,-5 0 0,-4 0 0,-7 0 0,-6 0-1211,-7 0 0,-5 2 0,-7 2 1317,-10 5 0,-15 3 0,-15 1 0</inkml:trace>
  <inkml:trace contextRef="#ctx0" brushRef="#br0">24567 16086 8426,'8'7'1017,"5"-2"0,12-2 1,11 0-1,2 3-745,2 1 1,11-4 0,4 1 0,5-2 0,8-2 0,7 0-1,-36 0 1,0 0 0,0 0 0,-1 0 1240,33 0-1513,-32-1 0,-1 2 0,24 5 0,11 1 0</inkml:trace>
  <inkml:trace contextRef="#ctx0" brushRef="#br0">22488 15033 8145,'-13'-13'0,"4"5"0,0 4 0,-2 2 0,0 8 257,-3 3 0,1 3 0,0 0 1,-1-2-1,2-1 0,2 2 0,3 0 1,1 3-1,3-1 0,3 0 0,6 1 311,7-1 0,8-1 0,10-2 0,6-1 0,7 1 0,10 2-249,6 2 1,6 3 0,0 1 0,1 0 0,0 0 0,-1-1 0,1 0-1,-3-2-177,-7-2 1,6 5 0,-10-1 0,0 0 0,-1-2 0,-5-4 0,1 0 9,-1-2 0,-4-2 0,2 2 0,-4-5 0,-1-1 0,3 0 144,6 2 1,1-1-1,12-4 1,4 0 0,2 2-1,4 1 1,1 3-309,-1 1 0,-34-5 0,0 0 0,35 6 0,-2-1 0,-2-1 0,-5 0-59,-3-3 0,1-2 0,-4-1 0,-4 0 0,-2 0 0,-4 0 0,-1-1 82,0-3 0,-4 1 0,2-8 0,-4-2 1,1-3-1,1-2 449,1-1-406,7 4 0,-4-6 1,8 3-1,1-2 1,3-3-1,1 3-73,-1 0 1,-1 1 0,-5 3 0,-1-2 0,-2 0 0,-3 1 0,-1-1 252,-3 1 1,-6 1 0,-3-2-1,0-2 1,-1-3 0,0 3-1,-4-1-168,-1 0 1,4 1 0,-1-4-1,0 2 1,0-2 0,0 0-204,-1 2 1,2-2-1,-1 7 1,-1-1-1,-3 0 1,-5 0-1,-4 0-141,-4-1 0,0 3 1,-2-5-1,-4 0 1,-3 1-1,-4-2 1,-1-1 405,0 1 0,0 1 1,0-2-1,-1 0 1,-2 0-1,-2-1-209,2 2 0,-2-2 1,-1 5-1,-2-2 1,-2-2-1,-2-1 1,-1 0-119,-1 2 0,0 0 0,-4-3 1,-4 1-1,-4 2 0,-2-2 110,-3-1 145,3 4 1,-15-4 0,2 3 0,-2-2 0,-2 0 0,2 2 101,-4-2 1,2 5-1,-1 1 1,2 4 0,-2-1-1,0 0 1,-1 0-260,-1 3 1,4 3 0,-3-1 0,-1 1 0,2 0 0,-1 0-85,-1 0 1,4 5 0,-3-3 0,-1-1 0,1 2 0,-4-1-1,-2-1 319,-5-2 0,5 3 0,-3-1 0,2 1 1,0 1-1,0 0-65,4 3 1,0-3 0,4 2-1,0 1 1,-2 1 0,3 2-293,-1 0 1,-3 2 0,3 1 0,-2 3 0,-2 0 0,-2-1 0,-1-2 98,0-1 1,-1-2-1,1 0 1,0 0 0,-2 0-1,-1 0 1,-1 0 277,5 0 0,-4-5 0,6 1 0,-1 1 0,0 2 0,0 1 132,2 0 1,-3 1 0,4 2 0,-4 3 0,-2 3 0,1 4-1,0 5-576,-1 3 0,1-1 1,0 4-1,1-2 0,3 2 1,3 0 189,0-2 0,5 3 0,-2-4 1,6 1-1,6-1 0,1-2 1,2-1 351,1 1 1,-1-3-1,9 7 1,0 0 0,-2 2-1,2 4-343,-1 2 1,-3 3-1,2 6 1,-1 0-1,1 1 1,2 2-1,2 3-467,3 1 1,2-4-1,3 0 1,6-3 0,6-3-1,7 2 573,7-2 0,6-6 1,11 0-1,9-3 0,8-3 1,8-1-1,6-2-201,6 2 0,-4-5 0,2 0 0,-5-1 0,-2 0 0,-4-2 0,0 0-5168,-3 2 5354,-1-3 0,6 10 0,0-4 0</inkml:trace>
  <inkml:trace contextRef="#ctx0" brushRef="#br0">23341 13154 24264,'-21'-6'-654,"4"-6"0,6-6 0,4 2 930,1 1 1,1 6 0,7 2 0,2 1 0,5 3 0,5 3 0,5 5 0,6 2 0,5 3 0,1 2 57,1 3 0,-4 1 0,5-2 0,-3-1 0,-2 2 0,-2 1 0,3 3-316,0 2 0,2 1 1,-4 3-1,0 1 0,1-1 1,1 3-1,4 0 324,1 0 1,0-1 0,3-1 0,-1 1 0,1 1 0,1 0-17,2-1 0,0 6 1,0-10-1,-1-1 0,-2 1-1011,-2-3 1,-4-3 0,2-1 0,-3-4 0,-7-5 0,0-1-1675,-3-3 0,-3-1 0,0-2 2185,-2 0 1,-7 0 0,-3 0-1</inkml:trace>
  <inkml:trace contextRef="#ctx0" brushRef="#br0">24114 13700 8516,'2'-28'173,"2"-3"0,2 7 0,4 13 1,-2 5 511,-2 7 0,4 5 1,-1 7-1,3 1 0,0-1 1,-2 0-1,-2 1-756,-3-1 1,4 2-1,-4 1 1,-2 3 0,-2 1-1,-4 0 1,-6 0-1006,-8-1 1,-15 3 1075,-7-4 0,-7 0 0,-8-5 0</inkml:trace>
  <inkml:trace contextRef="#ctx0" brushRef="#br0">20808 18205 20847,'0'-19'-5696,"0"4"4567,0-3 1,0 8 1152,0 1 1,0 4-1,0-4 1,-1-1 0,-2-2-1,-3-1 1,-1-2 0,-4-1-1,-1-2 1,-2 2-1,-3 1 469,0 2 1,-6-5 0,4 0 0,0 2 0,0 1 0,1 2 0,0-1-205,0 1 1,-4 1-1,3 3 1,-2 5-1,-1 2 1,-2 1-190,-3-4 0,4 4 0,-10-3 0,1 1 0,-3 0 0,-2-3-12,-3-2 1,2 4-1,-9-4 1,-1 1-1,-1 0 1,-3-2 258,1 1 0,-6-2 0,11 6 1,0-1-1,5 1 0,3-1-1,5 2 1,2 3-1,3 3 1,-2 3-1,3 3 1,1 4-492,2 4 0,0 6 0,-2-2 0,-1 3 0,0 1 0,1 3-244,-1 0 555,-6 0 0,4-1 1,-7 0-1,1-2 0,-1-1 1,2-2 176,2 1 1,-4-2 0,5 0 0,1 0-1,4-1 1,3 3 0,6-1-317,2 0 0,3-4 0,3 4 1,5 2-1,2 1 0,5 1-164,6 1 1,3 0 0,12-1-1,4 1 1,1-2 0,8-1 0,2-2 318,4 2 0,4-3 0,-1-1 0,2 0 1,2-3-1,2 1-45,1 0 1,9 4-1,3-4 1,2 0-1,4-1 1,0 1-1,-33-9 1,0 0-112,1 1 0,0-1 0,-2-1 0,0 0 0,5 3 0,-1-1 0,1 0 0,-1-1 0,0 0 0,0 0 0,-1 0 1,1 0-1,-1 0 1,0 0 0,0 0 0,0 0 0,0-2 0,0-1 0,0 0-1,0 0 1,-1-1 0,1 0 0,-2-1 0,1-1 67,-1 1 0,-1-2 1,33 3-1,2-5 0,-1 0 1,2 0-1,1 0 0,2 0 125,-2 0 0,-33-3 0,1 0 1,-2-1-1,1-1 0,1 0 1,0 0-1,1-1 0,0 1 1,-1 1-1,-1-1 0,0 0 1,0 0-145,-1-1 1,0 0-1,34-7 1,-3 0 0,-3-1-1,-4 1 1,-4 0 0,-3-1-115,-1 1 1,5 0 0,-3-1 0,-2 1 0,-1 0 0,-2-1-65,0 1 0,-1 0 0,-2-1 0,-2 1 1,-2 0-1,-3-1-139,-2 1 0,-7 4 1,-3 0-1,-3-1 1,-2-2-1,-4-1 0,-4-1-25,-4 1 0,-2 0 0,-1-1 1,-4 1-1,-1-2 0,-3-3 1,-2-4 1,-1-3 1,0-2 0,0 1 0,-1-1-1,-2 0 1,-3 1 92,-1-1 1,2 1 0,-4-1 0,-1 0 0,-2 1 0,-1 0 0,-2 3-213,-3 0 1,-5 1-1,-12-3 1,-8 1 0,-8 4-1,-15-1 223,29 10 0,-3 1 0,-2-1 1,-1 0-1,-5-2 0,-1 1 0,-2 0 1,-1 2-1,-1 0 0,0 0 1,-2 1-1,-1-1 0,1-1 0,-1 0 58,1-1 0,-1-1 0,-3-1 0,0 1 0,1 0 1,0-1-1,4 1 0,0 0 0,1-1 0,1 1 1,3 0-1,2 1 166,0 1 1,2 0 0,0-2 0,1 1 0,3 1-1,0 1 1,3-1 0,-1 1 0,2 1 0,0 0-1,-31-4-416,5 4 0,0 5 1,7 10-1,0 8 1,-8 13 385,28-9 1,0 3 0,-2 3 0,0 3 0,-5 4 0,0-1 0</inkml:trace>
  <inkml:trace contextRef="#ctx0" brushRef="#br0">10291 8703 29568,'-13'0'0,"-1"0"0,1 0 252,0 0 0,4-5 0,0-1 0,0-1 0,3-2 0,4 0 0,7 2 0,2 1 0,4 3-136,1 1 0,1 2 1,0 0-1,1 2 0,0 1 1,3 3-1,2 0 1,0 1-117,0 0 0,4-2 0,-4 2 0,2 1 0,1-2 0,2 0 0,2-4 0,-5 4 0,9-1 0,1-2 0,0-2 0,3-1 0,0 0 0,3-1 0,6-2 0,4-2 0,2 2 0,3 2 0,0-1 0,4-2 0,-4 3 0,4-4 0,-4 4 0,0 1 0,-5 1 0,-4 4 0,-1-4 0,-10 3 0,1-1 0,-1 0 0,0 2 0,0-2 0,-4-2 0,5-1 0,-2 0 0,0 0 0,0 0 0,2 0 0,-1 0 0,5 0 0,-1 0 0,1 0 0,0 0 0,0 0 0,-1 0 0,-5 0 0,3 0 0,-2 0 0,-4 0 0,-2 0 0,-4 0 0,-1 2 0,2 1 0,-2 1 0,0-1 0,-2-1 0,0-2 0,5 0 0,-3 0 0,2 0 0,3 0 0,2 0 0,1 0 0,4 0 0,0 0 0,5-2 0,1-1 0,2-1 0,1 1 0,-1 1 0,2 1 0,-2-2 0,-4-2 0,-1 2 0,-5 2 0,-1-1 0,-5-2 0,-6 3 0,2-4 0,-2 4 0,-3 1 0,-1 0 0,-1 0 0,3-5 0,1 1 0,-2 1 0,-1 1 0,0 2 0,1-1 0,2-4 0,1 4 0,-2-4 0,0 4 0,0 1 0,-2 0 0,-2 0 0,0 0 0,1 1 0,-1 5 0,0 8 0,-1 6 0,-3 6 0,3-6 0,-5 0 0</inkml:trace>
  <inkml:trace contextRef="#ctx0" brushRef="#br0">14250 8703 20883,'-13'-12'-1083,"-1"4"1,1 8 1091,0 8 1,-1-1 260,1 2 1,4-6-1,0 3 1,0 0 0,2 3 342,2 3 0,10-3 0,5-2 0,7-1 1,5-3-1,3-2 0,3 1 0,3 1 290,5 1 1,8 1-1,5-4 1,3 2-1,3 1-433,2-1 1,4 0 0,6 0 0,1 2 0,3-2 0,5-2-436,-37-1 1,0 0 0,3 0 0,1 0 0,-2 0 0,0 0-1,0 0 1,-2 0 0,0 0 0,-1 0 0,1 0 0,-1-1-36,2-1 0,-1-1 0,0 2 0,0-1 0,-1-2 0,0-1 0,36-5 0,-1 0 0,-1-1 0,-4 3 0,-4 0 0,-2-2 0,-5 2 0,-7 2 0,-6 2 0,-4 0 0,-4-1 0,-8 1 0,-7 4 0,-2 0-310,-3 0 1,-5 0 0,-4 1 0,-4 4 0,-7 3-4035,-8 4 0,-8 9 4122,-2 6 1,-6 5-1,-12 8 1</inkml:trace>
  <inkml:trace contextRef="#ctx0" brushRef="#br0">17183 8889 30653,'-14'-19'-5982,"1"6"5299,0-1 1,5 13 1189,4 10 0,2-2 1,4 2-1,4 1 1,6 1-1,5-1 0,5-2 1,8-1-1,7-1 1,9 0-1,4-3 139,5-2 1,6-1 0,0 0-1,-1 0 1,3-1 0,-6-4-647,1-4 0,-8 2 0,-5 0 0,-4 1 0,-2 3 0,-4 1 0,2 2 0,-5 0 0,-4 2 0,-3 2 0,-3 5 0,-6 15 0,4 4 0</inkml:trace>
  <inkml:trace contextRef="#ctx0" brushRef="#br0">12504 9102 8414,'6'-20'0,"0"0"0,4 9 0,-1 2 31,1 4 0,6 4 0,4 1 0,-1 0 0,2 0 0,-2 0 0,2 0 0,-2 1 0,0 2 0,-3 2 0,-1-1 0,-1 1 541,-1-1 0,0 0 1,-1-2-1,-1 1 1,-4 3-65,-1 1 0,-2 2 0,-4 4 0,-1 2 0,-4 2 0,-5 2-356,-6 2 0,-1 2 0,-5 7 1,-2 2-1,-1 1 0,-3 0 0,-1-4 85,-3-1 1,-5 3 0,2 1 0,-4-3 0,-2 1 0,-2-2 14,-2-1 1,1 2-1,4-8 1,0 0-1,-1-2 1,-1-1-169,2-1 0,-7 6 0,5-6 0,-2 0 0,-5-3 0,0 0-68,-1-1 0,-5-1 0,6-2 0,-3-2 0,-4-1 0,-3-1 117,-4 0 1,-3 3-1,5-5 1,0-1 0,-2-1-1,3-2 3,3 0 1,-7 0-1,9 0 1,-1 0-1,-2-2 1,5-1 0,0-3-83,2-1 0,7-2 0,-1-4 0,2-1 0,2 1 0,-1 0 0,4-1-63,-1 1 0,1 0 0,-2-2 0,0 0 0,0-1 1,0 1 1,0-1 1,0-5 0,0 2 0,0 0 0,0-2 0,1 0 24,4-3 0,-2 1 0,6-1 0,1 3 0,2 1 1,1 0 327,1 1-309,-1-5 0,2 8 1,1-5-1,2 2 1,0 3-1,-1 0-366,1-2 246,0 3 0,-5-6 0,1 5 0,-1-3 0,-1-1 0,-2 0 60,-1-1 0,0 0 0,4-2 1,1 2-1,1 2 0,2 1 95,6-1 0,2 4 0,1-3 0,3 3 0,0 2 1,4-2 222,1-3 0,1 3 1,5-2-1,0 2 0,0 0 1,0-1-342,0-2 1,0 0 0,0 3 0,-1-1 0,-2-2-1,-3 4 1,0 2-487,0 3 0,0 1 1,3-2-1,-3 1 1,-1 0-1404,-3 2 0,4 0 1,1 5 745,4 2 1,2-1-1,5 9 1,6 3-1,4-1 1189,1-1 0,3-3 0,1-6 0</inkml:trace>
  <inkml:trace contextRef="#ctx0" brushRef="#br0">8891 8743 19365,'-7'-6'0,"2"-3"-2301,4-3 1,1-1 2577,0-1 1,4 1-1,2 1 780,2 3 1,1 3-1,4 6 398,0 0 1,2-1 0,3-4 0,3-2-929,-1 0 0,4-4 1,-5 5-1,2 0 0,3 0 1,1 3-529,1 2 0,6 1 0,0 1 0,1 2 1,1 3-1,-2 2 0,1 2-720,-3 2 1,-4-3-1,-2 0 1,-3 1-1,-2 2 1,-3 1-1026,-1 1 0,-3 0 0,-3 3 1807,-5 1 0,4-7 0,-1-5 0</inkml:trace>
  <inkml:trace contextRef="#ctx0" brushRef="#br0">840 12168 15380,'-8'-25'-1416,"2"2"0,2 6 430,0 2 986,-1 7 1,7-2 0,2 7 0,5 3 0,3 4 221,1 4-153,0-5 0,1 7 1,-1-5-1,2-1 0,1 1 1,3-1-1,2-1 1,3-2-1,1-1 117,2 0 0,-1 0 0,1 0 0,0 0 0,-1-1 1,1-2-377,0-1 0,-1-1 0,0 5 1,-3 0-1,-2 0 190,-2 0 0,-1 0 0,-5 0 0</inkml:trace>
  <inkml:trace contextRef="#ctx0" brushRef="#br0">1293 12114 15390,'-13'-1'399,"-1"-4"1,5-2-413,1-6 0,5 7 0,-2 6 0,4 7 0,1 7-253,0 3 0,-2 0 0,-4 5 0,-7 3 0,-8 3 0,-4 5 0,-2 1-409,1 3 0,1-5 672,2-1 1,-2-8 0,4-4 0</inkml:trace>
  <inkml:trace contextRef="#ctx0" brushRef="#br0">6132 12381 31206,'-13'0'-132,"-1"0"0,2-2 0,2-1-208,1-1 0,5 0 1,-4 2-1,4-1 1,5-1-1,8 1 1,7 1-1,7 2 1,2 0 723,2 0 0,5 2 1,4 1-1,2 1 1,4-1-1,1-1 1,3-2-1,1 0 1,2 0-382,-2 0 1,4 0 0,-6-2 0,1-1 0,0-1-1,-3 1-873,-1 1 1,-4 2 0,-1 0 0,-1 0 932,1 0 0,1-6 0,2-1 1</inkml:trace>
  <inkml:trace contextRef="#ctx0" brushRef="#br0">8611 12408 28389,'-7'-26'-4486,"1"10"3968,6-6 1,3 12-1,4 7 1,8 4 0,6 5 735,7 1 0,5 1 0,11 2 0,6-1 0,10 0 0,2-2 1,3-1-1,0 0 162,2 3-156,5-3 0,2 0 1,-34-6-1,0 0 1</inkml:trace>
  <inkml:trace contextRef="#ctx0" brushRef="#br0">6825 13980 14802,'7'0'-508,"-1"-6"1,-6-1 0</inkml:trace>
  <inkml:trace contextRef="#ctx0" brushRef="#br0">6812 13994 14349,'0'-14'-517,"1"5"0,2 0 0,3 1 0,0-1 0,1 1 371,1 2 1,-4-3 0,2 5-1,-4 1 396,-8 2 0,-5 1 1,-2 0-1,0-2 314,-1-2 0,5 1 0,2-6 0,0 0 1,1 0-404,0 0 1,-5 6 0,4-3 0,-2 2-279,0-1 1,0 1-1,-5 4 1,-3 0 0,-2 0-1,0 1 260,0 4-25,-5-4 1,8 10 0,-7-7 0,1 1 0,1-1 0,4 0 150,2-1 1,1 3 0,1-1 0,0-1-1,-1 1 1,3 1-219,2 1 1,-3-3 0,3 5 0,-3 2-1,-1-1-184,-1-1 0,1 3 0,0-3 0,-1 3 0,1 1 0,-2 0 0,-1 1 253,-2-1 0,-1 0 0,3 0 1,-2 1-1,0-1 0,2 0 1,1 1 75,3-1 1,2 0 0,-2 1 0,3-1 0,3 0-267,0 1 0,5 1 0,-4 1 0,4 2 0,1-1-21,0 3 0,0-4 0,0 6 1,0 0-1,0 1 0,0-3 0,0 1 103,0 0 1,0-1-1,1 4 1,4-3 0,4 0-1,3-2 47,1 0 0,5-1 0,1-3 0,3 1 0,5 2 0,4-2 0,1-3 115,1-4 1,0 3-1,-4-4 1,4-1 0,-1-1-1,1-2 37,-3 1 1,2-1 0,1-4 0,-1 0 0,1 0 0,-3-1 346,-2-4-582,4-2 1,-4-4 0,4 0 0,-3-4 0,1-1-1,2-4 1,2-2-328,3-3 0,-5-2 0,-4 1 0,-5-1 0,0 0 0,-4 1 16,-6-1 1,-1-4-1,-7 0 1,-3 1 0,-2 1-1,-4 0 451,-5 3 0,-3-7 1,-2 10-1,-3 0 1,-2 3-1,-2 3 1,-4 2-653,-5 2 0,1 4 0,-7 2 0,-2 1 0,-2 3 1,-2 1-1,4 2-1538,-1 0 2031,1 6 0,-2 2 1,0 5-1</inkml:trace>
  <inkml:trace contextRef="#ctx0" brushRef="#br0">12450 12341 20910,'2'-13'-808,"2"-1"1,-1 7-1,5 1 1,-1 2-1,0-2 1,2-2 631,-1-2 318,-2 4 1,-6-1-1,1 4 1,4-2 0,5 2 0,6 2 1,-1 1 0,4 0 0,1 0 0,0 0 0,3 0-123,-1 0 1,-4 0 0,4 1-1,1 2 1,3 2 0,-1-1 42,-3 2 1,3-5-1,-4 5 1,1-1-1,-1-1 1,0-1-1,-2-1 198,0-2 0,5 4 0,-3 1 1,1-3-1,0 1 0,2 0-382,1 2 1,7-1-1,4-4 1,3 2 0,1 1-1,1 1 187,3-1 1,2-1-1,5-2 1,-2 0 0,1-2-1,0-1 943,-1-1-770,3-1 1,-11 1 0,2-2-1,-4 0 1,-4-1 0,3 1-1,0 0-95,2 3 0,-1 1 0,-2 1 0,-2-2 0,1-2 0,-1 2-309,1 2 0,-2 1 0,3 1 0,-3 2 0,0 2 0,-3-2-219,-3-2 77,2-1 1,-15 0 0,2 0 0,-2 0-1773,-1 0 0,-7-1 1945,-3-4 1,-14-2 0,-5-6-1</inkml:trace>
  <inkml:trace contextRef="#ctx0" brushRef="#br0">12010 11661 29880,'2'-18'-4916,"1"1"1,1 0 4189,-1 3 0,3 0 0,-1 1 0,-4 0 1,-4-1 744,-6 1 0,-3 1 1,-1 2-1,-2 2 0,-2 1 1,-6 1-1,-2 0 1,-2 2-47,1-2 1,-5 4 0,-2-2-1,1 2 1,-3 2 0,3 2 277,-1 2 0,-2 4 0,4 5 1,0 2-1,-1 3 0,1 4-70,2 3 0,1 12 0,1 6 0,0 6 0,2 7 0,1 3-220,2 5 0,12 4 1,1 2-1,7-4 1,10-1-1,10-8 0,14-8-53,14-9 0,9-9 1,13-2-1,2-5 1,2-8-1,-34-10 1,0-1-1,0-3 1,1 0 432,35 0 1,-31-5 0,0 0 0,31-8 0,0-4 0,-6-4 0,-9-1-183,-4-4 1,-8-7 0,-4-5 0,-6-2 0,-7-4 0,-8-2-747,-8-5 1,-7-3 0,-8-1-1,-7-1 1,-10 1 0,-11 1-1,-11 3 241,-9 5 1,-3 9-1,-13 5 1,-6 6-1,34 15 1,0 2-1,-4 1 1,-1 2 353,-3 0 0,-1 3 0,3 5 0,-1 2 0,-9 2 0,1-1 0</inkml:trace>
  <inkml:trace contextRef="#ctx0" brushRef="#br0">9011 15766 8488,'6'-19'0,"-3"4"0,4-3 0,1 3-58,-1 2 0,1 0 1,2-1-1,-3 1 0,1 0 1,-2-1-1,0 1 1,-3 0-1,-3 1 0,-3 2 1,-5 2-1,-2 1 0,-5 1 218,0 0 0,-5 1 0,-3 4 0,-2-2 0,0-1 0,0 1 0,1 3 0,-1 4 0,1 5 23,-1 3 0,1 6 0,1 2 0,2 4 0,2 6 0,4 2-188,5 5 0,4 6 0,7 5 1,4 0-1,6 6 0,10-1 4,10 3 1,11-1 0,5-6 0,5-8 0,7-8 0,3-11 84,1-6 1,0-10-1,-3-6 1,-1-8-1,0-9 1,-4-6-10,-5-7 0,-5 0 1,-10-5-1,-5-2 0,-7-3 1,-6-5-374,-7-4 1,-5-2 0,-11-3 0,-8 3 0,-6 0 0,-9 4 0,-5 2-22,-6 7 0,-7 10 1,1 11-1,-1 7 0,-2 6 319,1 2 0,-3 8 0,3 1 0</inkml:trace>
  <inkml:trace contextRef="#ctx0" brushRef="#br0">15863 12421 28388,'1'-12'-2901,"4"2"0,4 2 0,4 2 2665,5 3 2398,-3 2-2070,10 1 0,1 1 0,9 2 0,2 2 0,1-2 1,5-2-1,1-1 0,5 0 0,2 0 0,5 2 1,2 1-1,4 1 527,3-1 0,-4-1 1,8-4-1,3-1 1,0-1-1,-34 1 1,0 1-1,36-2 1,0-2-1,-2 0-258,-1 0 0,2 0 1,-15 3-1,-3-1 1,-4-1-1,-5 1-647,-4-1 0,-5 1 0,-12 4 0,-3 0 0,-4 0-2117,-3 0 2232,-8 0 1,-13-6 0,-9-1 0</inkml:trace>
  <inkml:trace contextRef="#ctx0" brushRef="#br0">15143 12208 20119,'-7'-20'-3595,"-5"7"3627,3 0 0,2 5 0,1 8 0,4 0 1,10 2-1,8 1 431,10 1 0,10 1 0,11-4 1,7 2-1,2 3 0,2 0-901,0 0 1,5 3 552,-1-5 1,-2 13 0,-1-3-1</inkml:trace>
  <inkml:trace contextRef="#ctx0" brushRef="#br0">18116 11821 16173,'-14'0'-360,"5"-4"0,1-2 578,-3-2 0,4 5 0,-1-2 0,1 0 0,1-1 0,0-1 0,5-2 1,5 1-1,9 3 0,8 0 0,6 1 0,2 1 0,4 1-56,1 2 1,0 6 0,2 3 0,-5 4 0,-3 4 0,-3 2-1,-3 0-300,-4 0 1,-9 5 0,-3-3 0</inkml:trace>
  <inkml:trace contextRef="#ctx0" brushRef="#br0">17969 12114 9403,'0'-22'0,"3"1"0,7 7 1032,13 6 1,12 8-1,10 5-1032,-2 4 0,4 2 0,0 3 0</inkml:trace>
  <inkml:trace contextRef="#ctx0" brushRef="#br0">17956 12807 8387,'7'-34'0,"5"3"0,-3 11 0,4 6 326,5 8 0,-2 5 0,5 1 0,-2 0 0,-2 0 1,-3 0-1,1 0 0,1 0 0,2 0 0,-1 1 1,-3 4-1,0 2-1630,-1 1 1304,0 3 0,1 3 0,-1 6 0</inkml:trace>
  <inkml:trace contextRef="#ctx0" brushRef="#br0">18142 12941 8381,'0'-21'0,"2"5"100,2 5 0,5 11 0,7 11 0,4 2-100,0 0 0,3 10 0,3-9 0</inkml:trace>
  <inkml:trace contextRef="#ctx0" brushRef="#br0">6585 13500 8521,'-7'-13'0,"2"0"0,2 1 0,0 2 154,-1 1 0,-1 0 0,5-5 0,0 1 1,-1 1-218,-3 3 0,-8 3 0,-8 6 0,0 2 1,-4 1-1,-1 1 0,-2-1 401,0-1 1,-4-1-1,-1 2 1,-1 3 0,-1 0-1,2 1 34,-1 1 1,2-4 0,6 7-1,2 2 1,4 5 0,3 3-434,3 2 1,2 4-1,11 4 1,2 5-1,4 3 1,7 3-1,11 1-183,10 0 0,9-9 0,14 4 0,7-4 0,3-5 0,1-7 248,-3-9 0,-6-1 0,2-8 0,-2-2 0,-4-5 0,-5-7 0,-7-7-128,-6-5 1,-1-8 0,-9-2 0,-8-2-1,-7-5 1,-8-4-115,-2-5 0,-8 2 1,-5 0-1,-6 3 1,-10 3-1,-9 7 238,-7 8 0,-16 18 0,-9 8 0</inkml:trace>
  <inkml:trace contextRef="#ctx0" brushRef="#br0">5892 13914 29825,'-7'-6'-1726,"1"-2"0,6-5 1,1 0 1946,4-1 0,-3 7 0,6 1 1,-1 1-1,1 1 0,4 3 1,4 4-1,5 5 0,1 3 1,-1-1-119,-2-1 0,3-2 0,-3 4 0,2-4 0,3 1 1,1-2-1,2-1 0,-1-2 0,1 0 488,0 2 0,4-4 0,0 4 0,0-4 1,1-1-1,2 2-543,1 2 0,3-2 0,-2 4 1,2-2-1,1 0 0,-2-1 0,-2-1 1,2-2 1,-3 0 0,0 0 0,-1-2 0,-2-2 0,0-3 82,0-1 1,5-4-1,-5 3 1,-3-1-1,-1 0 1,-4 1-133,1-2 0,4 4 0,-6 0 0,4-1 0,0 1 0,-1-4 0,-1 0-28,-2-3 0,1 4 0,2 0 0,-2-4 0,-2 1 1,-2-5-3260,-2-1 3079,-2 3 0,-4-10 0,-2 4 0,-4-3 1,-4-2-1,-1 1 59,0-1 0,-6 0 0,-3 1 1,-2 1-1,-4 2 0,-3 6-69,-4 2 0,-3 3 1,-4 2-1,-2 2 0,-4 2 1,-4 3-142,-1 2 0,-6-4 0,-2 1 0,-4 1 0,-2 1 0,1 2 1,-2 0 572,-3 0 1,7 0 0,-4 0 0,2-1 0,4-2 0,0-1 0,4 1 255,4 1 0,-7 10 0,8 5 0,-1 9 0,-2 9 0,2 9-1222,1 8 1,4 6-1,14 3 1,6-1 0,5 3-1,7-1-363,2-5 1,13 3-1,5-7 1,9-3 1222,12-3 0,13 3 0,-19-22 0,-1-1 0</inkml:trace>
  <inkml:trace contextRef="#ctx0" brushRef="#br0">20395 12021 8369,'6'-34'0,"1"3"0,7 9 0,-1 4 0,-1 8-185,-3 1 1,-5 6-1,-8-2 1,-5 4 0,-3 1 640,-1 0 1,-1 0-1,1 0 1,0 0-1,1-2 179,3-2 1,-3 2-1,3-3 1,-3 0-1,-1 1-575,0 1 0,-2 3 0,-3 3 1,-2 3-1,-4 1 0,-1 2 1,-4 0-50,1 0 0,-1-2 0,-1 3 0,-1-1 0,1 0 0,2 0 263,2 0 1,-1-2-1,0 4 1,2-4 0,3 0-1,3 1-61,-1 2 1,4-2-1,-5-1 1,2 0-1,3 1 1,-1 2-163,0 2 0,-4 1 0,-4 1 0,1 1 1,2 1-1,-2 3 0,-1 2 126,-2 3 0,2 1 0,1 0 0,2-1 0,0-2 0,1 0-16,4-1 0,2 4 1,3-4-1,3-1 0,3 0 1,2-3-18,-1 1 1,1 4 0,4-4 0,0-2 0,-2-1 0,-1 0 0,-1 1 29,1 2 1,1 1 0,2-2-1,0 2 1,0 2 0,0 2-152,0 2 0,5 8 0,1 1 0,1 3 0,4 2 0,2 2-46,5 1 1,2-2 0,7-5 0,1-4-1,3-3 1,5-1 0,2-2 259,2-3 0,-1-2 0,-1-9 0,-1 0 0,2-4 0,-2-1 254,1-3 1,-1-1 0,2-2 0,-2 0 0,3 0 0,0 0 0,4 0-478,2 0 0,5 0 1,3-2-1,3-1 1,-1-1-1,3 1-317,1 1 1,3-2-1,-5-2 1,-2 0-1,-2-1 1,-4-1 230,-1-2 1,-6-2-1,1-1 1,-2-2-1,-4-1 1,-1-4-1,-1 1 289,1 0 1,0-5-1,0 0 1,-2-5 0,2-5-1,2-2-282,1 1 1,-5 1 0,0-3-1,-3 2 1,-4 1 0,-4 0-1,-6-1-116,-3 1 1,-8 0-1,-3 3 1,-4-5 0,-6-1-1,-8 0 24,-12 1 1,-2 5 0,-7-4-1,-4-1 1,-2 1 0,-7 1-1,0 1-87,-3 4 0,-8 0 1,4 3-1,-4 1 0,-5 2-82,-1 6 0,-3 2 0,-3 3 1,-3 3-1,36 6 0,0 2 0,-37 1 1,36 1-1,1 2-187,-2 1 0,1 1 0,-1 3 0,0 3 1,-1 2-1,1 1 0,-1 3 0,0 1 0,0 4 1,1 1 512,0 3 0,1 1 0,1 2 0,-1 1 0,-1 4 0,0-1 0</inkml:trace>
  <inkml:trace contextRef="#ctx0" brushRef="#br0">19849 12941 7843,'7'-20'0,"-1"13"520,-6 3-428,0 2 0,-2 14 0,-2-5 0,-5 2 1,-4 2-1,-4 2 0,0 3 0,0 1 1,3-1-1,0 0 0,1 3 0,1 1 435,3-1 0,-1 5 0,5-2 1,2 3-1,2 3 0,1 3 1,1 5-1,2 2-387,2 2 1,5 11-1,-1 5 1,1 7-1,-1 11 1,-6-34-1,-1 0 1,-1 4 0,-1 1-1,0 2 1,-1 1-55,-1 4 1,-1 0-1,-2-1 1,-3 0-1,-2-1 1,-2-1 0,0-1-1,0-1 1,0 0-1,-1-1 1,1-1 0,0 1 30,1 0 0,-1 1 0,-3 1 0,1 0 0,3 0 0,2 0 0,-1 1 1,0 0-1,3-1 0,1 0 0,2 0 0,2-1-696,1 0 0,1-1 435,-1-2 1,2 0 0,1-2 0,2 0 0,0-4 0,2 0 0,9 33 0,3-5-1,-2-3 1,-1-7-445,-2-6 1,-1-5-1,-2-8 1,-2-5-1,-2-2 1,-4-7-596,0-2 0,-2-3 1183,0-5 0,4-1 0,1-3 0,-1-3 0</inkml:trace>
  <inkml:trace contextRef="#ctx0" brushRef="#br0">19449 15966 7734,'-33'0'1547,"14"3"0,7 4-612,18 7 0,13 6 0,14 0 0,7-3 0,9 0 1,7-7-936,6-3 0,3-2 0,2-5 0</inkml:trace>
  <inkml:trace contextRef="#ctx0" brushRef="#br0">11597 13900 29951,'0'-13'-9831,"-4"0"9800,-1-1 1,2 7-1,8 4 1,4 7 0,3 10-1,2 5 1,6 3 0,5-1-1,7-2 1,5-3 0,6-1-1,3-1 1,5-1 476,0 0 0,4-1 0,3-3 0,4-5 0,5-2 0,3-4 0,2-2 1,1-5-1,-1-3 770,-2-1 1,4 0-1,0-1 1,0 1-1,-1 1 1,-2 3-1096,0 5 1,0 2 0,-4 2-1,-2 0 1,-2 0 0,-2 0-143,-2 0 1,5 0 0,-3 0 0,0 0 0,-5 0 0,-4 0 0,-5 2 28,-1 2 0,-2-1 0,-4 5 1,-1-1-1,-4-1 0,-3 1-797,-4 1 0,-3-4 0,-1 5 0,-2 1 1316,1 2 1,-3 2-1,-1-1 1</inkml:trace>
  <inkml:trace contextRef="#ctx0" brushRef="#br0">25154 15166 28791,'-13'-17'-2180,"-1"-1"0,1 3 2151,0 5 0,-1-2 0,1 4 0,0-1 1,1 1-1,1-1 0,3 0 0,-3 1 0,-1 1 1,-1 1 470,0 0 0,-7 0 1,-3 3-1,-5-1 1,-5 1-1,-1 1 0,-2 4 1,2 1 121,3 1 0,8 2 0,2-1 0,3 4-576,6 2 0,6-3 1,12-2-1,9-2 0,12 1 1,11-2 1224,10-2 0,12-1-1135,3 0 1,3-4 0,-5-1 0,1 2 0,5 2 0,-2 1-79,0 0 0,2 0 0,-11 1 0,-4 2 0,-6 3 0,-6 1-623,-5 4 1,-4 5 0,-8 2 0,-7 0 0,-6-1 0,-5 3-1360,-4 0 1,-13 1 0,-7 1 1753,-9-4 1,-12-9 0,-7-3-1</inkml:trace>
  <inkml:trace contextRef="#ctx0" brushRef="#br0">24887 15273 28791,'-28'0'0,"-1"0"0,12-2-115,5-2 1,7 1 0,12-4-1,9-1 1,12 1 0,9-4-1,12 0 1,9-3 558,9 1 1,-30 7-1,1 0 1,0 1 0,0 1-1,0 2 1,1 0 0,-1 1-1,1 0 1,33 3 0,-3 4-445,-9 7 0,0 2 0,-7 7 0,-7 3 0,-8 5 0,1-2 0,-5 5 0</inkml:trace>
  <inkml:trace contextRef="#ctx0" brushRef="#br0">8945 15926 25340,'-20'-13'-2101,"5"1"0,-2 3 1899,2 4 1,2 10 0,1 4-1,1 1 1,4 1 0,0-3 0,1 3-1,0 1 1,4 1 0,5 0 0,6 2-1,4 1 758,5 2 1,9 4 0,11-2 0,7-1 0,8 2 0,3-2 0,8-1-89,3-7 0,-5 1 1,6-7-1,-1-2 0,-4-3 1,1-6 1321,-3-8-1892,-2 1 1,-13-12-1,-5 3 1,-5-3 0,-5-2-436,-6 0 1,-5-4 0,-12 0-1,-5 0 1,-6 0 0,-10-2-1,-11 1-349,-11-1 1,-17-1-1,-4 7 1,-8 7-1,-9 5 874,35 10 0,-1 1 0,-1 1 0,0 3 0,1 3 0,0 3 0,-1 3 0,1 3 0,1 2 0,-1 3 0,1 2 0,-1 2 0,3-1 0,1 1 315,2-1 0,1 2 0,-20 22 0,14 0 0,10-2 0,10-4 0,9-3-538,9-3 1,13-2 0,18-10-1,17-6 1,18-10 279,-27-4 0,2-3 0,8-5 0,2-3 0,3-3 0,0 0 0</inkml:trace>
  <inkml:trace contextRef="#ctx0" brushRef="#br0">8851 13700 13611,'-12'2'-157,"2"2"0,3 5-286,1 3 0,1 1 0,7 1 0,2-3 0,5-2 916,3-4 1,3-4 0,2-1 0,6 0 0,3-1 0,5-2-214,5-2 0,-2-5 0,2 3 0,1-2 0,1 1 0,2 2 0,0 3-214,0 2 1,-1 1 0,-2 1 0,-3 4 0,-2 4-404,-2 3 1,-8 1 0,-4-1 0,-3-2 0,-3-1 279,-4 1 1,-3-4-1,-11-1 1,-6-4-1,-7-1 1,-6 0 196,-8 0 1,-2-6-1,-4-1 1,2-2-1,-3 0 1,0 0-111,-3 2 0,-4-3 0,2 5 0,2 2 0,2 2 0,2 1 0,4 1-269,4 4 0,3 6 1,2 9-1,4 0 0,4 3 1,5-1-2182,4 0 2308,3 0 0,24 5 1,4 0-1</inkml:trace>
  <inkml:trace contextRef="#ctx0" brushRef="#br0">10624 13727 28607,'0'-34'-2458,"0"-2"0,0 8 1,0 5-1,0 2 1599,0 5 1,0 5-1,0 2 1,2 0-1,2 1 1,5 0 1359,3 2 0,7-4 0,3 1 0,5-1 0,6-1 1,5 4-1,6 1 0,4 3 0,2 1-320,2 2 0,4 2 0,-1 2 0,-5 5 1,-2 3-50,-5 1 0,-2 7 0,-1 0 1</inkml:trace>
  <inkml:trace contextRef="#ctx0" brushRef="#br0">11344 13554 9632,'0'-43'0,"0"1"0,0 7-255,0 5 0,6 8 0,3 13 695,3 5 0,1 7 1,0 4-1,1 5 1,-1 7-1,0 5 0,2 4-1156,3 3 651,-3-3 1,4 15-1,-6-1 1,-1 3-1,-3 6-95,-5 1 1,4 1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3079 5984 8813,'0'-22'0,"0"1"0,0 2 0,0 1 983,0-1 0,0 4 0,0-3 0,0 6 0,0 9 0,0 12 0,0 10 0,0 8 0,0 3 0,0 2-945,0 2 1,0 5-1,-1 4 1,-2-2-1,-3 2 1,0-1-1,0 1 1,2-2 0,-1 2 235,1 0-179,-7-5 1,10 11 0,-5-6 0,2-1 0,-1 2 0,2 1 64,2 0 0,1 0 0,0-4 0,1 2 1,2 3-1,2 2-366,-3 2 163,0 2 0,2-2 1,1 0-1,-2 2 1,-2-3-1,-1 0 1,2-3 189,2 0 0,-2-2 0,2-4-809,-2 0 0,-2-4 0,0-2 832,0-2 1,0-1-1,0-2 1,0-1-1,0 1 1,0-2-1,0 1-122,0 0 1,0-5 0,0 6 0,0 1 0,0-2 0,-2 0-106,-2-1 0,1 1 0,-5 1 1,2 3-1,3-3 0,0-1 200,-1-1 1,3-5 0,-4-1 0,4 0-1,1-2 1,0 0 0,0-3 544,0-1 0,0-1 1,0-1-1,0 0-298,0 0 0,4 1 1,1-1-1,-3 0-535,0 1 0,-2-1 1,1 0-1,2 1 1,2-1-646,-2 0 789,-2 1 0,1-5 0,2 0 888,5 1 0,-2-3 561,2 2-1198,0-6 1,-1 9-1,-4-3 1,-2 3-465,-2 1 0,1 0 0,2 1 0,1-1 0,-1 0-5,-1 1 0,-1-2 0,2-2 0,2-1 0,-1 0 756,2-2 0,-4 5 0,4-5-33,0 1 0,-5-1 1,3-2-1,-2 3-743,-2 4 1,0 3 0,0 1-1,0 2 1,0 0 0,1 0-1,2-1-159,2 0 1,-1-2 0,-4-2 0,2 0 0,1 1 450,1-1 1,5-4 0,-3-2 0,0 1 0,1-1 480,1 3 1,-4 2-1,4 2 1,-3-1-838,-2 0 1,-1 1-1,-2-1 1,1 0 0,2 0-1,2 1 1,-2-1 149,-2 0 0,4-4 0,-1 0 0,1 0 0,-1 0 0,2-2 946,1-1 0,2 0 0,5-3 0,-1 2-319,0-2 1,1-2-1,-1 1 1,0 1 0,2 2-1,1 1-240,2 0 1,1 5 0,-2-2 0,2 1 0,0 0 0,0-1 0,-1 0-235,1-2 0,-2 4 0,5-7 0,2 1 0,-1-1 0,1 1 0,-2-2 0,2-2 0,1-1 0,2-1 0,1-2 0,2-3 0,1 0 0,-2 0 0,1 1 0,0 4 0,1-2 0,-2-1 0,-1 1 0,-1 1 0,0 2 0,-1 5 0,0 0 0,-3 3 0,-1 2 0,1 2 0,-3 1 0,4 1 0,-6-2 0,0-2 0,-1-1 0,3 0 0,-1-2 0,0-2 0,0-4 0,-1-1 0,3 0 0,1 0 0,0 0 0,2 0 0,6-4 0,1-1 0,-2 1 0,0-1 0,-3 1 0,1 1 0,0 1 0,-1 2 0,1 0 0,0 0 0,-1 0 0,1 0 0,-2 2 0,-3 2 0,3-2 0,-4 2 0,1-2 0,-1-2 0,-2 0 0,-2 0 0,3 0 0,3-2 0,2-1 0,1-1 0,1 1 0,0 1 0,-1 2 0,3 0 0,0 0 0,4 0 0,-1 0 0,2 0 0,1 0 0,0 0 0,5 0 0,0 0 0,-1 0 0,-1 0 0,2 0 0,-9 0 0,5-1 0,-5-2 0,-2-2 0,3 1 0,-4 0 0,-5-1 0,3 1 0,-4 2 0,1-1 0,1-1 0,-3 1 0,-2 1 0,5 2 0,-2 0 0,3 2 0,2 1 0,0 1 0,1-1 0,3-1 0,-2-2 0,7 0 0,1 0 0,0 0 0,0 0 0,-3 0 0,-1 0 0,2 0 0,-4 0 0,0 0 0,1 0 0,-1 0 0,-2 0 0,-1-5 0,-1 1 0,-2 1 0,0 1 0,1 4 0,2 2 0,0-2 0,-3 4 0,0-2 0,3 1 0,2-1 0,1 0 0,0 1 0,8-1 0,-2-4 0,4 0 0,-1 0 0,2 0 0,-2 0 0,3 0 0,-2 0 0,-4-1 0,-1-2 0,1-3 0,0 0 0,-2 0 0,2 2 0,-6 4 0,-1 0 0,0 0 0,-1 0 0,2 0 0,-1 0 0,3 4 0,-1 2 0,1 0 0,1 0 0,-2-2 0,3 1 0,-1-1 0,-3 1 0,3-5 0,0 0 0,0 0 0,1 0 0,-1 0 0,5-5 0,-3 1 0,2 1 0,2 1 0,-1 1 0,-2-2 0,-2-2 0,1 1 0,2 4 0,-1 0 0,-3 0 0,-1 0 0,-4 0 0,0 2 0,-3 0 0,1 3 0,0-2 0,-1 0 0,-1 0 0,-2 1 0,2 1 0,-4-5 0,1 0 0,0 0 0,2 0 0,1 0 0,2 0 0,-1 0 0,2 0 0,2 0 0,3 0 0,1 0 0,3 0 0,0 0 0,0-2 0,0-1 0,1-1 0,2 1 0,-1 1 0,-2 2 0,3-1 0,0-2 0,-2-2 0,-1 3 0,-3 0 0,-1 2 0,-2-4 0,-4-1 0,-1 2 0,1 0 0,-2 0 0,-3-1 0,2-2 0,-5 3 0,1-2 0,2 3 0,0-1 0,5 0 0,1-2 0,-3 1 0,6 4 0,-1 0 0,1 0 0,3-2 0,0-1 0,-3-1 0,0-1 0,-3 5 0,-2-1 0,-1-2 0,-2-1 0,0-1 0,-6-1 0,-2 3 0,-1-4 0,-3-1 0,0 2 0,-2 1 0,-5-4 0,4 3 0,-1-2 0,0-2 0,4 0 0,1 1 0,5-3 0,3 3 0,-1-3 0,2-1 0,-2 1 0,0 3 0,3-3 0,-2 3 0,-1-3 0,0-1 0,-4 0 0,-3 0 0,-3-1 0,-2-1 0,2-1 0,-5-2 0,-1 1 0,0-3 0,2-2 0,-2-3 0,-2-2 0,-1-1 0,0-1 0,0-4 0,0-1 0,0-3 0,6-2 0,3-2 0,1-1 0,1-1 0,-2 3 0,-1 1-103,0 1 0,2 1 1,-5-1-1,-1 1 1,1 1-1,-1 1-126,-1 1 0,-6-5 0,-3 5 1,-1-1-1,-4 1 0,-1 0 1,-1 1 37,0 0 1,-1-2 0,1 2 0,0-1 0,1-3 0,2 0 159,1 2 0,6-7 0,-3 4 1,1-2-1,1-5 0,1 2 0,3 0-249,4 5 1,-1 2 0,5 1-1,-1 4 1,-1 3 0,0 2 197,-3 4 1,0 2 0,0 3-1,1-2 1,-1 0 0,-1-1 0,-2 3-184,0-3 1,0 4 0,0-5 0,0 1 0,0-1 0,0-3 375,0-1 0,0-6 0,0 0 1,1 0-1,4-2 0,4-1 1,2-1-71,3-1 0,-5 5 0,0-3 0,1 1 0,0 5 0,1 3 0,-4 3-266,-1-2 1,3 5-1,-5 0 1,-1 1-1,-1-1 1,-2-1-40,0 1 1,1-3 0,2 3-1,2-1 1,-2-2 0,-2 0 0,-1-5 184,0-1 1,2 6-1,1-8 1,1 1-1,0 1 1,1-1 258,-1 3 1,5 1 0,-3 1-1,0 3 1,1 2 0,-1 1-572,0-1 1,0 4-1,-3-3-535,2 4 0,-2 2 0,-8 3 1,-4 4 1371,-3 4 0,4 1 0,-1 0 271,-2 0 0,4 0 0,-2 0 0,-1 0-433,-2 0 0,-5-2 1,-3-2-1,-8-5 1,-5-1-1,-4-1 1,-2 3-242,-1-3 0,-4-1 0,-2-1 0,0 1 1,0 3-1,3 3 0,2 2-440,1-1 1,0 2-1,0 8 1,-2 5-1,-2 8 819,-5 9 0,-9-1 0,-2 7 1</inkml:trace>
  <inkml:trace contextRef="#ctx0" brushRef="#br0">3399 9142 27408,'12'-13'-3937,"-3"0"-191,3-1 4193,-5 7 0,1 3 0,-4 8 0,-4 5 1,-4 3-1,-5 0 114,-3-3 0,3-4 1199,0-5 0,8 0 1,-1 2-1,5 2-1840,0 5 1,0 3 0,0 1-1,1 1 1,-1 1 0,-1 1 304,-2 2 0,0 1 1,-2-3-1,-1 2 0,-1-2 1,1-1-1,0-2 341,-1 1 0,2-1 0,-2 0 0,2 2 1,2 1-178,0 2 0,0 1 1,0-1-1,2 4 0,1 5 1,1 3-1,-1 4-54,-1 4 1,-2-2 0,0 10-1,0 3 1,0 1 0,0 5-268,0 1 0,-5-3 0,1-5 0,1-2 0,1-5 0,2-2 429,0-4 1,-4-5 0,-1 1 0,2-3 0,2-3 0,1-1-1,0-2-83,0 2 1,0-1 0,-2 1 0,-1-2 0,-1 2 0,1 0 43,2-2 0,1 7 1,0 0-1,0 3 1,0 5-1,0 2-237,0 1 0,0 4 0,0 2 0,0 1 0,0 4 0,0-1 1,0-1 129,0-5 0,0-2 0,0-4 0,0-1 0,0-4 0,0-3 359,0-5 1,-2-2-1,-1 3 1,-1-3 0,1-2-1,1 0 1,2-2 113,0 0 1,0 5 0,0-2 0,0 5 0,0 2 320,0 3-1082,0 5 1,5 1-1,1 6 1,1-1 0,3 0-1,1-1-263,-2-2 1,5 7 0,-3-8 0,-1-1 0,2-1 0,0-1 0,0-2 768,-3-3 1,1-3 0,-4-1-1,0-1 1,0 0 0,-2-3 82,2-1 0,-4 1 0,3 2 0,0-1 1,1-2-1,1 1 0,2 1-419,-1-2 1,3 4 0,-2-4 0,2 3 0,-1 2 0,-1-1-1,1 1 0,2 0 0,0-1 0,-2 1 1,-1-1-1,0 1 293,-1 0 1,3-1-1,-2 1 1,2 0-1,-1-1 1,-3 0-1,1-1-208,-1 1 0,1-2 1,2 6-1,-1-5 0,0-3 1,0 2-27,0 1 0,-5-4 1,5-2-1,0-1 0,0-1 1,-2 0-1,0-2 389,1-2 0,-1-4 0,4-2 1,-2 1 184,1-1 0,-3-4 1,2 3-1,3-2 1,3 2-1,4 2 0,2 2-202,3 2 0,1 1 0,4 2 0,5 3 1,8 3-1,4 1-622,4 0 0,-2-1 1,2 2-1,2-2 0,1 0 1,-1-2-1,0 0 765,0-2 0,-5-3 1,-3-2-1,-2-3 1,-2-4-1,0-4 421,0-1 0,0 0 0,0 0 0,1 2 0,2 1 0,3 2-846,2 3 0,0-4 0,6 5 0,-1 2 0,2-1 0,3 0 0,1-1 0,-3 2 0,9 0 0,-8 1 0,-1-1 0,2-4 0,-4 0 0,1 1 0,-3-5 0,-2 1 0,-2-2 0,-1-2 0,-1 0 0,0 0 0,3-5 0,-3 1 0,0 1 0,1 1 0,-1 1 0,2-2 0,-1-2 0,-3 1 0,5 4 0,2 0 0,-1 0 0,0 0 0,-1 0 0,0 1 0,3 2 0,-2 2 0,-2-2 0,-2-2 0,-5-1 0,-4 0 0,2 0 0,-5 0 0,1 0 0,1 0 0,-1 0 0,-1 0 0,9 0 0,-3 0 0,3 0 0,3 0 0,2 0 0,-1 0 0,9 0 0,-2 0 0,0 0 0,1 0 0,-2 0 0,4 0 0,5 0 0,-4 0 0,7-1 0,-4-2 0,-5-3 0,-1 0 0,-2 0 0,0-4 0,1 2 0,-1-1 0,-1 1 0,-2-1 0,-2 0 0,-3 0 0,0 6 0,-5-3 0,0 2 0,1-1 0,2 2 0,2 2 0,7-4 0,-1 1 0,6-1 0,0-1 0,1-1 0,0 0 0,9-5 0,-2 3 0,-1-3 0,1-3 0,-6-1 0,2-2 0,-4 2 0,-3 1 0,2 2 0,-3 1 0,-4 2 0,0 2 0,-4 2 0,-1 3 0,2 0 0,-3 0 0,-3-1 0,1 1 0,-2 1 0,-1 2 0,2 0 0,-7-1 0,-1-2 0,3-3 0,-3 0 0,2-1 0,0-1 0,-3 0 0,3-6 0,-1 2 0,-3 2 0,-2 1 0,-2-1 0,-3 4 0,-3 0 0,1 1 0,-2 1-47,1 1 0,-3-3 0,-5 0-472,-3-1 0,2-7 0,-7-3 1,-1-1-1,-2-1 0,-1-4 643,0-2 0,5-12 0,-1-7 0,-1-9 0,0-11 0,0-4 0,2-6 174,-4 34 0,1 0 0,-1-36 1,-1 37-1,0 0 0,0-34 0,0 8 1,-1 7-391,-4 8 0,4 8 0,-4 7 0,2-2 0,0 0 1,-1-2-1,-1 1-1228,-1-4 1,1-6-1,-6-1 1,1-3-1,-3-3 1,-4-3 1077,1-4 1,-3-5-1,-1-4 1,11 34-1,-1-1 1,0-1-1,1-1 1,0 1 0,2 0 524,-1 1 1,1 0-1,0-2 1,0-1-1,1 3 1,-1 0 0,-5-31-1,2 7 1,3 10-1,1 4-398,3 5 1,1 8-1,1 4 1,-2 1-1,-2 1 1,2-4-450,2-1 1,1 0 0,0-3-1,0 1 1,0 1 0,0-1 0,0 1 320,0-2 0,-5-2 1,1-2-1,1-1 1,1-1-1,1 0 389,-3-4 0,2-3 1,-2-4-1,2 3 1,2 0-1,0 4-189,0 1 1,2 6 0,1 6 0,1 1 0,-1 5 0,-2 3-207,-1 3 0,0 0 1,0-5-1,0 2 0,0 1 1,0 2-1,-1 0 177,-3 1 0,2-4 0,-4 2 0,2-2 0,-2-1 1,0-1-1,0 0 421,3 1 1,0-1 0,0 0-1,-1 1 1,1 1 0,1 1-293,2 2 0,0 5 0,-1 0 0,-2 2 0,-2 1 0,2 1-468,2 0 1,-4 4 0,-1 2-1,-1 1 1,-2 1 0,-1 1 0,-2-1 576,-3 2 0,-3 0 0,2 0 0,-3-1 0,0 1 1,-1 0 161,4-1 1,-5 2 0,1-4-1,-3 2 1,1-1 0,-2 2-280,-1 2 1,-1 1-1,-3 0 1,-3 0 0,-7 3-1,-7 6 239,-5 8 1,-6 13 0,-9 4 0</inkml:trace>
  <inkml:trace contextRef="#ctx0" brushRef="#br0">11077 9436 23328,'14'-12'-2148,"-1"3"1,0-9-253,1 3 2427,-7 8 1,-2 1-1,-10 6 1,-2-1-1,-2-2 1,0-2-1,-1 2 1,-2 2-1,-2-1 1,1-1 160,0-1 0,-1-1 0,3 4 0,0-4 312,2-3 1,6-4 617,-1-2 0,1 3 0,-2 2-979,-3 4 0,-4-1 0,-2 2 0,0 1 0,-3 1 0,0 2 0,0 0 67,2 0 1,2 0 0,0 0 0,-1 0 0,1 0 2087,0 0 1,4 0-1841,0 0 0,12 0 1,1 2-1,8 2 0,6 5-185,4 3 0,0 1 0,4 2 1,3 3-1,2 3 0,3 1 1,0 0-270,4 2 0,1 1 0,4 2 0,2-1 0,-1 2 0,2 2 0,3 1 0,-1 0 0,-1-6 0,-1-1 0,-2-2 0,1 1 0,-1-3 0,1 4 0,-4-6 0,2-2 0,1-1 0,-2-2 0,-4-1 0,-2-3 0,-6 1 0,-1-4 0,-4 0 0,-4 0 0,-2-3 0,-2-2 0,-7-1 0,-6 0 0,-7 0 0,-2-4 0,-21-2 0,-5-3 0,-7-4 0,-5-3 0,-3-1 0,-6-2 0,-7-2 0,0-2 0,-1-6 0,6 1-136,3 0 1,1 2-1,4-3 1,0 0 0,0-2-1,3 1-907,2 2 1308,7 1 0,-3 5 0,5 1 0,3 1 0,1 0 0,1 1 1,2 3-266,3 1 0,-2 6 0,5 2 0,-1 1 0,1 3 0,3 1 0,1 2 0,2 2 0,1 2 0,3 5 0,9 3 0,9 1 0,4 1 0,5-1 0,6 2 0,5 3 0,5-2 0,8 5 0,2-1 0,4 0 0,1 0 0,-1 1 0,3 3 0,-4-4 0,-1 1 0,-3 0 0,-6-2 0,-3 0 0,-6-4 0,-4-4 0,-5 0 0,-5-3 0,-1-1 0,0-2-2148,1-4 1,-6-1-442,1 0-635,-6-6 3061,3 5 1,-12-11 0,-1 5 0</inkml:trace>
  <inkml:trace contextRef="#ctx0" brushRef="#br0">11704 9356 15400,'0'-14'203,"0"8"0,1 6 1,2 8 265,2 4 1,5 1-1,-1 2 1,4 3-1,4 4 1,2 3 0,2 3 193,2 3 0,-2-1 0,1 4 0,2 0 0,0-2 0,-1 3-70,0-1 1,-7-3 0,2 3 0,-4 0 0,0-2 0,-2 1 0,-3-3-417,-5-2 1,-3-3 0,-1-1 0,-1-4 0,-3 0 0,-5-6-463,-3-3 0,-7-5 0,-5-6 0,-6 0 0,-5 0 0,-4-2-584,-1-2 0,0-2 0,-1-3 0,-2 3 0,-3 2 1,-2-1-1,0 4 850,0 4 1,-4 4 0,5 6 0</inkml:trace>
  <inkml:trace contextRef="#ctx0" brushRef="#br0">10797 13234 26542,'2'-12'-9716,"2"3"9872,5 5 1,3 4 0,1 3-1,1 1 1,-1-1 0,-1-3 1776,-3-4 1,1 1-846,-5-6 1,-1 7-1,-4 2 1,0 9-1,2 6 1,2 4-631,5 2 1,4 0-1,5 2 1,4 0-1,3-1 1,2 0-195,0 0 1,-1-5-1,4 2 1,3-1-1,4-1 1,0 0 0,3-3-265,3 0 0,-2-1 0,3-1 0,-1-2 0,0-1 0,2 2 0,-2 0 0,-3 1 0,-5-1 0,-2-3 0,-3 3 0,-2 1 0,-3 1 0,-7 0 0,-1-1 0,-3-1 0,-5-3 0,-3 1 0,-2 0 0,0 0 0,1 0 0,-5 4-50,0 1 0,12-7 0,3-1 0</inkml:trace>
  <inkml:trace contextRef="#ctx0" brushRef="#br0">11890 13567 13608,'0'-21'57,"6"-4"0,0 22 0,3 5 0,-4 10 238,-4 5 1,-1 8 0,0 1-1,-1 3 1,-5 2 163,-8 2 1,-5-3-1,-9 4 1,-3-2 0,-3-2-1,-2-2 1,1-1-751,-2-1 1,3-5 0,0-2-1,1-1 1,2 0 0,0-3 352,0-5 1,-6 2 0,3-5 0</inkml:trace>
  <inkml:trace contextRef="#ctx0" brushRef="#br0">6492 13780 32767,'13'-13'-3253,"0"0"0,-1 4 3067,-3 0 0,-4 6 0,-10-2 1007,-4 4 1,-3 2 0,1 4 0,0 4 0,4 4-723,1 5 0,1 1 0,7 6 0,1 0 0,4 7 0,4 3-21,3 7 0,7 5 0,-2 0 0,1 2 0,0 3 0,0-3-490,-1-2 0,-3 2 0,-5-4 0,-2-4 0,-1-4 0,0-6-351,-4-3 0,-2-1 1,-2-2-1,0-3 1,0-4-1,0-3 1,0-2-3424,0 1 0,-6-7 4167,-3-3 0,-3-14 0,-1-5 0</inkml:trace>
  <inkml:trace contextRef="#ctx0" brushRef="#br0">6545 14447 20329,'-13'0'0,"4"0"0,1 1 201,3 4 0,0-2 1,7 5-1,2 4 1,6 3-1,7 3 1,5-2-1,5-1 643,4-2 0,1 1 0,7-1 0,-2 0 0,3 2-841,1 3 1,-2-3-1,7 4 1</inkml:trace>
  <inkml:trace contextRef="#ctx0" brushRef="#br0">18329 1786 7898,'7'-13'0,"5"4"830,-3 0 1,-1 6-1,0-2 1,3 4-1,1 2 1,-1 4-1,-2 5 1,-3 6 0,-1 8 261,-1 6 0,1 5 0,-5 8 0,0 2 1,1-2-1,2 0 0,1-2 0,1 0 1,-1-4 2375,1-2-3468,-1-4 0,1-11 0,-1-2-124,-1-3 0,-1-12 0,-2-10 0,0-16 0,0-9 0,-2-10 0,-1-4-627,-1-1 0,-5-9 0,3 1 0,0-3 0,0-1 0,2 4 860,-2 5 1,4 5 0,-2 8 0,2 3 0,4 2 0,4 4 0,6 2 657,4 4 0,8 1 1,-2-1-1,3 3 0,2 3 1,1 1-768,3 3 0,-3 6 0,3-1 0,-3 1 0,-1 3 0,0 1 1,-2 4-1,-3 2 0,0 5 0,-7 9 0,-5 3 0,-2 2 0,-8 3 0,-8 2 0,-6 6 0,-15-2 0,-2 1 0,-4-1 0,-2-3 0,1-4 0,5-3 0,4-7 0,5 0 0,4-7 0,4-2 0,0-3 0,1-1 0,6-2 0,7 4 0,8 2 0,4 2 0,2 2 0,-1 3 0,0 5 0,2-2 0,3 7 0,4 0 0,3 4 0,2 3 0,0 1 0,-1 0 0,1-5 0,0 0 0,-1-4 0,2-4 0,2-4-1981,1 0 1,0-7 0,-4-2-1,-1-5 1981,1-5 0,0-14 0,-1-9 0</inkml:trace>
  <inkml:trace contextRef="#ctx0" brushRef="#br0">19289 1919 11043,'0'21'2917,"4"-2"1,2-7 0,2-2-2288,2-1 0,2-6 0,1 2 0,0-4 0,2-2 0,0-4 0,0-4 0,-3-3-796,0-1 0,-7-5 0,0 1 0,-4 0 0,-2 2 0,-4 2 273,-3 0 1,-4 5 0,-2 4 0,1 4 0,0 4 0,1 5 0,1 5 389,3 3 0,5 3 0,-2 3 0,4 0 0,1 0 1,0 1-1400,0-2 1,10 6 0,3-6-1,2-2 1,2-4 0,-1-4 0,3-2-567,2-1 0,0-6 0,1 2 0,-3-5 0,-3-5 0,-1-2-432,-3-1 0,-5-2 0,-2 5 2823,-10 2 1,-4 8 0,-1 5 0,1 7 0,-1 5 0,-1 4 480,3 6 0,-3 2 0,5 6 1,0 0-1,-1 1 0,0 1 1,-2 0-622,1 1 1,-2-10 0,4 3 0,0-7 0,-1-4-1,1-2-8234,0-6 7451,1-8 0,-1-3 0,-1-6 0</inkml:trace>
  <inkml:trace contextRef="#ctx0" brushRef="#br0">19702 2079 8893,'-7'2'3531,"2"2"1,4 5-2669,1 3 1,0 2 0,1 4 0,2 6 0,2 4 0,-1 3 0,0-1 0,2-2-765,2-1 0,-4-2 0,4-3 0,-1-6 0,-1-4 1,1-4-9543,1-3 9443,-5 0 0,9-17 0,-5-3 0</inkml:trace>
  <inkml:trace contextRef="#ctx0" brushRef="#br0">19889 1946 9049,'0'-9'2320,"0"0"1,0 12 0,0 1-1680,0 7 0,11 7-641,7-1 0,6 1 0,3-5 0</inkml:trace>
  <inkml:trace contextRef="#ctx0" brushRef="#br0">20049 2052 8531,'-14'-4'0,"1"-2"3907,0-1 0,7 4-2835,6-2 0,6 5 0,8 5 0,3 4 0,0 4 0,0 3 0,-2 3 0,-2 2-447,0 3 0,-5 1 0,-2 2 0,-2-1 0,0 2 0,-1 1-1340,-1-3 0,-2 2 0,-2-10 0,-1-2-2562,-1-1 0,0-9 0,4-7 2952,0-11 1,11-19 0,4-11-1</inkml:trace>
  <inkml:trace contextRef="#ctx0" brushRef="#br0">20435 1586 9340,'5'-25'1375,"-1"3"1,2 8-1,-3 11 1,1 6-250,-1 6 0,5 13 0,1 8 0,1 7 0,0 7 1,-2 4-1,-2 1 0,-3 1-698,-2 2 0,4 0 1,-1-4-1,-1-5 1,-2-4-1,1-6-3705,2-5 0,-2 0 0,2-15 1872,-2-10 1,-2-6 0,0-19-1,0-2 1,0-1 0,0-2-1,0 2 1538,0 3 1,0-2-1,0 7 1,1 0-1,4 2 1679,4 2 1,2 1 0,3 5-1,-2 7 1,-2 9-582,-1 7 1,-6 5-1,3 5 1,-2 3 0,1 0-1,-2 2 96,-2-1-1447,5-2 1,1-6 0,8-3 0,2-2-1,3-7 1,4-2-767,4-5 1,2-8-1,-4-5 1,0-5-1,-3-4 1,-2-2-1,-2-3 747,-2-1 1,-7 3 0,-3 1 0,-1 2 0,-1 3 0,-1 1 1199,1 1 1,0 7 0,0 4 0,4 7-1,1 8-820,-1 5 1,7 5 0,-2-1 0,1 2 0,1 5 0,0-1 0,3-2-1849,2-3 1,-3-4-1,6 1 1,4-2-1,6-7 1,6-5 1606,4-11 0,-8-8 0,2-12 0</inkml:trace>
  <inkml:trace contextRef="#ctx0" brushRef="#br0">21981 1719 6678,'-19'-7'3276,"6"11"1,-2 10 0,5 2-2064,-1 3 0,-1 2 0,-1 8 0,0 6 0,-2 6 0,-1 3 0,-2 4 1,3-2-1441,5 0 1,4-3 0,6-6-1,0-3 1,0-3 0,0-6-4690,0-6 1,1-10 4047,4-5 1,2-20-1,6-6 1</inkml:trace>
  <inkml:trace contextRef="#ctx0" brushRef="#br0">21808 2026 7782,'0'-21'1029,"0"2"0,2 7 0,1 2 0,3 2-291,1 2 1,2 2-1,4 4 1,2 1-1,3 4 1,4 4 0,5 1-1,2 0-3925,2-1 1,9-6 3186,-4 2 0,5-4 0,-7-1 0</inkml:trace>
  <inkml:trace contextRef="#ctx0" brushRef="#br0">22541 1799 10032,'-1'-15'709,"-4"-2"519,4 8 1,-5-2 0,6 17 0,0 8-1,0 8 1,0 6 0,0 6 0,-2 3-330,-2 4 1,1 5 0,-6-3-1,0-3 1,2-1 0,1-8-1,2-4-1433,-1-5 1,1-6 0,5 0 0,4-5-1,3-7-454,4-2 0,-1-5 0,1-6 0,4-10 0,2-8 0,2-7 0,1-3 780,3-5 0,1-4 0,2 3 0,-2 4 1,-2 0-1,-2 6 2139,-2 4 0,-1 8 1,-4 3-1,-1 4-1113,0 0 0,-1 14 0,-3 8 0,-5 9 0,-2 7 0,-4 6-818,-2 2 0,1-1 0,-6 3 0,0 0 0,0-1 0,2-2 0,1-4-499,3-4 1,2-6 0,2-1 0,3-6 0,4-7-347,-1-6 1,5-5 0,-3-12 0,3-6 0,3-7 0,2-2 630,6-1 1,-3 0 0,3-4 0,2 0-1,1 3 1,3 5 1161,-4 5 0,-3 9 0,0 2 0,-4 6 0,-3 5 0,-2 5-424,0 5 1,-4 4 0,-1 8-1,-2 6 1,-3 3 0,-3 5-996,-5 5 0,2-2 0,-6 0 0,0-1 0,2-2 0,3 0 0,2 0-7473,2-1 7944,0-8 0,6-3 0,1-6 0</inkml:trace>
  <inkml:trace contextRef="#ctx0" brushRef="#br0">23408 2052 8973,'-5'-16'4915,"1"3"0,-1 10-4088,5 3 0,2 1 0,2 7 0,5-2 0,3-3 0,1-2-2563,1-1 0,-1 0 1,-1-1 917,-3-4 0,-5-1 0,-8-3 2287,-5 5 1,-1 8 0,1 5-1,4 3 1,4 1-1611,1 1 1,1-1 0,2 0 0,5 1-1,2-1 1,8-1 0,2-2-4387,4-1 4527,10-6 0,-12 3 0,11-6 0</inkml:trace>
  <inkml:trace contextRef="#ctx0" brushRef="#br0">23781 2052 11248,'0'-13'6939,"0"4"-5835,0 0 0,0 8 0,1 1 1,2 7-1,2 7 0,-1 2-423,2 2 0,-4-1 0,2-3-2834,-2-1 0,-1-6 0,4-4 1521,3-6 1,-2-4-1,-1-6 1,-2 1 0,0 1-1,1 3 1,1-1 1670,1 1 0,-5 1 0,5 4 329,0-2 0,0 3 0,4 6 1,-2 5-1,-1 3 0,-1 1 1,1 0-1369,1 1 0,-4-1 0,5-1-1282,1-3 0,2-3 1,2-8-1,-1-2 7,0-5 1,-5 1 0,-2 0 0,0-1 1162,2 1 0,0 4 0,1 8-481,1 5 593,2-3 0,7 6 0,2-5 0</inkml:trace>
  <inkml:trace contextRef="#ctx0" brushRef="#br0">24328 2052 9897,'-6'-7'4085,"4"1"0,-2 6-4209,8 0 1,8 4-1,7 1 1,0-2-280,1-2 0,3 1 0,0 1 0,2 1 1,0-1-1,-3-1 0,-3-2-363,1 0 1,-10 0-1,2 1 2732,-5 4 0,-4-1 0,-6 8 0,-4 3 0,-3 1-1225,-5 3 0,-2 2 0,3 6 0,-4 1 0,-3 1 0,0 3-841,4-3 0,-1-2 0,3-4 1,3-2-1,2 0 100,2 0 0,-3-5 0,3 3 0</inkml:trace>
  <inkml:trace contextRef="#ctx0" brushRef="#br0">21648 3092 7698,'0'-13'0,"2"-1"0,1 1 1571,1 0 0,5 4 1,-3 1-589,1 2 0,2 2 0,3 5 0,-2 5 0,-2 8 0,-2 6 0,-3 7 0,-2 4 0,-1 5 0,0 2 88,0 2 1,0-1-1,0-4 1,0-4-1,0-4 1,0-3-1700,0-2 0,0-9 0,0-7 0,2-16 0,2-17-777,5-10 1,3-1 0,1-11-1,2 0 1,1 0 0,4 2-1,-1 2 1947,0 7 1,-1 8 0,-6 9 0,-2 2 0,-1 4 585,1 5 0,1 5 1,-1 10-1,-1 5 1,0 7-1,-2 6 0,-2 7 1,-4 5-924,-1 4 0,0 5 0,-1 2 0,-2-1 0,-3-2 0,-2-5-716,-2 1 0,-2-7 0,0-1 0,3-4 0,5-5-9320,2-4 9647,2-9 0,6-9 1,2-8-1</inkml:trace>
  <inkml:trace contextRef="#ctx0" brushRef="#br0">22355 3132 8585,'-11'7'0,"-2"-1"0,-2 0 2296,0 3 1,8 7-1,3 2 1,2-2-1322,2-1 0,0-6 0,1 0 0,4 0 0,4-2 0,3-2-1438,1-4 1,3-7-1,-1-3 1,-5-2 0,-2-3 430,-5 1 0,-3 1 0,-5 3 0,-3 5 0,-6 2 0,-2 2 0,-2 2 0,0 2 826,-1 5 1,9 4-1,-2 5 1,3 3-1,3 1 1,0 0-1,5 2-1737,4 1 1,6 0-1,8-2 1,7-4-1,4-3 1,6-3-1,3-5 943,5-5 0,1-9 0,-3-2 0</inkml:trace>
  <inkml:trace contextRef="#ctx0" brushRef="#br0">22648 3278 12048,'0'-1'0,"0"5"0,-2 7 1228,-2 2 1,3 6 0,-5 4 0,1 2-1,-1 1 1,-1 1 0,-4 0 0,1-2 469,1-3 0,-3-1 0,3-5 1,-2 2-2334,-3-2 0,7-10 1,5-10-1,8-14 1,9-9-1,4-5-266,5-2 1,-3-2 0,1-4 0,0 2 0,-1 2 0,-3 5-1,-5 4 2274,-4 5 0,-2 4 0,-4 8-907,2 1 1,-1 8 0,-4 1 0,0 7 0,0 5 0,0 1 0,0 2-1092,0 3 1,5-2 0,1 5-1,1-2 1,3-3 0,4-1-1,2-3 625,2-3 0,11 3 0,0-5 0</inkml:trace>
  <inkml:trace contextRef="#ctx0" brushRef="#br0">23194 3159 14346,'-14'0'0,"-3"0"0,-2 0 0,-2 0 0,-2 0 1228,-3 0 1,7 1 0,4 3 0,5 7-1,1 5 1,0 6 0,2 4 0,1 0-1479,3 1 0,0-1 0,0 0 0,-3-3 0,0-2 0,0-2 0,2-2 0,-1-3-1901,1 0 0,-11-2 0,2-4 2151,-2-3 0,-12-4 0,-1-1 0</inkml:trace>
  <inkml:trace contextRef="#ctx0" brushRef="#br0">4559 7023 8539,'4'-13'0,"1"0"0,5-1 0,-2 1 0</inkml:trace>
  <inkml:trace contextRef="#ctx0" brushRef="#br0">4346 6997 7074,'-14'-5'0,"1"1"0,0 1 104,-1 1 0,-3 2 0,-1 0 1,1 0-1,1 2 245,-2 2 1,5-1 0,-2 5 0,6-1 0,5-1-1,5 1 1,7-1 365,4 0 1,7-1 0,3-4 0,5 2 0,2 2 0,4-1-450,1 2 0,2-5 0,5 5 0,1-1 0,1-1 0,-2-1-143,2-1 1,3-2 0,-3 0 0,-2 0 0,2 0 0,-3 0 0,-1 0-114,-4 0 1,-5-6-1,1-3 1,-3-3-1,-1-1 1,-1-2-16,1-3 2,0 3 1,-2-10 0,-3 3 0,-4-3 0,-3-3 0,-2-2 157,0-1 0,-5-5 0,-4 4 0,-2-2 0,-4-2 0,-2 1-95,-5-1 0,-9 7 1,-4-3-1,-5 6 1,-4 2-1,-4 5 1,-4 3-288,-1 4 1,-1 7-1,-4 1 1,-4 2-1,-2 4 1,-4 4-1,0 6-79,2 4 0,-8 12 0,9-1 0,2 1 0,5 1 0,8 1 249,6 1 1,9 5-1,6-5 1,5-2-1,8 1 1,9 0-1,12 1-456,12-2 0,14 4 0,9-2 0,10-1 594,6-2 1,-32-15 0,0 0-1,3 1 1,0-1 0</inkml:trace>
  <inkml:trace contextRef="#ctx0" brushRef="#br0">5012 6930 12416,'-9'-13'-241,"0"-1"1,6 6-1,-3 0 741,1 2 0,2-3 0,-6 5 454,-2 1 0,5 3-792,2 4 1,8-1 0,5 6 0,3 0 0,1 0 0,1 0 110,-1 1 0,2 2 0,1 0 0,2-2 0,-2-1 0,1 0 0,-1 0 236,2 0 1,1 0 0,-3 3 0,3-2-1,2-1 1,3 0-354,1-2 0,3 5 0,2-5 0,2 2 1,2 0-1,4 2 0,-1 0-178,-2 3 1,4-1 0,-5 0-1,1 1 1,1-1 0,-1 2-15,-1 3 0,3-4 0,-4 4 0,0-3 0,-1-3 0,-2-2 0,-2-1 134,-1 1 0,2-4 0,1 0 0,-2-1 1,2-1-1,-2-1 52,0-1 0,3-2 1,2 0-1,-1 0 1,1 0-1,-4 0 1,1 0 22,1 0 1,-7 0-1,2 0 1,-2 1 0,-3 2-1,-2 3-555,0 1 0,-4-2 0,3 4 0,-3 1 0,0 2 390,2 1 1,-2-1-1,3-3 1,-3-3-1,-2-2 1,0 1-1,1-2 178,-1-2 0,0-1 0,1 0 1,-1 0-1329,0 0 0,-1 2-835,-3 2 1,-3-1 0,-6 6 1859,0 1 1,0 2-1,0 2 1</inkml:trace>
  <inkml:trace contextRef="#ctx0" brushRef="#br0">6825 7343 27610,'-9'-15'-2524,"0"-2"1,5-7 2336,-5 11 0,7 2 0,2 11 1,6 2 551,2 2 0,8 4 0,-3 6 1,1 3-1,-2 0 0,-5 0 0,0-1-580,1 2 1,-5-3 0,1 2 0,-4 0 0,-3-1 0,-3 2-148,-1-2 0,-2-3 0,-3-2 0,2-2 0,2 1-1808,2 2 1217,2 1 594,10 1 0,7-1 0,8 0 1</inkml:trace>
  <inkml:trace contextRef="#ctx0" brushRef="#br0">7545 7317 31354,'-2'-14'-3692,"-2"1"0,1 0 3627,-6-1 0,0 2 1,-4 2-1,0 3 0,-1-1 1,-1 1-1,-2-2-114,-6 2 1,1-4 0,-3 7 0,-3-1-1,0 1 1,-2-1 414,-1 2 0,3 2 0,-3 1 1,1 0-1,1 1 0,-3 4 0,1 4 147,-1 3 1,4 2 0,-5 4 0,2 4 0,0 5 0,0 6-389,-2 7 1,1 7 0,-6 12 0,6 5 0,4 6-1,9 2-170,12-33 1,2 1 0,2-2 0,3-1 0,12 34 0,13-4 0,16-5 0,-15-33 0,3-3-1,3-2 1,3-2 30,-1-3 1,3-3 0,2-1 0,2-2 0,-3-1-1,1-3 1,1-1 0,0-3 0,-2-1 0,1-2-1,35-3 1,-6-8 218,-4-9 1,-7-10-1,-8-6 1,-6-4-1,-7-7 1,-10-2-1,-8-4-547,-7-3 1,-8-1 0,-14-4 0,-13 2-1,-13 7 1,-14 3-15,19 24 1,-2 3 0,1 3 0,-3 4 428,-10 1 1,-2 2-1,2 1 1,-1 2 0,-9 0-1,0 0 1</inkml:trace>
  <inkml:trace contextRef="#ctx0" brushRef="#br0">14423 6064 21554,'0'-22'-1563,"0"-1"0,0 1 0,2 10 0,1 2 67,1 1 1297,1 6 1,-5-1-1,-2 7 1,-2 1 0,-4 1-1,-1-1 899,0 0 1,2 7-1,-3-4 1,2 2 0,2 0 696,3 1 0,2-2 0,2-1-796,4-1 0,-4 0 1,5-3-1,-1 3-460,-1 1 1,1 2 0,-5 5-1,0-1 1,0 0 0,0 0-56,0 1 1,0-1 0,-2 0 0,-1 1 0,-1-1 0,1 0 0,3 1 478,4-1 1,-1 0 0,5 2 0,-1 2 0,0 0 0,4 0 0,-1-1-292,-1 2 0,1 1 1,-5 5-1,-2-2 1,-2 0-1,-1 0 1,0 0-461,0 2 1,-1 0 0,-2 0 0,-2-4 0,1 1-1,-1-2-533,1 0 1,-2-1 0,3-4 600,-1-1 0,-1-7 0,5-6 0,0-8-178,0-3 0,0-3 0,-1 1 1,-2 0-1,-3-1 0,-2 1 0,0 0 23,0-1 0,-4 1 1,3 0-1,-1-1 1,0 2-1,2 2-52,2 1 0,2 5 0,4-5-1595,0-1 0,1 5-3735,4 5 5735,-4 6 0,11 13 0,-4 2 0</inkml:trace>
  <inkml:trace contextRef="#ctx0" brushRef="#br0">14397 6530 12355,'-9'-17'0,"1"-7"935,2-3 0,0 3-520,2 16 1,3-1 0,-5 9 0,1 6 0,1 5-234,1 7 0,6 3 1,3 7-1,1 3 1,3 5-1,2 2 310,2 2 1,0-6 0,3-1 0,2-2 0,2 0 0,2-3 0,3-4-128,0-6 0,-4-5 0,-1-4 1,0-5-1,0-2 0,1-5-83,-1-6-785,4 0 0,-9-18 0,5 1 0,-2-7 0,-1-2 0,0-1-1781,-1-1 1,7 0 2327,-2 2 1,3-4 0,2 5 0</inkml:trace>
  <inkml:trace contextRef="#ctx0" brushRef="#br0">13343 6237 10921,'9'-18'224,"0"1"-201,-6 5 1,-3 12 0,-9 9 0,-1 2 0,0 3 0,2 1 0,2 1 422,3 2 0,2 1 0,1-3 0,0 3 1,1 2-1,4 1-90,4-1 1,-2 3-1,2-6 1,1-2-1,2-1 1,0-2-1,-3 0-35,-5 1 0,-1-7 0,-1-4-423,-2-6 1,1-4-1,-10-8 1,-1-3 0,0-4-1,1-5 1,4-2 42,4-3 1,1 1-1,0 5 1,0 1-1,1 2 1,4 4 134,4 0 0,2 8 1,1-2-1,-1 3 0,-2 2 1,1 2-220,2 1 0,-3 3 0,0-2 0,1 2 0,2 2-633,1 0 0,5 0 0,1 0 0,2 2 0,4 1 1,3 1 818,3-1 0,12 4 1,-1 1-1</inkml:trace>
  <inkml:trace contextRef="#ctx0" brushRef="#br0">13917 6037 10531,'-17'-12'0,"6"2"187,3 1 0,-2 6 1,2-3-1,-1 2 94,1-1 1,-1 1-1,-3 5-190,3 4 0,3 2 0,6 7 0,0 0 1,0 4-1,2 3-1,2 0 0,2 8 0,4-1 0,-1 5 1,2 4-1,0 0 0,1 1-503,-3 2 0,1-8 0,-4 3 0,0-5 0,0-4 0,-3 0 0,-1-4 387,-2-4 0,-6-10 0,-2-2 0</inkml:trace>
  <inkml:trace contextRef="#ctx0" brushRef="#br0">13837 6357 10154,'-5'-22'0,"1"1"0,1 2 448,1 3 0,2 8 1,3 8-1,6 8 1,9 5-313,6 5 1,14-4 0,4 6 0</inkml:trace>
  <inkml:trace contextRef="#ctx0" brushRef="#br0">12597 6077 29473,'0'-21'-4916,"0"2"1,-1 12 2636,-4 2 0,2 4 4246,-6 1 0,6 1-1127,-1 4 1,7-2-1,3 7 1,0 3-1,0 4 1,-2 1-1024,2 1 1,-5 0 0,4 6 0,-4-1-1,-1 1 1,0-1-69,0 1 0,0 0 0,0 0 1,2-1-1,1-2 0,1 0-139,-1-1 1,3 3 0,0-5-1,1 0 1,4 1 0,2-3 0,3 0-6289,2-4 7297,0 3 1,1-20-1,2 2 1</inkml:trace>
  <inkml:trace contextRef="#ctx0" brushRef="#br0">12917 6437 30764,'-18'-4'0,"0"-1"-441,2 2 0,3 8 1,1 3-1,2 4-200,-1 2 1,-4 2-1,8-1 1,-2-3 0,2 1-1,1 2 1,3 4 0,1 0 496,2 1 0,2 2 0,1-3 0,1 2 0,-1 1 1,-1 0-4827,-2 0 4651,0-5 1,-12 8 0,-3-4 0</inkml:trace>
  <inkml:trace contextRef="#ctx0" brushRef="#br0">4226 10875 19192,'0'-9'-127,"0"0"1,1 0 0,4 2 0,3 4-1,4 6 1,2 6 0,0 4 42,4 5 1,-6-8 0,4 4 0,2-4 0,0-3 0,4-2 0,2-4-1,4-1 431,0 0 0,0-1 0,-1-4 0,1-4 1,2-1-1,1 0 0,-2 1 0,0-2-256,-3 0 0,2-3 1,0 1-1,1 0 0,-4 1 1,-1 1-1,-2 3-205,0-3 1,-4-1 0,4-1-1,0 0 1,-1 1 0,-2 1 169,0 3 1,-4 0 0,3-2-1,-2 1 1,1 0 0,0 0-18,0 0 1,-3 2-1,0-3 1,-1 1-1,0-2 1,-1-1-219,-3-1 1,3-2 0,-5-2 0,2-3 0,-1 1 21,-2 1 0,-2 6 1,-4-5-1,0 2 1,-1 1-1,-2 1 57,-2 0 1,-5 1-1,-1 2 1,-3 2 0,-6 1-1,1 1-42,0 0 0,0-3 1,2 3-1,0 0 1,0-1-1,2-1 73,2-2 0,-5 0 0,1-1 0,0 2 0,2-1 0,2-2 0,0 0 157,-1 4 1,-3-3 0,-3 7-1,0 1 1,-4 1 0,-1 2 223,-2 0-383,1 6 1,-1 0 0,0 4 0,1-1 0,-1 2 0,2-1 83,2-1 0,-2 1 0,5-4 0,-1 2 1,2 2-1,1 0 157,0-1 1,-1 3 0,2-3 0,0 3 0,0 1 0,4 2-208,4 3 0,-3-2 0,5 6 0,-2 2 0,0 1 0,0 2 1,0 1-99,1 3 0,3-3 1,-2 3-1,1-4 1,3-3-1,1-4 1,2 0 280,0-4 1,6-6 0,3-2 0,4-2 0,5-3 0,4-2-124,4-1 1,5 0 0,3 0-1,1 0 1,5 0 0,0 0 0,5 0-188,1 0 1,4 0-1,5 0 171,-2 0 0,15 0 0,-6 0 0</inkml:trace>
  <inkml:trace contextRef="#ctx0" brushRef="#br0">5839 7103 24859,'0'-9'-2594,"0"1"0,0-3 1,0-1 2158,0-1 0,0-2 1,0-1-1,0-2 1,0 2-1,0 1 0,-2 3 1,-2 3 729,-5 5 1,-3 7 0,-1 3 0,-1 1 0,1 2 0,0 0-62,-1 0 0,5-2 1,2 4 141,1-2 0,3-7 0,8 3 96,3-4 1,9-1 0,2 0 0,0 0 0,2 0 0,0 0-440,2 0 0,3 0 0,2 0 1,1 2-1,2 2 0,-1 4 1,-2-1-234,-1-2 1,-6 1 0,-4-1 0,-2 1 0,-1 0 465,-1-3 0,-7-1 1,-6-2-1,-9 0 1,-7 0 56,-7 0 1,-3 4 0,-4 1 0,-1-2 0,0 0 0,0-1-407,0 3 0,-5 4 0,5-3 0,1 1 0,2 2 0,3 0 0,3-2-19,4-1 1,9 0 0,3-3-1,3 3 1,3 0 0,8 1-88,7 1 0,5 1 0,8 3 117,4-4 0,2 4 0,6-4 1</inkml:trace>
  <inkml:trace contextRef="#ctx0" brushRef="#br0">14716 6317 8328,'-13'-7'0,"0"-4"-13,-1 7 0,7-2 0,4 3 0,6-1 0,4-1 0,2 1 0,0-2 0,2 0 0,0 0 0,3 3 0,-1 1 186,0 2 1,-4 0 0,0 2-1,0 2 1,0 5 0,-2 3-99,-1 1 0,3 1 0,-3-1 0,0 0 0,1 1 0,1 1 34,2 2 0,7-2 0,2 3 0,2-2 1,2 0-1,1 2 39,-2-1 0,8 2 0,-4 0 0,3 0 1,-1 2-1,-2-2 12,1 1 0,1 3 0,2-2 0,1 1 0,0 0 0,-1 2 0,-2 1-148,-3 2 1,-1 0 0,1-2-1,-1-2 1,-4 0 0,0 0-1,-3 2 39,3 2 1,-4 0 0,5-1 0,-1 1-1,0 0 1,-1-2 101,-3-3 1,2 2 0,-2-5 0,-2 0 0,-1 2 0,-3-2 36,2 1 1,0 2-1,1-3 1,-1 2-1,-2 2 1,-2 3 0,-1 0-200,1 1 0,-1 1 0,3 2 0,-2 2 0,-1 2 0,1 2-58,2-2 0,-3 4 0,2-4 1,2 2-1,-1 0 0,0-1 161,-1-1 1,-4 0 0,2-4-1,-1 1 1,-3-1 0,0-2 0,0-2 324,1 1 1,1 0 0,-4 1 0,2 1 0,3 4 0,0 1-386,0 3 0,3 2 1,-3 2-1,0 2 1,1 3-1,-1 1-259,0 4 1,3-6 0,-3 1 0,0-1 0,0-1 0,-3-1 0,-2-1 321,-1-2 1,-1 0 0,-4-2 0,-4-1 0,-2-3 0,-4-1 0,-2-4 431,0 0 1,-1 2 0,5 0 0,-1 0 0,2 0 0,3 1-544,5 3 1,-2-4 0,0 4-1,0 2 1,-1 2 0,1-1-1,-1 1-103,-1 1 1,-1-3 0,-6 7-1,-1-2 1,-2-2 0,1 0-1,-3 0 383,-2 0 1,1-2 0,-1-1 0,-2-3 0,-1 2 0,-1-1-60,-1 2 0,5 5 0,1-8 0,2 1 0,2 1 0,3 2 1,0 4-450,1 2 1,4 2 0,2-3 0,1 3 0,3 0 0,0 1 0,0-1 42,-2 0 1,-5 3 0,1-5 0,-3-1-1,-1-1 1,0-4 566,-1-2 0,1-4 0,-2-5 0,-1 0 1,-2-2-1,2-1-75,1-2 0,2 0 1,-1 5-1,3-1 1,0 2-1,4 2 1,1 1-403,3-1 1,-3 4 0,1-2 0,1 1 0,0-3 0,-1-1 0,1-1 7,-2 0 0,3-1 0,-6 0 1,-1-1-1,-2 1 0,-2-2 419,1-3 0,0 2 0,1-5 0,2 2 0,1 3 0,0 1-367,1 2 1,-2-2-1,4 0 1,0 0-1,-1 3 1,1 0-294,0 1 208,-4-3 0,7 1 0,-5 0 0,1-2 0,1-2 0,-2 0 205,1 0 0,0-2 1,-4 0-1,2-2 1,0-3-1,1-1 1,-1 0 106,-2 3 1,4-4 0,-1 4 0,1-3 0,1 0 0,-1 1-351,-1 2 1,-1 4 0,-4-3 0,0 2 0,-1 4 0,1 3-181,0 4 1,-5 3 0,-1-2 0,0-1-1,-1 2 1,3-1 0,-1-1 158,0-2 1,2-6 0,5-4 0,2 0-1,1-4 1,0-1-772,4-2 0,4 0 0,4-1 1,8-4-1,9-8 964,10-8 0,12-9 0,4-4 0</inkml:trace>
  <inkml:trace contextRef="#ctx0" brushRef="#br0">14610 12541 8019,'-19'-6'209,"10"6"176,0 0 1,6 1 0,4 7 0,4-1 0,4-1-194,3 0 0,2-1 1,4-5-1,4-2 1,5-2-1,6-7 1,5-5-2019,5-6 1826,7-15 0,-2-5 0,5-11 0</inkml:trace>
  <inkml:trace contextRef="#ctx0" brushRef="#br0">16476 8263 8050,'0'-13'-421,"2"5"979,2 4 115,-3 2 0,5 8 1,-6 3-1,0 3 1,0 1-1,0 0-177,0 1 0,0-1 1,0 2-1,0 1 1,2 3-1,1 1 1,1-1-283,-1-3 0,-1 1 0,-1-3 0,2 1 0,2-3-246,-2 0 0,-3-2 0,-5-1 0,-4-4-14,-3-4 1,4-8 0,0-5 0,2-6 0,3-3 0,2-1 5,1 1 1,1-7 0,4 5 0,4 0 0,2 1-1,3 3 272,-1 0 1,-1 1 0,-2 5 0,-1 1 0,0 1-407,-2 2 0,1 6 0,-5 0 0,3 5-462,1 2 0,-2 7 0,3-2 0,3 3 0,2 1 0,5 0-392,4 0 1,8-4 0,4 0 0,1 0 1027,2-1 0,17 3 0,-5-3 0</inkml:trace>
  <inkml:trace contextRef="#ctx0" brushRef="#br0">17063 8289 8253,'-14'-13'22,"1"0"1,0 4 0,-1 0 1240,1-1 0,6 2 0,1-1-901,0-1 1,4 6 0,-2 4 0,2 7 0,2 6-354,0 5 1,0-2 0,2 7 0,1-1 0,3 0-1,0-1 1,1-2-523,0-3 0,2 2 1,5-3-1,-1-5 0,2-2 368,3-5 1,-4-6-1,3-5 1,-7-2-1,-6-5 1,-1-1 1145,2-3 1,-4 4-1,4-3-464,-4 3 1,-1 9 0,2 6 0,2 8 0,5 5-726,3 5 1,7 1 0,5 6 0,4 0 0,6 3 0,3-1 187,5-3 0,6-11 0,0-7 0</inkml:trace>
  <inkml:trace contextRef="#ctx0" brushRef="#br0">16676 8929 25172,'0'-13'-7832,"0"0"7790,0-1 0,-1 2 0,-4 3 0,-4 5 0,-3 3 957,-1 1 0,0 0 0,-1 0 0,3 1 1,0 2-638,2 1 1,5 5 0,-5-3 0,-1 2 0,-2 2 0,-2 0 0,0 1-44,-4-2 0,3 0 0,-3 4 0,2 0 0,0-1 0,-2 0-147,2 1 1,1-2 0,3 6 0,3-2 0,3 0-1,2 1-88,-1 2 1,2 1 0,8-2 0,4 0 0,2 0 0,4-1 0,3-1-263,4-2 1,3 6-1,2-8 1,-2-1-1,0 0 1,-1-2 424,0-4 1,4-2 0,-6-2-1,3 0 1,2-2 0,0-2-1,-2-5-154,-3-3 0,2-1 0,-5-1 0,0 0 0,-1-3 0,-5-2 1,-4-2-367,-3-2 0,3 3 0,-4 1 1,-3 1-1,-2-1 0,-2 0 0,-4-2 150,-2 0 1,4 5-1,-5-2 1,0 4-1,0 0 1,2 1-334,1 0 1,-3 4 0,3 1-1,-1 2 725,-4 3 1,-1 8-1,-1 2 1</inkml:trace>
  <inkml:trace contextRef="#ctx0" brushRef="#br0">5745 8010 22072,'0'-20'-3144,"0"6"1,0-4 1048,0 3 2704,0 8 0,-4 2 0,-1 10 0,4 2 0,4 2-132,6 0 1,4-6 0,5 1 0,4-2 0,5-2 0,4 0 0,4-2 0,4-1 147,1-1 1,1-5 0,2 4 0,3 1 0,0 0 0,2-1 0,-3 2 0,3 2-369,-1 1 1,-2 0-1,2 1 1,-1 2-1,-3 3 1,0 1-1,-2 2-354,-1-1 1,8 2 0,-10-4 0,1 0 0,-2 0 0,0-3 300,1-2 1,2-1 0,0 0-1,-1 0 1,-1-1 0,-1-2-1,3-3 273,2-1 1,-5-2 0,4-5 0,-4 1-1,-1 1 1,-1 2-380,1 1 0,-6 4 0,1-2 0,-3 1 0,-3 3 0,-1 2 0,-4-1-99,0-2 0,-2 2 1,-5-2-1,0 2-241,1 2 102,-7 6 1,-1-3-1,-8 5 1,-2-2-1,-6-3 1,-7-2 24,-5-1 118,-3 0 0,-9 0 0,-5 0 0,-7 0 0,-5 0 0,-9-1 36,-3-4 1,-8 4 0,-1-4-1,1 2 1,0 0 0,0-1-1,3-1 153,4-1 1,5 5 0,6-3 0,-1 2-1,3 2 1,2 0-173,4 0 1,10 0-1,4 0 1,4 0-1,3 0 1,4 2-353,0 2 1,4-1-1,6 4 1,2 1-245,2-1 0,3-2 1,8 2-1,4-1 1,4-3-1,6-2 1,8-1 426,7 0 0,6 0 1,4 0-1,5 0 1,2-1-1,-1-2-1212,-1-2 1,-2 5 1373,2 5 0,-3-1 0,-6-4 1</inkml:trace>
  <inkml:trace contextRef="#ctx0" brushRef="#br0">5972 10062 8344,'-5'-13'114,"1"-1"1,0 4 796,4 6 1,0 1 0,1 10 0,4-1-155,3-3 0,4 3 1,2-2-1,-1-1 0,0 0-477,1 2 0,-1-4 1,2 5-1,1 0 1,2 1-1,-2 2-96,-1 0 0,3-1 0,1 2 1,0-1-1,2 0 0,-2 0 21,0-1 0,5-5 0,-2 2 0,3-4 0,4-1 0,0 0 127,2 0 0,2-6 0,-2-3 1,3-2-1,2-4 0,-1-1-86,2-2 0,-3-4 0,0 2 1,-1 1-1,-3 0 0,-2 3-203,-2 1 0,0-3 1,-3 0-1,-2 2 1,-2 0-1,-2-1 0,-3-2-237,0-2 0,-2 4 1,-4-4-1,-3 0 0,-2 2 1,0-2-1,1 2 142,-1 0 0,-1-4 1,-4 4-1,-1-2 1,-3-1-1,0 0 35,0 0 1,-2 1-1,2-3 1,-2 4-1,-2 0 1,-2 4-59,-1 1 0,-5 2 0,0 0 0,0 1 0,1 1 0,-3 4-315,0 1 337,-3 2 0,-3 4 0,1 0 1,1-2-31,2-2 1,-1 2 0,-3-2 51,-1 2 0,0 2 1,-1 0-1,-1 0 1,-2 0-1,-1 2 69,0 2 1,-1-1 0,-5 8 0,-1 2 0,-2 5 0,-1 1 6,1 0 0,-2 5 1,1-2-1,4 3 1,1 3-1,3 2 1,3 1-10,3-1 0,2-2 1,4-1-1,4 1 1,5 0-1,4 1-38,5 1 0,4-9 0,4 5 1,7-2-1,5-2 0,8-1 0,5 0-639,7-1 1,8-3 0,5 1-1,3-4 1,3 0 0,1-1-2700,2 0 0,8 1 3340,-3-1 0,5 0 0,-8 1 0</inkml:trace>
  <inkml:trace contextRef="#ctx0" brushRef="#br0">4372 7703 10773,'-13'-7'-217,"0"-5"0,-1 3 235,1-3 0,3 0 0,7 5 0,12 5 1,11 7-1,10 1 0,5 1-2,4 1 1,4-5 0,3 2 0,6 0-1,1-1 1,5-1 0,-1-1-10,3-2 0,2-2 1,-4-1-1,-1-3 0,0-1 1,-4-3-1,-6-2-60,-4-2 1,-9 1 0,-2 0 0,-6-1 0,-4 1 0,-4 0-1,-4-2 1,-6-1-205,-3-2 0,-10-6 0,-5 2 0,-8-3 0,-7-2 0,-7 1 250,-7-1 1,5 0-1,-9 2 1,-3 3-1,-3 4 1,-7 5 0,-2 4 129,-1 4 0,-3 7 0,2 7 0,1 9 0,0 8 1,4 8-1,5 8-161,5 4 1,10 4 0,7 6 0,7 4 0,9 0 13,5 4 0,20 1 1,9 2-1</inkml:trace>
  <inkml:trace contextRef="#ctx0" brushRef="#br0">14343 7303 29246,'-7'-9'-2467,"1"2"0,1 0 1,1-1 2943,1-2 0,2-2 0,-1 0 0,-2 3 0,-5 5 274,-3 2 1,-3 2-1,-1 2 1,-2 2 0,0 5-1,1 3 1,-1 1-401,1 1 0,3-3 0,0 0 0,1-2 0,0 1 0,-1 2 0,-1 1-188,-2 1 1,2-6-1,-4 1 1,1 2 0,-1-1-164,-2-1 0,-1 3 0,-4-3 0,1 4 0,0 5 0,-3 3 0,0 1 0,0 0 0,-3-1 0,0 2 0,2-2 0,4 0 0,3 0 0,-2 2 0,1-2 0,-1 1 0,2 0 0,-2 1 0,0-1 0,2 2 0,-3-1 0,3 2 0,-4-1 0,0 1 0,1-1 0,-1 3 0,0 2 0,7-4 0,-8 5 0,2 1 0,0 0 0,-2 3 0,0 0 0,1 3 0,-1-3 0,0 2 0,2-1 0,1 1 0,4-2 0,0-1 0,3 2 0,3-4 0,1-1 0,0 0 0,-1-1 0,1 2 0,0 0 0,-1-3 0,1 2 0,0 1 0,-1-1 0,-1-1 0,-2 3 0,2-3 0,-3 5 0,3 0 0,2 0 0,0 3 0,-1 2 0,1 1 0,0 4 0,-1 1 0,2-2 0,2-2 0,3-1 0,1 0 0,0-1 0,3-4 0,-2-2 0,2-2 0,1 0 0,-1-2 0,-2 0 0,-1 2 0,2 0 0,-4-2 0,-1 0 0,2-3 0,0 1 0,-1 0 0,5 1 0,-3 1 0,2 4 0,-1-1 0,2 2 0,2 1 0,1 0 0,0 5 0,-1 0 0,-2 0 0,-2 0-29,2 0 0,3-4 1,3-2-1,2-2 0,-2-2 1,-1-2-1,1-3 0,2-1-99,-2-2 1,3 0-1,-2 3 1,1-1-1,1-2 1,2 0 45,4-1 0,0 9 0,0-4 0,0 3 0,1 0 1,-1 1-1,-2 2-1,1 2 0,-1-2 0,1 2 1,-4-2-1,0-2 0,-1-2 32,0-1 0,0-5 1,-3 0-1,2 2 1,-1-1-1,0 1 14,1-2 1,1-5 0,-2 2 0,5-1 0,3-1 0,1 1 0,2 0 50,3 0 1,-2 4 0,6-3-1,1 0 1,-1 2 0,0-2 36,2 1 0,-4-3 0,1-3 0,-2-1 0,-2 0 0,-4 1 0,-3-1-12,-1 0 0,-1 1 0,2-2 0,-1-2 0,1-1 0,2 0 45,2-2 1,-1 5 0,2-5 0,2 2 0,6-1 0,0-1-30,0 0 1,5-2-1,-3 4 1,0 0 0,2 0-1,-4-2 19,3-1 0,-6 3 1,1-5-1,-2 1 1,-2-1-1,-3 1 19,0-3 0,-5 4 1,0-1-1,-1-1 0,1 1-56,0-1 1,-4 2 0,4-1 0,1 2 0,2 2-38,1 0 0,0-6 0,2 3 0,2-2 0,0 2 0,0 1 0,-3-4 0,0 3 0,-1 0-218,-6-4 0,1 8 1,-4-6-1,5 1-1749,3 1 1,1-5 0,1 4 0,-1-4 0,0-1 851,1 0 1,-5 0 0,-1 0-1,1-1 1051,-1-4 0,4-8 1,-5-8-1</inkml:trace>
  <inkml:trace contextRef="#ctx0" brushRef="#br0">13783 11488 10683,'-20'-4'0,"2"-1"0,5 1 4216,4-2-3546,-3 4 0,12-4 0,1 6 0,10 0 0,5 0 0,0 2-113,-1 2 0,3-1 0,0 5 0,-2-1 1,-3 0-1,-4 4-209,-4 1 1,0 1 0,0 0 0,-2 2 0,-2 1 0,-2 4 0,-4 0-168,-3 4 1,-4-3 0,-2 0 0,0-2 0,-1-3 0,-2-1 0,4-2-121,1 1 1,-3-7 0,7-1 0,-4-2 0,-2 2-1279,1 2 1,0-4-1,1 5 1,3 1-2397,5 2 1,2 2 3566,2-1 1,0 12 0,0 3-1</inkml:trace>
  <inkml:trace contextRef="#ctx0" brushRef="#br0">11811 8636 21641,'0'-13'-3117,"0"-1"0,0 1 3381,0 0 1,0 4 0,0 0 0,1 0-1,3 2 1,4 4 0,1 6 0,-2 7 1025,-1 6-1219,-1-1 1,-5 4 0,0-4 0,0 1 0,0 4 0,0-1 0,0 2-1,0-2 1,0 0 206,0-3 1,0 4 0,0-3 0,0 0 0,0-2 0,0-2 0,0 0-266,0 1 0,1-7 0,2-4 45,1-6 1,1-4 0,-5-8 0,0-3 0,0-4-1,0-3 1,0-1-436,0 4 1,0-1 0,0 5 0,0 1 0,1 3 504,4 0 0,-2 7 1,6 2-1,1 4 0,0 2-75,-1 4 1,2-2 0,-5 7 0,-1 4 0,3 2 0,-2 2 0,0-1-78,-3 1 1,3 4 0,0-4-1,-1-2 1,1-1 137,-3-1 1,0-7-1,0-4 1,2-6 0,-1-7 77,2-7 1,-3-5-1,4-7 1,1-4-1,-1 0 1,2-1 148,-1 0 0,2 9 0,-4 0 1,0 4-1,0 5-71,-3 1 1,3 9-1,-1 5 1,1 5-370,0 3 0,5 7 0,-2 5 0,2 0 0,3 2 0,-1-2 0,0 2-1090,1 0 0,1-5 1,1 2-1,2-2 1,-2-1-1,-1 0 1,0-5 1288,2-2 1,-2 2 0,4-3 0</inkml:trace>
  <inkml:trace contextRef="#ctx0" brushRef="#br0">12624 8463 12450,'-6'-21'-704,"-3"3"0,1 9 437,0 5 1,-1 2 1065,-5 2 0,5 0 0,1 2 0,-3 1-329,-1 1 1,0 2 0,1-1 0,-3 4 0,-2 2 0,0 4-150,2 3 0,6-3 0,-1 4 0,4-1 0,4 0 0,1-2-745,0-1 379,6-2 0,1 0 0,6-1 0,1-3 0,1-4 0,1-4-50,2-1 0,-1-6 0,-5-4 0,-1-5 0,-4-4 0,0-2 0,-1-1 243,0 1 0,3 2 0,-4 5 1,-2 1-1,-1 1 589,3 3-716,-4 3 0,5 8 0,-4 2 0,2 5-173,5 3 1,3 1 0,3 2 0,1 1 0,5 2 0,3-1 0,4-3-997,0 0 0,1-1 0,3 0 1239,3 1 0,10-1 0,2 0 0</inkml:trace>
  <inkml:trace contextRef="#ctx0" brushRef="#br0">12077 9236 10748,'-1'-18'-494,"-4"0"1,4 5 138,-4 4 326,4 6 1,2-3 0,4 6-1,4 0 1,2 0 0,3-1 0,-1-2 1004,0-2 0,-1-1 0,-1 3 440,-2-1 1,-6 1-1391,1 7 0,-3 4 0,-1 5 1,0 0-1,0 1 0,0-1 1,0 0 192,0 1 0,0-1 0,0 0 1,0 1-1,0-1 0,-1 2 229,-3 3 1,2 1 0,-2 3-1,1-3-515,-2 1 1,4-6 0,-5 3 0,1-5-1,-1-5 45,-1-1 0,-2-3 0,-3-8 0,2-5 0,2-6 72,3-7 0,0-3 1,5-5-1,2-3 1,1 0-1,1 3-10,-1 2 0,0 3 0,0 1 0,1 2 0,-1 6 0,-1 2 0,-4 1-165,-2 1 0,1 6 1,-6 2-1,-1 5 1,-1 5 9,2 4 1,2 7 0,4 3-1,-1 2 1,1 4 0,1 3-1,2 5 461,0 1 0,2-5 1,2 3-1,3-3 0,2 1 1,0 2-404,2 2 0,-4-4 0,0 1 0,1-3 0,-1-3 0,2-1 0,0-3-1405,0-2 1,-5 3 1402,5-4 0,-6 6 0,3-3 0</inkml:trace>
  <inkml:trace contextRef="#ctx0" brushRef="#br0">4732 10049 8587,'-4'-9'-545,"-1"0"1970,1 0 1,5-4-1043,4-1-249,-4 7 0,5 7 0,-4 7 1,1 2-1,3-1 0,1-1 243,3 0 0,2-4 1,2 2-1,-1-4 1,2-1-1,4 0 1,8 0 128,7 0 1,4 0-1,4 0 1,1 0 0,4 0-1,3 0-425,5 0 0,1 0 0,-2 0 0,-1 0 0,0 2 0,2 1 31,3 1 0,-3 7 1,3-3-1,-4 4 1,3 2-1,2-2 0,3-2 94,-3-1 0,-2-6 0,-4 3 0,2-2 0,1 1 0,3-3-40,2 0 0,-3-6 1,1-2-1,-1-2 1,-2-2-1,3-2 1,1-1-293,-3-1 1,-8 2 0,-4 2 0,-5 1 0,-6 0 0,-6 2-788,-5 3 0,-6-2 0,1 1 1,-5 4-1842,-4 4 0,-11 4 2754,-11 6 0,-6 7 0,-8 0 0</inkml:trace>
  <inkml:trace contextRef="#ctx0" brushRef="#br0">5692 11595 22186,'-2'-14'-6189,"0"1"6241,-3 0 0,1-1 0,5 2 0,2 2 0,3 3 0,1 1 0,4 3 0,1 3 1,2 3-1,4 3 565,4 1 1,8-2 0,4 2 0,6 0 0,10-1 0,8 0 0,6-3-42,3-1 1,-4-2-1,10-2 1,-1-1 0,-34 1-1,0-2-428,1 1 0,0-1 0,2 0 0,0-1 0,0-1 1,1-1-1,0 0 0,0 0 0,-1 1 0,0 0 1,-2 2-1,-1 0 0,34-2-358,1 0 0,-9 4 1,1-2-1,-4 2 1,-8 4-1,-6 1-1578,-7 1 0,-4 8 0,-2 0 1624,-8 4 0,1 2 1,-6-5-1</inkml:trace>
  <inkml:trace contextRef="#ctx0" brushRef="#br0">13970 12008 8068,'0'-14'944,"-6"7"0,5 0 0,-2 2 20,6-4 0,0 3 1,5 2 1120,3 2-1314,-5-3-1021,0 3 229,-6-4 1098,0 6-192,0 0-903,6 0 1,-5 2 0,5 1 611,0 1 165,-5 0 1,5-5 141,-6-3-1978,0 2 1,2-4 1413,2 6 1,-2-1 1504,2-4-722,-2 4-1863,-2-5 1,0 6 1155,0 0 287,0-6 0,-2 4-938,-2-2 143,2 2 1,-5 2 558,2 0 1,-2 2 0,-6 1 25,-1 1 1,2 2 0,2-3-850,1 2 280,6-1 1,-3 2 0,5 1 0,-2 2 0,-3-1 162,-1-2 1,2 3 0,-4-4 0,-1 3 0,-2 2 0,-1 2 205,-1 1 1,-3-1-1,-1-1 1,2-2-1,1 1 1,1 2 0,3 1 40,2 0 0,-3 1 0,4-1 1,1 0-395,3 1 0,1-1 0,0 0 1,-2 1 46,2-1 1,-4 0-1,-2 1 1,-3-1 119,-1 0 0,-1-4 1,1 0-105,0 1 0,5-2 0,4 1 0,2 1 0,2-2 0,-1-1 0,-2 0 0,-1 1 0,-1 2 0,-1 2 0,3-2 0,-6 1 0,-1 2 0,0 0 0,-1 4 0,2-3 0,0 1 0,-4-1 0,1-1 0,2 0 0,2 1 0,1-3 0,0-2 0,4 3 0,-2-3 0,2 3 0,0 1 0,-3 0 0,-1 1 0,3-1 0,-4 0 0,1 1 0,-1-1 0,-2 0 0,-2 2 0,-1 3 0,-1 1 0,1 5 0,0-3 0,-2-1 0,0 1 0,2 3 0,-3 1 0,8 2 0,-1-2 0,2-1 0,1-4 0,2 1 0,-2 0 0,4-1 0,-2 4 0,1-2 0,0 2 0,-3 1 0,0 2 0,0 0 0,-3-2 0,3-2 0,-1 0 0,-4 0 0,1 1 0,1-2 0,-3 3 0,3-2 0,-1 2 0,0 1 0,2 1 0,1 0 0,-1-1 0,5 1 0,-1 0 0,3-1 0,1 1 0,0 1 0,0 0 0,0-1 0,0 6 0,0-8 0,0 0 0,0 2 0,0-4 0,0 2 0,0-4 0,0 1 0,0 1 0,0-1 0,0 0 0,0 0 0,0-1 0,0 4 0,0-4 0,0 1 0,0-1 0,0 0 0,0-1 0,0 4 0,1 0 0,2-1 0,3 0 0,0 0 0,1 2 0,1 2 0,-4 0 0,3-1 0,-1 1 0,-1 0 0,-1-1 0,2 1 0,2 0 0,-4-5 0,3-1 0,1-2 0,-2-1 0,1-1 0,1 1 0,-5 4 0,3-2 0,-2 0 0,2 3 0,0-1 0,1-2 0,1 0 0,-4 2 0,5-4 0,1-1 0,2 1 0,1 0 0,1-2 0,4-2 0,-1-4 0,0-1 0,-3 1 0,0 1 0,-1-1 0,0-1 0,1-5 0,-1 4 0,0-1 0,1 1 0,-1-6 0,0 9 0,1-5 0,-1 0 0,0 1 0,1 0 0,1-4 0,1 3 0,3-1 0,3-1 0,5-1 0,3-1 0,7-2 0,-3 0 0,0 0 0,-2 0 0,-2 0 0,-3 0 0,1 0 0,-9 0 0,0 0 0,1 0 0,-4 0 0,-1 0 0,-2 0-406,0 0 0,-1 1 0,-1 2 0,-3 2-2089,3-2 1,-4-2 1223,2-1 0,-4 0 1,2-1-1,0-2 1,2-3-1,5-2 1,2-2 1270,0-2 0,5-1 0,0-1 0</inkml:trace>
  <inkml:trace contextRef="#ctx0" brushRef="#br0">13970 14886 7908,'-4'-13'2354,"-1"0"-1075,1 5 1,5-2 0,4 6-295,3 1 1,9 6 0,2 2-1,2 1 1,2 2 0,1-1-444,-2 4 1,2 0 0,-5 3 0,1-1 0,-1 0 0,-4 1 0,-3 1-148,-4 2 0,-5 0 0,2 5 1,-5 2-1,-5-1 0,-4 1-438,-2-2 0,-9 0 0,0 4 0,-1-3 0,2-2 0,1-2 0,2-3-764,4-1 0,0-1 0,7-1 1,2 0-1,2 1 807,1-1 0,12 0 0,3 1 0</inkml:trace>
  <inkml:trace contextRef="#ctx0" brushRef="#br0">11957 13234 17033,'6'-8'42,"-3"-3"0,6 2 0,0-3 1,0-1-1,0-1 0,1 1 1,0 0-1,1-1 1474,-2 1 1,-6 4 0,2 2-1249,1 1 0,-4 3 0,2 7 0,-2 5 0,-2 3 0,0 3 0,0 1 62,0 2 0,0 1 0,0-3 0,0 2 1,0 0-1,0 0-252,0-1 0,1-3 0,2-5 1,3 0-1,2-1-452,2 1 1,0-7-1,-1-2 113,-4-8 1,-4-3 0,-1-3-1,-1 1 1,-2 0 0,-2-1 0,1 1 223,-2 0 0,4-1 0,-2 1 0,2 0 487,2-1 0,6 2 1,3 4-1,3 3 1,1 4-1,-1 2-389,-3 4 0,6 2 1,-5 6-1,1 1 0,-1 0 1,-1 3-1,-2 0 0,1 0-407,-1-2 0,-4-2 0,2 0 0,-4 1-400,-1-1 1,6-6 0,1-4-1,2-4 380,0-4 0,-4-10 1,4 2-1,-1-3 1,1-2-1,-1 0 1,-1 2 874,1 1 1,-4 2 0,3 0 0,1-1 0,-2 1 1384,0 0 0,4 5 0,-1 4-1971,3 2 0,1 8 0,0 3 0,1 1 0,-1 1 1,0-2-1,1 1-2362,-1 2 1,5 0-1,0-2 1,-1-2 2459,3-3 0,0 0 0,7-5 0</inkml:trace>
  <inkml:trace contextRef="#ctx0" brushRef="#br0">12797 12767 8375,'-2'-29'0,"-2"2"216,-5 6 0,-3 11 0,-1 4 0,0 0 757,-1-3 0,5 3 0,1 2-439,-3 2 0,7 4 0,4 2 0,7 5 0,5 3-148,1 1 0,5 1 0,0 1 0,0 1 0,-1 5 1,3 2-1,-1 7 0,0 1-186,-3 2 0,-1 2 1,-3-2-1,-3-1 0,-3 2 1,-2-1-458,1 0 1,-1-2-1,-5-5 1,-4-1-1,-4-1 1,-2-5-6791,-3-4 7047,1 1 0,-6-8 0,-2 5 0</inkml:trace>
  <inkml:trace contextRef="#ctx0" brushRef="#br0">12677 13141 8375,'0'-20'344,"7"6"1,7-6 0,6 3 644,6-1 0,0 0 0,1 5 0,0 1 0,-1 1 1,1 4-1,0 1-989,-1 3 0,1 8 0,0 2 0</inkml:trace>
  <inkml:trace contextRef="#ctx0" brushRef="#br0">12637 13780 8488,'0'-13'0,"0"0"0,1-1-27,4 1 0,2 0 0,7-1 0,-3 1 1,0 0-1,-2 1 0,0 1 0,0 4 1,-2 0-1,-1-1 580,-3-2 1,-3 0 0,-3-1 0,-3 4 0,-1 1 3960,-4 3-4169,-1 1 1,5 4-1,2 2 1,5 5-37,5 3 0,-2 3 1,6 1-1,0 3 1,0 1-1,-1 2 3,3 3 0,-5-4 0,-2 8 0,-2 1 0,-2-2 1,0 2-1,0-1-62,0 2 1,0-1 0,0-6 0,-2-2 0,-1 0 0,-3-1-465,-1-3 1,2-4 98,-3 0 1,5-13 0,-2-7 0,5-8 0,5-10 0,3-7 0,3-8-126,-2-4 1,3-6-1,-5 7 1,0 2-1,-2 4 1,-4 5 226,-1 6 1,0 0 0,0 7 0,-1 3 0,-4 5 0,-4 5 300,-2 4 1,2 1-1,0 0 1,-2 1-1,1 4 1,1 3 66,5 4 0,2 3 0,2 3 0,2 6 0,2 4 0,5 4 0,3 1-790,1-1 1,1 4-1,0-3 1,3-1 0,1 2-1,-2-3-6804,-1-3 7239,4 8 0,-4-8 0,4 12 0</inkml:trace>
  <inkml:trace contextRef="#ctx0" brushRef="#br0">5905 7943 17312,'-7'-13'-2899,"2"-1"3078,4 1 1,1 4-1,1 2 1,4 1 0,2 1 444,1-1 0,4 5 0,-4-5 0,4 2 0,2-1 0,-1 1 0,2-1 0,1-1-149,2-1 1,5 2 0,1-2 0,4 0 0,5 1-1,1 0 1,6 3 0,3 1-312,1 2 0,14 0 0,-10 0 0,2 0 0,0 0 0,-1 0-214,-1 0 1,2 0 0,-7 0 0,-5 0-1,-5 0 1,-6-1 117,-5-4 0,-3 4 1,-7-5-1,-5 2-102,-7-1 1,-12-4 0,-13 5 0,-7 1 0,-10 1 0,-4 2 0,-7 0-68,-8 0 1,-1 6 0,-8 2-1,7 1 1,6-2 0,6 0 0,3-1 54,2 0 1,8 3-1,7-4 1,4-2-1,5-2-71,4-1 0,12 0 0,9 0 0,13 0 0,11 0-286,10 0 1,16 6 396,5 3 0,-18-8 0,2-2 0,2 0 1,0 0-1</inkml:trace>
  <inkml:trace contextRef="#ctx0" brushRef="#br0">6079 11835 26164,'-14'-20'-2168,"1"11"1,0 0 2688,-1 7 1,2 7-1,2 3 1,3 1-1,2-2 1,7-1 73,5-3 1,12-3-1,6-4 1,7-4 0,3-1-1,7 0 1,4-1-71,1-2 0,9 0 0,-1 2 1,4 1-1,3 0 0,-1 2-444,-3 2 1,-5-1-1,-4 2 1,-4 1-1,-5 2 1,-6-1-246,-8-2 1,-5 2 0,-9-4 0,-5 2 0,-10-1 145,-13 2 0,-14-3 1,-17 2-1,-8 1 0,-4 2 1,-6 1-1,-2 0 55,0 0 1,-5 0 0,10 0-1,2 1 1,4 2 0,4 1 103,3-1 0,9 0 0,9 0 0,5 3 0,5 2-2002,8 2 1,8 3-1,17 5 1645,15 4 1,11 4 0,16 0 0</inkml:trace>
  <inkml:trace contextRef="#ctx0" brushRef="#br0">23728 15513 23254,'1'13'-174,"4"0"0,-2-5 1,5-4-1,3-2 0,1-4 1,0-2-1,-2-5 1,-1-4-1,0-5 0,0-3 1,-2-1-1,0 1 491,1 2 0,-5 1 0,1 5 0,-1 1 0,-1 3-375,-2 5 1,1 2-1,-10 2 1,-1 0 0,-2 0-1,-1 0 1,-2 0 291,-3 0 0,3 0 1,-4 0-1,1 0 1,-1 0-1,0-1 1,-2-2 201,0-2 0,3-1 1,-4 3-1,0-1 0,0 1 1,0 0-1,-2 0-440,-1-1 1,-6-1 0,0 5 0,-1 0 0,1 0 0,0 0-28,2 0 1,-4 0-1,0 0 1,1 0 0,-1 0-1,4 0 1,-1 0 246,-1 0 0,3-4 1,-3-2-1,4 0 1,3 0-1,2 2 1,-2-1 167,-1 1 1,0-5 0,1 3 0,2 0 0,-3 0 0,-3 2-166,-3-2 0,-6 4 0,3-2 0,-2 2 0,0 2 1,-1-1-1,0-2-321,2-2 1,-4 1-1,5 4 1,-1 0 0,1 0-1,1 0 1,3 0 290,2 0 1,2-2 0,-1 0-1,2-3 1,1 2 0,2 2-163,-2 1 1,1 0-1,-3 0 1,3 0-1,-4 0 1,0 0-47,-2 0 0,-2-5 0,1 1 0,-3 1 0,1 1 1,-2 2-1,1-1 41,1-4 0,-4 4 0,5-4 0,0 2 0,0 1 0,0-3-22,1 2 0,2 2 0,-3-1 0,0-1 0,1-1 0,0 1 0,1 1 0,-2 2 0,0 0 0,2 0 0,0 0 0,-2 0 0,1-1 0,2-2 0,1-2 0,1 0 0,-1 2 0,0-3 0,1 0 0,-1 0 0,0 3 0,1 1 0,-5-2 0,-1-1 0,1 2 0,-1 2 0,-2 1 0,0 0 0,-3 0 0,4 0 0,0 0 0,-1 0 0,0 0 0,-3 0 0,0 0 0,0 0 0,3 0 0,0 0 0,2 0 0,-3 0 0,1 0 0,5-1 0,-2-2 0,1-3 0,2 0 0,-2 0 0,1 3 0,6 1 0,-6 2 0,-1 0 0,2 0 0,-2 0 0,1 0 0,-2 0 0,-5 0 0,4 0 0,-1 0 0,-1 0 0,0 0 0,-3 0 0,-2 0 0,-1 0 0,0 0 0,0 0 0,0 0 0,0 0 0,0 0 0,0-4 0,2-1 0,1 3 0,1 0 0,-1 2 0,-1 0 0,2 0 0,2 0 0,0 2 0,1 0 0,-1 4 0,2 0 0,-1 0 0,-2 3 0,4-3 0,-1 0 0,1 1 0,0-1 0,2 0 0,1 0 0,1-3 0,0 2 0,1-1 0,0 0 0,1 2 0,-1 2 0,2 1 0,-9 2 0,2 0 0,-1-2 0,-1 1 0,0 2-20,-4 1 1,3 1 0,-6-3 0,0 0 0,0-2 0,0 1 8,0 2 0,0-3 0,2-2 0,2 1 0,5-2 0,3 1 36,1 0 1,1-2 0,1 2 0,1 1 0,3-2 0,2 1 0,1-1-26,-1 0-116,-2 4 0,-1-2 0,0 5 0,-2 0 1,-3 1-1,-2-3 8,-2-2 1,-1 3 0,4-3-1,-1 3 1,-4 1 0,1 0 0,-3 1 323,1-1 0,5 0 1,-2 1-1,3-1 0,2 0 1,3 1-366,0-1 0,3 5 1,-4 1-1,2 2 1,-2 3-1,-3 1 0,-2 3-25,-2 3 1,-5-3-1,4 5 1,-1-2-1,-1 0 1,1 0 0,1 0 182,2 0 1,2 0-1,1-4 1,2 0 0,1-2-1,4-2 1,0-2 293,4-2 1,1-1 0,2-3 0,0 1 0,-1 4-1,1 0-333,0 4 1,1 6-1,1 2 1,3 2-1,-3 3 1,-1 2-1,-1 2-591,0 4 1,-1-2 0,1 4 0,0 0 0,-1-2 0,1-1 293,0-1 0,4-10 0,1 2 0,1-4 0,1-3 0,0 1 0,3-4 562,2 0 0,1-4 0,0 1 0,0 0 0,0 2 0,0-1-187,0 1 1,0 10 0,0-3 0,1 6 0,2 5 0,3 1 0,0 3-294,0 1 0,-2-3 1,-4 4-1,0-2 1,2-5-1,1-4 0,1-6 330,-1-3 0,0-1 0,0 0 0,3-2 1,0-1-1,1-4 93,1 0 1,1 2-1,4-4 1,-1-2 0,0-1-1,0-1 1,2 3-97,1 1 1,0-1 0,-2-2 0,2 1 0,1 4-1,2 0-230,-1 4 1,-3-2-1,1 2 1,1 3 0,2-1-1,-1 4 94,-3-2 1,4-4-1,0-4 1,0 0-1,-1-4 1,3-1-1,0-2 684,4 0 0,1-4 0,3-1 0,2-2 1,3-2-1,-1 1 0,2-1-416,0-1 0,-3-2 0,4-1 0,-1 0 0,-2 0 0,1 0-214,-4 0 0,4 2 0,0 1 0,-1 3 0,2 0 0,0 1 0,3 1 0,2 2 0,-1-3 0,1 1 0,-1-1 0,4-1 0,-1 0 0,2-3 0,2-2 0,-2-1 0,4 0 0,-1 0 0,-3 0 0,-2 0 0,-1 0 0,0 0 0,0 0 0,0 0 0,-1 0 0,-1 0 0,-1 0 0,0 0 0,9 5 0,-6-1 0,2-1 0,-1-1 0,1-2 0,2 0 0,-1 0 0,6 0 0,0 0 0,1 0 0,2 0 0,3 0 0,0 0 0,5 0 0,1 0 0,1-2 0,-2-1 0,-4-1 0,-6 1 0,-2 1 0,2 2 0,-1 0 0,1 0 0,1-1 0,-4-2 0,0-1 0,1 1 0,-5 0 0,3 0 0,-2-2 0,0 2 0,1 0 0,1-1 0,-3 2 0,6-2 0,1 1 0,2 0 0,1-1 0,1-1 0,-1-1 0,5 3 0,1-6 0,2 0 0,2 1 0,1-1 0,-2-2 0,6 1 0,-4 0 0,0 2 0,1 1 0,-1-1 0,-1 0 0,-1 0 0,-4-4 0,3 5 0,-2-2 0,-1 0 0,0-1 0,-2-2 0,-4-1 0,6 4 0,-5 0 0,2-3 0,-1-3 0,0-3 0,-1 2 0,5-5 0,3-1 0,2-3 0,5-3 0,1-2 0,-35 14 0,1-2 0,1-1 0,-1 0 0,1 0 0,1 1 0,1-4 0,1 1 0,-2 2 0,0 1 0,-1 2 0,0 1 0,0 0 0,0 1 0,-1 1 0,1 0 0,-1-1 0,1 1 0,33-9 0,-5 1 0,-3 2 0,-2 1 0,-4 0 0,-5 1 0,-1-1 0,-7 3 0,-4-1 0,-1-2 0,-1 0 0,-2-1 0,-2-3 0,4-5 0,-4-3 0,2-4 0,4-4 0,0-9 0,2-5 0,0-2 0,0 0 0,0 9 0,-1 4 0,-2 4 0,-2 6 0,2 2 0,-4 4 0,-1 2 0,-2 2 0,-2 0 0,-3 2 0,-1-3 0,-3-4 0,-1 6 0,-5-11 0,0-3 0,-3-5 0,0-7 0,0-6 0,1-4 0,0-11 0,2 2 0,1 0 0,2 0 0,-2 6 0,-1 3 0,-1 5 0,-1 5 0,-1 8 0,-3 5 0,-5 7 0,-2 3-551,-2 4 1,0 0 0,0 3 0,-3-2-1,-5 1 1,-7 3-3,-4 0 1,-3 5 0,-6 1 0,-2-3 0,-2-1 0,-3-1 0,-2 0 586,-1-1 0,-7 0 0,1-3 1,1-2-1,0-3 0,2-5 0,-2-2 292,0-1 0,4 2 1,-5 1-1,1 0 1,-2 2-1,-3 5-1222,-4 6 526,-8 7 0,0 8 0,-7 5 0,0 8 0,1 6 0,-1 5-791,0 2 1,2 6 0,3 4 0,4 4-1,4 5 1,2 1 1291,3 4 0,-3-5 0,5 0 0</inkml:trace>
  <inkml:trace contextRef="#ctx0" brushRef="#br0">3319 9569 29864,'8'-25'-3295,"-2"4"0,-8-4-422,-2 10 3764,-4 14 0,-7 8 1,-2 8-1,-6 1 1,-3 3-1,-5 2 1,-6 3-1,-5 1 0,-4 2 1,0-1-1,-1 1 230,0 0 0,4 1 0,0 3 0,4 3 0,5 0 0,1-2 0,5-2 1,5 0-274,5-1 0,5-4 1,4 8-1,4-2 1,4 2-1,2 1 1,4 1-339,4-1 0,4 3 0,5-4 0,4 0 0,3-1 1,2-2 146,-1-2 1,1-1-1,0-2 1,-2-2-1,-3 0 1,-4 0-209,-3 2 1,-8-2 0,-3-1 0,-2 2 0,-2 1 0,-3 3 638,-6 3 0,-6 2 0,-13 5 0,-1 1 1,-6 4-1,-2 1-6,-4 2 1,0 3 0,2-3 0,2 0 0,0 1 0,4-1 0,4 0-438,2-3 0,6-2 0,5-2 1,6-2-1,5-2 0,4 2 0,1 2-306,0 1 0,6 0 0,4 0 0,5 0 0,4 1 1,2 1 227,3-2 0,-5 5 0,-1-8 0,-4 0 1,0 2-1,-2-1 329,-4 2 1,-2-5 0,-6-3 0,-1-1-1,-4 0 1,-5-1 0,-6 0 289,-6 1 1,1-6-1,-1 6 1,-2 1 0,-1 3-1,-2 0-121,0 2 0,7 2 0,2 1 0,5 1 0,4 2 0,4 1 0,4-1-717,1-1 1,6 2 0,4 1 0,8-1 0,7 0 0,5 1 189,-1-2 1,1-2 0,1-1-1,5 0 1,2-1 0,4-4-245,2-4 0,8 1 765,6-6 0,5 10 0,-2-8 0</inkml:trace>
  <inkml:trace contextRef="#ctx0" brushRef="#br0">2479 11581 14602,'-19'-19'-449,"-2"-2"1,-4-2 0,3 3 720,4 7 1,3 9 0,2-1-1,0 4 1,-1 1 0,1 0-1,-2 0-232,-2 0 0,0 0 0,-3 0 0,0 0 0,4-2 0,0-4 1,-1-6-105,0-4 1,-1-8-1,4 1 1,3-7-1,0-7 1,2-6 33,-1-6 0,-2-7 1,-1-5-1,0-2 0,-1-5 1,1-2 66,0-3 0,-1-1 0,7 35 0,-1 0 0,0 1 1,0 0-1,-10-33 0,2 5 0,1 3 11,2 6 1,-5 2-1,0 5 1,2 2-1,1 5 1,3-1 0,2-1-135,1-1 1,6-2-1,-1-1 1,2-5 0,4-8-1,2-3 106,5-5 0,3-1 1,3 0-1,-7 34 0,0 0 1,1-1-1,1-1 0,0 0 1,1 0-1,1-1 1,0 0-61,0 1 1,1 1-1,-1-2 1,0 0-1,-1 3 1,1 1-1,13-35 1,-2 6-1,-3 6-53,-3 7 1,-8 5-1,-3 8 1,-2 4-1,0 3 1,-1 4-1,0 2-51,2-1 0,-4 0 1,4-1-1,-4-3 1,-1-3-1,0-1 77,0-1 1,2 0 0,1-3-1,1-1 1,-1 1 0,-2 3 0,-1 5 360,0 3 1,0 3 0,0 3 0,-1 4-195,-3 3 0,1 8-102,-6 2 1,1 7-1,-2 5 1,1 8 0,0 4-1,2 5 1,2 3-1289,4 4 1255,1-3 0,0 5 0,0-7 0</inkml:trace>
  <inkml:trace contextRef="#ctx0" brushRef="#br0">2000 8116 27644,'-27'-38'-2625,"11"10"1,4-3 0,4 10 2580,5 6 1,3 8 0,5 4 0,5 4 0,5 5-1,4 1 114,2 4 0,6 2 0,5 3 1,2 2-1,3 0 0,2 1 1,2 3-542,4 4 0,7 5 1,7 3 432,2 4 0,-5 5 0,-27-16 0,1-1 0</inkml:trace>
  <inkml:trace contextRef="#ctx0" brushRef="#br0">3919 6517 29270,'7'-13'-2631,"1"-4"1,-5 6-808,1 8 3295,-11 19 1,-3 11 0,-13 10 0,0-3 0,-3-2 0,0-2 0,-1-4 0,0-2 0,-1-3 0,0-2 0,0-3 468,3-1 0,1-3 1,-1-2-1,1-1 1,4 2-1,0 1-30,4 1 1,-3 2 0,1 1-1,2 3 1,1 3 0,0 5-451,-3 3 0,3 7 1,-2-2-1,3 2 1,4-1-1,3-5-133,1-3 0,1-1 0,5-2 0,0-1 0,2-4-191,2 0 1,5-3 0,6-3 0,0-1-1,-4 0 431,1 1 0,-1-1 1,-1 2-1,-3 2 0,-1 6 1,-3 2-1,-4 4 1,-7 6 164,-5 5 0,-11 4 0,-2 0 1,-7 5-1,-4 5 0,0 0-98,0 0 1,-3-4-1,9-10 1,3-2-1,4-2 1,6-6 0,5-5-232,4-3 1,5-1 0,7 2 0,4 0 0,6 0 0,11 3 46,9 0 0,5 7 0,4 2 0,2 7 0,4 4 0,0 4 0,0 2-147,-2 4 1,-3-3 0,-9 8 0,-8 0 0,-6 1 0,-6-3 199,0-2 1,4-16 0,2-7-1,4-10 1,7-11 0,3-7 703,3-5 1,3-8 0,-7-6 0,-1-6-197,1-2 1,-2-10 0,-4 3 0</inkml:trace>
  <inkml:trace contextRef="#ctx0" brushRef="#br0">3146 8023 6926,'0'-30'0,"1"4"-330,4 5 206,-4 5 0,5 14 0,-7 7 0,-4 5 1,-4 3-1,-2 1 720,-3-1 1,-4 5 0,-1 1 0,-2 0 0,-2 2 0,-2 0-135,-2 2 1,0 3 0,1 0 0,-1 2-1,-1 2 1,-2 4-291,-1 5 0,-1-2 0,2 7 1,-3 0-1,1 4 0,-2 8 0,0 6-193,15-28 0,1 0 1,-2 3-1,1 0 0,-1 0 1,0 0-1,0 1 0,0 0 1,0 2-1,0 0 1,1 0-1,0 0 60,1 1 1,0 1-1,-1 1 1,1 0-1,2-2 1,1 1-1,0-2 1,0 0 0,0 0-1,1 0 1,-1-2-1,0 1 124,0 0 0,-1 0 1,1-3-1,0-1 1,-8 35-1,0-7 1,1-2-1,0-5-30,0 2 1,4-5 0,-3 7 0,0-4 0,2 2 0,-1-1 0,0 7 3,1 3 0,1-4 0,5 8 0,0 2 0,-1-3-315,1 1 0,0-2 0,-1-1 0,1 2 0,0 1 0,-1-1 0,2-4 0,2-3 32,1-6 1,0-3 0,-3-6 0,2-5 0,3-7 0,1-9-126,3-8 0,1-4 0,2-2-243,0 0 0,6-1 0,3-1 1,3-3-1,1 1 0,-1 2-140,-3 2 0,1-7 490,-5 7 0,-1-2 1,-4 2-1</inkml:trace>
  <inkml:trace contextRef="#ctx0" brushRef="#br0">1506 11595 7402,'-20'-33'0,"2"-2"0,4-3 0,6 3 0,2 5 0,1 7 0,1 5 1404,1 3 0,3 8 0,6 4 1,7 7-1,9 9 0,9 8 1,9 4-1321,8 2 0,5 4 0,3 0 0,4 0 1,-1 0-1,2 1 0,-2-4 0,0-5-306,-3-5 0,1 0 0,-1-5 620,2-5 0,-6-17 0,-7-6 0</inkml:trace>
  <inkml:trace contextRef="#ctx0" brushRef="#br0">5519 13207 14451,'0'-19'-1278,"0"4"0,-2-1 1261,-2 6 0,1 7 0,-5 10 0,1 6 0,0 2 0,-4 0 1,-1 0-1,-1 1 0,0 2 0,-1-2 0,1-1 0,1-2 0,2 1 1,2-1-1,2 0 198,4 0 1,0 5 0,2 2 0,0 0 0,0 5 0,-1 4 0,-2 5 0,-2 3-266,2 4 1,-4 14 0,-1 0-1</inkml:trace>
  <inkml:trace contextRef="#ctx0" brushRef="#br0">5185 14233 8481,'-4'-13'336,"0"0"1,-5 8-1,4 8 1,2 9-671,2 3 1,1 0-1,0-2 1,-2 0-1,-1 1 1,-1-1 110,1 0 1,1 1 222,2-1 0,6 0 0,2 1 0</inkml:trace>
  <inkml:trace contextRef="#ctx0" brushRef="#br0">5212 14393 8568,'-4'9'0,"-1"0"0,2 1 0,2 2 0,1 2 0,0-1 276,0 0 0,0 1 0,1-3 0,2 0-1321,2-2 1045,5 0 0,-9-2 0,5-1 0</inkml:trace>
  <inkml:trace contextRef="#ctx0" brushRef="#br0">5079 14926 8308,'-11'-29'-148,"8"13"148,12 18 0,3 9 0,7 8 0</inkml:trace>
  <inkml:trace contextRef="#ctx0" brushRef="#br0">4905 15433 8488,'-4'-31'0,"-2"0"0,-1 3 1071,-4 4 1,4 11 0,0 7 0,-1 1-1016,1 1 1,2 1 0,-4 7 0,1 5 0,0 3-281,4 1 0,2 5 0,2 1 0,2 2 1,4 1-1,7 0 0,9-1 181,8-2 0,5-2 1,8-8-1,0-5 1,-3-4-1,-3-4 163,0-5 0,-6-3 0,-4-1 0,-8-2 0,-4-2 1,-3 0-1,-3 0 43,-5 3 1,-4 0-1,-6 1 1,-7 0 0,-8-1-1,-5 2-225,-5 4 0,1 2 1,-7 6 61,-5 0 0,8 6 0,-4 1 0</inkml:trace>
  <inkml:trace contextRef="#ctx0" brushRef="#br0">5012 14940 8283,'2'-22'0,"2"11"0,5 16 0,9 18 119,4 22 1,-3 11 0,-9-19 0,-2 3 0,-1 4 0,-1 1 0,-1 4 0,-1 1 0,-2 4-1,-1 2 1,-2 1 0,-1 1 0,-2 2 0,-1 0 0,0-1 0,0-1 0,0-1 0,0-1-1,1-4 1,0-1 0,1-3 0,0-2-222,1-4 0,1-2 0,1 30 0,5-5 0,4-10 0,4-11 0,5-8 0,4-9 0,5-10 0,4-6 102,4-7 0,4-8 0,1-4 0</inkml:trace>
  <inkml:trace contextRef="#ctx0" brushRef="#br0">5145 14913 10004,'-23'-55'605,"5"6"0,24-1 0,24 18 0,15 3-558,18 3 1,-26 15 0,3 2 0,5 0 0,1 1 0,3 0 0,2 1 0,4-1 0,2 1 0,4-1 0,1 0 0,6-1 0,0 0 0,3 0 0,-1 0-92,2-1 1,1 1 0,-19 4 0,0 0 0,1 0-1,2-1 1,1-1 0,-1 1 0,1 0 0,0 0 0,1 0-1,1 0 1,0 0 0,-1 0 0,-2 1 0,-1-1 0,0 1-130,-2 0 0,0 0 0,-1 0 0,1 0 0,0-1 0,0 0 0,-3 0 0,-1 0 1,0 0-1,19-2 0,-2-1 0,-4 2 0,-1 0 0,-9 0 0,-1 2 84,-4 0 1,-1 1 0,-6 1 0,-1 2 0,30 8 0,-11 11 0,-7 14 0,-11 14 0,-8 16 198,-20-24 1,-3 1 0,1 3-1,-2 2 1,-3 8 0,0 1-1,-2 2 1,0 0 0,-1 0-1,-1 0 1,-2 0 0,0 1-1,-2-4 1,-1 1 149,-1-3 0,0 0 1,0 1-1,2-2 1,-1-7-1,1 0 1,1-1-1,1-1 1,-1 1-1,0-2 1,0-1-1,-1 0 60,-2 35 0,1-34 0,1 0 0,2 29 0,0 5 0,0 2 0,0 1 0,0-38 0,0 1-613,1 1 0,-2 1 0,-1-1 0,-2-1 0,0 0 0,0 0 0,-10 31 0,-4-10 0,-8-3 0,-13-7-180,-14-3 1,17-26 0,-2-3 0,-4-2 0,-2-2 0,-3-2 0,-1-2 0,-5-2 0,-2-3 0,-3-1 0,-1-2 430,-2-1 0,-2 0 0,-8-1 0,-1 0 1,6 0-1,-1 0 0,-3-1 0,-1 2 0,-1-1 1,-1 2 41,0 3 0,0-1 0,0 0 0,1 0 0,20 1 0,0 0 0,0 1 0</inkml:trace>
  <inkml:trace contextRef="#ctx0" brushRef="#br0">2466 13607 20892,'-25'-40'-312,"3"0"1,8 10 0,11 26 0,5 17 0,4 13 0,1 6 0,5 2-1,4 3 1,7 0 0,3-1 0,5-7 0,8-3 525,8-4 1,5-2 0,13 4 0,6-2 0,-34-10 0,0 0 0,3 1 0,0-1 0,0 2 0,0-1 0,3 0 0,0 1 0,1-1 0,0 2-1,2-1 1,-1 1 0,0 1 0,-2 1-63,-2 0 1,1 0 0,1 0 0,0 1 0,-4 2 0,-1-1 0,0 0 0,-1-1 0,1 0 0,-2 0 0,-1 0 0,-2 1-433,31 19 0,-2-2 1,-8-2-1,-5-3 0,-4-5 1,-2-3 274,-4-4 0,-1-1 0,-5-5 0,0 0 0,-1-1 1,-1-2-1,0-2-255,0-2 0,7 3 0,-4-3 1,1 0-1,-1 1 0,0-1 0,-1 0 331,-1-3 0,0 4 0,-6 1 0</inkml:trace>
  <inkml:trace contextRef="#ctx0" brushRef="#br0">4572 14500 29700,'-1'6'-2774,"2"1"1,16 7 0,3 0 3403,7 4 1,10 3-1,3 4 1,6-1-1,4-2 1,1 0-1,-1 0 1,-4 1-69,-3 0 0,-5-3 1,-2-1-1,-7-1 1,-5-1-1,-6 0-411,-3-3 1,-8 0 0,-2-1 0,-7 0 0,-7 1-1,-10-1-749,-9 0 0,-12 5 0,-12 3 1,-6 3-1,-10 5 620,30-13 0,-1 1 0,-3 6 0,-2 1 0,-9 4 0,0-1 0</inkml:trace>
  <inkml:trace contextRef="#ctx0" brushRef="#br0">6572 13980 11998,'1'-13'-389,"4"1"1,4 2-1,2 2 183,3 2 1,-5 2-67,0 4 0,-5 0 1,5 0-1,-2 1 1,-4 2-1,-7 2 705,-7-2 1,-2-2 0,0-1 0,-1 0 0,1-1 0,1-4 128,3-4 1,2 2 0,4-2 0,-3 0-628,-1 2 1,-2 1 0,-5 6-1,0 0 1,-4 0 0,-3 1-1,-1 4 197,0 4 1,-1 3-1,-3 2 1,1 3 0,2 2-1,6 0 142,2 0 1,7 4-1,4-4 1,4 2-1,4 2 1,8 2-74,9 2 0,9 0 0,16-2 0,5-3 0,9-6 0,3-5 0,5-7-485,1-2 1,-3-4 0,-5-2-1,-8-5 1,-7-3 0,-6-1 37,-4-1 1,-8-3-1,-9-3 1,-4 0-1,-8-3 1,-4 1 0,-6 0 138,-6-2 1,-11 1 0,-16-1 0,-4 3 0,-4 3 0,-7 7-305,-5 5 0,-3 6 0,-5 7 406,2 11 1,0 9 0,28-7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3466 9409 24558,'-5'-21'-693,"1"3"1,-2 10-1,3 5 1,-1 6-1,1 5 1,3 4 985,4 2 1,4-7 0,5-3-1,0-2 1,1-2 0,-1-2-1,0 0 1,0-3 0,-1 1 777,-3-2 0,3 4 0,-3-2 1,3 2-1,1 2 0,0 0-954,1 0 0,4 2 0,1 2 0,2 5 0,2 1 1,4 1-165,4-2 1,-3-2 0,5 4 0,-1-4-1,2-1 1,2-3 0,-2-2 225,-1-1 1,-1 0 0,-2 0 0,1 0 0,-3 0 0,-1 0 0,-4 0 56,1 0 1,3 0-1,-8 0 1,2 0-1,1 2 1,0 1 0,0 1-463,2-1 1,-3 3 0,0-2 0,-1 1 0,0-1-1,2 1 419,3-2 0,-1-2 0,7-1 0,-3 0 0,-1 0 0,-1-1 1,1-2-194,0-2 0,4 1 0,0 4 0,-2 0 0,0 0 0,-3 0 0,1 0 0,0 0 0,-1 0 0,1 1 0,-1 2 0,1 3 0,0 0 0,-1 0 0,1 0 0,-2-3 0,0 1 0,-1-1 0,3-1 0,0-2 0,2 0 0,1-5 0,-4 0 0,0-1 0,-3 0 0,0 3 0,-1 1 0,-2 2 0,6 0 0,-6 0 0,3 0 0,-1 2 0,2 1 0,1 1 0,3 7 0,1-4 0,3 2 0,-1-2 0,0-1 0,1-3 0,2-1 0,0-2 0,4 0 0,-4 0 0,0-2 0,-2-2 0,1-5 0,2-2 0,-4 1 0,-1 3 0,-2-1 0,-1 2 0,0 0 0,-1 3 0,1 2 0,-2 1 0,-1 0 0,-2 0 0,2 1 0,1 2 0,1 2 0,1 4 0,1-5 0,2-1 0,1-1 0,0-2 0,2 0 0,2 0 0,-1 0 0,2-2 0,1-2 0,0-5 0,0-2 0,-1 3 0,-1-4 0,4 4 0,-2 1 0,-3 2 0,0 2 0,-2 1 0,1-3 0,-1 1 0,-2 4 0,3 0 0,-1 0 0,2 0 0,0 0 0,-4 0 0,3 0 0,-2 0 0,1 0 0,1 0 0,1 0 0,0 0 0,-3-2 0,3-1 0,0-1 0,-1-1 0,1 1 0,0-1 0,3 2 0,-3-2 0,0 0 0,0 2 0,0 2 0,2-1 0,-2-2 0,3 2 0,-5-2 0,1 2 0,0 2 0,-2 0 0,0 0 0,0 0 0,2 0 0,-4 0 0,2 0 0,-1 0 0,0 0 0,-1 0 0,2 0 0,0 0 0,-3 0 0,4 0 0,2 0 0,0 0 0,-3 0 0,1 0 0,0 0 0,-3-1 0,1-2 0,-1-2 0,2 2 0,-1 2 0,-2 1 0,-1 0 0,1 0 0,0 0 0,0 0 0,-2 0 0,-1 0 0,0 0 0,2 0 0,-2 0 0,0 0 0,0 0 0,3 0 0,2 0 0,-4 0 0,1 0 0,1 0 0,2 0 0,1-1 0,-1-4 0,-2 4 0,-2-4 0,1 2 0,0 0 0,-1-1 0,1 1 0,0 1 0,-5 2 0,0 0 0,0 0 0,1-1 0,-3-2 0,0-2 0,-1 1 0,-3 4 0,2 0 0,0 0 0,-1 0 0,3 0 0,0 0 0,-2-1 0,3-2 0,0-2 0,-1 2 0,3 2 0,-1 1 0,0 0 0,-1-5 0,3 1 0,-4 1 0,1 1 0,-2 2 0,1 0 0,-3 0 0,-2 0 0,1 0 0,2 0 0,-2 0 0,-1 0 0,-6 0 0,0 0 0,1 0 0,2 0 0,2 0 0,-1 0 0,0 0 0,1 0 0,0 0 0,3 0 0,0 0 0,0 0 0,-2 0 0,-1 0 0,3 0 0,0 0 0,0 0 0,-2 0 0,-2 0 0,0 0 0,1 0 0,-1 0 0,0 0 0,1-4 0,-1-1 0,0 3 0,1 0-494,-1 2 0,0 0 0,1 0 0,-1 2 0,0 0-564,0 3 0,1 1 1,-1-3-1,0 3 0,1 1-1630,-1 3 0,-4-2 2584,0 1 1,0 0 0,4 4-1</inkml:trace>
  <inkml:trace contextRef="#ctx0" brushRef="#br0">3453 13327 29826,'8'0'245,"1"0"0,0 0 0,5 0 0,-1 0 0,2 0 0,1 0 0,3 0 0,2 0 0,3 0 0,-1-1 0,3-2 1,-1-2-246,3 2 0,3 2 0,-1 1 0,2 0 0,2 1 0,3 4 0,3 2 0,5 2 0,4 0 0,1-2 0,0 2 0,1-3 0,2-1 0,3-1 0,0-1 0,4-2 0,-1-1 0,0 0 0,3 0 0,1 0 0,0 0 0,4 0 0,-8 0 0,0 0 0,1 0 0,-4 0 0,-1 0 0,-3 0 0,-2 2 0,-3 1 0,1 1 0,-2 1 0,0 1 0,2-3 0,0 4 0,1-1 0,3-2 0,-2 1 0,2-1 0,0-1 0,2 3 0,3-1 0,0-1 0,0 1 0,-1 0 0,0 1 0,2 0 0,3 0 0,-6-3 0,-4 2 0,3-1 0,1 1 0,2-1 0,4 5 0,-6-3 0,-5 0 0,-1 0 0,-3-2 0,0 2 0,3-5 0,-5 4 0,1-4 0,-1-1 0,1 0 0,-2 0 0,2 5 0,0-1 0,-2 1 0,0-1 0,-2 1 0,2-2 0,0-2 0,-7-1 0,7 0 0,0 0 0,-2 0 0,2-1 0,1-4 0,-2 2 0,2-4 0,-1-1 0,-1 2 0,1-1 0,-3 1 0,-2 0 0,8 2 0,-6 2 0,0-1 0,0-1 0,-3 1 0,2 1 0,-2 2 0,0 0 0,1 0 0,-1 0 0,-3-1 0,0-2 0,0-1 0,2-1 0,3 5 0,-2 0 0,-2 0 0,1 0 0,-2 0 0,4-4 0,-2-1 0,1 2 0,0 2 0,-2 1 0,2 0 0,2 0 0,1 0 0,0 0 0,0-2 0,1-1 0,1-1 0,-2 1 0,3 1 0,-8 2 0,4 0 0,1-1 0,-2-2 0,-2-1 0,1-5 0,-5 4 0,1 1 0,1-1 0,0 1 0,2 1 0,-2 1 0,6 2 0,-3 0 0,4 0 0,1 0 0,1 0 0,-2 0 0,1 0 0,-4 0 0,-1 0 0,-1 0 0,1 0 0,1 0 0,2 0 0,-1-4 0,-2-2 0,-2 0 0,2-1 0,2-1 0,1-2 0,-5 3 0,0-1 0,-1 1 0,-2 1 0,1 0 0,-4 3 0,4-3 0,0 2 0,-1-1 0,2 1 0,0-1 0,3 2 0,-4 2 0,-1-1 0,0-1 0,0-1 0,1 1 0,-1 0-299,-2-1 1,-6 1 0,-4-5 0,0 2 0,-6 2 0,-3-2-4912,-7-3 5086,-20-9 1,-6-2-1,-18-7 1</inkml:trace>
  <inkml:trace contextRef="#ctx0" brushRef="#br0">3413 9249 9939,'0'-31'0,"1"1"0,2 5 191,1 6 0,5 4 0,-3 3 1,2 3 427,2 5 0,2 2 0,1 4 0,1 4 0,-1 6 0,-1 5-548,-3 4 1,1 3-1,-4 7 1,0 5-1,1 2 1,-1 3 0,0 4 528,-3 4 0,-2 7 0,-1 5 1,0 2-1,0 9 0,0 2-457,0-37 0,0 3 0,2 6 0,1 2 0,-1-2 0,0 0 1,0 1-1,-1 1 0,1 2 0,-1 1 0,1-2 0,-1 1-198,1-1 0,1 1 0,0 3 0,0-1 1,-2-5-1,1-1 0,0 0 0,2 0 1,-2 0-1,1-1 0,0-3 0,0 0 1,0 0-1,-1 0 53,1-1 0,0-2 0,-2 0 0,-1-1 0,2 0 0,1 0 0,-2 36 0,-1-2 0,-1 3 303,-4-3 0,2-1 1,0-33-1,-1 0 1,-2 36-1,3 0 0,1-35 1,1 0-1,0 2 1,-1 0-212,0 2 0,0 1 0,-1 0 1,0-1-1,1 3 0,1-1 1,-2-2-1,0 1 0,0 1 0,0 0 1,0-1-1,0 0-297,1 1 0,1 0 1,-2-5-1,0-1 1,1-1-1,0-1 1,-1 31-1,1-4 1,2-3 306,0-2 1,0-1 0,0-4-1,0 1 1,0-1 0,0-7 0,0-3 68,0 1 0,2-7 0,1 4 1,3-2-1,1-3 0,3 0-886,2-3 0,1-2 0,-1-5 0,-1-2 1,-2-3-1,-1-4 0,1-3-1365,0-2 1,-4-1-1,5-3 2222,5-5 1,4-14-1,8-5 1</inkml:trace>
  <inkml:trace contextRef="#ctx0" brushRef="#br0">10717 9329 17017,'0'-31'-1263,"0"0"1,2 6 1544,2 7 1,2 10-1,5 7 1,-4 5-1,-1 5 1,-3 6-427,-2 6 1,4 10 0,-1 6 0,-1 7 0,-3 8 0,-4 9 0,-5 7 339,3-30 0,0 1 0,-1 4 0,1 1 0,0 1 0,0-1 1,1 1-1,1 1 0,1-1 0,2 1 0,0 0 0,0-1 35,1 0 1,0 0 0,0 0 0,0-1 0,1-4 0,0 0 0,0-1 0,1 0 0,0 1-1,1 0 1,1 1 0,0 0 0,1 2 0,0 1-59,1 0 0,0 1 0,1 2 0,-1 1 0,1 1 0,-2 1 0,1 1 0,-1 0 0,-1 3 0,-1 0 0,0 4 0,0 0-302,-1 3 0,-1 1 1,0-1-1,-1 1 0,0 0 1,-1 1-1,-1 0 1,-2 0-1,-2-1 0,-1 1 1,-3 1-1,-3 1 1,0-2-1,-2-1-188,0 0 0,-1-1 0,-2-2 0,-1-2 0,1-5 0,1-1 0,-1-1 0,0 0 0,1-3 0,2-1 0,1-5 0,2-1 55,-8 30 1,2-11 0,5-10 0,1-4 0,3-6 0,4-3-1598,4-5 1423,7-3 1,1-1 0,8 0-1,3-2 436,4-3 0,-3 3 0,0-4 0</inkml:trace>
  <inkml:trace contextRef="#ctx0" brushRef="#br0">3426 9289 20498,'4'-13'-1341,"1"-1"1,-2 1 0,-2 0 1469,-1-1 1,0 1-1,0-2 1,2-1-1,1-3 1,1-2 56,-1-3 1,3-1-1,0-2 1,0 1 0,1-2-1,-1-2 1,2-4-131,-1-4 1,2 3 0,3-7 0,-2-3-1,-3 1 1,-1-5-139,-3-3 1,-1 6-1,-2-7 1,0 1-1,0 2 1,0-2 310,0-2 0,-2 7-244,-2-11 0,1 6 1,-4-5-1,-1 0 0,1 0-423,-4-5 1,4-5 0,0-3 326,1-1 0,3 32 0,1 0 1,2 0-1,0 1 0,0-3 1,0 0 68,0 0 1,0-1 0,0-32 0,0 36 0,0-1 0,0-33 0,0 7 0,0 2 0,0 9-148,0 0 1,0 8 0,0 2 0,0 4 0,-1 4 0,-2 5 279,-2 3 1,-1 2-1,3-3 1,-1 1-1,1 0 1,2 3 0,1 0-101,0 0 0,0-2 1,0 0-1,1 1 1,2-1-1,3 0 65,1 1 0,2-2 0,5-2 0,-1-1 0,0 1 0,0 2 0,2 1 132,3 1 0,3 5 0,5 3 0,3 3 0,3 4 1,7 2-1,5 4-495,4 4 1,0 1 0,7 0 0,3 0 0,6 0 0,5 0 582,7 0 0,-36 0 0,1 0 0,2 0 0,0 0 0,3 0 1,0 0-1,0 0 0,1 0 0,2 0 0,0 0 0,0-1 0,0 0-15,0-1 0,1 0 0,2 1 0,1 0 0,0-1 0,-1-1 0,3 0 0,0 0 0,0-1 0,0 0 0,-2 0 0,0-1 0,0 1 0,-1-1-77,2 0 1,-1 0 0,-2 1 0,0 1-1,3-1 1,0 0 0,-2 0 0,-1 1-1,-2 0 1,1 0 0,-2 0 0,0 0-1,-1 1 1,-1 0 11,-1-2 1,-1 2-1,0 1 1,-2 0-1,-2-1 1,-1 0-1,36 0 1,-2 1-1,-2-2 182,0-2 0,0 1 1,-4 4-1,-4 0 1,-2-2-1,-3-1 1,1-1-16,0 1 0,2-3 0,-3 2 1,4 1-1,5 1 0,4 2-312,4 0 1,-35 0 0,-1 0-1,0 0 1,0 0 0,1 0-1,0 0 1,0 0 0,0 0-1,2 0 1,-1 0 0,0 0 0,0 0-52,1 0 0,0 0 0,-3 0 0,1 0 0,1 1 0,1 0 0,-4 0 0,1 1 0,-1 0 0,-1 0 0,33 3 0,-1-1 0,-1 0 0,-7 2 0,3-3 0,-6 2 0,-6-2 0,-2-2 0,-3-1 0,-1 0 0,-3 0 0,-1 2 0,-4 1 0,1 1 0,-2-1 0,-2-1 0,7-2 0,-5 0 0,0 0 0,0 0 0,-2 0 0,1 0 0,1 0 0,-5 0 0,0 0 0,-3 0 0,1 0 0,1 0 0,-1 0 0,-1 4 0,1 2 0,1 1 0,-1 4 0,-2-1 0,-2 0-206,1-1 1,0-4-1,-2 2 1,-1 1-1,-4-3 1,0 1 204,-4-3 0,3 3 0,-1-1 0,-3-1 0,-4 1 0,-2 1 0,2 1-45,1 3 0,5 2 1,1 3-1,0 3 0,1 2 1,3 3-1,4-1-312,0 2 1,1 1 0,0 0 0,-2-1 0,-2-2-1,0 0-29,0-1 1,-3 2-1,-3-3 1,-2-1 0,-3 0-1,-3-2 1,-3-3 318,0 0 1,-3-1-1,4 0 1,-1 2-1,-3 1 1,-2 5-1,-1 3-366,0 4 0,0 7 0,0 3 0,-1 4 1,-3 9-1,-5 4-234,-3 2 0,-1 6 0,-1-4 0,2 0 0,2 0 0,3-1 319,1 1 0,1-5 1,5 0-1,0-3 1,0-1-1,0 0 594,0-1 0,0 3 0,2-3 0,1 4 0,1 3 0,-1 4 0,-1 2-438,-2 6 0,-6 0 0,1-30 0,-1 0 0,-1 0 0,-2 1 1,-2 0-1,0 0 0,-2 1 0,1-1-209,-2-1 0,1-1 1,-9 34-1,-1-7 1,1-3-1,1-4 1,4-5-1,2-7 23,2-8 0,1-5 0,3-7 0,4-2 0,4-6 0,1-2 86,0-1 0,0-1 1,0 0 349,0 0 0,0 13 1,0 2-1</inkml:trace>
  <inkml:trace contextRef="#ctx0" brushRef="#br0">13303 10702 8551,'-39'-5'256,"-1"1"1,0-2 0,1 3-1,2-2 1,3 1 0,1 0-1,2-1 1,2 1 0,0-1 0,6 1 946,2 1 0,-1-3 0,8 2 0,13 1-966,17 1 1,17 2-1,17 0 1,11-1-1,13-2 1,-31 0-1,1 0-61,7-1 1,2 0-1,6 2 1,1 0-1,4-2 1,0-1-1,3 0 1,0 0-1,3-1 1,2 1-1,1 0 1,1 0-85,-23 2 1,0-1 0,1 2 0,0 1 0,0 0 0,1 0-1,0 0 1,1-1 0,0 1 0,0 0 0,0 0 0,-1 1-1,2 0 1,-1 0 0,0 0 0,0 0 0,0 1 0,0 0-282,0 0 0,1 1 0,-1-1 1,-2 0-1,1 0 0,-1 0 1,23 3-1,-1 1 0,-3-1 1,-2 1-1,-4-1 0,-2 1 0,-2-1 1,-2-1-1,0 0 0,-1 0-105,-2-1 0,0-1 0,-5 0 0,-2-1 0,-7 0 1,-2 0-1,34 0 0,-12 0 0,-10-1 431,-14-4 0,-8 3 0,-8-7 0,-6-2 1,-7 1-1,-12 0 288,-13 1 0,-18 1 1,-22-2-1,-15 2 1,27 5-1,-1 1 0,-7 1 1,-1 2-1,-7 1 1,0 1-561,-6 3 0,0 2 1,-5 0-1,-2 2 0,21-4 1,-1 0-1,0 1 1,-2 0-1,0 1 0,-1 1 1,-3 0-1,-1 0 0,1 1 1,1-1-1,-1 0 1,1-1-97,1 1 1,0-1 0,1 0 0,0 2 0,1 0 0,0-1-1,4-2 1,0 0 0,0 1 0,0 0 0,0 1 0,-1-1-1,1 0 1,0 1 0,-1-1 0,2 0 0,-1 0 0,1 0-1,-23 2 1,1 1 330,1-2 1,1 1 0,6 0 0,1-1 0,4-1 0,1 0 0,3 1 0,0 0 0,7-1 0,0-1 0,5-1 0,2 0 439,-30 3 0,22-5 0,7 4 0,11-3 1,13-2-1,14 0-540,17 2 0,27-4 0,31 4 0,-24-5 0,3 0 0,9-1 0,3-1 0,7-1 1,1 0-160,4-1 1,2 0-1,-18 2 1,1-1-1,2 0 1,1-1-1,2 0 1,-1 0-1,0 0 1,1 1 0,-1-1-1,1 2 1,0-1-1,0 1 1,-1 0-1,0-1 1,0 1 143,0-1 0,0 0 1,0 1-1,0 1 1,0 0-1,-1 0 1,-4 0-1,-1-1 1,0 1-1,-2 0 1,0 1-1,-1-1 1,0 1-1,-1 0 1,-1 0-1,21 0 1,-2 0-1,-5 0 1,-2 0 200,-4 0 1,-3 0 0,-12 0 0,-1 0 0,-2 0 0,-1 0 0,24 0 0,-16 0 0,-14 0-110,-9 0 1,-13-6 0,-12-3 0,-13-2 0,-19-3 0,-26 0 0,18 5 0,-2 0-4,-7-2 1,-2 0 0,-15-2 0,-3 0 0,-2 0 0,-1 1 0,20 4 0,-2 1 0,0 0 0,-4 1 0,-1 0 0,0 0 0,-1 1 0,0 0 0,-1 0 17,-2 1 0,0-1 1,-1 1-1,-4 0 1,-1 0-1,0 0 0,3 1 1,1 0-1,-1 0 1,0 1-1,0 1 0,0 0 1,-1 0-1,1 1 1,0 1-1,4 0 0,0 0 1,1 1-243,3 1 1,1 0-1,0 0 1,-1 1-1,0 0 1,1 0-1,-20 3 1,2-1 0,3 0-1,0 0 1,6 0-1,1-1 1,10-1-1,2 0 1,6 1-1,3-1-154,-27 4 0,23 2 0,13-4 0,13 1 0,21 4 0,28-1 262,30-1 0,-13-5 0,5-2 0,12-2 0,5 0 0,-18 0 0,2 0 0,1 0 0,8 0 0,1 0 0,2 0 0,4 0 0,1-1 0,1 1-11,5-2 1,1 1 0,1-1 0,-18 1-1,1-1 1,0 0 0,-1 0 0,2-1 0,-1 0-1,0 0 1,0 0 0,-1 0 0,0 0 0,-1 1-1,0-1 1,16 1 0,1-1 0,-2 1 0,-2 0-1,-1 0 1,-1 0-219,-1 1 1,-1 0 0,-2 0-1,-4 1 1,-2-1 0,-2 1-1,16 0 1,-4 0 0,-9 0-1,-4 0 1,-9 0 0,-4 0 0,19 0 270,-21 0 0,-14 0 0,-12 0 0</inkml:trace>
  <inkml:trace contextRef="#ctx0" brushRef="#br0">13450 18325 29050,'-32'-51'-2179,"8"7"1,-1-17 0,4 11 0,6 10 2896,5 7 1,-1 11-106,7 4 1,-1 11 0,7 7-1,2 7 1,7 7 0,7 4-561,8 4 1,10-1 0,13 2 0,10 4 0,-24-13 0,1 0 0,5-1 0,2-1 0,6-1 0,2-3 0,4 0 0,2-2 212,4-1 0,3-1 0,6-1 0,2 0 0,3-3 0,1 0 0,-24-1 0,0 1 1,1-1-1,0 0 0,0 0 0,-1-1 0,0-1 0,0 0 0,0 0-88,-2-1 0,0 0 0,1 0 0,1-1 1,1 0-1,-1 0 0,0 0 0,0 0 0,-1 0 1,25-2-1,-2-1 0,-2 3 0,-2 0 0,-5 1 1,-1-1-179,-4 1 0,-1 1 0,0 1 0,0 1 0,-8-1 0,-1-1 0,-2 3 0,-1-1 0,-4 0 0,0 0 0,-5 0 0,-1-1 0,30-2 0,-8 1 0,-15 2 0,-7 1 0,-7 0 0,-9 0 0,-5 0 0,-10 1 0,-7 4 0,-13 2 0,-11 2 0,-14 0 0,-11 3 0,-12 4 0,23-9 0,-1 1 0,-1 1 0,-1-1 0,-1 0 0,-2-1 0,-4-1 0,0 0 0,-3 0 0,0-2 0,-3 0 0,-1 0 0,0-1 0,0 0 0,-3-1 0,1 0 0,2-2 0,2 0 0,0 0 0,0 0 0,0 0 0,1-1 0,-1-1 0,0-1 0,0-1 0,0-1 0,2 2 0,0-1 0,2 0 0,0-1 0,-1 1 0,1-1 0,0 1 0,1-1 0,-1 1 0,2 1 0,2 0 0,0 0 0,3 1 0,0 1 0,3 2 0,0 1 0,2 1 0,1 1 0,-33 5 0,6 5 0,8-1 0,6 3 0,10 2 0,10-2 0,6 2 0,8-2 0,6-1 0,7-1 0,6-1 0,13-4 0,15-2 0,15-1 0,15-3 0,-24-2 0,3-1 0,4 1 0,2-2 0,4 2 0,1-2 0,5-1 0,2-1 0,2-2 0,1 1 0,2-2 0,0 0 0,4 0 0,1 0 0,-3 1 0,0 0 0,-3 0 0,1 1 0,2 0 0,0 0 0,-9 0 0,-1-1 0,-2 2 0,-1 1 0,0-1 0,-2 1 0,-4-1 0,-1 0 0,-2 0 0,-2 0 0,33-3 0,-13-4 0,-12 3 0,-12-2 0,-9 0 0,-7-2 0,-8 0 0,-7-3 0,-22 1 0,-14 0 0,-16-1 0,-20 1 0,25 6 0,-1 1 0,-9-1 0,-2 2 0,-6 0 0,-2 1 0,-2 0 0,-1 2 0,14 1 0,-1 2 0,-1-1 0,0 0 0,1 1 0,-1-1 0,-1 1 0,0 1 0,0 0 0,-1 1 0,-1 0 0,1 1 0,0 1 0,0 1 0,1 0 0,1 0 0,0 1 0,0 0 0,-1 2 0,0 0 0,1 0 0,1 0 0,1 0 0,1 1 0,-23 5 0,2 0 0,2 0 0,3 1 0,5-1 0,3-1 0,4 1 0,2-1 0,9-3 0,1 0 0,3 0 0,2 0 0,-28 11 0,14-1 0,13-5 0,13-4-756,8-3 0,11-5 0,11 4 1,18-1 755,18 1 0,-1 0 0,11 6 0</inkml:trace>
  <inkml:trace contextRef="#ctx0" brushRef="#br0">15823 4625 29548,'13'-15'-2791,"5"-3"1,0 11 2599,-2-1 1,-1-4-1,-3 3 1,-5-1-1,-8 1 135,-11 5 0,-2 2 0,-3 2 1,0 0-1,1 2 0,-2 1 1,2 1 366,1-1 0,2-1 1,0-2-1,1 1 1,1 2-206,2 1 1,1 1-1,-6-5 1,-1 0-1,-1-2 1,-3-1 0,-2-2 17,-3-3 1,-5-1 0,-4-3-1,-2 2 1,-5 3 0,-3-1-23,0 1 1,-5 4-1,0-2 1,-3 4 0,1 1-1,1 0 1,0 1-86,2 4 1,-5-2 0,4 6 0,1 0 0,1-1 0,2 1 46,-1 2 0,1-1 0,2 0 0,-1-1 0,-1 3 0,1 3 6,2 3 0,-5 1 1,-2-3-1,1 4 1,1-1-1,1 2 0,0 1-177,-3 6 0,1 0 0,-2 6 1,2 2-1,-1 2 0,-1 7 1,5 0-217,5 0 1,2-4 0,6-1 0,3-1 0,4-4 0,5-2 111,0-1 0,3-3 0,-5 3 0,0-1 0,0 0 0,-1 1 0,0 0 113,0 4 0,4-2 1,-3 1-1,0 4 0,2 2 1,-2 5-1,2 1-245,0 4 1,-5 8 0,2 6 0,-3 5 0,-2-1 0,2 0-43,3-3 0,-2-1 0,6-3 0,1-5 0,-1-7 1,0-7 323,2-6 1,-4 0 0,3-6-1,-1-1 1,0-1 0,-1 1 0,-2 3 50,-3 1 1,4 1 0,-3 5 0,1 2 0,2 2 0,0 6-1,1 7-266,-3 5 0,3 3 0,-1 3 1,2 0-1,2 2 0,3-5 665,3-4 1,7 4-1,-2-12 1,4 1 0,1-4-1,0-6-387,0-2 1,0-4 0,0-1 0,0-3-1,0-1 1,0-2 0,0 2-5,0 2 0,0 5 0,0 3 0,0 6 0,0 6 1,1 10-1,2 7-148,-1-31 1,1 0 0,1 1 0,2 0 0,-2 5 0,1 0 0,0 0-1,2 0 1,-1 3 0,1 1 0,0-1 0,-1 1 13,1-1 1,0 0 0,1-2 0,1-1-1,1-3 1,0-2 0,0-3 0,0-1 0,14 30-1,0-12 3,-2-8 1,3-8 0,-4-5 0,0-4 0,-4-2 0,-2-3 432,-1 1 1,3 4 0,3 2 0,2 1 0,6 4 0,6 5 0,6 6-448,4 3 0,-1 6 1,5-2-1,-1-3 1,-1-3-1,1-1 0,-1-1 54,0-4 1,0-8-1,-1-7 1,4-4 0,1-5-1,0-4 267,-1-4 0,-1-3 0,3 0 0,1-5 0,4-1 0,2 0 213,1 1 0,10 2 0,-1-3 0,6 2 0,-34-4 0,1 1 0,3-1 0,0-1 1,1 0-1,1 0-429,1 0 0,0 0 1,-3 0-1,1-1 0,-2-1 1,1-1-1,-1-1 0,0-2 1,-2-1-1,-1-1 1,0-2-1,-1-1 57,-1-1 0,-1-1 0,33-13 0,-35 7 0,0-1 0,-2-1 0,-1-1 0,-1-1 0,-1-1 0,0-4 0,0-1 0,0-2 0,0-1 134,-1-2 0,1-2 0,0-3 0,-1 0 0,0-2 0,0 0 0,1-4 0,1-2 0,0-2 0,1-2 1,0-2-1,0 1-212,-1-1 0,2-1 0,3-4 0,0-1 0,-2-1 0,-1-1 0,1-1 0,0-1 1,0 0-1,-1-1 0,-2 2 0,-2-1-152,-2 3 0,0-1 0,0-5 0,-1-1 1,-2 2-1,-2-1 0,0-1 0,-1 0 1,-2-2-1,-3 0 0,-1 2 0,-3-1 1,-2-1-1,-2-1-11,-3-2 0,-1 0 0,-3 4 1,-1 0-1,-1-4 0,-2-1 1,-2 0-1,-1-1 0,-1 2 1,-2-1-1,-2-1 0,-2 0 176,4 24 1,-1-1 0,0 1-1,-5-19 1,0 0 0,4 20 0,-1-1-1,0 0 1,-1 0 0,1 1 0,0 0-1,-7-23 1,-1 0 0,0 1 0,-1 0-1,-1 4 1,-1 2-80,0 4 0,-3-1 1,-2-2-1,-1 1 0,-2 9 1,-1 3-1,0 2 1,-2 2-1,-2 2 0,-1 4 1,-1 3-1,-2 3 77,-1 2 1,-1 2-1,-2 2 1,-1 4-1,1 6 1,-1 4-1,-1 1 1,-1 2 0,-5 4-1,-2 2 1,-1 2-1,-1 3 37,-2 1 1,-2 3 0,-8 5 0,0 5 0,1 3-1,0 3 1,-3 4 0,0 3 14,22-6 0,1 0 0,-1 1 0,1 0 0,-1 1 0,1 2 0,0 2 0,-1 3 0</inkml:trace>
  <inkml:trace contextRef="#ctx0" brushRef="#br0">15863 10502 28931,'-12'-8'-4370,"2"-3"3422,1-6 0,6-5 0,-2 3 0,4 0 0,1-1 0,0 4 1,1 3-20,4 4 0,-5 4 0,0 10 0,-9 2 1287,-7 1 0,-1-2 1,-3-6-1,-3 0 0,1 0 1,-4-2-1,-1-1 57,-3-1 0,1-5 0,2 3 0,0-2 0,1 0 0,0-1-182,4 0 0,-3 6 0,1-2 0,-4 4 0,-4 2 0,-2 4 0,-3 4-276,-2 3 0,-2 2 0,-4 4 1,-4 3-1,-3 1 0,-2 0 0,-3 0 29,0-1 1,-7 3 0,2-6 0,-2-1 0,0 1-1,4 0 416,0-2 0,3-1 1,5 0-1,3 1 0,4 3 1,4 2-153,1 3 0,1 3 0,4 4 1,2 4-1,2 4 0,0 1 0,0 3-258,-2 5 1,5-2 0,-3 11 0,2 2-1,-1 2 1,-3 4 0,1-2-224,-1 3 1,1-3 0,2 1 0,-1-3-1,0-1 1,0-2 274,0-3 0,-1 1 1,6-8-1,-1 0 0,2 1 1,3 0-1,2-1-266,1-4 0,4 3 0,-1 1 1,4 2-1,5 0 0,-1 4-2040,1 0 2044,4-2 0,-7 16 1,4-1-1,-2 3 0,3-32 1,0 1-1,-1 0 1,0 0 85,0 3 1,-1-1-1,0 0 1,0 0-1,0-2 1,0 0-1,-1-1 1,-1 1-1,0 1 1,1 0 0,-1 0-1,1 0 54,1 1 1,0 1 0,0-1-1,0 1 1,1-1 0,-1-1-1,0 0 1,1 0 0,-1 0-1,0-1 1,-6 33 0,0 1 32,-1-1 0,7-33 0,1-1 0,-1 3 0,1 0 0,-1 0 0,0 1 0,1-1 0,0 1 0,1 0 0,0 0 83,0-1 0,1-1 0,2 4 0,0 0 0,-2-4 0,0 0 1,0 4-1,1 1 0,0 0 0,0 0 0,0 3 0,0 0 0,1 0 1,0-1-167,-2 2 1,2 0 0,1 0 0,0 1 0,-2-2 0,0 0 0,1 0 0,0 0 0,-1 3 0,0-1 0,0 1 0,0 0 95,0 0 1,0 1-1,-2 1 1,1 0-1,2-2 1,0-1 0,0-2-1,1 0 1,0 0-1,0-1 1,1-2-1,0 0 1,1 1 0,0 0-151,1 0 0,0 0 206,1-5 0,2-1 0,3 5 0,3-1 1,-1-4-1,1-1 0,-1 0 0,2 0 0,-1-1 1,1 0-1,1-1 0,1 0 11,1 0 1,0 0 0,1 0 0,0 0-1,-1 1 1,0 1 0,1-1 0,1-1 0,-1 1-1,0 0 1,1-2 0,0 0 0,0-1 0,0-2 85,20 31 1,2-3 0,1 1 0,0-4 0,1-3 0,4-2 37,4 0 1,-21-27-1,1 0 1,2 0-1,1-2 1,0 0 0,2 0-1,1-2 1,0 0-1,2-1 1,1-2 0,2-1-1,0 0 75,3-1 0,0-2 0,5-1 1,0-1-1,-2-2 0,0-1 1,1 0-1,0-1 0,1-1 1,1 0-1,0 0 0,-1-1 1,0-1-1,0 0 14,-2-1 1,0-1 0,-3-1-1,0 0 1,0-3 0,0 0-1,-2 0 1,1 0 0,-3-1 0,0 0-1,0-1 1,-1-2 40,36-9 0,-6-8 1,-7-8-1,-2-6 0,-1-5 1,-28 16-1,-1-2 0,2-3 1,0-3-154,2-2 1,0-1 0,0-1 0,0-1 0,1-2 0,0-2 0,1 1 0,0-1 0,1-4 0,1 0 0,-1-2 0,0-1 0,1-3-1,0 0-8,1 0 0,-2-1 0,-5 2 0,-1-2 0,1-1 1,-1-2-1,-2-1 0,0 0 0,-2 0 0,-2-1 1,0 0-1,-2-1 0,-1 0 0,-2 0-68,0 2 0,-2-2 0,0-6 0,-2-1 0,-1 7 0,-2-1 0,-1 0 0,-2-2 1,-1-1-1,-1 0 0,-1 0 0,-2 0-62,2 0 0,-1 1 0,-1-7 0,-1 1 0,1 3 0,1 1 0,0-1 0,1 0 0,-1-3 1,1-1-1,1 2 0,0-1 0,0-3 0,0-1-54,2 0 0,0-1 1,-1 3-1,1 0 1,1-4-1,2-2 1,-5 24-1,1 0 0,-1 1 1,0-1-1,1 1 1,-1-1-1,0 0 1,0-1-1,0 0 0,0 1 1,0 1-1,0 0-110,4-25 1,-2 0 0,-4 23 0,-1-1 0,-1 1 0,3-16-1,0 0 1,-2 2 0,0 0 0,-3 1 0,0 0 0,0 5 0,0 0 21,-1 2 0,0-1 0,0-4 1,-2 0-1,0 7 0,-1 1 0,-3 0 1,0 1-1,-3-1 0,-2 0 1,0 2-1,-1 1 79,-2 0 1,0 0-1,-2-5 1,-1 0-1,1 7 1,-2 1-1,-2-1 1,-2 1-1,0 0 1,-1 2-1,-2 2 1,-1 2-1,1 1 1,-2 1 2,1 1 0,-1 0 1,-1 2-1,0 1 0,-1 0 1,-1 1-1,-3 1 1,0 1-1,1 2 0,-2 3 1,-2 1-1,-1 3 1,0 3-1,-1 2 35,-2 1 0,-2 3 0,-4 2 0,-1 4 0,-1 3 0,0 4 0,-3 2 0,1 3 65,-2 3 0,0 2 0,-2 2 0,0 3 0,3-1 0,0 1 0,-2 3 0,1 1 0</inkml:trace>
  <inkml:trace contextRef="#ctx0" brushRef="#br0">3439 11728 28819,'2'-39'-3277,"2"4"0,5 5 0,3 7 3858,1 5 1,-4 3 0,0 3 0,-2 3 0,-4 5 0,-9 2 1039,-8 2-1315,-13 0 1,-3 0 0,-7 0 0,-3-1 0,-4-4 0,-2-5 0,-1-5 0,1-6-122,0-4 1,-3-3-1,3-10 1,0-2-1,0-6 1,5-5-1,2-3-313,4-4 0,8 5 1,-1-5-1,3 0 1,4 5-1,2-1-251,1 3 1,-4-1 0,2 1 0,0 3-1,-3-3 1,0-1 0,-1 1-181,0 2 0,-8-8 0,5 3 1,-1-4-1,0-6 0,3-1 540,2-3 0,13 27 0,1-1 1,3 4-1,0-1 0,1-3 0,0 0 1,1-4-1,0 0 0,1-1 0,1 1 1,0-2-1,1-1 63,-1 1 0,2 0 0,2-1 1,2 0-1,0-3 0,1-1 1,0 2-1,2 0 0,0 2 0,1 2 1,-1 1-1,2 1-201,-1 3 1,2 0 0,1 4 0,0 1-1,7-33 1,-2 6 0,-3 8 0,-2 4 0,-4 5-239,-1 1 0,-2 1 1,-2 7-1,1 2 1,1 4-1,-1 1 76,-1 0 1,-2 0 0,0 5 0,0 3 0,0 2 0,1 3 0,2 5-3515,2 2 4193,-1 8 1,-4 3 0,0 8 0</inkml:trace>
  <inkml:trace contextRef="#ctx0" brushRef="#br0">1986 8409 25367,'3'-62'-1657,"6"0"1,7-8-1,15 14 1,4 10 2007,-1 11 0,4 8 0,-2 3 0,2 4 0,2 2 0,2 5 1,2 4-1,5 3-310,3 3 1,1 3 0,-1 6 0,-2 7 0,-1 11 0,2 10-189,0 10 1,-24-16 0,0 0 0,-1 3 0,1-1 0</inkml:trace>
  <inkml:trace contextRef="#ctx0" brushRef="#br0">2186 7477 29870,'-21'-55'-3203,"2"0"0,6 15 0,-1 9 325,1 10 2648,6 9 1,-11 15 0,0 6 0,-7 10 0,-5 10 0,-5 8 0,-5 4 0,-6 3 0,2-1 0,-1 0 305,1 2 0,5-2 1,-4 4-1,0 0 1,2 1-1,1 4 1,4 2 87,5 4 0,9 10 1,4 0-1,5 4 1,7-34-1,1 1 1,1 0-1,1 0-176,0 1 0,0 1 0,-1 9 0,-1 1 0,3-3 0,0-1 0,0 2 0,1 1 0,0 2 1,0 0-534,1 1 1,0-1 291,0-6 1,0 0-1,1 10 1,0 0-1,0-6 1,1-2 0,0 0-1,0 0 1,0-1-1,-1 0 1,0-4-1,-2-1 181,-1-1 1,0 0 0,-1 3 0,0-1-1,-2-3 1,-1 0 0,2 0 0,0 0-1,-1-1 1,-1-1 0,-4 32-127,1-7 0,3-5 1,6-7-1,0-6 1,0-3-1,1-10-1224,4-6 0,1-3 1,4-6 1609,-1-6 0,0-15 0,4-11 1</inkml:trace>
  <inkml:trace contextRef="#ctx0" brushRef="#br0">1253 10142 26159,'6'-7'-886,"9"12"0,13 16 0,9 10 296,6 9 0,7 15 0,-25-26 0,-1 0 0,2 2 0,0 2 0,1 0 0,-1 0 306,1 1 0,0-1 1,-1-5-1,1-1 0,26 24 1</inkml:trace>
  <inkml:trace contextRef="#ctx0" brushRef="#br0">13130 10822 12284,'-40'-17'-30,"0"4"0,-4 3 0,-2 13 0,0 6 0,-1 8 176,-1 7 1,4 4-1,-2 2 1,4 1-1,10-3 1,8-3 0,11-3-1,8 1 1,10-1-1,13-3 1,16-3 0,22-5 142,-20-7 0,3-1 1,11-1-1,4-1 0,11-2 1,3-2-1,-17 0 0,0-1 1,1 0-1,5-1 1,1-1-1,1-1 0,4-1 1,0-1-1,2 0 0,1-2 1,1 0-1,0-1 1,1-1-1,1 0 0,0 0-211,0 0 0,1-1 1,-1 1-1,0 1 1,0 0-1,-1 1 1,3-1-1,-1 0 1,1 0-1,2 0 1,1 0-1,0 1 1,0-1-1,1 0 1,-1 0-1,1 1 1,0-1-1,-1 1 1,-2 0-1,0 1 1,-1 0-330,-2 1 0,-1 1 1,1 0-1,-2 0 1,0 1-1,-1 1 0,-4 1 1,0 2-1,-1-1 1,-2 1-1,0 0 0,-1 0 1,-1 1-1,-1 1 1,0 0-1,21 0 1,-3 0-19,-6 1 0,-3 0 1,-4 0-1,-3 0 0,-13 0 1,-3 0-1,29 0 0,-17 0 1,-20-1 505,-14-4 0,-17 4 1,-28-3-1,-27 1 0,11 1 1,-5 1-1,-11-2 0,-3 0-86,-9-1 1,-4 0 0,13 2-1,-3 0 1,-1-1 0,-2 0 0,-2-1-1,1 1 1,-2 0 0,-1 0 0,0 1-1,-4 0 1,-2 0 0,1 0 0,17 1-1,0 0 1,1 0 0,-1 0-175,0-1 0,0 1 1,-1-1-1,0 1 1,-6 0-1,-2 1 1,1 0-1,0-1 0,3 0 1,1 0-1,-1 0 1,1 0-1,-1 1 1,-1-1-1,1 2 1,-1-1-1,1 1 0,-2-1 1,2 2-1,0-1 1,4 1-1,1 1 1,1 0-1,0 0-172,-16 1 1,1 2-1,2 0 1,6 0 0,2 1-1,1 1 1,7 0 0,1 2-1,2 0 1,-18 5 0,4 1-1,9 1 1,3 3-1,7 0 1,4 1 0,7 2-1,4 0 195,-17 25 0,7 1 0,7 4 0</inkml:trace>
  <inkml:trace contextRef="#ctx0" brushRef="#br0">18955 12194 19508,'-34'-20'-396,"6"2"1,6 9 0,-2 5 0,-1 2 433,-1 2 1,0 4 0,6 2-1,6 2 1,10 2 0,11 1 0,17-3-1,20-3 1,20-4 0,-24-1 0,3 0-1,5 0 1,3 0 0,8 0 0,2 0 173,7 0 0,2 0 0,-19 0 1,0 0-1,2 0 0,8 0 1,1 0-1,1 0 0,3 0 0,2 0 1,1-1-1,1 0 0,0 0 1,1 0-1,3-1 0,0 0 1,0 0-1,-1 0 0,0 0 0,-1 0 1,2 0-1,0 0 0,0 0-166,0 1 1,-2 0-1,2 0 1,0 1-1,0-1 1,0 1-1,-2 0 1,1 0 0,-1 0-1,3-1 1,1 1-1,-1-1 1,-1 0-1,0 0 1,0 0 0,0 0-1,1-1 1,-1 1-1,-2 0 1,-1 0-1,0 0-190,-4 0 0,1 1 1,-2-1-1,-1 1 1,0 0-1,-1 0 0,-3 0 1,-2 0-1,0-1 1,-1 0-1,0-1 1,0 0-1,-1 0 0,1-1 1,-1 0-1,-3-1 1,0 0-1,0 0 79,1-1 0,-1 1 0,-1-1 0,19 1 0,-2 0 0,-3 0 0,-2 0 0,-7 0 0,-2 1 1,-5 0-1,-1 0 0,-8 0 0,-1 0-382,25 0 0,-9 3 0,-17 4 0,-8 5 0,-7 5 0,-8 3 447,-7 6 0,-4 8 0,-6 3 0</inkml:trace>
  <inkml:trace contextRef="#ctx0" brushRef="#br0">3373 11381 8223,'7'-17'387,"-3"-1"1,-2 0 0,-2 5-1,0-1 961,0 1 1,0 4-1027,0 0 0,-2 8 0,-2 1 1,-5 7-1,-1 5 0,-2 1 1,1 1 148,1-1 1,-9 0 0,6-1 0,-2-1 0,0-4 0,2-1 32,-1-3 0,-4-2 0,1 1 0,-1 1 1,0 1-1,-1-1 0,0-1-153,-1-2 1,-3-5 0,0-1 0,0-1 0,-1-3 0,2-2 0,-2-2-26,-1 1 1,-2-6 0,1-3 0,0-4 0,3-2 0,2-1 0,0-2 29,1 1 0,3-3 0,-1 1 0,4-2 0,0-3 1,1 0-1,0 1-386,-1 5 0,1-1 0,-2-1 0,-1 0 0,-2 1 0,0 2 1,1 2-39,-1 1 1,-4 1 0,2-1 0,1-1 0,-2-2-1,1-1 1,-3 2 212,3 0 1,-1 3 0,5-1 0,-1-1 0,4-2 0,4-1 0,2 2-146,-1 1 0,5-4 0,-1 0 0,2-1 0,2-1 0,0 2 0,0-1 0,0 1 0,0 0 0,-1-2 0,-3-1 0,-4 1 0,1 1 0,2 4 0,-2 0 0,-1 3 0,1-1 0,1 0 0,2 1 0,-1-1 0,2 1 0,2-1 0,1-1 0,0-2 0,1-2 0,4-3 0,4-2 0,2-1 0,0 1 0,-1-2 0,2-2 0,-2 0 0,1-1 0,-4 2 0,-2 0 0,1 2 0,-2 1 0,-1 3 0,-2 1 0,-1 3 0,0 2 0,0 2 0,0-1 0,0 0 0,0 1 0,0-3 0,0-2-379,0-4 1,2 1-1,1-2 1,3-1-1,1-1 1,4-2 0,0 0 291,3 0 1,-1-5 0,0 2 0,1 3 0,-1 5 0,-1 2 0,-2 4 262,-1 1 1,-6 5 0,2 3 0,-4 0 0,-1 4-1,0 1-1,0 2-358,0 0 1,-1 4 0,-2 0 0,-3 0 0,0 0-769,0 0 1,0 6 0,3-3-1,-1 0 143,1-3 0,3 4 1,4 0-1,5 2 0,3 0 1,1-1-1,-1 2-3270,-3 5 1,1 9 4079,-5 6 1,5 6-1,-3-4 1</inkml:trace>
  <inkml:trace contextRef="#ctx0" brushRef="#br0">2333 8316 20662,'-8'-38'-542,"4"2"0,8 4 0,7 5 1,4 0 953,2 1 1,6-1-1,-4-1 1,2-3 0,2-3-1,2 0 1,1 2-1,-4 6 188,-4 4 0,1 2 1,-1 9-1,-2 2 1,-1 6-1,-2 6-1071,0 6 0,-1 8 0,-1 8 0,-4 10 0,-1 9 1,-3 8-1,1 7-195,5 8 1,2-4-1,11 8 1,-10-34-1,1 0 1,2 1-1,1 0 607,3 0 0,2-1 0,6 1 0,4-3 0,3-2 0,0 1 0</inkml:trace>
  <inkml:trace contextRef="#ctx0" brushRef="#br0">2253 7397 25786,'-8'-21'-7532,"-3"8"6345,2 8 1221,3 4 0,-6 1 1,3-2-1,-3-1 1,-1-1-1,-1-1 1,1 1-1,0-1 1,-1 2 614,1 2 1,-2 1-1,-1 0 1,-2 1 0,2 4-1,0 4-381,-2 3 0,3 2 0,-4 4 0,1 4 0,0 2 0,1 0-185,-3-2 1,4-1 0,-6 2 0,0 0 0,-1 0-1,1 1 1,-2 0 304,-1-2 0,-1 0 0,-1 5 0,0-1-319,1 1 1,-1 0 0,0 1-1,1 1 1,0 4 0,3 1 0,1 5-1,-2 2 212,-1 4 0,2 5 1,3-1-1,-1 3 0,2 2 1,-1 3-174,4 0 1,1 1 0,2-5 0,1 1 0,2-2-1,1-2 50,-1-1 0,2-5 1,1 4-1,-1-3 1,2-2-1,0-1 0,2-4 86,-2-2 1,5 2 0,-4-2 0,4 2 0,1 2 0,0 2 0,0 1-227,0 1 1,0 11-1,0 0 1,0 3 0,0 2-1,-2 0-157,-2-1 1,2 1 0,-2-5-1,2-3 1,2 0 0,0-2-184,0-1 354,0-3 0,0-6 1,0 0-1,0-1 1,0-2-1,0-3 1,0-2 219,0-2 1,0 2 0,0-1-1,2-1 1,1-2 0,3-3-433,1-2 1,1 2-1,2-3 1,-1 2-1,3-1 1,2-2-1818,4-2 1526,0-1 0,-5 0 0,1-2 0,0-2 0,3-4 0,1 0-4777,-2 2 4600,-1-5 0,-2 4 1,2-7-1,1 1 0,2-1 1,-2 1 683,-1-2 1,4 4-1,2 0 1</inkml:trace>
  <inkml:trace contextRef="#ctx0" brushRef="#br0">1306 10555 8391,'-26'-38'1970,"6"14"0,6-1-1220,3 11 1,10 8-1,1 8 1,9 2 0,7 5-256,6 3 0,9 3 0,6 1 0,6 3 0,5 2 0,1 1-1095,-1-1 1,0 0 0,2-5 0,-1 3 0,0 1-1,0 0 600,0 1 0,0-5 0,4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18995 5344 28906,'-7'-21'-7878,"0"4"6763,2 8 0,2 3 1309,-6 6 0,0-2 0,-4-1 1,-2-2-1,-1-3 0,-3-2 1,-2-2-1,-3-1 0,-1-1 1,-1 1-1,-1 0 0,2-1 494,2 1 0,0 0 0,5-1 0,2 1 0,1 1 0,2 3 0,-1 3 0,-1 2 0,-1-1-271,-2 2 1,-5 2-1,0 1 1,-2 0-1,-1 0 1,-3 0-83,-2 0-202,-3 0 1,-6 0 0,-1 0 0,-1 0 0,-1 0-1,2 0 167,-2 0 1,-3 0 0,5 0-1,4 0 1,1 0 0,3 0-301,1 0 0,-5 0 0,3 1 0,-2 2 0,1 3 0,-2 2 0,-3 2 0,-5 2 0,2 1 0,-6 1 0,-1-1 0,-2 2 0,-3 1 0,-1 2 0,-2-2 0,-4 3 0,3-1 0,0-2 0,-1-1 0,4-1 0,1-1 0,8 0 0,2 1 0,4-1 0,2 0 0,4 1 0,4-1 0,-2 5 0,1 1 0,-2 0 0,-3 2 0,-2 0 0,-1 2 0,0 2 0,-6 4 0,-1 2 0,-2 4 0,1 2 0,1 0 0,1-3 0,0-1 0,3 2 0,6-3 0,2-3 0,-1-1 0,2-1 0,3 0 0,7-1 0,2 1 0,0 0 0,1-1 0,3-1 0,4-2 0,-4 3 0,-1-1 0,-1 5 0,0 1 0,0 2 0,0 2 0,-1 4 0,-1 1 0,-5 0 0,0 1 0,2 2 0,1 2 0,4-3-361,0 0 1,3 1 0,5-2 0,3-4 0,3-1 0,2-2-12,-1 3 1,1-3 0,4 0 0,0-1 0,1-2 0,2 0 313,2 0 0,0 6 0,-2-1 0,3 1 0,0 1 1,2 1-410,-1 2 245,-4 2 0,3 1 0,-6 2 0,1 3 0,2 3 0,3 3-1930,2 1 2040,1-4 0,10 1 1,3-8-1,2-5 1,1-5-1,2-4 689,5-3 0,5-2 0,5-3 0,1-2 0,3 0 0,1-2 66,3 0 0,-5 3 0,-2-2 0,-5-1 0,2 0 0,-1-3-353,-1-1 1,4 0 0,-7 1 0,4 2 0,1 0 0,1 1 0,2 2-291,2 0 0,5 2 0,-1-5 0,6 0 0,4 0 0,6-1 0,3 0 0,-3-8 0,-26-4 0,-1 0 0,35 1 0,-2 0 0,0 0 0,-4-3 0,-2-2 0,2-1 0,-7 0 0,3 0 0,2-1 0,-2-2 0,3-2 0,-3-5 0,2 1 0,-1-3 0,0-1 0,-3 1 0,-1 3 0,-5-3 0,3 3 0,-2-3 0,0-1 0,2 0 0,-2-1 0,-1 1 0,-1 0 0,-1 0 0,0-1 0,1 1 0,0-2 0,4-3 0,-2 3 0,5-2 0,0 2 0,-2 0 0,2-1 0,-2-2 0,0 2 0,8-4 0,-3 1 0,-2 0 0,0 0 0,-4 1 0,-3-1 0,5 2 0,-6-5 0,0 0 0,1 0 0,-1 1 0,-1 2 0,0-5 0,-1 3 0,-3-1 0,-5 1 0,-2 1 0,-2-1 0,0-3 0,0 4 0,-2-3 0,-1 0 0,-1-3 0,1-2 0,1-1 0,2-2 0,2-5 0,1 5 0,0 0 0,-2 0 0,-2 0 0,-2 1 0,4 2 0,-7 0 0,0-2 0,-1-1 0,-3 1 0,-4 2 0,2 0 0,-10-1 0,-1-2 0,-3-1 0,0 1 0,-1-1 0,0-2 0,-4 3 0,-1-3 0,-1-1 0,-1 1 0,0-3 0,-2-1 0,2-2 0,-3 4 0,5 1 0,-1-1 0,-1 1 0,0-1 0,-3-1 0,-2 0 0,-1-1 0,0 1 0,0-2 0,-1 2 0,-4 0-1520,-4 3 1422,-2-4 1,-7 5 0,-1-3 0,-2 4 0,-3 1 0,-1 0-400,-2 1 1,-4 2 0,-1 1 0,-2 1 0,-3-1 0,-2 0-389,-1 1 1111,-6-1 0,3 5 1,-6 0-1,-1-2 1,0 0-1,-2 0 0,0 4 228,-3 1 1,-10-4-1,0 6 1,-2 0-1,-5 2 1,-3 2-318,37 6 1,-1 1 0,-5 1 0,-2 1 0,2 0 0,1 0-1,-2 1 1,-1 1 0,-1 0 0,0 1 0,0 0 0,0 0-138,-1 1 0,0 0-70,0 0 1,0 0 0,4 1 0,2 0 0,1 0 0,2 2 0,-34 4 0,7 2-1,3 2-1544,6 4 0,8 4 0,6 6 1525,6-3 0,-2 9 1,5-3-1</inkml:trace>
  <inkml:trace contextRef="#ctx0" brushRef="#br0">15596 7037 29177,'-6'-20'-2792,"3"10"1,-4-3-1,0 1 360,-1 0 2605,-1-1 0,2-1 1,2 1-1,5 1 968,5 3 0,-2 3 0,4 9 1,-1 5-1,-1 8 0,-1 6 0,1 8-924,-3 3 1,0 7 0,-2 5 0,-2 3 0,0 2 0,-4 2-159,-2 1 0,4 1 1,-4-3-1,2 0 0,3-2 1,2 0-723,1-2 1,0-1 0,0-6 0,0-2 0,0-2-1,0-5-2441,0-3 0,0-6 0,-2-1 3071,-2-2 0,-3-7 0,-7-6 0</inkml:trace>
  <inkml:trace contextRef="#ctx0" brushRef="#br0">15356 7423 29929,'20'-21'-1456,"2"-5"1,3 1 0,2 11 0,-2 8 2537,-3 5 0,-3 1 1,-5 0-1,-1 0 0,2 0 1,1 1-1,3 2 1,1 2-1083,-1-2 0,5 0 0,-2 0 0,1 1 0,1-1 0,-2-1-95,2-2 0,-3 0 102,1 0 1,0-6 0,5-2 0</inkml:trace>
  <inkml:trace contextRef="#ctx0" brushRef="#br0">16050 7143 29929,'0'-17'-3173,"0"-1"1,4 0 3940,0 5 0,1 7 0,-5 7 1,0 11-1,0 9-388,0 4 1,-6 8 0,-1 2 0,-1 2-1,2 2 1,2-2 0,-1 1-917,2-1 1,2-4-1,1 1 1,0-3-1,0-4 1,0-5-1911,0-3 0,0-4 0,0-11 1828,0-8 1,0-8 0,0-6 0,0-2 0,1-3 0,4 1 1526,4-2 1,-2 5 0,2 3 0,0 4-1,0 5 1,-2-1 0,1 2-79,-1 0 0,-3 2 1,4 5-1,-1 2 0,1 3 1,2 2-1,2 2-685,1 2 0,0 1 0,2 1 0,2-1 0,2 0 0,2 1-2604,2-1 0,1-1 1,0-2-1,-2-3 2582,2-1 0,1 5 0,1-4 0</inkml:trace>
  <inkml:trace contextRef="#ctx0" brushRef="#br0">16543 7437 29802,'-9'0'1482,"0"0"1,5 0-1483,-5 0 0,6 1 0,-2 3 0,4 5 0,1 3 0,0 2 0,0-1 0,6-1 0,1-2 0,2-1 0,-2 1 0,1 1-1542,-1-2 0,-2-2 0,3-6 1327,3-1 1,-5 2 0,-2-11 0,-2-1 0,-2-2 1510,0-1 0,0-1 1,1 2-1,2 2-1126,2 1 1,1 6 0,-2-1-171,5 2 0,-2 2 0,2 0 0,2 0-504,0 0 1,-2 0-1,0 0 1,2 0-1,0 0 1,3 0 1006,-1 0 1,2 0-1,1 2 1,5 4-1,3 5 1,5 7-3126,4 3 1,8 7 2778,8 8 0,3 2 1,1 2-1</inkml:trace>
  <inkml:trace contextRef="#ctx0" brushRef="#br0">18529 7050 31052,'13'-16'-1405,"1"2"1,-6 0 0,-2 9-1,-4 2 1,-10 2 0,-5 1-1,-5 0 2397,2 0 1,-3 0 0,1 0 0,2 0 0,1 0 0,2 0 1586,-1 0 0,7-2-2364,2-2 1,2-2-216,-1-3 0,-3 3 0,-8 6 0,-3 0 0,-3 0 0,-1 2 0,0 1 0,-2 1 0,-1 5 0,-2-5 0,2-1 0,1-1 0,4-2 0,0 0 0,-2 0 0,4 0 0,2 0 0,1 0 0,2 0 0,1-6 0,2-2 0,1 1 0,-1 3 0,2 2 0,-1 2 0,-1 0 0,-2 0 0,-1 0 0,-1 0 0,0 5 0,-3 0 0,-2 1 0,0 2 0,0-2 0,1 1 0,-2 1 0,6-6 0,-4 4 0,3-1 0,2-1 0,-1 1 0,1 1 0,4-5 0,0 4 0,0-2 0,1 0 0,-1 2 0,-2 3 0,4-4 0,-2 5 0,-1 0 0,-2 0 0,-2 0 0,1 1 0,0 2 0,-1 1 0,1-1 0,0-1 0,1-3 0,2 1 0,1 0 0,-2 0 0,4-6 0,-2 3 0,-1 0 0,-2 3 0,3-2 0,2 2 0,1 1-252,1 2 0,4 2 0,-2-1 1,-2 0-1,2 1 0,2-1-284,1 0 1,0 1-1,0-1 1,0 0 0,0 1 660,0-1 0,1-1 1,2-2-1,3-2 1,2-1 249,2 0 0,2-2 1,1 2-1,0-1 1,1-1-1,-1-1 1,2 2-243,3 1 0,-2-4 0,5 3 1,0 0-1,-1 2 0,4 0 1,0 0-243,-2-2 0,2 4 0,-5-2 0,2 0 0,1 0 0,0-2 218,0-3 0,-4 3 0,4-2 0,2-1 0,1-2 0,2-1-109,-1 0 0,10 0 0,2 0 0,2 0 0,3 0 0,-1 0 0,1 0 0,1 0 0,-7 0 0,3 0 0,-1 0 0,-2 0 0,0 0 0,-2 0 0,-5 0 0,1 0 0,-3-1 0,-1-2 0,0-1 0,-2 1 0,-3 1 0,3 2 0,-3-1 0,4-2 0,0-2 0,1 1 0,0-2 0,5 4 0,2-2 0,2 1 0,-2 0 0,-2-1 0,-1 1 0,2 1 0,-3 2 0,4 0 0,0 0 0,-2 0 0,1-1 0,-3-4 0,-2 4 0,-2-4 0,1 4 0,0 1 0,1 0 0,1-2 0,3-2 0,-1 2 0,-5-2 0,1 3 0,1 1 0,2-2 0,1-2 0,1 2 0,-2-2 0,1 2 0,-1 1 0,-2-2 0,-1-2 0,4 1 0,0 4 0,-3-2 0,-1-1 0,-4-1 0,2 0 0,-1-2 0,0 4 0,1-4 0,-1 2 0,-2-1 0,2 1 0,-1-1 0,0 1 0,2-5 0,-4 3 0,1-1 0,-2-2 0,1 0 0,0 0 0,-5 5 0,2-5 0,-3 0 0,-2 0 0,0 0 0,-1 0 0,-3-4 0,-3 1 0,-1 2 0,-1 1 0,-1-2 0,-2 0 0,1-3 0,1 1 0,1 0 0,-1-1 0,-1 0 0,-2-4 0,4 3 0,1-3 0,-2 3 0,-2 2 0,-1 0 0,-1-1 0,-4 1 0,-4-6 0,-7 0 0,-3-1 0,-2 5-58,-3 4 0,-5-7 1,-4 8-1,1-1 1,-3-1-1,3 0 13,-1-1 0,-7 4 0,3 2 1,0-1-1,0 3 0,2-1 1,-1 3-63,-1 1 1,-1-2 0,-2-1 0,-2 2 0,-1 2 0,-3 1 0,0 0-124,0 0 1,-4 0-1,1 0 1,-1 0 0,-2 0-1,2 0-100,-1 0 0,1 0 1,7 0-1,-1 1 1,1 4-1,3 2 1107,4 1-1374,-2 3 1,8-2-1,-4 8 699,1 0 0,-4 7 1,3-3-1</inkml:trace>
  <inkml:trace contextRef="#ctx0" brushRef="#br0">20302 6850 28052,'0'-26'-4916,"0"5"1,1 3 603,4 9 4964,-4 3 1,4 6-1,-10 2 1,-4 1 0,-3 1 1285,-1-1 0,6-3 0,2-4 1,5-5-1,5-3-1233,4-1 1,2-7 0,4-2 0,2-3 0,0-2 0,0 1-428,-3-1 0,0 0 0,-1 1 0,0 0 0,-1 3 1,-3 1-279,-4-2 0,-4 5 0,1-1 0,1 3 0,1-1 0,-1 2 0,-2-1-358,-1-1 1,0 2 0,0-6 0,0 0-1,0 0 1,0-1 344,0 0 0,0-7 0,0-1 0,2 1 1,1 2-1,1 0 0,-1-2 29,-1-1 0,-2 0 0,0 5 0,0-3 0,1 1 0,2 0-238,2 3 1,-1 1 0,-2-2 0,1-1 0,1 0-1,-1-1-266,-2-3 1,-1 6-1,0-5 1,0 1 0,0 1-1,0-2 1,0 0 367,0-1 1,0-4 0,0 4 0,0 1 0,0 0 0,0 1-268,0-2 1,0 1 0,0 6 0,0 2 0,0 0 0,0 0 298,0 0 0,0 1 0,0-3 0,0 3 0,0 1 1,0-1-1,0-1 155,0 1 0,0-4 0,0 4 0,0-1 0,0 1 1,0 0-1,0 2 27,0 0 1,0 0 0,0 2-1,0-2 1,0 0 0,0-2-331,0 0 1,0 5-1,0-3 1,0 1 0,0 0-1,0 2 1,0 1 189,0 2 1,0 0 0,-1-1-1,-2 1-89,-1 0-1407,-1 5 1,5-1 320,0 9 0,2 8 0,4 11 0,5 2 0,7 2 0,3 3 1616,3 0 1,1-5 0,1-2-1</inkml:trace>
  <inkml:trace contextRef="#ctx0" brushRef="#br0">20315 4731 21088,'-15'-13'0,"-1"1"-44,-2 3 1,1-1 0,3 5 0,1 2 854,0 2 1,-1 1 0,2 1-979,3 4 1,5-4-1,8 4 1,5-4-1,3-1 1168,2 0 0,-1-1 1,0-2-1,2-3 0,1-2 1,2-2-1,0-2-467,1-1 0,-3 0 1,5-1-1,-2 1 0,-1 0 1,0-1-530,0 1 0,1 0 0,-3-1 0,2 1 0,-2 1 0,-1 2 0,-2 1-641,1-2 1,-1 6 0,0 0 0,1 4 583,-1 1 0,0 0 1,1 1-1,-1 4 1,-1 3-1,-2 4-89,-1 2 0,2-1 0,5 2 0,2 1 0,-1 2 1,1-2-96,0-1 1,6 3-1,-4 1 1,3 0 0,-1 0-1,0-2-207,-1-3 1,-2 1 0,-6 2 0,-1 2 0,-1 2 85,-3 2 1,1 8-1,5 3 1</inkml:trace>
  <inkml:trace contextRef="#ctx0" brushRef="#br0">21675 5184 8101,'13'0'-49,"0"0"38,-5 0 1179,-2 0 1,-6-1 0,-2-2 0,-2-2 0,-5 2 59,-3 2 1,-6 5 0,-1 2 0,-2 2-1,-2 2 1,-1 2 0,2 1 0,4-1-531,3-3 1,3 3-1,3-3 1,5 3-1,3 1 1,2-1-759,3-3 0,8 2 0,9-2 1,4 2-1,6-1 0,3-1 220,2 1 1,-5 2-1,3 2 1,-1-1-1,-5 2 1,-4 1 0,-7 3-161,-2 2 0,-7 0 0,-4 2 0,-4 0 0,-4 0 0,-5 2 0,-3 2 0,-7-2 0,-4-1 0,-2-3 0,-2-2 0,2-3 0,2-1-87,0-2 1,3-4 0,-4-1 0,3-2 0,2-3-2261,3-2 1,7-2-1,6-4 1,6-4 2346,6-3 0,20-13 0,7-3 0</inkml:trace>
  <inkml:trace contextRef="#ctx0" brushRef="#br0">22061 5331 9396,'14'0'2600,"-2"1"0,-4 4-1372,-3 4 1,-4 4 0,-1 5 0,0 5-1,0 7 1,0 6 0,-1 4 0,-2 3-522,-1 1 1,-7 5-1,4-5 1,-2-2-1,1-4 1,3-4-938,2-1 0,1-4 0,2-6 1,0-6-1,2-5-1068,2-7 1,-1-10-1,6-17 1,1-10 0,2-8-1,1-8 1062,1-4 0,1-4 0,-1-9 0,3 1 0,-3 5 0,3 4 0,-4 8 930,-3 4 0,2 10 0,-4 5 0,1 7 0,-2 5 0,0 6 386,1 2 0,-4 4 0,4 5 0,-2 4 0,-3 4-934,-2 3 0,-1 7 0,0 3 0,-1 3 0,-2 2 0,-3 0 0,-2-1-540,-2 1 1,0-2 0,-1-3 0,4-4 0,1-3 0,3-2-4324,1 0 4717,2-5 0,12-2 0,3-6 0</inkml:trace>
  <inkml:trace contextRef="#ctx0" brushRef="#br0">22608 5264 7951,'-12'6'6943,"3"3"-5514,5 3 0,2-3 0,2 0 0,2 0 0,2-2 0,5-3-727,3-2 1,1-4-1,1-2 1,-1-5-1,-1-4 1,-2-4-1290,-1 0 0,-6-3 1,1 4-1,-4 0 1,-4 3-1,-5 4 266,-3 3 0,-6 1 0,-1 5 1,-2 2-1,-1 2 0,2 5 1,2 4 241,3 5 1,2 0 0,1 6-1,3 1 1,4-2 0,4 3-516,1-1 0,3 2 1,6-2-1,9-3 0,7-4 1,7-5 593,8-4 0,0-15 0,6-9 0</inkml:trace>
  <inkml:trace contextRef="#ctx0" brushRef="#br0">23048 5198 10052,'-13'0'1537,"-1"0"0,5 0 0,2 1-778,1 4 0,0-3 0,3 7 0,-1 2 0,1 1 1,1 1-1,2 2 0,0 1-560,0 2 0,2 4 0,1-4 1,3-2-1,2-1 0,6-2-1674,2 1 0,9-7 1,0-3-1,5-4 1475,0-4 0,4-15 0,0-9 0</inkml:trace>
  <inkml:trace contextRef="#ctx0" brushRef="#br0">23341 5198 11809,'-12'1'1297,"3"4"1,-1-3-1,4 6-500,-1-2 0,4 0 0,-2-2 0,4 5 1,1 3-1,1 1 0,2 2 0,5 1-604,3 2 0,0 0 1,8-6-1,0-2 0,2-3 1,1-1-944,1-3 1,-7-6 0,2-4 0,-4-3 0,-2-5 0,-3 0 0,-4-1 345,-4-2 0,-1 2 0,0-5 0,-1 2 1,-2 2-1,-2 3 2,2 0 0,2 5 0,1 0 0,0-1 0,3 0 0,4-1 402,6 3 0,16-7 0,-1-6 0</inkml:trace>
  <inkml:trace contextRef="#ctx0" brushRef="#br0">24008 4704 11635,'0'14'1147,"0"-1"0,0 0 1,0 2-1,-2 2-385,-2 0 0,2 13 0,-4 1 1,0 8-1,-3 3 0,-2 4 1,-4 2-1,-1 1-1498,-2-2 0,0-1 1,6-8-1,2-1 0,2-2 1,1-4 735,0-6 0,4 1 0,-3-5 0</inkml:trace>
  <inkml:trace contextRef="#ctx0" brushRef="#br0">24141 5064 9504,'-6'-12'0,"-1"2"3417,-1 1 1,1 6-2412,2-1 0,4 4 0,-4 4 1,5 5-1,3 3 0,2 1 0,-1 1-176,2-1 0,-3 5 0,5 0 0,-3-2 0,0-1-2319,1-2 0,0 0-383,3 1 1429,-3-7 0,-1-1 0,4-6 0,5 0 0,3-2 0,6-2-697,2-5 0,6-7 1,0-3-1,0-4 1,0-3-1,0-7 1140,-1-5 0,4 1 0,0-9 0</inkml:trace>
  <inkml:trace contextRef="#ctx0" brushRef="#br0">24714 4531 11201,'13'-13'0,"-1"3"0,-1 5 0,-4 10 0,-1 5 0,-3 5 0,-3 2 0,-3 7 1404,-1 6 0,-7 5 0,2 8 1,-4 3-1,-5 0 0,-3 1 1,-1-1-886,0 0 1,6-1 0,-2-7 0,3-1-1,3-3 1,2-1 0,3-4 0,-1-2-520,1-5 0,4-2 0,-3-7 0</inkml:trace>
  <inkml:trace contextRef="#ctx0" brushRef="#br0">24674 5011 12156,'-6'-7'3507,"6"2"-3479,8 4 0,5 1 0,6 0 0,6 0 0,8 0 0,4 0 0,3 0 1,-2-2-1371,0-2 0,-10 1 1,0-6-1,-6 0 1,-3 0-1,-4 0 1287,-5-1 1,-4-2 0,-7-1 0,-4 1 805,-3 3 1,-4 3 0,-2 6 1250,1 0 0,6 6 0,4 1 0,6 2-1147,6 0 0,-1-6 0,4 2 1,3-4-1,0-1 0,1 0-812,2 0 0,-3 0 0,0 0 0,-10 2-1682,-9 2 1,-18 3-1,-12 8 1,-12 3 0,-12 4-1,-7 5 1559,30-12 0,-1 1 1,-6 1-1,-2 0 0,-3 3 1,-1 0-1</inkml:trace>
  <inkml:trace contextRef="#ctx0" brushRef="#br0">22235 5957 7871,'-25'-4'0,"2"-1"0,7 4 1074,6 4 0,20 4 0,12 5 0,6-3-326,5-5 1,8-2 0,16-2 0,14 0 0,-27 0 0,4 0 0,6 0 0,3 0 0,9-1 0,2 0 0,7 0 0,2-2-471,-23 0 0,1 0 0,1 0 0,6 0 1,0-1-1,0 1 0,-2-1 0,-1 1 0,1-1 1,0 1-1,-1 0 0,1 0 0,0 0 0,1 0 1,-1 1-1,-2-1 0,0 0 0,1 1-187,-2 1 1,0-1 0,0 1 0,1-1 0,-1 0-1,-1 0 1,19-1 0,-1 0 0,-3 0 0,-1 0-1,-5-1 1,-1 1 0,-7-1 0,-2 0 0,-2-1 0,-2 0-714,-3-1 1,-1 0 0,-7-1-1,0-1 1,-3 0 0,0-2 0,28-12-1,-9-2 1,-7 1-486,-9 1 1,-12 5 0,-11-2 1106,-7 0 0,2 4 0,-5-4 0</inkml:trace>
  <inkml:trace contextRef="#ctx0" brushRef="#br0">17836 6837 7771,'0'-18'0,"0"0"0,0 2 0,-2 1-18,-2 2 0,4 5 0,1 4 0,11 3 1,12 1 2019,10 0 0,7 0 0,13 0 0,1 0-854,2 0 0,1 0 0,7 0 0,3 0 0,2 0-473,3 0 1,-8-5 0,0 1 0,-7 1 0,-2 1 0,-3 2 0,-2 0-1017,-7 0 0,-8 0 0,-5 0 1,-5 2-1,-3 2-138,-6 5 1,-9-3-1,-10-2 1,-10-2-1,-8-2 752,-6 0 0,-5-5 0,-3 0 0,-3-3 0,-6-2 1,-1-1 549,-2 2 0,-1-1 0,4 4 1,1 0-1,-1 0 0,2 3 1,-1 2-511,2 1 0,5 0 1,1 0-1,1 1 1,3 2-1,4 3 1,4 0-888,4 0 0,9 4 1,6-2-1,7 1 0,10-2-1021,6-1 0,17 3 1653,8-5 1,11 1-1,5-5 1</inkml:trace>
  <inkml:trace contextRef="#ctx0" brushRef="#br0">18982 6890 27739,'0'-21'-4916,"2"-2"1,1 5 4607,1 2 0,3 7 1,-7 4-1,-5 4 809,-6 1 0,-2 0 0,1-2 0,2-1 3539,1-1-3765,6-6 0,-3 2 0,4-5 0,-1 0-95,-1-1 0,-6 5 0,1 2 1,-5 1-20,-3 3 0,-4 2 0,-6 1 0,-1 0 0,-3 0-218,-5 0 0,2 0 1,-1 0-1,-1 0 0,1 0 1,1 0 983,1 0 0,2-2 0,4-1 0,2-1-252,3 1 0,-2-3 1,6 0-1,2 0 0,1 0 1,2 3-676,0 2 0,-2 1 0,-1 0 0,-4 1 0,0 2 0,-4 3 0,-1 1-261,-2 4 1,-1-4-1,-2 2 1,-2 1 0,-1 1-1,-1-1 1,1-2 520,1-3 0,1 1 1,4-3-1,0 2 1,1-2-1,1 0 1,1 0-261,2 1 0,5 2 0,0-3 0,0 3 0,1 1 0,-2 4 0,2 1-129,1 1 0,-3 5 1,-1 1-1,0 0 1,0 2-1,2 0-183,2 2 0,2-2 1,0 0-1,-1-2 1,1-3-1,1-1 1,2 0 115,1 3 0,6-4 0,-1 4 0,2-1 0,2-1 0,0 2-72,0-2 0,2 5 1,2-1-1,4 3 1,0-1-1,1 1-70,2 3 0,0 2 0,3 1 0,-2 2 0,-2-1 0,-1-2-2203,1-1 2674,2 0 1,3-7 0,3 0 0,4-4 0,5-1 0,2-4 494,2 1 0,12-1 0,3-2 0,6-4 0,6 0 0,3-1-322,8-1 0,5-1 0,-35-2 0,1 0 0,-2 0 0,1 1 0,1 0 0,0 1 0,0 1 0,0 0 0,1 0 0,1 0-306,-1 0 0,-1 0 1,-1 2-1,1 0 0,-2-1 1,1 0-1,0 0 0,2-1 1,-2 0-1,2 0 1,0-1-1,1 1 0,-2-1 1,1 0 132,0 0 1,-1-1-1,2 0 1,-1-1 0,1 1-1,-1-2 1,0 1 0,0 0-1,0 1 1,-1-2-1,-1 1 1,-1-1 0,0-1-1,0 0-110,1-2 0,-1-1 0,28-7 1,9-2-1,-4 0 0,-5-3 0,1-2 1,-3-2-24,-1-2 0,5-7 0,-7-3 0,1 1 0,-1-2 0,-3 0 0,-6-3 0,0 0 0,-10 1 0,-3 4 0,-9 1 0,-10-2-418,-6-1 1,-11 6-1,-3 0 1,-11 4 0,-9 0-1,-13-1 1,-11-2-96,-14 1 1,-6 4 0,26 11 0,-2 1-1,-2 0 1,1 1 0,-1 1 0,1 1 0,-2 0-1,0 2 244,-1 0 0,0 1 0,2 2 1,-2 1-1,-3-1 0,-2 0 1,4 1-1,0 0 0,2 2 1,1 0-1,1 0 0,-1 2-786,0 1 0,0 1 1000,1 1 1,1 0 0,-3 0 0,0 1 0,3 0 0,0-1 0</inkml:trace>
  <inkml:trace contextRef="#ctx0" brushRef="#br0">16383 12941 22606,'-14'-6'-1849,"1"-3"1725,6 3 0,1 2 0,6 8 0,0 5 0,0 3 0,0 1 0,1 0 1,2 1-1,2-1-84,-2 0 1,-2 1 0,-1-1 0,0 0 0,0 2 0,0 1 0,0 2 0,0 0 397,0 1 1,-4-3 0,-1 7 0,1-1 0,-1 0 0,1 0 0,1 2 0,1 3-54,2 4 1,0 1-1,0 7 1,0-1-1,2 5 1,2 3-1,4 6-169,-1 4 0,5 2 0,-5 7 1,2 3-1,-1 0 0,-1 2 0,-1-2 79,0-1 1,3 5-1,-5-8 1,-1-2-1,-1-1 1,-2-6-191,0-5 1,0 0 0,-2-4 0,-1 0 0,-1-1 0,-1-7 0,1-5-64,0-5 1,-2-3 0,3-3 0,-2-4 0,2-3-146,2-2 0,4-5 0,4-4 0,8-3 0,6-4 0,7-5 0,6-10 585,4-6 0,8-26 0,2-6 0</inkml:trace>
  <inkml:trace contextRef="#ctx0" brushRef="#br0">16503 12927 12990,'-8'-13'0,"4"0"-740,2-1 0,2 5 0,2 2 1795,2 1 0,10-3 1,11 5-1,7 1 1,11 1-1,8 2 0,11 0 1,8 0-536,5 0 0,-30 0 0,0-1 0,-1 0 0,0-1 0,2-1 0,1 0 0,4 0 0,0-1 0,2-1 0,-1-1-298,2 0 1,-1 0-1,2 0 1,0-1-1,-4 0 1,0 1-1,1 0 1,0 0-1,-1 1 1,0 0-1,-3 0 1,0 1-140,-3-1 0,0-1 0,1 1 1,-1 0-1,-3 0 0,0 1 1,0 1-1,-1 0 0,0 1 1,0 0-1,-2-1 0,0 1 1,0 1-1,-1-1-186,38 1 1,-10 1 0,4 1 0,1 4 0,0 2-1,3 2 1,0 0 102,-35-4 0,-1 0 0,36 7 0,-35-5 0,-1-1 0,1 1 0,-1-2 0,1 1 0,-1-1 1,36 2 344,-36-4 0,0 0 0,35 3 0,1-3 0,-2 1 0,-1-2 1,2-4-138,-35 1 1,-1-2 0,37-8 0,-36 7 0,0 0-1,0-1 1,1-1 0,0 0 0,0 0 0,2 1 0,0-1-209,1-2 0,0 1 0,-1 0 0,0 2 0,0 0 0,1 1 0,-3-1 0,-1 0 0,34-6 0,-1 1 0,-1 2 0,-5 3 0,0-1 0,-8 3 0,-4-2 0,-6 1 0,-4-1 0,-4 1 0,-8-1 0,0 4 0,-3-2 0,-3-1 0,-2-1 0,-6 1 0,-2-1 0,-1 1 0,-1 4 0,-1 1-179,-3 4 1,1 2 0,-6 8-1,-1 3 1,-1 4 0,-2 5-736,0 4 1,0 1 0,0 5 0,0-3 0,1 0 0,2-1 626,2 0 1,4-2 0,-3-3 0,1 1 0,3 4 0,1 0 453,-2-1 1,2 4-1,-2-2 1,2 3-1,-1 6 1,-1 3 0,1 4 696,2 2-1378,-4 1 1,2 9-1,-6 3 1,-1 1 0,-1 0-1,-4-4-50,-2-1 0,1 0 0,-4-9 0,-1-8 0,2-7 0,0-6 1069,3-6 0,2 1 0,1-9 0,0 0 1,0-3-260,0 0 0,-5-5 0,1 0 0,0 1 0,-2 2-384,-3 1 1,-3 5 0,-3 1 0,-3 0 0,-4 2 0,-3-2 0,-3 2-227,-3 0 0,-5-3 0,-7 2 1,-3 0-1,-1-6 0,-5-2 0,-3-4 775,-3-2 0,-8-2 0,1-4 0,-2 0 0,-4 0 0,1-2-90,2-2 1,30 3-1,1-1 1,-35-7 0,35 4-1,-1 0 1,-2-1 0,0 0-1,-1 0 1,0 0-206,-1 1 1,-1 1-1,-7 1 1,0 0-1,1 3 1,-1 0-1,-3 0 1,-1 0-1,-4 0 1,-2 0-1,-2 0 1,0 0-179,-3 0 1,-1 0-1,-7 2 1,0 1 0,6 0-1,0 0 1,-2 0 0,-1 0-1,-1 0 1,0 0 0,2-2-1,0 0 1,0 0 0,0 0-1,3-1 1,1 0 204,0 0 1,1 0-1,-2 0 1,0 0-1,3 0 1,1 0-1,4 0 1,-1 0-1,4 0 1,-1-2-1,3 1 1,0-2 241,-1-1 0,1-1 1,3 1-1,1 1 1,1-1-1,1 0 0,2 1 1,1 0-1,1 2 1,0-1-1,2 2 1,-1-1-386,1 1 0,1 0 0,-33 0 0,4 1 0,5 2 0,2 3 0,4 3-478,0 6 0,-2-2 0,2 7 0,3-3 1,5 3-1,5-1-783,4 0 1,2 3 0,4-2 0,4-1 1260,2 0 0,3 5 0,-1-5 0,0-3 0,1-4 0</inkml:trace>
  <inkml:trace contextRef="#ctx0" brushRef="#br0">16489 16579 8542,'-13'-27'10,"6"-4"0,2 0 0,4 3-36,1 4 1,0 5-1,0 6 1,0-1 0,0 1-1,0 0 1,1 1-1,2 2 1,3 4 318,2 4 1,-6 5-1,1 12 1,-4 3-1,-5 5 1,-1 6 0,-4 3 28,-1 2 0,4 2 0,0 4 0,2 1 0,3 4 0,2 3 1,2 4-103,4 2 1,1-1-1,4 0 1,-1 2-1,3 3 1,3 2-48,2 1 1,1 1-1,-5-5 1,2-1-128,3 5 1,-8 1-1,2 3 1,-4 0-1,-5 6 1,-2 5-1,-1-35 1,0 1-1,0 0 1,-1 0-62,-1 1 1,-1 0-1,0 1 1,-1-1 0,-3-1-1,0-1 1,1-1-1,-1-1 1,-5 35 0,3-12-90,5-9 0,2-8 0,2-11 0,2-6 0,2-7 0,5-7 183,3-6 0,6-5 1,3-5-1,2-2 1,5-8-1,2-9-888,3-10 469,-5-6 225,10-3 0,2-18 1,-16 27-1,0 0 0</inkml:trace>
  <inkml:trace contextRef="#ctx0" brushRef="#br0">16649 16379 22206,'2'-31'-1202,"2"0"0,10 1 1,9 10-1,5 6 1571,4 8 0,9 5 0,2 1 0,7 1 0,13 2 1,9 3-1,-29-3 0,2 0 0,2 1 0,2 0-138,1-1 1,2 1 0,5-2-1,0 0 1,-2 2 0,0 0-1,1 0 1,0-1 0,2 0-1,0 0 1,0 1 0,1-1-106,0 1 1,2 0-1,5-2 1,1-1-1,-5 1 1,-1 0 0,0 0-1,-1-1 1,2 1-1,-1-1 1,-2 2-1,-1 0 1,1 1 0,-1 0-125,-1 0 1,-1 2 0,-1 0 0,1 0 0,1 0 0,0 1 0,-2 0-1,-2-1 1,-3 1 0,-1 0 0,-2-1 0,0 1-82,-3 0 1,-1-1-1,-3 1 1,-1 0-1,1-1 1,0 1-1,34 6 1,-3-1-1,0-1 1,-2-4 196,0-1 1,-4-2-1,0-4 1,-3 0-1,2-1 1,-3-4 131,1-3 0,7 0 0,-3-1 0,0 0 0,4 2 0,-4 3 0,0 2-164,-4 2 1,-7 0 0,-2 0 0,-7 2 0,-5 0 0,-4 4-287,-6 2 0,-1-1 1,-12 4-1,-3-3 1,-3 3-1,-5 1 1,-1 1-118,-3 0 1,-2 1 0,-1 0 0,0 3-1,0 2 1,2 0 168,2 1 0,4 3 0,6-2 0,4 1 0,4-1 0,4 0 396,0-1 0,5-3 0,0 0 0,-2-3 0,-4-4 0,-4-3 0,-1 1 102,1-1 1,-5 1 0,2 2 0,-5-1-1,-2 1 1,-2 2-392,1 1 0,2 2 1,0 5-1,-2 5 0,-3 6 1,1 3-1,-2 3-475,0 1 1,-2 7 0,-4 1 0,0 0-1,0 1 1,0-1 636,0 0 0,0 0 0,0-3 1,-1 1-1,-2-1 0,-3-1 0,-2-3-42,-2 1 0,-2 2 1,-3 2-1,-1 5 1,-3 2-1,-3-1-220,-7-1 1,6-6 0,-8 1 0,-3-2 0,-5-2 0,-5-2 0,-5-2 44,-3-5 1,-7 0 0,-5-3 0,-4-6 0,31-13 0,-2-2 0,0-2 0,0-2 108,-1-1 1,-2-1-1,-5-1 1,-2-2-1,4 1 1,0-2 0,-3-2-1,-1 0 1,-2-3-1,-1-1 1,-1-1 0,1 0-1,-4-1 1,-1 1 122,-1 1 1,1 0-1,-2 1 1,1 1-1,-6 1 1,0 0-1,0 1 1,-1 1-1,3 2 1,-2 0-1,-3 1 1,0 1-288,-3-1 1,0 2-1,1-2 1,-1 2 0,-2-1-1,1 1 1,3 1 0,1 0-1,4 2 1,1 0 0,1 0-1,1 1 1,3-1 0,0 1-232,0 0 0,1 0 0,4 0 0,1 0 0,0 1 0,1 0 0,0 0 0,1 0 382,0 1 0,0 1 0,1 1 0,1 1 0,7-2 0,0 0 0,0 0 0,0 1 0,0 0 0,0-1 0</inkml:trace>
  <inkml:trace contextRef="#ctx0" brushRef="#br0">18022 16872 15912,'-7'-6'-580,"1"3"1,5-6 317,-4-1 1,4-2 0,-5-1 0,0 1 0,-3 3 517,-3 5 1,3-2 0,0 1 0,-1 2 0,-2 2 0,-1 1 0,-1-2 0,0-1 1,-4-1 1,2 0-1,-7 2 1,1-1-1,0-1 1,0 1-1,-1 1-33,3 2 1,-5 0 0,4 0 0,0 0-1,2 0 1,1 2-268,0 2 1,-4-1-1,3 5 1,0-1-1,-2 0 1,0 2 84,-3-1 0,4 3 1,-3-3-1,0 1 1,-2 0-1,-2 1 1,2 2 154,2 1 0,-2 1 0,5-1 0,-3 0 0,3 2 1,0 1-178,4 2 1,1 1-1,2-2 1,0 2-1,1 2 1,1 2-1,2 1-159,-1-2 0,4 3 1,0-4-1,2 1 1,-1 0-1,2 1 96,2-3 0,1 4 0,0-6 0,0 0 0,0-1 0,0 1 0,0-2 20,0-1 0,0-1 0,1-1 0,2 0 0,3 1 0,2-1 30,2 0 0,2 1 0,1 0 1,1 3-1,0 0 0,3 1 0,2 0 46,2 0 1,1 1 0,5-3 0,-1 2 0,-1-2 0,1 1 68,0 0 0,-5-2 0,9 3 0,-1-3 0,-1-3 0,0-2 0,-1-1 175,0 1 1,-1-2 0,1 1 0,0-1 0,-1 1 0,1 0-204,0 2 1,-1-4 0,3 2 0,0 1 0,2 2 0,0 0 0,1-2-48,-1-1 1,4 0-1,-4 4 1,0 1 0,2-1-1,1-1 125,0-3 1,3 1 0,-6-4 0,0 0 0,2 0 0,1-3 0,2-2 217,-1-1 1,-1 0 0,5 0 0,-2 0 0,1 0 0,-1 0-355,2 0 1,2 0 0,2 0 0,-1 0 0,2 0 0,0 0 0,2 0-138,-3 0 68,-1 0 1,1 0 0,0 0 0,-2 0-1,2 0 1,-1 0 75,-1 0 1,-2-6 0,-2-1-1,-2-2 1,2 0 0,0-1-1,0-2 166,-1-1 0,-5 1 1,3 1-1,0 3 1,-1-1-1,1 0-286,0 0 1,1 2 0,5-4 0,-1 4 0,-2-1 0,-2 2 0,1-1-52,-2 0 1,3 2 0,-4-4 0,-1 0 0,1 1 0,-5-1 224,-4-2 1,1-1 0,-3-2 0,3-3 0,2-2-1,0 0 1,-1-2-110,1 0 1,-1 4-1,1-4 1,0 2-1,-2 2 1,-1 4 0,-2 3-575,2 1 1,-4 1 0,1-2 0,-2 1 0,-2 0 280,-3 2 0,-5-4 0,-1 6 1,-2-3-1,-2-2 0,1-2 1,0-3 265,3-3 0,-5 1 1,3-9-1,-2-2 1,2-1-1,0-5 1093,0-6-947,4 0 1,-7-5-1,5 8 1,-2 5 0,-3 2-1,-2 6-442,-1 4 0,-6 2 0,-6 4 0,-7 3 0,-11 0 1,-5 2-67,-7-1 1,-6 4 0,-3 0 0,-4 2 0,-2-1 0,0 2 0,4 0-71,4-1 1,2 2-1,4-2 1,0 1 0,3 0-1,3-1-10,0 1 1,-2-3 0,-1 1 0,0 2 0,0 3 557,0 5 0,0 8 0,0 8 1</inkml:trace>
  <inkml:trace contextRef="#ctx0" brushRef="#br0">17263 17445 20587,'5'-13'-1423,"3"0"0,5-1 1,1 2 1370,-1 4 0,-4-3 0,0 5 0,0-1 862,-2-4 0,-3 6-359,-8 0 0,1 4 0,-6 1 77,-1 0 0,2 0 0,-1-2 0,-1-1-436,-2-1 1,-3-1 0,-1 5-1,-3 0 1,-2 0 0,-3 0-1,-2 0 56,-5 0 1,-3-4-1,-6-2 1,0 0-1,0-1 1,-2-1-1,-1-2 5,-1-2 0,-1-1 0,5 1 0,0 1 0,0 3 0,2-1-190,2 1 0,-2-2 0,4 4 0,0 0 0,1-1 0,2-1 0,0-2-267,1-2 0,2 3 0,1 0 1,1-1-1,-1-2 0,0-3 546,1-3 1,-4 4 0,2-6 0,1 1 0,-1-2 0,-1-1 189,-1 0 1,2 1-1,1-2 1,1 0 0,-1 1-1,0 0 1,2 1-544,3 2 0,-3-5 1,2 4-1,0-1 1,-1 2-1,0 1-261,-4 0 1,0-4 0,-8 1 0,-1-1-1,-1-3 1,-4 0 0,-2-4 226,-5 0 1,0-5 0,-1 1-1,-2-4 1,2 0 0,-2-1 391,0-1 0,3 2 0,2-1 1,1-4-1,3-1 0,1-1-148,2-1 1,11 1 0,2 4-1,3 0 1,4 0 0,2 0 0,5 0-124,4 0 0,-2 0 1,7 0-1,1 0 1,1 0-1,2 0-16,0 0 0,0 5 0,0-1 0,0-1 0,0-1 0,0-2 0,0 0-135,0 0 1,2 3 0,1-2 0,3-2 0,0-2 0,3-2 0,1-1-49,5-1 1,3 0 0,-2-4 0,3 4 0,2-1 0,3 3 169,1-1 0,1 1 1,1 5-1,0 2 1,-1 1-1,0 3 21,-4 1 0,3-2 0,-3 2 0,3-1 0,2-3 0,0-2 0,1-2 2,3-3 0,-4 2 0,1-2 1,-5 2-1,1 2 0,1 0 0,1 0 52,-4 0 1,1 5 0,-3 1 0,-1 1-1,3 2 1,0 0-108,2 0 0,4 0 1,-6 3-1,4-2 1,0-3-1,-1-1 132,-2-3 1,2 3 0,-3 0 0,3 2 0,2 0-1,0 1 1,-1 0 185,1 2 1,1 2-1,2 3 1,2 2 0,1 1-1,1 4 1,-2 3-305,1 2 0,0 2 0,-4 0 0,2 2 0,-1 1 0,-2 1 94,-1 0 1,-2 0-1,-1 3 1,-4-1-1,0 1 1,-4 1 0,0 2 153,2 0 1,-2 0 0,5 0-1,0 0 1,0 0 0,2 0 40,2 0 1,2-4 0,0-1 0,1 2-1,3 0 1,3 1 0,0-3-201,-3 2 1,6 2-1,-1-1 1,-4-1 0,-2-1-1,-3 1-139,-1 1 0,-5 2 0,-3 0 1,-3 0-1,-2 0-650,0 0 0,-5 2 0,-4 2 68,-2 5 1,-1 3 0,2 1 0,1 1-1,1-1 1,1 0 109,3 1 1,-2-1 0,2 2 0,0 1 0,0 2 0,-2 0 446,-1 1 0,5-4 0,-4 4 0</inkml:trace>
  <inkml:trace contextRef="#ctx0" brushRef="#br0">16943 13194 10842,'-8'-31'0,"4"1"-857,2 5 0,1 9 0,-4 8 1547,-4 2 0,-2 2 74,-3 4 1,17 0 0,6 0 0,6 0 0,3 0 0,1 0 180,2 0 1,1 4-1,5 2 1,-1 0-1,1 2 1,-2-2 286,-3-1 0,2 6 1,-6-2-1,-3 3-1457,-5 1 1,-4-4 0,-8-2 0,-2 1 0,-6-2 0,-7 1 0,-5 0 186,-3 4 1,-2-4-1,1 1 1,-1-1 0,2-1-1,3 1 1,4-1-239,3 0 1,3 4 0,3 1-1,5 5 1,2 8 265,2 5 0,6 11 1,2 8-1</inkml:trace>
  <inkml:trace contextRef="#ctx0" brushRef="#br0">20195 14886 10012,'-13'-20'-107,"2"0"1,0 9 136,-4 2 0,-7-3 0,1 4 0</inkml:trace>
  <inkml:trace contextRef="#ctx0" brushRef="#br0">20009 14793 10012,'-27'0'145,"5"-4"1,1-2 0,2 0 0,2 0 0,3 3 0,0 1 0,1 1 0,0-2 0,-1-1 0,1 1 0,0 1 417,-1 2 0,1 0 0,0 2 0,-2 2 0,-1 5 1,-2 4-530,1 5 1,9-3 0,3 4 0,4-1-1,4 1 1,5 3 0,10 5 142,6 3 130,14 1 1,4 1 0,16 4-1,-26-17 1,1 0 0,5 2 0,1-2-1,2 1 1,1-1-73,1-1 0,0-1 0,2 2 0,0-1 0,0-1 0,0-1 0,3 1 0,-1 0 0,2 1 0,0 1 0,0 0 0,0-1 0,0 1 0,-1-1-144,1 0 1,0 0 0,2-1 0,-1 1-1,0 2 1,-1 0 0,3 0 0,0-1 0,0-1-1,0 1 1,0-1 0,1-1 0,-2 1 0,0 0-1,-1-1 1,1 0-96,-2-2 0,-1 1 1,-4 0-1,0 0 1,2 0-1,0 0 1,-3-2-1,0 1 1,-4-1-1,-1 0 31,30 13 1,-8 4 0,-8 0 0,-3-1 0,-6-2 0,-7-3 0,-8-1-181,-5-2 1,-8-6 0,0 1 0,-6-6 156,-3-2 0,-8-6 0,-8 0 0,-6-7 0,-8-10 0,-7-8-88,-9-7 1,-12-7 0,21 14 0,-2-2 0,-1-1 0,-1-2 0,-4-1 0,-1-1 0,-2-2 0,-2 1-178,-2-2 1,-1 0-1,-1 2 1,0 0-1,2-1 1,0 1-1,1 0 1,0 1-1,0 0 1,1 1-1,-1 1 1,-1 0 162,1-1 1,-1 2 0,0 2 0,0 1 0,0 1 0,1 1 0,2 2 0,1 1 0,-1 1 0,0 1 0,0 1 0,1 1 0,-1-1 0,-1 2 159,1-1 0,1 2 1,1 4-1,1 0 1,-33-7-1,10 6 1,9 3-1,7 3 36,4 2 1,9 1 0,6 1 0,6 4 74,2 4 0,8 3 0,9 0 0,6-2 0,8-1 0,8 1 1,11 2 55,8 1 0,17 2 0,7 3 0,-26-7 1,2 0-1,6 2 0,1-1 0,3 2 1,0-1-115,5 0 0,0 1 0,2 1 0,1 1 0,0 0 0,0 2 0,2 0 0,0 1 0,4 1 0,0 1 0,0 0 1,1 0-1,0 0 0,-1 1-56,0 0 0,-1 0 1,-6-3-1,0-1 0,1 2 1,1 0-1,-4-1 0,0-1 1,-3-1-1,-1 0 1,0-1-1,-1-1 33,-1-1 1,-1 0 0,-4 0 0,-1-1 0,-2 0 0,-1-1-1,32 12 1,-11-3 0,-9-2 0,-10-4-370,-7-5 0,-11 0 0,-4-5 1,-8-2 29,-10-2 1,-15-11-1,-23-5 1,-10-4 0,-12-6-1,25 10 1,0 0-1,-4-3 1,-2-1 95,-2-2 0,0-1 0,2 3 0,-1 1 0,-5-2 0,-2 0 0,1 1 0,0 0 0,1 0 0,0 1 0,1-1 0,1 2 0,0 1 0,1 1 0,4 1 0,0 0 0,-1 1 0,0 1 0,2 0 1,0 0-1,-32-9 0,5 2 0,12 4 104,8 5 0,3-1 0,12 5 0,3 1 57,4-1 1,12 4-1,15 10 1,13 5-1,14 3-49,7 3 1,15 2 0,7 6-1,9-1 1,-31-12 0,0-1-1,1 0 1,0 1 0,0 0-1,-1 0-205,2 1 1,-1 1 0,0-2 0,0 0 0,-1 1 0,-2 1 0,31 14-1,-6-1 1,-2 4-3583,1 1 3826,-10-4 0,6 7 0,-15-6 0,-3 0 0</inkml:trace>
  <inkml:trace contextRef="#ctx0" brushRef="#br0">22301 15513 19388,'-7'-21'-959,"2"3"0,10 9 1,4 6 1584,3 6 0,2 5 0,4 5 0,6 0 0,6 1 0,5-1 0,7 2 0,4 3 468,2 4 0,10 8 0,-7 2 0,-4 1 0,-4 1 0,-11 0-1115,-6 3 1,-9 1 0,-9 2 0,-10-1 0,-11-2 0,-14-2-201,-11 2 0,-14 0 0,-10-1 0,-3-5 0,-2-3 0,3-1 0,4-2-718,2-3 1,6 2 0,-4-5-1,2 0 1,4 2 850,0 0 1,-11 7 0,6 6-1</inkml:trace>
  <inkml:trace contextRef="#ctx0" brushRef="#br0">19009 14540 7680,'7'-27'0,"1"7"0,-2 2 0,5 4 0,6 4 561,-1 1 0,-1 6 0,-2 0 0,-1 6 0,-3 9 0,-5 7 0,-4 9 0,-3 7 0,-3 6 0,0 5 282,1 1 1,-4 10-1,4-1 1,2 6-1,2 8 1,1 2-1,0-32 1,0 0-621,-1 4 1,2 0 0,1-2 0,2 1 0,-1 6 0,1 0 0,0 1-1,1-1 1,-1 2 0,1-1 0,-1 2 0,1 0-224,-1 2 0,-1 0 0,1-6 0,-2 0 0,-2 1 0,0 0 0,0-3 0,0 0 0,0-2 0,0-1 0,0-1 0,0-1-153,0-2 0,0-1 0,-4 27 1,-2-12-1,0-8 0,0-10 0,3-8 1,1-8-259,2-4 0,2-12 0,1-12 0,3-21 0,1-15 86,4-13 0,-7 15 0,-1-2 0,1 1 1,-1-2-1,1-4 0,-2-1 0,1-4 1,-1-2-1,0-1 0,0-1 118,0 0 1,1-1-1,1-6 1,1-1-1,-3 9 1,0 2-1,0 2 1,0 0-1,1 4 1,-1 1-1,0 5 1,0 2 151,0 3 1,-1 1 0,1-32 0,-2 19 0,0 3-1,0 8 1,-2 9 0,-1 7 992,-1 7 0,-7 8 1,3 6-1,-3 7 0,2 10 1,5 8-206,2 7 1,2 7-1,2 10 1,2 7 0,5 11-1,3 8-569,-5-32 1,-1 0-1,-1 6 1,-1 2-1,1-2 1,-1 1-1,1 0 1,-1-1-1,1 1 1,-1-1-1,0 0 1,1-1-96,0 0 1,0 0 0,-1-3 0,0-2 0,3 26 0,0-8 0,-1-8 0,0-7-735,-3-6 1,-1-10 0,-2-12 0,0-12 223,0-17 1,4-18 0,1-22 0,-1-8-1,1-9 1,-3 31 0,0-1 0,0-5 0,0 0 228,1-4 1,0-1-1,-1 1 1,-1 1-1,3 1 1,0 0-1,-1 2 1,0 1-1,-2 4 1,1 1-1,-1-30 558,-1 17 1,0 12 0,-1 17 0,-4 6 0,-5 9-1,-5 11 1,-3 13 221,2 16 0,-3 15 0,2 16 1,5 9-1,9-32 0,1 0 1,0 3-1,2-1-679,0 2 0,0-1 0,3-3 1,1 0-1,8 29 0,6-6 1,3-7-1,3-3 111,1-6 0,1-3 0,1-3 0</inkml:trace>
  <inkml:trace contextRef="#ctx0" brushRef="#br0">18995 15859 7656,'-32'15'0,"-2"4"0,6 8 1616,10 7 1,12 9 0,12 3 0,6-2-1094,4-2 0,8-1 0,-1-10 0,7-1 1,10-3-1,10-5 0,14-6 0,7-5-899,-32-8 1,-1-2 0,35-5 0,-2-10-1,-4-8 1,-5-12 0,-6-5-453,-6-4 0,-7-8 1,-9-1-1,-5-1 828,-4-4 0,3-5 0,-7 1 0</inkml:trace>
  <inkml:trace contextRef="#ctx0" brushRef="#br0">24981 16419 7973,'-6'-56'-98,"3"19"1,-5 34 0,2 15 97,4 13 0,0 7 0,2 8 0</inkml:trace>
  <inkml:trace contextRef="#ctx0" brushRef="#br0">25061 16486 8047,'7'-18'0,"-4"2"437,-6 4-437,-4 4 0,-18 14 0,-4 2 0</inkml:trace>
  <inkml:trace contextRef="#ctx0" brushRef="#br0">24501 16472 6719,'2'-46'209,"0"-1"0,3-27 0,-2 31 0,-2 28 0,-2 23 0,-5 9 163,-8 4 1,-5-2-1,-7-5 1,-3-1-1,-2 0 1,-6-1-1,-3-1 114,0-2 0,-1-7 0,8 4 0,2-1 0,0 1 0,4 1 114,2 4 0,-2 5 0,10 3 0,0 3 0,3 6 1,0 5-1,1 4-622,0 3 0,-1 3 1,1 10-1,-2 2 1,-3 1-1,-4 4-182,-3 0 0,-6-6 1,0 0-1,0 0 1,0-7-1,-2-3 391,-1-5 1,9-3-1,-2-1 1,2-2-1,1-2 1,2 3-1,4 3 94,3 4 1,8 8 0,3 3-1,2 7 1,2 9 0,2 5-584,-1-35 0,2 1 0,0 0 0,1 0 0,3 3 1,1-1-1,0 1 0,0-1 0,1 2 0,0-1 1,0-3-1,-1 0 0,-1 0 0,-1-1-35,3 33 0,-3-7 0,-6-8 0,0-6 0,-2-7 1,-4-6 736,-7-5 1,-12-6 0,-11-4 0,-2-4 0,-2-3 0,-2-3 196,-2-3 0,4 3 0,1-4 0,10 4 0,6 2 0,6 0 1,6 4-783,10 4 1,14 4-1,18 2 1,17 3-1,-16-14 1,4 0-1,6 0 1,2 0-126,6-1 0,2-1 0,3 0 0,3-2 1,3 1-1,0-1 0,1 0 0,-1-1 1,5 0-1,0 0 0,0-1 0,0 0 171,1 1 1,-1 0 0,3-2 0,-1-1 0,-4 0 0,-1 0 0,-1-2-1,0 0 1,0 0 0,-1-2 0,-2 1 0,-1-1 459,-1 0 1,-1-1 0,-6-3 0,-1 0 0,-3 2 0,-2-1 0,-4-1 0,-1-1 0,31 0 0,-10 0 0,-3 0 371,-4 0 0,0 0 0,1 0 0,0 0 0,3 0 0,2 0-919,2 0 0,-4-1 1,4-2-1,0-4 0,-2-5 1,3-8-1,0-5 41,2-6 1,-25 12-1,-1-2 1,-1-3 0,-1-2-1,1-2 1,1 0 0,2-3-1,-1-1 1,0 0 0,-1-1-1,0 0 1,-1-2 363,-1 0 0,-1-1 1,-2 4-1,-2-1 1,-1-2-1,-1 0 1,-1 1-1,-2 0 0,-4 2 1,-1 0-1,11-30-105,-8-1 1,-11 3 0,-11-9 0,-10-1-1,-12 2 1,3 32 0,-2 0 0,-5-2 0,-2 1-197,-3 0 1,-2-1-1,-3-5 1,-1 2 0,2 5-1,1 0 1,-2 0 0,0-2-1,0 1 1,2-1-1,3 2 1,1 1 183,2 0 0,1 0 1,2-3-1,2-1 1,-15-27-1,8-3 1,9 0-1,10 1 35,6 1 0,5-8 0,3 5 0,7-3 0,5 1 0,-3 1 1,-5 0-538,-9 1 0,-13 4 1,-18 3-1,8 33 0,-5 1 1,-7 0-1,-5 2 0,-8 0 1,-5 2 219,-6 2 1,-3 3-1,14 7 1,-2 2 0,-2 1-1,-5 2 1,-1 1 0,-2 1-1,-4 1 1,-1 0-1,-1 2 1,-2 0 0,0 2-1,-1 0 1,-1 2 0,-2 1-1,1 1-120,1 2 1,0 1 0,0 1 0,1 2 0,1 2 0,-1 2 0,-4 3 0,0-1-1,0 1 1</inkml:trace>
  <inkml:trace contextRef="#ctx0" brushRef="#br0">25501 17752 8005,'-2'-14'0,"-2"3"0,-5 2 0,-2 3 0,3 0 235,-4 4 0,6-5 0,-2 4 1,8-1-1,8 1 1169,4 1 0,5 2 0,1-1 1,-2-2-1,-1-2 0,-3 1 1,-2-1-155,-1 1 0,-1-2 0,2 3 1,-1-1-4277,1 1 1322,2 1 0,-3 2 0,0 2 1704,1 2 0,2 3 0,2 7 0</inkml:trace>
  <inkml:trace contextRef="#ctx0" brushRef="#br0">25487 17965 8754,'-7'-6'5260,"2"5"-4413,10-4-465,2 10 1,2-4-1,0 4 1,1-3-124,2 3 0,-3-4 1,0 5-1,1-1-1522,2-1 1,2 5 0,-1-3 1262,0 1 0,1-4 0,-1 3 0</inkml:trace>
  <inkml:trace contextRef="#ctx0" brushRef="#br0">25874 17765 8039,'6'-13'616,"-3"5"1,6 2-119,1 1 0,2 3 0,1-2 0,2 2 0,1 2 0,2 0-26,-2 0 1,-1 5-1,-2 0 1,1 3-1,-1 1-509,0-2 0,-4 4 0,0-7 0,2 0 37,0 2 0,3-4 0,-1 4 0</inkml:trace>
  <inkml:trace contextRef="#ctx0" brushRef="#br0">26287 17525 8039,'7'-6'4387,"-2"-3"-3477,-4 3 1,-1 2-1,-1 10 1,-2 7-1,-1 10 1,-1 6 727,-1 7 0,-1 8 1,-8 6-1,-3 7 0,-4 5 1,-3 3-1503,-2 2 0,2-2 0,3-3 0,4-4 0,3-3 0,2-4 0,1-2-596,3-4 1,-1-8 0,5-3 459,2-2 0,2-1 0,1-4 0</inkml:trace>
  <inkml:trace contextRef="#ctx0" brushRef="#br0">17876 11075 8233,'-14'-2'0,"1"-1"0,0-2 0,-1-1 0,3-2 411,2 1 1,-2 2-1,7-4 1,1-1 0,1-2-1,4-1 1,2 1 0,7 2-1,4 2 1,4 2 62,2 3 1,-1 3 0,4 5 0,-3 4 0,-2 4 0,-3 5 0,-1 4 0,-3 5 0,-3 2-517,-5 2 1,-2 2 0,-2-3 0,0 1-1,0-2 1,0-1 0,0-1-1056,0 0 1,0-5 0,1-1 0,2-2 1096,2-3 0,5-1 0,-3-2 0</inkml:trace>
  <inkml:trace contextRef="#ctx0" brushRef="#br0">18209 11115 11480,'-30'-5'0,"5"1"651,4 1 1,-1 13 0,3 10 0,-2 6-342,-2 5 1,-1 5-1,0-4 1,3 3-1,1 2 1,2 3-1,2 2 597,4 3-984,1 5 1,4-4 0,3 5 0,4-4 0,5-1 0,7-5 76,5-4 0,18-4 0,1-6 0</inkml:trace>
  <inkml:trace contextRef="#ctx0" brushRef="#br0">18542 11128 8320,'-13'-34'1208,"0"7"1,7 14 0,6 9-1,9 4-1235,7 4 1,8 1 0,11 6 0,8 4-1,4 0-2175,2 0 2202,6 4 0,-6 2 0,3 5 0</inkml:trace>
  <inkml:trace contextRef="#ctx0" brushRef="#br0">18449 11395 8072,'-12'-34'162,"3"3"0,15 4 1,15 18-1,10 6 420,9 6 1,13-1 0,4 3 0,5 0 0,7 1-583,4 1 0,-35-3 0,-1 1 0,3 2 0,0-1 0</inkml:trace>
  <inkml:trace contextRef="#ctx0" brushRef="#br0">18289 10635 9427,'-21'-19'-161,"2"0"169,6-4 1,-1 4-1,1 6 1,0 1 0,-2 2-1,-1 2 1,-4 2 0,0 3-1,-6 2 1,-3 1 0,-8 3-12,-6 6 0,1 1 1,-4 14-1,-1 4 1,-3 6-1,-5 6 1,2 3-1,-1 3 42,4 1 0,5 2 0,2 4 0,8 2 0,8 3 0,9 4 44,8 3 0,7-3 0,14 1 0,15 0 0,-5-30 0,4-2 0,7 1 0,3-2-46,3 0 1,4-2 0,5-1 0,2-1 0,4-1 0,2-2 0,4-2 0,2-1 0,3-2 0,2-2 0,6-1 0,2-3 0,-24-6 0,2 0-1,0-2-106,1 0 1,0-2-1,1-1 1,-3-1-1,1-2 1,-1-2-1,-1 1 1,1-2 0,-1-1-1,23-5 1,-1-2-1,-2-3 1,-1-2-1,-4-2 1,-1-2-81,-4-1 1,-2-4 0,-4-4 0,-5-5 0,-9 2 0,-3-4 0,-5-2 0,-4-2 0,-5-2 0,-6-2 0,-4-1 0,-5-1 81,-2 0 0,-5-1 0,-7-1 0,-5 2 0,-4 1 1,-4 1-1,-6 0 0,-4 1 0,-4 2 0,-5 2 0,-2 2 1,-3 2-1,-3 3 0,-3 2 113,-2 2 1,-3 2 0,1 1 0,-2 4-47,-6 4 0,-2 2 0,3 0 0,-2 2 0,-8 1 0,-2 1 0</inkml:trace>
  <inkml:trace contextRef="#ctx0" brushRef="#br0">19395 11328 25744,'-7'15'-2109,"3"3"0,2 2 1,2 9-1,0 0 1126,0 2 1,0 6 864,0-1 1,6-2-1,3 1 1,3 2-1,3 3 1,1 3-1,5 3 1,2 0-1,7 3 1,1 0 234,2 1 1,8 8 0,-1-6 0,1 0 0,1 1 0,-2-4 0,1 1 2,4 2 1,8-5-1,-23-19 1,1 1 0,0 0-1,0 1 1,0 1 0,0 0-1,2 3 1,-1 2-37,3 0 0,0 0 0,2 1 0,0 0 0,3 2 0,0-1 0,0 0 0,0-2 1,1 1-1,0-1 0,0-1 0,1 1-38,-1 0 0,2 1 0,1-1 0,1 0 0,-3 2 1,0 1-1,0-1 0,-1 0 0,-1-1 0,0 1 1,-1-1-1,1 0 0,-1-1 0,0-1-63,2 0 1,0-2 0,-1 0 0,1-1 0,-2 0-1,-1 0 1,-1-1 0,-1-1 0,0 0 0,0 1-1,-1-2 1,0 1 219,-1-1 0,1 1 0,4 3 1,0 1-1,-6-2 0,0-1 1,1 1-1,0 0 0,1 1 0,0-1 1,0 1-1,0-1 0,1 2 1,0-1-68,1 0 1,0 1 0,-1-2 0,-1-1 0,2 2 0,-1-1 0,0 2 0,-1 1-1,-1-1 1,0 0 0,1 0 0,0 0 0,-1-1 0,0-1-106,0-1 1,0 0 0,-3 1 0,0-2 0,0-2 0,0-1 0,0-1 0,1 0 0,-2-1 0,0 0 0,28 23 70,-3-4 1,-2 2 0,2 0 0,1 1 0,-27-21 0,0 0 0,0 1 0,0 1-96,0 0 0,1 2 1,-1 1-1,1 0 1,2-1-1,0-1 1,-1 1-1,-1 1 1,0 0-1,-1 0 1,-1 0-1,0 0 1,-1 0-1,0-1-161,-3 0 1,0-1 0,24 29 0,-5-5-1,1 2 1,-2 0 0,-2 0 0,-3-5-77,0-3 1,3 1-1,-8-7 1,1-2-1,1-2 1,-1-3 429,-1-3 1,4-5 0,-5-2 0,0-2 0,0 4 0,2 2 0,1 4 65,3 2 0,-3-4 0,0 1 0,1-1 0,2-1 0,5 2-400,-1-1 0,-4-2 0,-1-1 1,-1-2-1,-1-1 0,-2-2 0,-4 0-319,-2-1 1,0 4 0,-3-4 452,-1-1 0,-4 3 0,1-7 0,-4 0 0,-4 2 0</inkml:trace>
  <inkml:trace contextRef="#ctx0" brushRef="#br0">25661 17445 23302,'11'14'0,"-2"0"0,-4 3-1578,-4 0 1,-2 7-1,-4-2 1,-5 4 469,-6 0 1,-1 5-1,-6 2 1,-7 1 859,-9 3 1,-6 7 0,-9 4-1</inkml:trace>
  <inkml:trace contextRef="#ctx0" brushRef="#br0">17263 17525 16708,'-14'-6'-548,"5"0"0,0-3 391,-1 5 1,-2 3 0,-1 1 0,0 0 0,-1 0 0,1 0 0,0 0 0,-1 0 0,1 0 391,0 0 0,4-2 1,0-1-1,-2-3 1,0-1-1,-3-2 1,1 0 366,0 0-552,-7 0 1,4-6 0,-6-1 0,-3-3-1,-3 0 1,-7-2-2,-3 0 0,-1-5 0,-8-7 0,-2 0 0,0 1 0,-4-1 92,-2-4 0,2 6 0,-8-7 1,0 2-1,1 3 0,-4 1 1,0 1-172,2-2 1,-2-1 0,7-6-1,2 2 1,3-1 0,3 1-112,-1-4 1,2-1 0,-1 2-1,-1-2 1,-2-2 0,0 3-19,4 0 1,-3-2-1,7-1 1,2 4-1,4 2 1,2 5-1,1 0-76,1 0 1,1 3 0,6-3 0,1 0 0,-1 1 0,2-1 0,1 0 96,2-3 0,6-6 0,-2-3 0,5-3 0,2-4 0,2-5 172,-1-2 0,4-1 0,0-4 0,2 1 0,-1-3 0,2 2 203,2 0 0,1-6 0,1 7 0,4 2 0,4 2 0,2 3-447,3 2 145,-1 2 1,0 4 0,2 2-1,2 1 1,2 3 0,2 2 0,1 1-73,-2 0 1,4-3 0,-6 0-1,0 1 1,-1-2 0,3-1-193,0 0 1,-2-9-1,4 2 1,1-1-1,0-5 1,3-1 235,2-5 0,6 1 1,0-1-1,4 3 1,7 1-1,-22 30 1,1 0 219,0 1 0,1-1 0,1 2 0,0 0 0,29-22 0,-3 4 0,-2 3 1,-1 6-1,0 3-67,1 4 1,-4 6 0,-2 4 0,-2 0 0,-2 4 0,0 1-289,0 2 0,-5 0 1,-1-1-1,0-1 1,1-1-1,3-3 1,4 0 153,2-1 1,12-3 0,2 1 0,6-4 0,4 0 0,1-1 169,-33 14 1,0-1-1,2 1 1,1 0 0,-2 0-1,1 1 1,0 0 0,0 0-1,-2 1 1,0 0-1,29-12 1,-4 3 148,-5 2 0,-7 3 0,-6 2 1,-6 1-1,-6 3 0,-4 3 1,-5 2-520,-4-1 1,-8 1 0,-2 5 0,-2 4 0,-3 4-164,-2 2 1,-5 3 0,-2-1 0,0 0 0,0 1 0,3-1-306,1 0 1,2 5 708,0 0 0,0 0 0,0-5 0</inkml:trace>
  <inkml:trace contextRef="#ctx0" brushRef="#br0">17556 12981 13709,'0'-24'-596,"0"-3"0,12 4 0,4 6 0,3 7 403,-1 6 1,-9 8 0,-5 5 0,-2 4-1,-5 3 1,-6 4 0,-12 0 186,-11 4 1,-10 1 0,-11 2 0</inkml:trace>
  <inkml:trace contextRef="#ctx0" brushRef="#br0">16556 11155 26260,'-7'-12'-1635,"-4"3"1,5-7 0,-1 5 1620,-3 7 0,-5 3 0,-6 1 1,-7 0-1,-5 0 0,-4 0 1,-1 0-1,-4 0 0,-1-2 1,0-1-1,3-3 307,3-1 1,3 4 0,-3-3-1,3 1 1,3 0 0,6-1 0,6 0-1,5 1 312,5-1 1,-1 3 0,7-4 0,6 1 0,7 3-367,7 2 0,11 1 0,-1 0 0,4 0 0,4 1 0,7 2 0,5 1-118,8-1 0,1 3 1,11-1-1,5-2 1,-33-2-1,-1-1 1,2 0-1,0 0-175,0 0 0,0 0 0,0 0 0,-1 0 1,35 0-1,-7 0 0,-10 0 0,-6 0 1,-8 0-1671,-6 0 0,-5 0 2016,-5 0 0,-6 0 0,-2 0 0</inkml:trace>
  <inkml:trace contextRef="#ctx0" brushRef="#br0">16929 10982 29889,'18'-29'-698,"0"7"1,10 6 0,0 19 0,3 6 288,2 9 1,-2 11-1,-6 7 1,-3 2 0,-5 4-1,-9 2 1,-10 6-833,-15 7 1,-20 0-1,9-24 1,-3 0 1216,-2 1 1,-4 0 0,-10 1-1,-3-1 1,1 0 0,1-1 0</inkml:trace>
  <inkml:trace contextRef="#ctx0" brushRef="#br0">25767 18205 27375,'-13'-6'-913,"1"-6"0,2-4 0,1 4 257,-2 6 0,4 5 1,-2 2 603,-1 4 0,-8-4 1,-3 5-1</inkml:trace>
  <inkml:trace contextRef="#ctx0" brushRef="#br0">25407 18365 24441,'-50'-31'0,"0"9"496,-1 11 0,-4 14 0,8 5 0</inkml:trace>
  <inkml:trace contextRef="#ctx0" brushRef="#br0">18462 17099 20948,'8'-14'-1239,"4"1"0,-4 0 0,4-1 294,2 1 736,-7 6 0,-1-5 1,-6 3-1,-2-3 1,-3 0-1,-9 3 1,-7 3-1,-4 2 1,-3 0 533,-3 1 1,-6 1-1,-6 2 1,2 0-1,-2 0 1,1 0-1,-1 0 1,2 0-90,1 0 0,-8 5 1,8 1-1,-1-1 1,-1 3-237,2-1 1,-1 4-1,-1 5 1,0 3-1,2 2 1,0 3 0,3 2-41,-2 5 0,3 2 1,4 5-1,5 2 0,4 6 1,2 3-180,3 0 0,9 10 0,6-1 0,8 1 1,9 5-1,12-3 0,11-1 389,10-3 1,11-13 0,-22-24 0,3-1 0,4-2 0,0 0-1,3-2 1,2-1 0,3 0 0,1-1 0,3-1 0,1-2 66,4-1 0,2 0 0,6 0 0,1 0 0,0-2 0,0 0 0,3-1 0,0-1 0,-22-2 0,0-1 0,1 0 0,0 0 0,0-2 0,0 1-153,24 0 1,1 0 0,-22-1 0,1-1 0,-1 0 0,19-1 0,-1-2 0,2-1 0,0-3 0,-1-2 0,-1-2 0,-5-2-1,-1 0-291,-4-1 0,-1-2 1,-1-2-1,-3-3 0,-9 1 1,-3-1-1,-1-1 0,-3-3 1,-3-2-1,-2-2 1,-4 1-1,-3-2 0,-3-2 1,-2-1 79,-3 1 1,-2-2 0,-3-1 0,-4-2-1,-2-2 1,-4-2 0,0 2 0,-3-1 0,-2 0-1,-3-1 1,-4-1 0,-3 0 0,-4 1 0,-4 1 55,-2 1 1,-4 0 0,-5 0 0,-2 2 0,-4 3 0,-2 3-1,-3 1 1,-2 3 0,-3 2 0,-2 2 0,-1 2 0,-1 4-1,-2 2 1,-1 2-91,0 3 1,-1 3 0,-4 1 0,1 2 0,0 4 0,0 2 0,1-1 0,0 1 0,2 2 0,0 0 0,1 3 0,1 2-1,3 2 1,1 2 866,1 2 1,1 2-707,7-3 0,2 2 0,-3 2 0,2 1 0,-27 15 0,4 2 0,3 1 0</inkml:trace>
  <inkml:trace contextRef="#ctx0" brushRef="#br0">18262 17405 28109,'-13'-6'-1847,"0"-1"0,-1-6 1505,1-1 1,4-3 0,0-3 0,0 0 0,2-4 0,2-1 0,4-3 47,1-4 0,6 3 1,1-5-1,4 0 1,1 1-1,2-1 334,1 0 0,0 0 0,-2-2 0,2 4 0,1 1 0,2 0-241,-2 1 0,-1 6 1,-1 2-1,0-2 1,3 1-1,2 1 1,0 2 255,0 1 0,5 4 1,1-4-1,8 0 0,7-3 1,4-2 24,7 2 0,2-2 0,12 5 1,-1-1-1,3 1 0,1 3-170,6 1 0,-5 2 0,1 1 0,-5 2 0,-1 2 1,-3 2-1,-2 3 189,-1 2 0,1 1 1,-4 0-1,1 0 1,-1 0-1,1 0 252,-1 0 0,-5-2 0,-1-1 0,1-1 0,2 1 1,2 1 107,-1 2 1,0 0 0,1 0 0,-1 0-1,0 0 1,0 0 0,1 2-79,-1 2 1,0-1-1,1 6 1,-1 2 0,0 0-1,1 3-151,-1-1 0,0 0 0,-1 1 1,-1-1-1,-3 0 0,1 1 0,0-1-94,0 0 1,-3 2 0,6 1-1,4 4 1,3-1 0,5 2-86,1-1 1,5-2 0,2 3-1,-33-11 1,-1 1 0,0-2-1,0 1 1,0 0 0,-1 1-19,1-1 1,-1 0 0,29 7-1,2 0 1,-3 0 0,-4-1-1,-2 0 143,-1-4 0,0 1 0,-6-4 0,-3 2 1,-5-2-1,-1-3 0,-1-1-75,-2 4 0,3-1 1,-6 1-1,4 2 1,5 4-1,0 3 0,3 0-357,3 1 1,-1-3 0,10 7 0,-2-1-1,-2 0 1,-3-1 177,0-2 1,-1 0 0,-1-2-1,-2 0 1,-2 0 0,-1-3 399,0 0 0,-2-5 0,2-1 0,-1 1 0,-4 0 0,-2 0-59,0 1-263,-9 2 0,13 3 0,-8 1 0,2 4 0,2-1 0,0 2-220,0-1 1,5-2 0,-1 3 0,-2-2 0,-2-1 0,-3 0 298,0-1 1,-2 1 0,-7-4 0,2-1 0,1 0 0,-3 1 0,-3-3 46,-2-2 0,-6 3 0,4-3 0,0 1 0,-2 1 0,0-2-166,-2 1 0,2-3 0,-1 1 1,-2-1-1,-3 1 0,-2 0-2398,-2 0 1764,-1 4 0,1-9 0,0 4 1,0 0-1182,-2 1 1,1-4 1642,-4 5 0,-2-6 1,4 3-1</inkml:trace>
  <inkml:trace contextRef="#ctx0" brushRef="#br0">24741 17565 25013,'-12'-6'1346,"3"-3"-1203,3 3 1,12 1-1,4 6 1,5 3-1,4 5 1,1 3-1,-1 2 1,-1 0-240,1 4 0,-4-3 0,1 3 0,-4-4 0,-5 0 1,-1-1-378,-3 0 0,-1 1 0,-2-1 1,-2 0-1,-2 1 0,-5-2 0,-4-2 163,-5-1 1,2 0 0,-5 3-1,0-2 1,0-1 0,-2 1-78,-3 2 1,0 1 0,-1 1 0,0 1 0,2 1-1,0 2 1,0-2 287,-3-1 1,-8-2-1,2 0 1</inkml:trace>
  <inkml:trace contextRef="#ctx0" brushRef="#br0">4919 4625 31632,'0'-40'-2458,"1"0"0,2 1 1,2 5-1,-1 7 2634,2 8 0,-6 10 1,0 5-1,-9 2 0,-7 4 1,-6 1-1,-5 1 0,-6-1 1,-5-1-94,-5-2 1,-1 0 0,2 0 0,-1 0 0,-3 0 0,2-2-1,-1-1 695,2-1 0,8-1 0,-8 5 1,0 0-1,0 0 0,-3 0 0,-1 0-619,-1 0 0,-12 6 0,-1 3 0,-3 1 0,-5 2 0,0 0-238,0 3 0,31-6 0,0 0 0,-25 7 1,0 3-1,1 2 0,4 1 0,2 0 5,4 1 0,8-6 0,1 6 0,4 0 0,5 1 0,2 0 45,2-2 1,6-4-1,2 4 1,0 2-1,1 1 1,2 1 0,1 3 321,0 2 1,-4-2-1,3 7 1,0 1-1,-2 3-457,0 4 0,3 1 0,-4 6 0,-1 7 0,-1 3 0,2 6 0,2-1-176,1 4 1,6-1 0,-2-3 0,5-3 0,1-1 0,1 1 302,4-3 0,2 0 0,2-7 0,0 0 0,2 2 0,2 1-78,5 2 0,3 4 0,1-3-1,1-1 1,1 1 0,1 2 0,2 9 14,-10-33 1,0 1 0,0 3 0,-1 1 0,-1 1 0,1 2 0,0 1 0,-1 2 0,1 2 0,0 1 0,-1 2 0,1 1-202,0 0 1,-1 1 0,1 3 0,0 0 0,0-3 0,0-1-1,2 0 1,0-1 0,1-2 0,1-1 0,-1-3 0,1-1-127,-2-4 0,-1-1 1,12 28-1,-4-12 0,-3-7 1,-2-7-1,-2-6 799,-2-6 1,-1-3-1,-6-1 1,1 0-1,2-1 1,2 1-1,-2-1 338,-2 1 1,-1 4 0,0 0 0,0 0 0,2 2 0,1 3-891,1 2 1,7 2 0,-3 0-1,4 1 1,2 4 0,-1 4-1,0 4-138,1 5 0,-1-3 1,-1 2-1,-2-2 1,-1-3-1,0-3 454,-2-5 1,4-7-1,-5-4 1,0-4 0,-1-3-1,0-1 1,-1 0 298,1 2 1,4-1 0,-5 2 0,-1 4-1,0 5 1,0 5-638,1 7 0,1 9 0,-5 6 0,0 4 0,1 4 0,2 1-293,2 0 1,1-2 0,-3-6 0,1-3 0,1-4 0,-1-6-1,2-7 649,1-5 1,-2-8 0,4-1 0,1-3-1,0-3 1,1 0 0,-2-1 311,1 0 1,3 8-1,4-2 1,0 4-1,1 6-615,1 1 1,-2-7 0,3 6 0,0-1 0,-4-2 0,0 0 0,1-3 77,0-2 0,3 0 1,-4-7-1,2-5 1,-1-5-1,1-6 1183,0-3 0,10-3 1,2-7-1,5-7 0,11-5 1,8-5-834,9 0 1,-24 9 0,1 1-1,1 2 1,1 1 0,1 2 0,1 1-1,3 1 1,-1 2 0,0 1 0,-1 0-279,-2 1 0,1 0 0,2 3 0,0 2 0,-6 0 0,-2 1 0,1 3 0,-1 0 0,34 11 0,-10 0 0,-9 1-427,-7 3 1,-10-4-1,-5 3 1,-5-1-1,-3 0 1,-6 0-1,-2 0-1317,-2-1 0,1 9 0,-1-1 1699,0 8 0,1 0 0,-1 9 0</inkml:trace>
  <inkml:trace contextRef="#ctx0" brushRef="#br0">840 7343 7939,'-9'-1'4397,"0"-4"1,2 2 4995,-2-6-9139,3 7 0,6 2 1,1 8-1,4 6 1,2 4-1,2 5 0,0 7 1,1 7-1,1 6 1,-1 7-255,-1 6 0,-6 2 0,1 6 0,-2 1 0,-2-3 0,0 0 0,0-4 0,0-2 0,0-5-422,0-4 1,4-8-1,1-8 1,-1-3-1,2-3 1,3-4-9091,3-8 9106,1-11 0,5-22 406,0-11 0,5-24 0,-2-7 0</inkml:trace>
  <inkml:trace contextRef="#ctx0" brushRef="#br0">1133 7477 7939,'0'13'1989,"0"0"1,0 1 0,0 0-762,0 4 1,0 3 0,0 5 0,0 1-1,2 0 1,1 1 0,2 2 0,3-1-407,2-4 0,-2 1 0,0-7 0,3-1 0,-1-2 1,1-6-823,-3-2 0,1-4 0,5-4 0,-1-12 0,0-3 0</inkml:trace>
  <inkml:trace contextRef="#ctx0" brushRef="#br0">1333 7290 7895,'-19'0'3276,"10"0"1,3-6 0,15-3-3553,3-3 1,2-1 0,1 0 0,0-1 0,-3 2 0,0 2-2901,0 1 3176,1 6 0,0-9 0,1 5 0</inkml:trace>
  <inkml:trace contextRef="#ctx0" brushRef="#br0">1520 7250 7830,'-14'12'0,"2"0"1230,4 1 1,2-3 0,6 8-1,0-3 1,0-2-3,0 1 1,1 5 0,4 2 0,5 2-1,5 2 1,3 4 0,-2-1 0,0 0-535,2-1 0,-2-1 0,5-1 0,-2-2 0,-3-6 0,1-2 0,-1-3-694,2-3 0,1-5 0,-3-8 0,2-7 0,-2-8 0,-2-9-407,-5-6 1,1-12-1,-6 5 1,1-5 0,-1-3-1,1 2 1,-2 2-439,-2 4 1,-1 5-1,0 4 1,-1 2 0,-2 6-1,-2 3-1128,2 5 1,2 6 0,2 2 1972,4 2 0,2-4 0,7 3 0</inkml:trace>
  <inkml:trace contextRef="#ctx0" brushRef="#br0">1906 7090 7830,'0'13'602,"0"1"0,0-1 1,0 0-1,2-1 626,2-3 1,5 1 0,7-5 0,4-2-1,-1-3 1,2-3 0,-2-5 0,2-2-734,-1-5 1,-5-7-1,0-2 1,-6-4 0,-3-3-1,-3 2-647,-2 0 0,-7 7 0,-3 1 0,-2 4 0,-4 3 0,-3 6 0,-4 2 130,-3 3 0,4 7 1,3 5-1,3 4 1,3 4-1,3 3 1,5 4 452,3 4 1,1 6 0,3-1 0,4-1 0,6 1 0,4-3-1,2-4-1787,3-4 1,5-2 0,4-9 1355,4-2 0,4-9 0,1-7 0</inkml:trace>
  <inkml:trace contextRef="#ctx0" brushRef="#br0">2293 6770 10387,'-19'0'3276,"10"2"1,0 2 0,7 5-2338,7 3 0,-2 9 1,6 4-1,1 4 0,2 2 1,0 2-1,-2 1 0,-1 0 1,0-3-940,-2-3 0,4-7 0,-6-5 0,1-4 0,2-4-1383,-1-2 0,-4-5 0,2-10 0,-4-9 0,-1-7 0,0-4 1004,0-2 1,-4-11-1,-1 2 1,1-1 0,-1 1-1,1 6 1,1 5 1582,1 6 1,2 11-1,0-1 1,2 2-1,2 4 1,5 2-585,3 4 0,1 7 0,2 4 0,2 5 0,0 4 0,0 2-1105,-3 3 0,4 5 0,0 2 0,-2-1 0,1-3 0,-1-5 0,3-4 485,2-4 0,-5-6 0,3-2 0</inkml:trace>
  <inkml:trace contextRef="#ctx0" brushRef="#br0">2653 6664 23751,'13'-8'984,"0"4"0,-1 1 0,0 0 0,0-3 0,3-2-984,0-2 0,-2 3 0,-4-2 0,-3-2 0,-2 0 0,1-3 0,-7 7 0,-7 2 0,-3 5 0,-1 5-156,0 4 0,-1 4 0,1 3 0,1 4 0,2 0 0,2 4 0,2 1 312,4 2 0,0 0 0,2-1 0,0-1 0,2-1 0,2-3 0,5-2-1906,3-3 0,7-7 0,3-4 0,2-4 1750,-2-1 0,9-18 0,-3-4 0</inkml:trace>
  <inkml:trace contextRef="#ctx0" brushRef="#br0">2999 6490 8939,'-20'0'4915,"6"0"0,8 2-3683,6 2 0,6 4 1,3 5-1,3 0 0,0 2 1,-2 1-1412,-1 2 1,-6 4 0,3-2 0,-2-1 0,1 0 0,-2-3-1,-2 1-1475,-1 0 1,-4-2 0,-2 3 0,0-3 0,-1-3 1653,-1-3 0,5-3 0,-3-6 0</inkml:trace>
  <inkml:trace contextRef="#ctx0" brushRef="#br0">3213 6344 7695,'-12'-8'2457,"3"2"1,-3 6-1,12 2 1,7 2-983,5 5 1,6 3 0,0 3 0,-2 1 0,-1 3 0,-2 2-1149,1 3 0,-3 2 0,-2 4 1,-4 3-1,-4 1 0,-2 3 1,-4 1-1860,-4 2 0,-2 2 0,-4 2 0,-3 4 0,-4 0 1532,-3 1 0,-8 12 0,16-27 0,0 0 0</inkml:trace>
  <inkml:trace contextRef="#ctx0" brushRef="#br0">1160 8489 10070,'-25'8'2457,"2"-4"1,19-8-1,20-7 1,21-6-2007,18-10 1,-16 6-1,2-4 1,6-6-1,2-3 1,7-5-1,2-2 1,-13 10 0,2-1-1,1 0 1,2-1-1,1-1 1,2 1-1,3-3 1,2-1-1,-1 1 1,1 1 0,0-1-1,0 1-442,-1 0 1,0 0-1,0 0 1,4-1 0,1 1-1,-2 1 1,-7 4-1,-1 1 1,0 0 0,-1 0-1,0 1 1,1-1-1,-2 2 1,1 0 0,-1 0-1,-4 2 1,0 0-1,0 1 1,19-11 0,0 2-730,-6 2 1,-3 1 0,-7 5-1,-1 1 1,-5 4 0,-2 2 0,-4 2-1,-3 2 1,21-8 0,-11 4 0,-10 5 719,-4 2 0,-3 8 0,-1-3 0</inkml:trace>
  <inkml:trace contextRef="#ctx0" brushRef="#br0">20448 15206 26334,'-19'0'61,"4"0"0,-4-1 0,0-4 873,-3-4-875,-4 4 1,0-12 0,-1 4 0,2-2 0,1-1 0,4 0 0,-1-4 0,3 1 0,2 0 0,4 1 883,0-1 0,6 4 1,3-1-1,6 7 1,6 9-944,3 7 0,12 11 0,4 4 0,6 5 0,10 5 0,10 5 0,6 2 0,-24-17 0,1 0 0,-2-2 0,-1-1 0,2 2 0,1 1 0,1-1 0,1 1 0,-2-1 0,0-1 0,0 0 0,2 0 0,3 0 0,0-1 0,-2-1 0,0 1 0,0-2 0,0 0 0,1-1 0,-1 0 0,0-1 0,0 0 0,1-1 0,0 0 0,6 0 0,1-1 0,-6 0 0,0 0 0,0 0 0,-1 0 0,1-1 0,-1 1 0,-2-1 0,1-1 0,-2 1 0,1 0 0,2 2 0,0 0 0,26 8 0,-2 4 0,-4-1 0,-11-3 0,-7-4 0,-6-3 0,-11-2 0,-4-1 0,-4-3 0,-4-5 0,-9-5 0,-10-7 0,-11-7 0,-8-4 0,-10-9 0,-6-6 0,-9-3 0,-7 0 0,24 17 0,-1 0 0,-2 0 0,-1 0 0,-1-1 0,-2-1 0,-3 0 0,-2 1 0,3 1 0,-1 0 0,-1 1 0,-1 0 0,-2 0 0,-1 2 0,1 1 0,0 1 0,0 0 0,0 2 0,1 1 0,1 2 0,5-1 0,0 1 0,1 0 0,2 1 0,-32-8 0,7 3 0,5 0 0,4 1 0,12 0 0,3 1 0,7 1 0,9 4 0,5 1 0,12 2 0,10 4 0,16 3 0,18 5 0,16 10 0,12 12 0,-26-13 0,2 1 0,2 2 0,1-1 0,3 1 0,1 0 0,2 0 0,1 1 0,1 1 0,1 1 0,-5-3 0,0 1 0,1 2 0,0 0 0,-2-1 0,-1 1 0,-1-1 0,0 0 0,-2-1 0,0 1 0,-3-1 0,0-1 0,-2 1 0,-1-2 0,-4-1 0,-2-2 0,30 15 0,-8-4 0,-12-6 0,-8-6 0,-9-5 0,-11-8 0,-6-4 0,-14-10 0,-17-10 0,-11-8 0,-19-10 0,22 16 0,-1 0 0,-3-3 0,-2 0 0,-3 0 0,-1-1 0,-2 1 0,0 0 0,0 0 0,-2 2 0,-3 0 0,0 1 0,1 0 0,0 1 0,-2 2 0,0 2 0,2 2 0,0 1 0,2 3 0,2 1 0,3 2 0,2 1-280,-28-5 1,11 10 0,10-1 0,12 5 0,11 6 0,11 9-287,9 10 1,26 9 0,21 11 0,-14-19-1,2 0 1,6 2 0,2 1 565,2 2 0,1 1 0,1 2 0,-1 1 0,-1-2 0,-1 1 0,3 2 0,1 0 0</inkml:trace>
  <inkml:trace contextRef="#ctx0" brushRef="#br0">21821 15220 7954,'-26'0'0,"-1"0"0,2-2 0,3-1 0,5-3 0,7-1 0,4 2 0,6-3 0,2-1 0,4-5 0,5 1 0,7 0 0,3-2 0,6-3 0,4-4 0,7-3 0,4-3 0,5-4 819,3-3 0,11-7 0,-28 19 0,1-1 0,2-3 1,2-1-1,2-1 0,0-1 0,2-2 0,2-1 0,1-1 1,0 0 408,1-2 1,0 1 0,5-2 0,0 0-1,-4 2 1,-2 2 0,-1 0 0,-1 0-1315,1 1 1,-2-1 0,-1 2-1,-2 0 1,-2 0 0,-1 1 0,-3 3-1,-1 1 1,-1 1 0,-1 1 0,24-17-678,-3 1 1,-7 7-1,-10 4 1,-6 5-1,-5 6 1,-4 5-646,-3 4 0,-1-2 0,-2 7 0,1 1 0,-1 3 1408,0 5 0,1 2 0,-1 6 0</inkml:trace>
  <inkml:trace contextRef="#ctx0" brushRef="#br0">23874 13620 8361,'2'-40'0,"-7"0"0,-5 6 486,-3 8 1,-1 6 0,1 7 0,0 0 177,-1-1 1,1 3 0,0 0 0,-1 4-1,1 1 1,1 4 0,2 5 390,1 6 0,6 9 0,-2 4 0,4 5 0,1 4 0,1 3-837,4 0 0,2 5 0,7-5 0,0 0 0,3-3 0,2-5 0,0-3-424,1-6 1,3-3 0,-2-5 0,0-5 0,-4-2 0,-2-4-217,-1-2 0,-1-10 1,-1-6-1,-3-4 0,-5 0 1,-2-2 680,-2-3 1,0 9-1,0-5 1,0 4 0,0 5-1,0 1 1191,0 1 0,1 8 0,4 6 0,2 8-1128,0 4 1,10 7-1,-4 3 1,2 3-1,1 2 1,0-2 0,4-1-419,0-2 1,-2-6 0,3 1 0,-2-7-1,-3-6 1,-1-2-208,-1-2 1,-1-3-1,-1-4 1,-2-8 0,-2-4-1,-3-5 89,-2-1 0,-1-6 0,-2-1 0,0 1 0,0 0 0,0 0 0,0 3-560,0 4 1,0 1 0,0 5-1,1 3 1,5 3 0,8 5-2969,6 1 1,7 1 3741,4 5 0,9 0 0,8 0 0</inkml:trace>
  <inkml:trace contextRef="#ctx0" brushRef="#br0">24727 13034 9451,'-5'-55'4418,"-4"6"0,4 24-3680,5 12 0,6 10 0,7 7 0,-1 5 0,-1 5 0,-2 5 0,-1 7 1,1 8-73,0 5 0,-6 5 0,2 2 0,-4 0 0,-1-1 0,-1-5-1520,-4-3 1,4-3 0,-4 1-1,4-5 1,1-6-132,0-7 0,0-9 1,0-10-1,0-10 1182,0-8 0,1-6 0,2 0 0,3 1 0,0 1 0,1 3 1304,1 2 0,-4 1 1,4 5-1,-1 1 1,1 3-1502,2 5 0,2 8 0,1 5 0,0 4 0,1 5 0,-1 4 0,0 2 0,2 1 0,1-1 0,4 3 0,0-2-8887,4 0 8887,1 3 0,2-7 0,0 5 0</inkml:trace>
  <inkml:trace contextRef="#ctx0" brushRef="#br0">25127 13394 9752,'-14'-30'2228,"-4"4"1,4 2 0,0 11-1393,3-1 0,8 4 0,-1 5 0,4 10 0,6 7 1,7 4-1,8 5-892,4 4 1,3-6 0,2 6-1,1-4 56,-2-5 0,6 5 0,-1 0 0</inkml:trace>
  <inkml:trace contextRef="#ctx0" brushRef="#br0">25247 13261 8196,'-29'-32'341,"2"1"1,-1 0 0,12 6-1,2 3 642,4 4 0,7-1 0,0 3 0,6 4 0,7 6 0,8 4 0,10 2 0,9 2 0,8 2 0,4 5-4291,5 3 1,0 1 3307,3 1 0,-8-7 0,-3-1 0</inkml:trace>
  <inkml:trace contextRef="#ctx0" brushRef="#br0">25647 13087 8262,'-19'-17'518,"3"8"0,-5-9 0,2 10 0,2 7 0,3 2 1,0 4 765,1 4 0,0 13 0,-1 6 1,2 5-1,4 5 0,3 4 1,7 4-1878,6 1 0,4-9 0,15 2 0,6-3 0,4-4 593,3-6 0,11-1 0,4-5 0</inkml:trace>
  <inkml:trace contextRef="#ctx0" brushRef="#br0">25940 12914 9256,'-13'-55'0,"0"9"3276,-1 17 1,7 14 0,3 19-2688,2 5 1,2 10-1,0 8 1,0 7 0,0 6-1,0 3 1,2 3-607,2 1 0,3-4 0,5 2 0,-1-5 0,-2-6 1,-1-6-1,1-6-4483,0-3 0,-6-8 5267,2-11 0,-4-8 0,-1-8 0,0-2 0,0 2 0,0 1 103,0 2 1,8 5 0,3 6 0,10 6 0,7 9 0,11 10-3618,5 6 0,5 7 2747,4 8 0,-5 9 0,-25-22 0,0-1 0</inkml:trace>
  <inkml:trace contextRef="#ctx0" brushRef="#br0">24074 14313 7988,'0'-19'0,"-4"0"0,-2-3 2521,-2 4 1,6 10 0,-3 10-1604,4 10 0,7 7 1,2 9-1,4 3 1,2 3-1,-1 2 0,0-2-682,1-1 1,-1-2 0,0-6 0,1-3 0,-1-6 0,0-4-662,1-3 1,-1-6 0,0 0 0,1-6 0,-1-7-1,0-7 1,1-6 134,-1-7 1,-4-3 0,-2-4-1,1 2 1,-3-1 0,1 1 0,-3 1 1090,-1 1 0,-1 7 0,2 5 0,3 2 1,2 4-1352,2 4 0,2 5 0,1 6 0,1 0 0,-1 3 0,0 5 0,2 7-1178,3 4 0,-2-1 1,5 4-1,0 2 1728,-1 1 0,2 1 0,5 1 0</inkml:trace>
  <inkml:trace contextRef="#ctx0" brushRef="#br0">24794 14287 7988,'0'-27'1030,"0"0"1,0 2 0,0 2 313,0 0 1,0 7 0,2 0 0,1 4-235,1 3 1,2 6 0,-3 0-1,1 6 1,-1 6-679,-1 3 0,-2 1 0,0 2 0,0 1 0,0 3 0,0 1-593,0-1 0,0 3 0,1-4 1,2-2-1,3-1-1158,2-2 0,0-5 0,6-4 0,-1-4 0,-1-4 1542,-3-5 0,-3-4 0,-6-4 0,-2 0 0,-1 0 2894,-1 2 0,-5 9 1,5 6-3093,1 8 1,3 4 0,4 1-1,5 0 1,3 1 0,3-1-1,1 0-1664,2 1 1,4-5-1,-3-2 1,0-1 0,2-3-1,-2-3-2155,1-5 1,2 2 3793,-4-5 0,5-1 0,-2-5 0</inkml:trace>
  <inkml:trace contextRef="#ctx0" brushRef="#br0">25181 14340 9875,'7'-6'1404,"-2"-3"0,-4-3 0,-1-1 1,0 0-1,0-1 0,0 1 1,1 0-1479,4-1 0,-1-3 0,8 0 0,4 4 0,2 3 0,3 1 0,0 1-1334,2 4 0,-3 2 1,-3 2-1,-2 0 0,-1 2 1,-1 1 446,0 1 1,-4 5 0,0-4-1,1-2 1,1-3 1514,-2-5 1,-3 2-1,-5-6 1,2-1 1931,1-2 0,2 5-2058,-1 2 0,-4 10 0,4 4 1,-4 2-1,-1 3-501,0-1 1,2-4 0,1 0 0,3 0-1,1-2-1362,3-2 1,2 1-1,5-2 1435,5-1 0,0 4 0,11 1 0</inkml:trace>
  <inkml:trace contextRef="#ctx0" brushRef="#br0">25794 14167 7988,'-19'-14'1139,"4"6"1,-3 0 0,3 2 915,2 3 0,1 3 0,3 5 0,5 4-2504,2 2 0,2-2 0,2 0 0,2 2 0,4 0-1224,-1 3 1,0-5 2594,-2 0 321,-4-7 1,7 4 0,-4-6-1935,5 0 0,9-1 1,4-2-1,5-3 1,2-1-1,4-4 1,1-1 690,3-1 0,1-6 0,2-2 0</inkml:trace>
  <inkml:trace contextRef="#ctx0" brushRef="#br0">26234 13714 8001,'0'-14'5560,"-2"2"-4520,-2 4 0,2 8 0,-2 10 0,2 6 0,1 8 0,-2 6 0,-3 5-800,-1 4 1,2-1-1,-2-1 1,1-3-1,1 0 1,1-3-1,0-1 1,1-5-2628,1 0 1,2-5 0,0-3 2096,0-2 1,5-13-1,-1-7 1,0-5-1,1-5 1,-1-1-1,-1-4 2334,-1 0 1,-2 3-1,0 0 1,0 2-1198,0 2 1,-2 5 0,-1 5-1,-1 6-1612,1 6 0,1 3 0,2 1 0,2 1 0,4-1 0,6 0 1,5 0-3478,4 1 0,3-7 4242,7-2 0,9-4 0,7-1 0</inkml:trace>
  <inkml:trace contextRef="#ctx0" brushRef="#br0">26567 13780 10604,'-21'-13'0,"3"1"750,4 3 1,5 3 0,0 6 0,-1 2 0,-1 4 0,1 7-294,1 8 0,6 5 1,-1 6-1,2 3 1,2 4-1,2 1 1,2 0-2273,5 0 1,9-2 0,4-1 1814,3-1 0,2-7 0,-1 4 0</inkml:trace>
  <inkml:trace contextRef="#ctx0" brushRef="#br0">26714 14073 6817,'-14'-25'0,"1"-4"0,0-2 1873,-1 4 1,7 6 0,1 8 0,2 0-1054,-1-1 1,2 2-1,8 3 1,5 7 0,5 4-1,4 7-1274,2 3 1,-1 2-1,4-1 1,-2 0 0,1 1-1,-3-1 1,-3 0-1,-6 1-110,-2-1 0,-6-4 1,0-2-1,-6-1 1,-6-3-1,-2 0 1,-3 0 937,1 1 1,0 2 0,-1 0-1,1 6 1,0 7 0,-1 5-375,1 4 0,-6 20 0,-2 0 0</inkml:trace>
  <inkml:trace contextRef="#ctx0" brushRef="#br0">24767 14993 8231,'9'-12'0,"-1"2"1107,-2 1 1,-2 0-526,-4-4 0,-4 4 1,-2 1-1,-2 3 1,-2 2-1,-2 1 1,-1 2 182,-1 0 0,1 0 0,1 2 0,3 2-653,5 5 1,2-2 0,2 2 0,2 2 0,2-1-1,7 0-338,5-1 1,0-6 0,5 2 0,-2-4 0,-2-1 0,-3 0 0,-2-1-43,-3-4 0,-1-2 0,-5-7 1,1 1-1,-1 0 0,-3-1 1,-3 1 1957,-1 0 1,-5-1-1,3 1-233,-2 0 1,7 7-1370,1 6 0,6 6 0,7 7 0,0 0 0,2 1 0,3-1 0,4 0-688,3 1 0,2-2 0,0-4 0,-1-3 1,1-4-1,0-1 42,-1 0 1,-5-4-1,-3-2 1,-5-1-1,-2-4 1,-4-1 958,-1-1 1,-2 4 0,-4 0 0,-1 0-11,-4 2 1,4 3 0,-2 7 0,6 2-1,6 3 1,4 2-299,5 2 0,1 0 0,6-3 0,1-5 0,2-2 0,-2-2-356,-2 0 0,0-2 0,-7-2 1,-2-7-1,-4-3-14,-7-4 1,-2 0 0,-4 6 0,-4 2 0,-6 1 0,-5 0 0,-3 2 615,1 2 0,0 5 1,3 5-1,-1 5 0,4 6 1,4 7-624,3 2 1,2 3 0,5 2 0,5 1 0,7 0 0,10-2-6571,6-2 6854,-1 3 0,17-16 0,-4 6 0</inkml:trace>
  <inkml:trace contextRef="#ctx0" brushRef="#br0">25887 14527 7992,'12'-9'772,"-2"1"0,-2 1 1975,-2 0-1329,-2 4 1,-4-2 0,-1 11-565,-4 7 0,-2 8 0,-7 10 0,0 5 0,-3 2 0,0 4-875,0 2 0,4-1 1,3 4-1,2 1 1,2-2-1,5 0-3437,4-3 0,10-2 3458,9-1 0,9 0 0,3 0 0</inkml:trace>
  <inkml:trace contextRef="#ctx0" brushRef="#br0">26287 14926 7981,'-12'-35'1667,"-6"-1"0,1 13 1,-1 14-1257,3 6 1,3 4 0,2 2 0,2 3-1,1 2 1,1 3 0,0 6-719,3 5 1,2 3 0,1 3 0,3 2 0,4 1 0,8-1-3600,4-2 3906,3-2 0,5-5 0,0-2 0</inkml:trace>
  <inkml:trace contextRef="#ctx0" brushRef="#br0">26354 14900 7981,'-15'-40'593,"-3"0"0,-1 10 1,-3 5-1,4 4 113,3 5 1,3 6 0,5 4-1,7 6 1,9 9 0,8 7-1,9 5-706,3 2 0,14 8 0,-1 3 0</inkml:trace>
  <inkml:trace contextRef="#ctx0" brushRef="#br0">26580 14980 8031,'-13'-18'650,"0"3"1,-1-10 647,1 10 1,6 9-1,4 11 1,6 4-1160,5 2 1,10 3 0,3-1 0,1 0 0,2-1 0,3-1-847,2-3 0,2-3 0,-4 2 1,0-1-1,-1-3 0,-1-1 0,-2-2 84,-6 0 1,-2 0 0,-1-2-1,-3-2 1,-2-5 1148,-4-3 1,-4-1 0,-2-1-1,-4 3 1,-4 0 0,-2 2 628,-3-1 1,2 3 0,2-1 0,1 1 0,-1 1 877,-2 0 0,5 0 1,2 2-2010,4-5 0,2-2 0,4 1 0,3 1 0,4-1-231,2-2 1,-6 4-1,-2 4-146,-4 2 0,-5 10 1,-10 5-1,1 9 0,1 8 1,2 7-1,1 6-5156,0 6 5509,8 3 0,8 1 0,5 0 0</inkml:trace>
  <inkml:trace contextRef="#ctx0" brushRef="#br0">26114 16699 22051,'-14'-25'-1435,"7"3"0,3-8 0,4 6 1,4 8 930,5 6 0,-2 4 0,-1 6 361,-4 0 1,-5 0 0,-9 1 0,2 2 287,1 2 1,4 0 0,-4-2 0,0 3-279,2 2 1,1 1 0,6 4 41,0 0 0,-1-5 1,-4-4-1,-4-2 0,-4-2 1,-5 0 303,-4 0 1,-8 0-1,-2 0 1,-2 0-1,-5 0 1,-2 0-1,-7 0-109,-4 0 0,5 6 1,-9 2-1,-3 4 0,-2 3 1,-4 3-1,2 6-103,3 5 1,-1 4 0,5 4 0,2-2-1,0 2 1,2 2-98,0 1 1,-6 0 0,9 0 0,3-2-1,5-1 1,7-4-39,7-5 0,2 6 0,7-7 0,2 1 0,3 0 0,2 0 1,4 3 311,1 5 1,0 4 0,2 3 0,-4 6 0,-1 2 0,0 9-301,-1 2 1,-2-4 0,-1 10 0,-1-2 0,0-4 0,-4 2-885,-4 1 713,2-7 0,6-23 1,-1 0-1,-13 24 0,-2-1 1,-1-4-1,3-5 129,-2-1 1,1-7 0,2 5 0,0-3 0,2 0 0,1-2-243,2 2 280,-6 6 0,0-4 1,-3 6-1,1 6 1,1-1-1,-4 2-10,-1-2 0,4-4 0,1 4 0,3-4 0,7-3 0,3 0 0,6-2 247,2-2 0,4-4 1,4-1-1,0-2 0,0-1 1,1-1 62,4 1 0,2-3 1,6 2-1,2 1 1,3 3-1,6 3 1,5 4-196,7 5 0,4-2 0,4 9 0,-19-29 0,1 0 0,1 0 0,2 0 1,2 1-1,2-1 0,0-1 0,2 0-101,0-1 0,1-1 1,5 0-1,1-1 0,0 0 1,0 0-1,3-1 0,0-1 1,2-2-1,0-1 1,-1-2-1,1-1 132,-1-2 0,1-1 1,5-3-1,0-2 0,1-1 1,-1-2-1,0-1 0,0-2 1,-1-1-1,-1-1 0,-2-2 1,0 0 111,-1-1 0,-1-3 1,2-1-1,-1-3 0,-4-2 1,-2-2-1,1-1 1,-1-1-1,0-1 0,0-1 1,-2-1-1,0 0 290,-1 1 1,0-2-399,1-4 1,0 0 0,-2 1 0,0 0 0,3-5-1,0-1 1,1 0 0,-2-1 0,1 0 0,-1-2 0,0-1-1,-1-1 4,0-2 0,-1-2 1,1-2-1,-1-2 0,1-3 1,1-2-1,-2 0 0,0-2 1,-1-1-1,-1-1 0,-1-3 1,0 0-1,-1-2 0,-1 0 54,0-2 0,0-1 0,0-4 1,-2-1-1,-3 3 0,-2 0 1,0-1-1,-1 0 0,-1-2 1,0 0-1,-2 0 0,0 1-31,0 0 0,-2 0 1,0-4-1,-2 0 1,-5 4-1,-2 1 1,-1 0-1,-1 1 0,-3 0 1,-2 0-1,-2 2 1,-3 1-1,-4 0 1,-3 1-1221,-3 3 1,-6 0 1178,-5 2 0,-5 0 0,-5-3 0,-2 2 0,-7 0 0,-2 1 0,-4 1 0</inkml:trace>
  <inkml:trace contextRef="#ctx0" brushRef="#br0">20462 15366 17350,'0'-18'-4308,"0"1"4417,0-1 0,-2 5 0,-2-1 1,-5 2-1,-3 2 0,-1 1 1,-1-1-1,1-1 0,0 3 1,-1 2-1,1 1 528,0 1 0,5 1 0,5 7 0,9 5 1,12 4-1,15 5 0,13 3-535,11 0 1,-21-7 0,1 0 0,1-2 0,1-1 0,-1 1 0,1 0 0,0 0 0,1 0 0,-2-1 0,1 0-68,-2 0 0,1 0 1,0 0-1,0-1 1,28 12-1,-5-3 1,-6-1-1,-6 0 28,-5-2 1,-10-1 0,-6-2 0,-5 1 0,-6-1 0,-3-1-271,-4-3 1,-10-3-1,-3-8 1,-12-4-1,-7-5 121,-6-6 1,-12-8 0,-3 0 0,-7-5 0,-11 1 0,-4 1 232,-2 1 1,31 15 0,-1 2 0,-26-10 0,1 4 0,1 6 0,6 2 0,5 5-7,5 2 1,10 2 0,4 4 0,5 4-1,7 3 1,7 2-1029,5 4 0,11 3 1,16 6-1,15 1 1,17 3 873,13 4 0,-24-13 0,3 1 1,3 0-1,0 1 0</inkml:trace>
  <inkml:trace contextRef="#ctx0" brushRef="#br0">17782 18032 8481,'0'-21'0,"-1"3"668,-3 9 1,3 3 0,1 6 0,8 0 0,5 0 0,4 2 10,0 2 1,7-2 0,0 2-1,4-2 1,4-2 0,2 0-1,4 0-174,0 0 0,2 0 0,0-2 0,0-1 0,-1-3 0,-2-1-174,-2-3 1,-4-2-1,3-2 1,-1 0-1,-5-3 1,-3-1 0,-4 2-149,-2 1 0,3-2 0,-2-1 0,-1 0 1,0 0-1,-4 1-146,-5 0 0,5-3 0,-5-3 0,2 0 0,3-1 0,0 2 0,-2-2-173,-2-1 0,-2 1 1,2 0-1,0-1 0,-4 2 1,-1-3-1,-3 3-78,-1 1 1,-4-2 0,-2 5 0,-5-1 0,-3 0-1,-1 0 300,-1 1 1,-5 0-1,-2 3 1,-1-2-1,1 2 1,1 1 35,-1 1 0,3 1 0,-3 0 0,2-1 1,1 1-1,0 1 0,-1 2-89,-1 1 1,2 6 0,-3-3 0,-1 2-1,-2-1 1,-6 2 0,-2 2 43,-5 1 0,-2 0 0,-1 0 1,0 1-1,-1 2 0,-2 3 157,-2 2 1,1-4 0,6 5 0,2 1-1,3 2 1,4 1 0,1 1 302,2-1 1,3 6-1,-2 4 1,2 3-1,6 5 1,2 6-538,1 6 0,7 0 0,3 6 0,2 0 0,2 0 0,0-2 0,2-1 0,2-3 0,5-3 0,9-3 0,4-3 0,3 0 0,3-3 0,3-1-559,5-5 0,8-7 0,5 0 0,3-4 1,1-2-1,2-3-516,3-4 1,-3-4-1,3-1 1,-4 0-1,1 0 1,1 0 1074,2 0 0,0 6 0,-5 1 0</inkml:trace>
  <inkml:trace contextRef="#ctx0" brushRef="#br0">17316 17765 8495,'-12'-22'310,"3"0"1,-3-5 0,5 9 0,-2 2-1,0 1 1,-1 2-77,-2 0 1,-1 4 0,-1 0 0,1 0 0,-2 0 0,-3 0 0,-4 0 0,-3 0 0,-3-1-152,-3-5 1,-3 0 0,-8-7 0,-1-2 0,0-1 0,2-1 0,2-1 0,1-1 0,2-2 0,1-2 0,1-1 0,-2-1 0,0 0 146,1-3 0,1 3 1,-3 0-1,3 0 1,0 0-1,0-2 0,-3 1 1,-2-1-388,-1-1 0,-4-1 0,-2-4 1,0-1-1,-2-1 0,1-1 1,-3-1-1,-1-2 161,2-4 0,22 24 1,0-1-1,-22-27 1,1 0-1,2-3 0,2-1-4,1 3 1,23 23 0,0 0 0,2 0-1,1-1 1,-15-33 0,4-1 0,3-2-20,14 34 0,0 0 0,-1-2 0,0 1 0,3-2 0,2 1 0,-6-35 0,8 36 0,1 1 0,0-1 0,2 0 1,0 0-1,1-1 27,-1-36 0,4 3 0,0 35 0,0-1 0,2 0 0,0 0 0,0 1 0,1-1 0,-1 0 0,0 0 0,1 1 0,1-1-69,6-36 1,-6 35 0,1 1 0,8-33-1,3 1 1,4 1 0,3 0-57,2 3 1,-14 29-1,0 0 1,15-30 0,2-1-1,-14 33 1,1 0 0,15-33 53,1 2 1,-13 29 0,1 0 0,-1 2 0,0 1 0,1-1 0,0-1 0,1-1 0,0 0 0,1 2 0,0 1 0,2 0 0,2 1 130,0 2 0,1 1 1,-2 2-1,1 0 0,3-1 1,1 0-1,0 4 0,0 0 1,0 2-1,0 2 0,2-1 1,-1 2-1,31-17-154,-3 3 0,-8 7 1,-6 7-1,-3 0 0,-3 4 1,-6 1-17,-4 2 0,-8 0 0,-1-1 0,-2 1 0,-4 0 0,-3 1-187,-4 3 0,-3-3 0,4 3 0,1-3 0,2-1-736,1 0 1,1 5 1096,-1 4 1,0 2 0,1 2 0</inkml:trace>
  <inkml:trace contextRef="#ctx0" brushRef="#br0">16649 13034 14716,'18'-55'0,"7"6"0,11 9 0,4 9 1448,1 9 1,-7 12 0,-3 7 0,-4 6-1981,-5 6 1,-2 16 0,-9 10 0,-3 13 0,-11 9 0,-13 12-1,1-31 1,-1 2 0,-5 3 0,-1 1 268,-4 2 1,-2 0 252,-4 7 1,-1-1 0,-1-3 0,0-1 0,-2 4 0,-1 1 0</inkml:trace>
  <inkml:trace contextRef="#ctx0" brushRef="#br0">26127 17085 9315,'0'-53'-106,"2"6"0,4 2 0,5 5 247,6 5 0,0 2 0,-2 8 0,2 1 0,2 4 1,2 0-1,4 4 0,3 3 0,3 2 0,-1 4 1,-4 0-1,-4 1-83,-4 0 0,-3 1 0,-3 4 1,-5-2 378,-7-2 0,-6-3 1,-7 2-1,-2-2 1,-1-1-1,-3 0 1,-1 1 118,1-3 0,0 1 0,1-1 0,-4 4 0,-3 1 0,-2 3-310,0 2 0,-1 1 0,-1 0 0,-4 0 0,-2 1 1,-5 4-456,-3 3 0,-3 4 0,3 2 0,-3-1 0,-2 0 1,0-1-1,0-1 0,4-4 389,2-1 1,2 3-1,0-3 1,2 0-1,2 1 1,5-1 47,3 0 0,-2 3 0,1-3 0,1 1 0,-4 3 0,1 2-312,-1 2 0,-5 3 0,0 3 0,-5 0 1,-2 4-1,-1 1 0,1 2-68,-1-1 1,0 0-1,2-3 1,-2 0-1,4-1 1,2-1 262,4-4 0,4 0 1,-4-3-1,3 3 1,2-4-1,2 2 1,0-2 353,-3 3 1,1 2-1,-5 0 1,-1 3-1,-1 2 1,-1 3-548,-4 2 0,-1 6 1,3-2-1,-1 2 0,-1 2 1,1-1-5,2 1 1,10-2-1,1 3 1,5-3-1,6-1 1,3-4-1,5-1 273,3-1 0,2 0 1,4-1-1,0 1 0,0-2 1,1 0-1,4-1-38,4 0 1,4 8 0,3-3 0,4 2-1,0 3 1,4-2-285,1 1 1,8 5-1,2 1 1,4 4-1,1 1 1,0 1 4,0-1 1,4 5-1,2-3 1,2 0 0,2 0-1,0-3 1,1-2 338,-2-1 1,-1-4 0,4-4 0,0-2 0,-2-5 0,7-1 0,2-4 213,6-2 0,-27-10 0,0-1 0,30 6 0,4-1 0,-33-6 0,1-2 0,0 0 0,0 0-293,0-1 0,0 0 1,2 0-1,-1 0 1,33 0-1,-36-1 1,-1 2-1,1-1 1,0 1-1,0 0 1,0 1-1,0-1 1,1 1-116,1 0 0,0-1 0,-2-2 0,1 0 1,3 2-1,0 0 0,0-1 0,-1-1 0,-1 0 1,0-1-1,0 0 0,0 0 0,35-3-99,-37 1 0,0-2 0,2 0 1,0-1-1,-2-3 0,-1-1 1,1-1-1,0 0 0,-1-2 1,0 0-1,33-14 526,-1-2 1,-1-6-1,-4-4 1,-5-4-1,-2-5 1,-7 0 780,-3 0-1313,-2-10 0,-10 6 0,-2-10 0,-5 1 1,-7 1-1,-6-4-460,-6 0 1,-4-2 0,-6-2 0,-5-1 0,-7 0 0,-10 1 0,-6 1 37,-7 2 1,16 32-1,-3 0 1,-24-24-1,-5 4 1,23 25-1,-3 1 1,0 2-1,-2 0 247,-1 3 1,-1 0 0,-5 0 0,0 2-1,0 2 1,-1 1 0,0 1 0,-2 1-1,1 2 1,-1 1 0,3 4 0,0 1-1,1 0 1,1 2-437,-1 1 1,1 1 0,-35 7 0,3 7 0,3 10 0,1 5 685,0 3 0,34-13 0,0 1 0,-34 15 0</inkml:trace>
  <inkml:trace contextRef="#ctx0" brushRef="#br0">19169 14966 9954,'-6'-20'-112,"4"0"0,-9 7 1,3 0-1</inkml:trace>
  <inkml:trace contextRef="#ctx0" brushRef="#br0">19142 14900 9954,'-12'-14'-114,"3"1"1,3 0 0,6-2 0,0-1 357,0-2 1,2-6 0,2 2 0,5-3 0,5-2 0,2 2 0,3 1 0,0 4 0,2 0 0,-2 6 0,1 2 0,-4 4 402,-1 2 0,-2 2 0,-1 5 0,-2 5 0,-2 8 0,-2 8-456,-3 7 1,-2 6-1,-1 7 1,-1 6-1,-4 7 1,-4 4 1200,-3 5-1059,-1 7 1,4-2-1,2 4 1,1-2 0,3-3-81,1 2 0,2-1 0,0-2 1,0-2-1,0 0 0,0-1-174,0-1 0,0-2 0,-1-10 1,-2-4-1,-3-1 0,-1-5-383,-4-4 0,-1-6 1,-1-7-1,0-3 1,-1-3-1,0-5 1,-4-4-1,-4-3 1,-4-3-1,0-2-85,-1-1 1,2-10 0,1-5-1,4-4 1,-1-6 0,2-5-1,-1-6 55,4-2 1,6-4 0,1-2 0,0-5-1,1-1 1,2 1 0,2 5 0,0 2-1,1 4 1002,1 2 1,2 8-1,-1 9 1,-2 2 0,-3 7-1,-2 6-309,-2 9 1,0 10 0,-1 16-1,4 9 1,1 11 0,3 12 0,4 7-1,3-32 1,3 1-1081,3 2 0,2 1 0,1-2 0,2 0 1,4 6-1,2 1 743,1-1 1,2 0 0,3 0 0,2 0 0,2 0 0,-1 1 0</inkml:trace>
  <inkml:trace contextRef="#ctx0" brushRef="#br0">18915 18645 16430,'-20'-8'-361,"0"-4"0,7 5 0,0 0 217,0 2 1,1-2 645,3-2 1,-2 2 0,7-2 0,2-2 0,5 1 0,6 0 0,3 2-1,2 2 1,-1 2 0,0-1 164,0 1 1,1-1 0,-1 5 0,0 0 0,1 2 0,-1 2 0,0 5-1328,1 3 0,4 1 0,-2 2 1,-1 3-1,-2 3 0,2 1 576,0 0 0,-1 0 0,0 5 0</inkml:trace>
  <inkml:trace contextRef="#ctx0" brushRef="#br0">18849 18871 16827,'-36'0'0,"4"0"455,4 0 1,4-1 0,11-2-1,1-3 59,3-2 0,13 6 1,13-3-1,5 4 0,7 1 1,4 1-1,5 4-3032,5 3 0,-1 6 2474,2 4 1,-2-10-1,-2 4 1</inkml:trace>
  <inkml:trace contextRef="#ctx0" brushRef="#br0">19262 18751 17666,'0'-29'-1394,"0"2"0,6 9 0,3 14 1969,3 2 0,3 2 0,2 0 0,6 2 0,3 4 1,4 6-1,2 5 0,1 4-625,0 3 0,2 5 0,-2 3 1,-1-3 20,1-1 1,4-1 0,-3 0 0</inkml:trace>
  <inkml:trace contextRef="#ctx0" brushRef="#br0">19862 18871 18574,'-13'-13'434,"-1"0"0,1 1 0,0 3 0,-1 3 0,1 2 333,0-1 0,-5 11 1,-1 12-1,-2 8 1,-3 14-1,-1 8-2396,-2 7 1225,-5 13 1,8-8-1,11-23 1,-1 0 0,2 3-1,1 0 326,0 3 0,1-1 1,-3-4-1,1 1 0,1 0 1,1 0-1</inkml:trace>
  <inkml:trace contextRef="#ctx0" brushRef="#br0">26594 17085 8856,'6'-41'0,"2"8"-128,4 13 0,2 3 0,-1 13 0,0 1 308,1 1 0,-13 2 0,-5 0 0,-8 0 0,-6 0 0,-4 0 0,-3-1 0,-3-2 1,-2-3-46,-1-1 0,-5-1 0,4-2 1,-1 1-1,0-1 0,4-2 113,1-1 0,1 4 0,0 1 0,1 2 0,-2 3 0,-4 2-352,-3 1 1,-9 0 0,-5 0 0,-6 1 0,-6 4 0,-7 4 0,-5 3 69,35-6 0,-1 1 1,-4 0-1,-1 1 1,-1 0-1,0 0 0,0 1 1,1 1-1,0 0 1,0 1-1,3 1 0,-1 1 106,1 1 1,1 2-345,2 0 0,2 2 1,2 1-1,1 2 1,-26 19-1</inkml:trace>
  <inkml:trace contextRef="#ctx0" brushRef="#br0">7372 6317 26866,'-8'-6'-1521,"2"3"0,6-6-871,0-1 1,6 4 2627,3 2 0,-2 1 0,2 0 0,2-2 1,-1 4-365,-1 4 1,-3 0-1,-8 6 1,-1 1 0,-1 2-1,1 1 1,3-1 599,4-3 0,5 3 0,8-5 0,3 0 0,4-2 0,4-4 0,2-1 0,2 0 143,4 0 0,0 0 1,2 0-1,4 0 1,0 0-1,3 0-467,-1 0 0,2 5 1,-3 1-1,2 0 0,-2 1 1,-2 0-1,-1 2-326,0-1 0,3 2 0,0-4 0,-2 0 0,4 1 0,-1-1 419,2 0 0,0 0 0,-3-3 0,3 2 0,1-2 0,4-2 1,1-1 177,1 0 1,5 0-1,-1 0 1,0 0 0,-2 0-1,-2 0 1,0 0-413,0 0 1,-5 0-1,-2 0 1,-2 0-1,1 0 1,-2 1 181,-2 4 1,-2-4 0,-2 4 0,-2-4 0,2-1 0,0 0 0,0 0-190,-1 0 0,-1 0 0,4 0 0,-1 0 0,1 0 0,4-1 0,1-2 0,2-2 0,-1 1 0,-4 4 0,2 0 0,3 0 0,0 0 0,0 0 0,-2 0 0,-4 0 0,0 0 0,2 0 0,-1 0 0,2 0 0,0 0 0,-7 0 0,5 0 0,-1 0 0,-3 0 0,0 0 0,-1 0 0,-1 0 0,-1 0 0,5-1 0,-1-2 0,4-3 0,-1 0 0,1 0 0,2 0 0,2 3 0,0-2 0,0 3 0,-3 0 0,0 2 0,1 0 0,-7 0 0,3 0 0,-1 0 0,-2 0 0,0 0 0,-3 0 0,-2 0 0,4 0 0,-5 0 0,-1 0 0,-2 0 0,-1-1 0,-1-4 0,1 4 0,0-4 0,-2 4 0,0 1 0,-1 0 0,1 0 0,-2 0 0,-3 0 0,0 0 0,1 0 0,-2 0 0,1 0 0,-4 0-2648,-1 0 1,-2 0 2621,0 0 0,-17 0 1,-5 0-1</inkml:trace>
  <inkml:trace contextRef="#ctx0" brushRef="#br0">5532 6943 29035,'-13'-7'-503,"-5"1"1,0 6 0,2 0 0,1 0 554,2 0 385,5 0 1,4 0 0,8 0-140,5 0 1,2 2 0,-1 1 0,0 2 0,4 1 0,3 2 70,4-1 0,3-2 0,7 2 0,6-1 0,6-2 0,7 1 0,5-1-369,3-1 0,10-1 0,-1-4 0,1-1 0,3-3 0,1-1 0,-33 3 0,-1-1 0,1 2 0,-1-1 0,35-8 0,1 4 0,0 0 0,-3 0 0,-1 1 0,-5-1 0,0-2 0,-3 3 0,-2-1 0,-7 1 0,-4 1 0,-5 0 0,-5 1 0,-5 0 0,-5 3 0,-5-2 0,-3 2 0,-2 2 0,-3 0 0,-7 2 0,-4 2 0,-4 5-1290,-1 3 0,-6 1 0,-3 2 0,-2 1 0,-3 2 1006,1-2 1,0-1 0,-1-2 0</inkml:trace>
  <inkml:trace contextRef="#ctx0" brushRef="#br0">18302 17152 8372,'0'-13'0,"-1"-1"-110,-4 1 1,4 0 0,-4-1 0,4 1-1,-1 0 1,0-1 0,-3 1 0,2-2 0,2-1-1,1-2 1,0 2 0,1 0 695,4-2 0,-4 3 0,5-4 0,-2 1 0,1 0 0,-2 2-277,-2 1 0,-2 3 1,-4 2-1,-4 3 1,-4-1-360,-5 1 0,-2 4 1,-7-2-1,0 4 1,1 1-1,-2 0 1,-2 0 76,-1 0 0,-5 0 0,5 1 0,2 4 0,-1 4 0,0 3 11,-1 1 0,0 6 0,6 5 0,1 5 0,2 8 0,0 5 0,1 7-146,3 7 1,9-1 0,5 13 0,5 0 0,7-4 0,7-1 137,4-3 0,3-7 1,5 3-1,1-5 0,3-8 1,5-6 237,2-6 1,-2-9 0,-2-6-1,0-5 1,-2-7 0,2-4 0,0-6 50,3-7 0,1-12 0,-1-11 0,-3-4 0,-2-4 0,-4-5-479,-4-3 1,-5 0-1,-7 2 1,-3 4 0,-5 3-1,-2 7-546,-2 7 0,-2 1 0,-3 11 0,-9 5 1,-7 8-1,-4 8 706,-1 10 0,-7 11 0,-1 9 0</inkml:trace>
  <inkml:trace contextRef="#ctx0" brushRef="#br0">12557 5851 9383,'-13'-12'-78,"1"7"1,1-7 441,3 5 0,5 1 0,0 3 0,6-1 0,5 1 0,4 1 0,3 4 0,1 2 0,4 7 158,0 5 1,3 5 0,3 8-1,-1 4 1,-1 4 0,-2-2-1,2 1-548,1-2 1,2-4-1,0 1 1,1-5-1,1-5 187,2-8 0,5-5 0,-2-11 0,6-8 0,10-14 0,10-16 0,-26 12 0,1-3 0,4-5 0,-1-1 124,4-6 1,1-1 0,6-8-1,-1-1 1,-1-1 0,-2-1 0,1-1-1,0-1 1,-15 17 0,0 1 0,-1-1-1,0 1 1,0-1 0,0 1-541,14-21 1,0 0 0,-13 18 0,0-1 0,0 1 0,9-11 0,-1 3 0,-2 2-1,1 2 1,-3 4 0,-2 3 0,-3 5 0,-2 3-954,22-23 0,-11 15 1,-13 15-1,-8 12 1202,-7 11 1,-11 20 0,-8 10 0</inkml:trace>
  <inkml:trace contextRef="#ctx0" brushRef="#br0">18169 17539 27187,'-6'-32'-2200,"5"4"0,-4-10 0,5 10 0,3 8 2014,2 6 0,-1 5 0,-4 3 1,1 4-1,2 8 0,2 5-81,-2 2 1,4 0 0,1 1 0</inkml:trace>
  <inkml:trace contextRef="#ctx0" brushRef="#br0">7905 5464 29990,'-8'-13'-1967,"4"-1"1,2 1 0,4 1 0,1 2 0,3 3 2415,1 1 1,2 3 0,4 6 0,1 3 0,-1-1 0,2 1 304,3-3 1,-2-1 0,6-2 0,2 0-385,1 0 0,6 0 0,2 0 0,1 0 0,4 0 0,4 0 0,5 0 0,2 0-241,1 0 1,1 0-1,-8 0 1,1 0-1,1 0 1,-2 0-48,-3 0 1,3 0 0,-8 0 0,4 0-1,1 1 1,-2 2 0,-1 2 234,-1-2 0,-1-2 0,5-1 0,-1 0 1,-2 0-1,-2 0 0,2 0-258,2 0 0,1 0 0,0 0 0,0 0 0,0 0 0,0 0-59,0 0 0,0 5 0,-2 1 0,-1-1 0,-3 3 0,0-2 0,0 0 0,-4 3 0,1-3 0,-3-1 0,-1 1 0,0-3 0,-1-1 0,1-2 0,1 0 0,0 0 0,2 0 0,0 0 0,2 0 0,2 0 0,2 0 0,2-5 0,5 1 0,-1-1 0,2 1 0,1 0 0,0 1 0,0 1 0,-7 2 0,-2 0 0,-5 0 0,-4 0 0,-5 0-339,-4 0 0,-4 0 1,-2 2-1,-3 2 0,-6 5-3385,-6 3 0,-6 7 3365,-8 3 1,-4-8 0,-6-3 0</inkml:trace>
  <inkml:trace contextRef="#ctx0" brushRef="#br0">18302 17778 8583,'6'-40'0,"6"5"0,6 2 260,-2 5 0,-1 5 0,-2 9 1,1 1-1,-3 0 0,-2-1 1,-6 2-1,-7 5 421,-9 7 1,-8 7 0,-10 11-1,-6 6 1,-5 5 0,-5 8 0,-4 6-1,23-17 1,0 0-170,-1 4 0,-1 1 0,-2 1 1,0 1-1,-2 5 0,-1 1 0,-2 1 1,1 0-1,-1 0 0,0 0 1,-1 1-1,0 1-448,1-1 0,0-1 0,3-1 0,0-1 0,4-1 0,0-1 0,0-1 0,0 0 0,2-3 0,0-1 1,1 0-1,1-1-334,-23 26 0,1-10 0,5-4 0,-2-4 1,-1-5-1,-2-4-731,1-2 1,2 0 0,-2-2 0,1-3 0,3-3 0,2-1 0,2 1-688,4 2 1,-2-3 0,4 4 0,2 3 1687,3 5 0,-8 4 0,8 6 0</inkml:trace>
  <inkml:trace contextRef="#ctx0" brushRef="#br0">16316 20044 13676,'5'-13'-143,"-1"-1"1,5 6-1,-5-1 1,-1-2-1,-1-1 1,-2-1 1362,0 0 0,0-1 0,-2 3 0,-1 0 0,-3 4 713,-1 1 0,-2 1 0,-4 5 0,-1 2-2005,1 2 0,0-1 0,-1 6 0,1 2 0,0 2 1,-1 3-1,1 2 0,0-2 0,1-1-375,3-2 0,-1 1 1,5-1-1,2 0 1,2 1-1,1-1 1,1-1-1,5-2 399,8-1 0,-1 4 0,6 5 1,-1-1-1,1-1 0,0 0 0,1 2 797,-4-2 0,-6 0 1,-2 1-1,-2 2 0,-3 0 1,-3 2-659,-5 0 1,-2-4 0,-8 4 0,-1-2-1,-4-1 1,-2-1 0,-4-3-174,-4-2 0,-1-3 0,4 1 1,0-2-1,1-2 0,1-3 0,1-2-925,2-1 1,5 2-1,0 1 1,5 1-3223,7-1 1,13-1 4264,14-2 1,21-18-1,6-4 1</inkml:trace>
  <inkml:trace contextRef="#ctx0" brushRef="#br0">16756 19924 13536,'-7'-44'-2367,"2"8"4005,4 12 0,7 16 1,1 9-1,0 11 0,-1 10 1,-1 8-876,-1 5 1,1 5 0,-5 5-1,0 2 1,-2 2 0,-1-2-2500,-1-1 0,-1-1 0,5-5 0,0 0 0,2-3 1678,2-6 0,4 0 0,5-10 0</inkml:trace>
  <inkml:trace contextRef="#ctx0" brushRef="#br0">16849 20257 13536,'-6'-32'-152,"3"2"1,-4 2 2095,1 10 1,2 11-1,5-1 1,4 4-1882,3 5 1,10 5-1,6 8 1,6 0-1,5 3 1,4 1-1469,1-2 1,0 0 0,-2 0-1,-2 1 1,-5-4 0,-5-3-1,-3-1 1365,-6-1 0,-9-2 1,-10-6-1,-8 0 1,-6-2-1,-1-2 1,3-4 3315,0 1 1,1-4 0,1 6-2535,3-3 1,3 7 0,8 1-1,4 6 1,6 2 0,4 1 0,2 0-1,-1-1-1051,1-4 1,4 2-1,-4-2 1,-2-1 0,-1-1-1,-1-2 1,-3-2-1,0-2-140,-2-5 1,-6 2 0,1-2 0,-1 0 0,0 0 0,1 0 0,-1-1 675,-1-2 1,-2 3 0,-2 2 0,-1-1 391,-1 1 0,0 5 0,4 2 0,0 8 0,0 4 0,1 1 0,3 0-162,5 1 1,3-1-1,3 0 1,3 1 0,4-1-1,3-1 1,2-2-517,-1-1 0,1-6 0,0 1 0,-1-2 0,1-2 0,-2-2 0,-1-2-248,-2-5 1,-5-3 0,2-1 0,-3 0-1,-1-1 1,-5 1 308,-2 0 1,1-1 0,-5 1 0,-1 0 0,-2-1 447,-1 1 0,-1 1 0,-3 5 0,-5 7 1,-2 9-1,1 5-354,1 4 1,2 4 0,-4-1 0,4 3-1,1 4 1,3 2 0,3 2-2064,4 4 1,10-2 0,9 1 0,8 1 0,9-4 1435,8-5 0,22-12 0,-33-12 1,1 0-1</inkml:trace>
  <inkml:trace contextRef="#ctx0" brushRef="#br0">18862 19857 9376,'0'-20'0,"-1"2"742,-4 3 1,2 3 0,-6 3 0,-1 4 0,-3 0 473,-5 1 1,-3-1 0,-5 7 0,-1 4 0,0 7-1,1 8 1,-1 7-98,0 7 0,1 2 0,0 15 1,4 4-1,4 7 0,5-1-1098,4-1 0,3-4 0,9-3 1,6-1-1,9 0 0,7 1 0,6-4-1287,5-6 0,8-1 1,4-12-1,0-1 0,0-3 1,-4-7-1244,-5-6 0,-1-2 0,-8-8 2569,-5-1 1,2 4 0,-7 1 0</inkml:trace>
  <inkml:trace contextRef="#ctx0" brushRef="#br0">19329 20324 13536,'-14'-6'1648,"6"5"0,0-5 3903,2 0-5535,2 4 1,4 2 0,0 9 0,0 3 0,0 1-1,0 1 1,0-1-191,0 0 0,0 1 1,0-1-1,0 0 1,1-1-464,4-3 1,-2 1 0,6-5 0,-1-4 1008,0-4 0,4-4 0,-5-6 1,2 1-1,-2 1 0,1 2 884,-1-1 1,-2 4 0,2 0-1025,-1 0 1,0 6 0,-3 0 0,1 8 0,1 4 0,1 1-1353,3 0 1,2 5 0,4 1 0,3-1 0,6-2 0,4-4-1230,3 0 0,10-6 2471,-1-2 0,9-20 0,-1-6 1</inkml:trace>
  <inkml:trace contextRef="#ctx0" brushRef="#br0">19969 20204 11894,'0'-19'0,"-2"-1"1421,-2 4 0,2 3 0,-1 10-406,6-2 1,0 7 0,6 7-1,0 4 1,0 3 0,0 4 0,0 0-858,-2 4 0,0 1 1,-4 0-1,2-2 0,-2-4 1,-2-1-1,-1-1 1,0 0-835,0-2 0,0-7 1,0 1-1,-1 0 223,-4-1 0,2-2 1,-6-8-1,-2-1 1,-4-3-1,-4 0 1,-1-1 1403,1-1 1,0 5 0,2-1 0,0 3-1,0 1 1,3 0-406,0 0 0,2 1 0,2 3 0,3 7 0,1 4 1,3 4-1,3 2-466,4 2 1,5 1-1,9 0 1,6-2-1,5 0 1,8-1-2048,6-3 1,3-9 0,6-5 0,0-6 0,3-6 841,-1-10 0,1-12 0,-2-4 1</inkml:trace>
  <inkml:trace contextRef="#ctx0" brushRef="#br0">20528 20164 13536,'-7'-19'3703,"0"4"-2740,2-3 0,5 9 0,0 5 0,8 4 0,3 4 1,1 5-249,-3 3 0,3 6 1,-3 1-1,1 0 1,1 1-1,-4-3 1,-1 1-1,-3 0-776,-2-2 0,-1-1 1,0-2-1,0 1-1251,0-1 0,-1-6 1,-4-4-1,-3-4 1392,-4-4 0,-2-4 0,1 4 0,0-1 0,-1 0 0,1 3 731,0 1 1,-5 4-1,0 1 1,3 3-1,4 1 1,3 3-1048,2 2 1,2 6 0,5 1-1,5 1 1,6 0 0,7-1-2197,6 1 0,7 2 1,12-4-1,6-3 2534,7-5 0,-3-4 0,6-6 1</inkml:trace>
  <inkml:trace contextRef="#ctx0" brushRef="#br0">20888 20457 13536,'-13'-13'1390,"0"0"0,4-1 0,1 13 0,1-2-293,0-2 1,4-5-1,0 3 1,6-2 0,6 0-1,2-2 1,4 0-1432,3-3 0,-2 1 0,6 0 0,2-1 0,1 1 0,2 1 0,0 3-2124,-1 5 0,5 2 1,1 2-1,-3 0 2329,-1 0 0,-1 12 0,0 3 0</inkml:trace>
  <inkml:trace contextRef="#ctx0" brushRef="#br0">21368 20577 13879,'0'-13'522,"0"-1"1,0 1 0,0 0-28,0 0 1,0 7-1,0 6 1,0 8 0,0 7-968,0 3 0,-6 10 0,-1 0 0,-2 3 0,0 3 0,0-1 0,2 0 0,2-4 397,4-1 1,7-1 0,1 0 0</inkml:trace>
  <inkml:trace contextRef="#ctx0" brushRef="#br0">21848 20457 13536,'-7'-18'145,"2"1"1,4-1 0,2 5 1063,4-1 0,-4 1 0,5 1 359,0 3 1,0 9-1,3 9 1,-5 4-1,-1 4-1226,2 0 0,-4 1 0,5-4 0,-1-1 0,0 0-522,3 1 1,1-7 0,4-3-1,0-4 1,2-4 0,2-5-309,0-3 0,3-3 1,-4 1-1,2-3 1,-2 2-1,-1-1 1,-2 3-1413,0 2 0,1 1 1,-1 6-1,0 2 1005,1 5 0,-1 3 1,2 4-1,1-2 0,3-1 1,2-1 971,3 0 0,-3 0 0,-1-3 0,0 1 0,-4-1 0,-1-1 230,-2-2 0,0-6 0,-1-3 0,-1-3 0,-4-1 0,-1 0 0,-3-1 0,0 1 2469,1 0 0,-2 4 1,1 1-2255,-6 2 0,0 3 0,-5 8 0,1 4 0,1 3-613,0 1 0,-3 5 1,5-1-1,1 0 0,1-2-276,2-2 0,0 0 0,2-1 0,2-3 204,5-5 0,3-2 0,0-4 0,-2-2 0,-2-5 614,-2-3 1,-2-1-1,-4 0 520,0-1 0,-2 7 0,0 4-946,-3 6 0,1 0 1,4 6-1,0 1 1,0 2-1,1 0-694,4-3 1,-2 2 0,5-3-1,3 1 1,1 0 0,1 0-851,0-2 1,2-1-1,3-6 1,4 0-1,3-3 1593,2-6 1,6-12 0,1-13 0</inkml:trace>
  <inkml:trace contextRef="#ctx0" brushRef="#br0">22941 20084 10155,'5'-27'0,"-1"1"0,-1-1 0,-1 0 0,-2 2 0,0 2 0,0 2 891,0 2 1,4-4 0,2 6 0,1 0 0,4 4 0,1 4-273,1 5 0,-4 13 1,0 7-1,1 8 1,2 10-1,0 6 1,-3 5-1,-4 3 226,1 2 1,-4 2-1,2 0 1,-4-3 0,-4-3-1,-6-2-475,-7 0 0,-3 5 0,-7-1 0,0 2 0,-1 5 0,-2 0 0,-1-1-3243,2 0 0,-2-1 0,-2 0 2928,-3 1 0,-11-13 0,6-2 0</inkml:trace>
  <inkml:trace contextRef="#ctx0" brushRef="#br0">25287 19338 20293,'0'-21'-1258,"2"-4"1,2 4 0,5 0 0,1 4 1450,-1 2 1,2 1 0,-5 1 0,1 1 0,2 2 0,0 2 0,-2 4 0,-1 6 335,-3 5 0,-1 5 0,-4 3 1,-1 2-1,-3 6 0,-1 3 1,-4 5-158,0 5 0,-3-2 0,1 1 1,0 2-1,-2 2 0,-1 1 1,-2 0-1,3 1-879,5 4 1,-1-8-1,7 3 1,1-3-1,3-3 1,3-3-1,3-3-1534,1-1 0,6-6 0,5-4 2133,-2-2 1,5-2 0,0 1 0</inkml:trace>
  <inkml:trace contextRef="#ctx0" brushRef="#br0">25567 19831 20175,'8'-14'-680,"-4"1"1,3-5-1,1 1 1,1 0 695,0 3 1,-2 0 0,3 2 0,-1 2-1,2 3 301,1 1 1,-1-2 0,-2 8 0,-6 8 0,-6 5 0,-7 5 0,-5-2-2,-3-1 1,1 3-1,3 1 1,1 0 0,1 0-1,3-2 1,5-3-390,2 0 0,4-2 0,2-5 0,4-7 0,0-7 0,0-7 0,-1-3-203,1-6 1,-5 1-1,1-2 1,-4-1 0,-4 2-1,-5-1 1,-3 3 438,-1 3 1,-1-1 0,1 3 0,0 3-514,-1 2 1,7 14 0,5 3-1,10 9 1,10 6 0,8 2-2510,10 4 2904,-7-3 1,22 8 0,-10-5 0</inkml:trace>
  <inkml:trace contextRef="#ctx0" brushRef="#br0">25980 19871 15956,'-26'-19'0,"1"-2"0,2-1 0,6 1 0,3 2 0,4 2 0,3 3 0,2 0 1019,7 1 0,8 5 1,9 6-1,2 4 1,1 7-1,0 2 0,-1-1-1317,-2-1 1,-1 3-1,-5 4 1,1-3 0,-2 1-1,-3-4-308,-5 2 1,-4-6 0,-4-2-1,-5-2 1,-3-2 0,-2 0 1023,1 0 1,0-6 0,-1-2-1,3 0 1,0 0 0,4 1 491,1-1 1,3 5-1,7 0-1228,5 6 1,3 5 0,3 5 0,3 0 0,4 1 0,3 1 0,3 1-2044,3 2 0,8-1 2460,5-3 1,7-1 0,-4 0 0</inkml:trace>
  <inkml:trace contextRef="#ctx0" brushRef="#br0">26647 19778 12096,'-13'-23'0,"-1"3"255,1 0 0,0 4 0,-1 6 0,1 1 973,0-2 1,-1 5 0,1 2 0,1 4-1,3 6 1,5 6 0,2 6 0,2 1-1008,0 0 0,6 5 0,3-3 0,4-1 0,4-2 0,1-3-574,-2-2 1,-6-5 0,-2-5 0,-2-6-1,-6-6 1,-6-3 0,-9-2 0,-6 1 367,-7 0 0,1 0 0,-4-1 0,3 2 0,1 3 0,2 5 1,3 3-1,4 1 314,3 0 1,4 5 0,2 7-1,4 8 1,7 9 0,5 7-6527,6 5 6203,16 8 1,-1-2 0,12 7-1</inkml:trace>
  <inkml:trace contextRef="#ctx0" brushRef="#br0">25487 20324 9179,'3'-22'0,"5"-1"641,5 0 0,3-1 0,-2 0 0,-3 4 254,-2 0 1,3-2 0,-4 4-1,-1 2-324,-3 1 0,-5 8 0,-6 4 0,-10 7 0,-6 10 0,-9 8-503,0 8 0,-7-1 0,5 7 0,0-1 0,3 1 0,4 1-716,5 4 311,3-1 1,7 6-1,3-4 1,6-1-1,8 1 1,8-5-821,8-3 0,10 1 0,4-5 1292,4-5 1,7-10 0,1-9 0</inkml:trace>
  <inkml:trace contextRef="#ctx0" brushRef="#br0">25900 20537 13925,'-7'-18'38,"3"1"0,-2 3 0,0 5 0,0-1 0,-2-2 1380,1-1 1,3 5 0,-5 4-1391,-2 3 0,4 6 0,0 4 0,1 3 0,3 2 0,1-1 1,2 0-697,0 1 0,2-1 0,1 0 0,3-1 0,1-3 369,3-5 0,1-4 0,-2-4 0,-5-5 1373,-3-3 0,-1-1 1,0 0-1,-1 1 0,-2 1-415,-1 2 0,-4 8 0,7 1 0,5 9-1687,7 7 0,0 5 0,13 5 1,4 0-1,5-3 0,4-2-415,3-2 0,-2-2 1541,11-8 0,6-4 0,6-5 0</inkml:trace>
  <inkml:trace contextRef="#ctx0" brushRef="#br0">26487 20391 11562,'-12'-21'0,"2"5"167,1 5 1,4 1 0,-2 4 0,0 0 3192,-1 0 0,5 3-3041,-1 8 0,2 2 0,2 6 1,0 2-1,0 1 0,0 4 1,-1-1-461,-4 0 1,2 3 0,-5-2-1,-3-1 1,-1 0 0,1-3-1,0-2 1,2-4 0,-1-3-618,-2-1 0,-1-1 0,-1-7 1,1-1-1,0-3 0,1-1 1416,3-3 1,-3-1 0,5 1 0,-2 3 0,1-1 0,1 2 130,0 0 1,4 3 0,-2 8-1,5 4-1536,5 3 0,4 5 0,7 3 1,3 0-1,2 2 0,3 1 0,1-3-1027,1 0 1,1-3 0,1-3 0,2-2 1825,1-4 1,6-2 0,-3-6 0</inkml:trace>
  <inkml:trace contextRef="#ctx0" brushRef="#br0">26767 20670 13925,'-13'-1'442,"-1"-3"1,5 1 0,2-6 182,1-2 1,2-1-1,4-1 1,0 0-1,0-1 1,0 1 529,0 0 1,0 4-1,-2 3-1278,-2 5 1,1 1-1,-6 11 1,-2 4-1,0 0 1,-3 0 0,2-2-843,4 0 0,-4 4 0,4-2 0,-1-4 860,1 1 0,0-7 0,-1-5 0,5-9 0,2-7 0,2-5 396,0 0 0,0-4 0,0 3 1,0-2-1,0 2 0,0 4 0,0 3 365,0 2-1528,0 0 1,5 13-1,1 8 1,3 12-1,4 6 1,3 5-1,0 3-1840,-1 1 0,3 2 2774,0-6 1,6 0 0,-4-5 0</inkml:trace>
  <inkml:trace contextRef="#ctx0" brushRef="#br0">27127 20484 13925,'-21'21'-668,"2"-2"0,6-6 0,1 0 736,3 1 1,-3-1 0,5 2-1,-2 1 1,1 2 0,2-2-1,3-1 2107,2-2-1692,1-5 0,0-19 1,1-9-1,2-4 1,3 0-1,3-1-252,6-4 1,-2 0-1,7 0 1,-3 5-1,1 5 1,0 1-952,1 0 0,-4 2 1,3 7-1,-5 6 1,-3 6-80,-1 6 0,-6 4 0,2 5 0,-2 4 1,1 4-1,4-1 0,2-2 380,3 0 441,-2-7 0,14 3 0,-5-6 0</inkml:trace>
  <inkml:trace contextRef="#ctx0" brushRef="#br0">27447 20564 13925,'12'-12'-1006,"-3"-6"0,1 0 1,-6 1-1,-1 2 1720,-1 2 0,-4 7 1,-2 7-1,-5 11-279,-3 9 0,-12 11 0,-5 10 1,-7 7-1,-8 7 0,19-27 0,-1 0-674,-3 1 1,-1 0-1,-1 6 1,0-1-1,-1 0 1,0-2-1,2 2 1,1-1 240,2-2 1,-1-1 0,0-2 0,0-1 0,-19 12-1</inkml:trace>
  <inkml:trace contextRef="#ctx0" brushRef="#br0">9758 8476 8447,'0'-27'0,"0"11"225,0 3 1,1 8 0,4 1 0,3 2 0,4 1 0,3-3 0,3-5 0,6-5 0,4-2 547,3-2 0,12-5 1,3-1-1,7-4 0,6-5 1,2 1-1,6-1 0,-32 17 1,2 1-441,3-2 0,0 1 1,0 2-1,-1 0 1,-1-1-1,-1-1 1,0 2-1,0 1 1,34-9-1,-4 4 1,-3 4-406,-4 0 0,0 5 0,-8 2 0,-2 0 0,-3 1 0,-1-2-350,-3 1 0,-3 2 1,-3-3-1,-1-1 1,1 0-1,0 0-455,-2-1 1,4 2 0,-4-1 0,4 0 0,1 0 0,0 1 0,0-3-3468,0-1 4344,0-1 0,6 0 0,1-1 0</inkml:trace>
  <inkml:trace contextRef="#ctx0" brushRef="#br0">12477 7770 8519,'12'-6'-1313,"-3"-3"1473,3 3 1,-12 0 0,0 6 0,-8 0-1,-4 0 1,-1 0 0,0-1 700,-1-4 1,0 4-1,-3-5 1,-2 1 0,0 1-1,-2 1-298,0 1 1,1-2 0,-4 0 0,3 1 0,0 1 0,2 2 0,0 2-511,3 2 0,1-1 1,3 6-1,3 1 1,5 2-1,2 1-181,2 1 1,6-1 0,4 2 0,5 1-1,3 2 1,0 0 0,0-1 131,-1 1 126,1 0 0,-5 0 0,-1 1 0,-1 0 0,-4 2 0,-1-2 132,-3 1 0,-3 2 0,-5-3 1,-3 0-1,-4 0 0,-3-2 0,-1-4 82,-2-4 1,-6 3 0,3-5 0,-1 1-1,1-4 1,1-1-855,-1 1 1,5-2 0,-2 2 0,3-2 0,2-2 0,-1 0-7603,1 0 8112,0 0 0,-1-12 0,1-3 0</inkml:trace>
  <inkml:trace contextRef="#ctx0" brushRef="#br0">12730 7477 23271,'-16'-27'-328,"3"0"1,-8 2 0,8 16 0,-2 6 579,0 6 0,2 5 0,-2 6 0,0 3 0,0 2 0,5 2 0,1 4-29,2 4 0,4 7 0,-2 7 0,4 3 1,1 1-1,0 2 0,0 0-602,0 0 1,4 3 0,1 2 0,-2-2 0,-1 0-1,1-3-2056,2-5 1,-2-1-1,-8-12 2339,-3-1 0,-4-8 1,-2-3-1</inkml:trace>
  <inkml:trace contextRef="#ctx0" brushRef="#br0">12437 7943 16779,'0'-19'-1383,"4"4"0,2-3 1748,2 3 1,-4 8 0,5 3 0,0 4-502,-2 4 0,5 5 1,-1 7-1,3 3 1,6 1-1,0 0 201,4 1 1,13 1-1,5 5 1</inkml:trace>
  <inkml:trace contextRef="#ctx0" brushRef="#br0">12930 8036 18069,'-6'-9'0,"-3"2"0,-2 1 0,-3 2 0,1-1 1000,0 1 1,-1-1 0,1 5 0,1 2 0,3 2 0,5 5 0,2 3-1181,2 1 0,0 1 0,2-1 0,2 0 0,5-1 0,1-2 0,1-2-166,-2-2 0,-5-2 0,4-5 0,-1-4 1,-1-4-1,0-4 210,-3-5 0,-2-2 0,-1-7 0,-1 0 0,-2 2 0,-2 1 0,1 4 1160,-2 0 1,5 3-1,-4 3-2157,4 1 1,1 7 0,1 8-1,4 8 1130,3 6 1,10 8-1,3-3 1</inkml:trace>
  <inkml:trace contextRef="#ctx0" brushRef="#br0">13184 8183 10759,'-5'-22'0,"1"-1"640,1 4 1,1 3 0,2 3 0,0-1 0,2 1-281,2 0 1,-1-1 0,4 1 0,1 0 0,-1 1 0,4 1 0,1 4 0,1 1 0,0 3-80,1 2 0,11-5 0,3-2 1</inkml:trace>
  <inkml:trace contextRef="#ctx0" brushRef="#br0">13557 8130 19870,'-12'-11'2132,"3"-2"-1773,3 3 1,14 4 0,3 6-1,7 0 1,1 0 0,2 0-1,-2 0 1,1 0-907,-4 0 0,-7-2 1,-5-2-1,-5-4 0,-7-1 1,-6 2-1,-4 1 1,-1 3-1,2 2 1055,2 1 1,2 1 0,1 4 0,3 5 0,5 6 0,2 8 0,4 5-1,4 7-1125,7 3 1,6 6 564,8 4 1,12 9 0,2 3 0</inkml:trace>
  <inkml:trace contextRef="#ctx0" brushRef="#br0">14117 8090 29411,'-8'-6'-4449,"2"-6"2895,6-6 1,2-1 0,2 3 0,5-2 2043,3 1 1,-3 4 0,0 3-1,1 2 1,2 2 0,1 3-1,-1 3 1,-1 5 0,-4 4-1,-1 3-590,-3 1 1,0 2 0,0 1 0,1 2 0,-1 0 0,-1-1-1,-2 3 1,0-1 0,0 2-161,0-1 0,0-3 0,0 2 1,0-1-1,0-1 0,0 0-78,0-2 1,-6-4 0,-3 0 0,-5-2-1,-5 1 1,-7 2 72,-9 1 0,-9 2 0,-6 3 0,-7 4 137,-5 3 1,24-9 0,-1 1-1,-2 0 1,1 0 0</inkml:trace>
  <inkml:trace contextRef="#ctx0" brushRef="#br0">5372 9529 22230,'0'-27'-1991,"2"8"0,0 4 0,4 6 1232,2 3 1299,1 2 1,0 4-1,-1 0 1,3 0 137,1 0 0,3 0 0,1-2 0,5 0 0,2-3 0,8 2 0,5 2-432,5 1 0,13 0 0,0 0 0,4 0 0,4 0 0,2 0 0,4 0 0,-1 0-164,-3 0 0,4 0 1,-5 0-1,0 0 0,-1 1 1,-4 2 58,-4 2 1,3-1-1,-8-4 1,1 0-1,0 0 1,-2 0-41,-2 0 0,4 0 1,-1 0-1,3 0 1,1 0-1,-1 0 61,-3 0 1,6 0 0,-5 0 0,0 0 0,4 0-1,-1 0 1,2 0-15,-3 0 1,-2 0 0,2 0 0,-2 0 0,-3 0 0,1 0-25,-1 0 1,-2 0-1,2 0 1,2 0 0,0 0-1,3 0-42,-2 0 1,-1 4-1,1 1 1,1-2-1,0-2 1,3-1-1,-2 0-83,-1 0 1,1 0 0,2 0 0,-3 0 0,0 0 0,-4 0 50,-1 0 1,3 0 0,-5 0 0,-1 0 0,0 0 0,0 0-1,2 0-37,-2 0 1,0 2 0,0 1 0,1 1 0,0 1 0,1-1-23,-1 0 1,7 2 0,-4-3 0,2 2 0,0-2 0,1-2 0,2-1 197,1 0 0,1 0 1,-1 0-1,0-1 0,1-2 1,-1-2-20,0 2 0,-1-3 0,-2 2 0,-2 1 0,-1 2 0,-1 1-335,0 0 24,4 0 0,-7 1 0,5 2 0,-1 3 0,1 0 0,0 1-64,0 1 0,4-4 1,-5 5-1,2 0 0,0 0 1,1-2-1,1-1 308,-3-3 0,6 0 0,-2 0 1,4 1-1,2-1 0,-1-1 93,1-2 0,4 0 1,-2 0-1,0 0 0,4 0 1,0 0-1,1 0-313,2 0 0,-8 4 0,6 1 0,-3-2 0,-3-2 0,1-1-16,-4 0 1,-1 0 0,-2 0-1,0 0 1,-1-1 0,-1-2-1,-4-3 128,-1-2 0,4 1 1,-2-3-1,-1 1 0,-1-2 1,-2 0 43,1-3 1,4 1 0,-5-2 0,-1-1 0,-1-2 0,-4 2 0,-1 1-375,-1 2 0,-7-2 1,2-1-1,-2-2 0,-4 1 1,-3 1-1607,-4-2 1618,-3 4 1,-4-7 0,-2 5 0,-4-4 0,-4 1-1,-1-2 129,0 1 0,-6 3 0,-3-2 0,-4 1 0,-5 1 0,-4 0 106,-3 2 0,-3-2 0,-3-1 0,-5 2 1,-4-1-1,-3 1 0,-1-2 55,1 2 1,0 0-1,0-1 1,-3 0-1,0 0 1,0 1-1,3 0 105,2-2 1,-4 0 0,-1 5 0,0 0 0,-1 1 0,1 1-87,0 3 1,-9 3 0,1-2-1,-6 1 1,-5 3 0,-3 0-242,-3-2 1,-3 4 0,4-4 0,1 4 0,-4 1-1,-1 0 1,-2-2 321,38 0 1,-1 0 0,-33 1 0,1-4 0,3 2 0,3 0 0,2-1 285,6 1 0,2 0 0,1 0 0,1-2 0,0 2 0,-1 1 0,1-1-184,0-2 1,-1-4 0,0 5 0,-4 1 0,-4 0 0,-3 0-409,-2-2 1,0 1-1,-1 4 1,0 0 0,-2 0-1,2 0 1,-1-1 174,0-4 0,4 4 0,2-4 0,-1 4 1,5-1-1,1-1 349,0-1-187,3-7 0,-4 8 0,6-4 0,-1 0 0,1-1 0,0-1 70,0 2 1,-1-3-1,-1 5 1,-1 2 0,-3 2-1,0 1 1,-1 0-339,4 0 0,-3 0 1,1 0-1,0 1 1,1 2-1,-3 2 49,0-2 1,3 2 0,0 0 0,2-1 0,1 1-1,1-1 1,0-1 253,-1-1 1,3 2-1,-1 1 1,0-2-1,-3-2 1,0-1 54,1 0 1,5 0 0,1 0 0,1 0 0,1 0 0,-1 1 0,1 2-117,0 2 1,0-1-1,3-4 1,-3 0-1,0 0 1,-1 0-600,-1 0 356,5 0 1,-7 0 0,5 0-1,3 0 1,-1 2 0,-2 1 210,-4 1 1,-6 1 0,1-5 0,0 0 0,0 0 0,-3 1 0,1 4 0,-3-2 1,1 4-1,0-1 1,0-2-1,1 1 0,0-1 1,4 1-47,4 1 1,-1-5-1,4 5 1,0-2 0,-1 2-1,1 0-47,0 0 0,-5 5 0,3-3 1,-4 4-1,-3 2 0,0-1-15,2 0 1,-8 5 0,6 1-1,-1 2 1,-2 1 0,5 0-80,1 1 1,5-3-1,11 3 1,6-6-1,7-2 1,5-1-1,5-1-199,4 0 0,3 2 0,7 1 0,5 4 1,9 0-1,10 4 0,11 3 227,7 4 0,16-3 0,-24-13 1,3-1-1,2 0 0,1-2 0,4-2 1,0 0-1,4 0 0,0 0-124,4-2 0,1 0 0,-3 2 0,0 1 0,2-1 0,-1 0 1,-2 1-1,-2 1 0,-3-2 0,-1 2 0,-4 0 0,0 1 50,-3 1 0,0 2 1,-1-3-1,-1 2 1,32 17-1</inkml:trace>
  <inkml:trace contextRef="#ctx0" brushRef="#br0">18289 14020 7925,'-4'9'180,"-2"-2"1,-2-1-1,-2-1 1,-2 1 0,-1 3-1,-1 2 1,0 3 0,-3 1-1,-1 2 124,2 6 0,0 3 0,0 5 0,-4 6 0,0 5 0,-6 4 1,-2 1-1,-4 5 0,-1 4-110,1 6 0,11-27 0,0 1 0,0 3 1,1-1-1,-3 4 0,0 1 0,-3 4 1,0 1-1,-1 3 0,-1 1-26,-1 3 1,0 0-1,-2 3 1,0 1-1,1-1 1,1 1 0,-1 2-1,1 1 1,-1 2-1,0 2 1,1 2 0,1 0-216,8-21 0,0 1 0,0-1 0,2 1 0,0 0 0,-1 0 0,1 0 1,-1 1-1,0-1 0,1 0 0,1 1 0,0-1 0,2 1 0,-1 0 1,1 0-1,1 0 0,-1 0 0,1 0 13,1 0 1,1 0-1,-1 1 10,1-1 1,-1 1 0,1 0-1,-1 3 1,-1 0 0,1 1-1,0 1 1,-1 0 0,1 1-1,-1 3 1,0 0 0,1 1 0,-1 0-1,0 0 1,0 0 0,0 1-1,0 0 1,1-1 0,0-2-1,1-1 1,0-1 8,0-2 1,0-1 0,1 0 0,2-2-1,1 0 1,0-1 0,-1 16 0,1-1-1,0-5 1,1-2 0,1-5 0,0-2 0,1-5-1,-1-1 181,2-2 1,0-1 0,1-2 0,1 0 0,-1-1 0,-1-1 0,-2 34 0,3-2 0,1-6-2,2-4 1,2-3 0,2-9-1,5-5 1,3-4 0,0-6 0,-2-4-779,-1-4 0,0-8 1,3-3-1,-2-5 0,-2-1-198,-2-1 1,0-4 0,-4 0 0,3-6 118,-2-6 1,-2-3 0,1-1 0,1 0 0,1-2 691,-1-3 0,5 9 0,-1-3 0</inkml:trace>
  <inkml:trace contextRef="#ctx0" brushRef="#br0">16609 19231 10248,'-17'0'0,"-1"0"0,2 2 0,2 2 0,4 5 664,1 3 0,6 3 1,-1 1-1,4 2 0,4-2 1,5 0-1,4 0-746,5 2 0,9 3 0,10-6 1,4-5-1,5-2 0,1-5 1,5-5-1,3-7 82,3-9 0,-23 2 0,-1-3 0,1-2 0,-1 0 0</inkml:trace>
  <inkml:trace contextRef="#ctx0" brushRef="#br0">10464 4211 29344,'0'-34'-3277,"2"8"0,-1 9 0,-1 7 3240,-6 6 1,-10 8 0,-8 5 0,-4 3 0,-6 1 0,-2 0 0,-2-1-1,2-1 1,4-4 0,5-1 0,5-3 0,3-2 277,2-1 0,3 0 1,0-1-1,1-2 0,0-3 1,-1 0-1,1-1 1,0 1-49,-1 0 0,1-3 1,-2 3-1,-1 0 0,-5-1 1,-4 1-1,-8 0 10,-4 3 0,-10 1 0,-5 2 0,-7 0 0,-5 0 0,-5 0-142,-4 0 0,2 0 0,-3 0 0,1-1 0,5-2 1,1-3 116,1-1 1,8-2 0,-4-3 0,6 2 0,4 2-1,3 2 1,4 2-82,4-2 0,1 4 0,-2-2 0,0 4 0,-4 4 1,-2 4 122,-2-1 1,-2 5 0,-3-3 0,0 3 0,-1 0 0,1-2-217,-1-1 0,0-5 0,-1 4 1,0-1-1,-4-1 0,2 1 1,-2-1 16,2 0 0,2 3 1,7-4-1,-2-2 1,5 0-1,1-1 123,3 3 1,4 1-1,-5-3 1,1 3-1,-1 0 1,-5 1-1,-3 2-247,-1 6 1,-5-2-1,-1 6 1,-1-1 0,0 0-1,0-2-27,1-1 0,-2 3 1,7 0-1,2-2 1,0-3-1,0-2 168,-1-3 1,-3 0 0,1 2-1,3-1 1,0 0 0,2 0 0,-1 0-54,2 1 0,5 2 0,-2 1 0,2 1 1,2 0-1,-1 4-130,2 4 0,-2 4 1,-2 0-1,-2 1 1,-2-1-1,0 1 22,-1 0 0,2-1 1,1 0-1,1-3 1,3-2-1,0 0 1,2-3 170,1-4 0,-3 7 0,9-9 0,0 0 0,1 0 0,2 1-176,0 3 1,0 3-1,6-2 1,1 2-1,0 3 1,-2 5-1,-4 4-149,0 3 0,-4 8 0,-1 5 0,-5 2 0,-2-2 0,1-1 157,2-3 1,4 3 0,-2-3 0,3-3 0,1-5 0,3-2 0,2-5 252,2-4 1,-1-1 0,0-5-1,2-1 1,1-1 0,4 0-278,0 2 1,3 4 0,3-1-1,2 3 1,2 5 0,1 4-97,-1 4 0,-2 7 0,-1 6 0,-1 5 0,0 6 0,-3 3 0,1 2-43,4-2 0,5-3 0,7-9 0,0-4 0,0-5 1,0-6 135,0-6 0,0-4 0,1-5 0,2-2 0,3-4 0,1 0 0,4-1 447,1 1 1,7 2 0,3 0 0,3 4 0,3 3 80,4 2-537,2 5 1,6 2 0,0 8 0,-2-1 0,-1 2-1,-1-1 22,1 1 0,1-2 1,2-4-1,0-3 0,0-1 1,0-5 292,0-4 1,-1-5 0,-1-6 0,1 1-1,4-3 1,4 0 391,8-2 1,3-2 0,7 5 0,-1 0-1,2 3 1,1-1 0,2 3-395,0 0 1,-4 0 0,-2 3 0,3 1 0,-4 0 0,-1 1 14,-5-1 1,0 3 0,-1-7-1,-2 1 1,-5-2 0,-4-1-1,-1-3 205,1 0 0,5-5 1,-3 1-1,2-2 0,2-3 1,3-2-80,5-1 0,3 0 0,7 0 1,2 0-1,1 0 0,-2 2-150,-1 2 0,1-3 1,-4 5-1,-6 0 1,-1 3-1,-4 2-137,1-3 0,-3 4 0,-2-3 0,-2 3 1,-1 1-1,1-1 144,2-3 0,0 1 0,2-5 0,0-2 1,6-2-1,4-1-35,6 0 0,6-1 0,-36-1 0,0-1 1,2 0-1,1-1 0,4 0 0,1-1 1,-1 1-1,1 1 0,0-1 0,0 0-157,-1 0 1,-1 1 0,-2 1-1,1 1 1,0-1 0,1 0-1,-1 0 1,0 1 0,-1-1-1,0 1 1,0-2 0,1 1 52,-1 1 0,0-1 1,-2-1-1,0 0 0,-2 0 1,0 0-1,0 0 1,1 0-1,-1 0 0,1-1 1,-1 1-1,1-1 0,35-7 54,-2-1 1,-34 6 0,0-1 0,34-8 0,-35 7-1,0 0 1,3-2 0,-1 1 0,1-1 0,0 0-71,0 1 0,0-1 0,6-2 0,0 1 0,-3 0 0,0 1 0,1-1 0,1 0 0,0 0 0,1 1 0,-1 0 0,-1-1 0,1 1 0,-1-1-129,1 0 0,-1-1 0,-4-1 0,0 1 1,4-2-1,1 1 0,-4-1 0,-1 0 0,-2-1 1,0 0-1,-2-1 0,0 0 229,1-1 1,-1-1-1,-1 0 1,1-1 0,3-2-1,1-2 1,0-1 0,1-1-1,0-1 1,-1-1-1,3-2 1,-1-1-120,3-3 0,-1-1 0,-4 2 0,0 0 0,4-3 0,1-1 0,-2 0 0,1 0 0,-1-1 0,0 1 0,0 0 0,1 0-305,2-1 1,-1 1 0,-6 6 0,0 1 0,3-2 0,1 1 0,-4 1 0,0 0 0,-2 3 0,-1-1 0,-1 0 0,-1 1 0,-1 0 0,-1 1-3,0 0 0,0 0 0,2-2 1,0-1-1,-3 4 0,-1-1 1,0 0-1,1-1 0,-1-2 0,0 1 1,0-1-1,0-1 271,-2 1 0,1-1 1,4-5-1,0 0 1,-6-1-1,-1 0 0,1-1 1,-1-1-1,1-2 1,-2 0-1,-1 1 1,-2 0 41,-1 1 1,-1-1-1,2-6 1,-2 1 0,-5 5-1,0 1 1,-2 1-1,-1 0 1,6-31 0,-8 10-1,-6 2-830,-2 4 1,-14 4 0,-7 7 0,-11 2 0,-10 2 0,-12 3 677,-13 1 1,30 19 0,-2 2 0,-8-2 0,-2 0 0,-3 0 0,-1 0 0,-3 1 0,-2 1 0,-5-2 0,-2 2 0,-2 0 0,-2 1 253,-3 0 0,-1 1 0,1 0 0,-2 0 0,-1 2 0,0 1 0,0-1 0,0 1 1,1-2-1,-1 1 0,5-1 0,0 1 27,3 0 0,0 1 1,1-3-1,0 1 1,3 4-1,-1 1 1,3-1-1,0 1 1,0 0-1,1 3 1,2 1-1,-1 2-318,0 3 0,-1 1 0,-2 3 0,0 1 202,0 4 0,0 1 0,0 2 0,0 1 0,2 1 0,0 0 0,-2-1 0</inkml:trace>
  <inkml:trace contextRef="#ctx0" brushRef="#br0">1106 14860 8489,'-8'-2'0,"-1"-2"561,-2-5 1,5 2 0,2-2-1,2-2 1,4-1 188,2-1 1,-2 7-1,2 6 1,-2 8 0,-2 3-1,1 3-257,4-1 0,7-5 0,5-4 1,0-3-1,-1-1 0,2 0-371,4 0 0,-3-5 1,-1-3-1,-5-1 1,-2 0 37,-3-1 1,-5-2 0,2-1-1,-5-1 1,-5 3 0,-3 2-3,-4 4 0,-3 4 0,-1 1 0,-4 0 1,1 0-1,-2 1 9,1 4 1,2 2 0,-3 6-1,2 1 1,3-1 0,1 0-1,3 2 296,3 3 1,-1-2 0,5 5 0,2 0 0,2 0 0,1 2-163,0 2 0,0 1 0,1-3 0,4-1 0,4 2 0,2 0-820,3-2-29,-1-3 0,-3-1 1,2 0-1,3-2 1,0-1-1,0-3 0,0-2-934,2-1 1,0-6 0,5 1 0,2-2 0,1-2 0,1-2 1481,1-2 0,6-9 0,1-8 0</inkml:trace>
  <inkml:trace contextRef="#ctx0" brushRef="#br0">1453 14820 11366,'-13'-19'0,"-1"4"0,4 6 539,6 3 0,5 1 0,12 5 1,2 2-1,1 1 0,4 3 1,-1 1-1,2 4-848,-1 0 0,-2 7 0,3 0 0,-2-2 0,-3-1 0,-1-2 0,0 1-777,3-1 1,-8 0 0,4-1 0,-3-1 0,1-4 1085,2-1 0,5-2 0,2-4 0</inkml:trace>
  <inkml:trace contextRef="#ctx0" brushRef="#br0">1853 14673 8367,'-2'-16'2117,"-2"3"1,-5-4-1212,-9 8 1,-1 5 0,-3 4-1,4 7 1,3 7-596,2 3 1,-5 9-1,0 6 1,2 2-1,1 3 1,2 2-1,0 2-601,-1 4 1,5-2 0,2 4 0,1 0 0,3-2 0,2-1-4017,1-1 4306,0-10 0,11 5 0,4-11 0</inkml:trace>
  <inkml:trace contextRef="#ctx0" brushRef="#br0">2173 14607 8585,'-14'-20'1741,"1"11"-1132,0 1 0,5 3 1,2 2-1,1-1 1,-4 2-1,-2 5-92,2 6 1,-2 9 0,2 4-1,-3 3 1,-1 2 0,-1 1-338,1 3 1,0 2 0,1 4 0,3-2 0,4 1-1,4-2 1,2-3 0,4-3-1126,4-1 1,8-7 0,6-3 0,3-7 944,5-5 0,9-4 0,8-1 0</inkml:trace>
  <inkml:trace contextRef="#ctx0" brushRef="#br0">2439 14580 8552,'-20'-16'3402,"2"2"-2276,3 7 0,6 4 0,2 4-819,1 4 1,1-2-1,5 6 1,0 1-1,0 2 1,0 1-1,2 2 1,1 1-164,1 2 1,7 4-1,-2-2 1,2-1-1,3 2 1,-2-2-789,-4 0 1,4-1-1,-3-5 1,3-1-1,1-2 1,1-2-276,-1-2 0,-4-2 0,-2-5 1,1-4-1,-2-4 1097,0-3 1,-2 4 0,-4-1 0,0-2 0,0-1 529,0-1 1,0 4-1,-1 0 1,-4 1-1,-4 0-125,-3 4 1,4-2 0,-1 1 0,-2 2 0,-1 2 0,-1 2-373,0 4 0,4-2 1,1 6-1,3 1 1,2 2-1,1 3 0,2 1-799,0 2 1,0 1-1,2-3 1,2 3-1,6 1 1,5-1-1,4-3-1182,2-1 1,1-3 0,5-3 1769,0-5 0,5 4 0,2-1 0</inkml:trace>
  <inkml:trace contextRef="#ctx0" brushRef="#br0">2866 14620 10435,'-9'-13'3954,"0"-1"-3520,6 7 0,-3 2 0,8 8 0,1 3 1,3 3-1,1 6 0,3 6 0,1 4 62,-2 2 1,1 4 0,-5 3 0,-3 3 0,0 4 0,-2 1-639,0-1 0,0-1 1,0-1-1,-2-4 1,0-4-1,-3-4 0,1-5-551,-2-4 0,3-5 1,-6-4-1,0-6 0,0-7 1,2-10 385,1-6 0,-3-16 0,4-5 0,2-5 0,2-5 0,1-1 0,0-1 591,0 0 0,1 5 1,2 4-1,2 3 0,-1 2 1,1 4 744,-1 3 1,5 10 0,-3 4 0,1 4 0,4 2 0,1 3-654,1 4 0,0 4 1,1 1-1,-1 1 0,-1 4-690,-3 4 0,1 7 0,-5 3 1,-3 1-1,-2 0 0,-2 0 0,-6 0-163,-4 1 1,2 0 0,-8 1 0,3-4-1,3-3 1,2-4-1624,1-2 0,9-4 2100,5-10 0,8-14 0,14-9 0</inkml:trace>
  <inkml:trace contextRef="#ctx0" brushRef="#br0">3199 14007 9584,'-15'-12'0,"-1"-3"2413,-2 0 1,7 5 0,6 14-1985,4 5 1,1 3 0,0 2 0,0 0 0,0 4 0,1 6 0,2 7 0,3 9 0,1 9 0,4 6-678,1 2 1,-5 1 0,-1-2 0,-2 4 0,1 2 0,-2-5-1,-2-5 1,1-7 247,2-4 0,-2-1 0,4 0 0</inkml:trace>
  <inkml:trace contextRef="#ctx0" brushRef="#br0">3213 14513 8437,'-2'-40'1658,"-2"0"0,2 11 922,-2 15 0,8 10 0,7-1-2502,5 4 0,-1 5 0,4 4 0,0 2 0,3 5 1,2 0-79,-2 0 0,3-2 0,-4 0 0</inkml:trace>
  <inkml:trace contextRef="#ctx0" brushRef="#br0">3346 14553 10632,'-10'-20'0,"-2"0"0,0 7 6826,1 4-6363,8 5 1,-2 5 0,5 4-1,1 3 1,2 4 0,3 0-1459,1-3 1,2 1 0,5-4 0,-1 0 994,0 0 0,1-1 0,-1-5 0</inkml:trace>
  <inkml:trace contextRef="#ctx0" brushRef="#br0">3426 14433 9354,'-6'-13'2258,"0"4"1,-4 2-1919,1 1 0,6 3 1,0 7-1,7 4 1,8 1-1,6-1-215,3 3 0,1-4 1,5 1-1,-1-2 1,-1-4-1,-1 0-1137,-2-2 0,-5-2 0,0 0 0,-3-4 0,-4 0 0,-3-2 0,-1 1 792,-3-3 1,-3-2 0,-4-2 1029,-5 1 1,-1 4-1,-1 2 1,4 2 254,1 7 0,1 4 0,5 8 1,0 3-1,0 1 0,2-1-779,2 3 1,-1-6-1,5 4 1,-1-3 0,-1-2-1,2 1-639,-1-1 1,2-6 0,3-4 142,-3-6 0,-2-6 0,-4-7 0,1-5 0,1-1 0,1-4 0,3 0 590,2 1 0,1-3 1,-1 7-1,-2 1 0,1 2-117,2 3 0,6 8 0,-1 2 0,1 4 0,0 1-530,0 0 1,4 1 0,-3 4 0,0 5 0,1 6-1,-6 8 1,-3 6 0,-7 7 0,-2 6-7216,-2 5 7482,-6-2 0,-13 18 0,-10-2 0</inkml:trace>
  <inkml:trace contextRef="#ctx0" brushRef="#br0">1706 15566 9741,'-59'-12'778,"6"3"0,25 9 1,20 8-1,20-1 1,19-4-1,16-6-560,13-6 0,-16 1 1,4-3-1,6-2 0,3-1 1,7-2-1,3-2 0,-18 5 1,1 0-1,0-1 0,1 0 1,0 0-1,1-1 0,1 0 1,0 0-1,1 0 1,-2-1-1,1 1 0,0 0-187,1-1 1,0 1-1,0 0 1,-1-1-1,0 1 1,0 0-1,0 0 1,0 0-1,0 0 1,-2 0 0,0 0-1,0-1 1,-3 2-1,1-1 1,-1 2-1,16-6 1,-1 2-1,-5 2 1,-2 0-1013,-4 2 1,-3 0 0,-8 1-1,-1 2 1,31-10 0,-8 4 980,-13 4 0,-12 8 0,-5-2 0</inkml:trace>
  <inkml:trace contextRef="#ctx0" brushRef="#br0">22808 6064 31440,'-8'-34'-2416,"3"-2"1,5 8 0,1 4 0,3 4 2689,5 3 1,0 3 0,3 2 0,4 1 0,2 4 0,4 1-1,2 3 1,7 2 0,9 1 0,15 3 0,15 3 0,-28-1-1,3 1-276,7 2 1,3-1 0,1 0 0,2-1 0,11 5 0,2 1 0,1-1-1,0 1 1,-2 1 0,-1 0 0,-1 0 0,-1 2 127,-1 0 0,-2 1 0,-6-2 1,-2 0-1,7 2 0,-1 1 0</inkml:trace>
  <inkml:trace contextRef="#ctx0" brushRef="#br0">18982 16912 18460,'6'-16'-20,"3"3"1,1-4 0,1 8 0,-2-2 0,1-3-1,3 1 1,2 0 93,-2-1 1,4 2-1,-8 2 1,2 1-304,3-1 1,-8 4 0,-6 1-1,-9 4 1,-9-1 0,-9-1 0,-7-1-1,-6 1 466,-4 2 0,-4-1 0,-6-1 0,-3-3 0,-2 0 0,-2-1 0,-2 1-60,-2 0 1,-2 2 0,2 4-1,1 0 1,3 0 0,-1 3 0,0 4-190,-2 6 0,-4 14 0,6 0 0,-3 2 1,-3 2-1,33-15 0,0 1 6,-1 0 1,1 0-1,1 1 1,1 1 0,2 2-1,0 1 1,0 1-1,0 0 1,0 0 0,1 1-1,1 1 1,0 1 24,-25 25 1,6 3 0,5-1 0,8-1 0,8-2 0,9-2 0,9-1 79,9 0 1,9-4 0,13 2 0,14-4-1,13-2 1,-17-20 0,2-1 139,5 0 1,2-1 0,6-1-1,1-2 1,10 1 0,3-1-1,5-1 1,3-2 0,2-1-1,3-2 1,-21-3 0,1-1-1,2 0-131,2 0 1,1-1 0,0-1 0,-2 1-1,0-1 1,2-1 0,8 0 0,2-2-1,0 1 1,0 0 0,1-1 0,-1 1-1,0-1 1,0-1 0,1 0 0,2-1-1,0 0 1,0-1 0,-2-1 0,0 0-1,0-2-252,1 1 1,1-2-1,-1 0 1,-3 0-1,1 0 1,-2-1-1,-3 0 1,-2-1-1,0-1 1,-4 1-1,0-1 1,-2 0-1,-2-1 1,-1-1-1,-2-1 1,18-5-1,-3-3-44,-3-1 0,-4-1 0,-12-1 0,-3-1 0,-4-1 1,-4-2-1,-5 0 0,-3-3 0,-4-1 0,-3-2 1,-4-1-1,-3 0 142,-2-3 0,-3 1 0,-8-36 0,-6 35 0,-5 0 0,-6 0 0,-5 1 1,-9-1-1,-6 1 0,-9 2 0,-4 3 0,-10 0 0,-5 4-209,18 10 1,-3 2-1,-1 2 1,-4 1-1,-2 2 1,-1 1-1,-4 1 1,-2 2-1,0 1 1,-2 1-1,-2 2 1,1 1 0,-1 2-1,0 1 1,-1 2-1,-2 2 1,0 2-1,0 1-1036,0 1 0,0 2 0,0 1 1291,-1 2 0,0 2 0,1 0 0,2 2 0,0 0 0,1 1 0</inkml:trace>
  <inkml:trace contextRef="#ctx0" brushRef="#br0">1573 15713 8476,'-7'-14'0,"2"1"0,5 1 131,5 3 1,8-1 0,11 6 0,5 1 0,8 1 0,6 2 0,11 0 0,9 0 0,-25 0 0,1-1-1,4-1 1,0-1-47,4-1 1,1-1 0,3 0 0,2-2 0,3 0 0,2 0 0,0-1 0,1-1 0,2 0 0,1 1 0,0-1 0,0 1 0,2 0 0,-1 0 0,0 0 0,-1 0 96,-2-1 1,1 0 0,5-3-1,0 0 1,-3 1 0,0 0 0,0-1-1,0-1 1,-1-1 0,0 0 0,-3-1-1,-2-1-152,-2-2 1,-1 0 0,4-1 0,-2-2 0,-3 0 0,0-1 0,-1 0 0,-1-2-1,-1 1 1,-2-1 0,-3 0 0,-3-1 2,-3 2 1,-2-1 0,2-4 0,-3-2 0,-4 2-1,-3-2 1,-1-1 0,-2-2 0,-4 1 0,-2-2 17,13-33-66,-21 31 0,-2 0 1,-2-2-1,-2 0 1,-4-4-1,-1 0 1,-3-3-1,-1 1 1,-3-2-1,-3 0 1,-3 0-1,-2 0-43,-4 1 0,-3 1 0,-3 1 0,-4 0 1,-2 3-1,-3 2 0,-2 0 0,-1 2 1,-3 1-1,-2 3 0,-3 3 0,-1 2-213,-3 3 1,-1 2 0,-3 2-1,-2 3 1,-5 5 0,-1 3-1,-1 2 1,-2 1 0,-3 3 0,-1 3-1,-1 2 1,-1 4 0,-3 2-1,-2 3 129,22-3 0,0 1 1,0 2-1,0 1 1,0 2-1,-1 1 1,-5 2-1,-2 2 1,0 0-1,0 2 1,0 1-1,0 0 1,-1 2-1,0 2 1,1 0-1,-2 1 1,0 2-1,0 1 161,0 1 1,-1 2-1,2 0 1,0 3-1,1 1 1,0 2-1,0 1 1,0 1-1,1 0 1,3 0-1,2-1 1,1 1-1,4-2 1,1-1 0,1 2-1,3-1 1,1 0-1,1 1 658,3 1 0,0 0 0,3-1-465,-7 8 1,3 1 0,3 9 0,6 0 0,12-15 0,4 0-1,4-2 1,4 1 0,6-3 0,5-1 0,7-2 0,5-1-282,7-1 1,6-2-1,16 4 1,8-3-1,8-3 1,5-1 68,-18-8 0,2-1 0,0 0 0,3-3 0,1 0 0,1-1 0,2 1 0,1 0 0</inkml:trace>
  <inkml:trace contextRef="#ctx0" brushRef="#br0">5465 17085 8541,'-13'-13'0,"4"6"0,2 1 54,1 0 1,1 3 0,7-5 0,2 3 0,5 0 0,3 1 0,3-1 0,1 1-1,3-1 1,1 1 344,-1 1 0,-1-3 0,-4 2 0,3 1 0,2 1 0,0 2 0,1 0 0,-3 0-317,3 0 0,0 2 0,7 2 1,-2 3-1,0 2 0,1-1 1,2-1 88,0 1 0,1 0 1,3 4-1,3-1 0,2-2 1,0-1 209,-1 0 1,-1-1 0,5-4 0,0 2-1,0-2 1,0-2 0,-1-1-1,-4 0 0,7 2 0,-5 1 1,-2 1-1,2 0 0,-3 2-400,-1 3 0,5 2 0,-11 0 0,1 1 1,2 3-1,0 0 0,1 0 7,-2-2 1,1-1 0,-1-2 0,3-2 0,-3-1 0,-1-1 0,-1 0 289,0-3 1,-1-2 0,2-1-1,2-1 1,3-2 0,-1-3 182,1-1 1,4 4 0,-2-3 0,2 1-1,0-1 1,-1 0 0,1 0-550,2 4 0,1 0 0,0 2 1,0 0-1,0 0 0,-2 0 0,-1 0 143,-1 0 1,-2 0-1,3 0 1,-2 0 0,2 0-1,2 0 99,1 0 1,-2 0-1,-1-1 1,-1-2 0,1-2-1,1 2 1,1 2-216,-4 1 1,4 0 0,-5 0 0,2 0 0,-1 0 0,1 0 0,-1 0-37,1 0 1,-5 1-1,3 2 1,-1 2-1,-2-2 1,0-2 149,0-1 0,0 4 1,-4 1-1,-1-2 1,1-2-1,0-1 0,-1 2 89,1 2 0,0-2 0,-1 2 0,1-2 0,0-2 0,-1 0 0,2 1-207,3 4 1,-1-4-1,6 4 1,1-4 0,1 0-1,2 2-23,0 2 1,-1-1 0,-2-4 0,-2 0 0,2 0 0,0 0 0,-1 0 303,-5 0 0,-1 0 1,-1 0-1,2 0 0,-1 2 1,-2 1-1,-1 1-226,-1-1 0,1 0 0,0 0 0,-1 2 0,1-2 0,0-2-209,-1-1 0,1 4 1,0 1-1,-1-2 0,2-2 1,2-1-1,3 0 396,1 0 1,-3 0-1,3 0 1,-2 0 0,0 0-1,-1 0 1,0-1-26,-2-4 1,0 4 0,-1-4-1,1 4 1,2 1 0,-1 0-1,-2 0-417,-1 0 0,0 0 0,-1 0 1,1 0-1,-2 0 0,0 0 57,2 0 1,-8 0 0,8 0 0,-2 0 0,0 0-1,2 0 1,-2 0 409,-3 0 1,8-1 0,-4-2 0,3-2 0,-1 2 0,-2 2 0,3 1-237,2 0 1,-2 0 0,5 0-1,2 1 1,-1 2 0,4 2-199,-2-2 1,0-1 0,3 1 0,0 2 0,0-2-1,0 0 1,0 0 310,0 1 1,-2 1 0,1-5 0,-2 0 0,1 0 0,-2-2 218,-2-2 0,-3 1 0,-3-6 0,2 0 0,1 0 1,-1 2-1,-2-1-252,-2 1 0,1-1 0,0 0 0,1 2 0,2 1 0,1 1 0,-2-1-324,-1-1 0,-1 5 1,0-5-1,-1 2 1,1-2-1,-2 0 199,-3 0 1,2-5 0,-5 3 0,2-4 0,1-2-1,1 1 1,-3-2 246,0-3 1,2-1-1,-3-4 1,0 2-1,1 2 1,-3 2-364,3 2 0,-6 2 0,4 0 0,-3-1 0,-3 1 0,-2 0-69,-1-1 1,-1 1-1,2 0 1,-3 0 0,-1-1 178,-3 1 1,-1 0 0,-2-1-1,0 1 1,0 0 128,0-1 1,0 1 0,-2 0 0,-1-2-1,-3-2 1,-1 0 0,-3 0-57,-2 3 0,3 0 1,0-1-1,-1-1 1,-2-2-1,-2 1 39,1-3 0,-2 6 0,-1-4 0,-2 3 0,0 2 0,1-1 0,-3 1-130,0 0 1,-3-1-1,-3 3 1,-2 0 0,-2 4-1,-4-1-57,-5 1 1,1 3 0,-10-4 0,1 2 0,3 2-1,-1-1 1,5-1 147,2-1 1,-2 3-1,9-4 1,1 2-1,3 2 1,4-1 0,2-1 557,2-1 0,-1 4 1,4-3-1,-3 0 1,-2-1-1,-3-2-244,-1 0 1,-3 5 0,-3-4-1,-6 1 1,-7 1 0,-8 0 0,-5 1-346,1 0 0,-3 3 0,0-2 0,1 2 0,2 2 0,5 0 0,2 0 40,2 0 0,8 0 0,-1 0 1,3 0-1,2 0 0,1-1 219,1-4 0,1 4 1,2-4-1,-3 2 1,1 0-1,-4-3 0,1-1-3,-2-3 1,-11 2 0,2-1 0,-5 1 0,-7-1 0,0 1 0,-4 2-315,0 3 0,-1 2 0,3 1 0,5 0 0,6 0 0,2 0 21,-1 0 0,4 1 0,-4 2 0,2 2 0,4-2 0,-1-2 1,0-1 338,-2 0 1,-4 0 0,5 0 0,-1 0 0,0-1 0,-3-2 0,-1-2-44,0 2 0,1-3 1,-6 2-1,1 0 1,-2-1-1,-1 1 0,-1 1-348,6 1 0,-1 2 0,6 0 1,0 0-1,-1 2 0,2 1-13,4 1 0,-2 2 0,7-3 1,-2 1-1,-1-1 0,2-1 187,2-2 0,1 0 0,-4 0 0,3 0 0,-2 0 0,-2 0 0,-2 0 207,-3 0 0,1 0 1,-5 0-1,2 0 1,2 0-1,-1 0 0,1 0-224,1 0 0,-3 0 0,2 0 0,1 0 0,3 0 1,3 0-90,1 0 1,5 0-1,-5 0 1,1 0-1,-1 0 1,1 0 0,-2 0 243,-2 0 0,-1 0 0,0 0 0,0 0 0,0 0 0,0 0 0,0 0-94,0 0 1,5 4 0,-1 1 0,1-2 0,1 0 0,3 0-143,2 1 0,3 1 0,-1-5 1,0 1-1,1 2 0,-1 1 1,0-1 41,1-1 1,-5-1 0,0 2 0,-1 2 0,1-2 0,-3-2-1,-1-1 81,-2 0 0,-5 0 0,7 2 0,-2 1 0,0 1 0,1 0-27,-1 2 1,0-4-1,0 4 1,3-2-1,1 1 1,4-1 0,-1 1-17,-1-1 1,1 0-1,-4-2 1,0 1-1,2 1 1,-2-1 198,0-1-195,4 4 0,-9-3 0,5 4 0,-1 0 0,-1-1 0,1 2-86,1-1 1,-3 2 0,6 3 0,1-2 0,0-1 0,2 2 0,0 0-153,3 3 1,6-1-1,-2 0 1,0 1 0,2-1-1,-2 2-739,0 3 795,5-4 0,-3 6 1,5-6-1,1 3 1,0 1-1,-1-1-140,1 3 0,1-6 1,3 6-1,3-1 0,2 3 1,0 2-153,1-2 1,1 3-1,2-3 1,0 4-1,0 0 1,0 1-1,0-2 213,0-3 1,6 2-1,3-6 1,4-1-1,5 1 1,6 0-1,5-2 698,7-1 0,8-2 0,8 1 0,7-2 1,10-1-1,3 0-324,-33-6 0,-1 0 0,1 5 1,1-1-1,-1-2 0,0 0 0,-1 0 1,0 1-1,33 6 0,-3 0-590,-1-1 0,-7 5 0,-3 0 0,-6-2 0,-3-1 0,-2-2 1,-3 0-308,-2 1 0,-1-1 0,-1-1 0,-2-2 1,-2-1-1,2 0 967,2-2 0,1 11 0,0-3 0</inkml:trace>
  <inkml:trace contextRef="#ctx0" brushRef="#br0">19755 17698 8348,'-9'0'0,"1"0"552,5 0 1,-2-5 0,10-3 0,3 1-1,4 2 1,2 4 0,-1-1 0,0-1-1,1-1 1,-1 1 158,0 1 1,5 2 0,0 0-1,-2 2 1,-1 1 0,-2 1-1,1 1 1,-1-1-252,0 1 0,5-1 0,1-4 0,1 0 0,0 0 0,1 0 0,3 0 0,2 0-129,5 0 1,-1-4 0,4-2 0,0-2-1,0-2 1,2-2-355,-2-1 1,-2 0-1,-5-1 1,-2 1 0,-1 0-1,-3-1 1,-3 1-222,-7 0 0,1-1 0,-6 1 1,0 0-1,0-1 132,-3 1 0,-2 0 0,-1-1 0,0 1 1,0 0-1,-1-1-220,-3 1 0,2 0 1,-4-2-1,2-1 1,-1-4-1,2 0-75,2-4 0,-5 5 0,-2-1 1,0 3-1,-3-1 0,-2 2 1,-5 2 527,-3 5 0,2-1 0,-6 4 1,-5 0-1,-1 0 0,-3 5 0,0 4 101,-3 6 1,0 1 0,0 2 0,1 0 0,-1 2 0,0 1-39,2 0 0,-2-2 1,6 1-1,1-1 1,3 0-1,4 1 78,0-1 0,6 0 0,-4 1 0,2-1 0,2 0 0,3 1-74,0-1 0,-3 6 0,-1 5 0,3 6 1,3 5-1,5 4 0,2 2-1004,7 3 0,7-2 0,13 2 0,10-1 1,10 0-1,8 2-1374,7-2 1,0-6 2189,10-2 0,-3 1 0,-28-16 0,0 0 0</inkml:trace>
  <inkml:trace contextRef="#ctx0" brushRef="#br0">20302 17139 8234,'1'-12'0,"4"2"-144,4 1 1,2 6 0,1-3-1,-3 0 1,-6-2 0,-6 0 0,-6 0 743,-3 2 0,-1-3 0,1 3 282,3-1 1,3 3-564,6-5 1,-1 6 0,-3-2 0,-5 4-241,-3 1 1,3 0 0,0 0-1,-1 0-33,-2 0 1,-1 0 0,-1 0 0,1 0-1,0 0 14,-1 0 0,1 0 0,0 1 1,-1 2-1,1 2 0,0-1 41,-1 2 0,1-3 1,0 4-1,-2 1 1,-2-2-1,0 1 569,0 1-571,3-6 0,0 9 0,1-5 0,0 0 0,-1 1-54,1 1 0,4-4 1,0 3-1,0 1 10,2-1 0,-5-2 0,3 4 0,-3-1 1,-1 1-1,0-1 48,-1-2 1,-3 2 0,-1-2 0,1 2 0,3 2-1,0 1-30,1-3 0,0 4 1,-1-3-1,2 3 0,4 1 1,2 1-13,0-1 1,4 0 0,-2 1 0,2-1 0,4 0 47,2 1 1,-2-1 0,4 0-1,-2 1 1,1-1 53,-3 0 0,0 1 1,-4-1-1,0 0 1,-4 1-1,0-1 1,-2 0-1,1 1 1,-1 5 0,0 2-1,3-1 1,4-2-240,1-3 0,0-2 0,0 0 0,0 1 0,1 1 0,4 1 180,3 2 1,0-1 0,1-3 0,1-2 0,0-2 0,1-1 0,-2 1 199,1 2 1,2 1-1,1 1 1,1-1-1,-3 0 1,1 1-231,2-1 1,-4-1 0,8-2 0,-2-1 0,0 2 0,4 0-1,0 1-75,4-3 1,1 1 0,2-5-1,0-2 1,-1-2 0,1-1 367,0 0 1,-1 0 0,-1 0 0,-1-1 0,-3-4 0,0-2-97,-1 0 0,-2-5 0,3 3 0,0-3 0,-1-1 0,4-1 0,1 1-430,2 0 0,-1-2 0,1-1 0,1-4 0,2 1 0,1-2-67,-1 1 1,-7 2 0,-2-3 0,0 0 0,-3 1 0,-2-4-15,-4-1 206,-8-2 1,7-1-1,-7-3 1,0-3 0,1-2-1,-1 2 172,-1 2 1,-1 1-1,-2 4 1,0 0-1,-2 2 1,-2 1-593,-5 2 0,-4 6 0,-5-2 0,-4 3 0,-4 2 0,-2 1 1,-3 3-210,-4 5 0,-4 2 1,1 2-1,1 0 1,1 0-1,0 2 0,2 2-587,3 5 0,3 7 0,2 4 1,0 2 1249,4 6 0,-3-1 0,4 5 0</inkml:trace>
  <inkml:trace contextRef="#ctx0" brushRef="#br0">2026 15993 11775,'6'-20'-61,"3"7"0,9 0 1,4 7-1,5 4 1,4 1 372,4-4 1,8-4 0,6-7 0,6-3 0,10 0 0,5-2-1,-33 12 1,1 0 0,0 1 0,0 0 0,1 2 0,0 2-1,-1-1 1,0 2 0,36 0 0,-6 2 0,-3 1-5416,-3 0 5038,-11 0 1,-5 6 0,-14 1 0</inkml:trace>
  <inkml:trace contextRef="#ctx0" brushRef="#br0">1920 16352 8378,'-27'-5'0,"11"-1"295,11-3 1,18 3 0,26 4 0,8-2 0,16-5 0,-27 3 0,3 0-1,6-1 1,0 1 0,3 0 0,1 0 314,0 1 0,1 1 1,3-1-1,1 0-610,-3 2 0,0 1 0,6-3 0,0 0 0,-3 1 0,0 0 0</inkml:trace>
  <inkml:trace contextRef="#ctx0" brushRef="#br0">17183 17552 18144,'0'-19'-1330,"5"4"0,4-3 1,3 5 1290,2 4-174,-7 3 0,3 4 1,-7-1-1,-6-1 1,-7 1-1,-9 3 1,-6 5 1100,-8 3 0,-7 4 0,-9 3 0,-9 1 1,-5 4-1,-6 0 0,33-8 0,-2 0-834,-3 0 1,-2 1 0,-3 2 0,-1 1-1,-6 0 1,-1 1 0,0 0 0,0 1-1,0 1 1,0 1 0,-1 0 0,0 1-1,1 0 1,-1 0-197,-2 0 0,0 1 1,1-3-1,0 0 1,1-1-1,1-2 1,2 1-1,0-1 1,2-1-1,1 0 1,0-1-1,0 0 34,0-1 0,0 0 0,0 1 0,1-1 1,1 0-1,0 1 0,2-1 0,0 0 0,2 0 1,0 1-1,3 0 0,0 0 0,1 1 1,0 0-221,-1 0 1,1 1 0,2-1-1,0 1 1,-33 11 0,7-1-1,5 1 1,5 1-2578,4 3 2869,3-3 0,0 5 1,-1-7-1</inkml:trace>
  <inkml:trace contextRef="#ctx0" brushRef="#br0">13104 17885 8644,'0'-27'0,"3"2"0,4 2 287,6 0 0,2 7 0,-5-2 0,-2 3 689,-2 2 0,3 0 1,-6 4-511,-5 9 0,-5 6 1,-11 20-1,-6 9 1,-5 6-1,-5 8-578,-1 3 1,-3 2 0,4 3 0,0 2 0,4 0 0,7 0-887,5-2 625,9-8 1,3 1 0,6-4-1,0 0 1,0 0 0,1-3 372,4-2 0,8-1 0,8 0 0</inkml:trace>
  <inkml:trace contextRef="#ctx0" brushRef="#br0">13290 18631 8804,'-9'-26'0,"2"1"1903,1 2 0,0 10-1458,2 9 0,1 2 0,-6 2 1,0 2-443,1 2 1,4 2-1,7 4 1,3-2 0,1-2-345,4-3 0,-4-2 0,0-2 0,-1-5 0,-4-6 0,-5-4 551,-6-1 1,-4-2 0,-4 1 0,0 0 0,-1 2-1,0 1 1,0 4 0,2 0 224,1 4 0,2 1 0,1 7-1048,3 4 1,11 2 0,11 8-1,11 1 1,8 2 0,11 0-3071,8 1 3683,-1-4 0,15 10 0,-4-4 0</inkml:trace>
  <inkml:trace contextRef="#ctx0" brushRef="#br0">13610 18631 8309,'-21'-6'98,"4"3"1,6-4 0,4 0 380,1-1 0,1-1 1,7-4-1,2 1 1,5 2-1,5 1-71,3-1 0,0-1 0,3 1 0,0 2 0,-4 1-111,-1 0 1,-2 4-1,-3 0-595,-5 6 0,-2 0 0,-12 6 0,-1 1 0,-2 2 0,0 1 0,2 0-61,1 1 596,0-1 1,1 0 0,4 1-1,2-1 1,4-1-56,2-3 1,-2-2 0,4-4-122,0 2 1,-6-1 0,1-2-256,-4 2 0,-1 3 0,4 7 1,1-2-1,5-2 0,9-3-817,10-1 0,14 3 1,12-4 1010,10-2 0,1-8 0,11-2 0</inkml:trace>
  <inkml:trace contextRef="#ctx0" brushRef="#br0">14503 18178 18098,'-21'-13'-469,"2"6"0,6 4 877,0 6 1,4 8 0,0 7-1,-2-2 1,1 1 0,0-1 0,2 5-1,2 1 1,3 5 0,2-1-335,1 4 1,0-2 0,0-4 0,0-4 0,1 0 0,2-4-754,2-1 1,-2-8 0,-8-2 0,-4-5 0,-4-3 0,-5-3 835,-4-2 1,-2 4-1,1-4 1,0 3-1,1 2 1,2 1 0,0 2 673,1 0-1231,4 0 1,-3 10 0,8 7 0,1 6 0,-1 12 0,-1 5 126,3 4 0,-10 12 0,3-1 0</inkml:trace>
  <inkml:trace contextRef="#ctx0" brushRef="#br0">12677 19018 12065,'-36'-28'0,"11"0"0,15-1 0,14 7 0,14 6 0,10 7 0,11 3 0,8 2 635,11 1 0,-18 2 1,3 0-1,5 1 0,3 0 1,6 0-1,2 0 0,4 1 1,2 0-1,3 1 0,1 0 1,2 2-1,0 1-525,1 1 1,1 0-1,0 0 1,1 1 0,-3 0-1,0 0 1,-2-1 0,-2 1-1,-3 0 1,0-1 0,-3 1-1,-1 0 1,-3-1 0,-1-1-353,-4 0 1,-1-1-1,-5 2 1,-1-1-1,-3-3 1,-1-1-1,34-3 1,-8-7-1,-10-9 1,-6-10 130,-7-10 1,-10-11-1,-7-12 1,-9-11-1,-12 30 1,-3-1-1,-3-6 1,-3-2-1,-4-4 1,-3 0-143,-2-3 0,-5-1 0,-8-3 0,-4 0 0,-2-1 0,-4 3 0,-4 1 0,-4 2 1,-5 1-1,-3 3 0,-3 3 0,-3 3 86,-1 5 1,-2 3 0,15 15-1,-2 2 1,-1 3 0,-1 2-1,-1 3 1,0 2 0,-2 0-1,-1 2 1,-1 2 0,-3 2 0,-1 1-1,0 1 1,0 3 0,0 1-1,1 1 99,-1 2 1,0 1 0,0 1 0,-1 2-1,0 1 1,1 2 0,6 2 0,1 1 0,0 1-1,2 1 1,1 1 0,0 2 0,-22 12 0,4 4-1,5 2 1,3 3 53,7 1 0,3 3 0,4 4 1,5 4-1,9-3 0,5 1 0,6 1 1,6 1-1,7 2 0,7 1 0,8-1 1,6-1-1,9 2 0,7-2 0,6 1 1,4-3 13,7 0 0,2-1 0,-14-14 0,1 1 0,0-1 0,13 13 0,0-1 0</inkml:trace>
  <inkml:trace contextRef="#ctx0" brushRef="#br0">13770 18831 17322,'-21'-32'-1359,"2"5"0,6 2 897,-1 10 0,0 8 1031,-4 7 0,-3 1 0,-6 4 0,-1 3 0,-3 6 0,-6 4 0,-7 5 0,-8 7 0,-6 7 1,-3 6-1,29-19 0,-1 2-621,-2 2 1,1 0 0,2-2 0,0-1 0,-1 1 0,1 1 0,0-1 0,2 0 0,0 0-1,2 0 1,0 0 0,1 1 0,-20 26-1853,4 1 1,-2-2 0,-1-2 1846,-1-1 1,-2 0 0,-4 4 0</inkml:trace>
  <inkml:trace contextRef="#ctx0" brushRef="#br0">10731 20151 11429,'1'-23'644,"4"1"0,1 0 1,3 9-113,-5-1 1,2 5 0,-3 2-1,-5 1 1,-5 3 0,-5 2-319,-1 1 1,-11 6-1,-4 4 1,-5 6-1,-4 7 1,-1 2-339,-2 1 1,6-3 0,3-3 0,4 0 0,5-4 0,5-1 0,7-2-142,6 0 0,4-1 1,6-2-1,8-1 0,12 2 1,9-1 391,8-1 0,2 3 1,5-3-1,0 3 1,-5 1-1,-7 0 1,-7 1 103,-3-1 0,-8 0 1,-7 1-1,-7-1 0,-8 2 1,-8 1-1,-14 2 116,-13-2 1,-4 0 0,-9 1 0,-2 0 0,-2 0 0,4-3-477,3 0 1,2-1-1,7 0 1,4-1-1,5-1 1,9-2-937,5 1 0,5 2 0,13 3 0,7 1 1045,12 2 1,21 5-1,12-2 1</inkml:trace>
  <inkml:trace contextRef="#ctx0" brushRef="#br0">11771 20231 11429,'-27'-42'-42,"0"7"0,5 6 0,0 21 0,-2 5 0,-3 6 0,-2 5 643,-2 4 1,0 6-1,2 3 1,0 3 0,-2 5-1,1 5 1,2 6 0,3 5-597,3 2 1,2 2 0,8 3 0,4-3 0,5-5 0,4-6-229,4-6 1,9-3 0,0-13 0,2-4-1,2-6 1,1-6 167,2-4 0,-1-15 1,6-14-1,-3-8 0,4-10 1,0-4-1,2-4 119,-1-2 1,4 8-1,0-2 1,4 5 0,-4 9-1,-2 6 1,-5 9 826,-3 4 0,-2 7 0,-7 7 0,0 2-669,1 4 0,-7 6 0,-3 6 0,-2 5 0,-4 3 0,-2 0 0,-5-1-470,-3 1 1,-7 4 0,-3-4-1,-6 0 1,-5 0 0,-4-1 0,0-2-373,-2-4 1,5 1 0,0-5 0,3 2 0,6-2 0,6 1-3049,4-1 3693,8-4 0,1 9 0,6-5 0</inkml:trace>
  <inkml:trace contextRef="#ctx0" brushRef="#br0">12517 20191 11429,'-21'-30'873,"4"3"0,6 5 0,2 13-430,-1 5 1,0 4 0,-1 4-1,2 7 1,-1 5 0,-2 8 0,-1 7-716,-1 9 0,1 7 1,0 11-1,-1 6 1,3 5-1,2 5 1,4-1-3049,4-7 1,7-6 3281,3-12 1,8-8-1,4-7 1</inkml:trace>
  <inkml:trace contextRef="#ctx0" brushRef="#br0">12330 20644 11429,'-13'-40'852,"4"6"0,2 4-666,1 6 0,1 5 1,8 7-1,5 3 1,10 5-1,10 4-221,13 4 1,12 4 73,5 5 1,12 6-1,-2 2 1</inkml:trace>
  <inkml:trace contextRef="#ctx0" brushRef="#br0">13077 20471 11429,'-21'-26'-275,"3"4"0,8 9 1,1 8 1363,-1 4 0,2 1 0,-1 0 0,1 1 1,-1 5-1,1 8 0,2 9 0,3 10-1768,2 7 0,2 7 0,5-2 0,8-2 0,8-3 224,7-5 1,3-4 472,8-9 0,-3-2 1,9-7-1</inkml:trace>
  <inkml:trace contextRef="#ctx0" brushRef="#br0">13357 20457 11429,'-16'-26'663,"2"-1"0,8 5 0,-1 1 0,1 2 0,3 2 0,4 3 140,8 0 1,3 2 0,15 2 0,7 3 0,6 1 0,6 4-1,-2 4-820,-2 2 0,-5 7 1,-12-3-1,-4 4 1,-8 2-570,-7-1 0,-13 5 0,-11-1 0,-12 0 0,-7-1 0,-3 0 840,0 2 0,0 1 0,2-2 0,4 2 0,7 2 0,8 2 0,5 2 1,5 4 78,5 2 0,11-3 0,11 3 0,12-3 1,10-1-1,7-2-1673,6-3 0,10-4 0,-3-8 1,0-2-1,-6-1 1333,-3 0 0,-8-4 0,3 3 0</inkml:trace>
  <inkml:trace contextRef="#ctx0" brushRef="#br0">11704 19284 11965,'-56'-15'0,"1"-1"0,-2 1 0,0-1 0,2 2 0,2 2 68,3 1 0,0 2 0,1 2 0,1 2 0,6 6 0,1 1 0,-5 2 0,0 3 0,-7 3 1,-1 3-154,-6 4 1,-1 3-1,-6 6 1,-1 3-1,17-7 1,0 2-1,-1 0 1,-3 2-1,0 0 1,1 2-1,-1 0 1,1 1-1,1 0 1,1 0-1,-1 1 1,3 1-47,2-1 0,2 1 0,0 0 0,3 0 0,1 1 0,1 0 0,-15 15 0,1 0 0,3 1 0,2-1 0,5-2 1,3 1-1,5-3 0,3 1 0,5-3 0,4-1 263,5-2 1,5 1-1,5 2 1,6 0-1,8-2 1,6-1-1,7 0 1,6-1-1,10 1 1,6-3-1,10-2 1,5-2 70,7-2 1,5-4-1,-12-8 1,4-2-1,0-1 1,5-1-1,1-1 1,2-1-1,4 0 1,1-2-1,1 0 1,-14-2-1,1-1 1,1-1-1,0 0 1,3-1-1,1-1 1,0 0-1,1 0-122,2-1 1,1 0 0,0-1 0,2 0-1,-9 0 1,1-1 0,1 0 0,1 0-1,-2 0 1,0 0 0,0 0 0,0-1-1,0 0 1,0 0 0,0 0 0,1 0-1,0 0 1,0-1 0,0 0 0,2 0-1,1-1 1,-1 0 0,1 0 0,-1 1-1,0-1 1,-1 0 0,0 1 0,0-1-1,1 0 1,-1 1 0,1-1 0,-1 1-1,1 0 1,0-1-232,-1 1 0,1 0 0,0 1 1,-1-1-1,-1 1 0,9-1 0,-2 2 1,0-1-1,1 1 0,2-1 0,1-1 1,-1 1-1,0 0 0,-4 1 0,0-1 1,-1 1-1,-1 0 0,-5 0 1,0 0-1,-1 0 0,0 0 0,-3 0 1,0 0-1,0 0 0,-1 0-168,14 0 0,0 0 1,-2 0-1,-6-2 1,-3 0-1,0 0 1,-5-1-1,-1 0 1,-1-2-1,21-2 1,-4-2-1,-9-2 0,-3-2 1,-7-1-1,-3-3 1,-9-1-1,-3-2 177,22-23 1,-28-21-1,-36-7 1,-7 29-1,-7 0 1,-10-6-1,-8 1 1,-8-4 0,-7 1-1,10 14 1,-3-1-1,-1 1 210,-6-3 1,-2 0-1,-2 0 1,10 7 0,-2 1-1,0 0 1,-3 0 0,-5-2-1,-2-1 1,-1 1-1,-1 0 1,-3-1 0,-2 1-1,-1 0 1,-1 1 0,12 7-1,0 0 1,0 0-1,-2 1 1,0 0 0,-4 0-1,-1 0 1,-1 1 0,0 0-1,0 0-76,-3 1 1,0-1-1,-1 2 1,0 0-1,0 0 1,2 2-1,-1 0 1,1 1-1,-1 1 1,-2 0-1,9 3 1,-2 0-1,-1 2 1,1-1-1,-1 1 1,2 1 6,-10 0 0,1 0 0,0 1 0,1 0 0,-1 1 0,0-1 0</inkml:trace>
  <inkml:trace contextRef="#ctx0" brushRef="#br0">4359 17272 12335,'0'-21'-862,"0"1"0,0 2 1037,0-4 1,-6-4 0,-3 1 0,-1 3 0,1 4 0,3 3 0,0 4 0,-3 0 0,-3 4 0,-3 1 3009,-2 3-3136,2 1 0,-15 8 0,2 3 1,-4 5-1,-5 3 0,-2 4 0,-1 3 1,0-1-1,0 3 172,0-3 0,-4 1 1,-2 3-1,-2-1 1,1 1-1,1 0 0,3-1 26,0 1 0,2 0 0,2 1 1,2 1-1,-1 4 0,1 1-102,-2 3 1,2 2 0,-1 2 0,0 2 0,0 4 0,2 4 0,1 3-63,1 1 1,3 6-1,-3 0 1,3 1-1,5-1 1,7-2-48,4-3 1,8-3 0,2-4 0,5-4 0,5-4 0,4-2 0,4-2 236,5-2 1,3-5 0,5 1 0,2-3-1,4-3 1,3-1-14,4-2 0,5-6 0,2 4 0,1-3 0,4 1 0,1-2-108,1-1 0,-4-1 0,0-1 1,1 0-1,2 2 0,0 1 0,-2 2-125,-1-2 1,-5 1 0,5-1 0,3 3 0,1 2 0,4 1 0,-3-1 15,3-3 1,8 1-1,-1 0 1,-2-1-1,0-2 1,-3-4 170,0 0 0,1 0 0,-3 0 0,4-2 1,1-3-1,-1-1 190,-2-3 1,4-1 0,-6-2 0,0 0 0,-3 0 0,-2 0-96,-3 0 1,3-5 0,-3 1-1,3 1 1,1 1 0,0 2 0,2 0-420,3 0 0,3 0 1,4 0-1,-1 0 0,-2 0 1,3 0-37,4 0 0,-3 0 0,5 0 0,1 0 0,1 0 0,-2-1 390,-3-3 0,-4 1 0,0-6 0,-1 0 0,-4 0 0,-1 1 0,-3 3-157,-2 2 1,2 0 0,-10 0 0,-1-2 0,2 2-1,1 2-71,1 1 1,4-2-1,-2-1 1,5-1 0,4 1-1,0 1 1,3 1 0,1-2-65,0-1 0,0-2 0,-7 1 0,2-2 0,1-2 0,-3 0 109,2-1 0,-9-1 0,4 1 0,-3 1 1,-1 0-1,-1 0-63,-2 0 0,2 5 0,0-3 0,-1-1 0,4 2 0,-4 0 0,3 2 2,-1-2 1,2 3-1,0-4 1,0-1 0,-2 2-1,0-1-10,-2-1 0,5 0 1,-5-4-1,2 1 1,-2 2-1,1-1 1,-2 0-40,0 1 0,3-3 0,-4 5 0,1-1 0,2 2 0,-1 2-23,4-1 0,-6-1 0,1 4 0,-1-3 0,1 2 0,-2 2 3,-2 1 1,4-5 0,-8 1-1,2-1 1,3 1 0,-2-2-1,1-1-8,-2-4 1,1-1-1,4-1 1,2-2-1,2-1 1,-1-3 4,-3-2 1,6-1-1,-4-3 1,2 1-1,-2 2 1,1-1 8,-1 3 1,-4-5 0,3 4 0,-1 0 0,-1 2 0,0 1 0,1-1-12,-1-2 0,1 5 1,-5-3-1,0 1 1,0 0-1,-2 2-126,-2 1 1,5-3-1,-4-1 1,0 0-1,2-4 1,-1 1 304,2-2 1,0-4-1,0 6 1,0-3 0,0 0-1,-1 3-245,-4 4 0,7-3 0,-5 0 1,-2 1-1,-1 0 0,-4 3-257,-2-1 0,-3-4 0,-1 4 0,-5 0 0,-2-1 0,-6-2 0,0-3 729,-4-2 1,4 1-1,-7-11 1,-1 0-1,0 1 1,0-1-108,1-1 1,1 5-1,-5 1 1,0 3-1,0 2 1,1 3 0,2 2-226,2 2 0,-1 1 0,-4 5 0,0-1 0,0 1-537,0 0 0,-1-1 0,-4 1 0,-5 0 0,-6-1 248,-7 1 0,-2 1 0,-2 2 0,1 1 0,-2-1 0,-2-1 0,-3 2 249,-1 5 0,3-2 1,-3 2-1,-1-1 1,-1 1-1,-2-1-7,1 2 1,0 2 0,-3 1 0,-2 0 0,-1 0 0,-1 1 12,1 4 1,-3-4 0,0 4 0,-1-4 0,-2-1 0,0 0 0,0-1 159,-1-4 1,-1 4-1,1-4 1,4 2-1,2 0 1,2-3 47,-1-1 1,0 3 0,3-4-1,0 1 1,-1 1 0,-2-2-32,-2 1 1,-5 0 0,1-4 0,-3 2 0,-3 0-1,-1 1-178,-2-1 1,-10 1 0,2-1 0,-3 3 0,1 2-1,2 0 1,-1 1-262,0 1 0,5 2 1,1 0-1,2 0 1,3 0-1,1 0 261,2 0 0,-1 0 1,1 0-1,0 0 1,0 0-1,-1-1 1,-1-2 460,-2-2 0,6 1 0,-2 4 0,0 0 0,-2 0 0,-4 0-435,-2 0 1,0 0-1,-4 0 1,1 0-1,-2 0 1,-1 0-270,-3 0 0,2 0 1,3 0-1,1 0 1,-2 0-1,-1 1 1,-3 2 191,2 2 0,0 1 0,2-3 0,-1 1 0,0-1 0,1-2 0,0-1 341,4 0 1,-9 5-1,0-1 1,33-2-1,-1 1 1,-1-1-1,0 2 0,0 0 0,0 1-333,0-3 1,0 2 0,0 1 0,0 0-1,1-2 1,0 0 0,0 0 0,1 1 0,0 1-1,0 1 1,0-1 0,0 0-112,-36 4 0,34-3 0,-1 0 1,2-2-1,-1 1 0,1 0 0,-2 0 1,0 0-1,0 0 0,0 0 0,2-1 244,0 2 0,1-1 0,-3-2 0,0-1 0,2 2 0,1-2 1,-1 1-1,0-1 0,-1 0 0,0 0 0,0 0 0,0 1 1,0-1-1,0 0 181,-2 0 1,1 1 0,-32 1 0,34-3 0,0 0 0,-1 0 0,1 0-1,1 2 1,-1-1 0,0 0 0,0 0 0,-1 1 0,1 0-243,0 1 0,0 1 0,-4 1 1,1 0-1,2 1 0,0 1 1,-2 0-1,0 0 0,-1 1 1,0 0-1,2-1 0,0 0-320,2-1 1,0 1 0,1 1 0,0 0 0,-27 7 0,3-3-1,6-2 1,5-1-410,7 2 1,2-3 0,4-2-1,2 1 1,5-2 0,5 1 0,3-1-987,6 0 0,2 6 0,3 0 1721,3 4 0,-3 13 0,5 0 0</inkml:trace>
  <inkml:trace contextRef="#ctx0" brushRef="#br0">9398 4731 30255,'6'-35'-4803,"0"-1"0,4 20 3146,-1 4 1720,-6 5 1,-3 7-1,-9 0 1,-3 0-1,-1 0 1,-1 0 0,1 0-1,0 0 1,-1 0-1,1 0 616,0 0 1,4 0 0,1-2 0,1-1 0,0-1-307,-4 1 1,-1 1-1,-1 2 1,-2 0-1,-2 0 1,-6 2-309,-2 2 1,-7-1-1,-4 6 1,-2 0-1,-4 0 1,-1 0-24,-1 1 0,-5-4 0,4 0 1,2-2-1,2 1 0,1-2 0,0 0 103,0 1 0,1-2 1,2 2-1,3-3 1,0-1-1,2 0 1,-2 0 332,0 0 0,2 6 0,-2 2 1,0 1-1,0 0 0,-1 1-347,1 2 0,-8 6 0,4-1 0,-1 0 0,-1-3 0,5 0-152,1-1 1,-2 5 0,3 0 0,1-2 0,-1-1-1,5-2 1,3 0 2,3 1 0,5-1 1,-2 0-1,1 1 0,1-1 1,0 2-1,3 1-204,0 2 1,1 6 0,0-2 0,1 3 0,1 3 0,2 3 0,-1 5-116,-2 2 0,5 1 1,2-2-1,4-2 0,1 2 1,1 0 341,4-1 1,4 1-1,8-6 1,7-1 0,6-2-1,7-2 1,6 0 366,6-4 1,7 1-1,6-3 1,3-1-1,6 0 1,0-1-314,-33-8 1,0-1 0,35 8 0,-35-7-1,1 0 1,0 0 0,0 0 0,2-1 0,0-1-1,0 1 1,1 0 0,2 0 0,0 0 7,3-1 0,1 0 0,1-2 0,1-2 0,3 0 0,1 0 0,1-1 0,1 0 0,0-1 0,-1-1 0,3 0 0,0-1 0,0 0 0,-1-1 18,1-1 0,0-1 0,4 0 1,0-3-1,-1-1 0,0-2 1,-1 0-1,0-1 0,1 0 1,-1-1-1,-3 0 0,0-2-17,-1 1 1,-1-1-1,-3 0 1,0 0 0,-2-1-1,-1 0 1,-2-1 0,-2-2-1,-1 0 1,-1-1 0,-1-1-1,-1-1 1,0 1 0,-2-2-69,0 2 0,-2-2 0,-2 2 0,-2-2 0,26-20 0,-3-3 0,-5-4 0,-4-2 0,-4-4 0,-7 10 0,-4-17 0,-7 11 0,-4 0 0,-7-2 0,-9 0-73,-3-1 0,-9 1 0,-10 2 0,-12 1 0,-17 0 0,-11 3 0,24 24 1,-2 1-320,-2-1 0,-3 2 0,-1 4 0,-2 1 0,-9-3 0,-1 1 0,0 2 0,1 2 1,-2 1-1,-1 2 0,1 1 0,-1 1 0,-1 2 0,-1 0 116,0 1 0,-1 1 0,1 3 0,1 0 0,0-1 0,1 1 0,1 1 0,1 3 0,2 0 0,0 2 0,2 1 0,0 0-7,2 1 0,0 0 1,1 1-1,1 1 1,2 1-1,0 0 1,4 0-1,0 0 0,2 2 1,0 0-1,-31 13 283,4 2 0,5 0 0,6-1 0,-1 1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19489 4998 31944,'-8'-14'-2087,"2"-3"0,5-1 0,-2 2 1,-2 1-567,3 1 2754,0 7 0,2-5 0,-1 5 0,-4-2 1,-4 1-1,-3 3 0,-2 2 0,-3 1 0,-2 1 1,-2-2-1,-2-2 256,-3 2 0,-2 0 0,-1 0 0,-2-3 1,-1 0-1,0-1 0,-4 0 0,-2-4 0,-2-1 85,0-1 1,0 1 0,-2 2-1,-2 3 1,-6 1 0,-4 3 0,-4 1-392,-2 2 0,-4 0 0,26 0 0,-1 0 0,1 1 0,-1 0 0,1 0 0,-1 2 0,0 1 0,-1-1-70,1 1 0,0 0 1,-31 6-1,31-7 0,0 0 1,1 1-1,0 0 0,-33 4 1,2 1-1,3-1 162,1-2 1,2 3-1,-1-4 1,3 3 0,2 1-1,3 0 183,1 0 1,2-2-1,-1 3 1,1-1 0,0 2-1,-2 2 1,-3 3-195,-4 2 0,6 4 1,1-3-1,1 1 1,4-1-1,0-1 1,2-1-207,4 1 1,7 0-1,3-5 1,1 1-1,4-1 1,0 0-621,3 1 0,1-1 0,2 0 0,6 2 1,3 1-1,4 4 0,2 0 336,3 4 0,-4 7 0,3 5 0,-2 4 0,-2 4 1,-2 5-1,-1 3-85,-1 1 1,1 5 0,0 1 0,-1 0 0,3 2-1,0-2 116,2 0 1,5 4-1,-3-6 1,1 0 0,3-3-1,1-2 122,2-3 0,0 2 0,0-6 0,0 1 0,0-1 0,2-5 0,1-2-87,1 4 0,0-5 0,-4 6 1,0 1-1,-1 1 0,-3 3 1,-7 4-58,-5 7 0,1 4 0,-3-1 0,5-4 0,4-4 0,5-3 21,2-7 0,2 5 1,0-11-1,0 0 0,2-4 1,1-3 431,1 0 0,6 0 0,-2-4 1,1-1-1,-2 1 0,1-1 1,-3 3 39,1 2 1,-1-2 0,-5 7-1,0 2 1,0 4 0,-2 4 0,-1 0-444,-1 0 1,-5 2 0,5-2 0,1 0 0,1-1 0,2-5 335,0-3 1,2-8 0,1 2-1,3-4 1,-1-3 0,1-2-1,-1 0 221,1-1 0,-5 4 0,4-4 0,-2 2 0,0 1 0,3 3-136,1 1 0,-3-1 0,4 8 0,-1 2 0,-1 3 0,0 3 0,-3 2-428,-2-3 0,1 3 1,1-4-1,3-4 1,0-1-1,1-5 578,1-3 0,-4 0 0,5-10 0,1-2 0,4-2 0,2-5 0,5-5 789,4-3 0,6-1 0,13 0 1,7 0-1,5 0 0,8 0-553,5 0 1,-4-4-1,7 0 1,2-1 0,-37 3-1,1 0 1,1-1-1,-1 1 1,36-1-478,-1 2 0,-33 1 0,1 0 0,-1 0 0,0 0 0,2 0 0,-1 0 0,2 0 0,0 0 0,0 0 0,0 0 128,-2 0 0,1 0 0,5 0 0,1 0 0,-3 0 0,0 0 0,4 0 0,0 0 0,2 0 0,2 0 0,-2 0 0,1 0 0,1-1 0,-1 0 35,2-1 0,-1 0 0,1 1 0,0 0 0,4-1 0,1 0 0,-2 1 0,0 0 0,0 1 0,-1 0 0,-1 0 0,1 0 0,-1 1 0,1 0-108,-1 1 0,1 0 1,-1 0-1,0-1 1,-3 3-1,-1 0 0,-1 0 1,0-1-1,-1 0 1,-1 0-1,-1 1 1,-2-1-87,-1 1 0,-1 0 0,0-2 0,-1 0 0,25 6 0,-7-2 0,-3-3 0,-6-2 0,-2-1 0,-4 0 0,-2 0 0,0 0 0,1 0 0,-1 0 0,0 0 0,1 0 0,-2-6 0,2-1 0,-1-2 0,0 0 0,2-3 0,-2-3 0,-2-2 0,2-7 0,0 0 0,-3-5 0,0-7 0,-3-2 0,1-2 0,0-11 0,-1-5 0,-2-5 0,-17 27 0,0-1 0,-1-2 0,0 0 0,-1-6 0,-1 0 0,-1-3 0,0 0 0,-1-2 0,-1 0 0,0-5 0,-2-1 0,0-3 0,-2 0 0,0-1 0,-1-1 0,0-5 0,-1-1 0,0 0 0,0-2-532,-1 0 0,-1-2 0,1-4 1,0 0-1,-1 3 0,-2 2 0,1-1 1,0 0-1,0-1 0,0-1 1,-1 4-1,-1 1 187,0 2 1,0-1 0,1 0 0,0 2 0,0 5 0,0 2 0,0 1 0,-1 0 0,-1 1 0,-1 1-1,-2 4 1,-1 1 0,-3 1 0,-1 0 187,-1 2 1,-2 1 0,0 4 0,-1 0 0,-3 0-1,-1-1 1,-3 1 0,-1 0 0,-1 3 0,-2 0 0,-3 0-1,-2 1-143,-1 1 1,-1 1 0,1 3 0,-3 1 0,-4-2 0,-3 1 0,1 1 0,-1 3 0,1 3 0,-1 2-1,0 2 1,-1 0 30,0 2 0,0 1 0,-28-8 0,31 12 0,0 2 0,-34-7 0,4 8 0,2 2 0,6 5-109,4 2 1,0 11 0,10 5 0,-1 6 377,0 7 0,-2-3 0,8 8 0,6 1 0,5 0 0</inkml:trace>
  <inkml:trace contextRef="#ctx0" brushRef="#br0">17756 5744 29601,'0'-21'-9831,"1"8"8327,4 9 1,-4 1 0,2 0-1,-6-2 1,-6 2 2245,-3 2 0,1-1 1,0-1-1,2-1 1,0-1-1,1 1-308,-1-1 0,4-5 1,-4 3-1,0-2 0,1 1 1,0 1-1,1 1-99,-1 0 1,-1 2-1,-4 4 1,-2 0-1,-2 0 1,-6 0-1,-2 0-261,-2 0 1,1 0 0,-2 0 0,-2 0-1,-1 0 1,1 0 288,2 0 0,6 0 0,0 0 1,0 0-1,1 0 0,3 0-224,3 0 0,2 0 1,0 0-1,-1 0 1,1 0-1,0 1 0,-1 2 1,1 2 142,0-2 0,-1 3 0,1-1 0,-2 3 0,-1 2 0,-2 1-158,2-3 1,-3 4 0,-1-3 0,1 3 0,-2 1 0,2 1 0,-2-1-110,1 0 0,3 1 0,-1-2 1,4-2-1,0-3 0,1 1 0,1-1 17,3 3 1,-3 1 0,5-1 0,-2-1 0,2 1 0,1 2-483,3 2 0,-3-1 0,0 0 0,0 1 0,-1-1 0,1 0 43,0 1 0,1 3 0,4 1 0,-2-2 0,-2-1 0,3-1 0,0-1 132,2 0 0,0 1 0,0-1 0,2 0 0,0 0 0,4 1 0,2-1 168,2 0 1,1 1 0,-1-1 0,-1 0 0,1 1 0,2-1 36,1 0 0,1 1 0,-1-1 0,0 0 0,1-1 0,-1-1 319,0-2 1,5-2-1,0 3 1,0-2-1,-1-1 1,3-1-1,0 0 1,4-2 349,1 2 1,3-4-1,2 2 1,3-2-1,1-2 1,1 0-239,-1 0 1,5 0-1,-4 0 1,2 0-1,0 1 1,-1 2-110,1 2 0,2-1 0,0-4 0,1 0 0,0 0 0,0 0 0,-1 0 0,-2 0 217,-1 0 0,-5 0 0,3 0 0,-2 0 0,-1 0 0,1 0-469,-1 0 0,0 0 0,-5 0 0,1 0 0,0 0 0,-1 0 0,1 0 0,4 0 0,0 0 0,-1 0 0,-1 0 0,1 0 0,3 0 0,1 0 0,3 0 0,-3 0 0,1 0 0,1 0 0,-1 0 0,1 0 0,1 0 0,0 0 0,0 0 0,-3 0 0,0-1 0,-1-2 0,-1-2 0,5 1 0,-2 4 0,0 0 0,1 0 0,-1 0 0,1 0 0,-2-2 0,-2-2 0,4 2 0,-4-2 0,1 1 0,1 0 0,-1-3 0,-1-1 0,4 2 0,-5-4 0,-1 0 0,-1 1 0,1-1 0,1-2 0,-1-1 0,-1-1 0,1 0 0,2-1 0,1 1 0,0 0 0,-4 1 0,-1 3 0,-3-3 0,-1 3 0,-3-1 0,-2 0 0,-4 1 0,-5-2 0,1 4 0,-5-2 0,0-1 0,1-2 0,0-1 0,-2-1 0,2 1 0,-1 0 0,-1-1 0,-1 1-128,0 0 0,2-1 1,-3 1-1,2 0-850,-2-1 0,-2 1 1,-2 0-1,-4 1 530,-4 3 1,-4-3-1,-5 5 1,-2-2-1,-3 0 1,1 0-1,-2 0 178,-1 0 1,3 5 0,1-4-1,1 1 1,0 0 0,0-2 0,0 0 602,1 0 0,0 0 1,3-4-1,-2-1 1,0 1-1,-1 0 1,-3-1 1,-4 1-1,-2 1 1,-1 2 0,-5 2-1,-3 1 1,-5 1-539,1 0 0,-1 2 0,4 4 0,1 0 0,1 0 0,0 0 301,2 0 0,2 0 0,5 0 1,0 0-1,1 0 0,1-2 1,1-1 314,2-1 0,0-2 0,-5 3 1,0-1-1,1-1 0,-1 1 1,-1-2 46,-3-2 0,1 5 0,-6-1 0,-1 1 0,0 0 1,0-1-460,2 1 0,-1 1 0,-4 2 0,2 0 0,1 0 0,1 0 0,1 0 0,1 0 0,-3 0 0,5 0 0,3 0 0,-1 0 0,1 0 0,-3 0 0,-3 0 0,2 0 0,1-1 0,-2-2 0,0-2 0,-3 2 0,-2 2 0,-2-4 0,-2 1 0,-2 1 0,2 1 0,0 4 0,0 1-808,-1 1 1,0 11 0,4-2-1,0 4 1,0 2 0,1 2 540,3-1 1,-2 6 0,4-6 0</inkml:trace>
  <inkml:trace contextRef="#ctx0" brushRef="#br0">16969 6197 26466,'0'-13'-1748,"6"-5"1,2 0 0,1 2 0,-1 1 710,3 2 0,-4 0 951,2-1 1,-6 5 0,3 2 0,-3 1 0,-3 3 0,-6 2 611,-4 1 1,-4 1-1,-1 2 1,-1 3-1,-2 0 1,2 1 87,1 1 0,2-1 1,1 3-1,2-2 1,1-1-498,-2 1 0,1 0 0,0 6 1,1-1-1,-1 0 0,-2 1-152,-2-1 1,-3 5 0,-3 1-1,0 2 1,-3 1 0,1 0-1384,0 1 1526,0-1 0,-1 4 0,3 1 0,-1 0 0,2-2 1,1-1-111,6-2 1,0-1 0,8 2 0,1-2 0,1 0 0,2-1-99,0 4-36,6 1 0,2-3 0,5-1 0,0 0 0,1 0 1,-2 1 14,-4-1 0,3 4 0,-5-3 0,0 3 0,1 2 0,-1-1 0,1 1-43,1 0 0,-1-1 1,5 3-1,0-1 1,3 0-1,1-3 261,3 0 1,2-1 0,6-2 0,1-4 0,1-5 0,4-2 380,1-3 0,0-5 1,3 2-1,-1-2 1,-1 0-1,-1 1 1,-1-1-51,0-1 0,-5-2 0,4 0 0,-1 1 0,0 2 0,1 2-259,0-3 0,-4 4 0,3 0 0,-1 0 0,0 2 0,1-2 0,-2 1-153,-1 0 1,2-4 0,-2 3 0,-3-1 0,1-1 0,-3 1 217,0 1 0,0-5 0,-5 3 0,-2-1 0,-1 0 0,-2 2 0,1-2-31,-1-2 0,-4-1 0,-2 2 0,1 1 1,-2 3-1,1 0-529,1-1 0,-4 1 0,5-1 0,1 4-556,2 3 1,0-4 0,-2 0-1,-1-1 1,3-1 0,3 0-275,3-3 1,1-1 1152,-1-2 0,2 0 0,7 0 0</inkml:trace>
  <inkml:trace contextRef="#ctx0" brushRef="#br0">17876 7343 9536,'6'-18'0,"1"1"1286,0 0 1,7 9 0,-2 3 0,4 5-430,0 5 1,3 0 0,-1 6 0,-1-4 0,-1 1 0,2-2 0,2-1 0,3 0-259,-1 1 0,0-3 1,5 4-1,-2 1 0,-1-1 1,-4 3-693,0 2 0,-3 2 0,-5 0 0,-3 3 0,-5 0 0,-2 1-13,-2 1 0,-3-4 1,-4 3-1,-8-2 0,-4 1 1,-5-1-1,-1-3 247,-2-2 1,5-3 0,1 4-1,0-1 1,2-4 0,0 1-754,3-1 0,2 3 1,5 7-1,5 2 489,2 2 1,2 1 0,0 4-1</inkml:trace>
  <inkml:trace contextRef="#ctx0" brushRef="#br0">18102 6370 18992,'-7'-17'-1841,"2"-1"0,4-4-233,1 4 1836,0 0 0,0 9 1,0 0-1,1 0 510,4 2 1,2 1-1,5 8 1,-1 2 0,-3 3-1,1 2 33,-1 0 1,4 0 0,-4 3 0,4-2 0,2-1 0,-1 0-3,0-2 1,-2 1-1,2-5 1,5 1-1,1-1 1,-1-1 8,-3-2 1,-2-2 0,2-2-1,3-5 1,2-3 0,3-3-222,-1-3 1,0-1 0,5-4-1,-1 2 1,-1 2 0,-1 2-44,-2 2 1,-5-1 0,0 1-1,-2 4 1,-3-1 0,-2 0-283,-1-1 1,-4-1 0,2 1 0,-1 0 0,-3-2-337,-1-3 319,-2-3 1,0-5 0,0-1 0,0-1 0,0-2-1,0-2 1,-2-2 245,-2-3 1,1-2-1,-5-1 1,2 2-1,2 2 1,-2 5 0,-1 3 141,-1 1 1,-4 6 0,3 4 0,-4 3-1,-5 4 1,-4 3 0,-5 1-402,-4 3 0,-3 1 0,-6 4 1,-3 2-1,-3 5 0,-2 4 225,2 5 0,3-3 0,3 3 0,0-4 0,1 0 0,4-1 0,5 0 214,6 1 1,1-2-1,5-2 1,2-1 0,2 1-1,5 2-228,5 1 1,2 2 0,4 1-1,2 4 1,8 0 0,9 6 0,11 3 66,10 7 1,11-2-1,9 0 1,-28-17 0,1 0-1,1 0 1,2 0 0,1 1-1,2 0 1,-1-1 0,1 1-284,0 0 1,0 0 0,-4-3 0,0 1 385,-2 1 1,1 1 0,-2 0-1,0 0 1,-1 2 0,1 0-1</inkml:trace>
  <inkml:trace contextRef="#ctx0" brushRef="#br0">4586 5571 14422,'-2'-14'-680,"-2"1"0,-4 0 0,-5 1 0,0 5 1242,-1 7 1,5 1-304,0 8 1,8-8 0,1-1-1,7-6 1,5-1 0,2 3 82,-1 2 1,0 2 0,1 0 0,-1 0 0,0 0 0,1 0-229,-1 0 0,2 0 0,1 0 0,2 0 0,1 0 0,2-1 96,1-4 1,9 2 0,-6-4 0,0 1 0,4 1 0,-3 1 0,4-2-18,-2-1 1,-3 4 0,-1-2 0,3 4 0,-2 1 0,1 0-232,-2 0 1,0 0-1,2 0 1,3 1-1,0 2 1,2 2 0,-1-2 136,-2-2 0,-1-1 0,-1 0 1,1 0-1,0 0 0,-1 0 77,1 0 0,-2 0 0,0 0 0,-1 0 0,1 0 0,-1 2 0,1 1-181,0 1 0,2 5 0,0-3 0,-1 0 1,1 0-1,0-2 0,-1 1-43,1-1 1,0 0 0,1-2 0,1 1 0,2 1 0,-1-1 252,-2-1 0,-1-2 1,0 0-1,-1 0 1,1 0-1,-2-2 1,0-1-114,2-1 1,-8-1 0,8 5 0,-2 0 0,0 0 0,0 0 0,-1 0-125,-2 0 0,0 0 0,5 2 0,0 1 0,-1 1 1,1-1-116,0-1 1,-1-2 0,1 0 0,0 0 0,-1 0 0,1 0 383,0 0 0,-1 0 0,1 0 1,0 0-1,-1 0 0,1 0 0,0 0-258,-1 0 1,0 1 0,-3 2 0,-1 2 0,2-1 0,1 1-888,2-1 769,0 6 0,-1-7 1,1 5-1,-2-2 0,-1-3 1,-2-2 158,2-1 1,-1 0 0,1 0 0,-2 0 0,1 0 0,-1 0 361,0 0 1,-6 0-1,4 0 1,-3 0-1,3 0 1,-1 0-1,2 0-456,-1 0 1,-2 0 0,3 0-1,0 2 1,-1 1 0,5 1-817,5-1 866,-2 4 0,9-5 0,-4 4 1,1-2-1,3 1 0,0-2 200,-1-2 1,1-1 0,-5 0 0,1 0 0,-1 0 0,-2 0 0,-2 0 158,-1 0 1,-1 0-1,1-1 1,0-2 0,-1-2-1,1 2-251,0 2 0,-1 1 0,1 0 1,0 0-1,-1 1 0,2 2 0,4 2-592,3-2 0,-1 3 0,2-2 1,1-1-1,1-2 0,1-1 705,-4 0 0,8 0 0,-3 0 0,2 0 0,-1 0 0,-2 0 134,-4 0 1,4-1 0,-4-2 0,2-1 0,2 1-1,-2 1 1,1 2-391,-1 0 0,0 0 0,2-1 0,0-2 0,-2-2 0,3 2 0,0 0-91,2-1 1,0 2 0,-4-4 0,1 0 0,4-1 0,1-2 337,2 0 0,3 2 0,-3-3 0,0 1 0,0-2 0,-3 1 0,0 0-200,1 1 0,-7 1 0,2-2 0,-4 1 0,-2 0 0,-1 0-67,-2 0 0,-2 2 0,-3-3 0,-1 1 1,-3-2-1,0 0 0,-2-1-149,0 3 1,-1-3 0,-5 3-1,-1-4 1,-2-4 0,-1 0-17,2 0 1,1 3 0,1-1-1,0-2 1,1-2-151,-1-2 1,-1 5 289,-3-2 0,1-1 1,-4 1-1,0 2 1,0 1-1,-2 2 0,1 0-82,-1-1 0,0 1 1,-4 0-1,0-1 1,-1 1-1,-2 0 64,-1-1 1,-7 1 0,2 0-1,-2-1 1,-3 1 0,1 0-1,-2-1 121,-3 1 1,6 1-1,-4 2 1,0 1 0,1-1-1,0-1 1,2 1 321,0 1 1,-1 2 0,-1-4 0,-1 4 0,-3-1 0,-2 2-188,-3 1 0,-1 0 0,-1 5 0,-3-1 1,0-2-1,-4-2 0,-1 2-60,-3 2 1,3 1 0,-1-2 0,-3-1-1,1-1 1,0-1 1890,2 0-1626,5 3 0,-7-5 1,5 4-1,-1-3 0,0 0 1,2-2 108,-1 1 0,4 0 1,-6-4-1,0 4 0,-4-1 1,1 3-1,-3-1-428,-2 3 0,3 1 0,-4 2 1,0 0-1,2 0 0,-2 0 1,0 0-94,-2 0 0,1 0 1,2 0-1,-1 0 0,-1 0 1,3 0 116,4 0 0,-6 0 0,3 0 0,-2 0 0,-1-1 0,0-2 0,-3-3 128,-1-2 1,2 5 0,-3-2-1,-1 0 1,0 1 0,0 1-224,-1 1 0,2 2 0,-1 0 1,0 0-1,1 0 0,-1 0 1,-2 0-14,-1 0 1,-1 0-1,0 0 1,0 0 0,-1 0-1,1 0 101,0 0 0,1 0 1,1 0-1,4 0 1,1 0-1,3 0 0,2 0 122,1 0 0,1 0 0,2 0 0,2 0 0,-2 0 0,-3 0-159,-5 0 0,4 0 0,-10 0 0,5 0 0,-1 0 0,-3 0 0,-1-1 0,2-4 0,-1 4 0,4-4 0,0 2 0,0 0 0,3-1 0,2 1 0,1 2 0,0 1 0,1-5 0,4 1 0,2 1 0,2 1 0,0 2 0,1 0 0,-2-4 0,1-1 0,1 2 0,0 2 0,1 1 0,-4 0 0,-1 0 0,3 0 0,-3 0 0,0 0 0,1 0 0,-1 1 0,0 2 0,-3 2 0,-1-1 0,-1-2 0,2 1 0,2 1 0,-2-1 0,-2-1 0,-1-2 0,2 0 0,1 0 0,2 0 0,1 0 0,2 0 0,-1 0 0,-2 0 0,4 0 0,-1 0 0,1 0 0,-1 0 0,-1 0 0,1 0 0,-5 0 0,3 0 0,-2 1 0,0 2 0,1 1 0,-1 1 0,1 1 0,4-3 0,-3 4 0,0-1 0,1-3 0,-1 0 0,0 0 0,-3 1 0,3 5 0,-2-3 0,1 2 0,-1 1 0,2-1-58,1 1 0,-4 0 0,2 4 0,-2 1 1,1-1-1,4 0 0,1 1-124,-1-1 1,0 0 0,4 1-1,0-1 1,2 0 0,3-1-1,2-1 70,3-2 1,3-1 0,2 6 0,0-1 0,-2 0 0,-1 1-77,-2-1 1,0 0-1,5 1 1,-2 1-1,-1 1 1,-2 2-1,2-2-2100,1-1 1956,1-2 0,1 5 1,0 0-1,1-2 0,2-1 1,2-2 11,2 0 0,2 5 0,4 0 0,0-2 0,3-1 0,4-2 0,8 2 500,4 3 0,9-3 1,8 2-1,4-3 1,4-4-1,7-1 1,5 0-6,6-2 1,2 5-1,0-4 1,-4 0 0,3 0-1,-1-1-331,1 1 1,4-4-1,-9 5 1,-2 0-1,-1 0 1,-3 0-1,-2-1-396,-1 0 0,-6 4 0,1-5 0,-2 4 0,-2-1 1,-2 2 755,-2-2 0,2 6 1,-4 5-1</inkml:trace>
  <inkml:trace contextRef="#ctx0" brushRef="#br0">19555 7397 28498,'-9'0'-889,"2"-2"462,1-2 0,2-4 0,2-4 0,-1 2 1,-1 1-1,-1 0 0,1 0 636,-1 0 1,-5 2 0,1-3 0,-3 1 0,-1 0-1,-2 2 1,-1 1 243,-2 0 0,0 4 0,5-2 0,0 1 1,-1 0-1,0-2 0,-3 2 0,0 2-301,0 1 0,-2-2 1,0 0-1,-1-3 0,0 2 1,-1 2-53,-3 1 1,4-2 0,-3-1 0,1-1 0,0 1-1,0 1 0,-2 2 1,3 0 0,1 0 0,-1 0 0,2 2 0,-2 1 0,2 3-228,-1 1 1,-2-2 0,3 2 0,0 0 0,-2-1 0,2 2 89,-1-1 0,-3-4 0,2 3 0,-1-2 0,-1 1 0,1-1 0,0 1 344,0-1 1,1 2-1,-3-3 1,4 1-1,0 1 1,4-1-308,1 1 0,2 1 0,0-2 0,-1 5 0,1 3 0,1 1-431,3 1 0,-1-1 0,4 0 0,0 1 0,0-1 0,2 0-19,-2 1 0,4-1 0,-2 0 1,2 1-1,2-1 0,0 0 530,0 1 0,5-1 1,2 0-1,4 0 0,5 1 1,3-1-1,5 2 309,1 3 0,8-3 1,2 2-1,5 0 0,3-1 1,3 2-1,1-2-264,4-1 1,-1-2 0,2 0 0,-3 1 0,0-1 0,-5-1 46,0-3 0,-1-2 0,-1-4 0,1 2 0,1-2 0,1-2-146,1-1 0,-3-6 1,5-3-1,1-3 0,0-1 1,-1-2-1,-1-1 1,-1-3-27,0-2 0,3 0 0,-3-2 0,0 0 0,-2 0 0,-5-3 0,-7 0 0,-1-1 0,-3 1 0,-5-1 0,-6 0 0,-6 2 0,-4 0 0,-4-2 0,-1 8 0,-4-8 0,-2 2 0,-5 1 0,-5 1 0,-3 2-322,-6 2 0,-2-3 1,-1 4-1,-3 1 0,-2 3 1,-4 2-187,-4 3 0,-5-3 0,-2 5 0,-1-1 1,-4 4-1,-1 2 0,-1 2-110,0 0 1,-1 0 0,3 0 0,0 2 0,5 2 0,3 5 0,6 2-1271,3-3 1,5 4 1733,6-3 0,4 3 1,6 1-1</inkml:trace>
  <inkml:trace contextRef="#ctx0" brushRef="#br0">21915 7077 26989,'7'-34'-9831,"5"6"9517,-3 5 0,-2 9 0,1 2 0,-2 10 426,-3 10 1,-2 8 0,-1 3 0,0 2 0,0 3 0,-1 1 0,-2 3 0,-2 1 69,2 3 0,-3 3 0,0-2 1,-1 1-1,-3 1 0,-2 1 1,-2-2-152,1-2 0,3 4 1,-2-3-1,-3-1 1,0 1-1,0-4-968,2-1 304,0-7 0,4 3 1,0-6-1,0-2 1,2-1-2764,2-2 3608,4-5 1,7-3 0,1-5 0</inkml:trace>
  <inkml:trace contextRef="#ctx0" brushRef="#br0">22101 7317 28088,'0'-33'-2281,"0"6"0,-1 14 1,-4 12 2028,-3 4 0,-4 7 1,-2-1-1,3 3 1,0 1-1,4 0 1,1 1-557,3-1 1,1 0-1,2 2 1,0 3-658,0 4 1,8-4-1,4-5 1843,4-7 1,2-22 0,-5-6 0</inkml:trace>
  <inkml:trace contextRef="#ctx0" brushRef="#br0">22128 7277 27928,'4'-15'-3254,"1"-1"1,-2-2 0,0 1 2925,1 3 1,-2 5 0,4 1 0,0 2 801,3 3 1,-2 2 0,2 1 0,1 1 0,2 4 0,1 4-1087,1 3 0,1 1 1,1 0-1,2 1 0,-1-3 923,3-2 0,0 3 0,7-4 0</inkml:trace>
  <inkml:trace contextRef="#ctx0" brushRef="#br0">22461 7277 9925,'0'13'0,"0"0"314,0 1 1,0 0 0,0 3 0,0 2-52,0 2 1,5-4 0,1 6 0,0-1-1,1-1 1,0-4 0,4-2 0,1-3-75,1-3 1,-4 1 0,0-5 0,1-2 0,2-2 0,1-2-936,1-4 0,-3-7 598,-2-5 1,9-13 0,-3 2 0</inkml:trace>
  <inkml:trace contextRef="#ctx0" brushRef="#br0">22715 7357 27097,'-6'7'-1967,"4"-1"1,2-5 0,11 2 3014,5 2 0,2 4 0,7-3 1,4 0-1,4 1-921,4 0 1,-4-2 0,-4 2 0,-4-1 0,-4-3 0,-3-3-802,-6-4 1,-12-4 0,-14-5 0,-6 0 0,-5-1 0,-4 2 1274,-2 4 1,3-3 0,-1 7 0,5 1 0,6 1 0,3 2-432,2 0 1,5 6 0,4 3 0,3 4 0,4 5 0,5 4-206,10 4 1,12-1 0,7-2 0,6 0 0,4 0 0,2 1-4,0-2 1,12 3 0,7-4 0</inkml:trace>
  <inkml:trace contextRef="#ctx0" brushRef="#br0">23741 7410 9892,'16'-30'0,"-1"5"374,-3 9 0,-8 8 1,1 13-1,-5 4-261,-5 3 1,2 1-1,-5 0 1,-1 1 0,0-1-1,0 0 1,-1 2-534,-2 3 1,3 1 0,0 3 0,0-4 0,0-3 0,2-2 0,-1-1-277,1-3 1,2-3 1328,-3-6 1,-1-12 0,-5-3 0</inkml:trace>
  <inkml:trace contextRef="#ctx0" brushRef="#br0">23581 7277 26415,'0'-14'-3264,"2"-3"0,2 0 0,5 5 3596,3 6 0,1 5 1,0 1-1,2 1 0,1 4 1,5 4-1,3 3 275,4 1 1,14-6 0,-1-1 0</inkml:trace>
  <inkml:trace contextRef="#ctx0" brushRef="#br0">23994 7357 26564,'0'-14'-1761,"0"8"1,0 6 0,0 8 1791,0 4 1,0 1-1,0 2 1,2 1-1,1 3 1,3 1-1,0-1 1,1-1-57,0 1 0,-4-4 0,3 1 0,-1-4 0,-1-3 1,1 0-122,1-2 1,1-3 0,6-8-1,1-6 1,-1-5 0,0-3 101,1 2 1,3 1-1,3 0 1,0-1 0,3-1-1,-3 4 1,-2 4 807,-3 3 0,-2 2 0,1 4 0,-1 0 1,0 1-1,-1 4-1046,-3 4 0,3 4 0,-3 5 0,3 4 0,1 2 0,0 1 0,1 0 18,-1 3 0,6 2 1,2-4-1</inkml:trace>
  <inkml:trace contextRef="#ctx0" brushRef="#br0">25354 6930 25326,'0'-25'-3828,"0"3"0,-2 11 3401,-2 16 0,-3 8 1,-7 14-1,1 1 1,0 3-1,-2 5 1,-1 4-1,-4 4 356,0 5 0,-1-2 1,-3 2-1,2 0 1,0 0-1,1 0-500,3 1 1,5-4 0,4-2-1,4-4 1,4-4 0,2-5 0,4-4 845,4-5 0,3-9 0,1-7 0</inkml:trace>
  <inkml:trace contextRef="#ctx0" brushRef="#br0">25074 7450 25326,'-7'-31'-1214,"2"1"0,4 5 0,1 6 1,1 5-1,4 7 1124,4 7 0,2 6 0,4 7 1,3 2-1,3 1 0,2 2 1,1 0 961,0 1-552,10-10 1,-6 9 0,12-11 0</inkml:trace>
  <inkml:trace contextRef="#ctx0" brushRef="#br0">25541 7157 28327,'0'-37'-2416,"0"6"0,4 14 0,0 20 2057,-1 9 0,-6 10 0,-2 2 0,-3 4 0,-2 6 0,-1 3 0,1 6 0,1 3 0,-1 4 0,2-2 1,1 1-1,1 0 1,3-1-1,2-2 1,1-3 287,0-4 0,1-10 1,4-1-1,3-5 1,4-6-1,3-5-6,3-6 0,-2-6 0,5-4 0,0-7 0,-2-5 0,2-6 0,-2-3 348,0-2 1,-1 0 0,-5 1 0,-1-1 0,-2 2 0,-2 3 0,-2 4 1623,-3 3 0,-2 5 1,-1 5-2306,0 10 0,0 11 1,0 5-1,0 1 0,2 0 1,2 2-1,5 0 297,3-2 1,3 3-1,2-4 1,6-1-1,0-2 1,1-3 0,-2-2 387,2 1 1,-5-7 0,-1-2-1,-3-4 1,-2-1 0,0 0 293,1 0 0,-1-6 1,0-3-1,1-1 1,-1 0-1,0 2 1,1 2-130,-1 3 1,3 3 0,4 5-1,5 5 1,4 8 0,10 8-1,5 9-2264,4 3 0,8 6 1,-4-1 2238,-2-4 1,4-5 0,-7-7 0</inkml:trace>
  <inkml:trace contextRef="#ctx0" brushRef="#br0">22675 9102 18691,'7'-13'-2351,"-3"0"1,-2 4 2492,-2 0 1,-2 6 0,-2-3 0,-5 2 0,-4-2 0,-4-2 383,0-2 1,-7 0 0,2-1-1,-5 2 1,-5 1 0,-7-1-323,-4 0 0,-12 1 1,-1-1-1,-6 4 1,-8 0-1,-1 1 1,34 2-1,-1 1-170,-2-1 1,1 2 0,1 3 0,1 0 0,-6 1 0,0 1 0,-2 1 0,1 1 0,1 1 0,0 1 0,0 0 0,0 2 0,3 1 0,0 0 12,1 1 1,-1 2 0,-2 4 0,0 2-1,3 0 1,1 1 0,0 2 0,0 1 0,1 3-1,0 2 1,3-1 0,2 1-157,1-1 0,3 1 0,1 7 0,3 2 0,6-5 0,2 0 0,2 2 0,3 0 0,3 3 0,3-1 0,5 38 0,6-36 0,4 0 109,5 1 1,4-1-1,4 0 1,4-3-1,10 4 1,3-3-1,5-2 1,2-3-1,6-1 1,2-3-1,9 0 1,3-3-1,-19-9 1,1-2-1,2 0 28,2 1 1,2-2 0,1-1 0,7-1-1,3-3 1,-1 0 0,0-1 0,1 0 0,0 0-1,3-2 1,1 0 0,1-1 0,-15-1-1,1-2 1,0 0 0,0 1 0,2-1 0,-1 0-1,1 0 1,1-1-17,1 0 0,0 0 0,0 0 0,1-1 0,3 1 0,0-1 0,1 1 0,-2-1 0,-5-1 0,0 1 0,0-1 0,-1 0 0,17-2 1,0 1-1,-1-2 0,-3-1 0,0-1 0,-1-1 0,-5-1 0,0 0 0,-1-1 0,-4-1 0,-1-1 0,-1-1-132,-5 0 1,-1-1 0,-3-2 0,16-7-1,-5-3 1,-11-2 0,-3-2 0,-5-1-1,-4-3 1,-5 1 0,-5-4 0,-4-2-1,-4-2 29,-6-2 0,-4-1 0,-3 1 0,-5-2 1,-4-1-1,-5-1 0,-6-3 0,-5 0 0,-7-3 1,-6 2-1,-8-4 0,-4 3 0,-6-1 0,-4 3 112,15 16 0,-1 1 0,-2 2 1,-2 3-1,-1 2 0,-1 0 1,-5 0-1,-1 1 0,-1 1 1,0 1-1,0 1 0,-2 1 1,-3 1-1,0 1 0,-1 1 0,1 0 1,0 2-1,-1 1 0,1 0 1,0 2-1,1 1-278,3 1 1,0 1 0,1 1 0,0 0 0,1 1 0,1 1 0,-21 0 0,2 0 0,3 1 0,1 2 0,6 0 0,3 3 0,5 0 0,3 3 256,6 0 0,2 2 0,2 1 0,2 0 0,-30 8 0</inkml:trace>
  <inkml:trace contextRef="#ctx0" brushRef="#br0">21955 9396 30022,'13'-30'-2745,"0"3"1,-4 5-1,-1 16 2348,-2 11 1,-2 8 0,-7 15 0,-4 3 0,-8 6 0,-4 5 0,-4 2 480,3-1 1,-5 3 0,4-2 0,-1 1 0,1-2 0,2-2-1,4-4-441,4-3 0,5 0 0,6-5 1,0-4-1,3-2 0,5-2-3207,5-3 4010,15-3 1,0-8 0,12-1 0</inkml:trace>
  <inkml:trace contextRef="#ctx0" brushRef="#br0">22061 9822 24600,'0'-29'-1134,"0"2"1,2 11-1,1 16 1044,1 7 0,7 5 0,-2 1 0,2 0 0,3-1 0,-1-1-1180,0-2 1,1-2 1420,-1 2 1,6 3 0,2-5 0</inkml:trace>
  <inkml:trace contextRef="#ctx0" brushRef="#br0">22235 9782 22052,'-8'-27'-1622,"2"5"0,6 2 1525,0 0 1,2 4-1,4 7 1,6 5-1,4 2 220,0 2 0,5 5 1,1 1-1,3 1 1,1 3-1,-3 2 0,-2 2-1472,-2-1 1,-1 0 0,-5 0 1350,1 1 1,-1-1 0,0 0 0</inkml:trace>
  <inkml:trace contextRef="#ctx0" brushRef="#br0">22501 9809 22648,'2'-8'-39,"2"4"1,5 4 0,4 4 462,5 5 0,4 3 0,8 1 1,1 1-1,0-2 0,0-2-601,0-1 1,-4-5-1,-6 4 1,-2-2-1,-4-5-396,-5-4 1,-5-6 0,-11-7 0,-6-2-1,-4 3 1,-1 4 1202,3 2 0,0 1 0,1-1-709,0 5 1,5 8 0,5 7-1,6 5 1,6 6 0,4 2-432,5-2 1,3 8 0,7-4 0,2 3 0,4-1 408,4-2 0,-1 1 0,9 0 0</inkml:trace>
  <inkml:trace contextRef="#ctx0" brushRef="#br0">23701 9982 12182,'12'-27'2606,"-3"1"-2446,-3-1 1,-6 21 0,0 6 0,-2 8 0,-1 3 0,-1 3 0,-1-1-1140,-1 0 1,3 1 0,-4 1 0,0 1 940,-1 2 0,5-1 0,-3-3 0</inkml:trace>
  <inkml:trace contextRef="#ctx0" brushRef="#br0">23581 9942 12182,'0'-31'60,"0"0"1,0 1-1,0 8 1,0 4-8,0 3 0,4 7 0,2 0 0,3 2 0,5 3 0,3 3 0,4 5 0,3 4-764,1 2 1,2 3 0,1 1 0,1 1 0,3 2 749,-3-2 0,-1 5 1,-1-1-1</inkml:trace>
  <inkml:trace contextRef="#ctx0" brushRef="#br0">23954 9929 12182,'8'0'1690,"-2"-2"-1315,-6-2 1,0 4-1,0 0 1,1 7-1,2 5 1,2 1-1,-3 2 41,0 3 0,2-3 0,2 3 0,0-4 0,2-2-409,-1-3 1,-3-3 0,5-6-1,2-1 1,1-4 0,2-4 0,3-3-422,0-1 0,6-5 0,-3 0 0,3 2 0,2 3 1,-1 3-1,-1 2 0,-1 2-330,1 3 1,-6 3 0,4 5 0,-2 4 0,-2 4 0,-2 3 93,-2 2 0,5 6 1,1-2 621,2 3 1,1-4-1,4-2 1</inkml:trace>
  <inkml:trace contextRef="#ctx0" brushRef="#br0">25101 10022 13722,'9'-7'-974,"-1"2"0,-5 2 3020,2-1-1498,2 2 1,-1-5-1,5 2 1,-4-3 0,-1-4-357,-3-2 1,-2 1-1,-1 0 1,0-2-1,0-1 1,-1-4-411,-4 0 0,2 3 0,-5 0 1,-3 2-1,-1 1 0,-1 3 1,0 2 140,-1 4 0,1 4 0,0 1 0,-1 0 0,1 3 0,0 4 0,-1 8 18,1 4 1,6 3 0,2 5-1,4 0 1,1-1 0,0 1-396,0 0 1,6-1 0,4 0 0,6-3 0,5-2 0,3-2 530,2-2 1,10-3 0,11 0-1</inkml:trace>
  <inkml:trace contextRef="#ctx0" brushRef="#br0">25714 9662 28001,'0'-22'-1157,"0"0"1,-5 13-1,-1 6 1,-1 12 907,-3 7 1,-2 6 0,-1-4 0,1-2 0,1 1 0,4-1 0,0 2 0,1-2 93,0-1 0,1 3 1,5 1-1,0 0 0,2 2 1,2-2-199,5 0 1,7-1-1,4-3 1,0 0 0,5 0-1,2-5 1,1-1-552,-3-2 0,-2-4 1494,-1 2 0,-10-5 0,-12-3 1,-8-2-1,-3 2 0,-4 2 1,-3 1 154,-4 0 1,1 1-1,-1 4 1,0 2 0,1 2-1,3 0-1045,3 1 1,3 2 0,3 1 0,5 1 0,3-1-776,1 0 0,7 1 1,5-1 1340,4 0 0,8 1 0,-3-1 0</inkml:trace>
  <inkml:trace contextRef="#ctx0" brushRef="#br0">17009 6304 19653,'-9'-14'-926,"1"1"0,3 6 0,-4 2 785,-1 4 250,4 1 1,1 6 0,11 1 0,6 2-1,5-2 1,0 1 0,1-1 0,0 2 0,0 0 394,1 0 0,-4-5 0,2 5 0,0 0 0,-1 0 0,2-2 1,0 1-174,1-1 1,-3-2-1,6 2 1,2 0-1,0-1 1,-1 0-1,0-3-122,0-1 1,1-2 0,0 0 0,-4-2 0,1-1 0,0-3-97,3-1 0,-4-2 0,3-4 1,-1-1-1,0 1 0,0 0-113,2-1 0,1 0 0,0-3 0,-2 0 0,-4 0 0,-1 2 0,-1 2-98,0 0 0,-3-1 1,0 1-1,-2 0 1,-2-1-298,-1 1 0,-6 0 0,1-1 0,-2 1 0,-2 0 0,-2 0 1,-1-1 253,-1 1 1,-5-2 0,5-1 0,1-2 0,1 0 0,2-1 0,0-3 105,0-3 1,2 2 0,2 1 0,3 0 0,2 1-1,-1 3-136,-2 4 1,3 0 0,-5 1 0,-1 0 0,-3 1 0,-5 3-1,-3 3-112,-4 0 0,-8 3 1,-2-4-1,-4 1 1,-4 3-1,-3 0 285,-1-2 0,5 4 0,-2-5 0,1 2 0,0-2 0,-1 0 0,2-2 224,1 1 0,1 0 0,0-2 0,1 3 0,-3 1 0,0 1-75,-2 1 0,-6 3 0,1 3 0,-4 3 1,-4 3-1,-4 5 0,-1 7-182,1 4 1,5-2-1,0-1 1,6 1 0,5 3-1,6 0 1,5 1-135,8 0 0,1-1 0,7 1 0,2-2 0,3-1 0,5-2 0,5 2 27,7 1 1,5 6 0,9 0 0,6 0 0,7 0 350,10 0 0,5 12 0,-26-22 0,1 0 1</inkml:trace>
  <inkml:trace contextRef="#ctx0" brushRef="#br0">4812 5731 29187,'6'-34'-2291,"2"-2"1,3 9 0,0 7 0,-2 3 302,1 4 2190,2 6 0,1-4 0,0 7 0,1 1 0,-2 0 1,-2 0-1,-1-1 0,0-1-150,-2-1 0,-2 5 1,-10-4-1,-4 4 0,-1 2 1,0 2 315,1 2 0,1 1 1,-2-2-1,1 3 1,-1 2-1,-2 0 1,-1 2-1,-1 0-317,1 3 0,-5 4 0,-1-1 0,-3 1 0,-5 1 0,-3 2 28,1 0 0,1 7 0,1-4 0,0 1 0,2 3 0,1 2 0,4 1 0,0 0-451,4 0 1,1 4-1,2-2 1,1-1-1,2 3 1,2-3 315,2 1 0,2 4 1,4-3-1,0 1 0,1 1 1,4-1-1,5 2 112,7 3 1,-1-7-1,6 5 1,2 0-1,1-1 1,5 5-1,2 3 44,4 1 0,10 3 1,-6-3-1,1-1 1,2 3-1,0-2 0,0 0 175,-5-3 1,2-2 0,-6-1 0,2 0 0,-2-1-1,0-2-364,0-2 1,-4-5 0,-1 1 0,-3-3-1,-4-1 1,0-2 0,0-2 17,1 0 1,-6-7-1,4 2 1,-2-3 0,-2-4-1,-3 0 1,0-2-1144,-1 1 0,-4 2 0,-2 3 0,1 2 1,-2 6 999,0 2 0,-8 7 0,-5 2 1</inkml:trace>
  <inkml:trace contextRef="#ctx0" brushRef="#br0">6838 7636 25314,'2'2'-842,"1"4"1,3 3 0,1 1 0,4-1 0,2 0 0,3 0 1332,2-2 1,6 4 0,-2-7 0,2-1 0,1-2 0,0-1 0,3 0-44,0 0 1,0 0 0,-1 0-1,0 0 1,-1 0 0,1-1-1,0-2 1270,-1-1-1825,1-1 0,1 5 0,2 0 0,2 2 0,1 1 0,2 1 116,4-1 0,-5 3 0,9 0 1,0 0-1,-2 0 0,-1-2 0,-3 1 33,-1-1 1,-1 5-1,5-5 1,0 1 0,0-1-1,-1 1-55,-4-2 0,4 3 0,-3-2 0,1 0 0,0 1 0,-3-1 174,-2-1 0,5 0 0,-1 0 0,2 2 0,2-2 0,0-2-62,0-1 0,0 0 1,0 0-1,0 0 1,0 0-1,0 0 0,0 0 140,0 0 0,-4-1 1,-1-2-1,1-2 0,-2 2 1,-1 2-1,-2 1-217,0 0 0,4 0 1,-4 0-1,1 0 0,-1 0 1,0 1-199,-2 4 1,5-4 0,0 4-1,1-2 1,-3-1 0,-1 3 316,0-2 0,6-2 1,-1-1-1,1 0 0,0 0 1,-3 0 751,-1 0-820,4 0 1,-5 0-1,5 0 1,-1 0-1,-1 0 1,-1 0-74,-2 0 0,-4 2 0,-2 1 0,1 1 0,0 1 0,-1-1 0,-1 2-208,-2 1 1,2-2-1,-3 2 1,2 1 0,-1-2-1,0 1 327,0 0 1,3-4-1,0 2 1,1-4-1,1-1 1,2 0-1,1 0-61,-2 0 0,5 0 1,1 0-1,0 0 1,1 0-1,-1 0 1,-1 0-59,-3 0 0,2 0 0,0 2 0,-1 1 0,1 3 0,-4 0-79,-1 0 0,4-2 0,-1-3 1,-2 2-1,-1 2 0,-1-2 1,1-2 169,3-1 1,2 0 0,4 0 0,-2 0 0,2-1 0,2-2-92,1-2 0,-4 1 0,-1 3 0,2-2 0,0-2 0,0 2 0,-1 2 0,1 1 0,-3 0 0,1 0 0,1 0 0,-2 0 0,-3 0 0,-3 0 0,2 4 0,-1 1 0,0-2 0,0-2 0,-1-1 0,1 0 0,3 0 0,1 0 0,4 0 0,-3 0 0,0 0 0,0 0 0,3 0 0,0-4 0,0-1 0,-1 2 0,1 2 0,1 1 0,2 0 0,0 0 0,-4 0 0,-1 0 0,2 0 0,2 0 0,1 0 0,0 0 0,-2 0 0,-1 0 0,-3 0 0,0-2 0,0-1 0,3-1 0,2-2 0,1 3 0,-2-3 0,1 0 0,-2-1 0,1 1 0,0 0 0,-1-3 0,1 3 0,-1 0 0,-1-1 0,1 1 0,1-2-90,2 1 0,-6 2 0,-1-3 0,-2-1 0,0 0 0,-3 0-88,-4-1 1,0-2 0,-5-3 0,0-1 0,0-4-1,-2 1-166,-3 0 1,0-5 0,-1 3 0,-1-1 0,-2 2 0,-2 0-113,-2 4 0,-2 1 1,-4 2-1,0 0 0,0-1 1,-1 1-1,-2 0 159,-2-1 0,-5 1 0,1 0 1,-4-1-1,-4 1 0,0 0 0,-1 1 253,-1 3 1,2-7-1,-5 2 1,0-1-1,0 1 1,-1 0 51,0 1 0,-3 4 1,0 0-1,-2 0 1,-2 2-1,-1 1-220,1 0 1,-7 5-1,0-4 1,0 4 0,-1-1-1,1-1 233,1-1 0,-1-1 1,5 5-1,-3 0 0,-2-1 1,0-2-1,0-2 338,2 2 0,5-2 185,-1 0 0,1 1 1,1 2-1,-4-1 0,1-1-116,-1 1 0,-4 0 0,2 0 1,-4-2-1,-2 2 0,-2 2-571,-2 1 0,-4 0 0,5 0 1,1 0-1,0 1 0,1 2 0,0 2 237,-1-2 1,6-2 0,-5-1 0,7 0 0,0 0-1,3 0 1,-2 0 123,0 0 0,3 0 0,-3-1 0,0-2 0,-1-2 0,-2 2-225,-1 2 1,-2 0-1,-2-2 1,-1-2-1,-4 2 1,-3 2-166,-5 1 0,-1 0 0,4 0 1,1 0-1,3 0 0,-3 0 1,-1 0 86,-1 0 1,1-2 0,2-1 0,1-1 0,0 1-1,2 1 1,1 1 318,0-4 1,4 4 0,-3-5 0,2 0-1,1-1 1,4-2-107,-1 0 0,-4 4 0,-3-2 0,0 1 0,-1 3 0,1 2-334,0 1 1,-3-5 0,3 1 0,0 1 0,0 1-1,3 2 1,2 0 90,1 0 1,4 0 0,1 0 0,-2 0 0,0 0 0,0 0 0,1 0 248,-1 0 1,0 0 0,0 0-1,2 0 1,-4-1 0,-1-2-12,0-1 0,-6-1 0,9 5 0,0-1 0,-1-2 0,-1-2 0,-1 2-254,0 2 1,5 1 0,-1 0 0,-1 0 0,0 0-1,0 1-711,1 4 781,7-4 0,-10 5 0,5-6 1,-1 2-1,1 1 0,0 1 50,0-1 0,2-2 1,-3-1-1,-1 0 0,-1 0 1,0 0 176,0 0 1,-3 0 0,8 0 0,-1-1 0,-1-2 0,1-1-1,-1 1-249,0 1 0,3 2 1,-3 0-1,0 0 1,1 0-1,-1 0 1,0 0-72,-3 0 1,3 5 0,-1-1 0,-2-1 0,-2 0 0,-1 0 169,0 1 0,0 1 0,0-5 0,0 0 0,0 1 0,0 2-13,0 2 0,0-1 1,-1-2-1,-2 0 1,-2 4-1,1 0 1,0 2-150,-1-1 0,-5 2 1,2 4-1,-2 1 1,-2-1-1,-3 0 0,1 1 47,-1-1 0,3-1 0,2-2 0,2-1 0,4 1 0,4 2 177,3 2 1,3-3 0,-3 0 0,3-2 0,-1 1 0,3 2-123,-1 1 1,2 1 0,3 0-1,-2 3 1,-1 2 0,2 0 0,1 2-231,1 0 0,2 1 1,1 3-1,3-1 0,4-2 1,3 0-1,5-1-58,3-3 1,2 1-1,5-1 1,4-1 0,7 1-1,7 0 498,8-2 1,14-1 0,5 0 0,9 1 0,10 2 0,6-2 0,-31-8 0,0-1-289,3 0 1,0-1-1,-2 3 1,-1 0 0,6 0-1,0 0 218,-2-1 1,0 0 0,-2 0 0,0-1 0,-2 0 0,0-1 0</inkml:trace>
  <inkml:trace contextRef="#ctx0" brushRef="#br0">13397 6744 7901,'-12'1'951,"3"3"0,2-2 1,4 4 4434,-2 0-4706,1-5 1,5 5-1,5-6 1,6-1-1,6-2 1,1-3-1,2 0 1,0-1-280,2-1 1,1-1-1,-2-6 1,-4-1-1,-2-3 1,-1 0 0,-2-2-1,-4 2-220,-1-1 1,-7-2 0,2 4-1,-4 2 1,-7 1 0,-2 2-54,-5 0 1,-3 5 0,1 4 0,-4 2 0,-1 4 0,-1 1 0,1 4 139,1 5 1,2 1 0,6 13 0,1 2 0,3 0 0,5 1 0,2 1-269,2 1 0,2 0 0,2-3 0,5 0 0,3 1 0,3-6 0,2-2-275,6-5 0,2-2 0,1-4 0,3-3 1,0-1-1,4-4 275,1-5 0,1-5 0,5-5 0</inkml:trace>
  <inkml:trace contextRef="#ctx0" brushRef="#br0">13890 6544 7840,'-13'0'4566,"7"0"-3600,6 0 0,7 1 1,9 4-1,4 3 1,-1 4-1,2 2 1,-1-1-505,4 0 1,1 1 0,2-1 0,-2-1 0,-1-3 0,-2-5-2855,2-2 1,-1-4 2391,0-2 0,2-10 0,-4-6 0</inkml:trace>
  <inkml:trace contextRef="#ctx0" brushRef="#br0">14250 6490 7840,'-25'-4'726,"3"-1"1,-4 1 0,4 4 0,-3 0 0,0 0-1,3 0 678,4 0 0,3 6 0,2 4 1,1 5-1,3 4 0,3 2 1,2 4-815,-1 5 1,1-1 0,4 6 0,0-3 0,0-4-1,1-3 1,4-4-591,3-2 0,16-1 0,4-4 0</inkml:trace>
  <inkml:trace contextRef="#ctx0" brushRef="#br0">14250 6517 11625,'-18'0'0,"2"1"1669,4 4 0,5-2 0,7 6 0,0 1-1412,0 2 1,1 6 0,2 0 0,3-1 0,1 1 0,4-2 0,1-2 0,2-5-7778,4-4 7520,3-6 0,6-12 0,-1-8 0</inkml:trace>
  <inkml:trace contextRef="#ctx0" brushRef="#br0">14463 5864 7802,'-7'-6'2457,"1"5"1,6-4-1,1 10 1,4 3-1691,4 4 1,3 8-1,2 2 1,4 1-1,3 1 1,1-3-1614,0-2 0,1 3 0,5-4 1,0-3 845,-2-5 0,10 2 0,-8-4 0</inkml:trace>
  <inkml:trace contextRef="#ctx0" brushRef="#br0">14716 5944 7802,'-8'9'2490,"-1"-2"-1701,-2-1 1,5 4 0,2-1 0,2 3-103,2 2 1,2 6-1,2 7 1,5 7 0,3 6-1,1 4 1,1 5-1,-1 3-742,0 1 0,1 1 0,-2-1 0,-2-1 55,-1-3 0,-6 3 0,3-5 0</inkml:trace>
  <inkml:trace contextRef="#ctx0" brushRef="#br0">13837 7037 7728,'-34'-6'0,"4"-2"983,12-5 0,18 0 0,21-2 0,10-1 0,15-4 0,12 0 0,-21 7 0,1 1 0,5-3 0,2 0-164,4-3 0,1 0 0,3 0 0,1-1 0,1 0 1,1 0-1,-2 0 0,0 1 0,-1-1 0,0 1 0,-4 1 1,-1 0-637,-3 0 0,0 0 0,-2 0 1,-2 0-1,-1-3 0,0 0 1</inkml:trace>
  <inkml:trace contextRef="#ctx0" brushRef="#br0">18129 13954 8188,'-4'-14'330,"-1"1"1,-4-5-1,5 0 1,1 2 0,1 1-1,4 2 1,1 0-59,1-1 1,5 5-1,-3 2 1,0 3-124,0 5 1,-3 5 0,-8 9 0,-3 1 0,-6 3 0,-4 1 98,-4-1 1,1 4 0,-1 0 0,-1 0 0,-3 3 0,0-1 0,-2 3 72,-4 0 1,4 2-1,-3-1 1,2 4 0,0 1-1,0 3-170,-1 1 0,9 2 0,-5 0 0,2 2 0,2 1 1,1 3-59,2 1 1,0-3 0,4 4-1,-1-1 1,1 2 0,-2 4-1,3 4-45,-1-1 0,2 8 1,1 1-1,1 0 0,2 3 1,1-1-1,0 2-27,4-1 0,2-4 0,2-2 0,0 2 0,0 1 0,0 2 56,0-1 0,2-2 0,2 0 0,5 2 0,3 0 0,1 2 0,1-3 7,-1 0 1,2 6 0,1-6 0,2 0 0,-1 3 0,1-2-34,0-1 1,-7-29 0,0 0 0,7 32 0,0 5 0,-9-35 0,1 0 0,0-1 0,1 1 0,0 0 0,0 0-71,0 0 1,0 1-1,0-3 1,0 0-1,15 35 1,-3-3 0,-2-4-1,0-3-492,0-4 483,-5-5 1,8 8 0,-7-7 0,0-3 0,-3-2 0,0-6-54,-1 1 0,-1-4 1,-2-5-1,-2-1 0,-1-4 1,-1-2 214,0-5 1,0 3-1,-3-4 1,3 0 0,1-2-1,4-1 1,0 1-877,3 2 1,-5-8 0,-1 3 0,3 1 0,1-4 0,0-1 0,-2-5-2050,-1-1 2791,-6-1 0,3-5 0,-6 0 0</inkml:trace>
  <inkml:trace contextRef="#ctx0" brushRef="#br0">17822 18152 12820,'14'1'0,"-1"4"576,0 3 0,5 3 1,1-1-1,2 0-445,3 5 0,4-1 1,2 5-1,-2 0 1,1 2-1,1 1 0,1-1 1,0-2-787,-1-3 1,7-2 0,1-5 0,2-5 0,5-4 0,-1-6 654,2-7 0,5-12 0,-4-9 0</inkml:trace>
  <inkml:trace contextRef="#ctx0" brushRef="#br0">21688 12448 29498,'-59'-6'-389,"3"-2"1,-7-5 0,-2 0-1,-4 1 464,31 7 0,0 1 0,-4-2 0,0 1 0,-4 2 0,0 1 0,-2-2 0,0 0 0,-3-1 0,-1 0 0,1 0 0,0-1 0,-2 1 0,0 0 0,-1 1 0,1-1 0,-2 0 0,0-2 0,1 0 0,0 0 0,-1-3 0,1 0 0,0 1 1,-1-1-1,-1 0 0,0 1 0,-2 0 0,0 1 25,-2 1 1,-1 0 0,-2 0 0,0 0-1,0 1 1,0-1 0,-1 0 0,-1 1-1,-3-1 1,-1 2 0,-2 0 0,-1 1-1,-1 1 1,-2 2 0,0 0 0,1 0-46,-1 1 1,0 0-1,21 0 1,0 1-1,-1 0 1,0 0-1,1 0 1,-1 1-1,0 0 1,0 1-1,0 1 1,2 0-1,-1 0 1,1 1-1,-22 3 1,1 0-1,3 2 1,1 0-1,4-1 1,0 1-56,3-1 0,0 1 0,0 2 0,0 1 0,7 0 0,0 0 0,0 2 0,1 1 0,0 0 0,0 2 0,4 0 0,0 1 0,2-1 0,2 2 0,1 2 0,3 1 0,5-1 0,2 2 0,2-1 0,3 1 0,-24 28 0,9 4-152,4 6 0,8 5 0,18-32 0,1 1 1,1 2-1,0 1 0,1 2 0,1 1 0,0 3 1,0 0-29,0 3 1,2 0-1,3 2 1,2 1-1,-2 3 1,1 0-1,0 0 1,1 0-1,1 2 1,1 1 0,0 0-1,2 0 1,0 3-1,0 1-3,1 1 0,0-1 0,1 0 0,0 0 0,0 1 0,2 0 0,1 0 0,1-1 0,1-2 0,1 0 0,1 4 0,1-1 0,0-1 0,1 1 164,0 0 0,1 0 1,-3 5-1,0-1 0,0-3 1,0 0-1,-1 1 0,-2 1 1,-1 4-1,-1 0 0,1 0 1,-2 1-28,0 3 1,-1 1 0,0-1 0,0 0-1,-2 0 1,0-1 0,-1 1 0,-2 1-1,1-24 1,-1 1 0,-1 0 0,0 2-1,0-1 1,-1 0-188,1 2 0,-1-1 1,1 0-1,0-1 0,0-1 1,0 0-1,1 1 1,-1-1-1,1 0 0,-1 1 1,1-1-1,-1 0 1,1 1-1,0 0 0,-1 0 1,1-1-1,-1 0 0,1-1 1,-2 25-1,0 0 23,1-2 0,1 0 0,-1-1 0,0 0 0,2-1 1,1-1-1,0 0 0,1-1 0,1-3 0,0 0 1,2 0-1,2 1 0,2-2 0,2 0 249,1 1 1,2 0 0,1 1-1,1-1 1,1-2 0,-1-2-1,0 2 1,1 1 0,-1 2 0,0-1-1,1 2 1,-1-1-1,1-1 0,-1 0 1,0 6-1,-1 1 0,0-1 1,-2 0-1,-1 1 1,-2 0-1,-2-22 0,-1 0 1,-1 0-1,1 23 0,0 0-281,-1-2 0,0 1 1,-2-21-1,1 0 0,-1-1 1,-1 25-1,0-2 1,1-1-1,0 1 0,0-1 1,0 0-1,2-2 1,-1-1-1,0-2 0,-1-1-728,0-2 1,-1-3 969,1-11 0,-2-1 0,-1 6 0,0 0 0,0-11 0,-1-1 0,3-36 0</inkml:trace>
  <inkml:trace contextRef="#ctx0" brushRef="#br0">21022 21470 16003,'15'-36'0,"1"0"0,0-4 0,-1 0 0,0-4 0,-2-1 852,-1-4 0,0 0 0,0-4 0,-1 1 1,-1 2-1,-2 1 0,1-2 0,-2 1-858,1-2 0,-1 0 0,0-4 0,0 0 0,-1-1 0,1 0 0,0 1 0,-1-1 1,1-2-1,0 0 0,-1-2 0,1-1-175,-1-2 1,1-1 0,2-1 0,0 0 0,0 4 0,0 0 0,-1 0 0,0-1 0,0-1-1,-1-2 1,0 0 0,-1-1 0,1-2 0,0 0 48,-1 2 0,1-1 1,0-1-1,-1 1 0,0 3 1,0-1-1,-1-3 0,0-1 1,0 1-1,-1-1 0,1-2 1,-1 0 126,0 2 1,0 0 0,0-4 0,-1 1 0,-1 1 0,-1 0 0,1 22 0,0-1 0,0 0 0,0 0 0,0 0 0,0 0 0,0-1 0,1 0 0,-1-1 0,0 2 0,0 0 0,0-1 12,0 2 1,0-1 0,0 0-1,1-2 1,0-1 0,0 1 0,-1 0-1,0 0 1,0 0 0,0 1-1,1 0 1,1 0 0,0-1 0,1 0-1,1 0 1,0 1 0,1 0-1,0 1-42,1 1 0,0 0 0,2 0 0,1-3 0,1 0 0,0 1 0,0 1 0,1 1 0,-1 0 0,0 0 0,1 1 0,-1-1 0,1 1 0,0-1 0,0 0 0,5-22 0,1 0 0,-1 0 0,1-1-2,-1-1 1,-1 2 0,-4 6 0,-1 0 0,2-8 0,-1 0 0,-1 1 0,0 1 0,-1 0-1,-1 0 1,-2-1 0,0-1 60,-4 23 1,-1-1 0,0 1 0,3-18 0,-1-1 0,-3 18 0,-1-1 0,0 0-1,0 0 1,0 0 0,0 0 0,0 1 0,-1 0 0,0-1 0,1 0 0,-1-1 0,1 0 14,0-1 1,1 0 0,-1 0 0,0-18 0,0 0 0,0 21 0,1-1 0,-1 1-1,0 1 1,-1 0 0,1 0 0,-1-20 0,0 0 0,0 3 0,0 0 0,0 6-1,0 1-204,0 4 1,0 0-1,0 0 1,0 2-1,0 11 1,0 3 0,0-33-1,0 12 1,0 16-3209,0 12 3372,0 9 0,0 17 0,0 2 0</inkml:trace>
  <inkml:trace contextRef="#ctx0" brushRef="#br0">16796 13820 28712,'-27'-26'-1661,"5"-1"1,1 2-1,2 4 1,1 8 461,-1 7 1286,4 4 0,-10 4 1,3 4-1,-3 7 1,-5 11-1,-4 8 1,-7 11-1,-5 6 1,20-21-1,0 0 1,-1 2-1,0 0-160,1 1 1,-1 1 0,-5 5 0,-1 2 0,3 1 0,1 1 0,-2 2-1,1 0 1,-1 3 0,0 1 0,1 1 0,2 1 161,0-1 1,1 1 0,-1 11 0,1 0 0,5-3-1,1-1 1,2 2 0,1 1 0,3 0 0,2 0 0,3-1-1,1 0 82,1-1 0,1 1 0,0 4 0,1 1 0,0 2 0,0 0 0,1-1 0,0 1 0,0 0 1,1 0-1,-1-1 0,1 0 0,-1 1 0,0 0-285,-2 0 1,0 0 0,2-3-1,-2 1 1,-3 3 0,-2 1 0,1-1-1,-2 0 1,1-4 0,-1 0 0,0 1-1,-2 0 1,0-4 0,-1 0-61,-2 0 1,0-1-1,1 3 1,0 0-1,0-7 1,0-2-1,1 2 1,0-1-1,0 0 1,1-1-1,0-2 1,0-1 233,2-1 1,-1-1-1,0 3 1,0 1 0,4-4-1,1-1 1,-1 1-1,1-1 1,-1 1 0,0-2-1,3-2 1,0 0 0,1-1-1,1 0 77,3 0 1,0-1 0,1-1 0,0-1-1,1 2 1,0 1 0,0-2 0,0 0-1,1-2 1,0 1 0,1 1 0,0 0-276,2 0 0,1 1 0,1-1 0,2 0 0,-1 3 0,2 0 0,1-1 1,1 0-1,-1-1 0,2-2 0,0 2 0,1 0 0,-1-1 0,0 0-549,0 2 1,1-1 0,6 30-1,0-9 1,-1-7 0,-2-8 0,-2-7-1320,-4-7 0,-7-7 0,2-6 1254,-4-11 1,-1-15 751,0-17 0,-6 4 0,-1 0 0</inkml:trace>
  <inkml:trace contextRef="#ctx0" brushRef="#br0">15330 19231 20574,'-27'-27'0,"0"2"0,2 3 0,1 4 0,4 5 0,2 7 555,6 10 1,8 7-1,16 14 1,14 3-1,20 2 1,18-1-1,-24-14 1,3-3-480,5-1 0,1-1 0,6-1 1,2-2-1,5 0 0,3-1 1,2 1-1,1 0 0,0-1 1,0 1 105,0 0 0,-1-1 1,-2 1-1,0 0 1,-5-1-1,0 1 1</inkml:trace>
  <inkml:trace contextRef="#ctx0" brushRef="#br0">18449 13767 10699,'-7'-21'-468,"1"5"1,1 4 409,1 3 1,-2 5-1,1-4 1,-4 2-1,-2 3 1,-3 2 0,1 1-1,-2 0 1,-1 0-1,-2 1 421,2 4 0,-3-2 0,-1 6 0,1 1 0,-2 2 0,1 1 0,-4 2 0,-1 3 1071,-2 4-1262,0 9 1,-1-1 0,-3 5-1,-3 1 1,-2-1 0,1 1-1,-1 0-7,2-2 1,-4 3 0,2-5 0,-2 1 0,-2-1-1,1-1 108,4 2 0,-7-3 0,5 5 0,0 1 0,0-1 0,3 1 1,2 2-60,-1 5 0,5 0 0,-3 6 0,3 0 0,1-2 0,0 1 0,1-1-236,-1 2 0,0 6 1,1-6-1,-1 1 0,-1 2 1,-2-2 33,-1 0 1,-6 8 0,1-7 0,-1-3 0,-1 1 0,1-3 1034,0 0-814,-5-2 0,8-4 0,-4 0 0,1 0 1,3-1-1,3-2 60,5-2 1,1 1 0,8 3 0,-1-1 0,0 1 0,0 2 0,0 0-500,-1 1 1,0 2 0,-5 4-1,2 1 1,-3 4 0,-3 0 224,-3 3 0,-5 1 0,5-2 0,1-1 0,1 1 0,1-5 22,1-2 0,-3 1 0,10-5 0,-1-1 0,3-1 0,3-2 180,2 0-217,0-1 0,4-3 1,1 0-1,2 1 1,2 1-1,-1 1 60,1-4 0,-5 5 0,3-3 0,0 3 1,-1-1-1,-1 1 0,0 0 48,0 0 1,-4 7 0,5-6 0,-2 4-1,2 2 1,1 1-213,3 2 1,1 0 0,2 2 0,0-2 0,2 2 0,1-3 22,1-1 1,6 0 0,-2-2-1,1 0 1,-2-1 0,-1-5 0,-1-3 121,0 0 1,-3-3 0,4 1 0,-2 1-1,1-1 1,-1-1 407,2-1 0,-3 4 0,6-1 0,1 2 0,2 2 0,2 1-567,-1 4 1,5-4-1,-1 4 1,1-4-1,0-2 1,0-2-1,-2-3-367,-1-2 1,-2 4 0,-1-5 0,-2-3 0,-2-3 0,-1-2 114,1 0 1,-4 2-1,3 2 1,1 0-1,-1-1 1,4 1 365,0 0 0,9 5 0,0 2 0</inkml:trace>
  <inkml:trace contextRef="#ctx0" brushRef="#br0">16063 19284 12019,'-28'-38'0,"7"10"313,9 11 0,9 13 1,12 0-492,9 2 1,7 2-1,8 0 1,7-1-1,10-4 1,8-2-1,7-2 178,3 0 0,-30 7 0,1 1 0,5-2 0,-1 0 0</inkml:trace>
  <inkml:trace contextRef="#ctx0" brushRef="#br0">22568 18631 8408,'0'-26'0,"-2"5"0,0 3 0,-3 3 0,4 4 0,2 0 553,4 2 1,5 6-1,-1-1 1,3 2 0,1 2-1,2 0 1,1 0-1,2 2 1,0 2 0,-1 7-1,1 4-549,-2 2 0,-2 10 0,-4-3 1,-2-1-1,-3 3 0,0-3 1,-1 1-143,1-2 0,-1-6 1,-4 2-1,0-3 1,0-2-250,0 1 1,0-5-1,-1-1 1,-4 1-129,-4-1 0,2-2 0,-2-6 0,-1 0 0,-2 0-1769,-1 0 2284,5 0 0,-4 0 0,5 0 0</inkml:trace>
  <inkml:trace contextRef="#ctx0" brushRef="#br0">23741 18831 9427,'-7'-6'458,"-4"3"0,5-4 997,-1 1 0,4-4 1,-3 2-1,2-1 1,-2 2-999,-2 1 0,-1 2 0,-4 4 0,-2 1 0,-1 2-220,-2 2 0,0 9 1,4 1-1,-3 3 0,-1 3 1,4-2-1,2 2 130,3-1 0,6-2 0,-1 3 1,4-2-1,4-4 0,6-3-306,7-3 1,-1-6 0,6 1 0,2-2 0,0-2 0,-1-2 0,-1-2-164,2-5 1,-5-3 0,-1-3-1,-4-1 1,-6-2 0,-2 2-150,0 1 0,-4 6 0,2 0 0,-4 0 1022,-4 2 0,-2 2 0,-3 10 0,4 4 0,4 3 0,1 1-564,0 0 1,0 1 0,0-1 0,0 2 0,1 1 0,2 2 0,3-2-208,2-1 0,-1-2 0,4 1 0,-3-3 0,3 0 0,1-2-125,1 1 0,0-3 0,4 1 1,3-1-1,7-1 125,1 0 0,12 4 0,2-2 0</inkml:trace>
  <inkml:trace contextRef="#ctx0" brushRef="#br0">24194 18885 13649,'0'-30'0,"0"3"2071,0 7 0,6 5 0,3 4-1479,3 3 0,1 0 1,2-2-1,3 2 1,4 2-1,3 3 1,2 2-1,0 1-1246,-1 0 0,1 6 0,1 4 1,0 5 647,-1 3 1,2 11-1,-8 0 1</inkml:trace>
  <inkml:trace contextRef="#ctx0" brushRef="#br0">24181 19071 8583,'-12'-19'1993,"3"-3"1,3 1 0,8 14-1557,2 1 0,9 1 0,11 5 0,4 0 0,6 0 0,5 0 0,8 0 0,7 0-3317,3 0 2880,7 0 0,-3 6 0,5 2 0</inkml:trace>
  <inkml:trace contextRef="#ctx0" brushRef="#br0">25074 18485 8384,'0'-27'3135,"0"0"-2176,-6 7 0,5 3 1,-4 13-1,4 8 1,1 8 82,0 6 1,0 3 0,0 5 0,0 4 0,0 3 0,-2 2-878,-2-2 1,2 1 0,-2-3-1,2 0 1,2-1 0,2-2-1,1-5-1012,1-2 0,7-3 1,-2-6-1,2-3 1,3-5 346,-1-2 0,0-8 1,1-3-1,-2-3 0,-2-1 1627,-1-1 1,-6 1 0,0 1-476,-6 3 1,0 9 0,-6 9 0,-1 3 0,-2 1 0,-3 2-748,-3 3 1,3-2 0,-1 5-1,4-2 1,5-1 0,1 0 0,1-2-2354,-1-4 1,5 1 0,-2-5 0,7-1 2447,10-3 0,5-2 0,8-2 0</inkml:trace>
  <inkml:trace contextRef="#ctx0" brushRef="#br0">25354 18791 9295,'-6'-13'4169,"5"7"0,-4 6-3587,4 7 0,2 1 1,2 2-1,3 4 1,1 5-1,4 4 1,-1 7-1,2 1-1499,1 2 0,-7 2 0,8-2 0,-3-1 0,0 0 0,-2-6 917,-5-2 0,-2-2 0,-2 5 0</inkml:trace>
  <inkml:trace contextRef="#ctx0" brushRef="#br0">25234 19218 8353,'-27'-19'0,"2"-4"741,3-2 1,3 3 0,7 0 0,3-1-152,4 3 0,5-4 0,6 6 0,8 2 0,6 1 0,7 2 0,6 0 0,5 1 0,5 3-1714,0 4 0,3-1 0,-2 2 1,-2 0-1,-5-1 1124,-6 1 0,-3-13 0,-1 3 0</inkml:trace>
  <inkml:trace contextRef="#ctx0" brushRef="#br0">25541 18898 8353,'-30'7'0,"-3"-1"1116,-2 0 1,-2-3 0,7 6 0,-1 0-468,1-2 0,4 10 0,4-4 0,4 2 0,3 1 0,3 0 1,3 4-1,5-1 0,2 0-870,2-3 1,2-1 0,2-2 0,5 1 0,3-2 0,1-3-1185,1-5 1,-3-4 0,-2-4-1,-6-7 1,-6-5 0,-4-6-1,-2-2 1242,0 2 1,2 1 0,-2 5 0,4-2 1014,4 2 0,8 7 0,8 6 0,12 6 0,11 6 0,11 3 0,9 2-3120,9 4 2268,-7-9 0,-19 0 0,1 0 0,-4-6 0,0 1 0</inkml:trace>
  <inkml:trace contextRef="#ctx0" brushRef="#br0">25980 18965 8353,'-47'-14'487,"-6"-4"0,2 1 0,-2 2 0,3 5 0,2 5 0,5 5 917,2 5 0,7 3 0,6 9 1,7 3-1,9 6 0,6 6 1,11 5-692,11 3 0,17 2 0,21 2 0,-21-20 0,2-1 0,7 1 0,1-2 0,3 0 0,1-2-713,2-1 0,1-1 0,3-3 0,1-1 0,3 3 0,0-1 0</inkml:trace>
  <inkml:trace contextRef="#ctx0" brushRef="#br0">25794 16086 8102,'21'-21'-5,"-2"2"0,-6 6 1,0 1-9,1 3 0,-5-2 0,-2 6 0,-1-3 0,-3-2 0,-2-2 0,-1-1 0,-1-1 0,-2 1 0,-3 0 0,0-1 0,0 1 0,3 0 1884,2-1 1,1 5-1,0 1-1368,0-3 0,-2 5 0,-4 5 0,-7 7 0,-8 9 0,-5 4 24,-5 4 1,-8 4 0,-5 4 0,-1 5 0,1 1 0,-1 1-184,2 2 1,2-3 0,1 8 0,1-2 0,2 0 0,2 2-1,-2 1-107,-2 0 1,-2 3 0,-2-3 0,-3 1-1,-1 4 1,-4 1 70,-1 1 0,-1-4 0,0 0 1,1 0-1,0-1 0,2 1 1,-2 2-157,2 0 1,5-2 0,2-1 0,5 1 0,2-1 0,1 4 0,-1-1-289,0 0 0,7-5 1,-4 0-1,2-3 0,0 0 1,1-3-146,2-1 0,2-4 0,-1-7 0,2 0 0,1 2 0,2-3-152,-2-2 1,0 2 0,1-8-1,2 0 1,0 2 0,2-2 10,0 0 1,1 3 0,3-2 0,-1-1 0,-2 0 0,2-1 0,1 0-781,2 0 1,4-1 0,1-3-1,2 0 1,3 3 0,2 0-435,1 0 0,3-8 1636,6-5 0,6-8 0,11-4 0</inkml:trace>
  <inkml:trace contextRef="#ctx0" brushRef="#br0">23888 17872 8726,'-26'-12'1095,"4"3"1,4 5 0,8 9 0,3 9-783,1 7 1,-3 4 0,3 1-1,0 1 1,0 1 0,3 2 0,2 2-1,1 2-433,0 3 1,6-3 0,4 1-1,6-4 1,9-5 0,8-5-1065,7-6 1,15-5 0,4-11 0,9-7 1183,-31 1 0,2-3 0,6-8 0,0-3 0,2-6 0,1-1 0</inkml:trace>
  <inkml:trace contextRef="#ctx0" brushRef="#br0">26860 16779 8475,'8'-6'1179,"-4"-3"0,-2 2-23,-2-2 1,-2 6 0,-4 0-713,-7 6 0,-2 6 0,-7 10 0,-3 8 0,-6 7 0,-8 6 0,-5 4-193,-4 5 1,-7 3 0,25-26 0,-2 1 0,-1 1 0,0-1 0,-2 0 0,0 1 0,-1 0 0,-1 0-234,1 0 1,-2 0 0,1-2 0,-1 0 0,-1 2 0,-1 0 0,2-1 0,1-2-1,1-1 1,1 0 0,0-1 0,0-1-98,-1 0 1,1-1 0,-27 21 0,0-4-1,5-2 1,5-4 0,2 0-254,1-1 0,11 0 0,-1-6 0,5-1 0,4-2 0,2 0 1,3 0-671,3 0 1,0-1-1,7 3 1,5-3 0,2-2 1001,5-3 0,8-1 0,2-2 0</inkml:trace>
  <inkml:trace contextRef="#ctx0" brushRef="#br0">25314 17978 8927,'-30'-16'1187,"4"3"0,2 4 0,12 15 0,3 7-1210,5 8 1,8 4-1,7 0 1,5-1 0,8-3-1,5-1 1,10 0-964,8-1 0,15-3 986,-22-11 0,0-1 0,34 2 0,-34-6 0,-1 0 0</inkml:trace>
  <inkml:trace contextRef="#ctx0" brushRef="#br0">21128 17712 8170,'8'-21'0,"-1"2"0,-2 5 0,3 1 0,4 0 0,3 4-16,3 0 1,-3 0-1,2-3 1,-2 2 0,-1 3-1,-1-1 1,-1 1-1,-3-4 1624,-5 0-1018,-2 3 1,-2-4 0,-2 5-1,-1-2 1,-1 0 1805,1-1-2201,1 4 0,-4 0 1,-3 6-1,-2 0 99,-3 0 1,1 0-1,0 0 1,-1 0-1,1 0 1,0 0 171,-1 0 1,1 0 0,0 0 0,-1 1 0,1 2 0,0 2-322,-1-2 0,5 4 0,1 1 0,-1 0 0,0 0 0,0-1 0,-1 1 19,-2 2 1,-2 2 0,1 1-1,0 1 1,-2-1 0,-1 0 168,-2 1 1,-1-1 0,2-1 0,-1-2-1,1-1 1,-1 1-90,0 2 1,0 1 0,7 1-1,0-2 1,2-2 0,-1-1-178,-2 1 0,3 2 0,0 1 0,-1 1 0,-2-1 0,-1 0 1,-1 1 85,1-1 1,4 0 0,0 1 0,-1-1 0,-2 0 0,0 1 39,3-1 1,-1 0-1,4 1 1,0-1-1,0 0 1,3 1-1,2-1-218,1 0 0,0 1 0,0-1 0,1 0 0,4 1 0,4-1 0,2 2 1,3 3 0,-5-4 0,0 4 0,1-3 0,2-2 0,1 1 93,0-1 1,1-1 0,-1-2-1,2-1 1,1 0 0,2 0-70,-2 0 0,3-2 0,1 3 0,-1-2 0,2-2 0,-1-3 0,4-2 0,1-1 0,2 5 0,0-1 0,1-1 0,1-1 0,4-2 0,1 0 0,0-5 0,2-1 0,-5 0 0,-3-1 0,-1-1 0,-1-2 0,1 3 0,0-2 0,-1-3 0,-1-3 0,-1-4 0,-2-2 0,2-3 0,0-1 0,-1-1 0,0-3 0,-1 0 0,0-4 0,0-1 0,-5 5 0,0-2 0,-2 1 0,-1 0 0,-1-1 0,0 3 0,0 4 0,-1-1 0,-3 3 0,-4-3 0,-4-2 0,-1 2 0,0 3 0,-1-3 0,-4 2 0,-4-2 0,-4-1 0,-3 0 0,-2 4 0,-10-3 0,1 4 0,-1 1 0,-3 2 0,-2 3-299,-2 2 0,-10 5 0,7 2 0,-1 2 0,-2-1 0,2 4 0,-1 4-627,3 6 0,11 4 0,0 5 0,6 6 0,3 5 1,4 10 925,4 8 0,9 8 0,8 11 0</inkml:trace>
  <inkml:trace contextRef="#ctx0" brushRef="#br0">21582 17579 8287,'-14'0'206,"8"-6"0,6-3 0,9-3 0,7 0 150,7 3 1,2-3 0,2 3 0,-1-2 0,2-3 0,0 1 0,1 0-1,-4-1 36,0 1 1,-1-5 0,-1 0 0,-2 1 0,0-3-1,-2-2 77,0-3 1,5-2-1,0-1 1,5-3 0,8-4-1,6-4-282,6-1 1,5-4 0,3-1 0,4 2 0,1 3 0,-3 5-229,-4 4 0,-4-2 0,-13 3 0,-2 4 0,-5 4 0,-5 2 0,-3 4-372,-6 1 1,-8 6 0,-3 2-758,0 1 1,-4 3-1,2 9 1,-2 6-1,-2 4 1170,0 0 0,5 5 0,3 0 0</inkml:trace>
  <inkml:trace contextRef="#ctx0" brushRef="#br0">23314 16472 8205,'2'-13'93,"2"0"0,2-1 0,5 1 0,-4 0 314,-1-1 0,3-3 0,-5-1 0,1 2 0,-1 1 0,1 1-155,-2 1 0,-8 6 0,-4 2 0,-3 4 0,-1 2 0,0 4-66,-1 4 1,-3 2 0,-1 4 0,2 2 0,1 0 0,1 1 12,1 1 0,6-2 0,1 3 1,1 0-1,1-3 0,1 1-337,1 0 1,4 0 0,2-5-1,5-1 1,3-3 0,1-5-117,1-2 0,-1-2 1,-1-3-1,-2-5 1,-2-5 567,-2-2 1,-2 0 0,-4 2 1394,0 0 1,2 7-1659,2 6 0,-1 4 0,6 7 0,1-3 1,2 1-1,1 0-1032,1 0 0,5-4 0,5 2 0,4-1 0,4-3 981,3-2 0,6-1 0,6 0 0</inkml:trace>
  <inkml:trace contextRef="#ctx0" brushRef="#br0">23781 16179 8896,'-7'-21'1965,"2"4"-1613,4 8 0,7 3 1,2 6-1,6 0 1,2 0-1,3 0 1,2 1-1,3 4-1502,1 4 0,2 3 1,-2 1 1149,-3 0 0,3 6 0,-4 2 0</inkml:trace>
  <inkml:trace contextRef="#ctx0" brushRef="#br0">23888 16326 8504,'-14'-6'717,"1"-3"-393,6 3 1,2 0 0,10 6-1,3 0-477,4 0 1,12 5 0,4 0 152,5 3 0,2 1 0,5 4 0</inkml:trace>
  <inkml:trace contextRef="#ctx0" brushRef="#br0">24421 15713 7976,'6'-8'-32,"3"4"0,1 4 0,0 4 0,-1 5 461,2 3 0,0 1 0,3 2 1,-2 3-1,-2 4 0,-3 3 0,-1 1 530,-3-4-875,-1 3 1,-2-4 0,0 5-1,0-1 1,0-2 0,0-6-271,0-2 1,0-1 0,1-3 346,4-2 0,-4-4 1,4-10 671,-4-4 1,-1 2 0,-1 0-380,-4 1 1,-2 3-1,-7 7 1,3 5-704,2 3 1,1 0 0,5-2 0,-1-1 0,2 1 0,5 1-2656,6-2 0,3-2 2904,1-3 0,13-8 0,2 3 0</inkml:trace>
  <inkml:trace contextRef="#ctx0" brushRef="#br0">24767 15899 9983,'9'0'1611,"0"0"-1360,2 0 0,0 5 0,3 1 0,-2 1 0,-2 2 0,-1 0 0,1 0-703,2 1 1,-3 2 0,-2 3-1,1 1 1,-2 2-235,0-2 0,-2-1 0,-5-3 0,-4-2 0,-4-2 443,-3-3 0,-2 0 1,-3-5-1,-2 0 1,-2 0-1,-2 0 1,-1 0 625,2 0 1,2 0-1,7 0 1,0 0-1,-1 0 230,1 0 0,7-5 0,6 1 0,8 1 0,5 2-492,5 1 0,1-5 1,5-1-1,-2 0 0,2-1 1,-1-1-1,1-2-1023,-2-2 0,-6-6 0,2 1 0,-3-1 0,-3 0 902,-3 0 0,3-5 0,-5 2 0</inkml:trace>
  <inkml:trace contextRef="#ctx0" brushRef="#br0">24954 15886 8344,'0'-13'1201,"0"-1"0,0 8-858,0 6 0,2 12 0,0 9 0,4 0-779,2-4 1,-1 3-1,4-1 436,-3 2 0,-5-5 0,3 3 0</inkml:trace>
  <inkml:trace contextRef="#ctx0" brushRef="#br0">24954 15979 8267,'-9'-13'587,"0"0"1,6-1 0,-3 2 0,2 2-119,0 1 1,-1 8-1,7 2 1,2 11-470,5 9 0,3 4 0,1 2 0</inkml:trace>
  <inkml:trace contextRef="#ctx0" brushRef="#br0">25314 15793 8310,'-15'-57'55,"-3"10"0,9 29 0,-4 12 0,-5 11 1,-2 8-1,-3 3 0,4 4 172,4 2 0,1 6 0,9 6 0,5 9-227,8 7 0,12 7 0,14 9 0</inkml:trace>
  <inkml:trace contextRef="#ctx0" brushRef="#br0">26407 18125 29983,'-7'-19'-2051,"-7"-4"0,-9-2 1,-11-3 2037,-11-3 0,-17-2 0,26 14 0,-1 0 0,-3 0 0,-3-1 0,-3 0 0,-1-1 0,-3 0 0,-1 1 0,-2-1 0,-2 0 0,-1 1 0,-2 2 0,-2-1 0,-1 1 0,-1 1 0,-1 1 0,-1 1 0,-1 0 0,2 3 0,-1 2-31,1 2 0,0 0 0,-4 0 1,-1 1-1,7 4 0,1 2 0,1-1 1,-1 1-1,2 0 0,-1 0 1,3 1-1,0 2 0,-1 0 0,1 2-68,1 1 1,1 3 0,0 3-1,1 3 1,2 3 0,1 3-1,3 1 1,1 3 0,4 1 0,1 3-1,3 2 1,2 4 0,3 1-1,1 4-25,0 2 0,3 2 0,3 5 0,2 2 0,3 2 0,2 2 0,2 2 1,3 1-1,1 2 0,3 0 0,4 1 0,4 0-220,3 1 0,5 0 0,7-1 0,8-2 0,9-5 0,7-4 0,3 0 0,4-3 0,7-1 1,5-3-1,5-2 0,4-4 277,-18-13 0,3-1 0,1-2 0,3 0 1,1-1-1,2-3 0,2-3 0,2-3 0,-1 0 1,1-2-1,0 0 0,0-2 0,1-2 1,0-1-1,0-1 0,-1-2 0,1 0 0,-1-2 1,1-1-1,-1-1 0,1-2-61,0-1 0,-1-2 0,0 0 0,-5-1 0,-1 0 0,0-1 0,1-4 0,1-2 0,-2 0 0,-1-1 0,0 0 0,-2-1 0,-2-1 0,-2 0 0,-1-2 0,0-2 0,-1-1 0,-2 0 0,16-14 0,-2-2 330,-2-2 1,-2-2-1,-6 0 1,-4-3-1,-7 1 1,-3-2 0,-7 3-1,-4-2 1,-5 2-1,-6-1 1,-8 3 0,-5-1-1,-8 2 1,-6 2-1100,-7 2 1,-8 4 909,-13 0 0,-6 3 0,4 2 0,-1 1 0,-10-1 0,0-1 0</inkml:trace>
  <inkml:trace contextRef="#ctx0" brushRef="#br0">22755 18645 8105,'0'-33'0,"-5"9"0,1-2 0,1 2 0,1 3 388,2 4 1,0 2 0,0 1 0,2 3-1,1 5 1,3 12 0,0 16 0,1 19-90,0 20 0,-5-23 1,-2 2-1,0 13 1,-2 3-1,-2 7 1,-4 2-1,-1 8 1,-2 2-1,2-19 1,0 1-1,0 1 0,-1 2 1,0 1-1,0 1 1,0 4-1,0 1 1,-1 0-1,1 1 1,0-1-1,1 1 1,0 0-1,0 1 0,2-1-358,0-2 1,1 1-1,1-2 1,0-6-1,1-1 1,1 0-1,2-3 1,2 0 0,0-1-1,1 21 1,1-2-1,1-7 1,1-2-1,1-4 1,1-1-1,0-6 1,1-1 0,-1-5-1,1-2-782,-2-6 1,0-1-1,2 27 1,1-18 0,-4-8-1,-4-11-1970,-1-9 2811,0-22 0,0-23 0,0-23 0</inkml:trace>
  <inkml:trace contextRef="#ctx0" brushRef="#br0">22648 18352 8065,'-9'-48'369,"0"4"0,2 4 0,14 17 1,9 7-1,13 6-83,8 5 1,9 4 0,17 1 0,-24 0 0,2 0 0,7 0 0,2 1 0,8 1 0,2 1 0,5 1 0,1 1-217,2 0 0,3 2 0,-15-3 0,2 0 0,0 1 0,1-1 0,1 1 0,0-1 0,3 0 0,2 0 0,0 0 0,2-1 1,2 0-1,-1 0 0,-1-1 0,0-1 0,0 0-209,0 0 0,-1 0 0,0-1 0,-2 0 0,1 0 0,-2 0 0,-1 0 0,-2-1 0,1 0 0,-3 0 1,-1 0-1,1-1 0,-1-1 0,-1 0 0,0 0 0,-4-1 0,0 0 0,-1 0 19,20-2 1,-1-1-1,-3-1 1,-2 0 0,-10 0-1,-2 1 1,-4 1-1,0 0 1,-4 1 0,-1 0-1,-5 0 1,-1 1 0,30-4-11,-9 2-1,-16 2 1,-9 5 0,-9 4 0,-9 7 0,-5 8 0,-7 13 666,-2 8 0,-13 19 0,4-24 0,0 3 0,-3 5 0,0 3 0,-1 7 0,-1 3 0,-1 5 0,2 3-349,-1 5 1,2 2 0,3-18 0,1 2 0,1 0 0,1 0 0,2 0 0,0-1 0,2 1 0,1-1 0,1 0 0,2 0 0,2 0 0,1 0 0,1-3 0,2 0 0,1-1-133,1-1 0,0-1 1,1 0-1,9 21 0,1-2 1,-1-5-1,0-2 0,0-4 1,-1-1-1,0-4 1,0-2-1,-2-4 0,0-2 1,-1-1-1,0 0-124,-2-1 0,-1-1 1,7 29-1,-6 2 1,-5-5-1,-7-8 1,-5-1-1,-10 0-140,-11 4 1,-15-3 0,12-29 0,-3-2 0,-3-1 0,-2-1 0,-6 0 0,-3-3 0,-6-1-1,-2-1-50,-7-1 1,-3-3 0,-7-2 0,-2-3 0,19-6 0,-1 0 0,-1-1 0,-3 1 0,-1-1 0,0-1 0,-4 0 0,0 0 0,-1 0 0,-2 0 0,0-1 0,-1 0 225,0 1 0,-2-1 0,1-1 0,-3 0 1,0-1-1,-1 1 0,0 0 0,0 0 0,0 1 1,1 0-1,0-1 0,0 0 0,1 0 1,1 0-1,0 0 0,3 1 0,1-1 0,1 1 114,1-1 0,1 1 0,1-1 0,4 0 0,1-1 0,2 1 0,-15 2 0,3 1 0,5-1 0,2 2 0,5 0 0,1 1-81,5 2 0,1 0 0,2-1 0,0 0 0,4 3 0,0 0 0,-31 12 0</inkml:trace>
  <inkml:trace contextRef="#ctx0" brushRef="#br0">11651 5571 15766,'0'-34'-1024,"0"7"0,0 9 1,0 3 1363,0 2 0,-2 4 0,-2 2 0,-5 1 1,-5 3-1,-2 1 0,-3 2 0,0 0 1,-2 0-1,0 0 0,-4 0 0,-3 0-18,-3 0 1,0 5 0,2-1 0,0-1 0,-4-1 0,1-2 0,-1 0 80,3 0 1,2-2 0,2-2-1,-1-4 1,0 0 0,-1-1 0,-1-2-1,-4 0-161,-1-3 1,-3 5 0,-6 0-1,-3-1 1,-3 0 0,-6-1-383,-5 2 1,-3 2-1,0-2 1,-1 5 0,3 1-1,2 0 1,1-2 247,2 2 0,-3 2 1,3 1-1,2 0 1,5 0-1,3 0 71,3 0 1,2 0-1,1-2 1,0-1-1,-1-1 1,-2 1 0,-3 2 24,-2 1 0,4 0 0,-7-2 1,-2-1-1,-3-1 0,0 1-230,1 1 0,1 2 0,3 0 0,0 0 0,5 0 1,2-1-1,2-2 149,-1-2 0,5 1 0,2 2 0,1-1 0,-1-1 1,1 0-1,-2-1 248,-2 1 1,-1-7 0,0 4 0,-1-2 0,-4 2-1,-4-1-328,-2 1 1,-7 4-1,2-3 1,1 1 0,1 1-1,0 1 1,-1 2-60,0 1 1,6 0 0,0 0-1,2 0 1,1 0 0,5 0 233,2 0 0,-1 0 0,6 0 0,-2 0 1,-2 0-1,2 0 0,-1 0 61,-1 0 1,2 0 0,-10 0-1,-3 0 1,1 0 0,-4 1-304,0 4 0,-3-3 1,-1 6-1,-3-1 1,-1-1-1,0 0 1,0-1 107,1 1 0,-3-4 0,4 6 0,2-2 0,1-2 0,2 1-53,-1-1 1,-2 5-1,0-3 1,1 0-1,-1 1 1,1-1 0,-1 2-32,-2-1 0,2 2 0,-7 4 0,0 1 0,-2 0 0,-4 3 0,1 0 0,2 0 0,28-7 0,0 0 0,-31 11 0,32-10 0,1 0 0,-35 10 0,4-2 0,5-2 0,-2 2 0,7-1 0,2-1 0,1 1 0,4 0 0,-2-2 0,2-1 0,-2-2 0,-3 1 0,-1-1 0,3 0 0,-2 2 0,0 3 0,3-2 0,-6 6 0,2 2 0,1 0 0,-1 1 0,1 0-23,-1 3 0,0 2 1,2-3-1,3-1 1,0 1-1,2 0 1,-1-1 48,-2 1 0,3 0 1,2-2-1,-1-2 0,2 0 1,1 0-27,2 2 0,6 2 0,3 0 0,2-1 0,6 1 0,4 0 0,1 1-407,0 3 0,5 2 0,-3 5 0,1 1 1,1 3-1,4 3 19,3 1 0,7-2 0,-3-4 0,1 0 0,1 0 0,1 0 0,2 0 261,1 0 1,4-4 0,2-2 0,1-2 0,4-2 0,1 0 356,1 1 0,5-3 0,1 3 0,2-3 1,2-1-1,4-1-125,4 1 0,3 1 1,6 2-1,2 2 0,1 1 1,2 1-1,1-2-87,0 1 1,9-2-1,-2-4 1,2-1 0,0 1-1,-2-2 1,1-1 14,-1-2 1,-4-5 0,0 0 0,1-2 0,2-3 0,3-2 235,3-1 0,-2-1 1,5 2-1,-2-3 0,-1 1 1,1-1-1,2 2-15,-1-2 0,5 4 1,-2-5-1,0 0 1,2 1-1,-1-1-247,0 0 0,7 3 1,-6-5-1,0-1 1,2 0-1,-5 0 1,2 2-8,1-2 0,-6-2 0,5-1 0,-2 0 0,-1 0 0,7-1 0,0-2 0,3-2 0,-3 1 0,-2 4 0,-3-2 0,4-1 0,-2-1 0,0 1 0,2 1 0,-6 2 0,1 0 0,3 0 0,-1 0 0,1 0 0,-6 0 0,0 0 0,-2 0 0,-3 0 0,-2 0 0,0 0 0,0 0 0,3 0 0,1 0 0,3 0 0,1 0 0,0 2 0,1 2 0,-5-2 0,8 5 0,-6-4 0,-2 3 0,-1 0 0,0 1 0,2 1 0,-2-5 0,4 1 0,-1-2 0,1-2 0,2 0 0,3 0 0,1 0 0,-1 0 0,-1 0 0,3 0 0,-3 0 0,2 1 0,1 4 0,-6-4 0,8 5 0,-2-5 0,-1 2 0,1 2 0,-2-1 0,1 2 0,3-4 0,2 2 0,-2-2 0,3-2 0,-1 0 0,-2 0 0,6 0 0,-7 0 0,1 0 0,0 0 0,-1 0 0,1 0 0,3 0 0,-2 0 0,7 0 0,0 0 0,-2 0 0,-2 0 0,-1 0 0,0 0 0,0 0 0,-2 0 0,-1 0 0,0 0 0,-3 0 0,0 0 0,-1-2 0,0-1 0,-4-1 0,1-1 0,-2 1 0,0-1 0,-1-5 0,-3 3 0,1-2 0,4 0 0,0 0 0,4 0 0,1 0 0,-1 6 0,0-3 0,1 0 0,-3-1 0,2-2 0,-2 2 0,1 1 0,4-5 0,-8 3 0,-1-4 0,0-3 0,-3-1 0,1-2 0,0-4 0,-1 2 0,0 0 0,1-6 0,-3-2 0,2-4 0,0-2 0,-6 3 0,6-5 0,-2 1 0,-4-1 0,0 2 0,-3 1 0,0 4 0,1 2 0,-4 2 0,-1 1 0,0-2 0,0-1 0,-1-3 0,-2 1 0,-2 1 0,-4-2 0,-4-3 0,-4-1 0,1-3 0,-1-1 0,-5-4 0,-2-2 0,-3-5 0,-2-1 0,2-2 0,3-1 0,-8 2 0,4-5 0,-4 4 0,-1 5 0,-2 1 0,-1 4-221,-3 5 1,0 0 0,0 5 0,2-1 0,-3 1-1,-2 2 1,-4 2-325,-5 1 0,-3-1 0,-2-2 0,-4-1 1,-4 2-1,-5-1 0,-4 0 225,-5-1 1,-2 0 0,-2 5-1,0-1 1,0 0 0,0 1 0,0-2 489,0-4 0,0 4 0,0-3 0,-2 2 1,-1-1-1,-3-1 142,-1 1 0,-3 7 0,-7 2 0,-3 0 0,-4 2 0,-6 0 1936,-2 2-2155,2 3 0,32 7 0,-1 0 0,-35-6 0,36 7 0,-1 0 0,-1 1 0,-1 0 0,0 1 0,0 0-232,0 1 0,1 0 0,-2-1 0,1-1 0,-1 3 1,-1 0-1,1 0 0,0 1 0,-2 0 0,-1-1 0,1 1 1,1-1-1,-1 0 0,0 0 198,2 0 1,1 1 0,3-1 0,-1 1-1,1-1 1,1 1 0,-1-2 0,0 0 0,0 0-1,1 0 1,-1-1 0,0 1 736,0-1 1,-1 0-710,-33-5 1,30 3 0,-1 0 0,1 1 0,0 0 0,-3 1 0,1-1 0,-1 0 0,-1 0 0,2-1-1,0 1-338,-1 1 1,-1 0-1,-4 0 1,-2 2-1,-2 1 1,0 2-1,-2-1 1,-1 0-1,0 0 1,0 1-1,2 1 1,1 1-1,2 1 1,0 2-761,1 1 1,1 2-1,4 3 1,1 1-1,-3 3 1,1 1 1010,0 0 0,2 0 0,2-2 0,1 0 0,4 1 0,1 2 0,-2 0 0,1 1 0,-1 1 0,-1 1 0</inkml:trace>
  <inkml:trace contextRef="#ctx0" brushRef="#br0">2759 9356 22751,'-25'0'78,"3"0"0,4 0 493,3 0 1,9 0-1,5 1 1,7 2-1,6 3 1,7 0-121,5 0 1,8 3-1,4-5 1,4-1-1,3 0 1,3 0-1,1 2 1,3-3-216,2 0 0,-1 2 0,-1 1 0,2-2 0,-3-2 1,0-1-217,-2 0 1,0 0 0,4 0 0,-2 0 0,-1 0 0,0 0 0,-4 0-1046,-2 0 1,1 0-1,0 0 1,-3 0 1020,-2 0 0,4-12 0,-8-2 0</inkml:trace>
  <inkml:trace contextRef="#ctx0" brushRef="#br0">3959 9049 12778,'-6'-31'0,"-1"0"1101,-1 6 0,10 17 1,11 16-1,8 10 1,6 10-1066,4 4 0,-2 2 1,5 3-1,0-1 1,0 1-1,2 1 0,-2 1 287,-3-4 0,-9 2 0,-4-4 0,-5 1 0,-4 3 0,-6 0-138,-6-1 0,-14-1 0,-13-7 1,-7-2-1,-9-3 0,-4-1 1,-5-1 220,-3-2 0,0 5 0,-5-2-208,-1 3 0,27-9 0,0 1 0,3 0 0,0 0 1</inkml:trace>
  <inkml:trace contextRef="#ctx0" brushRef="#br0">1520 10142 12948,'7'-22'0,"-1"1"132,0 2 1,-3 2-1,4 7 1,-1 1 1646,-3-1 0,3 2 0,-1 0 0,-1-1 23,2 1 0,-3 5 0,4 12 0,-1 9 0,-1 7-1906,1 6 0,-5 3 0,3 8 1,-2 1-1,-2 1 0,0-1-310,0-1 1,0-8 0,0-3-1,0-5 1,0-3 123,0-6 0,0-9 1,0-10-1,-2-10 1,0-10-1,-4-9-42,-2-9 0,4-3 1,-4-9-1,2-2 0,3-4 1,2-4 465,1-5 0,6 0 0,3 8 1,3 7-1,2 5 0,3 5 1,0 5 319,0 6 0,2 9 0,-1 4 0,-2 5 0,-1 4 0,-2 5 43,1 2 1,-1 2 0,-1 2 0,-2 2 0,-1 6-1,0 7 1,-2 4-1590,-2-1 0,-4 5 0,-1-2 1,-1 2-1,-4 0 734,-4-3 1,-2 2-1,-4-6 1,-3-1-1,-3 1 1,-1 0-1,0-2-623,-2-1 0,6-2 1,4 1-1,5-1 0,3 0 1,4-1-2028,5-3 1,11-3 3664,8-6 0,9 0 0,3 0 1</inkml:trace>
  <inkml:trace contextRef="#ctx0" brushRef="#br0">2000 9942 31525,'11'-19'-1003,"-2"-3"1,-3 2 0,-7 3-1,-4 2 1,-4 3 1895,-2 3 0,2 3 1,0 6-1,0 2 1,1 2-1,3 6 1,0 7-894,1 5 0,-1 3 0,7 2 0,2-1 0,5 0 0,3-3-329,1-1 1,1-7 0,-1-1 0,0-8 0,1-5-1,-3-2 1,0-5-216,-2-8 1,-6-5 0,0-8 0,-5-1 0,-4-1 0,-1-2 295,-4 1 1,1 2 0,0 3 0,2 2-1,2 6 1,3 2-426,2 1 1,1 9 0,1 5 0,5 7 0,6 6-721,4 5 0,8-2 0,0 7 0,5-1 0,5-1 1732,1-4 0,3-8 1,-4-3-1</inkml:trace>
  <inkml:trace contextRef="#ctx0" brushRef="#br0">2479 9809 23345,'-4'-33'-5169,"0"7"5527,-1 11 0,5 15 0,0 9 0,0 2 843,0 3-1361,0-7 0,5 5 1,0-5-1,1 2 1,2-1 136,-1-2 0,2 3 1,3-4-148,-3 3 1,-3-4-1,-6 5 1,-3 2-1,-5 0 387,-5 3 0,-8-1 0,2 0 0,-2 1 0,-1-1 0,0-1 0,1-2-752,2-1 1,1 0 0,6 4 0,3 1 144,5-1 1,5-1-1,8-3 1,11-5-1,8-2 1,9-2 826,6 0 1,4-6-1,6-2 1</inkml:trace>
  <inkml:trace contextRef="#ctx0" brushRef="#br0">2906 9915 12264,'-9'-10'0,"2"-3"0,1-2 0,3 0 0,1 2 0,2-1 0,0 1 2429,0 0 1,6 5 0,2 5-2344,-1 6 0,3 5 0,-5 5 0,-2 0 0,-2 1 1,-1-1-1,0 0-150,0 1 1,0-1 0,0 0 0,0 1-1,2-1 1,1 0-669,1 1 619,1-7 1,-5 5 0,-2-3 0,-2 1 39,-5-1 0,-5-1 0,-3-6 0,-5 3 0,-4-2 0,0-2-95,-1-1 0,2 0 1,3 0-1,4 0 1,3 0-261,2 0 0,7-4 1,7-2-1,11 0 1,10-1-1,6 1-28,4 0 1,5 1 831,-2 5 0,4-11 1,1-4-1</inkml:trace>
  <inkml:trace contextRef="#ctx0" brushRef="#br0">3199 9742 32630,'0'-34'-2877,"2"21"0,1 16 0,1 10 2004,-1 3 1,3 4-1,0-3 1,1 0 0,4-1-1,-1 0 1,0 2 403,-1-2 0,-6-1 1,2-2-1,-4 1 1,-2-2-1,-4-4 1132,-4-3 0,-2-4 0,-3-1 0,1 0 1,1-1-592,3-4 1,-3-2-1,5-6 1</inkml:trace>
  <inkml:trace contextRef="#ctx0" brushRef="#br0">3399 9529 28640,'-9'-33'-9831,"2"7"5337,1 6 4703,2 12 1,4 3 0,1 8 0,3 3 0,5 0 0,2 1-1,-1-1-28,-1 0 0,0 5 1,4-3-1,1 4 0,-1 2 1,0-3-1,1 0-274,-1-2 0,-1-5 1,-2 4-1,-1-3 1,1-2 926,2-1 1,1-4 0,1-2 0,-1-3 680,0-1 1,-5 4 0,-4 8-1367,-2 5 1,-2 4 0,-2 5 0,-2 3 0,-5 1 0,-1 0 0,-1 2 81,2 1 1,2-3 0,-2-1 0,5-2 0,2-2-1,2-3 1,2 0-569,2-1 1,3-4 0,7-2-1,-1-1 1,2-3 0,3-1 756,4-2 0,-3-6 0,0-2 0,-1 0 0,0-1 0,-2-2 0,-2-1 704,-5-1 0,1 0 0,-6-1-793,-1 1 1,-1 7 0,-4 6 0,-1 8-1183,-1 3 1,-5 9 0,5 2 0,1 3 0,1 2 0,2 1 0,0 2-8084,0 1 8990,-6 0 0,-7 1 0,-8 2 1</inkml:trace>
  <inkml:trace contextRef="#ctx0" brushRef="#br0">2573 10382 27241,'6'-13'-1899,"-3"-1"1,4 1 0,0 0 2526,1-1 1,-4 5-1,5 0 1,2 1 707,0 0 0,-3 4 1,-4 8-1,-2 5 1,-2 3-1588,0 1 1,0 2 0,0 1 0,0 2 0,0-2-248,0-1 0,0-6 0,1-2 0,4-1 0,4-3 261,2-1 1,1-8 0,-1-4 0,-4-5 0,-1-3-185,-3 2 0,-2 1 0,-1 2-975,0-1 1828,0 1 0,6 5 0,3 6 0,3 3 0,1 5-506,1 1 0,-1 2 1,-1 5-1,-3-1 1,-3 0-1,-2 1-406,1-1 1,-1 5 0,-4-1 0,0 0 0,0-3 0,-1 0 649,-4-1 1,2-1 0,-6-2 561,-1-1 1,-2-6-372,-1 2 0,5-10 1,5-4-1,6-3 0,6 1 1,4 0-76,5 2 0,-3 6 0,3-1 0,-3 2 1956,-2 2-2415,-6 0 1,-1 6 0,-6 3-1,-1 2 1,-4-1 0,-3-1 254,-4 1 0,-2 2 0,0 0 1,-3-2-1,-1-2 0,2-2 1,3-2-394,4 2 1,4-4 0,11 2 0,8-3-2541,6-1 3067,12-5 0,2 3 0,6-4 0</inkml:trace>
  <inkml:trace contextRef="#ctx0" brushRef="#br0">3066 10555 11469,'-7'-34'0,"2"4"0,5 8 1323,5 9 0,-3 5 0,7 8 0,2 0 0,1 2 1,1 1-1142,0 1 0,5 5 0,0-3 1,-2 0-1,-1 2 0,-2-3 1,2 1-961,3-3 0,-8-1 0,4-2 0,-3 0 0,1 0 0,0-2 0,-2-2 549,-1-5 0,-6-4 1,3-4-1,-1-2 1,-1 0-1,-1-2 0,0 0 219,1-2 1,-1 2-1,6-1 1,2-2-1,1 0 1,1 1 0,0 2-837,1 2 1,5-3 905,3 4 0,3 0 0,2 5 0</inkml:trace>
  <inkml:trace contextRef="#ctx0" brushRef="#br0">3559 10102 16727,'19'1'0,"-7"4"170,-10 4 0,-14-2 0,-9 1 0,-1-1 0,0 0 0,0 5 1,1 5 0,-3-3 1,6 4-1,2-3 1,1 0-1,2 1-836,0 2 1,5 4-1,2-4 1,2-2 0,-1-1 303,2-2 1,0-8 0,0-8 0,-1-11 0,1-5 0,3-5 0,6-2 0,7-4 1220,8-1 0,6-4 0,2 3 1,4 4-1,1 5 0,1 6 1,3 7-1,-1 5-746,0 4 0,4 7 0,-7 1 0</inkml:trace>
  <inkml:trace contextRef="#ctx0" brushRef="#br0">1613 11488 14569,'4'-27'0,"1"2"-127,-2 3 1,-2-2 0,-1 7 0,0 0 839,0 2 0,5 2 0,1 0 0,0-1 0,1 1 0,0 0 0,2-1 589,-1 1 1,4 0 0,-4 1 0,3 2 0,-1 2-719,-1 2 0,-5 3 0,4 8 1,-1 4-1,-1 4 0,0 3-923,-3 2 0,-1 6 1,-2-4-1,1 1 1,2-2-1,1-1-1476,-1 0 0,0-2 1755,2-7 1,-2-7-1,4-10 1,-1-2 0,-3-5-1,0-1 262,1-4 0,-2 0 0,4-7 1,-2 0-1,2 2 0,0 3 1,2 3 640,-1 0 0,0 4 0,4-2 0,-4 6 0,1 3 177,-1 2 0,0 0 0,4 3 1,-2 0-1038,1 5 1,2 4 0,0 7 0,-3 1 0,-3-1-776,-1 0 0,-3 0 1,2 1-1,-1-2 0,0-2-1842,2-1 1,1-6 2810,-2 1 1,-2-8 0,2-5 0,-1-3-1,0-1 1,1-1 0,-1 1 423,-1 0 0,2 4 0,2 2 377,2 1 1,-4 1 0,5 5-1,0 2 1,0 2 0,0 5-2024,1 3 0,2 7 0,1 5 0,0 4 1,1 3-1,-1 0-6674,0 2 7526,7-5 1,-5-2 0,4-6 0</inkml:trace>
  <inkml:trace contextRef="#ctx0" brushRef="#br0">2359 11221 11592,'2'-54'0,"1"5"0,3 12 0,1 12 3373,4 11-3312,0 7 0,3 2 0,-1 1 0,0 1-525,1 2 1,-7 2 0,-4 2 442,-6 1 0,-4 5 1,-7-4-1,1-1 861,0 2 1,1-3 0,2 5 0,2-1-617,2 0 1,2-2 0,4 4 0,0 1 0,0 3 0,0 4 0,0 2-2148,0 2 0,0 1 0,1 3 1905,4-3 0,2 3 0,6-4 0</inkml:trace>
  <inkml:trace contextRef="#ctx0" brushRef="#br0">2813 10968 15821,'7'-13'-199,"-1"0"0,-6-1 929,0 1 1,-4 4-1,-2 2 1,-2 1-1,-2 4-183,-2 5 0,3 5 1,2 5-1,1 0 0,3 1-883,1-1 1,2 0 0,0 1 0,2-3 0,1 0 0,3-2-1686,1 1 0,-2-3 1693,3 2 0,-5-4 1,0 2 560,-6-1 0,-4-1 0,-6-5 0,-1 0 0,1 1 0,0 2 0,-1 3 0,1 0-288,0 0 0,1 0 0,1-2 1,4 5-932,1 3 1,3-3 0,9-2 0,7-1 1165,8-3 1,10-1 0,3-2-1</inkml:trace>
  <inkml:trace contextRef="#ctx0" brushRef="#br0">3146 10902 27693,'0'-27'-5161,"0"6"1937,0 8 3069,0 7 0,0 12 0,0 3 0,1 1 0,2 1 0,3-4 145,2-1 1,-4 4-1,5-2 1,1 1-85,2-1 1,2-5-1,-1 2 1103,0-4 1,-5 1 0,-5 1-563,-6 1 0,0 5 0,-5-3 0,1 1 0,1 4 0,0 1-983,3 1 1,-3 0-1,2 1 1,1-1-1,3 0 1,3 1-188,1-1 0,6-1 0,-2-2 0,1-1 0,-2 1 1,-1 2 763,-3 2 1,4-1 0,1 0-1</inkml:trace>
  <inkml:trace contextRef="#ctx0" brushRef="#br0">3453 10942 28061,'-2'-31'-4657,"-2"-1"0,1 15 4549,-6 12 1,6 10 0,-2 8 0,4 0-1,1 2 1,0 1 0,0 4 0,1 0 706,4 4 0,2 0 1,7-1-1,-1 0 0,2 0 1,1 1-17,2-2 0,-2-2 0,-6-7 0,-2 0 0,-1-1-663,1-3 1,-7 1-1,-1-4-768,-7 2 1,-10-5 0,0 2 0,-1 0 0,0-1 0,0 1 395,2 1 1,6-3 0,1 4-1,0 0 842,1 1 0,8-7 1,11-1-1,7-9 1,8-7-1,8-6 1,5-5 330,1-4 0,0 3 1,0-3-1,-2 3 1,-2 3-1,-5 2-588,-3 6 0,5-4 0,1 0 0</inkml:trace>
  <inkml:trace contextRef="#ctx0" brushRef="#br0">8091 11142 26049,'-6'-8'-1772,"-2"5"0,-4 6 1502,-2 6 1,1 3-1,1 1 1,2-1 0,2-2-1,4-2 1,5-2 0,7-3-1,5-2 1009,5-1 1,3 0 0,7 0 0,3-1 0,5-2 0,4-2 0,2 2-1,6 3 1,2 5 0,7 4-583,2 2 0,0 3 1,5 1-1,2 1 1,4 3-1,-31-9 1,0-1-1,3 1 1,-1 0-1,3-2 0,0 0-51,0 0 1,1-1 0,-5-1-1,1 0 1,5-1 0,1-2-1,-1 0 1,0-1 0,-1-1 0,1-1-1,-1 0 1,1 0 803,1 0 0,0 0-872,-5 1 0,0-2 0,8-1 0,1 0 0,-5 0 1,0 0-1,0 0 0,0 1 0,1 0 0,0 0 0,-1 1 1,0 0-46,0 0 0,0 0 0,4 0 0,-1 0 0,-1 0 0,-1 0 0,1 0 0,0-1 0,1-1 0,0 1 0,-1-2 0,-1 0-6,1-1 0,0 0 0,0 2 0,0 0 0,-1-2 0,0-1 0,-1 0 0,0 0 0,-1-1 0,0 0 0,-2-1 0,0 0 0,-1 0 0,0 0 42,0-2 1,-1 0-1,32-7 1,-36 5-1,0-1 1,28-11-1,-7-3 1,-5 0 0,-3-2-30,-1-3 0,-7 2 0,-2-3 0,-8 1 0,-5 0 0,-6 1-485,-8 2 1,-1-2 0,-8 1 0,-4 1-1,-9-2 1,-13 0 49,-10-2 0,-19 4 0,-9-3 1,24 16-1,-1 1 0,-6 1 0,-1 0 1,-5-1-1,-2 1 0,-3 0 1,-1-1 265,-1 1 0,-1 0 0,-1-1 0,-1 1 0,4 0 0,-1-1 0,-1 0 0,0 0 0,-1 0 0,-1 0 1,-2 0-1,-1 0 228,0 1 1,0 1 0,2 2-1,1 1 1,-2-2 0,-1 1 0,-1 0-1,0 1 1,1 1 0,0 1 0,-5 1-1,-1 1 1,0 3 0,-2 2 116,-3 0 0,0 2 0,1 4 1,2 2-1,-1 2 0,1 2 0,-1 1 1,0 1-1,-2 1 0,1 1 0,1 1 1,1 1-252,4 1 1,2 1-1,1 0 1,3 1 0,5 1-1,3 2 1,2 1 0,2 1-1,3 1 1,3 2-1,4-1 1,2 2 0,3 0-1,2 2-624,3-1 1,3 0-1,-11 25 1,15 2-1,11 1 1,13-4-1,16 0 494,20-5 1,19-4 0,-20-22-1,4-1 1,4 1 0,2 0 0,3-1-1,2 0 1,6 1 0,1-1 0,1 0-1,2 0 205,2 0 0,0 0 0,3-2 0,-1-1 0,-2 0 0,-1 0 0</inkml:trace>
  <inkml:trace contextRef="#ctx0" brushRef="#br0">12224 10942 17523,'0'-14'-1928,"1"10"1,2 10 2198,2 6 1,1 5-1,-3 1 1,1 0-1,0 1 1,1 3-1,1 4 1,0 0-1,0 1 1,-2 0-790,2-1 0,-5 1 0,5-2 0,-1-1 0,-1-4 0,-1 0 0,-1-4 373,-2-1 1,0-2 0,0 0 0</inkml:trace>
  <inkml:trace contextRef="#ctx0" brushRef="#br0">12184 11235 19876,'0'-22'-5342,"0"-2"3561,0 0 2110,6 6 0,0 4 0,5 6 1,1 2-1,3 3 0,0 2 0,1 1-226,2 0 0,3 0 1,4 1-1,0 4 0,-1 2 1,2 4-1899,3 2 1891,-4-9 0,13 14 0,-4-11 0</inkml:trace>
  <inkml:trace contextRef="#ctx0" brushRef="#br0">12850 11128 14247,'2'-19'0,"2"6"0,5 7 0,3 4 3276,1 2 1,1 0 0,-1 0-3663,0 0 0,-7-6 1,-6-3-1,-7-1 1,-7 0-1,-3 2 1,-4 2 572,0 3 0,-7 2 0,4 1 0,1 0 0,-3 0 0,3 1 1025,1 4 0,2 2 0,7 7-951,0-1 1,1 2-1,3 1 1,4 3-750,4 2 0,2-3 1,5 4-1,6 0 1,6 0-1,3-1 0,2 0-182,3 0 1,5-5 1001,0 2 1,12-4-1,-2 0 1</inkml:trace>
  <inkml:trace contextRef="#ctx0" brushRef="#br0">13357 11075 29807,'-6'-15'-4405,"-2"-1"1,-5 11 5231,0 2 0,-2 2 0,-1 1 0,-4 0 0,1 0 0,-2 0 0,1 0 27,-4 0 0,3 6 0,1 3 1,0 3-1,4-1 0,3 0 1,2-2-1063,2 1 1,6 2 0,-1 1 0,3 1-113,1-1 1,1 0-1,2 0 1,3-1-1,1-1 1,2-2-1,0 2-1120,0 6 1,1-2 0,7 2 0,2 0 1424,2 0 1,1-2 0,5 4 0</inkml:trace>
  <inkml:trace contextRef="#ctx0" brushRef="#br0">13117 10928 22323,'-13'8'0,"-1"-2"0,1-2 630,0 0 0,1 7-190,3-2 1,3-2 0,7 2-1,4 0 1,5 0 0,6 0 0,8 0-1,4-1 408,3 1 0,9 0 0,-3 5 0,0-1 0,0 0 0,-2 1-991,-4-1 1,-3 0 0,-3 1 0,-3 0 0,-4 3 0,-5 2-2485,-4 2 0,2-1 2197,-7 3 0,0 8 0,-4-3 0</inkml:trace>
  <inkml:trace contextRef="#ctx0" brushRef="#br0">13850 11022 24613,'-13'-5'0,"-1"1"967,1 1 1,0-3-1,-1 1 1,1 2-591,0 2 0,-5 1 0,-1 0 0,-1 0 0,1 1 0,3 4 1,1 2-1,2 2-169,-1 0 0,3 0 0,0 4 0,4 1 0,-1 0 0,2 3-529,1 0 0,0 1 0,7-3 1,2 1-1,5 4 0,3 0-2045,1 4 0,6-3 0,4-1 2348,2 0 1,1-3 0,1-3 0</inkml:trace>
  <inkml:trace contextRef="#ctx0" brushRef="#br0">13997 11208 18697,'0'-27'-2808,"0"13"3809,0 2 1,1 12-1092,4 0 1,2 1-1,6 2-228,1 2 0,-8-1 0,-6-4 1,-8 0-1,-5 0 0,-5 0 1,-3 0 613,1 0 0,-6 5 0,4 1 0,-1 1 0,0 3 0,6 1 56,2-2 1,3 7-1,3-3 1,5 2-1,4 1 1,4 1-1,6 0-315,7 0 0,0-3 1,9 0-1,3-2-89,4-4 1,8 4-1,7-4 1</inkml:trace>
  <inkml:trace contextRef="#ctx0" brushRef="#br0">14210 11208 24666,'0'-13'-2367,"0"2"1,0 7 2208,0 8 0,0 7 0,0 2 0,1 0 0,2 1 0,3 1 1,0 1 628,0 2 1,0 1 0,-3-3 0,1 2-1,-1-2 1,-1-1-739,-2-2 0,-2-5 1,-2-4-1,-5-4 1,-3-4-1,-1-5-251,0-3 1,-1-3-1,2-1 1,4-2-1,2 0 1,1 1 941,1-1 1,-1 0 0,5 5 0,0-1 0,2 3 239,2 2 1,4 3-1,5 6 1,0 0-1,1 0 1,-1 1-963,0 4 0,1 1 1,-1 4-1,0-3 1,1 1-1,0-2-2752,4 0 3449,-3-2 1,10-4 0,-4 0 0</inkml:trace>
  <inkml:trace contextRef="#ctx0" brushRef="#br0">14756 10715 14210,'0'-21'-89,"-1"4"0,-2 9 0,-1 8 0,1 9 1,0 7-1,0 7 490,-2 2 1,-4 1 0,3 2 0,-1 5 0,-3 6-1,-2 6 1,-1 4-762,-1 2 0,2 6 0,2-8 1,3-3-1,1-4 0,3-7 1,1-5 247,2-6 1,0-5 0,0-6 0</inkml:trace>
  <inkml:trace contextRef="#ctx0" brushRef="#br0">14623 11075 9727,'0'-33'0,"0"5"0,0 6 1262,0 3 1,6 7 0,3 7-971,3 4 0,-3 1 0,0 1 0,1 5 0,2 6 1,1 4-1014,0 1 1,5 2 0,2-1 0,-1-2 803,0-1 1,11-2-1,-2 1 1</inkml:trace>
  <inkml:trace contextRef="#ctx0" brushRef="#br0">14970 11022 14643,'0'-14'1118,"0"1"-1202,0 6 1,6 8 0,1 11-2,0 4 1,5 2 0,-3-5 0,3 1 0,1-3 0,1 0 0,-1-4 0,0-1 0,1-3-256,-1-1 1,-4-2 0,-2-2 0,-1-2 0,-3-5-1,-1-3 1,-2-1 0,0-1 0,0 1 1167,0 0 0,0-1 1,0 1-1,0 0-278,0-1 0,1 7 1,4 2-1,4 5 0,2 5 1,3 2-371,-1 1 0,6 4 1,4-4-1,2 3 1,3-2-1,1-5 1,3-2-649,-3-2 1,-1 0 0,-1-2 0,0-2 0,-1-4 0,1-1 0,-2 0-508,-3-1 1,2 4-1,-6 2 1097,-2 2 0,-7 8 1,-3 2-1</inkml:trace>
  <inkml:trace contextRef="#ctx0" brushRef="#br0">18076 5557 20955,'-14'-19'-1067,"7"3"0,3-5 0,2 2 0,2 3 782,0 1 1,0 0-1,2-1 1,2-2 0,5 0-1,3 0 1,1 1 0,0 0-1,1 3 1,-1 0 389,0 1 1,1 0 0,-2-1 0,-4 1-67,-3 0 1,-5 5-1,-5 4 1,-3 2 0,-4 2 1463,-2 0-1325,-5 0 1,3-4-1,-5-1 1,0 2-1,1 2 1,-4-1 101,-1-2 0,-8 3 1,-2-4-1,-4 4 1,-2 1-1,-2 0-133,-2 0 1,-5 6-1,1 2 1,-3 4 0,-1 3-1,-1 1 1,0 4 52,-4 0 1,2-2-1,-5 3 1,2-2 0,4-1-1,3 0 24,3-1 0,5 3 1,-4-4-1,4 3 1,4 0-1,4 2 1,4-2-168,2 1 1,3 3 0,5 1 0,4 6 0,5 5 0,4 4-76,5 1 0,4 6 1,6 4-1,9 3 1,13 4-1,15-6 1,-15-25-1,3-1 67,4-1 1,2-2 0,6-2 0,2-2 0,5 3 0,2-2 0,4-1 0,1-2 0,3-1 0,3 0 0,5-1 0,1 0 0,3-2 0,0 0 53,-21-5 0,0 0 0,0-1 0,23 4 0,0-2 0,-23-3 0,0-2 0,1 1 0,-1-1 0,0 0 1,1 0-1,1-1 0,0-1 0,1 0 0,-2 0 0,0-1 0,-1 1-144,1-1 0,-1 1 0,0-2 0,22-4 0,-2-1 0,-1 0 0,-1-2 0,-2-1 0,-1-2 0,-1-1 0,-2-1 0,-4-1 0,-1-1 0,-3-3 0,-1-2-112,-3 0 0,-2-2 0,-4 0 1,-3-1-1,-7-2 0,-2-2 1,-2-1-1,-3-1 0,-2-2 1,-4-2-1,-3-3 0,-3-1-3,-3-1 1,-3-1-1,-3 1 1,-3-1-1,-5 1 1,-5 1 0,-2-1-1,-5 0 1,-4 2-1,-6 1 1,-5-1 0,-4 3-1,-5 1 1,-3 3 67,-3 2 0,-2 4 1,-8-1-1,-3 5 1,-3 4-1,-1 3 1,-1 1-1,-1 3 1,-4 1-1,-1 2 0,1 3 1,0 2 87,-1 3 0,1 2 0,0-1 0,1 2 0,3 5 0,0 0 0,-2 0 0</inkml:trace>
  <inkml:trace contextRef="#ctx0" brushRef="#br0">17436 5744 28972,'6'-41'-3277,"1"-2"0,7 13 0,-3 5 2775,-2 6 0,-3 4 0,-6 1 0,0 1 1,0 0-1,0-1 779,0 1 1,-6 4-1,-3 2 1,-2 1 0,-4 3-1,-3 1 1,-4 2 97,-3 0 1,-7 8 0,0 5 0,-2 8 0,-5 6-1,-2 2 43,-4 2 0,-5 11 0,1-1 0,-3 4 0,-1 2 1,1-1-1,2 1-336,1 1 0,4 1 0,-3 2 0,-1 0 1,1-4-1,4 1 0,4-3-229,4 1 0,-1 3 0,6-4 0,3-2 0,3-2 0,4-2 0,2-1-267,3 2 1,7-3 0,4 6 0,5-5-1,6-2 1,9 1 0,9 0 799,5-1 1,10 1 0,1-3 0,6 1 0,4 4 0,3-4-19,7-1 0,2 2 0,2-5 0,-4-3 0,0-3 0,-3-4 0,1-2-156,0-2 1,0 2-1,-7-3 1,0-3 0,-2-2-1,0-2 1,-2 0-220,-3-1 0,-4-5 1,-3 2-1,-4-4 1,-3 1-1,-7 1-770,-2 1 0,-3 2 0,-5-3 0,-1 3 0,-5 1-2880,-7 4 3719,0-5 0,-17 6 0,2-5 0</inkml:trace>
  <inkml:trace contextRef="#ctx0" brushRef="#br0">17716 7277 26703,'0'-21'-3531,"1"3"0,4 11 3826,4 7 1,2 10 0,4 9 0,2 1 0,2-1 0,2-3 0,2 0 0,1 1 84,-2 0 1,3 1 0,-2-4 0,0 0 0,-1 3-1,-4 0-509,-3 0 0,-6 2 1,-2-1-1,-2 0 0,-8-1 1,-9 3-150,-9 0 0,-10-2 0,-6 3 0,-6 0 0,-7-1 1,-5 4-1,-6 1-44,-4 2 0,1-1 1,29-12-1,-1-1 391,-32 14 0,32-14 0,0 0 0,-1 1 0,0-1 0</inkml:trace>
  <inkml:trace contextRef="#ctx0" brushRef="#br0">7145 11008 8351,'9'-66'-3,"0"-1"1,0 2-1,4 3 1,0 4-1,1 3 396,-1 2 1,-1 4-1,-3 2 1,-5 1-1,-2 4 1,-2 7-1,0 8 1,0 8-1,-2 5 1,-4 7-1,-7 8 1,-9 14-1,-9 15-58,-9 13 0,14-13 1,0 3-1,-6 6 0,-1 2 1,-5 8-1,0 3 0,9-11 1,-2 1-1,1 1 1,-4 5-1,0 1 0,-1 1-356,-1 3 1,0 1-1,-1 2 1,-3 3 0,-1 2-1,0 1 1,2 0-1,0 2 1,0-1 0,2 0-1,0 0 1,0-1 0,3-2-1,1 0 1,1-2-1,3-5 1,2-1 0,0-2-1,3-4 1,1-1-1,1-1-543,-8 15 1,2-2-1,4-10 1,2-1 0,0-4-1,1-1 1,2-6 0,1-2-1,-13 22 1,3-11-22,1-7 0,6-10 0,2-11 1,1-7-1,0-10 585,2-11 0,-5-31 0,1-13 0</inkml:trace>
  <inkml:trace contextRef="#ctx0" brushRef="#br0">5412 10968 8497,'12'-15'1051,"15"32"1,18 29 0,-17-14 0,1 4-753,4 7 1,0 4-1,6 8 1,1 3 0,-11-17-1,2 2 1,-1 0 0,1 1-1,0 1 1,1 1 0,0 1-1,0 1 1,0 0 0,-1 0-1,0-1 1,0 1 0,0 0-1,0 0 1,0 1-16,0-2 0,-1 0 0,0-1 1,-1-1-1,1-1 0,0 1 0,-1-1 1,1 0-1,0-1 0,-1-1 1,1 0-1,-1-1 0,15 18 0,1-1 1,2 0-1,0-1 0,-1-1 0,1-1-1636,3 1 1,-1-1-1,-3 0 1,-2 0 1351,1-1 0,-1-1 0,0-2 0,0 0 0,-2 0 0,0 0 0</inkml:trace>
  <inkml:trace contextRef="#ctx0" brushRef="#br0">19795 13487 8068,'-7'-13'0,"1"4"0,6 0 0,1-1 0,4-2 171,4-2 1,3 1 0,-1 0 0,0 1 0,-4 2 0,-2 2 0,-7 2 0,-5 3 840,-5 2 1,3 1 0,0 0 0,-1 0 0,-2 0-1,0 1-360,3 4 0,2-2 0,4 6 1,-2 1-1,2 2 0,2 1 1,-1 2-1,0 3-240,-3 4 0,-5 3 0,1 3 0,-3 2 1,-3 4-1,-1 1 51,-2 2 0,-6 9 0,2-4 0,-3 1 0,-2 1 0,2-2 1,1 1-196,2-2 0,4-5 1,-1-5-1,3-3 1,4-3-1,2-3 1,1-4-973,0-3 563,6-2 0,-3-7 0,8-7 0,2-13 0,6-11 0,7-9-32,5-4 1,3-7 0,2-2 0,-1-4 0,1-2 0,0 3-187,-1 4 1,-3 0 0,-3 1 0,1 4 0,-2 2 0,1 5 0,-4 2 270,-1 2 0,-2 2 0,-1 3 0,-2 3 0,-1 4 0,0 3 0,0 2 648,0-1 1,-2 1 0,3 1-342,-1 3 1,-6 5 0,2 8 0,-5 5 0,-3 5 0,-5 3 287,-3 6 1,0 3-1,-7 5 1,2 5-1,-2 2 1,-2 4-508,-1 2 0,-3 4 0,5 4 0,0-2 0,-1-3 0,4 1 0,1-2 0,2-1 0,4-6 0,2-8 0,1-4 0,1-5 0,1-4-342,-1-4 1,1-9 0,4-8 0,0-13-271,0-12 1,6-5 0,3-16 0,4-3 0,5-5 0,4-7 0,3-3 154,2 2 0,-6 9 1,-4 2-1,-2 10 1,-1 7-1,-3 7 750,-2 7 1,-3 3-1,-7 9 1,-4 3-1,-4 10 3612,-2 10-3575,-3 7 1,-3 12 0,-3 3 0,1 4 0,-2 8 0,2 5-208,0 2 0,-3 3 0,4-1 0,1-3 0,3 0 0,0 0 0,1-1-1762,0-2 1,1-3-1,1-6 1,3-1 0,-1-4-1,0-4-4273,0-3 5912,0-1 0,-4 0 0,-1-1 0</inkml:trace>
  <inkml:trace contextRef="#ctx0" brushRef="#br0">18502 12168 8053,'-32'-14'-6,"9"1"1,1 1-1,7 2 1,5 2-1,4 1 1,5 1 34,7 0 1,4 2-1,5 2 1,1-1 0,2-1 191,-2 1 0,-7 7 0,-5 7 1,-2 4-1,-2 7 0,0 4 1,0 10 105,0 4 0,-5 0 1,1 9-1,0 3 1,-1 2-1,1 6-251,1 0 1,3 0-1,4-1 1,7-6-1,3-3 1,6-1-1,0-1 1,3-2-60,-3-3 1,1-5 0,-5-1 155,2 0 0,-5 5 0,-5-7 0,-2 4 0,-3 2 191,-2 3 1,-1 1 0,-1 7 0,-2 2 0,-2 1 0,2 3-303,2 4 1,1-8-1,0 8 1,0-2-1,3 0 1,4-3-1,8-2-130,4-1 0,-1-1 1,4-1-1,2-2 0,1-1 1,2 0 81,0-2 0,-7 3 1,-1-4-1,-2 0 1,-2 2-1,-4-2 1,0 1 132,-4 0 0,4 2 0,-5 5 1,-1 0-1,3 1 0,-1 3 293,4 3-600,0-8 1,4 16-1,2-11 1,2-3 0,3-2-1,5-2 78,2-1 1,4 5-1,-3-8 1,1 1 0,0-3-1,-2-2 1,0 0 129,-4 0 0,-3-10 1,0 4-1,-4-5 1,-3 1-1,-3 1 165,-4 3 0,6-1 0,-2 1 0,4 3 1,2 0-1,1 3 0,5 0 0,4 1-402,3 0 1,1-4 0,0-6 0,2 0 0,1-1 0,1 0 91,1-4 1,-3-1 0,0-1-1,0-2 1,-1-1 0,1-3-485,0-2 901,-5 5 1,5-8 0,-4 5 0,1-2 0,0-3-1,0-1 44,0-2 0,9 5 1,-1 0-1,-1 0 1,2-1-1,-3 1-555,2-2 1,-2 5 0,0 1-1,-1 4 1,1 0 0,0-1 212,-2-2 0,-2 6 0,-5-2 0,1 1 0,3 0 0,-3-1 1,1-1-1,-1 1 197,3 0 1,5-1 0,-2 1 0,4 0-1,2-1 1,2 0-150,2-4 0,5 3 0,-1-4 0,3-1 0,1-2 0,-1-3 1,-3-2 0,2 1 1,-3-1-1,-2 0 0,-5 1 1,-5-1-1,-2 0 133,0 1 0,-9-1 0,2 0 0,-2 2 0,-1 1 0,-1 2 368,0-2-650,5 5 1,0-2 0,4 5 0,0-3 0,0-2 0,1-1-178,-1 1 1,4-6 0,-5 2-1,-3-4 1,-3-3 0,-3 1 65,2 0 0,0-4 0,0 2 0,-2-1 0,1-2 0,3 1-240,0-1 0,1 2 0,1-3 0,2 2 1,1-1-1,-2 1 0,1-1 0,-2 0-94,-1 2 0,1-3 1,-10 5-1,-2-1 0,-1-1 1,-2 1-141,1 1 0,-3-4 0,0 5 0,-2 0 663,1-2 0,2 5 0,1-4 0</inkml:trace>
  <inkml:trace contextRef="#ctx0" brushRef="#br0">22581 17405 7739,'-57'-4'0,"0"-1"86,10 2 1,26 3 0,23 5-1,9 2 395,7 1 0,0 4 0,-5-4 1,1 4-1,-1 2 0,2-1 0,1 2 1,0 1-230,-4 2 1,0 4 0,-7-1-1,-3 1 1,0 5 0,-4-2-521,-2 0 1,-5 8 0,-9-7 0,-5 2 267,-7 0 0,-4 5 0,-6 1 0</inkml:trace>
  <inkml:trace contextRef="#ctx0" brushRef="#br0">22875 12594 7890,'-14'-12'0,"1"3"1574,0 5-193,5-3 0,-1 5 0,9-2 0,6 2 0,5 2-988,2 0 0,-6 6 0,-2 3 0,-4 4 0,-4 5 0,-4 6-111,-6 5 0,-10 1 0,3 4 0,-3 0 0,3 0 1,0 2-305,4-2 0,1 0 0,3-6 0,4 0 0,3-3 1,5-1-498,5-3 0,3-2 0,9-6 1,3-1-1,4-3 0,6-5-223,2-2 0,4-4 0,2-2 0,-1-5 0,-1-3 0,0-1 0,-1 0-304,1-1 0,-1-3 1046,5-1 0,0-6 0,0 3 0</inkml:trace>
  <inkml:trace contextRef="#ctx0" brushRef="#br0">23368 12621 9523,'-25'0'0,"2"0"0,6 0 3328,2 0-2847,7 0 1,4 1 0,8 2-1,5 3 1,5 0 0,3 2-1,6-1 1,2 2-711,1-2 1,7 4-1,3-6 1,2 1-1,2 2 1,0-2 228,0 0 0,0 10 0,0-1 0</inkml:trace>
  <inkml:trace contextRef="#ctx0" brushRef="#br0">23354 12941 9583,'-25'0'0,"6"1"0,12 2 0,15 2 0,15-2-112,6-2 0,8-1 0,0-1 0,5-2 112,2-2 0,13-11 0,-3 1 0</inkml:trace>
  <inkml:trace contextRef="#ctx0" brushRef="#br0">24314 12568 7962,'-26'-14'481,"0"7"1,4 2 0,4 4 45,4 1 1,0 4-1,1 2 1,1 2-1,2 3 1,1 4-1,0 5 1,0 0-202,0 4 1,6 3 0,-1 2 0,2 4 0,2-1 0,2 1-411,2-3 0,2-2 0,6-2 0,0 1 0,3-2 0,1-1 0,3-3-105,3-2 0,-1-1 1,1-7-1,2-2 1,1-3-1,2-1 187,0-1 1,-5-1 0,0-7 0,2-5-1,1-3 1,1-4 0,0-4 180,-4-2 1,-3-10 0,-7 4 0,-3-5 0,-5-4 0,-2 0 290,-2 1 1,-2-5 0,-2 5-1,-6 4 1,-7 2 0,-4 5 0,-2 3-1,-2 4-1115,-4 3 1,0 8 0,1 5-1,-3 10 645,-5 9 0,-8 13 0,-4 4 0</inkml:trace>
  <inkml:trace contextRef="#ctx0" brushRef="#br0">17769 13767 8094,'-7'-21'-22,"1"2"1,4 12-1,-2 4 1,-7 4-1,-3 4 1,-4-1-1,2 0 1,1 1-1,0-2 595,-3-2 0,3 4 0,-4 1 1,1 0-1,-1 1 0,0 0 0,0 4 1,2 1-243,2 1 1,-2 2 0,-1 3 0,0 2-261,-1 1 1,3 9-1,-7-4 1,0 4-1,-2 1 1,-4 2-1,0 1 1,-2 1 64,1-1 0,-3 3 0,1-4 0,-1 1 1,-1 1-1,2-1 222,-1-2 0,2 0 0,4-1 0,2-1 0,1-2 1,4 0-237,0 3 0,1-3 1,3 5-1,-2-1 1,0 4-1,1 3 1,-1 1-70,1-1 1,-3 4 0,-1 2 0,-1 2-1,0-2 1,-1 1-63,3-1 0,-4-2 1,5 0-1,-1-3 1,1-1-1,3 1 1,1-2 441,2-1 0,-1-3 1,3 3-1,2-1 0,4 1-331,4 1 0,1 4 0,0 1 0,0 1 0,0 1 1,0-1-1,0 2 0,0 1-132,0 4 0,0 1 0,0-1 0,0 0 1,0-2-1,0 0 191,0-2 1,0 0 0,0-4 0,0 2 0,0-2 0,0-2-1,0-2 173,0-4 0,0 8 1,1-4-1,4-1 0,5-1 1,5-1-283,3-2 1,4 7-1,-3-4 1,0 0 0,1 2-1,-3-1-257,3 2 0,-6 5 1,4-1-1,-4-1 0,-4-2 1,-3-2-1,-1-2 425,-3-2 0,0 0 0,0 2 0,2-2 0,-2 1 0,-2-1-148,-1 1 0,1-1 0,2 4 0,3-2 0,2-2 0,4 2 0,2 0-541,4-1 0,0 1 1,-3-6-1,1-1 0,2-1 1,-2-1-137,-1-1 0,-6 1 0,0-9 0,0 1 0,0-1 0,-2-3-524,-1-1-129,-2-2 0,2 1 0,2-1 0,1-1 1258,-1-3 0,7 3 0,6-5 0</inkml:trace>
  <inkml:trace contextRef="#ctx0" brushRef="#br0">16903 18112 8391,'-20'7'0,"-2"-3"0,-2-2 0,2-1 772,4 4 1,13 1 0,9 4-1,14-1 1,11 1 0,10 1 0,7-1-1,4-1-2399,5 1 1,0-4-1,-3-1 1627,1-4 0,-9 5 0,8 2 0</inkml:trace>
  <inkml:trace contextRef="#ctx0" brushRef="#br0">20688 17179 11622,'-13'13'0</inkml:trace>
  <inkml:trace contextRef="#ctx0" brushRef="#br0">20435 17312 16576,'-21'0'-7,"4"-6"0,6-3 1,4-4-1,1-3 0,1-2 1,1 2-1,-2 1 0,-1 1 1,-4 3 241,-1 2 1,4-2 0,-1 5 0,-2 0 0,-1 1 0,-1 0 0,0 1 0,0-1-94,-1 2 1,5 2-1,0 1 1,1 1-1,-1 4-73,0 4 1,6 2 0,-2 3 0,5-1 0,5 0 585,4 1 0,4 3 0,5 3 0,5 0 0,7 6 0,7 2-392,6 3 0,6 6 1,10 0-1,-26-16 1,1 1-1,3 2 1,1 1-1,3 1 1,1 0-1,3 0 1,1-1 9,2 0 1,0-1 0,1 2 0,0 0 0,2-2-1,1-1 1,2 2 0,-1-1 0,0 0 0,1 0-1,0-1 1,1 0-116,-1-2 0,0 1 1,-1-1-1,0 0 1,-2 0-1,0 0 1,0 0-1,0-1 1,-3 0-1,0-1 0,0 0 1,-1 0-1,-3 0 1,-1 1-78,-1 0 0,-1 0 0,-2-3 0,-2 0 0,25 14 0,-4-4 0,-5-4 0,-5-2 0,-7-2 0,-5-2 0,-4-4 0,-2-3-81,-2-1 0,-7-6 0,-2 2 0,-1-4 0,-1-1 0,0-1 0,-10-2 0,-8-3 0,-11-2 0,-9-2 0,-16-3 0,-7-4 0,-10-2 0,-8-2 0,26 9 0,0-1-377,-5-1 1,0-1-1,-3 0 1,-1 0-1,-2-2 1,-1 0-1,0-1 1,0 0-1,0 0 1,0-1-1,-2-1 1,1-1 380,-1 0 0,0 0 0,1-1 1,1-1-1,3 0 0,1 0 0,1-1 1,1 0-1,1 0 0,1-1 1,1 1-1,1 1 0,1 1 0,1 1 635,2 2 0,2 1 0,-20-15 1,3 8-1,7 3 0,7 4-431,4 3 0,9 8 0,4 3-208,3 2 0,9 8 0,8 3 0,9 4 0,12 5 0,9 6 0,13 5 0,4 5 0,11 5 0,2-1 0,2 1 0,-29-18 0,0-1 0,1 1 0,0 0 0,0 0 0,-1-1 0,2 0 0,-1 0 0,0 0 0,-1 0 0,-2 0 0,1-1 0,0-1 0,0 1 0,0-1 0,0-1 0,27 13 0,2 1 0,-5-3 0,-9-3 0,-5-2 0,-5-6 0,-8-3 0,0-4 0,-4-3 0,-5-1 0,-4-3 0,-3-1 0,-2-4 0,-1-2 0,-3-5 0,-5-4 0,-2-5 0,-2-4 0,-3-3 0,-5-4 0,-8-2 0,-8-3 0,-11-1 0,-11 1-178,-12 1 1,-7 2 0,29 17 0,-1 1-1,-1 0 1,-2 1 0,-3 0 0,0 0-47,-3 1 0,0 0 0,3 3 0,-1 0 0,-4-1 1,-1 2-1,1 0 0,0 2 0,2 1 0,0 0 1,2 1-1,-1-1 71,3 0 0,0 1 0,-25 0 0,2-2 0,12 4 0,11 1 0,10 0 591,10 0 0,11 0 0,14 1 0,19 4-442,17 4 0,11 8 1,18 5-1,-31-8 0,1-1 1,2 2-1,1 0 1,3 1-1,1 0-575,0 1 0,0 0 1,-2 1-1,-1 1 1,0 2-1,0 1 0,-2 0 1,0 1 717,-2-2 0,0 1 1,1-1-1,0-1 0,-2 0 1,0 0-1</inkml:trace>
  <inkml:trace contextRef="#ctx0" brushRef="#br0">21168 17725 23713,'2'-31'-3001,"2"0"0,4-5 2803,5 5 1,0-6 0,1 2 0,-3-1-1,-2 4 1,-4 5 0,-4 3 0,-1 4-1,0 2 1,-1 3 521,-4 2 0,-7-1 1,-8 2-1,-4 2 0,-6 3 1,-1-1-1,-3 2 0,0 0 149,-3 3 1,-1 2 0,-4 2 0,-1 2 0,-3 5 0,2 2 0,1 5-152,4 0 0,2 1 1,0 0-1,5 2 1,7-2-1,5-1-117,9-1 0,-1-1 0,7 0 0,2 1 1,3-3 526,5-2 1,10 3-1,11-3 1,11 4 0,12 4-1,13 2 1,11 2-481,-35-10 1,2 1-1,9 3 1,2 1-1,2 2 1,2 0-1,2 2 1,1 0-1,5 2 1,0 0-1,0 2 1,-1 1-253,-1 1 0,0 0 0,2 1 0,-1-1 0,-4 1 0,-1 0 0,0-1 0,0 1 0,1-1 0,0 0 0,-3-1 0,0 0 0,-2 0 0,-1-1 0,-5-1 0,-2 0 0,-5 0 0,0 0 0,-4-3 0,0 0 0,-2-1 0,-1-1 0,28 16 0,-8-3 0,-7-3 0,-12-3 0,-6-1 0,-6-3 0,-4-2 0,-6-3 0,0-5 0,-8-2 0,-1 1-1365,-1 2 1,-2 1 0,-2-1 0,-2-5-5034,-5-7 6352,-9-6 1,-3-19 0,-5-3-1</inkml:trace>
  <inkml:trace contextRef="#ctx0" brushRef="#br0">22541 18218 26022,'-34'-21'0,"5"4"633,5 2 1,5 3 0,7 2-228,3 1 0,3 7 0,9 2 0,6 9 0,10 9 1,9 9-40,8 7 0,8 10 0,4 4 0,0 0 0,1 1 0,0 2-347,-1 0 1,-4-3-1,-7-4 1,-4-4-1,-4-3 1,-5-3-1,-5-1 1,-7-5-1,-6-3 1,-4-4-21,-2-2 0,-12-1 0,-8-3 0,-8 1 0,-7 2 0,-4-2 0,-1-1-298,-6-8 0,3 4 0,-4-5 0,1 0 0,3-1 1,2-2-1,4-1 37,5-2 1,3 0 0,11 0 0,2 0-1,1 0 1,2 0-770,-1 0 0,7 6 0,2 4 0,4 6 816,1 7 1,0 2 0,0 1 0</inkml:trace>
  <inkml:trace contextRef="#ctx0" brushRef="#br0">20102 17485 26022,'-30'-18'278,"4"1"1,-8 5 0,7 7-1,-1 4 1,0-1-568,1-2 0,2 3 0,3-4 0,5 5 0,8 5 0,12 3 0,14 6 1,15 4-1,13 2 0,12 4 804,12 3 0,-4-7 0,-25-5 0,1 0 0,2 0 0,0 1 0,1 0 0,-1 1 0,4 1 0,0 1 0,-1 0 0,1 0 0,1 2 0,0 0 0,-1 0 1,0 1-516,-1 0 0,-1 0 0,2 0 0,0 0 0,-4-1 0,0 0 0,-1 0 0,0-1 0,0 1 0,-1 0 0,-2-2 0,1 0 0,-1 1 0,0-1 0,-2-3 0,-1 0 0,-1 1 0,1-1 0,29 14 0,-6-2 0,-7-5 0,-5-2 0,1 1 0,-7-4 0,-4-2 0,-3-1 0,-4-1-128,-2-1 0,-1-4 0,-2 0 0,-1-1 1,-4 1-1,0-1 0,-4-1-3572,-1 1 0,-2-5 3289,0 1 0,-11-14 0,-4-5 0</inkml:trace>
  <inkml:trace contextRef="#ctx0" brushRef="#br0">21701 18058 25673,'-26'-17'0,"-1"0"0,2 4 124,3 3 1,7 2-1,9-1 1,6 6 0,12 6 522,12 6 0,16 10 0,13 7 0,11 6 0,-29-14 0,1 1 0,1 2 0,1 0 0,-1-1 1,-1 1-648,-1 0 0,-1 0 0,-1 1 0,0 0 0,-2 0 0,0 0 0,25 21 0,-7-1 0,-9-4 0,-7-2 0,-5-5 0,-9-3 0,-6-1 0,-7-1 0,-4 0 0,-4-4 0,-4-4 0,-7-4-277,-8 0 0,-7-7 1,-5-2-1,-5-4 0,-4-1 1,-5 0-1,-3-1 8,-4-4 0,-3-1 0,-3-3 0,0 5 0,-1 2 0,3 2-5274,5 0 5367,14 6 1,-5 8 0,10 6 0</inkml:trace>
  <inkml:trace contextRef="#ctx0" brushRef="#br0">6039 4331 29528,'-8'-13'-4160,"1"0"0,2-1 2659,-4 1 1,2 6 1338,-2 2 0,0-1 0,-3 0 0,2-1 0,1-2 0,-3-1 0,-3-1 0,-4-2 0,-2 0 0,-1-4 0,0 3 0,0-1 0,0 3 642,1 3 0,-3-3 0,3 5 0,-1-2 0,-3 1 0,1 3 0,-1 2 1,-1 3-1,-4 4 0,-3 5-437,-1 3 1,0 1-1,-4 0 1,-1 1 0,-4 1-1,-3 1 1,-4 2 0,0-1-40,1 3 1,-8 0-1,4 6 1,-2-3 0,0-2-1,4 0 188,2-1 0,-3-2 1,5 4-1,-2 1 0,1-1 1,2 0-1,2 2-291,-2 1 1,5 2-1,-5-1 1,1 1-1,1 0 1,2 1 202,5 3 0,0-3 0,8 3 0,2-1 0,6-2 0,5 0 1,4-4-55,0-4 1,6 3 0,2-6 0,2 0 0,2-3 0,0 0-73,0-1 1,5 5-1,1 1 1,0 0 0,3 2-1,1 0 1,6 2-44,3 3 0,1 2 0,6 1 0,8 2 1,8-1-1,8-2 0,7-1 266,5 0 0,3-2 1,5-2-1,2-2 1,-32-11-1,0-1 1,1 0-1,1-1-9,1 0 1,1-2 0,5-1 0,0-1 0,-1 1 0,0-1 0,2 1 0,0-1 0,1 1 0,0-1 0,-2 0 0,0-1-105,-1 0 0,1 0 0,2 2 0,-1 1 0,0-2 0,1 1 0,-1 0 0,1 1 0,0 1 0,1 0 0,-1-1 0,0 1 0,2 0 0,0 1-118,-2 1 0,0 0 1,1-2-1,1 0 0,-3 2 1,1 0-1,2-1 1,0-1-1,0 0 0,-1-1 1,2 1-1,1 0 1,-2-1-1,0 0 60,1-2 1,0 0 0,1 2-1,0-1 1,0-2 0,0-2 0,-1 0-1,0 0 1,0-2 0,1-1-1,0-2 1,0-1 333,1-1 0,0 0 0,3-2 0,-1-2 0,4 1 1,1-1-1,-1 0 0,0-1 0,3 0 0,-1-1 0,-1-1 1,-1 0-1,0 0 0,0 0-357,0-1 1,-1 1 0,-6 2 0,0 0 0,6 0 0,2 1 0,-1 0 0,0-1 0,-2 2 0,-1 1 0,1-1 0,0 0-8,-1 0 0,-1 2 0,-8 2 0,-1 1 0,3-4 0,0-1 0,-4 1 0,-1 0 0,-4 1 0,-1-1 0,0 0 0,-1 0 0,-2 0 0,-1 0-64,33-10 1,-1-1 0,-14 1-1,-4-3 1,-4-1 0,-5 0-96,-3-2 1,0-5-1,-12-6 1,-5-2 0,-2-4-1,-6-2 1,-5-3 200,-5-3 0,-14-1 1,-13 0-1,-21 2 1,14 25-1,-5 2 0,-7 0 1,-5 3-313,-8 1 1,-3 2 0,-4 0 0,-2 3 0,13 4-1,-2 1 1,0 1 0,-1 1 0,0 1 0,0 0 0,-1 1-1,-1 1 1,0 1 0,-2 0 0,-1 1 0,1 0-1,-1 0 1,1 0 0,-1 1-617,-1 0 1,-1 0 0,1 1-1,-2 2 1,0 0 0,1 0 885,2 1 0,0 1 0,0 1 0,0 2 0,0 1 0,0-1 0,2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05363-444E-43D2-BFB5-3531F3351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B1D573E-20C3-4D66-A6A6-64ADA8456093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06A63FC4-3364-4E43-83C0-CCCB0BFEB13F}" type="slidenum">
              <a:rPr lang="en-US" altLang="en-US" smtClean="0">
                <a:solidFill>
                  <a:schemeClr val="tx1"/>
                </a:solidFill>
              </a:rPr>
              <a:pPr/>
              <a:t>30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0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9665C99-CAE1-4C02-99CE-EEE53E04C79F}" type="slidenum">
              <a:rPr lang="en-US" altLang="en-US" smtClean="0">
                <a:solidFill>
                  <a:schemeClr val="tx1"/>
                </a:solidFill>
              </a:rPr>
              <a:pPr/>
              <a:t>31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8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526202D-C03C-4299-857C-D4F8967471B0}" type="slidenum">
              <a:rPr lang="en-US" altLang="en-US" smtClean="0">
                <a:solidFill>
                  <a:schemeClr val="tx1"/>
                </a:solidFill>
              </a:rPr>
              <a:pPr/>
              <a:t>32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2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471E3F1-0B5D-42B8-AE30-5AFDD4781322}" type="slidenum">
              <a:rPr lang="en-US" altLang="en-US" smtClean="0">
                <a:solidFill>
                  <a:schemeClr val="tx1"/>
                </a:solidFill>
              </a:rPr>
              <a:pPr/>
              <a:t>22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3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82CB09A8-9326-44B2-AD7D-C6B255969D4E}" type="slidenum">
              <a:rPr lang="en-US" altLang="en-US" smtClean="0">
                <a:solidFill>
                  <a:schemeClr val="tx1"/>
                </a:solidFill>
              </a:rPr>
              <a:pPr/>
              <a:t>23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67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FA160D7-ED4D-4B70-A20A-0FEA35D0C4DD}" type="slidenum">
              <a:rPr lang="en-US" altLang="en-US" smtClean="0">
                <a:solidFill>
                  <a:schemeClr val="tx1"/>
                </a:solidFill>
              </a:rPr>
              <a:pPr/>
              <a:t>24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6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12C4FE55-3C1E-44C0-83B2-BE125B512F5A}" type="slidenum">
              <a:rPr lang="en-US" altLang="en-US" smtClean="0">
                <a:solidFill>
                  <a:schemeClr val="tx1"/>
                </a:solidFill>
              </a:rPr>
              <a:pPr/>
              <a:t>25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80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39F3D792-C32A-470C-A3FE-816DDFCF47B2}" type="slidenum">
              <a:rPr lang="en-US" altLang="en-US" smtClean="0">
                <a:solidFill>
                  <a:schemeClr val="tx1"/>
                </a:solidFill>
              </a:rPr>
              <a:pPr/>
              <a:t>26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7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80B5391-8AE7-42FE-A1D9-9EB008A01886}" type="slidenum">
              <a:rPr lang="en-US" altLang="en-US" smtClean="0">
                <a:solidFill>
                  <a:schemeClr val="tx1"/>
                </a:solidFill>
              </a:rPr>
              <a:pPr/>
              <a:t>27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49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75CF03E2-0AB2-4F7A-9CB6-E216BE64CF25}" type="slidenum">
              <a:rPr lang="en-US" altLang="en-US" smtClean="0">
                <a:solidFill>
                  <a:schemeClr val="tx1"/>
                </a:solidFill>
              </a:rPr>
              <a:pPr/>
              <a:t>28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8E34635-6D36-42F0-ABF4-9E8D5BEA47A8}" type="slidenum">
              <a:rPr lang="en-US" altLang="en-US" smtClean="0">
                <a:solidFill>
                  <a:schemeClr val="tx1"/>
                </a:solidFill>
              </a:rPr>
              <a:pPr/>
              <a:t>29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40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86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0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8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0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BC9BBBAB-A5CE-4D09-8679-56119BB5B95C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4582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12</a:t>
            </a:r>
            <a:br>
              <a:rPr lang="en-US" altLang="en-US" sz="4800" dirty="0"/>
            </a:br>
            <a:r>
              <a:rPr lang="en-US" altLang="en-US" sz="4800" dirty="0"/>
              <a:t>Superblock Scheduling, Intro to Modulo Scheduling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October 9, 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009006-6C55-6DAF-2F1C-8EE138D905C5}"/>
                  </a:ext>
                </a:extLst>
              </p14:cNvPr>
              <p14:cNvContentPartPr/>
              <p14:nvPr/>
            </p14:nvContentPartPr>
            <p14:xfrm>
              <a:off x="6883560" y="5093640"/>
              <a:ext cx="1630080" cy="107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009006-6C55-6DAF-2F1C-8EE138D905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200" y="5084280"/>
                <a:ext cx="1648800" cy="109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 Control Dependences to a Superblock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79525" y="2247900"/>
            <a:ext cx="22272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r2 + r3</a:t>
            </a:r>
          </a:p>
          <a:p>
            <a:r>
              <a:rPr lang="en-US" altLang="en-US"/>
              <a:t>2: r4 = load(r1)</a:t>
            </a:r>
          </a:p>
          <a:p>
            <a:r>
              <a:rPr lang="en-US" altLang="en-US"/>
              <a:t>3: p1 = cmpp(r2 == 0)</a:t>
            </a:r>
          </a:p>
          <a:p>
            <a:r>
              <a:rPr lang="en-US" altLang="en-US"/>
              <a:t>4: branch p1 Exit1</a:t>
            </a:r>
          </a:p>
          <a:p>
            <a:r>
              <a:rPr lang="en-US" altLang="en-US"/>
              <a:t>5: store (r4, -1)</a:t>
            </a:r>
          </a:p>
          <a:p>
            <a:r>
              <a:rPr lang="en-US" altLang="en-US"/>
              <a:t>6: r2 = r2 – 4</a:t>
            </a:r>
          </a:p>
          <a:p>
            <a:r>
              <a:rPr lang="en-US" altLang="en-US"/>
              <a:t>7: r5 = load(r2)</a:t>
            </a:r>
          </a:p>
          <a:p>
            <a:r>
              <a:rPr lang="en-US" altLang="en-US"/>
              <a:t>8: p2 = cmpp(r5 &gt; 9)</a:t>
            </a:r>
          </a:p>
          <a:p>
            <a:r>
              <a:rPr lang="en-US" altLang="en-US"/>
              <a:t>9: branch p2 Exit2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662940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7818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7818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78180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67818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7818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640080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685800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685800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1219200" y="2133600"/>
            <a:ext cx="2667000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886200" y="33528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3886200" y="4724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2362200" y="4876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905000" y="16732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Superblock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678180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678180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678180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3581400" y="1673225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Assumed liveout sets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038600" y="35020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191000" y="48736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905000" y="52546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{r5}</a:t>
            </a:r>
          </a:p>
        </p:txBody>
      </p:sp>
      <p:sp>
        <p:nvSpPr>
          <p:cNvPr id="24609" name="Freeform 33"/>
          <p:cNvSpPr>
            <a:spLocks/>
          </p:cNvSpPr>
          <p:nvPr/>
        </p:nvSpPr>
        <p:spPr bwMode="auto">
          <a:xfrm>
            <a:off x="623570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Freeform 34"/>
          <p:cNvSpPr>
            <a:spLocks/>
          </p:cNvSpPr>
          <p:nvPr/>
        </p:nvSpPr>
        <p:spPr bwMode="auto">
          <a:xfrm>
            <a:off x="601980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Freeform 35"/>
          <p:cNvSpPr>
            <a:spLocks/>
          </p:cNvSpPr>
          <p:nvPr/>
        </p:nvSpPr>
        <p:spPr bwMode="auto">
          <a:xfrm>
            <a:off x="5727700" y="3644900"/>
            <a:ext cx="977900" cy="1384300"/>
          </a:xfrm>
          <a:custGeom>
            <a:avLst/>
            <a:gdLst>
              <a:gd name="T0" fmla="*/ 2147483646 w 568"/>
              <a:gd name="T1" fmla="*/ 2147483646 h 872"/>
              <a:gd name="T2" fmla="*/ 2147483646 w 568"/>
              <a:gd name="T3" fmla="*/ 2147483646 h 872"/>
              <a:gd name="T4" fmla="*/ 2147483646 w 568"/>
              <a:gd name="T5" fmla="*/ 2147483646 h 872"/>
              <a:gd name="T6" fmla="*/ 2147483646 w 568"/>
              <a:gd name="T7" fmla="*/ 2147483646 h 872"/>
              <a:gd name="T8" fmla="*/ 2147483646 w 568"/>
              <a:gd name="T9" fmla="*/ 2147483646 h 872"/>
              <a:gd name="T10" fmla="*/ 2147483646 w 568"/>
              <a:gd name="T11" fmla="*/ 2147483646 h 872"/>
              <a:gd name="T12" fmla="*/ 2147483646 w 568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8" h="872">
                <a:moveTo>
                  <a:pt x="568" y="8"/>
                </a:moveTo>
                <a:cubicBezTo>
                  <a:pt x="532" y="8"/>
                  <a:pt x="496" y="8"/>
                  <a:pt x="472" y="8"/>
                </a:cubicBezTo>
                <a:cubicBezTo>
                  <a:pt x="448" y="8"/>
                  <a:pt x="480" y="0"/>
                  <a:pt x="424" y="8"/>
                </a:cubicBezTo>
                <a:cubicBezTo>
                  <a:pt x="368" y="16"/>
                  <a:pt x="200" y="24"/>
                  <a:pt x="136" y="56"/>
                </a:cubicBezTo>
                <a:cubicBezTo>
                  <a:pt x="72" y="88"/>
                  <a:pt x="48" y="144"/>
                  <a:pt x="40" y="200"/>
                </a:cubicBezTo>
                <a:cubicBezTo>
                  <a:pt x="32" y="256"/>
                  <a:pt x="0" y="280"/>
                  <a:pt x="88" y="392"/>
                </a:cubicBezTo>
                <a:cubicBezTo>
                  <a:pt x="176" y="504"/>
                  <a:pt x="488" y="792"/>
                  <a:pt x="568" y="8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914400" y="5635625"/>
            <a:ext cx="3663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Notes: All branches are control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dependent on one another.</a:t>
            </a:r>
          </a:p>
          <a:p>
            <a:r>
              <a:rPr lang="en-US" altLang="en-US">
                <a:solidFill>
                  <a:schemeClr val="tx1"/>
                </a:solidFill>
              </a:rPr>
              <a:t>If no compensation, all ops dependent</a:t>
            </a:r>
          </a:p>
          <a:p>
            <a:r>
              <a:rPr lang="en-US" altLang="en-US">
                <a:solidFill>
                  <a:schemeClr val="tx1"/>
                </a:solidFill>
              </a:rPr>
              <a:t>on last branch</a:t>
            </a:r>
          </a:p>
        </p:txBody>
      </p:sp>
      <p:sp>
        <p:nvSpPr>
          <p:cNvPr id="24613" name="Freeform 37"/>
          <p:cNvSpPr>
            <a:spLocks/>
          </p:cNvSpPr>
          <p:nvPr/>
        </p:nvSpPr>
        <p:spPr bwMode="auto">
          <a:xfrm>
            <a:off x="548640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7467600" y="4949825"/>
            <a:ext cx="1104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All ops</a:t>
            </a:r>
          </a:p>
          <a:p>
            <a:r>
              <a:rPr lang="en-US" altLang="en-US"/>
              <a:t>have cdep</a:t>
            </a:r>
          </a:p>
          <a:p>
            <a:r>
              <a:rPr lang="en-US" altLang="en-US"/>
              <a:t>to op 9!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EBAE33-A55A-E28E-1ADE-9FAAF9D78072}"/>
                  </a:ext>
                </a:extLst>
              </p14:cNvPr>
              <p14:cNvContentPartPr/>
              <p14:nvPr/>
            </p14:nvContentPartPr>
            <p14:xfrm>
              <a:off x="311760" y="966600"/>
              <a:ext cx="9213840" cy="639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EBAE33-A55A-E28E-1ADE-9FAAF9D780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0" y="957240"/>
                <a:ext cx="9232560" cy="64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41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Scheduling on Superblocks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41475"/>
            <a:ext cx="4419600" cy="5216525"/>
          </a:xfrm>
        </p:spPr>
        <p:txBody>
          <a:bodyPr/>
          <a:lstStyle/>
          <a:p>
            <a:r>
              <a:rPr lang="en-US" dirty="0"/>
              <a:t>Follow same algorithm as BBs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Draw data dependence graph</a:t>
            </a:r>
          </a:p>
          <a:p>
            <a:pPr lvl="1"/>
            <a:r>
              <a:rPr lang="en-US" dirty="0"/>
              <a:t>Compute </a:t>
            </a:r>
            <a:r>
              <a:rPr lang="en-US" dirty="0" err="1"/>
              <a:t>Estart</a:t>
            </a:r>
            <a:r>
              <a:rPr lang="en-US" dirty="0"/>
              <a:t>, all </a:t>
            </a:r>
            <a:r>
              <a:rPr lang="en-US" dirty="0" err="1"/>
              <a:t>Lstarts</a:t>
            </a:r>
            <a:r>
              <a:rPr lang="en-US" dirty="0"/>
              <a:t>, priority</a:t>
            </a:r>
          </a:p>
          <a:p>
            <a:pPr lvl="1"/>
            <a:r>
              <a:rPr lang="en-US" dirty="0"/>
              <a:t>Perform list scheduling</a:t>
            </a:r>
          </a:p>
          <a:p>
            <a:r>
              <a:rPr lang="en-US" dirty="0"/>
              <a:t>Scheduling process</a:t>
            </a:r>
          </a:p>
          <a:p>
            <a:pPr lvl="1"/>
            <a:r>
              <a:rPr lang="en-US" dirty="0"/>
              <a:t>Ignore side exits – treat SB just like a BB</a:t>
            </a:r>
          </a:p>
          <a:p>
            <a:pPr lvl="1"/>
            <a:r>
              <a:rPr lang="en-US" dirty="0"/>
              <a:t>Control dependences prevent illegal code motion across branches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62940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7818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7818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78180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7818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7818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40080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85800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85800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78180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678180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8180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3"/>
          <p:cNvSpPr>
            <a:spLocks/>
          </p:cNvSpPr>
          <p:nvPr/>
        </p:nvSpPr>
        <p:spPr bwMode="auto">
          <a:xfrm>
            <a:off x="623570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4"/>
          <p:cNvSpPr>
            <a:spLocks/>
          </p:cNvSpPr>
          <p:nvPr/>
        </p:nvSpPr>
        <p:spPr bwMode="auto">
          <a:xfrm>
            <a:off x="601980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35"/>
          <p:cNvSpPr>
            <a:spLocks/>
          </p:cNvSpPr>
          <p:nvPr/>
        </p:nvSpPr>
        <p:spPr bwMode="auto">
          <a:xfrm>
            <a:off x="5727700" y="3644900"/>
            <a:ext cx="977900" cy="1384300"/>
          </a:xfrm>
          <a:custGeom>
            <a:avLst/>
            <a:gdLst>
              <a:gd name="T0" fmla="*/ 2147483646 w 568"/>
              <a:gd name="T1" fmla="*/ 2147483646 h 872"/>
              <a:gd name="T2" fmla="*/ 2147483646 w 568"/>
              <a:gd name="T3" fmla="*/ 2147483646 h 872"/>
              <a:gd name="T4" fmla="*/ 2147483646 w 568"/>
              <a:gd name="T5" fmla="*/ 2147483646 h 872"/>
              <a:gd name="T6" fmla="*/ 2147483646 w 568"/>
              <a:gd name="T7" fmla="*/ 2147483646 h 872"/>
              <a:gd name="T8" fmla="*/ 2147483646 w 568"/>
              <a:gd name="T9" fmla="*/ 2147483646 h 872"/>
              <a:gd name="T10" fmla="*/ 2147483646 w 568"/>
              <a:gd name="T11" fmla="*/ 2147483646 h 872"/>
              <a:gd name="T12" fmla="*/ 2147483646 w 568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8" h="872">
                <a:moveTo>
                  <a:pt x="568" y="8"/>
                </a:moveTo>
                <a:cubicBezTo>
                  <a:pt x="532" y="8"/>
                  <a:pt x="496" y="8"/>
                  <a:pt x="472" y="8"/>
                </a:cubicBezTo>
                <a:cubicBezTo>
                  <a:pt x="448" y="8"/>
                  <a:pt x="480" y="0"/>
                  <a:pt x="424" y="8"/>
                </a:cubicBezTo>
                <a:cubicBezTo>
                  <a:pt x="368" y="16"/>
                  <a:pt x="200" y="24"/>
                  <a:pt x="136" y="56"/>
                </a:cubicBezTo>
                <a:cubicBezTo>
                  <a:pt x="72" y="88"/>
                  <a:pt x="48" y="144"/>
                  <a:pt x="40" y="200"/>
                </a:cubicBezTo>
                <a:cubicBezTo>
                  <a:pt x="32" y="256"/>
                  <a:pt x="0" y="280"/>
                  <a:pt x="88" y="392"/>
                </a:cubicBezTo>
                <a:cubicBezTo>
                  <a:pt x="176" y="504"/>
                  <a:pt x="488" y="792"/>
                  <a:pt x="568" y="8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7"/>
          <p:cNvSpPr>
            <a:spLocks/>
          </p:cNvSpPr>
          <p:nvPr/>
        </p:nvSpPr>
        <p:spPr bwMode="auto">
          <a:xfrm>
            <a:off x="548640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467600" y="4949825"/>
            <a:ext cx="1104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All ops</a:t>
            </a:r>
          </a:p>
          <a:p>
            <a:r>
              <a:rPr lang="en-US" altLang="en-US"/>
              <a:t>have cdep</a:t>
            </a:r>
          </a:p>
          <a:p>
            <a:r>
              <a:rPr lang="en-US" altLang="en-US"/>
              <a:t>to op 9!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D6F3FD7-A99B-6E74-EFDF-DF258E88980F}"/>
                  </a:ext>
                </a:extLst>
              </p14:cNvPr>
              <p14:cNvContentPartPr/>
              <p14:nvPr/>
            </p14:nvContentPartPr>
            <p14:xfrm>
              <a:off x="988560" y="652320"/>
              <a:ext cx="7616160" cy="6218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D6F3FD7-A99B-6E74-EFDF-DF258E8898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200" y="642960"/>
                <a:ext cx="7634880" cy="62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42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Relaxing Code Motion Restrictions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r>
              <a:rPr lang="en-US" altLang="en-US" sz="1800"/>
              <a:t>Upward code motion is generally more effective</a:t>
            </a:r>
          </a:p>
          <a:p>
            <a:pPr lvl="1"/>
            <a:r>
              <a:rPr lang="en-US" altLang="en-US" sz="1600"/>
              <a:t>Speculate that an op is useful (just like an out-of-order processor with branch pred)</a:t>
            </a:r>
          </a:p>
          <a:p>
            <a:pPr lvl="1"/>
            <a:r>
              <a:rPr lang="en-US" altLang="en-US" sz="1600"/>
              <a:t>Start ops early, hide latency, overlap execution, more parallelism</a:t>
            </a:r>
          </a:p>
          <a:p>
            <a:r>
              <a:rPr lang="en-US" altLang="en-US" sz="1800"/>
              <a:t>Removing restriction 1</a:t>
            </a:r>
          </a:p>
          <a:p>
            <a:pPr lvl="1"/>
            <a:r>
              <a:rPr lang="en-US" altLang="en-US" sz="1600"/>
              <a:t>For register ops – use register renaming</a:t>
            </a:r>
          </a:p>
          <a:p>
            <a:pPr lvl="1"/>
            <a:r>
              <a:rPr lang="en-US" altLang="en-US" sz="1600"/>
              <a:t>Could rename memory too, but generally not worth it</a:t>
            </a:r>
          </a:p>
          <a:p>
            <a:r>
              <a:rPr lang="en-US" altLang="en-US" sz="1800"/>
              <a:t>Removing restriction 2</a:t>
            </a:r>
          </a:p>
          <a:p>
            <a:pPr lvl="1"/>
            <a:r>
              <a:rPr lang="en-US" altLang="en-US" sz="1600"/>
              <a:t>Need hardware support (aka </a:t>
            </a:r>
            <a:r>
              <a:rPr lang="en-US" altLang="en-US" sz="1600" u="sng"/>
              <a:t>speculation models</a:t>
            </a:r>
            <a:r>
              <a:rPr lang="en-US" altLang="en-US" sz="1600"/>
              <a:t>)</a:t>
            </a:r>
          </a:p>
          <a:p>
            <a:pPr lvl="2"/>
            <a:r>
              <a:rPr lang="en-US" altLang="en-US" sz="1400"/>
              <a:t>Some ops don’t cause exceptions</a:t>
            </a:r>
          </a:p>
          <a:p>
            <a:pPr lvl="2"/>
            <a:r>
              <a:rPr lang="en-US" altLang="en-US" sz="1400"/>
              <a:t>Ignore exceptions</a:t>
            </a:r>
          </a:p>
          <a:p>
            <a:pPr lvl="2"/>
            <a:r>
              <a:rPr lang="en-US" altLang="en-US" sz="1400"/>
              <a:t>Delay exceptions</a:t>
            </a:r>
          </a:p>
          <a:p>
            <a:endParaRPr lang="en-US" altLang="en-US" sz="18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62600" y="19050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branch x &lt;= 0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553200" y="25146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6553200" y="2514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715000" y="3200400"/>
            <a:ext cx="1524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y = z / x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0" y="4416425"/>
            <a:ext cx="269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R1: y is not in liveout(1)</a:t>
            </a:r>
          </a:p>
          <a:p>
            <a:r>
              <a:rPr lang="en-US" altLang="en-US"/>
              <a:t>R2: op 2 will never cause</a:t>
            </a:r>
          </a:p>
          <a:p>
            <a:r>
              <a:rPr lang="en-US" altLang="en-US"/>
              <a:t>       an exception when op1</a:t>
            </a:r>
          </a:p>
          <a:p>
            <a:r>
              <a:rPr lang="en-US" altLang="en-US"/>
              <a:t>       is taken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7D89A5-C230-86A6-EF4A-2698FD036FB3}"/>
                  </a:ext>
                </a:extLst>
              </p14:cNvPr>
              <p14:cNvContentPartPr/>
              <p14:nvPr/>
            </p14:nvContentPartPr>
            <p14:xfrm>
              <a:off x="1228680" y="374760"/>
              <a:ext cx="8604360" cy="703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7D89A5-C230-86A6-EF4A-2698FD036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320" y="365400"/>
                <a:ext cx="8623080" cy="705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Restricted Speculation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3200400" cy="5216525"/>
          </a:xfrm>
        </p:spPr>
        <p:txBody>
          <a:bodyPr/>
          <a:lstStyle/>
          <a:p>
            <a:r>
              <a:rPr lang="en-US" altLang="en-US" sz="1800"/>
              <a:t>Most processors have 2 classes of opcodes</a:t>
            </a:r>
          </a:p>
          <a:p>
            <a:pPr lvl="1"/>
            <a:r>
              <a:rPr lang="en-US" altLang="en-US" sz="1600"/>
              <a:t>Potentially exception causing</a:t>
            </a:r>
          </a:p>
          <a:p>
            <a:pPr lvl="2"/>
            <a:r>
              <a:rPr lang="en-US" altLang="en-US" sz="1400"/>
              <a:t>load, store, integer divide, floating-point</a:t>
            </a:r>
          </a:p>
          <a:p>
            <a:pPr lvl="1"/>
            <a:r>
              <a:rPr lang="en-US" altLang="en-US" sz="1600"/>
              <a:t>Never excepting</a:t>
            </a:r>
          </a:p>
          <a:p>
            <a:pPr lvl="2"/>
            <a:r>
              <a:rPr lang="en-US" altLang="en-US" sz="1400"/>
              <a:t>Integer add, multiply, etc.</a:t>
            </a:r>
          </a:p>
          <a:p>
            <a:pPr lvl="2"/>
            <a:r>
              <a:rPr lang="en-US" altLang="en-US" sz="1400"/>
              <a:t>Overflow is detected, but does not terminate program execution</a:t>
            </a:r>
          </a:p>
          <a:p>
            <a:r>
              <a:rPr lang="en-US" altLang="en-US" sz="1800"/>
              <a:t>Restricted model</a:t>
            </a:r>
          </a:p>
          <a:p>
            <a:pPr lvl="1"/>
            <a:r>
              <a:rPr lang="en-US" altLang="en-US" sz="1600"/>
              <a:t>R2 only applies to potentially exception causing operations</a:t>
            </a:r>
          </a:p>
          <a:p>
            <a:pPr lvl="1"/>
            <a:r>
              <a:rPr lang="en-US" altLang="en-US" sz="1600"/>
              <a:t>Can freely speculate all never exception ops (still limited by R1 however)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749935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49935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49935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49935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749935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749935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749935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749935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49935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765175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765175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765175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765175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5175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727075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772795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772795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65175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765175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765175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710565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Freeform 25"/>
          <p:cNvSpPr>
            <a:spLocks/>
          </p:cNvSpPr>
          <p:nvPr/>
        </p:nvSpPr>
        <p:spPr bwMode="auto">
          <a:xfrm>
            <a:off x="688975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6597650" y="3644900"/>
            <a:ext cx="977900" cy="1384300"/>
          </a:xfrm>
          <a:custGeom>
            <a:avLst/>
            <a:gdLst>
              <a:gd name="T0" fmla="*/ 2147483646 w 568"/>
              <a:gd name="T1" fmla="*/ 2147483646 h 872"/>
              <a:gd name="T2" fmla="*/ 2147483646 w 568"/>
              <a:gd name="T3" fmla="*/ 2147483646 h 872"/>
              <a:gd name="T4" fmla="*/ 2147483646 w 568"/>
              <a:gd name="T5" fmla="*/ 2147483646 h 872"/>
              <a:gd name="T6" fmla="*/ 2147483646 w 568"/>
              <a:gd name="T7" fmla="*/ 2147483646 h 872"/>
              <a:gd name="T8" fmla="*/ 2147483646 w 568"/>
              <a:gd name="T9" fmla="*/ 2147483646 h 872"/>
              <a:gd name="T10" fmla="*/ 2147483646 w 568"/>
              <a:gd name="T11" fmla="*/ 2147483646 h 872"/>
              <a:gd name="T12" fmla="*/ 2147483646 w 568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8" h="872">
                <a:moveTo>
                  <a:pt x="568" y="8"/>
                </a:moveTo>
                <a:cubicBezTo>
                  <a:pt x="532" y="8"/>
                  <a:pt x="496" y="8"/>
                  <a:pt x="472" y="8"/>
                </a:cubicBezTo>
                <a:cubicBezTo>
                  <a:pt x="448" y="8"/>
                  <a:pt x="480" y="0"/>
                  <a:pt x="424" y="8"/>
                </a:cubicBezTo>
                <a:cubicBezTo>
                  <a:pt x="368" y="16"/>
                  <a:pt x="200" y="24"/>
                  <a:pt x="136" y="56"/>
                </a:cubicBezTo>
                <a:cubicBezTo>
                  <a:pt x="72" y="88"/>
                  <a:pt x="48" y="144"/>
                  <a:pt x="40" y="200"/>
                </a:cubicBezTo>
                <a:cubicBezTo>
                  <a:pt x="32" y="256"/>
                  <a:pt x="0" y="280"/>
                  <a:pt x="88" y="392"/>
                </a:cubicBezTo>
                <a:cubicBezTo>
                  <a:pt x="176" y="504"/>
                  <a:pt x="488" y="792"/>
                  <a:pt x="568" y="8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635635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8566150" y="2740025"/>
            <a:ext cx="14922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We assumed</a:t>
            </a:r>
          </a:p>
          <a:p>
            <a:r>
              <a:rPr lang="en-US" altLang="en-US"/>
              <a:t>restricted</a:t>
            </a:r>
          </a:p>
          <a:p>
            <a:r>
              <a:rPr lang="en-US" altLang="en-US"/>
              <a:t>speculation </a:t>
            </a:r>
          </a:p>
          <a:p>
            <a:r>
              <a:rPr lang="en-US" altLang="en-US"/>
              <a:t>when this</a:t>
            </a:r>
          </a:p>
          <a:p>
            <a:r>
              <a:rPr lang="en-US" altLang="en-US"/>
              <a:t>graph was </a:t>
            </a:r>
          </a:p>
          <a:p>
            <a:r>
              <a:rPr lang="en-US" altLang="en-US"/>
              <a:t>drawn.</a:t>
            </a:r>
          </a:p>
          <a:p>
            <a:endParaRPr lang="en-US" altLang="en-US"/>
          </a:p>
          <a:p>
            <a:r>
              <a:rPr lang="en-US" altLang="en-US"/>
              <a:t>This is why</a:t>
            </a:r>
          </a:p>
          <a:p>
            <a:r>
              <a:rPr lang="en-US" altLang="en-US"/>
              <a:t>there is no </a:t>
            </a:r>
          </a:p>
          <a:p>
            <a:r>
              <a:rPr lang="en-US" altLang="en-US"/>
              <a:t>cdep between </a:t>
            </a:r>
          </a:p>
          <a:p>
            <a:r>
              <a:rPr lang="en-US" altLang="en-US"/>
              <a:t>4 </a:t>
            </a:r>
            <a:r>
              <a:rPr lang="en-US" altLang="en-US">
                <a:sym typeface="Wingdings" panose="05000000000000000000" pitchFamily="2" charset="2"/>
              </a:rPr>
              <a:t> 6 and</a:t>
            </a:r>
          </a:p>
          <a:p>
            <a:r>
              <a:rPr lang="en-US" altLang="en-US">
                <a:sym typeface="Wingdings" panose="05000000000000000000" pitchFamily="2" charset="2"/>
              </a:rPr>
              <a:t>4 8</a:t>
            </a:r>
            <a:endParaRPr lang="en-US" altLang="en-US"/>
          </a:p>
        </p:txBody>
      </p:sp>
      <p:sp>
        <p:nvSpPr>
          <p:cNvPr id="27677" name="Text Box 3"/>
          <p:cNvSpPr txBox="1">
            <a:spLocks noChangeArrowheads="1"/>
          </p:cNvSpPr>
          <p:nvPr/>
        </p:nvSpPr>
        <p:spPr bwMode="auto">
          <a:xfrm>
            <a:off x="3946525" y="1708150"/>
            <a:ext cx="17875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1: r1 = r2 + r3</a:t>
            </a:r>
          </a:p>
          <a:p>
            <a:r>
              <a:rPr lang="en-US" altLang="en-US" sz="1400"/>
              <a:t>2: r4 = load(r1)</a:t>
            </a:r>
          </a:p>
          <a:p>
            <a:r>
              <a:rPr lang="en-US" altLang="en-US" sz="1400"/>
              <a:t>3: p1 = cmpp(r2 == 0)</a:t>
            </a:r>
          </a:p>
          <a:p>
            <a:r>
              <a:rPr lang="en-US" altLang="en-US" sz="1400"/>
              <a:t>4: branch p1 Exit1</a:t>
            </a:r>
          </a:p>
          <a:p>
            <a:r>
              <a:rPr lang="en-US" altLang="en-US" sz="1400"/>
              <a:t>5: store (r4, -1)</a:t>
            </a:r>
          </a:p>
          <a:p>
            <a:r>
              <a:rPr lang="en-US" altLang="en-US" sz="1400"/>
              <a:t>6: r2 = r2 – 4</a:t>
            </a:r>
          </a:p>
          <a:p>
            <a:r>
              <a:rPr lang="en-US" altLang="en-US" sz="1400"/>
              <a:t>7: r5 = load(r2)</a:t>
            </a:r>
          </a:p>
          <a:p>
            <a:r>
              <a:rPr lang="en-US" altLang="en-US" sz="1400"/>
              <a:t>8: p2 = cmpp(r5 &gt; 9)</a:t>
            </a:r>
          </a:p>
          <a:p>
            <a:r>
              <a:rPr lang="en-US" altLang="en-US" sz="1400"/>
              <a:t>9: branch p2 Exit2</a:t>
            </a:r>
          </a:p>
        </p:txBody>
      </p:sp>
      <p:sp>
        <p:nvSpPr>
          <p:cNvPr id="27678" name="Rectangle 21"/>
          <p:cNvSpPr>
            <a:spLocks noChangeArrowheads="1"/>
          </p:cNvSpPr>
          <p:nvPr/>
        </p:nvSpPr>
        <p:spPr bwMode="auto">
          <a:xfrm>
            <a:off x="3886200" y="1593850"/>
            <a:ext cx="1847850" cy="214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/>
          </a:p>
        </p:txBody>
      </p:sp>
      <p:sp>
        <p:nvSpPr>
          <p:cNvPr id="27679" name="Line 22"/>
          <p:cNvSpPr>
            <a:spLocks noChangeShapeType="1"/>
          </p:cNvSpPr>
          <p:nvPr/>
        </p:nvSpPr>
        <p:spPr bwMode="auto">
          <a:xfrm>
            <a:off x="5734050" y="257175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23"/>
          <p:cNvSpPr>
            <a:spLocks noChangeShapeType="1"/>
          </p:cNvSpPr>
          <p:nvPr/>
        </p:nvSpPr>
        <p:spPr bwMode="auto">
          <a:xfrm>
            <a:off x="5734050" y="3748088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24"/>
          <p:cNvSpPr>
            <a:spLocks noChangeShapeType="1"/>
          </p:cNvSpPr>
          <p:nvPr/>
        </p:nvSpPr>
        <p:spPr bwMode="auto">
          <a:xfrm>
            <a:off x="4572000" y="374808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30"/>
          <p:cNvSpPr txBox="1">
            <a:spLocks noChangeArrowheads="1"/>
          </p:cNvSpPr>
          <p:nvPr/>
        </p:nvSpPr>
        <p:spPr bwMode="auto">
          <a:xfrm>
            <a:off x="5800725" y="2787650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{r1}</a:t>
            </a:r>
          </a:p>
        </p:txBody>
      </p:sp>
      <p:sp>
        <p:nvSpPr>
          <p:cNvPr id="27683" name="Text Box 31"/>
          <p:cNvSpPr txBox="1">
            <a:spLocks noChangeArrowheads="1"/>
          </p:cNvSpPr>
          <p:nvPr/>
        </p:nvSpPr>
        <p:spPr bwMode="auto">
          <a:xfrm>
            <a:off x="5800725" y="3913188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{r2}</a:t>
            </a:r>
          </a:p>
        </p:txBody>
      </p:sp>
      <p:sp>
        <p:nvSpPr>
          <p:cNvPr id="27684" name="Text Box 32"/>
          <p:cNvSpPr txBox="1">
            <a:spLocks noChangeArrowheads="1"/>
          </p:cNvSpPr>
          <p:nvPr/>
        </p:nvSpPr>
        <p:spPr bwMode="auto">
          <a:xfrm>
            <a:off x="4318794" y="4059455"/>
            <a:ext cx="5064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{r5}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AB3EC8-A179-22B3-0580-89B8CBC2A359}"/>
                  </a:ext>
                </a:extLst>
              </p14:cNvPr>
              <p14:cNvContentPartPr/>
              <p14:nvPr/>
            </p14:nvContentPartPr>
            <p14:xfrm>
              <a:off x="705240" y="695520"/>
              <a:ext cx="7587720" cy="519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AB3EC8-A179-22B3-0580-89B8CBC2A3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880" y="686160"/>
                <a:ext cx="7606440" cy="520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Speculation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2 types of exceptions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Program terminating (traps)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Div by 0, illegal address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Fixable (normal and handled at run time)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Page fault, TLB miss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General 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Processor provides non-trapping versions of all operations (div, load, etc)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Return some bogus value (0) when error occurs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R2 is completely ignored, only R1 limits 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Speculative ops converted into non-trapping version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Fixable exceptions handled as usual for non-trapping ops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1788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81788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81788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8178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81788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81788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81788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81788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817880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83312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83312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833120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83312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83312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795020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840740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840740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833120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833120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833120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778510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Freeform 25"/>
          <p:cNvSpPr>
            <a:spLocks/>
          </p:cNvSpPr>
          <p:nvPr/>
        </p:nvSpPr>
        <p:spPr bwMode="auto">
          <a:xfrm>
            <a:off x="756920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703580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8839200" y="1452563"/>
            <a:ext cx="1117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</a:t>
            </a:r>
          </a:p>
          <a:p>
            <a:r>
              <a:rPr lang="en-US" altLang="en-US"/>
              <a:t>edge from</a:t>
            </a:r>
          </a:p>
          <a:p>
            <a:r>
              <a:rPr lang="en-US" altLang="en-US"/>
              <a:t>4 to 7</a:t>
            </a:r>
          </a:p>
        </p:txBody>
      </p:sp>
      <p:sp>
        <p:nvSpPr>
          <p:cNvPr id="28700" name="Text Box 3"/>
          <p:cNvSpPr txBox="1">
            <a:spLocks noChangeArrowheads="1"/>
          </p:cNvSpPr>
          <p:nvPr/>
        </p:nvSpPr>
        <p:spPr bwMode="auto">
          <a:xfrm>
            <a:off x="4784725" y="1689100"/>
            <a:ext cx="17875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1: r1 = r2 + r3</a:t>
            </a:r>
          </a:p>
          <a:p>
            <a:r>
              <a:rPr lang="en-US" altLang="en-US" sz="1400"/>
              <a:t>2: r4 = load(r1)</a:t>
            </a:r>
          </a:p>
          <a:p>
            <a:r>
              <a:rPr lang="en-US" altLang="en-US" sz="1400"/>
              <a:t>3: p1 = cmpp(r2 == 0)</a:t>
            </a:r>
          </a:p>
          <a:p>
            <a:r>
              <a:rPr lang="en-US" altLang="en-US" sz="1400"/>
              <a:t>4: branch p1 Exit1</a:t>
            </a:r>
          </a:p>
          <a:p>
            <a:r>
              <a:rPr lang="en-US" altLang="en-US" sz="1400"/>
              <a:t>5: store (r4, -1)</a:t>
            </a:r>
          </a:p>
          <a:p>
            <a:r>
              <a:rPr lang="en-US" altLang="en-US" sz="1400"/>
              <a:t>6: r2 = r2 – 4</a:t>
            </a:r>
          </a:p>
          <a:p>
            <a:r>
              <a:rPr lang="en-US" altLang="en-US" sz="1400"/>
              <a:t>7: r5 = load(r2)</a:t>
            </a:r>
          </a:p>
          <a:p>
            <a:r>
              <a:rPr lang="en-US" altLang="en-US" sz="1400"/>
              <a:t>8: p2 = cmpp(r5 &gt; 9)</a:t>
            </a:r>
          </a:p>
          <a:p>
            <a:r>
              <a:rPr lang="en-US" altLang="en-US" sz="1400"/>
              <a:t>9: branch p2 Exit2</a:t>
            </a:r>
          </a:p>
        </p:txBody>
      </p:sp>
      <p:sp>
        <p:nvSpPr>
          <p:cNvPr id="28701" name="Rectangle 21"/>
          <p:cNvSpPr>
            <a:spLocks noChangeArrowheads="1"/>
          </p:cNvSpPr>
          <p:nvPr/>
        </p:nvSpPr>
        <p:spPr bwMode="auto">
          <a:xfrm>
            <a:off x="4724400" y="1574800"/>
            <a:ext cx="1847850" cy="214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/>
          </a:p>
        </p:txBody>
      </p:sp>
      <p:sp>
        <p:nvSpPr>
          <p:cNvPr id="28702" name="Line 22"/>
          <p:cNvSpPr>
            <a:spLocks noChangeShapeType="1"/>
          </p:cNvSpPr>
          <p:nvPr/>
        </p:nvSpPr>
        <p:spPr bwMode="auto">
          <a:xfrm>
            <a:off x="6572250" y="25527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23"/>
          <p:cNvSpPr>
            <a:spLocks noChangeShapeType="1"/>
          </p:cNvSpPr>
          <p:nvPr/>
        </p:nvSpPr>
        <p:spPr bwMode="auto">
          <a:xfrm>
            <a:off x="6572250" y="3729038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24"/>
          <p:cNvSpPr>
            <a:spLocks noChangeShapeType="1"/>
          </p:cNvSpPr>
          <p:nvPr/>
        </p:nvSpPr>
        <p:spPr bwMode="auto">
          <a:xfrm>
            <a:off x="5410200" y="37290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Text Box 30"/>
          <p:cNvSpPr txBox="1">
            <a:spLocks noChangeArrowheads="1"/>
          </p:cNvSpPr>
          <p:nvPr/>
        </p:nvSpPr>
        <p:spPr bwMode="auto">
          <a:xfrm>
            <a:off x="6629400" y="2743200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{r1}</a:t>
            </a:r>
          </a:p>
        </p:txBody>
      </p:sp>
      <p:sp>
        <p:nvSpPr>
          <p:cNvPr id="28706" name="Text Box 31"/>
          <p:cNvSpPr txBox="1">
            <a:spLocks noChangeArrowheads="1"/>
          </p:cNvSpPr>
          <p:nvPr/>
        </p:nvSpPr>
        <p:spPr bwMode="auto">
          <a:xfrm>
            <a:off x="6629400" y="3868738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{r2}</a:t>
            </a: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5156200" y="4073943"/>
            <a:ext cx="5064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{r5}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08AAB0-DEB0-52E7-CD4E-0E5038885E3D}"/>
                  </a:ext>
                </a:extLst>
              </p14:cNvPr>
              <p14:cNvContentPartPr/>
              <p14:nvPr/>
            </p14:nvContentPartPr>
            <p14:xfrm>
              <a:off x="580680" y="566280"/>
              <a:ext cx="9271800" cy="6194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08AAB0-DEB0-52E7-CD4E-0E5038885E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320" y="556920"/>
                <a:ext cx="9290520" cy="621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/>
              <a:t>Programming Implications of General Spec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Correct  program</a:t>
            </a:r>
          </a:p>
          <a:p>
            <a:pPr lvl="1"/>
            <a:r>
              <a:rPr lang="en-US" altLang="en-US" sz="1800"/>
              <a:t>No problem at all</a:t>
            </a:r>
          </a:p>
          <a:p>
            <a:pPr lvl="1"/>
            <a:r>
              <a:rPr lang="en-US" altLang="en-US" sz="1800"/>
              <a:t>Exceptions will only result when branch is taken</a:t>
            </a:r>
          </a:p>
          <a:p>
            <a:pPr lvl="1"/>
            <a:r>
              <a:rPr lang="en-US" altLang="en-US" sz="1800"/>
              <a:t>Results of excepting speculative operation(s) will not be used for anything useful (R1 guarantees this!)</a:t>
            </a:r>
          </a:p>
          <a:p>
            <a:r>
              <a:rPr lang="en-US" altLang="en-US" sz="2000"/>
              <a:t>Program debugging</a:t>
            </a:r>
          </a:p>
          <a:p>
            <a:pPr lvl="1"/>
            <a:r>
              <a:rPr lang="en-US" altLang="en-US" sz="1800"/>
              <a:t>Non-trapping ops make this almost impossible</a:t>
            </a:r>
          </a:p>
          <a:p>
            <a:pPr lvl="1"/>
            <a:r>
              <a:rPr lang="en-US" altLang="en-US" sz="1800"/>
              <a:t>Disable general speculation during program debug phase</a:t>
            </a:r>
          </a:p>
          <a:p>
            <a:endParaRPr lang="en-US" altLang="en-US" sz="20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629400" y="15240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branch x == 0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7620000" y="21336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620000" y="2133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781800" y="2819400"/>
            <a:ext cx="1524000" cy="114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y = *x</a:t>
            </a:r>
          </a:p>
          <a:p>
            <a:pPr algn="ctr"/>
            <a:r>
              <a:rPr lang="en-US" altLang="en-US"/>
              <a:t>3: z = y + 4</a:t>
            </a:r>
          </a:p>
          <a:p>
            <a:pPr algn="ctr"/>
            <a:r>
              <a:rPr lang="en-US" altLang="en-US"/>
              <a:t>4: *w = z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781800" y="4572000"/>
            <a:ext cx="17526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2’: y = *x</a:t>
            </a:r>
          </a:p>
          <a:p>
            <a:pPr algn="ctr"/>
            <a:r>
              <a:rPr lang="en-US" altLang="en-US"/>
              <a:t>3’: z = y + 4</a:t>
            </a:r>
          </a:p>
          <a:p>
            <a:pPr algn="ctr"/>
            <a:r>
              <a:rPr lang="en-US" altLang="en-US"/>
              <a:t>1: branch x == 0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7772400" y="55626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772400" y="5562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934200" y="6248400"/>
            <a:ext cx="1524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4: *w = z 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5791200" y="3657600"/>
            <a:ext cx="762000" cy="15240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466AA-3A28-9DE7-64FE-D6E28767C729}"/>
                  </a:ext>
                </a:extLst>
              </p14:cNvPr>
              <p14:cNvContentPartPr/>
              <p14:nvPr/>
            </p14:nvContentPartPr>
            <p14:xfrm>
              <a:off x="911880" y="482400"/>
              <a:ext cx="9146520" cy="7049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466AA-3A28-9DE7-64FE-D6E28767C7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520" y="473040"/>
                <a:ext cx="9165240" cy="706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1714500"/>
            <a:ext cx="187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r7 + 4</a:t>
            </a:r>
          </a:p>
          <a:p>
            <a:r>
              <a:rPr lang="en-US" altLang="en-US"/>
              <a:t>2: branch p1 Exit1</a:t>
            </a:r>
          </a:p>
          <a:p>
            <a:r>
              <a:rPr lang="en-US" altLang="en-US"/>
              <a:t>3: store (r1, -1)</a:t>
            </a:r>
          </a:p>
          <a:p>
            <a:r>
              <a:rPr lang="en-US" altLang="en-US"/>
              <a:t>4: branch p2 Exit2</a:t>
            </a:r>
          </a:p>
          <a:p>
            <a:r>
              <a:rPr lang="en-US" altLang="en-US"/>
              <a:t>5: r2 = load(r7)</a:t>
            </a:r>
          </a:p>
          <a:p>
            <a:r>
              <a:rPr lang="en-US" altLang="en-US"/>
              <a:t>6: r3 = r2 – 4</a:t>
            </a:r>
          </a:p>
          <a:p>
            <a:r>
              <a:rPr lang="en-US" altLang="en-US"/>
              <a:t>7: branch p3 Exit3</a:t>
            </a:r>
          </a:p>
          <a:p>
            <a:r>
              <a:rPr lang="en-US" altLang="en-US"/>
              <a:t>8: r4 = r3 / r8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1600200"/>
            <a:ext cx="22860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276600" y="2286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276600" y="2819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22828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{r4}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57600" y="2892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00200" y="4416425"/>
            <a:ext cx="898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{r4, r8}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276600" y="3657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657600" y="3654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5026025"/>
            <a:ext cx="51988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1. Draw the dep graph assuming restricted speculation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2. What edges can be removed if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general speculation support is provided?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3. With more renaming, what dependences could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be removed?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9801D2-60FA-8AB6-2B69-EB0D8DACB5D5}"/>
                  </a:ext>
                </a:extLst>
              </p14:cNvPr>
              <p14:cNvContentPartPr/>
              <p14:nvPr/>
            </p14:nvContentPartPr>
            <p14:xfrm>
              <a:off x="489600" y="1832760"/>
              <a:ext cx="5619600" cy="488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9801D2-60FA-8AB6-2B69-EB0D8DACB5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0" y="1823400"/>
                <a:ext cx="5638320" cy="49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42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– Solution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1714500"/>
            <a:ext cx="187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r7 + 4</a:t>
            </a:r>
          </a:p>
          <a:p>
            <a:r>
              <a:rPr lang="en-US" altLang="en-US"/>
              <a:t>2: branch p1 Exit1</a:t>
            </a:r>
          </a:p>
          <a:p>
            <a:r>
              <a:rPr lang="en-US" altLang="en-US"/>
              <a:t>3: store (r1, -1)</a:t>
            </a:r>
          </a:p>
          <a:p>
            <a:r>
              <a:rPr lang="en-US" altLang="en-US"/>
              <a:t>4: branch p2 Exit2</a:t>
            </a:r>
          </a:p>
          <a:p>
            <a:r>
              <a:rPr lang="en-US" altLang="en-US"/>
              <a:t>5: r2 = load(r7)</a:t>
            </a:r>
          </a:p>
          <a:p>
            <a:r>
              <a:rPr lang="en-US" altLang="en-US"/>
              <a:t>6: r3 = r2 – 4</a:t>
            </a:r>
          </a:p>
          <a:p>
            <a:r>
              <a:rPr lang="en-US" altLang="en-US"/>
              <a:t>7: branch p3 Exit3</a:t>
            </a:r>
          </a:p>
          <a:p>
            <a:r>
              <a:rPr lang="en-US" altLang="en-US"/>
              <a:t>8: r4 = r3 / r8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1600200"/>
            <a:ext cx="22860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276600" y="2286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276600" y="2819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22828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{r4}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57600" y="2892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00200" y="4416425"/>
            <a:ext cx="898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{r4, r8}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276600" y="3657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657600" y="3654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5026025"/>
            <a:ext cx="51988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1. Draw the dep graph assuming restricted speculation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2. What edges can be removed if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general speculation support is provided?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3. With more renaming, what dependences could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be removed?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3" name="Elbow Connector 2"/>
          <p:cNvCxnSpPr>
            <a:stCxn id="14" idx="3"/>
            <a:endCxn id="16" idx="2"/>
          </p:cNvCxnSpPr>
          <p:nvPr/>
        </p:nvCxnSpPr>
        <p:spPr bwMode="auto">
          <a:xfrm rot="5400000">
            <a:off x="6172201" y="2546163"/>
            <a:ext cx="959037" cy="44637"/>
          </a:xfrm>
          <a:prstGeom prst="bentConnector4">
            <a:avLst>
              <a:gd name="adj1" fmla="val 89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urved Connector 6"/>
          <p:cNvCxnSpPr>
            <a:stCxn id="14" idx="5"/>
            <a:endCxn id="19" idx="6"/>
          </p:cNvCxnSpPr>
          <p:nvPr/>
        </p:nvCxnSpPr>
        <p:spPr bwMode="auto">
          <a:xfrm rot="16200000" flipH="1">
            <a:off x="6165663" y="2812862"/>
            <a:ext cx="1492437" cy="44637"/>
          </a:xfrm>
          <a:prstGeom prst="curvedConnector4">
            <a:avLst>
              <a:gd name="adj1" fmla="val -6167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15" idx="4"/>
            <a:endCxn id="16" idx="0"/>
          </p:cNvCxnSpPr>
          <p:nvPr/>
        </p:nvCxnSpPr>
        <p:spPr bwMode="auto">
          <a:xfrm>
            <a:off x="6781800" y="2667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6" idx="4"/>
            <a:endCxn id="19" idx="0"/>
          </p:cNvCxnSpPr>
          <p:nvPr/>
        </p:nvCxnSpPr>
        <p:spPr bwMode="auto">
          <a:xfrm>
            <a:off x="6781800" y="3200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9" idx="4"/>
            <a:endCxn id="17" idx="0"/>
          </p:cNvCxnSpPr>
          <p:nvPr/>
        </p:nvCxnSpPr>
        <p:spPr bwMode="auto">
          <a:xfrm>
            <a:off x="6781800" y="37338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7" idx="4"/>
            <a:endCxn id="18" idx="0"/>
          </p:cNvCxnSpPr>
          <p:nvPr/>
        </p:nvCxnSpPr>
        <p:spPr bwMode="auto">
          <a:xfrm>
            <a:off x="6781800" y="42672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0" name="Curved Connector 30719"/>
          <p:cNvCxnSpPr>
            <a:stCxn id="18" idx="3"/>
            <a:endCxn id="21" idx="2"/>
          </p:cNvCxnSpPr>
          <p:nvPr/>
        </p:nvCxnSpPr>
        <p:spPr bwMode="auto">
          <a:xfrm rot="5400000">
            <a:off x="6172201" y="5213163"/>
            <a:ext cx="959037" cy="44637"/>
          </a:xfrm>
          <a:prstGeom prst="curvedConnector4">
            <a:avLst>
              <a:gd name="adj1" fmla="val -4196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5" name="Straight Arrow Connector 30734"/>
          <p:cNvCxnSpPr>
            <a:stCxn id="20" idx="4"/>
            <a:endCxn id="21" idx="0"/>
          </p:cNvCxnSpPr>
          <p:nvPr/>
        </p:nvCxnSpPr>
        <p:spPr bwMode="auto">
          <a:xfrm>
            <a:off x="6781800" y="5334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7" name="Curved Connector 30736"/>
          <p:cNvCxnSpPr>
            <a:stCxn id="19" idx="2"/>
            <a:endCxn id="21" idx="1"/>
          </p:cNvCxnSpPr>
          <p:nvPr/>
        </p:nvCxnSpPr>
        <p:spPr bwMode="auto">
          <a:xfrm rot="10800000" flipH="1" flipV="1">
            <a:off x="6629399" y="3581399"/>
            <a:ext cx="44637" cy="2025837"/>
          </a:xfrm>
          <a:prstGeom prst="curvedConnector4">
            <a:avLst>
              <a:gd name="adj1" fmla="val -512131"/>
              <a:gd name="adj2" fmla="val 8917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5" name="Curved Connector 30744"/>
          <p:cNvCxnSpPr>
            <a:stCxn id="15" idx="2"/>
            <a:endCxn id="21" idx="2"/>
          </p:cNvCxnSpPr>
          <p:nvPr/>
        </p:nvCxnSpPr>
        <p:spPr bwMode="auto">
          <a:xfrm rot="10800000" flipV="1">
            <a:off x="6629400" y="2514600"/>
            <a:ext cx="12700" cy="3200400"/>
          </a:xfrm>
          <a:prstGeom prst="curvedConnector3">
            <a:avLst>
              <a:gd name="adj1" fmla="val 40651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9" name="Curved Connector 30748"/>
          <p:cNvCxnSpPr>
            <a:stCxn id="17" idx="5"/>
            <a:endCxn id="20" idx="6"/>
          </p:cNvCxnSpPr>
          <p:nvPr/>
        </p:nvCxnSpPr>
        <p:spPr bwMode="auto">
          <a:xfrm rot="16200000" flipH="1">
            <a:off x="6432363" y="4679762"/>
            <a:ext cx="959037" cy="44637"/>
          </a:xfrm>
          <a:prstGeom prst="curvedConnector4">
            <a:avLst>
              <a:gd name="adj1" fmla="val -4196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2" name="Curved Connector 30751"/>
          <p:cNvCxnSpPr>
            <a:stCxn id="16" idx="6"/>
            <a:endCxn id="20" idx="6"/>
          </p:cNvCxnSpPr>
          <p:nvPr/>
        </p:nvCxnSpPr>
        <p:spPr bwMode="auto">
          <a:xfrm>
            <a:off x="6934200" y="3048000"/>
            <a:ext cx="12700" cy="213360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4" name="Curved Connector 30753"/>
          <p:cNvCxnSpPr>
            <a:stCxn id="15" idx="6"/>
            <a:endCxn id="17" idx="6"/>
          </p:cNvCxnSpPr>
          <p:nvPr/>
        </p:nvCxnSpPr>
        <p:spPr bwMode="auto">
          <a:xfrm>
            <a:off x="6934200" y="2514600"/>
            <a:ext cx="12700" cy="160020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55" name="TextBox 30754"/>
          <p:cNvSpPr txBox="1"/>
          <p:nvPr/>
        </p:nvSpPr>
        <p:spPr>
          <a:xfrm>
            <a:off x="5257800" y="5912037"/>
            <a:ext cx="4538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Additional control deps: 2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4, 27, 47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 memory dependence between 3 and 5 since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prove the addresses are always 4 apart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56" name="TextBox 30755"/>
          <p:cNvSpPr txBox="1"/>
          <p:nvPr/>
        </p:nvSpPr>
        <p:spPr>
          <a:xfrm>
            <a:off x="4876800" y="1447097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Dependence graph with restricted speculation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763E12-6D94-F444-D847-39D00CFE627F}"/>
                  </a:ext>
                </a:extLst>
              </p14:cNvPr>
              <p14:cNvContentPartPr/>
              <p14:nvPr/>
            </p14:nvContentPartPr>
            <p14:xfrm>
              <a:off x="6315120" y="681840"/>
              <a:ext cx="623160" cy="71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763E12-6D94-F444-D847-39D00CFE6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5760" y="672480"/>
                <a:ext cx="641880" cy="7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65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– Solution (continued)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1714500"/>
            <a:ext cx="187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r7 + 4</a:t>
            </a:r>
          </a:p>
          <a:p>
            <a:r>
              <a:rPr lang="en-US" altLang="en-US"/>
              <a:t>2: branch p1 Exit1</a:t>
            </a:r>
          </a:p>
          <a:p>
            <a:r>
              <a:rPr lang="en-US" altLang="en-US"/>
              <a:t>3: store (r1, -1)</a:t>
            </a:r>
          </a:p>
          <a:p>
            <a:r>
              <a:rPr lang="en-US" altLang="en-US"/>
              <a:t>4: branch p2 Exit2</a:t>
            </a:r>
          </a:p>
          <a:p>
            <a:r>
              <a:rPr lang="en-US" altLang="en-US"/>
              <a:t>5: r2 = load(r7)</a:t>
            </a:r>
          </a:p>
          <a:p>
            <a:r>
              <a:rPr lang="en-US" altLang="en-US"/>
              <a:t>6: r3 = r2 – 4</a:t>
            </a:r>
          </a:p>
          <a:p>
            <a:r>
              <a:rPr lang="en-US" altLang="en-US"/>
              <a:t>7: branch p3 Exit3</a:t>
            </a:r>
          </a:p>
          <a:p>
            <a:r>
              <a:rPr lang="en-US" altLang="en-US"/>
              <a:t>8: r4 = r3 / r8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1600200"/>
            <a:ext cx="22860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276600" y="2286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276600" y="2819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22828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{r4}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57600" y="2892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00200" y="4416425"/>
            <a:ext cx="898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{r4, r8}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276600" y="3657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657600" y="3654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5026025"/>
            <a:ext cx="51988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1. Draw the dep graph assuming restricted speculation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2. What edges can be removed if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general speculation support is provided?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3. With more renaming, what dependences could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be removed?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224463" y="1714500"/>
            <a:ext cx="461803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2. With general speculation, edges from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5, 45, 48, 78 can be removed</a:t>
            </a:r>
          </a:p>
          <a:p>
            <a:endParaRPr lang="en-US" alt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3. With further renaming, the edge from 28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can be removed.</a:t>
            </a:r>
          </a:p>
          <a:p>
            <a:endParaRPr lang="en-US" alt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Note, the edge from 23 cannot be removed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since we conservatively do not allow stores to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speculate.  </a:t>
            </a:r>
          </a:p>
          <a:p>
            <a:endParaRPr lang="en-US" alt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Note2, you do not need general speculation to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remove edges from 26 and 46 since integer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subtract never causes exception.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7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Change Focus to Scheduling Loops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66800" y="3578225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(j=0; j&lt;100; j++)</a:t>
            </a:r>
          </a:p>
          <a:p>
            <a:r>
              <a:rPr lang="en-US" altLang="en-US"/>
              <a:t>    b[j] = a[j] * 26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65725" y="2019300"/>
            <a:ext cx="22320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r1 = _a</a:t>
            </a:r>
          </a:p>
          <a:p>
            <a:r>
              <a:rPr lang="en-US" altLang="en-US"/>
              <a:t>r2 = _b</a:t>
            </a:r>
          </a:p>
          <a:p>
            <a:r>
              <a:rPr lang="en-US" altLang="en-US"/>
              <a:t>r9 = r1 * 4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19600" y="3349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105400" y="33528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248400" y="5410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191000" y="5638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191000" y="31242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191000" y="31242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105400" y="1981200"/>
            <a:ext cx="24384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172200" y="2895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429000" y="3657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62000" y="1673225"/>
            <a:ext cx="2946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Most of program execution</a:t>
            </a:r>
          </a:p>
          <a:p>
            <a:r>
              <a:rPr lang="en-US" altLang="en-US">
                <a:solidFill>
                  <a:schemeClr val="tx1"/>
                </a:solidFill>
              </a:rPr>
              <a:t>time is spent in loops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Problem:  How do we achieve</a:t>
            </a:r>
          </a:p>
          <a:p>
            <a:r>
              <a:rPr lang="en-US" altLang="en-US">
                <a:solidFill>
                  <a:schemeClr val="tx1"/>
                </a:solidFill>
              </a:rPr>
              <a:t>compact schedules for loops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D746DA-F985-E5C6-3347-04F4C3300D01}"/>
                  </a:ext>
                </a:extLst>
              </p14:cNvPr>
              <p14:cNvContentPartPr/>
              <p14:nvPr/>
            </p14:nvContentPartPr>
            <p14:xfrm>
              <a:off x="916560" y="226080"/>
              <a:ext cx="7174800" cy="524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D746DA-F985-E5C6-3347-04F4C3300D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200" y="216720"/>
                <a:ext cx="7193520" cy="52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07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&amp;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54150"/>
            <a:ext cx="8229600" cy="5216525"/>
          </a:xfrm>
        </p:spPr>
        <p:txBody>
          <a:bodyPr/>
          <a:lstStyle/>
          <a:p>
            <a:r>
              <a:rPr lang="en-US" altLang="en-US" sz="1800" dirty="0"/>
              <a:t>Homework 2 – Due Friday midnight</a:t>
            </a:r>
          </a:p>
          <a:p>
            <a:r>
              <a:rPr lang="en-US" altLang="en-US" sz="1800" dirty="0"/>
              <a:t>Project discussion meetings – signup next week, meetings week of Oct 23</a:t>
            </a:r>
            <a:endParaRPr lang="en-US" altLang="en-US" sz="1400" dirty="0"/>
          </a:p>
          <a:p>
            <a:pPr lvl="1"/>
            <a:r>
              <a:rPr lang="en-US" altLang="en-US" sz="1400" dirty="0"/>
              <a:t>Each group meets 10 </a:t>
            </a:r>
            <a:r>
              <a:rPr lang="en-US" altLang="en-US" sz="1400" dirty="0" err="1"/>
              <a:t>mins</a:t>
            </a:r>
            <a:r>
              <a:rPr lang="en-US" altLang="en-US" sz="1400" dirty="0"/>
              <a:t> with Aditya, </a:t>
            </a:r>
            <a:r>
              <a:rPr lang="en-US" altLang="en-US" sz="1400" dirty="0" err="1"/>
              <a:t>Tarun</a:t>
            </a:r>
            <a:r>
              <a:rPr lang="en-US" altLang="en-US" sz="1400" dirty="0"/>
              <a:t>, and I</a:t>
            </a:r>
          </a:p>
          <a:p>
            <a:pPr lvl="1"/>
            <a:r>
              <a:rPr lang="en-US" altLang="en-US" sz="1400" dirty="0"/>
              <a:t>Action items</a:t>
            </a:r>
          </a:p>
          <a:p>
            <a:pPr lvl="2"/>
            <a:r>
              <a:rPr lang="en-US" altLang="en-US" sz="1200" dirty="0"/>
              <a:t>Need to identify group members</a:t>
            </a:r>
          </a:p>
          <a:p>
            <a:pPr lvl="2"/>
            <a:r>
              <a:rPr lang="en-US" altLang="en-US" sz="1200" dirty="0"/>
              <a:t>Use piazza to recruit additional group members or express your availability</a:t>
            </a:r>
          </a:p>
          <a:p>
            <a:pPr lvl="2"/>
            <a:r>
              <a:rPr lang="en-US" altLang="en-US" sz="1200" dirty="0"/>
              <a:t>Think about project areas that you want to work on</a:t>
            </a:r>
          </a:p>
          <a:p>
            <a:r>
              <a:rPr lang="en-US" altLang="en-US" sz="1800" dirty="0"/>
              <a:t>Today’s class</a:t>
            </a:r>
          </a:p>
          <a:p>
            <a:pPr lvl="1"/>
            <a:r>
              <a:rPr lang="en-US" altLang="en-US" sz="1400" dirty="0"/>
              <a:t>“</a:t>
            </a:r>
            <a:r>
              <a:rPr lang="en-US" altLang="en-US" sz="1400" dirty="0">
                <a:solidFill>
                  <a:srgbClr val="000000"/>
                </a:solidFill>
              </a:rPr>
              <a:t>Iterative Modulo Scheduling: An Algorithm for Software Pipelining Loops”, B. Rau, MICRO-27, 1994, pp. 63-74.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Next class</a:t>
            </a:r>
          </a:p>
          <a:p>
            <a:pPr lvl="1"/>
            <a:r>
              <a:rPr lang="en-US" sz="1400" dirty="0"/>
              <a:t>“Code Generation Schema for Modulo Scheduled Loops”, B. Rau, M. </a:t>
            </a:r>
            <a:r>
              <a:rPr lang="en-US" sz="1400" dirty="0" err="1"/>
              <a:t>Schlansker</a:t>
            </a:r>
            <a:r>
              <a:rPr lang="en-US" sz="1400" dirty="0"/>
              <a:t>, and P. </a:t>
            </a:r>
            <a:r>
              <a:rPr lang="en-US" sz="1400" dirty="0" err="1"/>
              <a:t>Tirumalai</a:t>
            </a:r>
            <a:r>
              <a:rPr lang="en-US" sz="1400" dirty="0"/>
              <a:t>, MICRO-25, Dec. 1992.</a:t>
            </a:r>
            <a:endParaRPr lang="en-US" altLang="en-US" sz="1600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34563B-55CD-EDD5-D485-AFF62512A24B}"/>
                  </a:ext>
                </a:extLst>
              </p14:cNvPr>
              <p14:cNvContentPartPr/>
              <p14:nvPr/>
            </p14:nvContentPartPr>
            <p14:xfrm>
              <a:off x="460800" y="1594080"/>
              <a:ext cx="8662320" cy="262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34563B-55CD-EDD5-D485-AFF62512A2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440" y="1584720"/>
                <a:ext cx="8681040" cy="264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01000" cy="615950"/>
          </a:xfrm>
        </p:spPr>
        <p:txBody>
          <a:bodyPr/>
          <a:lstStyle/>
          <a:p>
            <a:r>
              <a:rPr lang="en-US" altLang="en-US"/>
              <a:t>Basic Approach – List Schedule the Loop Body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812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004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419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848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9436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" y="2359025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133600" y="1828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193925" y="14859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267200" y="3144838"/>
            <a:ext cx="3917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Schedule each iteration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648200" y="4035425"/>
            <a:ext cx="16700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	ops</a:t>
            </a:r>
          </a:p>
          <a:p>
            <a:r>
              <a:rPr lang="en-US" altLang="en-US"/>
              <a:t>0	1, 4</a:t>
            </a:r>
          </a:p>
          <a:p>
            <a:r>
              <a:rPr lang="en-US" altLang="en-US"/>
              <a:t>1	6</a:t>
            </a:r>
          </a:p>
          <a:p>
            <a:r>
              <a:rPr lang="en-US" altLang="en-US"/>
              <a:t>2	2</a:t>
            </a:r>
          </a:p>
          <a:p>
            <a:r>
              <a:rPr lang="en-US" altLang="en-US"/>
              <a:t>3	-</a:t>
            </a:r>
          </a:p>
          <a:p>
            <a:r>
              <a:rPr lang="en-US" altLang="en-US"/>
              <a:t>4	-</a:t>
            </a:r>
          </a:p>
          <a:p>
            <a:r>
              <a:rPr lang="en-US" altLang="en-US"/>
              <a:t>5	3, 5, 7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143000" y="4035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066800" y="39624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553200" y="6397625"/>
            <a:ext cx="183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Total time = 6 * 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2FC518-591F-8ED6-DF65-1299162AA879}"/>
                  </a:ext>
                </a:extLst>
              </p14:cNvPr>
              <p14:cNvContentPartPr/>
              <p14:nvPr/>
            </p14:nvContentPartPr>
            <p14:xfrm>
              <a:off x="537480" y="2197440"/>
              <a:ext cx="9379440" cy="499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2FC518-591F-8ED6-DF65-1299162AA8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120" y="2188080"/>
                <a:ext cx="9398160" cy="50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49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Unroll Then Schedule Larger Body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812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1,2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004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3,4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19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5,6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848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n-1,n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9436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09600" y="2359025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133600" y="1828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193925" y="14859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733800" y="3121025"/>
            <a:ext cx="47894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Schedule each iteration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cmpp = 1, mpy=3, ld = 2, st = 1, br = 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648200" y="4035425"/>
            <a:ext cx="1822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	ops</a:t>
            </a:r>
          </a:p>
          <a:p>
            <a:r>
              <a:rPr lang="en-US" altLang="en-US"/>
              <a:t>0	1, 4</a:t>
            </a:r>
          </a:p>
          <a:p>
            <a:r>
              <a:rPr lang="en-US" altLang="en-US"/>
              <a:t>1	1’, 6, 4’</a:t>
            </a:r>
          </a:p>
          <a:p>
            <a:r>
              <a:rPr lang="en-US" altLang="en-US"/>
              <a:t>2	2, 6’</a:t>
            </a:r>
          </a:p>
          <a:p>
            <a:r>
              <a:rPr lang="en-US" altLang="en-US"/>
              <a:t>3	2’</a:t>
            </a:r>
          </a:p>
          <a:p>
            <a:r>
              <a:rPr lang="en-US" altLang="en-US"/>
              <a:t>4	-</a:t>
            </a:r>
          </a:p>
          <a:p>
            <a:r>
              <a:rPr lang="en-US" altLang="en-US"/>
              <a:t>5	3, 5, 7</a:t>
            </a:r>
          </a:p>
          <a:p>
            <a:r>
              <a:rPr lang="en-US" altLang="en-US"/>
              <a:t>6	3’,5’,7’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143000" y="4035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066800" y="39624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553200" y="6397625"/>
            <a:ext cx="2008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Total time = 7 * n/2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67F994-5CF0-1DAE-3A70-54BC24289031}"/>
                  </a:ext>
                </a:extLst>
              </p14:cNvPr>
              <p14:cNvContentPartPr/>
              <p14:nvPr/>
            </p14:nvContentPartPr>
            <p14:xfrm>
              <a:off x="974160" y="1425960"/>
              <a:ext cx="8789760" cy="6154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67F994-5CF0-1DAE-3A70-54BC242890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800" y="1416600"/>
                <a:ext cx="8808480" cy="61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96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Unrolling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Code bloat</a:t>
            </a:r>
          </a:p>
          <a:p>
            <a:pPr lvl="1"/>
            <a:r>
              <a:rPr lang="en-US" altLang="en-US"/>
              <a:t>Typical unroll is 4-16x</a:t>
            </a:r>
          </a:p>
          <a:p>
            <a:pPr lvl="1"/>
            <a:r>
              <a:rPr lang="en-US" altLang="en-US"/>
              <a:t>Use profile statistics to only unroll “important” loops</a:t>
            </a:r>
          </a:p>
          <a:p>
            <a:pPr lvl="1"/>
            <a:r>
              <a:rPr lang="en-US" altLang="en-US"/>
              <a:t>But still, code grows fast</a:t>
            </a:r>
          </a:p>
          <a:p>
            <a:r>
              <a:rPr lang="en-US" altLang="en-US"/>
              <a:t>Barrier after across unrolled bodies</a:t>
            </a:r>
          </a:p>
          <a:p>
            <a:pPr lvl="1"/>
            <a:r>
              <a:rPr lang="en-US" altLang="en-US"/>
              <a:t>I.e., for unroll 2, can only overlap iterations 1 and 2, 3 and 4, …</a:t>
            </a:r>
          </a:p>
          <a:p>
            <a:r>
              <a:rPr lang="en-US" altLang="en-US"/>
              <a:t>Does this mean unrolling is bad?</a:t>
            </a:r>
          </a:p>
          <a:p>
            <a:pPr lvl="1"/>
            <a:r>
              <a:rPr lang="en-US" altLang="en-US"/>
              <a:t>No, in some settings its very useful</a:t>
            </a:r>
          </a:p>
          <a:p>
            <a:pPr lvl="2"/>
            <a:r>
              <a:rPr lang="en-US" altLang="en-US"/>
              <a:t>Low trip count</a:t>
            </a:r>
          </a:p>
          <a:p>
            <a:pPr lvl="2"/>
            <a:r>
              <a:rPr lang="en-US" altLang="en-US"/>
              <a:t>Lots of branches in the loop body</a:t>
            </a:r>
          </a:p>
          <a:p>
            <a:pPr lvl="1"/>
            <a:r>
              <a:rPr lang="en-US" altLang="en-US"/>
              <a:t>But, in other settings, there is room for improvement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3268CD-4352-B561-2930-740A0E649252}"/>
                  </a:ext>
                </a:extLst>
              </p14:cNvPr>
              <p14:cNvContentPartPr/>
              <p14:nvPr/>
            </p14:nvContentPartPr>
            <p14:xfrm>
              <a:off x="1521360" y="1371960"/>
              <a:ext cx="7851240" cy="453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3268CD-4352-B561-2930-740A0E6492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2000" y="1362600"/>
                <a:ext cx="7869960" cy="45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705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Overlap Iterations Using Pipelining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004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19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848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9436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" y="2359025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133600" y="1828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93925" y="14859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4191000" y="32766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981200" y="609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438400" y="54864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895600" y="48768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886200" y="4572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4114800" y="4572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4343400" y="4572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5029200" y="41148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495800" y="4800600"/>
            <a:ext cx="4419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With hardware pipelining, while one instruction is in fetch, another is in decode, another in execute.  Same thing here, multiple iterations are processed simultaneously, with each instruction in a separate stage.  1 iteration still takes the same time, but time to complete n iterations is reduced!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251276-EC87-6B11-6524-1B23037AC1D4}"/>
                  </a:ext>
                </a:extLst>
              </p14:cNvPr>
              <p14:cNvContentPartPr/>
              <p14:nvPr/>
            </p14:nvContentPartPr>
            <p14:xfrm>
              <a:off x="734400" y="724320"/>
              <a:ext cx="7064280" cy="601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251276-EC87-6B11-6524-1B23037AC1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040" y="714960"/>
                <a:ext cx="7083000" cy="60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07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81600" y="1825625"/>
            <a:ext cx="2311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</a:t>
            </a:r>
          </a:p>
          <a:p>
            <a:r>
              <a:rPr lang="en-US" altLang="en-US"/>
              <a:t>B    A</a:t>
            </a:r>
          </a:p>
          <a:p>
            <a:r>
              <a:rPr lang="en-US" altLang="en-US"/>
              <a:t>C    B    A</a:t>
            </a:r>
          </a:p>
          <a:p>
            <a:endParaRPr lang="en-US" altLang="en-US"/>
          </a:p>
          <a:p>
            <a:r>
              <a:rPr lang="en-US" altLang="en-US"/>
              <a:t>D    C    B    A</a:t>
            </a:r>
          </a:p>
          <a:p>
            <a:r>
              <a:rPr lang="en-US" altLang="en-US"/>
              <a:t>       D    C    B    A</a:t>
            </a:r>
          </a:p>
          <a:p>
            <a:r>
              <a:rPr lang="en-US" altLang="en-US"/>
              <a:t>         …</a:t>
            </a:r>
          </a:p>
          <a:p>
            <a:r>
              <a:rPr lang="en-US" altLang="en-US"/>
              <a:t>              D    C    B    A</a:t>
            </a:r>
          </a:p>
          <a:p>
            <a:endParaRPr lang="en-US" altLang="en-US"/>
          </a:p>
          <a:p>
            <a:r>
              <a:rPr lang="en-US" altLang="en-US"/>
              <a:t>                     D   C     B</a:t>
            </a:r>
          </a:p>
          <a:p>
            <a:r>
              <a:rPr lang="en-US" altLang="en-US"/>
              <a:t>                           D    C</a:t>
            </a:r>
          </a:p>
          <a:p>
            <a:r>
              <a:rPr lang="en-US" altLang="en-US"/>
              <a:t>                                  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Software Pipeline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67000" y="3273425"/>
            <a:ext cx="34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</a:t>
            </a:r>
          </a:p>
          <a:p>
            <a:r>
              <a:rPr lang="en-US" altLang="en-US"/>
              <a:t>B</a:t>
            </a:r>
          </a:p>
          <a:p>
            <a:r>
              <a:rPr lang="en-US" altLang="en-US"/>
              <a:t>C</a:t>
            </a:r>
          </a:p>
          <a:p>
            <a:r>
              <a:rPr lang="en-US" altLang="en-US"/>
              <a:t>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3000" y="3502025"/>
            <a:ext cx="118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 body</a:t>
            </a:r>
          </a:p>
          <a:p>
            <a:r>
              <a:rPr lang="en-US" altLang="en-US"/>
              <a:t>with 4 ops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90800" y="3276600"/>
            <a:ext cx="4572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791200" y="4267200"/>
            <a:ext cx="182880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7620000" y="4267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5791200" y="42672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105400" y="1676400"/>
            <a:ext cx="1676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5105400" y="1676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5105400" y="27432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181600" y="2895600"/>
            <a:ext cx="2438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848600" y="1749425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Prologue -</a:t>
            </a:r>
          </a:p>
          <a:p>
            <a:r>
              <a:rPr lang="en-US" altLang="en-US">
                <a:solidFill>
                  <a:schemeClr val="tx1"/>
                </a:solidFill>
              </a:rPr>
              <a:t>fill the</a:t>
            </a:r>
          </a:p>
          <a:p>
            <a:r>
              <a:rPr lang="en-US" altLang="en-US">
                <a:solidFill>
                  <a:schemeClr val="tx1"/>
                </a:solidFill>
              </a:rPr>
              <a:t>pipe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772400" y="4340225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Epilogue -</a:t>
            </a:r>
          </a:p>
          <a:p>
            <a:r>
              <a:rPr lang="en-US" altLang="en-US">
                <a:solidFill>
                  <a:schemeClr val="tx1"/>
                </a:solidFill>
              </a:rPr>
              <a:t>drain the</a:t>
            </a:r>
          </a:p>
          <a:p>
            <a:r>
              <a:rPr lang="en-US" altLang="en-US">
                <a:solidFill>
                  <a:schemeClr val="tx1"/>
                </a:solidFill>
              </a:rPr>
              <a:t>pipe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848600" y="3121025"/>
            <a:ext cx="977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Kernel –</a:t>
            </a:r>
          </a:p>
          <a:p>
            <a:r>
              <a:rPr lang="en-US" altLang="en-US">
                <a:solidFill>
                  <a:schemeClr val="tx1"/>
                </a:solidFill>
              </a:rPr>
              <a:t>steady</a:t>
            </a:r>
          </a:p>
          <a:p>
            <a:r>
              <a:rPr lang="en-US" altLang="en-US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724400" y="1676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038600" y="159702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3581400" y="3505200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429000" y="5407025"/>
            <a:ext cx="3892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Steady state: 4 iterations executed</a:t>
            </a:r>
          </a:p>
          <a:p>
            <a:r>
              <a:rPr lang="en-US" altLang="en-US">
                <a:solidFill>
                  <a:schemeClr val="tx1"/>
                </a:solidFill>
              </a:rPr>
              <a:t>simultaneously, 1 operation from each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iteration.  Every cycle, an iteration starts</a:t>
            </a:r>
          </a:p>
          <a:p>
            <a:r>
              <a:rPr lang="en-US" altLang="en-US">
                <a:solidFill>
                  <a:schemeClr val="tx1"/>
                </a:solidFill>
              </a:rPr>
              <a:t>and finishes when the pipe is full</a:t>
            </a:r>
            <a:r>
              <a:rPr lang="en-US" altLang="en-US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0E1077-63DB-9449-CDE5-E53850915021}"/>
                  </a:ext>
                </a:extLst>
              </p14:cNvPr>
              <p14:cNvContentPartPr/>
              <p14:nvPr/>
            </p14:nvContentPartPr>
            <p14:xfrm>
              <a:off x="1087200" y="1020960"/>
              <a:ext cx="7034760" cy="475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0E1077-63DB-9449-CDE5-E538509150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840" y="1011600"/>
                <a:ext cx="7053480" cy="47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70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Software Pipelines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Lots of software pipelining techniques out there</a:t>
            </a:r>
          </a:p>
          <a:p>
            <a:r>
              <a:rPr lang="en-US" altLang="en-US" sz="2000"/>
              <a:t>Modulo scheduling</a:t>
            </a:r>
          </a:p>
          <a:p>
            <a:pPr lvl="1"/>
            <a:r>
              <a:rPr lang="en-US" altLang="en-US" sz="1800"/>
              <a:t>Most widely adopted</a:t>
            </a:r>
          </a:p>
          <a:p>
            <a:pPr lvl="1"/>
            <a:r>
              <a:rPr lang="en-US" altLang="en-US" sz="1800"/>
              <a:t>Practical to implement, yields good results</a:t>
            </a:r>
          </a:p>
          <a:p>
            <a:r>
              <a:rPr lang="en-US" altLang="en-US" sz="2000"/>
              <a:t>Conceptual strategy</a:t>
            </a:r>
          </a:p>
          <a:p>
            <a:pPr lvl="1"/>
            <a:r>
              <a:rPr lang="en-US" altLang="en-US" sz="1800"/>
              <a:t>Unroll the loop completely</a:t>
            </a:r>
          </a:p>
          <a:p>
            <a:pPr lvl="1"/>
            <a:r>
              <a:rPr lang="en-US" altLang="en-US" sz="1800"/>
              <a:t>Then, schedule the code completely with 2 constraints</a:t>
            </a:r>
          </a:p>
          <a:p>
            <a:pPr lvl="2"/>
            <a:r>
              <a:rPr lang="en-US" altLang="en-US" sz="1600"/>
              <a:t>All iteration bodies have identical schedules</a:t>
            </a:r>
          </a:p>
          <a:p>
            <a:pPr lvl="2"/>
            <a:r>
              <a:rPr lang="en-US" altLang="en-US" sz="1600"/>
              <a:t>Each iteration is scheduled to start some fixed number of cycles later than the previous iteration</a:t>
            </a:r>
          </a:p>
          <a:p>
            <a:pPr lvl="1"/>
            <a:r>
              <a:rPr lang="en-US" altLang="en-US" sz="1800" u="sng"/>
              <a:t>Initiation Interval</a:t>
            </a:r>
            <a:r>
              <a:rPr lang="en-US" altLang="en-US" sz="1800"/>
              <a:t> (II) = fixed delay between the start of successive iterations</a:t>
            </a:r>
          </a:p>
          <a:p>
            <a:pPr lvl="1"/>
            <a:r>
              <a:rPr lang="en-US" altLang="en-US" sz="1800"/>
              <a:t>Given the 2 constraints, the unrolled schedule is repetitive (kernel) except the portion at the beginning (prologue) and end (epilogue)</a:t>
            </a:r>
          </a:p>
          <a:p>
            <a:pPr lvl="2"/>
            <a:r>
              <a:rPr lang="en-US" altLang="en-US" sz="1600"/>
              <a:t>Kernel can be re-rolled to yield a new loop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91F32B-A4FE-5C15-F165-F31FEB355387}"/>
                  </a:ext>
                </a:extLst>
              </p14:cNvPr>
              <p14:cNvContentPartPr/>
              <p14:nvPr/>
            </p14:nvContentPartPr>
            <p14:xfrm>
              <a:off x="1008360" y="1453680"/>
              <a:ext cx="9050040" cy="532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91F32B-A4FE-5C15-F165-F31FEB3553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000" y="1444320"/>
                <a:ext cx="9068760" cy="53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663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Software Pipelines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Create a schedule for 1 iteration of the loop such that when the same schedule is repeated at intervals of II cycles</a:t>
            </a:r>
          </a:p>
          <a:p>
            <a:pPr lvl="1"/>
            <a:r>
              <a:rPr lang="en-US" altLang="en-US"/>
              <a:t>No intra-iteration dependence is violated</a:t>
            </a:r>
          </a:p>
          <a:p>
            <a:pPr lvl="1"/>
            <a:r>
              <a:rPr lang="en-US" altLang="en-US"/>
              <a:t>No inter-iteration dependence is violated</a:t>
            </a:r>
          </a:p>
          <a:p>
            <a:pPr lvl="1"/>
            <a:r>
              <a:rPr lang="en-US" altLang="en-US"/>
              <a:t>No resource conflict arises between operation in same or distinct iterations</a:t>
            </a:r>
          </a:p>
          <a:p>
            <a:r>
              <a:rPr lang="en-US" altLang="en-US"/>
              <a:t>We will start out assuming Intel Itanium-style hardware support, then remove it later</a:t>
            </a:r>
          </a:p>
          <a:p>
            <a:pPr lvl="1"/>
            <a:r>
              <a:rPr lang="en-US" altLang="en-US"/>
              <a:t>Rotating registers</a:t>
            </a:r>
          </a:p>
          <a:p>
            <a:pPr lvl="1"/>
            <a:r>
              <a:rPr lang="en-US" altLang="en-US"/>
              <a:t>Predicates</a:t>
            </a:r>
          </a:p>
          <a:p>
            <a:pPr lvl="1"/>
            <a:r>
              <a:rPr lang="en-US" altLang="en-US"/>
              <a:t>Software pipeline loop branch</a:t>
            </a:r>
          </a:p>
          <a:p>
            <a:pPr lvl="1"/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B3F122-3FED-07EC-3F7D-0235DD6828B1}"/>
                  </a:ext>
                </a:extLst>
              </p14:cNvPr>
              <p14:cNvContentPartPr/>
              <p14:nvPr/>
            </p14:nvContentPartPr>
            <p14:xfrm>
              <a:off x="861120" y="2053440"/>
              <a:ext cx="8400960" cy="470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B3F122-3FED-07EC-3F7D-0235DD6828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760" y="2044080"/>
                <a:ext cx="8419680" cy="47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3216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76400" y="42672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1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33600" y="36576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2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90800" y="3048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3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6764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60525" y="34671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676400" y="2743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736725" y="24003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4314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>
                <a:solidFill>
                  <a:schemeClr val="tx1"/>
                </a:solidFill>
              </a:rPr>
              <a:t>Initiation Interval</a:t>
            </a:r>
            <a:r>
              <a:rPr lang="en-US" altLang="en-US" sz="2000">
                <a:solidFill>
                  <a:schemeClr val="tx1"/>
                </a:solidFill>
              </a:rPr>
              <a:t> (II) = fixed delay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between the start of successive iterations</a:t>
            </a:r>
            <a:endParaRPr lang="en-US" altLang="en-US"/>
          </a:p>
          <a:p>
            <a:endParaRPr lang="en-US" altLang="en-US"/>
          </a:p>
          <a:p>
            <a:r>
              <a:rPr lang="en-US" altLang="en-US" sz="2000">
                <a:solidFill>
                  <a:schemeClr val="tx1"/>
                </a:solidFill>
              </a:rPr>
              <a:t>Each iteration can be divided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into </a:t>
            </a:r>
            <a:r>
              <a:rPr lang="en-US" altLang="en-US" sz="2000" u="sng">
                <a:solidFill>
                  <a:schemeClr val="tx1"/>
                </a:solidFill>
              </a:rPr>
              <a:t>stages</a:t>
            </a:r>
            <a:r>
              <a:rPr lang="en-US" altLang="en-US" sz="2000">
                <a:solidFill>
                  <a:schemeClr val="tx1"/>
                </a:solidFill>
              </a:rPr>
              <a:t> consisting of II cycles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each</a:t>
            </a:r>
          </a:p>
          <a:p>
            <a:endParaRPr lang="en-US" altLang="en-US" sz="2000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Number of stages in 1 iteration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is termed the </a:t>
            </a:r>
            <a:r>
              <a:rPr lang="en-US" altLang="en-US" sz="2000" u="sng">
                <a:solidFill>
                  <a:schemeClr val="tx1"/>
                </a:solidFill>
              </a:rPr>
              <a:t>stage count (SC)</a:t>
            </a:r>
          </a:p>
          <a:p>
            <a:endParaRPr lang="en-US" altLang="en-US" sz="2000" u="sng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Takes SC-1 cycles to fill/drain the pipe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676400" y="4953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133600" y="4953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C4DC93-29BF-E425-A45D-7D4CBC046A6D}"/>
                  </a:ext>
                </a:extLst>
              </p14:cNvPr>
              <p14:cNvContentPartPr/>
              <p14:nvPr/>
            </p14:nvContentPartPr>
            <p14:xfrm>
              <a:off x="1612440" y="2144520"/>
              <a:ext cx="6443640" cy="425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C4DC93-29BF-E425-A45D-7D4CBC046A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3080" y="2135160"/>
                <a:ext cx="6462360" cy="42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774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 Usage Legality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Need to guarantee that</a:t>
            </a:r>
          </a:p>
          <a:p>
            <a:pPr lvl="1"/>
            <a:r>
              <a:rPr lang="en-US" altLang="en-US"/>
              <a:t>No resource is used at 2 points in time that are separated by an interval which is a multiple of II</a:t>
            </a:r>
          </a:p>
          <a:p>
            <a:pPr lvl="1"/>
            <a:r>
              <a:rPr lang="en-US" altLang="en-US"/>
              <a:t>I.E., within a single iteration, the same resource is never used more than 1x at the same time modulo II</a:t>
            </a:r>
          </a:p>
          <a:p>
            <a:pPr lvl="1"/>
            <a:r>
              <a:rPr lang="en-US" altLang="en-US"/>
              <a:t>Known as </a:t>
            </a:r>
            <a:r>
              <a:rPr lang="en-US" altLang="en-US" u="sng"/>
              <a:t>modulo constraint</a:t>
            </a:r>
            <a:r>
              <a:rPr lang="en-US" altLang="en-US"/>
              <a:t>, where the name modulo scheduling comes from</a:t>
            </a:r>
          </a:p>
          <a:p>
            <a:pPr lvl="1"/>
            <a:r>
              <a:rPr lang="en-US" altLang="en-US" u="sng"/>
              <a:t>Modulo reservation table</a:t>
            </a:r>
            <a:r>
              <a:rPr lang="en-US" altLang="en-US"/>
              <a:t> solves this problem</a:t>
            </a:r>
          </a:p>
          <a:p>
            <a:pPr lvl="2"/>
            <a:r>
              <a:rPr lang="en-US" altLang="en-US"/>
              <a:t>To schedule an op at time T needing resource R</a:t>
            </a:r>
          </a:p>
          <a:p>
            <a:pPr lvl="3"/>
            <a:r>
              <a:rPr lang="en-US" altLang="en-US"/>
              <a:t>The entry for R at T mod II must be free</a:t>
            </a:r>
          </a:p>
          <a:p>
            <a:pPr lvl="2"/>
            <a:r>
              <a:rPr lang="en-US" altLang="en-US"/>
              <a:t>Mark busy at T mod II if schedule</a:t>
            </a:r>
          </a:p>
          <a:p>
            <a:pPr lvl="1"/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943600" y="5410200"/>
            <a:ext cx="2743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4008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8580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3152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77724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82296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943600" y="5791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943600" y="62484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562600" y="5407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562600" y="5864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562600" y="6321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495800" y="57912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8674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3246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781800" y="51276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2390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bus0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76962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8229600" y="51054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8259763" y="5392738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pitchFamily="2" charset="2"/>
              <a:buChar char="v"/>
            </a:pPr>
            <a:endParaRPr lang="en-US" altLang="en-US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86AFA4-FB5B-E9B9-1A38-59B97FE02A2E}"/>
                  </a:ext>
                </a:extLst>
              </p14:cNvPr>
              <p14:cNvContentPartPr/>
              <p14:nvPr/>
            </p14:nvContentPartPr>
            <p14:xfrm>
              <a:off x="730080" y="772560"/>
              <a:ext cx="9328320" cy="606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86AFA4-FB5B-E9B9-1A38-59B97FE02A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720" y="763200"/>
                <a:ext cx="9347040" cy="60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992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Dependences in a Loop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r>
              <a:rPr lang="en-US" altLang="en-US" sz="2000"/>
              <a:t>Need worry about 2 kinds</a:t>
            </a:r>
          </a:p>
          <a:p>
            <a:pPr lvl="1"/>
            <a:r>
              <a:rPr lang="en-US" altLang="en-US" sz="1800"/>
              <a:t>Intra-iteration</a:t>
            </a:r>
          </a:p>
          <a:p>
            <a:pPr lvl="1"/>
            <a:r>
              <a:rPr lang="en-US" altLang="en-US" sz="1800"/>
              <a:t>Inter-iteration</a:t>
            </a:r>
          </a:p>
          <a:p>
            <a:r>
              <a:rPr lang="en-US" altLang="en-US" sz="2000"/>
              <a:t>Delay</a:t>
            </a:r>
          </a:p>
          <a:p>
            <a:pPr lvl="1"/>
            <a:r>
              <a:rPr lang="en-US" altLang="en-US" sz="1800"/>
              <a:t>Minimum time interval between the start of operations</a:t>
            </a:r>
          </a:p>
          <a:p>
            <a:pPr lvl="1"/>
            <a:r>
              <a:rPr lang="en-US" altLang="en-US" sz="1800"/>
              <a:t>Operation read/write times</a:t>
            </a:r>
          </a:p>
          <a:p>
            <a:r>
              <a:rPr lang="en-US" altLang="en-US" sz="2000"/>
              <a:t>Distance</a:t>
            </a:r>
          </a:p>
          <a:p>
            <a:pPr lvl="1"/>
            <a:r>
              <a:rPr lang="en-US" altLang="en-US" sz="1800"/>
              <a:t>Number of iterations separating the 2 operations involved</a:t>
            </a:r>
          </a:p>
          <a:p>
            <a:pPr lvl="1"/>
            <a:r>
              <a:rPr lang="en-US" altLang="en-US" sz="1800"/>
              <a:t>Distance of 0 means intra-iteration</a:t>
            </a:r>
          </a:p>
          <a:p>
            <a:r>
              <a:rPr lang="en-US" altLang="en-US" sz="2000"/>
              <a:t>Recurrence manifests itself as a circuit in the dependence graph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64770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6477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6477000" y="4038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477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629400" y="2667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6629400" y="3810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6311900" y="2667000"/>
            <a:ext cx="241300" cy="914400"/>
          </a:xfrm>
          <a:custGeom>
            <a:avLst/>
            <a:gdLst>
              <a:gd name="T0" fmla="*/ 2147483646 w 152"/>
              <a:gd name="T1" fmla="*/ 0 h 576"/>
              <a:gd name="T2" fmla="*/ 2147483646 w 152"/>
              <a:gd name="T3" fmla="*/ 2147483646 h 576"/>
              <a:gd name="T4" fmla="*/ 2147483646 w 152"/>
              <a:gd name="T5" fmla="*/ 2147483646 h 576"/>
              <a:gd name="T6" fmla="*/ 2147483646 w 152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576">
                <a:moveTo>
                  <a:pt x="152" y="0"/>
                </a:moveTo>
                <a:cubicBezTo>
                  <a:pt x="116" y="64"/>
                  <a:pt x="80" y="128"/>
                  <a:pt x="56" y="192"/>
                </a:cubicBezTo>
                <a:cubicBezTo>
                  <a:pt x="32" y="256"/>
                  <a:pt x="0" y="320"/>
                  <a:pt x="8" y="384"/>
                </a:cubicBezTo>
                <a:cubicBezTo>
                  <a:pt x="16" y="448"/>
                  <a:pt x="88" y="544"/>
                  <a:pt x="104" y="57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6705600" y="3200400"/>
            <a:ext cx="241300" cy="914400"/>
          </a:xfrm>
          <a:custGeom>
            <a:avLst/>
            <a:gdLst>
              <a:gd name="T0" fmla="*/ 0 w 152"/>
              <a:gd name="T1" fmla="*/ 0 h 576"/>
              <a:gd name="T2" fmla="*/ 2147483646 w 152"/>
              <a:gd name="T3" fmla="*/ 2147483646 h 576"/>
              <a:gd name="T4" fmla="*/ 2147483646 w 152"/>
              <a:gd name="T5" fmla="*/ 2147483646 h 576"/>
              <a:gd name="T6" fmla="*/ 2147483646 w 152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576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52" y="264"/>
                  <a:pt x="144" y="336"/>
                </a:cubicBezTo>
                <a:cubicBezTo>
                  <a:pt x="136" y="408"/>
                  <a:pt x="92" y="492"/>
                  <a:pt x="48" y="57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6629400" y="2057400"/>
            <a:ext cx="850900" cy="2489200"/>
          </a:xfrm>
          <a:custGeom>
            <a:avLst/>
            <a:gdLst>
              <a:gd name="T0" fmla="*/ 0 w 536"/>
              <a:gd name="T1" fmla="*/ 2147483646 h 1568"/>
              <a:gd name="T2" fmla="*/ 2147483646 w 536"/>
              <a:gd name="T3" fmla="*/ 2147483646 h 1568"/>
              <a:gd name="T4" fmla="*/ 2147483646 w 536"/>
              <a:gd name="T5" fmla="*/ 2147483646 h 1568"/>
              <a:gd name="T6" fmla="*/ 2147483646 w 536"/>
              <a:gd name="T7" fmla="*/ 2147483646 h 1568"/>
              <a:gd name="T8" fmla="*/ 2147483646 w 536"/>
              <a:gd name="T9" fmla="*/ 2147483646 h 1568"/>
              <a:gd name="T10" fmla="*/ 2147483646 w 536"/>
              <a:gd name="T11" fmla="*/ 2147483646 h 1568"/>
              <a:gd name="T12" fmla="*/ 2147483646 w 536"/>
              <a:gd name="T13" fmla="*/ 0 h 1568"/>
              <a:gd name="T14" fmla="*/ 2147483646 w 536"/>
              <a:gd name="T15" fmla="*/ 2147483646 h 15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6" h="1568">
                <a:moveTo>
                  <a:pt x="0" y="1440"/>
                </a:moveTo>
                <a:cubicBezTo>
                  <a:pt x="8" y="1480"/>
                  <a:pt x="16" y="1520"/>
                  <a:pt x="48" y="1536"/>
                </a:cubicBezTo>
                <a:cubicBezTo>
                  <a:pt x="80" y="1552"/>
                  <a:pt x="136" y="1568"/>
                  <a:pt x="192" y="1536"/>
                </a:cubicBezTo>
                <a:cubicBezTo>
                  <a:pt x="248" y="1504"/>
                  <a:pt x="328" y="1464"/>
                  <a:pt x="384" y="1344"/>
                </a:cubicBezTo>
                <a:cubicBezTo>
                  <a:pt x="440" y="1224"/>
                  <a:pt x="520" y="1008"/>
                  <a:pt x="528" y="816"/>
                </a:cubicBezTo>
                <a:cubicBezTo>
                  <a:pt x="536" y="624"/>
                  <a:pt x="480" y="328"/>
                  <a:pt x="432" y="192"/>
                </a:cubicBezTo>
                <a:cubicBezTo>
                  <a:pt x="384" y="56"/>
                  <a:pt x="304" y="0"/>
                  <a:pt x="240" y="0"/>
                </a:cubicBezTo>
                <a:cubicBezTo>
                  <a:pt x="176" y="0"/>
                  <a:pt x="112" y="96"/>
                  <a:pt x="48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613525" y="2601913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&lt;1,1&gt;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781800" y="32734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&lt;1,0&gt;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467600" y="31972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&lt;1,2&gt;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867400" y="27400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&lt;1,2&gt;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019800" y="37306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&lt;1,0&gt;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867400" y="60166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&lt;delay, distance&gt;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410200" y="5559425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</a:pPr>
            <a:r>
              <a:rPr lang="en-US" altLang="en-US">
                <a:solidFill>
                  <a:schemeClr val="tx1"/>
                </a:solidFill>
              </a:rPr>
              <a:t>Edges annotated with tuple</a:t>
            </a:r>
          </a:p>
        </p:txBody>
      </p:sp>
    </p:spTree>
    <p:extLst>
      <p:ext uri="{BB962C8B-B14F-4D97-AF65-F5344CB8AC3E}">
        <p14:creationId xmlns:p14="http://schemas.microsoft.com/office/powerpoint/2010/main" val="328170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Generalize Scheduling Beyond a Basic Block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Superblock </a:t>
            </a:r>
          </a:p>
          <a:p>
            <a:pPr lvl="1"/>
            <a:r>
              <a:rPr lang="en-US" altLang="en-US"/>
              <a:t>Single entry</a:t>
            </a:r>
          </a:p>
          <a:p>
            <a:pPr lvl="1"/>
            <a:r>
              <a:rPr lang="en-US" altLang="en-US"/>
              <a:t>Multiple exits (side exits)</a:t>
            </a:r>
          </a:p>
          <a:p>
            <a:pPr lvl="1"/>
            <a:r>
              <a:rPr lang="en-US" altLang="en-US"/>
              <a:t>No side entries</a:t>
            </a:r>
          </a:p>
          <a:p>
            <a:r>
              <a:rPr lang="en-US" altLang="en-US"/>
              <a:t>Schedule just like a BB</a:t>
            </a:r>
          </a:p>
          <a:p>
            <a:pPr lvl="1"/>
            <a:r>
              <a:rPr lang="en-US" altLang="en-US"/>
              <a:t>Priority calculations needs change</a:t>
            </a:r>
          </a:p>
          <a:p>
            <a:pPr lvl="1"/>
            <a:r>
              <a:rPr lang="en-US" altLang="en-US"/>
              <a:t>Dealing with control deps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019800" y="2514600"/>
            <a:ext cx="1066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019800" y="3276600"/>
            <a:ext cx="1066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019800" y="4038600"/>
            <a:ext cx="1066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7086600" y="3276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086600" y="4038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086600" y="4800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553200" y="4800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8E3081-73D9-FDF7-EB01-E1B2402578DC}"/>
                  </a:ext>
                </a:extLst>
              </p14:cNvPr>
              <p14:cNvContentPartPr/>
              <p14:nvPr/>
            </p14:nvContentPartPr>
            <p14:xfrm>
              <a:off x="1156680" y="1728360"/>
              <a:ext cx="6687000" cy="356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8E3081-73D9-FDF7-EB01-E1B2402578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7320" y="1719000"/>
                <a:ext cx="6705720" cy="35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93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Dynamic Single Assignment (DSA) Form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4568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47800" y="44958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90600" y="1597025"/>
            <a:ext cx="7454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Impossible to overlap iterations because each iteration writes to the same </a:t>
            </a:r>
          </a:p>
          <a:p>
            <a:r>
              <a:rPr lang="en-US" altLang="en-US">
                <a:solidFill>
                  <a:schemeClr val="tx1"/>
                </a:solidFill>
              </a:rPr>
              <a:t>register.  So, we’ll have to remove the anti and output dependences.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Virtual rotating registers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Each register is an infinite push down array (</a:t>
            </a:r>
            <a:r>
              <a:rPr lang="en-US" altLang="en-US" u="sng">
                <a:solidFill>
                  <a:schemeClr val="tx1"/>
                </a:solidFill>
              </a:rPr>
              <a:t>Expanded virtual reg or EVR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Write to top element, but can reference any element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Remap operation slides everything down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chemeClr val="tx1"/>
                </a:solidFill>
              </a:rPr>
              <a:t>r[n] changes to r[n+1]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program is in DSA form if the same virtual register (EVR element) is never</a:t>
            </a:r>
          </a:p>
          <a:p>
            <a:r>
              <a:rPr lang="en-US" altLang="en-US">
                <a:solidFill>
                  <a:schemeClr val="tx1"/>
                </a:solidFill>
              </a:rPr>
              <a:t>assigned to more than 1x on any dynamic execution path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57800" y="44926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181600" y="44196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67200" y="52578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11613" y="5888038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DSA</a:t>
            </a:r>
          </a:p>
          <a:p>
            <a:pPr algn="ctr"/>
            <a:r>
              <a:rPr lang="en-US" altLang="en-US" sz="1600">
                <a:solidFill>
                  <a:schemeClr val="tx1"/>
                </a:solidFill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237548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Realization of EVRs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EVR may contain an unlimited number values</a:t>
            </a:r>
          </a:p>
          <a:p>
            <a:pPr lvl="1"/>
            <a:r>
              <a:rPr lang="en-US" altLang="en-US"/>
              <a:t>But, only a finite contiguous set of elements of an EVR are ever live at any point in time</a:t>
            </a:r>
          </a:p>
          <a:p>
            <a:pPr lvl="1"/>
            <a:r>
              <a:rPr lang="en-US" altLang="en-US"/>
              <a:t>These must be given physical registers</a:t>
            </a:r>
          </a:p>
          <a:p>
            <a:r>
              <a:rPr lang="en-US" altLang="en-US"/>
              <a:t>Conventional register file</a:t>
            </a:r>
          </a:p>
          <a:p>
            <a:pPr lvl="1"/>
            <a:r>
              <a:rPr lang="en-US" altLang="en-US"/>
              <a:t>Remaps are essentially copies, so each EVR is realized by a set of physical registers and copies are inserted</a:t>
            </a:r>
          </a:p>
          <a:p>
            <a:r>
              <a:rPr lang="en-US" altLang="en-US"/>
              <a:t>Rotating registers</a:t>
            </a:r>
          </a:p>
          <a:p>
            <a:pPr lvl="1"/>
            <a:r>
              <a:rPr lang="en-US" altLang="en-US"/>
              <a:t>Direct support for EVRs</a:t>
            </a:r>
          </a:p>
          <a:p>
            <a:pPr lvl="1"/>
            <a:r>
              <a:rPr lang="en-US" altLang="en-US"/>
              <a:t>No copies needed</a:t>
            </a:r>
          </a:p>
          <a:p>
            <a:pPr lvl="1"/>
            <a:r>
              <a:rPr lang="en-US" altLang="en-US"/>
              <a:t>File “rotated” after each loop iteration is completed</a:t>
            </a:r>
          </a:p>
        </p:txBody>
      </p:sp>
    </p:spTree>
    <p:extLst>
      <p:ext uri="{BB962C8B-B14F-4D97-AF65-F5344CB8AC3E}">
        <p14:creationId xmlns:p14="http://schemas.microsoft.com/office/powerpoint/2010/main" val="332047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Dependence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2438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6477000" y="5791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6294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6294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66294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6286500" y="23622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6705600" y="35814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6311900" y="4267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6705600" y="1803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6629400" y="3810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67056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355725" y="5372100"/>
            <a:ext cx="2787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In DSA form, there are no</a:t>
            </a:r>
          </a:p>
          <a:p>
            <a:r>
              <a:rPr lang="en-US" altLang="en-US">
                <a:solidFill>
                  <a:schemeClr val="tx1"/>
                </a:solidFill>
              </a:rPr>
              <a:t>inter-iteration anti or output 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dependences!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003925" y="44561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629400" y="550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791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2484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553200" y="2360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315200" y="177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7724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9342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858000" y="3808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6781800" y="3451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6705600" y="3048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5715000" y="62452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</p:spTree>
    <p:extLst>
      <p:ext uri="{BB962C8B-B14F-4D97-AF65-F5344CB8AC3E}">
        <p14:creationId xmlns:p14="http://schemas.microsoft.com/office/powerpoint/2010/main" val="3972126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Problem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55725" y="49911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Draw the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showing both intra and inter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 dependences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6716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</a:t>
            </a:r>
            <a:r>
              <a:rPr lang="en-US" altLang="en-US" dirty="0" err="1"/>
              <a:t>Lstart</a:t>
            </a:r>
            <a:r>
              <a:rPr lang="en-US" altLang="en-US" dirty="0"/>
              <a:t> in a Superblock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Not a single </a:t>
            </a:r>
            <a:r>
              <a:rPr lang="en-US" altLang="en-US" dirty="0" err="1"/>
              <a:t>Lstart</a:t>
            </a:r>
            <a:r>
              <a:rPr lang="en-US" altLang="en-US" dirty="0"/>
              <a:t> any more</a:t>
            </a:r>
          </a:p>
          <a:p>
            <a:pPr lvl="1"/>
            <a:r>
              <a:rPr lang="en-US" altLang="en-US" dirty="0"/>
              <a:t>1 per exit branch (</a:t>
            </a:r>
            <a:r>
              <a:rPr lang="en-US" altLang="en-US" dirty="0" err="1"/>
              <a:t>Lstart</a:t>
            </a:r>
            <a:r>
              <a:rPr lang="en-US" altLang="en-US" dirty="0"/>
              <a:t> is a vector!)</a:t>
            </a:r>
          </a:p>
          <a:p>
            <a:pPr lvl="1"/>
            <a:r>
              <a:rPr lang="en-US" altLang="en-US" dirty="0"/>
              <a:t>Exit branches have probabilities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492875" y="2625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58832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934200" y="3886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6111875" y="2930525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721475" y="2930525"/>
            <a:ext cx="365125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035675" y="3540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111875" y="27749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934200" y="3121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730875" y="36131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883275" y="3921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5883275" y="4606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6035675" y="42259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883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6035675" y="49117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6111875" y="4191000"/>
            <a:ext cx="898525" cy="110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7162800" y="4191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7315200" y="4645025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Exit0 (25%)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035675" y="5597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638800" y="6092825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Exit1 (75%)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715000" y="4187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715000" y="4873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6553200" y="4187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066800" y="3959225"/>
            <a:ext cx="36086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op	</a:t>
            </a:r>
            <a:r>
              <a:rPr lang="en-US" altLang="en-US" dirty="0" err="1"/>
              <a:t>Estart</a:t>
            </a:r>
            <a:r>
              <a:rPr lang="en-US" altLang="en-US" dirty="0"/>
              <a:t>	Lstart0	Lstart1</a:t>
            </a:r>
          </a:p>
          <a:p>
            <a:r>
              <a:rPr lang="en-US" altLang="en-US" dirty="0"/>
              <a:t>1	0	0	0</a:t>
            </a:r>
          </a:p>
          <a:p>
            <a:r>
              <a:rPr lang="en-US" altLang="en-US" dirty="0"/>
              <a:t>2	1	2	1</a:t>
            </a:r>
          </a:p>
          <a:p>
            <a:r>
              <a:rPr lang="en-US" altLang="en-US" dirty="0"/>
              <a:t>3	2	-	2</a:t>
            </a:r>
          </a:p>
          <a:p>
            <a:r>
              <a:rPr lang="en-US" altLang="en-US" dirty="0"/>
              <a:t>4	3	3	4</a:t>
            </a:r>
          </a:p>
          <a:p>
            <a:r>
              <a:rPr lang="en-US" altLang="en-US" dirty="0"/>
              <a:t>5	3	-	3</a:t>
            </a:r>
          </a:p>
          <a:p>
            <a:r>
              <a:rPr lang="en-US" altLang="en-US" dirty="0"/>
              <a:t>6	5	-	5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6096000" y="35052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553200" y="3502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C875A8-904E-C1A7-BAFA-47D0EA3614B6}"/>
                  </a:ext>
                </a:extLst>
              </p14:cNvPr>
              <p14:cNvContentPartPr/>
              <p14:nvPr/>
            </p14:nvContentPartPr>
            <p14:xfrm>
              <a:off x="1746720" y="2361240"/>
              <a:ext cx="7068960" cy="459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C875A8-904E-C1A7-BAFA-47D0EA3614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360" y="2351880"/>
                <a:ext cx="7087680" cy="46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58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Operation Priority in a Superblock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Priority – Dependence height and speculative yield</a:t>
            </a:r>
          </a:p>
          <a:p>
            <a:pPr lvl="1"/>
            <a:r>
              <a:rPr lang="en-US" altLang="en-US"/>
              <a:t>Height from op to exit * probability of exit</a:t>
            </a:r>
          </a:p>
          <a:p>
            <a:pPr lvl="1"/>
            <a:r>
              <a:rPr lang="en-US" altLang="en-US"/>
              <a:t>Sum up across all exits in the superblock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7775575" y="3082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7165975" y="3692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8216900" y="4343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7394575" y="3387725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8004175" y="3387725"/>
            <a:ext cx="365125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7318375" y="39973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394575" y="32321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216900" y="3578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013575" y="40703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7165975" y="437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7165975" y="5064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318375" y="4683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7165975" y="5749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7318375" y="53689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7394575" y="4648200"/>
            <a:ext cx="898525" cy="110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8445500" y="46482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8140700" y="5102225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Exit0 (25%)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7318375" y="60547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921500" y="64008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Exit1 (75%)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997700" y="4645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997700" y="5330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835900" y="4645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97379" y="3865562"/>
            <a:ext cx="615264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op	</a:t>
            </a:r>
            <a:r>
              <a:rPr lang="en-US" altLang="en-US" dirty="0" err="1"/>
              <a:t>Estart</a:t>
            </a:r>
            <a:r>
              <a:rPr lang="en-US" altLang="en-US" dirty="0"/>
              <a:t>	Lstart0	Lstart1	Priority</a:t>
            </a:r>
          </a:p>
          <a:p>
            <a:r>
              <a:rPr lang="en-US" altLang="en-US" dirty="0"/>
              <a:t>1	 0	0	0 	.25(3-0+1) + .75(5-0+1)</a:t>
            </a:r>
          </a:p>
          <a:p>
            <a:r>
              <a:rPr lang="en-US" altLang="en-US" dirty="0"/>
              <a:t>2	 1	2	1	.25(3-2+1) + .75(5-1+1)</a:t>
            </a:r>
          </a:p>
          <a:p>
            <a:r>
              <a:rPr lang="en-US" altLang="en-US" dirty="0"/>
              <a:t>3	 2	-	2	.75(5-2+1)</a:t>
            </a:r>
          </a:p>
          <a:p>
            <a:r>
              <a:rPr lang="en-US" altLang="en-US" dirty="0"/>
              <a:t>4	 3	3	4	.25(3-3+1) + .75(5-4+1)</a:t>
            </a:r>
          </a:p>
          <a:p>
            <a:r>
              <a:rPr lang="en-US" altLang="en-US" dirty="0"/>
              <a:t>5	 3	-	3	.75(5-3+1)</a:t>
            </a:r>
          </a:p>
          <a:p>
            <a:r>
              <a:rPr lang="en-US" altLang="en-US" dirty="0"/>
              <a:t>6	 5	-	5	.75(5-5+1)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378700" y="3962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835900" y="3959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838200" y="2740025"/>
            <a:ext cx="5894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Priority(op) = </a:t>
            </a:r>
            <a:r>
              <a:rPr lang="en-US" altLang="en-US" dirty="0">
                <a:solidFill>
                  <a:schemeClr val="tx1"/>
                </a:solidFill>
              </a:rPr>
              <a:t>SUM</a:t>
            </a:r>
            <a:r>
              <a:rPr lang="en-US" altLang="en-US" dirty="0"/>
              <a:t>(</a:t>
            </a:r>
            <a:r>
              <a:rPr lang="en-US" altLang="en-US" dirty="0" err="1"/>
              <a:t>Probi</a:t>
            </a:r>
            <a:r>
              <a:rPr lang="en-US" altLang="en-US" dirty="0"/>
              <a:t> * (</a:t>
            </a:r>
            <a:r>
              <a:rPr lang="en-US" altLang="en-US" dirty="0" err="1"/>
              <a:t>MAX_Lstarti</a:t>
            </a:r>
            <a:r>
              <a:rPr lang="en-US" altLang="en-US" dirty="0"/>
              <a:t> – </a:t>
            </a:r>
            <a:r>
              <a:rPr lang="en-US" altLang="en-US" dirty="0" err="1"/>
              <a:t>Lstarti</a:t>
            </a:r>
            <a:r>
              <a:rPr lang="en-US" altLang="en-US" dirty="0"/>
              <a:t>(op) + 1))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905000" y="3044825"/>
            <a:ext cx="1744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</a:rPr>
              <a:t>valid late times for 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67BD51-7B7E-1DAD-8A63-5AD29EAF52F2}"/>
                  </a:ext>
                </a:extLst>
              </p14:cNvPr>
              <p14:cNvContentPartPr/>
              <p14:nvPr/>
            </p14:nvContentPartPr>
            <p14:xfrm>
              <a:off x="292680" y="1573560"/>
              <a:ext cx="9290880" cy="527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67BD51-7B7E-1DAD-8A63-5AD29EAF52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320" y="1564200"/>
                <a:ext cx="9309600" cy="52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64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Dependences in a Superblock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79525" y="2247900"/>
            <a:ext cx="22272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r2 + r3</a:t>
            </a:r>
          </a:p>
          <a:p>
            <a:r>
              <a:rPr lang="en-US" altLang="en-US"/>
              <a:t>2: r4 = load(r1)</a:t>
            </a:r>
          </a:p>
          <a:p>
            <a:r>
              <a:rPr lang="en-US" altLang="en-US"/>
              <a:t>3: p1 = cmpp(r3 == 0)</a:t>
            </a:r>
          </a:p>
          <a:p>
            <a:r>
              <a:rPr lang="en-US" altLang="en-US"/>
              <a:t>4: branch p1 Exit1</a:t>
            </a:r>
          </a:p>
          <a:p>
            <a:r>
              <a:rPr lang="en-US" altLang="en-US"/>
              <a:t>5: store (r4, -1)</a:t>
            </a:r>
          </a:p>
          <a:p>
            <a:r>
              <a:rPr lang="en-US" altLang="en-US"/>
              <a:t>6: r2 = r2 – 4</a:t>
            </a:r>
          </a:p>
          <a:p>
            <a:r>
              <a:rPr lang="en-US" altLang="en-US"/>
              <a:t>7: r5 = load(r2)</a:t>
            </a:r>
          </a:p>
          <a:p>
            <a:r>
              <a:rPr lang="en-US" altLang="en-US"/>
              <a:t>8: p2 = cmpp(r5 &gt; 9)</a:t>
            </a:r>
          </a:p>
          <a:p>
            <a:r>
              <a:rPr lang="en-US" altLang="en-US"/>
              <a:t>9: branch p2 Exit2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029200" y="1905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029200" y="243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029200" y="2971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029200" y="4038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50292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50292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5029200" y="617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181600" y="220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181600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1816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1816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81600" y="3276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4800600" y="27432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5257800" y="22098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5257800" y="27432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172200" y="1978025"/>
            <a:ext cx="23066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* Data dependences</a:t>
            </a:r>
          </a:p>
          <a:p>
            <a:r>
              <a:rPr lang="en-US" altLang="en-US">
                <a:solidFill>
                  <a:schemeClr val="tx1"/>
                </a:solidFill>
              </a:rPr>
              <a:t>shown, all are reg flow</a:t>
            </a:r>
          </a:p>
          <a:p>
            <a:r>
              <a:rPr lang="en-US" altLang="en-US">
                <a:solidFill>
                  <a:schemeClr val="tx1"/>
                </a:solidFill>
              </a:rPr>
              <a:t>except 1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6 is reg anti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* Dependences define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precedence ordering of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operations to ensure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correct execution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semantics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* What about control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dependences?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* Control dependences</a:t>
            </a:r>
          </a:p>
          <a:p>
            <a:r>
              <a:rPr lang="en-US" altLang="en-US">
                <a:solidFill>
                  <a:schemeClr val="tx1"/>
                </a:solidFill>
              </a:rPr>
              <a:t>define precedence of</a:t>
            </a:r>
          </a:p>
          <a:p>
            <a:r>
              <a:rPr lang="en-US" altLang="en-US">
                <a:solidFill>
                  <a:schemeClr val="tx1"/>
                </a:solidFill>
              </a:rPr>
              <a:t>ops with respect to</a:t>
            </a:r>
          </a:p>
          <a:p>
            <a:r>
              <a:rPr lang="en-US" altLang="en-US">
                <a:solidFill>
                  <a:schemeClr val="tx1"/>
                </a:solidFill>
              </a:rPr>
              <a:t>branches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1219200" y="2133600"/>
            <a:ext cx="2667000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886200" y="33528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886200" y="4724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362200" y="4876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1905000" y="16732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Superblock</a:t>
            </a:r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5181600" y="3810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181600" y="6477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181600" y="6477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38200" y="563562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Note: Control flow in red bold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B7933F-0D12-719D-196C-53E8D017910D}"/>
                  </a:ext>
                </a:extLst>
              </p14:cNvPr>
              <p14:cNvContentPartPr/>
              <p14:nvPr/>
            </p14:nvContentPartPr>
            <p14:xfrm>
              <a:off x="514080" y="503640"/>
              <a:ext cx="8334720" cy="616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B7933F-0D12-719D-196C-53E8D01791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720" y="494280"/>
                <a:ext cx="8353440" cy="61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83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/>
              <a:t>Conservative Approach to Control Dependences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79525" y="2247900"/>
            <a:ext cx="22272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r2 + r3</a:t>
            </a:r>
          </a:p>
          <a:p>
            <a:r>
              <a:rPr lang="en-US" altLang="en-US"/>
              <a:t>2: r4 = load(r1)</a:t>
            </a:r>
          </a:p>
          <a:p>
            <a:r>
              <a:rPr lang="en-US" altLang="en-US"/>
              <a:t>3: p1 = cmpp(r3 == 0)</a:t>
            </a:r>
          </a:p>
          <a:p>
            <a:r>
              <a:rPr lang="en-US" altLang="en-US"/>
              <a:t>4: branch p1 Exit1</a:t>
            </a:r>
          </a:p>
          <a:p>
            <a:r>
              <a:rPr lang="en-US" altLang="en-US"/>
              <a:t>5: store (r4, -1)</a:t>
            </a:r>
          </a:p>
          <a:p>
            <a:r>
              <a:rPr lang="en-US" altLang="en-US"/>
              <a:t>6: r2 = r2 – 4</a:t>
            </a:r>
          </a:p>
          <a:p>
            <a:r>
              <a:rPr lang="en-US" altLang="en-US"/>
              <a:t>7: r5 = load(r2)</a:t>
            </a:r>
          </a:p>
          <a:p>
            <a:r>
              <a:rPr lang="en-US" altLang="en-US"/>
              <a:t>8: p2 = cmpp(r5 &gt; 9)</a:t>
            </a:r>
          </a:p>
          <a:p>
            <a:r>
              <a:rPr lang="en-US" altLang="en-US"/>
              <a:t>9: branch p2 Exit2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029200" y="1905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029200" y="243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029200" y="2971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5029200" y="4038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50292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50292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5029200" y="617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181600" y="220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181600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1816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1816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5181600" y="3276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4800600" y="27432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5257800" y="22098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5257800" y="27432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219200" y="2133600"/>
            <a:ext cx="2667000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905000" y="16732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Superblock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4648200" y="1752600"/>
            <a:ext cx="12954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4648200" y="3886200"/>
            <a:ext cx="12954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461125" y="1790700"/>
            <a:ext cx="246734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* Make branches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barriers, nothing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moves above or below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branches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Schedule each BB in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SB separately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Sequential schedules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Whole purpose of a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superblock is lost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Need a better solution!</a:t>
            </a: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181600" y="3810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5181600" y="6477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181600" y="6477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2362200" y="4876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3886200" y="3429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3886200" y="4800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838200" y="563562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Note: Control flow in red bold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15D149-F95E-A699-D456-15E2ABAB71A4}"/>
                  </a:ext>
                </a:extLst>
              </p14:cNvPr>
              <p14:cNvContentPartPr/>
              <p14:nvPr/>
            </p14:nvContentPartPr>
            <p14:xfrm>
              <a:off x="426960" y="1612080"/>
              <a:ext cx="8336160" cy="505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15D149-F95E-A699-D456-15E2ABAB71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600" y="1602720"/>
                <a:ext cx="8354880" cy="50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45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Upward Code Motion Across Branches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r>
              <a:rPr lang="en-US" altLang="en-US" sz="1800"/>
              <a:t>Restriction 1a (register op)</a:t>
            </a:r>
          </a:p>
          <a:p>
            <a:pPr lvl="1"/>
            <a:r>
              <a:rPr lang="en-US" altLang="en-US" sz="1600"/>
              <a:t>The destination of op is not in liveout(br)</a:t>
            </a:r>
          </a:p>
          <a:p>
            <a:pPr lvl="1"/>
            <a:r>
              <a:rPr lang="en-US" altLang="en-US" sz="1600"/>
              <a:t>Wrongly kill a live value</a:t>
            </a:r>
          </a:p>
          <a:p>
            <a:r>
              <a:rPr lang="en-US" altLang="en-US" sz="1800"/>
              <a:t>Restriction 1b (memory op)</a:t>
            </a:r>
          </a:p>
          <a:p>
            <a:pPr lvl="1"/>
            <a:r>
              <a:rPr lang="en-US" altLang="en-US" sz="1600"/>
              <a:t>Op does not modify the memory</a:t>
            </a:r>
          </a:p>
          <a:p>
            <a:pPr lvl="1"/>
            <a:r>
              <a:rPr lang="en-US" altLang="en-US" sz="1600"/>
              <a:t>Actually live memory is what matters, but that is often too hard to determine</a:t>
            </a:r>
          </a:p>
          <a:p>
            <a:r>
              <a:rPr lang="en-US" altLang="en-US" sz="1800"/>
              <a:t>Restriction 2</a:t>
            </a:r>
          </a:p>
          <a:p>
            <a:pPr lvl="1"/>
            <a:r>
              <a:rPr lang="en-US" altLang="en-US" sz="1600"/>
              <a:t>Op must not cause an exception that may terminate the program execution when br is taken</a:t>
            </a:r>
          </a:p>
          <a:p>
            <a:pPr lvl="1"/>
            <a:r>
              <a:rPr lang="en-US" altLang="en-US" sz="1600"/>
              <a:t>Op is executed more often than it is supposed to (</a:t>
            </a:r>
            <a:r>
              <a:rPr lang="en-US" altLang="en-US" sz="1600" u="sng"/>
              <a:t>speculated</a:t>
            </a:r>
            <a:r>
              <a:rPr lang="en-US" altLang="en-US" sz="1600"/>
              <a:t>)</a:t>
            </a:r>
          </a:p>
          <a:p>
            <a:pPr lvl="1"/>
            <a:r>
              <a:rPr lang="en-US" altLang="en-US" sz="1600"/>
              <a:t>Page fault or cache miss are ok</a:t>
            </a:r>
          </a:p>
          <a:p>
            <a:r>
              <a:rPr lang="en-US" altLang="en-US" sz="1800"/>
              <a:t>Insert control dep when either restriction is violated</a:t>
            </a:r>
          </a:p>
          <a:p>
            <a:pPr lvl="1"/>
            <a:endParaRPr lang="en-US" altLang="en-US" sz="1600"/>
          </a:p>
          <a:p>
            <a:pPr lvl="1"/>
            <a:endParaRPr lang="en-US" altLang="en-US" sz="16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80125" y="1866900"/>
            <a:ext cx="11636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…</a:t>
            </a:r>
          </a:p>
          <a:p>
            <a:r>
              <a:rPr lang="en-US" altLang="en-US"/>
              <a:t>if (x &gt; 0)</a:t>
            </a:r>
          </a:p>
          <a:p>
            <a:r>
              <a:rPr lang="en-US" altLang="en-US"/>
              <a:t>    y = z / x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867400" y="46482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branch x &lt;= 0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858000" y="52578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858000" y="5257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019800" y="5943600"/>
            <a:ext cx="1524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y = z / x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851525" y="41529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control flow graph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553200" y="34290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1219FB-D01E-74B2-0D07-E744A63892FA}"/>
                  </a:ext>
                </a:extLst>
              </p14:cNvPr>
              <p14:cNvContentPartPr/>
              <p14:nvPr/>
            </p14:nvContentPartPr>
            <p14:xfrm>
              <a:off x="288000" y="1459080"/>
              <a:ext cx="9617040" cy="6160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1219FB-D01E-74B2-0D07-E744A63892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40" y="1449720"/>
                <a:ext cx="9635760" cy="617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37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Downward Code Motion Across Branches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Restriction 1 (liveness)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If no compensation code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Same restriction as before, destination of op is not </a:t>
            </a:r>
            <a:r>
              <a:rPr lang="en-US" altLang="en-US" sz="1600" dirty="0" err="1"/>
              <a:t>liveout</a:t>
            </a: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Else, no restrictions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Duplicate operation along both directions of branch if destination is </a:t>
            </a:r>
            <a:r>
              <a:rPr lang="en-US" altLang="en-US" sz="1600" dirty="0" err="1"/>
              <a:t>liveout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Restriction 2 (speculation)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Not applicable, downward motion is not speculation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Again, insert control dep when the restrictions are violated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Part of the </a:t>
            </a:r>
            <a:r>
              <a:rPr lang="en-US" altLang="en-US" sz="2000" dirty="0" err="1"/>
              <a:t>philosphy</a:t>
            </a:r>
            <a:r>
              <a:rPr lang="en-US" altLang="en-US" sz="2000" dirty="0"/>
              <a:t> of superblocks is no compensation code insertion hence R1 is enforced!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0" y="1673225"/>
            <a:ext cx="10048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…</a:t>
            </a:r>
          </a:p>
          <a:p>
            <a:r>
              <a:rPr lang="en-US" altLang="en-US"/>
              <a:t>a = b * c</a:t>
            </a:r>
          </a:p>
          <a:p>
            <a:r>
              <a:rPr lang="en-US" altLang="en-US"/>
              <a:t>if (x &gt; 0)</a:t>
            </a:r>
          </a:p>
          <a:p>
            <a:r>
              <a:rPr lang="en-US" altLang="en-US"/>
              <a:t>    </a:t>
            </a:r>
          </a:p>
          <a:p>
            <a:r>
              <a:rPr lang="en-US" altLang="en-US"/>
              <a:t>else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867400" y="46482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a = b * c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934200" y="61722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858000" y="5257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867400" y="5562600"/>
            <a:ext cx="18288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branch x &lt;= 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851525" y="41529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control flow graph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553200" y="34290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6172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D2DB3E-2C0C-1768-6550-A35BF2F1F805}"/>
                  </a:ext>
                </a:extLst>
              </p14:cNvPr>
              <p14:cNvContentPartPr/>
              <p14:nvPr/>
            </p14:nvContentPartPr>
            <p14:xfrm>
              <a:off x="547200" y="1468800"/>
              <a:ext cx="9127800" cy="630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D2DB3E-2C0C-1768-6550-A35BF2F1F8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" y="1459440"/>
                <a:ext cx="9146520" cy="63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854322"/>
      </p:ext>
    </p:extLst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12585</TotalTime>
  <Words>3399</Words>
  <Application>Microsoft Office PowerPoint</Application>
  <PresentationFormat>Custom</PresentationFormat>
  <Paragraphs>746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hp new</vt:lpstr>
      <vt:lpstr>EECS 583 – Class 12 Superblock Scheduling, Intro to Modulo Scheduling</vt:lpstr>
      <vt:lpstr>Announcements &amp; Reading Material</vt:lpstr>
      <vt:lpstr>Recap: Generalize Scheduling Beyond a Basic Block</vt:lpstr>
      <vt:lpstr>Recap: Lstart in a Superblock</vt:lpstr>
      <vt:lpstr>Recap: Operation Priority in a Superblock</vt:lpstr>
      <vt:lpstr>Dependences in a Superblock</vt:lpstr>
      <vt:lpstr>Conservative Approach to Control Dependences</vt:lpstr>
      <vt:lpstr>Upward Code Motion Across Branches</vt:lpstr>
      <vt:lpstr>Downward Code Motion Across Branches</vt:lpstr>
      <vt:lpstr>Add Control Dependences to a Superblock</vt:lpstr>
      <vt:lpstr>List Scheduling on Superblocks</vt:lpstr>
      <vt:lpstr>Relaxing Code Motion Restrictions</vt:lpstr>
      <vt:lpstr>Restricted Speculation Model</vt:lpstr>
      <vt:lpstr>General Speculation Model</vt:lpstr>
      <vt:lpstr>Programming Implications of General Spec</vt:lpstr>
      <vt:lpstr>Homework Problem</vt:lpstr>
      <vt:lpstr>Homework Problem – Solution </vt:lpstr>
      <vt:lpstr>Homework Problem – Solution (continued) </vt:lpstr>
      <vt:lpstr>Change Focus to Scheduling Loops</vt:lpstr>
      <vt:lpstr>Basic Approach – List Schedule the Loop Body</vt:lpstr>
      <vt:lpstr>Unroll Then Schedule Larger Body</vt:lpstr>
      <vt:lpstr>Problems With Unrolling</vt:lpstr>
      <vt:lpstr>Overlap Iterations Using Pipelining</vt:lpstr>
      <vt:lpstr>A Software Pipeline</vt:lpstr>
      <vt:lpstr>Creating Software Pipelines</vt:lpstr>
      <vt:lpstr>Creating Software Pipelines (2)</vt:lpstr>
      <vt:lpstr>Terminology</vt:lpstr>
      <vt:lpstr>Resource Usage Legality</vt:lpstr>
      <vt:lpstr>Dependences in a Loop</vt:lpstr>
      <vt:lpstr>Dynamic Single Assignment (DSA) Form</vt:lpstr>
      <vt:lpstr>Physical Realization of EVRs</vt:lpstr>
      <vt:lpstr>Loop Dependence Example</vt:lpstr>
      <vt:lpstr>Class Problem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270</cp:revision>
  <cp:lastPrinted>2001-10-18T06:50:13Z</cp:lastPrinted>
  <dcterms:created xsi:type="dcterms:W3CDTF">1999-01-24T07:45:10Z</dcterms:created>
  <dcterms:modified xsi:type="dcterms:W3CDTF">2023-10-10T02:36:39Z</dcterms:modified>
</cp:coreProperties>
</file>