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08" r:id="rId3"/>
    <p:sldId id="554" r:id="rId4"/>
    <p:sldId id="555" r:id="rId5"/>
    <p:sldId id="614" r:id="rId6"/>
    <p:sldId id="595" r:id="rId7"/>
    <p:sldId id="596" r:id="rId8"/>
    <p:sldId id="597" r:id="rId9"/>
    <p:sldId id="573" r:id="rId10"/>
    <p:sldId id="574" r:id="rId11"/>
    <p:sldId id="575" r:id="rId12"/>
    <p:sldId id="610" r:id="rId13"/>
    <p:sldId id="576" r:id="rId14"/>
    <p:sldId id="577" r:id="rId15"/>
    <p:sldId id="578" r:id="rId16"/>
    <p:sldId id="579" r:id="rId17"/>
    <p:sldId id="581" r:id="rId18"/>
    <p:sldId id="609" r:id="rId19"/>
    <p:sldId id="582" r:id="rId20"/>
    <p:sldId id="583" r:id="rId21"/>
    <p:sldId id="584" r:id="rId22"/>
    <p:sldId id="585" r:id="rId23"/>
    <p:sldId id="586" r:id="rId24"/>
    <p:sldId id="600" r:id="rId25"/>
    <p:sldId id="601" r:id="rId26"/>
    <p:sldId id="602" r:id="rId27"/>
    <p:sldId id="615" r:id="rId28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20169 13394 7327,'-3'46'0,"0"1"0,-1 2 0,-1 1 0,-2 7 0,0 0 0,-1 5 0,0 1 36,-1 4 0,0 2 1,5-18-1,0 1 0,0-1 1,2 23-1,0-1 0,1-4 1,1-1-1,0 0 0,3-1 1,0-4-1,2 0 339,3-2 1,2 1-1,6 2 1,2-1-1,2-5 1,3-2 0,2-3-1,2-2 1,4-2-1,3-3 1,4-5 0,3-4-1,4-2 1,4-5-1,4-4 1,1-4 0,5-4-1,1-4 1,1-3-1,1-4-235,1-2 0,1-3 0,-1-5 0,0-4 0,-4-2 0,-1-3 0,-1-2 1,-2-4-1,1-4 0,-2-4 0,-2-1 0,-2-3 0,-1-4 0,-2-2 0,-2-2 1,-2-1-1,-2-3 0,-2-2 0,-3-1 0,-3-2 0,-2-1 0,-4-1 0,-3-1 1,-3-1-1,-4 1 0,-2-1 0,-3 3 0,-3 0 0,-2 3 0,-2 1 1,-2 4-1,-2 2 0,-4-31 0,-9 12-3,-10 6 0,-13 13 0,-7 11 0,-10 9 0,-13 11 1,27 9-1,-1 3 0,-6 7 0,0 5 0,-3 5 1,1 6-1,-2 6 0,2 4 0,1 5 0,1 3 1,1 5-1,3 3-58,-1 3 1,5 2 0,7-2 0,4 1 0,5 3 0,3 0 0,4-3 0,3 1-1,4-2 1,4 0 0,3-1 0,4-1 0,5-3 0,4 0 0,5-3 0,3-2-1,4-3 1,5-2 0,3-4 0,3-2-146,4-5 0,3-4 0,6-3 1,3-4-93,5-7 0,1-4 0,-2-3 0,1-3 0,6-4 0,0-5 0,-1-5 1,-1-4-1,-2-2 0,-1-4 0,0-5 0,-1-3-242,-1-3 1,-3-2 307,-6 0 0,-1-4 0,2-10 0,-1-4 0,-7 1 0,-2 0 0,-2-3 0,-4-2 0,-3-4 0,-3-1 194,-3-4 0,-4 1 0,-5 4 1,-2 0-1,-4-2 0,-2-1 1,-4 4-1,-2 0 0,-2 2 1,-4 1-1,-4 2 0,-4 2 1,-4 3-1,-3 2 12,-3 2 1,-3 4 0,-4 4 0,-4 4-1,-3 7 1,-2 5 0,-2 3 0,-2 5 0,-4 4-1,-2 6 1,-1 5 0,-1 6-60,-3 6 0,1 6 1,-5 9-1,1 6 0,5 8 1,3 4-1,-1 4 1,2 3-1,18-14 0,1 1 1,1 1-1,1 2 0,2 1 1,2 1-1,0 2 1,2 0-1,2 1 27,2 0 0,2 0 0,2 0 0,-3 17 0,4-1 1,5 2-1,6 0 0,3-5 0,6-3 0,7-5 1,7-3-1,8-1 0,8-5 0,8-4 0,6-5-316,9-2 0,5-6 1,-15-11-1,2-4 1,1-3-1,5-4 1,2-5-1,0-2 0,4-1 1,0-3-1,1-3 234,3-2 0,0-3 0,2-1 0,3 0 0,0-1 0,0-2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18902 8409 8087,'0'-7'0,"-6"-3"0,-3 5 0,-4 2 111,-5 2 1,-2 1 0,-6 1 0,3 2 0,2 3 0,2 0-1,2 1 1,3 1 0,0 2 0,2 2 0,3 1 0,5 1-1,3-1 3897,1 0-3666,0 1 1,7-1 0,5-1 0,6-2 0,1-1 0,2 2 0,-2 0 0,0 3 207,-3-1 1,-1 2-1,-1 3 1,-3 4 0,-2 3-1,-3 3 1,-1 2-227,-1 1 1,0 6 0,-4-3 0,0 1 0,0 1-1,2 1-67,2 2 0,4-1 1,4-1-1,-2-1 0,0-1 1,4 1-1,2-2 88,0-2 0,4 4 0,-3-5 0,0-1 0,-3-1 1,0 1-151,-1 1 0,0 0 0,-1-4 0,-1-1 0,-4 2 1,0 2-1,-1 1-144,0-1 1,3-2-1,-4-1 1,-1-1 0,1-1-1,-1 1 96,-1 0 0,3-5 0,-2 9 1,1-1-1,-1-1 0,2-1 1,0-3-148,0-2 0,0-1 0,-3 2 0,3-2 0,1 0 0,2-2 0,0 0 0,0-2 0,-5 2 0,5-1 0,0-2 0,0 0 0,-2 0 0,-1 2 0,-3-2 0,3-1 0,-1-1 0,-2-1 0,-2 0 0,-1 1 0,0-1 0,0 0 0,0 1 0,0-1 0,0 0 0,-4 1 0,-2-1 0,0 0 0,-2 1 0,1-1 0,-3 0 0,-1 5 0,1 0 0,1-2 0,-1 0 0,-2 1 0,-2 0 0,1 6 0,0-4 0,-2 0 0,-1 0 0,-2-1 0,2 0 0,1 0 0,0-1 0,-1-2 0,-2 1 0,2 2 0,-1-1 0,0-3 0,2 1 0,-3 1 0,3 2 0,2-1 0,-1-1 0,1 0 0,0 2 0,-2 1 0,-1-3 0,-4 4 0,1-1 0,-2 2 0,1-2 0,-4 0 0,-1 3 0,-2-2 0,1 0 0,0 3 0,3-1 0,0-2 0,0 0 0,-1-1 0,0-3 0,4 2 0,-1 0 0,2 0 0,-1-1 0,-2 6 0,3-4 0,-2 0 0,-3 2 0,-1-2 0,-1 2 0,-1-1 0,0-2 0,-1 4 0,-1 1 0,-3-1 0,1-1 0,-1-2 0,2 5 0,-4-4 0,1 3 0,4-3 0,1 1 0,3-2 0,2 0 0,0 1 0,5-4 0,0 3 0,0 2 0,1 1 0,-1 0 0,-1 1 0,2-1 0,-4 5 0,1 1 0,-1 1 0,-1 2 0,1-1 0,-4-2 0,10 3 0,-4 0 0,3-1 0,-1-2 0,4-1 0,1-1 0,-3 5 0,8 1 0,-1-3 0,4 1 0,2 1 0,2 4 0,0 4 0,0-4 0,2 0 0,2-1 0,5-2 0,3 2 0,1 0 0,1-4 0,-1 2 0,0-5 0,1 1 0,-1 2 0,0 1 0,1-1 0,2 4 0,0 0 0,-1 1 0,3-1 0,1-1 0,-1 4 0,4-2 0,-4-1 0,4 1 0,2-3 0,3-1 0,2 0 0,4 0 0,1-1 0,1-2 0,5-1 0,-1-2 0,-4-1 0,-3-4 0,-4 0 0,-2 2 0,1-3 0,-2 0 0,-1 2 0,-3-2 0,-1 1 0,1-4 0,-5 0 0,4 0 0,-3 4 0,3-1 0,0 2 0,4-1 0,-2-3 0,5 2 0,6-1 0,2 1 0,4 0 0,-1 0 0,4-2 0,5-2 0,-3-2 0,-2 0 0,-4 1 0,-4-1 0,-1 0 0,1 1 0,-6 0 0,-4 1 0,-2 1 0,-3-1 0,1 2 0,-4-3 0,0 3 0,1-1 0,2 2 0,0-1 0,2 1 0,0 0 0,1 1 0,4-2 0,1 0 0,0 0 0,-1-3 0,1 0 0,0-1 0,-2 0 0,-1 1 0,-4-1 0,1 0 0,-2 1 0,1-1 0,-3 0 0,-3-1 0,-2-1 0,-2-3 0,-1 3 0,1 1 0,-2 1 0,-1 0 0,0 1 0,-1-1 0,0 0 0,5 1 0,-4-1 0,0 2 0,-1 1 0,-1 2 0,-1-2 0,-1-1 0,-1-2 0,-2 1 0,0-1 0,0 0 0,0 1 0,0-1 0,-6 0 0,-3 1 0,-4-1 0,-4 0 0,-1 1 0,1-1 0,-3 0 0,6 1 0,-4-1 0,3-1 0,2-2 0,-1 0 0,1 5 0,0-1 0,-1 3 0,3-2 0,0 0 0,2 1 0,-1 2 0,-2 1 0,-1-2 0,-1 0 0,1 0 0,1-3 0,2 0 0,1-1 0,0 5 0,-4 0 0,-1-2 0,0-1 0,-1-2 0,-2 0 0,1 1 0,4-1 0,-5 0 0,2 2 0,1 1 0,1 2 0,0-2 0,-1-1 0,0 0 0,-3 1 0,0 2 0,0 0 0,2 1 0,-2-4 0,-1 3 0,0-2 0,0 0 0,1 2 0,0-2 0,2-1 0,-2-1 0,-1 0 0,2 3 0,1 0 0,2 0 0,-1-3 0,1 0 0,0-1 0,-1 0 0,1 2 0,0 0 0,-1 1 0,1 1 0,0-4 0,-1 8 0,1-1 0,0 0 0,-2 0 0,-3 1 0,3 1 0,-4 5 0,1 0 0,-1-2 0,-2-1 0,-1-4 0,1 0 0,2 2 0,4-4 0,-1-2 0,-2-1 0,2-2 0,1 2 0,2 3 0,-1-4 0,1 4 0,0-2 0,-1 1 0,1 2 0,0 2 0,-1-4 0,1 7 0,-2 3 0,-1 2 0,-3 2 0,-1 1 0,1-1 0,-3 6 0,4-3 0,0 0 0,1-3 0,-1-3 0,1-1 0,3-1 0,0 0 0,1-4 0,1-4 0,2-4 0,1 0 0,6-5 0,-3-2-512,0-1 1,6-2 0,2-4 0,9-1 0,12-5 511,6-7 0,17-13 0,9-8 0</inkml:trace>
  <inkml:trace contextRef="#ctx0" brushRef="#br0">18102 16446 7788,'2'-22'0,"2"-1"0,10 1 0,6-5 0</inkml:trace>
  <inkml:trace contextRef="#ctx0" brushRef="#br0">18209 16419 7818,'-19'-7'0,"-2"-4"499,-6 7 0,13-7 1,6 4-1,10 0 1,6 1-1,4 1 181,2 1 0,-1-1 0,0 7 0,1 2 0,-1 5 0,0 3 0,1 1-39,-1 1 1,0 1 0,1 1 0,0 3 0,3 2 0,2 3 0,2 1-287,2 1 0,3-3 0,-1-1 1,-2 1-1,0 3 0,0 0 1,1 1 56,-2 0 0,3 4 0,-4 0 0,1 0 0,-1 1 0,0 4-122,0 2 0,-5 1 1,3-2-1,-1-1 0,1 1 1,0 0-1,2 0-60,0-2 0,-3 1 1,4 4-1,2 0 1,2 0-1,4 0 1,3-2-231,1-2 0,0 2 0,3-2 0,-2 2 0,2 1 0,0-2 0,-1-2 0,1-1 0,-5 3 0,1-1 0,0-1 0,-4 1 0,-1-1 0,-5-3 0,-1 3 0,0 1 0,0-1 0,0-1 0,2 0 0,1 0 0,2-4 0,0 1 0,1-3 0,1-3 0,4-1 0,1-2 0,-1-4 0,4 3 0,1 0 0,-2-2 0,-1 0 0,-2-3 0,-1-1 0,0-2 0,-6 2 0,1 2 0,-2 2 0,-1 0 0,-2 0 0,-1 4 0,2-4 0,0 2 0,0 2 0,3 2 0,0 2 0,1 0 0,1-5 0,2-1 0,1-1 0,-2 0 0,-1-1 0,-2-3 0,-4-1 0,2-2 0,-5 1 0,0-1 0,0-1-85,-2-3 1,-4-2 0,-3-4-3453,-1 1 3537,0 1 0,4-17 0,1-3 0</inkml:trace>
  <inkml:trace contextRef="#ctx0" brushRef="#br0">19569 8396 11800,'-14'-21'-299,"2"7"1,2 6 0,1 2 573,-1 3 1,-2 2-1,0-1 1,5-2-1,7-5 1,10-3 0,11-1-1,11-2 1,10-1 285,7-2 0,12-1 0,4 1 0,3-3 0,-32 10 0,0 0 1,37-10-1,-2 1 0,-4 0 0,-4 1 0,-2 3-1062,-2 1 0,-2 3 1,-8 2-1,-7 2 0,-4 2 1,-7 3-1,-3 2-688,-2 1 0,-5 0 1,-3 0-1,-3 1 1187,-2 4 0,0 2 0,1 7 0</inkml:trace>
  <inkml:trace contextRef="#ctx0" brushRef="#br0">21848 7876 9207,'0'-25'0,"0"3"563,0 4 0,-4 3 0,-2 4 0,-2 0 0,-2 4 0,-2-1-21,-1 1 0,-6 4 0,-4-1 0,-2 2 0,-3 2 1,-3 0-288,-5 0 0,2 7 1,0 5-1,2 5 1,2 0-1,3 1 0,5 1-165,4 2 1,5 1 0,4 4 0,5-3 0,2-1 0,4 2 0,4 1-250,7 2 1,5-2 0,7-1 0,0-3 0,5-2 0,1-3-264,1-1 1,4-8 0,-5-2 0,-1-4-1,-2-1 1,-2 0 0,0 0-1039,-4 0 0,2-4 0,-5-2 1502,2-2 0,1-6 1,4-7-1</inkml:trace>
  <inkml:trace contextRef="#ctx0" brushRef="#br0">22368 8236 17363,'-25'-18'0,"1"2"0,3 4 655,2 6 1,1 5 0,7-1 100,2-2 0,-2 1 1,7-6-1,1-1 0,1-2 1,2-1-1,2-2 1,2-2-847,5 0 0,3-7 1,3 3-1,1 1 1,2 0-1,-2 3-425,-1-1 0,-2-4 0,1 4 0,-1 3 1,-1 3-1,-2 5-721,-1 1 0,-1 0 1,2 3-1,-1-2 1,0 4 979,-2 4 0,5 4 1,-2 7-1,7-1 0,5 0 1,6 1 318,7-1 0,1 0 0,10 1 0</inkml:trace>
  <inkml:trace contextRef="#ctx0" brushRef="#br0">22981 7956 15944,'-18'-13'0,"-1"1"0,0 3 1544,0 5 0,-4 2 1,6 2-1,0 0-1334,3 0 1,0 6 0,2 3 0,2 3-1,3 3 1,1 3 0,4 2 0,5 3-921,6-1 1,3-6 0,3 2 0,2-3-1,6-4 1,0-2 926,0-4 1,8-10-1,-3-2 1</inkml:trace>
  <inkml:trace contextRef="#ctx0" brushRef="#br0">23008 7810 9972,'-5'-39'0,"1"2"0,1 3 0,2 2 0,-1 3 0,-1 6 0,-1 5 1078,1 3 1,3 8-1,4 2 1,6 5-1,5 5 1,5 5 0,2 5-1415,6 3 1,0 4-1,8-4 1,1-2 543,1-1 1,2 4-1,0 2 1</inkml:trace>
  <inkml:trace contextRef="#ctx0" brushRef="#br0">23528 7596 19890,'-5'-17'-285,"1"-1"0,-7 6 0,3 8 1,-4 5 495,-2 8 0,1 6 0,0 13 0,-1 3 0,1 6 1,0 6-1,-1 7-1759,1 7 404,6-8 0,1 13 0,6-9 0,1 0 1022,4-2 0,2-11 0,6-8 0</inkml:trace>
  <inkml:trace contextRef="#ctx0" brushRef="#br0">23394 8010 13232,'-7'-40'-152,"1"3"1,6 6 815,0 8 1,2 9 0,2 5 0,5 4 0,4 4 0,4 1-737,0 0 0,7 6 0,-2 1 1,3 2-1,2 0 0,0 0-514,-1-2 1,0 3 0,-4-5 0,-4-2 0,-4-2-1,0-1 381,-1 0 0,-6-1 1,-2-4-1,-5-3 927,-5-4 0,-2 0 0,-6 3 187,-1 5 1,3 8 0,2 5-1,4 3 1,4 2 0,1 3-810,0 1 0,7 5 1,8-2-1,10 1 0,9-1 1,5-2-1,2-4-1246,4-5 1059,2-4 1,0-6 0,-2-1-1,-5-5 1,-5-7 0,-4-8-193,-2-4 1,-10-11 0,-4-2 0,-6-2 0,-4-5 0,-2 1 0,-3-1 276,-4 7 1,0-1 0,-8 10 0,-3 4 0,-1 7 0,-2 7 0,-1 7-185,-2 2 1,0 11 0,-1 9 0,4 12 0,5 10 0,4 7-281,4 6 1,5 10 382,5-1 1,8-3-1,8 0 1</inkml:trace>
  <inkml:trace contextRef="#ctx0" brushRef="#br0">22581 8729 15106,'-7'-20'-832,"1"8"0,6 12 1459,0 7 0,0 9 0,0 4 0,0-1 0,0 3 0,0 2 0,0 4-1761,0 0 830,0 0 1,4 2-1,2-2 1,0-3-1,2-1 1,-2-3 298,-1-4 1,6-2 0,-4-2 0</inkml:trace>
  <inkml:trace contextRef="#ctx0" brushRef="#br0">22475 8676 15106,'-21'-40'363,"2"0"0,11 7 0,4 7 0,2 5 0,2 3 53,0 1 0,2 5 0,4 7 0,7 4 0,8 2 0,5 4 0,6 5 0,3 5-1257,4 3 1,5 5-1,2 0 1,0 2 843,0 1 1,-2-5 0,-4-2 0</inkml:trace>
  <inkml:trace contextRef="#ctx0" brushRef="#br0">23101 8649 8553,'-7'-19'0,"2"-3"593,4 1 297,1 3 1,7 17 0,5 4 0,4 6 0,2 3 0,1 2 0,2 1-754,0 0 0,3 4 0,-5 2 1,0 1-1,0 0 0,-4 2-1264,-4 1 0,-1-4 0,-6-2 0,-1-1 954,-1 0 1,-2-8-1,-2-8 1,-2-8 0,-5-6-1,-1-6 1,-1-3 332,2-1 1,5 0 0,-4-5-1,3 2 1,2 1 0,1 4 367,2 0 0,6-2 1,3 4-1,3 4 1,3 2-1,1 4-687,2 2 1,-1 2-1,-3 4 1,1 0 0,1 2-1,2 2 1,-2 5-3073,-1 3 2933,-2 1 0,2 2 1,1 1-1,2 2 0,-2-2 1,-2-1-213,-6-2 1,3-4-1,-5-1 1,-2-2 748,-2-4 0,-4-2 0,-8-4 0,1-5 0,0-3 0,2-1 3821,2 0-3645,4-7 0,13 10 0,8-2 0,11 5 0,12 4 0,6 3-334,6 4 1,1 5-82,-2 9 0,5 9 0,2 7 0</inkml:trace>
  <inkml:trace contextRef="#ctx0" brushRef="#br0">17609 13460 12569,'0'-13'-511,"6"-5"0,3 2 0,3 4 668,1 6 1,-4 5 0,0 1 0,1 0 342,2 0 1,-9 6-1,-3 3-296,-1 2 1,1-2 0,4-1 0,5-1 0,3-1-297,1 0 1,0 4 0,1-1-1,-1 3 1,-1 1-48,-3 1 1,-2 4 0,-4-1 0,2 0 0,-5-1 0,-6 0 223,-8 2 1,-8 1 0,-3-3 0,-8 4 0,-8-1 0,-5 0 0,-4-1 76,-2 1 0,-3-2 0,-3 3 0,-4 1 0,-3 1 0,-3 5 0,33-12 0,0-1-100,0 1 0,-1 0 1,-4 1-1,-1 1 1,1-1-1,0 0 1,0 0-1,0 1 1,0 0-1,1 0 1,2-1-1,0 0-127,1 1 1,-1-1 0,0 2 0,-1 1 0,2-1 0,1 1 0,0 1-1,0 2 1,2 0 0,0 0 0,-28 21 0,6-2-43,5-1 1,13-4 0,1-1-1,8 2 1,7 0 0,8 0 91,7-1 1,5-5 0,1 3 0,1 0 0,2-1 0,3 1 0,0-2-80,0 1 0,-2 4 1,-7-1-1,-4 2 0,-9 4 1,-8 0 110,-9 3 0,-16 4 0,20-26 0,-2 0 0,-4 1 1,-1-1-1,-5 2 0,0-1 0,-2 1 0,-1-1 0,-4 0 1,-1-1 43,-3 0 0,-1 0 0,-1 2 0,-1-1 0,-3-1 0,-1 0 0,-3 0 0,1 1 0,-1 1 0,-1 1 0,-3-1 0,-1 1 0,1 1 0,-1 0-29,-3-1 0,0 1 1,23-8-1,0-1 0,-1 1 1,-21 10-1,1 0 0,0-1 1,1 0-1,-2 2 0,1 0 1,4-2-1,0 0-104,1 1 0,0 0 0,-3 0 1,0 1-1,5-2 0,2-1 1,1-2-1,0 0 0,1-1 1,0 1-1,5-2 0,1 0 0,1 0 1,0 0-100,4-2 0,1 1 0,2-2 0,0 1 0,0-2 0,0 1 0,0-1 0,1 0 0,2 0 0,0 1 0,1 0 0,0 1 0,2 0 0,1-1-419,1 1 1,1 0-1,1 1 1,1 0 589,0 0 0,1 1 0,1 0 0,0 1 0,-22 19 0,4 0 0,2 1 0</inkml:trace>
  <inkml:trace contextRef="#ctx0" brushRef="#br0">9571 17152 8410,'0'-22'466,"0"0"1,0 5 0,2 1 0,0 4 627,3 3 1,-1 5 0,-5-4-796,-4 3 0,-8 2 0,-9 7 1,-5 6-1,-2 5 0,-5 4 0,-2 2-380,-1 3 1,-3 1 0,7 2 0,1-1 0,-1 1 0,5 0-75,4-1 1,1 0 0,6-3 0,4-1 0,4 1 0,3-1 0,5 0-21,4 2 1,6-5-1,7-1 1,3-2-1,2-1 1,3 0-1,1-3 205,1-1 0,1 1 0,0 0 1,-2-2-1,-3-1 0,-4 0 42,-3-1 1,-6-1-771,0-3 1,-5-2 697,5 2 0,12-8 0,7-3 0</inkml:trace>
  <inkml:trace contextRef="#ctx0" brushRef="#br0">10211 17419 11989,'-15'-21'518,"-1"9"1,11 12-441,2 7 1,2 5 0,1 2 0,0-1 0,0 0 812,0 1 1,0-6-628,0 1 0,0-7 0,0-2 0,0-9 0,1-7-87,4-7 0,-4-8 0,4-4 0,-2-5 0,0-3 0,1-3 0,-1 0 29,-1 0 1,-2 3 0,0 9 0,0 8-1,0 6-974,0 5 1,1 4 0,2 3-1,1 8 1,1 9 0,1 7-1,4 7-1059,6 2 1,5 1 0,9 3 1837,5 2 1,7-3 0,11 4-1</inkml:trace>
  <inkml:trace contextRef="#ctx0" brushRef="#br0">10997 17099 8701,'-4'-48'487,"-1"4"1,0 8 0,2 19 0,-3 3 10,-2 5 1,4 3 0,-5 8 0,0 2 0,2 5 0,2 3 0,4 1-849,1 1 0,1 4 1,4 1-1,4 0 1,2 2-1,3 0 25,-1 2 0,0-2 0,2 0 0,0-2 0,0-3 1,-3-1-509,0-2 0,-2-4 1,0-1 474,-1-2 1,-7 2 357,-2-3 0,-6 5 0,-8-2 0</inkml:trace>
  <inkml:trace contextRef="#ctx0" brushRef="#br0">11264 16432 7863,'-13'-11'-467,"-1"2"0,1 1 1,0 5 539,-1-1 0,5-7 0,2 3 0,1-4 0,3-2 0,3 1 523,5 0 1,-4 4 0,5 1 0,-2 1-332,1 0 0,-1 5 1,-4 2-1,0 9 1,-1 7-1,-2 7-265,-2 2 0,-11 13 0,1 4 0</inkml:trace>
  <inkml:trace contextRef="#ctx0" brushRef="#br0">11717 16352 8518,'-21'-25'-66,"4"3"1,-3 9 0,3 8-1,0 4 352,3 1 1,0 4-1,1 4 1,0 2-1,-1 6 1,1 5-1,0 7 1,1 8-117,3 7 0,1 8 0,5 12 1,-1 5-1,2-30 0,1 1 0,0 1 1,1 0-496,-1 0 0,2 1 0,1-1 0,2 0 0,-1 0 0,2-1 0,9 35 0,4-9 0,4-10 325,3-9 0,2-11 0,-1-2 0</inkml:trace>
  <inkml:trace contextRef="#ctx0" brushRef="#br0">11504 17099 8328,'-12'-55'230,"3"8"1,5 13 712,2 11 1,5 14 0,5 6-947,5 6 0,9-1 1,2 4-1,5-2 1,9 2-1,3 0 1,6 3-1,2 1-1557,2 5 1560,9 1 0,-11-2 0,10-1 0</inkml:trace>
  <inkml:trace contextRef="#ctx0" brushRef="#br0">12184 17032 8371,'-25'-6'0,"2"-3"0,4 3 0,6 2 0,-1 2 0,1 4 742,0 2 1,4 4 0,1 5-1,3 0 1,2 2 0,3 2-1,4 0-806,5 0 1,9 2 0,4-1 0,3-4 0,2-2 0,-1-4 0,1-2-747,0-3 0,-1-3 1,0-5-1,-4-5 0,-4-5 1,-5-4 672,-4-2 0,-3 0 1,-6-2-1,0 2 0,-2 0 1,-1 2-1,-3 0 1067,-1 2 1,-2 2-1,-3 2 1,2 1-1,2 2-160,3 1 1,0 8-1,7-1 1,3 7-1,9 2-1168,7 3 1,4 1-1,3-1 1,1-3-1,3 1 1,-3-2-483,-1 0 1,-2 0 0,-4-3 0,-4 1 910,-4-1 0,-8-2 0,-7-1 1,-11 0-1,-9-1 0,-3-2 1,1-1 722,1 1 0,1 1 0,-1 2 0,4 2 0,3 2 0,3 5-527,3 3 0,3 1 0,6 2 1,3 1-1,8 2 0,12-2 0,14-1-268,11-2 1,16-5 0,7-4-1,-33-3 1,1-2 0,0 0 0,0-2-1,-1-2 1,0-1-410,33-10 0,-5-5 0,-5-5 0,-8-2 0,-8-3 0,-11-5 0,-10-4 284,-10-4 0,-12 1 0,-6-5 0,-14 2 0,-10 5 0,-11 4 615,-8 6 1,1 6-1,-11 7 1,0 9-1,0 7 1,-2 10 0,3 11-460,0 15 1,25-10 0,2 3 0,5 4-1,1 3 1,0 0 0,2 3 0,1 3-1,4 1 1,3 2 0,4 0-299,2 2 0,2 2 1,2 7-1,2 0 65,2-3 1,2 0 0,3 3 0,1 0 0,4 0-1,-1-1 1</inkml:trace>
  <inkml:trace contextRef="#ctx0" brushRef="#br0">11304 18551 8384,'-34'-47'0,"0"4"1,10 13 0,9 11 0,6 7-18,6 2 0,2-2 0,1-1 0,1-2 0,2-1 0,3-1 0,2 4 735,2 3 0,2 7 1,0 0-1,-2 7 0,-2 10 1,-1 8-397,0 7 1,-2 7-1,2 8 1,1 4-1,-2 1 1,0-2-152,-4-1 1,4-8 0,-1-6 0,-1-6 0,1-4-534,-1-4 1,1-12 0,-5-10 0,0-14 0,1-12 0,2-8 263,2-5 1,5-16 0,-1-2 0,3-6-1,1-5 1,0-1 0,1 1 534,-1-1 1,0 11 0,1 1 0,-1 11 0,-1 10 0,-2 9 0,-2 7 1405,-3 6 0,1 5-1851,-1 4 0,-4 9 1,4 9-1,-4 3 1,-1 4-1,-1 5 0,-2 5-839,-2 3 1,-4 0 0,5 1 0,1 1 0,2-2 0,1-2-3430,0-5 3235,6 4 0,5-12 1041,7 4 0,18-9 0,-1-3 0</inkml:trace>
  <inkml:trace contextRef="#ctx0" brushRef="#br0">11917 18098 8432,'-1'-13'1725,"-4"0"-541,-4-1 0,3 1 1,0 0-1,2-1 0,0 1 1,1 0-722,1-1 0,2 5 0,2 4 0,2 2-847,5 4 1,3 8-1,1 0 1,0 3-1,1 2 1,-1 3-537,0 1 1,-4-2 0,-1-6 0,-1-1 0,-1 1 1559,0 2 427,-2-4 0,-1-2 1,5-6-1,8-2 1,6-1-2158,6-1 0,10-1 1,2 4-1,7-2 0,6-3 1090,5-1 0,-3-8 0,4-6 0</inkml:trace>
  <inkml:trace contextRef="#ctx0" brushRef="#br0">12650 17698 8877,'-22'-29'845,"0"2"0,6-1 1,-4 12-1,3 4-294,-1 6 1,0 5-1,5 1 1,1 2 0,1 7-1,4 9 1,1 9-1,3 7-369,2 6 0,7 13 0,4 3 0,5 5 0,4 3 0,0-3-5169,1-1 4987,3-5 0,-8-2 0,4-7 0</inkml:trace>
  <inkml:trace contextRef="#ctx0" brushRef="#br0">12477 18165 8432,'-19'-31'921,"4"-5"1,2-16 0,8 4 0,4 2 0,1 3 1384,0 3 1,7-2-2378,6 11 0,13 0 0,9 6 0,5 1 0,5 4 0,5 0-753,6 4 0,5 3 0,6 2 0,-2 4 0,-3 1 1,-4 2-165,-3-2 1,-10 4-1,-6-2 1,-11 2-1,-10 4 1370,-8 2 1,-11 4 0,-13 5 0,-5 0 0,-5 2 0,1 3 601,-1 4 0,-3 8 1,10 4-1,0 3 1,4 6-1,4 1 1,5 3-1720,2 1 1,10 2 734,5 8 0,12-3 0,9 4 0</inkml:trace>
  <inkml:trace contextRef="#ctx0" brushRef="#br0">18836 8516 8309,'-29'-19'0,"9"10"-14,11 0 0,4 16 1,-2 7-1,-1 1 1,3-1-1,-1 0 1,3-1-1,1 0 1,4-1-1,4-1 1,5-3-1,7 4 1,1 3 416,1 3 0,3 4 1,0-3-1,0 2 0,1 3 1,-3 1-1,0 2 0,-2-1-147,0 1 0,-1 4 1,-6 0-1,-2 0 1,-1 0-1,0 2 1,-2-1-1,-1 3 1,-1-1 87,-1 3 0,5-3 1,-3 1-1,1 2 1,2 0-1,0 0-117,0-1 0,1 1 1,7 4-1,0 2 0,-2-3 1,-3 2-175,-3-1 1,-2-7 0,4 6 0,-4-3 0,-1-1-1,-3-1 1,-2 1 56,-1-2 0,0 3 0,0-5 0,0 1 0,-1 1 0,-2-3 126,-1-3 0,-7 5 0,2-9 1,-3-1-1,-1 2 0,0 1 0,-1 0-131,1 1 0,0 0 0,-2-1 0,-1 1 0,-4 0 0,0-1 0,-4 1-90,-1 0 0,-2 1 0,-1 1 1,0 1-1,-2-2 0,2-1-202,-2 1 1,-4 6 0,3-3 0,2-1 0,1-1 0,2 1 237,4 1 0,-3 4 1,4-3-1,-1-3 1,1-1-1,1-1 5,-1 0-30,5-1 1,-10 1-1,4 0 1,-5-1-1,-2 1 1,-4 0-1,1 1 87,-1 3 1,-2-3 0,2 3-1,0-3 1,-1 0 0,2 2 69,-1 1 0,2 5 0,4-4 0,1 1 0,1-1 1,1-1-69,2 2 1,4-1 0,-3 6 0,2-3 0,1 2 0,0 2-186,1 1 0,0-5 0,7-1 0,1-1 0,-1-2 0,-1 1 0,2 2 174,5 1 0,-2 3 0,2-4 0,1 2 0,1-2 0,2 0 0,2-2 265,2 1 1,5-2 0,7-4 0,3-1-1,2 2 1,3 4-93,1 3 0,8 2 0,2 2 0,4-1 0,1 4 0,-2-1 59,-2 0-328,2-1 1,-8 0 0,5 0 0,1 0 0,0 2 0,-2 1 178,-2 1 1,-1 1-1,-4-5 1,0 0-1,-1 0 1,1 0 0,1-2-133,3-2 0,-1 1 0,5-5 0,2 1 0,2-1 1,1-2-56,0-2 0,4 3 0,1 0 0,-2-1 0,-3 0 0,-3-1 0,-3 4 0,-2 1 0,-5-5 0,-6 4 0,-2-2 0,-3 2 0,-2 1 0,-4 3 0,-1 1 0,-6 5 0,3-1 0,-2-4 0,2 1 0,0-1 0,0 2 0,4 0 0,-2-1 0,1-2 0,-2-3 0,0-2-218,1-2 1,-5-2-1,3-3 1,-2-3 0,1-2-1,-2-3 1,-3 3 188,-5 0 1,-2-2 0,-7 4 0,0 2 0,-3 0 0,-2 1 269,-2 2 1,4-4-1,-4 8 1,0-2-1,2-1 1,-2 3 0,2 3-578,0 0 1,-1 4 0,4-1 0,-2 5 0,0 2 0,1-2 171,-1-5 0,-4 0 0,2-5 1,1 1-1,-2 0 0,2-2 0,-2 0 386,1 0 0,3 0 0,0-4 0,2-1 1,2 1-1,-1 1-154,1 3 0,1-1 0,2 4 0,1 1 0,0 1 1,0 4-1,0 0-66,-1 3 0,-1 4 1,1-2-1,3-2 1,1-2-1,3-1 167,1 0 0,2 0 0,0 0 1,0 0-1,0 0 0,0-2-124,0-2 1,2 7-1,2-2 1,7 4-1,3 2 1,6-1 0,0 1-46,4 1 0,3-2 0,2 4 0,4 3 0,1-1 0,3 3 0,1-3 0,2 0 0,2 8 0,1-3 0,1 2 0,1 2 0,-2-1 0,-3 2 0,-17-30 0,1-1 0,16 22 0,2-1 0,-1-3 0,-1-5 0,0-2 0,0 2 0,-1 0 0,-2-1 0,-3-1 0,-2-2 0,-2 0-33,-2 0 0,-1 0 1,-1-2-1,-1-1 0,-1-3 1,-3-1-1,-2-4-1462,-3 0 0,4-4 0,-1-2 1,2 0-1,4 0 0,5 3 1495,5 0 0,9-5 0,4-2 0</inkml:trace>
  <inkml:trace contextRef="#ctx0" brushRef="#br0">5692 13354 24065,'0'-28'-569,"0"5"0,0 15 0,0 9 1,0 11-1,0 10 0,0 8 0,0 7 1,0 4-1,-2 5 0,0 0 1409,-3 0 1,-4 3 0,3-3 0,0 0 0,0 1-1,3-1 1,2 1 0,1-1 0,0 2 0,0-3-786,0 1 1,6 3-1,3-4 1,3-2-1,1 0 1,2 0 0,3 1-8238,4-1 8217,3-8 1,13-2 0,4-6 0</inkml:trace>
  <inkml:trace contextRef="#ctx0" brushRef="#br0">6478 13940 23117,'-29'-55'406,"2"7"0,9 15 1,14 23 105,2 7 1,4 0 0,2 7 0,7-2 0,5-2 0,8 0 0,4 0-1674,3 0 1,10 0 0,2 1 0,5 2 1227,2 1 0,17 1 0,-5-5 0</inkml:trace>
  <inkml:trace contextRef="#ctx0" brushRef="#br0">7305 13354 21919,'-5'-30'54,"1"4"1,0 6 0,5 13 880,4 1 1,2 2-1,8 4 1,1 1-1,2 2 1,-2 3-1,0 1-695,2 4 1,-3-4 0,3 2-1,-5 3 1,-3 3 0,-2 4-549,-2 2 0,-2 1 1,-5 4-1,-4 1 1,-5 0-1,-5 1 1,-3 2 236,2 1 1,-3 0-1,1-5 1,3 0-1,3-3 1,5-2-1,1-2 1,3-3 286,2-1 0,7-6 0,2-1 0,4-2 0,2-4 1,-1 0-175,0-2 0,1 0 0,-1 0 1,2 1-1,1 2 0,2 2 0,-2-2-1039,-1-2 1,-2-1 0,1 0 0,-1 0 0,-1-1-1,-2-2 1,-1-2-88,1 2 1,-2 2 0,1-1 0,1 0 965,2-3 0,7 1 0,2 4 0</inkml:trace>
  <inkml:trace contextRef="#ctx0" brushRef="#br0">7385 13874 14829,'-19'0'171,"4"1"0,-3 2 1077,3 1 0,9 1 1,8-7-65,10-2 1,7-3 0,9-8-1,3-2 1,5 0 0,4-1-528,4-1 0,-2 5 0,2 0 0,-2 5 0,-3 3 0,1 3 0,-1 1-343,-3 2 1,-5 2-1,-9 2 1,-4 5-1,-5 4 1,-4 4-730,-5 0 1,-2 7 0,-5-2-1,-5 4 1,-6-1 0,-6-2-1,-3-2 93,-3-2 0,-2-1 1,-1-4-1,-4-1 1,1-1-1,-3-3 346,1-5 1,9-2-1,-1-2 1,0 0-1,3 0 1,-1 0-1,3 0-814,2 0 0,1 4 0,5 2 0,1 1 1,2 4-1,2 2 641,2 5 1,2 2 0,4 7-1</inkml:trace>
  <inkml:trace contextRef="#ctx0" brushRef="#br0">8545 13927 18449,'0'-24'-1635,"0"-2"1,-5 2 6138,1 6-5355,-1 9 1,7 9 0,2 9 0,5 1 941,3-1 1,7 3-1,2-4 1</inkml:trace>
  <inkml:trace contextRef="#ctx0" brushRef="#br0">9184 13407 9091,'0'-52'0,"0"6"2010,0 11 1,5 4-1639,-1 13 1,1 5-1,-7 5 1,-2 4-1,-5 7 1,-3 7-183,-1 6 1,-5 13-1,0-1 1,2 4-1,3 5 1,4 2-263,4 1 0,4-2 0,4-1 0,6-3 0,8-3 0,10-5 0,9-7-797,8-4 0,3-8 1,5-2-1,3-5 0,0-6 1,0-8 868,-2-6 0,-6-12 0,-1-2 0</inkml:trace>
  <inkml:trace contextRef="#ctx0" brushRef="#br0">9718 13420 8570,'0'-34'0,"0"5"0,-2 4 712,-2 2 1,-8 9 0,-7 0 0,-2 8 0,-4 6 83,-5 5 0,2 11 0,-3 14 0,3 13 0,1 10 0,0 11-887,1 2 1,5 5-1,5 2 1,9-34 0,2 0-1,1 1 1,0 0 0,1 2-1,1-1 1,0 0-1,1 0 91,0-1 0,0 1 0,1 2 0,0 0 0,0 1 0,0-1 0</inkml:trace>
  <inkml:trace contextRef="#ctx0" brushRef="#br0">10331 13660 8443,'-6'-32'0,"4"10"0,0 2 1730,4 13-1546,6 8 0,4 13 1,-2-2-1,-1-2 1,1-3-1,2 1 1,2-2-1,-1 0 1,2-3-1,2-2 1,4-1-1514,0 0 0,4 0 1329,-3 0 0,9-12 0,3-3 0</inkml:trace>
  <inkml:trace contextRef="#ctx0" brushRef="#br0">11237 13141 18805,'2'-30'-1000,"2"3"1,2-1 0,5 10 0,-3 2 1727,3 1 0,-4 2 0,1 0 0,-2-1 1,-5 2 11,-4 4 1,-10 6 0,-10 14 0,-3 13 0,-4 9 0,-2 11 0,-1 3-499,0 7 1,4 6-1,7 0 1,5 2 0,7 5-1,6-1-275,2-3 1,14-6 0,7-11-1,9-7 1,8-9 0,2-7-130,2-7 0,0-3 0,0-5 0,-1-5 0,-4-2 0,-5-4 0,-5-2-561,-3-5 1,-11-3 0,-2-1 0,-6-2 0,-6-1 0,-6-2-1190,-9 1 1965,-6 9 0,-7 2 0,-1 6 0,-1 1 0,-1 4 0,1 3-238,1 4 0,2 6 0,8 1 0,6 1 0,5 0 0,8 1-2540,6 3 1,12-5 2739,12-1 0,11-9 1,10-3-1</inkml:trace>
  <inkml:trace contextRef="#ctx0" brushRef="#br0">12170 13714 8444,'-22'-8'619,"0"4"0,-6 14 1,6 9-1,-4 8 65,0 4 1,-5 6 0,-2-1-1,-1 1 1,-3 0 0,0-3 0,3-2-1,6-2-1336,4-2 0,12-1 0,0-1 1,5 1 651,4 0 0,7-1 0,4 1 0</inkml:trace>
  <inkml:trace contextRef="#ctx0" brushRef="#br0">12584 12847 8524,'-20'-32'0,"7"10"0,1 1 610,11 9 1,13 6 0,10 6 0,4 0 0,7 2 0,6 1 0,5 1 0,2-1-1,1-2 1,-1-1 0,0 0-111,-3 0 1,-1 6 0,-4 3 0,-2 3 0,-7 3 0,-5 3 0,-6 4-440,-3 3 0,-7 2 1,0 1-1,-4 3-180,-5 4 0,-10 4 1,-9 1-1,-4 0 0,-6 0 1,-1-2-1,-1-1-632,2-1 1,0-5 0,-1 5 0,-4 2 0,-4 4 0,-2 5 750,-4 5 0,-2-2 0,20-20 0,1-1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16289 6557 8321,'0'-28'131,"2"-2"0,2 12 1,5 4-1,3 2 410,1 3 0,7 6 1,2-3-1,5 2 8,4-1 1,3-1-1,7 2 1,4-4-1,2-1 1,3 1-1,2-1 1,5 0-1,0 1 1,4 1 1500,0 0-2150,-5 4 1,14-3 0,-4 6 0,2 1 0,2 4 216,1 4 1,-3 8-1,5 4 1</inkml:trace>
  <inkml:trace contextRef="#ctx0" brushRef="#br0">18982 6530 29441,'-13'-13'-4572,"5"-5"4287,4 0 0,4 1 1,4 5-1,5 1 1,5 4-1,3 0 901,6-1 1,8 4 0,6-4 0,6 2 0,6 4 0,7 0 0,6 2-955,5 0 0,-26 0 0,1 2 1,-4-1-1,1 2 0,2 1 0,1 1 1,3 1-1,0 0 0,1 0 0,0 1 481,1 0 0,1-1 0,7 1 0,1 0 0,-5-1 0,0 1 0</inkml:trace>
  <inkml:trace contextRef="#ctx0" brushRef="#br0">21342 6464 18651,'-34'-34'0,"11"3"115,14 2 1,9 9-1,5 2 353,4 3 1,7 6-1,5 0 1,2 0-1,9 1 1,3 0-1,7 2 1,-1 3-583,1 2 0,3 1 1,4 1-1,3 5 0,0 7 1,-2 8 220,-1 4 1,0 8-1,4 1 1</inkml:trace>
  <inkml:trace contextRef="#ctx0" brushRef="#br0">7465 6637 28217,'-8'-13'-1529,"3"-1"0,0 1 1,1 0-1,1-1 0,1 1 1,2 0 2107,0-1 1,8 2-1,3 2 1,7 1 0,3-1-1,4-2 1,5-3-1,7-1 1,4-2 0,5 0-1,2-1 1,0-2-38,0 1 0,4-10 0,-3 2 0,2-5 0,3-5 0,-4-4 0,-2-4-471,-4-1 1,-6 3-1,5-5 1,-6 0-628,-5 2 1,-6-1 0,-4 7-103,-4 1 0,1 4 1,-1 14-1,-3 4 1,-3 5-1,-3 4-746,1 5 1,-2 14-1,0 8 853,3 5 1,1 4 0,1 0 0</inkml:trace>
  <inkml:trace contextRef="#ctx0" brushRef="#br0">9851 8076 18844,'0'-19'-2174,"0"0"1,0-3 2323,0 4 1,0 3 0,1 2-1,2-1 1,3 2 0,0 2 0,0 1-1,-1-1 54,1-2 1,-5-1 0,3-1 0,-2 1-1,-4 0 1,-2-1 0,-3 1 0,-4-2 8,-2-3 1,3 2-1,-8-6 1,3-2-1,2-2 1,-1-4 0,1-3 185,0-1 0,4-6 1,1-7-1,1-3 1,1-5 259,0 0-676,-4 0 1,7-1-1,-6 1 1,-1 5-1,-2 1 1,-3 5 0,-1 1-128,-2 4 0,-6 7 0,2-2 0,-5 1 1,-2 3-1,-2 2 48,1 2 0,0 3 0,1 1 0,-2-2 0,1-1 1,3-1-1,4-1-241,0 0 0,7 1 0,-2-3 0,3 0 0,4-4 0,0-1 242,2-3 0,2-1 1,-3-4-1,1-1 1,-2-1-404,-1 1 556,5 7 0,-9-1 0,2 6 0,0 2 0,-1 2 0,2 5 0,-2 4-62,-3 3 1,-1 2-1,-5 0 1,2-1 0,-2 1-1,-1-2 2,-2-3 1,1 2 0,0-5 0,4 1 0,4 0 0,2 1-1,0 1 148,-2-1 1,0 4 0,5-3-1,1 4 1,2 2 0,1 1-315,-2 3 0,1 3 1,0-2-1,1 1 1,-2 3-490,0 1 303,3 2 1,-2 6-1,5 3 1,2 5-1,3 2 1,5 3 403,4 2 1,9 1 0,2 5-1</inkml:trace>
  <inkml:trace contextRef="#ctx0" brushRef="#br0">8731 4918 11393,'-12'-27'0,"4"2"-185,3 3 0,4 2 1,1 7 45,0 0 0,0 4 1,-2 1-1,-2 3 337,-5 2 1,-3-3 0,-3 1-1,-1 1 1,-3-1 0,-2 1 177,-3 1 1,-1-3 0,-3 2 0,-2 1 0,-1 1 0,0 2 0,-2 0 58,-2 0 0,1 0 0,-2 2 0,1 2 0,-1 3 0,1 4-277,-2 2 0,3-2 0,-1 8 0,1 0 0,3 3 0,0 5 0,5 4-56,0 5 1,4 4-1,10 4 1,3 5-1,5 4 1,5 2 43,8-2 1,18 8-1,17-9 1,10-2 0,-23-26-1,1-2 1,5-1-1,0-2-27,3 0 1,2-2 0,7-1 0,3-1-1,-2-3 1,2-2 0,1-1 0,0 0 0,3-2-1,0-1 1,-1-1 0,1-1 0,1-2 0,0-1-63,-1-2 0,0-1 0,-5-4 0,-1-2 0,0-2 0,-1-2 1,-3-1-1,-3-2 0,-4-1 0,-2-2 0,-4-2 0,-1-1 1,18-25-356,-10-5 0,-15-6 1,-11-7-1,-10-4 1,-10-6-1,-1 36 1,-4 0 226,-2 0 0,-3-1 0,-7-3 1,-3 1-1,-3 3 0,-3 2 0,-2 1 1,-3 2-1,-3 0 0,-1 3 0,-2 2 1,-2 2 41,-2 1 0,-1 1 1,2 4-1,-1 3 1,-2 3-1,0 3 1,3 3-1,-1 1 1,2 3-1,1 2 0,2 2 1,1 2-1,2 1 1,1 3-3074,-33 12 2981,9 11 0,3 17 0,32-19 0,0 1 0</inkml:trace>
  <inkml:trace contextRef="#ctx0" brushRef="#br0">8331 5038 29261,'0'-14'-959,"-1"7"1,-4 2 0,-3 4 0,-4 0 0,-2-2 0,3-3 0,0-2 374,2-2 0,6 2 1,0 1-1,6 1 1981,6 3 1,3 2-1,1 2 1,1 5-1,-1 6 1,0 4-1,1 2-1492,-1 1 0,-4-2 0,-2 3 1,-1 0-1,-1-3 0,-1 1-437,1 0 0,-1 0 0,-4-5 1,-1-1 536,-4-3 1,4-5 0,-5-8 0,1-7-372,1-5 1,-1-3-1,5-5 1,0 2 0,0-2-1,0-1 1,0-2-171,0 1 0,0 3 1,0 3-1,0 0 0,2 6 1,1 2-1,1 3 644,-1-1 1,5 2 0,0 1 450,4 1 1,6 1-1,1 5 1,1 0-1,2 0 1,2 0-1,4 0-640,0 0 1,1 0-1,1 0 1,1 2 0,-3 1-1,-3 3 1,-4 0-501,-2 0 0,-2 4 1,-7-1-1,-2 3 0,-3 3 1,-2 2-990,-1 6 1,-2 2 0,-3 0 1517,-6-3 1,0-3 0,-10-5 0</inkml:trace>
  <inkml:trace contextRef="#ctx0" brushRef="#br0">8358 5184 11518,'-7'-15'0,"4"1"430,6 0 0,4 4 0,6 10 0,2 0-68,3 0 0,-2 6 0,6 3 0,2 1 1,1 0-1,2-1 0,0 2 0,-2 1 251,-3 1 1,2 0 0,-7 1 0,0-1 0,-2 0 0,-2 1-768,0-1 0,-5 0 1,-2 1-1</inkml:trace>
  <inkml:trace contextRef="#ctx0" brushRef="#br0">8398 5437 31413,'10'-29'-1467,"5"1"0,3 6 0,3 4 1,-2 7 1924,0 4 1,3 3-1,-2 4 1,0 0-1,3 0 1,-3 1 0,0 2-1472,-1 1 0,-3 7 0,5-4 0,-2 2 868,-3 0 1,5 0-1,0 4 1</inkml:trace>
  <inkml:trace contextRef="#ctx0" brushRef="#br0">8878 5331 31795,'-8'-33'-4916,"3"2"1,5-1 4798,0 5 1,-2 15 0,-1 5 793,-1 8 0,-1 2 0,5 6 0,0 1-1184,0 2 1,2 0 0,2-2 0,5-2 0,3-2 453,1-3 151,1-2 0,-1-2 0,0-2 1,-1-3-1,-2 0 0,-1-1 786,2-1-799,1-1 1,-1-4 0,0 1 0,-4 2 807,-1 1 0,0 6 0,-3 0 0,1 6-778,-1 6 1,-1 3 0,-1 1 0,4 2 0,4 1-1,3 3 1,2 1-1197,4-1 1,-3 3 0,4-4 0,0-2 0,2-1-1,1-3 1530,1-3 1,-1-3-1,4-6 1</inkml:trace>
  <inkml:trace contextRef="#ctx0" brushRef="#br0">9398 5131 29884,'-8'-22'-3945,"4"0"1,2-1 4701,2 10 0,0 7 0,0 6 0,-1 7 1,-2 7-1,-1 4 0,1 4-1138,1 3 1,4 2 0,1-1 0,2 1 0,1 0 0,2-1-1062,-1 1 1,-4-2 0,2-1 0,-4-4 1145,-1 0 1,6-8 0,1-6 0</inkml:trace>
  <inkml:trace contextRef="#ctx0" brushRef="#br0">9424 5398 15861,'-13'-15'0,"0"-3"0,-1-4 0,3-3 0,0-4 0,4 0 75,1-2 1,1 1 0,5 8 0,0 4 0,3 5 0,5 5-82,5 8 1,9 6-1,1 8 1,2 0 0,3 3-1,2 0 1,2 1-107,2 1 1,-3-4-1,3 3 1,-1-2-1,-3-1 1,-4 0 0,-4-5-1,-4-1 576,-3-1 1,-8-7-1,-2-1 1,-5-7 27,-5-5 1,-2-1 0,-5-1 0,2 1 0,2 0-1,1-1 1,1 1 1195,0 0 0,2-1-1686,4 1 0,6 7 0,1 6 1,2 6-1,0 3 0,1 0-98,2 1 1,6-3-1,0 1 1,-2-2-1,-1-3 1,-2-2 425,0-1 0,1 0 1,-1-1-1,2-4 0,1-4 1,2-2-232,-2-3 1,9 1 0,2 0 0,3 1 0,2 3 0,4 4 0,4 8-43,4 11 0,9 2 0,8 17 0</inkml:trace>
  <inkml:trace contextRef="#ctx0" brushRef="#br0">8798 15140 8190,'-13'0'0,"-1"0"0,1 1 492,0 4 0,1 2 0,1 8 0,4 3 0,1 4 0,3 3 0,2 3 1,1 2-1,1 2 0,4 2 0,3 3 0,4 2 294,2 1 1,3-2 0,3-1 0,-1-3 0,2 0 0,-2-2-1,0-1 1,-3-5-2211,-1-1 1,-1 2-1,-3-9 1424,-2-2 0,3 5 0,-4 0 0</inkml:trace>
  <inkml:trace contextRef="#ctx0" brushRef="#br0">9131 16406 8013,'0'-14'259,"0"-3"1,0-1 0,0 2 0,0 1 271,0 1 1,-10 1-1,-5 0 1,-4 1 0,-5 3-1,-3 3 1,-7 2 200,-10-1 0,-1 2 1,-11 9-1,-2 8 1,1 8-1,-4 9-293,0 9 0,9 3 0,-1 9 1,4 4-1,6 3 0,9 6 0,10 3-270,11 3 1,12-32-1,4-1 1,4 0-1,5 0 1,4 1-1,3 0 1,7 2-1,3-2 1,5 0-1,3-2-304,3-2 0,3-3 1,8-2-1,2-4 1,-2-7-1,2-4 1,1-1-1,1-3 0,3-3 1,0-4-1,-1-4 1,1-3-1,2-5 1,0-3-92,1-4 0,0-3 0,-7 0 1,0-2-1,1-6 0,-2-2 1,-3-2-1,-2-2 0,-5-2 1,-2-1-1,-2-4 0,-4-1 0,-4 0 1,-3-3 34,-2-2 0,-4-2 0,-3-1 1,-3-1-1,-5-6 0,-4-1 1,-2-2-1,-3 0 0,-3-4 1,-3 0-64,-6-3 0,-3 1 107,2 3 1,-6 0-1,-12-2 1,-5 2 0,1 7-1,-3 4 1,-2 5 0,-4 3-1,-2 6 1,-3 5 0,-2 6-1,-2 4-21,-2 4 1,0 5-1,1 4 1,0 4 0,2 5-1,1 4 1,1 3-1,1 5 1,1 3 0,2 3 167,1 4 0,3 2 0,1-3 0,2 3 0,1 5 0,1 2 0,2 1 0,1-1 0</inkml:trace>
  <inkml:trace contextRef="#ctx0" brushRef="#br0">8865 16752 7657,'5'-7'82,"-3"1"0,4 0 1,-6-1-1</inkml:trace>
  <inkml:trace contextRef="#ctx0" brushRef="#br0">8865 16752 7084,'0'-7'138,"0"2"851,0 10 1,0-2 362,0 6 0,5-6-668,4 1 1,3-7-698,2-1 268,-7-1 1,-1 4-1,-5-2 165,4-2 1,-4-5-552,4 1 425,-4 3 0,-2 0 266,-4 6 0,4-1-103,-4-4 0,2 4-434,-1-4 1,2 2-1,-3 0 88,-1-1 1,-2 0 0,-4 2 0,2-1 0,1-1 53,-1 1 1,-2 1 0,-1 2 0,-1 0 0,1 0-1,0 2 1,-1 2 135,1 5 0,1 4 1,2 4-1,2 2 1,2 2-1,3 2-202,2 3 0,1-4 1,0 0-1,1 0 1,4-1-1,4-3-377,3-4 0,1 3 0,2-2 0,1-5 0,3-1 0,1-3 0,2 0-1359,3-3 0,-1-2 0,8-2 0,-1-4 1,2-4 1636,1-3 0,-4-13 0,2-3 0</inkml:trace>
  <inkml:trace contextRef="#ctx0" brushRef="#br0">9104 16672 8604,'-13'-1'0,"0"-2"1426,0-2 1,4-3 0,1 2-731,2-2 0,3 5 1,8 0-1,4 6 0,3 6-527,1 3 0,5 3 0,1 1 0,2 3 0,2 2 0,2 1 0,2 0-1748,0 1 0,-1-7 1,1 2-1,0-3 1579,-1-2 0,7-6 0,1-1 0</inkml:trace>
  <inkml:trace contextRef="#ctx0" brushRef="#br0">9438 16712 9561,'-27'-6'0,"0"-3"0,1-1 0,1 1 1555,2 5 1,3 2 0,3 2 0,0 2-1217,0 2 1,2 4 0,4 5 0,0 2 0,4 1-1,1 2 1,3 0-709,1 1 1,8 2 0,5 4 0,5-3-1,6-4 369,3-3 0,20-2 0,4 0 0</inkml:trace>
  <inkml:trace contextRef="#ctx0" brushRef="#br0">9571 16779 8009,'-24'-18'1071,"7"0"1,0 8 756,13 10 0,-1 1 1,5 8-1993,0 2 0,6-4 0,3 1 1,3-3-1,1-2 0,2-1 1,1-2-695,2 0 0,0 0 1,-5-2-1,1-4 1,-2-5-1,-4-7 692,-3-3 1,-4 3 0,-2-2 0,-4 0 0,-3 4 0,-6 0 0,-2 0 553,-2-2 0,-1 0 0,3 5 0,-2-1 0,3 1 0,3 1 1,5 2 1064,1 1 1,1 4-1,8-2 1,5 1-2266,5 3 1,14 2-1,1-1 1,4-1 811,6-1 0,6-7 0,3 4 0</inkml:trace>
  <inkml:trace contextRef="#ctx0" brushRef="#br0">9944 16232 8829,'-13'-4'2485,"0"0"-1965,-1 1 1,5 7-1,2 6 1,1 7 0,3 6-1,2 7 1,1 6-1040,0 2 0,6 8 0,2 3 519,4 3 0,8 1 0,0 0 0</inkml:trace>
  <inkml:trace contextRef="#ctx0" brushRef="#br0">9838 16686 8116,'-6'-46'2201,"4"1"0,-2 2 0,4 12-1969,4 11 1,8 9 0,7 2-1,1-1 1,0-2 0,0 0-233,-1 3 0,5-3 0,-4 5 0</inkml:trace>
  <inkml:trace contextRef="#ctx0" brushRef="#br0">7985 15699 8840,'-18'-20'0,"0"2"0,2 5 708,1 4 0,0 4 1,-2 10-1,-4 5-314,0 6 0,-4 11 1,4 9-1,0 4 0,4 4 1,2 5-1,3 4 111,3 5 1,6-3 0,12 1 0,12-4 0,11-6 0,14-5-524,9-7 1,1-12 0,5-8 0,0-10 0,-2-8 0,-1-10-392,-6-6 1,-2-7-1,-10-4 1,-7-5 0,-10-4-1,-9-4 1,-10-5-341,-7-3 0,-12-1 1,-11 0-1,-10 1 1,-7 3-1,-6 5 409,-3 2 1,-5 9 0,-1 7-1,3 8 340,5 8 0,4-2 0,6 4 0</inkml:trace>
  <inkml:trace contextRef="#ctx0" brushRef="#br0">7465 5811 32005,'-13'0'0,"1"-2"0,1-2-167,2-5 1,1 1 0,-6 0-1,1-3 1,0 1 0,-1-1-1,1 4 1,0 0 0,-1 1-1,1 0 1,0 3 450,-1 1 0,1 2 0,0 0 1,-1 2-1,1 2 0,-2 5 0,-1 3-648,-2 1 1,5 1-1,5-1 1,2 0-1,3 1 1,2 0 451,1 4 0,10-4 0,7 0 0,6-3 0,10-2 0,4-2 234,3-3 0,-5-2 0,0-4 1,-3-2-1,-2-5 0,-4-3 1,-5-3-622,-8-2 0,-1-4 0,-7-6 1,-4-1-1,-4-1 0,-7-3 1,-6 3-188,-7 1 0,-2 3 0,-3 1 1,-3 3-1,-5 3 0,-2 5 25,-2 3 0,1 7 0,2-2 0,5 5 0,2 6 0,6 8 0,5 6-1769,7 5 1586,5 8 0,19 1 0,3 6 1</inkml:trace>
  <inkml:trace contextRef="#ctx0" brushRef="#br0">10051 6397 7727,'-5'-34'0,"1"4"21,1 7 1,0 3 0,-1 9 0,-5 2 921,-3 4 1,-7 4-1,-5 2 1,-4 2 0,-5 3-1,-1 2 1,-1 0-663,1 0 1,1 5 0,6-1 0,2 4 0,3 1-1,4-1-94,3 2 1,6-2 0,2 5 0,1-2 0,5-1-218,4 1 0,10-4 578,9 3 0,8-4 1,4 0-1,4-1 1,7 0-1,2 1-326,2-1 1,-6-1 0,1-3 0,-2-5 0,-4-2 0,-2-2 79,-5 0 1,-9 0-1,-5-2 1,-7-2 0,-6-7-1,-4-3 1,-7-6-453,-11 0 1,-4-3 0,-15-3 0,-4 0 0,-7 4 0,-5 6-3037,-5 6 3335,9 4 0,-15 0 0,10-2 0</inkml:trace>
  <inkml:trace contextRef="#ctx0" brushRef="#br0">15330 15046 8484,'-31'9'0,"-1"0"0,1-6 0,6 3 0,3-2 0,4 1 0,3-2 691,8-2 0,1-2 0,8-2 0,5-3 0,9-1 0,9-2 0,5 0 0,3 1 0,2 2 0,5 4 0,3 0 0,2 2-173,-3 0 0,1 4 1,0 2-1,2 0 1,-1 2-1,1-2 1,1 0-1,1-3 1,2-2-1,0-1-193,0 0 0,2-1 1,4-5-1,-3-6 0,0-6 1,0-3-1,1-1-974,0 1 0,-1-2 0,-3 5 0,-6 2 1,-4 2-1,-5 5-5099,-2 5 4976,-7 2 772,1 2 0,-12 12 0,6 3 0</inkml:trace>
  <inkml:trace contextRef="#ctx0" brushRef="#br0">15356 15499 12987,'-13'-29'0,"9"4"1931,9 8 1,15 13-1,8 8 1,10-1-1415,10-1 0,10-8 0,8-4 0,-29 2 0,0-1 0,4-1 1,1-2-1,0 0 0,-1-1 0,1 0 0,1-1 0,-3 1 0,0 1 37,-2 1 0,1 0 0,-1-1 0,-1 0 0,30-6 0,-7 2 0,-5 3 0,-6 4-1813,-4 4 1,-10 4 0,-4 1 0,-3 1-1,-4 5 1173,-6 8 1,0-1 0,-11 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5159 2439 30522,'-8'-6'-2887,"2"-1"0,6-7 0,0 1 356,0 0 1,0 4 2120,0 0 0,0 0 0,0-4 0,0-1 0,0 1 0,0 0 0,-1 1 0,-3 1 613,-5 3 0,0-1 1,-3-3-1,-4 1 1,-2 3-1,-4-3 1,-2-1-1,-4-1 1,0 0 296,-1-1 0,-2 5 0,-1 1 1,-1-1-1,-1 1 0,2 4 1,-3 2-305,1 2 0,3 0 0,-4 0 0,-2 2 0,0 1 1,-2 1-1,1-1-31,-4-1 1,-7 2 0,0 1 0,-2-1 0,-3 0-1,1 2 1,-2 0-65,-3 0 0,5 5 0,-2-3 0,6 4 0,2 2 0,1-1 0,0 0 164,3 1 1,2 2 0,1 0-1,0-1 1,0 1 0,0-1 0,-2 0 96,-2-2 0,-1 1 1,-6 0-1,-4 3 1,0 0-1,0 0 2132,2-2-2383,6-2 1,-5 5-1,4 1 1,1 0-1,1 2 1,3-2-114,3 0 1,-3 4 0,8-4 0,-2 2 0,-1 2 0,4 2 0,0 2-188,0 0 0,3-5 1,-3 0-1,2 2 1,2 1-1,0 2 1,2-2-11,1-3 1,-2 2 0,8-6 0,0-1 0,4 3-1,2 0-45,1 1 0,3 3 0,0-7 0,4 1 0,1 0 0,3 0 0,1 0-40,2 1 1,0 2 0,0 5 0,2 1 0,1 1 0,3 3-1,1 5 55,4 2 1,0 7 0,4 0 0,2 1 0,3 2-1,4-2 1,4 0 173,0-4 0,6 0 0,0-4 0,3-1 0,2-2 1,4-3-1,1-2 306,2-2 1,8-3 0,-3-1-1,3-4 1,2 1 0,-1-2-113,0 1 1,1 2 0,-1-3 0,-3 0 0,-1 2 0,0-2 0,1 2-151,1 0 1,-7-3-1,7 4 1,-1 0-1,-2-1 1,2-2 143,2 0 1,-9-4 0,9 3 0,-2-5 0,-1-2 0,4-4-1,1-1 386,2-3 0,6-2 0,0-1 0,2 0 1,4 0-1,-2-1 0,2-4 259,-2-4 1,0 2 0,-1 0-1,-1-1 1,-1 2 0,-1 0-779,-2 3 0,-5-2 0,0 0 0,-2 2 0,-3 2 0,-2 2 0,-2 2 0,-2 2 0,0 0 0,-2-2 0,3 2 0,5-2 0,3-2 0,6-1 0,1 0 0,-1 0 0,2 0 0,4 0 0,0 0 0,4 0 0,1 0 0,-1-4 0,3-2 0,1 0 0,-1-1 0,-37 4 0,1 0 0,36-3 0,-3 3 0,-3-3 0,-1 1 0,0 2 0,-2 2 0,-1 1 0,-4 0 0,0 0 0,-6 0 0,-2 1 0,3 2 0,0 3 0,-2 0 0,-3 2 0,-1-1 0,0-4 0,6 3 0,1-2 0,5 1 0,1-2 0,2-2 0,11-1 0,-3-1 0,2-2 0,-35 1 0,0-1 0,-1 1 0,0 0 0,-1 0 0,1 0 0,1 0 0,-1-1 0,29-6 0,7 3 0,-3-1 0,-4-2 0,-2 0 0,-4 2 0,-2 1 0,-3-5 0,-6 4 0,-1-2 0,2 2 0,-1-1 0,-1 1 0,3-2 0,-3-4 0,2-2 0,6-1 0,2-4 0,5 0 0,-1-4 0,1-1 0,1-2 0,-1 0 0,-3 2 0,-1 2 0,1 0 0,-5 7 0,1-2 0,-4 4 0,-3 0 0,2 1 0,-3 0 0,-2-1 0,-2 1 0,-5 0 0,0-2 0,0-2 0,0-2 0,0-2 0,3 1 0,0-5 0,-2 1 0,2-3 0,-1 1 0,1-6 0,1 0 0,-1-5 0,6-8 0,-6 7 0,1-5 0,-4 0 0,-4 3 0,-5 3 0,-4 4 0,-4 7 0,-2-1 0,-3 1 0,-5 0 0,-4 3-556,-3 0 0,-2 1 0,-4-4 0,0 0-1170,0 4 1,0-3-1295,0 3 2822,-6-3 0,5-4 0,-5-2 0,2-4 1,-1-5-1,2-5 0,2-3 320,1-4 0,0-2 1,0 3-1,0 0 1,0 5-1,0 3-376,0 5 1,-5 2 0,-1 1-1,-1 2 1,-5 4 0,-4 1-1,-8 4-287,-6 3 0,1 3 0,-8 5 1,-2 0-1,-2 1 0,-2 3 317,-5 4 0,-2 4 1,-3 1-1,1 0 0,2 0 1,1 0-1,0-1 494,1-4 1,3 2 0,5-6 0,0-1 0,0-2 0,-2-1 0,1-1 511,1 1 0,-8 1 0,8 2 1,-3 1-1,-3-1 0,-2-2 0,-4 0-513,-2 3 1,4 2-1,-2 4 1,-4-2-1,-2 2 1,-3 2-1,2 1-52,0 0 1,-3 0 0,1 0 0,-3 0-1,-4 0 1,0 0 205,0 0 1,-2 0-1,1 0 1,2-2-1,0-1 1,5-3 0,0 0-81,1 1 0,9-4 0,-1 3 1,1 0-1,0-2 0,-1 2 1,0 1-344,-1 2 0,1 1 0,-2 2 0,-2-1 0,-7-2 0,-4-2 0,-6 2-3,34 2 0,1 1 1,1 2-1,-1 0 1,-3 1-1,0 0 1,0 1-1,1 0 1,1 0-1,0 2 1,1 0-1,1 0 1,-30 7-229,5 0 1,1 1-1,1-1 1,-1 0 0,-3 1-1,1-1 1,-1-1 140,0-3 0,-3 3 0,0-3 0,-2 2 0,1 3 1,-4-1 71,0 0 1,36-7-1,-1-1 1,-35 5 0,34-4-1,0 0 1,-1-1 0,0 0-1,-2 1 1,1 0 0,1-1-1,0 1 20,1-2 0,1 0 0,-2 2 0,0 0 0,2-2 0,0 0 0,-36 5 0,36-6 0,-1 1 0,2 0 0,-1-1 0,-2 0 0,0 0 3,-2 0 1,1 0 0,1 0-1,0 0 1,-3-1 0,0-1-1,-1 2 1,-1 0 0,1 0-1,1 0 1,-2 1 0,1-1-36,0 1 1,0 0-42,6 0 0,-1 1 1,-4 1-1,-1 1 0,5 0 1,1-1-1,-36 8 0,1-1 1,5 0-211,-1 1 0,1-1 0,5 0 0,7 2 0,4 1 1,6 2-1,5 0-488,7 1 1,7-3 0,8 7 0,7 2 0,6 3 236,8 3 1,9 12 0,10-2 0</inkml:trace>
  <inkml:trace contextRef="#ctx0" brushRef="#br0">4786 6824 29948,'-27'0'-193,"0"-2"0,1-2 0,0-5-235,4-3 0,3-1 1,6-1-1,1 1 1,3 0-1,4-1 1,4 1-1,2 1 1,5 3-1,8 5 1,8 2-1,7 2 1138,7 0 1,14 5 0,10-1 0,11 1-1,-31-3 1,3 0 0,4 0 0,2 0-1,4 0 1,1-1 0,5 0 0,2 0-711,2-1 0,2 0 0,5 0 0,1 0 0,-20 0 0,0 0 0,1 0 0,3 0 0,0-1 0,1 0 0,0 0 0,1 0 0,0-1 0,4 0 0,1-1 0,-1 1 0,1-1 0,0 1 0,-1-1 0,-3-1 0,-1 0 0,0 0 0,4 2 0,1 0 0,-1-1 0,-6-1 0,0-1 0,-1 1 0,0-1 0,-1 1 0,0-1 0,0 0 0,1 1 0,-1-2 0,-1 1 0,0 0 0,-1-1 0,1 0 0,-2 0 0,1 0 0,24-2 0,-2 0 0,-4 2 0,0 2 0,-2 0 0,-1 0 0,-1 1 0,-1 0 0,-4 2 0,0-1 0,-2 2 0,0-1 0,-3 1 0,-1 0 0,-2 2 0,0 0 0,-2 1 0,-1 0 0,-1 1 0,-1 0 0,-3 0 0,-1 1 0,-2-2 0,0 1 0,31 2 0,-9 0 0,-6-3 0,-12 4 0,-4-1 0,-5-3 0,-10 0 0,-6 0 0,-6 1 0,-8 5 0,-6-3 0,-7 2 0,-6-2 0,-5 7 0,-3 3 0</inkml:trace>
  <inkml:trace contextRef="#ctx0" brushRef="#br0">5465 9076 12422,'-14'-21'0,"-3"5"0,-1 5 0,2 7 80,1 2 0,-2 7 0,-3 1 0,1 0 0,0 0 0,3-3 0,1-2 0,3-2 0,2-2 0,2-3-303,2-2 1,2 4 0,5-3 0,2-1 0,3 2 0,2 0 785,2 3 0,2-3 0,1 0 0,0 1 0,2-1 1,2 3-239,0 1 0,3 2 1,-4 0-1,3 2 1,0 1-1,2 1-44,0-1 1,1-1-1,5-2 1,1 0-1,1 0 1,4 0 552,1 0-453,2-6 0,5 3 0,4-6 1,3-2-1,4 0 0,5-3-35,5 1 0,-7 0 0,8 1 0,-1 1 0,-4 4 0,-1 1 0,-6 3-340,-2 2 0,2 1 0,-8 0 1,-3 0-1,-5 0 0,-2 1-126,-4 3 0,-1-2 1,-2 2-1,-4-1 1,-3 0-1,-1 2 1,0-2 287,-2-2 0,-1-1 0,-2 0 1,0 0-1,1-1 0,-1-2 282,0-2 0,-1-1 0,-1 3 0,-3-1-904,3 1 1,-7 2 0,-5 1 0,-10 1 0,-6 2-32,-4 1 0,-6 7 1,-7-4-1,-1 2 0,-5-1 1,0-1-1,-5-1 392,-1 0 1,2 0 0,-4-3-1,3 1 1,2-1 0,1-1 0,2-2 528,0 0 1,6 0 0,3 0 0,4 0 0,4 0 0,2 0-40,2 0 0,1 0 0,5 0-698,-1 0 1,8 0 114,6 0 1,8 0 0,9-2-1,7-1 1,6-3 0,7-1 0,4-2 210,4 1 1,11-3 0,2 2 0,4-2 0,0 2-1,-4 5-432,-3 3 0,3 1 0,-1 0 0,-2 1 1,-5 3-1,-5 5 0,-4 3-930,-1 2 1,-6 3 1257,-2 1 1,-10 0-1,-3-5 1</inkml:trace>
  <inkml:trace contextRef="#ctx0" brushRef="#br0">8398 8889 28203,'0'9'-9831,"-1"-1"10994,-4-3 0,4 1-924,-4-1 0,5-4 0,6 4 0,6-4 417,4-1 1,3 0 0,-1 0-1,4 0 1,4 0 0,2 0 0,1 0-33,3 0 0,3 0 0,-2 0 0,-1 0 1,1 0-1,-2 0-246,1 0 0,-2 0 1,4 0-1,0 0 0,-1 2 1,-1 1-1,0 1-358,0-1 1,-2 3-1,4 0 1,0 0-1,0 1 1,1-1-21,0 0 0,2 0 0,-6-3 0,0 1 0,0-1 0,1 0 0,3 2 0,-6-4 0,2 4 0,-1-4 0,0 1 0,1 1 0,-2 1 0,-1-1 0,3-2 0,1-1 0,-3 0 0,1 0 0,1 0 0,3 2 0,0 2 0,5-2 0,-5 2 0,1-2 0,-1-2 0,0 0 0,0 0 0,-4 0 0,1 0 0,-1 0 0,-1 0 0,4 0 0,0 0 0,-1 0 0,5 0 0,-1-2 0,2-1 0,2-1 0,-1 1 0,-4 1 0,8 2 0,-4 0 0,-1 0 0,-1 0 0,-1 0 0,-1 0 0,1 0 0,-1 0 0,4 0 0,-2 0 0,-3 0 0,0 0 0,0 0 0,-4 0 0,7 0 0,-5 0 0,1 0 0,3 0 0,-1 0 0,2 0 0,5 0 0,-5 0 0,3 0 0,3 0 0,-3 0 0,0 0 0,-3 0 0,0 0 0,3 0 0,0 0 0,-2 0 0,-1 0 0,-1 0 0,-1 0 0,1 0 0,-1 0 0,1 0 0,-1 2 0,1 1 0,1 1 0,-3 1 0,2-5 0,-1 0 0,1 0 0,-1 0 0,1 0 0,-2 0 0,6 0 0,-3 0 0,3 0 0,0 0 0,1 0 0,2 0 0,-1-5 0,-5 1 0,3 1 0,0 1 0,3 2 0,-3 0 0,-3 0 0,4-4 0,-4 0 0,-1 1 0,-1 0 0,-2 0 0,-1-2 0,0 1 0,-6 4 0,1-2 0,0-1 0,-2-1 0,-3 1 0,3 2 0,-4-1 0,1-1 0,-1-1 0,0 1 0,-2 1 0,0 2 0,0 0 0,-2 0 0,0 2 0,1 1 0,0 1 0,0-1 0,1 0 0,-3 0 0,2 1 0,0 1 0,0-1-244,-1 1 1,-3 4 0,-5-3 0,-1 1-111,0 3 1,-2-4 0,-6 0 0</inkml:trace>
  <inkml:trace contextRef="#ctx0" brushRef="#br0">22075 7170 17262,'-14'-53'-1030,"7"11"0,3 7 0,2 7 0,2 5 1472,0 6 1,0 2 0,0 4 0,0 7-1,0 8 1,0 7 0,0 4 156,0 2 0,2 10 1,1 9-1,1 4 0,-1 2 1,-2 7-1,-1 6-219,0 9 1,5 8-1,1 1 1,0 1-1,-3-34 1,1 1-1,0 3 1,0 1-239,0 4 0,2 0 1,2 4-1,0 1 1,1-3-1,0 0 0,-1 0 1,0 1-1,0 2 1,1 1-1,-1 0 0,0 1 1,1 2-1,0 1-156,-1-2 1,0 0 0,1 0-1,1 1 1,-1-2 0,0-1-1,-1 0 1,-1 0 0,-1-2 0,0 0-1,-2-1 1,-1 0 0,0-2-1,0-1-125,-1-2 1,-1 1 0,-1 4 0,0 1 0,-1-3 0,-1-1 0,0 2 0,-1-1 0,2 1-1,0-1 1,0-3 0,0 1 0,1-3 0,0 0 1,0-3-1,0 0 0,0-3 1,0-1-1,0 35 0,0-4 1,0-6-1,1-6 158,4-5 0,-4-6 0,4 1 0,-4-2 1,-1-5-1,0-3-46,0 0 1,5-5-1,1-2 1,1-5-1,5-4 1,3-2-1,6-2 127,4-3 1,6-2-1,13-1 1,7-4 0,6-1-1,9-3-49,3-2 1,-25-1-1,1 0 1,1 0-1,1 0 1,5 0 0,0 0-1,4 0 1,2 0-1,2 0 1,1-1-1,5 0 1,2-1 75,4 0 0,-1-1 0,-6-2 0,-1 0 0,7 1 0,1 1 0,-3-2 1,1 1-1,-4 0 0,0 0 0,0 1 0,-1-1 122,-1 0 0,-2 1 1,-4-2-1,0 1 0,1-2 1,0 0-1,-1 1 0,-2-1 1,-1 2-1,0 0 0,0-1 1,0-1-1,-1 1 0,0 0-121,-1 1 0,0-1 0,2-1 0,-2 0 0,-3 2 0,-2 1 0,-1-2 0,-1 1 0,0-1 0,-1 1 0,-3 0 0,0-1 0,1 1 0,-1-1-90,-2 1 1,0-1 0,28-4 0,-3-4 0,-4-2 0,-8-1-1,-6-3 35,-7-2 0,-8 3 0,-1-4 0,-5-3 0,-4-5 0,-4-7 0,-3-6-79,-2-6 1,-5-11-1,-4-7 1,-2-4 0,-3 31-1,0 0 1,0-2 0,-1 0-1,0-4 1,-2 0-169,1-2 1,-1 0 0,0-2-1,1 0 1,-2-3 0,1 0 0,1-3-1,1-1 1,1 0 0,-1 0 0,1-3-1,-1-1 1,0 1 0,0 0-369,1 2 1,-1-1-1,-1-6 1,-2 1 0,1 4-1,0 0 1,-2-1-1,0-1 1,-1 0 0,-1 1-1,0 4 1,0 2 470,-1 1 0,0 1 0,-2 1 0,0 0 0,1 0 1,0-1-1,1 3 0,-1 1 0,-1 0 0,0 0 1,0 2-1,-2 1 0,-1 0 0,-1 0 105,-1 1 0,-1 1 1,1 4-1,-1 0 0,-1 0 1,-2-1-1,0 1 0,-2 1 1,2 4-1,-1-1 1,0 3-1,1 0 34,-20-29 0,-6 10 1,-3-2-1,-5 6 0,-3 3 1,-6 7-1,-2 4-95,-1 4 0,24 18 1,-1 2-1,-2 0 1,-2 2-1,-2 0 1,-2 1-1,-3 1 1,0 0-1,-4 1 0,0 0 1,-4 1-1,-2 1 171,-4-1 1,0 2-1,-1 0 1,-1 2-1,18 2 1,0 0-1,0 2 1,0 0-1,0 1 1,1 0-1,0 1 1,0 1-1,0 0 1,1 0-1,0 2 1,0 0-1,-21 4 1,0 2-164,4 0 1,-1 1-1,0 2 1,0 0-1,10-3 1,1 1-1,1-1 1,2-1-1,3 0 1,1 0-1,6-1 1,1 0-780,3-2 0,1 0 0,-24 13 0,14-7 0,12 0 797,7-3 0,8-3 0,0 2 0,0 3 0</inkml:trace>
  <inkml:trace contextRef="#ctx0" brushRef="#br0">23794 7663 21943,'-6'-19'-1710,"3"6"1,-4-2 0,0 4 1915,-1 1 0,-1 3 0,-4-1 0,0 1 0,-1-1 0,1-2 0,0 0 0,-1-1 888,1 2 0,0 5 0,-1-3 0,1 1 1,0 3-293,-1 1 1,5 2 0,2 2 0,1 4 0,3 5-756,2 6 1,1 6-1,0 0 1,0 0-1,0 1 1,0-2-1,1 2-84,4 1 0,2-3 1,8-1-1,3-2 0,2-2 1,3-3-1,-1-2 53,1-3 0,-2-3 0,1-6 0,1 0 0,-3-1 0,-2-5-120,-3-8 1,-6 0-1,-2-9 1,-1 1-1,-4 0 1,-5 0-1,-8-2 566,-5-1 0,-5 4 0,-5 3 0,-1 3 0,0 4 0,1 2 0,-1 3-106,0 0 1,5 4-1,1-1 1,2 6-1,3 6 1,1 3-357,2 1 0,5 5 0,4 2 0,4-1 0,6 0 0,7-1 0,11 0-364,10-1 1,-2 1 0,10-6 0,-2-2 0,-5-2-1,0-2 1,-6-3 192,-1-2 1,-7-2-1,-5-4 1,-5-4 0,-7-4-1,-2-3 17,-2-2 1,-8-4 0,-7 2 0,-8 1 0,-8-2 0,-2 2-1,-3 0 1,1 4 799,-2 5 1,-2-1-1,10 7 1,2 1 0,2 2-1,6 1 1,4 1-603,6 3 0,3 4 1,6 5-1,2 2 0,2 1 1,6 2-874,7-2-422,3 5 1,10-5-1,0 5 1,-2 0-1,1-2 1,-2 2-1579,-3 0 0,-5-4 2680,-6 5 0,1-5 0,-1 2 0</inkml:trace>
  <inkml:trace contextRef="#ctx0" brushRef="#br0">24328 10675 8428,'0'-13'0,"0"4"0,0 0 235,0-1 1,0 2-1,-2 1 1,-2 1-1,-5 3 1315,-3 1 1,3 2 0,2-1 1908,1-4-2199,1 4 0,5-3-884,0 8 0,-4-1 0,-2 4 1,-2 1-1,-2-1 0,-2 4 0,0 0 187,3 3 1,-1 3-1,4 4 1,0 3-1,0 6 1,3 2-161,2 5 1,1 8-1,0 6 1,0 7-1,0 7 1,0 3-404,0 6 0,1 2 0,1-37 0,-1-1 0,4 35 0,-2-2 0,-2-5-31,-1-1 0,0-2 0,0-12 1,0-2-1,0-3 0,-1-1 1,-4-2-429,-4-5 1,2-2-1,0-8 1,-1 0-1,2-4 1,-1-4 0,1-3-466,0-3 1,2 0 0,5-2 0,4-4-1,5-3-1237,6-4 1,9-7 0,9-4 2160,5-6 0,4-11 0,10-7 0</inkml:trace>
  <inkml:trace contextRef="#ctx0" brushRef="#br0">24461 10795 8454,'-31'-15'0,"0"-3"0,2 1 1469,6 0 1,4 10 0,5 3-607,1 2 0,7 2 0,7 2 1,13 2-1,11 5 0,10 4-134,8 5 1,6-2 0,9 5 0,6 0 0,5-1 0,-32-8 0,0-1-498,0-1 1,0 0 0,3 2 0,-1 0-1,-2-3 1,0 0 0,0 0 0,0 0 0,34 8-1,-3 1-541,-1-2 1,-2 1 0,-3-1-1,-4 3 1,-5 2 0,-4 3-1,-3 1-2122,0 2 1,-4-1 0,2 1-1,-2-1 2431,-2 1 0,0 0 0,-1-1 0</inkml:trace>
  <inkml:trace contextRef="#ctx0" brushRef="#br0">25487 11022 16868,'-18'-54'1341,"1"10"1,3 14-910,5 26 0,11 13 0,-1 7 0,5 6 1,6 6-1,3 2 0,4 4 0,1 3-1334,-1 1 0,5 13 1,-4-8-1,2 1 0,1 5 1,-1 0 867,-1 0 0,4-9 1,-4-8-1</inkml:trace>
  <inkml:trace contextRef="#ctx0" brushRef="#br0">23661 8050 28786,'-21'-12'-329,"2"3"0,1 4 1,0 4-1,2 1 42,1 0 0,2 1 0,0 4 0,-1 4 0,1 4-1,0 3 1,-1 4 0,1 0 0,1 3 0,2-3-593,1-2 0,6-3 1,-3-2-1</inkml:trace>
  <inkml:trace contextRef="#ctx0" brushRef="#br0">23154 8369 30193,'-13'0'-1363,"0"6"0,-1 3 0,1 3 674,0 1 0,-1 1 0,1-1 0</inkml:trace>
  <inkml:trace contextRef="#ctx0" brushRef="#br0">22968 8703 26481,'-27'11'-673,"1"-2"0,0 3 1,3-3-1,2 3 219,2 1 0,1 1 0,6-1 0,3 0 0,5 1 0,5-1 0,7 0 343,5 1 1,9-1 0,-1 0 0</inkml:trace>
  <inkml:trace contextRef="#ctx0" brushRef="#br0">22875 9116 26895,'-26'1'-82,"4"4"1,3-4-358,6 4 0,7 2 1,6 2-1,7 3 0,6 1 1,5 0 112,4 1 0,4 4 318,0-1 0,7 7 0,1-3 1</inkml:trace>
  <inkml:trace contextRef="#ctx0" brushRef="#br0">23088 9582 10603,'0'-18'0,"0"1"800,0 0 1,6 9 0,3 3 0,2 4 21,3 1 1,4 0-1,1 0 1,2 0 0,2 0-1,2 1 1,2 4 0,0 3-3019,-1 4 1,0 7 2214,-4 4 1,3 2-1,-4 2 1</inkml:trace>
  <inkml:trace contextRef="#ctx0" brushRef="#br0">23661 9822 24586,'9'-13'-2497,"0"1"0,1 3 3015,2 5 1,1 2 0,1 2-1,-1 2 1,2 2 0,1 6-1,2 5 1,-2 4-1474,-1 2 0,-2-3 1,1 4-1,-1 3 1,0 4 641,1 2 1,-1 6 0,0-3 0</inkml:trace>
  <inkml:trace contextRef="#ctx0" brushRef="#br0">24021 10155 19244,'-7'-6'1578,"2"5"0,8-1-2279,1 10 1,2 1 0,-3 10 0,2 0 0,-1 2-419,2 0 1,-4 4-1,2-4 1,-1 1-1,0-1 954,1-2 0,7 4 0,-4-2 0</inkml:trace>
  <inkml:trace contextRef="#ctx0" brushRef="#br0">24181 10435 14554,'-21'-26'0,"3"8"1044,4 10 0,0 8 0,1 6 0,-2 8 0,-1 6-1481,-2 5 1,-1 2 0,2 1 0,0 2 0,0 2 181,3 3 0,0 6 1,1 6-1</inkml:trace>
  <inkml:trace contextRef="#ctx0" brushRef="#br0">11197 9995 9516,'-6'-7'-273,"5"1"385,-5 6 0,6-1 0,0-4 0,1-2 0,4-1 477,4 4 1,3-2 0,1 2 0,0 1 0,1 1 0,0 4 0,4 1 0,4 1-265,4-1 0,2 3 1,1-2-1,4 1 0,1-1 1,3 1-1,0-2 56,-1-2 1,7-1 0,-2 0 0,4 0 0,2 0 0,-1-1-88,0-4 1,3 4 0,-3-5-1,-1 0 1,3-2 0,-1 0-151,4-1 0,-1 4 1,0-2-1,-1 1 0,0 1 1,0 1-222,0 0 0,-2-5 0,4 4 0,-3 2 0,3 2 0,-1 1 142,-1 0 0,3 0 0,-5 0 0,2 0 0,-1 0 0,-1 0 48,0 0 1,-4 1-1,3 2 1,-1 2 0,1-2-1,-1 0 1,3 0 141,-1 1 1,-2 0 0,2-4 0,0 0 0,-1-1 0,3-2-1,-1-3 91,-2-1 1,7 4 0,-9-3 0,5 1 0,3-1 0,-2 0-328,1 1 0,5-1 1,-6 3-1,4-2 0,-1 2 1,0 2-28,-1 1 0,7-5 1,-8 1-1,-1-1 1,1 1-1,-3 0 195,1 1 0,-1-3 0,1 1 0,-5 2 0,-3 0 0,-1 0 0,0-1-329,0 1 0,-1 1 1,-3 1-1,-4-2 0,-1-1 1,2 1-1,-1 1-718,1 2 0,-2 0 0,-4 0 0,-2 0 1,-1 0-1,-2 0 231,2 0 0,-1 0 1,1 0-1,-2 0 1,0 2-1,1 1-137,-1 1 1,-6 0-1,3-4 1,-2 2-1,-3 2 758,-2 5 1,-1 3-1,2 1 1</inkml:trace>
  <inkml:trace contextRef="#ctx0" brushRef="#br0">5812 10195 28044,'-7'-25'-9831,"2"3"7807,4 3 0,2 11 0,2 2 2127,2 0 1,-3 5 0,-6-4 0,-5 4 0,-1 2 953,1 4 1,-3-4-1,3 4 1,-3-4-1,-1-1-600,0 0 0,-2 0 0,-1 0 0,-4 2 1,0 1-1,-4 3-305,-1 1 1,-3 2 0,-2 4 0,-1-1 0,1-1 0,4-3 0,2 3-53,2 1 1,1 1 0,-1-1 0,2-2-1,3-1 1,-1 1-135,2 2 1,4 0-1,1-2 1,-1-1-1,2 2 1,-2 1-1,0 1 128,-1 0 1,0 1-1,-1 0 1,3 3-1,0 0 1,4 0-39,1-3 0,-3 0 1,5 1-1,1 1 0,1 2 1,2-2-1,0-1 59,0-2 0,0 0 1,0 2-1,2 2 1,2 0-1,5 1-241,3 1 1,3-2-1,1 5 1,3 2 0,2 1-1,1 0 1,0-1-87,1-2 0,-1-1 0,4 1 0,0-3 0,-1-1 0,0 0 1,3-2 167,0-1 0,0-2 0,0 0 0,2-1 0,3-2 0,-1-1 239,1 2 1,-1-1-1,0 0 1,2-1 0,1 2-1,-1 1 1,0 1-225,0 0 1,-3 5 0,5 0 0,1-2 0,2-1-1,1-3 1,1-2 142,3-1 0,-2-2 0,4 2 0,-2-3 1,2-1-1,2-1 966,2-1 1,3-6 0,4-3 0,2-1 0,0-4 0,0 1 0,-1 0-769,1 1 1,-4 6-1,3-3 1,-5 1-1,-2 1 1,-4 1 0,0 3-313,1 4 0,-5-1 0,1 5 0,-2-2 0,-2-3 0,0-2 0,0-1 0,-5 0 0,1 0 0,1 0 0,0 0 0,1-3 0,1-4 0,2-7 0,2-3 0,-1-1 0,1-3 0,2-1 0,1 0 0,0-2 0,-1-1 0,-5 0 0,0 3 0,0 2 0,-2 3 0,-1-1 0,-1 1 0,-5 4 0,3 3 0,-1 1 0,-5-1 0,-3-2 0,-4-2 0,-2 1 0,-1-5 0,-5 0 0,-1 2 0,-3 0 0,-3 0-43,0-2 1,-5-6 0,2 2 0,-6-2 0,-6 1 0,-3 0-304,-1 0 0,-5-3 0,0 0 1,1-1-1,-1 0 0,-1 1 0,-2-2 371,-3-3 0,-1 2 0,-2-2 0,-1 2 1,-1 1-1,-5-1 49,-5 4 1,-5 6 0,-13 0 0,-3 3 0,-4 4-1,-9 1 1,34 7 0,0-1-362,-3 1 0,-2 0 0,-7 2 0,0 1 0,1-2 1,0 1-1,0 1 0,0 1 0,-2-1 0,0 0 0,2 0 1,-1-1-1,1 0 0,0 0 109,2 0 1,1 1 0,3 0 0,0 0 0,1 1-1,-1-1 1,0 0 0,1-1 0,0 0 0,0-1-1,-1 2 1,-1-1 158,-1 2 0,0-1 0,3 1 0,0 0 0,-3 0 1,0 0-1,2 0 0,-1 1 0,3 1 0,0 1 1,-1 1-1,0 2 0,1 2 0,0 1 46,-2 1 0,0 2 0,0 2 0,1 3 0,2 1 0,2 2 0,0 2 1,1 1-30,2 0 0,1 3 1,-4 9-1,1 2 0,4-2 1,0 0-1</inkml:trace>
  <inkml:trace contextRef="#ctx0" brushRef="#br0">5145 12914 9673,'14'0'382,"-1"0"1,0-4 0,1-2 0,-1 0-1,0-2 1,2 2 0,2-1 0,2 1-1,0 0 1,2 3-217,0 2 1,-1-4 0,4 1 0,-2 1-1,0 1 1,1 2 0,-3 0 0,1 0 0,-2 0-249,1 0 0,2 0 0,-3 0 0,2 0 0,1-1 0,0-2 0,-1-3 268,-2-1 0,5 4 0,-3-2 1,1 4-1,0-1 0,2-1 1,1-1-97,2 1 1,-5 1 0,0 4-1,2 1 1,1 3 0,2 1-1,-1 4-372,1 0 1,0-2 0,-1-1 0,-1-1 0,1-1 0,-3 0 382,1-3 1,4-2-1,-6-1 1,2 0 0,0 0-1,-2 0 1,2 0 353,1 0 1,-3-4 0,-1-1-1,0 1 1,-2 0 0,2-1-378,-1 2 1,-2 2 0,3 1-1,-1 0 1,0 1 0,0 2-1,0 2-314,-1-2 0,5 2 0,-2 0 0,3-2 0,2-2 0,-2-1 317,-3 0 0,6 0 1,-4 0-1,0 0 0,2-1 1,2-4-1,4-2 360,-3 0 1,-1-4 0,-1 5-1,1 0 1,2-1 0,1 1-478,-2 0 0,0 2 0,-3 4 0,1 1 0,0 2 0,-1 3 0,1 0-454,0 0 1,-2 3-1,0-3 1,0 0 0,3 0-1,0-3 839,1-2 1,-3-1 0,1 0 0,0-1 0,-1-2 0,1-2 0,1 1-14,3-2 0,-6 4 0,3-2 0,1 2 0,-4 2 1,1 0-1,-2 0-528,1 0 0,0 0 0,2 0 1,-2 0-1,0 2 0,-1 1 122,0 1 1,4 1 0,-4-5 0,4-2 0,3-1 0,-1-3 228,-2-1 0,3-2 1,1-4-1,1-1 1,1 1-1,0 0 1,3-1 23,2 1 0,-1 0 1,-1 1-1,-1 2 0,-1 1 1,-1 0-306,-3 1 0,2-3 0,-3 3 1,-4-1-1,-2 2 0,-2-1 1,-1 1 99,-3-3 0,-3 2 1,-2-1-1,0-1 0,1-2 1,-1-1-1,-1 0 307,-3-1 0,2 1 0,-3-2 1,1-1-1,-2-2 0,-1 0-358,-3-1 0,3 3 1,-2-5-1,-1 2 1,-1 2-1,-2 1 1,0 0-167,0-2 1,0 0 0,0 5 0,0 0 0,-2-1 0,-1 1 228,-1 0 0,-6-2 0,1-1 1,-3-2-1,-1 0 0,-1 0 189,1 0 0,-5 1 1,-1 2-1,0-1 1,-2-2-1,0 2 1,-3 1-304,-1 1 0,-1 0 0,-1-3 0,-1 0 0,-2 0 0,-1 2 0,1 2-42,2 0 1,-3-1 0,0 3 0,1 0 0,1 2 0,-1 1 76,-1 0 0,-6-2 0,3 5 1,-2 2-1,-1 0 0,-1 0 1,-4-1-197,0 1 1,2 2-1,-6 2 1,1 2-1,4 1 1,-2 1 144,1 1 0,1-3 1,2 4-1,2-1 1,3-1-1,0-1 1,2 0 277,-1-1 0,2-1 0,3-2 0,-2 0 0,-1 0 1,1 0-1,2 0 110,2 0 1,-6 0 0,1 0 0,0 0-1,-1 0 1,-2 0-184,0 0 1,-5 0 0,5 0-1,-2-2 1,1-1 0,-1-1-1,1 1 0,-1 2 1,2 1 0,-3 0 0,2 0-1,-1 0 1,1-2 118,-1-2 0,6 2 1,-2-4-1,1 2 0,0-1 1,-1 2-1,1 0-21,0-1 0,0 2 0,4-2 1,1 1-1,-1 0 0,0-1 0,1 1-260,-1 1 1,-4 4 0,0 1 0,1 3 0,1 1 0,-1 2 45,-1-2 1,0 5 0,3-4 0,-2 0-1,-1 1 1,1 0 0,1 0 168,-2 0 1,3-2 0,-4 4 0,4-4 0,2 1-1,-1-3 1,0 1 87,1-3 0,-1 3 0,0 0 0,2 0 0,0 0 0,1-2-210,1 2 0,-6-3 0,9 6 0,-3 0 1,1 0-1,0 0 0,0 1-76,0 2 1,4-3 0,-3 0 0,0 1 0,1 1 0,-3-1 0,1-1 125,0 1 1,1-2 0,-2 0-1,2 1 1,2 0 0,1-1 3,-1-2 1,4 4 0,-5-1-1,3 3 1,-1 1 0,0 0-322,-1 1 1,4 3 0,-4 3 0,1-1-1,0 2 1,2-2 0,1 2 116,2-1 0,1-3 0,2 0 1,2 0-1,2-1 0,3 2 1,2-2-30,1-1 1,0 3 0,1-1-1,4 1 1,4 0 0,4 0 250,5-2 0,2 3 0,9-1 0,2-2 0,4-1 0,4-2 0,1 1-307,0-1 1,6-4 0,1 0 0,2 0 0,0 0 0,1-2 0,2 0-154,1 1 0,-4 1 0,0 4 0,0 2 0,-2 3 347,-2 4 1,-4 3 0,-1 2 0</inkml:trace>
  <inkml:trace contextRef="#ctx0" brushRef="#br0">17489 12927 8358,'-18'0'0,"1"0"531,0 0 1,7 0-1,3-1-44,1-4 0,9 2 0,8-5 1,9-1-1,3 0 0,6 0 1,0-1-1,5-1-5,6 2 1,2-3 0,7 5-1,1-2 1,2 2 0,3-1 0,1 2-130,2 1 0,10-4 1,0 4-1,3 1 1,-33 2-1,-1-1 1,38-1-1,-37 2 1,1 1-108,-1 0 0,1 0 1,0 1-1,2-1 1,5 0-1,1-1 1,1-1-1,0 0 0,1 0 1,0 0-1,2 0 1,2-1-109,1 0 0,0 0 0,-3 3 0,1-1 1,7-1-1,1 0 0,-1 1 0,0 0 0,0 0 1,1 0-1,3 0 0,0 1 0,-1 0 1,0 0-94,0 1 0,1 0 1,-2 0-1,-1-1 0,-5-1 1,0 1-1,0-2 0,-1 1 1,0 1-1,-1-1 0,-2 1 1,0-1 24,-1 0 0,-1 0 1,0 1-1,-1-1 1,-4-2-1,0 0 1,-2 1-1,-1-1 1,-1 1-1,-1 0 0,33-4-68,-3-1 0,-6 5 0,-11-3 0,-3 2 1,-6-2-1,-6 0-1061,-6 0 1,-4 2-1,-5 4 1,-4-2-682,-3-2 1,-10 2-1,-5-2 1,-7 2 0,-5 4 1739,-1 2 0,0-8 0,-1 2 0</inkml:trace>
  <inkml:trace contextRef="#ctx0" brushRef="#br0">5572 13647 11731,'7'-19'-864,"-1"0"967,-6-4 1,2 10 0,2 9 0,5 2-1,4 1 1,5-4 0,4-2 0,5-2 0,4 0-1,5-1 632,2-2 1,8 3 0,3 1 0,3 3 0,1 2 0,-1 1-1,0 4-391,1 2 1,-1-1-1,9 4 1,0 1-1,-2-2 1,3 1-160,3 1 0,-6-6 1,8 3-1,-3-4 1,-4-1-1,0 0 154,-1 0 0,-4-4 0,4-2 0,-1 0 1,0-1-1,-1-1 121,3-2 0,-6-2 0,4-1 0,-2-1 1,1 3-1,0 0 0,0 4-422,-2 1 0,-2 1 0,0 5 1,-1 0-1,-2 0 0,-1 0 1,0 0-134,-1 0 0,3 5 1,-3-1-1,1 1 1,-2-1-1,0 1 1,-1-1 374,0 2 0,3-4 1,-3 2-1,0-3 1,0-1-1,-3 0 95,-2 0 0,2-4 0,0-2 1,-3 0-1,0-1 0,-3 1 0,2 0-455,-1 3 1,-1 1-1,0 2 1,2 0-1,-2 0 1,3 0-1200,3 0 1142,-8 0 0,14 0 1,-7 0-1,4 0 0,2 0 1,1 0 354,0 0 0,3-5 1,4-3-1,-1-1 0,3 0 1,-2-1-1,2-2-14,-2-1 1,-8-1-1,3 3 1,-3 0 0,-5 4-1,-2-1-1720,-1 1 1248,-6 4 1,5-3 0,-5 6-1,0 0 1,-3 0 0,-3 0-441,-1 0 1,0 0 0,-2 0-1,-2 0 1,0 2 0,-1 1 29,-1 1 1,-1 2 0,-3-3-1,0 1 1,0 1 0,-3 1-1,0 1-2359,-1 1 2995,0 3 0,1-3 1,-1 5-1</inkml:trace>
  <inkml:trace contextRef="#ctx0" brushRef="#br0">18982 13181 8649,'-13'-6'523,"5"3"1610,4-6-1651,2 6 0,2-9 0,0 3 0,2-3 0,2-1 0,5 1 0,2 2 0,-1 1 0,-1 0 62,1 2 0,-2-5 1,1 3-1,-1-3 1,1-1-1,0-2 0,2-1 1,0-4-1,3 0-283,-1-4 1,5 0 0,1 0 0,0 4 0,2-1-1,-2 0-247,1-2 1,2 3 0,-4 3 0,-2 2 0,0 1-1,1 3-76,0 2 0,1 3 0,-5 6 1,1 1-1,-1 4 79,0 4 1,-4 7 0,-1 3 0,-1 2 0,-1 3 0,1-1 0,-1 1-287,0-2 0,5-4 1,-4 3-1,2-1 0,0 0 1,3 0-1,4 0-707,6-1 0,3 5 1,2-4-1,0 1 0,2-2 1,2-1-1128,0 0 0,2-6 2103,-15-8 0,6-14 0,-4-5 0</inkml:trace>
  <inkml:trace contextRef="#ctx0" brushRef="#br0">19489 12967 9795,'-30'-41'0,"5"7"0,4 10 2680,5 11 0,5 5-1943,3 8 0,5 6 0,-2 3 1,5 5-1,3 3 0,3 6 1,1 3-1,5 7-466,5 7 0,3 6 1,9 8-1,0 3 0,4 0 1,-1-2-928,1-4 0,1-7 0,-6-7 0,-3-1 0,0 1 0,-1 0 0,0-2 656,-2-4 0,0-3 0,5-1 0</inkml:trace>
  <inkml:trace contextRef="#ctx0" brushRef="#br0">20488 13314 9195,'0'-18'0,"0"0"1930,0 2 0,0 6-1353,0 1 1,0 13 0,0 4 0,-1 9-1,-3 7 275,-5 4 0,-3 6 1,-2 0-1,1 3 1,0 6-1,-1 3 1,3 6-580,2 4 0,-2 2 0,7 6 0,1-1 1,1-5-1,2-6-758,0-8 0,5-8 0,1-5 0,0-4 0,0-4 0,-3-2-6754,-2-2 7239,5-1 0,1-16 0,7-4 0</inkml:trace>
  <inkml:trace contextRef="#ctx0" brushRef="#br0">20782 13714 8273,'7'-21'700,"-2"3"701,-4 3 1,-1 6-1,-1 2 1,-4 1-1,-2 5-606,-1 4 0,1 4 0,4 8 0,-2 1 1,3 3-1,0 1-657,2-1 1,0 5-1,2-2 1,2 3 0,5 0-1,3-3 1,3-4-1391,2-3 0,-2-6 1,3-2-1,-3-1 0,-2-4 942,0-5 1,-5-6 0,-4-8 0,-2 0 0,-4 0 0,-2 4-1,-7 3 1149,-5 1 0,0 1 0,-5 0 0,2 3 1,3 4-1,1 1 29,1 0 1,5 0 0,2 1 0,1 4 0,3 3 0,2 6 0,4 2-1082,6 2 0,1 4 0,12-3 0,3 1 1,3-1-1,7-3-2445,3-1 0,1-3 0,8-3 2658,-1-5 0,10-2 0,-1-2 0</inkml:trace>
  <inkml:trace contextRef="#ctx0" brushRef="#br0">21275 13847 8273,'-19'-3'650,"-2"-4"0,0-5 0,3 0 0,5 1 597,4 1 0,5 4 0,10 2 0,7 1 0,9 0 0,6-2 0,5 2-600,1 2 1,0 7-1,3 1 1,-3 4-1,-3 0 1,-4 6-950,-3 2 1,-13-1 0,1 4 0,-6 3 0,-7 2 0,-8 1-314,-7-3 0,-5 2 0,-7 1 0,-2-4 1,-1-2-1,3-3-91,4 0 0,2-5 0,7-7 0,5 0 0,4-1 0,9-1-2323,9-7 1,8-9 3028,12-12 0,7-14 0,9-4 0</inkml:trace>
  <inkml:trace contextRef="#ctx0" brushRef="#br0">21741 13460 8273,'-1'-35'1430,"-3"-1"1,-2 2-1,-5 14-791,2 6 1,6 16-1,-1 15 1,2 16 0,2 11-1,0 16 1,3 9 0,1-27-1,0 1-394,2 3 1,1 0 0,2-3 0,0 1 0,-1 1 0,0 0-246,1-3 0,0-1 0,3 4 0,0-1 0,-2-3 0,0-1 0</inkml:trace>
  <inkml:trace contextRef="#ctx0" brushRef="#br0">21608 14034 8155,'-8'-48'0,"0"1"0,1 1 0,2 0 1426,2 3 0,3 2 1,6-34-1,12 28 0,4 9-1385,3 9 0,3 10 1,3 9-1,6 2 0,6 3-41,6 2 0,9 7 0,3 3 0</inkml:trace>
  <inkml:trace contextRef="#ctx0" brushRef="#br0">22715 13887 8352,'0'-21'935,"6"-4"1,2 3-132,4-3 1,2 2 0,-3 3 0,0-1 0,-4 2 0,-1-1 0,-3 4 94,-1 1 0,-4 3 0,-4 4 0,-7 3 0,-8 7-671,-4 7 1,-3 2 0,-3 15 0,-5 3 0,-1 5 0,2 6-1,5 2-230,6-4 0,6 2 0,10-6 0,3 0 0,5-1 0,6-2-839,7 0 1,7-4 0,8-7 0,3 0 0,4-4 0,4-3 144,1-4 1,0-1-1,0-5 696,0 1 0,0 0 0,0-4 0</inkml:trace>
  <inkml:trace contextRef="#ctx0" brushRef="#br0">23154 13954 8307,'-4'-27'416,"0"0"0,-7 2 1,2 1-1,-1 4 667,1 0 0,-3 7 0,3 4 0,-1 2 0,1 4-248,5 7 0,2 13 0,2 3 1,2 4-1,2 1 0,6 3 1,7 0-775,5 1 0,3-9 1,3-2-1,0-5 1,1-2-1,-4-4-980,0-1 1,-6-1 0,-3-8 0,-5-5 0,-7-7 0,-5-4 0,-8-5 610,-9-1 0,-7-3 0,-5-2 1,-2-1-1,-1 2 0,1 1 969,2 1 0,6 6 0,5 3 0,3 4-631,4 0 0,9 7 1,4 2-1,11 5 1,10 5-1,8 4 1,6 4-2377,2 5 0,7-3 2346,-1 2 0,12-2 0,-1-1 0</inkml:trace>
  <inkml:trace contextRef="#ctx0" brushRef="#br0">23714 13834 9924,'-13'0'4597,"1"1"0,2 2-3789,1 1 0,2 7 0,-2-2 1,3 3-1,1 1 0,1 0 0,1 1-1037,1-1 0,8-4 1,3-2-1,3-1 0,3-3 1,1-3-777,2-4 0,0-10 1,-4-9-1,3-6 0,1-2 1,-2 0 665,-1-1 0,-2 4 0,-1-4 0,-2 4 0,-2 2 0,-2 0 2022,-4 4 0,0 3 1,-2 9-1062,0 5 1,0 13-1,0 14 1,0 3 0,0 2-1072,0-1 1,6 2 0,3 4 0,3 2 0,1 0-1,0-3 1,1-3-3864,-1-1 0,5-2 4312,0-3 0,11 3 0,-1-4 0</inkml:trace>
  <inkml:trace contextRef="#ctx0" brushRef="#br0">24261 13714 8303,'9'-31'643,"0"-1"0,-5 6 1,5 5 330,1 2 0,5 1 0,0 6 0,-3 3 0,0 5 0,0 2 1,-1 4-481,-2 2 0,-1 4 0,-5 5 0,1 2 1,-2 3-1,-4 4-874,-2 3 0,-7 2 1,2-1-1,-2 1 1,-3 0-1,2-2 1,2-2-774,1 0 0,6-7 0,0 3 1,6-1-1,6-2 1153,3-4 0,7 1 0,2-5 0</inkml:trace>
  <inkml:trace contextRef="#ctx0" brushRef="#br0">24527 13820 8287,'-11'-6'830,"2"-3"0,-2 2 1,7-2 79,1-1 1,3 2-1,4 1 1,5 1-1,5 2 1,3-1-1,6 1 1,2 1-732,1 1 1,6 1 0,0-2 0,1-2 0,-1 2 0,-2 0-816,-2-1 0,-3 3 0,-3-5 1,-4 1-1,-4-1-290,-6-1 0,-2 2 1,-7-2-1,-4 1 2079,-3 3 0,0 0 0,-1 0 563,-1-1 0,4 1 0,5 6-117,8 1-1463,2 7 0,12-8 0,-5 4 0,3 0 0,2-1 0,1 0 0,-1-3-464,-3-1 1,1-1 0,-1 2 0,-2 2 0,-1-3 0,-2 0-1105,0-2 1,-5-2 1490,-4-2 0,-7 1 1,-3-4 590,-1 1 1,5 1-1,2 5 1,8 0 0,7 0-1,5 0 1,10 0-346,7 0 1,2-1 0,8-2 0,0-3 0,1 0 0,1-1-435,-2-1 0,-6 1 1,-6-4-1,-4 4 1,-6 1-1,-6 2-1941,-4-2 1,-5 7-1,-8 4 1,-14 11 2069,-12 8 0,-11 14 0,1 4 0</inkml:trace>
  <inkml:trace contextRef="#ctx0" brushRef="#br0">21275 18205 19561,'-13'-6'-1616,"1"-3"2206,3-3 1,-2 3-1,6 2 1,-3 1-256,-2 3 1,4 3-1,1 5 1,4 5-1,2 6 1,2 5-1,2 1 1,-2-1-1,-2 0-538,-1-1 1,5-3 0,-1 0 0,-1-2-212,-1-1 1,-2-9 0,0-5 406,0-7 1,0-11-1,0-4 1,0-5-1,1-4 1,4-4 0,3-2 176,4 1 0,-3-1 0,0 8 0,1 2 0,1 5 0,-2 2 0,-3 6 305,0 3 0,-4 1 0,7 5-571,2 2 1,1 3-1,1 5 1,0 4-1,1 3-1346,-1 1 0,6 5 0,3 1 1,4 0-1,0 1 0,2-3 1508,3 3 1,9-6 0,8 6 0</inkml:trace>
  <inkml:trace contextRef="#ctx0" brushRef="#br0">22075 17685 9955,'0'-22'0,"0"1"1561,0 2 0,0 1-780,0 5 1,0 7 0,0 7 0,0 10 0,0 8 1068,0 6-1747,0 5 0,-2 8 0,-2 1 1,-5 1-1,-3 6 0,-1 3-269,-1-1 1,3 4 0,0-3 0,4 1 0,1 1 0,3-4-960,1-1 0,2-3 0,0-6 0,0-4 0,2-2 0,2-5 1125,5 0 1,3 2 0,1-8 0</inkml:trace>
  <inkml:trace contextRef="#ctx0" brushRef="#br0">22555 17885 8340,'-18'-35'0,"2"0"0,2 7 785,4 8 0,7 5-26,-2 1 0,10 7 0,5 3 0,7 2 0,5 2 1,4 0-1,4 2-1077,1 2 1,6 0 0,-1 8 0,1 3 0,0 1-1,-3 2-1293,-2 0 0,0 4 1611,-6-4 0,1 6 0,0-4 0</inkml:trace>
  <inkml:trace contextRef="#ctx0" brushRef="#br0">22568 18072 8761,'-13'-11'542,"-1"-2"1,7 0 0,4 8-567,6 10 0,9 3 0,7 3 0,2-4 0,4-1 1,3-1-1,6-1 0,3 1-461,5-3 0,2 4 0,-1-1 485,1-2 0,7 4 0,-4 1 0</inkml:trace>
  <inkml:trace contextRef="#ctx0" brushRef="#br0">23434 18032 8925,'-11'-28'969,"2"5"1,3 14 0,6 9 0,0 8-612,0 4 0,0 1 1,0 0-1,0 1 1,0-1-1,0 0 0,0 1 1,0-1 52,0 0 1,0-4 0,0 0 0,1 0-1003,4-2 0,-2-2 0,4-11 1,0-6 315,1-4 1,-1-8-1,4 2 1,-4-2 0,0 0-1,1 2 1,1-1 422,-2-3 1,4 4 0,-6 1-1,3 2 1,1 3 0,0 1 188,-1 2 1,1 1 0,5 3 0,-1 5 0,2 2 0,1 2-1496,2 0 1,6 6-1,-2 3 1,4 4 1157,6 5 0,8-3 0,7 4 0</inkml:trace>
  <inkml:trace contextRef="#ctx0" brushRef="#br0">23968 17872 8786,'-9'-34'1071,"0"3"0,7 14 1,2 8-708,8 6 1,5 3 0,3 0-1,4 0 1,-1 0 0,2 0-1,-1 0 1,3 0-15,-3 0 1,4 0 0,-6 2-1,-2 1 1,-1 3 0,-3 1-767,-3 4 1,-3 2 0,-8 3 0,-4 2 0,-6-2 0,-5 1 285,-4 0 0,-1-2 1,-4 3-1,3-3 1,2-2-1,3 0 339,6 1 1,0-1 0,8 0 0,1 1 0,3-1-1,6-1-20,7-3 1,7 1 0,8-5 0,1-3-1,2 0 1,-1-2-893,-2 0 0,3 0 1,2 0-1,0 0 0,1 0 1,-2 0 702,1 0 0,10-6 0,-2-1 0</inkml:trace>
  <inkml:trace contextRef="#ctx0" brushRef="#br0">24767 17725 9277,'-11'-25'1019,"2"3"0,1 8 0,5 11-710,-1 6 1,-2 6 0,3 9-1,-1 4 1,-1 5 0,1 6 0,-2 6-636,-2 9 1,-1 4 0,-4 2-1,0 3 1,1 1 325,3-2 0,-3-7 0,5-3 0</inkml:trace>
  <inkml:trace contextRef="#ctx0" brushRef="#br0">24527 18125 11667,'-11'-46'273,"2"-3"0,3 0 0,7 17 314,4 5 1,2 9-1,6 2 1,1 4-1,-1 5 1,0 1-1,2 3 1,3 1-803,4 2 0,8 6 0,2 5 220,3 5 0,0 5 0,5 5 0</inkml:trace>
  <inkml:trace contextRef="#ctx0" brushRef="#br0">25167 17992 9604,'-9'-36'0,"2"2"1887,1 6 1,3 12-1729,8 11 1,1 10 0,4 2 0,-1 2 0,0 0 0,0 3 0,-1 1-351,3 0 1,1 8 0,1-8 0,-1 2-1,-2-1 1,-2-4-97,-2-1 0,2-8 1,-3-1-1,-2-7 1,-2-6-1,-1-4 306,0-1 1,0-5 0,0 1 0,0-4 0,-1 0 0,-2-1 653,-2 0 1,1 2 0,4 2 0,0 2 0,0 2-388,0 2 0,4 7 1,2 3-1,3 1 1,5 3-287,2 1 0,8 8 0,-4 1 0</inkml:trace>
  <inkml:trace contextRef="#ctx0" brushRef="#br0">25794 17672 10522,'-18'-27'0,"0"1"0,3 3 3930,5 6-3922,4 9 0,6 4 0,2 7 0,4 3 0,7 1 1,6 3-436,2 2 1,4 0-1,-3 0 1,2-2-1,0 2 1,-4-2 153,0 2 0,2-4 1,-4-1-1,-3 1 1,-4-3 919,-2 1 1,-6 0 0,0-3 0,-6 2 113,-6-2 0,2-2 0,-2-2 0,-1-2 0,-2-2-430,-2 2 1,7 0 0,1 0-541,0-1 1,11-2 0,-1 3 0,6-1 0,4 1-254,-1 1 1,0 2-1,-1 2 423,-3 2 0,-4-2 0,-10 3 0,-4 0 0,-3-1 0,-1-1 0,-2 0 156,-2 2 1,2-4 0,-3 5 0,3-1-1,2-1 1,0 0-106,-1 2 1,5-4 0,2 4 0,1 0 14,3 3 0,9 1 0,7 0 0,8-2 1,6-1-1,4 1 146,4 2 1,2-3 0,0 2-1,-3 2 1,-1 0 0,-5 3 0,-4-1 147,-6 0 1,-5 5-1,-4 0 1,-5-2-1,-4-1 1,-4 0-371,-5 3 1,-10-4-1,-8 4 1,-9-3-1,-5-2 1,-3 1-943,1-1 1,1 0-1,2 1 1,0-1-1,0 0 1019,0 1 1,-6-1-1,-1 0 1</inkml:trace>
  <inkml:trace contextRef="#ctx0" brushRef="#br0">23714 17419 15310,'0'-14'-3019,"0"5"3031,0 1 1,-1 0-1,-4-1 1,-5 5-15,-6 2 1,-2 2-1,-6 0 1,-2 2-1,-1 2 1,-3 4 0,2 1 413,0-1 0,1 1 0,2 3 1,2-2-1,2-1 0,0 2 125,0 1 1,5-4 0,-2 1 0,3 0 0,2 0-1,0-1-323,-1-3 0,1 6 1,0-2-1,-1 3 0,1 1 1,0 0-1,-1 2-146,1 3 0,0 3 1,-1 5-1,1 2 1,0 3-1,1 3-142,3 1 1,-1 3 0,5-4 0,2 2-1,2-2 1,1-2 0,1-2 771,4-2 0,8-1 0,9-1 0,3 1 0,4 0 0,0-2-191,2-3 0,6 2 0,0-7 0,6 0 0,6-2 1,2-2-370,-3 0 1,4 1 0,-3-3 0,2 0 0,-3-2-1,-3 1 1,-4 0-164,-1-1 1,2 2 0,-1-5 0,2 1 0,-1 2 0,1-2 0,-3-1 147,-3 0 1,6-4 0,-3 2 0,0-3 0,-2-1 0,-2-1 70,1-3 1,0 1 0,1-6 0,-1-2 0,3 0 0,-1-3-210,-1 1 0,2-5 1,-9-1-1,-1-2 1,-3-3-1,-5-1 10,-4-1 0,-5-6 0,-4 0 0,-5-1 0,-2-1 0,-4 2 0,-2-2-236,-5 0 0,-4-2 0,-5-2 1,-4 1-1,-2 2 0,-1 3 1,1 2-286,0 2 0,-4-3 1,6 0-1,-3 1 0,-3 2 1,0 2 150,1-1 0,-7 0 0,6 1 0,-5 0 0,-4 3 0,-3 2 274,-4 2 0,-4 1 0,-8 6 0,-5 3 1,-8 5-1,-5 2 0,34 2 0,1 0-31,1 0 0,-1 0 0,-1 1 0,0 0 1,0 0-1,0 2 0,-34 8 0,6 3 0,6 6-1001,4 0 1,5 9-1,5 5 1,8 1 0,9 2 1132,7 5 0,5 3 0,6 9 0</inkml:trace>
  <inkml:trace contextRef="#ctx0" brushRef="#br0">24954 18498 8378,'0'-13'0,"2"4"0,2 0 125,3 6 0,7-3 0,-1 6 1,0 0-1,1 0 0,1 0 1,2 2-1,6 1 0,5 2 446,7 3 0,2-4 0,12 5 0,4 0 1,7 0-1,6-2 0,2-1 0,2-3 1,0-1-356,1-2 1,4 0-1,-2 0 1,1-2-1,-36 0 1,1-2 0,0-1-1,-1-1-231,0-2 1,0-1 0,0-2 0,-1 0 0,33-8 0,-5 0 0,-3-2 0,-7 0-106,-2-3 1,-7-7 0,-1-4 0,-6-4 0,-3-1 0,-5 0 42,-3 0 1,-7-9 0,-5-1 0,-5 0 0,-7-2 0,-4 2-65,-4 1 1,-4-2 0,-7 7-1,-2 1 1,-6 0 0,-3 2-79,-5 1 0,-3-3 0,-9 7 1,-5-1-1,-7 0 0,-4 3-381,-4 1 572,27 17 0,0 1 1,1 2-1,-1 0 1,-2 0-1,-2 0 0,-2 1 1,-1 1-1,-1 0 1,0 1-1,-4 0 0,1 1 16,-1 0 0,1 2 1,-1-1-1,0 2 1,0 1-1,1 1 1,-1 2-1,1 0 1,2 1-1,0 0 0,1 2 1,2 1-1,3 1 1,1 2 0,-30 8 0,3 15 0,7 5 1,3 7-1,6 9 0,8 4-87,4 6 1,24-23 0,2 1-1,-10 32 1,14-31 0,2 0 0,4 1-1,2 0 1,3 2 0,4 0-1,5 0 1,4-1 15,4 1 1,2 0 0,4-1 0,3 0 0,4 0 0,3 0 0,1 0 0,2 0 0,2-1 0,2 0 0,4 0 0,2-1-343,3 0 0,2 0 0,2-3 0,3-1 0,-16-10 0,1 1 0,-1-1 0</inkml:trace>
  <inkml:trace contextRef="#ctx0" brushRef="#br0">21008 18565 8274,'-26'-14'0,"0"1"0,4 1 0,4 3 0,4 5 312,0 2 1,7 1-1,3-1 1,4 1 0,4 4-1,6 3 1,5 4-1,4 2 1,2 0 405,3-3 0,5 4 1,4-1-1,1 4 0,3 2 1,0 0-1,0 0 0,-1-2 1,1-1-1,1-2-221,2 0 1,0 1-1,2-2 1,-1-4 0,1-3-1,-4-4 1,1-1-138,-1 0 0,-1-7 0,0-6 0,3-8 0,0-6 0,3-4-90,-1-4 1,-4-1 0,1-2-1,5-5 1,5-3 0,6-5-1,0 0-242,-28 24 0,0 0 0,4-1 0,-1 0 1,-1 0-1,0 0 0,21-26 0,-5 1 1,-7 3-1,-2-2-178,-5 0 0,-10 5 0,-7 2 1,-5 4-1,-3 1 0,-4 0-75,-5 0 1,-5 0 0,-7-2-1,-2-1 1,-6-1 0,-3 1-1,-4 2 34,-1 1 0,-6 4 0,2 4 0,-5 2 0,-5 6 0,-2 3-80,-1 5 0,-9 7 0,-1 5 0,-4 4 0,-5 4 0,-1 7 1,30-4-1,0 2 437,-2 1 0,0 2 0,3 2 0,-1 0 0,-4 2 0,1 1 0,-2 2 1,1 0-1,1 1 0,1 0 0,0 2 0,1 1 161,4-1 1,1 2 0,1 0 0,2 2 0,0 2 0,0 0 0,2 1-1,2 2 1,1-2 0,3 2 0,1 2 0,2 1 0,2 2 0,2 0-195,1 4 0,2 0 0,3 2 1,2 1-1,5-2 0,2-1 1,1 0-1,1 0 0,11 34 0,15-6 1,14-5-375,-17-34 0,3-1 1,2-2-1,2-3 0,1 0 1,2-1-1,2-1 0,2-1 1,1 0-1,2 0 0,2 0 1,1-1-283,0-1 1,1-1 0,-2 0 0,0-1-1,0-3 1,0-1 0,0 0 0,0 0 154,0-1 0,1 0 1,-4-3-1,0 0 1,6 2-1,0-1 0</inkml:trace>
  <inkml:trace contextRef="#ctx0" brushRef="#br0">23861 18618 8540,'-28'-6'0,"-2"5"0,12-4 240,2 4 1,4 1 0,8 0 0,10 0 0,9-2 525,7-2 1,9-5-1,6-7 1,7-2 0,10 0-1,6 0 1,9 2-577,-32 10 1,1 0-1,33-6 1,-31 9-1,2 2 1,-1-1-1,1 1 1,0 0-1,1 0-148,1 1 0,0 0 1,1 1-1,0 0 1,-2 1-1,0 0 1,0 2-1,0 1 1,0 0-1,0 1 1,-2-1-1,-1 0-400,-1 0 1,-1-1-1,35 0 1,-8 4-1,-1-2 1,-3-3-1,-2-2 4,-3-1 1,-7 0 0,-5 0 0,-4 0 0,-4 0 0,-6 0-857,-7 0 13,2-6 1204,-10 5 1,-7 1 0,-10 7-1</inkml:trace>
  <inkml:trace contextRef="#ctx0" brushRef="#br0">24181 18818 21652,'-15'-33'-1459,"5"7"0,14 1 1,7 10 2018,5 9 1,6 4-1,11 2 1,5-1-1,10-2 1,8-2-1,15 2 1,-31 2 0,1 0-357,3-2 1,1 1-1,5 1 1,-1 1 0,-1-2-1,-1 1 1,1 1 0,1 3-1,0 0 1,-1 1 0,-1 0-1,-2 1-427,-1-1 0,0 1 1,0-2-1,0 1 0,29 7 1,-6-3-1,-5 3 250,-6 1 1,-7 1 0,-3 0 0</inkml:trace>
  <inkml:trace contextRef="#ctx0" brushRef="#br0">5532 15659 8513,'-9'-4'0,"0"0"0,-1 2 126,-2 5 0,-1 4 0,-1 8 0,1 0 0,1 0 0,2-3 0,2 0 0,2-1 0,5 1 0,5-3 0,11-4 0,13-4 0,17-1 404,16 0 1,-25-2 0,3-2 0,5 0 0,1-1 0,2 0 0,1 0 0,3 0 0,1-1 0,2 2 0,1 0 0,0-1 0,1-1 0,-1 1 0,1-2-329,-2 1 0,1-1 0,2 1 0,0 0 1,0 1-1,-1 0 0,-1 0 0,0 1 1,-4 0-1,0-1 0,-4 1 0,-1-1 1,-2 1-1,-1-1 0,-2 1 0,0-1-63,-2 2 0,0-1 0,35-6 1,-11 4-1,-9 0 0,-6 0 0,-11 3-1158,-7 1 0,-2 2 0,-11 0 0,0 3 0,-4 5 1019,-4 5 0,-15 15 0,-9 0 0</inkml:trace>
  <inkml:trace contextRef="#ctx0" brushRef="#br0">1893 11901 8560,'9'-22'0,"0"1"0,1 2 0,2 3 0,1 1 458,1 2 0,-1-1 0,-1 1 0,-2 1 0,-3 2 0,1 1 0,-1-2 0,2 0 2403,-1-3-497,-2 7-973,-6 1 1,-2 6-1082,-2 0 0,-2-2 1,-5-1-1,2-1 0,-1 1-245,-2 2 0,-1 1 0,0 1 0,-1 4 0,1 2 0,1 2-54,3 0 1,-3-2 0,5 3 0,-2-1 0,2 2 0,-1 2 69,1 5 1,4-3-1,-3 2 1,1 0-1,1-1 1,0 3 158,-2 2 0,3-3 1,-5 4-1,1 2 1,1-1-1,0 1 0,2-2-151,-2 2 0,4 1 0,-2 0 1,2-1-1,2-2 0,0 0 1,0 1 138,0-1 0,0-1 1,0 2-1,2-1 1,1 1-1,3-1-24,1 0 1,0-4-1,4 3 1,-2-1-1,1 0 1,2-1-58,1-3 1,1-1 0,0-2-1,4 1 1,3-3 0,1 0 0,0-4-148,2-1 0,6 0 0,1-3 0,-2 1 0,1-1 0,1-1 0,5-2 0,-4-5 0,-1-1 0,-1-1 0,0-3 0,1-2 0,-2-1 0,-1-1 0,-1-1 0,0-1 0,-1-3 0,1 0 0,-2-2 0,-3 0 0,2-1 0,-6-3 0,0 1 0,-1 2 0,0 0 0,-5 1 0,1-4 0,-6 4 0,2-1 0,-1 0 0,-1-2 0,0-1 0,-4 3 0,3-1 0,-1 1 0,-1 0 0,-1 0 0,-1-2 0,-2 3 0,0-1 0,0 0 0,0 0 0,0-1 0,0 1 0,0 1 0,0-2 0,-2 4 0,-1-1 0,-3 0 0,0 0 0,0 1 0,-2 1 0,2 5 0,-2 0 0,-4-1 0,-2 1 0,-6 0 0,0-1 0,2 5 0,-4 2 0,-4 1 0,-3 3 0,-7 2-340,-2 1 1,1 0 0,-2 0 0,-4 0 0,-1 1 0,-2 4-79,3 3 0,0 4 0,0 2 1,-1 0-1,2 4 0,4 3 0,4 1-767,1 0 0,3-1 0,8 3 0,6-2 0,5 2 0,7 1-2379,3 2 1,6-2 3563,4-3 0,9-9 0,3-7 0</inkml:trace>
  <inkml:trace contextRef="#ctx0" brushRef="#br0">1920 12781 8525,'7'-27'0,"-1"2"40,0 3 1,-3 2-1,4 7 589,-1 0 1,3-1-1,-5 1 3011,-1 0-1649,-1 5 1,-4 4 790,-2 8-2382,2 4 0,-8 7 1,4 4-1,-1 6 1,-5 8-1,-4 5-85,-7 8 1,-3 6 0,-4 6-1,-2 4 1,-4 4 0,16-30 0,0 0-129,-1 1 0,-1 1 0,-3 1 0,0-1 0,0 1 0,1-1 1,-1-1-1,-1 0 0,1 0 0,0 0 0,1-1 0,1-1-115,0-1 1,0 0 0,-2 3 0,1 0 0,1-3 0,1-1 0,1 0 0,0 1 0,0-1 0,0 0 0,-19 31 0,0 0-73,0-5 0,6-1 0,3-2 0,1 2 0,2-4 0,0-2 0,4-4-794,4-2 1,-3 1 0,6-6 0,0-4 0,2-3 0,4-5-1935,2-6 1,-3-3 1478,3-7 1,3-12-1,5-8 1,8-12-1,11-14 1,5-8 1248,4-8 0,0-3 0,-1-1 0</inkml:trace>
  <inkml:trace contextRef="#ctx0" brushRef="#br0">1040 14167 8439,'-18'-6'1004,"0"-2"1,3 3-1,5 5 1,4 8 181,0 9 0,3-1 1,-4 6-1,1 2 1,1 1-1,1 2 1,0 1-857,1 3 0,1 2 0,2 2 0,2-4 1,4-3-1,7-3-952,8-2 0,5-6 0,7-8 1,8-6-1,11-7 0,9-9 1,6-10-161,-32 9 1,1-1 0,-1-2 0,1-2 0,2-2 0,1-2 0,0-2 0,0-1 0,-1-1 0,-2-2 781,0-1 0,-2-2 0,-1-8 0,-2-3 0,-5-1 0,1-1 0</inkml:trace>
  <inkml:trace contextRef="#ctx0" brushRef="#br0">2399 12661 8415,'0'-22'340,"0"-1"0,2 1 1,1 1 510,1 4 1,7 2 0,-2 3 0,2 2-1,3 4 1,-2 4 159,-4 8 1,3 12 0,-7 10 0,-1 9 0,-1 12 0,-4 7-668,-2 8 0,1-22 1,-2 2-1,-1-3 0,-1-1 1,1 2-1,0 1 0,1 0 1,0 0-1,0-3 0,1-1-219,-1 1 1,0-1 0,-1 3 0,1 0 0,0-3 0,1-2 0,0 34 0,4-4 0,3-7 0,4 0-762,5-4 0,-2-6 0,8-4 0,-1-2 0,-1-4 0,2 0 0,-2-4-1711,-1-2 0,-2-3 0,0-4 0,-1-1 2347,-3 1 0,3 6 0,-5 1 0</inkml:trace>
  <inkml:trace contextRef="#ctx0" brushRef="#br0">2426 14127 8316,'-19'-19'872,"16"16"1,3 1 0,9 8 191,4 3 0,0-2 0,1 2 1,1-3-1,2 0 0,6 1 1,2 1-1,1-2-1200,1 0 1,4-5 0,0 4 0,-1-4 0,0-2 0,-1-4-2715,2-4 0,6-8 2850,-1-6 0,8-8 0,4-3 0</inkml:trace>
  <inkml:trace contextRef="#ctx0" brushRef="#br0">2799 12448 8537,'-26'0'896,"5"-2"1,3-1 38,3-1 0,8 1 0,3 7 0,2 7 0,2 3 1,2 6-1,2 0-65,5 4 0,7 6 1,5 2-1,3 2 0,5 5 1,2 2-275,2 4 1,4 9 0,-2 0 0,4-1 0,2-1 0,1-5-305,-2-1 1,6 2 0,-9-7-1,0-2 1,1-1 0,-1 1-1,0 1 1,-3-2-230,-1-2 0,-2 1 0,-4-5 1,0 1-1,-1 1 0,-1-2-968,-2 1 1,0-3-1,-3-7 1,-1-4 0,0-2-1,-4-5 1,-3-2-924,-3-3 1,-1-1 0,6-6 0,-2-1 1827,-3-4 0,8-8 0,-2-8 0</inkml:trace>
  <inkml:trace contextRef="#ctx0" brushRef="#br0">3399 12994 8587,'8'-10'0,"-2"-4"0,-1-1 329,4 1 1,3 5 0,2 1 0,-1 2 20,0 4 1,5 6 0,0 6 0,-2 7 0,0 6-1,1 5 1,0 6 0,0 4 756,-3 3 1,4 3 0,2-1 0,-1 3 0,1 2 0,0-1-756,-1-4 1,3 4-1,-4-10 1,-2-1-1,-1-1 1,-3-2-1,-3 0-738,-5-4 0,-2-5 0,-4-3 0,-4-2 0,-6-3 0,-7-1-640,-6-2 1,1-1 0,-7-3-1,2-5 1,-1-2 0,-1-2-1,3 0 1026,4 0 0,-7-12 0,3-3 0</inkml:trace>
  <inkml:trace contextRef="#ctx0" brushRef="#br0">2933 12141 8519,'-15'-13'0,"-1"-5"0,11 0 678,2 2 0,9 3 0,7 4 0,8 6 0,4 6 1,3 7-1,2 6 123,1 7 0,8 9 0,-1 7 0,7 4 0,2 1 0,2 2-184,-2 3 1,4 1-1,-5 0 1,-1-4-1,3-1 1,-2-5-1,1 0 1,1-5-715,2-1 1,2 2 0,1-5 0,0 0 0,-1 0 0,-3 0-715,-4-1 1,-4-2-1,-2-1 1,-5-1-1,-8 0 1,-6-3 0,-6-1-1,-2 1-181,-3-3 0,-3 4 0,-6-6 0,0-2 0,0-1 0,0-2-1069,0 1 2061,0-7 0,0-1 0,0-6 0</inkml:trace>
  <inkml:trace contextRef="#ctx0" brushRef="#br0">3972 12754 8282,'-17'-6'768,"-1"-3"1,6 0 0,9 3-52,6 6 1,6 14 0,7-1-1,3 2 1,4 1 0,3 1 0,5 2-1,2 1-85,0 4 0,2 1 0,-2 2 1,-1 0-1,-1 1 0,-4 1-947,-3 3 0,-9 3 0,-2-2 0,-7-1 0,-5 1 0,-2-4 0,-5 1-515,-7 1 0,-7-1 1,-6 4-1,-2 0 1,-2-2-1,-1 4 830,1 2 0,-4-1 0,0 9 0</inkml:trace>
  <inkml:trace contextRef="#ctx0" brushRef="#br0">2519 15939 8296,'0'-35'360,"0"-5"1,2-3 0,1 7-218,1 10 1,7 6 0,-4 7 0,0 0 0,-4-1 0,-6 3 0,-7 2 0,-6 4 0,-8 4 0,-6 2 80,-5 4 1,-9 14 0,-5 13-1,-5 10 1,25-17 0,1 2 0,-3 2-1,1 1 1,0 3 0,1 1 0,1-1-1,2 2 270,2-1 0,2 0 0,4 0 1,1 1-1,-11 35 0,8-5 0,13-3 1,10-7-1,12-1 0,11-4-397,13-1 0,13-9 0,10-11 0,5-6 0,4-10 0,-33-9 1,1-2-1,1-2 0,0 0-211,0-2 1,0-1-50,2-2 0,-1-3 0,21-17 0,0-9 0,-7-5 0,-9-7 0,-9-4-284,-9-3 0,-16 1 0,-5 2 1,-10 2-1,-12 4 0,-8 5 0,-8 8-243,-3 7 0,1 7 1,-4 8-1,-2 4 1,4 7-1,1 7 0,6 8 690,4 7 0,-1 15 0,4 2 0</inkml:trace>
  <inkml:trace contextRef="#ctx0" brushRef="#br0">2639 16672 8104,'-19'-22'0,"-2"0"109,1 3 0,5 10 1,6 9-1,-1 7 440,-2 5 0,-3 7 0,-1 3 0,-2 4 0,0 2 0,0 3 0,1 4 0,0 4 488,2 1 1,7 6 0,0 3 0,2 2-1,3 3 1,2-1-1125,1 0 1,1 1-1,4-1 1,4 0-1,4 1 1,3-1 0,2 0-2244,-2 1 1,2-3 0,-3-2 2329,-3-4 0,-8 2 0,2 0 0</inkml:trace>
  <inkml:trace contextRef="#ctx0" brushRef="#br0">2146 17752 9374,'-25'-14'926,"3"1"1,10 9 0,12 8 0,7 11-598,5 4 0,1 0 0,2-4 1,2 3-1,2 3 0,2 1 0,4-1 1,3-1-69,3 1 1,0-5-1,-3 2 1,2-4 0,1-6-1,-1-3-858,-2-4 1,-3-1-1,-1-1 1,-2-5-1,2-6 1,1-6-1722,1-2 1,1-3 2317,0-3 0,-1-1 0,1 0 0</inkml:trace>
  <inkml:trace contextRef="#ctx0" brushRef="#br0">2479 18245 7959,'-7'-6'-587,"3"6"1,2 6-1,2 7 755,0 1 0,-1-1 0,-4 2 1,-4 1-1,-3 2 632,-1-2 1,-5-1 0,-1-2 0,-3 2 0,-5 1 0,-4 2 0,-2 0 374,1 1 0,-4 0 0,5 5 0,2-2 0,2 2 1,5 1-1,5 3-780,7 3 0,7 3 1,12 5-1,12-2 1,11-3-1,16-1-622,11-4 1,6-8 0,-28-13 0,2-3 0,-1-1 0,-1-2 0,34-3 0,0-8 0,-4-9-465,-3-6 0,-15-10 1,-12-6-1,-8-7 1,-9-5-1,-12-1 1,-12-1 751,-12 1 0,-17 0 1,-11 1-1,-11 3 1,24 27-1,0 1 1,-35-16-1,-2 8-728,0 5 0,2 6 1,2 9 666,2 5 0,-1 14 0,-3 5 0</inkml:trace>
  <inkml:trace contextRef="#ctx0" brushRef="#br0">6025 8036 30107,'6'-26'-2125,"2"0"0,5 6 1,0 5-1,1 6 583,-1 3 1225,-6-4 0,-1 2 0,-6-5 0,0 0 0,0-2 1,0-1-1,0-4 0,0 1 0,0 0 0,0 3 1,-1 1 812,-4 1 0,2 6 1,-6 0-1,-1 2 0,-3 3 1,-5 2-1,-4 1 1,-6 0-203,-8 0 1,-7 0-1,-16 1 1,-8 2 0,-7 3-1,34-2 1,-1 1 0,-2 1-1,0 1-275,-1 1 1,-1 1-1,-2 0 1,-1 1 0,4-1-1,-1 0 1,-1 1 0,0 0-1,0 2 1,-1 0-1,1 0 1,0 1 0,0 1-1,0 0 68,-1 0 1,1 1 0,6 1-1,0 2 1,-1-1 0,1 1 0,2 1-1,2 1 1,2 0 0,1 1 0,1 1-1,0 0-203,-22 27 0,26-21 0,2 1 0,-18 30 0,22-28 0,1 2 0,0 1 0,2 1 0,0 3 0,2 1 0,2 1 0,1 2 68,1 1 1,2 1 0,1 0 0,2 1 0,3 0 0,3 0 0,1-2-1,3 0 1,4 0 0,3-2 0,4 0 0,4-2 258,2 1 1,5-1-1,5-2 1,4-2-1,3-3 1,3-3-1,5-1 1,3-3-1,7 1 1,3-3 0,6-2-1,3-2-581,6 0 0,2-2 607,-19-6 0,1 0 0,1-2 0,1-1 0,1-2 0,1 1 0,4-1 0,1 0 0,0-1 1,3 0-1,1 0 0,-1-1 0,-1-1 0,0 0 0,0 0 0,2-1 0,0-1 0,-1 0 1,-1 0-1,-1-1 0,0-1-106,-1 0 1,-1 0 0,1-1 0,-1-2 0,0 0 0,-1-2 0,-3 0 0,0-2 0,-1 0 0,-1 0 0,0-1 0,-1-1 0,1 1 0,-1-2 0,0 0 0,-3 0 0,-1-2 0,0 0-134,-2 0 1,0-1 0,0-2 0,-1 0 0,-1-1 0,0-1 0,17-12 0,-2-1-1,-6 0 1,-2-2 0,-5-1 0,-3-3 0,-5 0 0,-3-3-395,-1-1 1,-4-4 274,-2-8 1,-4-2 0,-4 7-1,-4-2 1,-4-6 0,-4-2-1,-4 1 1,-5-1 0,-4 1 0,-6 1-1,-5 1 1,-7 1-110,-7 1 1,-5 2 0,-6 4 0,-5 2 0,-11-1 0,-6 2 0,16 15 0,-3 1 0,-1 2 0,-5 1 0,-2 1 0,-1 2 0,-7 0 0,-2 2-1,-2 1-84,-4 1 0,-3 2 0,0 1 1,2 3-1,-1 2 0,-1 1 1,12 3-1,-1 1 0,-1 0 0,1 1 1,0 0-1,0 0 0,0 2 1,1 0-1,-17 0 0,2 1 1,0 1-1,3 1 0,0 0 0,1 3 1,6 0-1,0 1 0,1 2-59,3 0 1,1 1-1,1 2 1,0 2-1,1 3 1,1 0 0,6-1-1,2 0 1,0 2-1,-23 8 1,1 2-1,6 1 1,3 1 0,7-1-1,3 1-686,7-2 0,3 1 1,5 3-1,1-1 1059,7-4 0,1-1 0,-2 4 0,2-1 0,-19 20 0</inkml:trace>
  <inkml:trace contextRef="#ctx0" brushRef="#br0">4306 8969 29730,'13'-47'-2555,"5"10"1,1 13 0,0 11 3758,1 5 0,-9 2 0,-15 3-397,-18-1 1,-24-6-1,-13 1 1,-10-3-1,31 5 1,-2 1-1,-2-1 1,-1 0-756,0 0 0,-2 1 1,-5 1-1,-1 1 0,3 0 1,0-1-1,-2 1 0,0-1 1,-1 1-1,0 1 0,0 0 1,0 0-53,0 0 0,0 0 0,-4 2 0,2 1 0,8-2 0,1 1 0,1 1 0,1 1 0,2 2 0,0 0 0,-31 4 0,6 5-1000,9 5 0,16-3 0,4 4 0,10-2 1,6 1-1,9 2 0,5 2-4680,7 2 5242,5-9 1,13 3 0,2-9 0</inkml:trace>
  <inkml:trace contextRef="#ctx0" brushRef="#br0">1586 9142 26958,'0'-34'-1303,"-6"2"0,5 20 0,-2 10 0,4 14-1536,4 8 2698,-1 8 0,-4 7 0,0 11 0,0 7 0,0 8 232,0 4 0,-6 9 0,3-35 0,-1-1 0,0 2 0,1 0 0,-1-1 0,2-1 0,-3 35-250,1-8 0,-1-6 0,7-10 0,1-6 0,1-7 0,1-10 274,1-6 694,-5-12 0,9-5 0,-5-12 0,-1-10 0,1-12-824,-1-13 0,1-5 0,-5-15 0,0-5 0,0 30 0,0-1 0,-1-4 1,0-1-1,-1-1 0,0-1 144,-3 0 0,1 1 1,1-4-1,0 0 1,0 6-1,1 0-423,1 0 1,1 2 0,0-31 0,1 9 358,4 8 0,2 7 0,8 15 0,1 8 0,4 6 1,0 7-1,6 4 0,2 5 157,3 2 1,4 4-1,-2 4 1,0 6 0,-1 4-1,-4 2-408,-4 1 0,-5-3 1,-7 5-1,-3 0 1,-5-2-1,-4 2 134,-4-1 1,-9-3 0,-11 2-1,-6-1 1,-7 1 0,-6 2-1,-6 1-292,-2-1 0,-4-2 0,0-6 0,2 0 0,5 1 0,7-1 0,5 0-39,5 1 0,10-5 1,8-1-1,9 3 756,7 1 1,22-5-1,10-1 1</inkml:trace>
  <inkml:trace contextRef="#ctx0" brushRef="#br0">2333 9396 19722,'-19'-2'-32,"-2"-1"1,0-1 749,3 1 0,3 7 1,2 4-1,0-1 1,-1-3-1,1-4-260,0-4 1,5-3 0,4-8 0,2-1 0,2-4 0,0 0-944,0-4 0,2-1 0,2-2 1,4 0-1,1 1 0,0-1 1,1 0-600,2 1 1,1 5-1,0 3 1,2 3 0,2 4-1,2 2 1,0 4 1233,0 4 1,11 1-1,-2 0 1</inkml:trace>
  <inkml:trace contextRef="#ctx0" brushRef="#br0">2746 9049 23904,'-13'2'-232,"-1"1"1,3 4 0,2 3 0,3 7-1,1 0 360,1 3 0,-1 3 0,5 0 0,0 0 0,0 1 0,0-2 0,2 2 0,1 0-726,1-2 1,7 1 0,-2-5 0,1-1 0,0-4 0,-2-3-115,-2-1 0,-2-7 513,-4-2 0,0-12 1,0-9-1</inkml:trace>
  <inkml:trace contextRef="#ctx0" brushRef="#br0">2706 9142 23904,'0'-31'-1652,"0"0"0,4 0 1,2 6-1,0 3 2364,0 4 0,5 8 0,-3 2 0,4 4-545,2 5 1,-2 5 0,-2 9 0,-1 3 0,1 4 0,2 3-331,1 2 0,7 5 1,0 2-1</inkml:trace>
  <inkml:trace contextRef="#ctx0" brushRef="#br0">3133 9142 16126,'0'-31'-370,"0"0"1,0 13-1,0 14 1,0 10-1,0 6 1090,0 1 0,4 5 0,0 1 0,1 2 1,-1 3-1,2 1 0,0 1-854,0 1 0,5 0 1,-4-1-1,2 0 1,-2-4-1,1-4 0,-1-4-340,3 0 1,-2-7 0,-1-5 0,-1-10 383,-3-10 0,-1-5 1,-2-4-1,0-1 1,0-2-1,0-1 1,0 3 1026,0 4 1,0 1 0,0 5 0,1 3 0,2 3 0,3 5-491,1 1 0,-2 3 0,4 7 0,1 5 0,2 3 1,1 3-738,1 3 0,-6-2 0,1 6 1,2 0-1,1 1 0,-1-3 1,0 0-601,-2-4 0,0-1 1,4-3-1,0-4 1,-1-5 672,-3-6 1,1-10-1,-4-11 1,0-5-1,0-5 1,-1 0 834,0 3 0,-3-1 1,2 4-1,-2 5 1,-2 2-1,0 5 111,0 1 0,0 10 0,0 8 1,1 11-1,2 5-1766,2 5 1,7 2-1,1 5 1,6 5 0,5 1-1,1-2-382,3-3 1,3-4-1,-1-5 1,2-3 1382,3-7 0,-6-3 1,4 4-1</inkml:trace>
  <inkml:trace contextRef="#ctx0" brushRef="#br0">3906 9222 9469,'0'-40'0,"0"2"611,0 2 1,0 4 0,0 7-1,0 2 1,0 6 527,0 2 1,0 2 0,0 2 0,0 7 0,0 8-1108,0 7 0,4 6 0,2 3 0,0-1 0,1 2 0,1-2 1,2 1-1,2 0-591,1-1 1,2-1 0,1-6 0,2-2 0,-1-3 0,-3-1 0,0-3 918,-1-1 0,-4-4 0,-2-2 1,-1-5-1,-3-3 0,-1-1 1,-2-1 1038,0 1 1,-2 0-1214,-2-1 0,2 9 1,-2 5-1,2 7 1,2 5-1,0 3-532,0 2 0,6-2 1,3 3-1,3-3 1,3-2-1,1 0 1,2-1 198,-2-3 0,0-3 0,1-6 0,1-1 0,-2-4 1,-1-4-1,-4-3 364,-2-1 0,2-5 0,-7-1 0,1-2 0,-1-1 0,1 1-28,-3 4 1,4 2 0,0 3 0,2 3 0,1 8 0,0 7-316,-1 7 0,-3 21 0,2 6 0,-1 12 0,-3 8 0,-1 7 0,-2 4-46,0-32 1,0-1-1,-2 33 1,1-31 0,-1 0-1,-1-1 1,-1-1 0,-7 35-1,-3-5 1,-3-9-60,-2-9 0,0 1 0,-5-19 0,2-5 0,-2-6 0,0-9 1,1-8 537,1-7 0,5-10 0,-1-11 0,4-7 0,2-8 0,3-5 0,5-3 441,2-4 1,12-1 0,5-1 0,4 3 0,5 4-1,1 7-673,2 5 1,-2 8 0,-1 6 0,-5 4 0,-3 6 0,-4 2-2866,0 5 0,-6 8 2798,-2 4 1,-20 9-1,-6 2 1</inkml:trace>
  <inkml:trace contextRef="#ctx0" brushRef="#br0">906 10195 25916,'-41'-15'-482,"5"-2"1,13-3 0,29 12 0,23 3 844,23 4 0,22 1 0,-23 0 1,3 0-1,14-1 0,4 0 1,-15 0-1,2-1 0,2-1 1,10-1-1,3-1 0,1-1 1,-15 1-1,2-1 0,0 0 1,1 0-241,2-1 0,1-1 1,0 1-1,0-1 1,5 1-1,0-1 1,1 0-1,-1 2 1,-2-1-1,0 1 1,0 1-1,-1-1 0,0 0 1,0 1-1,0-1 1,-1 1-1,0-1 1,-1 0-1,0 1 1,-1-1-1,-3 1 1,-1 0-1,-1 0 1,0 0-124,-2 0 0,0 1 0,-1-1 0,0 1 0,15-2 0,-1-1 0,-1 1 0,-4 0 0,-1 0 0,-1 0 0,-5 1 0,-1 0 0,-1 0 0,-6 1 0,0 0 0,-2 0 0,14 0 0,-2 1 0,-8 0 0,-4 0 0,-8 1 0,-3 1 0,24-1 0,-18 2 0,-17 0 0,0 0 0,-7 0 0</inkml:trace>
  <inkml:trace contextRef="#ctx0" brushRef="#br0">6385 16699 22578,'8'-13'-1495,"-1"-1"0,-4 1 0,1 0 1198,-1-1 0,-1 1 0,-2 0 1,0-1-1,-2 1 0,-1 0 1,-3 1-1,1 1 0,-1 3 1,1-1-1,-1 0 431,-3 0 118,3 6 1,-5-3-1,2 6 1,-3 2-1,-2 2 1,1 3-1,0 2 1,0 0 1,-1 1 1,1 2 0,0 0 0,-1-1 0,1-3 0,0 1 188,-1-1 0,-4-1 1,-1-4-1,0 2 1,-2-3-1,0 0 193,-2-2 0,-7 0 0,-1 0 0,0 0 0,-2 0 0,-1 0-380,0 0 1,-9 0 0,5 0 0,-1 1 0,4 2-1,1 3 1,0 2-200,-3 2 1,2 2 0,1 1-1,0 1 1,2-1 0,-4 0 38,-2 1 0,4-1 0,-8 2 0,1 1 1,1 3-1,-5 1 149,-1-1 0,6 3 0,-3-3 0,0 2 0,3 1 0,3 0-224,6 1 1,3-6 0,3 6 0,1 0 0,4 2 0,0 2-240,4 0 0,1-4 0,3 1 0,2 1 0,3-2 1,1-1-1,1-2 45,-1 4 1,5-3-1,-4 0 1,4-2 0,2-1-1,2-1 183,2 1 1,10 4 0,-2-2 0,3 0 0,5 4 0,4 0-1,6-1 112,3 0 0,2-7 0,4 3 0,1-1 0,2 0 0,3-2 115,2-1 0,0-2 0,6 0 1,1 2-1,-1 2 0,4 0 0,0 0-63,3-3 1,4 0 0,-6-1 0,0-1 0,3-2 0,1-1-100,0 2 0,8-4 1,-7 0-1,-2 1 0,1-2 1,-4 0 48,0-3 0,3 3 0,-2-2 0,-1-1 1,1-2-1,1-1 0,1-1 72,-1-4 1,3 3 0,-6-6 0,-2 1 0,-1 1 0,-2-2-197,0 1 0,1 0 0,-3-4 0,0 4 0,-1 1 0,4 1 0,2 1 0,0 0 0,-3-5 0,-2 4 0,-2 1 0,0-1 0,-1-1 0,1 0 0,2 1 0,0-4 0,1 3 0,-1 0 0,-4-2 0,0 3 0,1-1 0,-4 0 0,4 3 0,-2-3 0,-3 0 0,0-2 0,1 1 0,-7 0 0,3-4 0,-2 2 0,-1-1 0,1-2 0,-3-1 0,-4 0 0,3-1 0,-1 1 0,-2 0 0,0-1 0,0 2 0,-1 3 0,2-2 0,1 2 0,1-3 0,2-1 0,-1-1 0,1 1 0,1 0 0,-3-1 0,0 1 0,-2-2 0,-2-1 0,-2-2 0,-1 2 0,-2 0 0,-1-1 0,-4-1 0,0 1 0,-4-1 0,-1 0 0,-2-1 0,-1 1 0,-2-4 0,-1-2 0,2 1 0,-1 2 0,-1 2 0,1-1 0,-4 4 0,2-2 0,0 2-150,0 1 1,-2 2 0,-6-1 0,0 1-295,0 0 1,-6 1 0,-5 2-1,-5 1 1,-6-2 0,-3 0 241,-2-3 1,-4 1-1,-2 0 1,-1-1 0,-1 1-1,-1 0 259,1-1 1,-1 1 0,-4 0 0,0 1 0,-1 1 0,-2 2 0,-2-1 102,2-2 1,-3 3 0,1 2 0,0 1 0,2 3 0,5 2-62,-1 1 1,-2 0 0,-2 0 0,1 0 0,-2 0 0,-1 0 0,-1 0-48,4 0 1,0 0 0,2 0 0,-1 1-1,-2 2 1,-2 1 42,2-1 0,2-1 1,2-2-1,2 1 1,3 2-1,2 2 120,2-2 1,0-2-1,1-1 1,-4 0-1,1 0 1,-3 0 0,3 0-216,-1 0 0,-2-4 0,2-1 0,-1 2 0,-3 2 0,-1 1 0,-2 0 0,1 0 0,2 0 0,3 0 0,0 1 0,3 2 0,0 2 0,1-2 0,5-2 0,-8-1 0,2 0 0,-1 0 0,-4-1 0,-5-4 0,-1-2 0,-5-6 0,-1 1 0,1 1 0,-2 3 0,0-1 0,0 1 0,0-2 0,-2 4 0,-1 0 0,0 0 0,-4 3 0,-4 2 0,-3 7 0,-7 2 0,-2 4 0,-1 2 0,2-1 0,6 0 0,0 1 0,7-1 0,3 0 0,5 1 0,5-3 0,4-2 0,7 3 0,3-4 0,2-1 0,4-1 0,1-2 0,4 1-1325,0-2 1,3 4-1,3 2 1,3 3 1047,2 1 1,-3 6 0,4 2-1</inkml:trace>
  <inkml:trace contextRef="#ctx0" brushRef="#br0">6852 18018 8449,'0'-20'0,"0"-4"0,0 5 0,1-1 0,2 1 711,2 3 0,1 0 0,-4-1 0,4 0 1,0 0-1,0 2 0,-3 2 0,-3 3-119,-4 5 1,-4 13 0,-6 15 0,-4 7-1,-3 6 1,-1 4 0,0 4-479,-2 5 0,5 1 1,1 0-1,3-2 1,3-2-1,3-5-141,5-4 1,2-4-1,4-6 1,2-1-1,7-1 1,4-1-2197,2-2 0,8-5 1,4 0 2222,9-2 0,2-2 0,6 1 0</inkml:trace>
  <inkml:trace contextRef="#ctx0" brushRef="#br0">7492 18551 8663,'-18'-26'0,"0"-1"0,2 2 801,1 3 0,2-2 0,1 6 0,3 2-198,4 1 0,4-3 0,1 1 1,0 0-1,0 3 0,1 0 1,5 1-1,8 0 125,6-1 1,6 5 0,2 2 0,1 1 0,2 3 0,-1 2-752,-2 1 1,-1 0 0,-2 1-1,-3 3 1,-4 7 0,-5 4-64,-4 2 1,-3 6 0,-6-4 0,-3 2 0,-6 4 0,-8 1 0,-9 4-225,-5 0 0,3-10 0,-3 6 0,4-4 0,4-3 0,3 0 493,6-2 1,-1-7-1,10-1 1,4 0-1,4 0 1,7-2-459,6-1 1,13-2 0,11-4 0,8 0 0,6-1-1,2-2 1,0-3-1488,5-1 1,-5 4 1761,-2-2 0,-1-8 0,-6-2 0</inkml:trace>
  <inkml:trace contextRef="#ctx0" brushRef="#br0">8118 18272 10509,'7'-24'0,"-2"-4"0,-2-2 1151,1 2 0,2 4-1,5 11 1,-3 1-502,3 3 1,-4 2 0,2 4 0,0 0 0,0 4 0,-2 7 7,-1 4-721,5 7 0,-8 2 1,4 7-1,-1 1 0,-2 2 1,1-1-629,-1-2 1,5-3-1,-4-1 1,-2-3-1,-2-2 61,-1-3 1,0-8 0,0-8 0,0-9 838,0-7 1,-4-1-1,-1-5 1,2 0-1,2 0 1,2-1 0,2 1 1164,2 1 1,1 2-1,-4 6 1,4 1-1,0 2-950,0 1 0,5 6 1,-3-2-1,6 5 0,4 5 1,4 4-1886,3 3 0,12 5 0,6 1 1,6-2 1440,6-1 0,13-7 0,0-2 0</inkml:trace>
  <inkml:trace contextRef="#ctx0" brushRef="#br0">9051 17965 9844,'-25'-36'0,"4"2"5792,8 6-4251,0 6 0,11 16 0,-1 6-2222,6 8 0,0 3 0,6 3 0,0-1 0,-2 0-117,-2 1 0,-4-5 0,-4-1 0,-6 1 0,-8 0 0,-7 0 993,-3 1 0,-4-2 0,0 1 0,1 1 0,2 1 0,3-1 709,3-1 0,3 0 0,7 5 0,3 3 0,4 2 0,5 2-1343,5 2 1,8 3-1,11 2 1,4 3-1,5 3 439,1 0 0,-5-1 0,4-7 0</inkml:trace>
  <inkml:trace contextRef="#ctx0" brushRef="#br0">8291 18685 9807,'-19'-31'0,"7"2"0,11 7 929,8 7 0,12 10 1,8-3-1,7 1-1405,5-1 0,13 1 1,8-3-1,11 2 1,-31 5-1,0 0 476,1 1 0,0 1 0,0 0 0,-1 1 0,0 0 0,0 0 0</inkml:trace>
  <inkml:trace contextRef="#ctx0" brushRef="#br0">9238 18565 8723,'-18'-36'903,"0"1"1,6 5 0,6 12 0,2 3 1079,0 2 1,-1 0 0,5-1-1910,0 1 1,2 12-1,1 5 1,3 8-1,1 6 1,3 4-521,2 3 1,1 2-1,1-2 1,-1-3-1,0-4 1,1-3-70,-1-2 1,-4-1 0,0-3 0,1-5-1,1-4 1216,-2-4 1,-4-4-1,-5-6 1,0-3 2063,0 0 0,0-1-2718,0 4 0,2 7 0,2 3 1,5 4-1,3 3 0,3 2-405,3 3 0,2-5 0,9 1 0,2-2 0,4-2 0,4 0-12,1 0 1,0-2 0,0-2-1,-2-5 1,-2-1 0,-5-1 416,-3 2 1,-3 0 0,-3-2 0,-4 2 0,-3 3 0,-2 1 0,-1 2 302,-3 5 0,1 5 0,-4 11 1,0 7-1,0 6 0,-1 8-219,1 2 0,-3-5 1,4 7-1,0-2 1,-1-4-1,2-4-237,-1-5 0,2-3 0,4-3 1,1-5-1,-1-7 0,2-7 45,3-6 0,-4-10 0,4-13 0,-3-6 0,-2-10 0,1-3-744,-1-6 0,-6-10 0,-1-2 1,-1 1 804,-1 1 0,6-9 0,-2 2 0</inkml:trace>
  <inkml:trace contextRef="#ctx0" brushRef="#br0">5879 10982 19543,'-20'0'-407,"6"-2"0,-6-1 1,3-1-1,-1 1 878,1 1 0,-2 2 1,3 2-1,7 1 1,15 3-1,19 0 1,20-1-1,12 0-130,10 1 0,-22-5 0,2-1 0,1 3 0,2-1 0,2-1 0,1-1 0,1 0 0,0 0 0,-1 0 0,0-1 0,1-1 0,-1-1 0,0-1 0,-1-1-475,0 0 0,-2-1 0,0-1 1,-2 0-1,-3 1 0,-2-1 0,-4 0 1,0 1-1,29-8 0,-10 1-828,-8 0 1,-7-1 0,-10 1 901,-6 0 1,-10-1 0,3 1 0</inkml:trace>
  <inkml:trace contextRef="#ctx0" brushRef="#br0">5839 11928 14091,'-27'-46'-541,"6"6"0,5 0 0,6 9 0,5 7 568,4 6 0,-1 9 0,-1 7 0,-3 4 0,-1 9 0,-4 4 0,0 4 0,-4 0 0,-3 2 0,-6-2-10,-5 0 1,-1 5 0,-5-2 0,-2 3 0,-3 4 0,-3 2 0,-2 4 0,2 2 0,0 2 267,-1 1 0,5-2 0,-4 11 0,0 1 0,2 2 0,-1 3 0,4 1-322,2 2 1,17-24 0,1 0-1,-13 34 1,16-32 0,1-1 0,-1 3-1,0 0 1,1-1 0,0 0-31,1-1 1,-1 1 0,-3 3 0,0 1-1,4-5 1,-1 1 0,0 1 0,0 1-1,0-1 1,0 1 0,1-2 0,0 0 126,-1-2 0,1 1 0,0 3 0,1 0 0,-11 29 0,6 2 0,3 1 0,6-3-112,3 2 1,2-33 0,0 1 0,-1 36 0,2-36 0,1 0 0,0 0 0,0 1 0,1 0 0,0 0-48,0 0 1,0 1-1,2 3 1,1 1-1,0-4 1,0-1 0,-1-1-1,2 1 1,3 35-1,0-6-30,4-6 0,2 5 0,3-14 0,2 0 0,-2-1 0,-1-5 0,0-1 242,3-3 0,-2 0 1,6 0-1,3 4 0,4 2 1,3 5-1,4 0-202,5 7 0,1-3 0,-18-29 1,2 0-1,26 24 0,3-4 1,0-6-54,1-6 1,0 0 0,-1-8-1,1-3 1,2-7 0,-2-4 381,-1-2 0,0-1 1,3-3-1,4-5 1,6-1-1,6 0-84,-35-1 0,2 1 0,5-1 0,1 0 0,1-1 0,-1-1 1,2 2-1,0 1 0,1 0 0,1 1 0,-1 1 0,0-1 1,2 1-1,0-1-224,0 1 0,1 0 1,0-1-1,-1 0 1,-1 0-1,0-1 1,0 0-1,-1 0 1,1-1-1,0-1 1,2 0-1,1 0 1,0-1-1,0 0-15,0 0 1,0 0 0,2-3-1,-1-2 1,2-1 0,0-1-1,1-3 1,0-2 0,2-2 0,0-2-1,-1-1 1,0-1 182,1-1 1,-1-1 0,-2 0-1,0 0 1,-5 0 0,0 0 0,-1 0-1,0-1 1,1-1 0,1-1 0,1 0-1,0-1-104,1 1 0,1-2 1,1-2-1,0-2 1,-1 2-1,-1-1 0,1-1 1,-1-1-1,2-1 1,0-2-1,-1 1 1,-1-1-1,1 0 0,-2-2-320,0 0 0,-1-1 0,-5 2 0,0-2 0,-1 0 0,-1-2 0,-1 2 0,-1-2 0,-2 2 0,-1-2 31,-2 1 1,-2-3 286,-4-1 0,-3-2 1,-3 3-1,-3 0 0,-3-3 1,-1-1-1,0-3 0,-1 0 1,-2-2-1,0-1 0,-1-4 1,0-1 117,0-4 0,-1-1 1,-1 1-1,-2 0 1,-3-4-1,-2 0 1,-1-2-1,-2 1 1,-1 1-1,-1 0 1,-1 2-1,-1 1 1,0 4-1,-1 2-82,-1 3 0,-1 1 0,2 3 0,-2 0 1,-2 0-1,-2 2 0,0 1 0,-1 0 0,1 3 1,-1 1-1,0 2 0,0 0-159,-10-34 0,7 33 0,-3-1 0,-2 2 1,0 1-1,-2 0 0,0 0 0,-1-1 0,-2 0 1,-1 2-1,0 1 0,-2 0 0,-1 1 180,-2 0 0,-1 1 0,-2 1 0,-1 2 0,-3-1 0,-1 1 0,-2 0 0,0 1 0,-1 0 0,-2 2 0,-2-1 0,-1 2 26,-5 1 0,1 1 1,3 1-1,-1 1 1,-6 1-1,0 2 1,-1-1-1,0 1 1,0 1-1,-1 0 1,-2 2-1,-1 0-1429,-2-1 0,2 1 1369,6 2 1,-1 0 0,-10-2 0,-1 0 0,6 2 0,0 1-1,-3 0 1,1-1 0,-3 0 0,0 0 0,2 0 0,0-1-104,-1-1 1,0 0-1,-7 1 1,0-1 0,3 3-1,-1 0 1,-1 0 0,-1 1-1,-4-1 1,0 2-1,1 1 1,-1 1 89,1 1 0,-2 1 0,19 1 1,-1 1-1,0 1 0,1 2 0,1 2 1,0 1-1,-4-1 0,1 2 0,-2 1 1,-1 2-1,-1 2 0,0 1 0,1 1 1,0 2-1,-1 1 0,-1 2 0,-1 2 1,0 0 20,-1 1 1,1 1 0,0 2-1,4 1 1,1 2 0,1 1-1,-3 2 1,0 0 0,0 2-1,2 1 1,0 1 0,1 1-1,2 2 1,0 0 0,2 2-26,0 1 0,0 1 0,2 1 0,0 1 0,1 1 0,1 1 0,2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11277 18072 8442,'-19'0'0,"4"-2"0,-3-1 647,4-1 1,2-2 0,3 1 0,4-4 0,5-1 0,5 0 0,5 1 0,5-1 0,4-2 0,2-2 0,3 1 0,2 0 444,6-1 0,-4 5 0,3 1 0,-2-3 1,0 1-1,-1-1 0,-3 3 0,-1-1 1,-4 1-696,-2 4 1,-3-2 0,-2 2 0,1 1 0,-1 1 0,0 2-542,1 0 1,-6 0 0,1 0 0,2 2 0,1 1 0,1 2 0,0 3-58,1 2 1,-3-2 0,0 0 0,-4 3 0,-1 1 0,-1 1 415,0 0 0,-3 5 0,1 1 1,-5 1-1,-5 0 0,-3 1 1,-5 3-682,0 1 0,0 2 1,2-1-1,1 1 1,2 0-1,2 1 0,2 0-1784,3-2 1,8 4-1,4-9 1,4-2 2249,5-6 0,14 1 0,10-7 0</inkml:trace>
  <inkml:trace contextRef="#ctx0" brushRef="#br0">11691 18178 22827,'-29'-13'-533,"0"0"1,10 1-1,-1 3 1761,1 4 1,1-1 0,3 2 0,-1 1-1,-2 2 1,1 1 0,-3 1 0,-2 2-945,-3 1 1,-3 7 0,-5-1-1,-5 5 1,-7 4 0,-2 1-285,-3-1 0,-2 4 0,-2-2 0,1 1 0,0 1 0,1-1 0,3-1 0,-3 2 0,5-3 0,-1-1 0,4 2 0,2-2 0,2 1 0,0 1 0,6-4 0,3 0 0,3 0 0,3-1 0,1 2 0,4-2 0,0-1 0,3-2 0,3 0 0,2 1 0,3-1 0,5 0-1532,3 1 0,1-5 0,1-1 1,3 1-1,8-1 0,8-4 1548,6-2 0,10-2 1,-2 0-1</inkml:trace>
  <inkml:trace contextRef="#ctx0" brushRef="#br0">8611 18631 8911,'-13'-6'0,"0"-2"0,-1-3 1097,1 2 1,0-1-1,-1 4-101,1-1 0,4 4 0,2-3 1,-1 1-230,1 1 1,5 1-1,2 6 1,9 1-1,6 1 1,4-1-392,2 1 0,6 1 0,4-3 0,0 1 0,-1-1 0,-2-2 90,-3-1-374,-1-6 0,-4-1 1,-3-6-1,-7-1 1,-6 0-1,-2-3-261,-2 0 1,-3-6 0,-6 6 0,-7 0 0,-6 2 0,-4 4 0,-2 2 617,0 4 0,-2 4 1,1 1-1,-2 3 0,1 4 1,3 7 263,5 0 0,-1 7 0,5 1 0,1 3 0,4 2 1,3 1-641,1 3 0,6-3 0,-2 4 1,5-4-1,3-3 0,3-1-1049,2-2 167,1-6 0,5 5 0,3-6 0,1-1 0,-1-2 0,3 0-2310,2 0 0,7-5 0,5-2 3257,5-4 0,-2-7 0,9-1 0</inkml:trace>
  <inkml:trace contextRef="#ctx0" brushRef="#br0">8891 18631 12173,'-13'-25'2222,"0"3"0,4 9-1213,0 8 0,7 4 0,2 1 1,8 0-1,4 0 0,2 0 1,3 1-770,0 4 1,10 2 0,-3 6 0,-1 2 0,3 3-1,-1 3-1427,2-1 1,4 4 0,1-5 0,2 1 0,2-3 0,-2-3 1208,-3-4 1,3-7-1,0 3 1</inkml:trace>
  <inkml:trace contextRef="#ctx0" brushRef="#br0">9358 18711 11242,'-19'-16'617,"-4"1"0,0 5 0,-1 1 1,3 3-1,2 0 362,3 3 0,1 2 0,1 1 0,1 1 0,1 4 0,2 4 0,3 2-821,1 3 1,1 0 0,5 3-1,0 2 1,0 0 0,2 1-3286,2-4 1,9 3 3125,10-1 0,8 0 1,3-5-1</inkml:trace>
  <inkml:trace contextRef="#ctx0" brushRef="#br0">9558 18698 10234,'-21'-21'0,"3"5"1269,3 6 1,7 4 0,-1 6-1,-2 0 324,-1 0 1,-1 0 0,0 0-1,-1 0 1228,1 0-3407,6 0 1,1 1-1,7 2 1,4 2 0,4-1-1,4 0-1733,5 1 1,1-1 0,5-4 0,-4 0 2318,0 0 0,3-11 0,-2-4 0</inkml:trace>
  <inkml:trace contextRef="#ctx0" brushRef="#br0">9651 18418 8824,'0'-19'281,"0"-3"1,-1 2-1,-2 1 1,-2 1-73,2 1 0,2-1 0,2 5 0,2-1 0,5 2 0,2 2-209,5 1 0,13 0 0,0-4 0</inkml:trace>
  <inkml:trace contextRef="#ctx0" brushRef="#br0">9984 18178 19924,'-12'-10'0,"2"-2"1995,1 2 1,6 4-1,-1 10-1375,2 5 1,2 9 0,0 4 0,0 6 0,0 5 0,0 5 0,0 4-952,0 5 1,-1 2 0,-2 3 0,-2-2 0,2 2 0,2-2 0,1-1-9501,0-6 9495,-6 2 1,-7-17 0,-8 4 0</inkml:trace>
  <inkml:trace contextRef="#ctx0" brushRef="#br0">9544 18631 11023,'0'-41'1014,"0"5"0,8 7 0,5 15 0,8 1-642,4 0 1,2-1-1,2 3 1,5 0 0,9 4-1,5 1 1,5 4-354,2 5 1,3 5 0,8 5 0</inkml:trace>
  <inkml:trace contextRef="#ctx0" brushRef="#br0">9958 17818 11533,'-48'-54'0,"5"8"346,6 12 0,6 8 0,7 13 1,4 1-1,-1 0 0,2 1-106,-1-4 1,-2-1-1,2 1 1,-4-2 0,-6 0-1,-4 2 1,-9 4 0,-9 7-4,-8 3 0,20 1 1,-2 3-1,-3 0 1,0 2-1,-4 3 1,-1 2-1,-5 3 1,-2 1-1,-1 2 1,-2 2-1,-3 3 1,-1 2 103,-2 4 1,1 1-1,4 1 1,1 3-1,17-7 1,-1 2 0,2 1-1,-20 15 1,3 1-1,0 2 1,2 1 0,1 4-1,1 1-206,18-17 0,1 2 0,1 0 1,-14 20-1,3 3 0,16-16 0,1 1 1,1 1-1,1-1 0,2 0 0,1 1 1,-8 21-1,3 1 0,6-3 1,3 0-1,6-3 0,5-1 133,3-1 0,6-1 0,7-5 0,6-2 0,8-5 1,6-3-1,7-4 0,6-3 0,8-3 0,5-3 1,7-4-1,4-4 0,-17-9 0,2-1 0,2-1-171,3-2 0,2-2 1,0 0-1,0 0 1,2-2-1,-1-1 1,4-1-1,0-2 1,1 0-1,2-2 0,-1 0 1,1-2-1,-1 0 1,0-2-1,-1 0 1,0-1-1,0-2 1,-1 0-1,-3-1 0,-2 0 1,-1-1-166,-2-1 1,0-1 0,-2-1 0,-1-2 0,-1-2 0,-3-1 0,13-10 0,-4-3 0,-4 0 0,-2-3 0,-4-3 0,-3-2 0,-6-3 0,-2-1-490,-3-4 1,-3-2-1,-5-5 1,-5-3 0,-4-6-1,-5-2 1,-4-1-1,-4-2 1,-5-3 0,-4 0-1,-7 0 1,-4 0-1,2 23 1,-1-1 0,-2 1 340,-3 1 1,-2 0-1,-1 2 1,-2 1-1,-2 2 1,-1 2-1,-19-14 1,-4 4-1,-3 2 1,-3 4-1,-2 4 1,-3 6 0,-4 6-1,-3 4 1,-1 7-1,-1 4 145,24 6 1,-1 2 0,0 2 0,-2 4 0,-1 3 0,1 1 0,-2 2 0,1 1 0,0 1 0,2 2 0,0 1 0,1 2 0,0 2 0,1 1 0,1 2 0,2 0 0,1 2 0,1 1 70,-19 14 0,2 2 0,6-2 0,1 1 0,4 4 0,0 0 0</inkml:trace>
  <inkml:trace contextRef="#ctx0" brushRef="#br0">9491 6890 5847,'0'-25'0,"0"3"1092,0 4 0,-4 11 0,-2 7 0,-2 7 1,-2 5-1,0 1 0,-1 0 0,4 1 1,-1-1-352,1 0 0,5-1 0,2-3 0,9-4 0,8-4 0,5-1 0,3 0 0,3-1 0,3-2 351,5-2 0,2 1 0,2 4 0,0 0 1,0 0-1,2 0 0,1 0 0,1 0 1,-1 0-995,-1 0 1,-2 6-1,0 1 1,0 2-1,-2-2 1,-1-1-99,-1-3 0,-2 3 0,3-1 0,-3-1 0,0 1 0,-2-1 0,3 0 0,-1 2 0,-3-3 0,4 5 0,2-1 0,0-1 0,0 0 0,-3-2 0,-1 2 0,3 0 0,-4 5 0,1-2 0,1 1 0,-2 0 0,1-1 0,4 3 0,-3-5 0,2 2 0,-1 0 0,1 0 0,-1 0 0,1-2 0,1-1 0,0 3 0,0-3 0,-3 0 0,0 0 0,0-3 0,3-2 0,2-1 0,1 0 0,0 0 0,1 0 0,2-1 0,1-4 0,5 2 0,-3-5 0,0-1 0,2 0 0,-3 1 0,3 1 0,-1 0 0,-2-2 0,1-5 0,-2 1 0,-2 1 0,0 2 0,0 1 0,-1-1 0,-2-2 0,-2-2 0,-3 1 0,-1 0 0,-4-1 0,-1 1 0,-2-5 0,-3 1 0,-2-1 0,-2 0 0,-2-1 0,-3-2 0,0-3 0,-5 2 0,-2-3 0,0-3 0,-1 0 0,0 0 0,-3 1 0,-1 0 0,-2 2 0,0 1 0,-2 2 0,-1 0 0,-3 1 0,-1 3 0,2-1 0,-2 0 0,0 0 0,-1-1 0,-2 4 0,-2 0 0,-1-2 0,-2 3 0,-1-2 0,-4 0 0,1 1 0,-2-3 0,2-1 0,0 1 0,-5-4 0,3 2 0,-1 0 0,1 2 0,1 1 0,0 0 0,1 2 0,-5 1 0,4 2 0,-2 0 0,-1 1 0,0 1 0,-4 4-66,-4 1 0,3-3 0,-5 3 0,1 0 0,-4-1 1,-1 1 38,1 0 0,-1-3 1,6 5-1,2-1 0,-1 1 1,0-2 105,-1-2 0,0 4 0,5-3 1,-1-1-1,2 1 0,1-2 1,2 0-80,-2 0 0,3 5 0,1-4 0,-1 1 0,2 1 0,-2-1 0,0 1 0,-3 0 0,-1 1 0,-1 4 0,-1-2 0,-1-2 0,-2 2 0,-1 2 0,-4 1 0,2 0 0,0 0 0,-1 0 0,2 0 0,-1 0 0,4 0 0,-4 0 0,2 0 0,1 0 0,4 0 0,2-2 0,2 0 0,-2-3 0,-1 1 0,-2 4 0,0 0 0,-1 0 0,-3 0 0,-4 0 0,-4 0 0,-1 1 0,0 4 0,-1 3 0,-2 3 0,-2-2 0,-5 4 0,1-1 0,-3 4 0,-3 0 0,1-1 0,-1-1 0,4-3 0,4-2 0,3 3 0,2-3 0,1 3 0,-2 0 0,1-2 0,-1-1 0,0 0 0,3 4 0,0 1 0,0-1 0,2 0 0,2 0 0,-2 1 0,2-1 0,-2 2 0,-2 1 0,1 3 0,2 2 0,2 3 0,-2 1 0,4 2 0,2-1 0,3 3 0,1 0 0,2 2 0,3-1 0,3-6 0,7-4 0,3 1 0,4-2 0,4 2 0,1 0 0,6-5 0,4 3 0,8-2 0,9-3 0,7-2 0,6 0 0,4 0 0,1-3 0,8-2 0,5-1 0,2-1 0,1-1 0,-2 2-1221,-2 1 0,3 2 1,1 5-1,0-1 1,-3 2 1202,-4 2 1,-6-2-1,-2 5 1</inkml:trace>
  <inkml:trace contextRef="#ctx0" brushRef="#br0">12930 7117 21008,'-7'-2'-764,"2"-2"799,4-4 1,1-5 0,0 0 0,1-1 0,2 1-1,3 0 1,2 1 0,2 2 0,2 2 0,3 1 424,2-1 0,0 5 1,5-1-1,2 2 1,1 4-1,3 2 1,2 4-476,1-1 0,10 5 0,-1-3 0,2 1 0,1-1 0,0-3 221,1 0 1,6-5 0,-1 4-1,3-4 1,3-1 0,1-1 38,2-4 0,1 3 0,-3-7 0,2-2 0,0 1 0,-2 0-94,-2 1 0,2 1 0,-7-2 0,1 2 0,0 3 0,-2 0 0,-2 1-221,-3-1 1,-2 1-1,-1 4 1,0 0-1,-1-2 1,-4-1 136,-4-1 1,2-1 0,-2 5 0,-1 0 0,-4-1-1,-2-2 1,-3-1 320,-2 1 1,3 0-1,-4 0 1,-2-2 0,-1 2-331,-2 2 1,-7-4-191,-6 1 0,-11-1 0,-12 5 1,-5 0-1,-7 0 0,-10 0 44,-5 0 0,-4 0 0,3 0 0,-1 2 0,0 1 0,-3 1 0,0-1 84,1-1 0,-4-2 1,-3 0-1,-1 0 0,-2 0 1,5 0 123,3 0 0,2-5 0,1 1 0,0-1 0,-1 1 0,1 0 0,1-1-205,3-1 0,-2 5 0,2-2 0,-3 6 0,0 4 0,5 2-448,7 0 1,5 1-1,10 7 1,3 0-1,6 0 346,5-3 1,13-2 0,11-3 0,9-4 0,8-4 0,9-1-1,8 0 443,11 0 1,14-6 0,-32 1 0,0 0 0,3-2 0,0-1 0,5-1 0,0-1 0,3 0 0,1 0-333,1 1 1,0-1 0,2 1 0,0 0-1,-1 2 1,0 1 0,-2 0 0,0 0 0,-2 1-1,0 1 1,-3 2 0,0 0 0,-2 1 0,0 0-560,0 1 0,-1 0 0,32 2 1,-35-1-1,0 1 0,-2 1 1,-2 0-1,31 4 639,-4 4 0,1 6 0,-4 4 0</inkml:trace>
  <inkml:trace contextRef="#ctx0" brushRef="#br0">20608 16606 8361,'2'-14'0,"2"1"368,-2 6 0,4-5 0,-6 3 0,1-2 0,2 1 0,2 1 1,-4-1-1,-4 0 0,-6 1 272,-3 4 0,-1 4 0,0 1 1,-1 1-1,3 4 0,2 4-369,4 2 1,4 3 0,1-1 0,0 0 0,0 1 0,0-1 47,0 0 1,0 5 0,1 1-1,2 2 1,3 3 0,0 1 0,1 2-72,1-1 0,-5 1 0,3 0 0,-2-1 1,1 1-1,-2 1 0,-2 2-567,-1 1 0,5 0 1,-1-5-1,-1 0 1,-2-3-1,-2-2-274,-4-2 0,-2 4 0,-8-7 0,-1-3 0,-3-4 1,-2-3-1,-1-3 387,1-2 1,2-2 0,7-4-1,2-3 1,2-4 0,4-3 583,5-3 0,7-7 0,9-6 0,7 0 1,6 0-1,5 0 0,5-1 213,5 0 0,-4 5 0,4-1 0,-4 4 1,-2 1-1,-4-1-812,-4 2 1,-7 3 0,-5 4 0,-3-2-1,-5 0 1,-4 0 0,-7 3-37,-7 0 0,-4 1 0,-12 0 0,-5 1 1,-6 1-1,-5 3 370,-1-3 0,0 4 1,2-1-1,2 1 1,5 1-1,4 0 0,5 3 6,4 2 1,9-1-1,6-1 1,8-1-1,10 2-2921,10 5 2802,19 5 0,-1 5 0,9 0 0</inkml:trace>
  <inkml:trace contextRef="#ctx0" brushRef="#br0">21155 16792 17063,'9'0'931,"0"0"1,1 0-1401,2 0 1,1 0 0,2 0-1,3 0 1,6 0 0,4 0 468,3 0 0,12 0 0,-2 0 0</inkml:trace>
  <inkml:trace contextRef="#ctx0" brushRef="#br0">21688 16619 8280,'-7'-6'3718,"-5"5"-2634,10-5 0,-2 7 1,7 4-554,1 3 0,11 6 0,-1 4 1,2 4-1,2 3 0,-1 2 1,1-1-150,1 1 1,-4 1 0,3 2-1,-5 1 1,-4-2 0,-4-1 0,-4-1-575,-1 0 1,0-1 0,-1 1 0,-5-2-1,-6-3 1,-6-4 0,-3-3-454,-2-2 1,2-1 0,0-3 0,2-4 0,3-4 0,1-1 443,2 0 1,5-6 0,4-4 0,2-7 0,4-5-1,4-4 240,7-5 1,2 1 0,5-6 0,1-1-1,-2 0 1,2-1 3128,0-2-2830,-5 9 0,3-12 1,-7 13-1,-3 4 1,-3 2-1,-1 2-329,-1 1 1,0-3 0,-5 6-1,-3 2 1,-5 1-485,-3 2 375,-2 0 0,-3 4 1,-1 1-1,2 2 0,1 4 1,1 0-1,1 2-1694,0 0 1,5 6 0,4 3 0,4 3 1793,4 1 0,10 0 0,6 1 0</inkml:trace>
  <inkml:trace contextRef="#ctx0" brushRef="#br0">22461 16699 9666,'-7'1'4391,"2"4"-3891,4 4 1,1 7 0,0 3 0,0 2 0,0 3 0,-2 1 0,0 2 0,-3-1-1065,2 1 1,-3-1-1,2 1 1,-1 0-1,1-1 1,-1 0 563,2-4 0,2 3 0,1-4 0</inkml:trace>
  <inkml:trace contextRef="#ctx0" brushRef="#br0">22328 16899 8219,'-7'-6'2015,"-4"-1"-1527,7-7 0,1 2 0,7 3 0,5 5 0,4 3 0,4 1 0,4 0 0,4 0-2110,7 0 1622,5 0 0,9 0 0,2 0 0</inkml:trace>
  <inkml:trace contextRef="#ctx0" brushRef="#br0">22915 16646 9424,'0'-14'2591,"-2"8"0,-1 6-1952,-1 8 0,-2 8 1,3 3-1,-3 2 0,-2 4 1,-2 3-1,-2 6 0,-1 3-143,0 5 0,1 1 1,3-2-1,4 2 1,4 3-497,1 2 0,6-6 0,1 4 0</inkml:trace>
  <inkml:trace contextRef="#ctx0" brushRef="#br0">23728 16806 12392,'13'0'0,"0"0"1686,1 0 1,5 0-1,3 0 1,2 0-1718,-2 0 1,3 0 0,-3 0 0,4 0 0,0 0 0,1 0 0,0 0-1,-1 0 31,1 0 0,0 0 0,-1 0 0</inkml:trace>
  <inkml:trace contextRef="#ctx0" brushRef="#br0">23741 17045 8612,'6'-7'1276,"1"1"1,8 6 0,1-1 0,4-2-697,0-2 1,3-1 0,5 3-1,3-1 1,4-1-581,4 0 0,7-3 0,1-5 0</inkml:trace>
  <inkml:trace contextRef="#ctx0" brushRef="#br0">24794 16659 9029,'-13'-6'0,"-1"6"1847,1 7 1,0 16 0,-2 5-1,-1 3-1317,-2 1 1,-6 5 0,0 2 0,-4 7 0,-3 10-1,2 8 1,14-29 0,1 1-531,1 0 0,0 0 0,-1 4 0,1-1 0,0-2 0,0 0 0</inkml:trace>
  <inkml:trace contextRef="#ctx0" brushRef="#br0">20808 15646 8467,'0'-9'299,"0"0"1,0-1 0,2-2 0,1-1 316,1-1 0,-1 7 1,-7 3-459,-5 2 1,1 2-1,0 2 1,-3 1 132,-1 1 1,3 5 0,1-5 0,-1 1 59,1 1 0,-2-3 0,4 6-341,-1 1 1,4 2-1,-2 1 1,4 0 71,1 1 1,4-5 0,2 0-1,2 1 1,2 2 46,2 1 0,5 0 0,1 1 0,-1-1 0,-3 0 0,0 1-30,-1-1 0,5 0 0,0 2 0,-2 1 1,-1 2-1,-3-2 0,-2-1-263,-1-1 1,-6-1 0,1 0 0,-2 1 0,-2-1 0,-2-1 45,-2-3 0,-4 3 1,-6-4-1,-4 4 1,-3 0-1,-1-2 0,1-2-5,2-2 1,1-2 0,5-4-1,-1 0 213,1 0 0,6-10 0,4-3 0,6-2 0,7-2 0,5 0 119,3-6 0,5 3 0,0-2 0,0-1 0,1 1 1,-3 1-96,-2 2 1,3 0-1,-4 3 1,-2-4 0,-1 0-1,-3-3-255,-3 3 0,1-1 0,-5 3 0,-3-3 1,0 1-1,-2 0 0,0 3 61,0-1 1,-1 0 0,-4 3-1,-4-1 1,-3-2 0,-1 3 265,0 5 0,-1-2 1,1 5-1,0-2-648,-1 0 0,2 8 0,2-1 1,3 7-1,1 2-611,3 3 0,3 2 0,3 3 1,3 1 1072,1 2 0,8 6 0,6-4 0</inkml:trace>
  <inkml:trace contextRef="#ctx0" brushRef="#br0">21502 15726 8349,'-6'-13'521,"3"5"0,-6 4 433,-2 2 1,7 4 0,4 1-1,9 1-1042,7-1 1,0-1 0,7-2-1,-1 0 1,0 0 0,0 0 0,2 0-882,1 0 1,-3 0 0,-1 0 0,-2 0 968,-2 0 0,3 6 0,1 1 0</inkml:trace>
  <inkml:trace contextRef="#ctx0" brushRef="#br0">21888 15539 8837,'-12'-25'0,"2"5"1028,1 6 1,6 1-729,-1 4 0,10 2 0,7-1 0,8 1 0,5 1 0,4 0 0,2 3 0,3 2-64,2 1 0,-3 0 0,0 1 1,-2 3-1,-2 5 0,-3 2-285,-5-2 1,-4 2-1,-8-2 1,-3 3-1,-1 1 1,-3 1-1,-1 1 54,-2 2 1,-6-2 0,-3 3 0,-4-2 0,-4 1 0,-1 0-152,2 0 0,1-3 0,2 0 0,0 1 1,1 1-1,1 2-726,3-2 0,5 0 0,-2 0 0,4 4 872,1 0 0,6-3 0,1 2 0</inkml:trace>
  <inkml:trace contextRef="#ctx0" brushRef="#br0">22848 15539 11243,'0'-14'216,"0"-4"0,4 3 924,1-3 0,-1 8-664,-4 1 1,2 8-1,1 1 1,1 7 0,-1 6-1,-1 5-547,-2 4 0,-5 5 1,-1 3-1,0 1 0,-1 0 1,1 0-1,-1 0-2003,-1-1 1,5-7 2059,-1-1 0,-4-5 0,1 2 0</inkml:trace>
  <inkml:trace contextRef="#ctx0" brushRef="#br0">22728 15619 9855,'0'-29'201,"0"2"1,1 9 0,4 14-301,4 2 0,3 7 1,1-1-1,2 1 0,2-1 1,6 2-1,2 0 99,2 0 0,5 4 0,2-2 0</inkml:trace>
  <inkml:trace contextRef="#ctx0" brushRef="#br0">23194 15473 10883,'-5'-25'-488,"-4"2"1,3 12 1266,1 11 1,4 6 0,1 7 0,0 2 0,0 2 0,-2 6 0,-1 2-656,-1 1 0,-1 7 1,5 1-1,0 3 1,0 2-157,0 2 0,6 2 1,2-3-1</inkml:trace>
  <inkml:trace contextRef="#ctx0" brushRef="#br0">23848 15539 8581,'-14'-10'5660,"1"-3"-5380,0 2 1,7 5 0,6 6 0,9 0 0,5 0 0,7 0 0,1 0-763,2 0 0,9 5 0,-5-1 0,4 1 0,4 1 482,-2 3 0,5 2 0,-5 3 0</inkml:trace>
  <inkml:trace contextRef="#ctx0" brushRef="#br0">23701 15726 8288,'-21'-10'1254,"4"-4"0,9 5 0,8 9-1418,8 8 1,14-2 0,6-2 0,4-2-1,7-2 1,4 0 0,6 0 0,3 0 163,1 0 0,6-6 0,2-2 0</inkml:trace>
  <inkml:trace contextRef="#ctx0" brushRef="#br0">24261 15473 8585,'-8'-28'5569,"4"4"-5164,8 15 1,5 3 0,8 5 0,3-2 0,4-2 0,6 2 0,2 2-17,5 1 0,0 0 0,-1 1 1,-5 4-1,-4 4 0,-5 1-837,-4-1 0,-5 3 0,-4-3 1,-6 4-1,-8 3 0,-8 4 289,-8 0 0,-8-2 1,-4 3-1,1-1 0,-1 0 1,5-1-1,4-1 432,6 1 1,9-4-1,5 3 1,5-2 0,10 0-1,11 0 1,12-2-491,9-4 1,0-1-1,7 3 1,4-2-1,3 1 217,4 3 0,-5 0 0,4 5 0</inkml:trace>
  <inkml:trace contextRef="#ctx0" brushRef="#br0">21075 14620 21317,'0'-13'-2998,"-2"-1"0,-2 2 2972,-5 4 0,2-3 0,-2 7 0,-1 1 0,-2 1 0,-2 2 0,1 0 0,0 0 0,-1 2 0,1 1 0,0 3 0,-1 0 0,1 1 613,0 0 1,1-2 0,1 4-1,4 1-452,1 2 1,2-3 0,5-2 0,4 1 0,2-1-1,2 3 1,0 2-136,1 2 0,2-1 0,1 0 1,1 1-1,-1 0 0,0 3-20,1 0 1,-2 6-1,-2-4 1,-1 0-1,0 0 1,0-1-109,-1 1 0,-5-4 0,2 4 0,-4-1 0,-2 0 0,-2-2-428,-2-1 1,-5-2 0,1 1 0,-3-2 418,-1-4 0,6-3 0,2-10-20,4-3 1,2-9-1,4-1 1,3 1-1,3-1 1,-1-1 266,-1-2 1,0 3 0,3-3 0,-2 1 0,-1 0 0,1 1 101,2 3 1,2-3-1,-3 1 1,0 2-1,-2 1 1,0 0 0,0 0-60,-1 2 0,-5-9 0,2 4-167,-4-6 0,-7 3 0,-4 4 0,-5 2 1,-4 3-1,-2 2 0,-1 2 0,1 2-166,3 3 0,-1 2 0,1 2 1,4 4-612,3 4 0,5 3 1,6 1-1,3 0 1,6 1-1,9-3 777,6-2 1,8 3-1,2-4 1</inkml:trace>
  <inkml:trace contextRef="#ctx0" brushRef="#br0">21488 14620 9504,'-6'-25'0,"-3"4"537,-2 8-497,3 5 1,4 8 0,8 0 0,5 0 0,4 0 0,5 0 193,4 0 0,4 5 0,0 1 0,1 0 0,0 1 0,-1-1-1549,1 0 1392,-1 4 1,1-8 0,0 4-1</inkml:trace>
  <inkml:trace contextRef="#ctx0" brushRef="#br0">21835 14433 8427,'0'-34'1011,"0"3"1,1 10-716,4 8 0,2 6 0,6 5 0,2-1 0,2-1 0,2 1 0,2 1 0,2 2 51,2 0 0,2 0 0,0 2 0,-2 2 0,-3 7 0,-4 3-493,-3 4 1,-6 4 0,-2-2 0,-3 0 0,-5 4 0,-8 1-166,-7 2 1,-5 4 0,-7 0 0,-2-1 0,-1-2-1,2-3 1,0-1 0,4-2-961,3 2 0,3-5 0,5 0 1271,1 0 0,6-4 0,1 4 0</inkml:trace>
  <inkml:trace contextRef="#ctx0" brushRef="#br0">22688 14300 8470,'0'-13'0,"0"-1"0,0 1 145,0 0 1,0 4 0,0 3 0,0 4 0,0 10-1,-2 5 1,-1 6 0,-2 2 0,-1 3 325,0 1 1,-5 3 0,4 2 0,-2 1 0,2-2 0,1 0 0,3-3-1017,1 1 0,2-5 0,0-1 545,0-2 0,0 5 0,0-3 0</inkml:trace>
  <inkml:trace contextRef="#ctx0" brushRef="#br0">22555 14473 10310,'0'-34'330,"0"3"0,1 9 122,4 17-317,2 4 1,6 2 0,2 2 0,1 2-1,4-1 1,0 1 0,6-1 0,2 1-3477,3 1 3360,12-5 0,-8 11 0,11-5 0</inkml:trace>
  <inkml:trace contextRef="#ctx0" brushRef="#br0">23168 14247 8422,'-19'-33'0,"-1"8"0,-3 4 0,2 15 616,2 12 1,1 16 0,5 5 0,-1 3 0,1 1 0,0 0 0,1 0 0,1 2-443,2 2 1,6 4-1,0 2 1,6 2-1,8 1 1,5-2-175,6-5 0,15 1 0,5-3 0</inkml:trace>
  <inkml:trace contextRef="#ctx0" brushRef="#br0">23594 14313 8237,'0'-17'426,"0"-1"0,2 0 11,2 5 1,4 1-1,5 3 1,0 5 0,4 2-1,2 2 1,6 0 0,2 0-561,2 0 1,1 6 0,-2 3 0,0 3 0,0 3 0,-4 1-3306,-3 2 3428,3-1 0,-10 3 0,6 0 0</inkml:trace>
  <inkml:trace contextRef="#ctx0" brushRef="#br0">23634 14567 13849,'-13'-15'-54,"0"-3"0,2-1 1,7 10 197,8 4 1,8 4 0,6 1-1,4 0 1,5-2 0,2 0-1,6-4 1,0 0-2866,2 0 2727,10 1 1,-11-1-1,10-1 1</inkml:trace>
  <inkml:trace contextRef="#ctx0" brushRef="#br0">24181 14273 9066,'0'-37'0,"0"6"413,0 9 0,6 10 0,3 5 0,3-1-127,1 1 1,5 3 0,2-4 0,4 2 0,7 2 0,5-1 0,7 1 0,0 1-224,-2 1 0,1 8 0,-11 5 0,-3 4 0,-6 4 0,-9 2-187,-7 2 1,-7 7 0,-8 2 0,-10 1 0,-12 1 0,-12-1 107,-9-1 1,-4 4 0,2-5-1,1-2 1,1 0 0,3-3 112,5 1 1,10-2-1,8-3 1,10-4-1,10-3-88,9-2 0,19-5 0,26-4 0,11-2 1,15-2-1,-32 0 0,1 0 0,4 0 1,0 0-1,1 0 0,1 0-1537,-2 0 0,0 0 1528,5 0 0,-1 0 0,-10 0 0,1 0 0,3 0 0,1 0 0</inkml:trace>
  <inkml:trace contextRef="#ctx0" brushRef="#br0">18089 15939 27632,'-25'12'-874,"3"-2"0,5-1 284,7 2 0,4-4 0,6 2 0,2 1 0,3 2 0,9 2 790,7-1 1,16-4-1,8-2 1,12-1-1,9-3 1,7-1 0,-33-2-1,1 0-34,6 0 1,0 0-1,-3-2 1,1-1 0,12 0-1,3 0 1,1 0 0,2-1-1,1-1 1,1-1-132,2 0 0,2 1 0,-18 1 0,0 1 0,1 1 0,0-1 0,1 1 0,-1-1 0,1 1 0,0 0 0,1 0 0,3 1 0,0 0 0,-1 0 0,1 1 0,-1-1 0,0 1 0,3 0 0,0 0 0,1 0-148,1 0 0,0 0 0,-1 0 0,-3 0 1,0 0-1,1 0 0,7 0 0,1 0 0,0 0 1,-2 0-1,0 1 0,-1-1 0,-1 1 1,0 0-1,1 0 0,1 1 0,1-1 0,0 1 147,2-1 0,0 0 1,0 0-1,-4 1 0,-2 0 1,2 0-1,3-1 0,1 1 1,0-1-1,-1 0 0,1 0 1,0 0-1,-1 0 0,0 0 1,0 0-1,1 0 0,0 0 1,-1 0-1,0 1 0,-1 0 1,0 0 39,-2 0 0,1 1 1,0-1-1,4 0 1,0-1-1,0 1 1,-6 0-1,0 1 1,-1-1-1,1 0 1,1 0-1,-1 0 0,1-1 1,0 0-1,0 0 1,-1 0-1,-2-1 1,1 1-91,-3-1 1,1 0-1,0 0 1,4 0-1,2 0 1,-2 0-1,-5-1 1,0 1-1,-1-1 1,0 0-1,0-1 1,0-1-1,-1-1 1,0 0-1,0-1 1,-1-1-1,-1-1 1,0 1 36,0-1 0,-1 0 0,0 0 1,3-1-1,-1-1 0,0 1 1,20-3-1,-2-1 0,0 0 0,-1-1 1,-4 1-1,-2-1 0,-7 2 1,-1 0-116,-5 2 1,-1 0-1,-3 1 1,0 1 0,-5 1-1,-1 0 94,-2 2 0,-2 0 0,34-2 0,-11 6 0,-4 0 0,-4 0 0</inkml:trace>
  <inkml:trace contextRef="#ctx0" brushRef="#br0">18182 15393 29281,'37'-5'0,"6"0"0,9-3-197,12-2 0,-27 4 0,3 0 0,6-1 1,1 1-1,4-1 0,2 0 0,5 0 1,2 1 251,4-1 0,1 1 0,1-1 0,0 0 0,3 1 0,1-1 1,0 0-1,-1 1 0,1-1 0,1 0 0,3 1 0,2 0 1,-25 3-1,1-1 0,0 1-2,1 0 1,1 0 0,-1 0-1,0 0 1,0 0 0,0 0-1,0 0 1,1-2 0,0 1-1,1 1 1,-1-1 0,2 1 0,1 0-1,1 1 1,0 0 0,0-1-1,-1 1 1,1 1-5,0 0 1,-1 0 0,1 0 0,2-1 0,1 0 0,-1 0 0,-1 0 0,0 0 0,-1 0 0,1 0 0,0 0 0,0 0 0,1 0 0,1-1 0,0 1 0,-2 0 0,0 0 0,-1 0-20,1 0 1,-1 0 0,0 0 0,-2 0 0,0 0 0,-1 1-1,-2 1 1,0 0 0,0 0 0,0 0 0,0 0 0,1 0-1,0 0 1,1 0 0,0 0 0,0 0 0,1 0 0,-1 0-61,0 0 0,0 0 1,-1 0-1,0 0 1,-1 0-1,0-1 1,0 0-1,0-1 0,0 0 1,0 0-1,-1-1 1,1 0-1,1-1 1,-1 0-1,0 0 0,-1-1 1,-1 1-1,0-1 1,23-2-1,-1 0-13,-3-2 1,-1 0 0,-8 3 0,0 0 0,0-2 0,1 0 0,-5 0 0,0-1 0,-5 1 0,-1 0-1,-2-1 1,-1 0-143,-3 1 1,0-1-1,-5-1 1,-2 2-1,1 1 1,-1 2-1,34-5 1,-9 2-1,-2 2 1,-6 3 184,-5 2 0,-1 1 0,-6 0 0,0 0 0,1 0 0</inkml:trace>
  <inkml:trace contextRef="#ctx0" brushRef="#br0">17902 14793 28002,'-20'0'-439,"0"-4"0,7-1 0,0 2 176,-1 2 1,8 1-1,6 0 1,9 0-1,6-2 1,4-2 0,2-5-1,4-1 1,5-1-1,7 1 469,6-5 1,3 6 0,10-4 0,8 1 0,4 0 0,-30 5 0,1-1 0,3 0 0,0 0-127,4-1 1,0 0 0,9 0 0,0 1-1,-3 1 1,0 0 0,2 1 0,1-1-1,3 0 1,1-1 0,-1 0 0,1 0-1,2-2 1,1 1-98,1-2 0,-1 1 1,-5 1-1,1 0 1,5-2-1,1 0 1,0-1-1,0-1 1,-3-1-1,-1 0 1,4-2-1,1 0 91,1 2 0,-2-1 0,-4-1 0,-1-1 0,8 1 0,1 1 1,-1 0-1,0-1 0,0 0 0,0 1 0,2-1 0,1 1 1,-1 0-1,1 0 18,3 1 0,1 0 0,0 3 1,1 1-1,-21 4 0,0 0 0,0 1 1,0-1-1,-1 1 0,1 1 0,3 0 1,0 0-1,0 0 0,-1 0 1,0 1-1,1 0-159,0-1 1,0 1 0,0 1 0,1 0-1,-1 2 1,-1-1 0,-5-1 0,-1 0-1,0 0 1,24 0 0,0-1 0,0 0 0,0-1-1,-5-1 1,0 0 0,-2-3 0,1-1-67,-3 0 1,0-1-1,-5-1 1,0-2-1,3-1 1,1-1 0,-1-2-1,0 0 1,-2-1-1,0 0 1,2-1-1,-1 0 1,-1 0 0,0 1 144,-2-2 1,0 1 0,4 0 0,-1 0 0,-2-1-1,0 0 1,-2 0 0,1 1 0,-1 1 0,1 1-1,-3 1 1,-1 1 74,0 0 1,-1 1 0,-1 1 0,0 1 0,-1 1 0,-1 0 0,0 2 0,-1 2 0,0 1 0,-1 1-1,-1 2 1,-1 0 0,-1 1 0,-2 0-343,-1 0 1,-1 0 0,29-3-1,-6 5 1,-4 0 0,-6 0-1,-5 0 1,-6 2 254,-2 2 0,-5-2 0,3 2 0,3-3 0</inkml:trace>
  <inkml:trace contextRef="#ctx0" brushRef="#br0">21195 13420 8147,'7'-13'0,"4"0"0,-5 1 429,1 3 0,-3 2 0,2 4 0,-3 0 1,-6 3-1,-1 4 4,-2 4 1,3-5 0,6 2-1,3 0 1,0 1 0,1 0-1,1 1 1,2-1-180,2 0 1,0 4 0,-2-1-1,-1 3 1,1 1 0,1 2-84,-2 3 0,1 3 1,-4 5-1,0 1 0,0 0 1,-3-1 110,-2 1-317,5 0 0,-3-1 1,5 1-1,-3-2 0,-2-1 1,0-3-313,2-2 0,-4 3 0,4-4 0,-5-3 0,-3-4 0,-3-3-136,-2-2 0,0-2 0,-6-4 0,2-1 1,2-4-1,1-4 468,-1-2 1,4-9 0,1-2 0,4-3 0,1-3-1,1-2 326,4-1 0,2-1 1,7 2-1,0-3 1,3 1-1,0-2 1448,0 0-1628,3 4 0,-3-7 1,4 6-1,-1 1 1,-1 4-1,1 2 1,-4 3-103,-1 2 1,-6 1-1,-2 5 1,-2 1 0,-7 2-126,-5 1 1,-5 6 0,-3-2-1,-1 4 1,-4 1 0,0 0-94,-4 0 1,5 1 0,0 4 0,1 4 0,1 3 0,6 1-260,5 0 0,4 1 1,4-1-1,2 2 448,5 2 0,15-2 0,4 4 0</inkml:trace>
  <inkml:trace contextRef="#ctx0" brushRef="#br0">21835 13474 8119,'-5'-34'0,"1"3"1259,1 7 1,7 12 0,5 8 0,3 2-1050,1 2 1,5 0-1,1 0 1,2 0-1,3 0 1,1 0-1,3 0-5174,3 0 4964,-8 0 0,8 6 0,-11 1 0</inkml:trace>
  <inkml:trace contextRef="#ctx0" brushRef="#br0">22288 13287 8372,'-13'-18'0,"-1"1"1940,1 0 0,4 8-1424,0 5 0,8 3 0,1 2 0,7 5 0,7 6 0,3 6 0,5 2-261,4 4 1,-1 6 0,-1 2 0,-2 2 0,0 3 0,-1 2-644,-4 1 0,-8-2 0,-4-1 0,-4-3 388,-1-1 0,-6-2 0,-1-4 0</inkml:trace>
  <inkml:trace contextRef="#ctx0" brushRef="#br0">22261 13287 8108,'14'-52'532,"-1"3"1,6 7-1,3 10 1,4 10 68,0 6 0,2 3 1,4 1-1,2 3 1,1 4-1,1 4 1,1 1-4345,1 0 3743,-4 6 0,11 1 0,-4 7 0</inkml:trace>
  <inkml:trace contextRef="#ctx0" brushRef="#br0">23074 13101 9805,'-20'-20'983,"1"7"1,7 3 0,3 13-1,4 14-747,4 12 1,1 0-1,0 5 1,1 0 0,2 0-1,2 3 1,-2 2-1388,-2 1 0,5 4 1151,3 1 0,3-1 0,1-4 0</inkml:trace>
  <inkml:trace contextRef="#ctx0" brushRef="#br0">22995 13420 9032,'-14'-53'0,"1"4"1396,0 9 0,7 14 0,6 18 0,7 2-1376,5 3 0,3 2 0,2-1 0,6-1 0,3-1 0,5 1-20,5 2 0,8-11 0,4-3 0</inkml:trace>
  <inkml:trace contextRef="#ctx0" brushRef="#br0">23514 12941 9297,'-17'-31'1330,"-1"8"1,2 17 0,7 20 0,4 8-843,4 8 1,1-2-1,0 4 1,1 1-1,2 2 1,3 5-1,2 3-1762,2 2 1095,2 5 0,7 2-94,3 6 1,9-1 0,3-3 0</inkml:trace>
  <inkml:trace contextRef="#ctx0" brushRef="#br0">24234 13021 8823,'-13'-11'0,"0"-1"1507,-1 2 0,7 9 0,4 9 0,4 4-1818,4 2 1,10-1 0,-2 0-1,3 1 1,2 0 0,1 3-1,2 0 311,3 0 0,1-2 0,2-2 0</inkml:trace>
  <inkml:trace contextRef="#ctx0" brushRef="#br0">24141 13287 8296,'-13'-15'1439,"-1"-2"0,4-3 0,7 13-1493,12 7 0,9 0 0,8 4 0,2-2 0,5-2 0,7-2 54,7-2 0,11-9 0,3-8 0</inkml:trace>
  <inkml:trace contextRef="#ctx0" brushRef="#br0">24821 12807 8082,'-27'-32'1828,"2"7"0,3 2 1,5 15-1480,7 9 1,4 11-1,6 7 1,0 0-1,0 1 1,2-3-1,2 1 1,6 0-586,7-2 0,9 3 0,11-1 0,5-1 0,5-4 0,2-4-1015,1-5 1,-1-8 0,-10-7 0,-4-5-1,-5-6 1,-8-2 1299,-8 2 0,-7-2 0,-8 7 1,-5 0-1,-8 4 0,-6 3 880,-6 1 1,-2 7 0,-3 4 0,-3 9 0,-2 13-1,2 9 1,0 10-358,0 7 1,5 8-1,13-24 1,2 1 0,1 2-1,2 0 1,2 1 0,2 0-573,2 0 0,0 1 0,-1 7 0,0 1 0,2-2 0,0-1 0</inkml:trace>
  <inkml:trace contextRef="#ctx0" brushRef="#br0">18276 13980 21379,'-27'8'-458,"2"-2"1,1-6-1,3 0-1041,2 0 1389,7 0 1,3 4 0,9-1 0,6-3 0,6-5 137,6-2 1,-2-2-1,6-4 1,2 0-1,1-1 1,5 1-1,5 0 1,10-2 243,5-3 0,12 2 0,8-7 0,-29 12 0,1 0 0,4 0 0,1 0 0,6 0 0,1 0-230,3-1 1,2 0 0,1-1 0,1-1-1,5 0 1,1-1 0,3-1 0,-1-1 0,2 0-1,-1 0 1,-21 5 0,0 0 0,0-1-1,0 1 1,0-1 0,-1 0-151,2 0 1,-1-1-1,1 1 1,1-2-1,0 0 1,1 0-1,0 0 1,1 0-1,0-1 1,1 1-1,-1-1 1,2 0 0,1-1-1,2 0 1,-1-1-1,1 0 1,0 0-1,0-1 134,0 1 1,2-2 0,-1 1 0,5-3 0,0-1 0,1 1 0,-1 0 0,0 1 0,0-1 0,1 0 0,0 0 0,-1-1 0,3 0 0,1 0 0,-1 0 0,1 0 0,0 0 0,0 1 0,2-1 0,-1 1 0,1 0-75,0 1 1,1 0 0,-2 1 0,0 0 0,-1 0 0,0 0 0,0 2 0,1 1 0,0-1 0,0 1 0,1-1 0,0 1 0,-1 1 0,0-1 0,0 1 0,0 1 0,1 0 0,-2 1 0,-1 0 0,-2 1 0,0 0 3,-3 1 0,-1 0 1,0 1-1,2-2 0,0 1 1,-1 1-1,-6 1 1,-1 1-1,0 0 0,-1 0 1,0 1-1,-1 0 1,0-1-1,-1 1 0,0-1 1,23-3-1,-1-1 139,-2 0 0,-1 0 0,1-3 0,-2 1 0,-2-1 0,-2 0 1,-3 2-1,0-1 0,-4 1 0,-1 0 0,-5 0 0,0 1 1,-2 0-1,-1 1-4,0 0 0,-1 2 0,-3 0 0,-1 0 1,1 3-1,-1 1 0,-1-1 0,-2 1 1,-2 0-1,-1 0-91,33-3 0,-1-1 0,-4 5 0,-6 2 0,-5 2 0</inkml:trace>
  <inkml:trace contextRef="#ctx0" brushRef="#br0">21168 12408 10302,'6'-14'-295,"-4"-4"0,2 1 1,-1 0 325,2 3 1,-4 5 0,3 0 0,-2-2 0,-4 1 0,-2 1 0,-5 5 0,-3 2-1,-3 2 1,-1 0 0,-3 0 0,0 2 371,-1 2 1,-2 2-1,4 5 1,2-3-1,3 3 1,4 1-1,4 1 1,4 0-1,1 1 25,0-1 1,10 5 0,7 1-1,5 0 1,7 2 0,4 0-263,4 2 0,6 1 0,1 0 0,-2-2 0,-4 2 1,-5 1-329,-5 1 1,-4 6 0,-12-1 0,-3-2 0,-6-1 0,-6-1-1,-8 0-330,-5-1 0,-6-3 0,-8-3 0,-2 0 0,-1-4 1,0-3-1,4-4 114,1-4 1,7-5-1,5-6 1,5-8 0,7-8-1,4-8 430,4-5 1,10-5 96,8-5 0,4 3 1,4-7-1,3 0 1,-1 0-1,1 3 242,-4 5 1,-2-1-1,-5 10 1,-4 0 0,-3 3-1,-3 5-294,-3 3 0,-3 4 0,-8 3 0,-2 2 0,-5 2 0,-5 3-182,-3 1 0,-3 1 1,-3 5-1,0 2 0,0 2 1,-1 5-1,2 3-412,4 1 1,3-2 0,3 1 0,4 2 0,3 1 0,4 1 0,4 1 496,5 0 0,7 7 0,12-3 0</inkml:trace>
  <inkml:trace contextRef="#ctx0" brushRef="#br0">21688 12408 8482,'-7'-39'993,"2"4"1,5 9-1083,5 13 1,-2 6-1,6 7 1,2 0-1,4 0 1,5 0 88,0 0 0,8 0 0,6 0 0</inkml:trace>
  <inkml:trace contextRef="#ctx0" brushRef="#br0">22221 12061 8203,'-11'-30'0,"2"4"706,4 5 1,4 9 0,1 3-351,0-1 1,1 3 0,4-1 0,4 2 0,1 5 47,-1 4 1,1 4 0,-5 8 0,-2 3 0,-2 4 0,-1 5-137,0 4 0,-1-2 1,-2 7-1,-2-1 0,1 1 1,-1-2-1,1 0-2,1 0 1,3-4 0,3-1-1,3-4 1,1-4 0,4-2-1359,0-2 1,3-2 0,-1-4 730,0-2 1,-5-4 0,-4-10-1,-4-4 1,-4-2 0,-5-1 401,-3 3 0,-6-3 0,0 5 0,2-1 0,1 4 100,2 2 1,1 4 0,5 2 0,7 5-1,9 1-1249,7-1 0,6 3 1108,9-3 0,3-3 0,6 0 0</inkml:trace>
  <inkml:trace contextRef="#ctx0" brushRef="#br0">22848 11914 8401,'-6'-26'612,"-1"7"0,-5 7-105,3 10 1,1 8-1,5 9 1,-2 3-1,-1 5 1,-2 6 0,2 5-1,-1 1-355,-1 2 0,5 9 1,-1-4-1,3 1 0,1 1 1,0-4-153,0-2 0,5 4 0,3-8 0</inkml:trace>
  <inkml:trace contextRef="#ctx0" brushRef="#br0">22635 12181 8233,'-14'-61'458,"7"7"1,2 14 0,5 13 0,5 11-28,4 7 0,4 1 0,3 5 0,5-3 1,3 1-1,5-1 0,4 3 0,6 0-4515,3-2 4084,6 4 0,5-5 0,1 6 0</inkml:trace>
  <inkml:trace contextRef="#ctx0" brushRef="#br0">23181 11741 10042,'-22'-19'0,"1"0"0,2 5 1603,3 14 1,7 18-1,3 18 1,1 2-1326,1 2 1,-1 5 0,5 1-1,0 1 1,2 3 0,2 2-1,7 3 1,4 0-2963,2-2 2684,13 3 0,-8-14 0,11 4 0</inkml:trace>
  <inkml:trace contextRef="#ctx0" brushRef="#br0">23834 11768 8541,'2'-30'793,"2"4"1,5 6-157,3 9 1,1 5-1,2 6 1,1 0-1,4 0 1,-1 0-1,2 0-1851,-1 0 0,-2 1 1,3 4 1213,-2 3 0,5 4 0,-3 2 0</inkml:trace>
  <inkml:trace contextRef="#ctx0" brushRef="#br0">23888 12021 10598,'0'-35'527,"0"-1"1,7 3 0,8 16 0,9 8-1070,5 6 0,8 3 1,-1 0-1,1 0 542,-2 0 0,16-12 0,-2-3 0</inkml:trace>
  <inkml:trace contextRef="#ctx0" brushRef="#br0">24741 11408 8217,'-14'-24'200,"1"-2"0,0 3 0,1 9 750,3 3 1,3 7 0,8-5 0,2 0-1,6 2-643,7 2 1,3 2 0,7 0 0,1-1 0,2 1-1,2 3-418,3 4 0,-6 2 0,2 5 0,-4-2 1,-5 1-1,-6 2 0,-4 1-265,-3 0 0,-6 5 1,-1 1-1,-8 1 1,-9-1-1,-3-3 323,-1-1 0,-3 1 0,4-1 0,2-3 0,1-2 1,3-1 464,3 0 1,5-1 0,9 0 0,10-3 0,10-2 0,10 0-51,3 1 1,2 2-1,-1-3 1,-2 3-1,-3 1 1,-3 4-1,-5 1-212,-2 1 1,-9 0 0,-2 2 0,-7 1 0,-7 4 0,-8 0-269,-9 4 0,-12 0 0,-7-1 0,-4-2 0,-5-2 0,0-1-1275,0 1 1,-3-4-1,5 5 1,1-3 1392,1 1 0,2 6 0,0-4 0</inkml:trace>
  <inkml:trace contextRef="#ctx0" brushRef="#br0">18156 13380 8791,'-14'-19'-77,"5"9"224,1-3 0,3 8 0,-2-1 0,1 0 0,4-1 0,7-1 1,7 4 113,4 3 0,12-1 0,0-1 0,6-1 0,8-1 0,4 1 0,7-2 0,5-2-209,5-2 0,-22 4 1,0-1-1,-2-2 1,0 0-1,4-1 1,0-1-1,4 0 1,1-1-1,-1-1 1,1 0-1,2-1 1,1-1-1,-1-1 1,0 1-1,3-2 1,-1 0-57,0 0 0,-1 0 0,2-3 0,0 0 1,-2-2-1,0-1 0,3 0 0,1 0 1,1-1-1,0-1 0,3-1 0,-1-1 1,1 0-1,-1-1 0,2 0 0,0 0 1,1 1-1,0-1 0,1 0 0,2 0 72,-1-1 1,1 2-1,-2 3 1,0 0 0,2-2-1,0 0 1,0 2 0,1 0-1,-1 0 1,0 2 0,3-1-1,0 0 1,-1 1 0,1-1-3,1 0 0,0 0 0,1 3 0,-1-1 0,-2-2 0,1 0 0,-1 1 0,0 0 0,-1-1 0,0 0 1,0 0-1,0 0-11,3 0 1,-1 0 0,0-2 0,-1 1 0,3 2-1,-1 0 1,-3 0 0,-1 1 0,-3-1 0,0 1-1,-1-1 1,-1 1 0,0-1 0,0-1 34,0 2 0,-1-1 0,0 1 0,-1-1 1,0 2-1,1-1 0,1 0 0,-1-1 0,-1 1 1,0 1-1,1-2 0,0 1 0,-3 0 0,1 0-197,-1 0 1,-1 1 0,0 0 0,-1 0 0,0 0 0,1 0-1,0 0 1,0 0 0,0 0 0,1 1 0,1 1 0,-1-1 102,0 1 0,0 1 1,-2 0-1,1 0 0,-2-2 1,1 1-1,-1 0 1,1 2-1,1-1 0,0 1 1,0 0-1,0 1 1,0-1-1,-1 1 41,-2-1 0,0 1 1,0-1-1,-1 1 1,-3 1-1,1 1 1,0-1-1,0 0 0,-1 0 1,-1 0-1,0 0 1,0 0-1,-3 1 1,-2 0-150,-1 1 1,-1-1 0,0 3-1,-1 1 1,32-9 0,-4 3 0,-4 4-1,-2 2 1,-4 4-841,-1 4 1,-8 1 0,-1 0-1,-2 0 1,1 0 0,-2 0-174,-2 0 0,-1 1 1125,0 4 0,-3 1 0,0 2 0,0 0 0,-4 2 0,-3 5 0</inkml:trace>
  <inkml:trace contextRef="#ctx0" brushRef="#br0">21142 11275 8446,'0'-25'0,"0"8"0,1-3 0,2 6 348,2 5 1,3 5-1,-3-2 1,-2 5 0,-2 6-1,-2 7 1,-2 6 0,-3 4-12,-1 3 1,4 2 0,-2 0 0,4-1 0,2 1 0,4-2 0,3 0 0,4-1 293,2 0-542,-1 4 0,5-7 0,1 4 0,0-1 0,0-4 0,-2 2-44,-2 4 1,-4-7 0,-2 8 0,-4-2 0,-4-2 0,-2 1-518,-4-2 0,-4 1 0,-7 2 1,-3-2-1,0-3 0,-2-4 1,3-4 28,3 0 0,-1-6 0,9-5 0,-1-8 0,4-11 381,2-6 1,8-2 0,5-4 0,5-4 0,6-6 0,2-2 777,-2 1 0,3-3 0,-3-1 0,2 4 0,-2 2 0,-2 5 0,-3 1-477,1 4 0,0 1 0,-6 1 0,-2 0 0,-2 2 0,-3 3 0,-2 4-401,-1 3 0,-4 2 0,-2 0 0,-6-1 0,-5 3 0,-4 0-163,-2 2 0,4 6 0,0-1 0,2 3-332,2 1 1,8 7-1,8 5 1,10 4 656,7 0 0,8 5 0,6 0 0</inkml:trace>
  <inkml:trace contextRef="#ctx0" brushRef="#br0">21821 11381 10222,'-13'-38'0,"1"2"451,3 10 1,9 12-1,11 10 1,4 2-803,2 2 1,6-4-1,-4-2 1,2 0 0,2-1-1,2 1 1,2 0 0,0 3 350,-1 1 0,7-3 0,1-3 0</inkml:trace>
  <inkml:trace contextRef="#ctx0" brushRef="#br0">22328 10968 14210,'-13'-25'680,"-1"3"1,7 10-530,2 12 0,4 6 0,2 7 0,4 1 0,4-1 0,4 2 144,5 3-178,3-4 1,10 6 0,1-9-76,2-2 1,8 3 0,5-4 0</inkml:trace>
  <inkml:trace contextRef="#ctx0" brushRef="#br0">22741 10862 12060,'-18'-5'774,"1"1"0,-6-5 1,6 4-1,0 2-234,3 2 0,2 11 0,1 5 1,4 4-1,1 7 0,3 2 1,2 4-1,1 2-738,0 3 1,1 2 0,4 4 0,5 1 0,6 4 123,6-2 0,4-6 1,0 5-1</inkml:trace>
  <inkml:trace contextRef="#ctx0" brushRef="#br0">23314 10608 9100,'-1'3'1352,"-2"8"0,-3 8-911,-1 9 0,-2 5 0,-5 8 1,3 4-1,0 5 0,4 5 1,-1 2-1177,1 0 1,4-2 0,-1-4 734,2-2 0,14-3 0,3-6 0</inkml:trace>
  <inkml:trace contextRef="#ctx0" brushRef="#br0">23288 10928 11282,'-8'-55'845,"4"13"1,10 18-856,7 9 0,2 11 0,7-1 1,2 2-1,3 0 0,4-3 0,6 0 41,6 0 0,4-4 0,6 3 0</inkml:trace>
  <inkml:trace contextRef="#ctx0" brushRef="#br0">23874 10542 8396,'-17'-28'533,"-1"5"1,6 10-1,7 23 1,4 11 175,1 7 0,0 8 0,0-4 1,1 1-1,2 0 0,3-4 0,2 1-823,2 1 1,3 3-1,5 7 114,4 4 0,4-4 0,0 5 0</inkml:trace>
  <inkml:trace contextRef="#ctx0" brushRef="#br0">24554 10422 12555,'-7'-18'-1664,"2"5"1374,10-9 0,2 8 311,6 14 1,1 5 0,-1-1 0,0-1 0,1-1 0,1-1 0,1 2 0,3 1 0,0-1 20,1-1 0,3 4 0,-2 1 0</inkml:trace>
  <inkml:trace contextRef="#ctx0" brushRef="#br0">24581 10555 9022,'4'-7'-256,"10"5"1,18 7 0,2-2 255,3-2 0,8-7 0,2-1 0</inkml:trace>
  <inkml:trace contextRef="#ctx0" brushRef="#br0">25487 9942 8376,'-19'-18'0,"-2"2"933,1 4 0,5 9 0,7 9 0,2 3-653,3 6 1,6-2 0,5 6-1,2 1 1,6 3 0,2 5-1,4 5 1,2 0-184,4-1 1,0 10-1,-4-2 1,-3 1 0,-3 1-1,-7-2-121,-5 0 0,-6-2 1,-6-1 23,-7-1 0,-6-1 0,-8 5 0</inkml:trace>
  <inkml:trace contextRef="#ctx0" brushRef="#br0">25261 10089 11859,'9'-40'-41,"-1"1"1,1 1-1,0 1 1,15-28-1,0 25 1,5 10 601,7 11 0,2 2 0,2 13 1,0 1-1,0 1-539,0 2 0,0 12 0,0 3 0</inkml:trace>
  <inkml:trace contextRef="#ctx0" brushRef="#br0">18276 12488 17596,'-14'0'26,"1"0"0,0 0 0,1 1 0,1 2 78,3 1 1,5-1 0,0-6-1,6-2 1,7-3 0,6-4-1,6-1 1,5-3 0,3 1-1,4-3 1,3 0 57,4-1 1,13-5-1,2 1 1,6-4 0,-27 12-1,1 0 1,2 1 0,0-1-1,3-2 1,1 0-1,0-2 1,2 1-175,1-2 0,0 0 0,-1 2 1,-1 0-1,2 0 0,1 1 0,0-2 1,1 1-1,1-1 0,0-1 1,0 0-1,1 0-40,-2 0 1,0 0-1,-1 0 1,0 0 0,0 0-1,0-1 1,0-1-1,0-1 1,1 0 0,-1-1-1,0 0 1,-2 1-1,0-1 1,0 2 0,-2-1-1,0 1-2,1 0 0,-1 0 1,0-3-1,0 1 0,-2 1 1,0 0-1,0 0 1,0-1-1,0-1 0,0-1 1,-1 2-1,-1-1 100,-2 3 1,-1 0 0,4-3 0,-1 0 0,-3 3-1,0 1 1,1-3 0,0 0 0,0 1 0,-1-1-1,0 1 1,-1 0 0,0 1 0,0 0 40,1-1 0,1 0 0,-2 1 1,1 1-1,4-4 0,-1 1 1,2-1-1,0 1 0,2-1 1,1 1-1,1 0 0,1-1-1766,2 0 0,1 0 1798,1-1 0,1 0 0,3 1 0,0 1 0,1 0 0,-1 1 0,0 0 0,1 0 0,1 1 1,1 0-1,1-1 0,1 1-1,2 0 0,0 0 1,5-2-1,1 0 1,-5 3-1,1 1 1,1 1-1,1 1 1,2 0-1,1 2 1,-1 1-1,0 0 1,1 1-1,1 0-134,-1 1 0,1-1 1,-5 1-1,1 0 0,2-1 1,0 1-1,0-1 0,0 0 1,1-1-1,2-1 0,4-2 1,1 0 17,-24 6 0,0-1 0,1 0 0,1-2 0,1 0 1,-1 0-1,-2 1 0,-1-1 0,1 0 0,0 0 0,0 0 1,0 0-1,0 1 0,-1-1 0,1 0 0,1 0 1,-1 0-1,0-1 0,0 1 0,-1-1 0,1 0-143,-2-1 1,1 0 0,-1 0-1,21-8 1,1 0 0,-22 8-1,0 0 1,0 1 0,21-8-1,1 0 1,0 1 0,-1 0-1,-3 2 1,-2-1 0,0 2-1,-2 1-347,-3 0 1,-1 2-1,-2 0 1,-2 1-1,-5 3 1,0 1-1,-2 1 1,-1 0-1,-3 2 1,-2 0-1,-1 2 1,-1-1-1536,29-5 2023,-6 6 0,-8 1 0,-4 6 0,-6 0 0,-5 0 0</inkml:trace>
  <inkml:trace contextRef="#ctx0" brushRef="#br0">18089 11528 24237,'6'-19'-2940,"1"-2"1</inkml:trace>
  <inkml:trace contextRef="#ctx0" brushRef="#br0">18116 11648 14037,'-9'0'0,"0"-2"835,-1-2-658,-2-3 0,3-2 0,1 0 0,1 0 1,1 0-1,-1 0 0,-1-1 0,-2-4 1,-3-2 22,-5-2 1,-3-4-1,-9 1 1,-2-1-1,-8-3 1,-5 1-1,-8-1 1,-5 0-197,-5-2 0,-5-5 0,32 14 0,0 0 1,1-1-1,-1 0 0,-1-2 0,0 0 0,2 0 1,-1-1 101,1 1 0,1-2 0,3-1 0,2-1 0,-24-19 0,9 1 0,7 3 0,5 4-289,4 5 1,5 4-1,3 5 1,7 6-1480,1 6 1602,12 10 0,8 13 1,12 8-1</inkml:trace>
  <inkml:trace contextRef="#ctx0" brushRef="#br0">15010 10728 10338,'-9'-11'-286,"1"0"0,1 4 535,0 1 1,4 3 0,-2 7 0,5 5 0,5 3-1,5 1 1,6 1 0,7 0 0,3 3 0,5 1 0,5-1-180,2 3 0,7-1 0,-1 5 0,-2-2 0,-5 1 0,-6 3 0,-4 0-111,-5 1 0,-4 1 1,-10 0-1,-3 2 1,-7-2-1,-7 2 0,-8-2-31,-7 0 1,-3-3 0,-1-3 0,-1-4 0,-4-5 0,2-4 70,3-4 0,-5-4 0,9-2 0,2-4 0,2-5 0,5-8 0,4-7 365,7-5 1,4-8 0,4-1 0,7-4 0,6-1 0,9-1 701,3 1-1039,8 0 0,-7 4 1,4 0-1,-1 1 1,-5 4-1,-5 4-61,-5 2 1,-7 4 0,-4 3 0,-1 4 0,-5 3 0,-5 2 0,-9 0-87,-8-1 1,-6 3 0,-2 0 0,-3 4 0,4 1 0,3 3-157,3 1 0,6-2 0,-2 0 0,3 1 0,3 3 0,5 4 246,7 5 1,12 9 0,8 2 0</inkml:trace>
  <inkml:trace contextRef="#ctx0" brushRef="#br0">15716 10728 9929,'-1'-26'0,"-4"2"297,-4 6 1,4 8-1,0 14-553,4 5 1,2-1 0,4-1 0,3 0 0,4-1 0,3 2 0,3-2 0,4 0 261,3-3 0,8 4 0,1 0 0</inkml:trace>
  <inkml:trace contextRef="#ctx0" brushRef="#br0">16010 10568 9592,'-14'-1'0,"1"-3"894,0-5 1,-1-3-327,1-2 0,7 1 1,4 0-1,7 1 1,2 2-1,4 2-364,1 2 0,1 0 0,2 3 0,1-1 0,2 1 0,-2 1-677,-1 2 0,-6 0 1,-2 2-1,-1 2-36,-3 5 0,-3-1 1,-4 1 746,-5 1 1,-3-4 0,0 0 0,2-2 1186,1 1-2102,6-1 232,3-4 894,1 6-74,-1-4 1,0 3 141,0-5-449,0 0 1,12 0-1,-3 0 1,3 0 0,1 0-1,2 0 33,3 0 0,-3-1 1,2-2-1,-2-1 1,-2 1-125,1 1 0,-7 4 1,-2 2-1,-4 5 0,-1 3 1,-1 1-1,-4 2-20,-4 3 0,-7 1 0,-3 6 1,0 0-1,-2 3 0,2-1 0,-1-2 123,4-3 0,3-4 0,4 3 0,4-2 0,4-2-66,1-3 1,6-6 0,3-4 0,3-2 0,2-2 0,3 0-524,0 0 0,6-2 0,-4-1 0,2-3 0,2 0 0,2-1 1,2 0 532,0-4 0,5-7 0,2-2 1</inkml:trace>
  <inkml:trace contextRef="#ctx0" brushRef="#br0">16583 10355 12284,'-14'-28'0,"3"6"1005,2 6 0,-2 11 0,5 8-881,-1 9 0,4 4 0,-3-1 0,2 1 0,-1 5 0,2 3 0,2 5 0,1 4-796,0 4 1,6 6-1,3 1 1,2-1 602,3-1 0,-1-2 1,0 0-1</inkml:trace>
  <inkml:trace contextRef="#ctx0" brushRef="#br0">16516 10648 8481,'-13'-54'1466,"1"9"-1090,3 19 1,5 12-1,8 13 1,6 5-377,7 4 0,3 0 0,7 6 0</inkml:trace>
  <inkml:trace contextRef="#ctx0" brushRef="#br0">16943 10235 22999,'-18'-28'-84,"0"6"1,2 9 0,7 23 0,3 12-491,0 11 1,3 5-1,-6 4 1,0 1-1,0 3 1,2-1-1,1 3 1,3-1-2248,2 4 2617,1 0 0,0-3 0,0-2 0</inkml:trace>
  <inkml:trace contextRef="#ctx0" brushRef="#br0">17116 10355 17328,'-13'-32'-316,"-1"5"1,5 12-1,2 12-11,1 6 0,2 5 0,4 5 0,0 0 0,1 2-1213,4 3 0,3-3 1532,10 2 0,-3-2 1,4-1-1</inkml:trace>
  <inkml:trace contextRef="#ctx0" brushRef="#br0">17169 10355 17424,'-13'-16'-1977,"0"3"0,1 4 2210,3 13 1,0 2 0,9 3-460,6-5 1,4-2-1,4-2 1,-1 0-1,0 0 1,1 0 289,-1 0 0,-4 0 0,-2 1-250,-1 4 1,-1 2 0,-5 7 0</inkml:trace>
  <inkml:trace contextRef="#ctx0" brushRef="#br0">17209 10422 19813,'0'1'-608,"0"-5"0,0-6 0,2-2 965,2 3 0,2 1 0,6 5 0,0-3 0,3 1 0,-1-3 0,1 2 1,-1 0-539,-1 3 0,0 2 0,2 1 0,1 0 1,2 0-1,-2 1 171,-1 4 0,-1-4 0,-1 5 0</inkml:trace>
  <inkml:trace contextRef="#ctx0" brushRef="#br0">17169 10582 8371,'-12'-8'-56,"4"2"0,-9 8 0,7 2 95,5 5 1,4-1-1,1 1 1,3-1 0,4 0-1,8-4 1,6-2 16,7-2 1,3-6 0,6-3-1,-1-3-56,1-1 0,1-6 0,2-2 0</inkml:trace>
  <inkml:trace contextRef="#ctx0" brushRef="#br0">17596 10249 18182,'-14'-9'910,"1"0"0,6 6 1,2 13-1,4 7 1,1 5-1014,0 3 1,0-3 0,0-1 0,-2 0 0,-1-1 0,-3 4 0,1 1-271,-1 2 1,-5 5-1,4 4 1,-2 2-1,-1 2 1,-4-1 265,-2-4 1,-2 10 0,5-4 0</inkml:trace>
  <inkml:trace contextRef="#ctx0" brushRef="#br0">18542 10555 10771,'-9'-4'93,"0"-1"1,1 1 205,-6 4 1,1 0-1,0 0 803,-1 0-1024,7 0 1,-1-6 0,5-3-1,-1-4 1,0-4 0,-2-2-107,-3-2 0,-3-1 0,-1-7 0,-2-6 0,-1-4 0,-4-4 0,0-5-1,-4-5 1,-6-2-1,-2-7 1,-2-2 0,15 31-1,1 0 1,-2-3-1,0-1 187,-3-3 1,1 0 0,1 0 0,1-1 0,-3-3 0,1-1 0,1 0-1,1-1 1,0 0 0,0-1 0,0 0 0,0-1 0,0 2 0,1-1 27,1 3 0,1 1 0,-2-1 0,1 0 0,1 1 0,1 0 0,-1 1 0,0 0 0,-1 0 0,0 1 0,1 2 0,-1 1 0,0 1 0,0 0-157,0 2 0,-1 1 0,0-1 0,-2 1 0,0 2 0,-1 1 0,0 0 0,-2 1 0,-23-25 1,-5 0-363,24 28 1,0 0 51,-27-19 0,25 17 1,1 0-1,-24-18 1,1-1-1,0 4 0,2 4-190,-1 4 1,2 4-1,11 7 1,2 2 0,7 6-1,6 2-3965,10 1 4445,6 7 1,24-5 0,6 5 0</inkml:trace>
  <inkml:trace contextRef="#ctx0" brushRef="#br0">15130 7770 15822,'7'-6'0,"-2"-3"-1572,-4-3 1,-1 3 1557,0 0 1,-1 0-1,-4-2 1,-4 2 495,-3 4 0,-1 4 0,-2 1 0,-1 0 0,-2 1 0,2 2-277,1 2 0,-3 5 0,2-1 1,4 3-1,6 3 0,5 1 0,4 3-89,6 2 1,8-5-1,17 2 1,9-2-1,6 0 1,8 2 45,2-1 0,-6 2 0,3 0 0,-1 2 1,-6 1-1,-6 2 0,-9-1-245,-6 1 0,-6 4 0,-13-7 0,-4 0 0,-5-4 0,-6-2 0,-7-3-192,-8-3 0,-1-3 1,-4-8-1,-2-4 0,0-5 1,-1-9-1,-1-5 304,-1-7 1,1-4 0,8-2 0,4-1-1,5-4 1,4-1 225,5-2 1,2 6 0,2 6 0,2 1 0,2 4 0,5 0 0,3 4-297,1 3 0,0 3 0,1 7 0,-1 2 1,0 2-695,1 2 1,-5 2 70,-1 4 0,-3 0 0,4 0 0,1 0 744,2 0 1,7 0 0,2 0-1</inkml:trace>
  <inkml:trace contextRef="#ctx0" brushRef="#br0">15783 7743 12618,'-19'-31'-423,"5"0"0,7 6 1,8 7-1,5 5 657,8 4 0,5-3 1,8 4-1,1 0 0,4-1 1,7-2-1,5 0-147,4-3 1,6 1-1,7 0 1</inkml:trace>
  <inkml:trace contextRef="#ctx0" brushRef="#br0">16649 7103 26851,'-14'-20'-2444,"-4"6"0,9 10 2595,-3 2 1,-3 8 0,-1 3 0,-3 3 0,-1 0 0,0-2 0,0-1-1,1 2 1,3 0 0,1 3 0,2 0 0,-1 3-170,1 1 0,4 5 1,2-1-1,1 7 1,3 3-1,1 7 0,2 1 1,3 3-1,5-3 127,5-3 0,14 0 0,1-8 0,5-4 1,4-5-1,1-7-148,2-4 0,0-3 0,0-8 1,0-4-1,-3-5 0,-4-7 0,-8-4-296,-4-7 1,-10 1-1,-6-7 1,-5-2-1,-5-2 1,-5-1-1,-6 2 181,-6 2 1,-2 5-1,0 7 1,3 4 0,1 2-1,0 5-285,1 2 1,6 8 0,7 0-1,4 5-1266,8 2 1,12 5 1747,9-4 0,5-1 0,8-4 0</inkml:trace>
  <inkml:trace contextRef="#ctx0" brushRef="#br0">17369 6957 24887,'-18'-2'0,"1"-1"0,0 0-307,3 5 1,0 10 0,1 11 0,1 6 0,2 2-221,1-2 0,6-1 0,-2-1 0,4-2 0,1-1 0,0-2 0,0 0-302,0-1 1,1 3-1,4-6 1,4-2 803,3-1 0,1-2 0,0 0 0</inkml:trace>
  <inkml:trace contextRef="#ctx0" brushRef="#br0">17183 7250 28085,'-9'-15'-3752,"0"-3"1,7 5 3447,2 0 1,6 5 0,9 8 0,4 0-1,8-1 790,7-4 1,10-8 0,4-8 0</inkml:trace>
  <inkml:trace contextRef="#ctx0" brushRef="#br0">17782 6690 28749,'-5'-16'-1091,"-4"3"0,-3 5 1,-2 19-1,1 9 965,0 8 1,-5 15 0,-3 2 0,-1 5 0,-3 6-1,3 4 1,1 2 0,6-4-1118,5-7 0,5-5 0,13-7 0,9-5 1360,13-7 0,13-13 1,4-8-1</inkml:trace>
  <inkml:trace contextRef="#ctx0" brushRef="#br0">17956 6784 29065,'-14'-35'-4087,"7"0"0,4 8 4851,6 7 0,9 9 0,7 7 0,2 2 0,4 2 0,5 0 0,7 0 0,7 0-3049,9 0 0,1 0 2631,3 0 1,4-6 0,0-1-1</inkml:trace>
  <inkml:trace contextRef="#ctx0" brushRef="#br0">18022 7143 22900,'-7'-29'-532,"3"2"0,14 14 0,8 14 0,7 5 0,6 3 718,4-2 1,10-1 0,2-6 0</inkml:trace>
  <inkml:trace contextRef="#ctx0" brushRef="#br0">19062 6504 16416,'-34'-39'0,"3"5"680,3 7 1,1 8 0,-1 10-1,-2 6-518,-1 6 1,-6 9 0,2 7 0,-2 2 0,1 1 0,7 1 0,5-3 0,8 0-906,5-4 1,7 2-1,11-4 1,11-3-1,13-4 1,9-4 1183,4-1 1,5-4-1,-4-1 1,-4-3-1,-4-1 1,-6-4-1,-4 1 750,-5 1 1,-3-1 0,-7 7 0,-6 4-673,-10 7 1,-5 15 0,-13 10 0,-2 9 0,-1 8-1,0 6-594,2 6 1,6 3 0,8 4-1,4 0 1,7 2 0,7-1-1,8-2-7706,7-1 7641,9-13 0,7-8 0,7-13 1</inkml:trace>
  <inkml:trace contextRef="#ctx0" brushRef="#br0">18902 9902 19713,'-15'0'476,"-2"0"1,6-4-281,-2-1 1,8-1 68,1 2 1,3-4 0,3-5 0,9 0 0,14-2 0,18-4-1,19-8-173,-25 11 1,3-2-1,13-4 1,4-2-1,7-3 1,4-1 0,-20 8-1,1-2 1,2 1-1,3-3 1,2 0-1,0 1 1,2-2 0,0 0-1,2 1 1,3-3-1,1 1 1,0-1-118,2-2 0,0 0 1,0-1-1,2-1 1,0 0-1,-1-2 1,-15 8-1,0-2 0,0 0 1,0 0-1,-2 0 1,0 0-1,0 0 1,0 0-1,14-9 1,0-1-1,-1 0 0,-1 0 1,-1-1-1,-1-1 1,0 0-1,-1 0 1,0-1-247,0-2 0,-1 0 0,0 0 0,-2-1 0,0-1 0,-1 0 0,0 0 1,-1 0-1,0-1 0,-2 2 0,0-1 0,0 1 0,-3 1 0,1 0 1,-1 0-1,-2 2 0,0 1 0,-1 1 230,0 1 0,-1 0 0,-1 1 0,0 2 0,-1 1 0,-1 1 0,16-10 1,-2 3-1,-3 4 0,-2 2 0,-5 3 0,0 2 0,-6 5 0,0 1 1,-4 4-1,-1 2 0,25-4-436,-9 8 0,-10 6 477,-5 6 0,-8 0 0,-6 0 0,0 0 0</inkml:trace>
  <inkml:trace contextRef="#ctx0" brushRef="#br0">23914 6384 10292,'-1'-18'-622,"-4"-1"701,-4-2 1,-1 5-1,0-1 1,2 6-1,1 3 1,0 1 238,-4-1 1,-1 5 0,-1 0 0,0 5 0,-2 4 0,0 3 1,2 5 0,-4 0 1,10 7-1,0 1 1,2 4-212,4 3-58,7-1 1,2-2 0,10 2-1,4 2 1,4 3 0,0-1 4,1 1 0,0 2 0,-1-4 0,1-1 0,-2 0 0,-3-2-167,-4-2 1,-3 7 0,-3-9-1,-3-1 1,-5 1 0,-2-2-94,-2 1 1,-5-7-1,-1 3 1,-1-3-1,-4-1 1,0-4-120,-3-4 0,2-4 0,4-9 0,3-7 0,4-7 215,1 0 0,10-10 0,3 2 0,2-5 0,1-4 0,1-1 99,0-2 1,6-5-1,-6 0 1,0-1 0,-4 0-1,-3 4 364,-1 5 1,-4-4 0,2 4-1,1 3 1,-2 3 0,-1 7-1,-2 3 1,-3 5-526,-4 1 1,-3 3-1,-8 3 1,-3 5-1,-6 2 1,-4 2 108,-3 0 1,1 5 0,7 1 0,2 0 0,2 1-1,4 1 33,5 2 0,4 2 0,7 1 14,4 0 1,14 7-1,9 0 1</inkml:trace>
  <inkml:trace contextRef="#ctx0" brushRef="#br0">24567 6264 10566,'-13'-42'523,"0"7"1,7 17-633,6 9 1,6 6-1,9 3 1,1 0-1,5 0 1,4 0 0,7 0-1,5 0 133,3 0 0,12-6 0,3-1 0</inkml:trace>
  <inkml:trace contextRef="#ctx0" brushRef="#br0">25261 5584 13741,'-14'-24'35,"1"7"1,0 6 0,1 16 281,3 4 0,3 8 0,5 7 0,-2 4 0,-2 6 1,2 3-1,0 6 0,0 2-721,-1 1 1,-1 7-1,5-1 1,0 1-1,2 2 1,2-5-1352,5-4 1,3-2 1696,1-4 1,12-3-1,4-10 1</inkml:trace>
  <inkml:trace contextRef="#ctx0" brushRef="#br0">25821 5451 18504,'-14'-48'-1052,"1"11"0,0 14 1459,-1 8 0,7 16 1,2 5-1,4 8 1,1 5-1,0 2 1,0 5-1,0 8-731,0 11 1,0 2 0,0 6 0,0 5-1,1 6 1,2 4 163,2 5 0,5-5 0,-2-9 0</inkml:trace>
  <inkml:trace contextRef="#ctx0" brushRef="#br0">25701 5904 26192,'-18'-55'-1204,"0"6"0,2 8 0,7 19 964,4 4 1,14 5 0,8 2-1,5 2 1,9-1 0,6-2 758,9-1 1,10-7-1,5 0 1</inkml:trace>
  <inkml:trace contextRef="#ctx0" brushRef="#br0">26367 5184 23622,'-30'-15'0,"2"10"0,5 10 1243,2 13 1,0 15 0,6 5 0,3 2-1717,1 3 1,5 0 0,1-1 0,4 1 0,1 2-1,0 4 1,1 6 0,4 4-6930,4 2 6972,8 10 0,4-15 0,6 10 0</inkml:trace>
  <inkml:trace contextRef="#ctx0" brushRef="#br0">26647 5171 25514,'-13'-25'-6260,"5"4"7211,4-6 1,4 8 0,6 10 0,7 5 0,8 2 0,4 1 0,3-2-1149,3-2 0,3 1 1,6 5-1,0 2 332,0 2 1,0 5 0,0-2 0</inkml:trace>
  <inkml:trace contextRef="#ctx0" brushRef="#br0">26647 5611 15752,'-16'-22'386,"2"-1"1,4 6 0,13 9 0,6 2 247,9 3 0,22 0 0,10-1 1,6-4-484,3 1 0,11-11 1,-2 3-1</inkml:trace>
  <inkml:trace contextRef="#ctx0" brushRef="#br0">27473 4851 18874,'14'-7'133,"-2"-5"-1407,-3 3 668,-4-3 802,-5 5 1,-1-5 0,-3 4 0,-7 0 0,-4 0 0,-4 1 0,0 1 0,0-2 0,1 3 261,-1-1 1,4 0-1,-5 3 1,3-2-1,-1 2 1,2 3-1,-1 5 1,3 4 784,0 2-1408,-2 9 0,13-4 0,-4 5 0,1-2 0,4-1 0,5 0-116,6-1 1,6-3-1,4-5 1,5-1 0,-1 0 113,3-4 0,-3-2 246,0-2 1,-4-2 0,-6-1 0,0-3-1,1-1-64,-1-3 1,-4-2-1,-2-2 370,-1 1 0,0 6 1,-3 4-1,2 7 1,-2 9-1,-2 8 0,1 6-11,2 4 0,-2 0 0,2 8 0,-3 4 1,-1 2-1,-1 6 0,-3 1-190,-5 1 0,-3 5 1,-2-1-1,1 0 1,1-1-1,2-1-1690,1-2 0,6 2 0,-1-9 0,2 0 0,4 0 1402,2-4 0,3-6 1,7-3-1</inkml:trace>
  <inkml:trace contextRef="#ctx0" brushRef="#br0">27407 5291 18874,'-19'-6'-586,"10"3"1,1-6-843,10-1 0,1-1 1985,6 2 1,-1-2 0,6 3 0,-2-1 61,-3 0 0,-9 7 0,-9-3 0,-5 4 0,-2 2 0,-2 2 0,2 3 1,1 0 583,2 0 0,-5 9 1,-1-2-1,0 3 1,-2 3-1,0 4-617,-3 2 0,-1 7 0,-1 4 0,0 2 0,3 2 0,2 0-586,2 0 0,-2 5 0,6 1 0,5 0 0,2 0 0,7-3 0,4-2 0,6-1 0,14-7 0,9-7 0,9-7 0,11-5 0,12-5 0,8-6-486,-31-4 1,0-1 0,-1-6-1,0-2 1,3-4 0,-1-2-1,0-1 1,-1-3 0,0-2-1,-2-2-209,-1 0 1,-2-2 0,-5 0 0,-4-1 0,19-27 0,-13 0 0,-21 14 204</inkml:trace>
  <inkml:trace contextRef="#ctx0" brushRef="#br0">27939 5471 21592,'-5'-23'-46,"-26"-36"-73,-13 2-1,15 32 1,-2 3 0,-2 1-1,-2 2 1,-3 2 0,-2 3-1,-3 2 1,0 2 981,-1 2 1,0 2-1,5 2 1,0 1-1,-29 4 1,6 4-1,5 4 1,10 3 0,11 2-414,11 4 0,12 3 0,11 7 0,11 2 0,13 1-493,11-2 1,17-6 0,5-4-1</inkml:trace>
  <inkml:trace contextRef="#ctx0" brushRef="#br0">27327 4771 18874,'-40'0'0,"3"0"2491,6 0 0,11-1-2066,16-4 1,7 5 0,3 0 0,1 8 0,2 5 0,0 5 0,-2 5-424,-1 7 1,0 3 0,-3 4 0,2-2 0,-1 2 0,2 0 85,3-1 1,4-4 0,7-5 0,6-2 0,10-3 0,7-5 0,6-7-635,2-6 0,3-7 0,-1-8 1,0-15-1,-1-8 0,-4-9 169,-8-2 1,-8-6-1,-11-5 1,-8-2-1,-10 2 1,-12 1-1,-14 3 819,-14 3 1,-21 5 0,23 25 0,-3 2 0,0 2-1,-2 2 1,-1 2 0,-1 3 0,2 3 0,0 1 309,1 2 1,-1 1 0,1 3-1,0 2 1,-28 8 0,6 9-1,8 10 1,9 6 0,10 4-2184,8 4 0,9-4 1,11 4 1462,10-4 0,27-1 0,18 0 0</inkml:trace>
  <inkml:trace contextRef="#ctx0" brushRef="#br0">11384 8289 9484,'4'-13'0,"1"0"333,-2 0 0,-3 5 1,-3 2 3781,-2 0-3181,1 5 1,2-5 0,-2 6-567,-5 0 1,-4 1 0,-5 2 0,-6 3 0,-5 0-1,-7 2-198,-2-1 0,-5-3 0,-5 4 0,-6-2 0,-7-2 0,-6 1 0,-2-1-5,-1-1 1,32-2 0,-1-1 0,-1 1 0,0 0-1,-1 0 1,-1 1 0,-2 0 0,-1 0 0,1 0 0,-1-1-1,-2 1 1,-1-1 607,-2 1 0,0 1-750,5 0 0,-1 1 0,-11 1 1,-1 1-1,4-1 0,0 1 0,-5 2 1,-1 1-1,-3 0 0,0 1 0,0 1 1,0 2-40,1-1 1,-1 1 0,-7 0 0,0 0-1,1 1 1,-1-1 0,0 0 0,-1 1-1,1-1 1,0 0 0,2 1 0,1 1-1,0-1 1,1 1 0,0 1 0,1-1 23,0 0 1,0 0 0,-2 1 0,1 0 0,2 1 0,2-1 0,0 0 0,1 1 0,-1-1-1,1 2 1,1-2 0,1 2 1,0 0 0,-2 1 1,-3-1-1,0 1 0,3-1 1,0 1-1,0-1 1,-1-1-1,-1 2 0,0-1 1,2 1-1,-1-1 0,-1 1 1,-1-1-24,-1 1 1,1-2 0,4-2 0,0 0 0,-3 0 0,-1 1 0,1-2 0,0 1 0,2 0 0,0 0-1,-3 0 1,0 1-41,-3-1 0,2 0 0,2-1 0,1 0 1,-1-1-1,-1-1 0,1 0 0,0 0 1,3-2-1,0 0 0,-1 1 0,-1-1-63,2 1 0,2-1 1,2-1-1,1 0 1,1 0-1,2 1 0,4-2 1,2 0-1,3-2 1,1 0-1,3-1 1,1 0-1,-30 4-509,9 0 0,10-6 0,16 3 0,8-2 1,6 2-1,7 2 0,9 2-1432,10 2 1,10-3 2056,14 0 0,4-6 0,10 1 0,2-2 0</inkml:trace>
  <inkml:trace contextRef="#ctx0" brushRef="#br0">2786 10342 24766,'-6'-27'-3066,"-1"2"1,-1 3 4137,4 4 1,1 9 0,0 6-1,-2 8 1,2 9 0,2 12-1,1 9-702,0 8 1,0 6 0,0 9 0,0 5 0,0 6 0,0 5 0,0-36 0,1 2-343,2 3 1,-1 0 0,-1-1 0,1-1 0,2-1 0,1 0 0,5 31 0,3-7-1,4-8-558,1-6 0,-1-4 0,-3-7 0,-2-5 0,-4-8 0,-3-6 0,-4-6-194,-1 0 0,-1-10 0,-4-8 0,-3-14 1,-4-10 362,-2-8 1,1-7-1,1-3 1,3 1 0,5-1-1,2 3 834,2 1 1,0 8-1,0 5 1,0 5-1,2 6 1,2 5 225,5 4 1,3 3 0,1 7-1,2 5 1,1 6 0,4 7 0,-1 4-447,0 0 1,3 10-1,-2-5 1,0 3 0,3 2-1,-1-4-955,0-1 1,-6-1 0,2-2 0,-3-1-1,-2-3 1,-1-2-479,-3-3 0,1-1 0,-4-3 0,0-2 0,2-2 1245,-1-2 0,2-2 1,4-4-1</inkml:trace>
  <inkml:trace contextRef="#ctx0" brushRef="#br0">3572 11075 13030,'0'-34'2027,"0"10"1,0 17-1692,0 14 0,-5 11 0,-4 10 0,-3 2 0,0 1 0,3-2 0,3 1 0,2 0-3503,-1 1 1,2-2 3080,8-6 1,2 2-1,6-5 1</inkml:trace>
  <inkml:trace contextRef="#ctx0" brushRef="#br0">3506 10888 15010,'-25'-23'0,"2"-3"0,6 3 0,2 3 0,2 7 0,1 6 355,3 7 0,4 10 0,11 9 0,9 2 0,10 3-317,9 1 0,11 2 0,2-1 1</inkml:trace>
  <inkml:trace contextRef="#ctx0" brushRef="#br0">3852 11008 13887,'-8'-15'0,"0"1"0,2 6 940,3 14 1,8 7-1,2 8 1,2 1-1,0 2 1,1 4 0,2 2-1,1 1-1020,1 0 1,-2 5-1,-2-5 1,-1-2-1,0-1 1,-2-2-1,-1-4-2344,0-4 0,-5-8 0,2-6 2420,-6-7 0,-4-7 0,-6-17 1</inkml:trace>
  <inkml:trace contextRef="#ctx0" brushRef="#br0">4106 10475 8399,'20'-49'0,"-2"3"1025,-3 5 0,0 5 0,1 14 0,2 6-253,-2 6 1,-1-1-1,-2 8 1,1 5 0,-3 8-1,-2 9-235,-4 8 1,-4 14 0,-1 5-1,0 6 1,-1 7 0,-2 4-786,-2 6 1,-1 4 0,4-5 0,-3 0-1,2 0 1,3-4 0,5-5 0,3-9-1771,4-8 0,-3-8 1,-1-9-1,-1-3 422,0-4 1,-10-15 1595,-1-7 0,-12-13 0,-5-4 0</inkml:trace>
  <inkml:trace contextRef="#ctx0" brushRef="#br0">4279 11168 8399,'-21'-26'0,"3"0"453,4 4 0,5-2 1,1 7-1,2 0 0,3 3 1,5 2-1,5 1 334,7 2 1,3 7-1,0-3 1,2 4-1,2 1 1,2 1-628,3 4 0,5 0 0,1 6 0,1-2 0,1 0 1,-1-1-1679,-1 1 1,-2-4 0,-7 2 0,-2-1 0,-2-3 1517,-2-1 0,-14-7 0,-9-1 0,-9 0 0,-7-1 0,-2 1 106,2 0 0,-2-3 0,6 5 0,2 1 0,1 1 0,2 2 823,0 0 0,5 2 0,4 2 0,4 5 0,6 3 0,7 1 0,8 1 0,4-3 0,2 0-1313,-1-2 0,2-2 1,2 3-892,1-1 1,-1-4 0,-7 2 0,0-1 0,0-3 744,3-1 0,-6-2 0,-3-2 0,-7-2 1,-6-5-1,-2-3 0,-4-1 0,-1-1 1,-3 2 2034,-1 3 0,-2-1 0,-3 4 414,3-1 0,4 5 0,5 2 0,1 8-1666,3 4 1,2 1 0,5 0-1,-4 1 1,-1-1 0,-1 0-1,-1 1-1296,0-1 0,1 0 1,-4-1-1,2-2 0,2-1 1,-1 0-421,2-1 1,2-3 1462,5-5 0,6-5 0,2-3 0</inkml:trace>
  <inkml:trace contextRef="#ctx0" brushRef="#br0">5425 10488 10854,'12'-35'0,"-1"2"0,-4 8 0,0 10 0,-1 11 0,2 8 0,-2 10 404,0 5 1,-2 9 0,-4 9-1,0 9 1,-1 12 0,-4 11-1,1-30 1,-2-1 0,-1 2 0,-1 0-2569,0 0 1,-2 0 2163,-1 0 0,-2 0 0,3-2 0,0-2 0,-4 1 0,1-1 0</inkml:trace>
  <inkml:trace contextRef="#ctx0" brushRef="#br0">5185 11075 8525,'0'-39'288,"0"-1"0,0-35 1,8 10-1,5 26 0,8 13 813,4 11 0,-3 3 0,1 7 1,-1 2-1,0 2 0,0 1 0,0 3 1,1 6-1102,-1 9 0,-6 17 0,3 7 0</inkml:trace>
  <inkml:trace contextRef="#ctx0" brushRef="#br0">3159 12301 10300,'0'-33'0,"0"1"1106,0 2 1,0 5-72,0 12 1,2 5 0,2 5 0,4 8-470,-1 8 1,5 8-1,-3 10 1,3 6-1,1 6 1,0 6-1,1 3-550,-1 1 0,0 5 0,1-2 0,-1-3 0,-1-5 0,-2-5-470,-1-5 1,-5-8 0,4-4 0,-2-6 0,-5-9-182,-4-6 0,0-10 0,-6-17 1,-1-9-1,-2-7 0,0-8 766,3-8 0,4-9 1,5-10-1,0 1 1,3-2-1,4 2 352,6 4 1,5 5 0,-2 11 0,2 4 0,0 7 0,0 7 0,-1 6 998,0 7 1,-4 9-1083,-4 3 0,3 6 1,-5 0-1,1 6-453,-4 6 1,-2 3-1,-2 3 1,0 1-1,0 3 1,-2 1-344,-2-1 1,-4 3-1,-7-3 1,-1 1-1,-2-1 1,1-3-640,-3-1 1,5-2 0,-1 1 0,6-1 0,5 0-4970,4 1 6004,13-7 0,8 5 0,15-5 0</inkml:trace>
  <inkml:trace contextRef="#ctx0" brushRef="#br0">3906 12314 9886,'-8'-25'1529,"4"3"1,2 3-1,2 4 1,2-3-1112,2-4 0,-1-3 0,6-5 1,2-2-1,0-6 0,1 3 1,-1 1-1,-3 4-1073,3 2 0,-1 3 1,-1 3-1,-3 4 1,0 3-391,3 2 0,-2 5 1,2 7-1,2 7 0,0 9 1,3 2 1044,-1 3 0,0 9 0,1-1 0</inkml:trace>
  <inkml:trace contextRef="#ctx0" brushRef="#br0">4292 12048 10194,'-1'-14'0,"-2"1"2593,-2 0 0,-1 4-2096,2 0 0,3 8 1,-4 1-1,4 7 0,1 5-1820,0 1 0,1 0-943,4 1 1,-2-7 2265,5-2 0,-5 2 0,3 0 0</inkml:trace>
  <inkml:trace contextRef="#ctx0" brushRef="#br0">4586 11928 9064,'-20'-25'0,"6"2"5951,3 6-3929,8 8 1,-9-2-1764,3 7 0,4 5 0,-1 8 0,1 3 0,1 2 0,1 0 0,0 3-959,-2 0 1,4 1-1,-4-5 1,5 1-1,3-1 1,3 0 0,2-1 260,2-3 1,2-1-1,1-5 1,1 1 0,-1-1 642,0-2 1,-1-6 0,-2-4 0,-2-3 0,-2-3 0,-3-1 346,-2-2 1,-1-6 0,0 2 0,0-2 0,-1 1 0,-4 2-161,-4 2 1,2 2 0,-2 7 0,-1 3 0,-2 1-975,-1 3 1,5 3-1,4 4 1,4 6-1,4 5 1,7 5 0,3-1-2748,4 0 0,10 3 3330,-1-4 0,8 6 0,0-4 0</inkml:trace>
  <inkml:trace contextRef="#ctx0" brushRef="#br0">4905 12021 14509,'2'-13'0,"1"-1"0,1 1 0,-1-2 617,-1-2 1,2 2 0,1-5-1,-2 1 1,-2-1 0,-1-1-1,0 2-1080,0-1-87,0 11 1,0-8-1,2 9 1,2 1-1,5 2 1,3 5-6395,1 5 6944,6 8 0,-4 2 0,4 4 0</inkml:trace>
  <inkml:trace contextRef="#ctx0" brushRef="#br0">5292 12008 8279,'-13'-27'1498,"-1"3"0,3 5 0,0 7 0,4 3-69,1 2 0,3 4 1,7-1-2594,5 2 1,8 2-1,2 0 1,0 0-1,2 0 1,-2 0 1163,0 0 0,5-12 0,-3-2 0</inkml:trace>
  <inkml:trace contextRef="#ctx0" brushRef="#br0">5425 11701 8279,'-9'-31'0,"2"0"742,1 1 0,2-2 0,4 2 0,0 4-9,0 2 0,0 3 0,0-1 1,0 4-1,1 5 0,2 2 1,3 4-1073,1 1 1,4 2 0,5 5 0,2 4 0,0 5 0,-1 5 0,3 4 338,0 2 0,3 1 0,3 5 0</inkml:trace>
  <inkml:trace contextRef="#ctx0" brushRef="#br0">5785 11475 9994,'0'-14'1006,"0"1"0,0 9 0,0 8 0,2 12 1,1 9-1,3 8-1043,1 7 0,-2 6 1,2 9-1,-1 1 1,-3 2-1,-3 0 0,-3-1-2644,-2 1 0,-5-2 2681,1-7 0,-9-3 0,-2-6 0</inkml:trace>
  <inkml:trace contextRef="#ctx0" brushRef="#br0">5679 11981 10013,'-9'-41'0,"1"-1"0,2 1 1666,3 2 0,2 8 1,2 0-1,2 4-1265,2 5 0,4 3 0,-3 6 0,1 1 0,5 3 1,3 4-1,4 4-1476,2 1 0,1 1 0,6 4 0,3 2 1,3 2-1,3 0 1075,3 1 0,-3-4 0,9 0 0</inkml:trace>
  <inkml:trace contextRef="#ctx0" brushRef="#br0">6172 11728 8279,'0'9'93,"0"0"0,-2 1 0,-2 3 0,-3 5 0,-2 6 696,0 5 0,4 3 0,-4 8 0,-1 5 1,-2 6-1,-1 4 0,0-1 0,-1 0-659,1-7 1,1-7-327,3-9 0,-1-6 1,4-13-1,-2-6 399,-2-10 1,4-5 0,3-15 0,5-4 0,4-8-1,1-5-1117,3-4 485,8 1 0,-7 6 1,0 2-1,-2 5 0,-3 4 1,-1 7 428,-7 6 0,-10 1 0,-8 5 0</inkml:trace>
  <inkml:trace contextRef="#ctx0" brushRef="#br0">3519 13394 8152,'0'-48'663,"0"4"1,0 4-1,0 18 1,0 4 1714,0 3 1,2 11-1,1 7-2354,1 9 1,6 5 0,-2 1-1,1 4 1,0 5 0,1 4-1411,2 5 1,1-4 0,0-1 0,-1-3 1385,-3-1 0,3-6 0,-5-2 0</inkml:trace>
  <inkml:trace contextRef="#ctx0" brushRef="#br0">3612 13101 9128,'-5'-29'0,"-3"1"0,-1 0 0,2 5 0,1 2 0,4 6 444,5 5 0,5 4 0,7 7 1,2 4-1,6 3 0,3 6 1,7 5-1,4 5-444,1 1 0,11-1 0,-7-11 0</inkml:trace>
  <inkml:trace contextRef="#ctx0" brushRef="#br0">4052 13194 8402,'-10'-22'-41,"-3"-1"1445,2 7 0,5 12 0,6 8 1,0 5-1,2 3 0,2 1 1,5 2-1179,3 3 0,-3-3 1,0 2-1,1-3 1,2-4-1,1-3-1208,1-1 0,-2-3 0,-2-7 0,-3-6 0,-1-5 0,-3-4 0,-1-2 903,-2-3 1,-5 0 0,1 2-1,1 4 1,1 4 0,2 0 2122,0 1 1,2 3-1,2 5 1,5 10-2188,3 5 1,6 8 0,1 1 0,2 2 0,2 2 0,1 1-1,0 0-2353,-2-2 1,-4-1 0,3 1 2495,-2-4 0,5-3 0,-4-2 0</inkml:trace>
  <inkml:trace contextRef="#ctx0" brushRef="#br0">4626 13007 8265,'-18'-28'0,"0"0"1879,2 1 0,1 10-888,2 12 0,5 5 1,4 5-1,4 4 1,3 4-1,4 5-1250,5 4 1,0 4-1,9 4 1,-2 1-1,-1-1 1,-1-2-1,1-1-276,-2-1 0,-1-1 0,-3-1 0,-2-3 0,-2-2 0,-2-3-57,-3-1 1,-2-1-1,-1-1 1,-1-1-1,-4-3 1,-4-5 479,-2-3 0,-3 4 0,1-1 1,0-1-1,-1-1 112,1-2 0,0 0 0,-1 0 0</inkml:trace>
  <inkml:trace contextRef="#ctx0" brushRef="#br0">4839 12941 8341,'7'-21'0,"-1"5"396,0 5 1,2 1-1,5 5-82,0 3 1,5-1-1,0 0 1,-1-2-1,3 4 1,0 4-1,3 7 1,-3 5-453,0 3 1,-3 5-1,-3-1 1,-2 4-1,-3 0 1,-5 1-920,-3 0 0,-1-2 1,-3-3-1,-4-4 1057,-6-3 0,-9-2 0,1 0 0</inkml:trace>
  <inkml:trace contextRef="#ctx0" brushRef="#br0">4746 13101 8184,'-12'-6'375,"3"-3"1,-2 1 0,7 0 143,1-3 0,7 5 1,5 2-1,5 2 1,3 2-1,6 0-544,2 0 1,3 0-1,3 0 1,5 2-1,2 1 1,2 1 24,0-1 0,6 5 0,1-1 0</inkml:trace>
  <inkml:trace contextRef="#ctx0" brushRef="#br0">5439 13114 9575,'-6'13'543,"3"1"0,-5-1 1,2 0-1,4 1 0,0-1 435,2 0 1,0-2 0,3-7-1,4-10-1078,7-9 0,4-10 0,-1-9 0,6-3 0,2-4 0,0-1 0,-1-1 0,-4 2-293,0 1 1,-3-2 0,-3 10-1,-2-1 1,-2 1 0,-1 2 392,1 2 0,-4 1 0,0 0 0</inkml:trace>
  <inkml:trace contextRef="#ctx0" brushRef="#br0">2906 9795 11203,'-47'-40'-331,"1"1"1,16 12 95,3 9 261,4 9 1,-10 34 0,-4 18 0,15-12 0,0 3 0,-5 9 0,-1 3 0,-4 7 0,-1 2 0,8-12 0,0 2 0,1 1 0,-2 4-1,0 1 1,1 2-223,-1 3 1,0 2-1,2 1 1,1 2 0,0 1-1,2 2 1,1 2-1,1 1 1,1 1 0,-1 2-1,1 2 1,0 1 0,4-14-1,1 1 1,0 1-1,0 0 1,-1 3 0,1 1-1,0 0 1,1 2 264,-1 3 1,1 1 0,-1 1 0,2 0 0,-1 1 0,1 0 0,0 1 0,2 0 0,2-14 0,0 0 0,2 1 0,-1-1 0,1 1 0,0 13 0,0 0 0,0 1 0,2-1 0,1 2 0,1 0 0,2-1-1,0 0 1,1-2 0,2 0 0,1-1 0,2-1 0,1-1 0,2-1 0,1-1 0,3-1 0,0-5 0,2-1 0,1-1 0,2-2-28,1-1 1,0-2 0,3-1 0,2-2 0,10 13 0,5-4 0,2-2 0,2-4 0,3-3 0,2-3 0,3-3 0,2-3 0,2-3 0,3-4 0,2-3 0,1-3 0,2-3 0,1-3 0,2-3 43,-1-1 1,1-3-1,2-2 0,-10-4 1,1-1-1,0-1 1,1-2-1,2-1 1,0-2-1,1-2 1,0 0-1,3-2 1,0-1-1,1-1 1,1-1-1,3-3 1,0-1-1,1-2 1,0-1-1,0-1 1,0-2-1,0-1 1,0-1-1,-14 2 1,0-1-1,1-1 1,-1-1-1,0 0-111,1-1 0,0 0 0,0-1 0,-1-1 0,0 0 0,-2-1 0,0-2 0,0 1 0,0-2 0,-1-1 0,1-1 0,0 0 0,0-2 0,0 0 0,-2-1 0,12-6 0,-1-1 0,-2-2 0,0 0 0,-4 0 1,-1-2-1,-1 0 0,-1-2 0,-1-1 0,-2-2 0,0-1 0,-2-1 0,-2-1 0,-2-1 0,-1-1 0,-1-1-254,-1-1 1,-2-2 0,0 0 0,-2-2 0,0-4 0,-1-2 0,-2-1 0,-2 0 0,-2-1 0,-2-1 0,-2 0 0,-1-2 0,-1 0-1,-1-2 1,-1-1 0,-2 0 0,-5 11 0,-1-1 0,-1 0 0,-1-1 0,-2 0 0,0-2 0,-1 1 0,-1-1 0,-2-1 0,1 0 263,-2-3 1,0 0 0,-1-1 0,-1 0 0,0 0 0,-2-1 0,0 0 0,-2 0 0,0 0 0,-2 1 0,0-2 0,-2 1 0,0 0 0,-2 0 0,0 0 0,-1 1-1,0 0 1,-1 0 0,-1 1 0,-2 0 0,0 0 0,-1 1 0,-2 0 0,0 0 0,-2 1 0,0 3 0,0 0 0,-2 0 0,-2 2 0,0-1 0,-6-12 0,-2 1-1,-2 1 1,-2 2 205,0 3 1,-2 0 0,-1 3 0,-3 2 0,1 8 0,-2 2 0,-2 3 0,-2 1 0,-4 1 0,-1 1 0,-3 3 0,-2 2 0,-1 3 0,-3 2 0,-1 3 0,-1 3 0,-2 3 0,-2 3 0,-1 3 0,-2 2 0,-5 2 0,-2 3 0,-1 2 0,-1 3 0,12 3 0,0 2 0,-1 2 0,-1 2 0,0 0-255,-4 2 1,-1 1 0,-1 2 0,1 1 0,-1 2-1,-3 3 1,0 2 0,0 2 0,-1 1 0,1 2-1,10-1 1,0 1 0,-1 0 0,1 2 0,0 1 0,0 1-1,0 0 1,1 1 0,-1 1 0,1 1 0,0 0-1,1 2 1,-2 2 0,0 0 0,0 2 0,1 0 0,0 1-1,1 1 1,1 1 0,-1 1 0,2 0 0,-1 1-1,2 1 1,-1 1 62,1 0 0,0 2 0,0 0 0,1 1 0,0 0 0,0 0 0</inkml:trace>
  <inkml:trace contextRef="#ctx0" brushRef="#br0">12224 8023 14668,'-9'-4'-902,"1"-2"2190,3-2 0,0-1-705,5-4 1,2 11 0,2 5 0,5 5 0,3 1 0,3 0 0,2 0 0,7-2-87,6-1 1,5-2-1,10-4 1,4 0 0,5 0-1,7-1 1,6-4 31,1-4 0,1 2 0,0-2 0,-1-1 0,-5-2 0,0-1-337,-3-1 0,-3 1 1,0 0-1,-3-2 1,-5 0-1,-5-1-126,-3-1 1,-2 6 0,-3-7-1,-5 3 1,-5 2 0,-3-1-191,-6 1 0,3-2 0,-3-1 1,0-3-1,-3-1 0,-2 0 0,-1-1-5,-2-3 1,-7-1 0,3-2 0,-4 1 0,-1-1 0,-1 1 0,-4-1 54,-3 0 1,-6 5-1,-4 0 1,-4 0-1,-3 1 1,-3 3-286,-3 3 0,1-1 1,-4 1-1,-1 3 1,-2 2-1,-6 1 1,-3 2 161,-5 1 1,1 1-1,-2 5 1,0 0-1,-2 2 1,-1 1-1,0 3 1,2 0 237,-1 0 0,1 2 0,0-2 0,1 0 0,1 2 0,4-1 233,1 3 1,-4 2-1,2 3 1,-1 3 0,2 4-1,0 3-195,-1 2 0,4 5 0,-4 5 0,3 5 1,3 2-1,5-1 0,7 0-392,7 2 1,9-5-1,11 1 1,8-5 0,10-5-1,13-5 1,13-3 178,11-4 1,16-1-1,5-5 1,-33-7 0,1 0-1,4-1 1,1 0 0,1-1-1,2 0 200,2-1 1,0 0-1,2-1 1,-1 0-1,2-2 1,-1 0-1</inkml:trace>
  <inkml:trace contextRef="#ctx0" brushRef="#br0">7012 8023 27029,'-14'-6'-1468,"2"-6"1,4-7-1,3 0 1,4-1 1601,1 4 1,1-2-1,5 4 1,7 2-1,8 1 1,6 4-1,4 3 1,4 2-1,4 4 1,2 0-1,2 4 1,3 0-1,-1 2-55,-4-1 1,7-2-1,-10 2 1,1 0-1,-2 1 1,-2 1-1,-1-2 1,-1-2-112,-1-4 0,-2-1 1,6 0-1,-1 0 0,1 0 1,-1 0-1,2 0 1,0-1 162,-1-4 0,2-2 0,-4-7 0</inkml:trace>
  <inkml:trace contextRef="#ctx0" brushRef="#br0">7998 7663 24134,'-12'-47'-1840,"3"2"1,3 5 0,8 20 0,2 6 1886,5 8 0,3 6 1,1 5-1,1 5 1,-1 6-1,-1 7 1,-2 3-1,-2 4-298,-2 1 0,-3 5 1,-8-4-1,-4 1 1,-4 1-1,-5-2 301,-4 1 1,-3-2-1,-2-4 1,2-1-1,1 1 1,3 0-1,2-1-1054,3 1 915,7 6 1,-3-5 0,5 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4106 2625 28211,'0'-31'-4916,"1"12"1,2-11 4340,2 8 0,-2 10 0,-8 8 0,-4 3 0,-3 1 1,-1 0-1,0 0 952,-1 0 0,1-5 0,0 1 1,-1-1-1,1 1 0,0-2 1,-1 0-1,1 0 235,0 3 1,-1-3 0,0 2 0,-3 1 0,-2 0 0,0 0 0,-2-2 0,0 2-324,-2 2 0,-4 1 1,-3 0-1,-1 0 1,0 0-1,-1-2 0,-4-1-4,-3-1 0,4 0 0,1 2 1,0-1-1,1-1 0,-1-1 0,3 1 233,3-1 0,-5 1 1,10 4-1,-1 0 1,-1 0-1,0 0-459,-2 0 1,0 0 0,1 1 0,-1 4-1,-1 4 1,-2 3 258,-1 1 1,-4 0 0,2 2 0,-1 1 0,-3 2 0,-2 0-204,-1 1 0,2-4 1,1 4-1,3-1 1,1 0-1,2-1 1,0 1-76,0 0 0,0 1 0,6-2 0,1 2 0,2 0 0,-2 2 0,0-1-40,2 4 0,-2 1 0,7 2 0,-1 0 0,0-1 0,0 1-314,2 0 0,1-1 0,2 1 0,-1 0 0,1-1 1,1 1 113,3 0 1,-1-2 0,6-2 0,-1 0 0,1-1 0,-1 0 0,2-1 27,2-2 1,1 3-1,0-2 1,0-1-1,1 1 1,2 0 0,3 0-116,2 1 1,-4 0 0,5 3 0,1-2-1,2 2 1,1-1-947,1-1 1158,-1 4 0,2-12 0,3 6 0,2-3 0,3 1 0,-1-2 917,2-1-654,7 5 0,-2-6 0,7 4 1,1-3-1,1-2 0,2 1 122,0-1 1,0-1-1,0-2 1,0-1-1,0 1 1,2 2 3,2 2 0,-2-1 1,5 2-1,1 1 1,2 2-1,0-2-6,2-1 0,-5-2 0,4 0 1,1-1-1,1-1 0,-3-2 1,-1 1-309,-1 2 0,-4-3 0,3 0 0,1-1 0,-1 1 0,4-1 0,-1-2 0,-1-3 0,4 3 0,-4-2 0,0-1 0,3-2 0,-2-1 0,0 0 0,-1-1 0,5-2 0,-1-1 0,0 1 0,1 0 0,0 0 0,4-2 0,-6 1 0,4 2 0,1-1 0,-4-1 0,0 1 0,1 1 0,-9 2 0,9 0 0,-2 0 0,-2 0 0,0 0 0,-2 0 0,-2 0 0,3 0 0,-2 0 0,2 0 0,4 0 0,-1 0 0,0 0 0,3-4 0,-7 0 0,3 1 0,1 1 0,-2 2 0,0 0 0,4 0 0,-8 0 0,0 0 0,-1 0 0,0 2 0,-1 1 0,1 1 0,1 2 0,-3-3 0,1 3 0,-1 0 0,-2 0 0,-1-3 0,0-2 0,0-1 0,2 0 0,1 0 0,4 0 0,4 0 0,3 0 0,3-1 0,-4-4 0,0-2 0,2-2 0,1 1 0,2 3 0,0-4 0,-3 3 0,0 0 0,1 0 0,-1 1 0,1 1 0,-1 0 0,0-1 0,-2 4 0,0-2 0,1-2 0,-1 1 0,0-1 0,0 1 0,-1-5 0,-1 5 0,-2-1 0,1-1 0,2-1 0,1-1 0,0-3 0,1 2 0,-1-3 0,0-1 0,1-1 0,-1 1 0,0 4 0,1 0 0,-1-1 0,-1-2 0,-3-1 0,-3-1 0,-1 1 0,-6-2 0,2-1 0,-1-2 0,-3 0 0,1 1 0,-4-1 0,0-2 0,-3 4 0,3-2 0,1 1 0,1-1 0,-1 0 0,0 2 0,2-3 0,-5-1 0,1 1 0,1 0 0,-2 3 0,1 1 0,-2 0 0,-4-1 0,-1-2 0,1 2 0,-2 1 0,-1 1 0,-2 1 0,-6 0 0,2-2 0,-3-1 0,-2-4 0,1 1 0,-1 0 0,-4-5 0,-2 4 0,1-4 0,-2 0 0,0-1 0,-3 1 0,-2-1 0,5 0 0,-5 3 0,4 1 0,-4 2 0,-1 2-346,0 3 1,-4 0-1,-2 2 1,-1 2 0,-4 1-1,-1-1 1,-1-2 359,0-1 0,-2-1 0,-1 1 0,-4-2 1,1-1-1,-2-2 728,1 2-710,3 1 1,-8-3 0,1 1 0,-5 0 0,-7 1-1,-2 1-108,-2 2 0,-5-3 0,-1 7 0,0-2 0,-1 1 0,1 2 0,0 1 55,3 0 1,0 2 0,2-2 0,-2-1-1,1 3 1,0-3 0,2 2 364,2 0 1,1-4 0,5 1 0,-2-3 0,-2 0 0,1 2-345,-1 1 0,2 0 0,-4-4 0,-1 1 0,-4 2 0,-1 1 0,-2-2 0,-3 4 0,4 0 0,1 1 0,-2 1 0,-1 1 0,-1-1 0,-2-1 0,6 3 0,1-2 0,0-1 0,0 0 0,-2 1 0,2 1 0,2-1 0,1-4 0,-2 4 0,-1-3 0,-1-1 0,0 0 0,-2 0 0,3 2 0,-6-3 0,-2 1 0,0 0 0,-3 0 0,1 2 0,0 1 0,-1-3 0,1 4 0,0 1 0,-1 0 0,1-1 0,0 2 0,-1 2 0,1 1 0,0 0 0,2 0 0,4 0 0,4 0 0,0 0 0,-3 0 0,3 0 0,3 0 0,-1 0 0,1 0 0,-3 0 0,0 0 0,1 0 0,-1 0 0,-2 0 0,-1 1 0,0 4 0,-3-4 0,3 3 0,-1-1 0,-4 0 0,-1 2 0,-2-2 0,-4-2 0,1-1 0,-3 0 0,-2 0 0,-2 0 0,-6 0 0,-1 0 0,-1 0 0,0 5 0,3-1 0,-4-1 0,35-1 0,-1-1 0,1 0 0,-1 1 0,0 0 0,0 1 0,0 1 0,-1 0 0,0-1 0,-1 0 0,0 1 0,0 0 0,0 1 0,-1 0 0,2 1 0,-1 0 0,0 0 0,0 1 0,3 0 0,-1 0 0,1-1 0,1 1 0,-33 6 0,-1 1 0,0-1 0,0 0 0,0 1 0,0-1 0,6 0 0,-1 2 0,3 1 0,-2 2 0,1-2 0,6 5 0,-6-6 0,5 4 0,0-1 0,1 1 0,5 0-527,3 1 1,7-1 0,-2-1 0,5 4 0,5 3 0,4 3-2015,2 3 1,6 2 2054,5 2 1,0-8 0,11-8 0</inkml:trace>
  <inkml:trace contextRef="#ctx0" brushRef="#br0">21755 5424 21708,'4'-43'-752,"1"3"0,4 9 1,-5 13-1,-1 4 1,-3 2-1,-4 3 0,-4 3 1,-1 1-1,0 1 673,-1 1 0,3 2 366,-2 1 0,6 7 1,-2 6-1,4 8 0,2 7 1,2 6-1,2 8 0,-1 5-67,2 8 1,0 4 0,4 8-1,-2-1 1,-1 2 0,-1 4 0,-2-35-1,0 1 1,-1 1 0,-1-1-116,1 0 1,0 0 0,2 0 0,-1 1 0,2 35 0,-3-36 0,0 1 0,0 2 0,0 1 0,-1 1 0,0 1 62,2 3 0,-2 1 0,-1-1 0,0 0 0,1 6 0,0 0 0,-1 0 1,0 2-1,-1 2 0,0 1 0,0 1 0,0 1-96,0 1 1,0 2-1,0 5 1,0 0 0,0 0-1,0 1 1,0 0 0,0 1-1,0 1 1,0 0-1,0-3 1,0 0 0,0-1-1,0-1-175,0-2 1,0-2-1,0-1 1,0-2-1,0-1 1,0-2 0,0 0-1,0-2 1,0-5-1,0 0 1,0-4 0,0 0 30,0-3 0,0-1 1,0 30-1,0-7 0,0-8 1,0-9-1,0-4-389,0-3 1,0-10 0,0-5-1,1-4 1,4-5 0,5-3-1049,6-4 0,5-10 0,9-14 1509,5-10 0,-2 0 0,11-11 0,1-3 0</inkml:trace>
  <inkml:trace contextRef="#ctx0" brushRef="#br0">22075 5358 29645,'-18'-27'-2702,"0"0"1,5-4-1,4 15 2490,-1 4 0,-1 3 0,4 6 0,8-1 955,11 1 1,10 1-1,14 2 1,10 0-1,10 2 1,11 1-375,7 1 0,-30 1 0,2-1 1,3-1-1,0 0 0,3 0 0,1 0 1,3 1-1,1-1 0,1 0 1,1 0-193,-1 0 0,2 0 0,6 0 1,0 0-1,-3-1 0,0-1 0,0 1 1,0 0-1,-1 0 0,-1-1 0,-4 0 1,0 0-1,-3-1 0,0 0-237,-3 0 1,0 0-1,-2 0 1,-2 0-1,-4 0 1,-1 0-1,33-2 1,-8-1-1,-8-2 1,-8-1 23,-8 0 0,-1-3 1,-7 4-1,-1 2 0,-3 0 1,-5 0-1,-2-1 75,-2 1 0,-5 2 0,2 1 0,0 1 1,2 3-1,3 5 120,2 3 1,-1 3 0,9 1 0,0 4 0,1 0 0,2 5 0,0 4-146,-2 2 0,2 6 0,-6 0 0,-1 3 0,-2 3 0,-3 0 0,-1 3-290,-2-1 1,-10 9 0,1-1 0,-2 8 0,-2 5 0,-2 5 201,-4-33 1,0 0-1,-1 0 1,0 1-1,-1 2 1,-2 1-1,1 3 1,0 2-1,0 1 1,0 1-1,0 4 1,-1 0 0,-1 0-1,-1 2-161,0 0 1,-2 1 0,-3 7 0,-1 1-1,0 1 1,-1 0 0,0 3 0,-1-1-1,-1 2 1,-1-2 0,0-2 0,-1-1 300,1-2 1,0-1 0,-4 6-1,1-1 1,4-4 0,0-1-1,1-2 1,0-1 0,0-1 0,2-1-1,1-5 1,1-1 0,1-3-1,1-1-223,3-3 1,0 0 0,0 29 0,2 4 0,0-7 0,2-3 0,2-3-1,4-2-23,-1-2 0,4 8 0,-6-5 0,1-3 1,0-3-1,-1-2-77,1-1 1,-5-1 0,4-3-1,-4-6 1,-1-6 0,0-6 0,0-4-87,0-5 1,0-3-1,0-6 1,-1 1 0,-4-1 344,-4 0 1,-3-4-1,-1-1 1,-2-1-1,-3-1 1,-5 1-1,-8 1-269,-9 2 1,-8-4-1,-11-2 1,-8-2 0,29-2-1,-2 0 1,-4 0-1,-2 0 1,-6-1 0,-2 0 236,-3 0 1,-1-2 0,-2 0-1,-2-1 1,-4-3 0,-2-1-1,-4-1 1,0 0 0,-2-2-1,0 0 1,23 3 0,-1-1-1,1 1 116,0-1 0,1 0 1,0 0-1,-21-4 0,1-1 1,3 2-1,1-1 0,1 1 1,1 0-1,4 2 1,1 0-1,4 0 0,1 0 1,6 3-1,1 0 167,5 1 0,1 1 0,-32-5 1,13 4-1,8 0 0,12 0 0,12 3-108,9 2 0,10-11 0,3-3 0</inkml:trace>
  <inkml:trace contextRef="#ctx0" brushRef="#br0">20995 5704 32609,'0'-13'-3277,"0"-7"0,1 1 0,2 1 2875,2 5 0,4 3 1,-3-4-1,0 1 1,0 0 114,-3-1 1,-3 1 0,-6 1 0,-6 3 0,-6 5 638,-3 2 1,-1 8 0,-3 3 0,1 3 0,3 3 0,1 3-229,-1 4 0,6 3 1,0 2-1,6 1 0,3 3 1,5 4-1,4 4 222,6 1 0,10 0 1,9 1-1,9 1 1,9-2-1,5-6-24,3-4 0,3-7 0,-4-4 0,-3-7 1,-2-4-1,-7-5 0,-2-5 0,-8-7-842,-6-8 1,-3-13-1,-8-7 1,-7-6 0,-7-6-1,-9-1 461,-9 1 1,-16-6-1,-7 5 1,-4 1 0,-1 3-1,5 7 1,2 7-17,4 4 1,10 9 0,-1 4 0,6 6 0,5 4 0,5 7-995,5 5 0,7 11 0,7 6 808,8 5 0,13 5 0,4 6 0</inkml:trace>
  <inkml:trace contextRef="#ctx0" brushRef="#br0">21435 6410 30871,'0'-13'-9831,"0"0"9827,0-1 0,6 3 1,3 0-1,3 4 0,1 1 1,2 1-1,2 1 0,4-2 846,0-1 1,12 4 0,2-3 0,12 1 0,13 1 0,11 1-548,-31 2 1,3 0 0,9 1 0,2 0 0,5 1-1,1 0 1,3 1 0,3 0 0,5 2 0,3 1 0,-23-1-1,2-1 1,0 1 0,4-1 0,2 1 0,0-1-203,2 0 1,1 0 0,0 0-1,-1-1 1,1-1 0,0 0-1,4 2 1,1 0 0,0 0-1,-1 0 1,0 1 0,0 0-1,-1-1 1,-1 1 0,0 0-1,0 1 1,1-1 0,-2 1-1,-1-1 1,-1 0 0,0 0-94,-1-1 0,-1-1 0,0 1 0,-1 1 0,-1 1 0,0-2 0,-3 0 0,0-1 0,-1 1 0,-1 0 0,-1 0 0,0 0 0,0-1 0,-1 1 0,0-1 0,19 1 0,-2 0-118,-1-1 1,-3-1 0,-6 0 0,-3-1-1,-7 0 1,-3 0 0,-5 0 0,-1 0 0,27 0-1,-15 0 1,-10 0-735,-9 0 0,-11 0 0,-13 0 0,-16 0 277,-15 0 0,-15 5 1,-16 1-1,-9 0 575,-6 0 0,-2-2 0,1-4 0,-3 0 0</inkml:trace>
  <inkml:trace contextRef="#ctx0" brushRef="#br0">20928 6877 30077,'14'-34'-4048,"-7"7"0,-1 11 3866,0 5 0,-5 7 1,4 8-1,-4 5 0,-1 5 1,-1 3-1,-4 6 0,-2 2 134,0 1 0,-4 6 0,7 0 0,1 2 0,1 3 0,2 0-225,0-1 0,0 1 0,0-5 1,2 1-1,2 1 0,5-1 0,3-1-419,1-2 0,2-2 1,1-1-1,2-1 725,-1 1 1,-3 0-1,0-1 1</inkml:trace>
  <inkml:trace contextRef="#ctx0" brushRef="#br0">20755 7836 19076,'-27'-22'0,"1"1"471,-1 2 0,6 7 0,4 6 45,2 0 1,10 5-1,11-3 1,18 1-1,17 0 1,19-2 28,12 2 0,-27 2 1,2 1-1,8 0 1,1 0-1,5 0 1,1 0-1,7 0 0,1 0 1,5 0-1,0 0-369,-24 0 1,0 0 0,1 0-1,7 0 1,3 0 0,-1 0-1,1 0 1,0 0 0,1 0-1,0 0 1,1 0 0,0 0-1,1 0 1,1 0 0,0 0-1,-2 0 1,-1 0 0,1 1-177,-1 1 0,1-1 0,0 1 0,4-1 0,1-1 0,0 2 0,-4 0 0,0 0 0,-1 1 0,-1 0 0,-1-1 0,1 0 0,0 1 0,1-2 0,-1 1 0,-3 0 0,-1 1 0,1-2 0,-2 0 0,-1 0 0,1 0 0,1 1 0,1 0 0,-1 0 0,-5 0 0,-1-1 0,0 1 0,22-1 0,-1 1 0,-3-1 0,-1-1 0,-7 0 0,-2 0-44,-2 0 1,-2 0 0,-5-2 0,0 0 0,-4-1-1,-2 0 1,-4-1 0,-2 0 0,31-5 0,-12 2-1,-7 1-47,-8 0 1,-14 5 0,-8-4 0,-10 4-1811,-21 7 1901,-23 1 0,-2 6 0</inkml:trace>
  <inkml:trace contextRef="#ctx0" brushRef="#br0">20808 8543 16737,'-13'-6'0,"1"-3"-426,3-3 0,3 3 1,6 0-1,3-1 1126,6-2 0,8-1 1,15-1-1,7 1 1,7 0-1,4 1 0,6 2-255,3 1 0,-1 6 0,1-2 0,-2 4 0,-8 2 0,-5 4 0,-7 4-749,-3 2 1,-10 7-1,-9 1 1,-6 1-1,-7 0 1,-7 1-82,-12 3 0,-14 1 1,-12 2-1,-10-2 1,-9-1-1,-1-2 315,3 1 0,8-3 1,9-3-1,6-3 1,9-4-1,7-2 462,8-2 0,10 2 0,6-3 0,13-2 1,17-2-1,14-1-218,15 0 0,5-1 0,7-2 0,-2-2 1,0 2-1,-3 3 0,-1 5-1382,-3 4 1247,-7 3 0,7 1 0,-4 0 1</inkml:trace>
  <inkml:trace contextRef="#ctx0" brushRef="#br0">20728 9369 10971,'-8'-19'0,"-3"-3"0,2-2 352,2 2 1,2 2 0,5 7-1,2 1 171,2 3 1,16-1 0,12 4 0,11-1 0,15-4 0,16 1 0,-28 5 0,1 0-300,6 0 0,1 1 1,8 2-1,2 1 1,4-2-1,2 1 1,4 1-1,3-1 0,-24 1 1,1 0-1,2 0 1,2 0-1,2-1 1,-1 1-1,1 0 1,1 0-1,-1 0-115,1 0 0,0 0 0,1 1 1,2 1-1,1 1 0,0 0 1,-2 0-1,0 0 0,0 0 0,0 0 1,0 0-1,-1 0 0,1 0 1,0 1-1,-1-1 0,-1 0 1,-1 0-1,0 0 0,0 0 0,-1 0 1,0 0-99,-1-1 0,-1 0 0,0 0 1,-3 1-1,-1 0 0,1 0 1,0 0-1,1 0 0,-1 0 1,0 0-1,1 0 0,-1 0 1,-1 0-1,1 1 0,-1-1 12,0 1 0,-1-1 0,0 1 0,21 1 0,-1 0 0,-3 2 0,-2 0 0,-2 0 0,-1-1 0,-2-1 0,-1-1 0,-5 0 0,-2 0 0,-4-1 0,-1-1-372,-5 0 1,-1-1 0,-4 0 0,-1 0 0,32 0 0,-6 0 0,-10 0 0,-6-1 0,-10-4-274,-4-3 0,-2 0 0,-7-1 1,-3 0-1,-6 1 622,-5-1 0,-1-3 0,-6-2 0,1 4 0</inkml:trace>
  <inkml:trace contextRef="#ctx0" brushRef="#br0">20342 9755 29571,'0'9'-9831,"0"0"8844,0 2 1,1 0 0,4 3 0,4-2 0,2-3 2365,3-5 0,4-4 1,1-4-1,2-5 0,4-3 1,3-2-862,3 1 1,5-5 0,-4-1 0,2 0 0,3-2 0,2 0 0,1-1-719,0 1 1,-2-2 0,-2 5 0,-5 2 0,-3 1 0,-3 2-257,-3-1 1,-2 1 0,-7 1 0,-1 2 580,-3 1 1,-2 6 0,-4 0-1,3 6 1,1 6-459,4 3 0,1 5 0,1 4 1,0 3-1,1 5 0,-1 2 1,0 4-71,1-1 0,-3 0 1,0 3-1,-4-2 0,1 1 1,-2-2-1,1-3 451,0-3 1,2-7 0,5-2 0</inkml:trace>
  <inkml:trace contextRef="#ctx0" brushRef="#br0">21088 9862 13511,'-26'-30'0,"-1"4"0,2 7 1060,3 7 1,-2 9 0,5 10-1,-2 8-954,-3 4 0,3 3 0,-1 7 0,0 0 0,1 5 0,2 3 0,1 5 0,0 1-106,2 3 0,7 1 0,5 6 1,2 2-1,4 0 0,2 0-558,5-4 0,9-6 1,4 1-1,3-2 1,2 1-1,0-4 0,1-2-2349,3-4 2932,-3 1 1,11-2 0,-5-2-1</inkml:trace>
  <inkml:trace contextRef="#ctx0" brushRef="#br0">21475 10635 16839,'7'-21'-1156,"5"-2"0,-3 5 0,3 2 1081,1 1 1,1 1 0,-1 1 0,-1 0 0,-3-1 0,-5 1 0,-2 0 702,-2-1 0,-6 3 0,-5 2 0,-4 4 0,-5 4 0,-4 2-285,-4 4 1,-5 2 0,5 8-1,3 3 1,1 4 0,4 3-1,3 2-543,7-1 0,4 3 1,6 0-1,3 2 1,6-3-1,10-2 1,9-6-1136,8 0 0,8-4 0,5-7 1440,3-5 0,7-2 0,2-2 0</inkml:trace>
  <inkml:trace contextRef="#ctx0" brushRef="#br0">21901 10475 15325,'-13'-21'0,"0"-4"2791,-1 0-2321,1 9 0,6 11 0,2 10 0,5 2 1,3 4-1,5 0 0,2 4 0,6 1-1100,4 4 0,-3-1 0,6 5 1,0-2-1,4 2 0,3-1 152,1-1 0,0-2 0,-3-7 1,1 0-1,3-1 0,-3-3 0,-2-4 605,-5-4 1,2-1-1,-6-1 1,-4-4 0,-2-5-1,-4-5 1,-2-3 392,-3 2 1,-2 0-1,-2-1 1,-2 0-1,-3 2 1,-2 3 228,-2 3 1,-3 6-1,-4-1 1,-2 2-1,-2 2 1,-1 2-1,0 2-406,0 5 1,-1 4-1,-2 4 1,2 2-1,2 0 1,2 2 0,4 0-1006,4 2 0,5 2 0,6 2 0,0-2 0,3-1 0,8-2-2099,11 2 0,11-6 2935,11-5 1,15-6 0,9-7-1</inkml:trace>
  <inkml:trace contextRef="#ctx0" brushRef="#br0">22768 10448 18230,'-27'-37'0,"2"8"0,3 11 1835,4 11 1,3 5 0,0 2 0,-1 2-1734,-2 2 0,1-1 0,3 4 0,1 1 0,0-1 1,-1 4-1,2 2-512,4 5 1,-3-3-1,7 4 1,1 0-1,3 5 1,4 4-159,5 3 0,9 0 0,6-4 0,4-1 0,4 0 0,1-6 0,1-6 266,0-8 0,0-5 0,3-2 0,-3-4 0,-1-5 281,-4-7 1,5-9 0,1-8 0</inkml:trace>
  <inkml:trace contextRef="#ctx0" brushRef="#br0">23288 9982 18389,'0'-44'-542,"0"8"0,-2 11 0,-1 18 0,-1 7 616,1 7 0,-4 9 1,-2 5-1,-3 3 0,-3 7 1,-3 4-1,-4 10 1,-5 4-195,-4 5 1,3 7 0,-3-2 0,4 1 0,7-1-1,6-3-218,8-1 1,6-9 0,6-6-1,8-8 1,8-5 487,7-5 1,5-3-1,6-5 1</inkml:trace>
  <inkml:trace contextRef="#ctx0" brushRef="#br0">23288 10635 18389,'7'-31'-700,"-2"0"0,-5-2 0,-5 4 0,-2-2 0,-2 2 2805,0 6-945,0 4 1,0 5-1359,0 1 1,8 5-1,1 4 1,7 4-1,5 3 1,3 3-746,3 1 1,-3-4-1,2 2-585,-2-4 1,-6-1 1585,0 0 1,-6-6-1,3-1 1</inkml:trace>
  <inkml:trace contextRef="#ctx0" brushRef="#br0">22448 5797 27852,'-7'-9'-2267,"1"2"1,1 0 2392,1-1 0,-7 4 0,3-4 0,-3 1 0,1 1 0,2-1 0,1 1 0,1-2 705,0 1 1,8 4 0,6 0 0,6 6 0,2 6-1,3 1 1,2 2 0,1 0-685,-1 3 0,0 1 0,-5-3 0,2 1 0,-3-1 0,-3 0 0,-5 1-681,-1-1 0,-3-1 0,-8-3 0,-4-3 1,-4-2-1,-3 0 1145,-2-1 0,0-1 0,5-2 1,0 0-309,-1 0 0,8 0 0,6 1 0,9 2 0,8 2-724,5-2 0,3 0 0,2 0 0,-1 3 0,-1 1 0,-1 2 0,-3 0-1388,-2 0 1,3 1 0,-2 6 1839,0 2 1,3 0-1,3-5 1</inkml:trace>
  <inkml:trace contextRef="#ctx0" brushRef="#br0">22941 5784 28004,'-13'-25'-3546,"0"3"1,-1 8 4078,1 10 1,1 4 0,5 4 113,7 5 0,11-3 0,12 0 0,2 0 0,3 3 0,2 1 0,1 1-255,-2-3 1,-2-3 0,-5 2 0,-4 1 0,-5-1 0,-4 3-846,-4 2 1,-5-3 0,-6 0-1,-8 0 1,-5-2 0,-3-1 915,0 0 0,5-4 0,0 2 0,2-2-497,2-2 1,7 0-1,7 0 1,11 0-1,9 0 1,5 0 86,5 0 0,-2 1 0,2 4 0,-3 3 0,-2 4 0,-2 3-401,-6 3 0,-2-3 0,-11 2 0,-5 0 0,-8-1 0,-11 2 0,-9-2 136,-8-1 1,-7-2-1,-3-1 1,1-2-1,-1-2 1,4-2-625,5-3-138,5 4 0,11-4 1,5 6 967,5 1 0,11 2 1,8 1-1</inkml:trace>
  <inkml:trace contextRef="#ctx0" brushRef="#br0">24141 5877 8548,'-19'-6'0,"-1"5"138,-2-4 1,4 2 0,10-1 0,5-5-1,6-1 1,5-1 0,4 4 0,3 0 0,1 1 291,2 0 1,0-3-1,-5 3 1,1 0-1,-1 0 1,0 2 0,1-1 122,-1 1 1,-4-1-1,0 5 1,0 2 0,-2 2-375,-3 5 1,-2 3 0,-2 1 0,0 1 0,0 0-1,0 3-327,0 1 1,-5-1 0,1-3 0,1-1 0,2 0-351,1 1 0,0-6 1385,0 1 1,0-4-588,0 4 1,0-5 0,0 5 0,0 1 0,-2 2-1,-1 2 1,-1 0-69,1 4 1,1-3 0,2 3 0,-1-3 0,-2-2 0,-2 0-495,2 0 0,0 1 0,0-1 1,-1 0-1,1 1-7056,2-1 7318,1-5 0,11-8 0,4-8 0</inkml:trace>
  <inkml:trace contextRef="#ctx0" brushRef="#br0">24474 5757 8359,'-26'-13'2995,"5"6"-2525,3 2 1,17 4-1,8 1 1,8 0 0,3 0-1,-1 1 1,3 2-199,0 2 1,-3 5 0,0-1-1,-2 3 1,-3 1 0,-2 0-221,-1 1 1,-6-1-1,2 2 1,-4 1 0,-1 2-1,2-2 94,2-1 1,3-3 0,7-3 0,1-5 0,1-2 0,3-2 0,0 0-194,1 0 1,-3 0 0,-3 1 0,-2 4 0,-3 3-751,-5 4 1,-4 9-1,-6 7 1,-7 11 796,-8 8 0,-10 17 0,14-30 0,0 0 0</inkml:trace>
  <inkml:trace contextRef="#ctx0" brushRef="#br0">22408 7050 22457,'-7'-13'-1331,"-4"-1"1,5 1 0,0 0 1366,0-1 0,3 7 0,8 3 0,5 2 0,7 2 0,5 0 656,3 0 0,6 0 0,-1 2 0,-4 1 0,-3 2 1,-4 1-1,-3 2-514,-1-1 0,-3 2 1,-3 4-1,-5 2 1,-4 2-1,-6 2 0,-7 0-511,-8 0 1,-4 5-1,-3-3 1,0 1 0,0-1-1,4-2 175,3-3 0,3-5 0,5-3 0,1 3 0,3 1 214,5 1 0,10-6 1,6-2-1,5-4 0,4 1 1,3 1-538,1 1 0,2 2 0,-2-3 0,0 3 0,0 0 1,3 0 747,0-3 1,7-2 0,-1-1 0</inkml:trace>
  <inkml:trace contextRef="#ctx0" brushRef="#br0">23194 7077 19223,'-26'-34'-747,"-4"3"0,2 10 0,3 8 890,0 7 1,1 6-1,0 3 1,4 2-1,-1 1 1,3 2-1,2-1 1,5 4 16,4 0 0,-2 7 0,5 1 1,2 2-1,4 4 0,4 3 57,1 4 0,6 0 1,5-2-1,-2 2 0,-1 1 1,-1 1-1011,-1 0 0,-6-4 0,-2-1 1,-4-4-1,-1-4 630,0-2 0,-6-1 0,-1-4 0</inkml:trace>
  <inkml:trace contextRef="#ctx0" brushRef="#br0">22848 7103 11635,'8'-38'0,"0"-1"0,13-27 0,7 12 0,3 17 1746,2 11 0,4 8 1,-2 8-1,4 2-909,1 2 1,6 8 0,3 7 0,2 4 0,4 6 0,3 8-794,4 7 0,-29-15 0,-1 0 0,2 1 1,-1 0-1</inkml:trace>
  <inkml:trace contextRef="#ctx0" brushRef="#br0">24261 7130 8203,'-27'0'0,"1"0"0,0-1 0,4-2 340,4-2 1,4 1-1,0 4 1,2-2-1,2-1 1,3-3-1,2 0 1,7-1 241,5 0 1,5 2 0,3-2 0,1-1 0,3 2 0,1 1 0,-1 2-474,-3 1 1,-1 2-1,-2 2 1,-1 2 0,-3 5-1,-5 3-51,-2 1 0,-4 6 0,-2 4 0,-5 3 0,-3 2 0,-1 0-45,0-2 1,-1-4-1,2 2 1,2-4-1,3-1 1,1-2-144,3-2 0,1-2 1,2 0-1,2 1 1,2-3-1,5-2-13,3-4 1,6 1 0,1-2 0,0 1 0,2-1-1,0 0-121,2-1 0,4-1 0,4-2 0,3 0 264,0 0 0,11-18 0,-4-4 0</inkml:trace>
  <inkml:trace contextRef="#ctx0" brushRef="#br0">24727 7023 8203,'-34'-6'793,"-3"1"0,5-4 1,1 4-456,3 4 0,-5 1 0,11 0 0,2 1 0,4 4 0,4 5 950,3 6-1157,4-1 0,10 6 1,6-3-1,5 2 0,6 3 1,3-1 6,2 1 1,0-2-1,-1 1 1,1 1-1,0-1 1,-2-1-105,-3-2 1,-3 3 0,-7-3-1,-1 1 1,-4-1 0,-1-1-352,-3 1 0,-7-4 0,-5 2 0,-3-3 0,-2-4 0,1-3-1701,0-1 1853,-1-1 1,1-5-1,0 0 1,-1 0-1,1-2 1,1-2 369,3-5 1,-2-7 0,3-3 0,1-1 0,1 0 0,1-1 0,1-3 504,1-1 1,3-2 0,4-1 0,5-1 0,5-4 0,3 0-383,6 1 1,-4-1-1,0 4 1,-1-2 0,-2 1-1,-2 3-481,-4 5 0,-7-2 1,1 7-1,-2 0 1,-2 2-1,-2 1 0,-2-3-586,-5 0 1,-3-1-1,-1 5-1245,-1-1 1984,7 7 0,13 7 0,9 7 0</inkml:trace>
  <inkml:trace contextRef="#ctx0" brushRef="#br0">5399 4571 31032,'0'-9'-4916,"1"2"1,2 0 4273,2-1 0,-1 4 0,-5-4 0,-4 2 1,-4 3-1,-3 2 0,-1 1 0,0-2 1255,-1-2 1,-3 3 0,-1-4 0,0 4 0,-1 1 0,-3 0 0,-4 1-235,0 4 0,-5-3 0,0 6 0,-1-1 0,0-1 0,-4 2-115,-2-1 0,-4-3 0,-1 5 1,-1 0-1,1 0 0,0 0-50,-1 1 0,1-2 0,-5 1 0,1 1 0,1 0 1,0 1-1,3-2 4,2 1 1,1 2-1,0 3 1,1 1 0,2 2-1,3-1-316,1 3 0,2-4 0,5 6 0,-1 0 1,0 1-1,2-1 656,3 2-489,-3 1 1,10-3 0,-3-1 0,2-2 0,0-3 0,-2 0-109,2 2 1,5-7-1,2 2 1,-1-1-1,0 0 1,-1 1-1,4 0-197,1 1 1,1-1 0,5 2 0,0 1 0,2 3 0,2 1 58,5-1 0,3 4 0,3 0 1,1 2-1,3 2 0,1-2 104,-1-3 0,9 3 0,0-3 0,5 2 0,5-2 0,5-4 174,6-3 395,9-2 0,3-4 1,7-2-1,1-1 0,4-3 1,1 0-340,-35 0 1,-1-1 0,35-1 0,-2 5 0,-2 0 0,-1 1 0,1 2 0,-6 0-109,-2 2 0,6 0 1,-4 3-1,0-1 1,-3 0-1,-3 1 7,-3-1 0,1-1 1,1-2-1,2-2 1,0-2-1,0-3 1,2-2 525,6-1 0,-1 0 0,7 0 0,-1 0 0,-2 0 0,0 0-582,-1 0 0,2 4 0,-2 1 0,2-1 0,-2 1 0,1 1 0,0 1 0,-1 3 0,-2 2 0,1 0 0,-3-1 0,-2-3 0,-1 1 0,4-1 0,9-2 0,0-6 0,1 0 0,1 0 0,-38 0 0,1 0 0,0 0 0,1 0 0,-1-2 0,0-1 0,0 1 0,-1 0 0,0 0 0,0-1 0,1 1 0,0 0 0,2 0 0,0-1 0,1 2 0,0-1 0,0 2 0,-1-1 0,0 1 0,-1 0 0,0 0 0,-1 0 0,-1 0 0,1 0 0,36 0 0,-36 0 0,1 0 0,1 0 0,1 0 0,0 0 0,0 0 0,4 1 0,0-1 0,1 2 0,1-1 0,-1 2 0,1-1 0,-1 0 0,0-1 0,0 0 0,-2-1 0,0 0 0,-1 0 0,-1 0 0,0 0 0,-3 0 0,0 0 0,0 0 0,0 0 0,0 0 0,0 0 0,0 0 0,0 0 0,0 1 0,0-2 0,-1-1 0,0 0 0,1 0 0,-1-1 0,-1 2 0,0-1 0,36 0 0,-8-1 0,-4-2 0,2 1 0,-6 4 0,4 0 0,0 0 0,-4 0 0,0 0 0,-3 0 0,-1 0 0,3 0 0,-2 0 0,-2 0 0,2 0 0,1 0 0,0 0 0,2 0 0,-3 0 0,-2 0 0,2-2 0,0-1 0,-3-1 0,4-2 0,-4 3 0,1-2 0,3 2 0,-1 2 0,0 1 0,3 0 0,1 0 0,0 0 0,0 0 0,-2 0 0,-3 0 0,6 0 0,-10 0 0,2 0 0,-3 0 0,-2 0 0,4 0 0,-1 0 0,-1 0 0,4-6 0,-1-1 0,4-2 0,2 1 0,0 1 0,0 0 0,5 2 0,-1-2 0,1 1 0,-1 3 0,-4 1 0,-2 2 0,12-4 0,-7-1 0,2 3 0,4 0 0,-5 2 0,0 0 0,-1 0 0,-5 0 0,4 0 0,-3-1 0,1-2 0,-1-2 0,-3 2 0,4 2 0,0 1 0,-2 0 0,-1 0 0,-2 0 0,1 0 0,-1 0 0,0 0 0,1 0 0,-1 0 0,0 0 0,1 1 0,-1 4 0,2-2 0,1 4 0,2 0 0,-2-1 0,-3 2 0,-2-2 0,-2 0 0,-7-2 0,3-2 0,-2 0 0,1 3 0,5-2 0,3-2 0,3-1 0,0 0 0,2 0 0,1 0 0,4 0 0,-1 0 0,0 0 0,5 0 0,-2 0 0,0 0 0,2 0 0,1 0 0,0 0 0,7 0 0,-8 0 0,3 0 0,-1-1 0,-3-2 0,-1-3 0,-2-1 0,-4 2 0,2-2 0,3-1 0,-1 2 0,4-1 0,3 0 0,-9-2 0,5-5 0,-2 1 0,-4 1 0,0 0 0,-3 2 0,-1 0 0,1-10 0,-1 7 0,-3-2 0,0-1 0,0 0 0,1-2 0,3 0 0,-1 3 0,-3-1 0,0-3 0,-2 0 0,-1-1-155,3 3 0,-11-1 0,4 0 0,-4 0 0,-1 0 0,0 1-1716,0 0 1648,-6 3 1,5-1 0,-5-2-1,0 0 1,-3 2 0,-3 3-45,-1 3 0,-5 0 0,-1-3 0,-3 2 1,-5 1-48,-3-1 1,-7-2-1,2-1 1,-7-2-1,-8-3 1,-12-3-1,-12-1-15,-9 0 0,-3 0 0,-5-3 1,4 1-1,1 3 0,2 2 391,-2 3 0,3 1 1,-5 3-1,1 2 1,1 1-1,-1 0 1,-1 0 143,-2 0 1,-2 2 0,-3-4 0,-1 2 0,-5-1 0,-2-2-94,-6-1 0,32 6 1,-1 0-1,-36-6 1,0 0-1,1 1 1,2 2-1,-1 1-5,-3-2 0,4 4 0,34 3 0,-1-1 0,-1 1 0,1-1 0,-1 1 0,-1 1 0,0 0 0,0 0-48,0 0 0,0 0 0,0 2 1,0 0-1,0-1 0,0 0 0,0 1 1,0 1-1,0-1 0,0 2 0,0-1 1,0 0-1,0 0 0,0 0-20,0 0 1,1 0 0,-1 0 0,1 0 0,0-1 0,1 0 0,0 0 0,0-1 0,0 0 0,-1 0 0,1 0-1,-1 1 1618,-36-1-1629,2 2 1,5-4-1,0-1 1,-2 1-1,4-1 1,-2 0-17,0-3 0,1 5 1,29 0-1,0 0 1,-1 1-1,0 0 0,-2-1 1,0 0-1,-1 0 1,-2 0-1,2 0 0,-1 0-48,0 1 1,0 1-1,-7 0 1,-1 1 0,0-1-1,0 2 1,-2-1 0,-1 0-1,0 0 1,0 0 0,1 0-1,-1 0-82,1 0 1,0 0 0,2-1 0,1 2 0,0-1 0,1 1 0,1 0 0,-1 1 0,1 0 0,0 0 0,2 0 0,0-1 0,0 0 0,-1 0 169,-1-1 0,1 0 0,4 0 0,0 0 0,-6 0 0,-1 0 0,2 0 0,0 0 0,3 0 0,-1 0 0,0 0 0,-1 0 0,2-1 0,0 0 11,-2-1 1,1 0-1,-5 1 1,1 1-1,4-3 1,0 1-1,0 1 1,-1 1-1,-3-1 1,0 2-1,0-1 1,-2 0-131,-2-1 0,0 2 1,1 0-1,1 2 0,1 0 1,0 0-1,-1 0 0,0 1 1,-2 1-1,0-1 0,-1 1 1,0-1-12,2 1 0,0-1 0,-5 0 0,0 1 1,9 1-1,0 0 0,1-1 0,0-1 1,1-1-1,1 0 0,2-1 0,0 0 1,1 0-1,-1 0 102,0 0 0,1-1 1,0 0-1,1 0 1,-1-1-1,-1 0 1,-1 0-1,1 0 1,0 0-1,1 0 1,-3 0-1,1 0 1,2 0-1,-1 0 35,0 0 0,-1 0 0,-3 0 0,0 0 0,1-1 0,0 0 0,0 0 0,0-1 0,-4 0 0,1 0 0,0 0 0,-1 1-45,-2 0 0,0 1 0,-1-1 0,-1 2 1,1-2-1,0 2 0,1-1 0,0 1 1,0 1-1,1 0 0,2 2 0,0 0 1,1 0-1,1 1-73,0-1 0,1 1 0,3-2 0,2 1 0,1 1 0,0 0 0,1-1 0,0 0 0,2-1 0,-1 0 0,0-1 0,-2-1 74,0 0 0,-1-1 0,0 0 1,-1 0-1,-4 0 0,0-1 0,-2-1 1,-1 1-1,0-2 0,-1 0 0,-3 0 1,0 0-1,-1-1 0,1 0 61,-2 0 0,-1 1 0,-2 1 0,-1 1 0,3-1 0,-1 0 1,1 1-1,0 0 0,-1 1 0,0 0 0,3 1 0,1 0-61,1 0 1,1 2 0,-3 2 0,2 2 0,0 1 0,2 2 0,0-1 0,0 0 0,-1 0 0,1 1 0,2 0 0,-1 2 0,0 0-1,1 1-271,0 1 0,2-1 0,2-2 0,1-1 0,2-1 0,1-1 0,3 0 1,0 1-1,-27 7 0,9 2 0,8-2-444,7-1 1,-2-2 0,9 2 0,-2 1 698,1 2 0,1 6 0,-2-2 0,5 3 0,3 2 0</inkml:trace>
  <inkml:trace contextRef="#ctx0" brushRef="#br0">7105 7063 13987,'-25'-4'0,"3"-2"0,4-1 0,4-4 0,6-1 88,3-1 0,10 4 0,5 0 0,6 0 0,8 1 0,7-1 0,9-3 0,6-2 1,3 0-1,1 3 0,2 2 0,1 4 0,-1-1 0,-3 3 446,-6 1 0,6 2 0,-9 2 0,0 1 0,-2 1 0,-4 0 0,2 2-1993,3 3 1,-5-1 0,9 1 1456,-1 1 1,7 2-1,-1 1 1</inkml:trace>
  <inkml:trace contextRef="#ctx0" brushRef="#br0">9864 7077 17680,'-13'-6'-38,"0"-3"0,5 4 0,5 4 0,5 5 0,4 4 0,1 1 0,5-2 0,3-2 407,3-4 1,1-1 0,-1 0 0,2 0 0,4 0-1,1 0-15,3 0 0,8-1 1,1-2-1,6-2 1,7 1-1,6-2 1,8-2-127,6 1 0,-32 3 1,1 1-1,3 1 0,2 1 1,2-2-1,1 0 0,2 0 1,0 0-1,3-1 0,1 0-204,0 0 1,1 1 0,2 1 0,0 1-1,0-1 1,1 0 0,0 1 0,0 0-1,1 1 1,1 0 0,0 0 0,0 0-1,1 0 1,-1 0-110,-1 0 0,-1 0 0,2 1 0,-1 0 0,-1 0 1,0 1-1,2 0 0,-1 0 0,3 0 0,0-1 1,0 0-1,-1-1 168,1 1 1,0-2 0,-3 1 0,-1 0 0,1 0 0,0 0 0,0 1 0,1-2 0,1 1 0,0-1 0,0-1 0,1-1 0,0 0 0,0-1 65,-2 1 0,0-1 0,0-2 0,-1 1 0,2 2 0,0 0 0,-1 0 0,1 0 0,-2 0 0,-1 1 0,-2 0 0,0 1 0,-3 0 0,-1 0-180,-1 1 0,-2 0 0,-1 0 0,-1 0 0,0 1 0,-1 0 0,-1 0 1,1 1-1,-1 0 0,-1 0 0,-1 0 0,-1-1-80,35 0 0,-4-1 1,-2 0-1,-4 0 1,0 0-1,-9-1 1,-3-2-16,-5-1 1,-7-5 0,3 3-1,-4-2 1,-2-2 0,-2-2 0,-3 0-958,-1 3 1,2-1 0,-4 4 0,0 0 1082,2 0 0,-5 2 0,3 4 0,-3 0 0,-1 0 0</inkml:trace>
  <inkml:trace contextRef="#ctx0" brushRef="#br0">17502 8343 28938,'14'0'0,"-1"0"0,0 0 0,7 0 0,0 0 0</inkml:trace>
  <inkml:trace contextRef="#ctx0" brushRef="#br0">17649 8356 28590,'13'0'-121,"-5"-1"0,-5-4 0,-6-2 0,-8-1 0,-3 4 1,-6 2-1,0 2 0,-5 0 0,-4 0 418,-2 0 0,-6 0 0,2 0 1,-4 0-1,-2 0 0,-2 2-379,-2 2 0,-5-1 0,0 5 0,-7-1 25,-5 1 0,-6-5 1,-2 1-1,1-3 0,-4-1-22,1 0 0,-2 0 0,5 0 0,0 0 0,-1 0 0,-2-1 0,-1-2 360,2-1 1,33-1 0,0 1-1,-36-2 1,2 0 0,-2-2-220,1 1 1,33 5 0,0 0 0,2-2-1,1 0 1,-3 1 0,1 0 0,1 2 0,-1-1-1,-1 1 1,0 1-54,0 0 1,0 0-1,-2 0 1,0 0 0,0 0-1,-1 0 1,-1-1 0,-1 0-1,2 0 1,-1-1 0,-2 0-1,0 0 1,1 0 0,0-1-77,-1 0 1,0 1 0,-3 0 0,-1 1 0,2-3 0,1-1 0,-2 0 0,0 1 0,-1-1 0,0 1 0,0 0 0,0-1 76,1 0 1,-1 0 0,-1 0 0,0-1 0,1 1 0,1 0 0,-2 1 0,1 1 0,-1-1 0,0 2 0,0 0 0,0 1 0,-1 0 0,1 0 4,0 1 0,-1 0 0,-1 0 1,-1 0-1,-1 0 0,-1 0 1,-2 0-1,0 0 0,-1 0 1,0 0-1,-2 1 0,0 0-1460,-1 1 1,0 0 1439,5-1 1,-1 0 0,-9 4-1,0 0 1,4-2 0,0-2-1,0 2 1,-1-1 0,-1 0-1,0 0 1,0 1 0,1-1 48,-1-1 0,-1 1 0,-3 1 0,-1 0 0,3-1 0,-1 0 0,-1 0 0,-1 1 0,-1-1 0,0 1 0,0 1 1,1 0-60,1-1 0,1 1 0,-1 2 0,0 0 0,1-2 0,0-1 0,1 2 1,0-1-1,0 1 0,-1-1 0,3 1 0,-1-1 0,-2 1 0,1-1 5,-1 0 0,1 1 0,3-1 0,1 1 1,-3 1-1,0 1 0,1-1 0,0 0 0,1-1 1,0 0-1,-1-1 0,0 0 0,2-1 0,0 1 5,1 0 1,-1 0-1,-1-3 1,0 1-1,4 0 1,1 0-1,0-1 1,0-1-1,-1 1 1,0-2-1,1 1 1,1 0 21,-2 0 1,1 0 0,2 0 0,0 0 0,0 1 0,0-2 0,1 1-1,0-1 1,1 0 0,0-1 0,1-1 0,0 0 0,0 0 0,1 0-42,0 0 0,-1 0 1,1-1-1,0-1 0,0 3 1,1 0-1,-1 0 0,1 1 1,0 0-1,0 0 0,-1 1 1,1 0 4,0 0 1,0 0 0,0 0 0,0 0 0,-1 1 0,0 0 0,-2 1 0,0 0 0,-1 2-1,0 1 1,-3 1 0,1 0 0,-1 1 0,1-1 3,-2 1 1,1 0-1,-2-1 1,1 1-1,-3 0 1,1-1-1,1 1 1,1 0-1,-3-1 1,1 1 0,2 0-1,-1-1 24,-2 1 1,0 0-1,2-1 1,0 1-1,3 0 1,-1 1-1,1-1 1,-1 1-1,0-1 1,0 0-1,1 0 1,0-2 4,1 1 1,-1 0-1,1 0 1,1 0-1,3 1 1,1-1-1,1 0 1,0 0-1,0 0 1,1-1-1,3-1 1,-1 0-1,2 1 1,-1 1 29,1 0 1,0 0 0,4-2 0,0 1 0,1-1-1,0 0 1,1 1 0,0 1 0,3-1 0,-1 2 0,-36 7-7,4 4 1,7-1 0,2 3 0,2 1 0,2 0 0,4 1-243,4-1 0,8 4 0,7-3 0,0 5 1,1 2-1,0 4 0,5-1 181,5 1 1,3 8 0,7 1 0,0 4-1,1 6 1,3 2-193,4 4 0,0 10 0,0 2 0,3-33 0,1 1 0,0 4 0,-1 1 1,1 1-1,-1 1 0,0 3 0,0 1 132,0 3 0,1 0 0,0-4 0,0 0 0,1 5 0,0 1 0,0 1 0,0 0 0,1 1 0,0 0 1,1 3-1,0 1-43,2 3 1,1-1 0,-1-4 0,1 0 0,1 4 0,0 0 0,1 1 0,1-1 0,-1-2 0,0 0 0,1 1 0,1 1 0,-1-4 0,0 1-51,1-3 1,0 2-1,2 4 1,2 0-1,-2-4 1,0-1-1,0 3 1,1-1-1,1 1 1,0 0-1,-1-2 1,-1 1 0,1-1 1,0 1 0,4 3 0,1 0 0,-3-2 0,0-1 0,1 0 0,1 0 0,1 2 0,0 0 0,-1-2 0,-1 0-955,-1 0 0,0 0 996,4 5 0,0 0 1,-6-8-1,-1 0 1,6 5-1,0 1 0,0 0 1,-1 1-1,-1-3 1,0 1-1,-1 1 0,0-1 1,-1-1-1,0 0 35,1 2 0,-1 0 0,0 3 0,1 1 0,-1-3 0,0 0 1,0-2-1,0 0 0,-1 1 0,1-1 0,-1-2 0,1-1 82,1 0-1,0 0 1,1 3 0,0-1 0,-1-6 0,0-1 0,1 0 0,0 0 0,0 0 0,1 0 0,-1-2 0,1 0 49,0 1 1,0-1 0,-2-1 0,0-2-1,2 0 1,0 0 0,-2-2 0,0 0 0,-1 1-1,0 0 1,0-2 0,0 1 0,-1 1-1,-1 0-7,1-2 0,-2 0 0,-1 0 1,-1 0-1,0 1 0,0 0 1,-1 0-1,-2 0 0,-1 0 1,-1 0-1,0 1 0,0 0 0,-1 0 1,1 0-38,0-2 0,0 0 0,-3 0 0,1 0 0,2-2 0,0 0 1,-1 0-1,0 0 0,1 0 0,0-1 0,1-2 0,0 0-41,1-2 0,0 1 0,5 33 0,1 1 0,-2-8 0,1-3 0,0-3 38,-1 0 0,2-2 1,-7-7-1,-1-3 0,-1 1 1,-1-2-1,2 0 128,2-3 1,-1 0 0,-4-2 0,-2 2 0,0-2 0,-3 2-1,2-3 26,2-3 0,-4 5 0,1-7 0,1-2 0,3-2 0,3-3-211,1-1 0,2 2 1,-1-8-1,2 1 0,2-1 1,-2-2-1,1-2 140,-1-3 0,-3 4 1,5 0-1,0-2 1,-1 1-1,-2-1 0,0 2 11,2-2 0,4 3 1,2 0-1,0 1 1,4 0-1,4 1 11,4 3 0,11-3 0,6-1 0,5 0 0,10-4 1,3-3 1054,3-4-1023,-25-5 1,2-2 0,30-2 0,-29 0-1,2 0 1,-1 0 0,1 0 0,0 0-1,1 0 1,3 0 0,2-1 62,0-1 0,0-1 1,0 0-1,0 0 1,0-2-1,2 0 1,1 0-1,0 1 0,3-1 1,-1 1-1,5-1 1,0 1-1,2 0 1,-1 1-98,2 0 1,2 0 0,5-2 0,2 1 0,-2 1 0,-1 1 0,1 1 0,1 0 0,1 0 0,1 0 0,1 1 0,0 0 0,-22 0 0,1 0 0,-1 0-56,1 0 1,1 0-1,-1 0 1,1 0 0,0 0-1,0 0 1,-2 0-1,1 0 1,0 0 0,0 0-1,1 0 1,-1 0-1,1 0 1,0 0 0,1 0-1,2 0 1,0 0-1,1 0 1,0 0 0,0 0-1,0 0-90,1 0 1,-1 0 0,0 0 0,2 0 0,-1 0 0,0 0 0,-2 0 0,1 0 0,-1 0 0,1 0-1,0 0 1,1 0 0,2 0 0,1 0 0,0 0 0,-1 0 0,1-1 0,0 1 127,0-2 0,0 1 0,0-1 1,2 1-1,0 0 0,0 0 1,-3-1-1,1-1 0,0 1 1,0-1-1,0 1 0,0-1 1,2 1-1,0-1 0,1 1 1,0-1-1,0 0 0,0 0 107,2 1 0,1-1 1,-1 1-231,1-2 1,-1-1-1,1 2 1,-3 1-1,-1 2 1,1-1-1,0-1 1,1-1-1,0 0 1,1 1-1,1-1 1,0 1-1,-2 0 1,1 0-1,0 0 1,-1 0-1,0-1 1,0 1 60,-1-1 0,1 0 0,-1 1 0,-2 1 0,0 0 0,0 0 0,4 0 0,1-1 0,0 1 1,-1 0-1,0 1 0,1-1 0,-2 1 0,1 0 0,-1 0 0,1 0 0,-1 0 0,0 0 0,0 0 1,-1 0-1,1 0-46,-2 0 0,0 0 0,0 0 0,3 0 0,0 0 0,-1 0 0,1 0 1,0 0-1,-1 0 0,1 0 0,-1 0 0,0 0 0,0 0 0,-1 0 0,1 0 1,-2 0-1,0 0 0,0 0-12,1 0 0,-1 0 0,1 0 0,3 0 0,0 0 0,-1 0 0,0 0 0,-1 0 0,0 0 0,-1 0 0,1 0 0,0 0 0,0 0 0,0 0 0,0 0 0,-1 0 0,-1 0 0,0 0 0,1 0 0,0 0 0,0 0 4,1 0 0,-1 0 1,0 0-1,-5 0 1,0 0-1,1 0 1,1 0-1,1 0 1,0 0-1,-1 0 0,-1 0 1,1 0-1,-3 0 1,0 1-1,1-2 1,-1 1-1,1 0 1,0-1 91,0 0 0,1-1 1,-2 0-1,-4 2 1,-1 0-1,0-1 1,6 0-1,0-1 0,0 1 1,-3 0-1,1 0 1,-2 1-1,-1 0 1,-1 0-1,0 0 0,1 0 1,0 0-1,0 0 1,-2 0-1,1 0 1,-1 0-78,-1 0 1,0 0 0,1 0 0,4 0-1,1 1 1,-2 0 0,20 0 0,-2 2-1,-23-1 1,0 1 0,0-1 0,0 2-1,0-1 1,-1 1 0,24 1 0,-1 2-151,-1 0 0,-1 0 1,3 2-1,-1-1 1,-8-2-1,-1 1 1,-2 0-1,0-1 0,1 2 1,-1-1-1,-4 1 1,-1-1-393,0 0 1,-1-1 511,3 3 0,0-1 0,-7-4 0,-1-1 0,3 3 0,0 0 0,-3-1 0,0 0 0,-3-1 0,-1 0 0,0-1 0,0 0 0,-1-2 0,0 1 50,0-2 0,0 1 0,1-1 0,-1 0 0,-2 0 0,0-1 0,0-1 0,-1-1 0,1-1 0,0-1 0,-3 0 0,-1-2 104,0 1 0,0-1 0,-2-2 0,0-1 0,-2-1 0,0 0 0,28-15 0,-6 0 0,-8-2-46,-3-4 0,-8-2 0,-7-7 0,-2-2 1,-2-4-1,-4-5 0,-3-9-174,-5-7 1,-1-3 0,-8 32 0,-1-1 0,1-1 0,-1-2 0,1-2-1,0 0 1,-1-4 0,1-2 56,0 0 1,-1-1 0,1-3 0,0 0 0,0 0 0,-1-1-1,0-3 1,0 0 0,-1-1 0,0 0 0,-1-4 0,0 0-1,-1 3 1,0 0-30,-2 0 1,1 0-1,-1-1 1,-1 0-1,0 2 1,-1 0-1,-1-1 1,-1 0-1,-1-2 1,-1 0-1,-1 3 1,-1-1-73,-2 1 0,0 0 1,-1-6-1,-1 0 0,-2 2 1,-2-1-1,1 0 0,-1-1 1,-1-1-1,-1 0 0,1 2 1,-1 0 103,1 0 1,0 0 0,0-4-1,1 0 1,1 3 0,0 0-1,-1 0 1,0 0 0,0-1-1,-1 0 1,0 0 0,1 0-1,-1-1 1,-1 0 135,0 1 0,-1-1 1,1 0-1,0 0 1,0 0-1,0-1 1,-1-2-1,2 1 1,-1-1-1,1 1 0,-1 1 1,0 0-198,0 2 0,0 0 1,-1 1-1,0 0 1,-2 0-1,0 0 0,0-1 1,0-1-1,0 4 1,0 0-1,0-1 0,0 1 1,1 3-1,1 0-7,3 1 0,-1 0 1,-2-2-1,1 0 1,3 4-1,2 0 0,0 1 1,-1 0-1,1 1 1,1 0-1,-1 0 0,1 1 237,1 0 0,0 0 1,-3-1-1,0 0 0,2 0 1,0 1-1,-1 0 0,1 0 1,-1 0-1,1 1 0,2-1 1,1 0 331,0 0 1,1-1-351,-3-3 1,0 1 0,3 3 0,0 0 0,-2-2 0,0 0 0,1 0 0,1 0 0,0 1 0,1 0-7,-1 0 0,0-1 0,1-1 1,-1 1-1,0 1 0,1 1 1,-1 0-1,0 2 0,1 0 0,-1 0 1,1 3-1,-1 0 0,0 0 1,-1 0-145,-1 2 1,0 0 0,-1 1 0,-1-1 0,-2 2 0,0 1 0,0 0 0,-1 1 0,1 2 0,-1 1 0,1 1 0,-2 1 0,0 2 0,-1-1 14,-1-1 1,-1 1-1,-1-1 1,-1 1-1,0 0 1,-1 0-1,0 3 1,-1-1-1,-2 1 1,0 1-1,0-1 1,-1 0 53,1-1 0,-2 1 0,-3-1 0,-1 1 0,2 1 0,0 1 0,-3 0 0,-1 0 0,-3-2 0,-1 2 0,0-2 0,-2 1 0,-1 0 0,-2 0 25,1 1 0,-1 1 0,-3 1 0,-1 0 0,-4-1 1,-1 2-1,-2 0 0,0 2 0,-3 1 0,-1 1 0,-4 1 1,-2 1-1,-2 1 0,-2 1-50,-3 1 0,-1 1 1,-3 5-1,-2 2 1,23 5-1,-1 0 1,1 2-1,-2 0 1,1 0-1,-2 1 1,-2 1-1,0 0 1,-1 0-1,1 1 1,0 0-1,0 1 1,-2 0-1,0 2 1,0 0-52,2 2 0,-1 0 1,2 2-1,1-1 1,2 1-1,-1 2 1,1 2-1,-1 2 1,1 1-1,-1 2 1,0 0-1,1 1 71,0 2 0,1 0 0,0 1 0,1 0 0,0 1 0,0 1 0,-3 2 0,0 1 0</inkml:trace>
  <inkml:trace contextRef="#ctx0" brushRef="#br0">5785 9609 28749,'-13'0'-149,"-5"-5"414,0 1 1,5 0 0,6 2 0,1-2 0,3-5 0,0-2 0,0 1 22,-2 1 0,-5 6 0,1-3 1,-3 2-1,-2-1 0,-4 1 0,-4-1 1,-4 1-289,0 1 0,-1 2 0,-1-1 0,-2-1 0,-1-1 0,2 1 0,0 1 0,-2 2 0,0 0 0,3 2 0,1 1 0,2 3 0,-3 1 0,-2 0 0,4 4 0,-1-2 0,0 1 0,1 0 0,-1-1 0,0 3 0,-1-3 0,0 3 0,-1 1 0,0-1 0,0-3 0,-1 3 0,4-3 0,0 3 0,3 1 0,2 0 0,2 1 0,-4 3 0,6 1 0,0 0 0,3 0 0,0 1 0,1 0 0,0 0 0,-1-1 0,1-3 0,1 1 0,2 2 0,2-2 0,2-1 0,2-2 0,4 1 0,0 1 0,0 1 0,0 2 0,1-2 0,4-1 0,2 2 0,8 3 0,3-1 0,4 2 0,3-1 0,2 4 0,4 0 0,2-1 0,1 0 0,3 0 0,1 3 0,2 0 0,5-1 0,1-1 0,1-3 0,3-2 0,2-3 0,3-1 0,3-2 0,-8-1 0,5-1 0,1-4 0,5-1 0,5-3 0,6-2 0,-6-1 0,8 0 0,-35 0 0,1 0 0,-1 0 0,0 0 0,1 0 0,0 0 0,-1 0 0,-1 0 0,1 1 0,-1-2 0,5 0 0,0-2 0,-3 1 0,0 0 0,0-1 0,0 1 0,0 0 0,0 0 0,-1-1 0,-1 0 0,0-1 0,1 0 0,3 3 0,1-1 0,-5 0 0,1 0 0,35-1 0,-2 0 0,-7-1 0,-4 1 0,4 0 0,-11 0 0,0-2 0,1 1 0,-3-2 0,-2-3 0,-1-3 0,-6-1 0,2 0 0,-4-1 0,-2-1 0,-2-2 0,-2-6 0,1 1 0,2-3 0,-2-3 0,-5 0 0,-3 0 0,-3 1 0,-2 0 0,-4 1 0,-7-2 0,-3-2 0,-5-1 0,-3 1 0,-1 2 0,-7 1 0,-6 1 0,-8-1 0,-6 0 0,-5 1 0,-8-1 0,-3 6 0,-11 4 0,-3 2 0,-6 2 0,-3 1 0,-7 3 0,35 3 0,-1 1 0,-2 2 0,-1 0 0,0 1 0,-2-1 0,-1-1 0,-1 0 0,-1 1 0,0 0 0,-1 0 0,0 0 0,-2 1 0,1 0 0,2 2 0,0 0 0,3 0 0,1 0 0,1 0 0,1 0 0,1 0 0,0 0 0,1 0 0,0 1 0,1 1 0,0 1 0,-34 6 0,6 7 0,3 3 0,2 2 0,2 3-1214,2 1 0,9 1 0,3 1 1212,4 0 1,7-1 0,1 1-1</inkml:trace>
  <inkml:trace contextRef="#ctx0" brushRef="#br0">20368 4638 29546,'-25'0'-954,"2"0"-894,0 0 0,1 0 1848,-4 0 0,-1 0 0,0 0 0</inkml:trace>
  <inkml:trace contextRef="#ctx0" brushRef="#br0">19942 4651 29546,'-13'0'283,"1"-1"0,3-4 0,4-4-604,4-2 1,5 2 0,2 1 0,2 2 0,2 3 0,2 0 0,1 0 576,1-1 1,0 0-1,3 4 1,2 0 0,0 1-1,2 2 6,0 1 1,2 2 0,7-3 0,1 2 0,0-2 0,3 0-1,5 0-214,4 1 1,4 1 0,-5-5-1,-5 0 1,-2 0 0,-2 0-1,1 0 1,-3 1 0,0 2-341,-1 1 0,-5 1 1,4-5-1,-3 1 1,-6 2-1,0 2 0,-4-2 1,-1 0 356,-2 1 0,0-2 0,1 4 0</inkml:trace>
  <inkml:trace contextRef="#ctx0" brushRef="#br0">20902 4571 6621,'6'-26'0,"2"0"919,4 4 0,3 7 0,1 8 0,4 1 0,-1 3-187,0 2 1,-1 5 0,-5 2 0,-1 1 0,-3 5 0,-5 3 0,-2 4 0,-4 3-1499,-2 7 1,-5-3 0,-10 7 0,-8-2-1,-7 2 1,-4 1 845,-2 3 0,0 1 1,0 2-1</inkml:trace>
  <inkml:trace contextRef="#ctx0" brushRef="#br0">18942 5557 28723,'-13'-5'441,"7"3"1,7-2-1,10 2 1,8 2 0,5 0-1,5 0 1,4 0 0,5 0-1,5 0-434,6 0 1,3 0 0,4 2 0,5 1-1,7 1 1,3 0 0,2 1 0,-3-1 0,-2 1-8,-2 1 0,-5-5 0,-3 5 0,-5-1 0,-6-1 0,-5-1 0,-5-2 0,-9 4 0,0-1 0,-6-1 0,-2-1-3800,-4-2 3798,-1 0 0,-8 6 1,-1 1-1</inkml:trace>
  <inkml:trace contextRef="#ctx0" brushRef="#br0">20022 5437 28386,'-8'-32'-2794,"4"5"1,4 12 3249,4 11 0,8 3 0,8 2 0,0 2 0,4 3 0,1 1 0,2 4 0,1 1-375,3 1 0,-4 5 1,1 1-1,-6 2 1,-3 2-1,-4 2-1202,-4 2 0,-6 0 0,-7-1 0,-6 1 0,-8 1 0,-8 2 1,-8 2-1984,-5 2 3110,-9-4 1,-8 3 0,-6-7 0</inkml:trace>
  <inkml:trace contextRef="#ctx0" brushRef="#br0">18342 5731 27850,'8'-14'-3001,"4"7"0,-5 1 0</inkml:trace>
  <inkml:trace contextRef="#ctx0" brushRef="#br0">18356 5704 28684,'-8'-6'-1119,"4"-3"1,2-3 0,2-1 990,0 0 1,0 4-1,0 3 348,0 4 0,-6 5 0,-1 11 0,-3 1 0,-1 2 1,-2 6-1,0 0-654,-4-1 1,1 4-1,4-4 1,2 3 0,2 0-1,2-1 1,3-2 0,2 0-137,1-1 1,0 3 0,0-5 0,1 0 0,2 2-1,3-2 1,0 0 0,2-2-1273,-1-2 0,0 2 1916,2 1 1,9 6 0,-3-4 0</inkml:trace>
  <inkml:trace contextRef="#ctx0" brushRef="#br0">18182 6051 17359,'-12'-20'0,"4"-3"1742,3-3-1288,4 13 0,7 1 1,2 12-1,4 0 1,3 0-1,3 0 1,6 0-1,5 0-343,7 0 0,2 5 1,2 1 328,0 1 1,0 2 0,0 4 0</inkml:trace>
  <inkml:trace contextRef="#ctx0" brushRef="#br0">5932 10635 25721,'-7'-13'-1964,"-1"1"1,4 3 0,-5 5 1766,-3 2 0,3 2 0,0 0 0,-1-1 0,-1-4 0,3-4 0,3-3 0,4-1 0,1 0 0,-2-1 0,-1 1 0,-1 0-25,1-1 1,1 1 0,2 0 0,-1-1 0,-4 3 0,-4 2 411,-2 4 1,-3 4 0,1 1-1,0 1 1,-2 2 0,-1 2-1,-4-2 1,0-2 102,-4-1 0,-1 0 0,-3 0 0,-2 0 1,-1 0-1,1 0-16,2 0 1,-2 2-1,2 1 1,3 1-1,1 0 1,2 1-1,1 1-204,2 1 1,0-2 0,3 4 0,-2 1 0,2 2 0,1 1 0,1 0-356,1 1 0,1 4 0,2-1 0,1 0 0,0-3 1,0 0 340,0-1 1,2 0 0,-3 1-1,2-1 1,1 0 0,-1 1 76,-2-1 1,-2 0 0,-1 1 0,-1-1-1,3 0 1,0 2-100,2 3 0,6-3 0,-3 3 0,2-2 0,0 0 0,1 3 0,1 1-309,2-1 1,6 3 0,3-3-1,3 1 1,3-1 0,2-3 299,6-1 1,2-2 0,3 1 0,2-1 0,2 0 0,1 1-1,1-1-63,0 0 1,-3 1 0,3-1-1,-1 2 1,-2 1 0,0 3 0,0 0-142,-1 1 1,-2 2 0,-2-3 0,2 2-1,2 1 1,3-1 351,1-3 1,0-5 0,4-3 0,1-2 0,4-2 0,3-3 0,6-2 426,4-1 1,0-6-1,6-3 1,2-3-1,3-1 1,2 1 1033,2 3-1427,0-3 1,-33 11-1,0 0 1,1-3 0,-1 0-1,36-2 1,-1 3 0,-7 2-246,-1 1 0,4 0 0,-9 1 0,1 2 0,-3 2 0,-3-1 0,-2 1-16,0-1 0,-4 0 1,0-5-1,0-2 0,0-3 1,-2-1 1557,-1-4-1155,-1-1 0,-1-5 1,0-1-1,-1 0 0,-1 0 1,-2-1-1,0 0-102,0 0 0,-2 1 0,-2 5 0,-4-2 0,0 0 0,-1-1-523,-2-1 1,-1 5 0,-1-5 0,-2 0 0,-1 1 0,-2-3 0,0-2-49,-1-3 1,-2-1 0,-5-1-1,-1-1 1,0 0 0,-1-1 4,-3-3 1,-3-2 0,-6-4 0,-1 2 0,-4-2 0,-5 0 0,-7 0 189,-5 1 1,-9 8-1,-4 2 1,-8 6-1,-9 5 1,-10 4-1,-7 2-181,-3 4 0,33 5 1,-1 0-1,-3 2 1,-1 1-1,-1 1 1,0 1-1,-3 0 0,-1 1 1,2 1-1,0 0 60,1-1 1,1 1-1,-3 2 1,0 0-1,7 0 1,0 1-1,2 0 1,0 1-1,1 0 1,0 0-1,-30 11 1,3 1 198,3 0 0,12 8 0,-2 3 0</inkml:trace>
  <inkml:trace contextRef="#ctx0" brushRef="#br0">18102 11648 29969,'0'-21'-645,"0"-4"0,6 16 0,3 0 0,3 6 0,3 3 0,3 0 0,4 0 0,3 0 0,3 0 1117,3 0 1,9 0 0,9 0 0,3 0 0,4 0 0,5 0 0,10 2 0,-32-1 0,1 1-25,2 0 1,1 0-1,4 1 1,0 0-1,-2-1 1,0 1 0,2 0-1,-1 1-373,1 0 1,0-1 0,3 3 0,0-1 0,-3-2 0,0 0 0,0 0 0,1 0 0,-1 0 0,0 1-76,0 0 0,0-1 0,-4-1 0,0-1 0,-1 2 0,1 0 0,1 0 0,0-1 0,-1 0 0,0 0 0,0 0 0,0-1 0,-1 0 0,0 0 0,-1-4 0,0 0 0,-3-1 0,-1 0 0,1 0 0,0-1 0,33-2 0,0 0 0,-3-1 0,0 4 0,-3-4 0,0 2 0,-1 3 0,0 2 0,2 1 0,-6 0 0,-1 0 0,2 0 0,-2 0 0,0 0 0,5 1 0,0 2 0,4 2 0,4-2 0,1-2 0,1-1 0,0 0 0,-3 0 0,2 0 0,-2 0 0,-3 0 0,1 0 0,-2 0 0,-3 0 0,2 0 0,-3 0 0,-3 0 0,4 0 0,-3 0 0,-1 0 0,1 0 0,-7 0 0,-7 0 0,-4 0 0,-5 0 0,-2 0 0,-1 0 0,-6 0 0,-4 0 0,-1 0 0,-4 0 0,-2 0 0,-3 0 0,-2 0 0,0 0 0,-5 6 0,-2 2 0</inkml:trace>
  <inkml:trace contextRef="#ctx0" brushRef="#br0">5252 12301 30926,'-1'-22'-9831,"-2"0"9807,-2 2 0,1 11 0,4 9 1,1 6-1,2 3 0,3-1 1,2-1-1,3-1 0,6 0 361,5-3 0,9 3 0,6-2 0,6-1 0,7-1 0,5-2 0,4 0 0,2 0 181,3 0 0,4 0 0,3 0 1,2 1-1,-35 0 0,1 1 1,0 0-1,0 1 0,0-1 1,1 0-412,-2 1 0,1 0 0,1-2 0,1-1 0,-3 3 1,0 0-1,1 0 0,0-1 0,1 1 0,0 0 0,-1 0 1,1 0-53,-2-1 1,-1 2 0,37 6 0,-3-3-1,3 2 1,-36-4 0,0-1 0,0 1-1,-1-1 22,2 0 1,-1-1 0,1 1 0,-1-2 0,3-1-1,0-2 1,2 1 0,1 0 0,0 0 0,0 0-1,0 0 1,1-1 0,-3-1 0,0-1 2,-1-1 1,-1-1 0,6 0 0,0 0-1,-2 0 1,0 0 0,1 0 0,1 1 0,3-1-1,-1 1 1,-1 0 0,-1 1 0,0 0 0,0 0-81,-1-1 0,-1 2 0,-3 1 0,1 0 0,1-1 0,0 0 0,-2 1 0,1 2 0,-2 0 0,0 1 0,-2 0 0,-1 2 0,37 3 0,-9 0 0,3 4 0,-1-4 0,-5 1 0,1-2 0,-4-1 0,0-2 0,0-1 0,-2-4 0,0-1 0,1-4 0,-2-2 0,-2-1 0,5-5 0,-9 6 0,-1-1 0,0-1 0,-5 4 0,-1 0 0,-4-1 0,-2 5 0,1-3 0,-1 2 0,-4-1 0,-3 2-3808,-5 2 3736,-7 7 0,7-5 0,-4 5 1</inkml:trace>
  <inkml:trace contextRef="#ctx0" brushRef="#br0">6985 13247 26092,'-12'2'-916,"3"2"1,5 5 0,2 3 753,2 1 1,2 1 0,2-3 0,7-2 0,5-4 0,9-4 0,9-1-1,12 0 1,9 0 0,7 0 468,3 0 1,11 0 0,-36 0-1,1 0 1,3 0 0,1 0 0,1 0-1,0 0 1,2 0 0,0 0 0,2 1-1,-1 0 1,3 0 0,0 2-1,1 1 1,-1 1-276,2 1 1,0 0 0,0 0-1,-1 1 1,-1 0 0,0-1-1,0 1 1,-1 0 0,1-1-1,-1 0 1,0-1 0,1 0-151,2 0 0,-1-1 0,0-2 1,-1-1-1,-1 1 0,-1 0 1,0-1-1,-1 0 0,-1-2 1,0 0-1,0 0 0,-1-2 255,0-1 1,-1-1 0,1-1 0,-2 0 0,0 0-1,-1-1 1,-1 0 0,-1 0 0,-2 1 0,1-1 0,-2 1-1,1-1-71,-3 0 1,1 0 0,1 3 0,-1 1-1,33-1 1,-1 2 0,-1 4 0,1 2-125,1 5 0,0 3 0,-4 3 0,0 1 0,1 2 0,1-2-239,2-1 1,-33-8 0,0-1 0,34 7-1,1-1 1,-35-7 0,0-1 0,0-1-1,1-1 301,1-1 0,1-1 0,1 0 0,-1-1 0,-1-1 0,0-1 0,-1-1 0,0-1 0,0-1 1,-2-1-1,34-9 0,-3-2 149,-1 2 1,-6 1 0,-4 1-1,-2 3 1,-3 0 0,-2 4-1,-2 1-868,-2 3 0,-3-3 0,-5 2 0,-1 1 715,0 1 0,3 2 0,-9 0 0,-1 0 0,-2 0 0</inkml:trace>
  <inkml:trace contextRef="#ctx0" brushRef="#br0">6185 13580 29541,'-13'-25'-3938,"4"9"1,2-6 3821,1 5 1,1 11 0,5 8 0,0 10 0,0 9-1,-1 5 1,-4 4 0,-4 2 0,-4 1 0,-3 0-1,-2-5 1,2-5 0,1-3 236,2-1 0,1-4 0,1 1 0,2-4 0,1-3 1,0 1-1,2 3 0,0 4 19,-3 0 1,2 3 0,-2-3 0,-1 7 0,-2 4 0,-1 6-186,-1 5 0,-1-1 1,-1 10-1,-5 2 1,-2 5-1,-7 7 0,-1 3 24,-2 3 1,16-34-1,-1 0 1,1 6-1,1 0 1,0 1-1,0 0 1,-1 3-1,1 1 1,1 0-1,0 2-182,1 0 1,0 2 61,1-1 1,0 0 0,1-2 0,1 0 0,1 0 0,0 1-1,0 2 1,0 0 0,3 0 0,0 0 0,1 1 0,1 2 127,3-1 1,0 1-1,1 2 1,0 1-1,1-1 1,0 0-1,1 0 1,0 1-1,0 0 1,1 0-1,1 2 1,1 1-1,1 1 1,1-1-91,0 0 0,2 0 0,5 5 0,1 1 0,0-4 0,0-1 0,2 1 0,1 1 0,1 4 0,2 0 0,1-1 0,1 0-50,2 1 1,1 0 0,3 4 0,0 0 0,2-4 0,1-1 0,0-4 0,2-1 0,1 1 0,1-3 0,0-3 0,0-1 0,0 0 0,1-1 221,-1-1 1,0-3-1,-4-5 1,0-3-1,3 2 1,2-1 0,-2-2-1,1-1 1,-1-3-1,-1 0 1,-1-1 0,1-1 35,-2-2 1,0-2 0,-2-4 0,0-1 0,1 3-1,1-1 1,-2 0 0,1-1 0,26 24 0,-1-2 0,-3-1-501,-3-3 1,1-2-1,-5-1 1,-2 0-1,-2 2 1,-4 1 394,-6 1 0,0 2 0,-9-2 0,4 5 0,0 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3626 10075 16477,'-14'-6'-759,"3"-2"0,0-4 783,2-2 0,6 5 0,-3 1 0,2-3 0,-2-1 0,0-1 0,-1 0 0,-1 1 1,-1 2-1,1 2 0,-1 2 0,-2 3 0,0 2 0,-4 1 63,-3 0 1,-1 1 0,-5 2 0,3 2 0,2-1 0,3 1-1,1-1 1,2-1 0,-1-2 219,1-1 1,0 0 0,-1 0 0,1 0-1,0 0-71,-1 0 0,-1 5 0,-2 1 1,-6 0-1,-2 1 0,-1 0-244,-1 4 0,-9 5 0,-1 2 1,0-2-1,0 0 0,2 1 1,1 1 36,1-2 0,2-1 0,4-2 0,2 0 0,1 1 0,2 0 0,0 3 12,1 0 1,1 1-1,3-4 1,-2 0-1,0 3 1,-2 2 26,0 2 1,-1-4-1,-5 6 1,1 0-1,-1 3 1,0-1-24,1-3 1,-1 8-1,0-4 1,1 2 0,-1 2-1,0 0 1,1 1-93,-1-2 0,6-1 0,2-1 0,1 0 0,1-1 0,-1 0 0,0-3 137,0-1 0,1-1 0,2 4 0,-2-1 0,0 3 1,-1-2-138,-1 0 1,4 8 0,-4-7 0,1 4-1,0 2 1,2 4-43,1 2 0,-3 2 0,0 0 0,2 0 0,1 2 0,2 1 0,0 1 1,-1-1 0,1-7 0,1-5 0,2-2 0,1 0 1,-2 0-1,1-2 211,1-2 0,-6 8 1,4-7-1,-3 2 0,-2 2 1,1 1 9,0 5 1,0 2 0,-1 4 0,-3 1 0,0 4 0,-2 5-136,0 7 0,-1 5 1,-5 5-1,14-33 1,0 1-1,0 1 1,0-1-1,2 0 1,0-1-1,-7 32 0,4-6-75,0-4 1,2-6-1,4-6 1,2-6-1,1-2 1,1 1 259,1 1 0,0-5 1,0 1-1,-2-1 0,3 1 1,0-1-146,2 2 1,0 2 0,-1 2 0,-2 4 0,-2 4-1,1 2 1,-2 6-91,-3 5 0,-3 9 0,5-28 0,1 1 0,-1 3 0,0 0 0,1-1 0,-1 1 0,1-2 0,0 0-21,2-2 1,-1-1 0,0-4 0,0-1-1,0 33 1,3-7 0,0-6 0,2-7 0,2-5 242,2-4 1,-3-1 0,4 0-1,-4 0 1,1 0 0,1 0 69,1 0 0,1 0 0,-5 1 0,1 2 0,2 3 0,2 2-314,-2 2 1,-2 3 0,-1 5-1,-1 6 1,-2 4 0,-3 4-1,-2 2-46,3-35 0,0-1 0,-3 36 1,1-1-1,1-3 0,3-7 1,2-2-1,1-6 186,0-5 0,0 0 0,1-5 1,4-2-1,4 0 0,1-2 35,-1-1 1,3 8-1,-3-7 1,4 3-1,3 4 1,2 1-180,-2 5 0,-1 4 0,-3 7 0,-2 2 1,-2 7-1,-5-35 0,0 1 0,-1 0 1,0 1-148,1-1 1,0-2 0,-2 34 0,4-3 0,-2-5 0,0-8-1,3-6 1,0-5 422,0-4 1,2-7 0,-2-1 0,2-2-1,2 0 1,2 0-49,1 2 1,2-5 0,3 5 0,3-2-1,1 1 1,0 1-219,2-1 0,-1 1 1,1-2-1,-2 3 0,2 2 1,1-1-1,2 2-90,0 2 1,-1 1 0,-1 0 0,1 0 0,-3-2 0,2-2-1,-1-5 334,1-3 0,1-3 1,0-1-1,1-2 0,0 2 1,-1-1-90,1 0 1,4 0 0,0-3-1,0 0 1,2 2 0,2 1-1,4-3-195,1 0 1,-3-1-1,0-3 1,1 3-1,-1 1 1,2-1 0,-2-3 180,-2-1 1,4-2 0,-3 1 0,2-2 0,2-2 0,-1-1 227,-4 1 0,8-2 1,-1-1-1,2 0 0,3-1 1,1 0-295,2-3 1,2 3 0,0-1 0,-2-1 0,-1 0 0,0 1-24,-2-2 0,5-2 0,-3 1 0,3 1 0,0 1 1,-2-1-1,-1-1 100,1-2 0,-2-2 0,-1-1 1,-1-1-1,-3-1 0,0-1 1,0-2 167,1-4 1,4 0 0,-5 1 0,-2 3 0,2-3-1,-1-1-187,-1-1 1,3 0 0,2-1 0,0 1-1,2 0 1,-4-1-17,-2 1 1,3-2-1,-6-1 1,-1-2 0,2 0-1,-3 1 1,2-3 187,0 0 1,1 2 0,-2-3 0,-1 0 0,-3 2 0,0-2 0,-1 1-89,-1-4 0,1 3 1,-2-1-1,3-2 0,2-2 1,-2-4-161,-2-1 1,5-4-1,-3 2 1,0 0-1,-2-1 1,-4 0 19,-2-3 0,0 0 0,-3-1 0,-2-1 0,-2-4 0,-1-1 0,-2-4-9,-2 1 0,2-3 0,-9-5 0,1 0 0,-2 5 0,0 1 0,2 2 0,0 4 0,-1-2 0,1 2 0,-1 0 0,3-1 0,1 1 0,-2 1 0,1 2 0,-4 0 0,0 1 0,1-3 0,-1-1 0,0-1 0,0-1 0,-3 4 0,3-4 0,0-2 0,0-2 0,-3 0 0,0 6 0,0-3 0,1 2 0,-1-2 0,0 0 0,0-1-145,2-1 1,0 4 0,-2-3 0,2-1 0,-2 2 0,-2-1-112,-1 0 0,2 2 1,1-2-1,1-1 1,-1 2-1,-1 1 1,-2 2 374,0 1 1,0-2 0,0-2-1,0-2 1,0-3 0,-2-3 107,-2 1 1,2-5-1,-4 8 1,2-5-1,-2 2 1,-1-1-546,-4 4 0,4 1 0,-2-1 0,0 3 1,0 1-1,2 3 0,1 1-4,3 2 1,-3 0 0,1 2 0,1 1 0,0 3-1,-1 0 404,2 0 1,2-1 0,1-2 0,-2 2-1,-1-1 1,-1 1 0,1-1 78,1-1 0,1 0 0,-2 0 1,-2 3-1,2 0 0,2 0-473,1-3 1,-4 3 0,-1-2 0,1 1 0,-1-1 0,1-1 102,1-4 0,-3 1 1,1-3-1,1 4 1,0 4-1,-1-2 1,2 0 177,2 1 1,-4-1 0,1 6 0,1 0-1,0 0 1,0 0 121,-2 1 1,1 1 0,4-1-1,-1-2 1,-2-1 0,-2 0 0,1 4-280,-2 1 1,4-3 0,-4-1 0,2 1 0,-1 0 0,2 0 87,2 2 0,-3-4 0,-1 0 0,2 1 0,2-2 0,1 0 163,0-3 1,0 3-1,0-2 1,0 1-1,0-1 1,0 0-29,0-1 1,0-1 0,0-1 0,0 2 0,-2 3 0,-1 0 0,-1 2-161,1-1 1,-5 1 0,1 2 0,-2-1 0,0 1 0,-1 1 0,-2-1-6,-1-1 0,4 0 1,0 3-1,0-2 1,0-1-1,2 0 204,1-2 1,-3 1 0,4-5 0,3 1 0,-1 1 0,0-1-152,-2 1 1,-1 5 0,3-1 0,-3 3-1,-1 1 1,-3 2 0,-2 1 0,-2 3-90,1 2 1,0-3 0,-2 3-1,-1-1 1,-2 0 0,2 0 58,1 1 0,-3-4 0,0 0 0,2-2 0,0-2 0,1 1 155,1-1 1,-6-4 0,6 0-1,0 0 1,-1 0 0,1 0-59,1 1 1,0 2 0,-1 1 0,1 2 0,0 1 0,-1 4-131,1 0 1,-5-2-1,-1 4 1,0 1-1,-2-1 1,2 0-1,-2 2 1,0 1 0,-1 2 1,-4-1-1,-1 0 0,2-3 1,1 0-1,0-1 183,-4-1 0,1 4 1,-4-5-1,3 3 1,2-3-1,-1 1 19,0 0 0,-4 1 0,0 5 1,0 0-1,-2-1 0,-1 2-183,0 3 1,-4-1-1,2 4 1,-2 0 0,-2 0-1,0 2-12,0-2 1,0 4-1,-2-2 1,-1 1 0,-3 0-1,-1-1 1,-3 1 0,-2 0 7,-2-2 1,1 4 0,-2-4 0,-1 4 0,-3 2 0,0 4-97,-1 4 1,0 3-1,3 2 1,3 3 0,-4 3-1,0 4-132,-1 4 0,-2 2 1,6-2-1,3 3 0,3 5 1,5 1-276,4-2 1,9 4-1,0-2 682,3 6 0,1 4 0,0 6 1</inkml:trace>
  <inkml:trace contextRef="#ctx0" brushRef="#br0">7985 7423 19449,'-14'8'0,"1"-4"347,0-2 1,5-4-1,4-2-367,2-5 0,2 1 0,0-1-343,0-1 1,2 4 0,2 2 0,5 2 712,3 2 0,1 0 1,2 2-1,2 1 0,2 3 1,0 0-226,0-1 0,1 1 0,-4-3 0,2 2 1,-2-2-1,-1-2 0,-2-1 679,0 0 0,-4-4-636,0-1 1,0-1 0,3 2 0,-2-3-703,-1-1 168,-6-4 1,2 11-1,-10-4 1,-4 4 0,-4 1-1,-3 0 1,-4 1 327,0 4 0,3-4 0,-2 4 0,1-4 1,1-1-1,0 0 90,2 0-81,2 0 0,0 0 0,-1 0 1</inkml:trace>
  <inkml:trace contextRef="#ctx0" brushRef="#br0">6252 9302 8538,'13'-20'19,"5"2"0,0 9 0,-1 5 0,1 2-140,0 2 1,6-4 0,-2-1-1,3 2 121,2 2 0,-1 1 0,1 0 0</inkml:trace>
  <inkml:trace contextRef="#ctx0" brushRef="#br0">4759 4145 29900,'-6'-8'-7010,"4"-4"6893,-2 4 0,1 2 1,-1 1-1,-5 4 0,-3 1 1,-1 0-1,-1 0 0,-1 0 1,-1 0 633,-2 0 1,1 0-1,3 0 1,-1 0-1,-1 0 1,-2 0-142,2 0 0,1 0 1,0 0-1,-1 0 1,-2 0-1,2 0-151,1 0 0,2 0 1,0 0-1,-1 0 0,1 0 1,-2 0-46,-3 0 1,4 0-1,-6 0 1,3 0-1,-3 1 1,0 2 0,-4 3-111,-1 2 1,2-1-1,1 3 1,-1-1-1,-3 2 1,0 0-1,1 1-106,2-3 1,0 3 0,5-3 0,2 1 0,-1 1 0,1-3 193,-2 3 1,0-1 0,7 1 0,0-3-1,2 1 1,-1 0-173,-2 0 1,-1 0-1,1 4 1,2 1-1,1-2-1688,-2-4 1399,5 4 0,-1-3 0,4 7 0,-1 2 0,1-2 0,1-1 0,2-1-192,0-1 0,2 0 0,2 1 0,5-1 0,3 0 405,1 1 1,0-3 0,1 0-1,1-2 1,1 1 0,2 2 116,-2 1 1,3-4 0,0 0 0,2 1 0,3 2 0,1 0 0,2 0-72,-1 1 0,1-7 0,1 7 0,3-1 0,5 0 0,2 0 143,2-3 0,2 1 0,1-4 1,1 0-1,-1 0 0,-1-2 0,-2 1 169,0-1 1,0 2 0,0-3 0,-2 2 0,-1-1-1,-1 1-66,1-1 0,-5 0 1,-1-2-1,-3 1 0,-1 1 1,0 1-1,1-1 81,3 1 0,-3 1 0,5-3 0,-1 1 0,2-1 0,3-2 0,0-1 214,1 0 0,7 0 0,-3 0 0,2 0 0,4 0 0,-2 0-497,0 0 0,2 0 0,-2 0 0,-1-1 0,-2-2 0,-5-1 0,1 1 0,-1 1 0,2 2 0,-1 0 0,-4 0 0,-2 0 0,-1 0 0,4 0 0,-2 0 0,0 0 0,0-1 0,0-2 0,2-3 0,-1 0 0,1 0 0,-1 0 0,5 3 0,0-3 0,0 0 0,0 0 0,0 3 0,-1-3 0,-2 2 0,-1 1 0,-1 1 0,-1 2 0,-3 0 0,2 0 0,-2 0 0,0 0 0,0 0 0,0 0 0,-1 0 0,-2 0 0,3 0 0,0 0 0,0-1 0,0-2 0,1-1 0,-3 1 0,1-3 0,-1 1 0,2 2 0,-1 2 0,0-1 0,-2-1 0,-1-1 0,2-1 0,-7 5 0,2 0 0,0 0 0,-2 0 0,2 0 0,-4 0 0,3 0 0,-1 0 0,0 0 0,0 0 0,2 0 0,1 0 0,2 0 0,-1 0 0,3 0 0,0 0 0,2 0 0,-1 0 0,-2 0 0,-1 0 0,-1 0 0,1 0 0,0 0 0,-1 2 0,1 2 0,-5-2 0,1 2 0,-1-1 0,1 0 0,1 2 0,0-2 0,4 3 0,-7-2 0,1-1 0,0 0 0,2 0 0,1 1 0,2-1 0,4-1 0,0-2 0,0 0 0,0 0 0,2 0 0,-1 0 0,1 0 0,-2-2 0,-3-1 0,2-1 0,1 1 0,-2 1 0,0 2 0,2 0 0,0 0 0,-2 0 0,0 2 0,-3 1 0,1 1 0,1 1 0,2-4 0,1 2 0,0 2 0,1-2 0,3-2 0,-1-1 0,3 0 0,-5 0 0,2 0 0,2 0 0,-1 0 0,-1 0 0,-1 0 0,7 0 0,-3 0 0,0 0 0,2 0 0,-2 0 0,-2 0 0,2 0 0,-4 0 0,1 0 0,1 0 0,1 0 0,-1 0 0,2 0 0,2-4 0,1-1 0,0 2 0,-2 2 0,1-1 0,1-2 0,-6 1 0,9-5 0,0 1 0,-3 1 0,0-1 0,-3-1 0,0-2 0,9 3 0,-8-2 0,1 0 0,-4 0 0,-2 0 0,-3-1 0,-4-1 0,-3 1 0,-6 1 0,-2-1 0,-3-2 0,-3-1 0,1-1 0,-5 1 0,-2 0 0,-2-1 0,-1 1 0,0-2-253,0-3 1,0 4 0,0-6 0,-1 2 0,-2-1-1,-2 0 1,2 0-19,2 2 1,-4-2 0,-1 1 0,-1 4 0,-5 2 0,-3 3 83,-2-1 1,-12-2-1,1 0 1,-4 1 0,-7 3-1,-4-1 1,-6 0-135,-2 0 1,-6 6 0,2-3-1,4 2 1,-1-1 0,0 2 0,0 0 278,3-1 1,-1 2 0,5-4 0,2 2 0,2-2-1,1 0 244,0 0 1,2 0 0,0 3 0,3-3 0,-2-1 0,-2-2 0,-2 0 76,-4 0 1,3 6 0,-6-1 0,1 1 0,-1 0 0,-3-1-151,-6 1 0,2 1 1,-2 2-1,2 0 0,3 0 1,2 0-1,4 0 151,4 0 0,-5 0 1,7 0-1,0 0 0,1 0 1,4 0-32,-2 0 0,-2 0 1,-1 0-1,0 0 0,-1-1 1,-2-2-250,-2-2 0,-5 1 0,9-1 0,-5-1 0,1 0 0,2 1 0,2 2 0,-1 1 0,7 2 0,-7 0 0,5 0 0,0 0 0,-1 0 0,-2 0 0,0 0 0,6 0 0,1 0 0,2 0 0,-3-1 0,-2-2 0,-1-2 0,-3 1 0,8 2 0,-2-1 0,-3-1 0,0-1 0,1 0 0,-2 3 0,2-2 0,-2 1 0,-2 0 0,1-2 0,4 2 0,-4 2 0,5 1 0,-5 0 0,1 0 0,1 1 0,-2 2 0,2 2 0,-1-2 0,5 3 0,1-2 0,1-1 0,0-2 0,1-1 0,2 0 0,0 0 0,-2 0 0,-1 0 0,0 0 0,-2 0 0,-2 0 0,2 0 0,-7-1 0,3-2 0,-4-1 0,-1-1 0,-2 1 0,-2-1 0,-5 1 0,-3 2 0,-3-1 0,1-1 0,-3 1 0,0 1 0,1 2 0,-4 0 0,1 2 0,3 1 0,-1 3 0,1 0 0,-1 0 0,-2-2 0,5-4 0,0 2 0,-4 1 0,0 1 0,-1-1 0,2-2 0,-2-1 0,2 0 0,-7 2 0,1 2 0,-3 4 0,3 1 0,0 0 0,26-3 0,1 2 0,-35 13 0,36-10 0,-1 0 0,-2 1 0,0 0 0,0 1 0,0 1-500,0 0 1,0 1 0,-2 1 0,1-1 0,4-1 0,0-1 0,0 0 0,0-1 0,-34 12 0,5-3-1,7-2-1195,6-3 1,8 2 1568,1-5 0,3 4 1,1-10-1</inkml:trace>
  <inkml:trace contextRef="#ctx0" brushRef="#br0">1760 5104 30986,'-9'-1'-1259,"0"-4"1,0-4-1999,2-2 2061,-5 3 0,9-2 0,-5 4 0,1 0-834,-1 0 2238,6 2 1,-4 5 0,4 2-1,-2 2 506,-5-2 1,-3-2 0,-1-1 34,-1 0 0,1 0-827,0 0 0,1 1 1,1 2 165,3 2 0,-1 5 0,-5-1 0,2 3-13,4 1 0,-3 1 1,5-1-1,0 0 1,-1 2-1,1 1-46,0 2 0,-4 6 0,2 0 0,-1 4 0,1 6 0,-1 3 0,1 4-142,4 1 1,2 1 0,2 0-1,2 2 1,2 0 0,7-2 67,5-5 0,0-1 0,5 2 0,1-2 0,2-3 0,4 0 0,2-3 74,2-3 1,1 2 0,5-9 0,1-1 0,4-2 0,3-3-182,4-2 0,0-1 1,1-2-1,-4-2 0,1-1 1,-4 1-1,-3 2-1189,-6 2 0,-6 7 0,-4 3 0,-4 6 935,-8 8 1,1 5 0,-7 13-1</inkml:trace>
  <inkml:trace contextRef="#ctx0" brushRef="#br0">15156 5424 30320,'-6'-7'-7460,"3"1"6202,-5 6 0,3 0 1517,-4 0 1,5 0-1,-5 0 1,-1 0-1,-2 0 1,-2 0-1,1 0 1100,0 0 0,5 1 0,5 4-1143,6 4 1,11-2-1,8 2 1,3 0-1,3 0 1,2 0 26,1 1 1,6-3 0,0 1 0,4-2-1,4-2 1,-1 1 0,2 0 93,3 3 1,0-5 0,1 1 0,2-2-1,-1-1 1,0 2 0,0 2-240,-2-2 0,7 0 1,-3 0-1,4 1 0,2 0 1,1 1-4,1-1 0,3 1 0,-3-4 0,1 2 0,2 2 1,-5-2-96,-3-2 0,5-1 0,0 0 0,-4 0 0,1 0 0,-3-1 0,1-2 0,2-2 0,-3-5 0,4 1 0,-1-3 0,-2-1 0,-1-1 0,-3 1 0,-2 0 0,5-1 0,-6 1 0,1 0 0,-1-2 0,-5 0 0,-2 2 0,-2-8 0,-2 8 0,-1-2 0,-3-1 0,-1-1 0,-3 0 0,-2-3 0,-2 4 0,0-3 0,-3-2 0,-2-1 0,-2 1 0,5-4 0,-9 3 0,1-8 0,-4-1 0,-3 1 0,0 1 0,-2-1-166,-2-1 0,-4 0 1,-1 4-1,0 1 0,-1-1 1,-4 0-563,-4 1 1,-3-1 0,-1 0 0,-2 2 0,-1 2 0,-3 2 323,-2 2 0,0 1 0,-2 3 0,0-1 0,0-2 1,-3 2 220,0 1 0,-5 2 1,-2-1-1,0 1 0,-2-2 1,-1-1 191,-1-2 1,-4-1-1,5 3 1,-1-2-1,0 1 1,2 3-1,-1 0 200,2 1 1,0 0 0,4-1 0,-2 2 0,-1 4-1,1 2 1,2 1-33,2 1 1,-3-1 0,-2 5 0,-1 0 0,-1 0 0,-1 0 32,1 0 0,0 5 0,-2-1 0,2 1 0,-2-1 0,0 1 207,1-2 1,-1 2 0,6 0 0,2-2 0,0-2-1,3-1-79,-1 0 1,0 0-1,1 0 1,-1 0-1,0 0 1,1 2-1,-2 1-318,-3 1 0,1 1 0,-4-5 0,0 1 0,0 2 0,-3 3 0,-2 0-20,-1 0 0,0 3 0,2-3 0,1 0 0,3 1 0,-1-1 0,1 0 0,6 3 0,0-5 0,4 1 0,1-1 0,-1 1 0,2-3 0,-3 4 0,4-1 0,-1-2 0,-1 0 0,1 0 0,-1 3 0,-4 1 0,6-3 0,-8 5 0,-3 2 0,1 1 0,-4 1 0,-2 0 0,-5 1 0,-5 5 0,1 3 0,0 2 0,0-1 0,5 0-153,4 0 0,1-3 1,8-3-1,4-2 1,2 0-1,3 0 96,0-2 1,1 3 0,4-7 0,1 3 0,1 1 0,2 1 0,1 1-187,-1 2 1,2-2 0,1 3 0,1-2 0,3 0 0,0 4-194,-1 0 0,2 3 0,-2 3 0,2 2 1,2 4-1,0 5 0,0 4-82,0 3 1,0 5-1,2-3 1,4-1 0,5-4-1,9-7 526,5-4 0,0-6 1,9-5-1,-1-6 0,-1-1 1,4-2 1799,4-1-1533,9-3 0,-2-1 0,6 0 0,2 1 0,1 0 0,4-1-155,0 1 0,-2-3 0,3 4 1,-2 0-1,-1 1 0,0 2 0,-1 2-1723,0 1 1,-4 5 0,-3 1 0,-2 2 0,-2 4 1905,-3 5 1,-2-2 0,-1 5-1</inkml:trace>
  <inkml:trace contextRef="#ctx0" brushRef="#br0">14037 6770 30014,'0'-13'-4916,"-6"5"1,-2 6 5015,1 4 0,2 0 1,10 2-1,4-2 600,3-2 0,1 0 0,0 0 0,1 0 0,-1 0 0,0 0-420,1 0 0,-1 0 0,0 0 0,1 1 0,0 2-150,4 2 1,-1-1 0,3-4 0,-1 0-1,-1 2 1,2 1 0,0 1 144,1-1 1,3-1 0,-5-2 0,2 0 0,2 0 0,3 0-39,0 0 0,1 0 0,0 0 0,-1 0 0,1 0 0,0 0 1,1 0-303,3 0 1,-3 0-1,3 0 1,-3 1 0,-1 2-1,-1 1 1,1 1 307,0 1 1,-1-3-1,1 4 1,0-1-1,-1-3 1,1-1-21,0-2 1,-1 0 0,1 0 0,0 0 0,-1 0 0,0 0-224,-4 0 0,3 0 0,-4 0 0,1 0 0,-1 0 0,-1 0 0,0 0 0,0 0 0,1 0 0,0 0 0,3 0 0,-2 1 0,1 2 0,3 1 0,0-1 0,1 0 0,0 0 0,-1 2 0,1-2 0,0-2 0,-1-1 0,1 0 0,1-4 0,0-1 0,2 1 0,-2-1 0,2 1 0,-2 1 0,0-3 0,-1 2 0,-1 1 0,-1 1 0,-1 2 0,-2 0 0,2 0 0,0 0 0,-1 2 0,-2 1 0,0 1 0,0 1 0,2 0 0,1-3 0,1 2 0,-1-2 0,3-2 0,-2 0 0,0 0 0,6 0 0,-6-2 0,2-1 0,2-1 0,-2 0 0,-2-1 0,-2-1 0,0-1 0,2 4 0,1-2 0,-3 4 0,-1 1 0,1 0 0,-3 0 0,1 0 0,-3 0 0,3 0 0,1 0 0,0 0 0,2 0 0,1 0 0,2 0 0,-1 0 0,1 0 0,0 0 0,-1 0 0,1 0 0,1-2 0,2-1 0,1-3 0,-2 1 0,0-3 0,-3 2 0,1 0 0,0 0 0,-1 3 0,1-1 0,0 1 0,-1 2 0,1 1 0,-2 0 0,-1 0 0,-2 0 0,2 0 0,1 0 0,2 0 0,-1 0 0,2 0 0,2 0 0,1 0 0,-1-2 0,-2-1 0,0-1 0,3 1 0,-3-3 0,5 1 0,-1 1 0,2-1 0,2 1 0,0 1 0,-2 0 0,4 0 0,1-1 0,4 1 0,-1 1 0,3 2 0,-2 0 0,-8 0 0,8 0 0,2 2 0,-1 1 0,4 1 0,-1-1 0,-10-1 0,6-2 0,-10 0 0,-1-2 0,1-1 0,-4-1 0,0 1 0,-3-5 0,1 7 0,-2-5 0,-1 1 0,-4 0 0,0-3 0,3 5 0,-2-3 0,1 2 0,-1-1 0,0 2 0,0 2-120,2 1 1,-2 0-1,0 0 1,-1 0 0,0 1-1,0 4 1,0 2-1602,-1 1 1,3 8-1,-3-3 1,1 1 1547,-1-4 1,5 2-1,-4-5 1</inkml:trace>
  <inkml:trace contextRef="#ctx0" brushRef="#br0">13637 14527 8262,'-8'-6'0,"-1"-5"0,9-2 0,5 9 0,11 12 0,2 4 0,10 6 0,0-2 29,5-4 1,5 0 0,10-8 0,5-1 0,3-1 0,5-4 0,3-2 0,2-5 0,0-4 0,-1-4 270,0 0 0,3-8 0,0-2 1,-33 10-1,-2-2 0,0-1 1,-2-1-1,28-25 0,-8-1 1,-8-5-1,-9-2-350,-6 1 0,-6-8 1,-13 8-1,-6-2 1,-9 2-1,-10 6 1,-14 7 65,-11 7 0,-7 12 0,-17 8 0,-6 9 0,-3 8 0,33 3 0,0 2 0,-1 5 0,0 2 23,-4 4 0,0 3 0,2 4 0,1 2 0,1 3 1,2 3-1,2 1 0,2 3 0,1 5 0,1 1 0,1 3 1,2 0-1,1 4 0,2 0-472,3-1 1,3 0-1,3-1 1,5-1 0,6-4-1,4-1 433,3-1 0,1-1 0,-2-3 0,2 0 0,9 32 0,3-6 0</inkml:trace>
  <inkml:trace contextRef="#ctx0" brushRef="#br0">21448 5344 29171,'-1'-7'-503,"-4"2"1,-4 4 0,-2 1-1,-3-2 1,1-1 974,0-1 1,11 0-1,7 4 1,6 0 0,7 0-1,3 0 1,1 1-1,0 2-514,2 1 0,1 7 1,2-2-1,0 3 1,-1-1-1,1 0 0,0-2 1,-1 0 215,1-2 1,2 3 0,1-4-1,-2 0 1,2 0 0,-1-3 0,3-2 64,-1-1 1,7 0 0,1 0-1,5 0 1,2 0 0,1 0-240,1 0 0,-4-4 0,4 0 0,-1-1 0,0 1 0,4-1 0,1 1 0,1-2 0,-1 4 0,-2-2 0,-2 3 0,-1-1 0,-1-1 0,0-1 0,-3 1 0,-2-3 0,-1 1 0,2 1 0,1-1 0,1-1 0,-1-1 0,0 4 0,0-3 0,3 2 0,1-2 0,2 0 0,0-2 0,0 1 0,-6 0 0,1-4 0,-2 2 0,-2-1 0,0 0 0,0 1 0,-6-3 0,-3 3 0,-3-3 0,-1 0 0,-1 2 0,1 1 0,0-1 0,-5-2 0,0 0 0,2 2 0,-1 1 0,1-2 0,-2 0 0,1 2 0,2 0 0,-2 0 0,0 0 0,-1 0 0,-1-1 0,-4-2 0,3-1 0,-3-1 0,0 1 0,-4 0 0,-3-1-156,-1 1 0,-6 0 0,3-2 0,-1-1 1,-1-2-1,-2 2 0,-5-1-620,-6-1 1,-3 4 0,-3-6 0,-1 3 134,-2-1 0,-1 0 0,1 3 477,-4-2 0,-3 2 0,-2-3 0,2 3 0,0 2 0,1 0 0,-3-1 232,-1 1 0,3 0 1,-6-1-1,3 1 0,1 0 1,-1-1 48,-3 1 0,3 4 0,-4 2 1,4-1-1,0 2 0,-1 0 1,-4 3-214,-1 2 0,0 1 1,-3 0-1,1 0 1,-1 0-1,-1 0 1,-1 0 168,4 0 1,-4 0 0,4 0 0,-5 0 0,-3 1 0,-2 2 282,2 2 1,0-1 0,0-4-1,-1 0 1,0 0 0,-1 0-1,1 0 163,1 0 0,-3 2 1,0 1-1,0 1 1,-1-1-1,1-1-427,0-2 0,-3 4 0,3 2 1,-1 0-1,-4 1 0,-1 1 1,-1 1-93,0-2 0,-1 5 0,1-3 0,0 4 0,-1 3 0,1 4 0,0-1 0,-1 0 0,1 3 0,1-2 0,3-1 0,5 1 0,3 0 0,1 0 0,0 1 0,4 1 0,2 4 0,0-3 0,1-1 0,2 2-353,6 1 1,1 1-1,9-3 1,5-1 0,3 1-1,5-1 1,7-1 170,8-2 0,9 3 1,14-3-1,10 1 0,14 0 1,-23-10-1,2 0 0,7 0 1,3-1 24,5-1 1,1 0 0,3 0 0,1-1 0,11 0 0,3 1 0,-24-3 0,2 0 0,0 1 169,4 0 0,1 0 0,0 0 0,-5 0 0,0 0 0,1 0 0,7-2 0,0 0 0,-1 1 0</inkml:trace>
  <inkml:trace contextRef="#ctx0" brushRef="#br0">16303 16059 8328,'1'-9'-60,"2"0"550,2-1 1,-1 3 0,-4-2 0,0-2 4027,0 0-4021,0 3 0,-1 2 1,-4 6-1,-4 2 1,-3 1-18,-1 1 1,0 1 0,1-4 0,2 2 52,1 1 1,1 2 0,-2-3-394,1 2 0,2 1 0,-4-3 0,4 3 0,-1 0 1,3 1 11,-1 0 1,-5 2-1,4 5 1,-2-1 0,2 0-1,-1 1 41,1-1 1,4 0 0,-2 1-1,4-1 1,1 0 0,0 1 116,0-1 0,0 0 1,0 0-1,1 1 0,2-1 1,3 0-203,2 1 0,-4-1 1,5 0-1,0 1 1,0-1-1,0 0 1,1-1 22,2-3 1,1 3 0,0-5-1,1 2 1,-1-1 0,0-1 31,1 1 1,1-6-1,1 3 1,2-2-1,-1 0 1,1 1-1,1-1-76,2-1 1,0-2-1,3 0 1,-4-2 0,1-1-134,0-1 1,0-5-1,2 3 1,-2 0 0,-2-1-1,-1 1 1,0-2-211,0 1 0,-1-2 0,-3-4 0,-2-1 0,-2 1 0,-3 0-19,-1-1 1,-1 0 0,-5-3 0,0 0 0,0-1 0,-2-1 205,-2-4 1,-4 0 0,-5-1-1,0 3 1,-2 1 0,-1 0 0,-2 1 6,2 3 0,-4 2 0,2 4 0,1 1 0,-3 0 0,0 2-300,-1 2 1,-4 4 0,4 1 0,-1 0 0,0 1 0,-2 4-1,-1 4-757,-2 3 1,2 5-1,1 3 1,3 0 0,1 6-1,1 2 1119,-1 3 0,2 0 0,5-5 0</inkml:trace>
  <inkml:trace contextRef="#ctx0" brushRef="#br0">16196 17139 8185,'0'-14'0,"-1"3"307,-4 2 1,4-3-1,-4 3 1,4-3-1,2 0 1,2 2-1,3 2 1,0 1-1,2 1 1109,-1 0 1,-3-4 0,4 1 0,-1-1-415,1 1 1,-5 4 0,2 10 0,0 4 0,-1 2-428,-1 3 1,-1 4 0,-2 1 0,0 0 0,1 2 0,2 0 0,2 1 0,-2-2-90,-2-2 0,-1 1 0,0-1 0,0-1 1,0-3-487,0 0 0,0-1 0,0 0-1189,0 1 1,2-7 0,1-1-1,2-2 1,3 1 0,2-2-6817,2-2 8005,1-1 0,1 0 0,-1 0 0</inkml:trace>
  <inkml:trace contextRef="#ctx0" brushRef="#br0">16649 17272 8244,'8'-13'1945,"-4"-1"0,-1 7-1235,2 3 0,2-2 0,5 3 1,-2 4-1,-2 7 0,-2 5 87,-3 5 0,-2 1 0,-1 5 0,0-2 1,-1 1-1,-2 3-810,-2 0 0,-4-1 0,5-1 0,1-3 0,1-2 0,2-3 0,0-1-1188,0-1 1,0-6 0,2 0 1200,2-2 0,4-14 0,5-6 0</inkml:trace>
  <inkml:trace contextRef="#ctx0" brushRef="#br0">17129 16899 7801,'-13'0'41,"0"0"1,1-2 967,3-2 1,-2-3 0,7-7 0,1 1-125,2 0 1,7 1 0,2 1 0,4 4 0,3 1-389,3 3 0,-8 2 0,4 1 1,-3 0-1,1 1 0,2 3 1,-1 5-258,0 3 0,-4 2 0,-1-1 0,-3 2 0,-2 1 0,-1 3-306,-2 2 0,0-5 0,0 3 0,-2-1 0,-2 0 0,-5-2 0,-3-1-179,-1-2 1,0 1-1,-1-2 1,1-2-1,0-1 1,-1 0 13,1-2 0,4-1 0,2-4 605,1 2 0,12-3 0,7 4 1,3-4-1,2-1 0,1 0 1,2 2 161,3 2 0,-4-2 1,1 4-1,-2-2 0,-2 2 1,-2 0-1022,-2 0 0,-4 0 0,0-3 1,1 3-1,2 0 0,1 0 1,1-3-1412,-1-2 0,0-1 0,2-1 0,3-4 1896,4-4 0,3-3 0,2-1 0</inkml:trace>
  <inkml:trace contextRef="#ctx0" brushRef="#br0">17742 17125 9594,'9'5'629,"-1"1"0,-1 1 1,-1 4-1,1 0 0,-1 3 1,0 1-1,-3 1-133,-1 2 1,-4 4 0,-2-3 0,-4 2 0,0 1 0,-1-1 0,-2-2 0,1-1-1119,1 0 1,-3-1 0,5-3 0,-1-1 621,4 0 0,-3-5 0,-1-2 0</inkml:trace>
  <inkml:trace contextRef="#ctx0" brushRef="#br0">18129 16792 8498,'-7'0'4374,"2"2"-3432,10 2 0,2-2 1,8 4-1,1-2-602,2 0 0,6 5 0,-2-4 0,4-1 0,4 1 0,1-1 0,-1-1-76,-2-1 1,-1-2 0,-1 0-1,-1 0 1,-2 0 0,-6 0 0,-2 1-789,-1 3 1,-1-1-1,-1 6 1,-3 2 806,-5 1 1,-8 1 0,-4 0-1,-1 0 1,0 2 0,-2 2-1,-3 2 292,1 2 1,-3-4-1,7 4 1,-3 0 0,-1 0-1,1 1 1,1 1-1461,3 4 1,0-8 0,-2 8-1,1-2 1,0 0 0,0 2 0,0 0 884,-1-1 0,-2 1 0,-1 0 0</inkml:trace>
  <inkml:trace contextRef="#ctx0" brushRef="#br0">17036 17619 8364,'0'-8'1415,"6"2"1,-3 6 0,6 0-1090,1 0 1,2-4 0,1-1 0,1 2-1,-1 0 1,0 0 0,2-1 0,1 1-90,2 2 0,1 1 0,-2-2 0,0-1 1,1-1-1,0 1 0,0 1-502,-2 2 1,-1 0-1,-2 0 1,1 0-98,-1 0 1,-1-6 802,-3-3 0,-5 3-463,-8 2 1,-8 3 0,-6 1-1,0 0 1,-1 0 0,-2 1 45,0 3 1,-7-2 0,3 4 0,-2-2 0,-2 1 0,1-1 0,0 1 129,1-1 0,5 5 0,-1-3 0,1 0 0,2 0 1,2-2 44,3 2 0,6-4 0,3 2-157,5-2-3,4-2 0,11 0 0,4 0 0,4 0 0,5 0 0,3-2-4,1-2 1,4 2 0,-4-2 0,-1 1 0,-2 0 0,-3-2-22,-2 2 1,-4 2-1,-6 1 1,1 0-4318,-1 0 4303,-6 0 0,-7 6 0,-7 1 0</inkml:trace>
  <inkml:trace contextRef="#ctx0" brushRef="#br0">12424 7237 23416,'-8'-14'-1934,"2"5"1,5 2-1,-4 1 2701,-3 3 0,-4 2 0,0 2-653,3 4 0,3-2 0,8 4 1,2-1-1,6-3 271,7-2 0,0-1 1,9 0-1,2 0 1,0 0-1,1-1-50,3-4 0,-4 4 1,3-5-1,-3 2 0,-1-1 1,1 1-256,3-2 1,-3 4 0,3-2-1,-4 2 1,-4 1 0,0-2-1,-1-2-45,-1 2 1,-1 2-1,-3 1 1,0 0 0,0 0-1,-2 0-554,-2 0 0,0 0 0,1 0 509,-1 0 0,-4 0 1,0 0-693,1 0 0,-4 1 1,0 2-1,-2 3 680,1 2 1,5 1-1,-2 4 1</inkml:trace>
  <inkml:trace contextRef="#ctx0" brushRef="#br0">13090 7103 19091,'-15'-26'-3181,"-1"9"3067,12 4 1,1 10 0,7 2 0,7 4-1,5 0 541,6-2 0,8 4 0,4 0 0,3 3 0,4 2 0,1 2 0,-1 1-234,-1 1 1,-6 1 0,-3 1 0,-4 2 0,-5-1-1,-6 1 1,-5 1-783,-7 2 1,-8 1 0,-7 3 0,-6-1 0,-10-2 0,-6 1 0,-4-1-1560,-3 0 2180,3 0 0,-14-1 1,3-2-1</inkml:trace>
  <inkml:trace contextRef="#ctx0" brushRef="#br0">7625 7423 29899,'7'0'-1416,"-1"2"1,-6 2 0,0 5 0,0 3-1,0 1 1,0 1 1539,0-1 0,2-1 0,2-3 0,5-5 0,3-1 0,1 0 0,2 1 0,1-1 406,2-1 1,4 2 0,-2 1-1,-1-2 1,0 0 0,-3 0 0,1 3-502,0 1 0,-5-3 1,5 4-1,-1-1 0,-1-1 153,-1 0 0,4-2 0,1-4 0,1 0 0,0 0 1,1 0 55,3 0 0,1 0 0,2-1 1,-1-3-1,3-4 0,0-1-104,2 0 0,0 1 1,-2-6-1,0 1 0,2 0 1,-1-1-1,-2 1 0,-3 0-323,-3-1 0,2 2 0,-5 2 0,1 1 0,-1-1 0,-3-2 148,-1-1 0,-3-1 0,-2 1 1,-1 0-1,0-1-96,-2 1 1,4 0-1,-5-1 1,0 1-1,1 0 1,-1-2-1,1-1-24,1-2 1,-4-1 0,4 2-1,-1-2 1,0-2 0,2-2 0,0-1-15,0 2 1,-5-6 0,4 4-1,-2 0 1,-3 0 0,-2 4-193,-1 2 0,0-1 0,0 1 0,0 2 0,0 1 0,-1 3 80,-4 3 0,-2-3 0,-5 3 0,2-2 0,1-3 0,-2 1 1,0 1 165,-3 3 1,1-3 0,0 3 0,-1-4 0,1-3 0,0-2 0,-1 2 103,1 1 0,0-3 0,-2-1 0,-1 0 0,-4-1 0,1 4 165,0 1 0,-3 2 0,2 1 0,0 2 0,-4 2 0,0 2 0,2 3 1,-3 2 0,3 1 0,-4 0 0,1 0 0,1 0 0,2 0 79,-1 0 1,3 1 0,1 2 0,1 2 0,1-2 0,0-2 286,2-1 0,2 0 0,0 0 1,-1 0-1,0 0-71,-4 0 0,-1 0 0,-4 0 0,6 0 0,2 0 0,1 0-309,1 0 1,-5 0 0,1 2-1,0 2 1,1 5 0,0 3-415,-2 1 334,0 1 0,0-5 0,1-1 0,2 3 0,3 1 0,3 1-191,-1 0 0,2-1 0,1-2 0,1-1 0,3 2 0,2 1-138,1 1 0,0 5 0,0-1 0,0 0 0,0-1 0,0 2-71,0 4 1,0 3 0,0 3 0,0 2 0,0 4 0,0 3 0,0 4 0,0 1-186,0-1 1,5 2 0,4-1-1,5-4 1,2-1 0,3-4 212,2-6 1,6-1 0,4-5-1,0 0 1,0-4 0,1-2-1627,3-1 2082,0-1 1,5 0 0,0 1-1</inkml:trace>
  <inkml:trace contextRef="#ctx0" brushRef="#br0">17969 7023 8339,'0'-7'0,"6"-5"0,1 5 0</inkml:trace>
  <inkml:trace contextRef="#ctx0" brushRef="#br0">17982 6997 8339,'14'0'13,"-2"-2"0,-4-2 0,-3-5 305,-4-3 0,-2 5 222,-4 2 0,4 5 156,-3 5 0,4-4 0,4 4 449,5-4 0,-2-1 0,1-1-630,-2-4 1,-3 4 0,-6-2 0,-3 4-366,-2 4 1,4 5 0,-4-1 0,2 3 0,2 1 0,0 0 0,-1 1 0,2-1 153,2 0 1,1 1-1,-2-1 1,-1 0 0,-1 1-1,-1 1 1,1 1-1,-2 2 141,-1-2 1,-2-1 0,-5-1 0,1 3 0,0 2 0,-1 0-413,1 1 0,-5 2 0,1-3 1,0 0-1,2 0 0,4-1 1,0 0-412,2 0 0,0 0 0,-4-5 0,0-1-528,-1-3 0,1-3 0,1-8 0,3-2 0,5-5-216,2-3 1,2-3 0,0-1-1,2-3 1,2-1 0,5 1-1069,3 3 2190,-4-5 0,9 0 0,-2-5 0</inkml:trace>
  <inkml:trace contextRef="#ctx0" brushRef="#br0">17689 7037 7539,'-4'-18'0,"-2"0"0,0 2 0,-2 1 0,1 2 0,-2-1 36,2 1 1,-4 4 0,5 2 0,1-1-1,-3 3 538,1-1 0,-2-3 0,-3 3-124,3-2 1,5 5-1,8 0 1,5 5 0,3 4-1,3 1 458,2 4 1,4 2 0,4 3 0,-1 3 0,-2 1-1,2 2 1,1 0-444,2 2 0,-1 8 0,3-5 0,-1 1 0,1 0 0,-1-1 0,2 0-512,-2-1 0,0 1 0,-1-2 0,0-1 0,-1-3 1,0-2-1,-3-3-1572,-1-1 1,-5 3 0,-1-1 1618,-6 0 0,-4 3 0,-6 1 0</inkml:trace>
  <inkml:trace contextRef="#ctx0" brushRef="#br0">22261 7063 8532,'-7'-6'2467,"-3"4"-1908,5-7 1,2 6-1,8-2 1,4 4-261,2 1 0,3 0 0,0-2 1,3-1-1,2-1 0,0 1-126,1 1 0,2 2 1,-4 0-1,-1 0 1,1 0-1,0 0-108,-2 0 0,-1 2 0,-3 2-193,-3 5 67,3 3 1,-11 1 0,3 1 0,-4-1 0,-4 0 100,-5 1 1,-1-5 0,-1-1-1,3 1 1,-4 0 0,-3 0 120,-3 1 1,0-2 0,5-1 0,0 1-1,-1-1 1,1 2 60,0-2 0,-1 5 0,2-3 0,4 3 0,2 1 1,1 1 198,1-1-371,-1-6 1,7 5 0,1-3 0,4 3 0,4 0-1,5-2-15,3-1 1,3-6 0,5 1 0,0-2 0,-1-2 0,1 0 0,0 0-282,-1 0 1,-1 0 0,-2-2 0,-6-1 0,-2-1 0,-1 0-1201,-1-2 0,-4 4 660,0-2 0,-6 8 1,3 5 785,0 3 0,-5 1 0,5 1 0</inkml:trace>
  <inkml:trace contextRef="#ctx0" brushRef="#br0">17516 16672 8005,'-6'-7'254,"4"-5"1,-4 5-1,1-1 1,-4 4-1,-2 4 1,1 4 154,1 5 0,2-1 0,-4 0 0,2 3 1,-2 1-1,-4 2 0,-3 3-62,2 0 1,-1 7-1,0-2 1,-4 4 0,-1 0 261,-1 1 0,1 4 1,-3 0-1,1 0 1,4 0-420,0 0 1,-2 0 0,4-2 0,2 0-1,1 2 1,3-1-544,4-2 0,0-6 0,5 0 0,-3 2 0,0 0 0,0 0-2689,3-2 3042,-4-6 0,0 15 0,-7-3 0</inkml:trace>
  <inkml:trace contextRef="#ctx0" brushRef="#br0">5345 7090 8489,'14'-7'0,"-1"1"0</inkml:trace>
  <inkml:trace contextRef="#ctx0" brushRef="#br0">5105 7130 8500,'-7'0'98,"-3"2"0,5 2 1,2 5-1,3 1 0,5 1 1,4-3-1,2 3 0,4 1 230,3 1 0,3 0 0,8 1 0,5-1 0,6 0 1,3 1-1,3-3 0,3 0 0,3-4 0,1-1-127,1-3 1,3-1 0,1-2-1,-3 0 1,-3-2 0,-3-2 0,1-5-219,2-3 0,0-6 0,-3-1 0,-3 0 0,-3-2 0,-2 0 0,-3-2-60,1-3 0,-6-5 0,-4-3 1,-5-3-1,-6-6 0,-4-3-140,0-4 1,-7-3 0,-4-5 0,-6-4-1,-7-3 1,-6-1 0,-8 4 256,-6 4 1,-11 10 0,-13 5 0,-9 7 0,26 22 0,-2 3 0,-4 2 0,-3 3 0,-3 3 0,-1 2-100,-2 1 1,-1 3 0,-4 2 0,-2 3 0,0 3 0,0 3 0,0 2-1,-1 2 1,1 3 0,0 1 0,3 1 0,2 2 0,3-1 0,2 2-115,3 1 1,3 1-1,6-1 1,3 2-1,2 3 1,3 1-1,2 1 1,4 0-1,3-1 1,3 1-1,-6 31 1,19-4-1191,14-2 1363,9-27 0,5 0 0,5-1 0,4-2 0,11 5 0,0-1 0</inkml:trace>
  <inkml:trace contextRef="#ctx0" brushRef="#br0">12464 7343 31219,'0'-13'-1777,"0"3"0,-2 4 1,-1 7-1,-3 5 1,-1 3 1047,-3-2 1,2-1 0,-1-6 0,-1 0-1,-2 0 3131,-1 0-1780,-1 0 0,5-1 1,2-4-610,1-4 0,2-2 1,5-1 176,4 3 1,-2 3 0,5 7 0,3 2 0,1 3-96,1 2 1,5-1-1,1 3 1,2-2 0,4-2-1,3-3 1,5-2 39,1-1 0,3 0 0,7 0 0,5 0 0,3-1 0,3-4 228,3-4 1,-4 2 0,3 0 0,-6-1 0,-3 1-1,-4-2 1,-5 2-454,-7 2 1,-5-1 0,-5 2 0,-4 1 0,-3 1-775,-2 2 1,-7 2 0,-6 2-1,-7 4 1,-7 1 0,-3-2 765,-6-1 0,-2-2 0,-1-4 0</inkml:trace>
  <inkml:trace contextRef="#ctx0" brushRef="#br0">13104 7223 29465,'0'-22'-9831,"0"0"9524,0 0 0,1 16 1,3 4-1,4 7 1,1 1-1,0 0 1,1-2-1,2 0 556,1 1 0,1 5 0,-1-1 0,-1 3 0,-2 3 0,-3 1-552,-1 2 1,3 6-1,-4-1 1,-4 4-1,-5 3 1,-8-2-1,-6 1-521,-3-1 1,-1 1 0,-3-4 895,3-3 0,-9 3 1,3-4-1</inkml:trace>
  <inkml:trace contextRef="#ctx0" brushRef="#br0">16449 7063 8529,'6'-13'0,"-3"1"0,6 2 0,2 2-3,0 3 0,3-1 1,-2 1-1,-4-4 1,-2-3 1167,0-1 0,-4 4 0,2 0 0,-1-1-531,2-2 0,-4 6 0,4 6-479,-4 8 0,-1 3 1,-1 3-1,-4-1 0,-2 0 1,-2 1-1,0 1 312,-1 2 1,-2-5 0,-2 4 0,1 1 0,0-2 0,-1-1-30,1 0 0,0 3 0,-1 3 1,1 0-1,0 3 0,-1-1 616,1 0-985,0 0 0,-1 3 0,1-1 0,0-2 1,-1 1-1,3-1-742,2 0 1,-2-6 0,5 4-1,0-3 1,-1 1-2176,0-2 1,5-8 2847,2-8 0,6-12 0,7-9 0</inkml:trace>
  <inkml:trace contextRef="#ctx0" brushRef="#br0">16209 7170 8509,'-7'-33'1036,"3"-2"0,2 8 1,1 7-312,-4 8 1,4 7-1,-4 10 1,4 4 0,1 2-271,0 3 0,3 1 0,4 2 0,7 6 0,2 2 0,3 1 0,5 1-738,5 0 0,5 4 1,6 0-1,0 0 1,0 0-1,2 0-2994,2-1 3277,-2-2 0,4-1 0,-6-1 0</inkml:trace>
  <inkml:trace contextRef="#ctx0" brushRef="#br0">22901 7437 26495,'8'-6'-4973,"3"-2"5199,-2-5 1,3 1 0,2 2-1,-1 2 1,0 1 0,1 1-1,-1 0 1,0 3-99,1 2 1,-7 7 0,-3 2 0,-4 4 0,-4 2 0,-5 0 0,-3 4-1,-3 3-228,-2 0 1,0 2-1,-5-3 1,0-1 0,1 2-1,3-2-874,4 0 0,0-1 0,2-5 1,3 0-755,5 1 0,11-7 0,8-4 1724,6-6 0,19-10 0,-4-8 0</inkml:trace>
  <inkml:trace contextRef="#ctx0" brushRef="#br0">23421 6943 8477,'0'-20'-251,"0"5"0,-1 8 211,-4 1 1,4 0 0,-2 3 0,6-2 1127,6 2 1,2 2 0,3 1 0,-1 1 0,-1 4-608,-3 4 0,1 2 0,-5 4 0,-2 2 1,-2 3-1,-2 4 0,-2 6-380,-2 2 1,-5 1-1,2 5 1,0 4-1,-1 1 1,-2 3-1,-1 1-3472,-1 0 0,6 4 3371,2-7 0,-2 1 0,-1-5 0</inkml:trace>
  <inkml:trace contextRef="#ctx0" brushRef="#br0">16609 16886 8120,'-1'-20'90,"-4"7"1,2 6 0,-5 8 0,-3 3 0,-1 4 0,-1 1 0,0 0 0,-1 1-1,1 2 733,0 1 1,-5-1 0,-1-2 0,-2-1 0,-3 2 0,-1 0 0,-2 3-405,1-1 0,-7 0 0,-1 2 0,-3 3 1,0 4-242,0 3 0,-4 2 0,5 0 0,0-1 0,2 3-666,3 2 1,8-2 0,-6 5 0,9-1-1,3-2 1,7 0 487,3 0 0,-4 6 0,4-3 0</inkml:trace>
  <inkml:trace contextRef="#ctx0" brushRef="#br0">12144 7410 31831,'0'9'-271,"0"0"0,1 0 0,4-2 0,4-3 1,2-2-1,4-2 0,3 0 0,4 0 1,5-2-1,3-2 0,2-3 0,2-2 271,3 0 0,2 4 0,1-2 1,1 1-1,2 3 0,2 2 1,-2 1-1,-2 0 0,-1 1 1,-2 2-195,-2 1 1,1 2 0,-6-3 0,0 2 0,0-2 0,-1-2 0,-5-1-92,-6 0 0,1-1 1,-3-2-1,-2-3 1,-4-2-1718,-7-2 1337,-2-2 0,-8-7 0,-2-2 0</inkml:trace>
  <inkml:trace contextRef="#ctx0" brushRef="#br0">12957 7343 30030,'-9'-10'-3882,"0"-3"1,5-4 3591,-5 4 1,4 7 0,-2 8 0,0 8 0,-2 8 0,-6 2-1,-6 4 1,-4 1-1240,-2 2 1299,7-6 1,-6 4 0,6-4-1</inkml:trace>
  <inkml:trace contextRef="#ctx0" brushRef="#br0">3333 15579 18002,'7'-1'-471,"-1"-2"1,-2-3 137,1-1 0,4 2 0,-3-4 1,-1-1-1,3 0 0,-1-1 1,4 2 662,1-1 1,-4 4 0,1 2-1,2 2-211,1 2 1,1 0 0,0 0-1,1 0 1,-1 0-321,0 0 1,0 5-1,1 1 169,-1 1 1,6 2 0,2 4 0</inkml:trace>
  <inkml:trace contextRef="#ctx0" brushRef="#br0">12250 8050 29556,'-13'0'643,"6"-6"-2230,2-3 1,5 0 1463,5 4 0,-4 3 0,5 10 0,0 3 0,3-1 1,3-1 478,1-5 0,5-2 1,1-2-1,2 0 0,4 0 1,3 0-35,3 0 1,6-2 0,-3-1 0,2-1-1,-1 0 1,2-2-336,2-3 0,-3 1 1,-2 1-1,-2 0 1,-1 1-1,-1-2-329,-3 1 0,1 2 0,-9-2 0,0 1 1,0 3-859,-2 2 1,-4-2 141,-4 3 0,-3-2 0,-5 10 1415,4-2 1,2-8-1,7-5 1</inkml:trace>
  <inkml:trace contextRef="#ctx0" brushRef="#br0">13010 7930 32767,'-12'-27'-7471,"3"0"6762,4 1 1,5 24-1,1 5 1,2 5 0,3-1-1,1 0 884,4 1 1,1-4 0,2 5 0,4 1 0,4 4 0,2 2-108,-2 2 1,2 0 0,-5-4 0,-1 3 0,-2 1-1,-4-2 1,-1 0-285,-4 2 0,3-3 0,-5 2 0,-2 0 0,-5-1 0,-5 3-122,-7 2 1,-9 1-1,-4 5 1,-7 0-1,-6 1 459,-4 3 1,2-3 0,-4 4 0</inkml:trace>
  <inkml:trace contextRef="#ctx0" brushRef="#br0">17556 16246 17894,'-14'-14'-3226,"1"7"3460,0 3 1,7 2-1,6 2 1,9 0 0,7 0-1,6 0 1,3 0 0,4 0-1,2-1 1,4-2 0,4-2 71,1 2 1,-2 2-1,1 1 1,-1 0-1,4 0 1,1 0 0,3 0-1,1 0-366,0 0 1,4 0-1,-7 0 1,-1 0-1,-1 0 1,-2 0-213,0 0 0,-6 0 0,-2 0 1,-1-2-1,0-1 0,-1-3 1,-3 1-373,-5-1 0,2-3 0,-7 3 0,0 0 0,-2-2 575,-2 1 1,0-8-1,1-5 1</inkml:trace>
  <inkml:trace contextRef="#ctx0" brushRef="#br0">18689 16059 16225,'1'-18'-2433,"4"2"2792,4 4 1,7 5 0,2 7 0,0 0 0,-1 0 0,3 0 0,-1 0-408,0 0 0,3 4 0,-4 2 0,-2 0 0,-1 2 1,-2-1-1,-1 5-307,-3 4 1,-1-1-1,-5 4 1,1 0-1,-1 4 1,-2 0-240,-1 0 0,-4 0 0,0-5 0,-1 0 0,1 0-1399,-1-1 1927,1 1 1,10-5-1,1 1 1</inkml:trace>
  <inkml:trace contextRef="#ctx0" brushRef="#br0">20049 15753 8565,'0'-14'-235,"0"1"0,0 4 1506,0 0-721,0 6 1,-5 8 0,-1 8 0,0 3 0,-1 4-187,-1 2 0,0 3 1,-6 3-1,1 2 1,0 2-1,1 1 19,3-1 0,1 4 0,5-3 0,-1-1 0,1 2 1,2-1-1,1-1-827,0-2 0,4-6 0,3-4 1,4 1-1,4-2 0,1 1 0,2-6-3641,-1-3 4085,7 1 0,3-5 0,7 6 0</inkml:trace>
  <inkml:trace contextRef="#ctx0" brushRef="#br0">19382 15539 8499,'0'-13'0,"-4"0"125,-1-1 161,1 7 1,4 0 0,1 4 0,2 0 7,2 4 0,-1 5 0,-4 7 1,0 2-1,0 3 0,0 6 1,-1 5-1,-2 8 0,-2 6-110,2 6 0,0 15 1,0 8-1,1-31 0,-2 0 1,0 4-1,-1 0 0,-1 3 1,-2 0-165,-2 3 1,-1 1 0,-1 1 0,-1 0 0,-1 2 0,0 0 0,-1 0 0,0 1 0,-1-1 0,-1 1 0,1 0 0,-2 0-20,0 2 0,-1 0 1,0-2-1,-2 1 0,0-2 1,-1 1-1,0-3 0,0 0 1,0-1-1,1-2 0,1-1 1,0 0-55,2-1 1,0-1 0,1-3 0,0-1 0,2-1 0,1-1-1,-1-3 1,0 0 0,-12 30 0,5-6-186,3-3 0,-3-7 0,4-8 1,2-4-1,1-4 0,2-5 1,1-4-806,3-5 1,3-1-1,6-5 1043,0 2 0,0-2 0,0-7 0,0-3 0</inkml:trace>
  <inkml:trace contextRef="#ctx0" brushRef="#br0">19595 17019 7944,'-13'-5'0,"0"1"477,5-6 1,4 8 0,8-2 0,5 2 0,3 2 0,3 0 0,1 0-1,3 0 1,1 0 0,-1 0 0,-3 0 195,-1 0 1,-2 0-1,1 0 1,-1 0-1,0 0 1,1 0-367,-1 0 0,0 0 1,1 0-1,-1 0 0,0 0 1,2 0-197,3 0 1,-3 0 0,4 0 0,-1 0-1,-1 0 1,1 0-150,1 0 1,-4 5 0,3-1-1,-5 0 1,-2 1 0,-4 1-77,-1 1 0,3-2 1,-5 4-1,-1 1 1,-1 2 378,-2 1 0,-2-1 0,-1-2 0,-2-1 81,-3 2 0,4 0 0,-5 3 0,-2-1 0,1 0 0,0-1-210,1-3 1,0 3 0,-4-3 0,-1 4 0,1 3-1,0 2 1,-1-1-324,1-3 0,1 0 0,2 0 1,1 3-1,-2 1 0,1-2-251,1-1 0,2-2 0,4 0 1,-2 1-1,2-1 0,3 0-3397,5 1 1,-2-3 3834,6-2 0,0 3 0,4-4 0</inkml:trace>
  <inkml:trace contextRef="#ctx0" brushRef="#br0">4266 7103 25888,'1'-9'-2595,"4"1"0,-2 5 0,4-3 2335,-1 0 1,-2 3-73,-4-6 1,2 6 0,1-3 0,1 0 0,1-1 1174,1-1 0,-5-4 0,5 5-431,0 0 0,-6 1 0,0 6 0,-8 0-42,-3 0 1,-3 0 0,1 0 0,0 0 0,-1 0 0,1 0 183,0 0 0,-1 0 0,1 0 0,0 0 1,-1 0-479,1 0 0,4 0 0,0 1 0,-1 4 0,-1 4 0,3 2 0,2 3-125,0-1 0,4 0 0,-2 1 0,2-1 0,2 0 1,0 2 60,0 3 1,5-3 0,1 3 0,1-4 0,3 0-1,1-1 1,-1 0 262,-1 1 1,1-1 0,7-1 0,1-2 0,-1-1-1,1 0 1,1 0-51,2 0 0,0-6 0,3 1 0,-2-2 0,1-2 0,1 0-226,-2 0 1,2-6 0,-6-3-1,-2-3 1,-1-1 0,-3-2-1,-2-3-2023,-1-4 1655,-6 3 0,3-5 1,-6 3-1,-2-1 0,-2-3 1,-6 3 237,-7 1 0,1-1 0,-5 4 0,1 2 1,0 1-1,1 3 0,3 2-149,1 1 1,2 6-1,-1-2-645,1 4 0,6 2 0,4 4 923,6 4 1,16 2 0,9 3 0</inkml:trace>
  <inkml:trace contextRef="#ctx0" brushRef="#br0">9238 7077 22340,'0'-9'-1390,"0"0"1,1 0 0,2 0-1,3 2 1152,2 1 1001,-5 1-53,2 5 1,-6-1 0,-2-4-71,-1-3 1,-2 0-978,1-1 430,4 6 1,-11-1 0,3 7 0,-1 3-1,-1 0-141,2 0 0,0 3 0,-4-4 0,0 3 366,-1 2 1,6-4-1,0 0 1,1-1-1,1 0-69,0 3 0,1-4 1,4 5-1,-2 2 1,-3 0-385,-1 3 0,4-1 0,-3 0 0,1 1 0,-1-1 0,1 0 60,-1 1 1,1-1 0,5 0 0,0 1-1,0-1 232,0 0 0,0 1 1,2-3-1,1 0 1,3-2-1,1 0 111,3-2 1,1 0-1,1-4 1,-1 2-1,4-1 1,0 1-1,0-1-282,-2-1 1,5 3 0,1-2-1,2 1 1,1-1 0,0 1-1,1-2-71,0-2 1,1-1-1,0 0 1,-2 0 0,0 0-1,0 0 192,1 0 0,-7-6 1,2-3-1,-2-2 1,-1-3-1,0 1-56,-4 0 1,-2-5-1,0 0 1,-4 0-1,-4-1 1,-1-3 0,0-3-223,0-2 1,0 5 0,0 0 0,0-1 0,-1 1 0,-2 1 138,-2 2 0,-4 1 1,3 5-1,-1 1 1,-3 2-1,-2 2 1,-2 3-122,1 2 1,0 1 0,-2 4 0,-1 1 0,-4 2 0,1 3 0,0 4-1433,3 4 1,-1 0-1,2 7 1365,2 0 1,-9-4 0,7 1 0</inkml:trace>
  <inkml:trace contextRef="#ctx0" brushRef="#br0">5705 7370 29429,'8'-13'-2961,"-2"1"0,-2 1 1,2 4 1039,1 1 1570,-4-4 1,5 8 0,-5-4 0,0 2 0,-5-1 0,-5 2-1,-5 3 2159,-1 5 0,-1-4 2064,1 4-3634,6-4 0,5 1 1,8 1-1,0 3-369,0 1 1,-2 2 0,-4 4 0,0 1-1,0-1 1,0 0-215,0 1 1,0-6-1,0 1 1,0 2 0,0 1 607,0 1 0,0 0 0,0 1 1,2-3-1,2 0 0,4-2 887,-1 1-861,5 2 0,-5 0 1,7-2-1,-1-1 1,0 1-1,-1 2-493,-3 1 1,3 2 0,-3 2 0,1 0 0,0 0 0,-2-3 0,-2 0-104,-3-1 1,3 0-1,-2 1 1,1-1 0,-1 0-1,0 1 1,1-1 931,1 0 0,-3 1 0,4-1 1,-1 0-1,-1 1 0,-1-1-485,0 0 1,2 1 0,-1 0 0,2 4 0,2 2-50,0-4 0,-5 2 1,4-8-1,-2 6 0,-3 5-57,-2 0 1,4-2 0,-1-6 0,-1 1 0,-1-1 0,-2 0-158,0 1 1,0-6-1,0 1 1,0 2 0,1-1-1,2 0 1,1-1-86,-1 2 0,0-4 0,0 2 0,3 1 238,2 2 0,1 0 0,2-2 1,0-2-1,-4-1-569,-1 1 1,3 0-523,-5 6 0,2-2 0,-1-2 567,4-1 1,-2-6-1,2 1 1,1-2-1,4-2 1,2 0-1,2 0 1,-2 0 973,-1 0 0,4 0 1,2 0-1</inkml:trace>
  <inkml:trace contextRef="#ctx0" brushRef="#br0">6292 8130 27599,'-8'-8'1416,"3"4"0,5 8 1,1 4-1679,3-1 1,4 5 0,5-3-1,-1 3 167,-3 1 1,-2 0 0,-4 1-1,2-1 1,-2 0 0,-2 1-1,-1-1-136,0 0 1,-1 0 0,-2 1 0,-3-1 0,-3 0 0,-4-1-1,-5-1 301,-3-2 0,0-5 1,-4 3-1,1-1 1,-1-3-1,2-1 40,-3-2 0,1-2 0,-1-1 0,0-3 0,4-1 0,3-2 1,1 0-665,0 0 0,1 5-1,3-3 1,1 1 0,1 4 274,3 5 0,-3 4 1,5 7-1</inkml:trace>
  <inkml:trace contextRef="#ctx0" brushRef="#br0">7718 7770 19331,'-7'-9'-1761,"2"0"1,4 5 1339,1-5 1,-2 10 0,-1 1-1,-3 2 1,1 3 333,-1 1 1,-5 1-1,4 4 1</inkml:trace>
  <inkml:trace contextRef="#ctx0" brushRef="#br0">7558 7876 22285,'-6'-13'-5430,"-1"1"5320,-6 3 0,5 5 0,2 7 1,2 3-1,-1 1-246,2 4 0,2 0 0,1 3 0</inkml:trace>
  <inkml:trace contextRef="#ctx0" brushRef="#br0">7265 8023 18191,'-9'4'0,"2"2"-2040,1 2 1057,1-5 794,11 3 1,2 0 0,5 1 0</inkml:trace>
  <inkml:trace contextRef="#ctx0" brushRef="#br0">7132 8116 30780,'0'-13'-4916,"0"7"1,0 6 6179,0 7-1854,0 5 0,-6 2 1,-2-1-1</inkml:trace>
  <inkml:trace contextRef="#ctx0" brushRef="#br0">7012 8210 31749,'-18'7'-126,"0"-3"0,0-2 1,5-2-1,0 1-208,-1 4 0,1-2 1,0 4-1,-1 1 1,1-1-1,1 3 0,2 1 1,2-1-437,2-1 0,-2-5 0,3 5 0,2 2-2345,2 0 2551,1-3 0,6 4 0,1-5 0</inkml:trace>
  <inkml:trace contextRef="#ctx0" brushRef="#br0">6665 8476 28259,'0'-13'-4916,"0"-1"1,6 7 4862,3 3 0,3-4 0,1 1 0</inkml:trace>
  <inkml:trace contextRef="#ctx0" brushRef="#br0">8558 7650 10113,'0'0'0</inkml:trace>
  <inkml:trace contextRef="#ctx0" brushRef="#br0">8545 7650 9538,'-14'0'-379,"5"-5"1,2-1 1427,1-1-921,2 4 1,10-3 0,2 6-285,4 0 0,0 2-230,-3 2 0,-3-1 363,-6 6 1,6 0 0,1 4-1</inkml:trace>
  <inkml:trace contextRef="#ctx0" brushRef="#br0">8625 7770 8562,'0'-14'0,"0"1"-714,0 0 1,4 7 548,0 6 1,1 1-1,-5 8 1,0 2 0,-2 0 148,-2 3 0,3-1 0,-5 0 1,1 1-1,1-1 0,1 0 9,1 1 1,2-1 0,0 0 0</inkml:trace>
  <inkml:trace contextRef="#ctx0" brushRef="#br0">8558 8156 17756,'9'0'-441,"0"0"1,-5 0 0,4 2-125,-2 2 1,-2 9 0,-4 8 0</inkml:trace>
  <inkml:trace contextRef="#ctx0" brushRef="#br0">8691 8423 9091,'-7'-40'1223,"1"12"-1754,6 5 0,1 19 0,2 8 0,2 7 531,-2 2 0,-2 6 0,-1 2 0</inkml:trace>
  <inkml:trace contextRef="#ctx0" brushRef="#br0">12237 8010 31356,'-9'-2'-442,"0"-2"1,6 1 0,-1-3-1,2 4 1,1 7 0,-2 2 0,-1 2 13,1 1 0,1-2 0,4-1 0,2-1 0,6-3 1,7-3-1,5-3 0,5-3 721,4-1 1,-2 2 0,7-2 0,1 0-1,1 1 1,2 0 0,2 3 0,1 1-133,1 2 1,1 0 0,-7 0 0,-1 0-1,-3 0 1,-1 0-215,-4 0 0,0 5 0,-4-1 0,-3 1 1,-4-1-813,-3 1 1,-2-1 0,0-4 253,1 0 479,-7 0 1,5-6-1,-5-1 1</inkml:trace>
  <inkml:trace contextRef="#ctx0" brushRef="#br0">13064 8036 16170,'-9'-12'0,"1"2"-1143,2 1 0,2 8 1159,4 1 1,-2 4 0,-1 7 0,-2-3 0,-1 3-1,-2 1 1,1 1 0,-4 0-9,0 1 0,-1-1 0,1 0 1,2 1-1,1-1 0,-1 0-359,0 1 0,1 3 1,-2 3-1,1-1 292,-1 0 0,-2 5 1,-1-4-1</inkml:trace>
  <inkml:trace contextRef="#ctx0" brushRef="#br0">19622 17712 8647,'-34'0'-12,"7"0"1,9 1-1,4 2 1,0 2 344,1-2 1,7-3 0,8-3 0,8-3 0,9-2 0,5-1 0,6 1 0,2 0 0,5 2 0,2 3 0,-1 2-399,-2 1 1,-2 0 0,-5 0 0,2 1 0,-1 4-1,-3 4 64,-5 2 1,3 3-1,-4-1 1</inkml:trace>
  <inkml:trace contextRef="#ctx0" brushRef="#br0">17916 7876 10077,'7'-6'-326,"1"1"218,-4-4-46,-3 3 1,11 4 0,-4-2 0,1-4-1,-2-1 1,0 1 1303,1-3 0,-5-1 0,1-1-738,-2 0 1,-4 5-1,-2 5 1,-5 6 0,-3 6-1,-1 3-164,-1 1 0,3 5 1,-1 0-1,0-2 1,-1-1-1,1 0 116,1 3 0,-2-4 1,-5 4-1,2-3 0,1-2 1,2 1-196,-1-1 0,-3 0 0,-3 1 0,1-1 0,0 0 0,1 2 0,0 1-254,1 2 0,-6 1 1,6-2-1,0 0 0,2 0 1,4-2-1,0-2-649,2 0 0,6-4 0,0-2 0,6-1 0,6-3-764,3-1 1,7-2 0,4-2 1517,2-2 0,1-9 1,1-8-1</inkml:trace>
  <inkml:trace contextRef="#ctx0" brushRef="#br0">17742 7876 11231,'0'-20'2133,"2"3"-1626,2 13 0,4 1 1,5 10-1,2 1 1,1-1-1,3 4 1,2 2-47,3 5 1,1-2 0,0 6 0,-1 2-1,-3 1 1,-1 2 0,0-1-921,-1 1 1,5 4 0,-4 0 0,1-1 0,-2-2 0,1-1-6779,2-1 7243,9-5 0,3 4 0,6-4 0</inkml:trace>
  <inkml:trace contextRef="#ctx0" brushRef="#br0">22035 7890 13585,'0'-14'-2354,"0"5"2266,0 1 0,-2 5 1,-2-2-1,-5 4 1562,-3 1 1,5-2-997,2-2 1,10-2 0,4-3 0,2 5 0,4 2-128,3 2 0,-6 0 1,4 0-1,0 0 0,-1 0 1,0 0-1,-2 0-206,1 0 1,-1 0 0,0 0 0,1 2-106,-1 2 1,0-3 0,-1 5-1,-1-1 1,-3-1 0,3-1-153,1-1 1,-3-1-1,-1 2 339,3 2 1,1-1-1,1-4-25,0 0 0,-4 4 0,-1 2-271,-2 2 1,-2-4 0,-4 5 0,-1 0 0,-2 0 268,-2 0 0,-1-5 0,2 5 0,-5 1 0,-3 1-46,-1-2 1,1 3 0,1-4 0,3 4 0,-3 2 0,-1-1 0,-1 0 84,0 1 1,-1-1 0,1 0-1,0 1 1,-1-1 0,1-1-398,0-3 0,-1 2 0,1-2 0,0 3-758,-1 2 0,6-6 0,0 1-736,2 2 1,2 1-1,4 1 1,0 0 195,0 1 1,4-1-1,2 0 1472,2 0 0,0 1 0,6-1 0</inkml:trace>
  <inkml:trace contextRef="#ctx0" brushRef="#br0">20288 16819 8265,'0'-30'0,"0"4"0,6 3 325,3 15 1,-4 2 0,-5 7 0,-8 4 0,-4 3 0,-4 6 0,-5 3 0,-5 7 0,-4 4 0,-2 6 0,-4 3 189,-2 5 0,-7 5 0,1-1 0,1 2 0,1 0 1,4 1-1,1-1 0,1-1-754,-1 0 1,5-4 0,0 2 0,6-4 0,2-2 0,2-2-1546,-2-2 1,3-4 1783,-1 5 0,0-1 0,-5 5 0</inkml:trace>
  <inkml:trace contextRef="#ctx0" brushRef="#br0">5132 5544 25673,'0'-7'-9831,"-1"1"9924,-4 6 0,5 0 1,0-2-1,8-2 0,3-4 1,1 0-1,-1 0 547,-2 2 0,-2 0 0,3 3 1,-1-1-1,2 1-286,0 1 1,1 4 0,-1 1 0,-2 3 0,1 1-242,2 4 1,7-4 0,2 0-1,-1-1 1,-2-3 197,-3-1 1,3-2 0,0 0 0,-1 0 0,1 0 0,0 0 0,0 0-68,1 0 1,-3-5 0,5 1-1,-2 1 1,-1 1 0,0 2 0,0 0-291,-2 0 0,-1 0 1,-2 2-1,2 1 1,1 1-1,2-1 331,-2-1 1,0 2 0,1 1 0,1-2-1,-2-2 1,-1-1 0,-1 0-30,4 0 1,-3 0 0,3 0 0,-2 0 0,0 0 0,2 0 0,-2 0-216,-1 0 0,-1 0 0,-1 0 1,0 2-1,1 1-172,-1 1 0,-1 2 1,-2-3-1,-1 1 0,1-1 1,2 0-1,2 0 208,-1 2 1,2-1-1,1-4 1,2 0 0,0 0-1,1 0 1,2 0 266,-1 0 0,5 0 1,-4 0-1,1 0 1,1 0-1,0 0-323,2 0 1,-2 0 0,-1 0-1,2 0 1,-1 0 0,1 0 0,-2 2-57,2 2 0,-3-3 1,1 4-1,0-4 1,0-1-1,1 0 372,0 0-222,-4 0 0,11 0 0,-3 0 0,1 0 0,0 0 0,-1 0-53,-1 0 1,3-1-1,0-2 1,4-1-1,-1 1 1,1 1 0,-2 2-70,2 0 1,-4 0 0,5 0 0,-1 0 0,-4 0-1,0 0 1,-4-1 13,-3-4 0,2 4 1,-5-4-1,0 4 0,2-1 1,-2-1-8,0-1 0,4-2 0,-6 3 0,1-1 0,1 1 0,2 0 0,1 0 0,1-2 0,-6 1 0,6 4 0,0 0 0,1 0 0,0 0 0,-2 0-33,2 0 0,-4 0 0,3 0 0,-1 0 0,0 0 0,-1 0 5,-2 0 1,0-2 0,-2-1-1,0-1 1,1 1 0,0 1-1,0 1 83,-2-3 1,-1 2 0,-2-4-1,0 2 1,1-1 0,-1 1 0,2-1-56,3 1 0,-4-2 0,4 3 0,-3-1 0,0 1 0,1 1-199,2 2 0,0-4 0,-3-1 0,1 2 0,2 0 1,-1 0-1,1-1 172,0 1 1,0-3-1,-5 2 1,2-1-1,1 1 1,2-2 0,-2 0 45,-1 0 1,-2-3 0,1 3 0,-1 0-1,0-1 1,1 1-109,-1 0 0,2-4 0,1 2 0,2-1 0,-2 0 0,-1 1-188,-2 0 1,5-2-1,0 4 1,-2 0 0,0-1-1,1-1 1,0-1 143,0 2 1,-1-4 0,0 6 0,2-1 0,-2-2 0,-1 1 0,-1-2 131,-1 2 1,0-5-1,1 4 1,-1-1 0,0 2-1,-1 0 1,-2-1-108,-1-2 0,-4 4 1,2 0-1,-1 0 1,-1-1-152,0-1 0,-2-2 1,5 4-1,-1-1 1,-1-4 9,0-1 1,-1 3-1,-5 1 1,1-1-1,2 0 1,1 0 85,-1-1 1,-3-2 0,-4-2 0,-5 1-1,-3 0 1,-1 1 139,0 3 1,-1-1 0,-1 5 0,-1 1 0,-2-1-1,2 1-47,1 1 0,-3 1 0,-1 2 0,-2 0 0,-2 0 0,-1 0 86,2 0 1,-3 0 0,2 0 0,-2 0 0,-1 0 0,-1 0 0,0 0 156,1 0 1,-1 0 0,0 0 0,1 0 0,0 0 0,3 0 0,1 0 66,-2 0 0,3 0 1,-1 0-1,0 0 0,-1 0 1,1 0-1,0 0 36,1 0 0,-4 0 1,4 0-1,-1 0 1,0 0-1,0 0 50,1 0 1,-4 0 0,4 0 0,-1 0 0,1 0 0,0 0-1,1 0-62,-4 0 0,3-1 0,-1-2 0,0-1 0,0 1 0,-1 1 0,0 2-300,-3 0 1,4 0-1,0 0 1,-2 0-1,1 0 1,-1 0-189,2 0 209,5 0 1,-6 0-1,4 0 1,-1 0 0,0 0-1,0 0 80,1 0 1,0 0-1,2-1 1,0-2-1,-1-2 1,0 2-1,0 2-19,2 1 1,-3 0 0,1-2 0,2-1 0,-1-1-1,1 1-74,-2 1 1,1 2 0,3-1-1,-1-2 1,-1-1 0,-2 1-1,2 1 35,1 2 1,-2-1 0,-1-2 0,1-2 0,3 2 0,0 2 0,1-1 37,0-2 0,-1 2 0,1-4 0,-2 2 1,-1 0-1,-2 1 0,2 0 20,1-2 1,-3 4-1,-1-4 1,0 4 0,-2 1-1,2 0-52,0 0 1,-4-5 0,4 1 0,0 1 0,-2 1 0,2 2 0,-2 0-12,0 0 0,5 0 0,-3 0 0,1 0 0,-1 0 1,-1 0-3,1 0 0,0 0 0,3 0 0,-4 0 0,1 0 0,-2 0 0,2 0-52,0 0 1,-3 0 0,2 0-1,1 0 1,-2 2 0,2 1-1,-2 1 82,1-1 1,2-1 0,-3-2-1,2 0 1,1 0 0,-1 0-1,-2 0-10,0 0 1,-2 0 0,4 0 0,-1 0 0,0 0 0,0 0 0,0 0-21,-1 0 0,5 0 0,-4 0 0,2 0 0,1 0 0,-1 0 0,0 0 0,0 0 0,-5 0 0,2 0 0,-1 0 0,0 0 0,-1 0 0,1 1 0,0 4 0,0-4 0,-4 4 0,3-4 0,1-1 0,-2 2 0,-1 2 0,2-2 0,3 2 0,-1-3 0,2-1 0,-1 2 0,3 1 0,-3 1 0,4 2 0,-5-3 0,2 2 0,1-1 0,1 1 0,-1-1-68,2-1 1,1 3 0,1-2-1,0 1 1,-3-1 0,0 2-241,0 2 221,2-6 0,2 6 1,0-5-1,-1 3 0,1 0-50,0 0 1,-1 2 0,1-2-1,1 2 1,2 1 0,1 0-1,-1-1-168,-2 3 0,3 1 0,0 0 0,0-2 0,0-1 1,2 1 63,1 2 1,-3 1 0,3 1-1,0-1 1,0 0 0,2 1 0,-1-1-928,1 0 1,-2 2 0,3 1 0,-1 2-1,1-2 799,1-1 1,2-1 0,0-1 0,0 0 0,2 1 374,2-1 0,1-4 1,6-2-1,6 1 1,2-3-1,5 3 340,1-1 0,6-4 0,1 3 1,1-1-1,1-1 0,-1 1 0,1-1-235,0 0 1,-3 2-1,3-3 1,-1 2-1,-4-1 1,-1 1 262,-1-1-191,0 1 1,-1-5 0,1 1 0,0 2-1,-1 1 1,0-1-285,-4-1 0,3-1 0,-3 2 0,3 2 0,0-2 0,-2 0 1,-4 0-530,0 1 1,-4 6 1149,3-1 0,3 3 1,-1 1-1</inkml:trace>
  <inkml:trace contextRef="#ctx0" brushRef="#br0">16369 7916 8587,'8'-13'-399,"-2"6"1,-8 1 442,-2 6 1,2-2 0,-2-2 295,2-5 0,1 3 0,-2 0 0,-3 2 0,-1-1-331,-4 2 1,4 2 0,-2 1 0,-1 0 0,-2 0 375,-2 0 1,1 0 0,0 0 71,-1 0 0,6 0 0,0-2-447,2-2 0,0 2 1,2-2-1,-5 2-57,-3 2 1,3 0 0,0 0 0,-1 0 0,-2 0 0,-1 0 196,-1 0 0,1 0 0,0 0 1,-1 0-1,1 0 37,0 0 0,4 0 0,0 2-216,-1 2 0,-1-1 1,1 5-1,3-1 0,-1-1 1,2 1-22,0 1 0,-3-4 1,3 4-1,-1-1 0,-2 0 1,0 4 124,0 1 1,5-3 0,-3-1-8,1 3 0,-3 1 1,4 1-1,2 0-78,2 1 0,1-1 0,-2 0 1,-1 1-1,-1-1 50,1 0 0,2 1 0,-1-1 0,-1 0 0,-1 1 0,1-1 58,1 0 0,2-4 1,0 0-1,0 1 0,2 2-12,2 2 1,-1-1 0,5 0-1,-1 1-82,0-1 0,-2 0 0,2 0 0,1-1 0,-3-1 0,3-2 45,-1 1 1,2 2-1,5 1 1,-1-1 0,0-2-1,1-2 38,-1-2 1,0 3-1,1-5 1,-1 0 0,0 1-1,0-1 2,1-1 1,-1-1-1,2-2 1,1 0 0,2 0-1,-2 0 1,1 0-92,0 0 1,-2 0-1,4 0 1,1 0-1,0 0 1,1 0-5,-3 0 0,1 0 0,0 0 0,1 0 1,0 0-1,0-2 0,0-1 39,1-1 1,-3-2 0,4 3 0,0-1 0,1-1 0,-3 1-72,0-1 1,-1-4-1,-3 3 1,2 0 0,0-1-1,1 0 17,3-4 1,-7 4-1,-2-2 1,-1-1 0,0-2 29,1-2 0,-4 1 1,0 0-1,1 0 1,1-1-1,-1 1 35,-1 0 1,-1-1 0,2 1 0,-3 0 0,-1-1 0,-1 2-120,1 3 0,-5-2 1,5 2-1,-2-3 0,2 0-203,2 3 1,-5-3 0,1 3 221,-2-2 0,-2-3 0,-2 2 1,-1 2-1,-3 3 105,-1 1 0,-2-5 0,-4 4 0,-1 0 0,1 1 0,0 1-80,-1 1 1,-3-2 0,-1 3 0,1-2 0,3 2 0,0 2 0,1 0-90,0-4 1,-1 4 0,1-4 0,0 4-1,-2 1 1,-1 0 62,-2 0 0,0 0 1,5 0-1,-2 0 1,-1 0-1,-2 0 68,2 0 0,-4-5 0,3 1 1,0 1-1,1 0 0,0-2-194,-2-3 1,0 2 0,5 1-1,1 2 1,2 0 0,1-1-654,-2 1 1,1 3 0,0 3-1,1 3 836,-2 1 0,-1 2 0,-1 4 0</inkml:trace>
  <inkml:trace contextRef="#ctx0" brushRef="#br0">20968 15566 7743,'8'-13'0,"2"4"0,-5 0 454,-2-1 0,2 7 0,0 6 0,-2 10 0,-2 6-29,-1 5 0,6 7 1,3 5-1,2 4 1,-1 5-1,-3 9 1,-1 8-1,-1 8 0,-3-33 1,0 1-317,0 1 1,1 1 0,-2 1 0,-1 0-1,-3 2 1,-1 0 0,-3 1 0,0 0 0,0-2-1,-1-1 1,0-2 0,0-1 0,-8 33 31,-2-6 0,0 0 0,5-7 1,1-3-1,2-5 0,1-7 0,0-5-242,2-2 1,-4-6 0,7-1 0,-1-4-1,1-4 1,-1-2 0,1-2-2222,-2-3 1,5-5 2321,-4 0 0,10-12 0,2 2 0</inkml:trace>
  <inkml:trace contextRef="#ctx0" brushRef="#br0">11944 8876 28366,'0'-13'-269,"-2"5"0,-2 4 1,-5 2-1,-3 2 1,-1 0-1,-1 2 1,1 1-1,0 1 1,0-1 761,-1-1 0,5-2 1343,0 0-2086,6 5 1,-1-3-1,8 2 1,5-1-1,5 0 502,3 2 1,6 1 0,6-3 0,4 1 0,-1 1-1,3-1-133,-1 0 0,1 1 1,4-5-1,-2 0 0,-2 0 1,1 0-1,-1 0-12,1 0 0,-7 0 0,1 0 1,-5 0-1,-3 0 0,1 0 1,-1 0-496,0 0 1,-6 0 0,2 0 0,-3 0 0,-2 0 0,1 0-458,-1 0 0,0 0 1,1 0-1,-1 0 806,0 0 0,1-6 0,-1-1 0</inkml:trace>
  <inkml:trace contextRef="#ctx0" brushRef="#br0">12690 8783 32190,'9'-5'-393,"0"1"1,0-1-1,4 5 1,1 0 263,-1 0 1,-4 5 0,0 1 0,0 1 0,-2 3 0,-3 2-1,-2 2 1,-2-1-230,0 0 1,0 5 0,0 0-1,-2 0 1,-2 1 0,-3 2 154,-1-1 0,-8 1 0,1-5 0,-3 4 0,-1-1 0,1 2 0,-1-1-435,-3 4 0,3-2 0,1 3 481,3 3 1,-4 8 0,-2-2 0</inkml:trace>
  <inkml:trace contextRef="#ctx0" brushRef="#br0">22115 15593 8443,'-2'-12'-24,"-2"3"1,-4 3-1,-5 6 1,0 0 0,-1 0-1,1 0 1,0 0 2179,-1 0 1,6 0-1805,-1 0 0,7 0 0,2 0 1,8 0-1,5 2 0,3 1 1,2 1-372,-2-1 1,4 3 0,-3-2 0,0 1 0,-3-1-1,0 2-117,-1 2 0,-6-4 0,-2 5 0,-4 1-95,-1 2 347,-6 1 1,-7 2 0,-11 2 0,-4 0 0,-3 1 0,2 0 17,0 0 0,4-1 0,2-2 0,2 1 0,3 2-20,6-1 0,5-3 0,8 0 0,4-3 0,7 0 0,7-4 0,9 1-119,5-1 1,2-4-1,5 3 1,0-2-1,0 1 1,0-1-926,0 2 0,-6 2 0,-3 5 930,-3 0 0,-1 7 0,0 0 0</inkml:trace>
  <inkml:trace contextRef="#ctx0" brushRef="#br0">21048 16979 8338,'-13'-6'-3,"4"4"1,0-2 0,-1 2 385,-2 2 1,-3 0 0,-1 0 1039,-2 0 0,6 2-1121,8 2 0,2-1 0,2 6 0,0 2 0,0 2 0,0 5 1,0 4-44,0 3 1,0 6 0,-1 3 0,-2 3 0,-3 5 0,0-1-1,-1 1-279,-1-2 1,1 1 0,-4 1 0,4-1 0,0-4-1,1-3-217,0-4 0,1-2 0,4-3 1,-2-1-1,-2-4 0,3 0 1,0-4-367,2-1 0,0-2 1,0 0-1,0 1 1,0-1-1,0 0 603,0 1 0,0 5 0,0 2 0</inkml:trace>
  <inkml:trace contextRef="#ctx0" brushRef="#br0">5759 7557 8351,'0'-21'0,"0"3"0,-5-1 0,1 1 0,-1 2 457,-1 1 1,5 6 0,-5 2 0,0 1 650,-3 3 0,3 0 0,2-2 282,2-4 0,2 2 1,0-2 996,0-1-2017,0 4 1,-1 0 0,-2 7 0,-2 4 87,2 4 0,-2-2 0,0 2 1,2 1-73,2 2 0,7 2 0,2-1 0,3 0 0,-1 1 0,-1-1-181,1 0 1,1 2 0,-1 1 0,-1 2 0,1-2 0,2 1 0,0 0-1,-3 6 0,3-3 0,-5 1 0,1-2 0,-2-1 0,0 0 0,1 1-191,0 2 0,1-3 0,-5 2 0,1 0 0,1-4 0,-1-1 1,0-2-15,-1 0 0,3 1 0,0-2 0,0-2 0,2-1 0,-1 1 0,3 2 0,-2 1 0,-1 1 0,1-1 0,-2 0 0,-1 2 0,-2 1 0,-1 2 0,-1 0 0,2-5 0,2 1 0,-2-1 0,-2 0 0,-1 1 0,0-1 0,0 0 0,0 1 0,0-1 0,5-4 0,-1 0-830,-1 1 0,0-3-2700,1 2 1,-2 0 1556,2 5 0,-2-6 0,-1 0 1973,4-2 0,2 4 0,7-3 0</inkml:trace>
  <inkml:trace contextRef="#ctx0" brushRef="#br0">6079 8156 10282,'1'-31'-6,"3"0"1,-1 7-1,6 11 1,2 7 459,1 5 1,1-5 0,0-2 0,1 1 0,-1 2 0,0 4 334,1 1 1,-6 6-1,0 4 1,-2 5-1,-3 4 1,-2 2-395,-1 3 0,0-1 1,-1 1-1,-4-3 1,-4 0-1,-2-1 1,-1 4-316,3 1 1,-3-4 0,5-3 0,-2-4 0,1 0 0,1-1 0,-1-1-826,-2-3 0,3 1 0,-2-4 0,-2 0 737,0 0 1,-3 4 0,1-2-1</inkml:trace>
  <inkml:trace contextRef="#ctx0" brushRef="#br0">7665 7876 8230,'0'-13'0,"0"4"-96,0 0 0,0 5 0,1-4 0,4 2 0,4 2 0,4 0 0,3-2 0,2 0 1,-2-2-1,1 2 0,-3-1-250,0 0 0,2 2 0,-9-4 346,1-1 271,-8-2 0,-3 5 1,-4 1-1,1 0-60,3-3 1,3 2-1,4-2 1,5-2 18,3-1 1,-3 5 0,-2 1 0,0 2 680,1-1 1,-5-1-1,3 3 643,0-1 1,-5-6-736,4 1 0,-4-3 0,-1-2 1686,0 1-2297,0 6 1,0 2 0,-1 10 0,-4 2 0,-4 2 0,-3 0 0,-1 1 118,0 2 1,-1-3 0,1 0 0,0 0 0,-1 0-1,1 0 892,0 1-984,-1-4 1,1 6 0,0-5 0,-1 2 27,1 0 0,0 0 0,0 4 1,-1-1-1,1-2 0,0-2-151,-1-2 1,1 4 0,0-1 0,-2 1-1,-2 1 1,0-3 0,-1 1 18,-1-1 0,4 4 0,-3-5 0,3 2 0,2 0 0,0 1 0,-1 1-131,1-3 0,4 4 0,0-3 0,0 3 0,0 0 0,2-2 0,1-1 0,-4-4 0,1 2 0,-3 0 0,-1-1 0,-1 2 0,1-1 0,-5-4 0,-1 3 0,0-2 0,-1 2 0,4 0 0,0 2 0,-2-1 0,8-3 0,-4 4 0,2-2 0,2-2 0,0 1 0,2 1 0,2 1 0,-2 2 0,2 3 0,-2-2 0,-2-1 0,-2-5 0,-1 4 0,1-1 0,1-1 0,3 0 0,-3-1 0,-1 0 0,0-2 0,2 5 0,1-2 0,0-2 0,0 1 0,1-1 0,3 2 0,-4-2 0,-1 5 0,-2 3 0,3-3 0,0-2 0,0 1 0,0-2 0,1 0 0,-1 3 0,-5-5 0,3 0 0,0 1-1440,2-1 1,5 1 0,-2-5 34,4 0 1,11 0 0,14 0-1,0-2 1,1-1 0,-2-3-1,0-1 358,-1-3 1,-3-2 0,-9-1 0,-5-1 0,-2 1 0,-2 0 0,-2-1 1037,-2 1 1,-4 0-1,-6-1 1,-3 2 0,-1 2-1,2 3 398,1 1 0,2-3 1,0 4-1,-1 2 0,1 2 1,1 2-1,2 2 520,1 2 1,5 5 0,-4-1 0,2 3-1,3 1 1,2 1-753,1-1 0,6-4 1,4 0-1,5 1 1,4 0-1,2 1 0,4-4-981,5-1 1,2 0 0,5-3 823,-1 1 0,-1 7 0,5-4 0</inkml:trace>
  <inkml:trace contextRef="#ctx0" brushRef="#br0">21781 17005 8186,'-5'-7'-8,"-1"0"1,-5 4 0,2-2 296,-1 2 1,3 0 0,-2 0-1,0-3 1,0 1 1655,0-1 1,6-5-1285,-1 2 0,8-1 0,5 1 0,1 3 0,1 2-322,-2-1 0,-1 1 1,6 4-1,-1 0 1,0-2-1,1-1 1,-1-1-144,0 1 1,2 2 0,0 2-1,0 2 1,-3 3-285,0 1 1,-1-2-1,1 4 1,-1-1-1,-2 1 1,-1 0 6,0 2 1,-1-4 0,-4 2 0,2 1 368,-2 2 0,-3 1 0,-5 1 160,-4-1 1,-1-4-376,1 0 1,9-6-1,9 1 1,3-1 0,1 0-1,0 2 111,1-2 1,-1 3 0,0-2 0,1 0 0,-2 2 0,-2 3 0,-3 3 124,-1 1 0,-1-4 1,-5 0-1,0 2 0,0 0 1,-2 3-1,-2-1-311,-5 0 1,-4 1 0,-5-1 0,-3-1-1,-1-2 1,0-1 0,-2 0-183,-1-2 0,-2 4 1,0-7-1,2 1 1,2-1-1,2 1 0,2-2-1513,2-2 0,2-1 0,4 1 1697,2 4 0,3 2 0,6 7 0</inkml:trace>
  <inkml:trace contextRef="#ctx0" brushRef="#br0">8051 7863 8548,'0'-13'0,"0"-1"110,0 1 0,5 4 0,-1 0 0,-1-1 1,-1-2-16,-2-1 0,-5 4 0,1 0 0,-1 0 79,-1 2 1,5-1 225,-3 4 0,2 1 30,2-6 0,2 2 1,1-4 113,1 2 0,-1 2-480,-8-2 1,3 3-1,-6 8 12,2 2 1,2-1 0,4 6 106,0 1 0,4-2 0,2-1 1,2 0-1,0 1 0,1 1 1,0 0-12,2 0 0,-1-1 0,0 6 1,-2 1-1,-1 1 0,-1 2 1,0-1-110,-3 3 1,-2-6-1,-1 6 1,0-3 0,0 3-1,0-1 1,0 2 19,0-1 0,0-2 1,0 3-1,0 0 1,0-2-1,0 2 11,0-1 1,5-3 0,1 0-1,0-2 1,1-1 0,0-1-1,2 0 1,-1 1 0,-2-1-1,-2 0 275,1 1 1,-2-7-311,-8-3 1,2-2 0,-6-4 0,0-2 0,0-5 0,2-4 0,0-4-85,-1 0 0,4-10 1,-4 2-1,1 0 1,1-2-1,-1 3 1,-1-1-130,-2 0 1,3 0 0,-2 1 0,0 3-1,0 2 1,0 3 0,0 1 61,2 2 1,-4-1-1,5 3 1,0 0-1,-1 4 1,1-1-369,0 1 0,-4 2-251,1-3 741,3 5 1,0-2 0,8 10-1,1 4 1,2 4 0,3 3 117,2 2 0,1 1 0,-1-3 0,-1 4 0,1-1 0,1 2 0,-1-2 47,-1 0 0,-2 3 0,4-4 0,-4-2 0,-1-1 0,-2-1 0,1-1-406,-1 0 1,1 1 0,-4-1-1,2 0-1540,2 1 0,-1-6 571,-4 1 1,0-4 0,2 4-1,1 1-886,1 2 2066,0-5 0,-4 5 0,0-4 0</inkml:trace>
  <inkml:trace contextRef="#ctx0" brushRef="#br0">8038 8130 20212,'-4'-21'-1177,"-1"3"1,-1 9 0,2 5-1,-4 4 1147,1 4 1,0-2 0,4 4 0,-2 0-1,4 2 553,4 4 0,4 0 1,8 0-1,3-2 1,4 4-1,3-3 1,2 4 90,-1 0 1,3-8 0,-1 7-1,0-2 1,-3-2 0,-1 0 0,-4-2-492,-2-2 1,-3 3 0,-2-5 0,1-1-234,-1-2 1,-1-2-1,-2-3 1,-2-5-1,-1-5 1,0-2-1,2-3 1,0 0-340,0-1 1,0-2 0,3 4 0,-2 2 0,-1 1 0,1 3-5235,2 4 5868,2 2 0,-1 6 0,0 0 0</inkml:trace>
  <inkml:trace contextRef="#ctx0" brushRef="#br0">22515 17285 7933,'-6'-7'0,"3"1"0,-5 5 0,2-4 494,2 4 0,4-11 1,1 3-1,4-1 0,4-1 1,3 4-1,1 1 0,-1 1 414,-3-1 0,-2 5 1,-4-2-1,0 6 0,-6 6 1,-7 4-1,-8 5-430,-3 4 0,3 2 1,-2 0-1,-1-2 0,2 1 1,-2 3-984,0 0 1,9-4-1,-1-1 1,3-2-1,2-2 1,4-2-458,2-2 1,4-1 0,4-3-1,9-5 1,8-4 0,8-6-1,3-9 962,3-10 0,2-7 0,1-8 0</inkml:trace>
  <inkml:trace contextRef="#ctx0" brushRef="#br0">22901 17005 8372,'8'-26'0,"-2"1"1348,-1 2 0,-3 9 1,4 6-623,0 2 1,-3 0-1,4 5 1,-1 1-292,-3 6 0,-1 4 1,-4 3-1,-1 2 1,-3 2-1,-1 2-369,-4 2 1,4-4 0,0 4 0,1 0 0,3-2 0,1 2 0,5-3-928,6-4 1,1 3 0,13-10-1,2 2 1,4-2 0,8-1-992,6-3 0,-1-7 1852,2-5 0,4-9 0,-1-3 0</inkml:trace>
  <inkml:trace contextRef="#ctx0" brushRef="#br0">23461 16872 9761,'0'-22'0,"-1"1"0,-4 2 1393,-4 3 0,-3 7 0,-2 4 0,-3 4-898,0 1 0,-6 7 0,4 7 0,-2 6 0,-2 6 1,-3 2-1,-2 3 0,-1 4 0,-2 5-450,1 5 1,6-4-1,4 5 1,0-1-1,4-1 1,1-1-1,3-2 1,2-1-4026,1 0 1,6-6 3979,-1-3 0,-4-2 0,1-3 0</inkml:trace>
  <inkml:trace contextRef="#ctx0" brushRef="#br0">10731 13207 8169,'0'-13'1500,"-2"1"0,-1 2 569,-1 1 0,1 4-1626,7-4 0,2 5 0,3-5 1,-3 0-1,-1 0 0,-1 0 473,-1-1 1,-2 3 0,-2-1-660,-3 2 1,1 2-1,-6 4 26,-2 0 1,4 0 0,-2 0 109,-1 0 0,4 1 1,0 2-1,0 2 1,-3-2-123,-3-2 1,3 4-1,0 1 1,-1 1 0,-2 2-208,-1-2 1,-1 5-1,3-3 1,0 1 0,2 1-1,0-2 1,1 1 381,-1 2 0,4-3 0,-4 0 0,0 1-254,2 2 1,0-3 0,4 0 0,-3 1-193,-2 2 0,4 1 0,-3 1 0,-1-1 0,1 0 0,4-4 0,-3 0 0,1 1 0,-1 2 0,-1 1 0,4 1 0,-1-1 0,2 0 0,2 1 0,0-1 0,0 0 0,0 1 0,2-1 0,2 0 0,-1 1 0,4-1 0,-1 0 0,-3 1 0,0-1 0,2 0 0,-2 1 0,4-1 0,1 0 0,-3 1 0,1-1 0,5 0 0,-4 1 0,2-1 0,0 0 0,0 1 0,0-3 0,0-2 0,-1 3 0,4-3 0,-1 1 0,-2 1 0,1-2 0,2 1 0,1 2 0,0-3 0,-1 0 0,-1 1 0,-2 0 0,1 1 0,2-2 0,6-2 0,-1 3 0,0-1 0,-1 0 0,0-1 0,2-2 0,-2-1 0,1-3 0,-1 2 0,2-1 0,-2 0 0,-1 2 0,-2-2 0,0-2 0,1-1 0,-1 0 0,0 0 0,1 0 0,-1 0 0,0 0 0,5-4 0,0-2 0,0 0 0,-1-1 0,1 1 0,-1 0 0,2-5 0,-1 2 0,-2-2 0,-1-3 0,-2 1 0,-1 0 0,-3-1 0,3 1 0,-4 0 0,3-1 0,-2 1 0,-3-2 0,0-3 0,-5 4 0,5-6 0,-2 3 0,1-3 0,-1 0 0,1-3 0,-1 3 0,2-6 0,-3 6 0,2-1 0,-1 2 0,0 1 0,1 0 0,-1 0 0,-4 5 0,0 0 0,0-1 0,0 1 0,0 0 0,0-1 0,-4 1 0,-2 0 0,-1-1 0,-4 1 0,-1 0 0,-1 1 0,-2 2 0,-1 1 0,-2 0 0,0 0 0,-1 0 0,4 5 0,-4-4 0,1 1 0,-1 1 0,0 0-178,-1 3 0,-3-3 1,2 2-1,-1 1 1,1 1-1,0 2 1,2 0-632,0 0 0,0 0 0,2 0 0,0 2 0,0 2 0,2 5 0,2 3-2898,0 1 1,-1 6 3706,1 4 0,6 2 0,1 1 0</inkml:trace>
  <inkml:trace contextRef="#ctx0" brushRef="#br0">10744 14273 7923,'-4'-13'908,"-1"0"0,2 4 1,8 0-525,4-1 1,-3 5 0,-4 5 0,-3 8-632,-3 3 0,-5 3 0,3-1 247,-2 0 0,5 7 0,-3 0 0</inkml:trace>
  <inkml:trace contextRef="#ctx0" brushRef="#br0">10637 14353 7923,'-8'-1'348,"-1"-4"0,4 4-945,-4-3 0,5 2 0,-3 4 597,1 2 0,-5 3 0,4 7 0</inkml:trace>
  <inkml:trace contextRef="#ctx0" brushRef="#br0">10478 14460 7923,'-21'0'7,"2"0"0,5 0 0,1 0 0,0 0 1,-1 0 192,1 0 1,4 0 0,0 0-1,0 1-453,2 4 1,1-2 0,7 4 252,4-1 0,-4 5 0,5-4 0</inkml:trace>
  <inkml:trace contextRef="#ctx0" brushRef="#br0">10304 14513 8594,'-22'0'0,"1"0"250,2 0 1,1 0 0,5 0-601,0 0 1,-1 0 0,2 2 0,4 2 0,3 5 0,4 3 349,1 1 0,6-5 0,1-2 0</inkml:trace>
  <inkml:trace contextRef="#ctx0" brushRef="#br0">10104 14700 10140,'-28'0'0,"-2"0"0,-1 0 0,3 0 0,3 1 0,4 2 0,2 3 0,3 0-1148,1 0 1148,8 10 0,-5-7 0,4 10 0</inkml:trace>
  <inkml:trace contextRef="#ctx0" brushRef="#br0">3306 13087 9862,'-12'-1'310,"3"-4"0,6-2 0,5-2 0,4 2 141,1 1 0,2 0 0,4 3 1,1-2-1,-1 1 0,0 0 0,1-1-349,-1 2 0,-4 2 0,0 1 0,0 1 0,-1 2 0,0 3-892,-2 1 0,0-4 0,-2 3 0,6-1 778,7-1 0,-2 1 1,4-5-1</inkml:trace>
  <inkml:trace contextRef="#ctx0" brushRef="#br0">3079 13674 8317,'-7'-2'0,"2"-2"271,4-5 0,1-3 1,0-1-1,0-1 1,1 1-1,4 0 1,4-1-1,3 3 0,1 2 1,0 4-1,1 4-195,-1 1 1,0 0 0,1 1 0,0 2-1,3 3 1,0 1 0,0 4-77,-2 1 0,4 1 0,2 0 0</inkml:trace>
  <inkml:trace contextRef="#ctx0" brushRef="#br0">21968 17738 8259,'0'-13'0,"-6"1"-38,-3 3 0,-3 3 1,-1 6-1,0 0 0,-1 0 1,1 0-1,0 0 1,-1 0 1751,1 0 0,6-1 0,2-3-1088,4-5 0,2-2 1,4 2-1,4 3 1,4 2-1,3 0-460,2 1 0,6-3 1,-2 1-1,3 2 1,0 2-1,-1-1 0,-3-1-320,-2-1 0,-1 0 0,-5 4 181,0 0 1,-7 0 0,-6 0 0,-9 0 0,-7 0-1,-6 0 1,-3 0-77,-2 0 0,0 0 1,-1 0-1,-1 0 0,-4 0 1,0 0-21,1 0 1,1 0 0,4 0 0,0 0 0,2 1 0,3 2 224,4 1 0,4 1 0,2-4-660,3 4 1,6 2 0,10 6 0,8 1 0,4-1 503,5 0 0,13 7 0,4 0 0</inkml:trace>
  <inkml:trace contextRef="#ctx0" brushRef="#br0">13717 8409 8221,'-21'0'0,"2"-1"0,5-3 0,7 1 0,6-5 0,6 2 0,10 3 0,3 2 0,3 1 8,0 0 0,2 0 1,7 0-1,2 0 0,1 0 1,1 1-1,0 4-69,3 4 1,2 2 0,2 3-1,2-2 1,3-2 123,1-1-20,2-6 1,5 7 0,0-5-1,3-2 1,2-2 0,0-1 46,0 0 1,4 5 0,-6-1 0,0-1-1,-3-2 1,0 1-48,-1 2 0,0-1 1,-1 6-1,-1 0 1,-2 0-1,2 0 56,6 1 1,-3 2 0,4 0 0,-4-2-1,-3-2 1,1-1 55,3 0 0,1-2 0,-2 2 0,-1-1 1,0-3-1,2-1 75,3-2 1,-3 0 0,2 0 0,-2 0 0,0 1 0,1 2-143,2 2 0,0 0 0,-5-2 0,-1 2 0,-2-2 1,-2 0-5,-2 1 1,4-1-1,-1 5 1,1-2-1,2-3 1,0-1-1,3 1 192,-1 2 0,7-1 1,-2-4-1,1 0 1,-3 0-1,3 0-32,-1 0 0,0 0 0,-5-1 0,2-2 0,3-3 0,5 0 0,-1-1-75,3-1 0,-3 4 1,2-4-1,-1 1 0,3 0 1,-2-4-184,0-1 0,2 0 0,-6 2 0,1 1 0,1-1 0,-3 0-46,-4 1 0,2-3 1,1 3-1,-1-1 0,-2-1 1,-6 4-1,-1-1-240,-1 1 0,-8 3 0,1-4 0,-1 2 1,-4 2-1,-2-1-109,-5 1 0,-2-1 1,-5 5-1,-4 0 426,-3 0 0,-2 6 0,0 2 0</inkml:trace>
  <inkml:trace contextRef="#ctx0" brushRef="#br0">13930 7623 19553,'-19'0'0,"-2"0"0,-1 2-575,0 2 1,5-2-1,0 2 884,2-3 1,7-2 0,4-3-1,4-4-390,4 1 0,5-4 0,7 7 0,4-1 436,0 0 1,3 3-1,3-2-164,1 2 0,6 2 0,2 2 0,4 1 0,4 3 0,3-1-80,2 1 0,9 3 0,-4-4 0,6-2 0,6-2 1,2-1-51,1 0 0,-29 0 0,1 0 0,31 0 1,4 0-1,-35 0 0,-1 0 0,36 0 1,-36 0-1,-1 0 71,1 0 0,-1 0 0,31 2 1,-32-1-1,1 1 0,35 4 0,-2-1 1,1 3-63,-4-1 1,-1 1 0,3 2 0,1-3 0,-3 1 0,-1-2 0,-4 0-48,1-3 0,7-2 1,-6-1-1,0 0 1,4 0-1,-4 0 1,1 0 175,-2 0 1,0 0 0,2 0 0,3 0 0,0-1 0,2-2 145,-1-2-394,-2 1 1,-1 4 0,-1 0 0,1 0-1,0 1 1,-2 2-10,-3 2 1,2 4 0,-4-4 0,3 3 0,0 1 0,-4 0 0,-2-2 165,-4-1 1,0 3-1,1-5 1,-1-1-1,0-1 1,-1-2 47,-3 0 0,4-5 0,-1-1 0,6-1 0,1-3 0,2-1 0,-2 1-101,0 1 1,4 5-1,-6-4 1,1 2-1,0 2 1,0-1-245,-2 1 0,-1-1 1,-2 5-1,-1 0 1,-2-1-1,-4-2 0,-1-1 21,-2 1 1,-6 0 0,4 0 0,-5-2 0,-4 2 0,-2 2-137,-2 1 1,-3 0 0,-1 0-1,-3 0 1,-2 0 309,-3 0 0,-1 0 0,-2 0 0</inkml:trace>
  <inkml:trace contextRef="#ctx0" brushRef="#br0">18196 8743 15545,'9'-5'-394,"-1"-1"0,3 0 0,1-1 0,1 1 300,0 0 0,1 0 0,-1 2 0,-1-5 0,-5-2 643,-7 3 1,-1 2 0,-8 6-1,0 1 1,0 2 0,0 3 0,-1 1-1,-1 4-124,3 1 1,-4 1-1,4 2 1,-1 1-1,1 3 1,-3 2-1,-1 1-75,-1-1 0,-5 4 0,-1-3 0,0 4 0,-2 0 1,2-1-304,-1-2 0,-2 2 1,4-3-1,1 2 1,-1-1-1,0-2 1,2-2-847,1-2 0,6 2 1,0-1-1,-1-2 1,0-1-2596,1-2 0,3-3 3327,6-5 0,6-7 0,1-11 1</inkml:trace>
  <inkml:trace contextRef="#ctx0" brushRef="#br0">17929 8916 11658,'0'-21'0,"0"3"670,0 4 0,0 12 1,0 8-1,0 7 1,0 7-1,2 2 1,2 6-1,5 5-604,3 1 0,7 9 1,3-2-1,3 3 0,4 2 1,2-3-67,4-1 0,10 4 0,2 1 0</inkml:trace>
  <inkml:trace contextRef="#ctx0" brushRef="#br0">21835 8663 8554,'0'-14'1041,"0"5"-384,0 1 0,0 3 0,1-2 0,4 1-242,4 3 0,2 1 0,3 1 0,-1-2 0,0-2 1,2 2-223,3 2 0,-2-3 0,5-1 0,-2 2 0,-1 2 0,0 1-345,0 0 1,-1 0-1,-5 1 1,-3 4 78,-4 3 0,-5 4 0,-5 0 0,-4-1 0,-3-3 267,-1 3 0,0-4 0,-1 1 0,1-1 0,0-1 1,1 1-65,3 1 0,2-4 0,4 5 0,-2 1-230,2 2 1,2-3 0,1 0 0,1 0-1,4 0 1,4 0 0,1 1 72,-1 2 0,3 1 0,-3 1 0,2-1 0,3 0 0,-2 1 0,-2-1 276,-1 0 1,-2 1 0,4-1-1,-4 0 1,-1 1 0,-3-1-281,-2 0 0,-1 1 0,-1-1 0,-4-1 0,-3-2 0,-6-3 0,-2-1 36,-2-3 0,-6-1 1,2-2-1,-3 0 1,-2 0-1,1 0 1,1 0-212,2 0 0,-2 0 0,4 0 0,-1 0 0,2 0 0,0 1 0,2 2-1484,-1 2 0,6 5 0,-2 0 1690,5 7 0,1 3 0,-4 7 0</inkml:trace>
  <inkml:trace contextRef="#ctx0" brushRef="#br0">21568 17472 8124,'-34'0'0,"2"0"0,6-2 0,4-1 348,4-1 0,11-8 0,8 0 0,13-5 0,11-4 0,13-6 0,11-4 0,14-6 0,-29 18 0,3 0 1,3-2-1,3 0 0,1 0 0,0-1 0,4 0 0,1 0-471,2-1 1,0 0 0,-4 2 0,-1 0 0,4-1 0,-1 0-1,-1 1 1,-1 0 122,-1 2 0,-1-2 0,-3-1 0,0-1 0,1-1 0,0 0 0</inkml:trace>
  <inkml:trace contextRef="#ctx0" brushRef="#br0">7598 9049 13112,'2'-12'38,"2"3"0,-1 3 1,6 6-1,1 0 1,2 0-1,2 0 0,-1 0 1,0 0-1,2-1 1,3-2-1,2-3-167,1-1 0,3-1 1,-5-2-1,2 1 0,1 0 1,0 0-1,1 0 92,0-1 0,-3-2 1,-1-1-1</inkml:trace>
  <inkml:trace contextRef="#ctx0" brushRef="#br0">7811 8956 16475,'0'-13'-518,"0"-1"1,0 8 0,0 6 508,0 8 0,5-1 0,-1 2 1,1 1-1,-1 4 0,1 2 1,-2 5-154,-2 4 0,5-1 0,1 8 0</inkml:trace>
  <inkml:trace contextRef="#ctx0" brushRef="#br0">16316 8729 8438,'8'0'41,"-3"-1"0,-5-4 1,2-2 528,2 0 1,-1-4 0,5 5 0,-1-1 0,-1-3 0,1-1-113,1 2 1,-5 5 0,0 7-1,-6 3 1,-6 3 0,-3 4-269,-1 3 0,-2 8 0,-3-2 0,-3 3 1,-1 2-1,1 0-6,2-1 0,0-4 1,3-1-1,-2-2 1,2-1-1,1 0-56,1 0 1,1 0 0,1-5 0,2-1 0,1-2 0,0-1 0,0 0-115,0-2 0,5 1 0,-5-4 0,-1 3 0,-1 2-994,2 0 1,-2 0 0,2 4 0,-2 1 0,2-1-947,5 0 1,4-5-1,4-4 1926,5-2 0,3-8 0,2-2 0</inkml:trace>
  <inkml:trace contextRef="#ctx0" brushRef="#br0">16023 8796 22773,'-8'-42'-6275,"3"10"6667,5 14-45,0 9 1,0 5 0,0 8 0,0 5 0,0 3 0,1 3 187,3 3 1,5 2 0,9 8 0,3 2 0,3 3 0,1-1-670,3 1 1,1 2 0,0-2-1,-1-1 1,1 1 0,0-3 0,0-2-1,-1-2-1748,0 1 0,-1 3 1930,0-4 1,-1 4-1,1-9 1</inkml:trace>
  <inkml:trace contextRef="#ctx0" brushRef="#br0">22395 8916 18148,'13'0'205,"0"0"0,1 0 0,-3 1 0,0 2 0,-2 3 0,0 2 0,-2 2 0,-3 2 0,-4 1 259,-4 1 1,-3-1 0,-7 2-1,1 1 1,-2 2 0,-1-2 0,-2 0-1482,2 2 0,0-3 0,-1 3 0,1-4 0,3 0 0,4-1 781,3 0 1,7 1-1,7-1 1</inkml:trace>
  <inkml:trace contextRef="#ctx0" brushRef="#br0">22915 8623 6813,'0'-18'0,"1"0"-1002,3 2 3577,-2 1 1,4 9-2092,-6 6 0,-2 6 0,-1 7 0,-1 2 0,0 1 0,-1 2 0,1 0-248,1 1 0,-3-4 1,1 3-1,2-2 1,2 0-1,1 2-284,0-2 0,0-1 0,0-1 0,0-1 0,0 0-531,0 1 1,6-7 0,3-3 0,3-2 0,1-2 0,2-2-408,2-2 1,0-2 0,6-4 985,6 1 0,3-6 0,8-6 0</inkml:trace>
  <inkml:trace contextRef="#ctx0" brushRef="#br0">23434 8543 8574,'-13'-21'0,"4"3"751,0 9 1,0 5-1,-5 10 1,-4 7-1,-4 9 1,-4 8-243,0 5 1,-5 4-1,-2 2 1,1 4 0,-3 5-1,1 7 1,-1 5-1130,1 3 1,3-6-1,8-1 1,6 1 619,2-1 0,2-5 0,-1 6 0</inkml:trace>
  <inkml:trace contextRef="#ctx0" brushRef="#br0">13503 9196 27738,'0'-14'-3277,"0"1"0,-1 6 0,-1 1 4008,2 0 0,3 4 0,12-2 1,2 2-1,2 2 0,2 0 1,2 0-1,2 0-409,2 0 0,0 5 0,-1 1 0,3 0 1,-1 1-1,1 1-314,1 2 0,-8-3 1,6 1-1,-1-2 1,-3-2-1,1 1 0,0-1 393,2-1 1,-5-2 0,0-1 0,2 0-105,1 0 1,6 0 0,0 0 0,-1 0 0,-1-1-1,3-2 1,3-1 0,2 1-351,-1 1 1,1 2 0,-5 2-1,1 1 1,1 2 0,-1 1-142,-1 0 1,4 3 0,-5-3 0,-2 0 0,1 0 0,0-2-1,1 1 665,-2-1 1,-1 1 0,-1-5 0,0 0 0,-1 0 0,3 0-303,2 0 0,-3 0 1,3 0-1,-1 0 0,-1 0 1,2 0-1,-3 0-116,-4 0 0,4 0 1,-4 0-1,0 0 1,1 0-1,-1 1-323,-2 4 0,1-4 1,-3 4-1,-1-2 1,2-1-1,-2 3 395,0-2 1,3-2-1,-2-1 1,-1 0-1,2 0 1,-2 0-1,2 0 58,-1 0 1,-2-4-1,4-1 1,1 3-1,-1 0 1,0 2-184,2 0 0,-4 2 0,1 0 0,0 4 0,-2 0 0,2 0 0,-2-1-258,0 1 1,1 0 0,-4 2-1,2-3 1,-2-2 0,-1 0 514,-2 1 0,5 1 1,0-5-1,-2 0 0,-1 0 1,-2-2-258,1-2 0,5 2 0,-4-8 0,2 5 0,0 2 0,-1 2 0,3 0 0,2-4 0,-5 4 0,8-5 0,-5 6 0,0 0 0,1 0 0,-3 1 0,3 4 0,-1-4 0,5 5 0,-2-2 0,2 1 0,1-2 0,1-2 0,1-1 0,0 0 0,-2 0 0,0 0 0,-1 0 0,-1 0 0,9-4 0,-9-1 0,1 2 0,1 2 0,-1 1 0,0 0 0,-2 0 0,0 1 0,5 2 0,-1 2 0,1-1 0,0 1 0,-2-1 0,-3-1 0,6 3 0,-3-1 0,2-2 0,3-2 0,-2-1 0,0 0 0,-1 0 0,-1-1 0,-1-2 0,-1-2 0,-2 1 0,2-2 0,-3 4 0,1-2 0,0 2 0,-1 2 0,-2 0 0,0 0 0,4 0 0,-3 0 0,1 0 0,0 0 0,-2 0 0,2 2 0,0 2 0,1-2 0,4 2 0,1-2 0,0-2 0,-1 0 0,1-2 0,0-2 0,1 1 0,2-5 0,1 1 0,-2 1 0,-1 0 0,-1 3 0,3 0 0,-1 0 0,-2-1 0,1 1 0,-3 1 0,0 2 0,4 0 0,-7 0 0,3 0 0,2 0 0,-1 0 0,1 0 0,-2 0 0,0 0 0,1 0 0,2 0 0,0 0 0,0-1 0,-1-4 0,-1 0 0,1-6 0,1 4 0,2 1 0,1 1 0,-3 1 0,-4-1 0,4 0 0,-5 2 0,1-2 0,1 2 0,-1 2 0,-2 1 0,2-2 0,-5-1 0,0-1 0,2 1 0,0 1 0,3 2 0,-4 0 0,3 0 0,0-1 0,2-2 0,1-1 0,-4 1 0,3 1 0,-4 1 0,0-2 0,-2-2 0,-1 2 0,1 2-12,2 1 0,-5 0 1,2 0-1,-4 0 1,0 0-1121,-1 0 0,-4 0 0,-2 1 0,-1 4 0,-1 4 827,1 2 1,1 3-1,6-1 1</inkml:trace>
  <inkml:trace contextRef="#ctx0" brushRef="#br0">20662 9036 30392,'-6'-8'-2576,"3"-3"1,-6 3 0,-1 1 1531,-2 2 0,-6-1 1087,0 2 0,0 0 1,5 4-1,0 0 1,-1 0-1,1 0 1,0 0-1,-1 0 1934,1 0 0,3 0-2083,5 0 1,2 1 0,12 3 0,2 4 0,0 1 0,3 0 112,-1 1 1,2 2 0,3 1 0,2 0 0,4 1 0,1-2 304,3-3 1,2 2 0,-2-3 0,2-1 0,2-2 0,2-4-12,4-1 1,0 2-1,2 1 1,1 1-1,2-1 1,2 0 100,-2 1 0,3-1 1,0 5-1,0-1 0,1 1 1,-3 0-583,-2 0 1,1-1-1,-8-4 1,2 3-1,0 0 1,-3 1 218,-1 1 0,3-5 0,-5 1 0,0-1 1,0 0-1,0 2 0,0-1 0,0 0 94,0 1 1,5 4 0,-4-3 0,3 1-1,2 2 1,0 0-65,-2 0 1,4-5-1,-4 4 1,4-1-1,1-1 1,-2 0-92,-2-3 0,5-2 1,-4-1-1,0 0 1,0 0-1,-1 0 0,-1 0 172,2 0 1,-4 0 0,0 0 0,-2 0 0,0 0 0,0 0 0,2 0 17,2 0 1,4 0 0,1 2 0,0 1 0,1 1 0,2-1-169,1-1 0,5-2 0,-1 0 0,1 0 0,4-2 0,-1-1 0,0-1 0,7-7 0,-3 3 0,3-3 0,5-1 0,-3 2 0,2-2 0,0 2 0,-4-1 0,2-2 0,-1 0 0,0 1 0,0 2 0,1 1 0,-5 0 0,2-3 0,-2 2 0,1 2 0,0 1 0,1-1 0,1-2 0,-4 3 0,3-2 0,-6 0 0,-5 0 0,-4 1-8,0 3 0,-1-4 1,-5 3-1,-5 0 0,-1-2 1,-4 3-1,0-1-447,-4 3 1,-3 0 0,0 0 0,1-2 0,-2 2 0,1 3 0,-4 5 356,-1 4 1,-2-3 0,0-1 0</inkml:trace>
  <inkml:trace contextRef="#ctx0" brushRef="#br0">20089 1066 32767,'-14'-12'-91,"1"3"0,4 4 1,0 5-1,-1 0 0,-4 0 1,-2 0-1,-2 0 0,2-2 1,1-1-1,2-1 0,0 1 1,-1 1 591,1 2-384,6 0 0,2 0 1,10 0-1,3 0 1,4 2-118,2 2 0,3-2 0,1 4 0,0-2 0,0 0 0,2 1 0,3-1 0,0 1 0,11 4 0,-3-5 0,7-1 0,3-1 0,3-1 0,5 3 0,3-2 0,3 2 0,1-2 0,5-1 0,1 2 0,3 2 0,-1-2 0,-2-2 0,0-1 0,-4 0 0,-2 0 0,1-1 0,1-2 0,-2-2 0,-3-4 0,-3 3 0,-1 1 0,2-3 0,-1 2 0,-1 0 0,1 2 0,-4 2 0,0-1 0,0-1 0,-3 1 0,3 2 0,-2 1 0,7-2 0,-2-1 0,2-1 0,1 1 0,-1 1 0,-2 2 0,-11 0 0,1 0 0,-4 0 0,-2 0 0,-2 0 0,-5-1 0,-2-4 0,-8 4 0,2-4 0,-3 4-437,-2 1 1,-1 1 0,-3 4 0,-4 4 0,-4 3-1,-1 1-7935,0 0 7818,0 1 1,6 5 0,1 1 0</inkml:trace>
  <inkml:trace contextRef="#ctx0" brushRef="#br0">19902 986 32767,'-9'-1'0,"0"-4"-2440,-1-4 0,2-1 0,1 0 1986,1 1 0,3 10 0,6 1 1,1 4-1,-1 4 88,-1 2 0,-8-5 0,-1-1 0,-2-1 500,0-1 0,6 6 1,-2-1-1,4 5 0,1 2-209,0 2 1,6 4 0,3-1-1,4 2 1,5 7 0,3 1 116,-1 2 1,4 2-1,-5-2 1,1-1-1,-1 2 1,-3-1-53,-1 0 1,-2 2 0,1-2-1,-1-1 1,-1 1 0,-2-4 0,-2 1-77,-3 1 0,4-3 0,-3 3 0,0-1 0,2 0 0,-3 1-289,1-2 1,5 4 0,-4-2 0,2 0 0,-2-1 0,-1-1 0,-3-2-504,-1-2 0,2 3 0,1-5 0,-1 0 0,2-1 0,3-4-165,3-3 0,7-2 0,6-1 1529,9-3 0,14-9 0,12-7 1</inkml:trace>
  <inkml:trace contextRef="#ctx0" brushRef="#br0">22115 1373 29067,'13'0'-3298,"0"1"3021,1 4 1,-5-4-1,-1 4 1,3-4 225,1-1 1,-5-1 0,-2-4 0,-4-4-3558,-1-3 3396,-6-1 0,3 0 0,-6-1 0,-1 3 0,0 0 0,-1 2 283,2-1 0,0 3 0,-4-1 343,0 2 194,5 2 1,1 2 0,4-2-551,-1-5 0,-2 3 1,1 2-169,-4 2 1,-1 8-1,0 1 1,1 2-1,0 0 1,0 0-33,0-2 1,0 5 0,-4-3 0,-1 2-1,3-1 1,0-3 826,2-1 0,0 0 1,-4-1-1,0 2-297,-1 0 1,1 4 0,0-5-1,-1 1 1,1 4 0,0-1-360,-1-1 0,1 3 0,-2-4 1,-1 4-1,-2 0 79,2-3 1,1 1-1,2-5 1,-1-2-1,1-2 257,0-1 1,4 0 0,0 0 0,-1 0-78,-2 0 0,3 0 0,0 0 0,-1 2 0,-2 1 0,-1 1-253,-1-1 0,1-1 0,0-1 0,-1 2 0,1 2 0,0-3 110,-1 0 1,2-1-1,2 2 1,1 2 0,-1-2-1,-2-2 320,-1-1 0,-1 0 0,1 0 0,0 0-424,-1 0 1,1-1 0,0-2 0,-1-2-42,1 2 0,0 2 0,-1 1 0,1 0 0,0 0 0,-2 0 0,-3 0 0,8 4 0,-4 1 0,2-1 0,1 1 0,-3-1 0,5 1 0,2-4 0,0 2 0,-1 2 0,-1 0 0,-4-2 0,0 2 0,-1-2 0,1-2 0,0 4 0,-1-1 0,1-1 0,0 0 0,-1 0 0,1 1 0,0 1 0,-1-5 0,1 0 0,0 1 0,-1 2 0,1 2 0,0-1 0,-1-4 0,1 0 0,0 0 0,-1 5 0,1 1 0,0 0 0,-1 1-195,1 0 1,4-2 0,0 4 0,-1 1 0,-2 2 0,-1 0 0,1-2-141,3-1 1,-3 0 0,3 4 0,-1 1 272,1-1 1,-1-4-1,5 0 1,1 1-1,-1 2-109,1 1 1,-1-4 0,5 0 0,0 1 0,0 4 0,0 2-182,0 2 1,0-1-1,0-3 1,0 1 0,2 1-1,1 2 1,1-2-91,-1-1 1,-1-2-1,-2 0 1,0 1-1,0-1 1,0 0 106,0 1 0,0-5 0,0-1 0,0 3 1,0 1 70,0 1 1,1 0 0,2 1 0,2-1 0,-2 0 0,0 2 0,0 1 29,1 2 1,0 4 0,-4-4 0,2 0 0,1 0 0,1-1 0,-1 0 71,-1-2 1,-2-2 0,0 0 0,0 1 0,0-1 72,0 0 0,0-4 0,0 0 0,0 1 86,0 2 0,0 2 1,0-1-1,0 0 1,0 1-1,0-1-105,0 0 1,0 0 0,-2 1 0,-1-1 0,-1 0-1,1 1 1,1 1 21,2 2 1,0-2 0,0 3-1,0-3 1,0-2 0,-1 0 111,-4 1 0,4 5 0,-3 2 0,2-1 0,2-2-30,0-3 0,-1-2 1,-2 2-1,-2 1 1,2 2-1,2 0 1,1 0-37,0 0 1,0 4 0,0-4 0,1-1 0,2 1 0,3 1 111,2 2 0,-4-5 0,3 2 1,1-3-1,-2-2 0,1 1 1,-1-1 46,0 0 0,0 1 1,-3-1-1,1 0-205,-1 1 0,3-1 0,-1 0 1,-2 1-1,-2-1 0,1 0 1,0 0-262,3 1 0,-1-1 0,-2 0 1,1 2-1,1 2 0,-1 0-2696,-1 0 1,-2-3 3084,0 0 1,-6-1 0,-2 0 0</inkml:trace>
  <inkml:trace contextRef="#ctx0" brushRef="#br0">20049 2092 29857,'0'-17'-9831,"0"-1"1284,5 6 9613,-3 6 1,5 8-1,-4 2 1,2 5-1497,-2 3 1,-2 1-1,-1 0 1,0 1 0,0-1-1,0 0 1,0 1 467,0-1 0,0 0 0,2 2 1,2 1-1,4 4 0,0-1 0,1 2 89,2-1 0,-4 3 0,2 3 0,0-1 0,-2-1 0,-1-2-185,0 2 0,-4 1 0,4 0 1,-2-1-1,0-3 0,-1 0 0,-1-2-318,-2 0 0,0 3 1,0-4-1,0 0 0,0 0 1,0-1 591,0 0 1,0 2 0,1-1 0,2-2-1,3-1 1,0-2 0,2 2 73,-1 3 1,2-4 0,4 4 0,1-3 0,-3-2 0,0 1-450,-2-1 1,-5 2 0,3 1 0,-1 2-1,-3-2 1,-1-1 304,-2-2-181,0 1 0,1-1 1,2 2-1,2 1 1,-2 2 35,-2-2 0,-1-1 0,2-2 0,1 1 0,3-3 281,1-2 1,-3 2 0,4-5 0,-1 1-56,1 3 1,-4 2 0,3 2 0,-1-1-182,-3 0 0,-1 1 0,-1-3 0,2 0 0,2-2 0,-1 1 31,2 2 1,-3 0-1,6-2 1,3-3-1,3 1 1,2-2-1,1 1 258,1 1 0,1-5 0,3 2 1,-2 0-1,0-1 0,-2-1 139,0-1 0,-5 2 1,-5 2-1,1 0 1,0 1-310,-1 1 1,-3-4 0,-6 5 0,2 0 0,1 0-99,1 0 0,2-6 0,-2 1 0,5-1 0,3 0 146,1 2 0,2-1 0,1-4 0,2 0 0,-1 0 0,-3 0 257,0 0 1,-1 0-1,-1-1 1,-2-2-126,-1-2 0,-1 2 0,0 8-1323,-3 4 0,-5 4 469,-5 5 1,-2 2 0,-6 7 0</inkml:trace>
  <inkml:trace contextRef="#ctx0" brushRef="#br0">12384 9662 18785,'-20'0'-165,"6"0"0,-6 0 0,3 2 59,-1 2 0,-1-2 0,2 2 181,0-2 1,0-1 0,7 2 0,1 1 0,0-2-1,2-5 1,4-6 0,6-1 450,6 1 0,2-2 0,3 7 1,-1 1-1,0 0 0,2 0 1,2-1-1,2 1-313,2 1 0,1 2 1,4 2-1,1 1 1,1 1-1,2-1 1,2-1-202,2-2 0,1 0 0,2 0 0,-3-2 1,0-1-1,-2-1 0,2-1-18,0-1 0,-4 0 0,0-3 0,-5 4 0,-4 0 1,-1 1-677,1 1 0,-5-3 1,2 1-1,-3 2-3979,-2 2 4009,1 7 1,-6-5 639,1 4 1,-6-10 0,3-2 0</inkml:trace>
  <inkml:trace contextRef="#ctx0" brushRef="#br0">13010 9582 15873,'0'-29'0,"2"0"0,2 7 0,5 4 0,4 8 0,4 1 0,2 3 0,0 0 955,0 3 1,1 2 0,-4 2-1,2 4 1,-2 5 0,-3 5 0,-2 4-1333,-2 2 0,-6 1 0,1 3 1,-4 1-1,-3-3 0,-4 2 1,-4-1-1,-5 1-217,-3 1 0,-3 2 1,-4 1-1,1 4 0,1 1 1,1 3 482,4 1 0,2 2 0,4 0 0</inkml:trace>
  <inkml:trace contextRef="#ctx0" brushRef="#br0">23661 15366 8131,'-13'-6'0,"-1"-1"0,3-6 0,0-1 0,2 1 0,6 0 193,-1-1 1,8 1 0,5 0 0,3-1 0,1 2 0,1 4 0,1 3-1,1 4 1,2 1 0,-4 1 0,-3 5 141,-7 7 1,2 7-1,-1 8 1,-4 3-1,-2 6 1,-5 6-1,-2 4 1,-1 4-1,0 0-25,1 4 0,-1 10 0,-3 2 1,1 3-1,7-32 0,0 2 0,-1 0 1,1 1-224,0 3 1,0 0-1,1 4 1,0 2-1,3-2 1,0 0-1,0 2 1,0 1-1,0 1 1,-1 1-1,0-2 1,-1 0-145,0-1 0,-1 1 0,1-3 0,0 0 0,2-2 0,0 0 0,0-1 1,0 0-1,-1 1 0,1 0 0,-2-2 0,1 1 0,-2-2 0,1-1-141,1-2 1,-1-1 0,-4 31 0,2-11 0,1-3-1,1-6 1,2-2-194,0-5 0,0-6 0,2-3 0,1 0 0,3-2 1,1 0-1,2-6-1415,-2-2 0,10-12 1806,-4 1 0,9-9 0,-1 2 0</inkml:trace>
  <inkml:trace contextRef="#ctx0" brushRef="#br0">24261 15153 7894,'-13'0'553,"-1"0"1,1 0 295,0 0 1,4 0-330,0 0 0,7 0 0,2 0-291,8 0 1,4 0-1,1 0 1,0 0 0,2 0-1,1 0-276,2 0 1,0 0 0,-5 1 0,1 2 0,-1 3-19,0 2 0,-1 1 1,-3 4-1,-3-1 0,-2-2 141,1-1 0,-2 0 0,-8 4 1,-4 1 170,-2-1 1,2-1 0,1-2 0,1-2 0,1-1-1,0 0-166,3 4 1,2-4 0,1 2 0,1 1 0,3 2 0,5 2-148,3-1 0,2-4 0,-1 0 0,0 1 0,-1 2 0,-2 1 133,-1 1 1,0-1 0,3 0 0,-3 0 212,-5 1 1,-2-1 0,-4 0 0,-2 1 0,-5-1 584,-3 0-706,-7-5 0,0 2 1,-5-4-1,2 0 0,0 1 1,-1-1-419,1 0 0,6-1 1,-3-4-1,1 2 0,1 3 1,4 0-1,3 1-1639,-1 1 1898,5 7 0,-5 5 0,3 7 0</inkml:trace>
  <inkml:trace contextRef="#ctx0" brushRef="#br0">6518 8409 8419,'0'-7'-297,"0"0"0,2 4 0,1-3 0,1-2 0,-1-2 1567,-1-2 0,-4 0 0,-2 3-683,-5 5 0,2 2 0,-2 1-288,-2-3 1,4 2-1,-1-4 1,1 2 142,0-1 1,-2-5-1,-5 2 1,1 1-189,0 3 0,-5 2 1,0 2-1,2 0 0,0 0 1,-1 2-289,0 2 0,-6-1 0,6 4 0,0 1 0,3-1 0,0 2 111,1-1 0,-3-1 0,1-4 0,3 3 0,0 0 0,0 0 0,-1-3 274,0-2 0,4-1 0,0 0 0,-2 0 1,0 2-106,-3 2 1,5-2 0,0 2 0,1-1 0,-1 1 0,0 4-271,-2-1 1,4 5-1,0-3 1,-1 3 0,2 1-1,-1-1-40,-1-3 0,6 3 1,-4-3-1,1 2 0,1 3 1,1-1 70,1 0 0,2 1 0,0 1 0,0 1 0,0 2 0,0-2 0,0 0 162,0 2 1,5-2-1,-1 5 1,1 0-1,-1-1 1,0 4-1,1 0-134,1-2 0,-5 2 0,5-5 0,-1 2 0,1 1 1,1-1 47,3-4 1,2 3 0,2-3 0,-1 0 0,0-2 0,1-2 123,-1 0 0,5 0 0,1 1 0,0-1 0,3-1 0,1-2 0,2-1-50,-2 2 1,1-4 0,3 0 0,-1 1 0,1-2-1,0 0 1,-1-2-134,1 2 0,0-4 1,-1 2-1,0-3 0,-3-1 1,-2 0-8,-2 0 0,5-1 0,-2-3 1,2-7-1,0-5 0,-2-5 534,2 0-527,-5-10 1,5 8-1,-5-13 1,0-2-1,0-4 1,-2-4-31,-3-1 1,-5 2 0,-1-2 0,-2 0 0,-3 2-1,-2 2 1,-2 6-235,-4 3 1,-4-1 0,-9 4 0,-2 2 0,-4 4-1,-1 4-1405,-3 2 1358,-8 1 0,2 5 1,-4 1-1,1 2 0,1 3 1,-1-1-114,-2 1 0,5 2 1,5-2-1,4 1 1,4 3-1,2 2 1,2 1-2099,2 0 0,5-3 2498,6 3 0,17 3 0,15 10 0</inkml:trace>
  <inkml:trace contextRef="#ctx0" brushRef="#br0">8278 8329 7849,'0'-13'0,"0"0"623,0-1 0,0 1-296,0 0 0,0 4 1,2 2-159,2 1 0,-3 3 0,5 6 596,0 1 0,-6 6-395,0-1 0,-6-3 0,-7-1 1,0-4-1,1 1 0,1 1-58,3 1 0,-1 0 1,-3-2-1,1 1 1,3 1-1,-3 1 1,-1-1-219,-1 1 0,0 1 1,-1-3-1,1 3 1,0-1-1,-1 3 48,1-1 0,0 1 0,-1 2 0,1-1 0,0 0 0,1 0 27,3 0 0,-3-1 1,3 6-1,-1-1 0,1 0 1,3 1-20,0-1 0,5 0 0,-4 1 0,4-1 0,1 0 0,-2 2-277,-2 3 0,2-2 0,-2 6 0,2 1 0,2-1 0,0 0 1,0 0 70,0-1 1,0 3 0,0-5 0,0 0-1,0 2 1,0-2 0,0 0 161,0-2 0,0-2 1,2-2-1,1 0 1,3-1-59,1-3 1,1 3-1,2-3 1,-1 3 0,1-1-1,2 1 1,1 0-21,1 3 1,-1 1 0,0-3 0,1 1 0,-1 1 0,0-1-33,1 0 0,1 6 0,1-8 0,2 0 0,-2-1 0,-1-1 0,-2 0 262,0-1 0,1 2 0,1-6 1,1 1-1,2 0 0,-1-1 1,3-1-11,2 1 0,2-1 1,1-4-1,0-1 1,3-2-1,0-3 1,0-2-132,-1-2 1,0-6 0,-2-2 0,-1 0 0,-2-1-1,0-5-93,-1-5 1,2 0-1,-5-3 1,0-1-1,-2-2 1,-1-4-1,-3-1-86,0 0 1,-5 0-1,1 2 1,-3 1-1,-2 3 1,-1 1-1,-4 2-182,-2-2 0,1 10 0,-7-4 0,-4 3 0,-2 2 0,-2 1 90,-1 2 1,-2 0 0,-5 4 0,-3 0 0,0 3-1,-2 1 1,1 0-26,2 2 1,-3 2 0,0 4 0,1-1 0,1 1 0,-1 1 0,-1 2-390,1 0 1,2 5-1,1 1 1,2 1 0,1 3-1,4 2-570,0 1 0,-2 2 1,5 3-1,0 6 1138,2 5 0,-4 5 0,-2 6 0</inkml:trace>
  <inkml:trace contextRef="#ctx0" brushRef="#br0">9984 8396 8903,'-7'-9'-47,"2"0"0,5 2 401,5-2 1,-2-1 388,6 5 0,-5 1 0,5 4 813,1 0 0,4 0-1206,4 0 1,1 4 0,3 1 0,-4-2 0,-3 0 0,-2 0-106,0 1 0,-5 2 0,-4-2 0,-2 5-235,-2 3 0,-11 0 1,-4-2-1,-2-1 1,-4 2-79,0 0 0,3 3 144,-4-1 1,6 0 0,0 1-1,5-1 1,5 0 0,2 1-120,-1-1 0,1 0 1,5 1-1,2-1 0,5-1 1,2-2 152,5-1 1,3-1 0,0 0 0,4-3 0,1-2 0,0 0 0,-4 1-82,0-1 1,-4-1 0,3-2 0,-3 1 0,-2 2-2445,0 2 1,1-1 2416,-1-4 0,6 0 1,2 0-1</inkml:trace>
  <inkml:trace contextRef="#ctx0" brushRef="#br0">4719 8836 27925,'7'-10'-1803,"-2"-4"1014,-4-1 1,1 2-1,2 4 1,5 5 1825,3 2 0,0 8 0,-2 2 0,-3 0 0,-1 1-1143,-3 2 0,3-4 0,-1 2 1,-2 1-1,-2 2 131,-1 2 1,-1-1 0,-4 0 0,-5 1-1,-5-1 211,-3 0 1,1 1 0,2-1 0,-2 0 0,0 1 0,0-1 0,3 0 766,0 0-1214,7-5 1,1 4 0,6-3 0,0 2-1,1 3 1,5-2 205,8-3 1,5 2 0,8-3 0,-1 1 0,2-2 0,2 0 42,1 1 1,0-5 0,-4 1 0,-1-1 0,0 0 0,-3 2-1,0-2-492,0-2 1,2-1 0,1 0 0,-3 0 0,0 0 0,-1 0 884,-1 0-187,4 6 1,-5 1 0,7 7-1</inkml:trace>
  <inkml:trace contextRef="#ctx0" brushRef="#br0">11864 12847 8186,'0'-20'0,"0"0"15,0 7 1,0 0 0,1-1 0,2 1 0,3 0 0,0-1 0,0 1 1069,-3 0 1,-2 4 0,-1 0-115,0-1 0,0 5 0,0 5-636,0 8 0,0 8 0,0 3 1,0 0-1,-1 2 0,-2 0-61,-1 3 0,-2-1 0,3 1 1,-2-2-1,1 0 0,-1 1-82,1-1 0,0-6 0,4 2 0,0-3-795,0-2 1,0-7 0,0-8 0,0-8 307,0-6 0,1-12 0,2 1 0,1-3 0,-1-1 0,-1 0 402,-2 2 1,0 0 0,1 4-1,2 3 1,2 4 2114,-2 3-505,-2 2-1480,-1 6 1,0 7-1,0 9 1,0 4 0,0 3-1,0 3-168,0 2 0,0-2 0,0 5 0,0 1 0,0-1 0,0 1 0,0 2-2517,0 4 1,0-1 0,0 5 2447,0 2 0,0-4 0,0-1 0</inkml:trace>
  <inkml:trace contextRef="#ctx0" brushRef="#br0">8371 9302 8570,'2'-9'0,"2"1"0,5-3 74,-3 5 0,4-6 0,-4 4 0,2-4 0,1-2 0,0 3 0,-2 0 0,-1 2 0,-2 0 171,2 2 0,-6 1 1,0 6-1,-7 0 1,-5 0-1,-1 0 464,-1 0 1,5 0 0,1 0 0,-3 0 126,-1 0 1,0 2 0,4 2-534,3 5 1,4-2 0,1 2 0,0 2-105,0 0 1,-2-2 0,-1 0-1,-3 0 1,0 0 0,-1-2-2,0-1 0,2 3 0,-2-3 0,-1 0 1,2 1 332,0 1 0,1-5 1,2 3 121,-2 0 1,1-3-1,4 5-427,0 3 0,0 1 0,0 1 1,0 2-1,0 3 0,0 4 56,0 3 1,-2 2 0,-1-1-1,-1 1 1,1 0 0,0 1 0,0 1 0,-2 2 0,1 1 1,4-4-1,0 1 1,0 4-1,0 1 1,2 1-251,2 0 0,-1-1 0,4-3 0,-1 3 0,-1 0 0,-1-2 1,1-2-307,-2-3 0,-2 5 0,-1-8 0,0-2 1,0-1-1,0-5 23,0-1 0,-1-3 0,-2-2 0,-3-2 160,-2-3 0,5-2 1,-1-7-1,1-5 1,0-4-1,-2-5 1,3-4-133,0-3 1,2-8-1,0-1 1,0-2 0,0 1-1,0-1-147,0 2 0,-4-3 1,-1 5-1,2-1 0,2 1 1,1 2-1,0 2 242,0 1 1,0 1-1,0 0 1,0 3-1,0 0 1,1 0-1,4-1 172,4 2 0,-2-3 0,0 4 0,1-1 0,-1 1 0,2 2 344,-2 2 1,1 4-1,-5 3-224,1 1 0,1 7 0,-5 4 0,0 11 0,-2 11 0,-1 7 355,-1 3 0,-2 2 0,3 5 0,-2 2 0,1 3 0,0 1-147,-1 4 1,-4-4 0,5 2-1,1 0 1,1-2 0,2-4 0,0-4-374,0-4 0,0-4 0,0 2 0,0-4 0,0-5 0,0-3-562,0-5 0,-1-3 0,-2-5 53,-2-8 0,0-8 0,2-9 0,-2-7 0,2-6 0,2-5 0,1-5-163,0-5 1,0 2-1,0-4 1,0 3 0,0 5-1,0 7 1,0 5-486,0 5 1,-5 2 0,1 10-1,1 6-2163,1 8 3320,8 12 0,-4 11 0,4 7 0</inkml:trace>
  <inkml:trace contextRef="#ctx0" brushRef="#br0">8051 10129 11181,'0'-14'-549,"-1"1"1,-2 0 957,-1-1 0,-1 1 0,7 0 0,2 1 0,3 1 1,2 4-1,-1 0 0,-1 1 511,1 0 0,-4 1 1,3 7-1,1 2 0,-2 5 1,1 5-326,1 3 1,-4 3-1,5 5 1,0-2 0,0 3-1,-1-3-253,3 2 1,-4-1-1,4 0 1,2-3 0,3-2-1,1-3 1,-1-3 0,0-4-149,2-4 0,4-4 0,-4-1 0,0-1 1,-1-4-1,3-5-463,0-6 1,3-5 0,2-6 0,-1-1 0,-2-1 0,0-3-456,-1 3 1,-1 1 0,-3 2 0,1 3 0,-2 2 0,-3 2 0,-3 4 780,-1 5 1,0 4 0,5 6 0</inkml:trace>
  <inkml:trace contextRef="#ctx0" brushRef="#br0">6225 9556 8763,'5'-14'0,"1"2"-23,1 4 1,-3 0-1,4 4 1,-2-2 1177,-3 3 1,-2 0-1055,-1 12 0,0-5 0,0 5 0,0 1-451,0 2 0,0 2 0,0-1 0,0 0 348,0 1 1,6-1 0,2 0 0</inkml:trace>
  <inkml:trace contextRef="#ctx0" brushRef="#br0">6372 9729 9445,'-8'6'-1642,"4"3"1420,2 2 1,7-2 0,-1 0 0,-1 2 0,-1 2 0,-2 3 221,0 2 0,0 12 0,0-2 0</inkml:trace>
  <inkml:trace contextRef="#ctx0" brushRef="#br0">6318 10129 8375,'5'13'0,"-1"0"0,-1 1-164,-1-1 0,-2 0 0,0 2 0,0 1 0,0 2 0,-2-2 0,-1-1 249,-1-1 1,-1-6-1,4 1 1,-2 2-1,-1 1 206,1 1-291,7-6 0,-2 5 0,3-4 0</inkml:trace>
  <inkml:trace contextRef="#ctx0" brushRef="#br0">6225 10702 8804,'0'-14'1218,"0"1"1,2 7-1452,2 6 0,-1 5 0,4 5 0,1-3 0,-1 1 0,4-1 0,-1 4 233,-1 0 0,3-3 0,-5-2 0</inkml:trace>
  <inkml:trace contextRef="#ctx0" brushRef="#br0">6545 9502 8240,'0'-13'-371,"0"0"1,2 11-1,1 7 353,1 5 0,2 3 0,-3 1 1,1-1-1,-1 2 0,0 1 0,0 3 1,2 1 282,-2-1 1,0 3-1,0-3 1,1 0-1,0 2 1,1-2-827,-1 1 561,7-3 0,-4 9 0,6 2 0</inkml:trace>
  <inkml:trace contextRef="#ctx0" brushRef="#br0">6865 9982 8230,'0'-13'327,"2"7"1,0 12 0,3 7-809,-2 6 1,-2-4 0,-1 3 0,0-3 480,0-2 0,6 6 0,2 2 0</inkml:trace>
  <inkml:trace contextRef="#ctx0" brushRef="#br0">6985 10315 8242,'-6'-13'77,"5"7"1,-4 6-1,4 9 1,1 7-1,0 5 1,0 0-325,0-4 0,0-6 0,0-2 247,0 1 0,6-10 0,1-1 0</inkml:trace>
  <inkml:trace contextRef="#ctx0" brushRef="#br0">6678 9249 8251,'-11'2'259,"2"2"1,7 3 0,8 7 0,2-2 440,2-4-539,8 4 0,-2-9 1,5 6-1,-1 1-230,1 2 1,0 2 0,3-1 0,-4 0 0,0 1-1,-4 0 69,-1 4 0,-2-3 0,0 4 0</inkml:trace>
  <inkml:trace contextRef="#ctx0" brushRef="#br0">7132 9662 8498,'14'-22'412,"4"0"1,1 5 0,5 15 0,-3 4-268,-2 7 1,-1 3 0,-6 2 0,-2 0 0,-2 3 0,-3 2-146,-2 2 0,5 7 0,-1 6 0</inkml:trace>
  <inkml:trace contextRef="#ctx0" brushRef="#br0">11651 13114 8282,'-6'7'-93,"3"-1"223,-6-6 1,4 0 0,-2 2 105,1 2 1,7-2-1,8 2 1,3-2-1,2-2 1,-1 0 0,2 0-1,1 0 1,3 0-82,2 0 1,-3 0 0,2 0 0,1 1 0,-2 2-1,2 1-289,0-1 1,-3-1-1,2-1 1,0 2-1,-3 2 1,1-2 72,0-2 1,0-1 0,-3 0 0,1-1 0,2-4 0,-1-4 170,3-2 1,-4-3-1,6 1 1,2-2-1,3-1 1,2-3-1,2-1-57,-1 1 1,3-8 0,-2 4-1,-2-1 1,-2-1 0,-5 0-198,-4-2 0,-3 0 0,-3 1 0,-2-1 0,-3 0 0,-1 1 0,-3-1-9,-1 0 1,-8 1 0,-3 1-1,-4 1 1,-5 2 0,-3-2 83,0-1 0,-5-2 1,0 1-1,-5-1 0,-1 0 1,-2 1-1,1 0 198,1 4 1,-10 3 0,4 6 0,-1 1 0,2 3 0,1 4 0,-1 5-79,-3 5 0,6 8 0,-9 9 0,0 7 0,2 5 0,-2 7 0,0 6-85,-1 8 0,4 4 1,21-24-1,2 0 1,0 0-1,0 1 0,1 2 1,2 0-1,2 0 1,2 1-429,1 3 0,2 0 0,3-1 0,1 0 272,-1-1 1,3 0 0,11 34-1,5-8 1</inkml:trace>
  <inkml:trace contextRef="#ctx0" brushRef="#br0">10717 14047 8047,'2'-13'0,"2"-1"635,5 1 0,-1 4 0,-1 0 1,0-1-1,-1-2-176,0-1 0,-1 7 0,-5 6-3519,0 7 2135,0 5 1,0 1-1,-2-1 902,-2-3 0,1-2 0,-6-4 0,-1 2 0,-2-1 0,-2 1 156,1-1 1,0 5 0,-1-3 0,1 0 0,0 0 1201,-1-3 1,6-2 100,-1-1-1086,0 0 1,0 5-1,0-1 1,-1 0 11,-2 2 1,-2-4-1,1 4 1,0 0 0,-1 1-1,3 2 272,2 0 1,-2-5 0,7 5 768,1 2-493,2-5 0,-1-1 70,-2-5 0,1 0 354,-6 0-741,6 0 0,-5 0-344,4 0 1,-3 0 0,-7 0 0,1 0 0,0 2 9,-1 2 0,-4-2 0,1 4 0,0-2 0,3 2 0,0 0 0,1 0-89,0-3 0,-1 0 0,1 0 0,0 1 0,-1 1 1,-1-1-171,-2 1-70,2-1 1,-6 1 0,5-1 0,-2 0 0,0 1 0,0 1 117,1 1 0,-6-2 0,4 2 0,0 0 0,-2 1 0,2 2 0,-2 1-35,1-3 0,3 4 0,-1-4 0,5 1 0,3-2 1,1 0-1027,-1 1 936,4-5 1,1 3 0,10-8 0,3-2 0,6-5 0,4-3 0,4-3 63,3-3 1,2 2 0,1-5-1,3 1 1,3-1 0,1-1-123,1 1-2,-6 2 0,8 1 0,-4-1 0,2 0 0,-2-1 0,-2 4-198,-2 1 0,-2-3 0,-1 1 0,0 0 0,-2 3 0,-3 0 0,-4 2 260,-4 3 1,-5-1-1,-1 4 1,-4 0 297,-5 0 1,-5 2-1,-8 4 1,0 0 0,-4 1-1,-4 4 1,-5 4 19,-4 3 1,1 2 0,-4 4 0,0 3 0,0 1 0,-1 0 0,-1 2-108,0 1 0,5-3 1,-3 1-1,2 0 0,4 1 1,2 0-1,6-4-177,0 0 0,3-1 0,3-3 0,1 0 0,1-2 0,3-4-652,5 1 0,2-4-3450,2 2 2993,0-6 0,6 3 1,3-6-2125,3 0 1,3 0 3273,3 0 0,-4 0 0,6 0 0</inkml:trace>
  <inkml:trace contextRef="#ctx0" brushRef="#br0">9878 14007 7998,'0'-13'95,"1"1"449,4 3 0,-2-3 0,4 3 0,0-1 1516,1 1 0,-5 4 0,1 10-1236,-2 4 1,-2 3-1,0 1 1,-2 2 0,-1 2-1,-1 4 1,-1 1-192,-1 1 1,5-3 0,-5 4-445,0-2 1,5-4 0,-4 4-17,4 2 0,1-3 1,-2 1-1,-1 0 0,-1 0 1,-1-1-1,1 0 10,-1-1 1,0-2 0,2 3 0,-2-2 0,2-2 0,0-1 423,-1 2-598,2-4 0,-4 6 0,6-7 0,0 0 0,2 1 64,2-1 1,10-1-1,8-3 1,3-5-1,3-2 1,3-4-1,5-4-336,2-7 0,4 0 0,-1-5 1,1 1-1,-5 1 0,-2-2 1,-4 2-874,-2 1 0,-1 3 0,-9 4 0,-1 2 0,-2 1 0,-4 2-5153,0 5 6289,-6 4 0,0 13 0,-6 2 0</inkml:trace>
  <inkml:trace contextRef="#ctx0" brushRef="#br0">24261 16925 7958,'-13'-4'0,"-1"0"0,1 1 0,4 1 622,0 2 0,5 0 1,-4 2-1,1 1 811,-1 1 1,5 2 0,-2-3-1,0 3-1035,1 1 0,1-4 0,7 3 0,5-1 0,4-1 0,5-1 0,4-2-244,4-1 1,0 0-1,2 0 1,2 0-1,1-1 1,-1-2-152,-2-1 0,-6-1 0,-1 5 0,-2 0 0,-4-1 0,-3-2-81,-3-2 1,-8 1-1,-1 4 1,-7 0 0,-7 0 124,-3 0 0,-6 0 0,-6 0 0,-4 0 0,-1 0 0,-1 1 134,0 4 0,-2-4 1,6 5-1,2-1 0,2-1 160,5-1 1,7-2 0,15 1-545,13 2 0,10-2 0,5 2 0,1-2 0,4-2 0,1 0-398,3 0 1,2 1 0,1 2 0,0 2 0,-1-1 600,1 2 0,0 1 0,0 7 0</inkml:trace>
  <inkml:trace contextRef="#ctx0" brushRef="#br0">13517 9849 9133,'-6'0'303,"6"0"0,10 0 0,8 0 0,0 0 0,1 0 1,2 0-1,1 0 0,0 0 0,2 0 0,1 1-54,2 4 1,-1-4 0,1 4 0,1-4-1,2 1 1,2 1 0,2 1 0,2-1 415,-2-2-584,5-1 0,-5 0 0,6 0 0,0 0 1,0 0-1,1 0 0,2 0-22,1 0 1,1 0-1,-5 0 1,0 0 0,1 0-1,2 2-92,2 2 1,-2-2 0,-5 2 0,-1-2 0,2-1 0,-2 2 113,1 2 1,1-1 0,1-2 0,-2 1 0,-1 1 0,-3-1 78,-1-2 0,3-1 0,-4 0 1,1 0-1,1 0 0,0 0-74,3 0 1,1 0 0,4 0 0,-1 0 0,2 0 0,-1 0-1,2 0 1,1 0-188,1 0 0,2 0 1,-2-1-1,0-2 1,2-1-1,-4 1 116,-2 1 0,5 2 0,-7 0 0,1-1 0,1-2 1,-2-2 153,0 2 1,-2 2 0,-1 1 0,-3 0-1,1 0 1,-3 0 0,2-2 0,0-1-161,3-1 0,2-1 1,1 5-1,0-1 0,0-2 1,0-3-61,0-1 0,4 4 0,1-3 0,-2 1 0,-1 1 0,0-1 104,-2 0 1,3 3-1,-8-2 1,4 2 0,1 2-1,-2 0 1,-1 0 327,-1 0 0,-6 0-321,1 0 0,-3 0 1,-1 0-1,1 0 0,1 0-32,2 0 1,5 0 0,-3 0 0,-1 0-1,4 2 1,1 1 22,4 1 0,7 0 0,-2-4 0,-1 0 0,3 0 0,-2 0 85,0 0 1,3 0 0,-4 0-1,1 0 1,2 0 0,-2 0 0,1-1-57,0-3 0,-2 2 1,2-2-1,-1 2 1,-3 2-1,0 0-83,2 0 19,-4 0 0,5 0 1,-6 0-1,-2 0 1,-1 0-1,-2 0-135,-3 0 1,4 0-1,-5-1 1,-2-2-1,1-2 1,0 1-187,1-2 77,6 4 0,-8-8 0,5 6 0,-1-1 0,-3 1 0,-1-1-373,2 2 1,-2 2-1,2 1 1,-3 0-1,-3 0 1,-1 1-1,-2 2-1115,2 2 0,-5 5 0,0 0 1713,0 7 1,-4-2 0,4 4-1</inkml:trace>
  <inkml:trace contextRef="#ctx0" brushRef="#br0">16263 9556 28778,'0'-14'-3353,"0"7"1,1-4 640,4 7 2791,-4 0 513,11 4 1,-12 0 0,0 0 296,-7 0 0,-5 0 0,-2 0 0,1 1 0,0 4-896,-1 3 1,6 10-1,-1 4 1,0 2-1,1 1 1,4-1-1,4 1-130,4-1 0,10 0 0,9 2 0,7-1 0,4-4 0,2-6 0,-1-6 97,2-3 1,0-2 0,0-4 0,-3 0-1,-1-1 1,-5-4 255,-4-4 0,-1-4 1,-5-3-1,-3-4 1,-5 0-1,-5-4 1,-4-1-415,-1-2 1,-6-4-1,-2 1 1,-6 2-1,-2 3 1,-3 0-1,-2 3-35,-3 1 0,5 5 1,0 7-1,1 3 1,0 2-219,2-1 1,6 2 0,2 8 0,2 5-1,5 5 90,4 2 1,10 7-1,8-3 1</inkml:trace>
  <inkml:trace contextRef="#ctx0" brushRef="#br0">18102 9542 25916,'9'-4'-1587,"0"-1"0,-4-4 0,3 5 1732,3 1 1,-4-3-1,1 0 1,-2-1 0,-2-4-44,2 0 0,-5-3 0,2 2 1,-6 4-1,-7 3 43,-6 4 1,-5 1-1,-7 1 1,-3 4-1,-3 3 1,-2 6-44,1 4-151,5 2 1,-1 2-1,9 1 1,5 0-1,7 3 1,6 0 129,2 1 1,9-2 0,8-1-1,9-4 1,9 0 0,4-4 1,4-1 1,1-8-1,-5-2 1,-2-4 0,-1-1-1,-3 0 1,-6-1-642,-4-4 372,-3-2 1,-11-11 0,-2-1 0,-4-3-1,-4-4 1,-6 0-815,-8 1 1,-13 1 0,-7-1 974,-6 2 1,-4-2 0,-7 5-1</inkml:trace>
  <inkml:trace contextRef="#ctx0" brushRef="#br0">20222 9942 11170,'6'-7'73,"-3"-4"1,6 7 0,2 1 0,6 0 0,5 0 351,3-1 0,3-2 0,5 3 0,5-2 0,8 1 0,6-1 0,7 1 1,7 1-357,5 1 0,-32 2 0,2 0 0,3 1 0,1-2 0,0 1 0,1-1 0,2 0 0,-1-1 0,2 0 0,0 0 13,2 0 0,0 1 1,1 0-1,1 0 0,1 0 1,0 1-1,2-2 1,-1 1-1,4-2 0,-1 0 1,3 0-1,0 0-15,1 0 0,0 0 0,5-2 1,1 1-1,-1 1 0,1 0 1,0 0-1,0 0 0,1-1 0,0 1 1,-2 0-1,1 0 0,0 0 1,1 0-95,1 1 0,0 1 1,-3 0-1,0 0 0,3 1 1,1 0-1,2 1 0,-1 0 1,1 0-1,-1 1 0,1 1 1,0 0-1,-4 0 0,-1 0-11,-2 0 1,-1 0-1,3 1 1,0 1 0,-7-3-1,-1 0 1,0 0 0,0-1-1,0 0 1,-1-1 0,-3 1-1,-1-2 183,-4 1 0,0 0 0,1 1 0,-2-2 1,-5 1-1,-1-1 0,-1-1 0,-1 0 1,-2-3-1,0 1 0,32-7 0,-4 1-421,-7 1 0,-5 5 0,-5-4 1,-5 2-1,-8 3 276,-4 2 0,-3-4 0,-4 1 0,0-1 0</inkml:trace>
  <inkml:trace contextRef="#ctx0" brushRef="#br0">25167 15180 7878,'-13'-8'197,"6"1"1,1 4 0,0-2 0,-3 2 552,-3 2 0,5 7 0,2 3 1,4 3-1,1 1-199,0 0 0,6 5 1,2 3-1,4 2 0,0 7 1,-1 1-166,-3 2 0,-3 10 0,2 3 0,-1 8 0,-3 10 1,-1 4-225,-2 3 0,-3-28 0,0 2 0,-2-1 0,-1 0 0,-1 4 0,0-1 0,-3 3 0,0-1 0,1 2 0,-1 1-37,0 0 1,1 1 0,-1 2 0,1 1 0,1-1 0,1-1 0,-1-1 0,1 0 0,1-4 0,0-1 0,1-2 0,0-1-191,1-3 1,0 0 0,0 0 0,1 0 0,1-1 0,1 0 0,-1-2-1,-1 0 1,1 0 0,0-1 0,-2 35 0,-1-3-198,2-2 1,2-14-1,-1 7 1,-1-5-1,-1-5 1,1-5-1,1-8-765,2-7 0,0-1 1,2-14-1,2-4 1,7-6-1,5-6 1027,6-5 0,9-20 0,3-10 0</inkml:trace>
  <inkml:trace contextRef="#ctx0" brushRef="#br0">25834 15180 7879,'-13'-14'385,"1"1"255,3 0 1,3-1-1,6 1 1,1 1-41,4 3 1,2 3 0,7 6 0,-1 2 0,0 4-20,0 7 1,-5 2 0,-2 7-1,-2 2 1,1 2 0,-2 4-1,-2 1-353,-1-1 1,-1 2 0,-2 1 0,-2 0 0,2-2 0,2-5-977,1-2 0,1-8 1,4 2-1,4-3 0,4-3 1,5-3-1,7-6-4345,9-6 5093,-4-11 0,26-24 0,-7-11 0</inkml:trace>
  <inkml:trace contextRef="#ctx0" brushRef="#br0">26327 15073 7883,'-19'7'1423,"-3"-2"1,-8 7 0,0 3 0,5 4-762,6 4 0,1 7 0,3 3 0,3 1 0,2 4 0,1 4-437,0 2 0,6 5 0,-1-3 0,2 0 0,2 1 0,2-1-1754,2 0 0,4-2 0,7-4 1529,2 0 0,-2 0 0,4 0 0</inkml:trace>
  <inkml:trace contextRef="#ctx0" brushRef="#br0">6532 9316 10915,'0'-14'420,"0"1"0,4 4 1,1 3 101,-2 5 0,-2-1 1,-1 11-1,0 2 0,0 0 1,0 3-1,0-1-127,0 0 1,0 1-1,0-1 1,0 0-1,2 1 1,1-1-1,2 0-3,3 1 1,1-1 0,4 0 0,2 1 0,1-3 0,2 0 0,0-2-56,1 1 0,-3 2 0,5 1 1,0 1-1,-2-3 0,2 0-258,-1-2 1,-2 0 0,3 4-1,-2 0 1,-1 1 0,0-1-1,0 0 24,-2 1 0,3-1 0,0 0 0,2 1 0,1-1 0,1 0 62,-1 0 0,0 2 0,5 2 1,-1 0-1,1 0 0,0-3 0,-1 0 24,1-1 0,0 2 0,-2 1 1,-2 2-1,0-2 0,0-1-22,3-2 0,-4-4 0,-1 0 0,-1 2 0,0-1 0,0 0 1,0-1 9,-1 2 0,-1-4 1,-5 2-1,0 0 1,1 0-1,-1-1-166,0 3 1,1 1 0,-3 1-1,0-1 1,-2-2 0,1-1 41,2 1 1,1 2-1,0 2 1,1-3 0,-1 0-1,0-2 4,1 1 1,-1 2 0,0 0 0,1-2-268,-1-1 0,0-2 1,-1 4-1,-1-4-801,-2-1 1,-2 0 0,3-3-450,-1 1 0,-4 1 0,4-5-2205,1 0 1,-3-2 3599,2-2 0,0-9 0,4-8 0</inkml:trace>
  <inkml:trace contextRef="#ctx0" brushRef="#br0">7985 10115 10884,'-14'-12'851,"1"4"0,4-3 0,0 7 1,-1 1-425,-2 1 1,5 4 0,1 1 0,1 3 0,1 1 0,1 3 83,1 2 0,2 2 1,0-1-1,-1 0 0,-2 2 1,-1 1-1,-1 2 0,1-2-487,-1-1 0,-7-3 0,1-2 1,-6-1-1,-1 2 0,-1-1 0,-3 0 1,-3-1-4272,-2 2 1,0-4 4246,1 2 1,-1 0 0,1 4 0</inkml:trace>
  <inkml:trace contextRef="#ctx0" brushRef="#br0">6465 9609 25985,'-6'0'480,"6"0"1,6 0 0,7 1-1,1 2 86,-1 2 0,0 5 0,1-1 0,-1 3-326,0 1 0,1 5 0,-1 1 0,2 2 0,1 3 1,2 2-1,-2 4-110,-1 1 0,3 6 0,0-3 1,-2 2-1,-1-1 0,-2 2 1,0 0-131,1-1 1,-1 5-1,0-2 1,2-1-1,1 2 1,2-4-1,-1-2 0,2 1 0,0-2 0,0-1 0,2 1 0,0-3 0,2-2 0,3-2 0,-4 1 0,0 1 0,2 2 0,-1-1 0,1 0 0,-2-1 0,-4-5 0,3 9 0,0-4 0,-2-2 0,0 1 0,-3 0-153,-1-1 1,-1 1 0,-1 0 0,0-1 0,-1 1 0,-2-2-110,-1-3 0,0 3 1,3-2-1,-2 0 1,-1 1-1,2-3 307,1-2 0,5 3 1,3-2-1,-1-1 1,2 1-1,-2 1 0,2 1 2,-1-1 0,1 3 0,3-5 0,-4 0 0,0 1 1,-4-3-1,-1 1-125,-2 0 1,0 1 0,-1-3 0,-1 4 0,-2-1-1,1 0 55,2-3 1,-3 4 0,0-1 0,1 0 0,2 2 0,1-2-49,0 0 0,2 4 0,2-4 0,0 0 0,0 2 0,-3-2 14,0 0 0,-1 1 1,0-4-1,-1 2 0,-1-2 1,-4-1-1,0-2 109,1 0 1,-4 2 0,4 2 0,-2 0 0,-3 0 0,-2-3-155,-1 0 1,5 4 0,-1-1-1,-1 0 1,0-3 0,0 0-1,1 1 13,-1 2 1,5-2 0,-1 3 0,2-3 0,0-2 0,1 0 441,2 1 1,1-1 0,1 0 0,-1 1 0,0-1 0,1 0-264,-1 1 1,-1-1 0,-2 0 0,-2 1 0,-1-1 0,-1 0 0,0 1-440,-3-1 0,3 0 1,-2 1-1,-1-1 1,0 0-1,0 1 1,2-1-134,-2 0 0,2 1 0,1-3 0,0 0 0,2-4 0,-2 1-453,0-1 1,0-4-1879,-2 1 0,-4-2 2826,0-2 0,-12-6 0,-9-1 0</inkml:trace>
  <inkml:trace contextRef="#ctx0" brushRef="#br0">8251 12221 10233,'0'-30'0,"2"5"0,1 10 809,1 12 0,2 8 0,-3 5 0,2-1 0,-2 3 0,-2 3 0,-1 3-474,0-2 0,2 3 1,0 0-1,3 2 0,-2 1 0,-2-1 1,-2-2-1,-2-1-466,-2 0 0,-5 1 0,1-3 0,-3 1 0,-2-4 0,-3-4-455,-1-3 1,1 3 0,2-5-1,-3-1 1,-4-1 0,-3-4-3914,-2-2 4499,-6-4 0,-1-17 0,-6-3 0</inkml:trace>
  <inkml:trace contextRef="#ctx0" brushRef="#br0">6438 9915 11452,'5'-6'-197,"-1"6"1,5 11-1,-4 8 1,-4 2-24,-4 3 1,-4 1 0,-7 3 0,1 1-1,0 4 1,-1 1 0,0 5 605,-4 4 0,3-1 1,-1 7-1,4 3 1,3 3-1,0 4 88,2 2 0,1-3 1,6 2-1,0 1 1,1-2-1,2 4 1,3-1-13,2 1 0,-5 0 0,2-9 0,0 3 0,-1 0 0,-1 0-296,-1-3 0,-7 4 1,-1 0-1,1 0 1,-1-1-1,1 1 1,1-3-192,-1-5 0,-4 1 0,5-7 0,1 1 0,2-1 0,1 0 150,0-1 0,0-1 1,0-2-1,0 0 0,0 0 1,0 0 182,0 0 1,1-3 0,3 1 0,4 4 0,1-2-1,-2-2 1,1-2-14,-1 1 0,-3 1 0,4 2 0,-1 0 0,1 0 0,0-1-415,0-4 1,-1 8-1,-4-4 1,2-1-1,-2-1 1,-2-1 33,-1-2 1,0-2-1,0-5 1,0 0 0,0-1-1,0 1 250,0 0 0,0 4 0,2 0 0,1-2 0,3 0 0,-1-3-135,1 1 0,5 0 0,-2-1 0,2 1 0,3-1 0,-1 0 1,0-3-9,1 0 1,-2-3 0,-2 4 0,-1-2 0,0 0 0,-2-1 0,-1-3 258,0-3 0,-4 2 1,2 1-1,-3 0 0,-1 0 1,0 1-308,0 2 0,0-1 0,0 4 0,0-2 1,2 2-1,1 0 0,3-2 9,1-4 0,-2 1 0,4-1 1,-1-2-1,1-1 0,0-2 263,2 1 1,0-1 0,3-1 0,-1-2 0,0-1 0,1 0 163,-1-2 1,-4 4 0,-2-5-1,1 1 1,-2 3 0,1 2-724,1 1 1,-6 1-1,4-1 1,-1 0-1,1 1 1,0-1-1,0 2-205,-3 3 0,2-3 0,1 2 1,0-2 705,0-2 1,3 1 0,-3-2 0,0-2-185,0-1 0,-2-5 1,-2 4-1,1-1 1,1 0-836,-1 4 1,-1 1 0,-2 1 0,0 0 0,0 1 0,0-1 132,0 0 0,0 1 0,0-1 1,0 0-1,1 1-206,4-1 1,-2-4 0,5-2-1,3-1 1,1-3 904,1-1 0,0-2 0,1 0 0</inkml:trace>
  <inkml:trace contextRef="#ctx0" brushRef="#br0">7185 14273 8224,'0'-35'1306,"0"-1"1,-6 14-963,-3 4 0,2 14 1,-2 10-1,0 1 1,0 5 83,0 4 0,6 1 0,-3 6 0,2 4 0,-1 3 0,1-1 0,0 1 1,-1-2-120,2-1 1,-3 2-1,0-8 1,-1 1 0,-3-1-1,-1-2 1,-1-4-198,-1-5 0,3 1 1,-8-7-1,2-1 0,-1-1 1,-2-4-1,-3-2 1,-5-5-508,-3-3 0,-7-6 0,2-1 1,-4 0-1,-1-1 0,2 3 1,1-1 394,1 0 0,1-6 0,-5 4 0</inkml:trace>
  <inkml:trace contextRef="#ctx0" brushRef="#br0">25714 16979 8172,'-6'-8'0,"-1"-3"0,-7 2 0,2 1 1521,3-1 1,-1 5 0,6-5 123,1-1 1,3 4 0,3 3-1265,1 6 0,2 0 0,-3 6 0,1 1 0,-1 3 0,0 4 16,2 0 1,-4 3 0,4-4 0,-2 3 0,0 2-1,3 1 1,-1 0 649,1 1-1037,5-1 1,-10 0-1,4-1 1,-4-1-1,-1 0-660,0-1 1,-1 0 0,-4-3-1,-2 2 1,-2-1 0,0-4-1,0-3 650,2-1 0,-11-6 0,3 3 0</inkml:trace>
  <inkml:trace contextRef="#ctx0" brushRef="#br0">25661 17072 13106,'11'-38'0,"0"4"0,-4 7 0,1 8 1506,-1 4 0,2 6 0,6 2 1,1 1-989,2 3 1,5 1 0,0 1-1,3-2 1,4-2 0,3 2 903,1 2-1422,7 1 0,1 0 0,3 0 0</inkml:trace>
  <inkml:trace contextRef="#ctx0" brushRef="#br0">7025 9742 8190,'-18'-13'-410,"-1"0"223,-2-1 0,3 7 0,-4 1 0,0 1 0,0 1 0,1 0 0,2-2 0,3-2 0,1-1 431,1 0 1,7 1-1,3-6 1,2-1-1,2-1 1,0-2 0,2 2-1,2 0 40,5-2 0,-2 3 0,2-1 0,0 4 0,0 3-286,0-1 1,-8-2 0,-1 0 338,-7 3 1,-5 3 0,-1 5-1,-1-2 202,1-2 0,4-5 0,2 1 0,1-3 0,3-1 1,3 0-1,4-1 2117,5 1-2412,-3 0 1,6 4 0,-3 0-1,3 0 518,1 2-327,0 1 1,1 7-1,-1 4 1,0 4-1,1 4 1,-1 5 0,2 2 126,3 1 0,1 9 0,6-4 0,-1 2 0,2 2 0,1-2-222,3-1 0,5 7 0,-1-7 1,0 1-1,-1 0 0,-2-3 1,0-1-221,-1-2 0,-2 0 0,-1 5 0,-2-2 0,-2-1 0,-2-2-300,-2 2 1,-1-5 0,-4-1-1,-3-2 1,0 0 0,-4 2 0,1-3-679,-1-5 1,-4 2 0,1-3-1,-2 3-2822,-2 1 1,0-7 2081,0-6 0,6-6 0,3-7 0,3-1 0,-1 1 1598,-2 0 0,3-1 0,-4 1 0</inkml:trace>
  <inkml:trace contextRef="#ctx0" brushRef="#br0">7572 9902 8059,'-23'-12'-153,"1"3"0,6-2 0,-3 3 0,2-1 482,4 0 0,-2 5 0,9-4 0,2 3 901,2 2 0,7 1 0,11 2 0,3 2 0,2 2 0,3 6 0,-1 5-574,0 3 0,-1 6 0,-7-2 0,-4 3 0,0 2 0,-4-1-741,-2 1 0,-4-2 0,-1-1 0,-1-2 0,-2 2 0,-3-1 0,0 0-1541,0-6 0,-3-2 0,6-3 0,8-3 1626,11-5 0,11-8 0,12-3 0</inkml:trace>
  <inkml:trace contextRef="#ctx0" brushRef="#br0">8238 9169 8233,'0'-13'2230,"0"-1"-1824,0 7 0,0 3 0,0 8 0,-1 5 0,-2 4 0,-2 5 219,2 4 1,-3 5 0,0 4 0,0 5 0,-1 2 0,1 3 0,0 2-498,3 2 0,-3 4 0,2-3 0,1 0 0,1-1 0,2-2-557,0-1 0,0-7 1,0 1-1,2-1 0,1 0 1,3-4-1,0-3-1612,0-2 0,-2 0 0,-4-4 2041,0-4 0,0-4 0,0 0 0</inkml:trace>
  <inkml:trace contextRef="#ctx0" brushRef="#br0">8105 10062 8233,'-15'7'0,"-1"-1"0,-2-1 0,3 1 1007,5 1 1,-1 2 0,8 4 0,5 1 0,7-1-446,7 0 1,11 1-1,7-1 1,3 0-1,1-1-562,4-3 0,7 9 0,-2-3 0</inkml:trace>
  <inkml:trace contextRef="#ctx0" brushRef="#br0">26287 17339 8020,'6'-5'0,"-6"1"863,0-1 0,-7 5 0,4 2 0,-2 2 0,2 5 1,2 3 3973,1 1-4623,0 1 0,0 0 1,0 3-1,0 0 1,0 1-1,0 2-152,0 2 1,-6-3-1,-3 0 1,-3-1 0,-1 0-1,-1-2 1,1-1-1006,0-2 0,4 1 0,1-1 943,3 0 0,0-11 0,5-4 0</inkml:trace>
  <inkml:trace contextRef="#ctx0" brushRef="#br0">26607 17112 8022,'-1'-18'1041,"-4"1"-64,4 5 0,-5 4-376,6 4 1,6 4 0,2 0 0,3 7 0,-1 4 164,-1-3 1,0 10 0,4-1-1,1 2-353,-1-1 1,-1 1 0,-2 0 0,-1 2-1,1 1 1,1 0 0,-1 0 29,-1 2 1,-6-3-1,1 1 1,-2 0 0,-2 1-1,-2-3-631,-2-1 1,-8 4-1,-7-6 1,-2 0-1,-3-2 1,-1-2-1,-1 0-647,-1 1 1,0-7 0,2-3 0,1-2 0,4-2 0,0-2 375,4-2 1,3 0 0,4-8 0,5-5 0,2-2 0,4-5 710,2-1 0,9-1 0,11-1 0,4 0 0,3 1 0,0-1 0,0 2 527,1 3 0,-1-2 1,-5 6-1,-1 0 1,-2 1-1,-6-1-592,-2 2 1,-6 1-1,-1 0 1,-3-1-1,-2-2 1,-1 2-250,-2 1 1,-6 0 0,-4-1 0,-5-2-1,-4 2 1,-1 1 0,1 1 66,3 1 1,-3 6-1,1 1 1,1 1 0,3 1-693,0 1 0,1 4 0,1 7 1,2 7-1,2 4 687,2 5 0,-4 13 0,3 4 0</inkml:trace>
  <inkml:trace contextRef="#ctx0" brushRef="#br0">10557 14060 8001,'8'-13'10,"-2"0"658,-6-1 1,0 1-115,0 0 0,0-1 0,0 1 0,1 0 0,2-1 0,2 1-219,-2 0 1,-3 5-1,-5 5 1,-5 8 0,-6 6-1,-7 7 1,-2 1 185,-1 1 1,-1 6-1,0 0 1,1 0-1,-1 4 1,0-2-335,1 0 1,3-3 0,3-1 0,0-2-1,4 0 1,3-1-217,4-3 1,-3 0-1,5-4 1,-2-2-130,0 0 0,6-7 0,-2-5 1,7-9-1,5-8 0,8-5 1,4-4 246,5-6 0,1 0 0,3-5 1,2 3-1,1 1 0,-1 4 178,-2 1 0,-1 2 1,-2 3-1,-3 2 0,-4 2 190,-4 2 1,0 7-619,-1 1 0,-8 8 1,-8 2 102,-9 11 0,-9 3 1,0 7-1,-2 2 0,-6 1 1,1 0 83,0-3 1,2 3-1,0-4 1,4 0 0,4-3-1,5-4 1,3 0-436,1-1 0,6-4 1,0-2-1,6-1 0,7-3 1,6-1-1,7-2 409,2 0 0,13 6 0,4 1 0</inkml:trace>
  <inkml:trace contextRef="#ctx0" brushRef="#br0">12717 10409 28761,'-21'-18'-1928,"0"7"0,7-11 0,-1 7-297,3 6 2644,2-2 0,1 9 0,1-1 0,4 5 0,5 4 1,8 0-1,8 1 155,5 0 1,3-2-1,2 2 1,1-1 0,3-3-1,3-1 1,3-2 0,0 0-1,2 0 1,-2 0-285,1 0 1,-4 0 0,0 0 0,-1 0 0,-2 0-1,-2 0-521,-2 0 0,3-5 0,-8-1 1,3 0-1,0-1 0,-1-1 236,-2-2 1,0-2 0,5-1 0</inkml:trace>
  <inkml:trace contextRef="#ctx0" brushRef="#br0">13383 10235 31886,'-13'0'0,"0"0"220,-1 0 0,3 2 0,3 1 1,7 3-221,4 1 0,10-3 0,-3 5 0,1 0 0,1 0 0,-2 0 0,-1 1 0,-2 2 0,-4 3 0,2 1 0,-5 4 0,-6-1 0,-9 0-908,-4-3 1,-4 4 0,-3-3 0,-4 1 0,-2 0 0,-5 1 0,0 2 901,-2 3 1,-5 7 0,-4 3 0</inkml:trace>
  <inkml:trace contextRef="#ctx0" brushRef="#br0">13357 10955 28423,'0'-13'-4916,"0"-1"1,0 1 2812,0 0 1,6 5 2596,3 4 1,4 1 0,5 0-1,2-2 1,3 1 0,-1 0-1,3-1 1,3 1 0,5-1 0,-1 1-1,2 1 13,1 1 1,-4 2-1,4 0 1,1 0-1,-2 0 1,-2-1-207,1-4 0,1 4 1,5-4-1,-2 4 1,-2 1-1,2-1-146,2-4 0,-4 4 0,1-4 0,-1 4 0,-1 1 0,-1 0 0,-2 0-32,0 0 0,0 0 0,-4 0 0,0 0 0,-1 0 0,1 0-13,0 0 1,-1 0-1,1 0 1,0 0-1,1 0 1,1 0-1,4 0 409,1 0 1,-3 0 0,3 0-1,0-2 1,-1-1 0,1-1 1852,0 1-2372,-4-5 0,7 5 0,-5-4 0,1 1 0,1 2 0,-2-1 0,1 1 0,-2-1 0,-3 5 0,2-1 0,1-2 0,-1-2 0,-2 3 0,-2 0 0,2 2 0,2 0 0,1 0 0,0 0 0,0 0 0,1 0 0,-3 0 0,4 0 0,-1-1 0,1-2 0,1-3 0,0 0 0,3 0 0,-3-3 0,3 3 0,2 0 0,2-1 0,-1 1 0,-1 0 0,2 1 0,-5 5 0,2 0 0,2 0 0,-1 0 0,-2 0 0,-2 0 0,-4 0 0,5 0 0,-1 0 0,0 0 0,-3 2 0,-1 1 0,0 1 0,5 1 0,-4-5 0,1 0 0,1 0 0,0 0 0,3 0 0,-3 0 0,2 0 0,-1 0 0,1 0 0,-1 0 0,1 0 0,-2 0 0,5-5 0,-5 1 0,3 1 0,0 1 0,1 2 0,-1 2 0,2 2 0,-5-2 0,1 4 0,1-2 0,-2 1 0,-1-2 0,-1-2 0,-4-1 0,5 0 0,-2 0 0,0 0 0,-1 0 0,-1 0 0,2 0 0,-2 0 0,2-1 0,-2-2 0,1-2 0,1 2 0,0 2 0,2 1 0,-1 0 0,5 0 0,-3 0 0,0 1 0,-1 2 0,0 2 0,2 3 0,-2-3 0,1-2 0,1 0 0,-1 0 0,-1 1 0,0-1 0,-4-1 0,5-2 0,-1 0 0,-4 0 0,1-2 0,-2-1 0,-1-1 0,7-2 0,-7 3 0,-1-2 0,-1 3 0,-2 0 0,0 2 0,3 0 0,0 0 0,1 0 0,0 0 0,-1 0 0,1 0 0,0 0 0,-1 0 0,1 0 0,1 0 0,2 0 0,1 0 0,-2 0 0,1-1 0,0-2 0,1-2 0,-2 1 0,1-1 0,-2 1 0,-1 1 0,7 1 0,-8 1 0,3-2 0,-1-2 0,-2 3 0,1 0 0,-2 2 0,-1 0 0,-2 0 0,2 0 0,1 0 0,2 0 0,-1 0 0,1 0 0,0 0 0,-1 0 0,1 0 0,0 0 0,-1 0 0,2 0 0,2 0 0,1 0 0,-1 0 0,-2 0 0,-1 0 0,1-1 0,1-2 0,2-2 0,-1 2 0,-2 2 0,-1 1 0,0 0 0,-1 0 0,1 0 0,-2 0 0,0 0 0,0 0 0,4 0 0,0 4 0,-2 1 0,-1-2 0,1 0 0,0-1 0,-1 3 0,6-1 0,-1-2 0,-2 1 0,1 1 0,0-1 0,2-1 0,2-2 0,-3 0 0,3 0 0,-1 0 0,-2 0 0,2 0 0,1 1 0,0 4 0,3-4 0,-5 4 0,2-4 0,2-1 0,0 0 0,-1 0 0,-1 0 0,3 0 0,-3-1 0,0-2 0,-1-2 0,-1 2 0,4 2 0,-5-1 0,0-1 0,0-1 0,2 1 0,1 0 0,3-2 0,-3 4 0,2-3 0,1 2 0,1 2 0,4 0 0,2 0 0,-5-4 0,4-1 0,1 2 0,0 0 0,2 0 0,-1-1 0,1 1 0,-5 0 0,5 0 0,-2-3 0,1 0 0,-2 0 0,-2 3 0,4-3 0,-1 2 0,-2-1 0,-4 1 0,-2 0 0,1 1 0,1 1 0,2 2 0,0 0 0,2 0 0,1 0 0,3 0 0,1 0 0,2 0 0,6 0 0,1 0 0,0 0 0,-1 0 0,-2 0 0,2 0 0,7 0 0,1 0 0,-1 0 0,0-1 0,-3-2 0,2-2 0,4-1 0,-6 3 0,1-3 0,0 0 0,0-1 0,-1 0 0,5 2 0,-2-2 0,3-1 0,2 2 0,-1-1 0,1 0 0,0-4 0,-5 4 0,-2 0 0,1-1 0,-2 1 0,2-2 0,-2 0 0,1 0 0,-3 2 0,-2-4 0,1 4 0,2-1 0,-1 3 0,-3-1 0,0 0 0,-1 3 0,0-2 0,1 1 0,-3-1 0,0 1 0,-2 1 0,-5 2 0,2 1 0,-3 0 0,-4 0 0,-2 0-540,-3 0 1,-2 0-1,-7 0 1,-1 0-1,-3 0 1,-2 0-1794,-3 0 1,-2 1 2496,-5 3 0,-4-2 0,-5 4 0</inkml:trace>
  <inkml:trace contextRef="#ctx0" brushRef="#br0">25447 17858 8193,'6'-20'0,"2"2"0,5 9 0,0 5 338,1 2 1,-1-2-1,0-1 1,1 2-1,-1 2 1,-1-1-1,-2-1-57,-1-1 0,-5-1 0,5 4 1,2-2-1,1-1 0,1 1 146,0 1 1,1-2 0,-1-1 0,0 2 0,1 2-288,-1 1 0,-9 0 0,-7 0-245,-9 0 0,-10 0 0,-1 0 0,-6 0 1,-3 0-1,-1 0 309,1 0 1,-4 4 0,4 1-1,-1-2 1,0-2 0,5 1 105,5 2 1,3-2-1,7 2 1,0-3-1,1 1-218,3 2 0,4-2 1,10 4-1,4-2 0,4 1-172,5-2 0,-2-2 0,6-1 0,2 0 1,1 0-1,2 0 99,0 0 0,-1 0 1,1 0-1,-2-1 0,-3-2 1,-4-2 54,-3 2 1,-5 2-1,-5 1-261,-10 0 1,-7 0 0,-5 0 0,-6 0 0,-2 0 0,-1 0 0,0 0 89,4 0 0,-2 0 1,7 0 43,0 0 1,10 0-1,7 0 1,9 1 0,6 2-1,4 3 53,2 2 0,7 6 0,6 7 0</inkml:trace>
  <inkml:trace contextRef="#ctx0" brushRef="#br0">18569 10075 8513,'0'-13'-14,"4"4"17,1 0 0,-1 5 1,-4-5 1914,0-1 1,-1 4 0,-2 3-1099,-2 6 0,-5 6 1,1 7-1,-3 3 0,-3 2 1,-1 2-309,-2 3 1,-4 0-1,3 2 1,-2 2-1,-1 1 1,0-1-225,0-2 0,1-1 0,-1-1 0,2 1 1,3-2-1,-1-1-327,1-2 0,-2-1 0,1 1 1,1-4-1,-1-2 0,0 0 1,2 2-609,1-2 0,2-1 0,-1-2 0,2 1 0,2-2 0,3-2-3297,1-1 2577,1-6 1,1 4-1,1-5 1367,4-2 0,11-9 0,9-12 0</inkml:trace>
  <inkml:trace contextRef="#ctx0" brushRef="#br0">18142 10275 10547,'-6'-13'558,"5"-6"0,-4-2 316,4 0 1,2 8 0,4 10-1,4 6 245,3 6 0,1 11 0,2 6 1,1 0-1,3 5 0,2 2-1005,3 4 1,1 0-1,2 0 1,-2-3 0,-1 0-1,-2-1 1,0 1 0,-1-2 385,-4 1 0,3 4-500,-3-1 0,7 2 0,-3 2 0</inkml:trace>
  <inkml:trace contextRef="#ctx0" brushRef="#br0">22141 10142 18014,'-9'-9'445,"1"2"1,-3 1 0,-1 3 0,-1 3-165,0 4 1,1 4-1,2 5 1,2 0-1,2 1 1,3-1 0,2 0 4,1 1 1,0 3 0,1 1 0,2 0 0,3 0 0,2-1-32,2 0 1,-3-1-1,2 0 1,2 2-1,0-2 1,1-1-1,-1-1-419,-3-1 0,-3-1 0,2-2 0,-1-1 1,-3 1-511,-1 2 0,-2-3 0,-2-2 0,-2-1 29,-5-3 0,-3 3 0,-1-1 0,-1-2 0,1-3 0,0-3 0,1-3-4302,3-2 4904,-3-1 0,11-4 0,-5 0 0</inkml:trace>
  <inkml:trace contextRef="#ctx0" brushRef="#br0">22075 10142 11831,'0'-34'1351,"6"4"1,3 11-1,4 7-507,5 5 0,2 2 0,7 4 1,1-2-1,5-2 0,5 3-692,5 0 1,3 2 0,-3 0-1,2 0 1,-3 0 0,0 2-1074,-2 2 0,-6-1 0,-1 6 0,-4 0 933,-2-2 1,3 5 0,-10-5 0</inkml:trace>
  <inkml:trace contextRef="#ctx0" brushRef="#br0">26127 16739 7933,'-7'-9'115,"2"0"1,5 6 0,5-1 0,2 4 0,1 4 0,-6 5 0,-4 4-1,-7 4 718,-3 0 1,-6 7-1,-1 0 1,-2 5 0,-4 7-1,-3 4 1,-5 4 0,1 5-269,-1 3 0,-7 4 0,3 1 0,0-4 0,-2 2 0,2-3-1370,2-1 0,4 3 1,7-10-1,3-2 805,2-5 0,-5 7 0,4-3 0</inkml:trace>
  <inkml:trace contextRef="#ctx0" brushRef="#br0">16729 10142 12923,'6'-13'434,"-4"4"1,1 1 0,-5 4 0,-4 4 0,0 4 0,0 4 234,3 2 1,-2-2 0,0 0-1,2 3 1,0 1 0,0 1 0,-3-1-168,-1-3 1,4 3 0,-3-5 0,0 2 0,-1 0-1,-2 1 1,0 2-128,-1 1 1,-7 5 0,-2 1-1,0 1 1,-2 0 0,2-1 0,-2 2-409,0 0 0,4 1 0,-4 3 1,2-1-1,2-3 0,2-1 0,2 0-673,0-1 1,1-1 0,3-5 0,5 0 0,2 1-735,2-1 1,0-4 0,2-2 0,2-1 0,6-3 1343,7-1 0,3-8 0,7-2 0</inkml:trace>
  <inkml:trace contextRef="#ctx0" brushRef="#br0">16516 10289 12342,'0'-26'944,"0"4"0,5 10 0,-1 12 0,0 8 0,2 4 0,2 1 0,1 0 0,-1 1 91,3-1 0,2 2 1,3 1-1,2 3 1,0 0-1,1 2-1545,4 0 1,-3-3 0,1 2-1,-2 0 1,-1-3 0,0 1-1,1 0 1,0-2-6349,1-1 6806,-3 4 0,3 2 1,0 6-1</inkml:trace>
  <inkml:trace contextRef="#ctx0" brushRef="#br0">22955 10395 18608,'1'-12'78,"3"3"1,-1 4-1,5 6 1,-2 3-1,-3 5 1,-2 5-1,-2 2 1,-4 3-1,-4 2 208,-2 3 1,-3-4-1,1 1 1,0 0-1,-1-2 1,1 2-1,1-2 1,2 0-1508,1-2 1,6-3 0,-2 0 1068,4-1 0,7 0 0,1 1 0</inkml:trace>
  <inkml:trace contextRef="#ctx0" brushRef="#br0">23368 10115 11192,'6'-7'95,"0"0"0,4 4 1769,-1-2-1308,-6 1 0,-3 5 1,-9 4-1,-1 3 0,-1 4-163,2 2 0,6-1 0,-1 0 0,4 2 0,4 1 0,5 4-187,3 0 0,1 1 1,1 3-1,-1-3 1,0-1-1,1 1 1,-1 1-88,0-1 1,-4 0 0,-1-5 0,-2 2-1,-3-2 1,-2-1-283,-1-2 1,0 0-1,-1-1 1,-4-3-1,-4-3 1,-3-1-356,-1-1 0,-2 0 0,-1-4 1,-2 0-1,2-1 0,1-3 271,2-5 1,5-8 0,4 0-1,4 0 1,4 1 0,7 0-1,5-4 427,6 0 1,3 2 0,2-4 0,0 0-1,-1-1 1,1 1 412,0-2 1,-2-1 0,-1 0 0,-4 1 0,0 2-1,-6-2 1,-2 1-412,-3 1 1,-6-4-1,2 6 1,-4-3-1,-2 1-159,-4-1 0,-4 2 0,-9 0 0,-4 2 0,-3 4 0,-2 5 0,1 5-538,-1 4 0,-4 1 0,-2 1 0,2 4 1,0 7-1,4 5-1278,2 6 1,3 14 0,10-5 1732,3 4 1,-2-5 0,3 1 0</inkml:trace>
  <inkml:trace contextRef="#ctx0" brushRef="#br0">26914 16712 8580,'1'-13'0,"5"1"0,6 3 547,4 5 1,2-2-1,-3 1 1,1 2-1,2 2 1,-2 1-1,-1 0 1,-3-2-1,-2 0 362,-1-3 0,-8 1 0,-1 5 1,-7 4-1,-6 5 0,-5 6-355,-4 6 0,-8 5 1,-4 4-1,-3 6 0,-4 6 1,-1 5-1,1 2-171,1 3 1,0-5 0,0 8 0,0 0 0,0-1 0,1 0 0,2-3-1958,2-4 1,5 3 0,-1-7 0,3-1-1,3-1 1,2-4-3402,6-2 4975,8 2 0,-3 2 0,4 7 0</inkml:trace>
  <inkml:trace contextRef="#ctx0" brushRef="#br0">13610 18285 8402,'0'-13'585,"5"-1"1,-1 1-3,-1 0 0,-2 7 1,-2 6-1,-2 7 1,-3 6-1,0 4 1,-1 2-1,-1 2 1,-2 4-240,-2 4 1,-1 0-1,-1 2 1,1-2-1,0 1 1,-1 1-1,1-1 1,1-2 0,2-2-1065,1 1 0,6-2 1,-3-3-1,2-4 1,-1-3-1,2-2-2383,2 1 3103,1-7 0,-6-7 0,-2-7 0</inkml:trace>
  <inkml:trace contextRef="#ctx0" brushRef="#br0">13330 18511 8231,'-4'-22'388,"-1"0"0,1-5 0,5 11 0,4 3 382,4 2 0,2 4 0,4-2 0,3 3 1,4 2-1,3-1-543,2 2 1,1 2 0,2 1 0,1 0 0,0 0 0,0 1-570,0 4 0,0 1 0,-4 4 0,0-1 342,-1 1 0,1 2 0,0 1 0</inkml:trace>
  <inkml:trace contextRef="#ctx0" brushRef="#br0">13903 18498 8906,'0'-6'2214,"0"6"1,-1 8-2002,-4 3 1,4 3 0,-5-1 0,2 0-1,-2 2 1,0 2 0,0 0 99,3 0 0,-3 2 0,1 0 0,3 0 0,0 2-313,2 0 0,6-5 0,1 3 0</inkml:trace>
  <inkml:trace contextRef="#ctx0" brushRef="#br0">13917 18578 8056,'-5'-22'837,"1"0"0,1 5-319,1 10 0,4 3 1,2 9-1,5 0 0,4 1 1,4 0-648,1 0 0,5 4 1,-1-3-1,4 1 1,0-2-1,1-2-3213,0 1 3342,-1-1 0,1 2 0,0 1 0</inkml:trace>
  <inkml:trace contextRef="#ctx0" brushRef="#br0">14250 18591 8056,'0'-8'0,"-2"0"1055,-2 2 0,3 3 0,-4 8 0,4 4-258,1 2 1,0-2 0,1 0 0,2 2 0,1 0-1,1 1-523,1-3-244,-5 3 0,11-9 0,-3 4-669,3-1 0,1-3 0,-1-7 0,-2-5 0,-2-4 1,-1-4-1,-1-1 0,2 2 0,-2 1 630,-1 2 1,4 4-1,-3 0 1,2 0 0,2 2-1,2 3 809,1 2 0,1 2 1,-1 2-1,0 2 1,1 3-1,0 2 1,3-1-1,0-1-1117,0 1 1,-1-4 0,0 3 0,2-1 0,-2-1 0,-1-1 0,-1 1-6052,-1-2 4768,0-2 2116,-11-1 0,1 0 0,-12 0 1,0 2-1,3 2 615,6 5 0,12 3 1,10 1-1,5 0 0,4 1 1,4-2-861,4-4 1,4-2-1,-2-6 1,-4 0-1,-3 0 1,-6 0-1,-4-1-914,-6-4 1,-9-3-1,-5-9 1,-2-1 0,-5 2-1,-6 1-71,-9 2 0,-9 4 0,-7 2 0,-7 1 0,-5 6 0,-6 7 714,-4 11 0,1 12 0,-4 4 0</inkml:trace>
  <inkml:trace contextRef="#ctx0" brushRef="#br0">13104 19684 9995,'13'-10'0,"0"-3"2378,1-2 1,-1 1-1729,0 6 0,1 2 1,-3 7-1,-2 4 0,-3 3 1,-1 4-251,-1 2 0,1 3 1,-5 3-1,1-1 1,2 2-1,1-2 1,-1 2-1204,-1-1 1,-2-3 341,0 0 1,0-9-1,-2-10 1,-1-10-1,-1-8 62,1-5 0,2-4 0,1 0 1,0-2-1,0 0 0,0 1 0,0 3 1212,0 7 1,5 3 0,3 4 0,1 1-1,0 2-410,1 1 0,-3 6 1,2-2-1,3 5 0,3 5 1,4 2-1,0 2-1065,1 0 1,3 0 0,0 6-1,2 1 1,1 2 0,1-2-2696,0-1 1,2 1 3356,-2-2 0,9 2 0,-8-9 0</inkml:trace>
  <inkml:trace contextRef="#ctx0" brushRef="#br0">13743 19751 13147,'2'-12'0,"2"3"724,5 5 0,7 2 0,2 2 1,-1 0-489,-3 0 0,1 0 1,1 0-1,4 0 0,-1 0 1,0 0 6,-2 0 1,-3-1 0,0-2 0,-2-3-1,-4-2 1,-3-2 0,-5 0 0,-5-1-1,-5 2-884,-6-1 1,1 4 0,-4 2-1,1 1 1,0 0 857,2-2 0,7 7 1,5 7-1,4 1 1,4 0-1,5 1 1,4 2-287,5 3-464,-3 2 0,10-4 0,-3-1 1,3 0-1,2 1 0,0-1-2658,-1 0 0,-1-5 3191,-2-4 0,2-3 0,-4-1 0</inkml:trace>
  <inkml:trace contextRef="#ctx0" brushRef="#br0">14223 19698 10392,'5'-14'0,"-1"1"1617,-1 0 0,3-1 0,0 2-990,1 4 0,-2 2 0,2 4 0,1-1 1,-1-1-380,3 1 1,2 3 0,2 4 0,-1 4-1,0 0-1291,1 1 0,-6-4 0,1 2 0,2-1-260,1-3 1,-7-1 0,-5-2 1610,-7 0 0,0 0 1437,-2 0 0,6 1 1,0 3-1,6 5-1530,6 3 0,3 2 0,1-1 0,2-1 0,1-2 0,3-3-685,2-1 0,-3 3 1,2-4-1,0-2-253,-4-2 1,-7-2 0,-6-2 0,-5-3 722,-2-2 1,-3 7 0,7 1-1,7 7 1,8 5-528,7 2 0,5-1 1,4 0-1,6 2 1,4 1-1,7 2 1,1-3 526,1-5 0,5 2 0,-8-5 0</inkml:trace>
  <inkml:trace contextRef="#ctx0" brushRef="#br0">25967 15273 16395,'6'-27'-3813,"-4"2"3607,2 3 0,-4 4 0,-6 9 1,-6 5-1,-7 1 0,-6-2 1,-8-3-1,-5-6 0,-8-4 1,-6-5 200,-4-7 0,-8 2 0,-1-6 1,30 17-1,-1 0 0,-3-2 1,-1 1-1,0-1 0,-1 1 1,-3-1-1,-1-1 0,-1 1 1,-1 0 171,-2-1 1,0 0-1,-7-2 1,-1 1 0,0-1-1,0 1 1,-2 1 0,0 0-1,-4 0 1,0 0 0,-1 1-1,-1 1-210,-2-2 0,-1 1 1,-5 3-1,0 0 1,23 5-1,1 1 1,-1 0-1,-1 0 1,0 1-1,-1 0 1,-1 0-1,-2 0 1,0 0-1,0 0 1,-1 1-1,0 0 1,-2 0-1,-1 1 1,0 0 16,-3 0 0,0 1 1,1 1-1,4 0 0,1 0 1,-2 0-1,-5 0 0,-2 1 0,1 0 1,1-1-1,0 1 0,1-1 1,0 1-1,1 0 0,0 1 1,-1-1-1,-1 0 0,0 1-31,0 0 0,0 0 0,1 0 0,1 0 0,0 1 1,1-2-1,-3 1 0,0-2 0,1 2 0,-1-1 1,0 0-1,0 1 0,3 0 0,-1 0 0,0 0 0,0 0 1,1-1-1,-1 1 0,2-1 0,1 1 0,-1 0 44,-1 0 1,0 0-1,1 0 1,-1-1 0,1 0-1,0 0 1,1 1 0,1 1-1,0-1 1,1 1 0,0-2-1,-1 2 1,0-1 0,0 1-1,-1-1 1,2 1-1,-1-1 1,0 1 52,0-1 1,-1 0 0,0 1-1,-1 1 1,0 0 0,1 0-1,1 0 1,2-1 0,-1 1-1,1 0 1,0 1 0,-1-1 0,0 1-1,1 0 1,-1 0 0,2 1-1,-1-1 1,1 1 0,-1 0-1,-1 0 1,1 1-33,1 1 1,0 0 0,-1 0 0,0 1 0,-1 1 0,0 0 0,1 0 0,0 0 0,0 1 0,0 0 0,0 0 0,0 1 0,-1 0 0,0 0 0,0 0 0,-1 1 0,0 0 0,-1 1-29,0 1 0,-1 0 1,2 0-1,1-1 1,2 0-1,-1 1 1,-1 0-1,1 1 0,-1-1 1,0 0-1,0 0 1,0-1-1,2 1 1,0 0-1,0 0 1,-2 0-1,0 1 0,0-1 1,2 0-1,0 0 1,1 0 12,-1-1 1,0 0 0,0 1 0,3 0 0,1 0-1,0 1 1,0 0 0,0 0 0,1 0 0,-25 5-1,1 2 1,24-6 0,-1 0 0,1 1 0,-1-1 0,0 1-1,0-1-31,-1 0 1,0-1 0,1 1 0,1 1-1,0 0 1,0 0 0,-1-1 0,-1 0-1,1 1 1,1 0 0,0 1 0,0 0-1,0 1 1,-1 1 0,1-1 0,1 1 0,0-1-1,-1 2 1,0-1 0,-1 1 0,1 0 35,0 0 1,0 0 0,0 1-1,-1 0 1,0 0 0,-1 0 0,1 1-1,0 0 1,-1 0 0,-1 1 0,0 0-1,1 0 1,-1 1 0,1 1-1,0-1 1,-1 2 0,0-1 0,0 1 5,1 0 1,1-1 0,0 1 0,0 1 0,1 0 0,0-1-1,0 1 1,1 0 0,0 1 0,-1 1 0,0 0 0,0 1-1,2 0 1,0 0 0,0 1 0,1 2 0,-1 0 0,1 1-1,1 0 1,1 0 0,0 0-20,0-1 1,1 1 0,0 0 0,-2 3 0,0 2 0,1-1 0,2-1 0,0-1 0,0 1 0,2-1 0,0 0 0,0 1 0,2 1 0,0-1 0,0 1 0,-15 16 0,1 0-92,2 0 0,1 0 1,0 5-1,2 1 0,0-3 1,0 0-1,3-1 0,1 1 1,-1 0-1,1 0 0,2-2 1,0 1-1,0 1 0,1 0 93,1 1 0,1 0 0,4-9 1,1 1-1,0 5 0,1 1 1,2-3-1,1-1 0,3-2 1,1-1-1,3 0 0,1 0 1,4-3-1,0 0 42,3-2 1,0 0 0,1 2 0,2 0 0,5-5-1,1 1 1,-3 35 0,11-2 0,12-5 52,10-2 0,-5-31 1,3 0-1,1-3 1,1-1-1,4 1 1,3-2-1,2 1 1,3-2-1,1-1 1,2-2-159,1-2 1,1-2 0,5 2 0,1-3 0,-1-3 0,1-3 0,0 1-1,2-1 1,1-1 0,0-1 0,-2-2 0,1-1 0,0 0 0,-1-2-560,-1 0 1,-1-2 0,-5-2 0,0-1 634,5 0 0,0 0 0,-3-3 0,1-1 0,-1 0 0,0 0 0,-1 0 0,-1 1 0,-1 0 0,-1 0 0</inkml:trace>
  <inkml:trace contextRef="#ctx0" brushRef="#br0">12130 18765 8317,'-28'-14'636,"-3"1"1,28 17-1,5 11 1,10 10-1835,5 7 0,14 10 1198,5 3 0,14-1 0,-19-21 0,-1 0 0</inkml:trace>
  <inkml:trace contextRef="#ctx0" brushRef="#br0">25474 17032 8346,'25'-7'0,"-3"-5"0,11 4 0</inkml:trace>
  <inkml:trace contextRef="#ctx0" brushRef="#br0">25847 17005 8479,'8'-13'220,"-4"0"0,-3-5 0,-2 0 0,-3 0-301,-5-1 0,-15 6 1,-10 0-1,-11 5 1,-11 4-1,-9-1-98,27 4 0,-1-1 1,-3-1-1,-2-1 0,-6 0 1,-2-1-1,-3 0 0,-1 0 1,-6-1-1,-1 1 0,-2 0 1,-1 0 133,-5-2 0,-1-1 0,0 2 1,-1-1-1,0-2 0,0 0 1,-2 1-1,0 0 0,23 2 1,0 0-1,-1 0 0,-1-1 1,1 0-1,-1 0 0,-2 0 0,0-1 1,0 1-15,-1 0 0,-1-1 0,0 1 0,2 0 0,0-1 0,1 1 0,-3-2 1,-1 0-1,1 0 0,-2 0 0,-1 0 0,1 0 0,0 0 0,0 1 0,-1-1 1,0 0-1,-1 0 0,0 0 0,2 0 0,0 0 0,0 0 132,-1 0 0,1 0 0,-2 1 0,-3-1 0,-1 1 0,0 0 0,1-1 1,0 1-1,0 1 0,-2 0 0,1 0 0,-1 0 0,-1 0 0,1 1 1,-1 0-1,0 0 0,1 1 0,-1 1-115,0 0 0,0 1 1,0 0-1,-4 0 1,0 0-1,-1 1 1,1 1-1,0 0 0,0 0 1,-1 0-1,-1-1 1,1 1-1,-1 0 1,-1 1-1,1-1 1,0 2-1,-1-1 0,1 1 1,17 0-1,0 0 1,0 1-1,0 0 1,-2-1-1,1 1 0,-1 0 1,1 0-1,-3 1 1,1-1-1,-1 1 1,0 0-1,-1-1 1,1 1-1,-1 0 0,1 0 36,-1 1 0,1-1 0,0 0 0,-1 1 1,-2-1-1,0 0 0,0 1 0,0-1 1,2 1-1,0-1 0,1 1 0,0 0 1,0 0-1,0 0 0,0 0 0,-1 0 1,-1 1-1,0 0 0,-1-1 0,1 1 1,1 0-1,1 0 0,0 1 0,-1-1 0,0 1 1,0 0-1,-1 0 0,1 0 0,3 0 1,-1 0-1,1 1 0,1-1 28,-1 0 1,2 1 0,-1 0 0,-1 0 0,-3 0 0,-1 1 0,1 0 0,0 0 0,4 0 0,1 0 0,1 0 0,-1 0 0,0 1-1,1 0 1,-1 0 0,0 0 0,0 1 0,-1 0 0,0 1 0,0-1 0,2 1 0,-1 1 0,0-1 0,1 1 0,-2 1 0,0-1-1,0 1 1,1 0 0,0-1 0,1 1 0,0 0 0,0 0-33,0 1 0,2-1 0,-1 1 0,-1 0 0,-4 1 0,0 1 0,-1-1 0,2 1 0,-13 5 0,2 0 0,-1 0 0,16-5 0,0 0 0,-1 0 0,1 1 0,-2 0 0,1 0 1,-1 1-1,0-1 0,2 1 0,-1 0 0,1 0 0,-1 1 0,0 0 0,-1 0 0,0 0 0,1 1 0,0-1 0,0 1 0,1-1 0,-1 1 8,0 1 1,-1 0-1,0 0 1,1-1 0,1 0-1,0 0 1,0 0-1,1 0 1,-1 1 0,0 1-1,1 0 1,0-1-1,-17 7 1,1-1 0,1 1-1,-1 0 1,1 0-1,0 0 1,3 0 0,1 0-1,-1 1 30,1 0 1,-1 0 0,2 0-1,1 0 1,2 1 0,0-1-1,2-2 1,0 0 0,2 0-1,1 0 1,2 1 0,-1 0-1,2 1 1,0 0 0,1 0-1,2 1 1,0-1 0,0 1-33,1 0 1,-1 0 0,1 1-1,2-1 1,1 2 0,0-1-1,3-2 1,1 1 0,1 0 0,-20 14-1,2 2 1,1 1 0,2 1-1,4-3 1,2 0 0,2 0 0,3 0-54,3-2 0,2-1 0,2-3 0,2 0 1,5-2-1,3 0 0,3-1 0,2-1 0,-9 32 1,13-5 50,8-2 1,14-9 0,15-6 0,14-5-1,16-5 1,14-4 131,-27-16 0,3-1 1,5-3-1,1-2 1,2 0-1,1-1 0,3-2 1,1-1-1,1-1 1,0 0-1,2-1 0,1 0 1,1-1-1,1 0-69,1 1 1,-1 0-1,2-2 1,-1 0 0,2 1-1,-1 0 1,-2-1 0,0-1-1,0 1 1,0-2 0,-1 1-1,1 0-234,-1 0 1,-1 0 0,-4 0-1,-2 0 1,-1 0 0,-1 0 0,-2 0-1,-1 0 177,-1 0 0,0 0 0,1 0 0,1 0 0,-3 0 0,0 0 0,0 0 0,1 0 0</inkml:trace>
  <inkml:trace contextRef="#ctx0" brushRef="#br0">12490 19551 17944,'-56'-2'0,"0"-2"0,2-3 332,3-1 0,-3 2 0,10 9 0,1 8-1472,1 11 1,8 10 0,6 14 819,9 8 0,1-1 1,11 6-1</inkml:trace>
  <inkml:trace contextRef="#ctx0" brushRef="#br0">16583 18511 8476,'0'-13'0,"0"0"0,0-1 0,-2 3 0,-1 0 1064,-1 2 1,-1 5 0,5-5 0,-1 0-346,-4 2 1,2 7 0,-4 10 0,1 6 0,3 7-1,2 2 1,2 3-499,4 3 1,-2 3-1,5 6 1,3 0-1,1-1 1,1-2-311,0-2 1,-1-4 0,-1 3 0,-4-1 0,-1-4 0,-3 0-174,-2-3 1,-7-5-1,-4-3 1,-6-3-1,-6-2 1,-4-1-1,1-3-1866,3-5 0,-6-2 0,4-4 2128,0-2 0,1-16 0,-4-8 0</inkml:trace>
  <inkml:trace contextRef="#ctx0" brushRef="#br0">16476 18658 8459,'37'-44'665,"-6"-1"0,0 5 0,-8 6 0,0 3 132,-1 6 0,2 4 0,-5 9 0,2 3 0,3 5 0,1 2-125,2 2 1,1 0 0,3 2-1,6 4-672,6 7 0,4 1 0,7 5 0</inkml:trace>
  <inkml:trace contextRef="#ctx0" brushRef="#br0">13637 11355 8274,'-6'-14'0,"-2"7"0,-5 3 190,0 2 1,-1 2 0,4 0 0,6 0 0,8 0 0,8 0 321,6 0 0,2 0 1,7 2-1,0 1 1,1 1-1,3-1 1,5 0-1,1 0-136,-2 1 1,10 2-1,-1-3 1,6 3-1,4 0 1,-1 1-384,0 1 0,5-5 0,3 3 0,1-2 0,5 1 0,-4-2 0,2-2 2,-1-1 0,-8 2 0,11 0 1,-3 3-1,-2-2 0,-1-2-396,-2-1 342,-1 0 1,4 0 0,2 0-1,-2 0 1,0 2 0,-3 1-28,1 1 1,3 1 0,-2-5 0,1 0 0,-1 0-1,-2-2 1,-1-1 123,1-1 1,-3-1-1,5 5 1,0 0 0,-2 0-1,0 0 127,-2 0-160,3 0 1,-5 0 0,3 0-1,-3 0 1,-2 2 0,0 1 7,1 1 1,-1 5 0,-1-4 0,-2-1 0,-1 0 0,3 1 0,3-2 120,3-2 1,1-1 0,-3 0 0,3 0-1,2 0 1,3 0 0,1 0 14,2 0 0,-1 0 1,1 0-1,-1 0 0,1 0 1,0 0-1,-1 0-194,1 0 0,-3 0 0,-1 0 0,3 0 0,-3 0 0,2 0-71,1 0 0,-3 0 0,1 0 0,1 0 0,-3-1 0,1-2 0,-4-2 347,0 3 0,3 0 0,-4 2 1,-2 0-1,1-1 0,-3-2 1,3-2-105,-1 2 0,-7 2 1,7-1-1,-1-1 1,-3-1-1,-2 1-249,1 1 1,-4 2 0,0 0 0,1 0 0,-2 0 0,1 0 0,-1 0 9,0 0 1,3 0-1,-3 0 1,0 0-1,1 0 1,-1 0 489,0 0 1,3 0 0,-3 0 0,1 0 0,3 0 0,1 0 0,-1 0 0,-1-1-192,1-4 1,2 4-1,3-3 1,1 2-1,3 2 1,1 0-539,-1 0 1,0-1 0,-1-2 0,3-2 0,1 2 0,0 0 0,2 0 507,1-1 0,-1-2 1,-1 3-1,4-3 1,-2 0-1,2 0 115,-4 3 0,-2-3 1,3 2-1,3-1 1,-2 1-1,1 0 1,-2-1-303,1-1 1,3 5 0,2-4 0,-2 4 0,3 1 0,0 0 0,3 0-4,0 0 0,-1 0 0,-34 0 0,0 0 0,3 0 0,-1 1 0,1 1 0,1-1 1,1 1-1,1 1 0,-1-2 0,1 1 288,-1-1 1,2-1-1,3 0 1,1 0 0,-2 0-1,-1-1 1,2-1 0,0 1-1,1-2 1,0 0 0,0 0-1,-2 0-196,0 0 1,-1 0 0,3-2-1,-1 0 1,-4 1 0,-1 0-1,-1 0 1,0-1 0,-2 1 0,-1 1-1,-2 0 1,0 0 0,35 0-615,-1 1 1,-10 1-1,1-2 1,-7-1 0,-4 1-1,-3 1-292,-5 2 1,-7 0-1,-4 0 1,-4 0 0,-5 0-1,-5 2-791,-7 2 1,-12-2 1637,-13 2 0,-18-3 0,-11-1 0</inkml:trace>
  <inkml:trace contextRef="#ctx0" brushRef="#br0">12397 11288 8234,'-13'-12'139,"-1"3"0,3 2 0,0 4 1,4-3-1,1-1 0,4-2 1,5 0-1,6 2 0,5-1 649,3 1 0,3 4 0,5-2 0,0 4 1,3-1-1,0-1 0,2-1 0,-1 1-642,3 1 1,-1 2-1,-6 0 1,-1 2 0,-4 1-1,0 3-407,-4 1 1,-1-4 0,-2 3 0,0-1-1,-1 1 261,-3 1 0,3 2 0,-5 4 0</inkml:trace>
  <inkml:trace contextRef="#ctx0" brushRef="#br0">12810 11181 10701,'6'-34'0,"3"6"0,6 9 0,4 10 0,5 6 0,-2 3 0,0 0 0,-1 0 564,3 0 0,-5 0 0,0 2 0,-1 2 0,0 4 0,-3 0 0,-4 1 0,-3 2-542,-2 1 1,-2 2 0,-4 3-1,-1 2 1,-4 0 0,-5 2 0,-5-2-743,-3 0 0,-5 5 0,0-2 0,-2 3 1,-3 1 719,-3-4 0,-9 15 0,-7-2 0</inkml:trace>
  <inkml:trace contextRef="#ctx0" brushRef="#br0">8238 10448 8380,'2'-13'1098,"2"0"0,-4 1-500,0 3 1,-2 3 0,-6 6 0,-3-1 99,-1-4 1,-1 2 0,0-4 0,-1 1-1,1 3-442,0 2 1,-1 1-1,1 0 1,0 0-1,-1 0 1,1 0-47,0 0 0,-1 0 0,1 0 0,0 1 0,-1 2 0,1 1 0,0 1 97,-1 1 0,1-3 0,0 6 0,-1 1 0,1 2 0,0 1 34,-1 0 0,6 1 1,0-1-1,1 2 1,1 1-1,0 3-105,3 2 1,-3 0 0,2 3-1,1-2 1,1 2 0,2-1 0,0 1-46,0-2 0,0 0 1,0 5-1,0 0 0,2-1 1,2 1-1,5 0-71,3-1 0,1 1 0,2 0 0,3-1 0,5 1 0,6-2-22,2-3 1,6 2 0,-2-5 0,4-1 0,1-2 0,0-4 0,0-1-94,0-4 0,-5-1 0,-1-6 0,-1 0 1,-3-2-1,-1-4 0,1-5-237,1-6 1,0-6 0,-6-1 0,-1-4 0,-2-5 0,0-1-100,-1-3 0,-2-1 0,-5-4 0,-3-1 1,-2-3-1,-4 0 0,-4 0 212,-1 4 0,-1 2 0,-4 4 0,-5 5 1,-6 4-1,-7 5 0,-2 4-85,-1 3 1,-1 4 0,0 2 0,1 4 0,-3 4 0,1 2 0,-1 4-895,-1 4 0,9 4 1,-4 5-1,4 4 1,5 2-1,3 1 1,4-1-744,5-1 0,4 5 0,5-7 1841,9 0 0,11-2 0,9-6 0</inkml:trace>
  <inkml:trace contextRef="#ctx0" brushRef="#br0">10038 10329 9091,'0'-21'1662,"0"6"-919,0 6 0,0 5 0,0-2 139,0 4 1,0 5 0,0 11-1,-2-1 1,-1 0 0,-1 2-365,1 3 1,1-3 0,2 4-1,0-1 1,0-1 0,0 0 395,0-3-836,0 0 0,6-1 1,2 0-1,0-1 0,0-1 1,-1-4-1,1 0-785,2 1 1,-3-5 0,2 1 0,2-2-3303,1-2 0,2 0 4009,4 0 0,3-6 0,6-2 0</inkml:trace>
  <inkml:trace contextRef="#ctx0" brushRef="#br0">10478 10289 8356,'-14'5'4142,"-1"6"0,-1 4-3348,-2 2 0,-4 13 1,3 1-1,-2 5 0,-3 2 1,-1 1-191,-1 2 0,-1 12 0,-1 2 0,-2 2 0,-1-1 0,3-4-1593,4-1 1,2 4 0,7-1 0,5-6 0,2-2-1,5-3 989,2-4 0,1-5 0,0-8 0</inkml:trace>
  <inkml:trace contextRef="#ctx0" brushRef="#br0">7105 14540 8194,'7'-6'-26,"4"-1"1009,-7-7 1,2 7 0,-4 2 294,-2 4 1,1-1-1,-10 0 1,-1-4-821,-2-2 0,3 5 1,0-1-1,0 1 1,0 0-1,1-2-197,-3 2 0,-1 2 1,-1 1-1,0 0 0,-1 0 1,1 0-1,0 1 122,-1 4 0,0-2 0,-4 6 1,-3 1-1,0 2-110,4 1 1,2 1 0,1 0 0,1 3 0,0 2 0,1 2 0,1 2 62,3 3 1,-1 0 0,-3 1 0,2 0 0,2 1 0,2 1-134,3 2 0,2 0 1,2-2-1,2 0 1,5 2-1,2-1 0,6-2-120,3-1 0,5-1 0,7 0 0,8-3 0,5-2 0,10-2 1,2-4-84,5-5 0,4 1 0,-5-7 0,1-1 0,1-3 0,-2-6 0,2-7 0,-6-2 0,-1-7 0,-6-2 0,-3-1 0,-5-3 0,-4-3 0,-6 3 0,-8-5 0,-7 0 0,-6-2 0,-7-4 0,-7-1-255,-10 0 0,-8 3 1,-12 0-1,-9-1 0,-6 2 1,-7 2-1,-3 6-119,-5 5 0,0 3 0,1 8 0,0 4 0,1 3 0,5 5-514,8 5 1,0 2 0,13 8 0,4 3 0,3 4 0,9 4 0,6 5-4881,8 5 5768,5 3 0,7 6 0,1 3 0</inkml:trace>
  <inkml:trace contextRef="#ctx0" brushRef="#br0">6318 15353 8000,'0'-21'631,"0"-3"0,0 7-14,0 0 1,0-2 0,0 1 0,0 2 770,0 1 0,2 3 1,1 5-1,1 7-770,-1 7 1,-1 5 0,-2 3 0,0 1 0,0 4 0,0-1-471,0 0 0,4 3 0,2-4 1,2-2-1,2-1 0,2-3 1,1-2-520,0-1 1,2-6 0,3 2 0,3-4 0,1-1 0,0-1-713,2-4 0,-3-2 0,-1-6 0,1-1 1,-2 1-1,1 0 0,-3-2 1083,3-3 0,-6-3 0,6-5 0</inkml:trace>
  <inkml:trace contextRef="#ctx0" brushRef="#br0">6732 15166 10235,'-8'6'1696,"2"-3"1,6 6 0,0 1-276,0 2 1,-1 3 0,-2 4 0,-1 7 0,-1 5-967,-1 3 0,3 3 1,-6 6-1,0 3 0,1 1 1,-1 3-1,-2 2-1222,-1 1 0,1-2 1,0-4-1,4-4 1,1 0-1,3-2 767,1 1 0,-3-8 0,-3-1 0</inkml:trace>
  <inkml:trace contextRef="#ctx0" brushRef="#br0">7598 15460 8176,'-7'-14'0,"1"5"0,4 2 0,-1-1 379,-1 1 1,1 0 0,6-4-1,3 4 1,1 1 0,4 3-1,1 2 1,1 1 0,0 0-1,1 0 1,-1 0 0,0 0 5729,0 0-5742,1-6 1,-5 4-1,0-2 1,1 2 188,2 2 0,1 2 0,0 1 0,-1 3 0,0 1 0,0 3 0,3 4 0,1 2-31,3 2 1,1 5 0,5 0 0,0 2 0,3 1 0,0 0-400,0-4 0,4 3 0,0-3 0,1 2 0,-1 0 1,-2-4-127,-2 0 0,-1-3 0,-1-3 0,1-1 0,-2 0 0,-3 1 0,-4-1 0,1 0 0,1-1 0,-1-1 0,0-3 0,-2 3 0,-3 1 0,0-5 0,-1-1 0,0 0-820,1 3 1,-5-3-1,-2 0 1,0-2-1,-1 2-490,0 1 0,-1-2 1,-5 4-1,0 1 1,-2 2-6227,-2 1 7536,-4 1 0,-5-1 0,0 0 0</inkml:trace>
  <inkml:trace contextRef="#ctx0" brushRef="#br0">8451 15899 8220,'25'-34'1202,"-2"3"0,-4 4 711,-6 19 1,1 2-1,-1 6-1464,0 0 1,-5 1 0,-2 4 0,-2 3 0,1 4 0,-3 3 207,0 3 0,-2-2 0,0 6 0,0 1 0,0-1 1,0-1-1,0-2-358,0-3 0,-4 3 1,-2-1-1,0-2 1,-2-1-1,1-3 1,-2-2-1,-1-2 1,-4-2-737,-5-3 0,1-2 1,0-1-1,2 0 0,0-1 1,-3-2-1,-2-3 1,-3 0-3343,-1 0 0,-3-3 3779,-3 5 0,3-1 0,-5 5 0</inkml:trace>
  <inkml:trace contextRef="#ctx0" brushRef="#br0">8531 11341 7994,'0'-13'445,"0"0"1,2 4 0,2 1-1,5 3 1,3 2-424,1 1 0,-5 4 0,-4 2 1,-2 5-1,-4 3 0,-1 1 0,-3 0 1,0 1-1,-1-1-1828,0 0 1806,4-5 0,-3 10 0,6-4 0</inkml:trace>
  <inkml:trace contextRef="#ctx0" brushRef="#br0">8625 11488 7954,'-14'0'284,"8"4"0,5 2 1,5 0-382,4 0 0,-1 5 0,3-4 0,-1 2 1,2 0-1,1 0 97,1-2 0,0 5 0,1-5 0</inkml:trace>
  <inkml:trace contextRef="#ctx0" brushRef="#br0">8705 11768 8067,'-12'9'-521,"3"0"427,3 0 0,7-2 1,2-1-1,3-2 0,2 1 1,1-1-1,-2 2 1,-1 2-272,0-1 1,-5 5 364,4-3 0,-4 8 0,-1 4 0</inkml:trace>
  <inkml:trace contextRef="#ctx0" brushRef="#br0">8731 12048 8638,'-13'-5'0,"1"2"0,3 5 7,5 5 1,2 1 0,2 1 0,2 2 0,1 4-1,1 3 1,-1-2-693,-1-1 1,2-2-1,0 1 685,-1-1 0,5 0 0,-1 1 0</inkml:trace>
  <inkml:trace contextRef="#ctx0" brushRef="#br0">8691 12301 7954,'-13'12'567,"0"-3"0,4 3 1,1-2-1,2 5-449,3 2 0,2 6 0,1-4 0,0 0 0,1 0 0,4-1-118,4 1 0,9 2 0,2 6 0</inkml:trace>
  <inkml:trace contextRef="#ctx0" brushRef="#br0">16303 19791 7938,'-6'-18'335,"-3"0"1,3 8 0,3 8 0,6 5 0,6 0 0,3-1 464,1-2 0,6 0 0,4 0 0,3 0 0,4 0 0,2-2 0,3-1 0,2-1-482,1 1 1,-1 0 0,0 0 0,0-1-1,-4 1 1,-4 1 0,-3 2 0,-3 0-267,-1 0 0,-10 0 0,-1 0 0,-10 0-22,-11 0 0,-9 5 0,-13-1 0,-3-1 0,-5-1 1,-3-2 276,-2 0 0,-3 0 1,3 0-1,2 0 1,2 0-1,2 0 1,2 0-152,2 0 0,11 4 0,2 2 0,7 1 0,5 2 0,2 0 0,4 0-955,5 1 0,7 2 0,12 1 1,10 1-1,10-1 0,7 0 799,8 1 0,10-7 0,9-1 0</inkml:trace>
  <inkml:trace contextRef="#ctx0" brushRef="#br0">13517 12181 8351,'-6'-7'0,"-3"2"0,2 4 0,1 1 122,4 0 1,5 0 0,10-2-1,2-1 1,2-3 0,0-1-1,1-2 1,0 0 1030,0 0 1,4 5 0,-3-4 0,0 3-1,2 2 1,0 1-924,3 2 0,-4 0 0,2 0 1,1 0-1,-1 0 0,0 0-48,2 0-1,1 0 1,2 0 0,-1 0 0,2 0 0,4 0 178,3 0 1,4-1 0,1-2-1,0-2 1,1 1 0,2-1 284,1 1-707,7-1 1,-10 5-1,5 0 1,-1 0-1,-1 0 1,1 0-1,-3 0-137,-2 0 0,8 2 1,-8 1-1,0 1 1,-2 1-1,-2-1 215,1 1 0,6-1 0,1-4 0,-1 0 0,-1 0 0,-2 0 107,0 0 1,4-4 0,1-2 0,-1 0 0,2-2-1,3 1-4,3-3 1,-3 4 0,-1 0 0,3 1 0,1-1 0,1 0-1,0 1-223,1 2 1,-1 0-1,0 0 1,1-2 0,-1 2-1,0 2 108,0 1 1,-4 0 0,-1 0 0,-1 0 0,1 0 0,2 0 0,0 0 255,-1 0 1,2-5 0,-6 1-1,3 1 1,1 1 0,0 2-321,-1 0 0,0 0 0,2 0 0,-1 0 1,1 0-1,1 0 0,-1 0-163,-1 0 1,0 0 0,3 2 0,-2 1 0,-2 1 0,-1-1-1,0-1 250,4-2 0,-1 0 0,2 0 0,0 0 1,3-2-1,-1-1 362,1-1 1,1-5 0,1 3 0,-3 0 0,3-1 0,-4 1-432,-3 0 0,5 0 0,-4 3 0,-1-1 0,2 1 0,-2 1 0,2 2-112,1 0 1,-7 0 0,8 0 0,-4 0 0,-1 0 0,0 2 0,0 1 228,-2 1 1,5 0 0,-3-4 0,2 0 0,3 0 0,-1 0 145,0 0 1,2 0 0,2 0 0,-1 0 0,-1 0 0,-4-1-355,0-3 0,4 2 0,-7-2 1,3 2-1,1 2 0,-2 0 0,2 0 128,-2 0 1,-5 0 0,-1 0 0,-1 0 0,0 0 0,1 2 197,-1 2 0,-1-2 0,-4 3 0,1 0 0,-2 1 0,1 0 0,1 0-213,4-3 0,-8 3 0,7-2 0,-1 0 1,2 1-1,0-1-72,-1-1 1,2 0-1,2 0 1,0 2 0,0-2-1,-3 0 255,-2 1 0,4-2 0,-1 2 0,-1-1 1,-1 0-1,-2 1 0,0 1 202,0 1 0,0-5 0,0 5 0,0 0 0,0 1 0,0 2-523,0 0 1,1-6 0,1 3 0,0-1-1,0-1 1,2-1 0,1-2 95,1-1 0,-2 5 0,-2-1 1,-1-1-1,2-1 0,-1-2 391,0 0 1,1 0 0,-1 0 0,1 0 0,3 0 0,0-2 826,0-2-1084,-2 2 1,-2-4 0,0 6-1,4 0 1,2 0 0,2 0-791,2 0 630,-5 0 0,10 0 0,-4 0 0,2 0 0,0 0 0,-2 0 29,0 0 0,1 0 1,-1 0-1,2 0 1,1 0-1,2 0 325,-2 0 0,5 0 1,1-1-1,2-2 0,-1-1 1,-2 1-267,-2 1 0,3 2 0,-2 0 0,-1 0 0,0 0 0,-3 0 0,1 0 0,1 0 0,-7 0 0,6 0 0,-1 0 0,-3 0 0,-1 0 0,-4-1-56,-3-4 1,4 4 0,-4-4 0,-4 2 0,-2 0 0,-5-3-492,-2-1 1,-1 4 0,-5-1 0,-4 1 0,-4 0 0,-4-2-5749,0 2 6295,-7 2 0,5 1 0,-5 0 0</inkml:trace>
  <inkml:trace contextRef="#ctx0" brushRef="#br0">12330 11928 8502,'0'-18'0,"0"-1"834,0-2 0,0 9 0,2 0 0,2 5 0,5 4 0,3 2 0,3 1-313,3 0 1,2 0-1,9 0 1,2 0 0,3 0-1,1 0 1,2 0-1,3 0-268,3 0 1,2 0 0,-7 0 0,-1 0 0,-1 0 0,-1 0-853,-1 0 0,-1-5 1,-8 1-1,-3 1 1,-4 1-1,-3 2 1,-2 0-893,1 0 0,-7 2 0,-1 1 0,-2 3-420,1 1 1911,-1-4 0,-4 3 0,0-6 0</inkml:trace>
  <inkml:trace contextRef="#ctx0" brushRef="#br0">12997 11755 8502,'0'-18'0,"1"1"0,4 6 0,8-1 0,9 7 0,4 2 630,0 2 0,1 1 1,1 0-1,2 1 1,1 4 166,-2 4 0,-6 0 0,-6 2 0,-3 4 0,-5 2 1,-6 2-1,-6 3-768,-6 3 0,-12 2 0,-4 0 0,-2 1 0,-4 3 0,-2 4-29,-4 4 0,5 7 0,-1 1 0</inkml:trace>
  <inkml:trace contextRef="#ctx0" brushRef="#br0">18662 18471 8513,'14'-5'0,"0"-1"0,3-5 0,0 2 0,0-1 362,-2-2 0,-2 0 130,0 3 0,-4-2 0,0 3 0,0-1 0,0 0 0,0 1 1414,1 0-1614,-4 2 0,-2 6 0,-8 0 0,-5 0 158,-3 0 0,-1 5 0,-2 1 1,-1 1-1,-4 3 0,0 2-11,-4 1 0,5 2 0,1 3 0,3 4 0,3 3 0,2 2-303,1 0 1,6-1 0,2 3-1,7 0 1,8 2 0,6-3-1,5-2-194,4-4 1,1-6-1,6 2 1,-1-3-1,1-4 1,-2-2-1,-2-4-285,-2-4 1,-2-1 0,-3-1 0,-2-2 0,-6-3 0,-2-1 10,-2-4 1,-5-1 0,-4-1 0,-4 1 0,-4 2 0,-7 2 308,-5 2 0,-3 2 1,-5 4-1,4 1 1,0 4-1,2 4-542,-1 3 0,9 5 1,-2 3-1,5 0 0,4 4 565,1 1 0,14 2 0,3 0 0</inkml:trace>
  <inkml:trace contextRef="#ctx0" brushRef="#br0">17956 18178 27880,'0'-26'-3972,"0"0"1,1 6 4084,4 6 0,-4 10 0,4 11 0,-4 10 0,-1 6 0,0 11 0,-1 6 118,-4 5 0,2 15 0,-4 4 0,-1 9 0,5-32 0,-1 1 0,-1 2 0,0 2-25,-1 1 0,0 2 0,-3 9 1,0 1-1,-1 0 0,1 1 1,-1 0-1,0 1 0,1 3 1,-1-1-1,2 0 0,0 0-114,0 0 0,1 0 1,3 5-1,1-1 1,0-6-1,0-1 1,0 0-1,1 0 1,0 0-1,0-1 1,0-3-1,1-1 1,0-2-1,0 0-252,1 0 0,0-2 0,0-8 0,0 0 1,1 2-1,0-1 0,0-6 0,1-1 1,4 30-1,0-5-429,0-4 0,-2-9 0,-4-5 0,0-4 0,2-4 1,1-7-1,1-5-1514,-1-6 0,0-5 0,0-2 2240,1-3 0,13-5 1,-3 3-1</inkml:trace>
  <inkml:trace contextRef="#ctx0" brushRef="#br0">8585 11208 7889,'0'-13'0,"-2"-1"0,-1 1 525,-1 0 1,-1 4-1,5 0 1,2 0 2430,2 2 0,-2 2-2141,2 10 1,-2-2 0,-4 6 0,-1 1-292,-1 2 1,-1 1-1,5 0 1,0 1 0,0-1-1,0 0 1,0 2 16,0 3 0,0-3 1,0 4-1,0-1 0,0 1 1,0 0-1,-1 1-201,-4-4 1,4 3 0,-4 0-1,4 1 1,1 0 0,0 0-341,0-1 0,0 3 0,0-3 0,0 2 0,1 3 0,2 1 0,2 2 0,4-2 0,-3 0 0,0-1 0,1 1 0,-1-1 0,1-1 0,-1-1 0,0 1 0,0-6 0,-3 4 0,1-2 0,-1-1 0,-1 0 0,-2 0 0,4-1 0,1-3 0,-2-1 0,-2 0 0,-1 1 0,0-1 0,0 0 0,0 1 0,0-1 0,0 0 0,0 1 0,0 1 0,0 2 0,0-2 0,0 3 0,-1-3 0,-2-2 0,-3 0 0,-2 1 0,4 3 0,-3 1 0,1-1 0,1-3 0,1 0 0,-1-1 0,1 0 0,2 1 0,0-1 0,-3 0 0,2 1 0,2-1 0,1 0 0,1-1-1560,4-3 1,2-3 0,6-9-1,1-4 1560,-1-7 0,0-14 0,1 0 0</inkml:trace>
  <inkml:trace contextRef="#ctx0" brushRef="#br0">8505 12061 7752,'-26'-7'822,"4"2"1,4 10 0,8 4-1,1 2 1,0 3 0,2-1-207,2 0 0,4 5 0,1 3 1,0 1-1,0 5 0,1-1 1,4 4-1,5 0 574,7 2 0,-1-4 0,6 3 0,3-4 0,3-5 0,5-4 0,1-5 0,3-4-999,2-4 1,1-5-1,-2-5 1,-1-5 0,-3-6-1,-1-7 1,-4-5 0,-2-4-781,-5-4 1,-4-1 0,-8 8-1,-2-1 1,-2 3 0,-3 5-3038,-2 3 1,-1 5 3625,0 6 0,-6 11 0,-1-2 0</inkml:trace>
  <inkml:trace contextRef="#ctx0" brushRef="#br0">18902 19538 8412,'0'-9'-70,"0"0"0,-1 6 0,-2-3 0,-2 0 0,2-3 0,2-3 0,2 0 0,2 2 1,3 1 848,2-1 0,-4 2 1,3 0-1,1-1 1,-2 0 137,0 0 1,-2 4-209,-4-3 1,-1 5 0,-4 0-49,-4 6 0,2 0 0,-2 4 1,-1 0-1,-2 1-211,-2 2 1,3-2 0,0 0 0,2 3 0,-1 1 0,-2 1-103,-1 0 1,4 5 0,0 0-1,-1-2 1,-2 0 0,-1 1 8,-1 0 1,2 7 0,2-2 0,1 4 0,0 0-1,2-1-200,2-2 0,-1 2 1,2-4-1,3 1 1,3-2-1,7 1 1,5-2-254,3 1 0,1-4 0,6-6 0,1-1 0,-1 0 0,2-1 0,1-4-223,0-3 1,2-1-1,-6-1 1,2-2-1,0-3 1,-3-1 63,-4-4 0,-3-1 0,-2-1 0,-1 0 0,-3-1 0,-3 1 102,0 0 0,-6-1 0,0 1 0,-8 0 1,-5 0-1,-3 1 0,-4 3 260,0 4 1,-3 4 0,-3 1 0,1 1 0,2 4 0,6 4-511,2 3 0,-1 7 0,2 3 1,7 5-1,4 2 0,3 4 0,0 2 403,0 7 0,12-2 0,2 6 0</inkml:trace>
  <inkml:trace contextRef="#ctx0" brushRef="#br0">16729 11621 14513,'8'-12'-707,"4"5"1,-5-8-1,2 6 953,0 3 0,-5 2 0,4 2 900,-2-2 1,-2 1 0,-4-6 0,0-1 214,0-2 0,0-1 1,1 1-703,4 3 0,-4 4 0,4 10 0,-4 4-301,-1 3 1,-6 5 0,-4 4 0,-5 3 0,-3 4 0,1 0-1,-1 0 7,0-1 0,-4 0 0,3-1 0,-1 1 0,1-2 0,1-1 0,1-4-486,-1 0 1,0 2 0,5-4 0,1-2-1,2-1 1,1-2 98,-2 0 0,4-1 1,-1-1-1,1-4 0,1 0-1187,0 1 0,-3-4-1907,5 5 0,1-7 0,7-2 206,5-8 0,3-4 2910,1-1 0,1-18 0,-1-5 0</inkml:trace>
  <inkml:trace contextRef="#ctx0" brushRef="#br0">16489 11648 8585,'-13'-13'0,"0"-1"0,4 2 1943,0 4 0,7 2 0,1 7-562,4 4 1,12 6 0,0 9-1,2 0 1,4 4 0,0 1-710,3 2 1,-1 0 0,1-1 0,-2-1 0,0-1 0,1-2-1423,-1 2 0,0 0 0,5-1 0,-1-2 0,1 0 0,-2-2 0,-1 0 0,-3-2 750,-2-3 0,5 6 0,-4 0 0</inkml:trace>
  <inkml:trace contextRef="#ctx0" brushRef="#br0">22381 11661 15787,'2'-9'-3379,"1"0"3522,1-1 0,1 3 1,-5-2 634,0-2-124,-6 6 0,4 0 0,-4 8 0,2 3 1,-2 0-235,-1 0 1,4 4 0,-3-2-1,1 0 1,-1 1 0,-1 2-1,-3-1 25,-2-1 0,-2 3 1,1-3-1,0 3 1,-1 1-1,0 0 58,-4 1 0,3-1 0,-4 2 0,1 1 1,0 2-1,0 0-253,-1 1 1,9-3 0,-4 6 0,4 0-1,1 1 1,2-1 0,1 0-58,3-1 1,7 3 0,5-5-1,3 2 1,3 1 0,1-2-427,2-2 0,6-3 0,-1-3 0,5-2 1,4-2-1,-1-2 0,0-5-664,0-4 1,1 0 0,-2-6 0,1-3 0,-3-2 0,-4-6 521,-6 0 1,-3-1-1,-4-1 1,-2 2-1,-4 3 1,-5-1 0,-5 2 664,-4 1 0,-8 3 0,-6 2 0,-2 2 1,-1 2-1,-1 3 357,0 2 0,5 5 0,1 2 0,2 2 0,3 3 1,1 6-503,2 5 1,4 2 0,1 1 0,2 0-1,5 3-164,4 0 1,4 6-1,7 0 1</inkml:trace>
  <inkml:trace contextRef="#ctx0" brushRef="#br0">18356 20164 8342,'0'-31'0,"0"0"0,11-5 0,10 5 294,12 2 1,5-6 0,14 1 0,4-3-1,4-1 1,3-2 0,1 1 0,0 4-1,-4 2 1,0 4 0,-4 1 0,-1 1 554,-2 0 0,0 5 0,-2 1-849,-7 2 0,7 1 0,-10 5 0</inkml:trace>
  <inkml:trace contextRef="#ctx0" brushRef="#br0">19982 18152 7889,'0'-14'569,"1"7"1,2 4 0,2 7 0,-2 8 0,-2 6-1,-1 3 1,-1 5 0,-2 7 361,-2 7 1,-5 9-1,1 1 1,-1 6 0,-1 10-1,2 5 1,4-32 0,0 2-440,-1 1 1,0 1 0,0 3 0,-1 0 0,0 7 0,-1 1 0,0 1-1,0 1 1,-1 2 0,0 1-409,1 3 0,0 0 1,-2 6-1,0 1 0,1-4 1,1 0-1,0-2 1,1 0-1,1-2 0,2-1 1,1-5-1,1 0 1,1-3-1,1-1 0,0-4 1,0 0-353,0-2 0,0-1 1,0-5-1,0-1 0,0 30 1,1-8-1,2-3 1,3-7-658,1-3 0,-4-8 1,2-8-1,-4-3 1,-1-3-1,2-3-6030,2-4 6955,-2-9 0,10 3 0,-5-5 0</inkml:trace>
  <inkml:trace contextRef="#ctx0" brushRef="#br0">20382 18431 7945,'-14'-20'0,"1"2"0,0 9 984,-1 5 1,4 4 0,7 3 0,12 3 0,12 1-165,8 3 0,4-2 0,8-1 0,8-1 0,3-2 0,4 1 0,-1-1 0,2-1 0,-3-1-308,0-2 0,-1 0 0,-12 0 0,-4 1 0,-4 2 1,-6 2-315,-4-2 0,-8 0 1,0 0-1,-6 2 1,-3 3-1,-3 2 206,-2 2 0,-7 6 1,-4 1-1,-6 2 0,-5 4 1,-1 3-1,-2 3-183,-4-1 1,3 2-1,-3 0 1,4-3-1,0-1 1,-1-1-606,-2 0 0,5 4 0,1-2 0,1-1 0,0-2 0,3-1 0,3-2-3592,4 3 0,7-1 3976,-1 1 0,14 1 0,5 0 0</inkml:trace>
  <inkml:trace contextRef="#ctx0" brushRef="#br0">12717 12554 8483,'-6'-21'-9,"-1"8"7,-7 9 0,1 2 184,0 2 1,1 2-1,1 1 1,4 3-1,1 1 1,5 3 0,5 2-1,9 2 908,8-1 0,6-1 0,4-2 0,4-3 0,4 1 0,1-2 0,0 0-774,0-3 1,0-2 0,0 1 0,-2 1 0,-2 1 0,-5-1-1741,-3-2 1,-1-1-1,-2 0 1,-1 0 1423,-2 0 0,-6-5 0,4-3 0</inkml:trace>
  <inkml:trace contextRef="#ctx0" brushRef="#br0">13144 12501 8451,'-14'-2'2304,"1"-2"-1142,5 2 0,13-2 0,10 8 0,4 5 0,5 3 0,1 2-574,2-1 1,-1 5-1,-1 1 1,-2 0 0,-6 2-1,-2 0-1202,-2 2 0,-5 8 1,-4 5-1,-4 1 0,-6 1 614,-7 2 0,-12-3 0,-9 9 0</inkml:trace>
  <inkml:trace contextRef="#ctx0" brushRef="#br0">8411 12528 8306,'-7'-6'394,"1"-2"1,6-5-1,1 0 1,4-1 0,2 1-1,2 0 1,-1-1 0,-1 1-1,-1 0 436,0-1 1,3 1 0,-5 0 0,-2 1 0,-5 3-439,-6 4 0,-3 4 1,-1 1-1,-1 0 1,0 1-1,-3 4 1,-1 2-1,2 2 537,1 0 1,2 0 0,-2 4-1,-1-1-511,-2-3 0,2 3 0,5-3 1,3 3-1,-3 1 0,-1 0 0,1 1 1,0-1 59,2 0 0,2 5 0,-4 1 0,3 2-410,-3 3 0,-1 1 0,-1 1 0,0 1 0,-1 1 0,1 2 0,1 1 1,2-1-69,1-2 0,2-2 0,-4 3 0,4 0 0,1 2 0,3-1 0,1-2 0,2-3 0,0-1 0,0-2 0,2 2 0,2-1 0,5 0 0,3 0 0,1-3 0,2-1 0,2 2 0,0-2 0,0 0 0,3-1 0,-3-3 0,3 1 0,3 2 0,-1-2 0,4-1 0,1-2 0,3 0 0,4-1 0,-3-3 0,-1-4 0,-1-4 0,1-1 0,1 0 0,0-1 0,-3-4 0,2-4 0,1-4 0,-2-3 0,0-2 0,0-10 0,-1 0 0,-2-3 0,-1-5 0,-2-1 0,1-6 0,-2-3 0,-10 6 0,2-4 0,-4-2 0,-3 0 0,-2 0 0,-4 3 0,-1 3 0,-6-1 0,-4 10 0,-6 1 0,-7 2 0,-2 3 0,-1 2 0,-3 0 0,0 5 0,-2 3 0,0 3 0,-1 5-95,1 1 1,-6 2-1,3 4 1,-1 1 0,1 3-1,1 5 1,3 3-1016,2 2 0,3-1 1,3 0-1,4 2 1,5 1-1,4 2 1,5 0 1109,2 1 0,14-4 0,3 4 0</inkml:trace>
  <inkml:trace contextRef="#ctx0" brushRef="#br0">10291 12274 8133,'0'-13'438,"4"0"1,2-1 34,2 1 0,1 0 0,2-1 0,0 1 1,-4 0-1,1-1 1057,-1 1 1,0 0-1,4-1-738,-2 1 1,-8 1-1,-1 3 1,-7 5-1,-5 4-296,-1 4 1,-2 4 0,-3 7-1,-4 2 1,-2 6 0,0 2-19,2 1 0,6 2 1,-2 2-1,5 3 1,2 1-1,4 1 1,1 1-156,3-1 0,2-1 1,1 2-1,1-5 0,4-1 1,3-2-324,4-2 0,2 3 0,0-12 0,3 1 0,0-2 0,1-1 0,0-4-285,0-4 0,1-3 0,-3-4 1,2 0-1,-2-1 0,-1-3-594,-1-5 1,-1-3-1,-1-2 1,-2 0-1,-3-3 804,-1 0 1,-3-1 0,-9 6 0,-5 3 0,-6 5 34,1 2 0,0 4 0,-1 2 0,0 6 0,0 7 0,3 6 0,0 6-6868,1 2 6908,5 18 0,-3-12 0,3 14 0</inkml:trace>
  <inkml:trace contextRef="#ctx0" brushRef="#br0">8718 13474 8004,'0'-14'708,"0"1"-338,0 0 0,0-1 0,0 1 0,0 0 0,0-1 1,0 1-1,0 0 0,0-1 0,1 1 801,4 0 1,-4 4-1,5 2 1,0-1 2734,3 1-2924,-3-2 0,0 3 1,-6 6-753,0 7 0,4 10 1,2 2-1,2 2 1,1 2-1,-1 4 346,1 4 1,0-1 0,5 4-1,-1-2 1,0-2 0,-1 0-542,-3 1 0,3-3 0,-3 3 1,3 0-1,2 2 0,3 4 1,0-2-36,0-1 0,-2-3 0,-1-3 0,3 1 0,0 0 0,0-2 0,-2-1 0,-4-3 0,-2-3 0,3 0 0,-5-4 0,1 2 0,-2-2 0,-2-1 0,1-2 0,1 0 0,-3 1 0,1-1 0,0-7-85,-4-6 0,-1-6 1,-2-7-1,-3-1 0,-1 0 1,-4-4-250,-1-4 0,-1 1 0,-2-1 0,-1-2 0,-3-1 0,0-2 0,-2 1-78,0-1 0,3 0 0,-2 1 1,0 0-1,4 3 0,1 2 445,2 2 1,0-3 0,-1 4 0,1 0 0,0 0 0,-1-1-54,1-2 1,4 5 0,2-2 0,-1 3 0,2 2 0,0 0 3270,3-1-2283,2 7-893,7 7 0,0 7 0,6 8 0,-1 3 0,4 6 0,2 4 5,2 3 0,0 10 0,5-1 0,-3 2 0,-2-1 0,-3-2 0,0-1-80,2 2 0,-2-7 0,5 7 0,0-2 0,-2-1 0,2 0-376,0-1 0,-4-11 0,4 2 0,-2-4 0,-2-2-4363,-3-3 4256,0-3 1,-8-14 0,-6-7-1,-8-7 1,-4-5 0,-1 2-1,0 1 1,-1 2-355,1-1 1,0 1 0,-1 0-1535,1-1 2371,6 7 0,7 13 0,7 9 0</inkml:trace>
  <inkml:trace contextRef="#ctx0" brushRef="#br0">8811 14207 8602,'0'-14'0,"2"3"1235,2 2 1,4 3-1,5 6 1,0 0-613,1 0 0,-1 1 0,2 2 0,1 3 0,2 2 0,0 2 0,-1 2 39,1 1 0,1-3 0,-1 1 0,3 1 0,1-2 0,0 2-371,2 0 1,-3-5-1,-1-2 1,1-4 0,0-1-1,3 0-617,1 0 1,1-6 0,1-3 0,0-4 0,-1-3 0,3-4-495,2 0 1,-3-3 0,1-3 0,-3 1 0,-6 2 0,0 4-1160,-4 0 1979,-1 4 0,4-10 0,2 4 0</inkml:trace>
  <inkml:trace contextRef="#ctx0" brushRef="#br0">10398 14100 8032,'0'-13'-28,"1"1"0,3 2 0,5 2-108,3 2 1,2-3 0,-1 3-1,0 1 1,-1-3 0,-2 2-1,-2-1 1,-1 1 377,1 0 0,-5 0 1,2 3-1,0-3 1,1 0-1,0-1 849,0-1 0,0 5 0,-2-1-83,5 3 1,-5 2-1,-4 3-693,-7 5 1,-11 8 0,-5 2 0,-6 0 0,-3 2 0,-1 0-1,-1 2 124,0 2 1,-1 2-1,-5 0 1,0-1-1,3 1 1,2 0 1007,4-1-1331,6-5 1,-1 3 0,8-5 0,3 0 0,2 1 0,1-4-282,3-1 0,-1-6 0,5-1-623,2 3 0,3-5 0,3-3-117,2-6 0,8-5 1,-1-5-1,1-2 1,5-1-1,1-2 170,5 2 1,-1-3 0,0 1 0,-6 2-1,-2 2 1,-3 4-239,-3 1 0,-3 5 1,-8-4 972,-2 2 0,-3 2 0,-7 4 0,1 0 0,0 0 0,-1 0 817,1 0 0,0 0 0,1 1 1,1 2-1,4 3 0,0 2 479,-1 2 1,5 2-1,-1 1 1,2 0-1,2 1-1279,0-1 0,6 5 0,3 0 0,3-2 0,3-1 0,3-2 0,5 0-4301,7 1 4284,-2-7 0,16 5 0,-2-5 0</inkml:trace>
  <inkml:trace contextRef="#ctx0" brushRef="#br0">20808 19604 8381,'-7'-6'0,"1"-1"516,0 0 0,5-1 1,-4 4-1,5-5 1301,5-3 1,-5-1 0,0 1 0,-8 3-1519,-4 4 0,-1 4 0,0 1 0,-1 0 0,1 0-107,0 0 1,-1 1 0,1 4 0,0 4 0,-1 3-159,1 1 0,0 2 1,1 1-1,2 2 1,2 0-1,2-1 1,3 1 51,2-2 0,1-1 0,1-3 0,4-2 0,4-2 0,2-1-88,3 1 0,-1-5 1,0 1-1,1-2 1,1-4-1,1-1 0,2-3-122,-2-1 0,-3-2 0,-2-3 0,-4 2 1,0 1 3361,1-2-2273,-5 0 1,4 5 0,-2 6-1,2 7-784,0 5 0,4 3 0,-7 1 1,-1 2-1,-1 0 0,-2 1 1,0 2-182,0-1 0,0 10 0,-2-3 0,-2 1 0,-5 1 0,-3 1 0,0 1 0,3-1 0,-3-1 0,4 1 0,-4 2 0,-2-1 0,1 1-669,0-3 1,-1-8-1,3 6 1,0-2-1,4-2 1,1 1 0,3-3-617,1-2 1,2 0 0,0-2-1,2 0 1,2 1 0,5 0-2278,3 0 3562,7 0 0,-4 1 0,4 2 0</inkml:trace>
  <inkml:trace contextRef="#ctx0" brushRef="#br0">13730 12821 8435,'0'-14'0,"-1"1"90,-4 0 0,5 7 0,-1 6 0,5 6 0,4 1 0,2-1 0,2-1 0,1 0 0,0 1 0,2 2 0,3-2 653,4 0 1,3 0 0,4-4-1,2 3 1,4-1 0,4 1-1,2-1-415,4-1 1,2-1-1,6-2 1,1 0-304,-1 0 0,-3 0 0,4 0 0,3-2 1,4-1-1,1-1 52,2 1-68,-5 1 0,6-2 1,-2-1-1,0 1 1,0 0-1,-6-1 58,-2 2 1,3 0-1,0 0 1,-1-3 0,1 0-1,0 1 9,-2 2 1,-1-3 0,-2 1 0,2 1 0,1-1 0,2 1-37,-2 1 0,-1 0 0,0 0 0,1-1 0,2-1 0,-2 1 0,1-1 14,0 2 1,-2-3 0,4 2 0,-1 1-1,0 0 1,0 0-28,1-1 0,-4-1 0,4 5 0,-1 0 0,-2 0 0,-1 0 0,-2 0-56,2 0 1,1-4-1,-2-1 1,-1 2 0,2 2-1,1 1 39,2 0 0,1 0 0,-3 0 0,2 0 0,-2 0 0,1 0 0,-1 0 0,2 0 1,-1 0-1,-3 0 1,-1 0 0,-1 0-1,-2 1-33,-1 4 1,0-4 0,3 4 0,0-4 0,-2-1-1,2 0 1,-2 0-37,2 0 0,0 0 1,1 0-1,1 0 1,-1 0-1,2 0 294,2 0 0,-2 0 0,5 0 0,-4 0 1,0 0-1,-1 0 379,1 0-612,0 0 0,-5 0 0,-1 2 0,1 1 0,-6 2 0,0 1-339,-1 0 1,-2 5 0,4-4-1,-2 0 1,2-1 0,1-1-1,4-1 527,1-1 1,-1-1 0,1-2 0,-1 1 0,1 2 0,-2 2 25,2-2 1,-2 3 0,-1-2-1,-5 0 1,-1 1 0,0 1-1,2 0-323,-2 0 0,0 2 0,0-2 0,1 0 0,-1 0 0,1-1-76,5 1 0,-4-5 0,8 4 0,0-4 0,2-1 0,4 0 0,1 0 546,-1 0 1,0 0 0,-3-1 0,4-2 0,-1-2 0,0 2 0,-1 0-62,1-1 0,-3 2 0,5-2 1,-2 2-1,-1 2 0,1 0-354,4 0 55,2 0 1,0-1 0,0-2 0,0-2 0,6 3 0,3 0 36,-35 2 0,-1 0 0,3 0 0,0-1 0,-3-1 0,1 1 0,1-2 0,1 1 0,3 0 0,0 1 0,1 0 0,0 1 661,2 0 0,1 0-609,3 0 1,0 0 0,-5-1 0,0 0 0,1 0-1,1-1 1,-1 0 0,1 0 0,-2 0 0,1 1-1,1 0 1,0 0 0,-1 1 0,-1 0 79,0 0 0,-1 0 0,0 0 1,0 0-1,-2 0 0,-1 0 0,0 0 1,0 0-1,0 1 0,-1 0 0,0 0 1,-1 1-374,0 0 0,-1 0 0,34 3 0,1-5 0,-2 0 1,-2 0-1,-4 0 0,-2 0-41,-2 0 1,-4 0 0,3 0 0,-2 0 0,-1 0-1,-2 0 1,-3 0-418,-5 0 0,-5-5 1,-3 1-1,0 1 0,-2 3 1,-2 3-1,-5 4 659,-3 5 0,-1-2 0,-1 10 0</inkml:trace>
  <inkml:trace contextRef="#ctx0" brushRef="#br0">16756 12301 8206,'1'-9'17,"4"0"1,-2 2 0,4-4-1,1 4 1,-2 0 0,1-1-1,0-2 1,2-2 0,0-1 636,0-1 1,-4 1 0,3 0 0,3-1 0,-1 1 676,-1 0 1,1 7-799,-5 6 1,-2 6 0,-8 9 0,-4 4 0,-2 6 0,-4 5-191,-3-1 1,-1 4-1,-5-1 1,3 1 0,1-1-1,0 0 1,0-1-174,-1 0 1,3-5-1,-4-3 1,0 0-1,-1 3 1,3-1-755,0-3 0,1 2 0,4-7 0,1 0 0,2-3 0,1 0-6054,4-1 6638,1 0 0,12-5 0,1-2 0</inkml:trace>
  <inkml:trace contextRef="#ctx0" brushRef="#br0">16609 12434 8226,'9'-25'0,"-1"3"914,-2 4 0,8 9 1,0 5-1,1 4-2,-1 4 1,0-1-1,-1 6 1,0 1-1,1 4 1,-1 4-657,0 4 1,1 3 0,-1 3 0,0 2-1,1 2 1,-1 1-1261,0-1 1,1 4 0,-1-4-1,0 1 1,2 1 1003,3 0 0,3-4 0,5 2 0</inkml:trace>
  <inkml:trace contextRef="#ctx0" brushRef="#br0">16716 10955 8440,'0'-13'-128,"1"4"432,4 0 0,-10 12 0,1 1 0,-6 7 1,-4 2-1,0 0-129,-4 1 0,3 3 1,-3 1-1,3 0 0,2 0 1,1 1 184,3 2 0,-1-2 0,5 5 0,3 1 0,2-2 0,5 3-164,9-1 1,5-4 0,9-2-1,2-3 1,2-1 0,2-3-105,3 0 1,2-7 0,0 0-1,-4-5 1,-4-5 0,-3-5-532,-1-6 1,-6-2-1,-5-7 1,-6-5-1,-5-1 1,-4-3-1,-2 2 375,-4-1 0,-8-3 0,-9 5 0,-3 2 0,-2 2 0,2 3 170,3 2 0,-2 10 1,6 0-1,3 7 1,5 8-1770,5 8 1663,10 3 0,14 5 0,9-6 0</inkml:trace>
  <inkml:trace contextRef="#ctx0" brushRef="#br0">18436 10862 8436,'7'-21'111,"5"2"1,-12 7 0,-2 3 194,-9 4 1,-9 4 0,-6 2 0,-1 2 0,-3 3 0,-2 2 4,-4 2 0,-5 2 0,5 3 1,-1 1-1,0 3 0,3 2 114,1 3 1,4 5 0,8 4-1,8 0 1,7 2 0,4 1-391,2 1 0,15-2 0,4-8 1,5-1-1,6 0 0,2-4 1,4-6-321,-1-5 0,1-1 1,2-6-1,-2-2 0,-6-5 1,-7-6-259,-5-3 0,-5-7 0,-4-3 1,-6-5-1,-6-3 0,-8-2 0,-9-1 199,-6 1 0,-4 2 0,3 6 0,2 5 1,1 3-1,4 5 344,0 4 0,3 3 0,3 4 0</inkml:trace>
  <inkml:trace contextRef="#ctx0" brushRef="#br0">18302 11608 8262,'-6'-12'0,"-3"2"-429,-2 1 0,2 6 0,0-2 0,-2 4 652,0 1 0,-3-4 0,0-1 0,-3 2 0,-1 2 0,1 1 0,-1 0 0,0 1 354,2 4 1,1 2-1,2 8 1,-1 1-1,1 3 1,1 2-374,3 3 1,3 1 0,6 2-1,2-2 1,2-2 0,5 0 0,5-1-274,3-1 0,4-7 0,6-6 0,-1-2 1,0-3-1,-3-2-109,-1-1 0,-5-1 0,-1-4 1,-4-5-1,-5-6 0,-1-7 1,-3-2 33,-1-1 0,-2-1 0,-2-1 0,-2-2 0,-7-1 1,-3 3-1,-6 3-29,0 3 1,2 5 0,-3 1 0,2 4 0,2 5-2091,3 1 2263,6 1 0,2 11 0,6 2 0</inkml:trace>
  <inkml:trace contextRef="#ctx0" brushRef="#br0">22381 12408 12439,'8'0'45,"-2"-2"0,-6-2 0,0-5 731,0-3 1,0-1-1,-2-1 1,-2 2-1,-5 4-592,-3 3 1,-1-1-1,-1 2 1,0 1 0,-4 1-1,-3 2 1,-1 0-143,0 0 1,-1 6 0,-3 3-1,1 3 1,2 1 0,4 1 247,0-1 1,8 0 0,0 1 0,3-1 0,5 0-1,2 1 1,1-1-132,0 0 0,6 1 0,3-1 0,4-1 0,5-2 0,4-3 0,3-1-402,2-3 0,-2-1 1,-1-2-1,-2 0 1,0-2-1,-1-2-44,-3-5 1,1-3 0,-1-1 0,-4 0 0,-2-1 0,-4-1 0,-1-1 601,0-2 0,-4 1 0,2 3 0,-5 1 0,-5 1 425,-3 3 0,0-1 0,1 7 0,-1 4 0,2 8-385,0 8 0,-4-1 0,1 6 0,-3 3 0,-2 3 0,-3 5 0,-2-1-16,-2 1 0,1 3 0,-4-4 0,2 1 0,-2 1 0,0-2 0,0 2-378,2 1 1,5-6 0,-4 2 0,2-3 0,2-1-1,2-2-1478,2-3 1,4-2 0,2-7-1,1 0 1,3 1-6972,1-1 8459,8 0 1,8-5 0,6-2 0</inkml:trace>
  <inkml:trace contextRef="#ctx0" brushRef="#br0">9598 14633 8156,'-2'-19'-19,"-1"4"418,-1 5 1,-2 7 0,3-3 0,-3 1 0,0 0-1,-1-1 301,-1 0 1,5-5 0,-3 4 0,2-2 0,0 0 0,-1 0 556,-1 2 0,3-3 1,-6 4-962,-1-2 0,-2 5 0,-1-1 0,-1 2 0,1 2 1,-2 2 31,-3 2 0,2-1 1,-6 6-1,-2 0 1,-1 0-1,0 0 1,1 1 47,2 2 1,6 1-1,-2 2 1,3 1 0,3 4-1,2-1 52,1 0 0,6 9 1,-1-1-1,4 1 1,4 2-1,5-1-219,3 2 0,12 0 0,5-2 0,7 0 0,8 2 0,5-3-209,6-4 0,1 0 0,-3-6 0,2-2 0,1-3 0,2-2 0,-1-4 0,-3-1 0,-9-3 0,-2-6 0,-2-3 0,-4-3 0,-4-6-41,-5-5 1,-7-6 0,-4-2-1,-2-4 1,-3-7 0,-3-4-1,-5-1 81,-2-2 0,-8-1 1,-4-5-1,-7 1 1,-5 4-1,-3 3 1,-3 5-41,-3 6 0,-3 7 0,-6 4 0,-2 4 0,1 4 0,-1 6-19,4 3 1,2 5-1,-1 5 1,3 5-1,1 5 1,5 6-1621,5 4 1,0-5-1,9 12 1,3 2 0,4 3-1,4 4 1355,1 3 1,14-2 0,3 4 0</inkml:trace>
  <inkml:trace contextRef="#ctx0" brushRef="#br0">9638 15193 7986,'6'-13'0,"-3"-1"0,4 1 0,0 1 644,1 3 0,-4 3 0,4 5 1,-4-1-1,-5 1 0,-5 4 0,-3 1-3,0 2 0,0 5 0,-4-3 0,-1 3 1,1-1-1,0-2 0,-1-1 0,1-1 0,1 1 216,3 1 0,-8-4 0,0 4 0,-2-1 0,0 0-507,-1 4 1,0 5 0,-7 3 0,0 1 0,-1 2 0,-1 1 69,-2 6 1,-9 0 0,3-1 0,-2 3 0,-2 5-1,-2 2 77,0 2 0,-2-1 1,4-2-498,2-1 0,7-2 0,-1 1 0,2-2 0,1-1 0,10-8 0,-6 1 0,6-3 0,3-2 0,4-1 0,4-3-70,-3-7 1,9 1-345,-6-5 1,9-2 0,3-8 0,11-5 0,5-6-1,6-7 1,3-2 89,3-1 1,8-2 0,-1-2 0,5-1 0,0 1 0,-1 2 186,-2 1 0,0 1 1,-2-1-1,-2 0 1,-5 2-1,-4 2 0,-5 2-23,-4 2 0,-4 1 1,0 4-1,-2 1 0,-3 0 409,-5 0 0,-3 4 1,-2 1-1,-3 2 1,-7 3 195,-5 2 1,0 7 0,-7 4 0,-2 6-1,-3 7 1,-5 2-277,-1 1 1,6 1 0,0 1 0,4 2 0,2 1-1,1-1 1,5-2 0,6-3-1607,5-3 0,4 3 0,4-3 0,6 2 1,10 0 1436,9-2 0,6 0 0,6 5 0</inkml:trace>
  <inkml:trace contextRef="#ctx0" brushRef="#br0">21915 18072 8347,'-6'-14'0,"3"1"0,-5 0 359,3-1 0,-1 11 0,3 6 0,-2 8 0,2 9 0,2 9 0,1 8 0,0 6 0,-2 8 0,-2 10 0,-5 12 0,3-34 0,0 2 0,-1 3 0,-1 0 0,-1 4 0,1 1 0,-1 2 0,1 3 1,-2 6-1,0 1 0,-1 1 0,1 1 0,-1-1 1,1 0-1,-1 2 0,0 1 0,0-1 0,1-1 1,1 1-1,0 0 0,2-3 0,0-1-373,-1-1 1,2-1 0,2-5-1,1-1 1,0-5 0,1-1-1,1-4 1,1-1 0,0 33-1,1-10-715,4-8 1,-4-2-1,4-13 1,-4-2-1,-2-2 1,-2-5-1,-3-4-88,-2-4 0,1-8 0,-3 2 1,2-3-396,2-2 0,9-5 1212,11-4 0,5-8 0,8-4 0</inkml:trace>
  <inkml:trace contextRef="#ctx0" brushRef="#br0">22661 18165 8435,'-6'-21'2509,"3"2"-2288,-6 6 0,1 5 0,-6 4 0,2 5 0,2 7 0,3 6 0,1 7 151,3 7 0,3 5 0,4 7 0,5 1 0,4 4 1,4 2-195,0 1 0,6 2 1,-6-6-1,0-2 1,-4-4-1,-3-2-29,-1 1-159,-6-5 0,3 0 0,-6-10 1,0-5-1,0-2 0,-1-1-302,-4-1 0,-2-6 0,-6-2 1,-1-4-1,1-1 0,-2-1 0,0-4 167,2-4 0,-3-2 0,8-4 0,-1-1 1,2-4-1,1 0 125,3-4 0,8-1 0,3-3 0,6-4 0,4-2 0,4-1 0,3-1 387,2-1 0,-5 3 0,0 0 0,0 0 0,-1 2 0,-3-3-119,-3 1 0,-4 5 0,-2-2 0,-3 3 0,-1 2 0,-1 4 0,-1 4-260,-1 4 1,-8 0 0,-3 1 0,-3 1 0,-1 3 0,-1 5-541,1 2 1,-6 2 0,-4 2 0,-2 4 0,0 7 0,3 8 0,3 7-3388,-1 7 3939,6-5 0,-6 20 0,7-8 0</inkml:trace>
  <inkml:trace contextRef="#ctx0" brushRef="#br0">22435 19658 8432,'6'-20'105,"-5"6"0,5-4 676,0 3 0,-5 6 0,4 3 0,-5 6 0,-3 9 0,-3 7 3350,-1 5-4024,-2 1 0,-5 9 0,1 2 0,1-1 0,2 3 1,2-3-607,2 1 0,-2 2 0,3-4 0,2-1 0,2-3 0,1-4 0,1-2 0,2-2 499,2-2 0,11 3 0,-1 1 0</inkml:trace>
  <inkml:trace contextRef="#ctx0" brushRef="#br0">22741 19724 8346,'-1'-23'5537,"-4"-4"-4795,-2-3 0,-5 17 1,3 8-1,5 11 0,2 6-547,2 2 1,6 5 0,5 3 0,5 3 0,8 2 0,5 1-372,7 3 1,2-7 0,4 1 0,-1-6 0,1-5 0,-5-6 0,-3-2-521,-5-3 0,-8-3 1,-6-4-1,-6-7 0,-3-3 1,-5-6-1,-5 0 657,-10-4 0,-6-1 0,-11 0 1,-5 2-1,-4 6 0,-4 2-94,-5 2 0,-2 5 133,2 4 0,-8 8 0,2 4 0</inkml:trace>
  <inkml:trace contextRef="#ctx0" brushRef="#br0">13663 13500 8386,'0'-13'239,"-6"6"0,6 2 0,0 8 0,8 3 0,4 0 0,1 0 0,2-3 272,3-2 1,2 4 0,7-1 0,1 1-1,3-1 1,5 1 0,4-2-313,4-2 1,2-1 0,6 2 0,0 1-1,1 1 1,1-1-88,0-2 1,-3-1 0,6 0 0,-2 0 0,-3 0 0,0 0-37,1 0 1,-7 0 0,7 0 0,-1 0 0,0 0 0,3 0 102,3 0 0,-3-1 1,2-2-1,0-1 0,-1 1 1,3 1-1,2 2-274,2 0 1,1 0 0,-2 0-1,-2 0 1,-3 0 0,3 0 32,0 0 1,-2 0 0,3 0 0,-3 0 0,-4 0 0,0 0 0,1 0 278,-1 0 1,1 0 0,-2 0 0,2 0 0,2 0-1,2-1-24,2-4 1,-2 4 0,4-4 0,4 4 0,0 1 0,2 0-489,0 0 0,-1 0 0,-3 0 0,0 0 0,-1 0 0,2 0 0,-1 0 161,1 0 0,0 0 1,-6-2-1,-1-1 0,0-3 1,-1 0 398,1 1 0,-4-6 0,4 2 1,-1-1-1,1 0 0,2 1 1,3 0-175,1 1 0,-2 1 0,1 4 0,3-1 0,-2 1 0,2 1-267,-4 2 0,1 0 1,1 0-1,0 0 1,-1 0-1,3 0 76,1 0 0,-8 0 1,6 0-1,-3 0 0,0-1 1,3-2-1,-1-2 410,1 2 0,0-3 0,-7 0 0,1 1 0,0-1 0,0 3-202,-1 1 1,3-2 0,-3-1-1,1 2 1,0 2 0,0 1-313,-1 0 1,2 0 0,-5 0 0,-1 0-1,-1 0 1,-2 0 0,0 0 368,3 0 1,-6 0 0,4 0 0,-1 0-1,1 0 1,4 0 151,0 0 1,1 0 0,-3 0-1,3 0 1,2 0 0,3 0 0,-1 0-272,1 0 0,6 4 0,-1 2 0,-3 0 0,0 2 0,-1-3-125,-2 1 0,3 5 0,-3-4 0,2 2 1,0 0-1,-2 0 2,2-2 0,4 4 0,1-6 0,-2 1 1,0 0-1,-5-3 0,0-1 523,-1-2 0,1 0 0,3 0 0,-1-2 0,-2-1 0,2-1-453,1 1 0,2 1 1,-1 2-1,1 0 0,-2 0 1,0 0-61,2 0 1,-8 0-1,6 0 1,-1 0-1,-2 0 1,5 0-1,-2 0 160,0 0 0,2 0 1,-6 0-1,1 0 1,3 0-1,0 0 144,5 0 1,-5 0-1,4-1 1,-5-2-1,0-1 1,-3 1-418,1 1 1,3 2 0,-7 0-1,-2 0 1,0 0 0,1 0-166,0 0 1,0 5-1,-7-1 1,-1-1-1,0-2 1,-2-1-1,-2 0 2,-4 0 0,-1 0 1,-1 0-1,-4 0 0,-5 2 1,-5 1-1,-4 1-859,-2-1 1,-6 3 0,-5 0 0,-2 2 0,-4 2 1201,0 2 0,-2-5 0,0-1 0</inkml:trace>
  <inkml:trace contextRef="#ctx0" brushRef="#br0">16809 12914 8566,'6'-13'0,"-4"-1"0,2 1 0,-1 1 0,2 3 831,-4-3 1,6 9 0,-2-5 0,4-3 0,3 1-288,1 1 0,-6 5 0,-4 9 0,-4 7 0,-7 6 0,0 1 0,-6 2 1,1 0 86,-3 3 1,-1 1 0,4 1 0,0 1-1,-2 1 1,0 2 405,2 1 1,-4 0 0,9-4-501,-4-1 1,-2 2 0,3 1-519,2-3 1,-3 4 0,4-9 0,-1 1-1,1 0 1,-3 0 0,-1-1-157,-1-3 0,4-4 0,0 0 1,-1-2-1,0-2 0,-1-1-4779,2 1 1,6-5 4801,-1-5 1,14-12 0,5-9 0</inkml:trace>
  <inkml:trace contextRef="#ctx0" brushRef="#br0">16529 13021 8492,'0'-21'0,"0"2"970,0 5 1,2 7-1,2 2 1,5 5-1,5 6 1,2 8 164,2 6 0,5 7 0,0 6 0,2 4 0,3 4 0,1 1 2112,3 1-3203,-1 0 1,-5-3 0,1-2 0,0-1 0,1-1 0,1 1-45,3 1 0,5 2 0,-3 0 0</inkml:trace>
  <inkml:trace contextRef="#ctx0" brushRef="#br0">22035 13234 8565,'0'-13'-61,"0"-1"367,0 1 0,1 0 0,2-1 1,3 1 722,2 0 0,-6 7 1,3 6-1,-4 9 1,-2 5-1,-2 6 1,-3 0-335,-1 4 0,-2-3 0,-5 1 0,1 2 1,1-1-1,2 1-696,1-2 1,0-1 0,-3 3 0,2-2 0,1 0 0,0-1-923,2-3 1,-4-2 0,7 0 0,1 2-228,1-2 0,4-7 0,4-4 1,6-5-1,5-5 0,3-5 1150,-1-7 0,11-3 0,-2-7 0</inkml:trace>
  <inkml:trace contextRef="#ctx0" brushRef="#br0">22448 13181 8915,'7'-20'1739,"-1"10"0,-7-2-1337,-4 5 0,-2 2 1,-5 7-1,2 2 1,1 5 117,-1 3 1,-1 7 0,1 3 0,2 4 0,1 2 0,1 1-322,0 2 1,2 6-1,5-3 1,4 1-1,5-4 1,6-5 0,6-4-525,4-4 1,6-4-1,4-6 1,1-3-1,-2-4 1,-4-4 0,-2-5-123,-3-10 1,-6-6 0,-7-3 0,-7-1 0,-6-1 0,-5-4 0,-7-1 0,-7-1 483,-7 0 1,-4 3 0,3 5 0,1 1 0,0 0 0,4 6-38,4 6 0,10 7 0,2 7 0</inkml:trace>
  <inkml:trace contextRef="#ctx0" brushRef="#br0">25354 5744 8298,'-13'-6'0,"1"-1"0,1-5 0,3 3 198,5 3 1,-9 2-1,3 1 1,-3 3-1,-1 4 1,-1 2-1,-1 1 1,-2 1-1,-4 1 182,0-2 0,-2 3 0,3-5 0,1-2 0,0-2 0,1-1 1,0 0-132,0 0 0,5 0 1,4 0-1,-1-1 1,-2-2-1,-1-2-102,-1 2 0,1-2 0,-2 0 0,-3 2 0,-4 2 0,-4 1 1,-6 0-41,-3 0 1,-5 0 0,-4 0 0,-5 1 0,-3 2 0,-2 2 13,1-2 1,0-2-1,1-1 1,2 0-1,1 0 1,0 0-1,1-1-131,4-4 0,-2-1 0,2-4 1,1 1-1,3-1 0,3-2 132,1-2 0,-2 3 1,-5 0-1,1 4 0,-2 1 1,-1 3-1,-2 1 54,0 2 1,2 0-1,-2 0 1,-1 0-1,2 0 1,-1 0-251,0 0 0,4 0 0,-2 0 0,5 0 0,3 0 1,2 0-1,-1 0-55,2 0 1,-3 0-1,4 0 1,1 0-1,-4-1 1,1-2 113,-2-1 0,-9-1 1,4 4-1,-2-2 1,-5-2-1,2 2 1,-4 2 84,1 1 0,7 0 1,-9 1-1,3 2 1,5 2-1,-1-1 1,4 1-113,-2-1 0,0 5 0,3-3 1,0 0-1,0 0 0,0-2 84,0 2 0,5-5 0,-1 4 0,-1-4 0,-2 1 0,-1 1 0,0 3 1,0 1 0,1-2 1,0 2-1,2 0 0,1 1 1,1 2-1,-1 2-167,1 1 0,5 1 0,-2-1 0,2 0 0,0 1 0,4-1 33,0 0 1,-5 1 0,8-1-1,-1 0 1,-3 1 0,-1 0-1,-3 3 74,1 0 1,2 3 0,0-4 0,-1 3 0,-4 2 0,0 3-134,1 1 141,1-4 0,4 4 0,0-3 0,1 3 0,-1 2 0,2-1-9,3 1 1,-4 1-1,6 0 1,-1 1-1,2-4 1,1 0 0,-1 2 55,-2 4 0,-1-2 0,-3 5 0,1 0 1,3-1-1,0 2 46,1 4 1,2-6 0,-3 7 0,2-2 0,1 1 0,0 1 0,2 1-49,4 3 0,-1-2 1,5 4-1,0-3 1,0 0-1,2-2 1,3 4 37,2 0 1,-4-2 0,1 2 0,0-2 0,-1 1-1,-1 5 390,-1 3-350,4 1 1,-9-1 0,5 0 0,-2 0 0,1 2 0,1 0-48,-1-4 1,5 0-1,-1-4 1,3 2-1,1 2 1,0 0-1,0 2-30,0 2 0,0-7 1,0 9-1,0 0 1,0-1-1,0-1 9,0-6 1,4 4 0,0-3 0,-1 3-1,-1 3 1,-2 0 0,0-1 43,0-2 1,0 1 0,0 2 0,0-4 0,1-3 0,2 0 0,3 2-57,2 2 1,-4-3-1,5 0 1,0 1 0,0 0-1,0-1-157,1-4 164,-4-4 1,4 4 0,-4-1 0,0-2 0,0-2 0,-2-2 56,2 3 0,-4 2 0,4-3 0,-2 0 0,1 0 0,-2-1 0,-2-1-24,-1 2 0,2-7 0,1 7 0,1-2 0,-1-1 0,-2 0 0,-1-2-42,0-3 0,5 4 1,-1-5-1,-1-2 0,-1-1 1,-2 1-1,0 0 122,0 2 1,0 2-1,0-3 1,0 2 0,0 2-1,0 3-35,0 2 0,0-4 0,0 1 0,0 1 0,0 0 0,0 0 0,1-3-213,4-2 0,1 8 1,4-3-1,-1-1 1,0 0-1,0-4 34,0 1 1,-5 2 0,3-2 0,1 1 0,-2 1 0,0 1 0,-3-1 220,-2 2 1,-1-2-1,0 0 1,0 2 0,0 2-1,0 1 1,0 0-72,0 0 1,0-2 0,2-1 0,1-1 0,2 1-1,3 1 1,2 2-189,2 0 1,-3 7 0,0 5 0,1 3 0,2-2 0,1-4 152,1-3 0,-2 3 0,-2-5 0,-3-1 0,-1-1 0,-3-1 0,-1 2 77,-2 2 1,1 4 0,2-5-1,2-1 1,-1-2 0,1-1-1,0 0-191,3 0 1,2-4-1,7-2 1,2-1-1,2-4 1,2-1-92,2-1 0,4 0 0,0-1 0,2 1 0,0-2 0,0-1 0,1-2 151,-3 2 1,-1-4 0,0 3 0,2 0-1,1 2 1,-1 2 0,-2-2 85,-1-2 1,-1 2-1,1-3 1,0 3-1,-1 2 1,1-2-188,0-3 1,1 2 0,1-6-1,4-2 1,1-1 0,2-3-78,-2-4 104,4 4 0,-5-4 1,4 3-1,-2 0 0,2-2 1,0 1-58,-1 2 0,1 6 1,-6-1-1,0 0 0,0-2 1,0-2 219,-1 0 1,3 4-1,-1-3 1,2-2-1,3 0 1,0-2-1,2-1-64,1-4 1,0-4 0,12-1-1,2 0 1,1 0 0,1-1-1,-1-2-36,-1-2 1,5 1 0,-9 4 0,-1 0 0,0 0-1,-3 0 33,0 0 1,1 6 0,-4 3 0,-1 1-1,2 0 1,0-1 0,5 0-111,3-1 1,-1 2 0,6-6 0,1-1-1,1-3 1,6-4 67,4-5 0,0-4 0,-30 4 1,-1 0-1,1-2 0,-1 0 0,1-1 1,1 0-1,0 0 0,0 0 0,-2 2 1,-1 0-26,33-10 0,-2-2 0,-9 4 0,-1 4 0,-2 2 0,-5 3 31,-4-2 1,0 1 0,-4 0 0,-3 2 0,2 1-1,-2 0 1,4-4 5,2-1 0,-1-7 0,2-3 0,2-3 0,1-3 0,5-4 0,1-3 57,4-4 0,-6-1 1,6-1-1,-1-2 1,2-1-1,-2 1 89,-6 1 0,-5 4 0,-8 1 0,-2 3 0,-2 1 0,-5 3 0,-5 2 88,-3 2 0,-3-2 0,-3-2 0,0-3 1,0 1-1,-1-4 0,0-1-121,2-4 1,9-8 0,-2-2 0,2-6-1,2-7 1,-1-3-375,0 2 0,4 3 0,-1-2 1,-3 4-1,-3 0 0,-4 4 0,-1 1 324,1 2 0,-6 0 0,0 1 0,-6 2 0,-2 2 0,-1 1 339,0-1 1,-2 0 0,-2-6 0,1-1 0,1-2 0,1-5-1,1-5-534,3-4 0,-1 34 1,1 0-1,1-3 1,1 0-1,0 0 1,0 1-1,1 1 1,0-1-1,0 2 1,1 0-1,0 1 1,1 0-282,11-34 0,-7 6 0,0 4 1,-5-1-1,-3 3 0,-2 2 134,-2 4 440,-2 8 1,-5-7 0,-4 6 0,-4-1-1,-3-2 1,-1 1 143,0-3 1,1-2 0,1-3 0,3-1 0,-1-2 0,1 0-483,4-1 1,2 4 0,2-6 0,0 2 0,2-3-1,1 1 1,3-1-108,1 4 0,-2 1 0,2 2 1,-1 0-1,-3 3 0,-2 0 1,-2 2 380,-4 1 0,1 3 0,-8 5 0,-3-2 0,1-3 1,-1 0 52,1 0 0,1-6 1,0 5-1,1 1 1,3-3-1,3 0 1,2-3-358,-1-1 1,1 7 0,4-9 0,0 2 0,-2 0 0,-1 1 46,-1 0 1,-7 9 0,4 0 0,-3 0 0,-2 2 0,-3-1 0,-1 2 178,-3 0 0,2 0 0,-5 0 0,-2 0 1,1 0-1,-1 1 145,2-1 0,5-5 1,0-1-1,2-1 0,3-2 1,2 0-1,2 0-291,2-1 1,0 2 0,3 1 0,-3 3 0,1 4 0,-3 3 0,1 0 0,-4-2 0,0 1 0,-4 1 0,-2 3 0,-2-2 0,0 0 68,0-1 0,-8-4 0,3 5 0,1-2 0,-3-2 0,1-1 0,-1-2-21,-1-2 1,5 1 0,1 4-1,2 0 1,2 1 0,3 2-1,0 3 144,1 2 0,0 1 0,-1 4 0,1 0 0,-2 1 0,-1-1-46,-2 0 1,-6 5-1,2 1 1,-3 1 0,-2 0-1,-1 1 1,-1 1-66,-3-1 1,-5 4 0,2-3 0,-4 2 0,-1 0 0,-1-2-165,-4 2 0,7 1 0,-4 2 1,2-2-1,3-1 0,-1-4 1,1 1 120,1 0 0,-2-5 1,2 2-1,-1-3 1,-1-2-1,1 0 1,-2 1-142,2-1 0,5 2 0,-2 1 1,1 4-1,3 0 0,2 5-2716,2 5 2397,5-2 1,-3 11-1,5 1 556,-2 12 0,-7 10 0,-6 18 0</inkml:trace>
  <inkml:trace contextRef="#ctx0" brushRef="#br0">25074 920 8135,'-13'0'0,"1"-2"321,3-2 1,3 1 0,6-6 0,2 0-1,2 0 1,6 2 0,7-1 0,5 1-1,4-2 1,4 0 0,3 2 0,-1 1-155,1 3 0,-4 0 1,-5 0-1,-3-2 0,-2 2 1,-4 3-1,-5 5 165,-5 4 0,-4 3 0,-2 1 0,-4 0 0,-5 2 0,-5 1 127,-3 2 1,1 4 0,3-2-1,1-1 1,1 0 0,3-3 0,5-1-312,2-1 0,2-1 0,0 0 0,0 1 0,2-3-360,2-2 0,4-1 1,5-5-1,0 1 1,1-1 219,-1-2 0,-4-1 0,0-1 0,1-2 0,2-1 1,3 1-378,3 1 1,-2-2 0,5-2 0,1 0 0,1-2 0,6 1 0,0-3 368,4-2 0,1-13 0,6-3 0</inkml:trace>
  <inkml:trace contextRef="#ctx0" brushRef="#br0">25900 680 8135,'-31'-9'852,"0"0"1,3 6 0,10 12-1,9 3 150,7 1 0,-3 5 0,1 1 1,1 2-1,1 2 0,2 4-545,0 4 1,6 3 0,3 6 0,3 0 0,1-1 0,1-2-1535,-1-2 0,6-5 0,3 2 0,3-2 1077,2-3 0,0 2 0,-1-8 0</inkml:trace>
  <inkml:trace contextRef="#ctx0" brushRef="#br0">25381 1693 8135,'-8'-2'4316,"4"-2"-4098,2 2 1,4-5-1,2 4 1,7-3 0,3 0-1,6-1-18,0-1 0,-2 5 0,3-3 0,0 2 0,-2-1 0,0 2-74,-3 2 0,-1 1 1,-1 1-392,-1 4 0,-6 2 587,-2 7 0,-4 0 0,-2 3 0,-4 2 0,-4 0 0,-2 2 214,-3 0 1,5-1 0,0 4 0,1-3 0,0-2-1,4-1-1070,2 1 1,2 0 0,0 5 0,0-3 0,2-1-1,2 1 1,5 1-4780,3-1 5313,1 4 0,1-10 0,-1 4 0</inkml:trace>
  <inkml:trace contextRef="#ctx0" brushRef="#br0">25567 2545 8918,'-18'-4'0,"-1"0"890,-2 1 0,5 1-594,-2 2 1,5-6 0,6-3 0,7-1 0,7 0 0,5 1-78,1-2 0,2 1 0,1-2 0,4 2 1,-1-2-1,2 2-41,-1-2 0,-2 0 0,3 0 0,-2 2 0,-3 2 0,-1 2-143,-1 3 1,-3 3 0,-2 5 0,-4 4 100,-4 3 1,-1 1 0,-1 0 0,-4 1-1,-2-1 1,-2 0 534,0 1 1,6-1-740,-1 0 1,4-1 0,4-3-1,6-5 1,5-2 80,3-2 1,-2 1-1,-5 2 1,-2 2 0,0-1-1,-2 2 289,-3 3 0,-2 3 0,-2 1 0,-2 0 0,-2 1 0,-5 1 11,-3 2 0,-3 0 1,-1 3-1,-3 0 1,0-4-1,-2 0-389,0 2 0,3-3 0,-2 3 1,0-4-1,4 0 0,1-1 1,2 0-4311,0 1 0,5-1 4386,4 0 0,14-5 0,5-2 0</inkml:trace>
  <inkml:trace contextRef="#ctx0" brushRef="#br0">26260 1986 9946,'-13'-24'886,"0"6"0,1 5 1,2 10-480,1-1 0,4 1 1,-2 7-1,1 5 1,3 3-1,1 3 1,2 2-436,0 6 0,2 0 0,2 1 0,7-3 0,4-2 1,4-3-1258,2-1 0,1-8 0,4-2 1,1-4 1284,0-1 0,5-12 0,2-2 0</inkml:trace>
  <inkml:trace contextRef="#ctx0" brushRef="#br0">26474 1959 9170,'-8'-16'0,"-4"4"748,-4 5 0,-2 2 0,5 7 1,0 2-184,-1 5 0,5 9 1,2 4-1,1 5 1,3 5-1,2 7-845,1 4 1,6 11-1,3-2 1,2-1 0,6-4-1,2-3 280,3 1 0,12 5 0,-6-2 0</inkml:trace>
  <inkml:trace contextRef="#ctx0" brushRef="#br0">25887 3345 8487,'-21'-12'0,"4"3"2276,2 5 1,6 2-1876,0 2 1,6 2 0,-1 2 0,4 7-1,4 4 1,5 4 0,3 2-448,1 2 0,6-2 1,4 1-1,0 0 0,1 1 1,-3-3-522,-2 0 1,-1-3 0,-5-3-1,0-1 1,-1 0 0,-1-1 0,-4-1 566,-1-3 0,-2-5 0,-4 3 0</inkml:trace>
  <inkml:trace contextRef="#ctx0" brushRef="#br0">25807 3318 8050,'0'-31'421,"0"0"1,0 6 0,0 6 0,2 1 375,2 0 0,5 2 1,7 6-1,4 1 1,2 0-1,6 1-813,6 4 0,6-2 0,4 0 0,5 0 16,3 0 0,1-10 0,1 1 0</inkml:trace>
  <inkml:trace contextRef="#ctx0" brushRef="#br0">26447 2932 8245,'-31'-12'1313,"0"3"-668,12 9 0,8 6 0,17 5 0,7-3 0,8 3 0,6 1-455,4 1 1,-1 2 0,4 1-1,1 3 1,1 1 0,1 0-227,-5 1 0,-2-3 1,-3 3-1,-1-1 0,-1-1 1,-2 1-303,-6-4 1,-8 3 0,-4-1-1,-5 0 1,-5 0 0,-5-1 0,-8 0-85,-8-3 0,-3-5 1,-8-1-1,-1-2 0,-4-3 1,1-2 490,-2-1 0,1-1 0,7-4 0,5-5 1,7-6-1,5-7 0,3-2 837,2-1 0,5-3 0,4-2 0,4-4 0,6-4 1,7-1-1,8 2-385,4 2 0,6-5 1,3 4-1,3 1 1,5 2-1,-2 5-785,-3 0 1,0 4 0,-8 2 0,-2 2 0,-6 2-1225,-6 2 1,-7 8 0,-13 5 0,-10 2 0,-10 2 0,-10 2 1487,-3 2 0,-14 10 0,-3 6 0</inkml:trace>
  <inkml:trace contextRef="#ctx0" brushRef="#br0">26354 3998 8209,'6'-7'0,"-5"-5"0,4 3 220,-4-3 0,-1 3 0,-1 0 0,-4 1 1,-2-1 546,-1 0 1,1 6-1,2-2 1,-2 5-430,0 5 0,-4 2 1,5 8-1,-1 3 1,-2 4-1,2 3-129,2 2 0,-1 4 0,2 1 0,1 3 1,1 0-1,4-1 0,2-1-242,5-1 0,5-4 0,3 2 0,7-6 0,4-8 0,3-4 0,0-5-488,2-1 0,0-3 0,2-7 0,-5-5 0,-5-3 0,-4-3 100,-2-3 0,-7-1 0,-8-5 0,-2 4 1,-2 0-1,-3 4 778,-6 1 0,-5 2 1,-11 1-1,2 3 1,-3 5-1,3 2 1,-1 4-1,3 1 7,4 1 1,3 7 0,5-1 0,5 5-1,2 4 1,4 0-1220,2 1 0,10-1 0,9-3 855,7 2 0,4 0 0,6-5 0</inkml:trace>
  <inkml:trace contextRef="#ctx0" brushRef="#br0">26807 4625 8279,'0'-14'540,"0"5"184,0 0 0,-2 2 0,-2-3-30,-5 1 1,2 6 0,-2-2 0,-2 4-373,0 1 1,-3 0 0,1 0 0,0 0-1,-1 1 1,1 4-91,0 4 0,-1 3 0,1 1 0,0 2 0,-1 1 0,2 3 0,4 0-85,3 1 1,4 2-1,1-4 1,1-1-1,5 1-380,7 0 1,1-2-1,3-7 1,0-4 0,-1-4-1,3-2 1,2-2-75,3-2 1,-6-5 0,-4 1 0,-3-3 0,-2-1-1,-2-1 1011,-3 1 0,-2 4 0,-4 2 0,-2 1 0,-3 4 91,-1 5 1,-2 6 0,5 8 0,2 2 0,0 2 0,1 4-571,-3 4 0,2 1 0,6 4 0,3 0 0,1-1 0,4-1 0,2-2-1823,5-2 1,1-1-1,3-1 1,-2 1-1,-3 0 1,1-1-5177,-2 1 6774,-1-6 0,-1 4 0,-1-4 0</inkml:trace>
  <inkml:trace contextRef="#ctx0" brushRef="#br0">26980 5664 8141,'-22'-16'0,"0"2"4249,3 7-3471,2-2 0,10 9 0,2 0 0,4 8 1,2 5-1,2 5-799,2 4 1,5 3 0,-2 2 0,0 1 0,0 1 0,-1 3 0,-1-3-1244,0-1 0,4-1 0,-1-2 1,3-4 1263,2-8 0,5 0 0,2-5 0</inkml:trace>
  <inkml:trace contextRef="#ctx0" brushRef="#br0">27287 5691 8141,'-42'-8'0,"2"4"4274,5 2 1,5 8-3804,17 3 0,1 3 0,5 1 0,8 2 0,11 1 0,10 2 0,6-1-844,3-3 1,11-2 0,-1-3 0,4-5 0,2-2 0,-1-2 0,-1-3-294,-7-6 0,-5 3 1,-11-10-1,-6-2 1,-6 0-1,-8-1 1,-11 1-1,-15 1 1,-11-1 1180,-8 2 0,-10 1 0,2 3 0,1 2 0,1 2 0,6 1 1,9-1-975,9-2 1,7 3 458,9-2 0,3 0 0,6-5 0</inkml:trace>
  <inkml:trace contextRef="#ctx0" brushRef="#br0">9158 17032 7967,'0'-7'522,"1"1"1,4 6-1,4 0 1,2 0-1,3 0 1,-1 0-1,0 0 1,1 0-1,1 0 1,1 0-1,2 0-19,-2 0 1,3-2 0,-1-1 0,-2-1 0,-1 1 0,-2 1 0,1 1 0,-1-2 0,0-1-37,1 1 1,1-3 0,-1 0 0,3 0 0,-3-2 0,3 3 0,-2-3-1,-1 1-126,0-4 1,3 1 0,1 0 0,-1 1 0,-3-2 0,0 0-186,-1-3-39,0 1 0,1 0 0,-1 1 0,0 1 0,-1 2 0,-1-1 54,-3-2 0,-3 0 1,4 2-1,0 1 1,-2-1-1,-1-2-29,0-1 0,-3-1 0,4 1 0,1 0 1,-2-2-96,0-3 0,2 3 1,-2-3-1,0 4 0,0 0 1,-3 1-79,-1 0 57,4-1 0,-5 1 0,4 0 1,-4-1-1,-1 1 0,0 0 20,0-1 1,-4 1 0,-2 0-1,0-1-87,0 1 0,-3 0 0,4-1 1,2 1-1,1 0 0,-1-2-24,-2-3 1,-1 3 0,3-2 0,-1 2 0,-1 1 0,1 1 105,-1 0 1,-5-1 0,1 1 0,-1 0 0,-1 0 83,3-1-133,-1 1 1,-5 0-1,1-1 1,0 2-1,-1 2-117,1 1 1,4 5 0,0-4 0,-1 2-1,-2 3 1,-1 2 33,-1 1 1,1 0-1,0 0 1,-2 0-1,-1 0 1,-4 0-1,1 0 55,0 0 1,-5 6 0,2 1 0,-3 2 0,0 0 0,1 0 29,2-2 0,5 5 0,-2-4 0,1 0 0,1 1 1,0 2 64,2 1 1,2 5 0,0 1-1,-1 0 1,1 1 0,0 2 0,-1 1 56,1 0 1,4 2 0,0 6-1,-1 2 1,-2 1 0,0 1-121,3 0 0,-1-3 0,6 3 0,1-1 1,1-4-1,2-1 0,0-3-160,0-2 1,8-4-1,3-6 1,7-1 0,4-3-1,5-5-302,3-2 1,7-2-1,-2-2 1,4-2-1,1-5 1,0-3-124,0-1 0,4 1 0,1 2 0,-2 2 0,-2 1 589,-1-1 0,0 0 0,0-6 0</inkml:trace>
  <inkml:trace contextRef="#ctx0" brushRef="#br0">1960 1106 8007,'8'-4'0,"0"-2"0,-2-2 358,-3-2 0,3-3 0,0-4 1,-1 0-1,3-1 0,-2 0 0,1 0 1,-1 2-1,2 1 0,-3 2 0,3 0 1,-2-1 4556,0 1 0,3 3-3982,-5 5 1,-10 14-1,-9 18 1,-2 8-1,-4 7 1,2 7 0,-1 2-934,4 4 0,-3 15 0,1-8 0,3 3 0,3 0 0,5-4 0,1-3 0,3-6 0,7-5 0,5-9 0,5-4 0,2-7 0,2-8 0,-2-5-662,-1-5 1,-2-3-1,1-6 1,-3-2-1,-2-2 1,-4-7 832,-4-5 0,-1 0 0,0-7 0,0 1 0,0 0 0,-1 1 0,-2 1 522,-2-1 0,1 5 0,4-2 0,0 3-693,0 2 0,6 5 0,3 4 0,4 2 0,3 2 0,4 2 0,0 2-714,4 5 0,-5-1 0,0 0 1,1 3-1,0-1 0,3 0-2563,-1-1 0,0-6 0,5 0 3010,-1-6 0,1-10 0,0-8 0</inkml:trace>
  <inkml:trace contextRef="#ctx0" brushRef="#br0">2453 1466 18329,'-8'6'1185,"4"3"0,2 3 0,2 2 1,2 3-277,2 1 0,-1 4 1,6-3-1,0 0 0,0 0 1,0-4-1234,1-4 0,2-1 0,1-6 0,1-1 0,-2-3 1,-2-4-27,-1-5 0,-6-4 0,1-5 0,-2-3 0,-4-1 0,-4 1 0,-6 2 643,-4 3 1,-2 1-1,5 2 1,0 1 88,-1 3 1,8 4-1,8 8 1,10 3 0,10 2-1,9 1-3827,9-2 1,2-1 3444,6-6 0,7-6 0,6-1 0</inkml:trace>
  <inkml:trace contextRef="#ctx0" brushRef="#br0">2919 1373 10968,'-26'0'0,"0"0"0,6 1 2888,6 4 0,7 2 1,7 6-2424,0 1 0,0 5 0,0 3 1,1 2-1,4 0 0,5-2 1,5 1-1,3 1-104,-2-2 1,3-2 0,1-9-1,-1 0 1,0-4 0,-3-1-698,-1-3 1,-3-3-1,-3-6 1,-3-6-1,-2-5 1,-1-4-243,-4-3 412,-5-1 0,-7 3 0,-2 1 0,-1 2 0,-2 4 0,1 3 880,3 3 0,2 5 1,1-4-1,5 4-1416,5 5 0,5 1 1,13 5-1,2-1 1,2-3-1,2-1 202,3-2 1,2 0 0,1-2 0,4-4 0,1-7 0,2-9 499,-2-8 0,-2-4 0,-5-6 0</inkml:trace>
  <inkml:trace contextRef="#ctx0" brushRef="#br0">3559 733 13468,'0'13'1092,"0"1"0,0 6 0,0 7 0,0 7 1,2 6-1,1 4 0,1 5 0,-1 2 1,0-1-326,1-1 1,-1-5-1,6 2 1,0-3-1,0-6 1,-2-4 0,1-8-2431,-1-6 0,-4-4 1,-1-3-1,-8-3 1,-11-6 1131,-6-6 0,-2-5 0,-9-5 1,-1 0-1,1 1 0,-1 3 0,1 5 1722,3 2 1,8 2 0,6 0 0,3 2 0,5 2-325,5 5 0,8 7 0,7 3 0,5 1 0,8 0 0,4 0 1,5-1-1594,1-3 1,-2-5-1,5-4 1,3-1 0,0-3 725,3-2 0,0-18 0,-3-6 0</inkml:trace>
  <inkml:trace contextRef="#ctx0" brushRef="#br0">4079 1173 8007,'-15'-9'2554,"-3"0"1,5 5-681,0-5 1,7 6 0,10-2 0,5 4 0,5 1-1090,3 0 1,4 0-1,4 0 1,-1 0 0,-2-2-1,3-1-2190,5-1 1,-2-1 0,3 4-1,-3-2 1,-3-1 0,-2 1-1,-6 1 1129,-2 2 1,-1 0-1,-1 0 1</inkml:trace>
  <inkml:trace contextRef="#ctx0" brushRef="#br0">4252 1253 8007,'-13'0'7751,"4"0"-7084,0 0 1,12 0-1,3-2 1,7-1-1,8-3 1,4-1-545,8-3 1,5-1 0,7 1-124,4 1 0,-3-6 0,0-6 0</inkml:trace>
  <inkml:trace contextRef="#ctx0" brushRef="#br0">4186 1226 8007,'-23'-4'0,"3"-1"2764,0 2 0,9 8-1126,6 4 0,11-3 1,7-2-1,10-3 0,6-2 1,10-3-1064,8-5 1,2-3 0,9-2 0,-3 1 0,-2-2-1,-1-1 1,-3-2-1291,-5 2 1,-2 1 0,-4 3-1,-2 2 1,-5 3 0,-5 1-4202,-3 3 1,-4 1 4577,-6 2 1,-5 0 0,-2 0 0</inkml:trace>
  <inkml:trace contextRef="#ctx0" brushRef="#br0">4572 1053 10628,'-16'-18'2321,"3"0"0,8 6 1,14 8-1,4 3-1265,5 1 1,-2 0-1,8 0 1,3 0-1,2 0 1,1 1-865,-2 3 1,2 4-1,-2 5 1,-4 1-1,-4 0 1,-3 3-1,-4 2-1360,-4 2 1,-2 1 0,-4 4 0,2 3 0,-4 0 0,-2 2-3960,-4-1 3407,-5-2 1,7-3 0,-4-3 1719,1-4 0,-5-3 0,4-2 0</inkml:trace>
  <inkml:trace contextRef="#ctx0" brushRef="#br0">5612 946 9165,'-10'-26'0,"-4"0"3435,-1 4 0,8 9-2682,7 8 1,0 5 0,6 3 0,-2 3-1,2 3 1,0 6 0,2 9 285,-1 10 0,2 1 1,3 11-1,-2 0 1,-1 1-1,0 2-879,-2 0 1,5-6-1,-4 2 1,1-5-1,-2-5 1,-1-5 0,-2-7-1894,2-5 0,-6-4 0,0-6 0,-7-5 1134,-5-6 0,-3-11 1,-1-13-1,-2-7 1,2-6-1,1-5 1,3-3 581,3-4 1,-1-2-1,5 3 1,2 2 0,3 6-1,5 6 877,4 6 0,3 4 0,1 5 1,0 6-1,1 4 0,0 4 0,4 2 6,4 3 1,2 3 0,0 5-1,-2 5 1,2 5 0,-1 4-867,0 2 0,-4 0 0,-6 2 0,1 0 0,-1 2 0,-1 1 0,-3 1 0,1 3 0,-6-8 0,-1 2 0,-1-2 0,-2-4 0,0-4-309,0 0 1,-2-2-1,-2-3 1,-5-5 208,-3-3 1,-1-1 0,0 0 0,-1 0 0,1 0 0,0 0 360,-1 0 0,1 0 0,0 2 1,-1 1-1,1 3 0,1 1 1,2 4-262,1 0 0,1 3 0,-2-1 0,1 2 0,-1 1 0,-1 2 0,1 0-1554,1 1 0,5-4 1,-4 3-1,2-4 1,3 0-1103,2-1 1,11-6-1,7-4 2656,6-6 0,7-10 0,10-8 0</inkml:trace>
  <inkml:trace contextRef="#ctx0" brushRef="#br0">6039 1253 11640,'0'-6'4614,"0"6"-3832,0 7 0,1 5 0,3 1 0,5-1 0,3-1-52,2-2 1,0-7 0,3 3 0,0-4 0,0-2-590,-2-4 0,-8-2 1,-3-6-1,-4-1 1,-3 1-160,-1 0 1,-6 4-1,-1 1 1,-4 3 0,-2 2-1,0 1 1,3 4 173,0 2 1,5 3 0,2 8 0,1 2 0,5 0-329,3 0 1,3-3 0,7 0-1,4-1 1,3 0 0,7 1-3106,3-1 0,1-6 0,4-2 2916,-2-4 0,0-7 0,-6-1 1</inkml:trace>
  <inkml:trace contextRef="#ctx0" brushRef="#br0">6385 1333 14970,'-13'0'0,"1"1"0,5 4 0,5 4 1404,5 2 0,7 3 0,-2-1 1,1 0-1,0 1 0,-1-1 1,0 0 2466,-4 1-5423,-2-7 0,-2 5 0,-2-5 0,-2 2 0,-5-1-87,-3-2 1,-1-2-1,1-6 1,3-2 0,5-8-1,5-7-3500,8-8 5139,6-8 0,17 1 0,2-6 0</inkml:trace>
  <inkml:trace contextRef="#ctx0" brushRef="#br0">6732 906 8007,'7'-26'996,"-1"5"0,-6 3 359,0 3 1,0 6 0,0 3 0,0 5-110,0 7 1,0 12-1,0 10 1,0 10-1,0 10 1,0 4-1842,0 1 0,0 2 1,0 1-1,0 2 1,-1-4-1,-2-3 595,-2-7 0,-11-8 0,1-4 0</inkml:trace>
  <inkml:trace contextRef="#ctx0" brushRef="#br0">6692 1133 8007,'0'-25'0,"1"4"0,5 6 928,7 5 1,7 7 0,6-3 0,3 1-1498,2 1 0,-2 0 0,7 5 569,1 3 0,1 4 0,2 5 0</inkml:trace>
  <inkml:trace contextRef="#ctx0" brushRef="#br0">6958 1186 8007,'0'-13'0,"0"-1"0,0 1 0</inkml:trace>
  <inkml:trace contextRef="#ctx0" brushRef="#br0">7545 1000 8007,'-19'-6'7894,"4"4"-6940,-3-2 0,8 2 0,2 4 0,1 1 786,-1 1 0,4 5 1,-3-3-1,1 1-1688,3 4 0,1 1 0,2 1 0,2-1 1,2-2-1,5-3-306,3-1 0,7 3 0,2-3 0,1 0 0,0 2 0,1-3 372,-3 1 0,4 5 1,-6-4-1,-3 4 1,-4 0-1,-3 6 234,-2 2 0,-8-3 1,-8 3-1,-6 1 0,-7 0 1,-3 1-1048,-5-3 0,1 0 0,-4-4 1,3-2-1,6-1 0,5-2-1763,6-1 0,21-8 1,15-4-1,20-14 2105,12-10 1,13-6-1,-30 14 1,0 0-1</inkml:trace>
  <inkml:trace contextRef="#ctx0" brushRef="#br0">8038 973 8007,'-27'-8'1451,"2"3"0,2 5 0,2 0 0,0 1-301,0 3 1,5 2 0,0 5 0,4-1-1,4 5 1,1 6-277,0 4 0,4 2 0,0-1 0,7 1 0,8-1 0,7 1 0,6-2-2102,8-2 0,9-10 0,5-9 0,2-2 1,3-5-1,-3-5 1228,-2-5 0,-3-15 0,-4 0 0</inkml:trace>
  <inkml:trace contextRef="#ctx0" brushRef="#br0">8358 666 15982,'0'-13'0,"1"1"1105,4 3 1,-2 3 0,4 8 0,1 2-29,-1 5 1,2 7 0,3 5 0,-2 3-1,-2 4 1,-2 0-821,-3 0 0,2-5 0,0-1 0,-2 1 0,-2 3 0,-1-1 1,2-3-737,2-4 0,-2-3 0,2-2 0,-2 0 0,-2 1 1,1-1-4438,4 0 1,-2-5 3891,5-4 1,-3-2 0,2-4 2989,-1-2 0,0-2 0,-3-5 0,3 4 0,1 1-1306,4 3 0,1 2 1,1 1-1,0 0 1,1 0-1,-1 0 1,2 0-1,1 0 1,3 0-661,2 0 0,0 0 0,2 0 0,-2 0 0,-2 0 0,-2 0 0,-4-2-3686,-4-2 4130,3 2 1,-15-2 0,1 8 0,-2 5 0,-2 4 0,3 4 0,2 2 0,1 0-424,0 0 0,1 4 0,3-6 0,7 0 0,5-3 1,8-2-22,5-3 0,7-3 0,8-9 0,4-4 0,2-10 0,1-6 0,-1-8-172,-4-2 1,-9-5-1,-8 2 1,-5-4-1,-8-3 1,-5-3-1,-7 0-728,-2 0 0,-8-1 0,-3 6 0,-3 5 0,-3 6 0,-1 10 1028,-2 3 0,-1 10 0,3 4 0,-2 7 0,0 11 0,0 10 0,1 10 822,0 3 1,2 9 0,4 7 0,2 6 0,4 4 0,4-2-4228,1-4 0,9-3 0,8-5 3208,13-5 1,13-1 0,4-10 0</inkml:trace>
  <inkml:trace contextRef="#ctx0" brushRef="#br0">10158 880 10306,'-6'-20'0,"-3"0"2746,-3-1 0,3 8-1926,0 8 0,6 7 1,-1 6-1,2 9 0,1 5 367,-4 5 0,4 2 0,-5 10 0,1-1 0,0-1 0,-1 2-1047,0-2 1,0 0 0,3 0 0,-2-3-1,2-6 1,2-3-1467,1-6 0,-2-4 1,-1-7 667,-1-8 1,0-14 0,4-12 0,0-8-1,0-8 1,1-5 697,4-7 0,0-2 0,6 3 0,-2 3 0,0 4 0,-1 6 0,0 4 0,-2 6 1469,-3 8 0,3 6 1,0 3-1,1 1-1035,3 3 0,2 10 0,0 11 0,-3 5 0,-5 0-474,-2 3 0,-2-1 0,0 5 0,0-4 0,-2-1 0,-1-1 0,-2 0 0,-3 0-1434,-2-2 1,4-6 0,1-1-1,4 2-2046,1 1 1,12-5 3479,6-3 0,11-14 0,5-5 0</inkml:trace>
  <inkml:trace contextRef="#ctx0" brushRef="#br0">10478 826 8007,'-18'-7'2148,"0"2"0,6 10 0,8 4-337,2 3 0,2 1 1,0 0-1,2 1 0,2-1-1066,5 0 0,3-1 0,1-2 0,2-2 0,1-2 0,2-3-1461,-2-2 1,4-7 0,-4-3 0,-3-4 0,-4-3 217,-3-2 1,-3-4 0,-7 4 0,-5 2-1,-5 1 1,-2 3 247,-2 3 1,0 2 0,5 4-235,0-2 1,7 2-1,7 8 1,11 4 0,9 1-1,4 1-562,2-3 0,5 0 0,2 2 0,2-2 0,-2-3 0,0-2 1046,0-1 0,-4-8 0,2-1 0</inkml:trace>
  <inkml:trace contextRef="#ctx0" brushRef="#br0">10904 773 8007,'-12'-2'1515,"2"0"1365,1-3 0,7 1 0,1 5-1452,4 4 1,1 2 0,-2 8 0,1 1 0,1 2 0,-1-2-1760,-1-1 1,-2 3 0,0-1 0,0 0 0,-2-1 0,-1 2-2947,-1 4 0,1-4 0,7-6 2103,5-11 0,3-13 1,1-8-1</inkml:trace>
  <inkml:trace contextRef="#ctx0" brushRef="#br0">11037 786 8007,'14'-7'881,"-5"-3"522,-1 5 1,-3 1-135,4 4 1,-6 6-1,1 2 1,-2 4 499,-2 2 1,0-5 0,0-1 0,0 3 0,1 1-1161,4 1 1,-4 0 0,4 1 0,-4-1 0,0 0-646,4 1 1,-4-6-1,4 1 1,-4 2-1,-2-1-4880,-4-1 1,2 1 3256,-5-5 0,6-2 0,2-8 1,9-5-1,6-6 1659,3-7 0,5-8 0,-2-3 0</inkml:trace>
  <inkml:trace contextRef="#ctx0" brushRef="#br0">11357 746 10998,'2'5'0,"-5"1"2457,-3 1 1,-2-2-1,6 3 1,-3 3-2158,2 1 1,3-1-1,5-2 1,3-4 0,6-4-1,2-2-1939,2-4 1,4-2-1,-3-8 1,1-3 0,-1-2-1,-4-3 896,-5 1 1,-4 6-1,-6-2 1,0 3-1,-2 2 1,-1 0-1,-2 1 3349,-3 3 0,4 2-1575,-5 2 1,7 5 0,2 0 0,8 6-1,4 3 1,2 1-144,4 5 1,-3-2-1,3 5 1,-3-3-1,-2-2 1,0 1-1,-1-1-394,-3 0 0,1-4 0,-4-1 1,0-1-352,0 0 0,-1 2 0,-7 3 30,-2-3 1,2-2 0,-4-4-1,2 3 1,-1 2 0,2 2-174,2 2 0,2 1 0,5 1 0,8-1 0,5 0 0,5 1-757,2-1 1,4 0 0,10-1 0,0-3 0,0-5 0,0-2 756,0-2 0,-6-6 0,-2-1 0</inkml:trace>
  <inkml:trace contextRef="#ctx0" brushRef="#br0">2413 2186 7956,'7'-18'0,"-2"-1"1001,-4-2 1,-1 9-1,0-1 173,0 1 0,2 6 0,1 4 1,2 8-1,1 11 0,2 5 14,-1 6 0,2 12 1,4 0-1,-1 1 1,-1-1-1,-2-3-984,1-1 1,0-2 0,1 2-1,-4-7 1,0-4 0,-1-4 0,2-2-1283,-1-2 1,-2-8 0,2-4 0,-1-2 0,-3-3 295,-2-5 0,-2-7 0,-2-6 0,-3-6 0,-1-5 0,-4-5 1125,-1-1 1,1-2 0,2 6 0,4 2-1,4 2 1,1 5 0,0 4 237,0 3 0,0 2 0,1 1 0,4 3 0,4 5 1,4 2-1,3 2-48,2 0 1,4 2 0,-4 2 0,-2 5-1,-1 3 1,-2 1-394,1 1 1,-7 3 0,-2 1 0,-4-2-1,-1-1 1,-1 0-18,-4 3 1,-2-3-1,-7 1 1,3-4 0,0-5-1,4 1-638,1-1 0,3-3 1,7 4-1,5-2 0,3-3 412,1-2 0,1 4 0,-1 1 0,0-1 0,1 3 0,-1-1 326,0 4 0,-5-4 1,-4 2-1,-2 1 0,-2 2 1,0 3-1,-3 1 0,-5 4 8,-5 0 0,-8-3 0,2 0 0,0-2 0,-1-2 0,4 1-2689,1-1 0,2-1 1,3-3-1,7-5 2133,12-2 1,14-20 0,11-4 0</inkml:trace>
  <inkml:trace contextRef="#ctx0" brushRef="#br0">3013 2412 13353,'-18'0'0,"0"2"0,2 2 1210,1 5 1,2-2-1,-1 1-333,1-2 0,6 4 1,2-1-1,5 3 0,5 0 1,3-2-24,4-1 0,8-2 1,2 4-1,4-4 1,4-1-1,3-4 443,1-5-2011,-5 1 1,2-10-1,-8 5 1,-6-2-159,-2 0 1,-9 5-1,-7-4 1,-10 2-1,-6 5 1,-4 2-1,-1 5 2003,1 2 0,-3 1 0,8 4 0,3 0 0,4 0-660,3 1 0,7-1 1,10-1-1,5-2 1,6-2-1,5-2 1,4-3-1083,4-2 0,8-8 1,5-7-1,-1-6 0,2-7 1,-5-4-1029,1-5 1,-8-1-1,-7-1 1,-7-1 0,-5-2-1,-5-1 521,-4 1 0,-3 4 0,-9 4 0,-4 8 0,-7 4 0,0 5 0,-1 3 2328,1 4 0,6 2 0,-1 4 0,0 0 0,1 4 428,4 7 0,8 3 1,7 4-1,4 3 0,4 4 1,0 3-862,0 2 0,4 3 0,-4-2 1,0-3-1,0-1 0,-2-4 1,-3-2-778,0-3 0,-7-6 0,-1-2 0,-3-1 0,-3-3-706,-6-1 1,-12-4 0,-8-1 0,-8-1 0,-5 1 0,1 3-1,1 3 1,3 3 624,1 1 0,3 2 1,10 4-1,5 1 1,6-1-1,4 2 1,8 1-1,11 2-1020,11-2 0,9-1-1,13-3 1,10-3 1101,8-5 0,10-3 0,-1-1 0</inkml:trace>
  <inkml:trace contextRef="#ctx0" brushRef="#br0">4066 2372 7859,'-18'-13'3058,"0"0"1,6 4-1421,8 0 0,8 1 1,7-2-1,6 1 0,10 0 1,6 0-1833,1 1 0,7-1 0,-2-5 0,1 2 0,1 2 1,-2 3-1121,-2 1 0,-8-3 1314,2 4 0,-2-5 0,-3 3 0</inkml:trace>
  <inkml:trace contextRef="#ctx0" brushRef="#br0">4306 2186 7831,'-14'-2'0,"1"-2"0,3-2 1092,5-3 0,7-1 0,12 5 0,3 2 1,3 2-1,4 1 0,4 1 0,0 2 1,2 3 311,1 1 0,-7 2 0,3 5 1,-5-1-1,-4 2 0,-5 1 1,-3 2-2471,-2-2 1,-2 3 0,-8 1 0,-2 0 1065,-5 4 0,-15 7 0,-4 3 0</inkml:trace>
  <inkml:trace contextRef="#ctx0" brushRef="#br0">18289 12288 8236,'1'-8'0,"2"2"42,2 0 1,-1 3 0,-4-5 0,2-1 0,1 0 0,3 0 0,0-1 0,1-1 0,0 1 0,2 1 759,-1-1 0,2-2 0,-4 0 0,0 1-596,0 3 0,-3 5 0,-8-2 0,-4 4 0,-2 1 0,-3 1 67,1 4 0,-6 1 1,-2 4-1,0-3 1,3-1 178,4-3 1,0 3 0,1-1 0,-2-2 0,-1-2-216,-2-1 1,0 4-1,5 1 1,0-2-1,-1-2 1,1 1-1,0 1-89,-1 1 1,5 7-1,1-3 1,-4 4 0,-3 2-1,-3-1 1,2 2-29,1 3 0,-3 2 0,1 7 0,0 0 0,2-1 0,4 1 140,2 0 0,-2-2 0,7-2 0,1 0 1,1-1-1,4-1 0,2-2 0,5-1-125,3-1 1,6 0-1,3-7 1,2-3 0,7-1-1,1-3-245,2-1 0,2-2 1,-2-2-1,-1-2 1,1-5-1,-3-3 1,-2-1-127,-2-1 1,-3-5-1,-3-1 1,-2-3 0,-5 3-1,-4-1-70,-3 0 0,-1-1 0,-5-3 0,0 1 0,-2 2 0,-2-2 0,-5 0 201,-3 2 0,-1-1 1,-2 5-1,-1 1 1,-4 4-1,1 3 1,0 2-97,2 2 1,3 2 0,0 4-1,1 0 1,0 0 0,1 3-1774,3 6 0,-1 1 0,5 11 1974,2-2 0,2 11 0,1-2 0</inkml:trace>
  <inkml:trace contextRef="#ctx0" brushRef="#br0">18129 12981 7914,'4'-14'77,"1"1"1,4 4 0,-3 0 332,1-1 1,1-2-1,2-1 1,-3-1 0,-1 1 501,-3 0 0,-1 4 0,-4 0-445,-2-1 0,-4 4 0,-5 1 1,0 4-111,-1 1 0,1 0 0,0 1 0,1 4 1,1 2-94,3 0 1,0 5 0,-2-3 0,1 3 0,0 3 0,0 1-78,0 2 1,2 6 0,-4-4-1,3 3 1,-1-1 0,0 0-1,1 2 10,2 2 0,-2-6 0,3 6 0,2-1 1,2 1-1,1 0 0,0 1 66,0 0 1,0-1 0,1 1 0,5-1 0,6 1-1,6-2-286,2-2 1,4-4-1,7-6 1,3 0-1,2-1 1,-1-3-91,2-4 0,0-5 0,1-6 0,-4-6 0,-2-6 0,-2-3-204,-2-2 1,-3-4 0,-3-4 0,-4-3 0,-5 0 0,-4 1 0,-4 1 54,-4-4 0,-2 2 0,-4 0 0,-4 0 0,-2 3 0,-4 1 0,-3 5-79,-4 0 0,-2 7 0,0 3 1,2 6-1,-2 3 0,1 2-582,1-2 1,-1 6 0,7 0 0,3 8 922,1 3 0,-3 9 0,8 0 0</inkml:trace>
  <inkml:trace contextRef="#ctx0" brushRef="#br0">5865 2372 8045,'-1'-13'0,"-4"0"0,2 4 0,-4 0 0,1-2 576,3 0 1,2-3 0,-1 2 0,-2 5-1,-4 7 1,1 7 515,2 5 0,4 3 0,1 3 0,0 4 1,0 3-1,0 2 0,0 1 0,0 2 1,1 1-176,4-2 0,-2 1 0,4-2 0,1 0 0,-2-3 0,1-1 0,-1-2 0,0-1-995,-3-2 1,-2-5-1,1-5-2380,2 1 0,-4-12 1,2-6-1,-7-10 1023,-2-3 0,-2-10 0,-4 3 0</inkml:trace>
  <inkml:trace contextRef="#ctx0" brushRef="#br0">5785 2506 8014,'-9'-14'420,"2"1"0,1 0 0,3-1-142,2 1 1,7 4 0,4 0 0,6-1 0,5-2 0,3 0 173,2 3 0,-2-3 1,9 5-1,-1-2 0,2 2 1,2-1-1,-1 2 1016,2 0 0,-3-3-1468,2 5 0,0-6 0,4 2 0</inkml:trace>
  <inkml:trace contextRef="#ctx0" brushRef="#br0">6452 2226 8963,'-15'1'1340,"-3"4"0,3 2 1,-2 6-1,2 1 114,1-1 0,7 5 0,3 2 0,2 4 1,4 4-1,2 0-993,5 1 1,9-3 0,5-1 0,6-1-1,3-5 1,1-2-974,-1-6 1,4-6 0,-6-2 0,-4-8-1,-4-6 1,-4-7 0,-6-4 7,-6-7 1,-6 3 0,-5-5 0,-5 3 0,-6 1 0,-6 0 0,-4 2 182,0 3 1,5 4-1,3 8 1,3 2-1,4 1 1,5 1-520,10 0 0,11 2 0,15 5 0,4 2 840,4 2 0,5-1 0,10-4 0</inkml:trace>
  <inkml:trace contextRef="#ctx0" brushRef="#br0">7212 2052 7996,'-14'-1'2006,"1"-4"1,4 4 3862,0-3-4105,6-4 1,-3 8 0,6 0-1,0 8 1,0 3-1636,0 3 0,0-1 1,0 0-1,0 1 1,2-2-1,1-2 1,3-3-1,0 1-4893,0-1 4477,4-4 0,-10 3 1,0-6-1,-9 1 0,-6 4 1,-4 4-1,-2 1 839,-3-1 1,4 7 0,-1-1 0,2 4 0,2 5 0,3 1-57,0 2 1,1 0 0,1 1 0,2 1 0,2 2 0,1-1 0,1-2-1640,0-1 1,2-5 0,4 0 0,0 0 0,1-1 1142,4-3 0,8-3 0,8-2 0</inkml:trace>
  <inkml:trace contextRef="#ctx0" brushRef="#br0">7225 2532 7940,'-13'0'2095,"-1"5"0,2 1 1,2-1-994,1 1 1,6 5 0,0-2 0,6 2-1,6 1 1,4-1-629,5-2 0,3-6 0,4 1 0,-1-4 0,-3-4 0,-2-5 0,-3-5-814,-1-3 1,-6 0 0,-2-5 0,-1 0-1,-4 1 1,-5 3 0,-6 4-2707,-3 0 0,-1 2 0,-1 3 3046,1 5 0,6 8 0,1 4 0</inkml:trace>
  <inkml:trace contextRef="#ctx0" brushRef="#br0">7931 2279 7953,'-13'-6'2974,"0"5"-1570,-1-4 0,7 7 0,3 6 1,2 9-1,2 5 0,0 3 1,0 3-819,0 0 1,0-4 0,2-2 0,2 1 0,5-3 0,3-3-1,3-7-912,2-6 1,-2-2-1,3-2 1,-3-2-1,-2-4 1,0-7-258,1-8 0,-2-4 0,-2-1 0,-3-1 0,-1 0 0,-3 2 229,-1 3 1,-2-2 0,0 5-1,0 0 1,0-1 2317,0 4-1966,6 1 1,-2 8 0,8 1 0,4 2 0,2-1-1,3 1-1457,-1-2 0,3 3 0,3-5 0,1 1 1,0 0-1,-2-5 1459,-3-5 0,3 3 0,-4-6 0</inkml:trace>
  <inkml:trace contextRef="#ctx0" brushRef="#br0">8438 1932 7922,'6'-7'3074,"-5"3"-2321,4 8 1,-4 3-1,-1 8 1,0 3 0,0 4-1,-1 5 1,-2 2-131,-2 3 1,-3 5 0,2-3 0,0 3 0,-2 0 0,2 0 0,0-5-2643,3-2 0,-2-3 1,0-2-1,1-5 2019,-2-6 0,-2-13 0,-5-8 0</inkml:trace>
  <inkml:trace contextRef="#ctx0" brushRef="#br0">8385 2239 9439,'7'-6'6937,"0"3"-6719,-2-6 1,2 6 0,8-1 0,1 2 0,5 2 0,3 0-2075,4 0 0,6 2 1,-1 1-1,-1 1 1856,1-1 0,4-7 0,-3-4 0</inkml:trace>
  <inkml:trace contextRef="#ctx0" brushRef="#br0">8745 2212 12564,'-18'0'0,"0"0"1438,2 0 1,5 0-748,2 0 1,7 2 0,-1 2 0,4 5-1,5 1 1,0 1 0,1-4-966,1-1 0,1 3 0,5-4 0,3-3 1,2 0-1,0-4 0,2-3 274,0-9 0,-5-5 0,3-8 0</inkml:trace>
  <inkml:trace contextRef="#ctx0" brushRef="#br0">9051 1826 11710,'5'-14'0,"-1"1"2461,-1 0 1,-1 4-1775,-2 0 1,0 8 0,0 1-1,0 8 1,0 9 0,0 5-262,0 3 1,0 8-1,0 2 1,0 4 0,0 1-1,0-2-2876,0-2 1,4 1 0,2-5 2449,1 2 0,2-10 0,4 1 0</inkml:trace>
  <inkml:trace contextRef="#ctx0" brushRef="#br0">9358 2079 7823,'-14'-18'1366,"1"0"0,6 8 0,2 10 0,4 9 0,1 6-579,0 3 1,0 4 0,0-1-1,0 2 1,-2 5 0,-1-1 0,-1-2-1,1-3-1606,1 2 0,2-5 0,0-1 0,0-3-3325,0-2 1,0-7 4143,0-6 0,12-6 0,3-7 0</inkml:trace>
  <inkml:trace contextRef="#ctx0" brushRef="#br0">9451 2092 7823,'-13'0'2259,"5"0"1,4 0 0,7-1-1,3-2-2128,1-2 0,2 1 0,4 4 1,1 0-120,-1 0 1,0 0 0,1 0-1,-1 0 1,0 0-59,1 0 1,-1 0-1,-1 2 1,-2 0-290,-1 3 0,-6 5 0,0-1 683,-6 3 0,2-3 1,-5 0-1,0 0 0,-2 0 1,-1-1 301,1 3 0,5-4 0,-2 2 0,4 1 0,2 1 0,4-2-2165,4-5 0,2-2 0,3-2 0,-1 0 0,2 0 1515,3 0 0,2-6 0,7-2 0</inkml:trace>
  <inkml:trace contextRef="#ctx0" brushRef="#br0">9838 2132 10033,'0'-13'3276,"0"6"1,0 7 0,0 8-1903,0 4 1,-2 2 0,-1-1-2315,-1 0 1,-1 1 0,7-2 0,2-4 0,5-3-64,3-4 0,1-2 0,2-4 1,1-3-1,4-6 0,-1-2 1,2-5 80,-1-4 1,-2 4 0,4-8 0,1-1-1,-3 2 1,0 0 1038,-1 1 1,-9 2 0,4 3 0,-4 4 0,-3 3 0,-2 2 1276,-4-1 0,-1 9 1,0 5-1343,0 7 0,0 6 0,0 4 0,0 2 0,0 0 0,0 2 0,0-2 0,0 0 0,2-2-52,2-3 0,4 6 0,5 0 0</inkml:trace>
  <inkml:trace contextRef="#ctx0" brushRef="#br0">10104 2066 8418,'-13'0'0,"0"-2"0,-1-1 2187,1-1 0,6-2-1591,2 1 1,7 4 0,5-3-1,8 2 1,3 2 0,2 0-1,1 0-500,3 0 0,-4 4 0,1 1 0,0-2 0,-2-2 0,0-1-592,-2 0 0,-2 0 1,-2 0-1,0 0 0,1 0-51,-1 0 1,0 0-1,1-1 1,-3-4-1,0-2 332,-2 0 1,-6-1 0,3 5 2198,-1-1 1,-3 1 0,2 7-1,-2 5-1268,-2 3 1,0 1 0,0 1 0,1 1 0,2 1 0,3 2 0,2-4-657,2-3 1,6-1-1,4-5 1,0-2-1,4-2 1,1-1-1,3-1-695,3-4 0,-7-1 0,3-4 0,-2 2 0,0 2 1,2 3-4969,-1 2 5603,1 1 0,6 6 0,1 1 0</inkml:trace>
  <inkml:trace contextRef="#ctx0" brushRef="#br0">11970 1653 7995,'-13'-5'0,"1"-1"1280,3-1 0,3 5 0,6 2 0,0 8 0,0 4 0,0 2-382,0 4 1,6-3-1,3 4 1,5-1 0,2 1-1,2 0 1,-2 2-1,0-2-562,2 1 0,-3 3 1,3-2-1,-4 0 1,0-2-1,-2 0 1,-3 2-1,-4 0-664,1-3 0,-4 1 0,2-1 0,-4-2 1,-4-1-1,-5-2 0,-3-1 0,-3-2-238,-2-1 0,2-4 0,-3 2 0,3-1 0,2-3 0,-1-2 0,1-1 350,0 0 0,5-1 0,4-4 1,2-3-1,2-6 0,2-2 716,2-2 1,5-9 0,8 4 0,2-2-1,2-4 1,1 0 0,0-1-146,0 2 1,-10 6 0,1 1 0,-2 0 0,-4 2 0,-2-2 0,-4 2-240,-1 0 0,0 1 0,-1 6 0,-4 2 1,-4 3-617,-3 1 1,-1 1 0,1 7 0,3 2-1112,5 5 0,5-2 0,7 1 0,8-2 1611,8-3 0,0-2 0,8-1 0</inkml:trace>
  <inkml:trace contextRef="#ctx0" brushRef="#br0">12517 1386 7941,'13'-6'1838,"-4"5"-478,0-4 0,-4 5 0,2 5 0,-1 5 1,-3 6-1,-2 8-179,-1 6 0,-1 8 0,-4 9 0,-3 4 0,-6 7 0,-4 2-627,-4 4 1,3 3 0,0-8 0,1 0 0,0 0 0,2-4-1812,1-5 1,8-1 0,2-7-1,4-5 1257,1-3 0,0-9 0,0-6 0</inkml:trace>
  <inkml:trace contextRef="#ctx0" brushRef="#br0">12904 1693 7915,'-12'1'0,"3"3"1966,4 5 0,-1 8 0,1 3 0,-3 6 0,-2 6-730,-2 5 0,-1 9 1,-1 3-1,-1 3 0,-1 0 1,-2-2-1,4-4-2623,3-5 0,1 1 0,5-11 0,2-2 1387,2 0 0,1-9 0,0 0 0</inkml:trace>
  <inkml:trace contextRef="#ctx0" brushRef="#br0">13157 1786 7798,'-5'-6'0,"1"6"368,1 7 0,-3 7 0,2 2 0,-1 3 0,1 2 1,-2 4-1,0 3 1036,0 3 0,-4 0 0,1-2 1,-2 0-1,2 2 0,5-1 1,3-3 677,1-5-2475,0 3 1,1-10-1,3 1 1,5-6 0,5-5-155,3-4 0,-2-1 1,3-1-1,-3-4 1,-3-3-1,-3-4 1191,-5-2 1,-4 1-1,-4 1 1,-5 3 0,-3 5-1,-1 2-139,-1 2 1,1 2 0,0 2 0,1 5-1,3 3 1,4 1 0,4 1-2127,1-1 1,6 0 0,4 1 1620,6-1 0,11-6 0,7-1 0</inkml:trace>
  <inkml:trace contextRef="#ctx0" brushRef="#br0">14223 1706 7807,'8'-6'0,"-4"-3"652,-2-3 1,-2 3 956,0 0 1,-6 6-1,-3-1 1,-3 4 0,0 4-1,2 5-1247,1 3 1,1 6 0,-2 1-1,3 0 1,1 1 0,3-4-442,1-1 1,2 3 0,2-1 0,2-2 0,5-3 0,3-3 0,1 0 312,1-2 1,-1 4 0,-1-6 0,-2 3 0,-2 2-1,-3 2 396,-2 1 0,-3 1 0,-4-1 1,-5 2-1,-4 1 0,-3 3-996,-2 2 0,-4-3 1,2 3-1,1-2 1,1-3-1,6-1-6928,6-2 7294,5 1 0,13-13 0,3-2 0</inkml:trace>
  <inkml:trace contextRef="#ctx0" brushRef="#br0">14637 1373 9079,'-14'-5'1268,"1"1"0,5 14 0,4 8 0,3 0-322,1-2 0,0 3 0,-2 3 0,-1 5 1,-1 4-1,1 5 110,1 2 0,-2-2 0,-1 1 0,2 1 0,2 2 1,1-3-1680,0-3 1,-5-3 0,1-4 0,1-2 0,2-1 622,1-2 0,5-6 0,3 4 0</inkml:trace>
  <inkml:trace contextRef="#ctx0" brushRef="#br0">14810 1826 10317,'-22'-11'0,"-1"7"0,6 8 4637,5 7 0,1-2-4052,7 0 0,-1 4 1,5 5-1,2-2 0,2-1 1,5-2-1,3 0 0,1 1-1571,1-1 0,-1-6 0,0-2 0,1-4 530,-1-1 0,-1-1 0,-3-4 1,-5-3-1,-4-3 0,-3 1 0,-3 1 610,-1-1 0,0 2 0,-4 1 0,4-1 408,1 1 1,4 4-1,10-1 1,7 2 0,5 2-1,9-1-4764,5-4 1,6-2 4201,4-7 0,-3-5 0,5-2 0</inkml:trace>
  <inkml:trace contextRef="#ctx0" brushRef="#br0">15263 1453 7783,'-19'1'4479,"5"4"-3501,9 3 0,3 4 1,2 3-1,0 3 1,0 4-1,0 3 1,0 3-761,0 4 0,0-3 1,0 7-1,0-1 0,0-1 1,0-3-2604,0-3 0,-1-1 2385,-4 0 0,-2-1 0,-7 1 0</inkml:trace>
  <inkml:trace contextRef="#ctx0" brushRef="#br0">15076 1852 8390,'0'-13'795,"0"0"1,5 4 0,2 2 0,4-1-952,3 1 1,9 4-1,0-3 156,7 0 0,4-1 0,6-7 0</inkml:trace>
  <inkml:trace contextRef="#ctx0" brushRef="#br0">15423 1799 7815,'-13'-7'4915,"5"1"0,4 7-2870,8 4 1,-2 2 0,2 6-2115,-2 1 1,-7-1 0,-1 0 0,-1 1 0,-3 1 0,-2 1 0,-2 2-848,1-2 0,1-1 0,2-2 0,2 0 1,2 1 915,3-1 0,2 0 0,1 1 0</inkml:trace>
  <inkml:trace contextRef="#ctx0" brushRef="#br0">15876 1679 7787,'6'-9'0,"3"0"506,3-1 1,0 3 0,-2-1 1157,-1 2 1,-6 3 0,1 8-1,-4 4-812,-4 3 0,-2 2 0,-3 4 1,3 3-1,2 0 0,-1-2 1,2-1-1,2-1 0,2 0-919,4-3 0,2-2 0,8-3 0,1-4 1,4-4-1,0-2-626,4-4 1,-5-4-1,-1-7 0,-3-2 1,-3 1-1,-3-1 1,-5-2-1,-3 1 1,-1 0-1,0 3 1,-1 1-247,-3 2 1,2 4 0,-1 1 0,6 2 106,6 3 1,7 2-1,5 1 1,1 0 831,2 0 0,4-6 0,-7-1 0</inkml:trace>
  <inkml:trace contextRef="#ctx0" brushRef="#br0">16343 1559 8510,'7'6'1448,"-2"3"1,-4 3 0,-2 1-1,-2 1-578,-2-1 0,-1 2 1,3 1-1,-1 2-619,1-2 1,-3-1-1,2-2 1,-1 1-1369,-1-1 0,5-4 0,-2-2 0,6-2-2988,6-7 4105,2-4 0,3-13 0,-1-2 0</inkml:trace>
  <inkml:trace contextRef="#ctx0" brushRef="#br0">16396 1679 7787,'13'-21'-93,"1"4"0,-2 6 0,-2 4 0,-3 0 2246,-1-1 1,3 4-1453,-4-5 1,5 6-1,-1 0 1,3 6 1700,1 6 0,-4-2 0,0 1-1804,1-3 0,2 0 0,0-7 0,-3-2-1211,-5-5 1,2-3 0,0-1 0,0 0 0,1-1 0,1 1-77,2 0 1,-2-1-1,-1 1 1,0 1 0,-1 2-1,2 2 1938,-1 2 1,-2-2 0,3 3-739,3 2 1,-4 8 0,1 3 0,-1 3 0,-1-1-664,0-1 0,-2 0 0,-4 4 329,0 1 0,0-1 0,-1 0 1,-4 1 182,-3-1 1,-9 6 0,1 2 0,4 0 0,6-2-1,6-1-360,5-1 0,8 7 0,8-3 0</inkml:trace>
  <inkml:trace contextRef="#ctx0" brushRef="#br0">24461 6077 30760,'-9'-6'-2816,"0"-3"1,-1-2 1459,-2-3 0,-3 1 1269,-3 0 1,3-1-1,-4 2 1,1 2-1,1 3 1,0 1-1,3 3 1,0 1-1,-1 2 1,-1 0-1,-2 0 1,2 0 259,1 0 1,0 0 0,-1 2 0,-3 1 0,-2 3 0,-1 0 0,-2-1-1,1 0 1,-4-1 863,-1 1-816,3-1 1,-8-4-1,5 0 1,-2 0-1,-2 0 1,-1 0 0,0 0-1,4 0 41,1 0 1,-3-4 0,-1-1 0,3 2-1,2 2 1,3 1-333,2 0 0,2 0 0,-4 0 0,3 0 0,0 0 0,2 0 0,-2 0 228,1 0 1,-3 0-1,-2 1 1,0 2 0,1 2-1,-2-2 1,-1 0 131,-3 1 0,1-2 0,2 4 0,0-2 1,-1 2-1,0 0-198,2 0 0,-9 0 1,9-3-1,-2 3 1,0-1-1,1 3 0,0-2-114,1 0 1,-1 0 0,0-3 0,1 1 0,0 1 0,1-1 84,-1 0 1,5 2 0,-7-3 0,0 2 0,1-1 0,-4 1 0,0 1-58,-2 1 1,-2-3 0,2 5-1,0 0 1,1 0 0,1-2-14,-2-1 1,5 5-1,-5-4 1,2 2-1,0 0 1,2 0 0,0 0-60,3 0 1,-1-2 0,0 3-1,1-1 1,-1 2 0,0 0-1,-1 3-47,-3-1 1,3 0 0,-5 1-1,4 1 1,1 1 0,3 2 15,-1-2 0,1-1 0,0-2 0,1 0 0,2 1 0,0-1 0,0 0 45,-1 1 1,6-1 0,-4 0 0,0 1 0,0 0 0,-1 3-43,1 1 0,-4-1 1,5-2-1,-3 1 1,1 4-1,0 0 1,0 4-136,-1 1 1,1 6 0,-4 2-1,0-1 1,3 3 0,1-1 29,-2 3 1,0-5 0,0 1 0,4-2 0,0 0 0,4-1 0,1-2 83,2-2 1,-2-3-1,-1-1 1,0 0 0,2-1-1,4-4 1,1-2-38,2-1 0,-4 0 0,5 3 0,-1 2 1,-3 2-1,-2 1 108,-2-1 0,1 8 1,0-2-1,-1 1 0,1 2 1,-2-1-100,-3 2 1,2 11 0,-6-2 0,0 1 0,0 2 0,1 0-1,2 2-10,2-2 1,2-3-1,2-5 1,1-2-1,2-2 1,2 0-1,3-3 143,2-4 1,-3 1-1,0-4 1,0 1 0,0 0-1,1 2-2,0 1 0,2 2 0,-5-1 0,1 2 1,-1 3-1,-2 5 0,-2 2-98,-1 2 0,-1 6 0,1 2 0,0 1 0,-1-4 0,3-2-492,2-4 596,3-2 1,6-3-1,0-3 1,0-3-1,0-1 1,0-2 56,0-3 1,0 3 0,0-2 0,-2 0 0,-1 1 0,-1-2 0,1 2-83,1 1 1,-2 3-1,-2 2 1,-1 1 0,-4 0-1,-1 2 1,1 2-53,2 4 0,-8 5 0,4 2 0,-2 0 0,0 1 0,2-2 0,1-1 153,3-1 1,2-9 0,4 5 0,-1-5 0,1-5 0,1-1-1,2-1 672,0 0 1,0-1 0,0 3 0,0 0 0,0 4 0,0-1-858,0 1 1,0 4 0,-1 0 0,-2 4 0,-5 5 0,-2 2-1,-6 4 53,-4 4 1,3 0 0,-4 6 0,2 2 0,2 0 0,3-1-27,0-1 0,1-2 1,0-1-1,1-7 0,3-5 1,3-4-1,1-3 197,1-4 1,0 2-1,4-4 1,0 0-1,0-1 1,0-1-111,0 4 0,0 2 1,0 2-1,0 0 0,0 2 1,0 1-1,1 3-93,3 1 1,-2 2-1,2 4 1,-2 2-1,-2 1 1,0 4 0,0-1 27,0 0 1,0-3-1,0-5 1,0-4-1,1-1 1,2-3-1,3-3 120,2-5 0,1 2 0,4-4 1,0 0-1,1 1 0,-1 0-443,0 3 264,6-5 0,-2 5 0,5-4 1,0-1-1,0 3 0,-1-1 38,-2 3 1,5 1 0,-3 2 0,0 0 0,-2 0-1,-1 0 1,1 0 35,2 0 1,-5 0-1,3 0 1,-1-2-1,0-1 1,-1-2-1,1-3 82,0-2 0,6-2 0,-4-1 1,3-1-1,-1 1 0,2-1-40,1 1 1,6 0 0,0-2 0,-1-1 0,1-2 0,1 0 0,7 0-21,2 0 1,-2-4 0,7 3 0,-2 0 0,1-2 0,-3 0 0,0-2 56,-2-3 1,-5 4-1,1 0 1,0-2-1,-1-1 1,1 0 0,1 1 82,1 2 1,2 0 0,0-5 0,2 0 0,2-1 0,5-2-83,3-1 0,-2-4 1,2 2-1,4-1 1,2-1-1,1-1 1,-2 0-5,-3-1 1,3 3 0,-1 0 0,-1 0 0,0 2 0,-4-2 0,0-1 36,-1-2 1,-8-1-1,-2-1 1,-2 2-1,-1 2 1,0-2-1,-1-2 22,1-1 1,-3 0 0,1 0-1,2 0 1,2-1 0,1-2-77,0-2 1,0-5-1,1 1 1,2-3 0,3-3-1,0-1 1,1-3 50,1-2 0,1-1 0,4-5 1,-1 1-1,-3-1 0,-3-1 1,-2-2 50,1-1 0,1-6 0,-2 2 1,3-4-1,4-1 0,-1 0-67,0 0 0,5 0 1,-7 2-1,-1 1 1,-3 1-1,-4-1 1,-3-1-20,-1-2 1,-5-5-1,3 1 1,0-2 0,0-3-1,2-4 1,-1-2 62,1 0 0,-6 2 0,2-1 1,-1 1-1,0-2 0,-1-1 103,-2-2 0,2-4 0,-2 3 0,-3 0 0,0-1 1,0 4-1,2 1-239,0 2 0,-5 4 1,0 0-1,0 0 0,1 1 1,-1-1-1,0-2-283,-1 0 0,2-6 0,-3 1 0,-1 0 0,2-5 0,-2-3 202,0-2 1,5-4-1,-3 2 1,1 4 0,0 2-1,0 3 18,-1 0 1,4-2 0,-4 6-1,1 3 1,-1 2 0,-2 3 0,-3 2-294,-1 4 1,-1 5 0,-1 2 0,0 0 0,-1 3 0,-2 0 0,-2 4 119,-2 2 0,3-3 0,-5 6 0,1-3 0,-1-4 0,0 0 272,-1-2 0,3-6 1,-1 1-1,-1-4 1,2-6-1,2-7 1,0-8 140,1-4 1,0-7-1,5-1 1,-3 0-1,0 5 1,-2 3 0,1 6-169,2 3 1,-3 5 0,-2 4 0,1 5 0,-2 2 0,-1 5-71,-2 1 1,0-2-1,0 4 1,2-1-1,-2-1 1,-2 0-1,-1-3-59,0-1 0,0-2 0,0 0 0,2-3 0,1-5 0,1-5 183,-1-2 1,3-6-1,-2 1 1,1-3-1,-1 1 1,1 2-1,-2 2-63,-2 5 0,-1 8 0,0 1 0,-1 2 0,-2 4 0,-3 2-187,-2 5 0,1 3 0,-3 0 1,1-2-1,-2-2 0,0-1 66,-3 0 0,5-4 170,0 2 1,1-8-1,-4-3 1,1-1-1,4-4 1,1 0 219,3-3 0,-3-4 1,0 1-1,0 2 0,0 3 1,2 5-117,-2 1 0,0 3 0,-4 6 0,1 3 0,-2 1 0,0 4 0,-3 0-108,1 3 0,0-1 0,-2 0 0,-1 1 1,-2-1-1,0 1 178,-1-1-60,4-6 0,-6 4 0,5-5 0,-2 1 0,0 2 0,1 0 39,-1 0 0,-1-5 0,2 5 0,-1 1 0,2 2 0,1 2 113,2-1 1,-5 0-173,0 1 0,-4 4 0,3-1 1,-2 1-1,-2 1-3,-3 4 0,-6-3 1,-4 3-1,-4 0 1,-3 2-1,-3 2 1,-1 0-595,-3-1 1,-2 1 0,-3 0 0,0 0 0,-1 1 0,3 1 614,1 2 1,-2 5 0,9-3-1,0 1 1,2 3 0,6 1-1,2 2-124,0 0 0,4 9 0,-3 9 218,2 11 1,1 8-1,4 3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6119 17805 8578,'0'-13'0,"1"1"0,2 2 0,1 1 129,7 6 0,-4-3 0,5 4 0,-2-1 1,-1-1-1,2 1 0,1 1 0,1 2 0,0 2 1,1 1-1,-1 1 22,0-1 1,1-1 0,0-2 0,3 0 0,0 0 0,1 0 0,0 0 0,1 0 79,2 0 0,0 0 0,2 0 0,0-2 0,-1-1 1,0-1-1,-1-1 0,-1 1-129,1 0 0,-3-1 0,4 5 0,0-1 0,1-2 0,-3-2 1,1 2-38,0 2 1,0 1 0,2 0-1,-1 0 1,1 0-1,-1 0 77,0 0 0,0 0 0,5 0 1,0 0-1,-1 1 0,1 2 0,0 2-32,-1-2 1,2-2-1,2-1 1,1 0 0,-1 0-1,-2 0-61,-1 0 1,-1 0 0,1 0 0,-2 0 0,-1 0 0,-2 0-31,2 0 1,-4 0 0,1 0 0,0 2 0,0 1 0,2 1 0,3 0-16,0 2 0,1-4 0,0 4 1,-1-2-1,1 1 0,0-2 71,-1-2 0,7-1 0,1 0 0,1 0 0,-1 0 0,0 0 1,1 0 96,2 0 0,-3-1 1,1-2-1,2-2 1,0 1-1,0-1-85,-1 1 0,-2-1 0,3 5 1,-2 0-1,1 0 0,0 0 0,-1 0-147,2 0 0,-3 0 0,2 0 0,-1 0 0,1 0 0,-1 0 54,2 0 1,-3 0 0,1 0 0,-1 0 0,0 0 0,1 0 0,1 0 167,-1 0 1,-1 0 0,3-1 0,-1-2 0,1-1-1,0 1-78,-1 1 1,2-2 0,-4-1 0,3 2 0,2 0 0,1 0 0,-2-1-198,-1 1 0,-3 1 1,3 2-1,-1 0 0,-1 0 1,1 0-1,-2 0 118,-1 0 1,2 0 0,-4 0 0,0 0-1,0 0 1,2 0 0,0 0 102,-1 0 0,4 0 0,-4 0 0,2 0 0,2 0 0,0-1 33,-1-3 1,-1 2-1,3-2 1,-1 2-1,1 2 1,0 0-236,-2 0 1,2 0-1,-4 0 1,1 0 0,2 0-1,-1 0 1,-1 0 63,-1 0 1,-1 0-1,-2 0 1,3 0-1,-1 0 1,1 0-1,-4 0 199,-1 0 1,2 0 0,0 0-1,-4 0 1,1-1 0,-3-2-276,1-2 0,0 1 0,2 4 0,-1 0 1,1-2-1,0-1-228,-1-1 1,0-1 0,-3 5 0,-1 0 0,2 0 0,0 0 0,-2 0-701,-4 0 1,-2 0 0,0 0 0,2 2 0,-1 2 1033,-3 5 0,-6 3 0,-2 1 0</inkml:trace>
  <inkml:trace contextRef="#ctx0" brushRef="#br0">7372 5184 8447,'-14'15'0,"1"-6"184,0-12 1,7 3-1,6-1 1,9 3 0,7 1-1,8-1 1,5-2 761,7 0 0,8 4 0,6 1 0,5-2 0,6-2 1,3-1-477,4 0 1,-29 0 0,2 0 0,0 0 0,1 0 0,1 0 0,1 0 0,3 0 0,-1 0 0,1 0 0,0 0-182,1 0 0,0 0 0,3 0 1,0 0-1,0 0 0,-1 0 1,1 0-1,0 0 0,0 0 1,0 0-1,0 0 0,1 0 0,-1 1 1,0 0-167,0 1 0,0 0 0,0-1 0,0 1 0,2 2 0,-1 0 1,0-1-1,0-1 0,-2 1 0,1-1 0,-2 0 0,1 0 0,-2 1 1,0 0-22,0 1 1,-1 0 0,2-3 0,0 1 0,0 0 0,1 0 0,0-1 0,-1 0 0,2-1 0,-1 1-1,0 0 1,1 1 164,1 0 1,-1 0-1,-1 1 1,0 0 0,-1-1-1,-1-1 1,-1 2 0,0-1-1,-1-1 1,-1 1 0,1-1-1,-1-1-105,0 0 1,0 0 0,4 0-1,0 0 1,-3 0 0,0 0-1,0 0 1,0 0 0,1 0-1,0-1 1,-1-1 0,0-1-163,0-1 0,0-1 0,1 2 0,-1-1 0,-3 0 0,-1 1 0,-1-1 0,-1 2 0,0-1 0,-1 1 0,35-2 0,-2-1 0,-2 2 0,-8 2 0,-4 1 0,-5 1 0,-4 2 0,-4 3 0,-4 2-518,-1 2 0,-4-3 0,-2 1 0,-3-1 0,-5 1 0,-3 1-4113,-4-2 4631,-7-1 0,-2-6 0,-1 0 0</inkml:trace>
  <inkml:trace contextRef="#ctx0" brushRef="#br0">8425 6130 29394,'-23'-57'-3203,"1"-1"0,6 3 0,13 26 3265,6 11 1,12 12 0,13 13 0,13 7 0,17 2-1,-20-7 1,3 0 0,6-1 0,3 0 0,8-1-1,3-2 1,5-2 0,1 0 0,6-2 0,1-1-1,1 0 1,1-1 0,-24 0 0,-1-1 0,1 0 0,0 0-1,0-1 1,0-1 232,0 1 0,-1-1 0,1 0 0,3-1 0,0 1 0,-2-1 0,21-1 0,-2-1 0,-2 0 0,0 1 0,-3-1 0,0 2 0,-6 0 0,-1 1 0,-2 1 0,-1 1 0,-3 1 0,-2 1 883,-3 0 0,-1 0-1178,4 0 0,-1 0 0,-7 2 0,0 2 0,6 0 0,0-1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5439 15726 8345,'-8'-9'0,"4"0"611,2 6 0,2-4 0,2 4 0,2-1 0,5 1 0,3 1-304,1 2 0,1 0 0,-1 0 0,0 0 1,1-1-1,0-2 0,3-2 0,1 1 1,-2-1 17,-1 1 0,2-2 0,1 1 0,-1-2 0,-1-2 1,0 0-1,2 0-167,-2 2 0,3-5 0,1 3 0,-1-1 0,2 0 0,-2 1 0,0-2-32,-3-1 0,-1-1 0,-1 0 0,-1-1 0,0 1 0,1 1 39,-1 3 0,-1-2 0,-2 3 0,-2-1 0,-1 0-126,0-1 1,1-2 0,1-1 0,-3 0 0,-2-1 0,2 1 0,0-2-67,0-3 0,-2 4 0,-4-6 0,2 2 0,1 1 0,1-1 74,-1-1 1,-1 2 0,-2-3-1,0 0 1,-2 3 0,-1-1 0,-3 0-191,-1 2 0,2 3 1,-4 2-1,1 2 0,-1-1-36,0-2 1,0 0-1,-3 2 1,2 2 0,1 1-1,0 0 255,2-4 0,-4 4 0,5-2 1,-1-1-1,-4-2 0,1-2 0,0 1 143,1 0 0,0 4 1,-4 0-1,-2 0 1,-1 0-1,-2 2-256,1 1 1,-2 1 0,0 5 0,0 0 0,-1 0 0,3 2 0,-3 1-191,-2 1 0,-2 11 1,1-2-1,1 2 0,-2 2 1,0-1 209,2 2 0,-3 5 0,4-2 0,-1 1 0,1 0 0,2 2 235,3 1 0,1 2 0,1 0 0,1 1 0,0 3 1,1 3-1,2 3-92,1 3 1,1-3 0,-1 7 0,5-1 0,2-1 0,2-1-392,0-2 0,2-7 0,1 1 0,3-3 1,1-7-1,5-2 0,3-5-247,3-1 1,5-6-1,1-2 1,4-1 0,5-3-1,1-3 1,3-3-2153,1-1 2664,-4-7 0,17 4 0,-2-6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13317 1906 8316,'-34'-14'0,"-5"7"0,4 3 0,-2 2 0,0 2 134,1 0 0,1 6 0,-5 1 1,0 4-1,0 1 0,-2 4 0,-2 2 1,-5 4-1,-2 2 0,0 5 0,0 4 1,-2 4-1,0 3 38,-4 4 0,3 5 0,3 7 0,4 2 0,2 1 0,5 4 0,6 3 0,6 4 0,9 2-193,12-34 0,2 0 1,-1 36-1,8 1 0,0-36 1,2-1-1,2 1 0,2-1 1,4 1-1,1-1 1,4 0-1,2-2 22,2 1 1,1-1 0,4 2 0,3 0 0,3-2 0,2-1 0,3 0 0,1-1 0,1 0 0,1-1 0,2-1 0,1-2 0,2 0 0,2-1 98,3 1 1,0 0 0,2-3 0,2 0 0,3 2 0,3 0 0,0-1 0,1-1 0,1-1 0,0 0 0,5-1 0,1 0-26,3 0 0,0-1 0,-22-9 0,1-1 0,0 0 1,2 1-1,1 0 0,0-1 0,0 0 0,0-1 1,1 0-1,0 0 0,0-1 0,1-1 0,0-1 0,1 0 1,0-1-1,1 0 0,0-1 0,0-1-135,1 0 0,0-1 1,2-1-1,4 0 1,1-1-1,0 0 1,-1 0-1,0-1 1,0-1-1,1 0 1,0-1-1,-1-1 1,2 0-1,0-1 1,-1-1-1,0 0 1,0-1-1,0-1 1,0 0-1,0 0 1,0-1-7,0-1 0,-1 1 0,0-2 0,-5 0 0,0 0 0,0-1 0,0-1 0,0-1 0,0-1 0,-2 0 0,0 0 0,-1-1 0,-3 0 0,-1-1 0,0 0 0,-1-2 1,0 0-1,-1-1 51,22-8 1,-3-3 0,-7-1 0,-2-3 0,0 1 0,0-2 0,-5-1 0,-2-2 0,-6 0 0,-2-3 0,-4 0 0,-1-2 220,-4 0 1,-2-2 0,-7 3 0,-3-2 0,-1-2 0,-3-1 0,-4 1 0,-3-1 0,-5 1 0,-3 0 0,-4-1 0,-4 0-1,-4 1 1,-5-1-151,-5-2 0,-4 2 0,-6 3 0,-6 2 0,-8-1 0,-5 3 0,-5 0 0,-3 3 0,-10-1 0,-3 3 0,20 12 0,-1 0 0,-2 2-295,-2 1 1,-1 2 0,-2 0 0,-5 0 0,-2 1 0,-1 2 0,-1 1 0,0 3-1,-2 0 1,-1 1 0,-1 0 0,-1 2 0,-3 0 0,-1 1 0,0 1 0,1 1-1,-1 1 1,0 1 0,-2 0 0,0 2 0,-1 0-55,18 1 1,1-1-1,-1 2 1,1 1-1,-18 2 1,0 2 0,0 1-1,18-1 1,1 0-1,-1 1 1,0 1-1,1 0 1,-1 0 0,1 1-1,0 0 1,-15 4-1,0 1 1,1 0 292,2 1 0,-1 0 0,2 1 0,3 1 0,0 0 0,1 0 0</inkml:trace>
  <inkml:trace contextRef="#ctx0" brushRef="#br0">17609 1946 8059,'-13'-14'0,"4"6"0,0 0 0,-1 2 0,-2 2 0,-2 4 0</inkml:trace>
  <inkml:trace contextRef="#ctx0" brushRef="#br0">17876 1733 8092,'-31'-11'788,"0"-1"3497,1 2-4055,8 3 0,14 7 0,14 0 0,9 0 0,9 0 1,5 0 54,7 0 0,7 0 0,3 0 0,0 0 0,0 0 0,-3 0 1,-2 0-1,-2 0-50,-4 0 0,-4 0 0,-9 0 0,-4 0 0,-3 0 431,-2 0 0,-5 1 1,-5 2-1,-6 3 1,-8 1-284,-5 4 0,1 1 0,-1 1 1,4-1-1,5-2 0,1-1 0,3 1-163,1 2 1,8 0 0,5-2 0,3-1 0,6 2-1,0 0-385,4 3 0,0-2 0,0-1 0,-4 0 0,0 2 0,-4 1 0,-1 2 282,-2-1 0,-6-1 0,-2 0 0,-5-1 0,-5 0 0,-5 2 0,-6 1 108,-7 2 0,-3 4 1,-5-2-1,-3-1 1,-2 2-1,2-2-1295,1 0 1,2-1 0,5-5 0,0 1-1,4-1-5641,4 0 6711,10 1 0,14-7 0,8-1 0</inkml:trace>
  <inkml:trace contextRef="#ctx0" brushRef="#br0">18449 2132 8086,'-6'-20'1328,"6"6"0,0 10 0,7 2-909,5 2 0,3-1 0,1-2 0,4-3 0,2 0 0,4-1 1,7 1-1,3-2-2197,1 1 0,9 2 1778,-6-3 0,8-1 0,0-5 0</inkml:trace>
  <inkml:trace contextRef="#ctx0" brushRef="#br0">19115 1773 8064,'-13'-14'1966,"0"7"0,7 5 0,4 8 0,7 2 0,2 2-757,4 2 1,0 1 0,4 2-1,2 1-1373,0 2 1,1 6 0,-6-4 0,-2 4 0,-2 1 0,-2 2 0,-3-2 0,-3-1-934,-5 0 0,2-5 0,-6-1 0,-1-4 0,-3 0 0,-4-2 1097,0-4 0,-1-2 0,4-6 0</inkml:trace>
  <inkml:trace contextRef="#ctx0" brushRef="#br0">19209 1799 8064,'15'-26'1165,"-4"5"0,-9-3 0,1 6 0,3 4-238,1 3 1,7 5 0,5 6 0,2 0 0,2 0 0,4 0 0,5 2-3852,8 2 1,2-1 2923,7 6 0,0-6 0,4 3 0</inkml:trace>
  <inkml:trace contextRef="#ctx0" brushRef="#br0">20089 1852 8068,'-6'-13'500,"-2"7"1,-4 6 0,3 8 877,5 3 0,3 3 1,1-1-1,-2 0 1,-1 1-1,-1-1 1,1 0-2196,1 1 1,2-1-1,2 0 817,2 1 0,9-1 0,8 0 0</inkml:trace>
  <inkml:trace contextRef="#ctx0" brushRef="#br0">19982 1826 9058,'-21'-18'0,"5"0"4125,6 2 0,4 1-3954,6 2 1,1 1 0,4 3 0,5 3-1,6 2 1,8-1 0,5 2 0,6 0-2629,-1-1 0,9 2 2457,-3-2 0,3-3 0,-3-1 0</inkml:trace>
  <inkml:trace contextRef="#ctx0" brushRef="#br0">20355 1693 8068,'-13'8'0,"-1"1"2109,1 2 1,6 1-1,2 1-580,4 0 0,1 2 0,0 1 0,0 2 1,0-2-1,0-1-1254,0-2 1,4 1 0,2-2 0,2-3-2720,2-5 1394,-4-3 0,4-2 0,-5-3 330,-2-5 0,-2-3 0,-2-2 1,-2 1 3821,-2 0 0,1 4-2491,4 0 1,0 8-1,0 1 1,1 5 0,4 4-1,4 0 1,2 0-1173,3-1 1,-1 3-1,2-3 1,1-1 0,3-2-1,2-4 1,3-1-4356,1 0 1,2 0 4620,-1 0 1,1-6 0,0-1-1</inkml:trace>
  <inkml:trace contextRef="#ctx0" brushRef="#br0">20688 1799 9242,'-6'-13'3276,"-2"0"1,3 7 0,4 6-2278,4 7 1,3 3-1,-3 1 1,2-2-1,1 1 1,0 2 0,-3 1-1,-1 0-1179,-2 1 1,0-5 0,0 0 0,0 1 0,-2 0 0,-2 1-1505,-5-2 1,-3-6 0,-1 1 0,-1-3-1,3-2 719,2-3 0,4-5 0,10-9 1,5-4-1,6-5 965,7-4 0,14-9 0,4-7 0</inkml:trace>
  <inkml:trace contextRef="#ctx0" brushRef="#br0">21035 1453 8068,'-15'1'0,"-1"4"734,-2 3 1,0 4 0,5 3 0,0 1 350,-1 2 1,5 1 0,2-1 0,1 3 0,3 1 0,2-1 0,1 0 0,1-2-1430,4 0 1,2-1-1,6-5 1,1 1 0,-1-3-1,2-2-2983,3-4 1,-4-4 3326,4-1 0,-3 0 0,-2 0 0</inkml:trace>
  <inkml:trace contextRef="#ctx0" brushRef="#br0">20995 1719 9832,'-18'-4'0,"0"-2"0,2 0 0,1 0 0,3 2 1381,4-2 0,2-2 0,9-4 0,4 3 0,6 5 0,4 3-1416,2 1 1,0 0 0,5 0-1,-2 0 1,2 0 0,-1 0 0,3 0-4859,0 0 4893,-8 0 0,13 5 0,-10 3 0</inkml:trace>
  <inkml:trace contextRef="#ctx0" brushRef="#br0">21288 1733 9411,'0'7'4673,"2"3"0,1-4-4330,1 2 0,5-4 1,-3 3-1,1-1 0,4-1 1,1-1-1105,1 1 0,0-1 0,1-4 0,-1 0-1422,0 0 1,-5-1 0,-4-4 2788,-2-4 1,-2-2 3217,0-3 0,1 8-3345,3 6 0,4 6 0,5 8 0,1-3-867,-1-2 0,0 2 1,1-7-1,-1-1 1,0-2-1012,1-1 1,-1-1 0,0-3-1,2-5 1,1-3 0,2-3-1,0-3 813,1-4 0,-3-2 0,7-1 0,0 0 0,2-5 0,2-1 679,0-1 1,-1-2 0,0 6-1,-4 2 1,-4 3 0,-4 2 1145,0 3 0,-5 8 0,-2 4 0,-2 4-201,-7 8 1,-4 11-1,-9 6 1,-1 5-1,-2 5 1,0 0-632,-1-1 0,4 4 1,-2-4-1,2 1 1,1-1-1,1-2-824,0-2 1,1-7 0,3-3 0,5-4 416,2 0 0,2-1 0,0 0 0</inkml:trace>
  <inkml:trace contextRef="#ctx0" brushRef="#br0">21848 1719 8051,'13'-12'1657,"-5"3"0,-4-8 0,-1 3-334,2 5 0,-2 4 0,6 5 1,1 0-1,2 1-979,1 3 1,0 2 0,2 5 0,3-2 0,4 1 0,2 0 0,0 1 0,-2-4-1040,2-1 0,-1-1 0,1-5 0,-3 0 0,-2 0-883,-3 0 0,-1 0 2394,-2 0 0,-4 1 0,2 3 0,3 7-990,7 5 174,10-1 0,9 16 0,8-3 0</inkml:trace>
  <inkml:trace contextRef="#ctx0" brushRef="#br0">4452 5784 29077,'-20'0'-14,"0"0"1,5 0 0,1-1-284,0-4 1,-2 4 0,9-5-53,-1 0 0,1 4 0,5-2 0,2 2 0,6 2 1,5 0-1,3 2 0,3 1 811,1 1 1,-1 2-1,-2-3 1,1 2-1,4-2 1,0-2-1,4-1-75,1 0 0,2 0 0,0 0 1,1 0-1,1 0 0,5 0 1,3 0-1,5 0-234,-1 0 1,2 0-1,0 0 1,3 0-1,0 0 1,2 0 0,-3 0-154,1 0 0,3 0 0,-3 0 0,0 0 0,1 0 0,-1 0 0,0 0 0,3 0 0,-3 1 0,0 2 0,0 2 0,-3-2 0,0-2 0,1-1 0,-1 0 0,6 0 0,0 0 0,0 0 0,0-1 0,0-2 0,-2-2 0,3 1 0,-4 3 0,2-2 0,1-3 0,-2 0 0,-3 0 0,2-3 0,-1 3 0,-4 0 0,-1-1 0,-3 1 0,2-2 0,-2 1 0,0 2 0,3-3 0,0-1 0,-2 0 0,-1 1 0,-1 1 0,1 0 0,4 2 0,2-4 0,-3 0 0,2 1 0,-2-1 0,3-2 0,4-1 0,-1 1 0,0 0 0,1 2 0,-1-1 0,2 0 0,-1 1 0,-6-3 0,1 4 0,-5 0 0,-1-1 0,-2-2 0,-3-1 0,-3 4 0,-3 0 0,-1 1 0,-4-1 0,1-1 0,-2 1 0,1-1 0,-3 1 0,-2-2 0,2 1 0,0 0 0,0 0 0,-3 0 0,0-1 0,-1 3 0,0-2 0,1-2 0,-1 0 0,0-3 0,1 1 0,-1 0 0,0-1 0,1 1 0,-2 0 0,-2-1 0,-3-1-12,-1-2 1,0 2 0,-3-3 0,2 2 0,-4 0-1,-4-2 1,-6 0-468,-3-1 0,-7 4 0,-3-4 0,-3 1 0,-2-1 0,-1-1 281,-3 1 0,1-3 1,-4 3-1,2-1 0,2 1 1,0 3-1,1 1 12,-2 2 1,-5-1 0,3 1 0,1 1 0,-2 2 0,1 1 0,-1 0 108,0 2 0,0-4 0,-3 5 0,1 1 0,-1-3 0,-1 1 142,-2-4 1,-2 4 0,1 0 0,-2-1 0,2 2 0,-2 0 0,1 2 136,1-2 1,-2 4 0,0-3 0,1 0 0,-2 1 0,-1 1 13,0 1 1,-4 1-1,3-2 1,0-2 0,-2 2-1,0 2 1,-6 1 101,-2 0 0,-3 0 0,4 0 0,-3 0 1,0 0-1,-4 0 0,1 0-222,1 0 0,-1 0 0,5 0 1,1 0-1,0 0 0,3 0 1,2 0-97,0 0 0,2 0 0,-1 0 0,-3 0 0,-2 1 0,-7 2 0,-1 2 0,-2-2 0,-10 4 0,4 2 0,-2 1 0,-2 2 0,1 0 0,2 3 0,32-7 0,1 0 0,-27 7 0,0 3 0,-2 4 0,6 2-33,5-2 1,0 3 0,8-3 0,-1 3 0,2 2 0,1 0-1,3 1-247,2 3 0,5-3 1,2 5-1,2-2 1,2 0-1,3 0 1,5 0-119,4 0 0,5 0 0,4-6 1,5-1-1,2-3 0,4 0 0,2-2 281,5 0 1,9 0-1,5-4 1,7 0-1,7-3 1,7-2 243,10-2 0,11-3 0,10-5 0,-34 1 0,0 0 0,2 0 1,0 1-1,2 0 0,0 0 0,0 0 0,-1 1-386,0 0 1,-1 0-1,2-1 1,-1 2-1,0 1 1,0 1-1,-1 0 1,1 0-1,1 2 1,-1 1-1,-2 0 1,0 1-1584,1 1 1,-1 2 1826,0-1 0,-1 1 0,-4-3 0,0 0 0,35 10 1</inkml:trace>
  <inkml:trace contextRef="#ctx0" brushRef="#br0">5265 8796 21610,'-13'-6'-1029,"0"0"0,1-4 844,3 1 0,2 4 0,4-3 0,0-1 0,4 1 1,7 4-1,5 1 555,5-2 1,4 4 0,9-4 0,5 4 0,4 1 0,4 1 0,5 2 0,3 3-175,1 2 1,12-4 0,5 5 0,4 0 0,-36-5 0,-1 1 0,2-1 0,-1-1 0,2 1 0,0 0-125,3 0 1,-1-1 0,-4-1 0,1-1-1,0 1 1,0 0 0,35 0 0,-5-2-1,-3 0-277,1 0 178,-15 0 0,16 0 1,-15-2-1,0-1 1,-1-1-1,-6 0-533,-4-2 1,-1 4 0,-10-2 0,-3 4-1,-2 4 1,-6 5 412,0 3 0,-3 7 0,-3 2 0</inkml:trace>
  <inkml:trace contextRef="#ctx0" brushRef="#br0">20502 6530 29161,'0'-25'-1878,"0"9"0,0-6 1,0 5-1,-2 5 2015,-2 4 1,1-3 0,-6 5 0,-1 0 0,-2-1 0,-3 0 0,-1-2 0,-4 0-1,0 0 1,-4-1 0,-1-2 0,-2-2 146,0 1 0,-4 0 0,0 1 1,0 2-1,-1 1 0,-4-2 1,-2 1 326,-2 1 1,-5 2-1,-2 4 1,-4-2-424,-3 2 0,-9 2 1,0 1-1,-5 1 0,30 0 1,0 1-1,-1 1 1,-1 0-133,0 1 0,-1 0 1,-6-3-1,-1 1 0,5 0 1,0 1-1,0 0 1,-1-1-1,-1 0 0,0 0 1,1 0-1,0 1 48,2 0 1,-2 0 0,-4-3-1,0 1 1,5 2 0,2 0-1,-2-1 1,1 1 0,0-1-1,0 1 1,1 0 0,0 0-1,0 1 1,1 0-36,0-1 0,1 1 0,1 0 0,-1 1 1,0 1-1,0 0 0,1-1 0,0 0 1,-31 4-1,2 2 618,0 0-687,10 3 0,-13-2 0,11-2 0,0-1 0,-4 1 0,1 1 0,-2-3 0,2 4 0,7-4 0,-1 1 0,-2-1 0,2 1 0,1-1 0,2 4 0,0-5 0,1 2 0,1 0 0,4 1 0,3 2 0,5 1 0,-1 2 0,6 1 0,-2 4 0,1 0 0,-2 4 0,-2 1 0,-1 2 0,2 0 0,1 1 0,1 3 0,-1 3 0,0 1 0,2 1 0,-2-1 0,6 5 0,1 0 0,2 0 0,3 0-129,2 0 0,4-1 0,6-1 0,1 1 0,2 4 0,2 3 0,2 4-106,3 2 0,2 0 0,1 3 1,-2 5-1,-1 2 0,-1 4 1,1-1 19,2 1 0,-1 7 0,-1 1 0,1-36 0,0-1 1,0 1-1,1 0 0,-1 38 27,2-2 0,0 1 0,0-5 1,0-4-1,0 2 0,2-2 0,2 0 27,5-2 1,1-5-1,1 3 1,-2 2-1,1 0 1,0 1-47,-1 1 0,3 0 0,-5 8 0,2-2 0,-1-2 0,-1-1 0,-1 1 27,0 1 0,-1-33 1,-1 1-1,0 35 0,1 0 1,-1-3-1,1-3 1,-1 0 115,2 4 1,-3-9-1,4 2 1,1-1 0,-2-2-1,1 3 1,1-2 49,2-3 1,0 2-1,1-2 1,-2-3-1,1 1 1,0-3-9,-1 1 0,2 1 1,-6-3-1,3 3 0,1 0 1,-2 0-1,-1-3-104,0 0 0,-4-4 0,2 0 0,-1 1 0,0-4 1,1-1-164,-1-2 298,-1 1 0,-4-1 0,-1 1 0,-1-2 0,-1-2 0,1-1-71,0 0 1,-5-1 0,4-2 0,1-2 0,-1 2 0,1 2 54,1 1 1,1-2 0,2-1 0,0-1 0,0 1 0,0 0 0,0 1 42,0 2 0,0-7 0,0 7 0,0-2 0,0-1 0,0 0-71,0-1 1,0-5 0,0 3 0,0 0-1,0-1 1,0 1 0,0-2-102,0 1 1,0-2-1,2-3 1,1 0-1,3 2 1,1-3 207,4-2 1,-1 3-1,2-6 1,0 2 0,2-1-1,3 0 1,1-1 193,-1-1 0,7 2 1,-2-3-1,3-1 0,2 2 1,1-1-137,3 4 0,-1 1 1,5 0-1,4-1 0,2-2 1,5 2-1,2 1-172,2 2 1,2-5 0,3 0 0,1 0 0,3-1 0,4-3 15,5-3 0,0 2 0,-31-8 0,0 0 0,0 0 0,0-1 0,0-1 0,1 0 0,2 0 0,0 0 0,2-1 0,1 1 160,0 0 1,1-1-1,-1 1 1,0 0-1,2-1 1,0 1 0,2 0-1,0-1 1,-1 1-1,0 0 1,0-1 0,1 1-182,-2 0 1,0-1 0,-2 1 0,-1 0 0,0-1 0,0-1 0,0 0 0,-1-1 0,0-1-1,1-1 1,1-1 0,0-1 0,0 0 0,0 0 54,0 0 0,0 0 1,0 0-1,1-1 1,-2-1-1,1-1 0,-1-1 1,0-1-1,2 0 1,1-1-1,-1-1 1,-1 0 107,1 1 1,0-1-1,0-1 1,0 0-1,-1 0 1,0 1-1,0 1 1,0 0-1,1 0 1,0 0-1,-1 0 1,0 0-1,0 0 1,-1 0-26,0 2 1,-1 0-1,-2-2 1,-1 0 0,36-2-1,-1-1 1,-5 2-1,-4 0-263,-6-1 1,-5-1-1,-3-4 1,-2 0-1,-4-1 1,-4 1-1,-4 0 84,-4-1 0,-2-3 0,-6-3 0,-2 1 1,0-3-1,0-2 0,-1-4 190,-2 0 1,0-2 0,-2-1 0,1-4 0,-2-4 0,-1-4-101,-2-6 1,0 5-1,1-9 1,-1-1 0,-1 0-1,-2-7 1,-2-3-107,-2-4 0,2-3 0,-3 0 0,-3 33 0,-1 0 0,0-2 0,-1-1 0,0-2 0,0 0-25,0-1 0,0-1 0,0-5 0,0-1 0,0 3 0,-1-1 0,0-2 0,-1 0 1,-1-3-1,0 1 0,0 0 0,0-1-32,0 1 0,0-2 1,0-6-1,2-1 0,0 5 1,2 0-1,-1 0 0,0-1 1,-1 0-1,0 0 0,0 2 1,-1 0-1,0-1 0,-2 0 138,1 0 0,-1 1 0,0 3 0,0 0 0,-1-2 0,0 0 0,1 1 0,-1 0 0,0 1 0,0 1 0,-1-2 0,0 1 0,-1 2 0,1 0 73,-1-1 1,0 0 0,1 1 0,-1-1 0,0-2 0,1 0 0,0 0 0,0-1 0,0 1 0,1-1 0,1 1-1,1 0-139,0-1 1,0 0 0,-1 0-1,-1 1 1,2-1 0,0 0-1,0 0 1,0 0 0,0 0-1,0-1 1,1 2 0,0 0-1,0-2 1,0 0-12,-1-2 1,1 0 0,0 0 0,0 1 0,1 0 0,2 0 0,-1 0-1,0 0 1,0 0 0,0 0 0,-1-1 0,0 0 28,-1 1 0,0 0 79,1 1 0,0 0 0,-2 3 0,0 1 0,2 0 0,1 0 0,-1 1 0,-1 1 0,0 0 0,-1-1 0,1 2 0,0 1 132,-1 0 0,0 1 0,2-1 1,-1 1-1,-1 4 0,-1 0 0,0 0 1,0 0-1,1 1 0,-1 0 0,-1 2 1,0 2-241,-7-35 0,-2 6 1,1 4-1,0 2 0,-1 2 1,1 4-1,0 5-396,-1 5 0,1 10 0,0 5 0,1 6 0,3 7 0,3 3-5331,0 5 5827,5 15 0,-1 0 0,7 12 0,-1 0 0</inkml:trace>
  <inkml:trace contextRef="#ctx0" brushRef="#br0">18102 7743 8505,'-9'-30'0,"1"4"0,3 2-88,-4 11 0,5 4 0,-5 0 0,-1-1 0,-2-2 0,-2-2 0,1 3 1,-2 0-1,-1 4 361,-2 1 0,-6 2 0,2 4 0,-4 0 0,-4 1 0,-3 3 0,-1 5 0,-1 5 0,2 3-2,7 6 1,2 2 0,10 1 0,7 3 0,4 0 0,6 2 0,6-3-411,9-4 0,7-5 0,8-5 0,4-2 0,3-4 0,-2-5 148,1-6 1,-2-5-1,-2-12 1,-7-5 0,-7-7-1,-9-5 134,-5-5 1,-4-1 0,-7 3 0,-7 2 0,-5 2-1,-6 5 1,-3 4-360,-2 5 1,0 4-1,2 8 1,2 3-1,2 2 1,2 7-1,2 7-794,2 7 1,8 3 0,3 6 1009,2 2 0,14 3 0,3 9 0</inkml:trace>
  <inkml:trace contextRef="#ctx0" brushRef="#br0">17862 8023 17800,'-25'-10'68,"3"-4"1,-2 4-1,5 8 1,0 8 0,-2 9-144,0 4 0,5-2 0,0 0 1,4-2-1,4 0 0,3 1 1,2 2 297,1-2 0,8 1 1,4-1-1,7 2 1,5 0-1,3-1-229,2 1 0,4 4 0,1-4 0,1-3 0,0-3 0,-5-5 1,-5-1 8,-5-3 1,-3-2 0,-3-2 0,-5-3 0,-8-7 0,-11-4 3,-9-2 1,-11-7 0,-7 2 0,-4-2 0,0 0-1,3 4 1,3 2-447,2 6 0,5 5 1,-1 8 366,3 3 0,7 10 0,2 7 0</inkml:trace>
  <inkml:trace contextRef="#ctx0" brushRef="#br0">17636 9849 8405,'0'-40'0,"0"0"413,0 0 1,0 6 0,0 1 0,0 4-18,0 2 0,-6-1 0,-3 9 1,-3-1-1,-1 3 0,-2 3 1,-1 5-340,-2 3 1,-6 3 0,2 8 0,-2 5 0,2 7 0,4 6-181,4 7 0,2-1 1,4 7-1,10 1 1,10 0-1,10 0-81,7-1 0,7-11 0,5 0 0,1-4 0,-7-7 1,-3-3-1,-9-7 132,-2-2 0,-3-4 0,-6-4 1,-3-5-1,-5-7 0,-4-2-326,-4 1 1,-8-1 0,-8 5 0,0 3 0,-4 1 0,0 4-1142,2 3 1539,3 8 0,0 9 0,-2 8 0</inkml:trace>
  <inkml:trace contextRef="#ctx0" brushRef="#br0">17636 10355 19210,'-6'-21'-2201,"3"4"1,-4 6 2627,1 2 1,-5 6 0,2-1 0,-3 4 0,-1 4-1,0 5 1,-1 3 0,1 3-227,0 3 1,4-2 0,2 6 0,1 1 0,4-1 0,5 0-161,6 2 0,9-5 1,4-1-1,3-4 1,2-2-1,-2-3-154,-3-4 0,2-5 0,-6-5 0,-2-4 0,-3-4 0,-4-5 0,-4-4-364,-4-3 0,-8-6 0,-7 0 0,-6 1 0,-6 3 0,0 5-230,-1 4 1,6 5 0,4 3-1,5 4 505,7 4 1,13 5-1,12 11 1</inkml:trace>
  <inkml:trace contextRef="#ctx0" brushRef="#br0">18729 9676 8856,'-9'-6'0,"2"-3"180,1-3 1,0 4 0,3 3 156,-2-1 1,-1 4 0,3-1 0,-2 6 0,-1 6 0,-2 4-242,1 5 0,4 1 0,-2 7 0,4-1 1,1 3-1,1 0-236,4 0 0,4-3 0,8-1 0,4-3 0,1-4 1,-1-3 20,-2-4 1,4-7 0,-6 0-1,0-6 1,-4-7 0,-4-5 200,-5-3 0,-5-10 0,-8 0 1,-9-3-1,-7-2 0,-5 4-43,-1 1 1,0 7 0,5 4 0,-1 7-1,2 6 1,2 2 0,7 5-647,6 6 0,4 6 0,6 13 0,1 3 604,4 5 1,8 2-1,8 2 1</inkml:trace>
  <inkml:trace contextRef="#ctx0" brushRef="#br0">18582 10395 20002,'-25'0'-211,"3"0"0,-2 0 0,6 0 0,2 0 555,1 0 1,6 0 0,0 0 0,2 0 159,4 0 0,2 0 1,12 0-1,6 0 1,4 0-1,5 2-849,4 2 0,5 4 0,-4 5 0,-2-1 1,-4-2-1,-4-3-1240,-2-1 1120,-7 5 0,-2-8 1,-9 4-1,-8-1 1,-14-3-193,-11-2 0,-8-1 0,-3 0 1,-3 0-1,-2 2 483,-2 2 1,-8 10-1,-2 6 1</inkml:trace>
  <inkml:trace contextRef="#ctx0" brushRef="#br0">17569 11901 11638,'-13'-22'0,"1"0"0,2 4 882,1 6 0,4 6 1,-4 9-1,-1 5-884,-2 5 0,-1 3 1,1-1-1,2 3 0,2 2 1,2 3-1,3-3-231,2 0 0,1 2 0,1-4 0,4-2 0,4-3 0,4-4 237,5-4 1,-3-4-1,2-1 1,-2-1-1,-2-4 1,-1-5 32,-3-6 0,-3-5 1,-6-6-1,-1 0 1,-4 1-1,-4-1 0,-4 1 268,-5-1 0,3 6 0,-4 5 0,1 5 1,1 7-594,0 3 1,8 3-1,5 6 1,3 7 0,3 4-1,7 6-1144,9 5 0,6 2 1422,2 4 1,13 8 0,2-2 0</inkml:trace>
  <inkml:trace contextRef="#ctx0" brushRef="#br0">17929 12434 15777,'-27'-19'10,"1"-3"0,-1 0 0,2 10 378,3 7 0,-2 16 1,5 3-1,-1 6 1,0 5-1,0 3 1,1 5-1227,3 1 795,7 1 1,3 5 0,9 0 0,4 0-1,10-1 1,6-4-615,10-4 1,4-4 0,3-6 0,-1-7 0,-4-5 0,-4-3 350,-3-3 0,-8-13 0,-7-8 0,-9-7 0,-8-6 0,-9-5 436,-8-2 0,-9-5 0,-2 1 1,-2 4-1,-2 1 0,2 3 1,4 3 121,7 3-348,-2 7 1,10-4-1,-5 4 1</inkml:trace>
  <inkml:trace contextRef="#ctx0" brushRef="#br0">17356 12061 8039,'-8'-6'0,"-3"3"2854,2-6-2325,3 0 1,-8 4 0,3 3-1,-6 5 1,1 0-287,1-2 0,-3-1 0,1 0 0,-1 0 0,0 0 0,0 0 0,2-1 70,1-3 0,2 1 1,0-6-1,-2-2 0,-2-1 1,0-1-170,0 0 0,3-1 0,-1 1 0,-1 0 0,-2-1 0,0 1-145,-1 0 0,-2-2 0,-4-1 0,1-2 0,3 2 1,1 1-1,-1 0 96,-3-3 0,5 3 1,0-2-1,1 0 1,0 1-1,2-3 1,0 0 60,-2-1 1,3 1 0,-3 3 0,3-3 0,2-2-1,0-1 1,1-1 294,3 1-387,-3 0 0,6 0 0,-4 1 0,2 0 0,1 2-13,0 0 1,2-3 0,-2 2 0,-1 1-1,2-2 1,-1 2 0,1-2 25,0 1 1,-3 2 0,3-4 0,0-1 0,1 1 0,2 2 26,1 0-58,-4-3 0,5 2 1,-4-6-1,4 2 0,-1 0 135,-2-2-181,2 4 1,-4-9-1,6 9 1,0 1 0,-1-1-1,-2 1 1,-1 1 38,1 2 1,1-3 0,2 4 0,0 0 0,0 1 0,0-1 0,0 0 2,0-1 0,0 4 0,0-4 0,0 1 0,0-1 0,2-1-39,2 1 1,-3-3-1,4 3 1,-4 0-1,-1-2 1,0 2 0,0-2 53,0 0 0,0 5 0,0-3 1,0 1-1,0 0 0,0 2 0,0-1-63,0 0 0,0 2 0,2-3 0,1 3 0,1 2 0,1 0 0,-1-1-110,1 1 1,4 0 0,-4-1 0,3 1 0,1 0-111,-2-1 1,1 2-1,-5 2 1,1 1-1,-1-1-730,-2-2 1,-1 3 0,0 0-3549,0-1 3300,0 4 1,6 6 0,3 9-1,2 3 1204,-3 1 0,-2 0 0,-6 1 0</inkml:trace>
  <inkml:trace contextRef="#ctx0" brushRef="#br0">16449 10102 8218,'-26'0'0,"-1"-1"0,2-2 0,1-3 0,2-2 0,0-2 0,1-2 278,3-1 0,5-1 0,3 1 0,2 0 0,2-1 0,5 1-87,4 0 0,4-4 0,6 1 0,2 1 1,2-1-1,0 3 0,1 1 0,0 4 1,1 3-1,0 0 143,1-1 1,-3 5 0,-3-2 0,-1 4 0,-1 5 0,-2 2 0,-1 2 0,0 2-379,-2 1 1,5 5-1,-4 1 1,1 0 0,0 2-1,1 0 1,2 3 0,1 1-199,0 1 0,1 1 0,-1 1 1,2 2-1,3 2 0,2 2 1,4 3 241,3 2 0,-4 7 0,10 1 0</inkml:trace>
  <inkml:trace contextRef="#ctx0" brushRef="#br0">18662 9516 8543,'-13'0'0,"0"-6"58,-1-3 1,5 3 0,2 0 0,0 1 0,1 0 0,-2-1 0,2-2 30,0 1 0,-4 4 0,1 0 1,-3 4-1,-1 5 57,0 2 0,-1 5 1,-1 5-1,-1 0 1,-3 1-1,-2 3 1,-1 5 178,1 4 1,3-2 0,8 5-1,3 2 1,1 0 0,6 2 0,7-1-239,11 2 1,13-5 0,9 0 0,7-3 0,7-6 0,2-6-230,2-4 0,8-8 0,-3-2 1,-4-5-1,-3-6 0,-4-7 1,-3-10 55,-5-6 0,-10-5 0,-7-6 0,-9-2 1,-8-2-1,-5-5 0,-7-1 97,-7 1 0,-6-2 0,-13 8 1,-1 5-1,-4 5 0,1 7-46,-1 4 0,2 8 0,6 10 1,2 2-1,4 4 0,3 2 1,3 5-672,5 3 1,5 9-1,3 4 1,3 6-1,8 2 706,11-1 0,9 5 0,9-3 0</inkml:trace>
  <inkml:trace contextRef="#ctx0" brushRef="#br0">18902 9849 8376,'0'-21'18,"0"8"0,5 13 0,-1 9 0,0 2 286,2 3 0,-3-1 0,5 0 0,-1 2-98,1 3 1,0-2 0,6 7-1,-1 0 1,0 2 0,2 2 0,2 0 26,0-1 1,7 1 0,-2 0 0,5 1 0,3 3 0,1 4 0,-2 2-149,-1-1 0,-2 2 1,-3-1-1,-3 5 1,-4 2-1,-4-1-59,0-1 0,-7-2 0,0 1 1,-4 2-1,-1 2 0,-1-2 0,-4-2 170,-3-1 1,-4 0 0,-2 0 0,1 1 0,0 1 0,-1-1 255,1-2 0,0-7-344,-1 4 0,6-2 0,0 2 0,2-4 0,3-1-75,2 0 1,1 5 0,0-5 0,0 0 0,0 0 0,0 0-108,0-1 0,-2 2 0,-1 0 0,-3-3 0,0-1 0,-1-1-98,0 0 1,-2-1 0,-3-1-1,2-1 1,1-2 0,0 1-8,1-3 1,-2 4 0,6-5 0,-1 0 0,1 2 0,-1-2 0,2 1-380,2-4 1,1-1-1,0-2 1,0 0-1,0 1 1,0-1-1069,0 0 1,0-4 1625,0 0 0,-6 0 0,-2 4 0</inkml:trace>
  <inkml:trace contextRef="#ctx0" brushRef="#br0">18929 11914 8149,'0'-20'665,"0"2"0,1 11 0,4 7-254,4 7 1,2 5-1,4 1 1,2 0 0,0 2-1,0 2 1,-1 2 0,2 0-570,4 0 1,2 4-1,-1-4 1,0 0-1,0 2 158,2 0 0,2-5 0,0 3 0</inkml:trace>
  <inkml:trace contextRef="#ctx0" brushRef="#br0">5812 11128 27459,'13'0'13,"1"-1"1,-1-2-206,0-2 0,5 1 219,0 4 0,1 0 1,-1 0-1,3 0 1,1 0-1,0 0 1,2 0-1,1 0 1,2 0-1,-1 0 1,1 0-1,0 0 1,-1 0 303,1 0 1,0 0 0,-1 0-1,1 0 1,-1 0 0,1 0-1,0 0-113,-1 0 1,1-2 0,1-1 0,2-1 0,1 1 0,-1 0 0,-2 0 0,-2-1-211,1 1 1,0 1-1,-1 2 1,1 0-1,0 0 1,-1 0-18,1 0 0,3 0 0,-1 0 0,-1 2 0,2 1 0,-2 1 117,0-1-81,5 4 0,-5-5 1,3 2-1,-1-2 1,-1-1-1,3 2 0,-1 2 58,1-2 0,-4-2 0,5-1 0,-2 0 1,0 2-1,-1 1-152,-2 1 1,3 1-1,0-4 1,-1 2-1,-1 1 1,1-1 3,1-1 0,0 2 0,-3 1 0,0-2 0,2-2 0,-3-1 264,-2 0 0,3 0 0,-6 0 0,2 0 0,0 0 0,-2 0-201,2 0 0,1 0 0,-2 0 0,3 0 0,2 0 0,0 0 0,0 0 0,-1 0 0,-1 2 0,1 1 0,0 1 0,-1 0 0,3 1-88,2-1 0,-2 1 1,5-5-1,-1 0 1,-3 0-1,-2 0 0,-2 0 190,1 0 0,-2-5 1,-1-1-1,-2 1 0,0-1 1,1 3-103,-1 1 0,-6-2 0,2-1 0,-2 2 0,0 2 0,2 2 0,-2 4 0,-1-4 0,0 5 0,3 0 0,3 1 0,1 1 0,0-4 0,0 2 0,5-1 0,0-2 0,-1-2 0,1-1 0,1 0 0,3 0 0,-6 0 0,3-1 0,1-2 0,-4-2 0,1 2 0,-2 2 0,-2 1 0,2 0 0,-3 0 0,0 0 0,-2 0 0,0 0 0,-3 0 0,4 4 0,-1 2 0,0 0 0,2 0 0,0-2 0,2 2 0,2-4 0,2 2 0,0-2 0,-1-2 0,1 0 0,0 0 0,-1 0 0,1 0 0,0 0 0,-1 0 0,0 0 0,-3 0 0,-1 0 0,-1-2 0,3-1 0,-2-1 0,0 1 0,1 1 0,-1 2 0,0 0 0,3 0 0,-1 0 0,-2 0 0,2 0 0,1 0 0,2 0 0,-5 0 0,0 0 0,2 0 0,-1-1 0,1-2 0,-2-1 0,-1-5 0,3 4 0,-3 2 0,-1 0 0,0 0 0,-1-1 0,3-2 0,-3 3 0,2-1 0,3 1 0,-1 1 0,0 2 0,2 0 0,-3 0 0,2 0 0,-1 0 0,0 0 0,0 0 0,2 0 0,2 0 0,-2-4 0,0-1 0,-1 2 0,1 0 0,-1 0 0,1-1 0,-4 0 0,0 2 0,-2-1 0,-1-1 0,0 1 0,-1 1 0,1 2 0,-5 0 0,1 0 0,-1 0 0,0 0 0,1 0 0,-5 0 0,-1 0 0,3 0 0,1 0-1110,1 0 1,-4 5-1,-2 1 1,-1 1-1,-3 3 689,-1 2 0,-8 7 0,-2 2 0</inkml:trace>
  <inkml:trace contextRef="#ctx0" brushRef="#br0">19622 9329 8540,'0'-9'0,"0"0"-106,0-1 0,0 2 1,1 1-1,2 0 1,2-1-1,-1-2 0,1-2 43,-1-1 1,1-1 0,-5 1 519,0 0 1,-2 5 2917,-2 4-2150,2 2 1,-4 8-833,6 3 1,2-3 0,2 0 0,5-1-143,3-1 0,1 0 0,1-4 1,-1 0-1,0 2 0,2 1 0,1 3 46,2 1 1,6-2 0,-2 3 0,3 3 0,2 1 0,0 1-123,-1 0 1,1 5 0,0 0 0,1 0 0,1-1 0,2 3 0,-1-1-97,-2 0 0,3 3 0,2-4 1,-1-2-1,3-1 0,-1-1-41,3-1 0,0 0 1,0-1-1,-2-3 0,2-3 1,2-2-1,1 1 158,0-2 1,-3 0 0,0 0 0,1 1 0,-1-1-1,2 0 1,-2 0-51,-2 1 0,2 5 0,-5-3 0,-3 0 1,1 2-1,-1-1-172,3 3 1,-1 1 0,-5-1 0,1-1 0,0 1 0,-1 1-29,1-2 1,-2 2 0,-1-3-1,-2 1 1,0-2 0,0 1 0,-1-3 124,-2 1 1,1 0 0,-4-3 0,2 2 0,-2-1-1,-1 1-256,-2-1 0,1 0 0,-3-2 0,0 1 0,-2 1 0,1-1-1087,2-1 1,1-1 467,1 4 1,-6-4 0,0 5 0,-1 0-1,1 3-1467,2 3 1,-3 0 0,1-2 2270,-2-1 0,10-6 1,-1 3-1</inkml:trace>
  <inkml:trace contextRef="#ctx0" brushRef="#br0">21595 9716 8604,'0'-27'209,"0"2"1,0 2 0,0 6 0,0 2 835,0 2 1,1 4 0,4 3 0,2 4-908,1 8 0,2 2 0,-6 3 0,-1 6 0,-1 2 0,-2 5-325,0 1 0,0-3 1,-2 0-1,-4 2 1,-5 0-1,-7-1 1,-1 0-240,-1 0 1,-3 2 0,0 4 0,-2 0 425,-1 2 0,-1 12 0,0-1 0</inkml:trace>
  <inkml:trace contextRef="#ctx0" brushRef="#br0">19702 11568 19708,'12'-18'-1069,"-3"0"0,3 2 0,-4 7 1806,4 5 1,-3 2-1,0 2 1,1 0-305,2 0 1,3 0 0,1 0 0,4 0 0,0 0-1,4 0-124,1 0 1,6 5 0,2 1 0,0 1 0,1 3 0,-2 2 0,2 0-52,0-3 1,2 3 0,2-3 0,-1 3 0,-1 1 0,-1 0 0,1 1 35,0-1 1,-2 0 0,3 2 0,-2 1 0,1 2 0,-1-2-79,1-1 1,-2-1-1,4-1 1,1 0-1,2 1 1,1 0-189,-1 4 0,4-5 0,1 4 1,0-5-1,1-1 0,-1 0 0,1 1 119,1-1 1,-10 1 0,1-1-1,-5-2 1,-5-1 0,-2 1-652,-5 0 0,-2-4 0,-7 2 0,-1 0 0,-3 1 1,-5 2-1,-4 2-2063,-4 1 1,-4 1 0,-5-1 2391,0 0 1,-7 1 0,0-1-1</inkml:trace>
  <inkml:trace contextRef="#ctx0" brushRef="#br0">21315 11821 24629,'19'-55'-2229,"-4"11"0,4 19 2772,0 10 1,-4 14 0,3 9-1,-3 3 1,-3-1 0,-2-1 0,-1 3-1,0 3-708,-2 2 1,4 7-1,-7-2 1,1 5-1,-1 3 1,0 2-194,-1 2 0,-7-4 0,-6 2 1,-7 0-1,-5-1 0,-3-2 1,-2-1-432,1-1 1,-3 0 0,0-1-1,-4 2 750,-1 4 0,-1-4 0,-5 4 0</inkml:trace>
  <inkml:trace contextRef="#ctx0" brushRef="#br0">19555 13207 21157,'0'-28'-4602,"6"4"4951,3 16 0,3 2 0,1 6 0,1 1 0,-1 4 0,0 2 0,2 2 348,3 0 1,3 1 0,5 6-1,2 4 1,2 0 0,3 4-241,1 1 1,-3 3-1,4 2 1,2 1 0,2-1-1,2-2 1,2-2 21,2 1 1,10-2 0,-1-1 0,7-2-1,6 2 1,2 0-436,1-2 0,1 1 1,-1-3-1,-4-1 0,-1 2 1,-5-2-356,-4 0 0,-1 3 1,-3-2-1,-8-1 1,-4 2-1,-7-2 0,-4 2 1,-4-2-413,-2 0 0,-6 3 0,-8-2 0,-4-1 0,-4 0 0,-1-3-630,0-1 0,0-1 1,-1-1-894,-4 0 0,-2-1 2141,-6-3 0,-1-3 0,1-6 0</inkml:trace>
  <inkml:trace contextRef="#ctx0" brushRef="#br0">21075 13860 10611,'12'-34'0,"6"5"0,4 9 1583,0 11 0,2 18 1,-4 6-1,3 3-1213,0 1 1,6 3-1,-7-4 1,3-2-1,2 1 1,-1 0-1,1 6 1,-2 0-75,-3 0 1,-2 0 0,-7-3 0,0 0 0,-1 4 0,-3 1-541,-5 2 0,-2-1 0,-5 1 0,-6 0 0,-9-1 1,-7 3-550,-6 2 1,-8-3 0,-8 4 0,-3-2 0,-7 0 0,-3-2 0,-7 0 812,-3-4 0,32-11 0,-1 0 1,2-2-1,0-1 0</inkml:trace>
  <inkml:trace contextRef="#ctx0" brushRef="#br0">18302 8823 7964,'-13'0'36,"7"0"0,6 0 1,7 0-1,5 0 1,2 0-143,-1 0 1,-7 4 766,-6 0 0,0 2 0,-6-3 0,0 2-144,-3-2 1,2-2 0,-1 1-436,2 2 1,-4-2 0,1 2 235,-3-2 0,-1-2 0,0 0 0,-1 0 0,1 0 428,0 0 1,4 0 0,1 1 0,2 3-480,3 5 1,2 3-1,1 2 1,1-1 0,4 0-1,2 1 1,2-1 19,0 0 0,0 1 1,6-1-1,1-1 0,2-3 1,-2-5-282,-1-3 1,-2-1-1,1 0 1,-1-1-1,-1-3 1,-2-5-64,-1-3 1,-6-1 0,1-2-1,-2-2 1,-2-2 0,-2 0-1,0 0 80,-3 2 1,-5 3-1,1 0 1,-3 2 0,-1 4-1,-1 3 1,1 4 191,0 1 0,-1 1 1,2 4-1,2 3 0,3 4 7,1 2 0,1-1 0,7 0 0,2 1 0,7-1 0,5 0 1,6 1-1,5-1-1471,4 0 1,1 1 1248,4-1 0,8 0 0,-2 0 0</inkml:trace>
  <inkml:trace contextRef="#ctx0" brushRef="#br0">19822 9302 8562,'0'-19'0,"0"4"0,0-2 0,1 3 0,4 5 571,2-3 1,7 7 0,-1-4 0,0 4-1,-1 5 1,-2 3 0,-2 3-330,-2 2 1,0 0 0,-3 6-1,3-1 1,0 0 0,2 1-1,3-1 1,7 0 0,4 1 403,6-1 1,6 0-1,0 2 1,5 1-1,5 2 1,3-3-96,2-5 1,5 2 0,3-3 0,1 3 0,0 1 0,0 1-451,-2-1 0,3-1 0,-1-2 1,-2-1-1,-1 1 0,-2 2-187,1 2 0,-2-3 0,-4 0 0,-3-2 0,-4 1 0,-1 0 0,0 1 15,0-2 1,-4 0 0,-2 4 0,-2 0 0,-2 1-1,-2-1-264,-1 0 1,-5 1-1,-1-1 1,-2 0 0,-3 0-1,-1 1-741,-1-1 0,0-1 0,3-2 0,2-1 0,0 0 0,2 0-702,0 0 1,-4-6 1777,6 1 0,-7-2 0,3-2 0</inkml:trace>
  <inkml:trace contextRef="#ctx0" brushRef="#br0">21608 9662 24772,'-15'-18'-283,"-2"1"1,2 5 0,-3 7 0,2 5 528,-2 5 1,-3-2 0,-5 6-1,0 1 1,3 2 0,0 0-1,0-2 1,-4-1-428,-4 1 1,3 4 0,-3 3 0,3 7 0,1 6 0,2 7-321,3 6 0,2 4 1,7 6-1</inkml:trace>
  <inkml:trace contextRef="#ctx0" brushRef="#br0">19515 11408 8548,'0'-27'396,"0"2"0,3 4 0,5 8 159,5 7 0,14 5 0,1 2 0,3 4 0,6 4 0,4 2 0,13 4-175,8 3 1,3 1-1,-28-7 1,0 0-1,1-1 1,0 0-1,-1 1 1,1 1-1,2 1 1,-1 0-130,0 2 1,-1 0 0,30 10 0,-1-4 0,-2 2 0,-5 1-1,4 0 1,-3-1-337,0-2 1,-4-4 0,-5 3 0,-3 0-1,-4-1 1,-5 3-897,-5-3 0,2 4 0,-4-5 0,-2 0 1,-2-1-1,-5-4-224,-3-4 1,-6-9 0,-11-1 0,-10-8 0,-7-9 1204,-5-5 0,-6-3 0,4-2 0</inkml:trace>
  <inkml:trace contextRef="#ctx0" brushRef="#br0">21035 11741 8548,'-27'-28'0,"2"-2"0,3-1 0,3 2-158,-1 1 0,6 1 0,-4 0 0,5 2 1035,4 3 0,-2 7 1,7 9-1,1 6-581,1 11 1,13 3 0,4 12-1,4 2 1,3 1 0,0 4 0,-1 1-333,-2 0 0,-1 3 1,-6-4-1,-2 1 1,-2 3-1,-2 1 1,-5 4-1,-4 1 0,-6 4 36,-3 5 0,-1-2 0,0 9 0</inkml:trace>
  <inkml:trace contextRef="#ctx0" brushRef="#br0">20035 13234 15261,'-35'-10'0,"1"-2"426,1 1 0,3 4 0,7 8 0,2 4-147,2 4 0,1-2 0,6 2 0,3 1 1,9 4 370,12 3 1,12-5-1,22 6 1,7 3 0,6 2-1,3 6-594,1 2 1,-1-2 0,3 7 0,-1 1 0,-4 3 0,0 3-824,-4 1 1,-6 2-1,-2-3 1,-2 2 0,-5-3-1,-4 0 1,-7-4-2197,-7-2 1,1 1 2879,-6-6 0,6-6 0,-4-5 0</inkml:trace>
  <inkml:trace contextRef="#ctx0" brushRef="#br0">20782 13954 9864,'-28'-26'581,"2"1"1,12-7-1,-3 6 587,0 6 1,-6 3 0,3 9 0,-3 5-1423,0 6 1,-10 5 0,5 10 0,-3 4 0,-3 5 0,0 3-1,-2 4 1,1 4 228,-1 8 1,0 4 0,-3 4-1</inkml:trace>
  <inkml:trace contextRef="#ctx0" brushRef="#br0">18169 13420 7836,'-13'-13'0,"-2"1"0,-3 3 0,3-1 0,-1 4 0,4 0 1242,3 0 1,0-3 0,-4 5 0,1 2 0,3 5 0,6 6 0,5 3-422,2 1 0,7 5 0,-2 1 0,2 2 0,3 1 0,-1-1 0,2-2-618,3 1 1,-4-10-1,4 3 1,-2-2 0,1-4-1,1-2 1,-2-4-434,-1-1 1,-2-1 0,2-5 0,1-6 0,0-6 0,-2-3 85,-4-2 0,-3-3 0,2 0 0,-4 1 0,-5 2 0,-3 6 0,-5 2 770,-3 1 1,-1 3 0,-10 2 0,-2 4 0,0 4 0,-1 1 0,1 1-134,1 4 0,-4 2 0,9 6 0,2 2 0,1 2 0,3 2-493,3 2 0,3-1 0,6 4 0,0-2 0,8-1 0,5 3 0,8-4-6,4 0 1,3-7-1,2-6 1,1-1-1,-2-3 1,0-1-1,-4-2-758,-3 0 0,-3-3 0,-5-5 1,-3-6-1,-2-6 0,-4-3 661,-4-3 1,-2 1 0,-4 2 0,-5 2-1,-5 0 1,-4 2 0,-2 1 548,-3 6 1,4 0 0,-1 8 0,2 1 0,2 1-4,3 2 0,2 6 1,3 3-1,4 3 1,4 3-1,1 1 1,0 3-444,0 2 0,1-3 0,4 3 0,2-2 0,2-3 0,2-2 0,2-4-561,3-1 0,-2-6 1,-6 1-1,3-2 1,-1-4-1,-1-4 300,-5-7 1,-2-2-1,-4-6 1,-3 1-1,-7 0 1,-6 1-1,-3 3 302,-2 1 1,-3 3 0,0 3 0,0 5 0,3 4 0,2 3-587,2 1 1,1 13 0,6 2 0,3 9 0,6 9 544,6 6 0,11 4 0,6 7 0</inkml:trace>
  <inkml:trace contextRef="#ctx0" brushRef="#br0">22861 10022 8423,'0'-27'0,"0"7"0,0 2 0,0 3 134,0 2 0,-1 1 0,-2 2 1,-3 1-1,-2-2 0,-2-1 1,-2-1-1,-1 0 0,-2-1 0,-1 1 1,-2 1-1,0 2 456,-1 1 1,3 0 0,-7-3 0,0 3-1,-2 5 1,-4 2 0,0 4-223,-2 2 1,-5 11 0,7 12 0,3 7 0,7 6-1,6 6-373,4 7 0,10 6 0,17 8 0,16-2 0,-8-33 0,5-2 0,3-1 0,3-1-127,2-2 1,2-2-1,6-1 1,0-2-1,-4-3 1,-1-2-1,0-1 1,0-3 0,0-2-1,-1-2 1,-2-2-1,-1-2-11,33 1 0,-7-10 0,-17-7 0,-8-8 0,-11-13 0,-10-8 120,-8-8 0,-16-8 0,-14-2 0,-12 0 0,-12 0 0,-8 4-55,23 29 0,-1 2 0,-3 0 0,-1 3 1,-26-11-1,-1 9 0,3 15 0,5 9 78,4 8 0,-3 26 0,5 8 0</inkml:trace>
  <inkml:trace contextRef="#ctx0" brushRef="#br0">22941 12061 8232,'14'0'21,"-1"0"0,0 0 442,1 0 0,-7-6 0,-3-3 0,-2-3 0,-5-2 0,-6-3 0,-12-2 0,-10-2-18,-9-2 0,-15 3 0,-2 3 0,-9 3 0,-6 5 0,32 7 0,0 0-332,-3 1 0,-2 1 0,0 2 0,0 1 1,0 2-1,0 2 0,2 2 0,1 2 0,2 2 1,0 2-1,4 0 0,1 2 67,1 1 1,2 1 0,-28 26 0,17 5 0,14 5 0,14 4 0,16 0 0,19-1-271,18-6 0,17-5 0,-19-27 0,4-3 0,2 0 1,1-3-1,4-2 0,1-3 0,2-2 0,1-2 1,-1-2-1,1-2-51,-2 1 0,-1-2 0,1-5 1,-1-2-1,-3-1 0,0-2 0,-3-1 1,-1-3-1,-2-1 0,-2-3 0,26-19-567,-14-1 0,-15-8 0,-16 8 0,-12-1 1,-15-1-1,-18 6 708,-14 4 0,-21 7 0,-6 9 0</inkml:trace>
  <inkml:trace contextRef="#ctx0" brushRef="#br0">22675 15046 8198,'-6'-37'0,"-3"-3"0,-3 0 209,-1 3 0,-5 5 0,-1 4 0,-1-2 170,1-1 0,-5-6 0,1 0 1,-5-5-1,-5-2 0,0 1 1,-2 3 43,-4 5 1,1 3 0,-11 10 0,-1 6 0,-2 6 0,-5 8 0,-3 10-271,-7 9 0,2 19 0,6 10 0,30-21 0,3 3 0,1 2 0,2 2 0,2 1 0,2 2-93,3 3 0,1 1 0,2 2 0,3 0 1,5-2-1,4 0 0,2-1 0,4 0 0,4-1 1,5-2-1,5 1 0,4-2-206,3 0 1,4-1-1,6-2 1,2-2 0,3-4-1,1-4 1,1-1 0,1-3-1,3-1 1,0-2 0,-1-3-1,1-3-292,1-1 1,0-2 0,-3-1 0,-1-2 0,-3-3 0,-2-1 0,32-7 0,-8-10 0,-12-9 0,-12-9-1752,-15-6 2189,-11 1 0,-25-16 0,-3 4 0</inkml:trace>
  <inkml:trace contextRef="#ctx0" brushRef="#br0">5625 12328 25862,'2'-9'-1985,"1"0"0,3 0 1,1 0 2218,3 0 1,2 2-1,3-4 1,1 3-1,2-1 1,0 0-1,1 1 1,3 2-1,2 3 1,1 2-1,-1 1 1,1 0 39,-1 0 0,0 0 0,2 0 1,1 0-1,0 0 0,1 0 1,1 0-72,2 0 0,6 4 0,-1 1 1,3-2-1,2-2-15,3-1 1,-1-1 0,5-2-1,-1-2 1,-1 1 0,1 0 0,1-2 75,2-2 1,1 5 0,0-3 0,0 2 0,2-2 0,0 0-172,4 0 1,-5 2-1,-5 4 1,0 0-1,1 0 1,1 0-168,-2 0 0,3 0 0,-4 0 0,0 0 1,2 0-1,-2 0 0,-1-2 276,-2-2 0,0 2 1,-1-2-1,1 1 0,-2 0 1,2-2-121,-1 3 0,1 0 1,-2 1-1,2-2 1,-1-2-1,0 2-205,0 2 0,1 1 0,0 0 0,1 1 0,-1 2 1,0 2 36,2-2 0,-2 0 1,2-1-1,-2 3 1,-3-2-1,2-2 1,1-1 99,0 0 0,-2 0 0,-1 0 0,0 0 0,2 0 1,1 0 159,1 0 0,4-1 0,-6-2 0,0-2 0,1 3 1,-2 0-1,1 2-412,-2 0 1,1 2 0,1 0 0,1 4 0,-2 0 0,4 2 0,-2-2 39,-2 0 0,6 2 0,-7-3 1,2-1-1,-1 1 0,-2-1 1,-1-1 600,2-1 0,-1-2 1,8 0-1,-1 0 1,-3 0-1,0 0-296,2 0 0,-4 0 0,3 0 0,-1 0 0,0 0 0,3 0 0,0 0-348,0 0 1,-1 0 0,-4 1-1,0 2 1,2 2 0,-1-1 0,2 0 89,2 1 0,-3-1 0,2-4 0,-2 0 0,0 0 0,2 0 342,3 0 1,-4-1 0,5-2 0,2-3 0,0 0 0,3-1-204,-1-1 1,0 4 0,1-5 0,0 0 0,1 0-1,2 0-198,-1-1 1,-4 2 0,5 0-1,-2-3 1,-1 1 0,-1 0-1,2 1-23,2-2 1,-3-1 0,1-1 0,-7 1 0,0 0 0,-1 1 338,4-4 1,-1-2-1,-1 4 1,-5 0-1,-1-2 1,-1-1-1,-1-2-238,-2 2 1,-2 1 0,0 2 0,-3-1 0,-5 1 0,1 0 0,-3-1 0,-2 1-265,-3 0 0,-1-1 0,3-1 1,-4-1-1,-1-2 0,-1 2 72,2 1 0,-6 2 0,4-2 0,-3-1 0,-2-2 0,-1 2 325,-3 1 1,1 2 0,-5-1 0,-1 1 0,1 0 0,-1-1 0,-2 1-98,-5 0 1,-6-1-1,-8 1 1,-2 0-1,-2-1 1,-2 1-1,-2 1-13,-2 3 1,3-3 0,-1 4-1,-3-3 1,0 1 0,-2 1 164,-1-1 1,3 2 0,-5 1 0,2-1 0,-1 2 0,-2-1 0,-3 1 121,-2 0 0,-2 2 0,-2 2 0,-2-1 0,1-1 0,-1 1-191,1 1 1,-1 1 0,5-2 0,0-1 0,0 1 0,0 1 74,0 2 1,2 0-1,1-1 1,3-2 0,0-2-1,0 1 1,-3-2 292,-2-3 0,-2 2 1,-2-2-1,-3 0 0,-2 0 1,-2 0-203,-2-1 1,-1 4 0,0 0-1,-2 1 1,-1 1 0,-2 1-215,2 1 0,1 2 0,3 0 0,2 0 0,1 0 1,-2 0-1,1 0-79,1 0 1,-1 0 0,4 0 0,0-1 0,-2-2 0,1-1 194,-3 1 1,2 1 0,-1 2-1,1-1 1,-1-2 0,1-2 0,1 1-48,-1-2 0,4 3 1,-3-4-1,-1 1 1,2 3-1,-1 0-133,0-2 0,1 4 1,-5-4-1,-1 4 1,4 1-1,-1 0 1,3 0 48,0 0 1,-7 0-1,2 1 1,2 2-1,0 2 1,2-1 86,-3 2 1,-5-4-1,0 4 1,3-2-1,0 0 1,2 1 33,1 1 0,-1-5 0,4 4 0,0-4 0,0-1 0,5 0-18,4 0 0,-5 0 1,4 0-1,-2 0 1,-2 0-1,4 0 1,1-1 20,0-4 1,-2 4 0,-1-4-1,0 4 1,0 1 0,-1 0-6,-4 0 0,2 0 1,-4 0-1,1 0 1,3 0-1,0 1-142,-1 4 1,5-4 0,-4 5 0,2-1-1,2-1 1,2 0 0,2 1 16,0-1 1,-3 1 0,4-4 0,-2 2 0,1 2 0,-1-2 89,2-2 0,-4-1 0,4 0 0,-2 0 0,2 0 1,0 0 162,0 0 1,3-1 0,-3-2 0,1-2 0,2 2 0,0 2 0,-2 1-91,-1 0 0,5 0 1,-4 0-1,2 0 1,0 0-1,0 0-26,-2 0 1,1 0 0,-5 0 0,2 1 0,1 2 0,2 2 0,-2-2-35,0-2 1,-2 4-1,-2-1 1,1-1-1,1 0 1,1 0 38,0 1 1,-2 1 0,6-4 0,2 2-1,1 2 1,1-1-111,0 2 1,-4-3 0,0 6 0,1 0 0,2 0 0,2 0 0,-3-1-45,-2 0 1,3 4 0,-3-3 0,3 2 0,0 3 0,-2-1 93,-1 0 0,-4 1 0,3-1 0,1 2 0,0 1 0,-1 2 0,-1-2 121,0-1 1,2-2-1,5 1 1,-1-1-1,0 0 1,1 1-162,-1-1 1,5 5 0,0 0-1,-1-2 1,3 0 0,0 0-260,1 2 0,4 4 0,-2-2 0,2-1 0,1 2 0,1-2 0,0 2 140,-1-1 1,-3-3 0,-1 2 0,3-1 0,3-1 0,3 0 136,-1-3 1,3 0-1,-1-1 1,1 0-1,1 1 1,0-1-57,3 0 1,1 1-1,2-1 1,0 0 0,0 1-60,0-1 0,6 0 1,5 1-1,4-1 0,4 0 1,2 1 93,2-1 0,7-1 0,2-2 0,3-1 0,2 2 0,0-1 18,-2-1 0,8 1 1,-1-4-1,2 0 1,3 1-1,-2-1-360,-4 0 0,7 0 0,-8-3 0,1 3 1,-1 1-1,-4 4 0,-4 2-2835,1 5 3277,-5-3 0,11 10 1,-5-4-1</inkml:trace>
  <inkml:trace contextRef="#ctx0" brushRef="#br0">17409 11808 8381,'0'-19'-17,"2"4"6,2-3 15,-2 9 1,4-3 0,-8 5 0,-2-1-1,-4 3 1,-1 0 0,2-1 1517,1-1 1,2 2-1,4-4-429,0-1 0,0 3-959,0-2 0,-6 6 0,-3-2 1,-3 4-1,-1 1 0,-1 0 52,1 0 0,0 4 1,-1 1-1,1-2 0,0-2 1,1 1-1,1 1 964,2 1 0,5 1-874,-5-5 0,6 1 0,-3 4 1,2 3-1,-2 4 0,0 2-116,0-1 1,-3 5 0,3 1 0,-1 0 0,-4 2 0,0-2 0,-3 2-184,1 0 0,4-1 1,2 3-1,-1-4 0,2-1 1,0-1 167,3 0 1,2-3 0,1 0-1,1-1 1,4 0 0,4 1 94,3-1 0,-4-1 0,1-2 1,0-1-1,0 2 0,0-1-79,1-1 0,1 3 0,-1-5 0,-1 2 0,1 0-247,2 1 1,2 2-1,-1 0 1,0-2-1,2-2 1,1-1 145,2 0 1,6-2 0,-2 2 0,2-1 0,-1-3 0,0-1 0,0-2 218,3 0 0,-1 0 0,-2-2 0,0-2 0,-1-4 1,-1-1-109,-4 1 0,0 3 0,-1-2 0,2-1 0,-2 1 0,-1-2 0,-2 0-76,0 0 0,1 2 0,-1-4 0,0 3 0,1-3 1,-1-1-202,0-1 0,1 0 0,-1-1 1,-1 1-1,-2 0 0,-1-1 1,0 1 110,-2 0 1,4-2 0,-7-1-1,-1-4 1,-1 1 0,-2 0 111,0 3 1,0-4 0,0 3-1,0-1 1,-2 0 0,-1 0-118,-1 2 0,-5 1 0,3 2 0,-1 0 0,-4-1 0,-1 1 0,-1 1-178,0 3 1,-2-1 0,-3 4 0,-3 0-1,-1 0 1,-1 3-254,-6 2 0,1 1 0,-7 0 1,-1 0-1,-1 0 0,-1 0 1,-2 0-245,3 0 0,3 6 1,7 2-1,0 4 1,2 3-1,3 3-254,4 4 1,5 0 0,4 3-1,6 5 1,7 1 928,10 2 0,17-2 0,10-5 0</inkml:trace>
  <inkml:trace contextRef="#ctx0" brushRef="#br0">17276 12061 8286,'-5'-13'401,"1"-1"1,0 1 556,4 0 1,5-1-1,4 1 597,3 0 0,0 4-1215,-3 0 0,-5 6 0,-8-1 0,-5 2 0,-4 4 0,-4 1-66,0 1 0,-6 0 0,6-4 1,-1 0-1,0 0 0,0 0 1,2 0-36,1 0 0,2 0 0,0 0 0,-1 0 0,1-1 0,0-2-153,-1-1 0,1-5 0,0 3 0,-2 0 1,-1-2-1,-2 1 0,0-2-26,-1 2 1,4-5-1,-4 5 1,1-2-1,0 0 1,0-2-15,-1 0 0,4-3 1,-3 1-1,4 0 0,0-1 1,1-1-1,1-1 104,3-2 0,-1-5 0,5 0 0,1 0 0,0-1 0,-1 2-40,2-2 0,2-1 0,-1-2 1,-1 2-1,-3 0 0,0 1 1,-1-1-78,0 1 1,-2 1 0,-3-2-1,1 1 1,3 2 0,-3-1-99,-1 3 1,3-4 0,2 5-1,0-2 1,1-1 0,0 1 0,3 2 71,1 0 0,2 2 0,0-5 0,0 0 0,0 0 1,0-1 20,0 0 0,0-2 1,0-2-1,0 0 0,0 1 1,0-1-1,0 0-158,0 1 1,0 3 0,0 1 0,0-1 0,0-3 0,0 1-20,0 3 0,0-2 1,0 5-1,0 0 1,0-2-1,0 2 1,2-2 161,2 0 0,-2 1 0,4-4 1,0 2-1,1-1 0,2 1 1,-2 0 130,-1-2 1,5 4-1,-2-3 1,1 0 0,0-1-1,-1 0-214,2 2 0,0 4 0,1-2 0,-1 0-63,-3 4 0,1 0 1,5 1 58,-1 2 0,-4-7 1,0 9-1,1-3 1,2-2-40,1 1 0,1 0 0,-2 2 0,-2 0 0,-1-1 0,1 1 0,2 0-78,1-1 1,1 6 0,-3-1 0,0 0 0,-2 0 0,1 0-1927,2-1 1,-5 5 792,-2 5 0,-8 6 1,-3 9-114,-1 3 1,4-2 1436,-2 6 0,4 6 0,1 6 0</inkml:trace>
  <inkml:trace contextRef="#ctx0" brushRef="#br0">16809 10115 8706,'-13'-22'404,"0"0"0,4 0-1,0 8 0,6 5 1,0 2-1,6 1 1,6 3-267,3 2 0,5 8 1,1 5-1,-1 4 1,-4 1-385,-4-3 1,-2 6 0,-4 0-1,2 3 1,-3-1 0,0 1-1,-4 3-414,-2 0 0,1 1 0,-6 1 0,-1 2 661,-2 1 0,-7 0 0,-2-4 0</inkml:trace>
  <inkml:trace contextRef="#ctx0" brushRef="#br0">23421 9742 10977,'13'-13'-336,"1"1"0,-1 3 325,0 5 1,1 2 0,-1 2 0,0 0 0,1 0 0,1-1 0,1-2 0,2-2 0,-2 1 0,-1-1 0,-2 1 0,0 0 513,1-2 1,-7-2-1,-4-4 1,-7 2-1,-8 1 1,-6-1-1,-1-1-141,-1 2 1,-3-2 0,1 2 0,-4-3 0,0-1-1,-1-1 1,0 1 89,1 0 0,-2-1 0,-2 1 0,-1 0 0,0-1 0,-2 1-160,-2 0 0,2-1 0,2 1 1,3 0-1,0-1 0,-5 1 0,-7 0-328,-7-1 0,-8 2 0,-1 2 1,1 3-1,-1-1 0,2 1 0,2-2 25,3 2 1,5-5-1,-3 4 1,-1-1 0,1 2-1,-3 0 135,-2-1 1,3 5-1,1-3 1,1 2-1,0-2 1,-4 0 0,1 0 22,1 3 1,-3 0 0,3 0 0,-1-1 0,0-1 0,2 1-121,2 0 1,-3-2-1,5 3 1,1-2 0,2 1-1,1-1 1,0 1 70,0 1 1,0 1-1,0 2 1,0-1-1,0-2 1,0-1-1,0 1-40,0 1 0,0 2 0,0 0 0,0 0 0,1 0 0,2 0 33,2 0 0,3 5 0,-2-1 0,2 0 1,1 2-1,0 2-93,0-1 0,-1 5 0,4-3 1,-1 1-1,-2 1 0,1-2 1,2 1-16,1 2 1,0 1 0,2 2-1,2 1 1,0 2 0,1 0-1,1-1 2,4 1 0,-3 6 0,3-2 0,0 2 1,3 1-68,0 2 111,7-10 0,1 19 0,6-8 0,0 3 0,1 3 0,4-1 0,5 2 140,6 4 1,8-5 0,9 9-1,7 1 1,3 1 0,7 1-1,2-3-19,4-2 1,-24-19 0,1-1-1,0 1 1,1-1 0,1 0 0,1-1-1,4 2 1,0-1 0,1 0-1,1 0-1,1 0 1,0-1 0,3 0 0,1 0 0,-1 0 0,0-1 0,1 0 0,1-1 0,1-1 0,1 0 0,0-1 0,1 0 0,0 0 0,1-2-133,2 0 0,1 0 0,-4 0 0,1-1 0,3 0 1,0 0-1,0 0 0,1 0 0,-1-2 0,0 0 1,1-1-1,2-1-13,1 1 0,0-1 0,-6-1 0,1-1 0,6 2 0,1 0 0,-1-2 0,-1-1 0,-2-1 0,0-1 0,1-1 0,-1-1 0,-1-1 0,-1-1-88,-1 0 0,0 0 0,1 0 0,-1 0 1,-5 0-1,-1-1 0,0-1 0,-1-1 1,-1-1-1,0-2 0,-3-2 0,-2-1 1,0-1-1,-2-3-73,-1-1 0,-2-2 1,25-15-1,0-7 1,-8-5-1,-7-2 1,-4-4-1,-10-1-4,-7-5 1,-11-7-1,-13-2 1,-8-2-1,-15-5 1,5 35-1,-4 1-153,-4-3 0,-3 1 1,-5 0-1,-3 0 0,-4 3 1,-2 2-1,-3-2 0,-2 1 1,-4-1-1,-1 2 1,-4-1-1,-1 2 0,-3 0 1,-1 1 24,-2 0 1,0 2-1,1 5 1,-1 0 0,1-1-1,0 0 1,1 2-1,0 2 1,3 2 0,1 1-1,0 1 1,0 2 0,4 2-1,1 2-117,3 2 0,1 2 1,3 2-1,0 1 0,4 2 1,1 2-1,1 0 0,1 1 1,-37 7-1,7 9 406,5 5 0,-1 8 0,6 4 0,2 3 0,1 5 0</inkml:trace>
  <inkml:trace contextRef="#ctx0" brushRef="#br0">22341 11728 18214,'14'0'109,"-1"0"0,-4 0 0,0 0 1,1 0-1,1-2 140,-3-2 1,3 1-1,-5-4 1,0-1-197,0 1 0,-2 2 1,-6-2-1,0 0 270,-3-1 1,-4 4 0,3-4 0,-1 2 0,-2 2 0,0-1 50,0 1 0,0-5 1,-4 3-1,0-1 0,-1-2 1,1 0-148,0 0 0,-2 5 0,-1-4 0,-2 1 0,2 0 1,-1-4-1,1 1-7,-2 1 1,-6-3 0,2 3 0,-3-1-1,-3 1 1,-2 3-96,-1 0 0,-4 5 1,2-4-1,-1 2 1,-3 0-1,0-1 0,0 1-171,1 1 0,5 2 0,-3 0 0,2 0 1,2-1-1,2-2 280,1-2 0,1 1 0,0 4 0,1 0 0,0-1 0,-5-2 0,-1-2 157,-1 2 1,-4 2-1,2 1 1,-1 0-1,-5 0 1,0 0-338,-3 0 0,0 6 0,0 3 1,-2 1-1,-2 0 0,2-1 1,-1 3-16,1 4 1,6-1 0,1 3 0,3-2 0,6 0 0,2 2 0,5-2 23,4-1 1,3 3-1,4 0 1,2 0-1,4-1 1,4 3 0,1 0-64,0 4 0,1 1 0,4 2 0,4 1 0,2 2 0,3 4 0,-1 4 0,3 1 0,5 8 0,9 2 0,7 1 0,10 7 0,-20-29 0,1 0 0,2-1 0,2 1 0,6 2 0,1 0 0,3-2 0,1-2 0,3 1 0,1 0 0,3 1 0,2-1 0,2 0 0,2-2 0,-1 0 0,2-1 0,7 2 0,1-2 0,-1-1 0,1-1 0,2-1 0,1-1 0,0-1 0,2-1 0,-2-2 0,1-1 0,-1-1 0,1-1 0,-2-2 0,0 0 0,-3-1 0,-2-1 0,-1-2 0,0 0 0,-3-1 0,-1 1 0,-1-1 0,-1 0 0,-1-1 0,-1-1 0,-2-2 0,0 0-29,-1-1 1,-1 0-1,-2-1 1,-2 0-1,-3-1 1,-1 0-1,-3 0 1,0-2-1,30-9 1,-7-7-281,-7-8 1,0-9-1,-13-2 1,-5-6 0,-5-10-1,-9-4 1,-6-8 117,-8-5 0,-13 0 0,-10-3 0,3 36 0,-4 0 0,-4-1 0,-3 1 0,-4-2 0,-3 0-59,-3 1 1,-3 1 0,-5 0 0,-3 2 0,-4 3 0,-1 1 0,-3 0 0,-1 2 0,-3 0 0,-2 2 0,-4 1 0,-2 1 0,-1 1 0,0 1-126,0 1 1,-1 1 0,0 2 0,1 2 0,2 1 0,1 1 0,2 3 0,0 1 0,-1 1 0,-1 1 0,2 2 0,-1 2 0,0 0 0,0 1-154,4 2 0,0 2 0,3 3 0,0 2 1,4 1-1,1 3 0,3 2 0,2 2 1,3 3-1,2 1 528,1 3 0,2 2 0,0 0 0,2 3 0,2 4 0,2 2 0,0 1 0,1 1 0</inkml:trace>
  <inkml:trace contextRef="#ctx0" brushRef="#br0">22941 14527 21743,'14'-8'-4543,"-1"4"4536,0 2 1,-4 4 0,0 1 0,1 1 0,2-1 0,2-1 474,-1-2 1,-6-2-1,-1-1 1,-1-3-179,-1-1 1,0 2-1,-5-2 1,-3 0-1,-4-1 1,-2-2 200,-4-2 0,7-1 0,-9-1 0,-2 0 0,0-3 0,-3-1 1,1 2-238,-4 1 0,-6-2 0,-1-3 0,0 0 0,-1-4 0,-4-1-131,-2-2 0,-5-4 0,0-2 0,1 1 0,-1-2 0,2 1-2,-1 1 1,-1 1 0,2 4-1,2 0 1,1 1 0,1-1 28,1 0 1,-5 5 0,2 1 0,-1 1 0,-4-1 0,-1-1 0,-2-1-151,0 1 1,2 1 0,-4-4 0,0 2 0,1-3-1,-1 3 1,0-1 67,1 3 1,-3-4-1,2 3 1,-2-2 0,1 1-1,3 2 154,1 2 1,-5-4-1,2 6 1,-1-1-1,0 0 1,1 0-167,-1 2 0,2-3 0,-1 1 1,0 0-1,-1 0 0,0 1 0,-2-1-59,1-1 1,1 4 0,-2-3 0,0 2 0,4 1 0,-1-1 44,3-1 1,0 10 0,-6-6 0,2 1 0,2 1 0,1 1 0,1 3-53,0 1 0,-4 0 0,1 3 0,-2-2 0,0 2 0,-1 2-142,-3 1 1,-3 0-1,0 0 1,-2 0 0,-3 0-1,1 0 167,-1 0 1,-6 0 0,0 0 0,2-1 0,-1-2 0,3-3 53,0-2 1,1-1 0,8-3-1,-1 2 1,4 1 0,3 0 0,1 0-41,1 1 1,-2 5 0,6-3 0,-1 1-1,1 1 1,-2 1 0,-1 1-203,-4 2 0,-1 6 0,-2 2 0,-3 1 0,-2-1 0,0 3 73,0 1 0,-8 5 1,3 1-1,2-1 1,1-1-1,5 0 1,1 2 9,2-2 0,10 0 0,3 2 0,3 3 0,4 0 0,5-2 0,6 0-64,3 3 1,-4 4-1,7 0 1,3 1-1,4 1 1,3 2 17,3 1 1,2 6-1,4 0 1,5 6-1,12 7 1,8 5 182,7 3 1,-13-27-1,1 0 1,2-1-1,2-1 1,3 1-1,2 1 1,4 1-1,2-1 1,3 2-1,1 0-26,1 0 0,1 0 0,4 2 0,2 0 0,3-1 0,1 0 0,1-1 1,1-1-1,3 1 0,2-1 0,0 0 0,1-2 0,2 1 0,2-1-16,2 0 1,0-2 0,-6-4-1,1 1 1,5 2 0,1 1-1,1-2 1,0-1 0,0-1-1,2-2 1,-22-7 0,0-1 0,1 0-1,0 0 1,0-1 0,1 0 126,-1 1 1,1-1 0,0 0 0,7 0 0,0 0 0,0 0 0,-5-1 0,0 0 0,-1-1 0,0 0 0,1-1 0,-1 0 0,1 0-1,-1-1 1,0 0 0,-2 0 0,0 0 0,0 0 72,23 5 1,0-1 0,-22-5-1,0 1 1,-1-1 0,19 4 0,-1 0-1,0-2 1,0 0 0,0 1 0,-2-1-1,-3 0 1,-2-1-243,-2 1 0,0 0 0,2-2 1,-2 0-1,-8-3 0,-1 0 0,0-1 1,-1 0-1,0-1 0,-1 0 0,-2-2 1,-2 1-1,0-1 0,-1-1 1,-3 0-1,0-1-111,-1-1 0,0-1 0,31-9 0,-3-7 0,-7-2 0,-4-5 1,-3-6 162,-3-3 0,3-12 1,-10 2-1,-1-5 1,-1-4-1,-5 1 0,-5-3-190,-5-6 0,-15 7 0,-5-9 0,-11-1 0,-16 0 0,4 30 0,-5 0 0,-5 1 0,-4 0-198,-5-1 1,-4 2 0,-5 2-1,-4 3 1,-3 0 0,-3 1-1,0 2 1,-2 1 0,-4 1 0,-1 0-1,-1 2 1,0 1-129,-2 1 0,0 1 0,-2-1 0,-1 1 0,0 2 0,1 2 0,-3 0 0,0 2 0,-3 0 0,-1 1 0,1 2 0,0 1-171,2 1 0,1 2 1,0 0-1,0 2 1,6 3-1,2 0 672,-1 0 0,2 0 0,5 2 0,1 1 0,-4-1 0,0 0 0,3 0 0,0 1 0</inkml:trace>
  <inkml:trace contextRef="#ctx0" brushRef="#br0">17343 16126 9829,'-8'-25'0,"2"-5"0,2-1 406,-1 4 0,-1 7 0,3 6 50,-1 1 1,0 0 0,4-1 0,1 2 133,3 4 1,5 2 0,8 4 0,3-1 0,4-1 0,4 1-167,0 1 0,8 4 0,2 1 1,5 1-1,0 1 0,-1-1-377,-2 1 0,-2 5 1,-2-3-1,-5 2 1,-4 0-1,-5 1 1,-6 2-305,-6 2 1,1-1 0,-8 2 0,-5 1 0,-7 2 0,-7 0 193,-6 1 0,-3-4 1,-3 4-1,-1-1 1,1-1-1,5 0 404,2-2 0,3-2 0,6 0 1,3 0-1,8 2 0,8 2 112,11 0 1,12 1 0,7-5 0,4 2-1,5 2 1,2 0-127,2 0 1,-4 2 0,-3 0 0,-6 0 0,-6 1 0,-4-3-339,-5 3 0,-7-4 1,-8 5-1,-1-2 1,-5-3-1,-5-1-842,-9-2 873,-7 1 0,-15-1 0,-4 0 0,-2-1 0,-8-1 1,-3-3-125,-1 3 0,-3-5 0,8 0 0,1-2 0,4 2 0,6 0 0,7 0-881,6-3 1,5 3 0,7 0 0,5 1 0,10 3-820,13 2 0,18 3 1,20 1 1782,6 2 0,-19-11 0,1-2 1,3-2-1,-1 0 0</inkml:trace>
  <inkml:trace contextRef="#ctx0" brushRef="#br0">19422 16126 9775,'0'-33'-567,"-6"8"1487,-3 3 1,-3 13 0,-1 16 0,0 4 0,-2 5-1,-3 2 1,-4 4 0,-3 2-4,-2 4 0,0 7 0,-1 2 0,-1 8 0,-1 5 0,5 4-950,6-3 0,10-2 1,4 0-1,5-6 0,5-6 1,5-6-1,5-4-312,3-5 0,1-3 1,-1-7-1,2-3 1,3-5-1,-1-2 1,0-2 61,-1 0 0,4 0 1,-4-2-1,-1-2 1,0-3-1,-3-1-676,1 4 0,6 2 0,0 2 0,4 0 1,6 0 921,4 0 1,5 6 0,11 2 0</inkml:trace>
  <inkml:trace contextRef="#ctx0" brushRef="#br0">20195 16606 8272,'-15'-55'1016,"2"10"0,9 20 102,-5 10 0,-3 8 0,-1 7 0,1 2-755,3 2 1,-2 3-1,7 7 1,1-1-1,3 0-357,4 1 1,2-1 0,5 0 0,-2 1 0,1-2-1,2-2 1,1-1-105,1 1 0,-1 0 0,0 1 1,-1-2-1,-3 1 0,-5 2 640,-2 1 1,-5 1 0,-5-3 0,-6 0 0,-7-2-1,-6 1-594,-2 2 1,-4 0-1,3-2 1,-1-1 0,3 0-1,4 0 1,7-2-1146,2-1 0,3 0 0,6-3 0,12 1-424,15-1 0,10-3 0,12-4 1621,6-5 0,0-9 0,10-2 0</inkml:trace>
  <inkml:trace contextRef="#ctx0" brushRef="#br0">20715 16339 10079,'6'-52'0,"1"5"2580,1 7 1,4 13-1877,-3 14 0,-2 6 0,0 8 0,-1 5 0,-3 6-523,-1 4 0,-2 9 0,0 0 0,-2 8 0,-2 5 0,-7 8 0,-5 5-1140,-6 2 1,3-1 0,-1-3 0,3-5-1,-1-4 1,2-6-547,1-7 0,1-2 0,1-9 0,1-5 1505,3-10 1,3-8-1,8-11 1,1-4-1,3-3 1,1-4 892,4-2 1,5 8 0,2-4-1,-2 3 1,0 4 0,1 3-1,0 5-720,0 4 0,2 5 0,0 0 0,0 6 0,2 7 0,0 5-295,3 3 1,1 5-1,1-1 122,1 4 0,6-6 0,1 0 0</inkml:trace>
  <inkml:trace contextRef="#ctx0" brushRef="#br0">21088 16739 10007,'-13'-6'1044,"6"-1"1,2-7 0,2 1 0,0 0 72,-1-1 0,-1 1 1,7 1-1,2 5 1,5 5-1,3 7-1145,1 2 1,2 2 0,1 6-1,2 0 1,0 1 0,0-3 0,1 1-2038,2-4 0,-5-1 0,2 0 1974,-3-5 1,-8-4-1,-3-4 1,-2-5-1,-2-3 1476,0-1 0,0-1 1,1 2-1966,4 4 0,2 8 0,7 8 0,-1 4 0,0 3 0,2 1 0,1 4 580,2 0 0,6 3 0,-3 3 0</inkml:trace>
  <inkml:trace contextRef="#ctx0" brushRef="#br0">21648 16779 12600,'0'-24'0,"2"-2"0,1-1 0,3 2 0,1 3 0,3-1 0,1 3 770,-2 2 0,5 3 0,-3 3 0,-1 3 0,3 5 0,2 2 0,3 2 0,0 0-1851,1 0 1,2 6 0,5 3 0,1 3 0,0 1 0,-2 1 1080,-3-1 0,9 0 0,-3 1 0</inkml:trace>
  <inkml:trace contextRef="#ctx0" brushRef="#br0">22101 16552 10029,'-7'-25'0,"1"3"0,2 4 0,-2 5 0,-2 4 803,-2 5 0,0 8 1,-1 6-1,2 7 1,-1 5-1,-2 3 0,-1 2-977,-1-1 0,7 2 1,3 4-1,2 3 0,2 4 1,0-1-1,0-2-5380,0-5 5554,6-3 0,1-1 0,7-1 0</inkml:trace>
  <inkml:trace contextRef="#ctx0" brushRef="#br0">22368 16739 8207,'0'-43'2591,"0"3"1,0 12-2518,0 19 1,0 9 0,1 12-1,4 0 1,5 0 0,7 4-148,5 3 0,4 3 0,4 5 0,1-2 0,-3-1 0,-2-3 0,-7-2-290,-4-3 1,1-1 0,-9-2 0,1 1 0,-4-1 1040,-2 0 0,-7-4 1,-1-2-1,-1 1 1,-4-2-1,-2 1 0,-3-1-199,-2 0 0,-6 4 0,4-1 1,-4 5-1,-1 2 0,-5 3 0,-1 2-6414,-2 3 5935,-4 1 0,-3 7 0,-7 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8705 5717 8419,'0'-9'0,"0"1"-74,0-3 1,0 7-1,0 4 1,0 7-1,0 5 1,1 0 282,4-3 1,2 1-1,6-5 1,1-2-1,0-2 1,3-1 0,2 0-1,2 0 80,2 0 1,3 0 0,0 0 0,-1 0 0,-1 0 0,-2 0 0,2 0-191,1 0 0,-3 4 0,-1 1 1,0-1-1,-2 1 0,2 1 1,-2 0-63,0 0 0,1-2 0,-4-4 0,3 0 0,2 0 0,3 0 0,1 0 78,1 0 0,1 0 1,0 0-1,1 0 1,3 0-1,3 0 1,2 0-12,-1 0 0,-1 0 1,3 0-1,-1 0 1,1 0-1,0 0-47,-2 0 0,2 0 0,-4 0 0,0 0 0,1 0 0,-2 0 0,2 0 492,0 0 0,-2 0 1,2 0-1,-2 0 1,-1 0-1,0 0-37,0 0 0,1-1 0,-6-2 1,1-2-1,0 2 0,-1 2 0,1 1-81,0 0 1,-1 0 0,1 0 0,0 0 0,1 0 0,1 0 0,2 0-170,-1 0 0,-2 4 0,-1 1 0,1-2 0,2-2 0,1-1 0,-2 0 218,-1 0 1,-1 0-1,1 0 1,2 0 0,1-1-1,-1-2 6,-2-2 1,3-4 0,0 5 0,-1-1-1,-1 1 1,1-1 0,1 2-443,-1 2 1,-2 0 0,-2-2 0,2-2 0,2 2 0,1 2-45,-1 1 0,4 0 0,0 0 0,1 0 0,0 0 0,-1 0 0,0 0 0,3 0 0,1 0 0,4 0 0,1 0 0,1-2 0,-1-2 0,0 1 0,1-6 0,-5 4 0,4-2 0,0 0 0,-2 1 0,-1-2 0,-3 2 0,-1 0 0,-5 1 0,3 2 0,-1-2 0,-2 2 0,0 2 0,1-1 0,2-2 0,2 2 0,4-2 0,-1 2 0,-2 2 0,-2 0 0,1 0 0,-2 0 0,3 0 0,-5 0 0,1 0 0,1 0 0,-1 0-33,-1 0 1,-1 0 0,-3 0 0,2 0 0,1 2 0,-1 1 0,-1 3-2147,2 1 0,-2 4 2027,2 6 0,-3-2 0,-1 4 0</inkml:trace>
  <inkml:trace contextRef="#ctx0" brushRef="#br0">18929 6237 8462,'1'-21'0,"2"4"0,3 3 0,2 5-289,2 5 1,-3-2-1,1 0 1,-2-1 0,-3-4-1,-2-1 1302,-1-1-770,0 6 1,2-4-1,1 8-52,1 5 0,-1 10 1,-7 8-1,-5 1 0,-3-2 1,-3-1-49,-3 0 0,-3 0 0,-7-5 0,-1 0 0,-2 1 1,0-1-1,-2 0 100,-3 1 1,-1-2 0,0-2 0,3-3 0,0 1 0,2-1-78,-1 4 0,2-4 1,3 3-1,-2 4 0,-1 2 1,0 2-1,0-1-198,0 1 0,-2 6 0,4-3 1,-4 2-1,-1 1 0,-3 1 0,-2-1 127,-1 1 1,0 0 0,0 0-1,2-1 1,-1-3 0,2 0 0,-1-2 49,1 0 0,4 0 0,-1-2 0,0 2 0,1 0 0,1 0 0,2-1-124,2 1 1,-1 1 0,-1 3 0,2 0 0,-2-1 0,2 0 0,-2 0 0,1 2 5,-2 1 0,-6 2 0,1-1 0,-2 1 0,-4 0 0,1-1 26,1 1 1,-3 0-1,7-1 1,-1-1-1,0 1 1,3-3 0,0 2-1,1-1-17,1 1 0,1 1 1,3 0-1,-1-1 0,1-1 1,3-2 25,0 2 0,0 0 0,-3 1 0,-2-1 0,-1 2 0,0-1 0,0 2 20,0-3 0,-1-1 1,6 4-1,-1 0 1,0-1-1,1 1 1,-1 0-102,0-1 0,1 1 0,1 0 0,1-1 0,3 1 0,2 0 0,3-1-53,1 1 0,1-5 0,1 0 0,0 2 1,0 0-1,1-1 0,1 0 132,2 0 1,1 4 0,-7 3-1,-2 1 1,0 0 0,0 0 50,3 0 0,-4 4 0,0-2 0,0 0 1,0-1-1,2-1 0,3 0-115,2 1 1,4 0 0,-3-2 0,2 2 0,2 1 0,3-1 0,2-2-11,1-2 1,6 3-1,1 0 1,2-1-1,0-2 1,1 0 0,2 2 34,2 1 1,-1 0 0,0-3 0,1 2-1,-1 1 1,-1 0 129,-3 2 0,2-5 0,-3 4 0,1-1 0,-2 2 1,1 0-1,-1 1-118,3 0 1,2-5 0,2 4-1,0-1 1,4 3 0,4-1-1,5-2 59,4 1 0,-1-1 0,5 4 1,2-4-1,2 0 0,1-1 0,-2-2-24,-2-1 0,1-2 1,-6-3-1,-1-1 1,-2 2-1,-3 1 0,-3 2 1,2-5 0,-5 0 0,0 1 0,2-1 0,0 0 0,3 0-34,1-1 0,-2 3 0,3-5 1,2 0-1,0 0 0,1-1 1,3 0 18,3 0 0,4-1 1,1-2-1,-2 2 0,-1 0 1,-3 0-9,-1-3 0,2 0 0,-4 1 0,-1 1 0,-3 2 0,-4-1 0,0 1-42,0 0 0,-3 4 1,-1-3-1,-1 2 0,1 1 1,2 1-39,2-1 1,3-1 0,2 1 0,3-3 0,4-1-1,4 1 1,2 0 217,4 1 1,-4 2 0,5-5 0,-1 0-1,-1-2 1,-1-2 0,-2 0 2,-1 1 0,-4 0 0,-3 3 0,-2 0 1,-3 0-1,1-1-272,0 2 1,-1-2-1,-2 6 1,1 0 0,0 1-1,-1-1 1,2 0-22,4-1 1,2 3 0,6-7 0,1 0-1,4-3 1,3-2 0,3-1 98,-2-2 1,1-5 0,-6 3 0,-1 1 0,-3-2 0,-4 1 185,-5 0 1,-3-2 0,-3 2-1,-2 1 1,-4-1 0,-1 4-1,-1 0-241,0 3 1,2-1-1,0 2 1,2 1-1,3 3 1,1 1-1,3 0-285,3 1 1,-1 1 0,5 3 0,2-1 0,2-2 0,1 1 289,0-3 1,-2 1 0,-1-5 0,-3 2-1,-1-2 1,-2-1 0,0-3 288,0-3 0,-1 3 0,-6-3 0,-4 3 1,1 1-1,0 0 0,2 0-224,3 1 0,0-1 0,1 0 1,0 2-1,1 2 0,1-1-184,2-4 0,2 0 0,-3-8 0,1 0 0,-2 1 0,1-1 0,0-1 315,1-1 0,0-8 0,-5-3 0,1-3 0,0-3 0,-1-2 0,1-4 253,0 0 0,-5-6 0,0 2 0,2-6 0,1-4 0,2-5 1893,-1-3-2166,1-2 0,3-4 0,1-2 0,0-1 1,4-3-1,0 3-411,-1 0 1,6-5-1,-3 6 1,-2 1 0,-1-1-1,-4 3 1,-2-1-324,-1-2 0,-11 3 0,-3-4 0,-2-3 0,-2 0 1,-2-1 605,-1-2 150,-2 3 1,1-8 0,-1 3 0,1 1-1,-1-3 1,1 1 145,-3 2 1,6-6-1,-1 10 1,2-1-1,0-2 1,0 5-1,0 1-340,0 6 1,-5 3 0,4 3 0,-2 0 0,-4 2 0,0 1-270,-2 1-1,-2 1 1,0-5 0,-6 0 0,-2 1 0,-5 1 0,-1 1 94,-4 0 1,4-8 0,-5 7-1,2-1 1,1-2 0,1 2-1,-1-1 364,1 3 1,3 0 0,0-1 0,1 1 0,1 1 0,2-1 0,1 0-41,-1 1 0,-2-2 0,-3 2 0,-3-1 0,-4 0 0,-2 3-250,2 2 1,-8-4 0,4 5 0,-2 2 0,-2-1 0,0 0 0,-1-1 98,2 2 1,-1-4-1,2 0 1,-2 1-1,2-2 1,-2 0-1,4-3 115,2-2 1,-1-5 0,4-1 0,-1 2-1,1 2 1,2 1 8,3 0 0,1 1 1,0 2-1,-1 3 1,-2 0-1,0 2 0,0-1-98,1 4 0,-7-4 0,2 0 0,-3 1 0,-2-1 0,-1 2 0,-2 0-7,-1 0 1,0-5 0,3 4 0,0-1 0,-1-1 0,4 2 71,0-1 0,4-2 0,1 2 0,0 0 0,3 1 0,-1 1 0,-1 0 21,-2 0 0,3-2 0,-3 3 0,1-1 0,-1 2 0,-3 0 0,-1 3-162,-2-1 1,-1 2-1,-4 1 1,-7 2-1,-5-2 1,-4-1-34,-2-1 1,-2-1 0,-3 0 0,0 1 0,1-3 0,2 0 0,1-2 191,4 1 1,3 1-1,8-1 1,4-1-1,0 1 1,1 2-1,3 3 0,4 3 0,-1-2 0,5 5 1,-3 1-1,3 2 0,0 5 1,4 4-1157,1 4 0,2 3 0,0 6 0,-1 10 0,2 12 1102,4 11 0,2 21 0,6 3 0</inkml:trace>
  <inkml:trace contextRef="#ctx0" brushRef="#br0">16863 10648 8281,'0'-20'0,"0"2"0,0-1 369,0 1 0,0 0 0,0 5 0,-2 1 0,-2 3 0,-5 5-131,-3 2 1,-3 1-1,-1-2 1,-3-2-1,-2 2 1,-3 2 0,-1 1-1,-3-2 109,-3-2 0,1 2 0,-4-2 0,1 2 0,4 2 0,1 0 317,1 0-660,0 0 1,2 6 0,2 3 0,2 2 0,2 0 0,2 1-94,2 3 1,2 1-1,-2-1 1,-1 3 0,-3 4-1,-2 3 1,-3 1 213,-1-4 0,-2 3 1,1-3-1,-2 3 0,-2 2 1,-3-2-1,1-1 166,-1-2 0,-2 0 1,2 6-1,1 2 0,-2 1 1,2-1-273,4-2 1,-4 3 0,8 2 0,2-1-1,0 2 1,2-1 0,0 1-133,-1 0 0,3-3 1,-3 5-1,1-1 1,0 1-1,0-1 0,0 1 303,1-2 1,-5 0 0,2-3 0,-3 3 0,-2 0 0,2-3 559,3-3 0,-2 3-592,6 0 0,-4 1 0,4-6 0,1 1 1,-1 0-112,0-1 1,-1 2-1,3 3 1,-2 5 0,2 1-1,1 0 1,1-1-36,1 1 1,1-5-1,2 1 1,1-2-1,0 0 1,0-2 227,0 0 0,0 3 1,-4 4-1,0 2 1,1 2-1,2 0 1,1 0 118,-2 0 0,4 0 1,-1 2-1,3 1 1,2 1-1,1-1-377,2-2 0,0 2 1,0-3-1,0-4 1,0-4-1,0 1 1,0 1 555,0 3 1,0 8 0,0 6 0,0 9-1,0 8 1,0 1-719,0-1 0,0-1 1,0-9-1,0 0 1,0-8-1,0-6 0,0-4 279,0 0 1,0 2 0,2 2 0,2 8 0,3 7-1,2 8 1,0-1 239,2-2 1,2 1 0,3-4 0,2-3 0,-2-6 0,-1-9 0,-2-2-712,1 0 0,-2-2 1,-2 7-1,-1 0 1,0 1-1,0 2 604,-1 0 0,-3-5 0,2 4 0,1-2 0,-1-3 0,4 0 0,2 1-460,5 5 1,-2 3-1,6 2 1,3 4-1,3 1 1,5 1 19,1-3 0,2-6 0,4 2 0,0-7 0,0-5 0,0-1 0,0 0 182,0 0 1,-6-6-1,-3-3 1,-3-1-1,-1 0 1,1 1-1,1-2-40,2 0 0,6-3 0,-1 1 1,1-2-1,2-1 0,-1-2-271,4 2 1,-1-5 0,-2 0 0,-2-1 0,3 0 0,0-1-1,2 1 280,0 0 0,-1 0 1,-1-5-1,0 0 1,0 1-1,2-1 1,-1 0 233,-1 1 1,8-5 0,-7-2 0,4-1 0,1-3 0,-2-2 0,0-1-125,1 0 0,4 0 0,-3-1 1,1-4-1,2-3 0,1-4 0,2-2-49,3 1 0,1-2 0,-2-2 0,-1-6 1,2-2-1,-1-2 123,0 1 1,-2-2 0,-11-2 0,1-3 0,-5-1 0,-3-1 298,-5 1 0,-2-5 0,-3 4 0,-4-4 0,1-1 0,-2 0 0,2-1-300,0-4 1,1-3 0,3-7-1,0 0 1,-1 3 0,1 2 0,-1 1-194,1 0 0,0 6 0,2-3 0,-2 2 0,-1-2 0,-2-1 0,0-2-78,-1 1 0,-2-4 1,-7 4-1,-1-4 0,-4-2 1,0 3-1,-1 0 234,0 2 1,-1 1 0,-5-6 0,0 1 0,0 0 0,0-2 44,0-3 1,0 3 0,0-2-1,0 0 1,0 0 0,1-6 0,4-2-308,3-1 0,6 2 0,1 0 0,-1 0 0,-2 4 0,-1 1-43,-4 1 1,0 0 0,-4 5 0,2 1 0,-2 2-1,-3 1 1,-5 1 274,-4 5 0,-2-5 0,-3 6 0,2-2 0,2-2 0,3 3 103,1 1 0,-3 2 0,4 0 0,2 0 0,2 0 0,2 2 0,2 1-443,2 1 1,4 2-1,-3-3 1,0 3-1,-1 2 1,-2 1 0,-1-1 101,-2 1 0,-6-4 0,-3 4 0,-3 0 0,-1-1 0,-2 1 119,-3 2 0,2-1 0,-5 1 0,2-3 0,3 1 1,1 2-1,3-1 92,3 1 0,-1 2 1,5-7-1,1 0 1,0 1-1,-1-1 1,2 2 18,2-1 0,1-4 1,0 1-1,0-1 0,0 0 1,0 2-31,0-2 1,0 3 0,-2-2 0,-2 1 0,-5-1 0,-5 2 0,-2 0-149,-2 0 1,-1 3 0,3-3 0,-2 1 0,2 4 0,0 0 0,1 3-8,1-1 0,-2 0 0,7-1 0,-1 0 1,-1-1-1,3 0 128,-3 0 0,4-1 0,-1 4 0,1-1 0,0 0 0,-4 1 0,-1-1 39,-1 0 0,-2 1 0,-3-1 0,-4 2 0,-3 1 0,-3 3 0,-3 2-87,-5 3 0,-2-3 0,-4 1 0,-1 2 0,-3 1 0,1 3-76,-1 3 1,-5-3-1,2 5 1,-1-2 0,-2 0-1,2 0 1,-2 2-5,2 2 1,1 2 0,0 0-1,4-1 1,7 1 0,4 1 0,6 2-598,3 0 1,-2 5 0,9 2-1,2 5 1,2 9 0,6 8 730,3 11 0,-2 6 0,-1 8 0</inkml:trace>
  <inkml:trace contextRef="#ctx0" brushRef="#br0">13330 13500 8541,'0'-38'0,"0"4"3136,0 7-2850,0 6 0,0 20 0,0 7 1,0 9-1,2 7 0,1 5 0,3 4 3,1 4 0,0 2 0,5 2 1,0-1-1,3 2 0,1-3-308,3-4 1,-4-5 0,4-1 0,-1-2 0,0-3-343,-2-4 1,-7-11 0,-6-7-1,-6-9 231,-6-7 1,-3-2-1,-2-7 1,-3-5 0,0-1-1,0-3 1,4 0 364,4-3 1,3 5-1,6-1 1,0 3-1,2 2 1,2 5 11,5 2 1,9 0 0,2 6 0,3 3 0,-3 2 0,1 3 0,0 2-62,3 4 1,1 2 0,0 4 0,-3 4-1,-3 4 1,-1 5 0,0 2-437,-2 1 1,-2 7 0,-4-4 0,-1 0 0,0 1 0,-2-1 99,-2-2 1,-4 1 0,-1-5 0,0-1 0,0-3 105,0 0 1,0-1 0,0 0-1,0 1 162,0-1 1,0 2 0,0 1 0,-1 2 0,-4-2-1,-4 0 157,-3 2 0,-7 3 0,-2 4 0,-2 0 0,-2-1 1,-4 1-142,1-1 1,2-6 0,2-1 0,3 0 0,2-1 0,1 2-782,-1-2-113,10-1 1,-9-6 0,11 0 0,-1 1 0,4 2-1,2 3 760,2 2 0,18-2 0,4 4 0</inkml:trace>
  <inkml:trace contextRef="#ctx0" brushRef="#br0">14050 13714 8247,'-15'-55'579,"-3"15"0,17 22-473,-4 18 0,8 2 0,3 5 0,2 2 0,4 1 0,2 5 219,4 0 0,0 4 1,-3 0-1,1 1 0,2-1 1,-3-1-1,-3-1-52,-4 1 0,-5-5 0,0-5-172,-6-2 0,-4-9 0,-6-10 1,-1-7-1,1-5 0,0-3-98,-1-5 1,5-11-1,1 3 1,-1-2-1,1-2 1,2 4 0,2-1 379,-1 5 0,1 3 0,4 9 1,0 1-1,1 5 0,2 3 0,2 4 100,-2 0 0,0 6 1,1 2-1,5 2-536,3 2 0,1 5 0,1 2 0,-1 3 0,2 5 0,1 0-315,2 0 0,0-2 1,-5 0-1,0 1 1,-1-1-1,-2-1 1,-2-2 128,-2-1 1,0-4 738,-2 4 1,-1-6 0,5 2-203,-3 1 0,0 2 0,-5 5 0,0 2 0,0 1 0,0 3-224,0 2 0,-5 1 0,0 5 0,-1 0 0,-2-1 1,1 1-1,-2-2-622,2-3 0,-4 2 0,5-5 0,-1 1 0,-4-1 0,0-3-256,-3-1 0,2-6 0,2-2 1,3 1-1,-1-2 0,2 1 804,0 0 0,2 8 0,4 6 0</inkml:trace>
  <inkml:trace contextRef="#ctx0" brushRef="#br0">13783 14567 8274,'0'-14'0,"0"1"181,0 0 0,11-1 0,4 1 0,4 0 120,5-1 0,1-3 0,3-3 1,1 1-1,3 0 0,-3 2 1,-1 4-1,-1 3 234,0 1 1,-7 6-1,-2 0 1,-5 6-1,-4 6-291,-4 3 1,-10 5 0,-6 4 0,-9 3 0,-6 4 0,-3 0-17,1 0 0,8-1 0,2-2 0,3-1 0,3-3 0,3-1 0,5 0-300,2-1 0,14-3 0,7-6 1,11-2-1,10-2 0,10-3-541,11-2 1,4-1 0,-25 0 0,0 0 0,4-1 0,0-1 612,3-2 0,0-1 0,4-1 0,-1-2 0,4-6 0,-1 1 0</inkml:trace>
  <inkml:trace contextRef="#ctx0" brushRef="#br0">21555 8076 7834,'0'-26'0,"0"0"0,0 4 482,0 4 0,0 4 117,0 0 1,0 8 0,0 6-286,0 8 0,0 10 0,0 4 0,0 4 1,0 6-1,0 2 0,0 1-63,0 1 0,0-7 0,0 2 0,0-2 0,0-3 0,0-1 1,0-2-428,0-6 1,0-2-1,1-3 1,2-2-35,2-1 1,-1-9-1,-4-3 1,0-10-1,0-6 1,2-5-1,1-1-95,1-2 0,1 1 1,-4-1-1,2 0 0,1 2 1,1 3 646,1 4 1,-5 3 0,4 2 0,-2 1 77,1 3 0,4 3 1,5 6-1,0 2 1,1 2-1,-1 5-316,0 3 0,0 1 0,1-1 0,-1-2 0,0-1 0,1 2-231,-1 1 0,0 1 0,-1 0-28,-3 1 1,-3-6 0,-7 0 0,-4-1 0,-4-1 0,-4 0 240,-5-3 1,3 3 0,-2 0 0,2 0 0,1 0-1,1-2 1,1 2 73,3 3 0,2-2 0,4 2 0,-1 2 1,1 0-303,1 3 0,-2-1 0,-1 0 0,2 1 0,2-1 1,-1-1-1,-1-2-451,-1-1 1,-5 0 0,5 4 0,1 1 0,1-1-35,2 0 0,11-1 0,3-1 627,6-3 0,2 1 0,4 5 0</inkml:trace>
  <inkml:trace contextRef="#ctx0" brushRef="#br0">22141 8343 8678,'14'-40'1415,"-1"9"-1141,0 9 0,-4 14 0,-1 5 0,-2 6 0,-3 6 0,-2 3 0,-1 1-163,0 0 1,0 7 0,0 0 0,0 3-1,0-1 1,0 0-308,0-1 0,-4-2 0,-1-6 106,2 1 1,2-8-1,1-6 1,0-9-1,0-8 1,1-6 0,2-7 56,2-5 0,3-2 0,-2-2 1,2 2-1,1-1 0,0 2 414,-1 2 1,-3 0 0,2 6 0,-1 4 0,-1 3 0,-1 5 95,1 1 1,0 6 0,0 2-504,4 1 1,-3 3 0,0 8-1,-2 3 1,2 4 0,0 2-117,0-1 1,0 0 0,-3 1-1,3-1 1,0 0 0,1 1 58,0-1 0,1-4 0,2 0 0,-1 0 1,1-1-1,1 1 0,-1 2 10,-1 1 1,-2-4 0,2 1 0,-3 0-1,-1 0 1,-1 0 0,-1 1 207,-1 2 1,-4 2 0,-4 0-1,-6 3 1,-4 2 0,-2 0-161,-1 0 0,3 4 1,-5-4-1,0 0 0,2 0 1,0-1-247,2 1 1,7-4-1,3 3 1,1-2-1,3 0 271,1 2 0,14 0 0,3-5 0</inkml:trace>
  <inkml:trace contextRef="#ctx0" brushRef="#br0">22875 8170 8319,'-2'-39'953,"-2"12"1,1 14 0,-8 20 0,-2 10-868,-3 8 1,-14 16-1,-1 5 1,-5 9-1,-1 10 1,20-29-1,0 2 1,1 4-1,0 2 1,0 4-1,2 0-2624,-1 5 0,2 1 2538,5-3 0,1-1 0,-2-6 0,0-1 0,2 28 0</inkml:trace>
  <inkml:trace contextRef="#ctx0" brushRef="#br0">17649 7170 23102,'0'-13'-2979,"0"-1"1,0 1 3089,0 0 1,-1 7 0,-4 6-1,-4 6 1317,-3 1 1,4-1 0,-1-6-701,-2 0 0,4 0 1,-2 0-1,-1 0 1,-2 0-445,-2 0 0,1 0 0,0 0 0,-1 2 0,0 0 0,-1 4 0,0 0 48,3 0 1,2 5 0,-2-3-1,3 4 1,5 2-286,2-1 0,2 0 1,0 1-1,2 0 1,1 3-1,1 1-77,-1-2 1,3-1-1,0-2 1,0 0-1,1 1 1,1-1 332,2 0 0,2 1 1,1-3-1,0 0 0,1-2 1,1 0-1,1-2-76,2-3 1,4 2 0,-3-1 0,0-2 0,1-2 0,-3-1-228,3 0 0,-4-1 0,5-4 0,-2-4 0,-1-2 0,0-3 0,-1 1 0,0 0 0,-7-1 0,-1 1 0,0 0 0,-2-1 0,-2-1 0,-2-1 0,1-2 0,-3 1 0,4 3 0,-4 1 0,-2 1 0,-4 2-312,-3 1 1,-4 0 0,-2-3 0,0 2 0,-3 2 0,0 1 0,-1 1 373,-1 0 0,2-3 1,-4 5-1,1 1 1,-1 1-1,-3 2 0,-1 0-124,-2 0 1,2 0 0,2 0 0,0 2 0,0 2 0,-1 4-1,0 1-1097,2-1 0,7-3 1,0 4-1,7 1 0,2 2 843,3 1 1,13 7 0,5 0 0</inkml:trace>
  <inkml:trace contextRef="#ctx0" brushRef="#br0">14423 8983 18283,'-13'-8'488,"4"2"1,2 5 0,1-4 356,3-4 1,3-1 0,4 1 0,5 6 0,3 5 0,0 4 0,-2 1 0,-2 3-599,-3 2 1,4 2 0,-3-1 0,0 2 0,0 1-1,-3 3 168,-1 2 0,-2 0 0,-2 2 1,-1 0-1,-3 0 0,0 1-47,0-2 1,2 3 0,4-4-1,-2 1 1,-1-1 0,-1-2-541,1-2 1,2-3 0,1 0 72,0-1 0,0-7 1,0-6-1,0-9-64,0-7 1,0-2 0,0-7 0,0-5 0,0-2 0,0-5 0,0 0-580,0 1 629,0-2 1,-5 9 0,1-2 0,1 5 0,1 2-120,2 2 0,0 10 1,0-1 308,0 1 1,0 12 0,0 4 0,0 7-1,2 3 1,2 4 0,4 3-49,-1 0 0,5 4 0,-5-3 1,2 3-1,0 2 0,0-1-7,-2 1 0,5 0 0,-4-1 1,-1 1-1,-3-2 0,-2-1-336,-2-2 1,0-1 0,0 1 0,1-3 0,2-1-1,2 1-8788,-2 2 9146,4-5 1,1 10 0,5-6 0</inkml:trace>
  <inkml:trace contextRef="#ctx0" brushRef="#br0">20448 10462 8297,'-8'0'835,"-1"0"0,4 0 1,-2-2-114,1-2 0,3-2 0,7-4 0,5 2 0,3 2 1,0 2-1,-2-1-293,-1 1 1,5 0-1,3 4 1,1 0-1,1 0 1,2 0-174,0 0 1,3 4 0,-5 2 0,0 0 0,0 1 0,-2 1 0,-3 0-56,0 0 0,-5 2 1,-2-4-1,-1 2 1,-3 2-182,-2 2 0,-2 0 1,-2-2-1,-3-3 0,-1 1 1,-4-2-1,1 1-64,1 1 0,-3-5 0,5 2 0,-2 0 111,0-1 58,6 7 1,-1-5-1,8 4 1,5-1-1,3 0 82,1-2 1,0 5 0,1-3 0,-1 1 0,0 1 0,1-3 0,-1 3 56,0 1 0,-5-3 1,-4-1-1,-2 3 1,-2 1-181,0 1 1,-6-4 0,-3-2-1,-4-1 1,-5-1 0,-3-1-1,-3 1-276,-2-2 0,2-2 1,-7-1-1,3 0 1,1 0-1,0 0 1,2 0-607,3 0 0,-2 1 0,7 2 0,-1 2 0,0-1 0,0 2 0,3 3-4732,5 3 5530,-2-5 0,5 11 0,-7-3 0</inkml:trace>
  <inkml:trace contextRef="#ctx0" brushRef="#br0">14597 10848 16175,'0'-17'-1774,"0"-1"0,1 6 2313,3 7 1,4 8-1,5 2 1,2-2 0,3-2-1,2-1 1,4 0 0,1 0-1,5 0 1,1 2-1,3 1 117,0 1 1,-4 2 0,1-3-1,-3 3 1,-1 0 0,-2 1 0,-3-1-1,-4 2-482,-3-1 0,-8 2 0,-2 6 0,-4 1 0,-2 3 0,-5 2 0,-8 3-134,-6 1 0,-10 0 0,-3-1 0,1-3 0,-1-1 0,4-1 230,0 1 1,7-2 0,2-4-1,2 3 1,6 0-44,6 0 1,12-4 0,9-4 0,10-5-1,10-2 1,8-2-86,6 0 1,5 0 0,2 0-1,0 0 1,-3-2 0,-4-1 0,-4-1-1176,-7 1 0,-8 1 0,-9 2 1,-2 2-1,-4 2 0,-5 5 831,-5 3 0,-4 7 0,-1 2 0</inkml:trace>
  <inkml:trace contextRef="#ctx0" brushRef="#br0">15290 13247 15270,'-9'-21'-1366,"1"4"1,2 2 842,4 2 1,0 4 1204,2 0 1,0 4 0,2-2 0,2 1 0,5 3 0,3 2 0,1-1 0,0-1-218,1-1 1,3-2 0,3 3 0,-1-2 0,3 1 0,0-1 0,2 1 0,-3 1 203,0 2 0,-7 1 0,4 0 0,-3 0-770,-2 0 0,-5 1 0,-4 4 1,-2 3-1,-4 4-83,-2 2 0,-4-3 0,-5 0 0,1-2 0,2 1 0,1 2 32,-2 1 1,6 1 0,0-1 0,4 0 465,1 1 1,6-1 0,4-1 0,5-2 0,4-1 0,2 0 156,2-2 0,-3 5 0,-3-5 0,-3 2 0,-4 0-429,-1 2 1,-6 0-1,0 3 1,-6-2 0,-9-2-1,-6-1-272,-4 1 1,-10-2 0,5-1 0,-1-1-1,-2-2 1,2 1 0,-2 1-331,1 1 0,8-4 1,-4 3-1,3 0 1,2 3-1,1 3 1,3 1-3019,1 0 1,2 7 3556,-1 2 0,1 3 0,0 2 1</inkml:trace>
  <inkml:trace contextRef="#ctx0" brushRef="#br0">15663 14913 8060,'-7'-9'-1779,"1"2"1898,0 1 0,3 1 1,-5 4-1,1-2 3671,-1-1-2974,6-7 0,-6 10 0,4-2-672,-5 6 0,1 4 1,1 8-1,1 1 0,3 2 1,2-2-1,1 1-1,0 0 0,0-2 0,0 3 0,1-3 0,4-2 0,3 0 117,4 1 1,-3-1 0,0 0 0,1 1 0,2-1 0,2 0 0,-3 1-446,-2-1 1,-3 5 0,-6 0 0,0-2 0,0-1 0,-1-2-625,-4 0 0,-4 5 1,-7-2-1,-2-2 1,1-5 808,-3-4 0,6-6 0,-6-6 0</inkml:trace>
  <inkml:trace contextRef="#ctx0" brushRef="#br0">15676 14806 8722,'0'-45'0,"3"5"0,5 13 1191,5 12 1,8 9 0,-2 5 0,0-2-1261,0-2 1,7 1 0,-1 4 0,6 0 0,4 0 68,7 0 0,-2 0 0,6 0 0</inkml:trace>
  <inkml:trace contextRef="#ctx0" brushRef="#br0">6145 12128 8134,'8'-6'0,"-1"4"0,-4-4 0,3 2 0,1 0 221,2-7 1,5 5 0,-1-4-1,0 1 1,1 0 0,-1 0 0,0 0-1,1-1 2319,-1-2-1424,-6 5 0,-2 1 0,-8 7 1,-3 2-367,-2 2 0,4-1 0,-5-4 1,-1 0-436,-2 0 1,3 6 0,0 1 0,-1 2 0,-2 2 0,-1 3 0,1 6 51,3 0 0,-2 10 0,7-3 0,1 2 0,2 4 0,2 1-56,3 0 1,10 3 0,9-6 0,7-3-1,6-3 1,2-4 0,4-2-86,2-2 0,-1-8 0,3-5 1,-3-2-1,-6-2 0,-2-2-481,0-2 0,-10-5 1,0-8-1,-6-3 0,-6-4 1,-4-6-392,-3-2 0,-1 1 1,-7-5-1,-2-1 0,-7 0 1,-3 0-1,-6 3 206,0 2 0,-3 6 1,-3 9-1,1 2 1,1 3-1,3 3-373,2 5 0,1 2 0,5 4 0,1 2 0,2 6 813,1 7 0,6 9 0,-3 8 0</inkml:trace>
  <inkml:trace contextRef="#ctx0" brushRef="#br0">6385 13007 8632,'0'-13'0,"2"-2"669,2-3 1,-1 4-1,4-4 1,1 3 232,-1 2 0,-4-1 0,3 1 0,-1 0-99,-1-1 0,0 8 0,-4 6 1,0 8-1,0 5-76,0 5 0,0-2 0,0 6 0,0 2 0,0 1 0,0 2 0,-1 0-388,-3-1 1,2-3 0,-2-1 0,2 1 0,2 1 0,0 0-843,0-2 0,0-6 1,-1 2-1,-2-3 1,-2-2-1,1 1 0,-1-1-1955,1 0 0,-6 1 1,2-1-1,-1 0 2448,0 0 1,0 1-1,-4-1 1</inkml:trace>
  <inkml:trace contextRef="#ctx0" brushRef="#br0">6252 13794 8138,'-9'0'2705,"0"0"-1606,6 0 0,-3-2 1099,6-2-1868,6 2 0,2-8 0,6 5 0,4 2 0,4 0 1,3 1-2,2-3 1,0 1 0,1 4-1,0 0 1,2 0 0,-4 0 7,0 0 0,0 0 1,-8 1-1,-2 2 0,-2 3 1,-4 1-201,-1 4 0,-6-4 1,0 2-1,-6 1 1,-8 2-1,-3 2 1,-7-1-37,-4 0 1,4 1-1,-7-1 1,1 0-1,5 1 1,0-1 105,1 0 1,6 1 0,2-1 0,7 0 0,6 1-318,4-1 1,4-1 0,7-2 0,2-3-1,6-1 1,0-3-191,0-1 0,2-1 1,-3 2-1,2 2 0,-2-2 1,-3-2-1,-1-1-1087,0 0 1,-1 0 0,-2 0 0,2 0 1386,0 0 0,7-6 0,-3-1 0</inkml:trace>
  <inkml:trace contextRef="#ctx0" brushRef="#br0">6318 14580 8267,'-8'0'-9,"-1"-2"631,-2-2 1,5 1 0,2-6 0,3-1 1301,1-2 1,-2 5-1573,-2 2 1,4 4-1,0 1 1,8 0-1,7 0 1,5 0-55,0 0 1,2-5 0,5 1-1,0 1 1,-1 0 0,1 0 0,-2-2 214,-2 2 0,0 2 1,-5 1-1,-2 0-428,-1 0 0,-7 6 1,-6 1-175,-4 1 1,-6-1 0,-5-4 0,-1 3-1,1 0 1,0 1 43,-1 1 0,1-5 1,1 3 289,3 0 0,5-1 0,10 4 0,6-3 0,5-1 1,4-1 161,3-1 0,-3 4 0,-1 1 0,1 1 0,-2-2 0,1 1-232,-4-1 0,-3 2 0,-4 4 0,-4 1-470,-4-1 1,-7-6 0,-4-1 0,-5-1 0,-4 1-1,-2-1 1,-3 1-388,-1-3 1,3 0 0,1 0 0,0 2 0,2-2 0,0-2 0,3 1-573,1 2 1,1-2-1,1 3 1,0 0 1253,-1-1 0,1 13 0,0-3 0</inkml:trace>
  <inkml:trace contextRef="#ctx0" brushRef="#br0">6305 15286 8245,'-13'0'0,"1"2"-4,3 2 1,2-2 471,2 2 0,4-4 0,-4-4 0,5-4 0,3-1 0,3 2 0,2 0 1,2 1-1,2-2 515,1 1 0,0 4 1,1-2-1,-1 4 1,2-1-1,1 0-778,2-3 1,0 1 0,-5 4-1,0 1 1,1 2 0,-1 3 82,0 1 0,-5-2 0,-4 4-2,-2 1 0,-4 0 1,-1 1-1,-3-4 1,-1-1-90,-3-3 0,2 0-298,-1 2 1,12-3-1,2 6 1,7-1-1,5-1 1,6 2 153,2-1 0,1 0 0,1 4 0,-2-2 1,-3 0-1,-4-1 0,-3 1 53,-2 2 0,-5 1 1,-4 1-1,-4 0 0,-6 1-219,-7-1 0,-6-1 0,-8-2 0,-1-1 0,-3 0 0,-5 0 0,-2-2-211,-2-1 0,4-2 1,2-4-1,2 2 0,2 1 1,3 1-1049,5-1 1,3 0 0,6 0 0,1 3-1,3 2 1372,4 2 0,10 8 0,2 2 0</inkml:trace>
  <inkml:trace contextRef="#ctx0" brushRef="#br0">6305 16246 8623,'-9'-12'0,"2"2"1474,1 1 0,-4 6 0,1-2-736,-3 4 1,6 7 0,6 3-1,7 2 1,5 4 0,2 2-218,-1 0 1,5 6 0,1-4-1,0 2 1,0 1 0,-2 0-627,-3 0 0,0-1 1,-2 3-1,-3-4 0,-5 0 1,-3-4-1,-1-1-996,0-2 0,-1 0 0,-3 1 0,-5-2 0,-5-4 0,-3-3 1101,-6-4 0,-8-1 0,-3 0 0</inkml:trace>
  <inkml:trace contextRef="#ctx0" brushRef="#br0">6225 16259 8111,'36'-35'0,"-1"1"0,4 1 1406,4 3 1,4 10 0,5 5 0,-2 6 0,1 3-786,3 3 0,0 2 0,4 2 0,-5 3-621,-4 5 0,9 3 0,-4 2 0</inkml:trace>
  <inkml:trace contextRef="#ctx0" brushRef="#br0">7865 10302 8462,'0'-21'0,"0"2"0,0 6 0,1 1 0,2 1 194,2 2 0,1 7 0,-3 0 0,1 8 1,-1 10-1,-2 8 0,-1 9 0,2 5 1,1 9-1,1 11 0,-1 12 0,-2-30 1,0 3 35,-1 5 1,0 1 0,0 2-1,0 2 1,0 12 0,0 2-1,0 4 1,0 2 0,-1 1 0,0 3-1,1-23 1,-1 1 0,-1 0-1,1 1 1,-1 1 0,-1 0-1,1 4 1,0 1 0,-1 0-191,0 2 1,-1 0-1,1 1 1,0-1 0,1 1-1,-1 0 1,1 2 0,-1 0-1,1 0 1,0 0 0,0 0-1,0-1 1,1-1-1,0 0 1,0 1 0,0 0-1,1 1 1,-1-1 0,2 0-1,-1-1 1,1 0-163,0 1 1,1 1 0,-1 0-1,0-1 1,0 0 0,0 0-1,2 1 1,0 0 0,0 1-1,1-1 1,-1 0 0,1 0-1,-1 2 1,1 0 0,-1 0-1,0 0 1,1-1 0,-1 1 97,0 2 1,0-1 0,0 1-1,0-1 1,0 1 0,0 0-1,1 0 1,1 1 0,-1-1-1,1 0 1,-1 0 0,1 1-1,-1 0 1,1 1 0,-1-1-1,0 0 1,1-2 0,-1 2 0,1 0-1,0 0 1,0 0-25,1-2 1,0 0 0,0 0 0,-1-3-1,1 0 1,-1-1 0,2-4 0,0-1-1,0 0 1,0-3 0,0 1 0,0-2-1,0-4 1,-1 0 0,2-2 0,3 24-1,0-2-154,-1-2 1,0-2-1,0-10 1,0-1-1,-3-2 1,-1-1 0,0-6-1,0-1 1,-1-5-1,0-1 1,0-3 0,-1 0-1,5 29-2701,-2-7 2903,-1-6 0,-3-6 0,6 0 0,6-1 0</inkml:trace>
  <inkml:trace contextRef="#ctx0" brushRef="#br0">10651 10448 8530,'-14'-5'63,"7"15"1,3 6-1,2 15 263,2 14 1,0 17-1,0 12 1,0-32-1,-1 2 1,-1 7-1,-1 3 1,-1 5-1,-1 2 1,-1 8-1,-1 3-162,1-22 1,0 1 0,0 0 0,1 2 0,0 1 0,-1 1-1,-1 6 1,-1 3 0,1 0 0,-1 3 0,-1 2 0,1-1 0,-2 3-1,1 0 1,-1 1 0,3-15 0,-1 1 0,0 0 0,0 0-1,1 0 1,0 0 0,0 0 0,0 0-282,1 2 0,0-1 0,0 1 0,0 1 0,0 3 0,0 1 0,0 0 0,1-1 0,0-3 0,1-1 0,0 0 0,0 0 0,1 0 0,-1 0 0,1 0 0,0 0 0,0 1 0,1 1 0,-1 0 0,1-1 0,-1-2 0,1 0 0,-1-1 0,0 1 73,0 1 1,0-1-1,0 0 1,1 0-1,-2 16 1,2 0-1,-1-1 1,0-4-1,0 0 1,0-1-1,0-4 1,-1-1-1,0-1 1,1-2-1,-1 0 1,0-1 0,-1-2-1,1-1 1,-1 0-27,1-1 0,0 0 1,-1 1-1,-1 2 1,-1 0-1,-1-1 1,0-4-1,-1 0 1,-1-1-1,0 0 1,-1-1-1,0 0 1,-1 1-1,0-1 1,0 0-1,-5 22 1,0-1-1,0 0 1,0-1-169,0-3 1,0 0 0,4-6 0,1 0 0,-1-4 0,-1-1 0,2-2 0,1 0 0,0-3 0,1-1 237,1-1 0,0-1 0,2 0 0,1-1 0,1-6 0,1-1 0,1 0 0,0 0 0</inkml:trace>
  <inkml:trace contextRef="#ctx0" brushRef="#br0">3093 12581 30145,'-8'-6'-5300,"4"-3"3550,2-3 1,4 5 0,2 2 0,5 5 1912,3 5 1,-3 2 0,1 5 0,4-2 0,3-1 0,3 0 0,2 0 0,1-2 343,6-1 1,2 3-1,0-3 1,4 0 0,5 2-1,5-3 37,4 1 1,2 3-1,4-4 1,2-1-1,3 1 1,3-1-1,3 0-392,2 2 1,-6-3 0,7 5 0,-3-1-1,-2-1 1,1 1 0,0-1-211,2 0 1,0 3-1,1-4 1,0-2-1,1-2 1,0-1-24,0 0 1,1 0 0,-2 0 0,0 0-1,2 0 1,-4 2 76,0 2 1,0-3-1,-5 5 1,1 0-1,3 2 1,-2 1-1,-1 0 51,-2 1 0,-2 0 0,1 1 0,-1-4 0,-3 0 0,1-1 0,-1 0 32,0-3 1,3-1 0,1-2-1,0 0 1,0 0 0,-2-2 159,-3-2 0,7 1 0,0-5 0,-3 1 0,-1 1 1,-2 0-410,0 3 1,3 2 0,0 1 0,-2 0 0,-1 0 0,-3 1 0,-1 4-99,3 4 0,-8-2 0,7 0 0,-1-1 0,0-1 1,-1-1-1,0 1 390,-2-2 1,1-2 0,6-1 0,2 0 0,0-1 0,0-4 143,-1-4 0,6 2 0,-4-2 0,2-1 0,2-1 0,1 1-438,-2 1 0,2 2 0,-5-4 1,2 4-1,1 1 0,-1 1 0,-2 1-113,0 0 1,2-1 0,4 4 0,-1-2 0,-3-2 0,-1 2-1,-1 2 363,1 1 1,6 0 0,-2 0 0,-2 0-1,0 0 1,-1 0 198,3 0 0,0-5 1,1 1-1,-2-1 0,4 1 1,1 0-310,6 1 0,-1 1 0,2 2 0,1 0 0,-1-1 1,-36-1-1,0 1 0,0-2 0,1 1-72,2 1 0,-1-1 1,2 1-1,0-1 0,-2 1 1,0-1-1,1 0 0,0 0 1,0 0-1,1 1 0,1 0 1,1 0-1,-2 1 0,1-1 162,-1-1 1,1 0 0,2 0 0,0 1 0,-1-3-1,-1 0 1,0 0 0,1 1 0,1 0 0,1 0-1,0-1 1,-1 0 130,2 1 1,-1-1-1,0 2 1,0 0-1,0-3 1,0 1-1,1-1 1,-1 1-1,1-1 1,0 1-1,-1 0 1,0 1-1,-1-1 1,1 2-192,-2 0 1,0 1 0,-1-2 0,0 0 0,0 0-1,1 1 1,0 1 0,0-1 0,-1 1 0,-1 1-1,2-1 1,-1 0 0,-2 0 0,-1-1-356,-1 0 0,-1 0 0,1-1 0,0 2 0,34 1 1,-3 0-1,-2 0 0,-5 0-271,-5 0 1,-5-5 0,-5-1 0,-6 0-1,-8 0 1,-8 2-3772,-8-2 2975,-4-1 1250,-8-7 1,-7-11-1,-7-3 1</inkml:trace>
  <inkml:trace contextRef="#ctx0" brushRef="#br0">2733 13474 8587,'-12'-9'24,"1"0"0,3 0 126,-3 2 0,-1 1 1,-1 6-1,1-2 305,3-2 0,5 2 1,8-2-1,7 1 1,6 0-188,10-1 1,7-1 0,11 5 0,3 0 0,6 0 0,2 0-111,2 0 1,10 2 0,0 1 0,3 1 0,3 0 0,0 1-200,-35-3 0,-1 0 1,35 7-1,-1-3 1,1 0-1,-35-3 0,0 0 1,0-1-1,1 0 1,-1 1-1,1-1-49,-1 0 1,-1 0-1,34 3 1,3-4 0,0 2-1,-1 2 1,1-2 92,0-2 1,-3-1 0,5 0-1,-1 0 1,1 0 0,-2 0 245,-2 0-240,-1 0 1,2 0 0,1 0-1,2 0 1,-2 0 0,-2 0-62,-2 0 1,4 5 0,0-1 0,-36-2-1,0 0 1,36 3 0,-3-1-31,-6-1 1,6 0 0,-4 0 0,-1 2-1,1-2 1,-3-2 210,-1-1 1,8 0 0,-5 0 0,-1 0-1,1 0 1,-3 0 0,-3 0 35,-3 0 1,2 0 0,-1 0 0,-2 0 0,-1 0 0,0 0 0,1 0-316,2 0 1,-1 0-1,-3 0 1,-1 0-1,0-1 1,1-2 374,-1-2 1,2 1 0,1 2 0,0-1 0,-1-1-1,-3 1 553,-2 1-692,11 2 0,-14 0 0,8-1 0,-3-2 1,0-1-1,1 1 0,-1 1-127,0 2 0,0 0 0,3 0 1,1 0-1,5 0 0,1 0-256,1 0 1,9 0-1,-7 0 1,1 0 0,4 0-1,0-1 653,2-4-201,-4 4 1,-30-4-1,0-1 1,33 0 0,3 0-1,-1-1 1,1 1-30,-2 0 1,2-3 0,-4 5 0,2 1 0,2 1-1,-35 2 1,-1-1 0,1 0 0,0-1-190,-2 0 0,1 0 0,5-1 1,0 1-1,-1 2 0,0 0 0,2 0 1,0 0-1,2 0 0,1 0 0,0 0 1,-1 0 102,2 0 0,-1 0 1,3 0-1,1 0 1,-1 0-1,1-1 1,-2-1-1,1 1 1,1-1-1,0-1 1,0 1-1,0 0 1,2 0-1,1-1 1,-1 1-1,1-2 143,-1 1 0,2-1 1,1 2-1,0 1 1,-4-1-1,-2 0 1,2 1-1,0 0 1,1 1-1,-1 0 1,0 0-1,-2 0-269,0 0 0,0 0 0,2 0 1,-1 0-1,-4 1 0,-2 0 0,1 0 1,0 1-1,0 0 0,0 0 0,-3 0 1,0 0-86,-2 2 1,1-2 0,0-1 0,0 0-1,0 1 1,-1 0 0,-1-1 0,-1 0 0,33-1-1,-5 0 1,-4-2 203,0-2 0,-9-4 0,1-5 0,-7 1 0,-5 2 0,-8 1 0,-4-1 50,-6-2 0,-8-1-83,-4-1 0,-1-2 0,-8 3 0,1 2 0</inkml:trace>
  <inkml:trace contextRef="#ctx0" brushRef="#br0">2439 14407 16118,'8'-14'-577,"-2"1"0,0 0 0,3 1 0,2 3 659,3 5 1,-1 2 0,0 2 0,2 0 0,2 0 0,3 0 0,2 0 0,5 2 0,0 0 0,4 3 0,1-1 838,5 2-788,2-4 1,7 5 0,1-4 0,4 2 0,1-1 0,4 0 0,2 1 0,2-2 179,1-2 0,-2-1 0,3 0 0,2 0 0,-3 0 0,3 0-165,-2 0 0,1 0 0,3 0 0,-1-1 0,-2-2 0,4-2 1,-2 2-253,0 2 1,2-3 0,-8-1-1,1 2 1,2 2 0,0 1 67,2 0 0,4 0 1,-6 0-1,0 0 1,-1 0-1,-3 0 1,1-2-1,0-1 289,-1-1 0,-3-2 1,0 3-1,1-2 0,3 3 1,0 0-312,1 2 0,2-4 1,-3-1-1,2 2 0,1 2 1,0 1-1,-1 0-29,-2 0 0,0 4 1,-2 1-1,0-2 0,1-2 1,0-1 285,0 0 1,0 0-1,-5 0 1,0 0-1,1 0 1,-1 0 0,0 0-11,0 0 1,1-4 0,-1-1 0,2 2 0,1 2 0,2 1-299,-2 0 1,-1 0 0,-2 0 0,2 0 0,1 0 0,2-2 0,-1-1 43,-3-1 0,6-1 0,0 5 0,2-1 0,1-2 0,2-3 213,4-1 0,-3 2 1,3-2-1,1-1 0,-2 1 1,2-3-1,-2-1 12,-2 2 0,4-1 0,-8 4 0,3 0 0,2-1 0,0 1 0,-1 0-418,1 3 1,0-3-1,-1 2 1,2 1 0,2 1-1,4 1 213,-35-2 1,1 1 0,-2 1-1,1 1 1,3-3 0,0 1 0,0 1-1,0 1 1,1-1 0,0 0-1,3 0 1,0-1 0,0 0 0,0-2 238,0 1 0,0-1 0,2 2 0,0 1 0,-3-2 0,-1 0 0,0 1 0,-1 0 0,3-1 0,0 0 0,0 0 0,0 0 0,3 0 0,0 0-124,0 1 0,1 1 1,-2 0-1,0 0 0,2 1 1,1 0-1,2 0 1,-1 0-1,-1 0 0,0 0 1,2 0-1,0 0-62,-2 0 0,0 0 0,-2 0 0,-1 0 0,1 0 0,-1 0 0,-1 0 1,1 0-1,-2 0 0,1 0 0,1 0 0,0 0 0,-2 1 0,0 0-142,-2 1 1,1 0-1,1-1 1,0 0 0,-2 1-1,-1 0 1,-1-1 0,0 0-1,1-2 1,-1 0-1,-2 0 1,0-1 270,-2 0 0,1 0 1,2-2-1,-1-1 0,-1 2 1,-1 0-1,0 0 0,0 0 1,0 0-1,-1 0 1,36-1-1,1-1-31,0 1 0,-7-1-304,4 5 1,-4 0-1,5 0 1,-2 2 0,-7 1-62,-2 1 1,-2 7 0,-2-4 0,-1 2 0,-3 0 0,-4 0-478,-3-2 1,-1 5 0,-7-5 0,-2 2 0,-5-1-1,-5-1 1,-3 1-2860,-6 2 3565,-8-4 0,-3 6 0,-6-5 1</inkml:trace>
  <inkml:trace contextRef="#ctx0" brushRef="#br0">2826 15113 18859,'12'-13'-1292,"-2"-1"1,-1 3 0,1 2 1106,2 4 1,2 2 0,-1 0-1,0-1 1,1 1 0,-1 1-1,2 2 632,3 0 1,-2 0-1,6 0 1,0 0-1,2 0 1,1 0-1,3 0-1,8 0 1,-1 0 0,4 0 0,1 0 0,0 0 0,1 0-149,4 0 1,2 5 0,8-1 0,3 1 0,2-1 0,4 1-326,3-2 1,2 0 0,-29-2 0,0 0 0,0 2-1,0-1 1,0 0 0,0-1 0,0 0 0,0-1 0,1 0-1,0 0 72,1 1 1,0-2 0,-1-1 0,0 0-1,1-1 1,0 0 0,-2 0 0,0 0-1,-1 0 1,1 0 0,-2 1 0,-1 1 32,36 0 0,-34-1 0,0-1 0,29-1 0,2 1 0,1 1 0,-3 2-47,2 0 1,-1 0 0,-2 2 0,0 1 0,1 1 0,0 1-1,2-1-168,-1 1 0,-2-1 1,7-4-1,0 0 0,-1 0 1,1-1 132,0-4 1,0 2 0,-36 0 0,-1-1-1,36-4 1,-2 2 0,0-1 281,-1 0 1,2 4 0,-1-2 0,2 4 0,-1 1 0,3 0 0,-4 0-304,0 0 0,3 4 1,-3 1-1,-2-1 0,0 0 1,-3 1-150,1-2 1,4 3 0,2-2-1,-1-1 1,2-1 0,-1-2 0,1 0 250,0 0 1,-2-5 0,-33 2 0,-1 0 0,2 0 0,0 0 0,0 0 0,0-1 0,2 1 0,-1 0 0,0 0 0,0 0-50,-1 1 0,1 1 1,3 0-1,0 1 0,0 0 1,1 0-1,0 0 1,0 0-1,3 0 0,0 0 1,1 0-1,0 0-100,0 0 1,0 0 0,4 0-1,0 0 1,1 0 0,-1 1-1,0 0 1,-1 1 0,2 0 0,0 1-1,0-2 1,-1 1 0,1-2-1,0 1 30,0-1 0,-1 0 0,-2 0 1,0 0-1,0 0 0,0 0 1,0 0-1,0 0 0,0-1 1,0 1-1,0-2 0,-1 1 205,0-1 0,-1-1 0,1-1 0,0-1 0,-3 2 0,0 0 0,1 0 0,-1 0 0,-1 0 0,-1-1 0,-1 1 0,0 0 0,-1-1 0,0 1-218,0-1 0,0 0 1,2 2-1,-1 0 0,-1-2 1,0 0-1,0 1 0,0-1 1,1 1-1,-1 0 0,0 0 1,-1-1-101,-2 0 1,1 0 0,4 1 0,-1-1-1,-2-1 1,0 0 0,3 1 0,-1 0 0,1 0-1,-1 1 1,-1 0 0,-1 0 154,-2 0 0,1 0 0,0 0 0,0 1 0,0 2 0,1-1 0,0 0 0,0-1 0,-1 0 0,-1 0 0,0 0 0,-1 1 0,35-1 137,-1 2 0,-4 0 0,-5 0 0,-3 0 0,-4 0 0,-2 0-306,0 0 0,-5 5 1,8 0-1,-5 1 1,-4 2-1,-3-2 1,-1 0-276,-1-3 0,-4 4 1,-4 0-1,-1 2 1,-1 0-1,-4 0 444,-6-2 0,1 4 0,-6-4 0,-3 5 0,-4 4 0</inkml:trace>
  <inkml:trace contextRef="#ctx0" brushRef="#br0">2919 15779 8601,'0'-17'0,"0"-1"26,0 2 0,0 1 1,2 3-1,2 3 1,5 5-1,3 2-55,1 2 1,2 0 0,4 0 0,7 0 0,5 2 0,3 1 210,3 1 0,7 6 0,7-1 0,5 2 0,6-1 0,5-1 0,2 1-68,2 2 1,3 0 0,-2-2 0,-35-6-1,1 0 1,0-1 0,0 0 0,3-2-1,1 1 1,0-2 0,1 1 14,2-1 0,1 0 0,3 0 1,1 0-1,-3 0 0,1 0 0,1 0 1,1 0-1,2-1 0,0 1 0,0-2 1,1 1-147,0-1 0,1-1 0,2-1 0,2-1 0,-1 2 0,1 0 0,-1 0 0,0 0 0,2 0 0,-1-1 0,-1 1 0,0 0 36,0 0 1,0 0 0,3 1 0,-1 0 0,-2 1 0,0 2 0,-1-1 0,0 0 0,1 0 0,0 0 0,0 0 0,-1 0 0,0 0 0,1 0-68,-1-1 0,0 2 1,-4 1-1,0 0 0,1 1 1,0 0-1,0 0 1,0 0-1,-2 1 0,1-1 1,1 1-1,1 0 23,2 1 1,-1 0 0,-5-2 0,1 0-1,4 0 1,1 0 0,-3-1 0,0 0-1,0 1 1,0-1 0,2 0 0,1-1 0,1 0-1,0-1 16,0 0 1,1 0 0,8 0 0,0 0 0,-6 0-1,0 0 1,1 0 0,0 0 0,2 0 0,1 0-1,-3 0 1,1 0 119,0 0 1,2 0 0,7 0 0,0 0-1,-5 0 1,0 0 0,0 0 0,1 0-1,1 0 1,0 0 0,-2 0 0,-1 0-1,1 0 1,-1-1-7,1-1 1,-1-1 0,-6 3 0,0-1 0,5-1 0,0-1 0,-1 2 0,0 1 0,-3 0 0,1 0 0,1 0 0,-1 0 0,-2 0 0,0-1-129,1-2 1,0 1-1,3 1 1,-1 1-1,-3-3 1,-1 0-1,1 0 1,0 0-1,3-1 1,-1 0-1,0 0 1,0-1 98,0 1 0,2 0 1,6-1-1,0 1 0,-6-3 1,0 0-1,0 1 1,0-1-1,0 0 0,1 1 1,-2-1-1,-1 0 1,2 1-1,0 1 9,-1 0 0,0 1 0,-4-2 0,0 1 0,1 3 0,0 0 0,-1 0 1,0 1-1,-2 0 0,0 0 0,1 1 0,-1 0-95,-1 0 1,0 0 0,-5 0 0,-1 0-1,-2 0 1,-1 0 0,0 0 0,-2 0 0,-1 0-1,-1 0 1,0 0 0,-1 0 0,-2 0 0,-1 0-139,34 0 0,-5 5 0,-3-1 1,-4-1-1,0 0 0,-5 0-480,-5 2 1,-6-1 0,-8-2-1,-7 1 628,-5 1 0,-2 0 0,-8-4 0,-4 0 0</inkml:trace>
  <inkml:trace contextRef="#ctx0" brushRef="#br0">2919 16686 8457,'14'-5'0,"-1"-1"0,0 0-72,1 0 0,0 2 0,4 4 0,4 1 36,4 4 1,6 2-1,4 5 1,2-2-1,4-2 1,2-2-1,7-3 151,5-2 0,9-1 0,9 0 0,-35 0 0,1 0 0,2 0 0,1 0 1,4 0-1,1 0 0,4 0 0,1 0-37,4 0 0,2 0 0,7 0 1,1 0-1,2 0 0,0 0 0,2 0 1,0 0-1,3 0 0,0 0 1,-23 0-1,0 0 0,1 0-179,3 0 0,0 0 1,1 0-1,3 0 0,-1 0 1,1 0-1,1 0 0,-1 0 1,0 0-1,-1 0 0,1 0 1,-1 0-1,2 0 1,-1 0-1,1 0 0,-1 1 1,0-1-1,-1 1 80,2 0 0,0 1 1,0-1-1,1 0 1,1 0-1,0 0 1,-4 1-1,-1 1 1,0 0-1,-1-1 1,1 0-1,0-1 1,1 1-1,0-1 1,1 1-1,-2-1 1,0 1-1,0-1 1,3 1-1,1-1 1,-1 1 81,1-1 0,1 0 1,-1 0-1,-3-1 0,0 1 1,1-1-1,3 0 0,1-1 1,0 1-1,-2-1 0,0 0 1,0 0-1,-1-1 0,-1 0 1,0 0-1,2 0 0,0-1 1,1 0 22,0 0 0,0-1 0,-1 1 0,-4 0 0,-1 1 0,1 0 0,4-1 0,0 1 1,-1-1-1,0 1 0,-1-1 0,0 1 0,-2 0 0,0 0 0,-1 0 0,3 0 0,1 0 1,-1 0 30,1 1 1,0 0-1,-1 0 1,-2-1-1,0 0 1,0 0-1,4 0 1,1 1 0,0 0-1,-2 0 1,-1 0-1,0 0 1,-3 0-1,-1 1 1,1-1-1,1 1 1,0-1 0,-1 1-1,-1-1 1,-1 0-1,0 0-111,1 0 0,0-1 1,0 0-1,-3 0 1,0-2-1,-1 2 0,1-1 1,-1 2-1,0-1 1,0-1-1,-1 1 0,0-1 1,1 0-1,-1 0 1,0-1-1,24-2 0,-1 0 71,1-1 1,0 1 0,-2 1-1,-2 1 1,0-1 0,-2 1-1,-2-1 1,0 1 0,-2-1-1,-1 1 1,-2 0 0,0 1-39,-2 0 1,0 0 0,-1 0 0,-2 1 0,-3 2 0,-1-1 0,0 0 0,-1-1 0,-1 0-1,-1-1 1,-3 2 0,-2-1 0,-2 2 0,-1-1-307,35 1 1,-4 0-1,-8 0 1,-5 0 0,-7 0-1,-6 1-511,-8 4 1,-3-4-1,-10 5 1,-2 0 779,0 3 0,-9 0 0,0 4 0,-7 4 0</inkml:trace>
  <inkml:trace contextRef="#ctx0" brushRef="#br0">8305 11941 8349,'0'-13'803,"0"-1"1,0 6-1,1 0 1,4 2-318,3 3 1,4 6-1,2 2 1,-1-1 0,0 1-1,2-1 1,1-1 0,4-2-1,0-1 285,4 0 1,1 0 0,3 0-1,2 0 1,3 0 0,1-1-341,3-3 0,-3 2 1,0-2-1,-2 2 1,-2 2-1,-2 0-240,-1 0 1,4 0 0,0 0 0,-1 2 0,-1 1 0,2 1-1,4 0-55,-1 2 0,3-3 0,-6 5 0,0-2 0,0-3 0,2-2 149,1-1-40,1 0 0,1 0 0,-1 0 0,2 0 0,3 0 0,3-1-17,2-4 0,3-2 0,-2-7 1,0 3-1,2 0 0,-1 2 1,2-1-229,-2-2 0,-1 3 0,-6 0 0,0 1 0,0-1 0,0 1-31,0 2 0,-4-3 0,-2 3 1,0 1-1,-1-3 0,-1 2 0,-2-1-62,-2-1 0,-1 0 0,-1-6 0,1 2 0,0 2 0,-1 1 128,1-1 0,-5-7 0,-1 0 0,0 0 0,-2 3 0,0-1 0,-3-1 42,-1-2 0,-6 0 1,0 3-1,0-1 0,-2-2 1,-2 2-426,-4 1 194,-1-4 1,0 4 0,0-3 0,0 2 0,-1 0 0,-2-2-144,-2 2 0,-5-1 1,1 1-1,-3-2 1,-1 2-1,-1 1 1,0 0 102,-4-2 0,3 2 0,-4-3 0,1 3 0,-1 2 0,-2-1-84,-3 1 217,-1 0 1,-1 0 0,-1-1-1,0 1 1,1 0 0,-1 1-20,0 3 1,-4-3-1,-1 5 1,-1-1-1,-1 2 1,0 2 0,-2-1-130,2 2 1,-4-3 0,4 2 0,-3 1 0,-2 2 0,-2 1 210,-1 0 1,1-2 0,1-1 0,0-1 0,1 1 0,2 1 0,3 1 131,2-4 0,-4 4 1,5-4-1,1 2 1,2 0-1,1-2 1,1-1-37,-1 0 1,-1 0 0,0 3 0,-2-2 0,2 2-1,-2 0-145,2-1 1,-6 3 0,0-4-1,-1 4 1,-1 1 0,-1 0-1,-1 0-43,-2 0 0,-5 6 0,1 1 1,1 2-1,1 0 0,2 0 1,2-1 151,2 1 1,-1-1-1,6 2 1,1-1-1,2 1 1,2 2 560,-1 2-496,6-1 0,-4 0 0,4 2 0,-1 1 0,1 4 0,2 0-202,3 4 0,-2 1 1,3 2-1,3-1 1,2 1-1,3-2 1,2 0-348,4 2 0,1-3 0,0 5 0,1-3 0,4-6 0,4 1 0,2-2-283,3 1 1,3 0 0,3-3 0,0-4-1,4 0 1,1-2-256,2 0 1,4-3-1,0 1 1,-1 0 959,-2-2 0,10-1 0,4-6 0</inkml:trace>
  <inkml:trace contextRef="#ctx0" brushRef="#br0">21248 12914 8209,'-4'-13'277,"-1"-1"0,-1 3 1,3 0-1,-1 2 0,1-1 1,2-2-1,-1 0 195,-2 3 1,-4-1 0,-5 6 0,0 1 0,-2 1 0,-1 2 0,-4 0-172,0 0 1,2 5-1,-3-1 1,0 0-1,2 1 1,-2 1-1,2 0 133,0 0 0,0-2 0,2-2 0,-1 0 0,2 3-138,1-2 1,-2-2 0,-1-1-1,2 0 1,1 2 0,0 1 0,-1 1-165,-2-1 0,-6 5 0,3-1 0,-1 2 0,0 0 0,-2 1 0,-1 2-17,-2 1 0,1 1 0,-1 0 0,0 3 0,1 1 0,-1-2 0,0-1 228,1-2 1,5 0 0,2 1 0,1-1 0,0 0 0,2 1-130,1-1 0,2 0 1,1 1-1,2-1 0,1 0 1,-2 1-1,0-1-145,-3 0 0,5 5 0,0 0 0,-1 0 0,-2-1 0,0 1-170,3-2 1,-1 4-1,4-3 1,0 0 0,-1-1-1,1 0 1,0 2 289,3-2 0,-3-1 0,2-2 0,1 1 0,1-1 0,4 0 0,1 1-109,1-1 0,5 0 0,-3 1 0,1-1 0,5 2 1,3 1-105,3 2 0,0 0 1,-4-5-1,4 0 0,4 2 1,2 0-1,0 1 7,-2 1 1,2-6 0,5 7 0,2-3-1,-1-2 1,0 1 0,-1-3 89,2-2 0,5 3 0,-2-3 0,1 1 0,5 1 1,0-2-68,3 1 1,6 2 0,2 1 0,2 1 0,5-3 0,1 0 0,8-2-1,1 1 53,0 2 1,4-3 0,-8-2-1,-2-1 1,1-1 0,-4-1 60,0 0 0,8 5 1,-4-4-1,1-2 0,0 0 1,-2 0-1,-1 1-134,-2-1 1,-1 3 0,-5-2 0,0-1 0,2-1 0,3-2 25,4 0 1,-4 0 0,1 0 0,5 0 0,0 0 0,2 0 0,-4 0-37,-1 0 0,7 0 1,-1 0-1,1 0 0,0-2 1,-3-1-1,-1-3 49,-2-1 0,-5 3 0,2-4 0,-1 1 0,-1-1 1,0-2 392,-3-2-465,6 5 0,-6-5 1,4 3-1,-3-3 0,-2-1 1,-1 0-78,-3-1 0,0 1 1,-8-2-1,-2-1 0,-2-2 1,-2 0 27,1-1 0,-6 3 1,-1-5-1,-4 0 1,-4 1-1,-2-4 0,-2-1 14,-2-2 0,-2 0 1,0 1-1,-1-1 1,-2 0-1,-1 1 1,0-1-32,-1 0 1,2 5 0,-6 0-1,-1 0 1,-1 0 0,-2 1-103,0 2 1,0-1-1,-2 4 1,-2-2-1,-6 1 1,-5-1-1,-5 0-86,0 2 1,0-1-1,-5 1 1,-4-3-1,-4 0 1,-5-1-1,-4 3 9,-2-3 0,-5 6 1,3-6-1,-2 3 1,-3-1-1,-4 1 422,-3 3 0,-4-4 1,1 0-1,-3 3 0,-5 3 1,-2 4-1,33 3 0,0-1-93,-1 0 1,0 0-1,-35-1 1,32 4-1,-1 0 1,0 1-1,0 0 1,0-1-1,0 1 1,0 0-1,-1 1 1,1 0-1,0 1-10,1 0 0,0 0 1,-6-2-1,-1-1 1,7 1-1,0 0 1,0 0-1,1 1 1,0 0-1,1 0 0,-36 1 1,2 0-306,6 0 1,4 0 0,2 2 0,3 1-1,1 1 1,0-1-378,2-1 0,3 2 0,4 2 0,3 0 0,3 1 0,0 1 0,3 2 655,1 2 0,-8 7 0,6 2 0</inkml:trace>
  <inkml:trace contextRef="#ctx0" brushRef="#br0">21048 10782 8372,'6'-14'-1,"3"1"1,3 6 0,1 1-1,1 1 1194,-1 1 1,-4-5 0,0 4 0,0 4 0,-2 4-1,-3 6-345,-2 3 1,-2 1-1,-2 0 1,0 1 0,-3 0-1,1 3 1,-2 2 0,-3 0-846,-3 1 0,-3 3 1,-1-1-1,-3 4 1,-2-1-1,-1-2-2193,1 0 1,2-7 0,5 2 0,1-3 2189,0-2 0,17-6 0,5-1 0</inkml:trace>
  <inkml:trace contextRef="#ctx0" brushRef="#br0">21662 10302 8618,'-18'-9'0,"0"0"0,2 3 737,1 3 1,6-1 0,0-1 585,-1 2 0,1 2 0,6 1-733,12 0 0,4 0 0,11 0 0,2 0 1,4 0-1,1 0-81,2 0 0,-4-5 1,5 1-1,-1 1 1,-3 2-1,-4 1 0,-2 0-321,-2 0 0,-10 1 0,1 2 0,-2 3 0,-4 1 0,-2 4-210,-4 1 1,-2-4 0,-5 1 0,-6 2-1,-6 1 1,-1 1 57,0 0 0,-4 1 0,4-1 0,0-1 0,1-2 0,5-1 149,2 1 0,8 2 1,2 1-1,8-1 1,11-1 496,6-2-562,2-1 0,7 4 0,1-1 0,0-2 1,-1 1-1,-4 0 62,-2-1 0,1 3 0,-10-3 0,-2 3 0,-2 1 0,-4 0 0,-3 1-18,-1-1 1,-3 0 0,-9 1-1,-7-2 1,-8-2 0,-5-1-284,-6 1 1,-3-4 0,-7-1 0,1-4 0,2-1 0,1 0 0,-1 0-1256,-1 0 1,3 0-1,5 0 1,7 0-1,4 2 1374,5 2 0,7 3 0,3 7 0</inkml:trace>
  <inkml:trace contextRef="#ctx0" brushRef="#br0">17063 9875 19906,'0'-13'-3535,"1"6"1,2 4 3760,1 6 0,2 3 1,-1 3-1,4-4 123,3 1 1,1-4 0,0 4 0,1-2 0,-3 2 0,0 0 0,-2 1-334,1 1 1,2 1 0,1 4 0,1-1-1,-3-2 75,-2-1 0,3-6 1,-3 3-1,3-2 0,1 1 1,2-2-1,1-2 152,2-1 0,1 0 0,-2 0 1,2 2-1,0 1 0,2 3-251,0 1 1,-1-2 0,4 3 0,-3 1 0,-2 0 0,-1 2-151,1 3 0,-4 0 0,4 4 1,-3-4-1,1 0 0,-4-1 0,2 0 273,0 1 0,-3-3 0,5 0 0,-2-2 0,-2 0 0,1-2 0,1-1 239,2 0 1,0-5-1,3 4 1,1-2-1,-2 0 1,2 1-458,0-1 1,0 3 0,2 0-1,-1 1 1,1 2 0,-1 0-1,-1-1 75,-2-3 1,0 4 0,-3-3 0,2 2-1,-1 2 155,-3 2 1,-5-3 0,0 0-1,1 1-115,2 2 0,0 1 0,-1-1 1,-3-2-1,3-1-201,1 2 1,1-4 0,0 0-1,1 1 1,0-2 0,3 1 239,1 1 1,4-5 0,-3 2 0,0 0-1,2-1 1,-2 1 0,0-1 167,-2 1 0,2 1 0,-1-3 0,-2 2 1,-1 3-1,-2 1 0,1 0-287,-1 0 0,0-1 0,1 6 0,-1-2 0,0-2 0,1-1 13,-1 1 0,0 1 1,1-1-1,-1-3 1,0 1-1,1-2 79,-1 0 1,5 2-1,-1-3 1,1-1-1,0 1 1,0 1-1,-2 0 179,-1 0 0,0 0 1,1-4-1,2 4 1,-2 2-1,-1 1 0,-2 0-367,0-1 1,1 0-1,-1 2 1,0-1 0,1 1-594,-1 2 0,-4-4 1,-2-2-1,1-2 768,-1 1 0,-2-1 19,4-4 1,-6 0-1,2 0 1</inkml:trace>
  <inkml:trace contextRef="#ctx0" brushRef="#br0">19289 10715 12397,'-14'6'-373,"1"3"1,4 7 0,0 3 0,0 1 198,2-1 0,-3-6 1,4-4-1,0 1 1,0 2-1,1 0 0,1-1-27,0-3 0,-7 1 1,4 5-1,-2-3 0,0 0 554,-1-2-310,-2 0 0,-7-2 0,-2-1 0</inkml:trace>
  <inkml:trace contextRef="#ctx0" brushRef="#br0">14770 9382 8510,'0'-13'0,"4"4"0,2 2 0,2 1 0,0 1 1,6 5 1,-1 0 0,0 0 0,1 0 0,-1 0 0,-1 2 0,-3 2-1,-5 5 1,-2 3 481,-2 1 0,-6 7 0,-3 0 0,-3 3 0,-3-1 0,-1 0 0,-2-1-563,2-4 0,-3 3 0,2-3 0,6 0-539,5-2 0,7-4 0,9-5 619,13-10 0,8-9 0,9-14 0</inkml:trace>
  <inkml:trace contextRef="#ctx0" brushRef="#br0">15156 9102 8330,'-1'-11'-51,"-4"2"0,4 1 89,-3 4 1,2 1 0,2-6 0,0-1-1,2-1 392,2 2 0,2 2 1,4 4-1,-1-3 1,2 0 132,0 0 0,3 2 0,-1 2 1,0-1-1,1-1 0,-1 2-247,0 5 0,-5 0 0,-4 6 0,-2 2 0,-2 0-333,0 3 1,-2-5-1,-2 1 1,-5 2-1,-4 3 1,-5 0-1,-4 1-68,-4-1 0,0 1 1,1 0-1,1 2 1,3-2-1,2-1 168,3-2 1,7 1 0,4-1 0,5 0 0,6 1 0,7-2-1,8-2 130,4-1 1,11-2 0,2 4 0,2-4 0,3 0 0,-3-1-368,-3 0 1,0 3-1,-4-4 1,-2-1-1,-1 0 1,-5 2 0,-1 0 153,-4 0 0,6 5 0,-6-4 0</inkml:trace>
  <inkml:trace contextRef="#ctx0" brushRef="#br0">18089 6997 8524,'0'-14'0,"0"1"229,0 0 1,1-1-1,4 1 1,4 1-1,3 2 1,1 3-15,0 1 1,1 3 0,-2 7-1,-4 6 1,-3 5 0,-4 3-370,-1-2 1,-1 1-1,-2-1 1,-3 2 0,-1-2-1,-2 0 13,1 2 0,-4-3 0,5 3 0,-2-4 0,0 0-257,-1-1 0,4 0 398,1 1 0,10-7 0,2-1 0</inkml:trace>
  <inkml:trace contextRef="#ctx0" brushRef="#br0">18556 6770 19172,'4'-25'-4410,"0"3"4432,1 8 1,-11 10 0,-3 8 0,-3 5 0,-1 5 0,0 2 158,-1 2 0,2 5 0,4 0 0,3 2 1,5 1-1,6 3 0,7-1-9,8-2 0,10 4 1,6-8-1,5 2 1,4-3-1,-1-7-181,1-3 1,-1-8-1,-7 1 1,-2-4-1,-6-6 1,-7-6 0,-6-5-208,-7-4 1,-7-1-1,-12-5 1,-12 0-1,-10 2 1,-12 3 57,-7 4 0,-6 3 0,-10 4 1,3 2 64,0 4 0,7 10 0,-3 2 1</inkml:trace>
  <inkml:trace contextRef="#ctx0" brushRef="#br0">16569 9995 8036,'0'-9'285,"0"1"1,6 5 0,3-3 0,3 1 0,1 1 0,-1 2-1,-3 5 1,-4 6-1382,-4 3 0,-1-3 1096,0 0 0,-6 6 0,-1 5 0</inkml:trace>
  <inkml:trace contextRef="#ctx0" brushRef="#br0">16703 10089 8035,'-9'-14'113,"0"1"0,4 6 0,-2 4-52,1 6 1,2 0 0,4 5-1,1 3 1,4 1 0,2 1-1036,0 0 0,4 5 974,-7 0 0,7 0 0,-4-5 0</inkml:trace>
  <inkml:trace contextRef="#ctx0" brushRef="#br0">16636 10289 8164,'-13'0'65,"5"1"299,4 3 1,2-1-1,4 5 1,1-1-1,3-1-402,1 0 1,-2 3 0,2-2 37,-1 5 0,-2-1 0,-4 8 0</inkml:trace>
  <inkml:trace contextRef="#ctx0" brushRef="#br0">16689 10528 8218,'-13'-11'172,"0"2"-344,5 3 1,4 7 0,7 4 0,3 4-1,0 2 172,0 3 0,4 5 0,-3 2 0</inkml:trace>
  <inkml:trace contextRef="#ctx0" brushRef="#br0">16716 10715 8048,'-7'-6'1874,"-5"5"-1842,10-5 1,-4 12 0,8 3 0,1 2-1,3 3 1,1-1 0,2 0-33,-2 1 0,5 5 0,-4 2 0</inkml:trace>
  <inkml:trace contextRef="#ctx0" brushRef="#br0">16503 10795 8481,'-14'0'3217,"3"6"-2815,2 3 1,4-2 0,10 2 0,4 0 0,5 0-1,7 0 1,7 0-311,5-2 0,4 0 0,7-4 0,5 2 0,3-2 1,1-3-1,-1-3-400,-3-2 1,1-3 0,-7 2 0,-6-2 0,-7-1 0,-8 0 0,-4 1-4577,-6-3 4884,1-1 0,-11-1 0,4 0 0</inkml:trace>
  <inkml:trace contextRef="#ctx0" brushRef="#br0">9051 12208 8255,'0'-9'0,"2"1"1997,2 2 0,-4 2-631,0 4 1,-1-1 0,-7-4-708,2-4 1,0 3 0,2 2 0,-5 2-356,-3 2 0,3 5 1,0 1-1,-1 1 1,-2 4-124,-1 0 1,0-2 0,1 0 0,1 0 0,4 0-1,0-2 1,1 1 215,0-1 1,-3-2-1,4 3 1,2 4-1,0 2-248,-1-1 1,2 8 0,-2-8 0,3 2 0,1 1 0,0 0-29,0 2 1,1 0-1,2-3 1,3 1 0,0 2-1,1-2 1,1-1 43,2-2 1,2 1-1,1-1 1,2-1 0,1-2-1,2-1 0,-2 1 0,5-4 1,0 0-1,3-1 0,1-1 1,3-1-101,0-2 0,0-1 0,-1-1 0,-1-3 0,1-5 0,0-3 0,-1-1-103,1-1 1,-5 1 0,1-2 0,-1-1-1,-2-5 1,0-1 14,-1-2 0,-4-8 0,3 5 0,-5-1 0,-4 0 1,-5 1-81,-2 0 0,-2 1 0,0-1 0,-2 2 0,-2 1 0,-5 3-205,-3 2 0,-3 1 0,-3 7 1,-2 0-1,-4 4 0,0 1-1758,1 3 1648,-11 1 0,10 4 0,-10 1 0,0 3 0,0 1 0,-2 4 0,2 0-1083,3 3 0,-2 1 0,2 1 0,3 2 1501,4-2 0,-1 5 0,5-1 0</inkml:trace>
  <inkml:trace contextRef="#ctx0" brushRef="#br0">9025 12994 8315,'-8'-6'633,"-2"3"1,5-6 0,2-1 0,2-2 3147,1-1-3149,-6 5 1,6 2 0,0 6-1,9 0 166,7 0 0,6 0 0,8-1 0,3-2 0,-1-2-508,1 3 0,-2-4 0,-5 1 0,1 2 0,-2 2 0,-2 1-21,-6 0 1,-6 1 0,-4 4 0,-2 5-1,-7 5 1,-5 3-453,-5-2 0,-12 0 0,-3 2 0,-2 3 0,-2 1 0,0-1 235,1-2 1,2-1 0,1-5 0,2 2 0,3 0 0,4-1 259,3-2 1,3-1 0,3 2 0,6 0-108,6 1 0,11-6 0,8 0 1,5-1-1,2-1 0,4 0 1,-1-3-371,1-1 1,0-2-1,-5 0 1,0 0-1,-4 0 1,-2 0 0,-3 0-1228,0 0 0,-1 0 0,-3 0 1,1 0-1,2 0 0,-2 0-4172,-1 0 5564,-2 5 0,7 3 0,0 5 0</inkml:trace>
  <inkml:trace contextRef="#ctx0" brushRef="#br0">9065 14433 8077,'-6'-7'-6,"-3"2"0,-3 4 0,-1 1 1,-1 0-1,1 0 0,0 0 1,1-1-1,1-2 0,4-3 0,-1 0 1047,1 0 0,4-5 0,-1 3 0,2-4 0,2-2 0,2 3-557,2 2 0,4-2 0,5 5 1,0 0-1,1 0 0,0 4 0,3-1-230,0-2 0,3 4 0,-4-4 0,3 4 0,0 1 0,1 0 224,-4 0-452,-1 0 1,-2 0-1,-1 1 1,-2 4-1,-2 4-122,-2 2 1,-2 3-1,-4-1 1,-1 0 0,-2 1 86,-2-1 1,-4 0 0,3-1-1,-1-1 1,-2-3 0,0 3 40,0 1 1,6 1 0,-1 0 0,4 1-1,4-3 199,5-2 0,9 3 0,3-4 0,1 0 1,0 0-1,0-1 0,-1 1 194,-3 2 1,-3 2-1,-2 0 1,-1 0-1,-3 1-399,-5 6 0,-5-1 0,-7 1 0,-8-1 1,-6 0-1,-8 0 0,-1-1-264,-1 1 0,-8 0 0,3-5 0,0-1 1,-2-2-1,1-1-182,-2 2 1,0-4-1,1 0 1,2 1-1,3-2 1,1 1-1,4 1-1195,1 2 0,2 3 0,4 4 1615,4 0 0,10 13 0,2-2 0</inkml:trace>
  <inkml:trace contextRef="#ctx0" brushRef="#br0">8731 13874 8263,'-6'-20'343,"6"7"1,11 4 0,8 6 0,2-1 0,2 1 0,3 1 0,-1 2 0,-2 0 0,1 0 0,3 0 879,2 0 0,8-4 0,-2-1 0,-1 2 0,-2 2 0,-2 1-2507,-4 0 1,4 0 0,-9 1 1283,0 4 0,4-4 0,-5 5 0</inkml:trace>
  <inkml:trace contextRef="#ctx0" brushRef="#br0">8811 15393 8266,'-13'-6'0,"1"3"195,3-6 0,0 6 0,9-1 1,6 2-1,6 2 0,7 0 0,6 0 1,7 0 800,2 0 1,3 0-1,4 0 1,2 0 0,-3 0-1,2 0 1,-4-1-1423,1-4 1,1 4-1,-9-4 1,-2 4 425,-1 1 0,-1 0 0,0 0 0</inkml:trace>
  <inkml:trace contextRef="#ctx0" brushRef="#br0">8678 16392 7940,'0'-35'1218,"0"-1"0,7 4 1,8 14-1,10 9-690,9 6 0,5 3 0,1 0 0,0 2 0,1 1 0,2 1 0,3-1-528,2-2 0,0-1 0,6 0 0</inkml:trace>
  <inkml:trace contextRef="#ctx0" brushRef="#br0">16583 17152 8203,'0'-21'0,"0"2"165,0 6 1,0-1 0,0 1-1,-2 1 1,-1 2 0,-3 2-1,-1 3 1,-3 2 0,-2 1 0,-2 2 94,1 0 1,3 0 0,-2 2 0,-3 1 0,0 1 0,0 0 0,1 1 0,-3-1 142,0-1 1,-1-1 0,4-2 0,1 0 0,0 0 0,-1 0 0,1 0 0,0 0-36,-1 0 1,1 0 0,0 0 0,-1 0-1,0 0 1,-4 0-271,-4 0 1,-1 0 0,0 0 0,-4 1 0,0 2 0,-2 2 0,1-1 149,0 2 1,-4-3 0,1 6 0,2 0 0,1 0 0,1 0-35,0 1 0,2-3 1,1 2-1,2 0 0,0 0 1,0 0-1,1 0-73,2-2 1,-1 5-1,4-5 1,-2 2 0,1 0-1,-1 2 1,0 0-116,2 3 0,1-1 0,0 0 0,-1 1 0,-2-1 0,2 0 78,1 1 1,2-1-1,-1 2 1,1 1-1,0 2 1,-1-2 22,1-1 1,4 0-1,2 1 1,-1 2-1,2-2 1,0-1-1,3 0 69,2 2 1,1-2 0,0 3 0,1-3 0,4-2 0,4 1 0,3-1 17,1 0 0,0 0 0,1 2 0,0 2 0,3 0 0,2 0-13,2-3 0,-3 0 1,2-1-1,1 0 0,0 1 1,1-1-91,-1 0 0,4 1 1,-3-1-1,3 0 1,2 1-1,0-1-55,-1 0 0,5-1 0,2-1 0,1-3 0,2 1 0,-1 0 0,1 0-56,1 1 0,1-2 0,2-1 0,0-1 0,-1-1 0,-2-1 0,-2 1 0,1 5 0,-1-9 0,1 5 0,-1-1 0,1-1 0,-2-1 0,-1-1 0,4-2 0,-3 0 0,1 0 0,1 0 0,1 0 0,1 0 0,-2 4 0,-1 1 0,1-3 0,0 0 0,-1-2 0,1 0 0,-2 0 0,4 0 0,-4 1 0,2 2 0,-1 2 0,1-2 0,-2-2 0,4 1 0,-2 1 0,3 1 0,1-1 0,0-1 0,0-2 0,0 0 0,0 1 0,1 2 0,0 2 0,2-3 0,-1 0 0,1-2 0,0 0 0,-3 0 0,0 0 0,0 0 0,0 0 0,0 0 0,0-2 0,0 0 0,0-3 0,1 2 0,1 2 0,1 1 0,0 0 0,-8-5 0,8 1 0,1 1 0,1 0 0,1 0 0,-3-2 0,0-1 0,-2 4 0,2-4 0,-1 0 0,1-2 0,-2 2 0,1 0 0,-4-2 0,-1 2 0,-1-2 0,1-2 0,1-1 0,2 3 0,-1-4 0,-2 3 0,-2-1 0,2-2 0,2 1 0,1 1 0,-2-5 0,-1 6 0,-1-3 0,-1-2 0,-1-3 0,-1 0 0,0 0 0,-5 2 0,1 2 0,-3-2 0,-4-1 0,0-3 0,-1-2 0,-2 3 0,-6-4 0,1 0 0,-3 0 0,0-1 0,-4 0 0,-1-2 0,3-2 0,-4 0 0,-3 2 0,0 1 0,-2 2 0,0-2 0,-4 4 0,-2-2 0,-2-1 0,-4 3 0,-2 2-237,-4 3 0,-1-3 1,2 0-1,-2 2 0,-2 3 1,-2 2 15,-3 3 1,0 0-1,-1-2 1,0 2 0,1 1-1,-1 1 1,-1-1 107,-3-1 1,1 4 0,-5-4-1,-1 1 1,2 1 0,1-1 0,2 1 9,0 0 1,-4-3-1,4 5 1,1-1-1,0 1 1,1-1 82,-2 2 0,-5 2 0,3-1 0,1-1 0,-4-1 0,-1 1-39,-4 1 1,-2 2-1,3 0 1,1 0 0,1 0-1,-1 0 1,-1 2 20,3 2 0,-4-2 0,1 2 0,-6-1 0,-3 0 0,0 2 99,-1-2 1,-2-2 0,0-1 0,0 0 0,1 0 0,-4 0 653,0 0-639,0 0 0,3 0 0,2 0 0,1-1 0,0-2 0,2-2-14,2 2 1,-2-3 0,0 2-1,-2 1 1,0 1 0,-2 2-42,0 0 0,-3 0 0,1 0 0,0 0 0,-1 0 0,-1 0-206,-2 0 1,2 0 0,-4 0-1,1 0 1,-1 2 0,-1 1 0,0 1-16,-1-1 1,3 0 0,-1 0 0,1 3 0,2 0-1,-3 1 1,1-1-489,5 0 0,-4 5 0,8-2 0,4 2 0,2 3 0,4 1-1125,3 2 0,-1 4 1,6 7-1,2 2 1813,1 1 0,1 0 0,0-4 0</inkml:trace>
  <inkml:trace contextRef="#ctx0" brushRef="#br0">15836 13234 8298,'-4'-6'-45,"8"-3"1,4 2 586,9-2 0,4 4 1,3-2-1,4 0 0,3 1 1,-1 0-1,-2 3 0,-3 1 1,-3 2-1,-3 0 0,-1 0-542,0 0 0,0 0 0,-5 0 0</inkml:trace>
  <inkml:trace contextRef="#ctx0" brushRef="#br0">16023 15206 7870,'-8'-9'0,"4"1"0,4 5 0,4-3 0,7 1 823,5 1 1,3-2 0,7 3-1,-3-2 1,4 1 0,0 0-1,2-1 1,-1 2 0,-1 2-824,-5 1 0,3-6 0,-4-2 0</inkml:trace>
  <inkml:trace contextRef="#ctx0" brushRef="#br0">15503 10968 8227,'6'-12'0,"3"2"0,3 3 286,1 1 1,0-3 0,2 3 0,1-1 0,4-2 0,0 0 0,4 1 0,0 1 0,-1 1 0,0 0 0,0 2 0,1-1-287,-2 1 0,9-7 0,-2 4 0</inkml:trace>
  <inkml:trace contextRef="#ctx0" brushRef="#br0">16343 15646 7824,'-14'0'0,"6"-1"0,-1-4 205,6 4 0,-3-4 1,6 10-1,0 4 1,1 2-1,2 3 1,2-1 368,-2 0 1,-2 5 0,-1 1 0,-1 1 0,-2 0 0,-3 0-1,-2-1-574,-2-3 0,-2-1 0,-1-2 0</inkml:trace>
  <inkml:trace contextRef="#ctx0" brushRef="#br0">16609 15646 7806,'-13'-6'189,"4"5"1,2-2 235,1 6 0,1 0 0,7 6 1,2 1-1,5 2 0,3 1 0,3 0 1,1 1 122,2-1 0,4 5 0,-4 1 0,-2 0 1,-1 2-1,-3-2 0,-3 1-729,-5-4 0,-2-1 1,-2-2-1,0 0 1,-2 1-1,-2-3 181,-5-2 0,-9-3 0,-3-6 0</inkml:trace>
  <inkml:trace contextRef="#ctx0" brushRef="#br0">16703 15646 7817,'13'-34'0,"0"1"0,4 19 0,3 5 1228,7 6 1,1-2 0,-3 1 0,-1-1-1,3 1 1,-1 0 0,4 1 0,-2 1-4690,0 2 3461,5 0 0,-5 0 0,5 0 0</inkml:trace>
  <inkml:trace contextRef="#ctx0" brushRef="#br0">16809 15793 7871,'-4'-14'0,"-1"1"0,1 1 79,-2 3 1,3-1-1,-4 4 1,-1 0-1,1 0 1,-3 3-1,-1 3 698,2 5 1,3-2-1,6 5 1,0 3 0,0 1-1,2 1 1,4 0-224,7 1 1,2 0 0,6 3-1,-1 1 1,0-2-318,-1-1 0,3-2 1,-4 2-1,-3 1 0,-3 2 1,-5-2-484,-1-1 1,3 3 0,-5-1 0,-1 0 0,-3-2-958,-4-2 0,-4-1 1,-7-2-1,-2-2 1203,-6-3 0,-2 0 0,-1-5 0</inkml:trace>
  <inkml:trace contextRef="#ctx0" brushRef="#br0">16823 15833 7871,'22'-31'523,"0"1"0,2 5 0,1 6 0,2 4 297,-1 1 1,-3 6 0,-3 0 0,1 2 0,-2 3 0,2 3 0,-2 5-821,0 4 0,5 8 0,-3 4 0</inkml:trace>
  <inkml:trace contextRef="#ctx0" brushRef="#br0">16263 12674 8097,'0'-9'1294,"0"0"-2,0 6 1,0-4-1,1 4-780,4-1 0,2-1 1,8 5-1,1 0 1,3-1-1,1-2 1,0-2-1,1 2-110,3 2 1,-5 1 0,-1 0 0,-3 0 0,-2 0 0,-1 1 0,-2 2 0,-2 3-313,-2 2 1,-2-4-1,-5 3 1,-4 1 0,-4-2-7,-3 0 1,4 3 0,-1-5 0,-2-1 0,1 0 0,0 0 98,1 1 1,7 2-1,2-3 1,8 2-1,3-1 63,3 2 1,4-3 0,-1 6 0,0 0 0,-3 0 0,-2 0 0,-1 1 58,-3 2 0,-5 1 0,2 0 0,-4 1 0,-1-1 0,-1-1 0,-2-2-174,-2-1 0,-11-1 1,0 2-1,-3-3 1,1-1-483,3-3 1,2-1 0,-1-2 0,1 0 0,0 0 0,-1 0 0,1 0-755,0 0 1,-2 0-1,-1 0 1,-4 3-1,0 6 1,-4 8 1104,-1 7 0,-2 9 0,0 1 0</inkml:trace>
  <inkml:trace contextRef="#ctx0" brushRef="#br0">22488 10848 7986,'4'-9'0,"2"2"0,2 1 0,2 3 447,2 2 0,-3 1-14,0 0 0,-5 0 0,4 1 1,-2 4-1,-4 3 0,0 4 1,-4 2-1,0-1 0,-4 0-377,-2 1 1,-4-1 0,-2 0 0,2 1 0,0-1 0,0 0 0,-1 1-1,1-1-3583,3 0 3527,3-5 0,12-2 0,1-6 0</inkml:trace>
  <inkml:trace contextRef="#ctx0" brushRef="#br0">22995 10355 7867,'1'-13'0,"2"0"-313,1-1 1,2 1 0,-3 0 0,2-1 451,-2 1 1,0 4 0,0 0 0,1-1 0,1-1 0,-1 1 3728,0 1-3133,1 6 0,-5-1 1,0 8-1,0 5 1,-2 3-465,-2 1 1,-2 1 0,-4 0-1,2 3 1,1 0 0,1 0 2,0-2 1,2 4-1,4 2-463,0-1 0,1-2 1,3-9-1,5-5 1,3-2-1,2-2 1,-1 0-177,0 0 1,5 0-1,0 0 1,-1-2-1,3-2 1,0-3-116,1-1 1,3 1 0,-5 4-1,0-3 480,1-2 0,9 0 0,-1-6 0</inkml:trace>
  <inkml:trace contextRef="#ctx0" brushRef="#br0">23474 10155 9083,'-4'-20'0,"-2"2"0,-1 4 1565,-4 6 1,4 2 0,-2 7-1101,-1 4 0,-2 12 0,-2 13 0,0 7 0,-4 9 0,-4 4 0,-2 5-151,2 3 0,-2-3 1,6 2-1,2-2 0,1-3 1,3-2-1017,3-1 1,-1-4 0,6 2 0,1-1 0,1-3 0,2-3 701,0-5 0,0-2 0,0-6 0</inkml:trace>
  <inkml:trace contextRef="#ctx0" brushRef="#br0">16089 10555 8082,'-13'0'0,"0"0"0,-2 0 0,-3 0 130,9 0 1,-8 2 0,8 1-1,-3 1 1,0-3 0,5-2 0,7-3-1,7-1 659,5-1 0,7 3 0,2-6 0,1 0 0,0 2 0,0 1 0,1 2 0,-3-1-294,0 2 0,-1 2 1,-3 1-1,2 0 0,-2 0 1,-1 0-238,-2 0 0,-4 1 0,0 4 0,0 4 0,0 2 0,-2 3-39,-1-1 0,-1 0 0,-5 1 0,0 1 0,-2 1 0,-1 3-43,-1 2 0,-6-2 1,1 5-1,-3 1 1,-2-1-1,1-1 1,1-2 69,3-3 0,-2 1 0,3-1 0,1-2 0,2-1 1,4-2-18,1 1 1,3-1 0,6 0-1,8 1 1,9-3 0,5-2-33,4-4 1,-1 1-1,2-2 1,-1-1-1,-1-1 1,-4-2-1,-5 1 1,-4 2-1298,-2 1 1,-1 1 0,-6-4 0,-2 2 0,-2 3-757,-2 2 1,0 1 1855,-2 4 0,9 0 0,8 1 0</inkml:trace>
  <inkml:trace contextRef="#ctx0" brushRef="#br0">15543 9249 8233,'9'-4'0,"0"-1"166,-6 1 0,1 4 541,-8 0 0,4 0 0,0 0 1,7 0-1,5 0 0,1 0 1,1 0-283,-1 0 0,-1 1 1,-2 4-1,-1 4 1,0 2-1,-2 4-39,-2 3 1,-4-2 0,-4 6-1,-4 1 1,-6-1 0,-4 0-171,-2 2 1,-2 1 0,-4 0 0,1-1-1,2-2 1,-2 0-679,-1-1 1,0 3-1,3-7 1,4 0 0,3-4-1,3-3-447,4-1 0,3-6 0,10 2 0,6-7 0,9-5 0,8-8 909,4-4 0,10-15 0,5-8 0</inkml:trace>
  <inkml:trace contextRef="#ctx0" brushRef="#br0">15970 8729 7953,'0'-13'3951,"1"6"-3008,3 2 1,-1 5 0,5 5 0,-2 5 0,-2 6 0,1 8 0,-1 4-30,-1 3 0,3 5 0,-2-2 1,-1 1-1,-1 4 0,-2-2-807,0 1 0,0-1 0,0 0 0,0-1 0,0-1 0,-2 1 0,-1-2-1218,-1-1 0,-2-1 0,3-4 1,-3 0-1,0-2 0,0-3 0,3 0 1111,2-1 0,1-12 0,0 2 0</inkml:trace>
  <inkml:trace contextRef="#ctx0" brushRef="#br0">19209 6757 31751,'15'-18'-2098,"2"0"1,-2 2-1,3 7 1916,-3 5 1,-3 8-1,-2 4 1,-3 0 0,-1 1-1,-3 2 1,-1 1-1,-4 2 1,-2 3 0,-5 2-1,-3 0 662,-1 0 0,-5 5 1,-1-2-1,-1 3 1,0 4-1,0 0 1,1 2-1,3-1 1,1-2-944,2-1 1,4-5 0,1-1 0,3-2 0,5-4 487,7-5 1,8-4 0,11-6-1</inkml:trace>
  <inkml:trace contextRef="#ctx0" brushRef="#br0">19955 6410 9232,'-1'-46'0,"-2"8"845,-2 10 0,-5 13 0,1 11 1,-3 2-312,-1 2 1,-6 0 0,-2 2 0,-3 2 0,-1 5 0,-3 4 0,0 5 5,0 4 0,1 8 1,2 2-1,4 2 1,8 5-1,7 2-365,4 4 1,5-1 0,6-4 0,10-1 0,10-4-1,6-5 1,5-6-74,5-7 1,-4-3 0,3-5 0,-2-5 0,-4-4 0,-4-6-1,-7-6-366,-8-4 0,-5-14 0,-5-1 0,-6-6 0,-8-3 0,-8 0 0,-8 2-93,-4 2 0,-8-1 0,-1 8 0,-1 3 0,1 7 0,1 6 608,3 4 1,2 9 0,2 7-1</inkml:trace>
  <inkml:trace contextRef="#ctx0" brushRef="#br0">11477 12114 8397,'0'-20'-325,"0"5"290,0 6 0,2 5 0,1-5 0,3 0 0,0 0 0,1 0 1671,0-1 0,-4 2 741,2-1 1,-5 6-1437,-5-1 0,2 2 1,-6 2-336,-1 0 1,-2 0-1,-1 0-498,0 0 0,4 2 0,1 2 0,1 4 0,-1 2 0,-2 2 13,-2 3 0,3 1 1,1-1-1,-3 1 0,-1 3 1,0 2 53,4 3 1,-3 1 0,7 2 0,1-2 0,1 0 0,4-1 0,2 1-41,5-1 0,4-1 1,5 2-1,4-2 0,4-4 1,2-3-59,3-2 1,-2 0 0,6-9-1,-1-2 1,-2-2 0,2-1-1,0-1 48,3-4 0,-4-8 1,-2-9-1,-3-3 0,-1-2 1,-2-1-297,-3-3 0,-3 1 1,-7-5-1,-3-1 0,-4 0 1,-4 1-51,-1-2 1,-1 4 0,-5 2 0,-6 3 0,-6 3 0,-1 3-457,0 4 0,-4 5 1,4 4-1,-2 4 1,-2 4-1,-1 1 1,0 1-1123,2 4 0,6 4 1,-2 8 1798,3 6 0,-4 8 0,-2 3 0</inkml:trace>
  <inkml:trace contextRef="#ctx0" brushRef="#br0">11517 12767 8212,'0'-13'0,"0"4"299,0 0 0,0 5 0,2-4 0,1 4 0,3 4 0,0 4 433,-1 4 1,0-4 0,-5 5 0,0 2 0,0 0 0,0 3 0,0-1-320,0 0 1,0 2 0,0 1 0,0 2-1,-2 0 1,-1 0 0,-1 0-99,1-2 1,-3 3 0,2 0-1,1 1 1,0-1 0,0-3-297,-2-1 0,-1-2 1,3 1-1,-1-1 1,0 0-680,-2 1 682,4-7 0,-4-3 0,8-9 1,2-7-1,4-6 0,0-1 116,1-1 0,0-3 0,5 1 0,-1-4 1,-1 0-1,-2-1-28,-1 0 1,-2 2-1,2 1 1,-3 4-1,-1 1 1,-1 2 249,-1 2 1,-1 7 0,-2 2 32,0 4 0,0 5 0,0 10 0,0 2 0,0 3-53,0 4 1,0 0-1,0 2 1,0 3-1,0-2 1,0 2 0,-2-4-274,-2 2 0,2 1 0,-4 0 0,2-1 0,-2-1 1,0-3-1266,0-2 0,-4 0 0,2-2 0,-1 0 0,0-2 0,1-3 0,-1-4-2707,0-3 0,6 6 3905,-2-2 0,-2-3 0,0 0 0</inkml:trace>
  <inkml:trace contextRef="#ctx0" brushRef="#br0">11331 13754 8308,'-2'-8'0,"-2"2"0,-5 0 0,3-1 265,1-6 0,4-1 0,1 1 0,0 0 0,0-1 0,1 1 0,2 0 0,3 1 0,2 1 0,2 3 692,2-3 1,3 4 0,1-1 0,2 2 0,-2 4 0,0 0 0,2 2-668,4 0 1,-2 2 0,-1 0 0,-1 4-1,-1 0 1,0 2 0,-2-2-19,-2 0 1,0 2 0,-1-2 0,-2 0 0,-2 2-10,-2-1 1,-2 2 0,-5 4-1,-4 1 1,-5-1 0,-6 0-53,-7 1 1,-2 0 0,-1 3 0,-1 1 0,0-1 0,2 3-360,3 2 1,3-2-1,5 1 1,1-2-1,1-1 1,3 0-76,5 0 0,2 0 1,2-5-1,2 0 1,4-1-1,7-2 0,8-2 434,4-2 0,3-2 1,2-4-1,2 0 1,1 0-1,1 0 1,-1 0-578,-1 0 1,-1 0-1,-4 0 1,-2 0 0,-1 0-1,-2 2-755,2 2 0,1-2 0,3 2 1,2-1-1,1 0 0,-2 1 1121,-1-1 0,5 5 0,1-1 0</inkml:trace>
  <inkml:trace contextRef="#ctx0" brushRef="#br0">11411 14367 8223,'0'-14'0,"0"1"0,0 0 253,0-1 1,1 1-1,4 0 1,2-1 0,2 3-1,-2 0 1,1 2 2360,-1-1 1,-3 4-2343,5 2 0,-6 8 1,0 5-1,-6 4 0,-6 5 1,-2 3-121,-3-1 1,1 6 0,0-4 0,-1 2 0,1-1 0,0-2 0,1-2-14,3-3 0,-1 4 1,4-2-1,0-2-52,0-1 0,3-4 0,7-2 0,5-4 0,3-4 14,1-1 0,2 0 0,1-1 0,4-2 0,0-2 0,3 2-367,-3 2 0,4-1 0,-6-1 0,0-1 0,-1 1 0,1 2 1,0 1-487,1 0 0,-4 0 1,3 0-1,-3-2 0,-2-1 1,2-3-1,1-1-400,2-4 0,4-2 0,-4-3 0,-2-3 1152,-1-2 0,4-1 0,2-5 0</inkml:trace>
  <inkml:trace contextRef="#ctx0" brushRef="#br0">11851 14273 8223,'0'-13'1830,"0"0"1,-2 1-1282,-2 3 1,-4 5-1,-4 9 1,2 9 0,1 7-1,-1 5-87,-2 5 1,-1-1-1,-1 5 1,1 2-1,-2 2 1,-1 1-723,-2 0 0,0 4 1,5 1-1,0-2 1,1-2-1,3-2 0,4-2 1,4-3-1,1-2 260,0-2 0,6 4 0,1 0 0</inkml:trace>
  <inkml:trace contextRef="#ctx0" brushRef="#br0">11397 15260 8428,'-13'0'0,"0"0"736,5 0 1,2-2 0,8-2 0,2-5 0,5-2-1,3 1-318,1 1 0,1 5 1,-1-4-1,0 2 0,1 3 1,-1 2-1,0 1 0,1 0-233,-1 0 0,0 0 1,-1 1-1,-2 4 0,-1 4-102,2 3 0,-5-2 1,-2 2-1,-2 3 0,-2-1 1,0 1-1,0-1-14,0-1 1,-6 0-1,-2 1 1,-1-1-1,0-1 1,-1-2-136,-2-1 1,-1-5-1,0 4 1,-1-2-1,1-2 152,0 2 0,7-3 1,7 4-1,11-1 0,7-3 193,2-1 1,9 2-1,-4 2 1,2 0-1,1 2 1,-3-1-73,1 3 1,-6 2 0,-4 1 0,-2 1 0,-3-1 0,-2 0-142,-1 1 0,-6 4 0,-1-1 0,-8 0 0,-9-3 0,-6 0 0,-5-2-424,-4-4 1,-3 3 0,4-5 0,-4 0 0,1 0 0,-1-3-1,5-2-1086,4-1 0,0 0 0,7 0 0,2 2 1,5 2 1443,5 5 0,-2 9 0,-1 2 0</inkml:trace>
  <inkml:trace contextRef="#ctx0" brushRef="#br0">11544 16139 8262,'-2'-18'180,"-2"1"1,3-1 0,-5 6 291,0 3 0,3 3 1,-6 6-1,-2 0 1,1 2-1,0 2 24,1 5 1,4 3-1,-2 3 1,1 1-1,3 2-238,2-2 1,1 3 0,1-1 0,4-2-1,3 1 1,6-1 0,2 2-7,2-2 0,6 3 1,-2 0-1,1 1 1,1-1-1,-3-1 0,-2 0-310,-3-1 1,-2 1 0,-5-5 0,-5 2-1,-2 1 1,-2 2-773,0-1 1,-6-7 0,-5-1-1,-5 0 1,-5 0 829,0-1 0,-10-5 0,3 3 0</inkml:trace>
  <inkml:trace contextRef="#ctx0" brushRef="#br0">11397 16166 8262,'39'-36'463,"-2"-1"1,0 3-1,3 5 1,4 8 0,4 6-1,2 5 323,2 1 0,6 6 1,1-2-1,0 4-786,0 1 0,11 6 0,-2 1 0</inkml:trace>
  <inkml:trace contextRef="#ctx0" brushRef="#br0">1333 14846 27091,'-13'-13'-6137,"1"0"5179,3-1 0,-1 4 1381,5 6 1,7-1-1,7 11 1,2-1-1,3-1 1,0-1 0,4-2-1,4-1 78,4 0 1,0 0-1,1 0 1,0 0 0,-1 0-1,1 0 1,1-1-332,3-3 0,-6 2 0,4-2 0,-3 2 0,-2 2 0,1 0 0,0 0 0,2 2-1019,0 2 1,-4 2 0,1 4 0,1-1-1,-1 0 1,1 0 800,0 0 0,2 0 1,0 4-1</inkml:trace>
  <inkml:trace contextRef="#ctx0" brushRef="#br0">2146 14766 12514,'2'-26'0,"2"-1"831,5 1 0,-2 0 1,2 3-1,2 2-72,0 2 0,3 2 0,1 9 1,1 3-1,2 4 0,-2 1 1,0 3-1,1 4 0,-1 8-1198,-4 4 1,0 5 0,-8 7 0,-1 6 0,-3 4 0,-6 5 0,-6-1 0,-6-1 189,-2-1 0,2-9 0,-3 5 0,0-4 0,1-2 0,-4 1 444,-1 0 0,-8-5 1,-1 4-1</inkml:trace>
  <inkml:trace contextRef="#ctx0" brushRef="#br0">8718 17632 7723,'-27'-21'0,"7"8"0,3 10 627,7 6 0,1 0 0,9 4 0,6-1 0,6-3 1,6-1-1,5-4 7424,7-2-7697,-2-4 0,15-5 0,-3-2 1,1-1-1,2-3 0,-1-1 0,1 0 1,-3 0-1,0 0-194,-3-1 0,-8 5 1,-2-2-1,-8 3 0,-4 2-419,-2-1 0,-7 7 1,-4 4-1,-7 6 1,0 7-1,-3 5 951,1 3 1,4 6-1,-2-2 1,5 3-1,5 2 1,4-1-2592,2 1 1503,3-6 0,5 2 1,3-5-1,5-2 1,3-1-1,2-3 1,1-3 395,-1-5 0,5-8 0,-3-4 0</inkml:trace>
  <inkml:trace contextRef="#ctx0" brushRef="#br0">9464 17525 11267,'-37'2'1227,"-3"2"0,-3 9 0,5 11 0,2 7-1004,5 9 0,3 11 0,1 9 0,2 5 0,13-28 0,1 0 0,0 4 0,1 0 0,-1 4 0,1 0 0,0 2 0,1 0 0,0 0 0,0 0 81,3 0 1,0-2-1,2-3 1,1-1 0,2-1-1,2 0 1,-1 34 0,3-4-1,4-5 1,10-7-2601,6-7 1,7-15 2295,10-5 0,12-15 0,2-10 0</inkml:trace>
  <inkml:trace contextRef="#ctx0" brushRef="#br0">11064 17778 8807,'-28'-19'0,"6"6"2208,5 7 0,10 3 0,4-1-1706,6-5 1,4-8 0,7-2-1,1-2 1,2-2 0,7-4 0,6-3-573,5-1 0,4-4 0,2 4 0,2 1 0,2 3 0,-3 5-188,0 4 0,-9 4 0,-5 2 1,-6 3-1,-3 4 1249,-3 4 0,-2 2 1,-4 2-1,-2 5 0,-3 2-627,-2 5 1,-1 3-1,-2 0 1,0 4 0,1 3-1,2 2-1799,2-1 0,5 1 0,-1 0 0,3-1 0,3-1 1435,2-2 0,4-4 0,6-6 0</inkml:trace>
  <inkml:trace contextRef="#ctx0" brushRef="#br0">11624 17552 14337,'-40'0'0,"-2"1"0,1 5 0,-1 9 0,4 10 0,1 12 0,4 11 655,7 9 0,12-19 1,1 3-1,2 3 0,0 1 1,-1 2-1,0 2 0,0 3 1,0 1-1,2 0 0,0 1 1,0 1-1,0 1 0,2-1 1,2 1-281,0-1 0,1 1 0,2 0 0,0-1 0,3-7 1,0-1-1,1-3 0,0 1 0,1-2 0,2-1-860,1 0 0,3-1 0,11 32 0,-5-34 1,-1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12037 6917 12081,'2'-14'193,"2"1"1,3 0 0,7-1 0,-1 1-1,2 1 1,1 2 0,3 1 0,1 0-1,0 0 1,1 2 0,1-1 0,1 3-1,-1-1 1,0 3 0,0 1 38,1 2 1,-6 0 0,5 0 0,2 0-1,1 0 1,2 0 0,1 0 0,3 0 0,6 0 39,6 0 0,0 0 0,5-1 0,0-2 0,3-3 0,4 0 0,-1-1 0,1 1 0,-1 0-149,-1 3 1,-4-3 0,-2 1 0,-1 2 0,-3 2 0,-1 1 0,-3 0-1,1 1 1,0 2 0,-1 2 0,-2-2-168,-1-2 119,-7-1 0,10 5 1,-5-1-1,1-1 1,1-1-1,-1-2 135,-1 0 0,9-5 1,-3 1-1,2-1 1,-1 1-1,-1-2 1,0 0-175,0 0 0,2 0 0,1 3 0,1-1 0,-1 1 0,-1 0 0,-2 0-148,0-2 0,0 1 1,-2 2-1,-1-1 0,-1-1 1,-1 1-1,1 2 153,-1 1 0,-4-2 0,3-1 0,1-1 0,-3 1 0,1 1 11,-4 2 0,5-4 1,0-1-1,2 2 0,-2 0 1,0 0-1,0-1-59,3 1 0,0-4 0,0-1 0,-3-1 0,0 1 0,-1-1 0,0 0 112,-4 0 1,-4 4 0,-1-3 0,1-1 0,-3 0 0,1 1-94,-3 2 0,-2-4 0,3 3 0,-2-2 0,-1 0 0,0-1 1,0-2-60,-2-2 0,-1 1 0,-2 0 0,-1-1 0,-2 1 0,-2 0-7,-2-1 1,-2 1-1,-4-2 1,0-1 0,0-2-1,0 2 1,0 0 5,0-2 1,-4 2-1,-2-5 1,-2 2-1,-2 2 1,-2 2-37,-1 2 0,-2 0 1,-1-1-1,-4 1 0,1 0 1,-2 1-1,1 2-36,-4 1 1,0 1 0,0-2 0,2 3 0,-1-1 0,-1 2-27,2 0 0,-8 2 0,3 4 1,-1-2-1,-1-1 0,-1-1 0,-1 1 12,1 2 0,1 1 1,-1 0-1,-1 0 0,1 0 1,1 0 183,-2 0 0,2 0 0,-2 0 1,3 0-1,1 0 0,1 0 1,-1 0-1,-1 0 58,-3 0 0,3 0 0,-3 0 1,1 0-1,0 0 0,-1 1-84,2 3 1,-1-2 0,0 2 0,-1-2 0,2-2 0,-1 0 0,0 0 67,-1 0 0,0-5 0,5 1 1,-1 0-1,0-1 0,1-1 1,-1 0 159,0 0 0,1-3 1,-1 4-1,0-1 0,1-2 1,-2 2-315,-4 0 0,4 2 0,-4 4 0,1-2 0,-2-1 0,-1-1 1,-2 1-145,2 2 0,-3 1 0,5 0 0,-1 0 0,-1 0 0,1 0 146,1 0 0,1 4 0,4 0 0,0-1 0,-1-1 0,-1-2 0,-4 1 228,-1 4 0,3-4 0,-3 4 0,0-2 0,1 0 0,-2 3 0,-1 1-292,-1 3 1,-4 1-1,5-1 1,-1-1-1,-1 1 1,1 2-38,0 2 0,-1-6 1,9 1-1,-2 2 1,0-1-1,0 0 0,-1-2 92,3-2 87,1 4 1,5-8 0,1 2-1,-1-1 1,-3 0 0,0 1 51,-1-1 1,2 3-1,0 0 1,0 0-1,-4 2 1,0-1 0,-4 2-196,-2-2 1,1 5 0,-1-3 0,1 3 0,2 1 0,-2 2-113,0 3 0,3-2 1,-3 5-1,-1-2 1,3-1-1,-1-1 0,4 1 97,1-1 0,7-3 1,2 0-1,2 0 1,2 3-1,5 1 157,3-2 1,-2-1-1,4-2 1,2 0 0,3 1-1,5-1 1,4 2-38,3 3 1,7-4-1,4 6 1,7-3-1,7 3 1,5-1-1,2 0 12,-1-3 1,4 4 0,2-3-1,3 0 1,3-2 0,1-2 35,2 0 1,9-1 0,-2-2 0,1-2-1,4-1 1,-2-1 0,2 2-16,1-1 0,-7-3 0,1 4 0,-3-1 0,-3-1 1,2 0-162,0-3 1,-5 3-1,0 0 1,-4 0-1,-5 1 1,1 1 0,-2 2-590,0 2 1,-2 1-1,-5 0 1,-4 1 0,-2-1-1,-2 0 756,0 1 0,6 5 1,-3 2-1</inkml:trace>
  <inkml:trace contextRef="#ctx0" brushRef="#br0">4252 10035 16321,'-12'-1'-316,"4"-4"514,3-3 0,5 0 0,6 1 0,6-1 0,6 1 0,2-3 0,4-1 1,3 1-1,4 1 0,4-1 0,2-2 0,0-2 0,-2 3 174,-3 2 0,4-2 0,-4 5 0,1 0 0,-1-1 0,-2 1 0,-2 0 0,-1 3-353,0 2 1,-5-4 0,0 1 0,0-1-1,-1 1 1,-2 0 0,-1 1 0,0 0-96,-2-2 0,0 4 1,1-5-1,0 1 0,0-1 1,-3 1-1,0-1-665,-1 3 1,0-3 0,1 1-1,-1 4 677,0 4 0,-5 4 0,-2 6 0</inkml:trace>
  <inkml:trace contextRef="#ctx0" brushRef="#br0">5065 9689 22946,'-11'-6'0,"0"-1"0,2-1-1198,-1 4 1,3 2 2442,-2 2 0,7 0 1,2 0-1,9 0-147,7 0 0,10 0 0,8 0 0,1 0 1,5 0-1,0 0-1006,3 0 0,3 0 0,-3 0 1,-3 0-1,0 0 0,-6 2 1,-3 2-93,-6 5 0,-7 3 0,-2 1 0,-5 1 0,-7-1 0,-4 0 0,-4 0 0,-8 2-380,-9 3 0,-3-3 0,-10 3 0,-1-4 1,-1 0-1,-2 1-471,1 2 1,4 4-1,-1 6 800,2-1 1,-5 7 0,2 1 0</inkml:trace>
  <inkml:trace contextRef="#ctx0" brushRef="#br0">17103 8276 30916,'1'-12'-9831,"2"2"9510,1 1 0,1 5 0,-4-4 1,2 1-1,2-1 0,-2-2 0,-2-2 1,-1-1-1,0 0 0,-1 1 0,-4 1 899,-4 2 0,-2 6 0,-3-1 1,-1 3-1,-1 1 0,-2 0 1,1 0-188,-3 0 0,6 0 0,-4 0 0,3 0 0,2-2 0,-1-1 0,1-3-178,0-1 0,-1-1 0,1-2 0,0 1 0,1-1 0,1-2 67,3-1 1,-3 1 0,-5 1-1,-3 3 1,-1-1 0,0 0-1,0 1-270,1 2 0,-9 2 0,1 4 0,-1 0 0,0 0 0,1 0 0,1 0-121,-1 0 1,-1 0 0,-2 0 0,-1 1-1,3 2 1,3 2 582,3-2 1,-1-2-1,-2-1 1,2 0 0,0 0-1,0 0-52,-3 0 0,4 0 0,2-1 0,-1-2 0,0-3 0,-3 0 1,1 0-421,0 3 0,-5 2 0,3 1 0,-2 0 0,-2 0 0,1 0-60,0 0 0,1 1 1,-1 2-1,0 3 1,-2 0-1,3 0 1,-1-2 92,0 2 0,7-4 0,-5 2 0,0-1 0,1 0 0,-1 2-2,-1-3 0,3 0 0,1-2 1,-3-2-1,3 0 0,-2-3 1,-1 1-32,0-2 0,-5 4 0,-1-4 0,1 2 0,0-1 0,0 2 0,2 2 0,-4-3 0,2-1 0,1 2 0,1 2 0,-1 1 0,-1 0 0,1 0 0,-2 1 0,-1 2 0,0 2 0,-1-3 0,2 0 0,-1-2 0,1 0 0,2 0 0,-3 0 0,-1 0 0,-1 0 0,-1-2 0,1-2 0,1 3 0,-3-5 0,1 1 0,-1 1 0,-1 1 0,-2 0 0,0-2 0,3 4 0,-2-4 0,-4 4 0,-1 1 0,-2 0 0,3 0 0,0 0 0,0 0 0,-2 0 0,1 0 0,0 0 0,-1 0 0,2 0 0,-3 0 0,0 0 0,0 0 0,1 0 0,2 0 0,1 0 0,-2 0 0,-1 0 0,2-1 0,2-2 0,1-2 0,0 2 0,-5 2 0,0 1 0,-3 0 0,-1 0 0,0 0 0,0 0 0,2 4 0,-3 1 0,1-1 0,-2 0 0,0 2 0,-3 0 0,1 0 0,-5 0 0,0-3 0,2 2 0,1-1 0,1 0 0,-4 1 0,3-1 0,-3-4 0,3 0 0,2 0 0,0 0 0,-1 0 0,1 0 0,0 0 0,0 0 0,-1 0 0,1 0 0,1-1 0,3-4 0,-7 4 0,3-5 0,-1 2 0,1-1 0,3 2 0,-4 2 0,-1 1 0,2-5 0,-8 1 0,1 1 0,0 1 0,0 1 0,-1-4 0,3 4 0,-3-4 0,-1 4 0,0 1 0,-3 0 0,1 0 0,5-4 0,-2-1 0,1 1 0,0-1 0,-2 1 0,0-1 0,-2-1 0,-2 5 0,6-4 0,1 4 0,-3 0 0,0-2 0,-2-2 0,-3 1 0,8 2 0,0-1 0,0-1 0,1-1 0,-1 1 0,-4-1 0,3-3 0,-1 2 0,0 0 0,0-2 0,-2 2 0,-1 0 0,2 4 0,-2-1 0,5 0 0,-2-2 0,-3 2 0,1 2 0,1 1 0,-2 0 0,3 0 0,-1 0 0,-5 0 0,2 0 0,0 0 0,-2 0 0,8 0 0,0 0 0,-2 0 0,2 0 0,-2-2 0,0-2 0,5 1 0,-3-6 0,1-1 0,-1-2 0,0 0 0,-1 2 0,4 1 0,-3 1 0,0-1 0,-1 5 0,0 2 0,0 2 0,1 0 0,-5 0 0,2 0 0,-1 2 0,0 1 0,6 3 0,2 1 0,-3 1 0,0 2 0,2-3 0,1 1 0,2-2 0,0 1 0,-1 1 0,2-6 0,2 3 0,1-2 0,0 0 0,0 1 0,2-1 0,1-1 0,-3-2 0,3 0 0,-1 0 0,-3 0 0,-2 0 0,-2 0 0,1 1 0,0 2 0,-1 3 0,1 1 0,1 4 0,2 1 0,1 1 0,6-6 0,-3 5 0,6-3 0,0 3 0,2 1 0,1-1 0,1-3 0,6 3 0,-2-5 0,2 2 0,1-1 0,0-1 0,0 0 0,1 1 0,4 2 0,2-1 0,-2 1 0,-1 1 0,-2 1 0,1 1 0,3-3 0,3 8 0,-1-3 0,2 0 0,-1 1 0,6 2-352,3-2 0,1 3 0,5 1 0,2-1 1,2 2-1,1-2 103,0 0 1,1 3 0,5-4 0,6 0 0,6 0 0,3-1 0,4 1 320,5 1 0,-2-4 1,4 4-1,-1-1 0,2 0 1,1 0-589,3 1 442,-4-4 0,8 6 1,-4-5-1,0 2 0,2-1 1,-1 0 59,2-4 1,0 8 0,0-9 0,0-1 0,2-2-1,-1-1 1,2-2 126,0 0 1,-3-2-1,9-4 1,3 0-1,1 0 1,2 0 378,-3 0 0,-6 0 0,2 0 1,3 0-1,1 0 0,1 0 339,0 0-831,1 0 0,-6 0 0,0 1 0,-2 2 0,-2 2 0,1-1 0,-1 2 0,2-4 0,-2 2 0,4-2 0,1-2 0,0-2 0,-1-1 0,0-1 0,8-7 0,-4 2 0,1-2 0,1-3 0,-1 1 0,-3 0 0,4-1 0,-8 2 0,2 4 0,-3 2 0,-2 1 0,-2 1 0,-1 1 0,3 1 0,-6 2 0,5-1 0,2-2 0,1-2 0,1 3 0,-5-6 0,5 1 0,-2-2 0,2 0 0,0 0 0,2 0 0,-1 0 0,-4 2 0,1-2 0,-1 5 0,0 1 0,3 0 0,0-2 0,0 2 0,-2 6 0,-4 3 0,0 0 0,0 1 0,-1-1 0,-4 0 0,4 3 0,-3-4 0,1-2 0,0-2 0,-3-1 0,-2 0 0,5 0 0,-1 0 0,1 0 0,0-1 0,-2-2 0,2-2 0,2 2 0,1 2 0,0 1 0,1 0 0,2 0 0,2 1 0,-1 2 0,2 2 0,-4 5 0,4-1 0,-2 3 0,2 1 0,0 0 0,0 1 0,3-5 0,-4-2 0,1-1 0,2-2 0,-2 1 0,1-1 0,1-1 0,0-1 0,6-2 0,-1 0 0,-1-2 0,-2-1 0,-1-1 0,1 1 0,-5 1 0,-2 2 0,-3 2 0,1 1 0,1 3 0,-1 1 0,-1-2 0,0 3 0,0 1 0,0 0 0,0 0 0,0 1 0,5-2 0,1-1 0,-1 1 0,1-2 0,-1 0 0,-1-2 0,1 2 0,5-5 0,-3 4 0,4-4 0,1-1 0,1 2 0,-3 2 0,4-2 0,-7 4 0,2-2 0,-2 2 0,1 0 0,-2 1 0,0 1 0,2-1 0,-2 3 0,0-2 0,2-2 0,-2-2 0,1 1 0,0-1 0,-1 1 0,5-5 0,0 0 0,0-2 0,1-1 0,-1-1 0,3-5 0,1 3 0,-1 0 0,1-1 0,-3 1 0,0 0 0,0 3 0,0-3 0,-2 1 0,-3 2 0,1 2 0,-2 1 0,0 0 0,4 0 0,-1 0 0,3 0 0,1 0 0,0 0 0,1 0 0,-1 0 0,5 0 0,1 0 0,2 0 0,1 0 0,0 0 0,0 0 0,0-2 0,4-1 0,-1-1 0,-3 0 0,0-1 0,-3 1 0,4 1 0,-6 1 0,1 2 0,-3 0 0,-2 0 0,1 2 0,-1 2 0,0-2 0,1 2 0,-3-1 0,1 0 0,0 1 0,3-1 0,0-1 0,1-2 0,0-2 0,4-1 0,0-2 0,4-1 0,0-2 0,-2 1 0,2 4 0,-4-3 0,2 2 0,5-2 0,0 0 0,2 0 0,0-3 0,-4 3 0,-2 0 0,3-1 0,-3-1 0,2-2 0,1-2 0,-4-1 0,-1-1 0,1 1 0,0 0 0,3-2 0,-1-3 0,-5 8 0,2-4 0,1 3 0,0-1 0,5 0 0,-2 1 0,0 3 0,6 3 0,-6-2 0,1-1 0,0 2 0,-4-1 0,1 0 0,-3-4 0,-5 4 0,0-2 0,-6-1 0,-5-1 0,-4-1 0,-3-1 0,-7 3 0,0-8 0,-7 3 0,-5 2 0,-5-1 0,-4 1-341,-4 0 0,-4-1 0,-2 1 0,-4 0 0,-4 0 0,-2-1-19,-3 1 1,1 0-1,0-1 1,-1 1 0,1 0-1,0-1 1,1-1 223,3-2 1,-3 0-1,5-3 1,-2 0-1,1 4 1,1 1 203,-1 2 1,0 0-1,-6 1 1,-1 1-1,-4 4 1,-10 1-620,-14 3 425,-17-4 1,21 5 0,-2 1 0,-3-3 0,-1 0 0,0 1 0,0 0 0,1 2 0,-1-1 0,3 2 0,0-1-315,1 1 0,0 0 0,1 0 0,-1 0 0,0 0 0,0 0 0,1 0 0,0 0 0,-35 0 0,4 0 0,4 0 190,6 0 0,5 1 0,6 2 693,5 2 0,1-1 0,10-4 0</inkml:trace>
  <inkml:trace contextRef="#ctx0" brushRef="#br0">15996 6437 18564,'-13'7'-337,"0"-1"1,-1-6 0,1-1 539,0-4-29,5 4 1,-2-11 0,5 3 0,2-3-1,2-1 1,2 1 0,2 2 0,3 2-1,2 2 1,2 2 0,3 0 283,5-1 1,-3 1 0,4 4 0,0 0 0,4 1 0,2 2 0,3 3 0,2 0-1,2 1 1,1-1-18,-1 0-579,5-1 0,-3-4 1,6 2-1,-1 2 0,-2-2 1,-1-2-1,-1-1 1,1 0-854,-1 0 0,-4 0 0,3 2 0,-1 0 937,-3 3 1,-2 11 0,-2-1 0</inkml:trace>
  <inkml:trace contextRef="#ctx0" brushRef="#br0">18409 6277 9345,'4'-25'0,"1"3"-20,-2 4 0,-2 8 0,-2 1 1,-4 0 273,-4 1 1,-7-2-1,-3 4 1,-2-1-1,-3-4 1,-1 1-1,0 0 222,3 1 1,-2 4 0,5-2-1,0 1 1,-1 3 0,4 2-93,1 1 1,2 1-1,0 2 1,-1 4-1,1 4 1,1 5-1,2 3-201,1 5 0,6 1 0,-1 2 0,2-1 0,2 3 0,0 0 0,0 2-64,0-1 1,4 2 0,1 1 0,-2 0 0,-2 1 0,-1 0 0,0 1-910,0-1 0,0 3 1,0-4-1,-1 0 1,-2-1-1,-3-2 806,-1-2 1,-2-1 0,-5-1 0</inkml:trace>
  <inkml:trace contextRef="#ctx0" brushRef="#br0">17769 6744 14510,'-12'-14'9,"3"1"1,5 0 0,2-1 0,4 1 487,2 0 0,8 4 0,7 1 1,2 2-1,1 2 0,2-1 1,1 1-1,5 0-755,3-2 0,-2 4 1,4-2-1,2 2 0,2 2 1,1 0 46,0 0 0,0 0 0,-2 2 233,-2 2 1,2 4-1,-4 5 1</inkml:trace>
  <inkml:trace contextRef="#ctx0" brushRef="#br0">18449 6664 14357,'0'-9'-933,"0"0"1851,0-2 0,1 1 1,4 1-549,4 5 1,-2 2 0,2 4-1,0 2 1,1 4 0,2 0-1,4 1-530,4 2 1,-4 1 0,3-1 0,-1 0-1,0-4 1,-2-1-95,-1-3 1,-8-3-1,-4-4 1,-6-5-1,-7-3 1,-6-1-1,-5-1 361,0 1 1,-4 1-1,4 2 1,-1 2-1,1 2-29,2 3 1,9 3 0,10 5 0,9 2 0,10 2 0,10 0-784,10 1 1,5-2 0,1-1 0,2-1 878,1-3 0,9-1 0,-2-2 1</inkml:trace>
  <inkml:trace contextRef="#ctx0" brushRef="#br0">19129 6277 9125,'6'-38'0,"3"4"515,2 7 1,3 12 0,-1 11-59,0 2 1,-5 4-1,-4 4 1,-2 5-1,-2 6 1,0 0-1,0 3-273,0 2 1,-5 3 0,-1 3 0,0 2 0,-1 1 0,1 0-440,0 2 0,2-4 0,4 7 0,1-1 0,4-1 0,5-4 0,6-5 0,5-4-1670,0-2 1,4-7 2028,-3-8 0,3-8 0,2-3 1</inkml:trace>
  <inkml:trace contextRef="#ctx0" brushRef="#br0">19502 6250 9425,'0'-31'0,"0"2"0,1 4 3652,4 5-3528,-4 5 0,5 10 0,-6 5 0,0 8 0,0 9 0,0 3 0,0 4 0,0 3-117,0 5 1,0 1-1,0 3 1,0 1-1,2 1 1,2 2-711,5 0 1,2 0-1,-1-2 1,-1 0 0,0-4-1,0-2 722,-1-2 1,1-2-1,5-1 1</inkml:trace>
  <inkml:trace contextRef="#ctx0" brushRef="#br0">19889 6504 24202,'0'-21'-1713,"0"-4"0,-2 17 1,-2 4 2035,-5 10 1,-3 7-1,-1 3 1,1 4-314,3 0 1,-2 3 0,7 3-1,1 1 1,3 1 0,5 0-1,3 0 119,4-2 0,6-4 0,1 0 1,1-6-1,-1-4 0,-3-5-258,-1-1 1,-3-7-1,-3-9 1,-5-5 0,-2-4-1,-4-2 53,-2-3 1,-4-1-1,-5-2 1,0 2 0,-1 1-1,2 4 1,2 2-228,1 6 0,6 2 0,-1 10-645,2 6 1,13 5-1,3 6 1,4 1 0,4-1-1,2 1 406,4 0 1,3 0 0,-1-7 664,1-2 1,6-3-1,-3-6 1</inkml:trace>
  <inkml:trace contextRef="#ctx0" brushRef="#br0">20368 6584 10198,'0'-14'0,"0"1"0,0 0 0,0-1 670,0 1 0,0 7 0,0 6 1,0 7-1,0 5 0,0 3 1,2 1-168,2 2 1,4 0 0,7-3 0,1 1 0,3 2 0,0-2-331,1-1 1,2-3 0,-3-2 0,2-2 0,1-3 0,-1-2 0,-3-1-600,-4-2 1,-2-2 0,-4-2 841,-8-5 0,-2 3 0,-5 3 185,1 6 1,3 0-1,7 5 1,7-3 0,4-2-1,4-1 59,2-2 0,1 0 0,4 0 0,1-2 0,-2-2 0,-3-5-755,-4-3 1,1-1-1,-2 0 1,-4-1-1,-4-1 1,-3-1-1,-3-2 1,-2 2-865,-1 1 1,-6 2 0,-2 1-1,-4 3 1,-2 3 84,1 0 0,6 6 1,4 0-1,7 8 0,11 4-1984,10 1 2792,8-6 0,13 5 0,1-4 1</inkml:trace>
  <inkml:trace contextRef="#ctx0" brushRef="#br0">21328 6530 17249,'-13'-12'0,"0"4"1466,-1 3 0,1 4 1,0 2-1562,-1 4 1,2 2 0,2 6 0,3 1 0,1 0 0,3 3 0,1 1 0,4-2-598,2-1 1,-1-2-1,6 0 1,1-1 0,2-2 268,2-1 0,-6-6 1,0 0-1,-2-7 1,-3-8-1,-2-4 185,-1-1 1,0-2-1,0 1 1,0 1-1,0-1 1,0 0 518,0 2 1,0 1 0,2 3 0,1 2 0,3 2 0,1 2 525,3 3 0,2 2 1,2 1-1,-1 0 1,0-1-877,1-4 1,-1 4-1,0-4 1,1 4 0,-1 1-1,2 0-318,2 0 1,-2 4 0,3 1 0,-2-2 0,1-2 0,0-1 0,1 0 435,1 0 1,-4 0-1,3 0 297,-3 0 0,-8 6 1,-2 3-1,-5 4 1,-3 5-1,-3 6 1,-3 5-1,-4 7 57,-4 2 0,0 4 0,3 1 1,1 3-1,0 1 0,-2 2-375,-3-2 0,2-2 1,-5-8-1,2-5 0,2-4 1,3-7-222,0-5 0,8-11 1,6-10 54,8-11 0,14-9 0,5-6 0,2-5 0,2-2 0,2-4 0,-1 1 101,1 1 0,0 1 0,-5 10 0,0-1 0,-3 5 0,-1 6 1,-3 4-1429,-4 2 1,3 5 1342,-3 4 1,7 2-1,-3 2 1</inkml:trace>
  <inkml:trace contextRef="#ctx0" brushRef="#br0">22755 5971 31880,'0'-6'-943,"0"6"1,-6 10-1,-3 8 1,-3 0 896,-1 1 0,-2 2 0,-2 5 0,0 2 0,0 2 0,3 3 71,0 1 0,1-3 0,0 3 0,-1 0 0,2-2 0,2 1-540,1-3 1,6 1 0,-1-3 0,2-5 0,2-2 0,0-4 267,0-3 0,2-6 0,2-4 0,4-4 1,1-4 155,-1-5 0,-3-9 0,4-4 0,1-3 1,2-3-1,1-2 12,1-1 1,-3 1 0,0 7-1,-2 2 1,1 2-220,2 2 1,0 5 0,-3 8 0,-5 8 513,-2 7 0,-1 4 0,2 2 1,1 4-1,-1 1 0,0-1-124,2-2 1,1 5 0,4-3 0,-1-1 0,1-2 0,2-4 0,2-4 131,-1-1 1,2-6 0,1 1-1,2-4 1,-2-4 0,0-5-1,1-4-256,0-5 0,1-3 0,-3-7 0,0-2 0,0-2 0,-4-1-20,1 1 0,-1-3 0,-1 7 0,-3 3 0,-1 1 0,-3 4 1,0 3 48,2 7 1,-4 6-24,4 8 1,-4 3 0,-1 7 0,2-1 0,1 0 0,1 2 0,0 3-604,2 4 0,2 3 0,4 2 0,-2 1 0,-1 2 0,3 2 0,3 1-1583,2 0 0,6 2 2273,-6-4 1,7 0 0,-3-4 0</inkml:trace>
  <inkml:trace contextRef="#ctx0" brushRef="#br0">23474 6544 27080,'0'-33'-2185,"0"0"0,2-1 2550,2 8 1,2 9-1,5 10 1,-4 3 0,0 5-654,1 7 1,1 5 0,4 3 0,0 2 0,1-2 0,-1-1-190,0-2 1,4 1 0,-3-1 608,-2 0 1,-13-7 0,-5-6 0,-7-7 0,-7-6 0,0-5-1,-3-3 14,3 0 0,-4-2 1,6 3-1,2 3 1,3 0-1,2 7-653,2 2 0,8 1 0,2 7 0,11 6 1,12 4-1929,10 4 1,4 3 2794,16 1 1,-4 6 0,9-3 0</inkml:trace>
  <inkml:trace contextRef="#ctx0" brushRef="#br0">23994 6517 23324,'-13'-10'73,"0"-4"0,4-1 0,1 5 1,1 3 681,0 1 0,2 1 0,-2 7 0,1 2-1036,3 5 0,1 3 0,4 1 1,2 1-1,5-2 0,3-2 60,1-1 0,1-5 0,-1 4 0,0-1 0,1-1 1,-1 0 178,0-3 0,-4-2 0,-1-2 0,-1-4 477,0-4 0,-4 2 0,3 0-146,0 1 1,2 1 0,5 5-1,2 0 1,1-1 0,3-2-1,3-2-1141,7 2 0,3 1 0,8-1 0,2-2 0,1 1 0,3-2 0,1-3 196,3-3 1,-4-1 0,0-2 0,-3-1 0,-1-5 0,-5-3 581,-3-4 0,-8-2 0,-5 2 0,-2-1 0,-2-1 0,-4 3 0,-4 5 0,-3 3 1191,0 3 1,-5 1-1,2 4-662,-6 7 1,-3 5-1,-4 14 1,2 2-1,1 2 1,1 2 0,-1 2-398,-1 2 0,5 2 0,-1 0 1,2-1-1,2 1 0,0-2 0,2-1-394,2-2 1,2-1 0,5 1 0,-2-4 0,1-5 0,0-2-458,-1-3 0,3-5 0,-5 0 0,1-6 466,-4-5 0,-4-4 1,-3-2-1,-3 2 1,0 2-1,-1 3 1219,0 1 1,2 1 0,-2 4-540,1-4 0,7 4 1,10-2-1,5 4 1,6 4-1,3-2-513,2-2 0,6 4 0,1-1 0,0 1 0,-3-1 0,-3 2 0,-3 1 0,-3 4 107,-4 1 1,-4 5 0,-6 4 0,-3 4 0,-4 9 0,-2 8 321,-4 7 1,-6 3 0,-10 4-1,-3 2 1,-6 2 0,-2-2-90,-5 0 1,3-3 0,0-8 0,1-7 0,5-9 0,4-7 0,7-8 270,2-6 0,9-7 0,6-10 0,9-9 0,7-7-837,6-5 1,8-7 0,1-1-1,-1-2 1,-2-1 0,-2 4-169,1 4 0,3 4 1,-1 5-1,-2 4 455,-2 3 1,9 2 0,-6-1 0</inkml:trace>
  <inkml:trace contextRef="#ctx0" brushRef="#br0">23394 7183 28056,'0'-13'-952,"0"6"1,5-1 0,1 5 0,0-3 0,0-1-1,-3-3 1,-2-2 1213,-1-2 1,0 5 0,-1 2 0,-4 1-2,-4 3 0,-3 14 0,-2 6 0,-3 9 1,-2 5-1,0 6-324,0 6 0,-4 4 0,7 6 0,4 1 0,6-3 0,5 0-151,1-2 1,6-8-1,3 1 1,4-7 0,5-2-1,4-5 604,3-5 1,2 0 0,-1-8 0,1-5 0,0-3 0,-1-5-1,0-5-142,-4-6 1,1-9 0,-5-6 0,-1-7 0,-4-7 0,-4-7-603,-5-2 0,-2 0 1,-2-4-1,0 4 1,-2 1-1,-2 5 1,-5 5 110,-3 9 0,0 2 0,2 9-626,1 4 0,6 11 1,-1 11-1,4 6 1,5 8-1,9 6 1,8 5 935,8 4 1,4-5-1,6-2 1</inkml:trace>
  <inkml:trace contextRef="#ctx0" brushRef="#br0">24194 7703 9539,'6'-50'0,"2"5"0,-1 11 2149,-3 9 0,-2 6-1702,-2 6 0,-5 4 0,0 1 0,-3 2 0,-2 3 0,-2 2 0,-3 4-247,-3 6 1,-1 1 0,-5 12 0,2 3 0,0 4-1,1 3 1,3 1-383,4-1 1,6 4 0,4-5-1,2-1 1,2-2 0,0-2-96,0 1 1,6-2 0,5-3-1,5-4 1,6-2 0,5 1-1,4 1-1211,4-2 1769,4-7 0,7-9 0,1-8 1</inkml:trace>
  <inkml:trace contextRef="#ctx0" brushRef="#br0">24767 7676 20290,'5'-42'-800,"-1"2"1,7 8 0,-4 15-1,0 2 983,-2 2 0,1 4 0,-2 0-228,-1-2 0,-6 11 0,-3 5 0,-1 4 0,-3 3 0,-2-1 49,-2 4 0,1 7 0,1 1 0,2 2 1,1 1-1,-1 1 300,-2 0 1,-2 5 0,3 2 0,0 2 0,2-2 0,0 0 0,1 0-202,-1 3 1,6-4-1,-2-2 1,4-2-1,1 0 1,1 0-460,4 1 0,1-9 1,4 4-1,-1-5 1,1-3-1,2-2 1,3-2-1323,3 0 0,-3-1 2056,2-3 0,10-9 0,1-7 0</inkml:trace>
  <inkml:trace contextRef="#ctx0" brushRef="#br0">24514 7890 24650,'-12'-20'-1752,"3"-2"2255,-2 9 0,11 1 0,1 12 0,9 0 0,8 2 0,1 0 1,4 4-1,0 0-705,6 0 0,6 5 1,1-2-1,2 4 0,4 3 1,2 2 411,5-2 1,3-7 0,1-3 0</inkml:trace>
  <inkml:trace contextRef="#ctx0" brushRef="#br0">25421 7557 8339,'0'-21'0,"0"3"790,0 3 0,4 6 0,2 2 564,1 1 1,2 2 0,6 4 0,1 1 0,2 2 0,0 3 0,0 1-861,-1 4 0,6 2 1,-6 3-1,0 2 1,-4-2-1,-3 1 1,-2-1-1046,-2 2 1,-2-1 0,-5-3 0,-5-1 0,-6 0 0,-4-1 630,-1-3 1,-2 2 0,1-6 0,2 1 379,1 0 0,8 0 0,4-3 0,6 3 1,6 0 125,3 0 1,5 4 0,1-1 0,0 3 0,0 1 0,-1 1 0,-2-1-404,-4 0 0,-1 2 0,-6 1 0,-2 2 1,-5 0-1,-7 0-44,-7 0 1,-5-1 0,-9-3 0,-5-3 0,-2 0 0,-2-4-346,0-1 1,0 3 0,1-4-1,5-3 1,8 0 0,6-2 0,6 0-1069,0 0 0,7 1 0,5 2 0,13 3 0,14 2 1,15 2-1959,10 2 3468,7-5 0,9-13 0,1-8 0</inkml:trace>
  <inkml:trace contextRef="#ctx0" brushRef="#br0">25860 7996 27436,'-13'-1'2344,"0"-4"0,0-2-2216,-1 0 1,7 2-1,4 11 1,7 6 0,11 6-129,10 2 0,5 3 0,8 5 0,5 0 0,3 0 0,5-4 0,-1-4 0,-1-3 0,-3-8 0,-8-5 0,-2-4 0,-7-6 0,-5-7 0,-6-8 0,-11-10 0,-7-5 0,-9-4 0,-8-4 0,-10-2 0,-7 0-160,-5 2 0,1 1 1,1-5-1,1 8 0,1 9 1,1 8-360,3 5 0,2 9 0,3 8 1,1 9 74,2 15 1,4 8 0,6 9-1</inkml:trace>
  <inkml:trace contextRef="#ctx0" brushRef="#br0">1746 13714 23212,'-19'-33'-1789,"0"0"1,0-2 0,2-1 1313,-4-29 1,10 2-1,11 15 1,1 10-1,2 10 1,3 10 729,1 7 0,2 1 0,6 6 1,1 1-1,5 1 0,4 2 1,9 0-1,8 2 0,10 2 1,5 4-1,9 0 0,0 1 1,8 2-1,-35-6 0,1 0-241,2-1 0,2 1 1,0 0-1,-1 0 1,-2-2-1,0 0 1,0 0-1,1 0 1,1 0-1,1 0 1,1-1-1,0-1 1,2 0-1,1-1 1,-1 0-1,1-1 1,0-1-1,0 0-117,1-2 0,0-1 1,-6-1-1,0 0 0,1-1 1,-1 0-1,-1 0 0,-1 0-251,-2-1 1,-1-2 0,2-5 0,0-3 0,-3-2-1,0-1 1</inkml:trace>
  <inkml:trace contextRef="#ctx0" brushRef="#br0">3253 13181 28191,'-15'-42'-3012,"3"5"0,13 15 1,4 6 4012,4 5 0,13 5 1,8 8-1,4 2 0,6 4 1,1 1-1,6-1 0,5 3-1532,6 1 1,-8 5 0,2 3 0,-4 0-1,-7 4 1,-5 3 0,-10 4-270,-6 4 0,-16 7 0,-13 4 1,-18 6-1,-12 1 0,14-24 0,-2 0 839,-3 1 1,-1-1 0,0-3 0,0-2 0,-6 2 0,1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11984 5917 28766,'-12'-6'-436,"3"-3"0,-1-2 425,5-3 1,1 5 0,4 1 0,1-1-1,4 0 1,4 1 0,2 2 0,3 3-1,1 0 1,1 1 0,3-3 0,2 2 634,3 2 1,7 1-1,4 0 1,5 0-1,5 1 1,5 2-1,6 3 1,8 0-625,6 0 0,4 3 0,-35-6 0,0 0 0,-1 0 0,0 0 0,34 4 0,-1-1 0,0 0 0,-2-3 0,-6-2 0,-3-1 0,-6 0 0,1 0 0,0 0 0,-5-1 0,-2-4 0,-7-2 0,-4 0 0,0-5 0,-6 3 0,-3-3 0,-2 0 0,-7 2 0,-4 1 0,1 1 0,-9-2 0,-2 3 0,-10 1 0,-9 1 0,-19 5 0,-8 0 0,-11 0 0,-12 0 0,-10 0 0,-2 0 0,34 1 0,-1 0 0,0 1 0,1 0 0,1 2 0,-1 0 0,1 0 0,1 1 0,0-2 0,1 1 0,1-1 0,-1 0 0,1 2 0,1 0 0,-30 3 0,3 1 0,5-2 0,7 0 0,5 1 0,4-5 0,9 1 0,7-2 0,8-2 0,4 0 0,2 0 0,7 0 0,6 0 0,10 0 0,11 0 0,13 0 0,10 0 0,10 0 0,12 0 0,4 0 0,4 0 0,-34 0 0,0 1 0,0 1 0,0 1-334,1 1 1,1 0 0,-1 2 0,-1 0 0,0 1 0,-1 1 441,1 1 0,0 0 0,31 12 0,-32-8 0,1 0 0</inkml:trace>
  <inkml:trace contextRef="#ctx0" brushRef="#br0">7931 5957 29808,'0'-9'-9831,"2"2"10024,2 1 0,-1-3 1,6 5-1,2 1 1,0 1-1,3 2 0,-1 0 1,2 2-1,1 1 1,3 1 364,2-1 1,1-1 0,5-2 0,0 0 0,1 0 0,3 0 0,5 0 0,2 0 0,2 0 118,0 0 1,0-2 0,1-1 0,2-1-1,3 1 1,2 0-385,2-2 0,2 4 1,3-4-1,1 4 0,3 1 1,1 0-294,-1 0 0,-1 0 0,-4 0 0,3 0 0,0 0 0,0 0 0,-3 0 0,0 0 0,-1 0 0,0 0 0,1 0 0,-2 0 0,-2 0 0,-1 0 0,0 0 0,4 1 0,0 2 0,1 2 0,-1-2 0,0-2 0,-2 1 0,0 1 0,4 1 0,0-1 0,-2-1 0,-2-2 0,-2 0 0,0 1 0,4 2 0,0 1 0,-1-1 0,-2-1 0,-1-2 0,-1 0 0,2 0 0,-1 0 0,-6 0 0,3 0 0,-2 0 0,1 0 0,3 0 0,-3 0 0,-1 0 0,1 0 0,-1 0 0,-1 1 0,-1 4 0,-2-4 0,0 4 0,-2-4 0,1-1 0,-2 0 0,0 0 0,4 0 0,-7 0 0,2 0 0,-1 0 0,2 0 0,2 0 0,1 0 0,0-1 0,-2-2 0,1-2 0,-2 2 0,3 2 0,-2 1 0,1 0 0,1 0 0,-8 0 0,1 0 0,0 0 0,-4 0 0,-1 0 0,4 0 0,0 1 0,1 2 0,-1 2 0,-1-2 0,0-2 0,1-1 0,5 0 0,-3 0 0,0 0 0,-2 0 0,-1 0 0,1-1 0,-3-4 0,2 4 0,-3-4 0,-2 4 0,-3 1 0,-2 0 0,-3 0 0,1 0 0,-1 0 0,-2 0 0,-1 0 0,-2 0 0,1 0 0,-3 1 0,0 2 0,-2 2-624,1-2 0,-4 4 1,-2 2 128,-2 3 0,-2 1 0,0 1 0</inkml:trace>
  <inkml:trace contextRef="#ctx0" brushRef="#br0">13343 5851 6777,'0'-18'0,"-1"2"0,-2 2 341,-1 4 0,-1 8 0,7 1 0,2 4 0,5 1 0,4 1 1063,5-1 0,-2 5 0,7-3 1,0 1-1,2 4 0,2-1 1,0 1-360,-1-3 0,1 1 0,0 3 1,1-2-1,2-1 0,1 0-368,-2-1 0,4-1 0,-2-4 0,0 1 0,0-1 0,0-1-215,-1-2 1,2 0 0,0 0 0,-1 0 0,0 0 0,0 0 541,-2 0-1004,0 0 0,-3 0 0,2 0 0,2 0 0,1 0 0,-1 0 0,-2 0 0,3 4 0,2 1 0,1-2 0,3 0 0,1 0 0,2 1 0,0 1 0,0-4 0,0 2 0,0 1 0,0-1 0,0-1 0,0-2 0,0 0 0,0 0 0,-1 0 0,-2 0 0,-2 0 0,2 0 0,-3-2 0,2-1 0,1-1 0,0 1 0,0 0 0,-2 0 0,3-1 0,0-1 0,2 5 0,0 0 0,1 0 0,2 0 0,2 0 0,1 0 0,-3 0 0,1 0 0,1 0 0,-1 0 0,0 0 0,1 2 0,-4 1 0,2 1 0,2-1 0,-2-1 0,-2-2 0,-1 0 0,-1 0 0,-2 0 0,-2 0 0,1 0 0,-1 0 0,-1 0 0,-1 0 0,4-2 0,-3-1 0,0-1 0,0-1 0,-3 5 0,5 0 0,-2 0 0,1 0 0,1 0 0,0 0 0,-1 2 0,1 1 0,-2 1 0,3 1 0,-5-4 0,2 2 0,2 1 0,0-1 0,-2-1 0,-2-2 0,1 0 0,-4 0 0,2 0 0,-1 0 0,-2 0 0,-1 0 0,0 0 0,-1 0 0,1 0 0,0 0 0,-1 0 0,1 0 0,0 0 0,-1 0 0,1 0 0,0 0 0,-1 0 0,1 0 0,-1 0 0,3 0 0,0 0 0,2 0 0,-1 1 0,-2 2 0,-1 2 0,-1-2 0,6-2 0,-1-1 0,-2-1 0,-1-2 0,-1-2 0,0 2 0,-1 0 0,1 0 0,0-1 0,-1 1 0,3 2 0,2 1 0,-3 0 0,6 0 0,-3 0 0,3 0 0,0 0 0,-1 0 0,-1 0 0,1 0 0,4 0 0,-3 0 0,0 0 0,0 0 0,2 0 0,-2 0 0,3 0 0,-5 0 0,1 0 0,1 0 0,-2 0 0,1 0 0,4 0 0,-1 0 0,1 0 0,1 0 0,-1 0 0,3 0 0,2 0 0,-4 0 0,8 0 0,-4 0 0,-1 0 0,2 0 0,-2 0 0,2 0 0,0 0 0,-1 0 0,-1 0 0,2 0 0,-1 0 0,1 0 0,6 0 0,-6-2 0,5-1 0,3-1 0,1 1 0,-1 0 0,-2-2 0,2 4 0,-5-4 0,0 4 0,-1 1 0,0 0 0,-1 0 0,1 0 0,2 0 0,-4 0 0,-1 0 0,2-2 0,0-1 0,2-1 0,5 0 0,-8 2 0,6-1 0,1-3 0,2 0 0,1-1 0,0-1 0,2 1 0,1-3 0,1 1 0,-5-2 0,-5 0 0,-3-3 0,1 1 0,-1 0 0,-5-1 0,-2 1 0,-3-2 0,-2-1 0,-2-2 0,-2 0 0,-3 4 0,-1-3 0,-3-2 0,0 0 0,-1-2 0,4 0 0,-3 4 0,1-4 0,2 0 0,1 0 0,1-2 0,1-1 0,0 2 0,-5-3 0,0 2 0,0 0 0,-1 0 0,-3 4-213,-3 0 0,-2 4 0,-1-3 0,-2 4 0,-2 0 0,-2 1-314,-3 0 0,-2-5 0,-1 0 0,-1 2 0,-4-1 0,-4 1 0,-3-2 438,-1 2 0,0-3 0,-1 1 0,1 0 0,0 1 0,-1-1 0,1 1 387,0 3 0,-5 0 0,-1 0 0,0-1 0,-4-2 1,0 4-19,-6 1 0,0-3 0,1 7 0,-3-4 0,-5-2 0,-2 1 0,-2 0-180,0-1 1,3 6 0,0 0 0,-2 1 0,2 1 0,-2-2 75,1 1 1,2 3-1,2-4 1,0 1-1,2-1 1,-2-1 0,1 1-177,0-1 0,-8 1 0,1-2 0,-3 3 0,-3-1 0,-4 1 0,-7-4 0,-2 1 0,-4 0 0,0 2 0,0 1 0,-3 1 0,0-2 0,-1 1 0,3 3 0,1-4 0,-2 1 0,2 1 0,3 0 0,3 3 0,7 0 0,3 0 0,-1-1 0,2-1 0,0 1 0,3-1 0,1-1 0,-1 3 0,-3-2 0,-2-1 0,-2-2 0,-2 2 0,-1 0 0,-9-3 0,-2 5 0,0 1 0,-1 2 0,1-1 0,-1-1 0,-2-1 0,10-1 0,-7 5 0,5 0 0,1 0 0,0 0 0,0 0 0,1 0 0,-5 0 0,4 0 0,1 0 0,1 0 0,0 0 0,-2 0 0,-6 0 0,2 0 0,-1 0 0,-3 0 0,3 0 0,-1 0 0,-10 0 0,18 0 0,-7 0 0,6 2 0,0 1 0,-2 1 0,-2-1 0,5-1 0,-3-1 0,0 2 0,-1 1 0,1-1 0,1-1 0,-2-2 0,-3 0 0,0 0 0,2 0 0,-1 0 0,-3 0 0,-8 0 0,2 0 0,-3 0 0,6 0 0,-2 1 0,2 2 0,-2 2 0,5-2 0,6-2 0,-6 4 0,7-1 0,-1 1 0,-3-1 0,4 2-18,2 1 0,-2-4 1,-1 3-1,-1-1 0,0-1 1,0-1 32,1-1 0,-7-2 0,2 0 0,0 0 0,-3 0 0,1 0 1,-4 0-16,1 0 0,8 0 0,-6 0 0,2-2 0,3-1 0,1-1 0,5 1 0,0 1 0,-1 2 0,4-1 0,0-2 0,-1-2 0,1 2 0,0 2 0,-1 1 0,1 0 0,1 0 0,0 0 0,2 0 0,0 0 0,-10-5 0,6 1 0,-4 1 0,-3 2 0,2 1 0,-2 0 0,0 0 0,5 1 0,-2 2 0,4 1 0,2 1 0,1-1 0,4 2 0,1 2 0,-3-5 0,3 3 0,2-2 0,-1 0 0,4-1 0,-2-1 0,0-2 0,3 1 0,0 2 0,2 2 0,0-2 0,3-2 0,-2-1 0,3 0 0,0 0 0,0 2 0,1 1 0,-1 1 0,0-1 0,-2-1 0,-4-2 0,0 1 0,0 2 0,-1 1 0,-2-1 0,-1-1 0,-1-2 0,5 0 0,0 0 0,0 0 0,0 0 0,0 0 0,6 0 0,0 0 0,4 0 0,-1-2 0,2-1 0,1-1 0,2 1 0,4 2 0,-7 1 0,2 0 0,-3 0 0,-1 0 0,-1 1 0,-2 3 0,-2-1 0,-4 5 0,0-2 0,2-2 0,0 1 0,3-1 0,-1 1 0,-4-5 0,2 0 0,1 0 0,3 0 0,1 0 0,4 0 0,0 0 0,3 0 0,-1 0 0,0 0 0,-1 0 0,-1 0 0,-2 0 0,-5 0 0,2 0 0,-2 0 0,-4 0 0,0 1 0,-2 3 0,-1-2 0,3 4 0,0-2 0,0 2 0,1 0 0,2 0 0,2-3 0,3 0 0,-2 0 0,0 1 0,3-1 0,2-1 0,3-2 0,4 0 0,-2 0 0,2 0 0,0 0 0,0 0 0,0 0 0,-2 0 0,-1 0 0,-3 1 0,-2 2 0,-1 3 0,0 0-80,-2 0 0,4 3 0,-7-3 0,0 1 1,1 2-1,1 0 0,0 0-120,0 1 1,4-2 0,-1-1 0,3 0 0,3-1 0,1 0-1,3-3 162,2-1 1,1-2 0,3 0 0,-1 0 0,-2 0 0,1 0-53,-3 0 1,1 0 0,-6 1 0,1 2 0,-3 2 0,1-2 0,-4-2 57,2-1 1,-2 5 0,1-1 0,-2 0 0,1 1 0,0 1 47,-1 1 1,3-2 0,-3 2 0,1 0-1,1-1 1,-2 2 0,0-2 23,-2 0 1,5 4 0,-5-3 0,2 1-1,0-2 1,3-2 0,3 1-73,3-2 0,1 2 1,-3 1-1,3 0 1,1 0-1,0-1 0,1-1 43,3 1 1,1 0 0,2 0 0,-1 2 0,1 2 0,-2 0-2,-2 1 1,2-2-1,-5 1 1,1 1 0,-2 3-1,-1 4 1,0 1-87,-2-2 0,-1 0 0,-2 2 0,1 3 0,-1 1 0,0 0 1,1 2-170,-1 1 0,1 0 1,-1 0-1,2-1 0,2 1 1,6-1-148,2 1 1,7-4 0,4-1-1,6 0 1,8-4 0,14-3 0,14-2 369,14-2 1,7-6-1,9 1 1,2-1-1,1 0 1,0 1-1,-1-1-137,-4-1 0,1 4 0,-14 3 1,-5 4-1,-7 5-73,-5 4 0,-4 3 0,-5 2 0</inkml:trace>
  <inkml:trace contextRef="#ctx0" brushRef="#br0">9104 6797 32277,'-5'7'-3818,"5"-1"1,0-6 4691,7 0 0,0 0 0,2 0 0,2 0 1,0 2-1,3 1 0,-1 1-588,0-1 1,2-1-1,2-1 1,2 2-1,0 1 1,2-1 0,0-1-287,2-2 0,2 0 0,4 0 0,2 0 0,3 0 0,1 0 0,1 0 0,-2 0 0,3 0 0,-3 0 0,-1 0 0,-4 0 0,-1 0 0,3 4 0,1 1 0,-4-2 0,-2-2 0,-2-1 0,0 0 0,4 0 0,-6 0 0,2 0 0,1 2 0,-1 1 0,2 1 0,2-1 0,-2-2 0,5-1 0,-2 0 0,1 0 0,1 0 0,-1 0 0,-2 0 0,3 0 0,0 0 0,-1 0 0,-1 2 0,1 1 0,1 1 0,0 1 0,-3-4 0,2 2 0,1 2 0,-1-1 0,-1 1 0,1-1 0,1-1 0,0-2 0,-3-1 0,2 0 0,2 0 0,1 0 0,0 0 0,2 0 0,-2 0 0,1 0 0,3-1 0,0-2 0,-2-1 0,7-5 0,-5 4 0,-2 1 0,0-1 0,-6 1 0,1-1 0,1 0 0,-7 3 0,1-2 0,-3 2 0,-3 2 0,0 0 0,-2 0 0,-2 0 0,-2 0 0,0 0 0,1 0 0,-1 0 0,0 0-571,1 0 377,-7 6 0,5 1 1,-5 7-1</inkml:trace>
  <inkml:trace contextRef="#ctx0" brushRef="#br0">12650 6850 31752,'6'-12'-56,"3"3"0,3-1 0,1 4 0,1-1 0,0-2 0,3 0 0,2 2 1,0-1-1,3 2 0,1 0 252,0 3 1,10 2 0,-6 1 0,2 0-1,4 1 1,1 2 0,3 3 0,1 0-197,4 0 0,5 3 0,-1-3 0,0 0 0,2 1 0,-3-1 0,1 0 0,3-1 0,-3-5 0,0 0 0,1 0 0,-1-2 0,2-1 0,-1-1 0,-2-7 0,2 4 0,0-2 0,-1 0 0,0 0 0,-3 2 0,-1 2 0,2-1 0,2 2 0,0 1 0,1 2 0,-1 1 0,2 0 0,-1 0 0,-3 0 0,5 0 0,2 0 0,2 0 0,3 0 0,2 0 0,-2 0 0,1 1 0,-1 2 0,3 1 0,0-1 0,1-1 0,-4-2 0,3 0 0,0 0 0,1 0 0,-1 0 0,-3 0 0,-1 0 0,3 0 0,0 0 0,-2 0 0,-1 1 0,-2 2 0,0 2 0,1-2 0,-1-2 0,0-1 0,2 2 0,1 1 0,4 1 0,-1-1 0,0-1 0,3-2 0,-3 0 0,1 0 0,0 0 0,0 0 0,-1 0 0,3 0 0,-4 0 0,-3 0 0,-3 0 0,-7 0 0,-2 0 0,-4 0 0,-2-5 0,1-1 0,-2 0 0,-5-1 0,-1 1 0,-2 0 0,-1 3 0,2-3 0,-8 2 0,1 1 0,-1 1 0,-2 2-485,-3 0 0,-2 2 0,-5 2 112,-5 5 0,-2 3 0,-2 1 0</inkml:trace>
  <inkml:trace contextRef="#ctx0" brushRef="#br0">6625 12061 8366,'-4'-13'891,"-1"-1"1,1 6 0,2 0-1,-2 2 1,-5 5-319,-3 4 0,-1 4 1,-1 8-1,1 3 0,-2 4 1,-1 2-1,0 1 0,2 0-281,4 3 1,7 2-1,-1-4 1,4 0 0,4-3-1,6-1 1,8 1-1,9-3-299,7-2 1,4-3 0,4-3 0,-1-3 0,1-5 0,-4-4 0,-1-6-141,-3-7 1,-2-2 0,-10-7 0,-6-3 0,-6-5 0,-5-5-210,-4-4 0,-8-1 0,-6 2 1,-8 2-1,-4 5 0,-2 3 1,2 3 456,3 2 1,-2 6-1,6 8 1,5 4-222,7 4 1,13 7-1,17 3 1,7 4-1,11 3 1,9 3 119,10 2 0,-23-10 0,1 0 0,2 3 0,0-1 0</inkml:trace>
  <inkml:trace contextRef="#ctx0" brushRef="#br0">9291 11848 12459,'9'-13'2675,"0"-1"-2205,-6 1 1,1 7-1,-8 6 1,-7 7 0,-5 7-1,-6 2 1,-3 3-161,-2 2 1,-4 6 0,0 5 0,1 1 0,4 1 0,5 0 0,8 1-67,7-1 0,4 5 0,5-5 0,5 0 0,6-3 1,4-3-215,1-1 1,5-11 0,-2-2 0,2-4-1,-2-3 1,-4-4 0,-3-4-44,-2-4 0,-1-11 1,-3-2-1,-5-7 0,-4-6 1,-6-3-528,-7 0 1,-6-5 0,-8 5 0,0 0-1,1 3 1,-1 5 0,-1 3-2759,-3 6 3337,9 2 0,-15 7 1,9 2-1</inkml:trace>
  <inkml:trace contextRef="#ctx0" brushRef="#br0">6758 13007 8052,'-13'-6'0,"0"5"0,-1-4 722,7 4 0,3 1 0,9 0 0,7-1 0,6-2 0,1-2 0,4 2 0,-1 2 0,4 1 0,0 0 0,0 0 3,-2 0 1,-5 4-1,2 1 1,-2-1-1,-2 0 1,-4 2-577,-4 2 1,-5-1 0,-8 4 0,-7-3 0,-5 3 0,-6-1 0,-3 1 126,-2-3 0,2 1 1,3 5-1,4-1 0,3-1 1,3-2 35,3-1 1,3 0 0,9 3-1,5-2 1,8-2 0,8-1-1,8-1-334,5 0 1,8 3 0,1-5-1,0-1 1,0-1 0,-2-2-796,2 0 0,-6 0 1,1 0-1,-4 0 1,-1 0-1,-1 0 1,1-2-933,1-2 1,3-4 0,4-7 0,5-4 1748,3-7 0,7-7 0,2-7 0</inkml:trace>
  <inkml:trace contextRef="#ctx0" brushRef="#br0">8478 12634 10264,'9'-28'0,"-2"4"0,1 10 1815,-1 5 0,-4 10 1,3 8-1,-2 3-1330,1 1 1,-2 5 0,-8 3-1,-4 2 1,-2 7 0,-3 3-1,1 4 1,0 1-954,-1 2 1,2 4 0,2 1 0,1-2 0,0 0 0,0 0 467,1 1 0,-1-5 0,-5-7 0</inkml:trace>
  <inkml:trace contextRef="#ctx0" brushRef="#br0">6918 13940 9732,'8'-6'1703,"-4"-3"1,4 3 0,0 2-1616,4 3 1,2-4 0,-1 1 0,0 1 0,2 1 0,1 2 0,4 2 0,0 1-4634,4 1 4545,1 1 0,2-5 0,0 0 0</inkml:trace>
  <inkml:trace contextRef="#ctx0" brushRef="#br0">8505 13660 7932,'-14'-19'2119,"2"4"-1212,4-2 0,3 8 0,10 3 0,5 1 0,5 1 1,5 1-289,6 1 1,-3-2 0,8-1-1,-2 3 1,-3 0 0,-1 2-1,-2 2-497,-6 2 0,-2-1 0,-3 6 0,-3 1-282,-5 2 1,-5 1 0,-8 2 0,-9 3-1,-7 4 1,-3 3 0,0 0 196,3-2 0,7 0 0,2-5 0,5 0 1,8 0-1,6-1 6,6 0 1,13-4-1,8-4 1,4-3 0,6-2-1,0 1-779,3-2 1,4-2-1,1-1 736,4 0 0,-2-6 0,9-1 0</inkml:trace>
  <inkml:trace contextRef="#ctx0" brushRef="#br0">7078 14567 8263,'-6'-8'-8,"3"2"1,-5 6 590,-3 0 1,-1 0 0,2 0 0,6-1 0,8-2 0,8-2-1,6 1 1,2-1 157,1 1 1,7-2 0,-4 3 0,-2-1 0,0 1 0,-2 1 0,-1 4-891,-3 2 0,-7-1 0,-5 6 0,-4 1 1,-4 1 164,-5-2 1,-3 1 0,-1-4-1,0 0 1,-1 0 0,2-2 365,4 2 0,-1-4 0,9 2 1,6-2-124,4-2 0,8 1 1,-1 2-1,0 3 0,-2 0 1,-4 1-1,-2 1-182,-4 2 1,-4 2 0,-1 1 0,-1 2-1,-4 1 1,-4 2-40,-2-2 0,-4-1 0,-2-2 1,0-1-1,0-1 0,3-4-1870,0-1 1,1 3-321,0-5 1,13-1 0,9-7 2151,10-5 0,18-3 0,4-1 0</inkml:trace>
  <inkml:trace contextRef="#ctx0" brushRef="#br0">8025 14460 10437,'-2'-31'3523,"-2"0"-3169,2 6 1,-5 13 0,4 12 0,-1 7 0,2 5-1,5 3-408,6 3 1,4-2 0,5 6-1,6 0 1,4-1 0,4-3-1081,2-3 1,6-4 0,5-2 0,-2-4-1,0-5 1,0-5 1133,1-4 0,7-8 0,-4-4 0</inkml:trace>
  <inkml:trace contextRef="#ctx0" brushRef="#br0">8598 14433 8100,'7'-19'387,"-1"0"0,-6-3 0,-1 4 1,-4 3-1,-5 2 0,-5 1 0,-4 3 1,0 5 424,-1 2 0,-3 9 0,0 8 0,-2 9 0,-3 9 0,0 2 1,0 5-1,4 0-755,3 3 1,5 4 0,7-1 0,5 0-58,2 0 0,2 4 0,0-2 0</inkml:trace>
  <inkml:trace contextRef="#ctx0" brushRef="#br0">6918 15526 8217,'-13'-13'0,"6"5"0,1 4 0,6 8 0,1 4 0,4 1 291,4 0 1,8-2 0,5 3 0,5-2 0,3-2 0,2-3 0,1-2 0,1-1 0,0 0 0,3 0-292,2 0 0,1 0 0,0 0 0</inkml:trace>
  <inkml:trace contextRef="#ctx0" brushRef="#br0">8211 15233 8300,'-9'-12'1455,"1"3"1,-1 3 0,-3 8-1048,3 2 0,9 2 1,10 3-1,5-3 1,4-2-1,2 1 1,1-1-1,1 1 1,-1-1-422,1-1 0,1 0 1,-2 0-1,-4 1 0,-3 1 1,-2-1-269,1 1 0,-7 5 0,-2 1 0,-5 3 0,-3 4 541,-2-2 1,-5-1 0,2-1-1,-1-3 1,2 0 0,1-2 261,3 1 1,2-3-1,1 2 1,1 2-1,2 1-410,2 1 0,0-4 0,-2 0 0,2 1 0,-2 2-319,-2 1 1,-7 0-1,-4 1 1,-5-1 0,-4-1-1,-2-2 1,-1-1 0,0 0-582,0-1 1,5 2 0,0-4-1,2 0 1,3 1-3408,3 1 4195,3-6 0,0 10 0,-1-4 0</inkml:trace>
  <inkml:trace contextRef="#ctx0" brushRef="#br0">6932 16552 7947,'-14'-4'834,"1"-1"1,1 2-1,3 8-594,5 4 0,2-2 1,4 1-1,2-2 1,7-3-1,5-2 1,6-1-660,3 0 1,3 0 418,4 0 0,2-6 0,6-1 0</inkml:trace>
  <inkml:trace contextRef="#ctx0" brushRef="#br0">8011 16286 8352,'-8'-11'1232,"-1"-2"0,6 10 0,-2 11-833,4 6 0,2 10 0,4-2 0,5 3 0,5 4 0,4 2 1,2 6-1,3 3-364,1 0 1,1 3-1,0-9 1,-3 0 0,-2-3-1,-3-3-746,-6-1 1,-5-7 0,-8-2-1,-4-3 711,-4-2 0,-14-5 0,-6-2 0</inkml:trace>
  <inkml:trace contextRef="#ctx0" brushRef="#br0">7731 16406 10564,'26'-65'1075,"-4"2"0,9 7 0,2 25 0,10 9-837,10 6 0,5 2 0,8 1 0,2 0 0,6-1 0,-36 8 0,0-1 0,1 0 1,0 1-2601,1-1 0,-1 0 2362,1 1 0,0-1 0,5-2 0,2-1 0,0-1 0,1 1 0</inkml:trace>
  <inkml:trace contextRef="#ctx0" brushRef="#br0">7905 10622 7789,'-14'0'0,"1"0"0,0 0 111,-1 0 1,7 6 0,3 3 0,4 4 0,4 3 0,5 5-1,1 3 1,1 4 0,-2 1 0,-1 4 0,1 2 0,-1 4 0,-1 1 117,1 0 0,-5 0 0,2 1 0,0 2 0,-1 3 0,-1 2-99,-1 2 1,-7 2 0,-1 3 0,-1 1 0,-5 3 0,-3 0 0,-2 3 171,0 4 1,2-1-1,2 9 1,0 0-1,1 0 1,7-36 0,0-1-151,-4 37 1,7-36-1,1 0 1,-4 35-1,4 2 1,2-2-1,2-2 1,3-2-261,2 2 1,-5-33-1,1 0 1,6 33-1,-2 0 1,-2 0 0,-3 0-1,-2 0 48,-1 2 0,0-5 0,-1 3 1,-2-3-1,-3-3 0,0 0 0,-2-1 274,1 0 1,3 7 0,-4-7 0,2-1 0,3 2 0,2-1-141,1-2 0,0 6 1,0-2-1,1-1 1,2 3-1,3-3 1,0 3-164,0 0 0,-2-6 0,-4 7 0,0 0 1,0-1-1,-1 5 0,-3-5 117,-5-1 1,1 5-1,-2-4 1,-3 3-1,5-33 1,-1 0-1,1 0 1,0 1 34,1 1 0,-1 1 1,0 1-1,-2-1 0,1-1 1,-1 0-1,1 0 1,-1-1-1,0-1 0,-1 1 1,1-2-1,1 0 1,-10 35 62,2-2 1,3 2 0,0-1-1,1 1 1,1-1 0,2 0-1,2-2 117,2-1 1,2 4-1,4 0 1,0 2-1,0 2 1,0-1-146,0 1 0,4-5 0,-1-34 1,0 1-1,1 1 0,0-1 1,1 2-1,0 0 0,1 2 1,0-1-1,0 1 0,0 1 1,-1-2-1,0-1-389,0-2 1,-1 1 0,0 2 0,1 1 0,1-1 0,1-1 0,-1 2 0,0 1 0,-1 0 0,0 1 0,0-1 0,-1 0 216,1 0 0,1 0 0,-1 1 0,2 1 0,-1-3-1,1 0 1,0 0 0,-1-1 0,0 0 0,0 0 0,-1-2 0,0 0 60,0-1 1,-1 0-1,-1 34 1,2-7-1,-4-3 1,-1-4-1,0-4 1,0-4-509,0-1 0,-4-11 0,-2 1 0,0-7 0,0-7 0,3-5 522,1-5 0,2-8 0,0-1 0</inkml:trace>
  <inkml:trace contextRef="#ctx0" brushRef="#br0">10411 10382 7702,'0'-13'10,"0"-1"1,0 5 71,0 0 0,0 8 69,0 1 1,-5 7 0,1 11-1,0 6 1,-2 7 0,-3 7 55,-3 5 0,-1 14 0,-1 0 0,-1 9 0,-1 5 1,7-33-1,-1 2 0,0 3 0,1 0-21,-1 3 0,0 1 0,0 4 0,1 0 0,1 1 0,0 0 0,-2 2 0,1 2 0,-1 2 0,0 1 0,0 1 0,1 0-126,1-1 1,0 2-1,0 1 1,1 0-1,0-5 1,1 0-1,-1-1 1,0 1-1,1 0 1,-1 1-1,0 0 1,-1 0-97,-1-1 0,0 1 0,2 2 0,0 0 0,-2-3 0,0 0 0,1-1 0,1 1 0,0-1 0,1 2 0,-1-1 0,0 0 0,1 0 0,-1 0 0,0-1 0,1 0 116,-1-1 0,0 0 1,-1 2-1,-1 0 1,0 0-1,0 1 1,0 1-1,1-1 1,0 2-1,0 0 1,0-1-1,0 1-59,-1-2 1,0 1-1,0 6 1,2 0-1,1-7 1,1-1-1,1 2 1,1-1-1,0 4 1,0-1-1,1 0 1,1 0-51,0-1 1,1 1-1,0 4 1,0 0-1,0-2 1,0-1 0,0 1-1,0 0 1,-1 3-1,0 0 1,0-2 0,-1 0-1,0 2 1,-2 0 21,1 0 1,-1-2 0,-1-4 0,0 0 0,-3 5 0,-1 1 0,0-1 0,-1 0 0,0-2 0,1 0-1,-2-1 1,1 0 42,0-2 0,-1-1 0,1-5 0,-2 0 0,-1 0 0,-1 1 0,0 2 1,0-1-1,0 0 0,0 0 0,-1 3 0,0 1-35,1 1 0,-1-1 1,2-6-1,-1-1 0,-3 7 1,-1 0-1,0-2 1,0-1-1,1 0 0,0-1 1,1 0-1,-1 1 1,2-3-1,-1 0-215,1-3 0,-1 0 226,0 1 1,1-2 0,4-9 0,0-1 0,0 2 0,1-1 0,0-1 0,1-1 0,-7 32-386,1-7 1,3 1-1,3-18 1,5-5-1,2-10 1,4-8 0,2-8-1270,5-6 1,10-14 1641,8-18 0,3-5 0,9-13 0,4 6 0</inkml:trace>
  <inkml:trace contextRef="#ctx0" brushRef="#br0">3079 15566 17932,'-12'-9'-971,"2"2"0,3-1 461,1 1 1,1 3-1,5-5 1,0-2-1,2 1 1,2 1 0,5 3-1,3 2 844,1-1 1,1 1 0,0 5 0,3 2 0,2 3-1,2 2 1,1 2 0,2 2-264,2 1 1,-1 0-1,11 1 1,3-1 0,2 0-1,5 1 18,1-1 1,1 0 0,4-1 0,-1-1 0,4-4 0,0-1 121,0-3 0,3-2 1,-1-1-1,0 0 1,-3 0-1,1 0 1,0 0-52,-2 0 1,8 0-1,-8 0 1,2 0-1,1 2 1,-1 1 0,3 3-257,3 1 0,-6 2 1,8 3-1,-2-2 1,-3-2-1,4-1 274,0 0 1,2 1 0,2 2-1,1-2 1,0-2 0,-1-2 0,1 0 145,0 1 1,4-1 0,0-4 0,-3 0 0,-1 0 0,-4 2-372,1 2 0,3-2 0,-8 4 0,0-2 1,0 2-1,-2 0 0,-2 1-58,-2 1 0,2 1 0,-1 4 0,1 0 0,-1-1 0,0-1 107,3-3 1,-1 0-1,-3 1 1,7-3 0,-1-2-1,4 1 1,-2-3 190,0 0 1,6-2 0,-2 0 0,3 0 0,4 0-1,2 0-144,2 0 1,-37 0-1,1 0 1,0 0-1,1 0 1,-1 0-1,0 0 1,1 1-1,-1-1 1,2 2-1,-1-1 1,2 2-1,0 0-90,3 1 0,-1 0 1,-5 0-1,1 1 1,4 1-1,0 1 1,1 0-1,-1-1 0,-1 1 1,1 0-1,0-1 1,1 1 52,0 0 0,0-1 1,-1-1-1,1-1 1,0 1-1,1-1 1,2 1-1,0 0 1,1 1-1,0-1 1,1 0-1,-1 0 1,0-1-1,-1 0 44,-1-1 0,1-1 1,1 2-1,0-2 1,1 0-1,1-1 1,1 1-1,0 1 1,2-1-1,0 0 1,0 0-1,1 1 0,-1-1 1,1 0-36,0-1 1,1 1 0,-3 1 0,1 0 0,3 0 0,0 0-1,0 0 1,1 0 0,-1 0 0,1 0 0,0-1 0,2 0-4,1 1 0,0 0 0,-4-1 0,1-1 0,6 3 0,0-1 1,1 1-1,0 0 0,-1-1 0,1 0 0,1 0 0,0 0 1,1-2-1,-1 1-7,3-1 0,1-1 1,1 0-1,0 0 1,1 0-1,0 0 1,-1 0-1,0 0 1,-1 0-1,0 0 0,-1 0 1,-1-1-173,1-1 0,1-1 0,1 2 0,0-1 0,-5-1 0,-1-1 0,-3 0 1,0 0-1,-3 1 0,0 1 0,-4-1 0,0 0 0,-1 0 0,-2 1-772,-2-1 0,-1 0 1,-4 2-1,-1-1 933,-3-2 0,0-1 0,-3 2 0,-1-1 0,35-5 0,-5 5 0,-5 2 0</inkml:trace>
  <inkml:trace contextRef="#ctx0" brushRef="#br0">2986 14980 16005,'-6'-20'-247,"6"7"1,12 6 0,10 8 0,3 2 0,5 3 247,5 2 1,2-4-1,12 5 1,3 0 13,4-2 0,5 5 0,7-5 0,5 2 0,-34-5 0,0 0 0,4-1 1,0 0 58,3-2 0,0 1 0,1 0 0,1 1 0,4 0 0,1-1 0,0 0 1,-1-1-1,2 0 0,0-1 0,2 1 0,-1 0 0,3 0 0,0 1-65,2 0 0,0 0 0,3 1 0,0 0 0,-1-1 0,0 1 1,0 0-1,-1 1 0,3 0 0,0 1 0,-2-1 0,0 1 1,0 0 0,0 0 0,8 1 0,0 0 0,-5 0 0,0 0 0,-1-1 1,1 0-1,0-1 0,0 0 0,-2-1 0,0 1 0,3-1 0,0 0 77,0 0 0,0 0 0,-3-1 0,1 0 0,5-1 1,0-2-1,1 1 0,1 0 0,-3 0 0,1 0 1,2 0-1,0 0 0,0 0 0,1 0-37,3 0 1,1 0 0,-2 0 0,1 0 0,-23 0 0,0 0-1,0 0 1,-1 0 0,0 0 0,1 0 0,0 0 0,1 0-1,-1 0 1,-1 0 0,0 0 0,1 0-100,1 0 0,-1 0 1,1 0-1,0 0 1,0 0-1,0 0 1,1 0-1,-1 0 0,1 0 1,0 1-1,0-1 1,0 1-1,1 0 1,1-1-1,0 2 1,-1 0-1,0 0 0,0 0 1,0 0-1,1 0 1,0 0 24,-2-1 1,1 1 0,-1 1 0,0-1 0,0 2 0,-1-2 0,0 1-1,0-2 1,0 1 0,0 0 0,1 0 0,-1 0 0,-1 0 0,-1 0 0,1 0-1,0-1 1,0 0 0,0 0 90,-1 0 0,0-1 0,-1 1 1,26 1-1,-1 0 0,-2 0 1,0 1-1,1-2 0,0 0 1,-3 1-1,0-1 0,1 1 1,0-1-1,-3 2 0,-1-1-76,1-1 1,0 1 0,2-1 0,-1-1 0,-5 0-1,-1 0 1,-1 0 0,-1 0 0,2 0 0,-2 0-1,-2 0 1,-1 0-201,-1 0 0,-1 0 0,-1 0 0,-1-1 0,-3 0 1,-3-1-1,-4 0 0,-1-1 209,-3 2 0,0-1 0,-2 0 0,0-1 0,28-2 0,-4 1 0</inkml:trace>
  <inkml:trace contextRef="#ctx0" brushRef="#br0">3199 14113 32767,'-34'-7'-820,"6"1"1,7 6 0,2 0 906,3 0 0,5 0 1,4-1-162,1-4 0,8 2 1,8-6-1,6 0 1,6 2-1,4 3 381,0 2 0,7 2 0,5 0 0,7 2 0,8 2 0,5 6-255,7 7 1,-26-10 0,1 1 0,1 1 0,0 1 0,3-1 0,1 0 0,4 0 0,2-1 0,1 1 0,2-1-1,5-1 1,1 0 0,2 0 0,2 0-53,3 0 0,0-1 0,2-1 0,0-1 1,4 0-1,1-1 0,-24 0 0,0-1 0,1-1 1,2 1-1,1-2 0,0 1 0,2 0 0,0-1 1,0 1-1,0-1 0,0 0 0,0 0 0,4-1 0,1-1 0,-1 0 0,1 0 0,-1 0 0,1 0 0,1 0 0,0 0 0,1 0 0,1 0 0,1 0 0,0 1 0,0-1 0,-1 1 0,1 1 0,1-1 0,1 0 0,0 1 0,0 0 0,-1 0 0,1 0 0,0 0 0,-1 0 0,1 0 0,-1 0 0,0 1 0,0 0 0,2 0 0,-1 1 0,0 0 0,-1 2 0,-1 0 0,1 0 0,0 1 0,0 1 0,0 0-68,0-1 1,-1 0 0,0 1 0,-2 0 0,0 1 0,0-1 0,1 0 0,0 0 0,-1 0 0,2 0-1,-1-1 1,0 0 0,-1 0 0,-1 0 0,1 0 0,0-1 0,1 0 0,-1 0 0,-2-1 0,-1 1-1,1-1-19,-2 1 1,-1-1 0,1-1 0,4 0-1,2-2 1,-2 1 0,-3 1 0,-1-1-1,0 1 1,1-2 0,-1 1 0,1-1-1,1 0 1,0 0 0,-1 0 0,-2 0-1,-1 0 1,0 0 0,0 0 0,-1 0-1,0 0 253,-2 0 1,0 0 0,-1 0 0,0 0-1,0 0 1,0 0 0,2 0 0,0-1-1,-1 1 1,-1-1 0,-1 0 0,-1 0-1,22-2 1,-1 1 0,-3 0 0,0 1 0,-4 0-1,-1 1-308,-2 0 1,0 0-1,-2 0 1,-2 0-1,-6 0 1,-3 0-1,-2 0 1,-1 0-1,-3 0 1,-1 0 0,33 0-754,-8 0 0,-18 0 895,-13 0 0,-5 0 0,-9 0 0,-6 0 0</inkml:trace>
  <inkml:trace contextRef="#ctx0" brushRef="#br0">2306 13354 28657,'19'1'0,"5"2"-401,6 2 0,10 1 1,12-2-1,7 3 818,7 1 1,-26-4 0,0-1 0,2-1-1,-1-1 1,4 1 0,1 1 0,3-1 0,1 0-1,1 0 1,2 1 0,2-1 0,1 0-395,3-1 1,2 1-1,-2 1 1,0 0-1,7 0 1,0 0-1,-1 0 1,0 0-1,0 0 1,-1 1-1,3-1 1,1 0-160,2 0 1,-1 0 0,-2 2 0,1-1 0,5-2-1,1 0 1,-2 1 0,1-1 0,-2 0 0,1 0-1,2 1 1,1-1 0,-1-1 0,0 1 242,-1-1 1,2-1 0,-20 0 0,1 0 0,-1 0 0,20 0 0,1 0 0,-24 0 0,1 0 0,0 0-1,2 0 1,1 0 0,-1 0 0,1 0 0,0 0 0,-1 0-99,1 0 0,0 0 0,1 0 1,5 0-1,0 0 0,-1 0 0,-3 0 1,-1 0-1,0 0 0,0 0 1,1 0-1,-1 0 0,1 0 0,1 1 1,-1 0-1,-1 0 0,0 0 1,1 1-10,0 1 0,2 0 0,-1 0 0,4-1 0,1 1 0,-1-1 0,0 1 0,-1 0 0,1 0 0,1 0 0,-1 0 0,1 0 0,2 0 0,-1 0 0,1 0 0,-1 0 0,0-1 0,1 0 0,0 1 0,0-1 0,0 1-153,0-1 0,-1 1 0,0-1 0,-3-1 0,1 0 0,0 0 1,3 1-1,1-1 0,0 1 0,-1-2 0,-1 1 0,1-1 1,-3 0-1,-1 0 0,1 0 0,-1 0 0,1 0 0,0 0 137,0 0 1,0 0 0,-1 0 0,-3 0 0,0 0 0,1 0-1,2 0 1,1 0 0,0 0 0,-2 0 0,0 0 0,-1 0-1,-2 0 1,0 0 0,-1 0 0,1 0 0,-1 0 0,0 0 42,-2 0 0,0 0 1,-1 0-1,22 0 1,-2 0-1,2 1 0,-1 0 1,-3 0-1,-2 0 1,-2 2-1,-1-1 0,-1 0 1,-2-1-1,-3 0 1,-2-1-402,-2 0 0,-2 0 0,-4 2 0,-2 1 1,-5-1-1,-2 0 0,-3 0 0,-1-1 0,30 1 374,-11-2 0,-3 0 0,-5 0 0,3 0 0</inkml:trace>
  <inkml:trace contextRef="#ctx0" brushRef="#br0">2759 12594 29728,'-29'21'-1640,"2"-3"0,5 1 0,13-1 0,5-1 968,2 3 0,2-5 0,2 4 1,3-1-1,10-1 0,10-2 1,12-3 1532,11-3 0,5-6 0,15 1 0,-29-3 0,1-2 0,3 0 0,1-1 0,7 0 0,0-2 0,3 1 0,1-1-699,0-1 1,2 0 0,12-1 0,1 1 0,1 0 0,0 0 0,2 1 0,1 0 0,-23 2 0,1 0 0,-1 1 0,0-1-1,1 1 1,-1-1-270,1 0 0,-1 0 0,2 0 0,3 1 1,1 1-1,0 0 0,0-2 0,0 1 0,-1-1 1,1 2-1,1-1 0,-1 1 0,2-1 1,1 1-1,-1-1 0,-1 0 0,-1 0 0,1 0 1,1 0-1,1-1 0,-1 1 76,1 0 1,0 0-1,-1 0 1,-2-1 0,-1 0-1,1 0 1,5 0 0,-1 0-1,2 0 1,0 0 0,1 0-1,0 0 1,-2 0 0,1-1-1,0 1 1,1 0 0,0 0-1,0 0 69,1 0 1,-1 0 0,0 0 0,-2-1 0,-1 0 0,1 0 0,4 1 0,0 0 0,1 0 0,-1 0 0,1 0 0,-1 0 0,1 0 0,0-1 0,-1 1 0,2 0 0,-1 0 0,0 0 0,0 0 0,-1 0 0,1 0-10,-1 1 1,1 0 0,0 0 0,1-1 0,1 0 0,0 0 0,0 0 0,1 0-1,-1 0 1,2 0 0,0 0 0,-1 0 0,1 0 0,0 0 0,-1 0 0,0 1-1,0 0 1,-1 0 44,-1 1 0,0-1 0,0 1 0,1-1 0,1-1 0,-1 0 0,-1 1 0,1-1 0,0 1 0,-2 0 1,1 0-1,-1 0 0,0 0 0,-1 1 0,0-1 0,-1 1 0,-1 0 0,1 0 0,0 0 0,-1 0 1,1 0 58,-1 0 0,1 0 1,-1 0-1,-3 0 1,-1 0-1,1 0 0,0 0 1,0 0-1,0 0 1,-1 1-1,-2-1 0,1 1 1,-4 0-1,1 0 1,-1 0-1,-1 0 0,-1 1 1,1-1-269,-1 0 0,1 0 0,-1 0 0,-1 1 0,0 0 0,1 0 0,1 0 0,1 0 0,-1 0 0,-2 0 0,0 0 0,-1 0 0,23 2 0,-1 0 0,-2-1 0,-1-1 0,-2 2 1,0-2-134,-1 0 1,-1-1 0,3 2-1,0 0 1,-6 0 0,0-1-1,-3-1 1,0 1 0,-1-1-1,-1-1 1,-2 0 0,-1 0-269,-1 0 1,0 0 0,0 1-1,-1 0 536,-6 1 0,-1 0 0,2-1 0,-1 0 0,-5 1 0,0 0 0,0-1 0,-1-1 0,0 0 0,0 0 0</inkml:trace>
  <inkml:trace contextRef="#ctx0" brushRef="#br0">22448 14140 8261,'13'-4'142,"1"-1"1,-1 1 0,-1 5 0,-2 2 0,-1 2-1,1-2 1,2-3 0,2-5 841,-1-4 1,0 2-1,1 0 1,-1-1-1,0 1-372,1-4 0,-3 4 0,-3 0 1,-8 1-306,-8 3 0,-3 1 1,-4 1-1,-3-2 0,-4-2 1,-3 2 94,-2 2 0,-4 1 0,-2 0 0,1 0 0,-2 0 0,1 0-13,0 0 1,2 0 0,3 0 0,-1 0 0,-3 0 0,3 0-198,1 0 0,1 0 0,0 0 0,1 0 0,-1 1 0,-1 2 0,-2 3-124,-1 2 0,-6 0 0,2 6 0,-5 1 1,-2 1-1,-1 2 0,3-2 164,2-1 0,-2 0 1,7 1-1,2 2 0,0-2 1,4-1 52,2-2 1,-2 3 0,8 1-1,0-3 1,0 3 0,2-2 87,3-1-373,-6 0 0,6-1 0,-4 0 0,1 1 0,1 0 0,-3 3 0,-2 1 0,0 4 0,-2-3 0,1 2 0,-1 2 0,3 3 0,0-1 0,1-3 0,6 3 0,-2-3 0,6 4 0,2-1 0,1-3 0,0-4 0,3 1 0,6 0 0,3 0 0,1 1 0,5-4 0,3-1 0,3-2 0,1 2 0,-1 1 0,2 2 0,3-2 0,0 1 0,4-1 0,2 2 0,7 1 0,-2-3 0,3 3 0,5 1 0,1 0 0,2 1 0,3-3 0,7 3 0,-1-2 0,4-3 0,0-1 0,3-2 0,4 1 0,-6-1 0,0-1 0,2-2 0,0-1 0,4 1 0,5 2 0,-2-3 0,4-1 0,2-1 0,-36-4 0,0 0 0,1 0 0,0 0 0,0-1 0,-1-1 0,2 0 0,0-1 0,36 0 0,-2 0 0,-1 0 0,1 0 0,-2 0 0,4 0 0,-38 0 0,1 0 0,1 0 0,1 0 0,0 0 0,0-1 0,0 0 0,1-1 0,-1-1 0,1 0 0,0 0 0,1 0 0,0 0 0,0 0 0,1-2 0,0 0 0,-3 0 0,-1 1 0,2-2 0,1 0 0,-1-1 0,0 1 0,1-1 0,0 0 0,-3 1 0,0-1 0,34-6 0,-36 4 0,0 0 0,-1-1 0,0 1 0,32-12 0,-1-4 0,-5-3 0,-3-4 0,1-3 0,-8 2 0,-4 1 0,-4-2 0,-4 1 0,-2 1 0,-10-5 0,-2 1 0,-8-3 0,-5 1 0,-6 1 0,-3 1 0,-4-1 0,-8-1 0,-8-2 0,-13 0 0,-14 0 0,-14 0 0,-7 1-72,29 21 1,-1 1 0,-8 0 0,-1 1 0,3 3 0,1 0 0,-2 0 0,-1 1 0,0 1 0,0 1 0,3 2 0,0 1-118,1 1 1,0 2 0,-6 1 0,-1 1-1,4-1 1,0-1 0,0 0 0,0 2 0,-1 1-1,1 0 1,1 2 0,-1 1 0,-1 2-1,-1 1-216,-2 1 0,0 0 0,6 1 1,0 1-1,-2 0 0,0 0 1,2 1-1,1 1 0,-34 11 1,7 3-1302,7 1 0,10 2 1,6-1 1705,6 1 0,4 6 0,6 1 0</inkml:trace>
  <inkml:trace contextRef="#ctx0" brushRef="#br0">18676 17752 8210,'-8'-19'194,"2"4"1,5-3-1,-4 9 1,-4 5 0,-2 1-1,-4 0 1,-2-2-1,0 2 1,0 2 0,1 1 577,-2 0 1,4 0 0,-4 0 0,3 0 0,2 0 0,-1 0 0,1 0-1,0 0-390,-1 0 1,1 0 0,0 0 0,-2 0 0,-1 0 0,-4 1-190,0 4 0,-3-4 1,-3 5-1,-3-1 0,0 1 1,-4 1-1,-1 2 101,-3-2 0,3 5 0,0-3 0,1 3 0,4 1 0,1 0 1,3 1-119,2-1 1,3 2-1,3 1 1,0 2-1,0 0 1,2-1-108,2 1 1,0 4-1,-1-2 1,0 0 0,-3 3-1,0-1 1,0-1 18,2-2 0,1 5 0,-3-2 0,1 1 0,3 1 0,2-2 91,1 2 0,4-3 1,0 0-1,2-2 0,-1-1 1,2-1-1,2 3-60,1 0 0,4-3 0,2 2 1,2-1-1,2 1 0,3 2 1,5 1-24,4-1 0,3 4 0,2-5 0,0 3 1,1-1-1,2 0-38,1-1 0,1 4 0,-1-4 0,3 1 0,2-1 0,-1-2 0,3-3 88,0-1 1,2-2 0,1-1 0,2-1 0,3-4-1,2 0 1,1-1-83,-2 0 0,5 0 0,-3-3 1,1 2-1,2-1 0,-2 0 1,2 1-102,-2-2 1,1 3 0,1-2 0,0-1 0,-2-1 0,2-2-30,-2 0 1,-4 1 0,1 2 0,1 1 0,-2-1-1,1-1 1,-1-2 177,0 0 0,0 0 1,-2 0-1,4 0 0,1 0 1,-1 0-113,3 0 0,1 0 0,2 0 0,3-2 0,2-1 0,2-1 0,2 0-31,3-2 1,-3 4 0,1-4 0,3 2 0,-2-1 0,1 1 0,-3 0 65,-3-1 0,3-4 0,-4 3 0,0 0 0,0-1 1,-2 1-36,-3 0 0,3-4 0,-3 1 0,-2-3 0,-1 0 0,-2 2 0,-1 1 0,3-1 0,-4-2 0,1-2 0,-1 1 0,-3 0 0,1-1 0,-5 1 0,-2 0 0,2-5 0,-9 0 0,-2 2 0,-4 0 0,-5-1 0,0 0 0,-1-1 0,-4 3 0,0-1 0,-5-2 0,-1 2 0,-3-1 0,0 0 0,-2 2 0,-4-4 0,0 5 0,0-1 0,0-1 0,-1-2-164,-4 2 1,-1 0 0,-4-1 0,1 0 0,-3 0 0,-3 1 118,-2-2 0,-6 4 0,4-4 0,-2 3 0,-1 2 0,0-1 0,0 1 111,-2 0 0,-1 4 0,-2 0 0,-1-2 1,-2 1-1,-2 0 0,-2 2-79,-3 2 1,0-2-1,-2 2 1,1 0-1,-4-2 1,1 2-1,-1-1 117,2 0 0,-4 2 0,-1-2 0,1-1 0,0 1 0,-2-2-62,-2 2 0,4-5 0,-4 4 0,3-1 0,2 1 0,0-1 1,0 0-43,-2 0 0,-5 2 0,2-4 0,0 4 0,-1-1 0,-2 1 0,0-3 0,-6-1 0,-1 1 0,1 2 0,-7 1 0,-1 1 0,-8-1 0,35 3 0,-1 0 0,-33 1 0,31 1 0,0 0 0,1 1 0,-1 0 0,-1 1 0,1 0 0,-1 0 0,-1 0 0,2 0 0,-1 0 0,2 0 0,0 0 0,-2 0 0,0 0 0,3 0 0,1 0 0,-2 0 0,0 0 0,0 0 0,0 0 0,1 0 0,0 0 0,-36 0 0,35 0 0,1 0 0,-30 0 0,0 0 0,-2 0 0,6 0 0,-1 0-427,3 0 1,5 2 0,-10 1-1,1 1 1,6 1 0,5-1 0,9 2-1461,4 2 1,9-1-1,3 3 1,2-1-1,3 3 1887,-1 4 0,6-1 0,2 4 0</inkml:trace>
  <inkml:trace contextRef="#ctx0" brushRef="#br0">10744 12354 22241,'8'-13'-440,"-1"1"0,-3 2 0,4 1 0,1 0 0,-2 0 0,0 0 1247,1-1 0,-4-1-388,5 3 1,-10 3 0,1 10 378,-2 3 0,1 4 0,2 2-702,4-1 1,-2-6 0,4-1 0,0-1-1,1-1 1,2-1-78,2-1 1,-3-2 0,0 0-112,1 0 1,-4-2-1,-3-1 229,-6-1 0,-4-5 1,-7 4 584,1 2 0,4 6 0,2 3 1,1 2-1,3 2-454,1 2 1,8-3 0,3-2-833,3-1 1,-3-1 0,-2-7-1376,-1-2 0,5-4 0,-4-5 0,3 1 2020,4 3 0,-4-9 1,9 4-1</inkml:trace>
  <inkml:trace contextRef="#ctx0" brushRef="#br0">11357 12008 8525,'2'-8'917,"2"4"1,-1 2 0,6 2-353,1 0 1,-2 0 0,1 0 0,1 0-76,2 0 0,1 0 0,-1 2 0,-2 1 1,-1 3-1,2 1 0,-1 4 80,-1 0 1,-2 3 0,-4-1 0,2 0-1,-2 1 1,-2 1-527,-1 2 1,0-2-1,-1 3 1,-4-3 0,-4 0-1,-4 1-257,-5 2 0,-1-1 1,-5-3-1,2-1 1,-2 0-1,-1-1 0,0-1-1167,3-3 0,-2-5 0,6 2 0,2-4 1,1-2 1150,2-4 0,6-2 0,2-6 0,5 1 1,5 1-1,3 3 845,4-3 1,2 4 0,-1-1-1,0 1 1,2 1 0,1 0-1,2 3 177,-2 2 0,4 1 1,-2 0-1,-1 0 0,1 0 1,1 0-1051,2 0 0,0 0 1,2 0-1,-2 1 0,-2 2 1,-2 2-1,-2-1-935,-2 2 1,3-3-1,0 4 1192,1-1 0,-5-1 0,7-5 0</inkml:trace>
  <inkml:trace contextRef="#ctx0" brushRef="#br0">11877 12021 8839,'-9'-4'0,"0"-1"949,-1 2 1,4 3-377,2 5 0,4-2 1,4 6-1,4 1 0,0 2 1,1 1-1,2 2 1029,0 3-1482,3-4 0,-5 7 0,-2-3 0,-1 3 0,-3-1 0,-2 0-163,-1-1 1,-1-4 0,-3 3 0,-5-4 0,-3 0 0,-2-3-1492,1-2 0,-5 2 0,1-7 0,0-1 1534,3-1 0,-6-2 0,0 0 0</inkml:trace>
  <inkml:trace contextRef="#ctx0" brushRef="#br0">11771 12101 8499,'13'-25'0,"0"3"0,1 2 1032,-1 7 1,5 4-1,-1 2 1,1-1-727,1 1 1,-2 4-1,5-3 1,2 2 0,1-1-1,1 2 1,1 2 0,0 1-307,-1 0 0,7 6 0,1 1 0</inkml:trace>
  <inkml:trace contextRef="#ctx0" brushRef="#br0">12570 11715 20889,'0'-27'-3507,"0"14"3820,0 8 1,-6 10-1,-4 9 1,-5 4 0,-3 6-1,1 5 1,-1 8-1,-1 5 477,-2 2 1,3 10 0,-3-2 0,2 1-1,4 3 1,5-3-1098,6-2 1,2-2 0,2-8 0,2-2 0,2-2 0,6-3 0,5-3-640,3-3 0,1-3 1,-3-3 922,2-4 0,12 3 0,-2 0 1</inkml:trace>
  <inkml:trace contextRef="#ctx0" brushRef="#br0">12797 11914 19215,'-13'-5'1755,"5"3"0,4-4-1573,8 6 0,4 0 0,5 0 0,0 0 0,1 0 1,-1 0-80,0 0 0,5 2 0,0 1 0,-2 1 1,-1 0-1,-2 2 0,1 2-42,-1-1 1,0 5 0,-1-3 0,-2 3 0,-2 1 0,-2 0-402,-3 1 1,-2-1-1,-1 0 126,0 1 0,-4-1 1,-2-1-1,0-2 356,0-1 1,3-4 0,7 2 0,7 0 0,4-1 0,4 2 33,2-1 1,-4-2-1,4 2 1,-2 0-1,-2-1 1,-2 2-132,-2-1 1,-6 2-1,-2 4 1,-5-1-1,-6-1 1,-8-3-16,-6 3 1,-5-1 0,-2 1-1,-1-4 1,-2 0 0,0-1 0,4 0 101,2-3 0,6-1 0,-2-2 0,0 0-339,4 0 0,9 0 0,7 1 348,7 4 1,11-4-1,3 5 1</inkml:trace>
  <inkml:trace contextRef="#ctx0" brushRef="#br0">13423 12248 8534,'-1'-21'0,"-3"5"0,-5 5 0,-3 7 540,-2 2 1,3 4 0,3 1 0,8 3-1,8 0 1,3 0 0,3-3-1581,-1-2 0,2 3 1040,3 1 0,2 5 0,7-2 0</inkml:trace>
  <inkml:trace contextRef="#ctx0" brushRef="#br0">13743 12128 8467,'-8'-25'537,"-1"2"396,0 10 0,-3 9 1,3 8-1,5 5 1,2 4 312,2 5-1180,0 3 0,0 7 1,2 1-1,2 3 1,6-3-1,7-1 1,5-1-179,3 0 1,3-7 0,2-2 0,1-5-1,-3-4 1,-3-4 0,-4-4-175,-2-1 0,-2-6 1,-9-4-1,-3-6 1,-4-7-1,-2-3 157,-4-5 0,-3 3 0,-9-4 1,-2 4-1,-2 2 0,-1-1 223,1 0 0,2 2 0,7 3 1,2 4-1,2 3 0,4 4-617,5 2 1,11 3 0,11 7 522,2 4 0,7 2 0,2 6 0</inkml:trace>
  <inkml:trace contextRef="#ctx0" brushRef="#br0">14463 11954 9536,'-6'-11'542,"-3"2"1,-2 3-1,-3 7 87,1 4 1,5 2 0,4 8 0,3 1 0,1 3 0,0 2 0,1 1-638,3-1 0,2 7 0,5-3 1,-2 2-1,0 3 0,-1-2 0,0-1-6185,-2-5 6190,4-3 0,-2-6 0,5 1 1</inkml:trace>
  <inkml:trace contextRef="#ctx0" brushRef="#br0">14290 12141 8451,'4'-30'1295,"1"4"0,1 8 1,-2 14-1018,5 2 1,3 2 0,1 0 0,1 0 0,-1 0-1,0 0 1,1 2 0,-1 2-770,0 5 1,1 3-1,-1 1 1,0 0-1,1 1 491,-1-1 0,6 0 0,2 1 0</inkml:trace>
  <inkml:trace contextRef="#ctx0" brushRef="#br0">14610 12154 8451,'6'-13'-1333,"-3"6"522,6 2 811,-6 4 0,8 7 0,-3 1 0</inkml:trace>
  <inkml:trace contextRef="#ctx0" brushRef="#br0">14756 11755 21274,'9'0'-435,"0"1"541,2 3 1,-5 4 0,-1 5 0,0 2-1,-1 1 1,-1 4 0,-1 0 0,-4 4 295,-2 1 0,1 2 0,-6 1 0,-1 2 0,-1 1 0,1 0-708,1 1 1,2-4-1,-2 4 1,4-4 0,4-3-1,1-1 1,0-4-3546,0 0 3736,6-3 1,7-3-1,8-1 1</inkml:trace>
  <inkml:trace contextRef="#ctx0" brushRef="#br0">15103 11661 16174,'12'-25'-205,"-3"3"1,3 10-1,-3 14 1,2 9 590,3 10 0,2 0 0,-1 1 0,-3 2 0,-2 2 1,-1 5-1,-2 6 0,-1 5 114,-3 2 1,-1 7 0,-4-2 0,-2 2 0,-5 3 0,-3-2-1316,-1-4 1,-10 3-1,0-7 1,-1-1-1,-3-3 1,-1-3 0,-3-3 730,2-1 1,-6 4 0,1-3-1</inkml:trace>
  <inkml:trace contextRef="#ctx0" brushRef="#br0">15916 11861 15305,'-13'0'-1459,"1"-1"1,5-2 1035,7-2 1,0-5 0,6 3-1</inkml:trace>
  <inkml:trace contextRef="#ctx0" brushRef="#br0">15743 11928 12638,'6'-14'-930,"-3"1"2304,6 0 0,-5 1-438,5 3 1,-6 9 0,1 10 0,-2 7 0,-4 5 0,-1 3-1166,-1 2 1,0-1-1,4 1 1,0 0 0,0-1-1,0 1 1,0 0-334,0-1 0,0 1 523,0 0 0,0-7 1,0 0-1</inkml:trace>
  <inkml:trace contextRef="#ctx0" brushRef="#br0">15730 12128 8356,'6'-40'0,"-5"7"0,5 8 0,0 10 943,3 9 0,7 0 0,2 2 0,-2 1 239,-1 1 0,4 2 0,3 0-1182,4 0 0,6 6 0,2 2 0</inkml:trace>
  <inkml:trace contextRef="#ctx0" brushRef="#br0">11091 11848 16613,'-14'6'-308,"7"-6"1,4 0-1,6-8 1,6-3 0,4-3-1,3 1 1,4 0-1,-1-1 524,0 1 1,5 0-1,-2-1 1,3 1-1,2 0 1,0-1-1,-1 1 1,1 0-235,0-1 0,-1 1 1,2 0-1,2-1 1,1 1-1,0 0 1,2-1-1,1 1 102,0 0 1,0-1-1,-3 0 1,3-3-1,3-1 1,2 2-35,2 1 1,2-2 0,-1-1 0,1 2 0,3 1 0,-1 1-54,1 1 0,-1 0 1,-5-1-1,0 1 1,0 0-1,-2 1 1,-2 2 45,-5 1 1,1 4 0,0-2 0,-1-1 0,0 2 0,0-1 255,-1 0-200,-2 4 1,0-5-1,1 5 1,3-3 0,-1 1-1,0-3-40,0 1 0,4 2 0,-2-2 0,0-1 0,1 3 0,0-3 0,1 2-22,-1 0 1,5-3 0,-5 5 0,0 0 0,-1-1 0,-2 1 17,0 1 1,1 1 0,-2 2 0,3 0 0,-1 0-1,2 0 1,0 0-37,3 0 0,0-1 1,0-2-1,-1-2 1,1 2-1,0 2 30,-2 1 0,0 0 0,-6 0 1,2 0-1,0 0 0,0 0-37,1 0 1,-1 0 0,-5 0 0,1 0-1,0 0 1,-1 0 0,1 0-97,0 0 0,-1 4 0,-1 2 0,1 2 1,-3 1-1,4-1-53,1 1 0,-3 0 0,8 3 0,0-2-19,2-1 0,-1-1 1,2 2 131,1-1 1,0-2 0,-2 4 0,-4-2 0,-1 1 0,-2 2 98,-1 1 0,1 0 0,-10 2 0,-2 2 0,-1 2 1,-2 0-155,0 0 1,-4 5-1,0-2 1,0 2 0,0 0-1,-2-4 1,1 1-362,-1 0 0,2-5 0,4 2 0,1-5 0,-1-2 0,0-4 0,1-1 334,-1-3 1,6-8-1,2-2 1</inkml:trace>
  <inkml:trace contextRef="#ctx0" brushRef="#br0">13690 10155 29395,'9'-15'-2505,"0"-2"1,0 2 0,4-3 1998,0 3 1,-4 6 0,0 2 563,2 1 0,-6 8 0,0 6 0,-4 6 1,-1 4-1,0 5 1,0 7 0,0 0 1,0 5-1,0 1 0,0-1 1,0 1-1,0-1 40,0-1 1,0-1-1,0-5 1,-1 2 0,-2 1-1,-2-2-552,3-1 1,-6-2-1,1-3 1,-2 0-1,0-1 1,-1-2 0,-2 0-2518,-2-1 2471,7-10 1,-5 9 0,5-11 0</inkml:trace>
  <inkml:trace contextRef="#ctx0" brushRef="#br0">16316 12301 8438,'6'-21'0,"-3"3"577,6 10 0,-5 2 0,5 6 0,-1 0 1,-5 0 421,-8 0 0,-5 0 0,-4 0 0,1 0 322,0 0 0,5 6-781,4 2 0,2 0-527,2 1 0,-1-6 1,-3 1 317,-5-2 1,-3-2 0,-2 0 0,1 0 0,0 0 182,-1 0 1,7 6 0,3 2 0,4 3-1118,4-2 0,5 1 1,7-5-1,3-3 0,2 0 1,3-2-1,1 0 603,2 0 0,5-12 0,2-3 0</inkml:trace>
  <inkml:trace contextRef="#ctx0" brushRef="#br0">16649 11901 8404,'-6'-13'189,"-2"0"1,-4 1 595,-2 3 1,8 3-1,6 6 1,9 0-1,6 0-214,3 0 0,10 0 0,-1 0 0,1 0 0,0 0 0,-3 1 0,-1 2-412,-2 2 0,-7 5 1,0-2-1,-6 0 1,-3 1-1,-4 2 0,0 0-102,-2 3 0,-6 4 1,-3 1-1,-3 0 1,-1 0-1,0-2 1,-1-3-4,1 0 1,0 4 0,1-1 0,1 0 0,4-3 0,1 0-1214,3-1 1,3 0-1,5-1 1,5-3-1,6-4 1159,6-4 0,10-1 0,2 0 0</inkml:trace>
  <inkml:trace contextRef="#ctx0" brushRef="#br0">17049 11954 8338,'0'-13'1735,"3"1"0,5 5-1296,5 7 1,8 6 0,-2 7-1,0 0 1,2 2 0,-2 3-1,2 4 1,-3 3 20,-3 2 0,-1 0 1,-8-1-1,0 1 0,0 0 1,-4-1-584,-5 1 1,-3-2-926,-3-3 1,-7-4 0,2-9 0,-2-5 1047,-3-2 0,-2-8 0,-6-1 0</inkml:trace>
  <inkml:trace contextRef="#ctx0" brushRef="#br0">17076 11928 11310,'16'-40'0,"-1"1"0,-3 4 0,0 4 0,0 4 0,1 3 0,0 5 0,1 3 0,-1 5 794,0 4 1,5 3 0,1 4 0,2 1 0,4 4-1,3 3-794,3 4 0,12 2 0,-1-1 0</inkml:trace>
  <inkml:trace contextRef="#ctx0" brushRef="#br0">17809 11421 8273,'-6'-41'339,"0"16"0,-3 23 0,5 17 673,2 15 1,2 5 0,-1 2 0,-3-1 0,-4 4 0,-1 6 0,2 8 0,-1 6-1080,1 3 1,3 1 0,-4 0-1,2-4 1,2 3 0,-1-1-1,1 1 67,1-3 0,7-10 0,4-4 0</inkml:trace>
  <inkml:trace contextRef="#ctx0" brushRef="#br0">18129 11595 8423,'-4'-9'0,"-1"0"0,2-2 480,2 0 0,5-3 0,2 1 0,0 0 0,1 1 0,-1 1 0,2 4 1,-2 3 339,0 5 0,-2 6 0,-3 10 0,2 2 0,3 2 0,2 2 1,2 3-368,2 0 0,1 1 0,1 1 0,-1 0 0,0 2 1,-1-4-394,-3 0 1,1 2-1,-4-7 1,0-1-1,0 0 1,-3-3-1007,-1 1 1,-2 0-1,0-5 1,-2-1 0,-2-2 945,-5-1 0,-3-6 0,-1 3 0</inkml:trace>
  <inkml:trace contextRef="#ctx0" brushRef="#br0">18196 11715 8402,'13'-36'632,"0"2"1,2 1-1,3 4 979,4 1 0,3 5 0,3 3 0,2 2-1318,1 6 0,5-1 0,-4 5 0,2 1 0,3 3 0,0 2 0,2 2 0,-2 0-3914,0 0 3621,4 0 0,-6 12 0,5 3 0</inkml:trace>
  <inkml:trace contextRef="#ctx0" brushRef="#br0">18849 11581 8520,'-9'0'691,"0"0"0,8 0 0,1 0 1,7 0-1,5 0 0,1 0 0,0 0-432,1 0 1,4 0 0,-1 0 0,0-1 0,-3-2 0,0-2 0,-1 2 0,0 2-1113,1 1 0,-1 0 1,0-2-1,1 0 1,1-4 852,2-2 0,-2-1 0,4-4 0</inkml:trace>
  <inkml:trace contextRef="#ctx0" brushRef="#br0">19542 11275 8435,'-22'-12'305,"0"3"1,1 3 0,-3 9 0,2 4 81,-2 7 0,-1 4 1,-2-2-1,2 3 0,2 2 1,0 3-1,3 1 1,2 1 378,4 1 0,10 4 1,0 0-1,4 0 1,7 2-1,11 1-599,11 0 0,16-3 0,10-9 0,10-4 0,7-5 0,2-4 0,-1-4-374,0-4 0,-13-8 0,0-7 1,-12-6-1,-8-5 0,-10-2 1,-11-1-873,-8-3 0,-14 1 0,-18-4 1,-16 1-1,-16 4 0,-11 1 983,28 14 0,-1 1 0,0 0 1,-1 1-1,1 0 0,0 2 0,-30-8 1,9 3-1,8 3 0,8 2 450,10 1 1,10 6-355,17-1 0,19 2 0,14 2 0</inkml:trace>
  <inkml:trace contextRef="#ctx0" brushRef="#br0">20422 11102 16794,'-19'-14'632,"8"7"0,-1 4 0,5 7-289,4 10 0,1 5 1,2 8-1,0-1 0,0 1 1,2 1-1,2 2-393,5 1-194,3 0 0,6 0 1,0 0-1,-1-1 1,1-2-1,0-3 497,-2-3 1,2 2-291,-5-6 1,4-1-1,-10-3 1</inkml:trace>
  <inkml:trace contextRef="#ctx0" brushRef="#br0">20249 11435 8387,'0'-31'1923,"1"2"-1464,3 9 0,5 5 1,9 12-1,3-1-271,0 1 0,4 1 1,-2 1-1,6-2 1,2-2-1,-2 2 1,-1 2-1,-1 1 78,0 0 1,-2 1-267,-3 4 0,9 2 0,-3 6 0</inkml:trace>
  <inkml:trace contextRef="#ctx0" brushRef="#br0">20848 11155 11627,'-1'-16'0,"-2"4"0,-2 9 824,3 9 1,0 11 0,2 6 0,0 2-610,0 1 1,-4 0 0,-1-1 0,2 0 0,2 3 0,1 2 0,1 1 0,4 0-155,4-1 0,14 4 0,5 0 1</inkml:trace>
  <inkml:trace contextRef="#ctx0" brushRef="#br0">21062 10595 8367,'-14'-31'608,"1"0"1,1 10-1,5 15 103,7 14 0,10 17 0,8 1 0,0 4 0,1 4 0,3 6 1,5 8-1,2 5-381,3 5 0,5 2 1,-20-26-1,0 0 0,0 1 1,0 0-1,-2 1 0,-1 1 1,-2-1-1,-1 0-782,2 37 0,-9-35 0,-1 1 0,-3 35 0,0 0 1,-1-3-1,-5-5 0,-7-3-1564,-8-6 0,-10-3 0,-5-5 2016,-2-5 0,-8-3 0,-2-1 0</inkml:trace>
  <inkml:trace contextRef="#ctx0" brushRef="#br0">17449 11341 8473,'-13'0'0,"0"0"0,-1 0 0,7 0 0,7 0 0,7 0 0</inkml:trace>
  <inkml:trace contextRef="#ctx0" brushRef="#br0">16809 11448 8354,'-47'-9'1296,"4"2"-851,6 1 1,10 1 0,10 5 0,2 0 0,1 0 0,3-1-1,3-4-363,8-3 1,5-7 0,11-6-1,11-7 1,8-5 0,14-5-1,12-5-36,-25 19 0,3-1 0,5-4 1,3 0-1,4-2 0,3 0 0,1-2 1,2 1-1,5-2 0,1 1 1,3 0-1,2 0 0,-19 10 0,1 1 1,0 0 70,1 0 1,1 0 0,0-1 0,0 1-1,1 0 1,-1 0 0,0 0 0,0 1 0,0 0-1,1 1 1,0 0 0,1 1 0,-2 1-1,0 1 1,1 0 0,0 1 0,1 0 0,0 1-130,-1 0 0,-1 0 1,0 2-1,21-5 1,1 2-1,-24 6 1,2 1-1,-2 1 1,23-2-1,-2 1 1,-4 1-1,-1 2 1,-1 1-1,-1 1 1,-4 2-1,-1 2-132,-3 0 1,-1 2 0,-4 3 0,-2 2 0,-4 2 0,-2 2 0,-3-2 0,0 1 0,-3 0 0,0 1 0,25 8-305,-9 0 1,-4 3 0,-7-2 0,-5-1-1,-3 2 1,-6-2 0,-4 0-2989,-7-3 3436,-2-1 0,-2-2 0,1 1 0</inkml:trace>
  <inkml:trace contextRef="#ctx0" brushRef="#br0">17702 9302 21032,'-4'-17'-1309,"0"-1"1,-2 6 0,3 6 1971,-2 0 0,1 6 0,4 0 0,0 8 1,0 3-1,1 4-300,4 3 1,2 1 0,6 5 0,1-2 0,-1 3 0,0 3-644,1 4 0,-1-3 1,2-5-1,1-2 0,3 0 1,1-1-2717,-1-3 1,9-5 3142,-1-4 0,8-3 0,-1-6 0</inkml:trace>
  <inkml:trace contextRef="#ctx0" brushRef="#br0">18182 9342 19504,'-13'0'1,"0"-4"1841,-1-1-1331,7 1 1,-5 14-1,3 7 1,-3 5-628,-1 6 0,0 6 1,1-1-1,3 1 1,5 3-1,2 1 1,2 2-1,2 0-1173,2 0 1118,9 0 1,8 0 0,6 0 0</inkml:trace>
  <inkml:trace contextRef="#ctx0" brushRef="#br0">18409 9542 17479,'-6'-34'375,"-1"9"0,-5 13-480,3 11 0,-1 11 0,4 8 0,0-2 0,-2 0 0,2 1 0,0 2 0,3 0-517,2 0 1,1 8 0,1-2-1,4 0 1,5 2 0,5-3 615,3 1 1,11-6 0,0 0 0</inkml:trace>
  <inkml:trace contextRef="#ctx0" brushRef="#br0">18662 9476 17752,'-9'-12'-602,"0"3"0,2 13 1,-3 10-1,1 2 0,-2 3-18,0 3 0,3 4 0,2 0 0,2 1 333,-1 0 0,-5-1 0,3 1 0</inkml:trace>
  <inkml:trace contextRef="#ctx0" brushRef="#br0">18356 9449 13630,'-26'-49'-535,"4"-1"0,6 2 1689,6 5 1,4 6 0,6 9 0,1 0-140,4 1 1,8-1 0,11 11 0,7 0 0,9 2 0,7 2 0,8 1 0,6 3-1444,5 5 1,-27 3 0,1 0 0,0 1-1,0 0 1,2 0 0,0 0 0,4 1-1,1 0 465,2 0 0,0 2 0,-1 3 0,1 2 0,0 2 0,1 0 0</inkml:trace>
  <inkml:trace contextRef="#ctx0" brushRef="#br0">21715 10795 8338,'-21'-13'0,"3"-1"565,9 1 1,5 4 0,10 0 0,9-1 0,11-3-1,14-5 1,12-4 0,9-4 0,6-2 0,-30 13 0,1-1-1,3-1 1,1 0 0,4-1 0,0 1-169,0-1 0,1 0 0,0-2 0,1 0 0,5-2 0,1 0 0,0-1 0,0 1 0,0 1 0,0-1 0,0 1 0,0-1 0,-2 2 0,0-1 0,-2 0 0,-1-1-417,-3 1 1,0 0-1,-2 1 1,-1-1 0,-3 2-1,-1-1 1,-1 2 0,-1 1-1,-2 1 1,0 1-1,28-13-348,-5 1 0,-9 6 0,-4 4 0,-5 2 0,-5 1 0,-4 3 0,-4 0-106,-5 2 0,2 6 0,-6-1 0,-2 1 1,-1 0-1,-2-1-218,0 1 1,-4 1 0,0 2-1,0 2 692,-2 2 0,5 3 0,-4 7 0</inkml:trace>
  <inkml:trace contextRef="#ctx0" brushRef="#br0">23848 9742 13849,'-14'-19'5360,"1"-3"-4941,0-1 1,11 9 0,7 18 0,5 4 0,5 0 0,1 1 0,2 2-1,0 1-737,1 1 0,-4 5 0,4 1 0,-1 2 0,0 4 0,-4 3-463,-3 3 1,-1 6-1,-6-1 1,-1 2 0,-1 4-1,-5 0 30,-6 3 0,-6 4 0,-13-5 0,-1-2 1,-4-4-1,0-4 701,1-1 0,1 4 1,4-3-1</inkml:trace>
  <inkml:trace contextRef="#ctx0" brushRef="#br0">25327 9382 8277,'-20'0'0,"0"0"0,7 0 436,0 0 1,-1 0 0,2-1 0,4-4-1,3-3 1,4-4 566,1-2 0,0 8 0,0 6-727,0 8 1,-5 4 0,-1 1 0,0 0 0,0 1 0,3 0 147,2 4 1,1-3 0,0 4 0,1-1 0,4 1 0,4 2 17,3 3 0,5-1 0,3 1 0,-1-2 0,2 1 0,-2-1-689,0 0 0,-1-6 1,-6 4-1,-3-3 1,-5 1-1,-2-2 1,-2-1-378,0-2 1,-8-4 0,-4-1 0,-5-2 0,-3-3 0,0-2 623,-1-1 0,-1-6 0,-5-1 0</inkml:trace>
  <inkml:trace contextRef="#ctx0" brushRef="#br0">25261 9276 9363,'20'-34'1132,"-5"1"0,-6 8 0,1 3-459,2 4 1,2 3 0,0 2 0,4 1-1,6 2 1,4 2 0,5 2-208,1 3 1,-3-3 0,4 2 0,4 1 0,1 1 0,3 2 0,-2 2-4233,2 2 1,-4-2 3765,-4 2 0,1 4 0,4-1 0</inkml:trace>
  <inkml:trace contextRef="#ctx0" brushRef="#br0">25967 9542 8451,'-22'0'0,"1"0"231,2 0 1,1 11 0,6 2 0,2 0 692,1-2 0,6 0 1,-1-2-1,2 3 1,4 2-1,4-1-924,7 0 0,6-5 0,8-2 0</inkml:trace>
  <inkml:trace contextRef="#ctx0" brushRef="#br0">26327 9156 8277,'-6'-39'321,"-3"4"0,5 14 0,4 12 716,7 6 0,7 3 0,2 0 1,2 2-1,-1 2 0,1 5 0,1 4-859,2 5 0,-5 3 0,4 7 0,-3 3 0,1 5 0,-3 2-869,-5 2 1,1 0 0,-7 0 0,-1 0 0,-1 0 0,-2 0-4928,0 0 5618,-6-6 0,-8-7 0,-6-8 0</inkml:trace>
  <inkml:trace contextRef="#ctx0" brushRef="#br0">26314 9276 9526,'-6'-55'776,"6"-7"0,1 10 1,11 0-1,10 3 0,8 3 315,6 3 0,12 2 0,7 2 0,4 4 0,5 4 0,3 4 0,4 6-691,-34 14 1,1 1 0,1 1-1,1 3 1,1 1 0,-1 2-1,1-1 1,0 1-401,-1 1 0,0 1 0,4 0 0,1 1 0,-5 3 0,1-1 0</inkml:trace>
  <inkml:trace contextRef="#ctx0" brushRef="#br0">11664 11461 8370,'0'-19'0,"0"4"0,0-2 187,0 2 0,6 6 0,3 1 0,1 1 185,-1 0 1,-8 2 0,-6-2 0,-3 1-1,-2 3 1,-2 1 0,-1 2 0,-1 0 0,1 0-1,-2 0 105,-3 0 0,3 0 1,-2 0-1,2 0 1,2 0-1,-2 0 0,-2 0-386,0 0 0,-7 2 0,2 1 0,-2 3 0,-1 0 0,0 1-8,-3 1 1,-4 0 0,3 4 0,-4-1 0,1-3 0,-1 3 0,2 1 175,-2 1 1,8 2-1,-4 1 1,-1 2-1,3 0 1,2-1-130,3 1 1,0 4 0,-5-2-1,0-1 1,1 2 0,-1-2 0,2 2-44,3-1 1,-3-3-1,2 2 1,-2-1-1,-2 1 1,2 0 38,3 0 1,-2 1 0,5-4 0,0 2 0,0 0 0,2 1 89,2 3 0,2 3 0,1 2 0,2-1 0,3 1 0,1 0 0,1-1-254,-1 1 1,5 1 0,-4 2 0,4 1 0,1-1 0,0-2-2,0-2 1,0 1 0,1 0-1,2-1 1,3-1 0,0-2-1,2-4 137,-1 0 0,-3-4 1,5 3-1,2-3 0,2-2 1,3 0 119,2 1 0,1-1 0,-1 0 0,3 1 0,1-1 0,0 0-109,2 0 0,1-1 0,2 0 0,-1 0 0,4 3 0,3 0 0,4-1-120,0 0 0,1-1 1,5 0-1,3-1 0,0-1 1,1-4 50,1-1 1,-4 3 0,4-3 0,-1 0 0,-1 0 0,0-3 56,-3-2 0,-2-1 0,-1 0 0,0 0 0,0 0 0,0 0-16,0 0 0,2 2 0,1 1 0,3 1 1,-1-1-1,3-2 0,-1 1-27,4 2 0,0-2 0,4 4 0,2-2 1,2 1-1,2-1-181,2 2 0,-4-5 0,-1 4 0,-3-4 0,-2-1 0,-1 0 266,-3 0 0,1 0 0,-4 0 0,-1 0 0,-2 0 0,-5-1 0,1-2 55,-1-2 0,-1-3 0,2 2 0,2 0 0,1 0 0,-1 1-134,-1-1 0,2 5 1,2-3-1,5 1 1,3 0-1,1-2 0,-1 2-429,-3 2 1,3-1-1,-3-1 1,2-1-1,3 1 1,-2 0 402,-4-2 1,3 3 0,-5-6 0,1 1 0,3 1 0,1-2 228,-2 1 1,1 0 0,-6-4 0,-1 4 0,0-1 0,-1 2 0,1-1-298,0 0 0,-5 2 0,7-2 1,-5 1-1,-3 1 0,-2 1-41,2 0 1,-3-5 0,0 3 0,1-2 0,-3-1 0,1 1 0,-4-1 263,-1-2 1,-1 0-1,1-3 1,2 1-1,1 0 1,-1-1-157,-2 1 0,3-5 1,0-1-1,-1 0 0,-1-2 1,1 0-34,1-3 0,1 1 0,-2-1 0,1 3 0,-1 1 0,-2-1 0,-1-3 0,-5 5 0,-1 1 0,-1 3 0,0 1 0,-1-1 0,-3 0-68,-1 3 0,-3 2 0,-2-4 0,-1 1 0,0 0-92,-2-1 1,1 3 0,-5 0 0,1 1-1,-1-3 1,-1-4 33,-2 1 1,0 0 0,0-1 0,0-2 0,0 0 0,0-2-1,1 0 29,4-2 0,-4 2 0,3-1 0,-2 0 0,-2-1 0,0 3 325,0 0 1,0-3-1,0 2 1,0-1 0,-2 1-1,-2 2-323,-5 2 0,-4-2 0,-5 1 1,-3 1-1,-1-1 0,0 0 1,-2 2-112,-1 1 0,-2-3 0,1 0 0,-2 2 1,-1 1-1,0 2 176,-1 0 0,5-1 0,-6 1 0,1 0 0,1 1 1,-3 2-1,3 1 199,1-2 0,0 1 0,-4 0 0,-3 1 0,-5 0 0,-3 0-271,-1 0 1,-7 5 0,1-4-1,-5 1 1,-4 1 0,0 0 0,-4 3-83,-2 1 1,0 2 0,-11-1 0,38 0 0,-1-1 0,0 0 0,0 0 0,-1 0 0,0 1 180,0 0 1,0 0 0,0 0 0,0 1 0,0-2 0,0 1 0,0-2 0,0 1 0,0 1 0,0-1 0,0 1-1,0 1 106,0 0 1,0 0 0,-1 0-1,1 0 1,-2-1 0,1 0-1,-2 0 1,1-1 0,1 0 0,-1 0-1,1 0 1,1 1 0,0 0-1,1 0-117,-36 1 0,36 1 0,-1 0 1,3 0-1,-1 1 0,-1 1 0,-1 0 1,1 0-1,0 1 0,1 1 0,0 1-651,-33 5 1,33-3-1,-1-1 1,1 1 0,1 1-1,-34 8 1,2 1-1,6 0-239,-1 0 1,-1 4 0,9-4-1,2-1 1,2 1 0,6 0 0,2-2-1282,0-1 0,7-2 2185,-3 1 0,-3 5 0,-5 2 0</inkml:trace>
  <inkml:trace contextRef="#ctx0" brushRef="#br0">16916 11515 8381,'-13'0'-662,"-1"0"473,1 0 0,0 0 1,-1 0-1,1-2 0,0-1 1,1-3-1,3-1 1010,4-3 0,4 2 1,1-1-1,0-1-452,0-2 1,-3 5-1,-4 2 1,-8 4-1,-4 1 1,-5 1-35,-1 4 1,-6 2 0,-2 6 0,-1 1 0,-2-1-1,1 0-46,-1 1 0,7-1 0,-2 0 1,2 1-1,4-1 0,2 0 1,2 1 0,2-1 0,1 0 1,4 1-1,1 0 1,-2 3-197,-2 0 0,2 6 0,-5-4 0,1 2 0,-3 2 1,-3 3-1,-2 0-85,0 1 1,1 0 0,-1-1 0,2 1 0,1-1 0,4 1 140,0 0 1,3-2 0,3-1 0,1-2-1,1 2 1,3 1 29,5 1 0,2-3 0,2-1 0,0 0 0,0 0 1,2-1-56,2-2 0,4 3 0,6-2 1,3-1-1,2 2 0,2-2 1,2 2-68,3-1 1,2-3 0,1 0 0,4 0 0,1-1-1,3 2 1,1-2-55,2-1 0,0-3 1,2-2-1,1-3 0,3 1 1,1-2 110,4 0 1,0-2 0,6-4 0,2 0 0,6 0 0,0 0 15,0 0 1,8 0-1,-5 0 1,2-1-1,1-2 1,-3-3-13,2-2 0,-1 5 1,1-2-1,1 0 1,3-1-1,-3 0 1,0-1-43,-3-1 1,2 1-1,0-3 1,1 2-1,0 1 1,0-1 0,0 0-29,-2 0 1,-30 2 0,0 0-1,-1 2 1,1-1 0,-1 0-1,1-1 1,-1-1 0,1 0 0,-2 1-1,1-1-54,0 0 0,0 1 1,0-1-1,1 0 1,1 1-1,0-1 0,-2 0 1,1 1-1,1-2 1,0 1-1,-1-1 1,0 0 22,0-1 0,-1 0 1,4 0-1,-1 0 1,-1 1-1,0 1 0,1-1 1,1 0-1,0-1 1,0 0-1,1 0 1,-1 0 7,-1 0 1,1-1-1,-1 1 1,-1-1 0,0-2-1,0-1 1,1 0-1,0 0 1,-1 0 0,1-2-1,0 1 1,0 0 0,-2 0-1,0 0-21,1 1 0,-1-1 0,-2 1 0,0-2 1,0 1-1,1-1 0,1-1 0,-1-1 1,1 1-1,1 0 0,0-1 0,0-1 1,-1 2-1,0-2-65,-1 0 0,0-1 0,3 0 0,-1 0 0,-2-1 0,0 0 0,-2 1 0,0-1 0,-1 1 0,0 0 0,29-18-13,-7 0 1,0-8 0,-11 7 0,0-2 0,-2-3 0,-6 2 118,-5-1 1,-5-2 0,-3-2 0,-2 0-1,-6-2 1,-3 1-65,-5-3 0,-3-1 0,-9 3 0,-6 2 0,-9 3 0,-9 1-407,-8 4 0,-13 2 0,-14 2 0,-6 6 0,30 16 0,-1 2 0,-4 0 0,-1 1 145,-3 0 0,-1 1 0,-6 0 0,-2 1 0,0 1 0,0 1 0,-4-1 1,0 1-1,-4 1 0,0 1 0,-1 0 0,0 0 0,-4 1 0,0 1 175,-2 0 1,-2 0-1,0 1 1,-2 0 0,23 0-1,0 0 1,-1 0 0,2 0-1,-1 0 1,1 0-1,-23 0 1,0 0 0,3 1-1,2 0-64,0 1 1,3 0 0,7 2-1,1 1 1,-4 3 0,1 2 0,2 1-1,2 0 1,3 1 0,2 1 0,0 1-1,1 1 169,2 0 0,1 1 0,1-1 0,0 1 0,-2 3 0,-1 2 0,2 1 0,1 2 0,2 1 0</inkml:trace>
  <inkml:trace contextRef="#ctx0" brushRef="#br0">10917 13394 8262,'0'-14'304,"2"1"0,1 0 0,1-1 0,-1 1 1,-1 0-1,-1 1 5331,4 3-4722,-4 3 0,5 8 0,-6 2-528,0 5 1,2-2 0,2 1 0,3-1-1014,1 1 0,2-7 366,-5-1 1,-1-1 0,-4-8-1,0-2 1,0 0 0,-1-1 1445,-4 3 0,2-2-165,-6 7 0,8 1 1,1 7-1576,7 5 1,4-1-1,-1 1 1,-1 1 0,3 2-1,2 0 556,4-3 0,6 8 0,-3-2 0</inkml:trace>
  <inkml:trace contextRef="#ctx0" brushRef="#br0">11384 13141 8576,'0'-30'1808,"0"3"0,1 10 0,2 11-1240,2 0 1,1 4 0,-2-2 0,5 2 0,3 2 0,0 2-83,-3 2 1,3 5 0,-5 7 0,2 4 0,-2 0 0,-1 3 0,-1-1-497,1 0 1,-5-1 0,3 2 0,-2 0 0,-2-1 0,0-1-551,0-4 1,-2 3 0,-2-3-1,-3 0 1,-2-4 0,0-3 0,-2-2-444,0-2 0,2-2 0,0-4 0,-2 0 0,0 0 806,-3 0 1,5 0 0,2-1 884,1-4 0,2 2 1,5-4-1,4 1-1634,3 3 0,0 1 1,1 2 945,1 0 0,8-5 0,3-3 0</inkml:trace>
  <inkml:trace contextRef="#ctx0" brushRef="#br0">11384 13447 8235,'0'-13'410,"-4"-1"0,-1 1 0,4 1 1,2 2 114,4 1 1,5 6-1,0-3 1,5 2 0,3-2-1,-2 0 1,0 0 0,1 3-1,0 1-76,0 2 1,-2-4 0,-2 0-1,0 1-884,1 1 3,-1 2 1,-6 6 0,-2 3 0,-2 1-1,0 1-754,1-2 0,1-1 0,-4 6 1,2-1 1185,1 0 0,7-5 0,-4-2 0</inkml:trace>
  <inkml:trace contextRef="#ctx0" brushRef="#br0">11864 13234 8460,'0'-13'349,"0"-1"1,-2 1 340,-2 0 0,2 4 0,-2 0 0,1 0 0,0 0-53,-1 0 1,-1 8 0,5 1-1,0 7 1,2 5-152,2 1 1,-1 2 0,4 3 0,1 3 0,-2 1 0,1 0-554,1 2 1,-5 1 0,1 0 0,-3-1 0,-1-4-1,0 1 1,0-2 0,0 1-1579,0-4 1,-5 3 0,-4-3 1644,-3-4 0,-7 8 0,-2-6 0</inkml:trace>
  <inkml:trace contextRef="#ctx0" brushRef="#br0">11771 13247 8365,'17'-37'1003,"1"-3"1,6 3 0,-1 6 0,6 4-1,2 4 1,0 2-415,1 2 0,1 2 1,4 7-1,-1 3 1,1 1-1,1 3 0,2 1 1,0 4-590,0 2 0,6 4 0,1 5 0</inkml:trace>
  <inkml:trace contextRef="#ctx0" brushRef="#br0">12570 12927 8310,'0'-19'389,"-1"6"0,-2-2 396,-2 5 0,-5 7 0,3 0 1,-2 7-1,0 9 0,-1 10-154,-2 6 1,-2 10-1,1 7 1,0 1-1,-1 3 1,3 2-1,0 0-468,2-3 1,6 3 0,-1-5-1,2 1 1,4-4 0,4-3 0,7-1-1907,8 0 1,1-6 0,5-4 1742,5-6 0,5-5 0,3-6 0</inkml:trace>
  <inkml:trace contextRef="#ctx0" brushRef="#br0">12864 13194 8331,'-9'0'0,"0"0"0,-2 0 0,0 0 0,-3 0 862,1 0 0,7 0 0,6 0 1,7-2-1,5-1 0,2-1-219,-1 1 0,2-3 0,3 2 1,2-1-1,2 1-574,1-1 0,-6 1 0,4 4 0,-2 0 0,-2 0 1,-2 1-211,-2 4 1,-1 2-1,-3 7 1,-5-1-1,-4 0-211,-4 1 484,2-7 1,-10 5 0,3-3 0,-1 3 59,1 1 0,3-4 0,8-2 0,2-1-90,5-3 0,3 0 1,1 0-1,1 1 1,-1-1-1,0 0 237,1 2 1,-3 2 0,-2 6 0,-4 1-238,-4-1 1,-2-1 0,-2-2-1,-3-1 1,-2 0 0,-3 0 0,-4-2-489,-3-1 0,-4-1 0,3-5 0,-1 1 0,0 2 0,0 2-330,1-2 0,1-2 0,5 1 0,1 2 1,3 5 715,5 3 0,14 1 0,5 0 0</inkml:trace>
  <inkml:trace contextRef="#ctx0" brushRef="#br0">13437 13314 9218,'-2'-28'0,"-1"4"863,-1 8 0,5 10 1,8 1-869,3 4 0,3-1 1,3-1-1,2-1 0,3 1 1,-1 2-1,2 1 5,1 0 0,1 5 0,1 3 0</inkml:trace>
  <inkml:trace contextRef="#ctx0" brushRef="#br0">13823 13221 9797,'-4'-18'0,"1"1"1072,4 6 0,10 2 0,8 6 0,0-3-883,1-2 0,-1 6 0,-3-4 0,3 1 0,1 1 0,-1 1 0,-3 1 0,-1 4-376,-2 2 0,-4-1 0,-1 6 0,-2 1 1,-3 2-1,-3 2-58,-5-1 1,-2 0 0,-7 1-1,1-1 1,0 0 0,-1-1-1,1-2 544,0-1 0,4 0 0,1 5 0,2-1 0,3 0-124,2 0 0,7-1 1,4-3-1,5-3 1,3-1-1,0-1 0,1-1-1096,3-2 0,0-1 0,4 0 921,2 0 0,7 0 0,-1 0 0</inkml:trace>
  <inkml:trace contextRef="#ctx0" brushRef="#br0">14410 13167 10171,'-6'-12'0,"-3"4"1129,-3 3 1,5 10 0,2 5-1,4 5-904,1 2 0,0 1 1,0-4-1,0-1 0,0 2 1,0 1-1,0 3-897,0 2 1,1 0-1,2 2 1,3-2-1,0-2 672,0-2 0,10-3 0,-1 0 0</inkml:trace>
  <inkml:trace contextRef="#ctx0" brushRef="#br0">14330 13340 10214,'-13'-13'0,"1"0"974,3 0 0,4 5 1,10 4-1,4 2 1,4 2-1,3 0-977,2 0 1,0 5 0,-3-1-1,2-1 1,4-1 0,1-2 2,1 0 0,-1 0 0,5 0 0</inkml:trace>
  <inkml:trace contextRef="#ctx0" brushRef="#br0">14876 12914 8114,'0'-27'1401,"0"7"0,0 17 1,0 12-1,0 4-1084,0 2 1,0 7 0,0 3 0,2 2 0,1 4-404,1 1 1,1 2-1,-5 2 1,0-5 0,0-3-1,1 0 1,2 1-3533,2-3 3618,-1 4 0,-4-9 0,0 5 0</inkml:trace>
  <inkml:trace contextRef="#ctx0" brushRef="#br0">15103 12847 6663,'0'-31'0,"0"5"604,0 9 0,6 17 0,3 23 0,3 0 621,1-1 0,-4 4 0,-2-4 1,1 5-1,-2 4 0,0 4 0,-3 5 1,-2 5-1484,-1 3 1,0 4 0,0 2 0,-1-1 0,-4 0 0,-2-1-2821,-1-3 0,-5 1 3078,0-5 0,-7-1 0,-6-4 0</inkml:trace>
  <inkml:trace contextRef="#ctx0" brushRef="#br0">15796 13194 8388,'0'-21'539,"2"3"1,1 8 373,1 1 0,6 6 0,-2 0-649,-1 6 1,-1 6 0,-6 7-1,0 4 1,0 0 0,0 4 0,0 0-1,0-1-208,0 0 1,0-3 0,0 3-1,0-4 1,2-1-57,2-1 0,4 7 0,5-3 0</inkml:trace>
  <inkml:trace contextRef="#ctx0" brushRef="#br0">15876 13367 8196,'0'-27'1511,"2"8"1,2 6-1601,5 7 1,3 5 0,1 1 0,1 0 0,0 0 0,4 0 88,4 0 0,9-6 0,4-2 0</inkml:trace>
  <inkml:trace contextRef="#ctx0" brushRef="#br0">16343 13367 8273,'-12'-13'725,"7"1"0,-6 5 0,3 7-689,5 7 0,2 0 0,2 1 0,4-2 0,4-3 0,2-2-36,3-1 0,11 6 0,3 1 0</inkml:trace>
  <inkml:trace contextRef="#ctx0" brushRef="#br0">16569 13207 8303,'2'-18'0,"2"2"965,5 4 0,3 5 1,3 7-1,1-2-508,2-2 1,6 3 0,-2-4 0,2 4 0,-1 1 0,-2 0 0,-2 0 0,-2 0-261,-3 0 0,-2 6 0,-3 2 0,-4 4 1,-4 3-1,-1 1 0,0 4-211,0 0 1,-4 1 0,-2 3-1,0-2 1,-2 0 0,2 0-427,0 1 0,2-7 0,4 2 0,0-4 0,0 0 1,1-2-5419,4-3 5858,2-4 0,7 1 0,-1 2 0</inkml:trace>
  <inkml:trace contextRef="#ctx0" brushRef="#br0">17063 13247 8282,'0'-13'1369,"10"11"0,3 7 0,1 5-771,-4 4 1,0-1-1,-4 0 1,0 2-1,0 1 1,-3 4-1,-1-1 1,-4 2-1308,-2-1 0,1-2 0,-8 3 0,-1-2 0,-2-3 709,-3-1 0,6-2 0,-9 1 0</inkml:trace>
  <inkml:trace contextRef="#ctx0" brushRef="#br0">17023 13127 8223,'11'-31'851,"-2"0"1,3 1 0,-1 8 0,3 3 0,6 1-1,-1 2-457,0 4 0,9 0 0,0 6 0,4 0 1,3 0-1,2 5 0,6 4 0,3 6-2549,4 3 0,-2 0 2155,1-4 0,-1 4 0,6-4 0</inkml:trace>
  <inkml:trace contextRef="#ctx0" brushRef="#br0">17836 12807 8087,'-24'-28'863,"-3"6"1,-1 7 0,6 23-1,4 8-115,3 9 1,2 6 0,-2 0 0,-1 5 0,-2 4 0,3 4 0,5 8 0,6 6-764,2 4 0,4 11 0,2-7 0,6 2 0,7 0 1,6-4 14,7-6 0,4 0 0,6-11 0</inkml:trace>
  <inkml:trace contextRef="#ctx0" brushRef="#br0">18102 13154 8466,'0'-13'-18,"0"4"0,0 0 0,0-2 0,0 0 1495,0-3 0,0 5 0,0 1 121,0-3 0,-1 5-1286,-4 2 1,4 4 0,-5 4 0,2 5 0,-1 4 0,2 4-1,2 2 1,1 2 0,1 4-14,4 4 0,3-3 1,9 2-1,1 0 1,-2-3-1,-1 2 1,-2-4-1588,0 3 0,-4-3 0,-1 0 0,-2-6 0,-3-2-3586,-2-2 4874,-7-5 0,-13-8 0,-9-8 0</inkml:trace>
  <inkml:trace contextRef="#ctx0" brushRef="#br0">18036 13261 8300,'0'-32'0,"0"1"0,0-4 0,3 4 0,4 1 766,6 2 0,10 3 1,-1 3-1,3 4 1,3 3-1,3 2-493,5-1 0,2 2 0,1 4 0,-2 3 0,-2 4 1,1 1-1,-1 1-408,1 4 135,0 2 0,-2 6 0,-2 1 0</inkml:trace>
  <inkml:trace contextRef="#ctx0" brushRef="#br0">18729 13261 8343,'-13'-15'1034,"7"-3"0,6 9 0,7-1 0,5 1-560,1 4 1,2 2-1,1 0 1,4-1-1,0 1 1,4 2-1,1 1-1700,2 0 1,-2 0 0,-1 0 1225,-2 0 0,6-6 0,6-2 0</inkml:trace>
  <inkml:trace contextRef="#ctx0" brushRef="#br0">19209 12887 9485,'-11'-28'1247,"-2"6"0,3 16 0,5 19 0,2 4-911,-1 2 1,2-3 0,-4 8-1,2 3 1,0 4 0,1 3-1,1 3 1,2 0-1064,0-2 1,6 4-1,3-5 1,3 1 0,1-1 726,0-1 0,7-8 0,0-6 0</inkml:trace>
  <inkml:trace contextRef="#ctx0" brushRef="#br0">19755 12861 9517,'-13'-8'0,"0"7"0,1 8 1093,3 11 1,-1 6-1,4 2 1,0 0 0,0-3-821,3-1 0,1 2 0,2 6 1,0 1-1,2-2 0,2 1 0,4 0-273,-1 1 0,11 0 0,-3-4 0</inkml:trace>
  <inkml:trace contextRef="#ctx0" brushRef="#br0">19555 13167 8271,'0'-37'486,"0"6"1,2 12 0,4 14 0,6 2-86,4-1 0,6-2 1,-3-4-1,2 2 1,3 1-1,1 1 0,3 0 1,2 2-402,1-2 0,6-2 0,-3-5 0</inkml:trace>
  <inkml:trace contextRef="#ctx0" brushRef="#br0">20062 12914 8074,'-18'-13'711,"0"1"1,4 6 233,3 10 1,5 8 0,5 10-1,-2-4-435,-2-3 0,1 3 1,4 0-1,0-1 1,1 3-1,5 0 1,6 3-1,6-1-477,3 1 1,1-3-34,5-3 0,5 4 0,2 0 0</inkml:trace>
  <inkml:trace contextRef="#ctx0" brushRef="#br0">20235 12474 8347,'22'-19'0,"-1"0"1031,-2 2 1,10 6-1,-3 14 1,4 5-416,2 10 0,-3 7 0,2 6 0,-3 6 0,-2 6 0,1 6 1,-2 3 146,-3 1 0,-2 1 0,-8 1 1,-4 2-1,-3 4 0,-5 3 1,-3-2-1344,-1-3 0,-13 11 0,-1-14 0,-5-1 0,-4-5 580,0-4 0,-5 4 0,-2-2 0</inkml:trace>
  <inkml:trace contextRef="#ctx0" brushRef="#br0">21222 12941 8115,'-14'-48'2273,"2"5"-1740,4 11 0,3 15 1,11 16-1,6 4 1,6 0-1,2-2 1,6-1-1,2 0 0,6 2 1,3 1-2668,4 1 0,2 7 2134,-3-2 0,6 2 0,2 3 0</inkml:trace>
  <inkml:trace contextRef="#ctx0" brushRef="#br0">21422 13087 8191,'-18'-16'379,"0"3"0,9 4 1,15 15-1,13 6 0,11 2-379,4-2 0,7-4 0,7-8 0</inkml:trace>
  <inkml:trace contextRef="#ctx0" brushRef="#br0">11397 13980 8294,'0'-13'74,"0"0"1,0 4 0,0 0 1949,0-2 1,0 7-1,2 2 1,1 7-765,1 2 0,1-2 0,-5 4 1,0 1-229,0 2 0,0 1 1,0 1-1,0-1 1,0 0-570,0 1 0,0 3 0,0 3 0,0 0-463,0 4 0,7 0 0,5-1 0,6-2 0,1-2 0,2-4 0,-1-5 0,1 1 0,1-7 0,-2-1 0,-3-3 0,1-4 0,-2-5 0,4-9 0,-4-4 0,-3-2 0,-4-1 0,-3 1-544,-3 1 1,-1-5 0,-2 5-1,-2-2 1,-2-1 0,-7 0 76,-5 4 1,-3 3 0,-6 6 0,-1 1 0,0 3 0,1 4 753,1 4 0,3 1 0,-1 1 1,4 2-1,5 3 0,2 2-566,2 2 0,7 2 1,-1 1-1,6-1 0,7-2 1,6-2-1,6-1-9552,4 1 9694,6-5 0,2 3 1,6-6-1</inkml:trace>
  <inkml:trace contextRef="#ctx0" brushRef="#br0">12450 13887 12113,'0'-8'3777,"2"3"-2655,2 5 1,-1 1-1,6 3 1,0 7-462,-2 5 0,4 0 1,-7 8-1,1 3 0,-1 2 1,1 1-1,-2 0-981,-2 1 1,-1 1-1,0 4 1,-1-4 0,-4 0-1,-4-1-4237,-3-2 4536,-1-1 1,0-1-1,-1 0 1</inkml:trace>
  <inkml:trace contextRef="#ctx0" brushRef="#br0">12357 14220 8278,'27'-32'0,"-1"-4"0,-3 11 0,0 7 0,4 9 1228,3 3 1,-1 5 0,-5-4 0,-2 4-1,2 1 1,0 1 0,-1 4 0,-2 4-889,-2 2 1,-1 15 0,-5 2 0</inkml:trace>
  <inkml:trace contextRef="#ctx0" brushRef="#br0">13197 14287 8205,'7'-9'0,"-2"0"73,-4-1 1,-1 2 0,0-1 0,-1-1 0,-4 0 1275,-4 1 0,3 1 0,1 5 185,-1-1 1,4-2-407,-2 2 0,1 2 224,-2-2-369,4 2 0,-5 1 459,6-4 1,0-2-238,0-7-362,0 7 1,6 1 786,3 6-1630,-3 0 0,1 2 0,-4 2 0,1 5 0,-1 3 0,-1-3-278,-2 0 0,-2-2 131,-2 2 1,1-3 0,-4-8 192,1-2 1,0 2 0,1-2-1206,-4 2 1,-1 4 0,1 2-2274,5 5 0,8 8 3432,5 0 0,9 7 0,3-3 0</inkml:trace>
  <inkml:trace contextRef="#ctx0" brushRef="#br0">13450 13980 8464,'-6'-16'1478,"-3"3"-932,3 8 1,2 8 0,8 5 0,5-1 0,3-1-50,1 0 0,-4-2 0,0-4 0,2 2 0,0 1 584,3 1 1,-1 1 0,0-5 0,1 0-1,-1 0 524,0 0 0,1 0 0,-1 0-1157,0 0 0,-5 1 0,-2 3 0,-2 5-75,1 3 1,-1 2 0,-4-1 0,0 0-482,0 0 1,0 1 0,-1 1 0,-2 1 0,-3 2-1,0-1 1,0 1-2629,3 0 1,1 1 0,2-2 2735,0 0 0,6 7 0,2-3 0</inkml:trace>
  <inkml:trace contextRef="#ctx0" brushRef="#br0">13823 14087 8242,'0'-21'997,"0"3"0,2 9 0,2 5 0,5 3 0,3 1 278,1 0 0,1 0 0,-1 0 1,-1 1-1,-2 3 0,-1 7-1062,1 5 0,-4 0 0,-1 5 0,-4 0 1,-2 0-1,-2 1 0,-3 0-2777,-1 0 1,-1-6-1,-2 1 2564,1-7 0,0 2 0,-4-5 0</inkml:trace>
  <inkml:trace contextRef="#ctx0" brushRef="#br0">13957 13980 8242,'9'-18'1344,"-1"1"0,-3-1 0,4 6 0,1 2 0,2 2-808,1 2 1,1 2 0,0 5-1,4 4 1,3 4 0,3 3-1,1-1-536,3-2 0,13 3 0,1-4 0</inkml:trace>
  <inkml:trace contextRef="#ctx0" brushRef="#br0">14490 13754 14302,'-13'-30'0,"-1"5"0,2 10 0,2 12 0,3 10 0,1 5 0,3 5 0,0 3 1228,-2 7 1,4 13 0,-4 3 0,4 6-1,1 6 1,0 1 0,1 2 0,2-1-322,2 0 1,-1 5 0,-4-3 0,0-4 0,0-3-908,0-5 0,-6-1 0,-1-6 0</inkml:trace>
  <inkml:trace contextRef="#ctx0" brushRef="#br0">14770 14153 8354,'0'-13'0,"1"4"0,4 0 0,-4 0 0,5-4 0</inkml:trace>
  <inkml:trace contextRef="#ctx0" brushRef="#br0">14796 14047 8354,'0'-9'80,"-1"2"0,-3 1 1,-2 3 873,-3 7 1,4 4-1,8 5 1,3 0 0,2 0-1,2 1 160,2-1 1,-3 5-1,0 0 1,1-1-1,2 1 1,0 1-589,-3 2 0,1-5 0,-4 4 0,0-2 1,0-1-1,-3 1-526,-2 1 0,-1-4 0,0 3 1,0-3-1,0-2 0,0 0 0,0-5 0,0-2 0</inkml:trace>
  <inkml:trace contextRef="#ctx0" brushRef="#br0">14890 14100 8306,'0'-28'0,"0"-2"0,1 5 0,4 9 1147,4 10 1,2 0 0,3 0 0,-1-1 0,2-2 0,3 0-1,4 2 1,3 1-377,2 3 1,4 1-1,0 2 1,-1 0-772,-2 0 0,4 0 0,2 0 0</inkml:trace>
  <inkml:trace contextRef="#ctx0" brushRef="#br0">15343 14087 8337,'0'-21'2146,"1"8"1,4 8-1,4 4-1795,3 1 1,1 0-1,0 0 1,1 0-1,0 0 1,3 0-1,2 0-351,2 0 0,1 6 0,5 1 0</inkml:trace>
  <inkml:trace contextRef="#ctx0" brushRef="#br0">15663 13967 10602,'0'-22'0,"0"-1"2112,0 4 1,6 9 0,3 5-1860,3 4 0,1 1 1,2 0-1,3 0 1,2 0-1,2 1 1,-1 4-1,-2 2-126,-2 1 1,-7 3-1,-2 0 1,-3 4-1,-3 2 1,-5 1-432,-6 1 0,-4-2 0,-4 3 0,-2 1 0,0-2 0,1 1 0,5-4 171,2-1 0,4-2 0,-2 0 0,5 1 0,2-1 0,4-1 193,2-3 0,4-3 1,6-6-1,3 0 1,0 0-1,0 0 1,-1 0-962,2 0 1,-2 0 0,5 0 900,-2 0 0,11-6 0,-2-2 0</inkml:trace>
  <inkml:trace contextRef="#ctx0" brushRef="#br0">16209 13940 9112,'0'-9'5661,"0"9"-4990,0 18 0,0 4 1,-1-4-1,-2 0 1,-1 1-1,1 3 1,1 3-1,2 2-1007,0 0 0,0-1 336,0 1 0,0 0 0,0-1 0</inkml:trace>
  <inkml:trace contextRef="#ctx0" brushRef="#br0">16103 14167 8162,'0'-33'1337,"6"17"1,3 1 0,2 8-980,3 2 1,-1 1-1,2 4 1,1 0 0,2 0-1,-2 0-845,-1 0 1,-2 4-1,1 2 487,-1 2 0,0 0 0,1 6 0</inkml:trace>
  <inkml:trace contextRef="#ctx0" brushRef="#br0">16609 13834 8488,'-11'-6'319,"2"-3"1,-3 4 0,4 5 770,1 8 0,-3 4 0,5 2 1,2 4-1,0 6 0,0 4 0,-1 3 1,1 0-1021,1 2 0,2-1 0,0 5 1,2-3-1,1 0 0,1-1-70,-1 0 0,-1 4 0,-2-3 0</inkml:trace>
  <inkml:trace contextRef="#ctx0" brushRef="#br0">16863 13700 11401,'-2'-31'0,"-1"12"1803,-1 17 1,-1 19 0,5 15 0,0 1-1443,0 0 0,0 4 0,0-2 1,0 4-1,0 2 0,-1 3 1,-2 5-1,-2 3-885,2 1 0,-4 1 1,-2 1-1,-4 1 0,-5 5 1,-4 1-5716,-3 1 6239,-2-6 0,-11-5 0,-4-5 0</inkml:trace>
  <inkml:trace contextRef="#ctx0" brushRef="#br0">18982 11994 8399,'0'-34'0,"-1"3"0,-2 5 0,-3 5 63,-2 8 1,-2 4-1,-8 6 1,-4-2-1,-5 2 1,-4 2-1,-4 1 1,-5-2-1,-5-1 1,-2-1-1,-2 1 1,2 3-1,-1 4 117,1 5 1,-2 11 0,-3 6 0,2 10 0,2 7-1,2 9 1,3 8 0,23-24 0,0 1-17,2 3 0,1 1 0,0 0 0,1 1 0,3 2 0,1 0 0,1 0 0,0 0 0,2 1 0,2-1-96,1 1 1,1 1 0,2 0 0,3 1 0,4-5 0,3-1 0,3-2 0,3-1 0,5-3 0,4-2 0,5-3 0,3-2 0,4-2 0,3-2 41,2 0 0,3-4 0,6-3 0,2-4 0,3-1 0,1-3 1,2-2-1,0-2 0,2-3 0,1-3 0,2-2 0,1-3-162,1-3 0,-1-4 0,-7-1 0,-1-3 0,1-3 0,-2-2 0,-3 0 0,-2-1 0,-4-3 0,-2-2 0,-2-2 0,-3-2 0,-3-2 0,-3-2-157,-2 0 0,-3-3 0,-4-2 1,-4-2-1,-4-2 0,-3-1 0,-3 0 1,-3-1-1,-3-1 0,-5 0 0,-4 0 1,-5 1-105,-5-2 0,-5 2 0,-6 3 0,-6 3 0,-7 3 0,-4 2 0,-1 3 0,-3 4 0,-4 4 1,-3 4-1,-1 5 0,0 4-355,-2 3 1,-2 6 667,-10 9 0,-1 3 0,10-3 0,0 3 0,-9 7 0,0 3 0</inkml:trace>
  <inkml:trace contextRef="#ctx0" brushRef="#br0">22581 15393 13749,'27'0'266,"1"0"0,6-2 1,12-1-1,13-2 0,14-3 1,-33 4-1,1-1 0,5 0 1,0 0-131,3-2 0,0 1 0,2 1 1,0-1-1,2-2 0,1-2 0,0 2 1,0 0-1,0 0 0,0 0 0,0-1 1,0 0-1,-2 1 0,-2 0 0,-1 0 1,-1 1-106,-4 0 0,-1 1 0,-2-1 0,-1 0 0,33-5 0,-12 2 0,-15 3 0,-14 1-575,-8 3 0,-11 1 1,-19 4-1,-25 2 1,-25 5 308,18-3 0,-3 0 1,-8 3-1,-2 0 1,-6 0-1,-2 1 0,-5 0 1,-2-1-1,-6 2 1,-1-1-1,22-3 0,0-1 1,0 0 221,-1 1 1,0-1-1,1 0 1,-22 3-1,2-1 1,2-3 0,2-1-1,7-2 1,1 0-1,6-1 1,1 0 0,7-1-1,3 0 1,-29 0 766,14 0 0,20 0 0,6-2 0,15-1 0,19-3 0,25 0-873,25 0 0,-11 3 1,4 2-1,8 2 1,3 1-1,6 1 1,1 3 74,6 2 0,2 2 0,-21-3 1,1 1-1,-1 0 0,1 1 0,-1 0 1,0 0-1</inkml:trace>
  <inkml:trace contextRef="#ctx0" brushRef="#br0">22248 16086 8141,'-1'-53'0,"-1"11"0,2 18 331,6 18 1,10 9 0,6 6 0,4-4 0,3-4-1,5-2 1,9-4 0,6-4 0,9-2 0,4-1 0,8 1-1,1 4 313,1 1 1,-34 3 0,0 2 0,33 1 0,-3 0-1,-4 0 1,-6 0 0,-4 1-645,0 4 0,-7 2 0,-1 6 0</inkml:trace>
  <inkml:trace contextRef="#ctx0" brushRef="#br0">22581 16326 10858,'-29'-11'0,"2"0"0,6 0 1098,5 5 0,10 11 1,6 4-1,7 2-936,5 3 1,13-1 0,10 0-1,9 1 1,11 1 0,4 1-1,6 3 1,3 0-1179,3 1 1,-32-11 0,-1-1 0,36 6 0,1-1 1015,-4 0 0,-3 1 0,-2-1 0</inkml:trace>
  <inkml:trace contextRef="#ctx0" brushRef="#br0">22515 17072 7856,'6'-30'312,"2"4"1,15 8-1,6 14 1,7 2 808,5 2 1,11 0 0,1 2 0,2 2 0,6 3 0,0 2 0,5 2-1122,1 4 0,-30-7 0,0 3 0,0 2 0,0 0 0</inkml:trace>
  <inkml:trace contextRef="#ctx0" brushRef="#br0">18995 19511 9259,'0'-33'0,"2"8"1673,2 10 0,11 8 0,12 7 0,7 0 0,4 0-1592,2 0 0,5 0 1,1 0-1,1 0 0,4 0 1,0 0-1,3 0-4303,-1 0 4222,0 6 0,1 1 0,-1 7 0</inkml:trace>
  <inkml:trace contextRef="#ctx0" brushRef="#br0">19209 19831 9700,'-2'-15'3276,"16"3"1,18 14 0,8 1-2956,5 1 0,3 0 0,1-4 0,6 0 0,9 0-321,3 0 0,7 6 0,0 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11037 6037 7964,'-4'-19'227,"-1"-3"1,1 7 0,3 3 0,-4 5-100,-4 4 0,-3 1 0,-2 2 0,-3 0 0,-2 0 0,0 0 0,-3 0 0,-2 2-53,-4 2 1,-2-2-1,2 4 1,-3-2 0,-3 0-1,-2-1 1,1-1 110,-2-2 0,-2 0 0,1 0 0,1 0 0,1 0 0,-1-2 144,-1-2 1,2 1 0,0-6 0,-1 0 0,-1 0 0,-4 2 0,-1 0-141,-1-1 0,-6 5 1,1-3-1,-2 2 1,0-1-1,0 2 0,-4 2-175,-4 1 0,6 0 1,-9 0-1,4 0 0,3 0 1,-1 0 43,0 0 1,5 1-1,-4 2 1,5 2-1,1-2 1,0-2 0,2 1 209,1 2 0,0-2 0,3 2 0,-3-2 1,0-2-1,-1 0 0,-1 0 41,-2 0 0,0-5 0,-1-1 1,3 0-1,-1-1 0,1 1-144,4 0 0,2-3 1,2 3-1,0 0 1,0 0-1,2 2 0,1 0-2,1-1 0,2 1 0,-3 2 1,2-1-1,-2-1 0,-2 1 1,-1 1 15,0 2 0,-1-4 0,-4-1 1,-4 2-1,-3 2 0,-2 2-65,-4 4 0,2-2 1,-5 6-1,2 1 1,1 2-1,-1 1 1,-1-1 33,4-3 0,-11 3 1,8-3-1,-1 3 1,-3-1-1,4-2 2,0-4 1,-8 1 0,3 0-1,2 0 1,0-1 0,3-2-1,-2-1 117,0-2 0,4 0 0,-4 0 0,0 0 0,2 0 0,-2 0 0,2 0-145,0 0 1,-1 0-1,4 0 1,-2 0 0,2 0-1,1 0-81,2 0 1,-2 0-1,-1 0 1,-2 0-1,2 0 1,3 0-1,1 0 12,-2 0 1,4 0-1,-6 0 1,4 0 0,3 0-1,0 0 1,0 0 18,0 0 0,2-5 0,-5 1 0,2 1 0,-2 2 0,3-1-59,2-2 1,-1 2 0,5-2 0,3 2 0,-1 2 0,1 2 0,-3 1-16,1 1 0,1 2 1,1-3-1,0 3 0,0 0 1,-1 0-1,-1-3 101,2-2 1,-7 4 0,7-1 0,-2-1 0,1-1 0,1-2 95,0 0 0,1 0 0,2 0 1,2 1-1,-1 2 0,1 3 0,1 1-217,1 4 0,0 1 1,2 1-1,-4 2 1,-2 1-1,0 3-419,1 2 286,6-5 1,-7 9-1,6-2 1,2 2 0,1 1-1,1 0 42,0-4 0,1 4 1,0 0-1,3 3 1,2 1-1,2-2 1,2-1-55,3-1 1,-1 7-1,-1 1 1,-2 2-1,1-1 1,3 2-1197,0 2 1089,1 6 0,0-2 0,-1 6 1,1 0-1,-2 1 0,-1 2-3,-2 3 0,0 1 0,5-2 0,0-1 0,-1 3 1,3 2 109,2 0 0,-3 5 0,3-12 0,-3-1 0,0 2 0,2 1 0,1 4 127,-1 0 0,-1 1 0,2-5 0,3 4 0,2 3 0,-1 7 0,3 3-112,0 2 1,4-4 0,0 6 0,1-36 0,-1 0 0,0 2 0,0 0 0,1 0 0,-1 1 52,0 0 0,0 0 0,1-1 0,-1 0 0,-2 0 0,0 0 0,0 0 0,0 0 0,0 0 0,0 0 0,0-1 0,0 1 0,0 0 0,0 0 67,0 1 0,0-2 0,1 32 0,2 1 0,2 0 0,-1 1 0,0-2 0,1-3 186,-2-1 1,4 4 0,2 0 0,2 0 0,-1 0 0,-1 1-120,1 2 0,2 0 0,-5-35 1,-1-1-1,0 0 0,0 0 1,0 0-1,-1 1 0,-1 0 1,-1 0-1,0 2 0,0 0-75,-1 1 1,-1 0-1,0 32 1,0-35-1,0-1 1,0 0-1,1 0 1,2 31-1,-1 0-8,-1-3 1,2-7-1,2 8 1,0-3 0,1-4-1,1 0 1,1-3 129,-2 1 0,5 0 0,-3-5 0,3 1 0,2 0 1,1 1-1,2 0 26,-1-3 0,-6-2 1,5 3-1,-5 2 0,-1 0 1,0 1-82,0 1 0,-6 0 0,3 7 0,-2-2 0,1-4 0,-1 1 0,1-3-118,-1 2 1,7-6-1,-3-3 1,3-2-1,-1-1 1,-1-3-1,1-1 115,2-5 0,-3 3 0,0-6 1,1 1-1,2-1 0,0 0 90,-3 0 0,3-4 0,-3 1 0,3-3 0,1-1 0,0 1 0,1 2-77,-1 1 1,0 0 0,1-5 0,-1 1 0,2 0-1,1-1 1,3 1-94,2 0 1,-3-2 0,4-1 0,2-4-1,1 0 1,3-4 605,3-1-280,-3-8 0,9 3 0,-4-5 0,1-1 0,3 1 0,3-1 214,4-1 0,-2-1 0,4-2 0,0 0 0,3 0 0,2 0 0,3 0-382,-1 0 1,6 0 0,2 1 0,3 2 0,1 2 0,3-1-106,0 2 1,2-5-1,-1 5 1,4-1 0,-2-1-1,0-1 1,-1-1 97,4-2 0,-2 0 1,2 0-1,-1-2 1,-2-2-1,2-5 1,1-2 96,0 3 1,0-4 0,-5 3 0,4-2 0,1 1 0,-36 6 0,1 1 0,0-1 0,1 2-265,0 0 1,0 1 0,-1 0-1,0 0 1,0 1 0,-1 0-1,38 0 1,-38 0 0,1 0 0,-1 0-1,1 0-148,36 0 1,-36 0-1,-1 0 1,33 0 0,-1 0-1,0 2 1,-1 1-1,2 1 190,-1-1 1,-5-1 0,0-2 0,3 0-1,0 0 1,1 0 0,-3 0 106,1 0 0,3-2 0,-1-1 0,-1-3 0,2-1 0,-3-2-103,-4 2 1,5-5-1,-4 4 1,-2-1-1,-1 2 1,-5 0-1,1 1-129,0 0 0,-2-3 0,3 4 0,-3 3 0,-2 0 0,2 2 8,3 0 1,-5-4-1,6-1 1,3 1-1,-1-1 1,1-1-1,-3 0 3,1 0 1,3-8-1,0 0 1,2 0-1,3-3 1,0 1 249,-1-2 1,2-4-1,-6 4 1,2 2 0,1 1-1,-2 2 1,-3-1-1,-6 1-21,-4 0 1,1-1-1,-10 1 1,-5 0-1,-3 0 1,-6-1-28,-4 1 0,-1 0 1,-5-1-1,-2 2 0,-1 2 1,-3 1-1,-2 0-430,-1 2 1,0-5-1,5 5 1,-1-2-1,0 1-476,1 2 553,-1-4 1,5 7 0,1-6 0,2 0 0,2 0 0,3 0 432,0-1 1,-1 0-1,-1-1 1,-2 3-1,2-3 1,0-1-1,-2 0 298,-4 4 0,1-4 0,-1 3 0,-3-3 0,-4-1 0,-3-1 0,-1 1-319,1 0 1,-5-2 0,1-3 0,-3-6-1,-1-5 1,0-5-10,0 0 1,-1-11-1,-2 1 1,-1-7 0,1-5-1,1-3 1,2-5-132,0 1 0,0-5 1,0-5-1,0-1 1,0-2-1,0 37 1,0 0-644,0-3 1,0 0 494,0 3 1,0-1 0,0-10 0,0-1 0,0 6 0,0 0 0,0 1 0,0-1 0,0 0 0,0 0 0,0 0 0,0 1 11,0-1 0,0 0 0,0 0 1,0 1-1,0 3 0,-1 0 1,-1 0-1,1-1 0,-2 0 0,0-1 1,0 0-1,0 0 0,-1-1 1,0 0 86,1 1 1,-1-1-1,0 2 1,1 0-1,-2-2 1,1 0-1,0 0 1,2 1-1,-1-1 1,1 0-1,0-1 1,0 0-1,0 0 1,1 0 59,0 0 1,0 1 0,-1-3 0,0 1 0,0 1 0,0 1 0,-1 0 0,1 0 0,0-1 0,0-1 0,-1 0 0,1 1-29,1-1 0,-1 0 1,1 0-1,1 1 1,0 2-1,0 1 0,0 1 1,0-1-1,0 0 1,1 0-1,1 2 0,1 0 1,1 0-1,1 0-41,0 1 1,1 0 0,0 1-1,-1 0 1,5-36 0,4 0 0,-1 0-1,-5 36 1,0 0 43,7-36 1,-8 37 0,1-1 0,5-35 0,-6 35 0,-1-1 0,1 1 0,0-1 0,-1 0 0,1 0 0,0 0 0,-1-1 49,1 0 0,0 0 0,-3-2 0,-1 0 1,0-1-1,-1 0 0,-1-1 0,1 1 1,-1-2-1,1-1 0,0 2 0,0-1 0,0 0 1,-1 0 22,0-2 1,-1 1-1,1 6 1,-2 0-1,1-8 1,0 0-1,0 1 1,0 0-1,0 3 1,0 1 0,0 1-1,0 0 34,1 0 0,-2 2 0,0-32 0,0 32 0,-1 1 0,-4-35 0,-1 6 0,-4 3 0,-1 6-351,-1 4 1,-2 0 0,-1 11-1,-2 2 1,0 5 0,1 7 0,-3 7-302,0 5 0,-3 5 0,-2 5 671,3 8 0,-9 18 0,3 10 0</inkml:trace>
  <inkml:trace contextRef="#ctx0" brushRef="#br0">3279 9436 13007,'2'-12'225,"2"3"0,2 4 1,4 8-1,-1 2 0,2-2 1,-1 0-1,0 0 0,-1 1 1,3-1-1,4 0 0,5 0 258,0 2 1,4-1 0,-4-4 0,3 0 0,1 0 0,3 0-1,0 0 1,2 0 0,-1 1-158,2 4 1,5-4 0,-5 5 0,0-1-1,2-1 1,1-1-266,0-1 1,0 2-1,-4 0 1,2-1 0,1-1-1,1-2 128,0 0 0,-3 0 1,3 0-1,0 0 1,-1 1-1,-1 2-120,-2 2 1,-2 4-1,-1-3 1,-1 0 0,2 1-1,2 0 1,1 2-116,-1-1 0,-1 2 1,1-6-1,3-1 1,-1 0-1,2 0 1,-1 2 309,-1-2 1,4-2-1,-3-1 1,-1 0 0,1 0-1,-2 0-30,1 0 1,-2-4 0,4-1 0,-1 2 0,-2 2 0,0 1 0,0-2-232,-1-2 1,-2 2 0,0-2 0,2 3 0,2 1-1,1 0 1,1 0-193,0 0 1,0 0 0,3 0-1,-2 0 1,3 0 0,-1 0 301,-2 0 1,2 0-1,-4 0 1,-1 0 0,1 0-1,-4 0 1,1 0 32,1 0 1,-3 0 0,3 0 0,-1 0 0,0 0 0,1 0 0,-2 0-189,0 0 1,-3 1-1,2 2 1,2 1-1,3-1 1,-1-1 40,1-2 0,7 0 0,-3 0 1,0 0-1,1 0 0,-1-2 204,-1-2 0,5 1 0,-4-4 1,-1 1-1,-1 1 0,-2 1-116,0-1 1,4-1-1,-3 3 1,1-1-1,-1 1 1,0 2-1,0 1-383,4 0 1,-4 0-1,1 0 1,2 0 0,2 0-1,1 0 1,0 0 112,0 0 1,4 0 0,-1 0 0,-3 0 0,-1 0-1,-1-2 557,1-2 0,3 1 1,-6-5-1,3 2 0,1 2 1,-2-1-1,-1 1-232,-1 1 0,-2 2 0,3-1 0,-2-1 0,2-1 0,2 1-345,1 1 0,0 2 0,0 0 1,1 0-1,2 0 0,2 0 1,-2 0 122,-2 0 1,3 0-1,2 0 1,-1 0-1,-1-1 1,-2-2 317,1-2 1,0-1-1,-3 4 1,-2-3-1,-1 1 1,-1-1-103,1 1 0,1-1 0,2 5 0,0 0 1,2 0-1,1 0 0,1 0-251,-1 0 1,4 0-1,1 0 1,1 0 0,0 0-1,1 0 1,2 0 255,1 0 0,-1-1 0,0-2 0,0-2 1,2 2-1,1 0 209,0-1 0,3 3 0,3-4 0,1 4 0,4 1 0,0 0-261,-1 0 1,1 0-1,-5 0 1,1-2-1,2-1 1,-5-1-1,-1 1-171,0 1 1,-3 2-1,4-1 1,-3-2 0,-1-2-1,-5 2 1,-2 1-169,-5-3 1,-3 4 0,-3-5 0,-3 1-1,-2 1 1,-2 1-414,-2 1 1,-6 2-1,-1 0 1,-2 0 0,-2 0-1,-3 0 671,0 0 1,5 12 0,2 3 0</inkml:trace>
  <inkml:trace contextRef="#ctx0" brushRef="#br0">3413 13434 31053,'1'-12'45,"3"3"1,4 5-1,5 7 1,1 1-1,-1-1 1,2-2 0,1-1-1,3-1 1,2-2-1,3-1 1,1 1-1,1 0 81,1-2 1,1 4 0,3-4 0,5 4 0,2 1 0,4 0 0,2 0 0,5 0-106,3 0 1,3 4 0,1 2 0,5 0 0,3 0 0,4-2 0,1 1-138,4-1 0,-4 5 0,6-4 0,-3-2 0,-1-2 0,0-1 179,0 0 0,-32 0 0,-1 0 1,36 0-1,2-1 0,-38-1 0,0 1 1,0-2-1,1 0 0,-1 0 1,1 0-64,-2 0 0,1 0 0,1-2 0,-1 0 0,32-3 0,-2 1 0,-1 2 0,2 2 0,1 0 0,-2-1 0,6-1 0,-6 5 0,3 0 0,3 0 0,-1 2 0,-1 2 0,-1-1 0,-2 5 0,2-2 0,3-2 0,0 1 0,-3-1 0,3 0 0,-7-4 0,4 0 0,1 0 0,-1 0 0,5 0 0,-38 0 0,1 0 0,3 0 0,0 0 0,2 0 0,1 0 0,4 0 0,0 0 0,0 1 0,0 0 0,1 0 0,-1 1 0,-3 0 0,0 0 0,-2 0 0,1-1 0,-2 0 0,0 0 0,-4-1 0,0 0 0,34 0 0,-1 0 0,-1 0 0,2 0 0,1 0 0,-4 0 0,-1 0 0,5-2 0,-36 1 0,0-1 0,0 0 0,1 0 0,-1 1 0,-1-1 0,30-4 0,3 2 0,-1 1 0,-1 1 0,3 2 0,5 0 0,-8 2 0,-29-1 0,1 1 0,0 0 0,1 1 0,0 0 0,0 0 0,1 0 0,1 0 0,-1 0 0,-1-1 0,1 1 0,-1 0 0,5-2 0,-1-1 0,-5 2 0,0 1 0,0-2 0,1-1 0,1 0 0,-1 0 0,-1 0 0,0 0 0,36 0 0,-35-2 0,1 0 0,27-4 0,-1 0 0,0-2 0,-5 2 0,-3-1-62,-3 0 0,-3 4 0,0-3 0,1 1 0,-1 1 0,1 1 0,-5 1-1296,-2 2 1,-4 0 0,-4-1 0,-3-2 1243,-6-1 1,6-1 0,-8 5 0</inkml:trace>
  <inkml:trace contextRef="#ctx0" brushRef="#br0">1093 7930 28919,'0'-9'-9825,"0"0"10064,0-1 0,2 4 1,2 1-1,5 5 0,3 5 1,1 3-1,0 4 1,1 3-1,1 3 0,1 4 1,2 3-388,-2 2 1,3 1 0,-1 2 0,-2 1 0,-1-2 0,-3 1-1,-2-2-418,-1-1 0,-1 2 1,2-8-1,-1 0 435,1-3 0,-4-11 0,-1-7 95,-4-7 0,-2-11 0,-2-4 0,-5-3 1,-2-2-1,-4 0-67,4 1 1,-6-6 0,5 0-1,3-1 1,0 1 0,5 2 0,2 3-174,1 5 1,0 3 0,1 6 0,4-1-1,4 2 1,2 4 0,3 2 862,-1 0 0,5 4 0,1-2 1,2 2-1,2 2 0,1 0-424,-2 0 1,7 5-1,-6 1 1,-1 1-1,1 3 1,-4 2-1,0 0-167,-3-3 1,-2 3 0,-5-3-1,-5 3-23,-2 1 0,-4-4 0,-2-2 0,-5-1 2194,-3-3 1126,-1-1-3145,5-2 0,4 0 0,8 0 0,5 1 0,3 2 0,1 3 0,2 1-40,3 4 1,-3 1 0,2 1 0,-3 0-1,-4 2 1,-2 1-573,-3 2 0,0 0 1,-5-3-1,-2 2 1,-2 4-1,-3 0-1104,-1-3 1421,-4-3 0,5-2 0,-6 0 0,-1-1 0,2-2 0,2-2-432,1-2 1,8 3 0,1-6 0,9-3 650,7-3 1,5-14 0,5 2 0</inkml:trace>
  <inkml:trace contextRef="#ctx0" brushRef="#br0">2093 7970 28968,'0'-28'-3277,"1"8"0,4 17 0,2 8 3026,1 8 1,3 2 0,-2 7 0,2 0-1,-1 1 1,0-1 0,4 1 0,2 1 322,0-2 0,-1 2 0,-2-6 1,-1-2-1,-1-1 0,-4-2 1,0-1-204,1-3 0,-7-3 1,-1-8-1,-7-4 1,-6-5 226,-5-6 0,-1-6 0,-7-1 0,1-4 0,-3-5 1,0-1 46,0-3 1,6 5-1,-1 0 1,1 4-1,1 3 1,4 3 611,2 4 0,7 3-1628,4 2 1,-2 4 1247,2 0 1,5 8 0,8-1 0,4 7 0,5 2 0,4 2 1706,4-2-1880,6 5 1,-2-4 0,4 4 0,0-2 0,-2-1 0,1 1 0,-5 1 90,-4-3 1,0 3 0,-8-5-1,-3 0 1,-4 1-538,-3 0 0,-3-4 1,-7 3-1,-5-1 1,-5-1-1,-2-1 1,-3-1 550,-2-2 0,5 0 0,-4 0 1,3 0-1,-1 0 0,2 1 588,1 4 0,6-2 0,2 5-1056,1 3 0,-3 1 0,3 1 1,0 0-1,-2 1-1001,1-1 1,4-4 0,-1 0 0,2 1-211,2 2 0,8-5 0,3-2 1,7-4 1412,3-1 1,1-18 0,5-4 0</inkml:trace>
  <inkml:trace contextRef="#ctx0" brushRef="#br0">2573 7703 12473,'1'-19'0,"4"6"2457,4 7 1,2 12-1,4 8 1,1 10-2608,2 6 1,0 13-1,-5 1 1,1 8 0,-1 6-1,-1 4 1,-2 6-168,-5-31 1,-1 1-1,0 0 1,1 0-1,2 5 1,-1 0 0</inkml:trace>
  <inkml:trace contextRef="#ctx0" brushRef="#br0">1360 11795 17958,'-17'-11'0,"6"-2"-863,3-2 1,4 8 0,5 8 754,4 11 0,-2 9 0,5 8 0,1 4 0,0 1 0,0 1 0,1 1 238,2 0 0,2-4 0,-1 2 0,0-6 0,1-1 0,-1-5-163,0-1 0,-4 0 0,-1-7 0,-2-2 1,-2-1 42,2-4 0,-5-2 0,2-10 0,-6-4 0,-6-4 0,-4-5-434,-5-4 0,2-9 0,-5-5 1,2-2-1,1-4 0,1-2 1,-1-4 118,1 1 0,4 1 1,4 6-1,5 0 0,2 2 1,2 4 436,0 7 0,6 3 1,3 10-1,4 3 0,5 4 1,4 4 556,4 1 0,0 2 1,1 0-1,0 2 0,-1 2 1,-1 5 1662,-2 3-2236,-4 1 1,-6 2 0,-1 1 0,-1 2-1,-4 0 1,-1 0 0,-3-1-255,-2 0 1,-1 2-1,-1-3 1,-2-2-1,-3-4-184,-1 0 0,-1-2 374,-1 1 1,5-6 0,8 0 0,5-5 1300,3-2 0,1-1-774,1 5 1,-7 2-1,-3 2 1,-2 5 0,-2 3-881,0 1 1,0 1-1,0-1 1,0 0-510,0 0 0,0 1 1,0-1-1,0 0-2135,0 1 2258,0-7 1,6 4-1,4-7 983,7-1 0,3-7 1,7-4-1</inkml:trace>
  <inkml:trace contextRef="#ctx0" brushRef="#br0">2053 11528 23763,'-8'-25'-3299,"4"3"1,3 10 3177,1 12 1,4 7 0,2 11 0,0 3 0,0 1-1,-2 0 1,1 2 0,-1 1-21,-1 2 0,3-2 1,-2-2-1,1-2 0,-1 0 1,1-2-563,-2 0 1,0-2-1,0-7 668,1-1 0,0-12 1,-4-3-1,0-7 1,-1-8-1,-2-3-72,-1-4 0,-5-6 1,3 2-1,0-1 0,-2 0 1,3 4-1,-1 1 664,3 1 1,-3 6-1,1 4 1,2 2-319,2 1 1,2 3 0,4 2 0,4 4-1,4 4 343,5 1 1,2 0 0,7 0 0,-2 0-1,-1 0 1,-2 0-630,2 0 0,0 1 1,-2 2-1,-4 2 1,-4-1-183,0 2 1,-2-3 0,-3 6 0,-7 1 232,-4 2 0,-10 1 1,-6 1-1,2-1 0,1 0 1,1 1-1,1 0-805,0 4 0,5 1 0,4 4 829,2-6 1,8-2-1,2-1 1</inkml:trace>
  <inkml:trace contextRef="#ctx0" brushRef="#br0">2573 11328 12542,'0'-30'0,"0"4"0,1 5 862,4 5 0,-2 7 1,5 2-122,3 1 0,1 7 0,1 8 0,-1 3 0,-3 1 0,-3 2-777,0 3 1,-5-2-1,4 6 1,-5 3 0,-5 4-1,-5 5 1,-5 1 133,-3 2 1,-6 0-1,4-7 1,-1 1-1,3-3 1,5-3-203,4-3 0,3-5 0,8-1 0,2-4 0,6-5 0,7-1 0,8-3 141,9-1 0,7-2 0,13 0 0,2 0 0,3 1 1,6 2 278,4 1 1,-10-5 0,6-6 0</inkml:trace>
  <inkml:trace contextRef="#ctx0" brushRef="#br0">4959 6997 16460,'-8'-14'0,"2"1"-602,1 0 1198,3 5 0,-10 2 0,5 8 0,-1 2 0,2 4 0,2 1 0,0 0-683,1 1 0,1-3 0,4 1 1,2-2-1,5-3 0,3-2 709,1-1 1,0 2 0,1 1 0,-1 1 0,0-1-1,1-2 1,-1-1-248,0 0 0,1 5 0,-1-1 0,2 1 0,1-1-115,2 1 1,0 1 0,-5-3 0,0 1 0,2 0 0,2 1-1,2-1 93,2-1 1,-4-1 0,6-2 0,0 1 0,1 2 0,1 2-60,2-2 1,-8-2 0,8-1 0,-2 2 0,0 0-1,2 3 1,-1-2-127,1-2 1,0 4 0,-2 1 0,-1 0 0,-4 0 0,1-3-169,0-2 0,-1 3 0,4 1 0,-3-2 0,0-2 0,-1-1 0,-3 0 0,0 0 0,-2 0 0,-1 0 0,0 0 0,3 0 0,2 2 0,0 1 0,0 1 0,1 5 0,-4-4 0,3-1 0,1 0 0,0 2 0,1 2 0,-3-4 0,4 4 0,0-1 0,0-1 0,-1 0 0,0-2 0,0 2 0,-5-4 0,2 2 0,-2-2 0,0-2 0,2 0 0,-2 0 0,-1 1 0,-2 2 0,1 2 0,-1-3 0,0 0 0,-4-2 0,0 1 0,2 2 0,0 2 0,3-2 0,-1 0 0,0 1 0,1-2 0,-1 2 0,0-2 0,1-1 0,-1 2 0,0 2 0,1-3 0,-1 0 0,0-2 0,1 0 0,-1 0 0,0 0-157,1 0 1,-5 0-452,0 0 0,-1 1 0,6 2 0,1 2 1,2-1-476,6 2 0,0-4 0,1 2 1047,-2-2 1,0 4 0,5 1 0</inkml:trace>
  <inkml:trace contextRef="#ctx0" brushRef="#br0">6932 7277 30236,'-14'0'0,"1"0"110,0 0 1,-1 0-1,3 1-632,2 4 1,3-2-1,7 4 1,4-1-1,5-3 1,5 0 1023,3 1 0,4-1 0,-3 5 1,0-1-1,1-1 0,-4 1 0,-1 1-617,-2 2 0,-1-3 0,-3 2 0,-5 2 0,-2 1 0,-2 1 1,-2 0-413,-2 1 1,-10-1 0,-9 0 0,-5 1 0,-7-1 0,0 0-1491,-2 1 1,-3-1 1995,9 0 0,-6 12 1,3 3-1</inkml:trace>
  <inkml:trace contextRef="#ctx0" brushRef="#br0">14410 6290 10684,'-6'-13'-754,"4"0"211,-2-1 0,1 3 0,0 0 0,-3 4 414,-1 1 381,-2-4 1,2 7 0,1-5-1,1 1 514,1-1 1,1 1 0,7-2-195,5 5 1,-2 2-1,1 4-412,-2 2 0,-3-2 0,-8 3 1,-4 0-1,-1 1 0,0 0 266,1 0 0,0 0 0,-3-2 1,3 5-80,5 3 1,4 1 0,4 0 0,5 1 0,3 1 0,1 1-141,1 2 1,-1 1 0,-1-3-1,-2 3 1,-2 2 0,-1 3-1,-1 0-143,0-2 0,-2 3 0,-4-4 0,0 1 1,-1 0-1,-4 0 36,-4-1 1,2-2 0,0-4 0,-1 1-1,2 2 1,0-2-85,3-1 1,2-1 0,1-1 0,0 0-1,-2 1-652,-2-1 0,3-4 1,-5 0-1,0 1-1041,-3 2 1,1 0 0,1-2 0,1-1 1642,3 1 0,2 2 0,1 1 0</inkml:trace>
  <inkml:trace contextRef="#ctx0" brushRef="#br0">14263 6690 19061,'-13'-10'0,"0"-3"-154,-1-2 0,1 6 0,1 6 111,3 6 1,3 4 0,6 7 0,0-1 0,0 2 0,2 1 0,4 3 0,6 1 879,4-1 0,6 4 0,-3-2 0,2 1 0,3 1 1,-1-1-596,0-1 1,2 2 0,-3-5-1,3-3 1,2-5 0,-2-5 0,-1-4-238,-2-1 1,-4-1 0,2-4 0,1-5 0,-2-6 0,1-7 0,-5 0-2840,-5 0 0,0 0 2729,-5 5 0,5-6 1,-3 4-1</inkml:trace>
  <inkml:trace contextRef="#ctx0" brushRef="#br0">4985 8489 22173,'-7'-1'-1415,"3"-4"1,2 3 684,2-7 0,0 4 0,2-2 1084,2 1 0,-1 1 1,6 5-1,1 0-162,2 0 0,1 5 1,-1 1-1,-1 0 0,-2 1 1,1-1-1,2 1 39,1 1 1,0-4-1,1 5 1,1 0 0,2 0-1,6-2 1,0-1 154,-1-3 0,4 0 0,-4 0 0,3 2 0,3-2 0,2-2-84,1-1 1,0 2 0,-3 0 0,2 3-1,2-2 1,1 0-313,0 1 0,2-1 0,-4 6 1,-1 0-1,-2 0 0,-1 0 1,-1 1-1,1 2-70,0 1 0,-2 1 0,-3-1 1,-3 0-1,-1-1 0,0-1 388,-2-3 0,3 1 1,1 5-1,0-3 0,4 0 1,1-4-12,2-1 1,0-1 0,1-5 0,1 0-1,4 0 1,-1 0 0,3 0 0,-3 0-29,1 0 1,-2 0 0,-3 0-1,0 0 1,0 0 0,-4 1-296,-3 4 0,1-4 0,-4 3 0,-2-1 0,-1 0 0,-2 2-1116,0-2 1,-4 3-1,-1 0-427,-2 1 0,0 0 0,-2 2 1,5-4 1597,3-4 1,7-7 0,2-1 0</inkml:trace>
  <inkml:trace contextRef="#ctx0" brushRef="#br0">6892 8796 11022,'-9'-27'0,"0"8"2808,-1 7 1,2 11-1763,-1 1 1,5 4 0,-5 7 0,-1-3-743,-2 3 0,0-4 0,1 1 0,3-1 0,-3-1 1,1 1-1,0 1-157,1 2 1,0-3-1,-5 2 1,3 2-1,0-1 1,4 0-953,1-1 1,-3 0 630,5 5 1,-7 5 0,4 2-1</inkml:trace>
  <inkml:trace contextRef="#ctx0" brushRef="#br0">14490 9089 8521,'-6'-7'0,"-1"1"78,-1 0 0,2 3 0,6-6 0,2 0 1,1 0 459,1 0 0,6 6 0,-1-3 0,3 2 1,0-2 1637,-3-1-1791,-3 4 0,-8-3 1,-2 6 133,-5 0 1,-1 6 68,1 3 46,3-3 0,6 5 0,0-2-257,0 3 1,-2-3-1,-1 0 1,-1 1 0,0 2-62,-2 1 0,3 5 0,-5 0 1,2 0-1,2 1 0,-1 2 963,1-1-1053,-6 6 0,8-6 0,-2 7 0,2 0 0,2-1 0,0 0 0,0-3 130,0-1 0,2 1 0,2 2 0,4-2 0,0 0 0,0-1-705,-2-1 1,3-2 0,-5-4 0,1 0 0,-1-1 0,0-2-1721,-1 0 1,-1-5-1,-1 1 105,4-2 0,-2 3 0,6-5 1964,1-1 0,8-13 0,3-5 0</inkml:trace>
  <inkml:trace contextRef="#ctx0" brushRef="#br0">14490 9622 9190,'-21'0'0,"3"0"1184,4 0 0,-3 2 1,2 1 255,4 1 1,8 1 0,3-5 0,9 0-843,7 0 1,6 0 0,8 0 0,2 0 0,1-2-1,1-1 1,-2-3-918,1-1 0,3-1 0,-5-2 0,-2 3 0,-1 1 0,-2 1 319,-4-1 0,9 5 0,-3-5 0</inkml:trace>
  <inkml:trace contextRef="#ctx0" brushRef="#br0">4319 7743 11497,'-6'-7'-821,"5"2"813,-4 10 1,5 1 0,6 4 0,6-1 0,6 1 0,4 1 0,5-1 0,5-1 0,5 1 0,5 2 0,1 1 296,2 1 0,7-2 0,6-2 0,0-3 0,0-1 0,-1-3 0,1-3 0,0-4-213,0-5 0,-2-3 1,-6-3-1,-4-3 1,-3-4-1,-6-3-132,-3-2 1,-3-5 0,-5-4 0,-6-1 0,-5-1 0,-6-1-152,-3-2 0,-8-8 0,-8 0 1,-8-1-1,-10 1 0,-9 4 0,-9 5 223,-6 5 1,-10 10 0,-12 11 0,35 11 0,0 0 0,-2 3 0,0 0 0,-2 3 0,-1 0-1,0 3 1,0 2-41,0 1 0,1 2 0,1 3 0,1 2 0,3 1 0,1 0 0,2 0 0,1 2 0,-25 21 0,12 1-204,8 7 0,10 0 1,11 4-1,9-1 0,9 0 1,10 0 257,13 1 0,14-1 0,10 3 1</inkml:trace>
  <inkml:trace contextRef="#ctx0" brushRef="#br0">5879 10249 15672,'-14'-27'0,"1"0"206,0 5 1,5 12 434,4 10 1,2 1 0,4 7 0,2-2-1,7-4 132,5 0 1,11-2-1,10 0 1,4 0 0,5 0-1,1-2 1,4 0-250,1-3 1,2-5 0,3 2 0,0-2 0,0-2 0,-4-4-604,-4-3 0,-3 1 0,-9-4 0,-5-2 0,-6-1 0,-6-2 0,-5-1-409,-5-3 0,-5 3 0,-11-5 0,-7 2 0,-10 0 0,-6 1 636,-7 2 1,-8 7-1,-5 5 1,-3 6-1,-1 5 1,-1 5-1,1 6-2,0 8 1,1 6 0,2 11 0,4 5-1,6 2 1,10 4-474,9 2 0,13-1 0,6 6 0,11 1 0,15 2 56,13 2 0,9-1 0,7 0 0</inkml:trace>
  <inkml:trace contextRef="#ctx0" brushRef="#br0">14277 7623 10102,'0'-13'-625,"1"-1"383,4 1 1,0 4-1,4 0 1,-3 1-1,-1-1 1,-1 0 580,-1-2 0,-3 5 0,-4 2 0,-5 3 0,-3 1 0,-1 1 0,-1 2-83,1 1 1,-2 7 0,-1-2 0,-3 3 0,-1 1-1,0 0 1,0 0-63,1 1 1,-5-1-1,2 0 1,-2 1-1,1-1 1,1 0 6,-2 1 1,0-1-1,0 0 1,4 1 0,0-1-1,4-1-133,1-3 0,-2 7 1,-1-3-1,2 2 0,-1 2 1,1-1-1,-2 3-35,2 2 0,0-3 0,-1 2 0,-2 1 0,0-2 0,0 2 0,1-2 122,-2 1 0,4 3 0,-5-1 0,2 4 0,1 0 1,1-1-1,-1-1-35,2-2 0,1 1 1,1 3-1,1 1 1,1-1-1,2 1 1,1 0-83,-1-1 0,-1 1 1,1 1-1,3 2 1,-1 2-1,2 1 15,0 0 0,0 2 1,3-4-1,-1 0 1,-1 0-1,1 2 1,0 0 37,1-1 0,1 4 1,2-5-1,0-2 1,0 0-1,0-3 1,0 1 16,0 0 1,0 2 0,2 1 0,1-2-1,3 1 1,1 1-99,3 3 0,2-5 0,1 4 0,1-1 0,-1 1 0,-1-3 0,-2 1 12,-1 1 0,-1-1 1,2 4-1,-3 0 0,-1-2 1,-3 1-1,-1-4 52,-2 0 1,1 2-1,2 0 1,3-2-1,0 1 1,3 0 32,3 1 0,-2 4 0,9-4 0,1 0 0,2 1 0,2-1 0,-1-2-26,0-1 0,-1-1 0,3 0 0,-3 1 0,-4 1 0,-3 4 0,-3 0-49,-4-1 0,-2 4 0,-6-4 0,0 1 0,0 1 1,0-2 14,0 1 0,0 3 0,0-5 1,0-2-1,0-1 0,2-2 0,2-1-34,5 1 0,7-6 0,2 5 1,0-4-1,0-5 0,1 0 1,0-1-496,1-2 0,-3 4 1,-3-9-1,-2 4 1,-2 0-383,-1-3 1,-6 3-1,1-3 1,-4 1-1,-3 1-87,-1-3 1,-2-3 0,3 4 0,-2 1-1,2 2-2456,2 1 3392,1-5 1,6 4 0,1-5 0</inkml:trace>
  <inkml:trace contextRef="#ctx0" brushRef="#br0">13850 10902 8451,'-21'-2'0,"4"-2"0,2-4 245,1 1 0,3-5 1,2 3-1,6-1 0,6 1 568,6 4 0,7 4 1,3 2-1,2 4 1,4 4-1,3 3 0,5 2-389,1 4 1,-2 4 0,5 8 0,2 1 0,-4-1 0,1-2 0,-3-1 0,-1-1-902,-2 1 0,-1-5 0,0-1 0,0 0 0,-1-2 0,2 0 0,-3-4-999,-4-5 0,1 2 0,-6-5 0,-2 2 1476,-1 0 0,4 0 0,2 4 0</inkml:trace>
  <inkml:trace contextRef="#ctx0" brushRef="#br0">5879 6850 14150,'-14'-24'0,"1"5"309,0 6 0,-1 3 0,1-4 0</inkml:trace>
  <inkml:trace contextRef="#ctx0" brushRef="#br0">5385 7197 20113,'8'6'-93,"4"-3"0,-3 5 1,4 3-1,3-1 1,5 2-1,3-2 1,5 2-1,4-1 0,5-1 200,5-3 0,5 4 1,5-7-1,2-1 0,1-3 1,2-6-1,0-6 0,-1-5 1,0-4-1,-4-4 0,-4-5 31,-3-5 1,-2-4 0,-4-2 0,-1-2 0,-4-5 0,-5-1 0,-6-5-531,-7-6 1,-3 7 0,-5-9 0,-7 4 0,-3 3-1,-6 1-345,-5 2 896,-5 13 0,-9 1 1,-5 13-1,-6 4 0,-11 7 1,-5 10-225,-8 7 0,-1 4 1,-2 8-1,4 3 1,-1 6-1,3 5 0,2 8-99,4 6 1,6 8-1,0 8 1,25-27 0,2 1-1,-9 35 1,12 5-2188,10-1 1970,16 1 0,17-4 1,-5-33-1,3-2 1,4-1-1,1-1 217,5 0 1,2-3-1,0-3 1,3-3-1,0-7 1,0 0-1</inkml:trace>
  <inkml:trace contextRef="#ctx0" brushRef="#br0">4279 11048 14759,'-12'-18'0,"2"2"0,2 3 346,2 2 0,-2 14 0,3 2 0,2 5 0,3 4 0,6-1 0,9-1 1,10-2-1,12-2 0,10-4 0,13-4 0,8-6-59,-31 0 0,1 0 1,4 1-1,-1-2 1,2-3-1,0-2 1,0 0-1,-1-1 1,-1-1-1,1 0 1,-4-1-1,1-1 1,-1 0-1,-1-1 1,0 0-1,-1-1-382,0-2 0,0 0 0,-2-2 0,-3 1 0,26-21 0,-8-1 0,-11-3-1441,-10-1 1171,-7 4 0,-14-9 0,-5 3 0,-9-2 0,-13-3 542,-8 1 1,-9 10-1,-10 6 1,-10 7-1,-6 11 1,-11 9 0,33 9-1,0 3 118,-3 3 1,-1 2-1,-1 4 1,-1 3-1,-1 4 1,0 1-1,-1 2 1,1 3-1,1 2 1,1 2 0,2 3-1,1 1-481,1-1 0,2 3 0,4 4 0,3 2 0,5-4 0,4 1 0,3-1 0,3 2 0,5 0 0,3 1 1,2 35-23,14-2 0,10-31 0,7-2 0,5-5 0,0 1 0</inkml:trace>
  <inkml:trace contextRef="#ctx0" brushRef="#br0">24674 6370 8163,'-15'-7'0,"-4"3"0,-2 2 529,1 2 1,-3 12 0,4 6-1,0 7 1,0 6 0,2 3 0,2 3-1,4 0 1,0 3 0,4-1 0,1 1-1,3-5 190,2-1 0,8-9 0,5-7 0,6-3 0,2-3 0,4-5 1,3-11-1,4-17-511,4-18 1,-12 4-1,0-5 1,4-7-1,0-4 1,3-9-1,0-3 1,-8 16-1,1-1 1,-1-2-1,1-3 1,1-2-1,0 0 1,1-3-1,0-1 1,1-1 72,-1-3 0,1-1 0,1 1 1,1 0-1,1 0 0,0-1 0,0-2 1,1-2-1,0 1 0,0 2 1,1 0-1,0 1 0,-1 2 0,0 1 1,0 0-1,-1 4 0,0 0 1,0 1-1818,0 2 0,-1 1 0,0 2 1330,8-15 1,0 3 0,3-2 0,-1 3-1,-6 11 1,0 4 0,-2 3 0,1 2 0,-2 4-1,1 2 1,-1 5 0,0 3-846,0 3 1,1 2 0,29-12 0,5 17 0,-3 9 1050,-2 6 0,3 3 0,-4 0 0,0 0 0</inkml:trace>
  <inkml:trace contextRef="#ctx0" brushRef="#br0">3213 17912 8126,'-2'-12'0,"-1"4"351,-1 8 0,-2 6 0,3 8 0,-2-1 1,2 0-1,2 1 0,1 0 0,0 3 0,1 2 1,4 2-1,4 4 0,1 3 0,0 3 5920,-1-1-6027,0-2 1,5-1 0,-3-2 0,0-2 0,-2 0 0,1-1-64,2-1 1,-3-2 0,-2-6 0,1-1-489,-1-3 0,-4-11 0,1-11 0,-2-8 1,-2-5-1,1-5 0,4-5 230,4-2 1,-2-2 0,2 1 0,3 2 0,3 3 0,2 1 765,0 4 0,-2 7 0,-2 5 0,0 7 0,1 6-36,-1 2 0,0 4 0,-1 3 0,-2 9 0,-1 6 0,2 6 1,-1 0-478,-1 1 0,3 0 0,-3-1 0,1-1 0,0-1 0,-1-3 1,2-2-729,0-3 0,3-7 1,-1-4-1,0-4 1,1-4 74,-1-6 0,0-5 0,-1-13 0,-1-1 0,-4-3 0,-1-5 0,-2-1 387,2 2 0,-4-1 0,2 8 1,-2 4-1,-2 3 1202,0 5 1,1 7-1,2 8 1,2 8-1,-2 10-848,-2 2 1,1 10-1,1 0 1,1 2-1,0 1 1,2-1 0,3 0-1047,3 0 1,1 1-1,1-7 1,1-2-1,1-2 1,3-2-1963,2-2 1,-3-4-1,4-4 2744,2-5 0,1-2 0,1-2 0</inkml:trace>
  <inkml:trace contextRef="#ctx0" brushRef="#br0">4239 18032 9105,'0'-21'1202,"0"3"1,6 9 0,3 5 0,3 2-587,1 2 1,0 5 0,1-1-1,0-1 1,3-1 0,2-1 0,2 2 106,2 2 0,-3 0 0,-1-2 1,-1 2-1,-2-1 0,-3 1-1323,-2-1 0,-5-1 0,-3-6-1473,-12-1 1836,-3-7 1,-12 10-1,5-5 1,-2 2-1,-3-1 1,1 2-1,-1 2 894,2 1 1,6 6 0,-2 2 0,3 6 0,3 2 0,3 3-321,5 2 0,2-2 1,4 5-1,2 1 0,5-1 1,4 1-1,5-1-1788,4-2 0,8-1 0,3-6 1,1-1 1450,3-2 0,1-1 0,2 2 0</inkml:trace>
  <inkml:trace contextRef="#ctx0" brushRef="#br0">4759 18112 8121,'-6'-27'1680,"6"14"1,-2 8-453,5 11 1,6 2 0,-4 0 0,-1 3-1,2 1 1,2 1 0,0 0 0,1 1-753,2-1 1,-4 3 0,2-1 0,1-3 0,2-2-2174,2-2 0,-6-2 0,0-8-904,-2-2 2690,-2-4 0,-4-7 1,0-1-1,0-2 1,0 1-1,0-1 702,0 0 1,2 0-1,1 5 1,3 1-1,1 3 256,3 5 1,2 4 0,1 4-1,1 5 1,-2 3 0,-2 1-734,-1 1 1,0-1 0,3 0-1,-2-1 1,-3-2 0,1-2-1479,-1-2 0,-4 1 0,2-7 1,-4-6 514,-1-4 0,0-5 0,0-1 0,0-3 0,2-1 0,1 0 1979,1-1 1,0 5 0,-4-2 0,2 4-794,2 6 1,-1 2 0,5 7-1,-1 4 1,-1 3 0,1 6-1419,1 4 1,1 2-1,6 5 1,2-1-1,4-3 1,3 0-1,1-4 881,3-2 0,8-4 0,-2-11 0</inkml:trace>
  <inkml:trace contextRef="#ctx0" brushRef="#br0">5385 18112 8121,'-19'0'1883,"0"-6"1,-3-2 0,4 1-44,3 2 1,5 4 0,7 2 0,10 4 0,11 4-1560,7 3 0,0-4 0,11 1 0,-1 0 0,-1 0 0,-2-1 0,-4-3 0,-3-2-1992,-3-1 0,-3-2 0,-5 0 0,-4-2 0,-6-2 2033,-8-5 0,-6-3 0,-4-1 1,1 0-1,0 1 0,-1 1 1,2 3 2317,4-3 1,-3-1-2004,7-1 1,1 6 0,7 2 0,7 4 0,3 2 0,6 2 0,2 3-970,6 1 1,-1 1 0,4 1-1,-2-3 1,1-2 0,0 1-778,-5-3 1,0 0-1,-7-2 1,-2 0 0,-1 0-1,-3-2 943,-3-2 1,-3-3-1,-6-7 0,0 1 1,0 0-1,0-2 1676,0-3 0,0 3 0,0-3 0,1 5 1,4 4-1164,3 5 0,4 5 0,3 7 0,3 8 0,4 6 0,3 8-347,2 2 0,-5 10 0,0 7 0,1 3 0,-4 1 0,-4 2 0,-6 1-647,-4 2 1,0 4 0,-8-6-1,-3-4 1,-6-8 0,-1-7-1,-5-5-258,-1-4 1,2-9 0,-2-6 0,1-7 0,2-6 0,3-7 965,2-11 1,7-6 0,-3-14 0,1-5 0,3-2 0,3-2 415,4 0 0,-1 5 0,6 1 0,0 5 0,0 4 0,0 2 0,1 3-622,2 5 0,1 3 1,2 6-1,1-1 0,4 2 145,0 3 0,8-8 0,7 2 0</inkml:trace>
  <inkml:trace contextRef="#ctx0" brushRef="#br0">7038 17285 8955,'8'-29'0,"-2"4"0,0 8 825,2 10 1,3 11-1,-1 7 1,-2 5-93,-2 6 0,-2 3 1,-4 6-1,0 8 1,0 10-1,0 4 1,0 2-257,0-2 1,0-4 0,0 0 0,0 0 0,0-2 0,1-4-844,4-6 0,2-6 0,7-9 0,-1-5-626,0-7 674,-5-4 0,-4-13 1,-8-7-1,-7-6 1,-6-6-1,-9 1 204,-3 3 1,-7-3 0,4 4-1,-2 0 1,-2 4 0,2 3-1,1 5 1169,1 5 0,8 4 1,-3 4-1,4 5 1,3 3-1,6 3-622,3 3 0,8 2 0,0 6 0,8-3 0,7 0 0,7 0 0,5 1-1181,4-2 1,6 3 0,0-4 0,1 0 0,5-5 0,0-4-5260,3-3 6007,0-6 0,3 3 0,2-6 0</inkml:trace>
  <inkml:trace contextRef="#ctx0" brushRef="#br0">7265 17925 8048,'-7'-13'198,"1"-1"0,7 3 0,4 2 1030,3 4 1,10 4 0,4 1 0,4 0-1,-1 0 1,0 0 0,-1 0 0,1 0-470,-1 0 1,-7 0-1,1 0 1,-5-2-1316,-4-2 1,-4 2 0,-11-2 0,-6 2 0,-6 1 0,-3-2 0,-1-1-119,1 1 1,-2 1-1,5 2 1,2 0-1,1 2 1105,2 2 1,7 3 0,7 7 0,10-1 0,6 2-975,4 3 0,3-4 543,7 4 0,3-3 0,6-2 0</inkml:trace>
  <inkml:trace contextRef="#ctx0" brushRef="#br0">7665 18018 9222,'-6'-12'0,"-1"5"2457,-1 7 1,8 9-1,8 6 1,0-3-1479,1-1 1,0 1 0,4 0-1,1-1 1,-1-3 0,0 3 0,1-1-1,-1-1-1561,0-5 0,1 2 0,-2-3 0,-3-4 0,-5-7-395,-3-3 0,-1-10 0,-2-6 0,-6-5 0,-5-5 0,-4-2 0,0-2 684,-1-1 1,-4 2 0,4 5 0,2 4 0,1 4-1,3 5 2463,3 4 1,-3 5 0,3 4-1712,-2 4 0,2 11 1,1 6-1,1 4 1,1 2-1,0 0-892,3 0 1,3 5 0,4-2 0,7 0 0,7-3 0,7-4-1,7-2-1843,7-3 1,10-3 0,11-9 0,6-6 2275,5-9 0,-12-5 0,-23 9 0,-1 1 0</inkml:trace>
  <inkml:trace contextRef="#ctx0" brushRef="#br0">8318 17565 8662,'-25'0'0,"-5"0"0,-5 0 0,-2 2 1760,0 2 0,3 5 0,-3 7 0,4 4-939,5 0 0,4-3 0,12 2 1,3-1-1,6 1 0,8 0 0,10 0-569,10-2 1,12 2 0,9-1 0,3-2 0,4-1 0,2-2 0,-3 0-1122,-6 1 1,-11-5 0,-5-1-1,-7 1 1,-6 0 0,-10 0 134,-11 2 0,-16-6 1,-17 0-1,-4-4 1,-5 1-1,0 1 476,0 1 1,6 1-1,6-5 1,3 0 0,7-2 257,9-2 0,20-4 0,10-5 0</inkml:trace>
  <inkml:trace contextRef="#ctx0" brushRef="#br0">8918 17525 8055,'-36'-4'0,"4"-1"6542,4 2-4980,4 14 1,11 5 0,-1 14-718,1 1 1,4 0 0,2-5-1654,1 1 0,1 3 0,5 4 0,2 6 808,2 1 0,10 7 0,6-1 0</inkml:trace>
  <inkml:trace contextRef="#ctx0" brushRef="#br0">8731 18245 8071,'-26'-12'3276,"-1"3"1,12 6 0,6 11-4434,6 5 1157,3 3 0,0-2 0,0-1 0</inkml:trace>
  <inkml:trace contextRef="#ctx0" brushRef="#br0">14157 7343 8012,'7'2'113,"-1"-4"1,-5-10 0,2 2 0,2 1 168,-2-1 1,-3-1 0,-5 3 0,-2 5-72,0 6 1,-5 0-1,3 5 1,-3 1-1,0 0 1,2 0-1,1 1 2,-2 2 1,4 2 0,-2-1 0,-1 0 0,-2 1 0,-3-1-76,-3 0 0,4 1 0,-6-1 0,3 2 0,-3 1 0,0 2 0,-3-2 27,3-1 0,-6-2 1,4 1-1,-1-1 0,-1 0 1,2 0-1,-2 1 7,-1-1 0,-2 5 0,2 0 0,1-1 0,2 3 1,-2 2-84,-1 3 0,-2-3 1,2 1-1,2 0 1,0 2-1,0 2 1,-3 0-4,0-1 0,1 0 1,1-1-1,2-2 0,-2 3 1,0-3-1,2 2 0,-2-1 0,5 0 0,0-2 1,-2 2-1,0 1 0,-2 2 13,-2-1 0,1 1 0,-1-1 0,-3 1 1,-1 1-1,1 2-39,2 1 1,-1 2 0,0-4-1,1 4 1,0-1 0,3 1 0,2-3 77,2-2 0,1-2 0,3 2 1,-1 2-1,-2 1 0,3-1-10,5-2 1,-5-1 0,5-1 0,-1 1 0,0 0 0,-1-1 230,-2 1-373,1 0 1,0 4 0,-1 1-1,1 1 1,-2 1 0,-1-2-1,-2 1-5,2-3 1,1 2 0,2-1 0,-1-1 0,1-2 0,0-1 176,-1-1 1,1 1 0,0-2 0,-1-1 0,3-2 0,0 0 18,2-1 0,2 4 0,-3-4 0,2 1 0,1-1 0,1 0-50,0-1 1,-5 3 0,4 3-1,-2 1 1,0-1 0,0 1-1,1 0-114,-1-1 0,0 3 0,-5 0 0,3 2 0,0-3 0,4-2-63,1-4 0,-3-1 0,3 2 0,0-2 0,0-2 0,3-1 0,2 0 231,1 0 1,0 4-1,0-4 1,0-2-1,0-1 1,0-2-48,0 0 0,0 5 0,0 0 1,0-2-1,0-1 0,0-2 1,0 1-145,0-1 0,-2 2 0,-1 1 0,-1 2 0,1 0 1,1-1-1,1 1 16,-3-2 0,2 4 0,-2-3 0,2 0 0,2-3 0,0 0 228,0-1 0,0-4 0,2 0 1,2 1-1,5 2 62,3 1 1,-3-4-1,0 0 1,1 2 0,0 0 410,-1 3-839,3-1 1,-9-4 0,4 0-1,-1 1 1,-1 2 0,-1 1-1,1 1 91,-2-1 1,3 0 0,-1 1 0,3-1-1,2 0 128,2 1 1,1-2 0,1-2 0,1-3 0,1 1 0,2-1 21,-2 3 1,3-2 0,-1-1 0,-2 1 0,-1-2 0,-2 1-116,1 0 0,-1 1 0,0 2 0,-1-1 0,-1 0 1,-3 0-48,3 0 1,-5 0 0,4 4 0,-4 0 0,1 1 0,4-1 0,1-1 1,1-2 21,0-1 0,5 0 1,1 4-1,2-1 1,1-2-1,-1-1 12,-3 2 1,1-5-1,0 0 1,1-2 0,-1 2-1,-3 0 254,-1 0-129,-2 4 1,1-7-1,-1 4 1,0-1-1,-1-1 1,-2 1-70,-1 3 0,0-2 0,5 2 1,-1 1-1,0 1 0,2-1 0,1-1-75,2 1 1,4 2 0,-2 0 0,-1-2 0,2-1-1,-1 0 90,4-2 1,-3 1 0,-1-5-1,1 3 1,-2 0 0,1 0 0,-4-3-54,-1-2 0,-2 4 0,0 0 0,1 1 0,-1 0 0,-1 5 0,-2-4 0,-1 2 0,2-2 0,0 1-317,3-1 0,-1 2 0,0 3 1,1-2-1,1-2 0,1-1 0,2-1 54,-2 0 0,3 3 0,-1-5 0,-2 1 0,-1-1 102,-2 1 1,-4-1-1002,0-4 1,-6 1-1,2 4-990,-4 4 1,1-2 0,2 2 1431,5 1 0,3 1 0,1-2 0,2-5 0,1-2 720,2-2 0,6 0 0,-4 0 0</inkml:trace>
  <inkml:trace contextRef="#ctx0" brushRef="#br0">13543 11448 8619,'5'-13'0,"1"-1"0,0 1 309,0 0 1,3-1 0,-4 1-1,1 0 333,0-1 1,5 6 0,-2-1 0,2 0 35,3 1 0,-1 2 1,-1 8-1,-2 4 0,-2 6-263,-2 4 0,3 8 0,-4-2 1,1 3-1,0 0 0,-3-1 0,-1-2-147,-2 2 0,0-3 0,0-1 0,-2 0 0,-2-3 0,-5 1-246,-3 0 0,-7 4 0,-3-4 0,-4-2 0,0-1 0,-1-3-507,0-3 1,5 1 0,0-4 0,0 0 0,1 1-1,2-1 1,3 2-1608,2-1 1,-2-3-1,8 5 2092,1 2 0,1-5 0,6 0 0</inkml:trace>
  <inkml:trace contextRef="#ctx0" brushRef="#br0">11651 8476 8482,'0'-25'0,"0"3"510,0 4 0,0 11 0,0 7 0,0 8 0,0 9 1,0 6-1,0 6-115,0 2 1,0 1 0,0-1-1,0 3 1,0 0 0,1-1 0,3-2-1,4 0 1,1-3-241,0-4 0,-5 0 1,4-7-1,-1-2 0,-1-3-242,0-3 0,-2-8 1,-4-2-1,-1-11 0,-2-9 17,-2-4 1,1-6 0,4-1 0,0-1 0,0-1 0,0 1-1,0 2-16,0 6 1,0 0-1,0 7 1,0 2 553,0 1 0,0 9 0,0 6 0,0 9 1,0 6-174,0 3 1,1 5-1,4-1 1,2 2 0,2 0-1,0-2-386,1 2 1,5-5 0,0 0 0,-3-2 0,0-3 0,0-3 0,-1-2-149,-2-2 0,-1-4 0,-5 0 0,1-6 0,-1-6 0,0-4 213,1-5 0,-2-4 1,2-8-1,-1-2 0,0-1 1,2 0-1,-2 4 546,-2 1 0,1 7 0,1 3 0,1 3-213,-1 2 0,3 7 0,0 6 0,0 9 0,1 6 1,-1 4-639,0 2 0,4 0 1,-1 2-1,2-1 0,-1 2 1,-1 0-1,1 0 0,2-4-700,1 0 1,1 2-1,1-4 1,1-2 0,2-1-1,-2-4 1031,-1-2 0,4-9 0,2-7 0</inkml:trace>
  <inkml:trace contextRef="#ctx0" brushRef="#br0">12410 8423 7153,'2'-12'-61,"2"3"1,-1 3-1,5 5 1426,-2-4 0,2 2-767,-3-6 1,-2 6-1,-8-1 1,-3 2-1,-3 4 1,1 2-325,1 5 1,0 3 0,-3 1 0,3 1 0,5 1 0,2 1 0,2 2-163,0-2 1,6-1-1,3-2 1,5-1 0,2-2-1,3-2 1,0-2-329,1-3 0,2-2 0,-4-1 0,-2-1 0,-1-4 0,-2-2 66,0-1 0,-5-4 0,-4 4 1,-2-4 601,-2-2 0,-2 7 0,-1 4 1,-1 6-112,1 6 1,7 3 0,7 1 0,6 2 0,10 1 0,7 2-1268,5-2 1,7-1 0,2-2 0,4 1 925,2-1 0,5-6 0,2-1 0</inkml:trace>
  <inkml:trace contextRef="#ctx0" brushRef="#br0">6852 11755 12415,'-8'5'0,"5"4"8,6 3 1,6 2 0,10-1 0,7-1 0,6-2 0,8-3 0,11-1-1,8-3 1,7-1 0,6-4 0,-35 1 0,1-2 0,1-1 0,1-1 212,0 0 1,0-2 0,-1-1-1,0-2 1,0 0 0,-1 0-1,-1-2 1,0 0 0,0-2-1,-1-2 1,30-15 0,-5-3 0,-9 2-1,-6-2 1,-8 0-482,-5-3 1,-8-1 0,-6 0 0,-7 1 0,-6-3 0,-9 1 0,-10 0 80,-12 1 0,-11 1 0,-11-1 0,-8 1 0,-4 4 0,-6 5 317,-5 8 0,33 13 1,-2 3-1,-1 1 0,-1 2 1,-1 1-1,1 1 1,1 2-1,0 2 0,0 2 1,0 2-1,2 2 1,0 2-186,1 2 1,0 2 0,2 3 0,2 3 0,3 1-1,1 2 1,-21 28 0,7 2 0,10-1 0,9 1-532,11-1 0,13 0 0,15-4 1,13-2-1,15-4 0,15-5-742,-25-21 0,2-3 1305,4-1 1,2-3 0,7-4-1,3-3 1,3-2 0,0 0 0</inkml:trace>
  <inkml:trace contextRef="#ctx0" brushRef="#br0">13837 11848 8476,'-14'-12'-4,"1"5"0,0-7 305,-1 8 0,5 9 0,1 3 0,-3 0 0,-1 2 0,-1-1 0,0 2 0,-1 0 0,1 0 0,0 2 0,-2 4 0,-1 3 128,-2-2 0,0 4 0,3-3 0,-1 1 0,-2 0 1,2 1-1,1 0 0,2 1-68,-1-4 1,1 3 0,0 0 0,-1 1 0,1 0-1,0 0 1,-1 0 0,1 0-71,0-1 0,-2 5 0,-1-2 0,-4 3 1,0 3-1,-4 0 0,-1 2 0,-2-2 59,1 2 1,-1 1-1,2-2 1,1 2-1,2 1 1,0-3-99,1-2 0,2 7 0,7-8 0,1 3 0,4 0 0,1 1-81,3 1 1,-3 0 0,2-3 0,1 2-1,1 2 1,2 1 0,0 1 0,0-1-57,0-1 0,-4 4 1,-1-4-1,1 1 1,-1 1-1,0-1 8,-3-1 1,5 4 0,-1-5 0,2-2 0,2 1 0,0 0 20,0 1 1,0 1 0,2-2 0,2 1 0,5-1-1,1-2 1,2 0-74,2 3 0,-4-7 0,8 2 0,-2-1 0,0 1 0,2 0 1,-2-1-72,-1-2 0,-1 2 0,-1-3 0,0 2 0,1-1 0,-1-2 0,0-2 0,1 5 0,-1-3 0,0 1 0,1-1 0,-1 0 0,0-1 0,6 2 0,-2-1 0,3-2 0,1-1 0,-2 0 0,2 0 0,-2 0 0,1-1 0,2 1 0,-3-5 0,0 1 0,1-1 0,-4 0 0,-1 1 0,3-1 0,-1 0 0,0-1 0,-3-1 0,0-3 0,-1 3 0,-4-1 0,0 1 0,1-3 0,2 3 0,0 1 0,-2-1 0,-2 0 0,-2-2 0,-2 0 0,1 0-1505,-1-1 0,0-3 0,-2 4 1,2 1-1,5 0-1772,3-1 0,1-3 0,2-7 3235,3-4 0,3-8 0,5-8 0</inkml:trace>
  <inkml:trace contextRef="#ctx0" brushRef="#br0">13890 14313 9724,'-27'-7'0,"2"3"1274,3 2 0,7 4 0,8 2-731,1 5 1,1 3 0,5 1 0,0 0 0,0 1 0,0-1 0,0 0 2,0 1 0,5-1 1,-1 0-1,1 2 1,-1 1-1,1 2 1,-2-2-886,-2-1 0,-1-1 0,0 0 1,-1 3-1,-4 0 0,-4 0-240,-3-2 1,-5-1 0,-1 1 0,2 0 0,-1-3-1,1 0-5565,-2 0 6144,0-5 0,-1 5 0,-2-5 0</inkml:trace>
  <inkml:trace contextRef="#ctx0" brushRef="#br0">11970 13034 8227,'8'-15'0,"-4"-3"0,-2 1 0,-2 0 129,0 4 0,0 4 0,0 3 1,0 5-1,0 7 111,0 4 0,0 3 0,0 2 0,0 1 1,0 4-1,0-1 0,0 0 0,1-1 700,4 1 0,-4-3 0,4 5 1,-4-2-1,1-2 0,1-2-650,1-2-330,0 0 0,-4-13 0,0-9 0,0-10 0,0-6 1,0-3-31,0-3 1,0 3 0,0-4-1,0 4 1,0 3 0,0 1 740,0 2-229,0 6 0,0 0-209,0 11 0,0 4 1,2 13-1,2 4 1,4 2-1,1 2 1,0 1-85,1 3 0,2-3 0,1 1 0,0 0 1,1-1-1,-1-4-1806,0-2 1,-4-1 1416,0-1 1,-6-9 0,2-7 0,-4-10-1,-1-5 1,0-2 477,0-1 1,0 3 0,0-3-1,0 2 1,0 3 0,0 1 3453,0 2-3685,0 5 1,0 8 0,2 8 0,1 1 0,2-1 0,3 3 0,2 1-802,2 1 0,1 0 0,1 1 0,-1-3 0,0 0 0,2-4 0,3-1-1674,4-3 1,3-3 2467,2-4 0,6-10 0,1-6 0</inkml:trace>
  <inkml:trace contextRef="#ctx0" brushRef="#br0">12610 12541 8528,'-12'-25'856,"4"2"474,3 6 1,-1 9-969,2 8 1,-1 6 0,7 9 0,1 1-1,3 4 1,1 0-36,3 4 1,2 3 0,2 2 0,-1 4 0,0 1 0,1 1-223,-1-1-340,0 11 0,1-10 0,-1 8 1,0-4-1,-1-5 0,-1 0 0,-4-1-338,-1-1 1,-2-1-1,-4-6 1,-3-1 572,-6-2 0,-5-5 0,-13 2 0</inkml:trace>
  <inkml:trace contextRef="#ctx0" brushRef="#br0">12424 13047 11928,'0'-26'0,"3"-1"0,6 2 0,8 3 0,9 2 0,5 3 0,4-1 834,4 2 1,1 5-1,0 4 1,1 1 0,2 3-835,2 1 0,11 8 0,-1 2 0</inkml:trace>
  <inkml:trace contextRef="#ctx0" brushRef="#br0">14730 7397 8309,'-14'-11'0,"3"-2"0,2-2-113,4 0 0,5 6 0,5 2 0,4 1 303,2 3 1,1 3-1,-1 3 1,-4 3 0,-1 1-1,-2 4 69,2 1 0,-3 1 1,5 0-1,-1 1 1,1-3-1,2 0 1,2-2-79,1 1 1,5 2-1,1 1 1,0 1-1,2-1 1,-2 0-16,1 1 0,3 3 0,0 3 1,2 0-1,1 2 0,0 1-113,-4-1 1,6 0 0,-4 5 0,-2-1 0,0 1-1,-3 0 1,1-1 95,-4 1 1,3 0 0,-1-2 0,0-1 0,-1-2-1,1 0 53,-1-1 0,-1 4 1,0-4-1,3 1 1,1-1-1,0 1 1,1 0-65,3 2 1,1 8-1,2-5 1,-1 1 0,1 2-1,-2-1-66,-3 2 0,2 2 0,-5-3 0,1 1 0,-1-2 0,-1-1-78,1-1 1,-3 4 0,6 0 0,1-1 0,0-1 0,1 0 0,1 0 136,-1 1 1,0-5 0,2 6-1,1-3 1,-2-1 0,-1 0-1,-4-2 52,0-3 0,2 3 0,-4-3 0,-2 4 0,0 2 0,-1 1-119,-2 2 1,4 2-1,-8-2 1,1 3 0,0 3-1,-2 0 1,-1 3 40,1 2 1,-4-4-1,3 7 1,1-3-1,-1 1 1,2 3-8,-1 2 1,3-5 0,-3 0-1,1-5 1,-2-2 0,0 1-1,-1 1 53,0 2 0,0 0 0,-3 0 0,2 0 0,-2 0 1,-2 0-1,-1 0 15,0 0 1,0 1 0,0 2 0,0 2 0,0-2 0,0 0 0,0 0-154,0 1 1,0 5 0,0-3 0,2 0 0,1 1 0,1-1 52,-1 0 1,-2-2-1,-1-4 1,0 0-1,0 0 1,-1-1 0,-2-2 176,-1-2 0,-2-1 1,3 3-1,-2-1 1,1 0-1,-1 1 0,1 1-190,1 4 1,-3 0 0,2-2 0,-1 0 0,1 2 0,-1-1-110,2-1 1,-3 3 0,2-6 0,-1 3 0,1 2 0,-2-4 0,0 1 84,0-1 1,-3-2-1,3-2 1,0-2-1,-1-2 1,0 0-1,-4-1 299,-1 2 1,1 0 0,0-2 0,2 0 0,0 4 0,1-1-232,-1 1 0,1 2 1,-2-3-1,3-1 0,-1 0 1,1 0-1,-2-2-368,1 0 0,-3 2 0,2 0 0,-3-2 0,0 0 0,2-3 0,1-1 364,-2-2 0,0 2 0,-3-5 1,1 3-1,0-3 0,-1 1 120,1 0 0,1-5 0,2 3 1,1 1-1,-2 0 0,1 1 0,0-2-287,1 1 0,1 0 0,-2 6 0,1-3 0,0-1 0,0 2-760,0 1 720,1 2 0,-6 0 0,1-1 0,0-1 0,-1 1 0,2-3 189,4 1 1,-4 3 0,3-8-1,-3 0 1,-1 0 0,-1-2 0,2-2 218,4-2 0,-4 0 0,4 1 1,-1-1-1,0 0 0,1 2 1,-1 1-445,0 2 0,1 0 0,-2-3 0,1 2 0,-1 4 0,-1 1 38,3 1 0,-7-1 0,3 4 0,-1 0 0,-4-3 0,2-1 0,1 2 191,0 1 1,2-4 0,2-3 0,1-2-1,-1 0 1,-2 2 0,-1-2 107,-1-1 1,2-6 0,2 0-1,1 1 1,-1 2 0,-1 2-188,3-1 0,-4-1 0,3-2 0,-1-1 0,-1 1 0,2 2 0,-1 2-105,-2-1 0,-1 0 0,-1 1 0,1-1 0,1 0 0,2 1 0,1-1 83,-1 0 1,-1 1-1,1-3 1,1 0 0,0-2-1,0-1 23,0 0 1,5 4 0,-5-3 0,0 2 0,0 1-223,0-3 1,5 3 0,-5-3 0,0 3 23,2 1 1,-1-1 0,5-2 0,-3-1 0,-1 2 0,-2 0 37,2 3 0,-4-1 0,5-1 0,0-2 1,-1-1-1,0 0-427,-4-2 0,-1 4 0,1-5-1789,2 1 1,0-2 184,9 3 0,-2-5 0,11 3 2190,2 0 0,6-4 0,4 4 0</inkml:trace>
  <inkml:trace contextRef="#ctx0" brushRef="#br0">14916 14127 7959,'-13'-6'-191,"4"4"461,0-2 0,5 2 0,-4 4 0,1 1 0,1 3 0,0 1 615,3 4 0,0 0 1,0 3-1,-1-1 1,1 0-1,1 1 1,2 1-351,0 2 0,6-2 0,3 1 1,5-4-1,3-4 0,6-2-736,2-3 0,3-2 0,3-1 0,5-1 0,2-2 0,2-3 0,-1-2-896,-4-2 1,2-2 0,-4-1 1096,1-1 0,-5 1 0,4 0 0</inkml:trace>
  <inkml:trace contextRef="#ctx0" brushRef="#br0">14996 7503 25259,'-7'-6'-1783,"-3"-1"1,4-5 0,0 2 1603,0 1 1,0 6 0,4-2 0,2 5-1,5 5 301,1 4 0,6-2 0,-2 2 0,5 0 0,4 0 0,2 0 0,3 0 0,1-1 0,0 0 0,-1-1 87,-2 1 0,-1-4 0,1 3 0,-6 1 0,-4-2 1,-5 1-458,-1 1 1,-1-4-1,-7 5 1,-4 1 0,-7 2-1,-8 1 482,-4 1 0,-3-1 0,-2 0 1,-1 1-1,3-1 0,4 0 992,7 1-1363,2 5 1,3-9 0,3 4 0,5-2-1,2-1 1,4 1 254,2-3 1,5 1-1,9-4 1,4 0 0,3 0-1,2-1 1,-1-1-104,1 1 0,1 1 1,0-4-1,0 3 1,-2-1-1,-3 1 1,-2 1-225,-3 1 0,-3 2 0,-3 4 1,-4 2-1,-3 1 118,-4 2 1,-5 0 0,-2-3-1,-3 1 1,-3 2 0,-1-2-1,1 0 358,0 2 1,5-7 0,-1 2 0,2-1 0,5 0 0,4-1-187,6-2 1,9 2 0,4-5-1,4 0 1,6 1 0,2-1-303,0 0 1,4 0 0,-2-2 0,1 4-1,1 0 1,-2 1 0,-1 2 0,-5 1-274,-3 1 1,-5 5 0,-9-1-1,-1 1 1,-3 0 0,-5 1 530,-2 2 0,-8-3 0,-4 4 0,-5 0 0,-4 0 0,-1-1 0,1-2 321,3-2 1,1-3 0,3 0 0,2-2 0,2-2 0,2-1 0,5 0-240,4-2 1,6 3-1,9-4 1,5 0-1,7 2 1,4-2-249,0 0 0,7 2 0,-4-2 0,1 2 0,-1 2 0,-3 2-181,-3 1 0,-9 1 0,-4 0 0,-3 3 1,-4 1-1,-2-2 0,-4 0 0,-4 0 192,-1 2 0,-6 1 0,-3-2 0,-2 0 0,-3 0 0,1-2 417,0-2 1,4-1 0,1-2-1,2-1 1,5 0 0,2 0 0,7-2-137,4-1 0,-1 3 0,12-5 0,0-1 0,4 0 0,3 0 0,1 3-424,-2 2 0,-1-4 0,-1 5 0,0 0 0,-2 1 0,-3 2-189,-4 3 0,-5 1 0,-4-1 1,-4 1-1,-4 3 0,-1 1 0,-1-1 405,-4-3 0,-2 1 0,-7-1 0,0 2 1,-1-2-1,0-1 0,3-2 579,0 0 1,2 1 0,1-1 0,5 0-1,4 1-481,4-1 1,3 0 0,10-1 0,2-1 0,6-3 0,2 3-306,2 1 1,1-1 0,-3 1-1,-2 0 1,-1 3 0,-4 1 0,0 2-1,-6 0-30,-3-2 1,-5 3 0,-6-1 0,0-2-1,-2-1 1,-2-1 547,-5-1 1,-4 3 0,-4-1-1,-2-3 1,0 0 0,0 0-44,2 1 0,-2 0 1,1 0-1,2-1 1,1-1-1,3-2 1,2 2-1,2 4-303,3 3 1,0 0-1,5-3 1,2 1 0,1 3-1,2 2-151,3 3 1,-1 1 0,4 1-1,-2 1 1,1-2 0,2-1 0,1-3-908,0-2 1073,1 5 0,-5-10 1,0 6-1,-1-3 1,0 1-1,-4-2 117,-2-1 1,-2-1-1,-2 0 1,-2 3-1,-7 0 1,-5 1 0,-8 0 419,-5 0 1,-4 4-1,-4-4 1,3 0-1,2-1 1,2 3 723,2 0-1174,7-3 0,2 3 0,5-3 0,3 0 0,2 1 0,4 0-328,4 0 0,2-1 0,5-3 0,6-1 0,6-1 1,4-2 23,6-1 1,-1 0 0,5 4 0,1 1 0,1-1 0,0 0 0,-3 2 205,-3 3 1,-7-2 0,-3 5 0,-5 0 0,-4-1-1,-4 4 1,-4 3 224,-1 4 1,-10 1-1,-5 5 1,-4-2 0,-5-1-1,-3 0 166,-4 3 0,3-3 1,-3 0-1,4-3 1,4-4-1,2-4-183,2 1 1,-4-3-1,7-1 1,3 1 0,4-2-1,3 2 1,3 0-330,1 3 0,2-4 0,2 2 0,4 2 0,6 1 0,6 2 0,2 0-206,4-1 1,6 4-1,1-2 1,-2-3 0,-1-1-1,-2-3 236,-4-4 0,-3 3 0,-6-3 0,-1 0 0,-3-2 0,-4-1 417,-4 4 0,-11-6 0,-5 3 1,-4 0-1,-5-2 0,-3 3 1,-2-1 232,-2 0 0,-1-2 0,6 2 0,-1 1 0,2 2 0,3-2-471,4-1 0,3-2 1,2 1-1,1-1 0,3 0 1,5 1-239,2-1 0,2 0 1,0 1-1,2-1 0,2 0 1,5 1-23,3-1 0,3-4 0,1 0 1,2 1-1,-2 2 0,-1 1 1,-3 1 263,-3-1 0,2 0 0,-3 1 0,-1-1 0,-2 2 1,-4 1 93,-1 2 1,-1 4 0,-4-3-1,-5 2 1,-6 1 0,-7 0 128,-2 1 1,3-3 0,0 3 0,-2-6 0,-1-2 0,-2-2 0,1 1-15,-1-1 1,0-1 0,2-2 0,1-1-1,4 0 1,2 0 0,4-2-302,4-1 0,7 5 0,-1-2 0,2 4 1,4 3-1,2 3-340,5 2 1,7 1-1,4 5 1,-1 0-1,2-1 1,-1 0-1,3-3-35,-3-1 1,4-4 0,-6 3 0,-2 0 0,-3-2 0,-4 0 770,-4-3 0,1-1 1,-3-1-1,-5 0 1,-5 3-1,-7 0 1,-5 1 190,-8 1 1,1-4-1,-7 3 1,2-2 0,-1 1-1,-1 0-273,0 0 0,1 2 0,2 0 0,-1 0 0,1 2 0,4 0-425,4 3 0,-2-4 0,6 1 0,2 0 0,2-2 0,6 0-376,3-2 1,4-3 0,2-2-1,4-1 227,3-3 1,4-5 0,2 2 494,-1-4 0,-6 5 1,-5 3-1,-8 3 0,-9 3 73,-4 3 1,-5-2-1,-5 5 1,-6-1-1,-2 1 1,-6 1-1,-1 1 26,-2-1 1,-7-6-1,2 2 1,3-3-1,0-2 1,7-1-9,4-3 0,4 1 0,8-6 0,3 1 0,4-1 0,3 1 0,2-1-494,-1 2 0,7-3 0,3 6 0,2 1 0,2 2-294,0 2 0,6 0 0,3 3 1,4 0-1,5 0 0,6-2 1,4-4-559,3-2 0,6 3 0,-1-5 1,2 2-1,2 2 0,0 4 1096,0 5 0,0 11 0,0 3 0</inkml:trace>
  <inkml:trace contextRef="#ctx0" brushRef="#br0">15570 9716 15164,'9'-12'0,"-2"1"0,0 4 137,1 1 0,-4-3 0,4 3-47,-3-1 1,0 2 0,-7-2 0,-2 1-1,-6 3 1,-5 2 0,-3 1 649,2 0 0,1 0 0,2 0 0,-1 0 0,1 1 0,0 2 0,-1 1 0,1-1-257,0-1 1,4-2 0,0-2 0,0-2-1,0-3 1,0-4 0,-1 1 30,-2-1 0,-1-8 0,-1 6 0,1-2 0,-2 0 1,-1 2-232,-2 0 1,-4 1-1,3 3 1,-1 3 0,0 1-1,-1 1 1,-1 1-42,1 2 1,-4 2-1,4 2 1,-1 1-1,0 1 1,-2-1-122,-1 1 0,1-1 0,-1-2 0,-3 1 0,0 1 0,-1-1-121,3-1 0,-1-2 0,0 0 0,-1 0 0,0 0 0,-1 0 0,-1 0 0,5-2 0,-6-1 0,3-1 0,1 1 0,0 1 0,1 2 0,-3 0 0,0 0 0,-2 2 0,1 1 0,2 3 0,1 1 0,1 3 0,-6 1 0,0-1 0,-1-1 0,1 1 0,2 2 0,2 2 0,1-1 0,-1 0 0,-1-1 0,-3-2 0,1-1 0,0 0 0,0-1 0,-6 2 0,3-4 0,-2 0 0,1 1 0,-2-1 0,-2 0 0,1 3 0,1-3 0,0 0 0,-3 1 0,-5-1 0,-2 0 0,4 4 0,-1-2 0,2 1 0,2 0 0,-1 1 0,-1 0 0,2-1 0,-6 3 0,9-3 0,2 3 0,-1 1 0,4-1 0,-1-3 0,-3 3 0,5-3 0,2 2 0,-1 3 0,2-1 0,1 0 0,-5-4 0,8 0 0,0 2 0,-1 0 0,0 4 0,-2 3 0,1-3 0,-1 4 0,0-4 0,-1 1 0,-1 3 0,-4 1 0,-1-1 0,6 3 0,0-3 0,4 2 0,2 1 0,0 0 0,1-1 0,2-2 0,1 4 0,6-6 0,2 0 0,2-1 0,1 0 0,-1 2 0,5 0 0,-1-5 0,2 0 0,2 1 0,0-1 0,0 0 0,0 5 0,2 0 0,1-2 0,3 1 0,1-1 0,4 2 0,0-1 0,3-2 0,-1 2 0,0 0 0,2 0 0,3-1 0,4 2 0,9-4 0,3 4 0,3-3 0,3-2 0,6-1 0,5-3 0,2 1 0,0-4 0,2 0 0,1 0 0,2-1 0,-2-1 0,-1 1 0,-1 3 0,-1-3 0,-1-1 0,-2 1 0,-1 1 0,1 1 0,2-2 0,1 2 0,1 0 0,-1-1 0,0 2 0,1-1 0,-1-4 0,0 3 0,1-6 0,1 0 0,1 0 0,3 0 0,2 0 0,-8 0 0,5 0 0,1 0 0,0-2 0,1 0 0,-1-3 0,-4-5 0,4 2 0,-1-1 0,-1 2 0,1 0 0,0 1 0,0 0 0,1-5 0,-3 4 0,2 0 0,-3 1 0,-3 1 0,-3 1 0,-1-7 0,6 4 0,-1-2 0,0 0 0,-1 0 0,-3 2 0,3-5 0,-3 3 0,3-1 0,1-1 0,-1 3 0,0-4 0,1-5 0,-9 3 0,7-4 0,-5 2 0,0-1 0,1-2 0,3-2 0,-2 4 0,1-6 0,-1 1 0,1 0 0,0 0 0,0-1 0,-1 3 0,-3-5 0,-5 2 0,-1 0 0,-2-1 0,-3 3 0,-1 2 0,-2-5 0,-6 2 0,-1-2 0,-4 1 0,0 1 0,-4-2 0,-1-1 0,-2-2 0,-1 0 0,-2 1 0,-1-1 0,0 0 0,-2 1 0,4-1 0,-7 2 0,-1 1 0,0 3 0,0 1 0,2 0 0,-2 1 0,-3-3 0,-5 4 0,-2 2 0,-2 1 0,0 2 0,-1 0 0,-7 1 0,-1 1 0,2 2 0,0 1 0,-2-1 0,-4 1 0,-3 2 0,2-4 0,1 3 0,-3-2 0,-3 0 0,-3 0 0,1 1 0,-4-3 0,-1 2 0,-5-3 0,-5-1 0,-4-1 0,-3 1 0,-1 1 0,1 2 0,-1 1 0,-2 0 0,-7 2 0,-5 2 0,-7 4 0,-1 1 0,36 0 0,-1 0 0,0 0 0,0 0 0,-2 0 0,0 0 0,-2 0 0,0 1 0,0 1 0,0 1 0,1 0 0,0 1 0,-2 2 0,1 1 0,1 0 0,0 0 0,-1-1 0,-1 1 0,1 0 0,1-1 0,-1 1 0,0 0 0,5-3 0,1 0 0,-30 5 0,6 2 0,3 1 0,4 1 0,6 0-725,9 1 0,7-1 0,11 0 1,4 1-1,5 0 444,4 4 1,9 3-1,8 5 1</inkml:trace>
  <inkml:trace contextRef="#ctx0" brushRef="#br0">16769 9942 13690,'-13'-21'0,"0"4"1006,-1 2 0,2 6 1,2 1 2398,1 3-2697,6 0 1,3 5 0,12 0 0,7 2-1,12 1 1,9 2-184,11 3 0,15-1 0,7 4 0,-33-7 0,2-1 0,3 0 0,1 0 0,4-1 0,1-1-293,4 0 0,1-1 0,10 1 1,1-2-1,4 1 0,1 0 1,1 0-1,0-1 0,3-1 1,-1-1-1,-23 1 0,0 0 1,0-1-245,2 1 1,1-1 0,0 1 0,3-1 0,0 0 0,1 1 0,1 1 0,0 0 0,1 0 0,-1 0 0,1-1 0,0 1 0,1 0-1,0 0 1,1 0 0,-2 0 0,1 1 0,0-1 0,0 2 0,1-1 0,0 1-47,0 0 0,-1 1 0,1-1 0,-3 1 0,0 1 1,1 0-1,-1 0 0,1 2 0,0-1 0,-1-1 0,0 1 1,-1-1-1,-1 0 0,0 0 0,-1 0 0,2 0 1,0 0-1,0 1 0,-3 0 0,0 1 0,0 0 12,0 0 0,0 1 0,0 0 1,-4-1-1,0 0 0,-1 0 1,24 4-1,0 0 0,-4-2 1,0-1-1,-2 0 0,-2-1 1,-3-1-1,-2 0 121,-1 2 0,0-1 0,-5-1 0,-1-1 0,-1 1 0,0 0 1,-3-1-1,-1 1 0,-2-1 0,0 0 0,-3 1 0,0-1-10,-1 1 1,0 0 0,-5-3-1,0 1 1,32 2 0,-4-2 0,-5-2-1,-4 0 1,-5 0-590,-4 0 0,-8 0 0,-6 0 0,-3 0 0,-4 0 0,-4 0 0,-6 0-4484,-3 0 5008,-8 0 0,-1 4 0,-6 5 0</inkml:trace>
  <inkml:trace contextRef="#ctx0" brushRef="#br0">23914 9662 29123,'14'-21'-1199,"-5"8"0,-2 10 0,-1 6 1108,-3 6 0,-2 7 0,-1 4 0,0 0 0,-1 5 0,-4 4 484,-4 2 0,-2 6 0,-3-2 0,1 4 1,0 1-1,-1 0 0,2-2-602,4-2 0,-3-4 1,7-6-1,-1-4 0,1-5 1,-1-2 121,2-1 1,1-8 0,-1-8 0,-2-10 5,2-9 1,-4-8 0,-1-5-1,1-3 1,2-6 0,4-2-1119,1 0 789,0-12 0,1 14 1,2-6-1,3 7 1,2 3-1,2 3 709,2 5 0,1 9 0,1 4 0,-1 5 0,0 4 0,1 5 0,-1 2 313,0 2 1,7 2-1,0 4 1,1 5 0,-2 7-1,-1 2-468,0-1 1,-2 4 0,-6 0 0,-2 0 0,-2 1-1,-3-2-291,-2 2 0,-1-5 1,0 0-1,-1-2 1,-2-2-1,-3-5 1,0-1-157,0-2 715,2-4 0,10 3 0,2-7 0,6-2 1,2-2-1,2 2 0,-2 2 103,-1 1 1,-2 1 0,-1 4 0,-3 4 0,-6 2-516,-6 3 0,-6 4 0,-9 1 0,-5 2 0,-7 2 0,-4 1 0,0-2 0,-3 2 0,6-5 0,3 0 0,4 1 0,8-4 0,5-1-1019,7-2 1,4 0 0,6 1 0,10-1 0,14 0 0,14-1 1430,11-3 0,6-3 0,5-6 1</inkml:trace>
  <inkml:trace contextRef="#ctx0" brushRef="#br0">24408 10129 14822,'-14'-31'0,"2"1"4063,3 5 0,5 10-3353,8 11 0,4 1 1,5 0-1,2-3 0,3 0 1,4 0-1,5 3-790,4 1 1,-2 2 0,7 0 0,1 0 0,1 0 0,1 0 0,-2 0-1668,-1 0 1,-4 0 0,1 0 0,-8 0 0,-4 0 1340,-5 0 0,-4-1 0,-8-2 2601,-8-2 1,-7-3-1,-2 2-184,0-2 0,7 5 1,6-1-1,9 2-1909,7 2 1,2 5 0,7 1-1,3 0 1,0 0 0,0-3 0,-1 0-103,0 1 0,-5-3 0,-1 4 0,-2-4-709,-3-1 0,-8-1 1,-10-4-1,-8-2 1039,-7 0 1,0 1-1,3 6 1,1 0-115,0 0 0,5 1 0,5 4 0,8 4 0,8 1 0,11 0 1,10-2-217,10-2 0,7-2 0,2-4 0,0 0 0,1 0 0,-3-1 0,-2-4 0,-3-4 0,-7-7 0,-5-2 0,-6 0 0,-6 1-403,-3-1 1,-2-4 0,-8 4-1,-5 2 1,-2 1 689,-2 1 0,0 9 1,-2 6-1,-1 11 1,-3 12-1,0 11 1,2 14-4928,5 10 0,5 11 4439,8 1 1,-3-33 0,3 1 0,0-2 0,0 0 0</inkml:trace>
  <inkml:trace contextRef="#ctx0" brushRef="#br0">14463 17405 21553,'-13'-6'0,"0"-3"-1604,-1-2 0,7-3 1,2 1-1773,4 0 3144,1-7 1,12 6 0,3-6 0</inkml:trace>
  <inkml:trace contextRef="#ctx0" brushRef="#br0">14463 17232 31912,'19'-19'-914,"-4"2"1,3-3 0,-2-2 0,1-1 0,0-2 0,-2 1 797,-4-1 0,-1-4 0,-4-2 0,0 1 0,0 2 0,-3 1 0,-2 1 217,-1-1 0,-6 6 0,-4 3 0,-6 4 0,-7 0 0,-5 2 230,-7 3 0,-4 4 0,-16 5 0,-8 1 1,-8 2-1,31 0 0,0 1-180,-4 2 1,-1 0-1,-1 2 1,0 1-1,-10 4 1,-1 2-1,2 0 1,-1 1-1,1 0 1,-1 2-1,1 0 1,1 1-32,-1 0 0,1 2 0,1 0 0,1 2 1,2 5-1,1 2 0,3 0 0,3 2 0,5 0 1,2 1-1,4 2 0,2 1 0,3 2 0,4 1 1,1 4-1,4 2 0,3 0 0,4 0 0,5 2 1,2-1-121,2 0 0,6-1 0,7-3 0,6-1 0,6-1 0,5-2 0,9-3 0,5-3 0,8-3 0,5-5 0,8-2 0,4-4 0,-17-7 0,1-2 0,1-1 0,4 0 0,1-2 0,2-1 0,4 0 0,2-3 0,1 0 0,2 0 0,0-1 0,0-1 0,2 0 0,0-1 0,1-1 0,-1 0 0,0-2 0,0 0 0,-2 0 0,1-1 0,-2-1 0,-1 0 0,-1-1 0,0-1 0,-2 1 0,-1-2 0,-1 0 0,-1-1 0,0-1 0,-2 0 0,-4-1 0,-1-1 0,-1-1 0,17-7 0,-2-2 0,-6-1 0,-4-1 0,-5-1 0,-4-3 0,-7 1 0,-4-3 0,-5-1 0,-5-1 0,-5-1 0,-4 0 0,9-36 0,-22 33 0,-6-1 0,-2 0 0,-5 0 0,-6-1 0,-5 1 0,-6-3 0,-5 1 0,-4 0 0,-4 3 0,-6 0 0,-3 2 0,-7 3 0,-3 2 0,-4 5 0,-2 3 0,-1 1 0,-1 3 0,-2 4 0,1 2 0,2 3 0,0 3-540,1 2 1,0 2 0,6 2 0,0 1 0,5 3 0,1 3 0,5 2 0,3 3 0,4 1 0,4 2 0,-20 16-2384,13 1 0,22 7 2923,11 5 0,0 7 0,2-4 0</inkml:trace>
  <inkml:trace contextRef="#ctx0" brushRef="#br0">15250 17512 9603,'-8'-37'0,"4"4"1468,2 7 1,8 8 0,5 2 0,5 4-423,6 3 0,15 1 0,11-2 0,9 1 0,14-1 0,-32 4 0,1 0 0,4 0 0,1 0-596,1 1 0,1 1 0,2 1 0,1 0 0,5 3 0,1 0 0,3 0 0,1 0 0,2 0 0,0 0 0,5 0 0,0 0-244,2 0 0,1 0 0,-3 2 1,1 1-1,3-1 0,1 0 0,-1 0 1,-1-1-1,0 0 0,-1-2 0,4 0 1,-1-1-207,1 0 0,1 0 0,-23-1 0,0-1 0,1 0 0,2 2 0,0-1 0,1 0 0,3-3 0,0 0 0,1 0 0,2-1 0,0-1 0,2 1 0,3-2 0,2 1 0,-1-1 0,3 1 0,1-1 0,0 0 0,1 0 0,0 0 0,0 0 0,1 0 0,0 1 0,-1 0 0,1 0 0,-1 0 0,1 0 0,-1 1 0,1-1 0,0 1 0,0 0 0,1-1 0,-1 1 0,0-1 0,0 1 0,0 0 0,1-1 0,-1 2 0,0-1 0,-1 0 0,1 1 0,-1 0 0,0-1 0,0 1 0,-1 1 0,-1 0 0,0 1 0,0-1 0,1 1 0,-1-1 0,0 0 0,-2-1 0,0 1 0,-1-1 0,-2 1 0,1-1 0,-2 0 0,-1 0 0,-1 0 0,0 1 0,-5 1 0,0 0 0,-1 0 0,1 1 0,0 0 0,0-1 0,-1 0 0,0 0 0,-1 0 0,-2 1 0,-1-1 0,0 1 0,22-3 0,-1 0 0,-7 0 0,-2 0 0,-4 0 0,-2-1 0,-1 0 0,-1 1 0,-9-1 0,-1 0 0,-2 1 0,-2-1 0,-3 0 0,-1 1 0,29-8-116,-8 1 0,-10 1 0,-5 2 1,-4 2-1,-4 1 0,-5 1-1713,-3 0 0,3 2 0,3 5 1829,5 4 0,1-5 0,4 8 0,-5 4 0</inkml:trace>
  <inkml:trace contextRef="#ctx0" brushRef="#br0">24474 15913 12950,'9'-23'0,"-2"1"0,-1 3 1047,-3 3 0,-1 10 0,-2 7-820,0 11 1,0 6 0,-2 7 0,-1 2 0,-1 5-1,-1 5 1,0 5 183,-4 2 0,1-2 0,-1 2 0,1-2 0,-1-3 0,1 0-356,2-3 0,-3-5 0,5-9 0,1-4 0,2-4 86,1 0 0,0-8 1,0-6-1,0-8 1,0-5-1,0-5-227,0-4 0,0-5 0,0-4 0,-2-6 1,-1-6-1,-1-4 0,1-2 7,1 0 0,2 6 0,0 0 1,0 5-1,0 5 0,0 5 75,0 7 0,0 5 0,2 4 0,2 3 0,5 5 0,3 4 336,1 4 1,1 2 0,-1 5-1,0-1 1,0 3 0,1 4-21,-1-1 1,-1 3 0,-2-1-1,-2-2 1,-1 0 0,-1 1 304,0 0 1,-2 1 0,-4-4 546,0-1-1073,0-6 1,2-1 0,2-6-356,5 0 1,2 2 0,-2 2 0,-5 5 0,-3 3-41,-1 1 0,0 1 1,0-1-1,0 0 1,0 1-1,0-1-54,0 0 1,0 1 0,0-1 0,2-1 0,1-2 0,3-3-537,1-1 1,2 5-1,4-2 1,1 1-1,1 0 1,1-1 429,2 2 0,4-4 1,-3 0-1,0 1 1,1-2-1,-3 0 0,1-3 622,0-2 0,1-1 1,-2 0-1,0-1 0,0-4 1,-3-2 1479,0-1 0,-1-5 1,0 1-1,1-4 0,-1 0 1,0 1-420,1 1 0,1 1 0,1 1 1,2 2-1,-2 3 0,-1-1 1,-2 2-1220,0 0 0,1 2 0,0 4 0,3 0 0,2 0 0,2 0 0,2 0 0,3 0 0,2 0 0,3 0 0,3 0 0,2 0 0,-2 0 0,-2 0 0,4 0 0,-5 0 0,-2-2 0,-2-2 0,-5-5 0,-4-3 0,-3-1 0,-3 0 0,-2-2 0,-1-2 0,0 0 0,-2 0 0,1 8 0,-5 7-927,1 4 0,8 12 0,0 11 0,6 8 0,5 10 0,7 5 943,4 7 0,-8-26 1,1-2-1,22 27 0</inkml:trace>
  <inkml:trace contextRef="#ctx0" brushRef="#br0">2546 13141 8336,'-13'0'101,"-1"0"1,7-2-1,4-1 1,7-3-1,11-3 1,10-4-1,11-5 1,7-1-1,6-2 1,3 2-1,1 0 1,0 2 1262,1 3 1,-7 2 0,-4 1 0,-4 4-1,-5 1 1,-3 3 0,-6 2-372,-6 1 0,-9 0 1,-4 1-1,-4 4-1523,-8 3 0,-4 4 1,-4 2-1,1-1 1,0 0-1,1 1-191,3-1 0,3 2 1,6 1-1,1 2 0,4-2 721,4-1 0,14-2 0,6 1 0</inkml:trace>
  <inkml:trace contextRef="#ctx0" brushRef="#br0">3119 13101 8324,'-37'-15'1389,"-3"-1"0,2 4 0,4 10 0,8 14 0,4 10 15,2 8 0,-3-1 0,-2 7 1,1 3-1,2 3 0,-1 9 1,-3 5-1048,0 6 0,-1 8 0,14-34 0,-1 0 1,1 2-1,0 0 0,-1 1 0,1 0 0,0 0 1,1-1-726,-10 32 1,-2-3 0,5-10 0,-2-2 0,-3-3 0,1-5 0,-3-1-1600,0-3 1,5-1 0,-9-4 0,-1-1 0,0-3 1883,-1-1 0,-5-2 1,2-4-1</inkml:trace>
  <inkml:trace contextRef="#ctx0" brushRef="#br0">1386 15366 7689,'-20'14'0,"-6"-1"0,6 0 0</inkml:trace>
  <inkml:trace contextRef="#ctx0" brushRef="#br0">1613 15233 7986,'-13'-9'0,"-1"0"0,1 6 0,6 3 0,1 8 0</inkml:trace>
  <inkml:trace contextRef="#ctx0" brushRef="#br0">1640 15246 9061,'7'-13'623,"-3"0"0,-2 4 0,-2 0 0,0-2 802,0 0 1,0-3 0,0 1 0,0 0-1,0-1 845,0 1 1,0 7-1,0 8 1,0 9-2142,0 10 1,-5 15 0,1 5-1,0 5 1,-1 4 0,1 2 0,-1 3-130,-1 3 0,5-2 0,-4 5 0,4-2-43,1-3 0,1-5 0,2-4-1093,2-1 0,5-2 0,-1-5 0,1-4 0,-1-5 0,-3-6 0,-1-7 1136,-1-2 0,1-7 0,-5-2 0</inkml:trace>
  <inkml:trace contextRef="#ctx0" brushRef="#br0">1466 15766 8045,'-9'-34'0,"-1"3"0,1 4 0,2 5 0,4 4 6082,1 3-5108,8 8 1,8 1 0,6 6 0,4 0 0,3 0 0,7 0 0,6 0-1083,4 0 0,7 0 1,-3 0 107,4 0 0,2 6 0,-1 1 0</inkml:trace>
  <inkml:trace contextRef="#ctx0" brushRef="#br0">2119 15273 8005,'-20'-25'0,"1"8"0,13 3 0,6 15 1228,7 5 1,0 7 0,2 7 0,2 2-1,0 5 1,3 4 0,-1 3 0,2 1 409,3-1 0,-2 5 1,5-4-1,-2 2 0,-1 0 1,0-4-2491,-1-5 1,1 0 0,-5-10 0,1-3-422,-1-5 0,-7-10 0,-6-9 0,-7-4 0,-5-3 1,-2-2-1,1 2 2555,0 1 1,1 1 0,2 1 0,2 0-129,2-1 1,3 7 0,8 3 0,5 2 0,5 4-1,6 2 1,1 3-1138,2 1 1,8 4 0,-4-3 0,3 2 0,2 3 0,-2-2-1477,2-4 0,-5 3 0,3-7 0,-4 1 0,-5-1 0,-4 1 54,-4-2 1,-8-6 0,-6-3-1,-7-2 1,-6-2 0,-4-3-1,-2-2 1166,-2 1 0,5-2 0,-3 7 0,1-1 1,2 0 2160,4 1 0,6 6 0,12 0 0,6 6 1,5 6-408,4 2 0,1 3 0,5-1 0,0 2 1,-1 1-1,1 2-3112,0-2 0,-1-1 0,1-2 1,-2-1-1,-1-1 0,-3-4 1597,-2-1 0,5-2 0,-4-4 0</inkml:trace>
  <inkml:trace contextRef="#ctx0" brushRef="#br0">2973 15646 7955,'-5'-18'1397,"1"1"1,-1-1 0,5 4-1,0 1-667,0 0 0,2 1 1,2 3-1,5 5 1,4 2-1,4 4 1,2 2-1,2 5-279,2 3 1,3 1 0,0 0 0,1-1-1,0-1 1,-2-2 0,-3-1 0,-4 0-3026,-3-4 1,-4-4 0,-3-4 2510,-8-5 1,-5-3-1,-5-1 1,3-1-1,1 1 1,1 0 1700,-1-1 0,6 1 1,2 1-1,10 2 0,10 3 1,6 1-984,3 3 1,16 3 0,5 4-1,8 5 1,6 3 0,-1 1-656,1 0 0,5 4 0,-8-2 0,1-4 0,3 1 0,1 0 0,3 1 0,-33-8 0,1-2 0,35 3 0</inkml:trace>
  <inkml:trace contextRef="#ctx0" brushRef="#br0">2759 7423 7965,'14'8'0,"0"-4"0,3-2 0,1-2 215,-2 0 1,-1 0 0,-2 0 0,0 0 0,1-2 0,-1-1-1,0-1 1,-1-1 0,-1-1 371,-3-3 0,-6-2 0,-1-3 0,-7-1 1,-5-2-1,-10-6 0,-7-2-448,-8-1 0,-19-7 0,-10-4 0,28 16 0,-1-1 1,-5-3-1,-2 0 0,-1-2 0,-1-1 0,-3-2 0,-1-1-240,-1-1 1,-1-1-1,3 3 1,-1-1-1,-3-2 1,0-2-1,1 2 1,1 0 0,3 2-1,0 1 1,2 0-1,0 1-1541,0 0 0,0 1 1638,5 5 1,0 1 0,-4-7 0,0 1 0,6 6 0,1 0 0,3 1 0,0 0-1,3 2 1,1 0 0,-25-14 78,6 5 1,8 4 0,12 11 0,4 1 0,6 2 454,8 1-978,-1 6 0,14-3 0,2 6 1,10 0-1,12 2 448,10 2 0,1-2 0,11 3 0</inkml:trace>
  <inkml:trace contextRef="#ctx0" brushRef="#br0">1426 5104 9534,'6'-25'0,"2"3"116,-1 4 1,3 8 645,-5 1 0,-2 6 0,-8 0 0,-3 4 0,-4 5 0,-2 2 0,1 1-84,0-2 1,1 5 0,1-3 0,3 1 0,-1 1 0,0-3-546,0 3 1,6 1 0,-2 2 0,4 3 0,1 2-1,0 2 1,0 2-1190,0 3 0,0 0 0,1-1 0,2-1 1,3-3 1076,2-2 0,7 5 0,5-3 0</inkml:trace>
  <inkml:trace contextRef="#ctx0" brushRef="#br0">1440 5078 8590,'-8'-40'0,"4"-2"0,2 5 485,2 6 1,0 7-619,0 11 0,0 7 0,0 6 1,2 8 194,2 3 1,5 4 0,7 0 0,5 1 0,4-1-1,8 1 706,4-1 0,9 0 0,1-2 1</inkml:trace>
  <inkml:trace contextRef="#ctx0" brushRef="#br0">2133 4851 30172,'-6'-38'-1967,"-3"1"1,-3 1 0,-1 0 0,-2 4 0,-1 4 2302,-2 4 0,-1 9 0,2 0 0,0 7 0,0 2 0,1 3 0,1 3-402,2 4 0,-3 11 0,8 12 1,1 7-1,2 6 0,4 4-574,1 5 0,12 9 1,6 4-1,5 3 1,5 2-1,0-2 1,1-2-145,-4 0 1,-7-9-1,-1 0 1,-3-10 0,-7-7-1,-8-7 1,-11-8 1087,-9-9 1,-9-7 0,-2-13 0,-2-11 0,-5-11 0,-1-8 428,0-3 1,0-2 0,14-1 0,5-1 0,6 1 0,9 3-386,11 4 0,17 5 1,25 9-1,17 6 1,-25 9-1,2 3 0,3 2 1,2 1-1,4 2 1,1 1-19,3 2 0,0 1 0,3 1 0,0 0 1,3 1-1,0-1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13037 10942 8448,'-34'-12'0,"3"3"0,1 4 0,0 4 0,-1 1 546,2 0 1,1 0 0,2 0-1,3 0 1,2 0 0,2 0 0,2 0-1,3 0 1,2-2 1240,3-2 0,4 3 0,11-5 0,9 1 1,12 1-1476,11 1 0,16 1 0,15 1 0,-28-1 0,1 1 0,6-1 0,1-1 0,4 1 0,2 0 0,3-1 1,2 0-116,4-1 0,1-1 1,5 1-1,1 1 1,0-1-1,0 0 0,1 1 1,0-1-1,0 0 1,1 1-1,-1-2 0,1 1-217,1 0 1,0 0 0,-2-1 0,0 0 0,-3 2 0,1 0 0,-2 0 0,0 0 0,0-1 0,0 1 0,-1 0 0,0 0 0,-1 0 0,1 0 19,-1 1 0,-2 1 0,-4 0 0,-1 0 0,-2 1 0,0 0 0,-3 0 0,-1 0 0,-4 0 0,1 0 0,-2 0 0,0 0-45,-2 0 1,0 0 0,-4 0-1,-1 0 1,-2 0 0,0 0 0,31 0-1,-8 0 1,-4 0 0,-8 0 172,-8 0 1,-10-1 0,-9-2 0,-7-3 0,-10 0-129,-15 0 0,-15-3 0,-26 3 0,-14-1 0,26 2 0,-2 1 0,-6 0 0,-2 1 0,-4 0 0,-1 1 0,-5-1 0,-1 0 0,-7 1 0,-1 0 0,-5 0 0,-1 1 0,22 0 0,-1 1 0,1-1 0,-2 1 0,0 0 0,0 0 0,0 1 0,-1-1 0,1 1 0,1 0 0,0 1 0,-1-1 0,0 1 0,0 0 0,1 0 0,1 1 0,1 1 0,0 0 0,-24 0 0,1 0 0,2 1 0,1 1 0,5 0 0,0 0-77,3 0 0,1 1 0,0 0 0,2-1 0,6 0 0,1 0 0,4-1 0,1 1 0,5-2 0,3 0 0,-28 5 0,12 0 206,9 0 0,11-1 0,7 2 0,8-1 0,13 1-684,8 2 597,13-5 0,24 4 0,20-7 0,16-1 1,-28-2-1,3 0 0,5-2 0,1 0-46,7-1 0,2 0 0,9-2 0,1-1 1,-23 0-1,1-1 0,0 1 0,2-1 0,1 0 1,-1 0-1,3 0 0,0 1 0,0-1 0,0 1 1,0 0-1,1 1 33,0-1 0,0 1 1,2-1-1,4 1 1,1-1-1,0 1 0,-5 0 1,-1-1-1,0 1 1,-2 0-1,0 0 1,-1 0-1,-1 0 0,-1 1 1,0-1-1,21 1 1,-1-1-1,-3 1 0,-1 0-76,-5 1 1,-2 1 0,-9 0-1,-2 1 1,-3 0 0,-2 0 0,-5 0-1,-2 0 1,27 0 0,-16 0-1,-14 0-141,-13 0 1,-18 0-1,-15 1 1,-23 2-1,-26 2 1,16-4-1,-4 1 176,-6-2 0,-4 1 0,-9-1 1,-3 0-1,17 0 0,-2 0 1,0 0-1,-5 0 0,-1 0 1,0 0-1,-3 0 0,-1 0 1,0 0-1,-3 0 0,-1 1 0,1-1 1,0 1-1,1 0 0,-1 0 38,2 1 0,0-1 0,0 1 1,0 1-1,1 0 0,0 0 1,5-1-1,0 0 0,1 0 1,2 0-1,0 0 0,0 1 1,2 0-1,-1 1 0,1-1 1,-21 3-1,0 0 42,6 1 1,1 0 0,5-1 0,2 0-1,8-2 1,3 0 0,5 0 0,2-2-1,-28 3 1,17-1 159,12-1 0,12-1 0,22-2 0,23 0-228,23 0 0,20-6 0,-18 2 0,2 0 0,9 0 0,2-1 0,6 1 0,3 0 0,5-1 0,1 1-762,3 0 0,0 0 0,2 1 0,2 0 0,-25 3 0,1 0 0,0 0 0,2 0 0,0 0 1,1 0 761,0 0 0,1 1 0,-1-2 0,0 0 0,1 0 0,-1-1 0,-2 0 0,1 1 0</inkml:trace>
  <inkml:trace contextRef="#ctx0" brushRef="#br0">13224 18258 8443,'-51'-41'756,"7"5"0,11 13 1,2 6-1,4 5 1,5 5-1,3 0 1,3-1-1,1-1 1,4 0-1,4 1 157,4-3 0,9 5 1,12 0-1,14 2 0,20-1 1,15 2-776,-27 3 0,1-1 0,7 1 0,1 0 0,3 0 0,1 0 0,2 0 0,1 0 0,2 0 0,1 0 0,1 0 0,1 0 6,0 0 1,1 0 0,9 1-1,0-1 1,-3 2 0,-1-1 0,2 2-1,1-1 1,3 0 0,0 0-1,-2 1 1,1-1-86,0 0 0,0 0 0,-22 0 0,1 0 0,-1 0 1,19 0-1,0-1 0,1 1 0,0 1 0,2-2 1,0 0-1,-2 0 0,-1 0 0,2-1 0,-1 0 80,-1 0 1,-2 0 0,-4 0 0,-1 0-1,1 0 1,0 0 0,-4 0 0,0 0-1,-4 0 1,-2 0 0,-1 0 0,-2 0-208,-4 0 1,-3 0 0,30 0 0,-11 0 0,-12 0 0,-10 0 0,-8 0 0,-10 0-30,-6 0 0,-12 0 0,-8 0 0,-15-2 0,-14 0 63,-11-3 0,-20-1 1,26 5-1,-2-1 1,-5-1-1,-2 0 1,-6 0-1,-1 0 1,-2 0-1,-2 0 0,-4 2 1,-2-1-9,-1 2 1,-2-1 0,0 1 0,-2 0 0,-3 0 0,-1 0-1,0 0 1,-1 0 0,3 0 0,0 0 0,-1 1 0,0-1-1,2 2 1,0-1-212,1 2 1,0-1-1,0 0 1,0 0-1,7-1 1,1 0 0,4 0-1,0 1 1,2 0-1,1 0 1,4 0-1,0-1 1,3 0 0,1 0 955,4-1 1,1 0 0,-27 1 0,4 2 0,8 2 0,10-3-1,8 1-698,7 2 1,10-2-1,7 6 1,10 1 0,11 0-1,16 1-361,15-2 1,29 0 0,-27-3-1,1-1 1,6 0 0,3-1-1,4 0 1,3-2 0,3 1-1,1-1 1,4 0 0,0 0 392,4 0 0,0-1 0,-1 0 0,0 0 0,6-1 0,-1 0 0,-2-1 0,-1 2 0,-3-1 0,-1 1 0,-1 0 0,-1 1 137,-2 0 1,-1 0 0,-7 1 0,0-1 0,1-2 0,0 0 0,-6 0-1,-2 1 1,-6 1 0,-1-1 0,30 5 0,-15 0-989,-11 0 0,-13-1 1,-19-5-1,-16 0 252,-23 0 1,-32-2 0,18 1 0,-3-1 0,-4 0 0,-1 0 0,-8 0 0,-2 1 0,-3 0-1,-2 0 1,-6 1 0,-2 0-1744,-1 0 0,-1 0 2305,23 3 0,-1 2 0,0-1 0,-23 1 0,0 0 0,24 2 0,-1 1 0</inkml:trace>
  <inkml:trace contextRef="#ctx0" brushRef="#br0">5105 6157 8851,'-13'-27'-33,"4"2"1,0 2 0,-1 2 242,-2 2 0,-1 5 1,-1 5-1,1 1 0,0 0 1,-2 4-1,-3 2 1,-3 2-1,-1 2 0,0 1 1,-3 3-1,-3 0 35,-3-1 1,0 6 0,2-4 0,0 2 0,-2 0 0,0 0 0,-2 0 0,-1 0 34,0 1 1,-3-3 0,4 1 0,1-1 0,-1-1 0,2 0 0,-2-3 55,-2-2 1,1 4 0,-2-1 0,-1 1 0,-1-1 0,-4 2 0,-2 2-239,-5 2 0,1 3 1,-2 4-1,-3 2 1,-5 2-1,-1 2-78,0 2 1,-4 2-1,6 0 1,0 1-1,3 1 1,2 3-1,1-3 90,2-1 0,6-1 0,-1 0 0,1 1 0,2 1 0,-1 2 0,5-1 4,3-2 0,3 3 1,3 2-1,0-1 1,0 3-1,2-3-190,1 1 0,4 2 1,1-2 77,0 1 0,1-2 0,3 7 0,-3 2 0,-1 1 65,1-1 1,1-1 0,5 0 0,1 0 0,2 0 0,2 0 114,2 0 0,2 0 0,4 0 0,0 0 1,2 0-1,2-1 0,5-1-47,3 2 1,7-7 0,2 7 0,2-3-1,1-3 1,3-2 0,1-1 18,6 1 1,3-1 0,3-5-1,-2 1 1,1 0 0,-1-2 20,4-3 0,-1 3 0,-2-3 0,-1 2 0,4 0 0,-1-4 0,1 1 183,-2 0-254,0 1 1,4 3 0,2-1 0,0-3 0,3-1 0,1 0 135,5-1 1,9-1 0,1-5-1,5 0 1,1-1 0,1-1 0,-34-7-1,0-1-88,1 0 0,0 0 0,-1 1 0,0 1 0,36-1 0,-2 1 0,-2-1 0,-2 2 1,-1 0-275,0 0 0,-7 4 0,0-1 0,-3 3 0,3 0 0,-1-2 0,0-1-201,-3 1 0,2-2 0,1-1 0,5 1 0,0-2 0,1 0 0,0-3 317,2-2 0,5-1 1,4 0-1,-37 0 1,0 0-1,1 0 0,0 0 1,0 0-1,-1 0 1,0 0-1,0 0 153,1 0 1,0 0 0,-1 0 0,-1 0 0,4 0 0,1 0 0,-3 0-1,0 0 1,-2 0 0,1 0 0,36 0-209,-36 0 0,-1 0 0,1 0 0,-1 0 0,1 0 0,-1 0 1,38 0-1,-1 0 0,-36 0 0,-1 0 0,1 0 0,1 0 55,0 0 1,1 0 0,1-2 0,-1-2 0,0 0 0,0-1-1,0 0 1,1 0 0,1-1 0,1 0 0,1 0 0,0 0 173,3-1 1,-1-1 0,3 0 0,1-1 0,-2 1 0,0-1 0,0 0 0,-1-1 0,2 0 0,0-1 0,0 0-1,0-1 1,1-1 0,1 0-68,-1 0 0,0 0 0,-4 1 0,-1 0 1,1 0-1,1 0 0,-1 0 0,1-1 1,-2 1-1,0 1 0,0-2 0,1 0 1,-2 1-1,0-1-104,1 0 1,0 0 0,-4 0 0,0 0-1,0 1 1,-1 1 0,-2 0 0,-1-1-1,0 1 1,-2-1 0,31-13-7,-5-2 1,1-4 0,-6-2 0,0 1-1,-3-4 1,-2-1 0,-1-6-26,-3-3 0,-5-3 1,0-2-1,-4-1-6,-4-2 1,-9 9 0,-3-7 0,-6 3-462,-10 1-414,-4 5 654,-3-8 0,-9 14 0,-7-3 0,-12 1 0,-8 2-157,-5 2 0,-16-2 1,-5 4-1,27 17 1,-2-1-1,-4 0 0,-1 0 1,-3 1-1,-1 0 1,-4-1-1,-2 1 177,-3 1 0,-1 1 0,1-3 0,-1 1 0,-6 0 0,-2-1 0,-2 1 0,-1-2 1,-1 0-1,-1-1 0,20 7 0,-1-1 0,0 0 0,-1 0 0,0-1 0,-1 1 140,-3 0 0,0-1 0,-1 1 0,-6-2 0,-1 0 0,0 0 0,-1 0 1,1 0-1,-1 0 0,-2 0 0,0 0 0,-1 0 0,-2 0 0,-1 1 1,0 0-1,3 1 0,0 1 0,0 0 0,0 0 0,0 1 0,1 0 1,2 1 1,0 0-1,1 1 1,5 1 0,1 1-1,0 1 1,3 0 0,0 2-1,1 0 1,0 2 0,1 1-1,0 1 1,-22 3-1,1 2 1,0 3 0,1 3-1,4 2 1,3 2 99,3 2 0,1 2 0,1 0 0,3 2 0,5 0 0,1 2 0,-1 1 0</inkml:trace>
  <inkml:trace contextRef="#ctx0" brushRef="#br0">2879 7983 6289,'0'-25'0,"0"3"500,0 4 0,2 7-187,2 3 0,-2 3 0,1-2 0,-6 1 0,-6 3 0,-3 1 1024,-1 2 0,-1 0 0,1 2 0,-2 1 0,-1 3 0,-3 1 0,-1 3-233,1 2 1,-5 2-1,2 0 1,-3 3-1,-2 3 1,1 4-479,-1 4 1,-4 2-1,0-2 1,1 3-1,2 3 1,1 2-328,1-1 0,-1 1 1,0 4-1,1 0 1,-1 0-1,0 0 1,1 1-311,-1 4 1,5-4-1,0 4 1,-1-4 0,1-1-1,2 1 271,0 4 0,3-8 0,3 3 1,2-3-1,2-3 0,3-1 1,-1-2-261,1 0 0,4 4 0,-2-4 0,2 0 0,0 1 0,-1-1 0,1-2 0,2 5 0,1 0 0,0 2 0,0-1 0,0 1 0,0-2 0,0 5 0,0-5 0,0 1 0,0-1 0,1-1 0,3-4 0,5 0 0,8-3 0,2 1 0,2-2 0,2-1 0,2-4 0,2 0 0,6 3 0,-4-3 0,5 2 0,0-3 0,1 0 0,0 2 0,-1 0 0,5 3 0,-5-5 0,0 1 0,-2 4 0,0 0 0,-1 0 0,-2-2 0,-1 1 0,-1 1 0,0 0 0,-2-3 0,-1-1 0,-4 0-185,0-1 0,2-1 1,-4-5-1,-2 0 0,-1-1 1,-2-2-504,0-1 1,5-4 0,0 2 0,-2 1 0,-1-2-1,-2-1 1,2 0-4812,3 1 5570,-3-5 0,10 5 1,-4-6-1</inkml:trace>
  <inkml:trace contextRef="#ctx0" brushRef="#br0">3053 10102 10900,'-9'-53'749,"0"8"0,7 22 419,2 14 0,6 7 1,8 8-1,-3 6 0,0 6 1,-4 2-1141,-1 4 0,-1 1 0,-7 3 1,-2 2-1,-5 3 0,-5-1-201,-3 1 0,-4-2 0,-6-4 1,2-1-1,0-1 0,1-1 1,-1-3-760,1-2 0,1 3 0,-3-4 941,4-2 0,-3 5 0,4 0 0</inkml:trace>
  <inkml:trace contextRef="#ctx0" brushRef="#br0">1400 10075 22764,'0'-34'-1243,"0"3"0,0 3 0,0 15 2014,0-1 1,4 8-1,1 8 1,-2 8-1,-2 10-84,-1 5 0,-4 0 0,-2 9 0,0 2 1,-2-1-1,2 4-542,0-2 1,2 3 0,4 0 0,0-5 0,0-2 0,0-4 0,0-4-387,0-5 1,0-6 0,1-2 0,4-4-1,2-8 47,1-8 0,4-9 0,-5-6 1,2-5-1,0-6 0,1-7 194,2-5 0,0 1 1,-2-1-1,-1 4 1,0 5-1,0 2 0,-2 6 1092,-1 1 1,3 7 0,-3 3 0,1 5-704,4 4 0,1 3 0,1 6 0,-1 2 0,-2 2 0,-1 5 0,0 3-389,-2 1 0,4 6 0,-5 2 0,0 1 0,-1 0 0,-2 2-382,-1 1 1,-2 2-1,1 0 1,2-1-1,2-1 1,-2-1-1,0-2-1194,1 2 0,4 0 0,6-2 0,4-3 0,6-1 0,4-2 483,3-4 0,6 0 0,-3-8 0,2-1 0,-2-1 0,-2-2 0,-3-2 1174,-6-2 1,-3-3-1,-9-7 1,-2-1 0,-4-1-1,-5-2 892,-5 2 0,-2 6 0,-6 1 0,-1 0 0,1 1 0,0 3 0,-1 0 362,1 1 1,5 1 0,4 7 0,3 5 0,3 4 0,9 4 0,11 0-1551,11 0 1,10 0 0,1-2 0,0-4 0,-1-4-1,-4-4-164,-9-1 0,-5-4 0,-12-2 1,-6-7-1,-7-5 0,-11-6 0,-18-5-312,-16-4 0,-13 7 1,-12-2-1,-1 2 0,34 13 1,0 1-1,-34-6-1302,0 6 1971,7 4 0,5 12 0,6 1 0</inkml:trace>
  <inkml:trace contextRef="#ctx0" brushRef="#br0">8371 9582 28322,'9'-23'-3948,"-1"3"0,-1 8 4296,0 5 0,2 3 0,5 4 0,-1 0 0,-1-2 210,-3-2 0,-5 2 0,-8-4-120,-5 0 1,-3 0 0,-1-4 0,-1 3 0,0-1-128,-4 1 1,1 2 0,-3-3 0,-1-1 0,0 1-1,-2 2-151,-3 0 0,0 5 1,-2-5-1,-2 2 0,-1-1 1,-2 2-135,-4 2 1,6 1 0,-7 0-1,2 0 1,2 0 0,-3 0-1,0 0-97,1 0 0,-2 0 0,2 0 0,-2 0 0,-2 0 0,0 0 0,-2 0 385,-2 0 0,2 0 0,-2 0 0,1 0 0,2 0 0,-2 0-147,0 0 1,4 0 0,-5 0-1,1 1 1,0 2 0,-3 3-143,-1 1 0,-2-2 0,-5 4 0,1 1 0,0 2 1,-1 1-1,1 1 66,0-1 0,-4 0 0,1 1 1,1-1-1,-1-1 0,0-2-6,-3-1 1,8-5-1,-1 4 1,5-1-1,3-1 1,1 0 0,0-3-86,0-1 0,7-2 0,-5 0 0,-1 0 0,2 0 0,-3 0 0,2 0 0,-1 0 0,4 4 0,1 0 0,1-1 0,-1 0 0,-1 0 0,-2 2 0,1-1 0,1-2 0,-1 1 0,-2 1 0,-1 1 0,1 0 0,-4-2 0,1 5 0,1-1 0,1-1 0,2 2 0,0-1 0,0 0 0,0 4 0,1-4 0,-1 1 0,0-3 0,1 3 0,3-1 0,-2-2 0,2 2 0,-1 1 0,0-1 0,2 2 0,-1 0 0,2 0 0,-4-2 0,2 3 0,-2-1 0,-2 2 0,0 0 0,0 3 0,-3-1 0,0 2 0,1 0 0,-1 1 0,2-1 0,-1 1 0,2 0 0,0-2 0,0-1 0,0 2 0,2 1 0,2 2 0,-1 0 0,5-4 0,-1 3 0,1 1 0,2-2 0,2-1 0,1-2 0,1 0 0,-1 5 0,0 0 0,1 0 0,-1-1 0,2 3 0,2 0 0,-2-2 0,3 4 0,-2 1 0,1-1 0,2 0 0,2 2 0,-5 2 0,3 4 0,1 1 0,0 2 0,2 1-157,1 1 1,-3 5 0,4-7-1,0 1 1,3 3 0,2 0-11,1-2 1,2 4 0,1-5 0,1 2 0,3-1 0,2 1 0,1-2-1296,0-3 1260,6 3 0,1-6 0,6 5 0,1-2 0,0 0 0,3-2 154,0-1 0,7 4 1,-2 0-1,2 1 1,1 1-1,0-2 102,4 1 0,0 4 1,-1-2-1,3 4 0,5 1 1,3 0-107,1 0 0,0-2 0,2-1 1,4-3-1,6-1 0,3-3 105,6-2 1,2-2-1,6 0 1,0-3-1,4-2 1,-1 0-1,-35-11 1,0-1 113,0 1 1,0-1 0,0 1 0,0 0-1,1-2 1,0 0 0,35 11 0,-2 0-1,0 1 1,-2-3-231,0 3 1,-3-6 0,1 6 0,-1-3 0,1 3 0,1-1-32,3 0 1,-1 0-1,-33-10 1,2-1-1,0 1 1,0 0-1,2-1 1,-1 0-1,3-1 1,-1 1 67,-1-2 0,1 1 0,1 0 0,0-1 1,0 0-1,1 0 0,0-1 0,1-1 0,2-1 1,-1-2-1,1 0 0,0 0 72,1-1 1,0 0 0,2 0-1,-1 0 1,-1 0 0,0 0 0,0 0-1,1 0 1,1-1 0,0 0 0,2 0-1,0-2 1,1 0 0,-1-1 0,0-1-1,-2 1 94,-1-1 0,0 1 0,1 2 0,-1-1 0,0 0 0,0-1 0,-1 0 0,0 1 1,1-1-1,-1 0 0,-1 0 0,-1-1-130,-2 2 0,1-1 0,6-2 1,0 0-1,-5 2 0,-2 1 0,2-2 1,-1 1-1,0-1 0,-1 1 0,-3-1 1,-1-1-21,-1 1 0,-1-1 0,4-1 1,-1-1-1,-1 0 0,-1 0 1,0-2-1,0 0 0,-1 1 1,0-1-1,33-11 0,-5 1 180,-2-4 1,-2-1-1,3-2 1,-1 0 0,-5 1-1,1-4 1,-3-4-138,4-6 1,-28 19-1,1-1 1,26-19-1,1-2 1,-31 19 0,-1 0-1,1 0 1,-2-2-72,1-1 1,0-1-1,1-2 1,-1 0-1,-1 0 1,-1 0 0,1 1-1,-1-1 1,-2-1-1,0 0 1,-1 1 0,0-1-1,-3 0 1,1 0-469,19-28 426,-7-1 1,-3-5-1,-9 0 1,-5 3-1,-7-2 1,-5 1-330,-4-8 0,-13 2 0,-7-2 0,-8 3 1,11 33-1,-2 1 0,-1 0 0,-2 1 93,-3-1 0,-2 1 0,1 1 0,-2 1 0,-3-1 0,-2 2 0,0 0 0,0 2 1,-3-1-1,-1 1 0,0 1 0,-1 0 0,-1-1 0,-2 1 132,0 0 0,0 2 0,0 4 1,-2 1-1,-2-1 0,-2 0 0,0 1 1,-1 2-1,0 1 0,-1 3 0,-2 0 1,-1 1 58,0 1 1,-1 2-1,-1 3 1,0 2 0,0-1-1,0 0 1,-3 2-1,1 1 1,0 1 0,2 1-1,0 0 1,0 0 0,6 2-1,0 0-432,2 0 1,2 2-1,4 2 1,1 3 0,-31 16-1,9 4 1,7 6 556,7 5 0,0-1 0,6 11 0,6 2 0,5 0 0</inkml:trace>
  <inkml:trace contextRef="#ctx0" brushRef="#br0">9638 10235 16962,'-14'-19'-275,"-3"10"0,-1 0 0,2 6 720,1 3 1,1 5-1,3 1 1,0 0 0,2-1 57,-1-2 0,5-1 0,7-2 1,11 0-1,11-2 26,6-2 0,7-3 0,0-8 0,4-1 0,5-5 1,-2-3-147,-2-4 0,7-8 1,-5 1-1,5-5 1,2-5-1,-4-2 0,-1-3-133,-3-4 1,1 0 0,-23 22 0,0 0 0,17-32-1,-2-1 1,-4-3 0,-17 33 0,0 0-161,0-1 1,0-2-1,10-33 1,-5 0 0,1 5-1,-2 0 1,1 3-1,-4-2-153,-1 1 1,-2 0 0,0-1 0,1 1 0,-1 4 0,0-1 53,1 0 0,2 6 1,-1 2-1,-3 7 0,0 5 1,-1 2 42,3 4 1,-5 1-1,-2 6 1,-1-1 0,-3 4-1,-2 2 1,-1 2-534,0 3 0,0 3 0,0 2 0,-1 0 1,-3 1-423,-5 3 0,1 3-34,-1 6 1,5 1 0,-4 5-556,3 8 1,0 1 0,5 7 0,2 1 0,2 3 0,6 0 1522,7 1 0,-2 0 0,4-1 0</inkml:trace>
  <inkml:trace contextRef="#ctx0" brushRef="#br0">10358 8223 30895,'-12'-24'-2496,"3"-2"1,3 2-1,6 6 1936,0 3 1,0 2 0,0 0 720,0-1 1,1 1 0,4 0 0,4-2 0,4-1 552,5-2 1,1 0 0,5 5 0,-2 1 0,2 1 0,1 4 0,1 1-525,1 3 0,-5 2 1,1 1-1,0 0 0,1 0 1,0 1-1,-2 4-474,2 3 0,-1 4 1,1 2-1,-2-1 1,3 2-1,2 1 1,3 2-214,-1-2 0,-2 3 0,7-1 0,2 0 1,-1-2-1,4 0 0,-2-2-1881,1-2 1,5 1 2884,2-9 1,11-5 0,-1-6 0</inkml:trace>
  <inkml:trace contextRef="#ctx0" brushRef="#br0">11477 8156 29583,'0'-21'-8533,"0"4"8351,0 2 0,0 2 1,2-1-1,2 1 1,5 0-1,3 1 1395,1 3 1,1 3 0,-1 6 0,0 0 0,-1 1 0,-2 4 0,-1 4-895,2 3 1,-5 7 0,-2 2 0,-2 1 0,-2 0 0,0 2 0,0 1-539,0 2 0,0-2 0,-2-2 1,-1-2-1,-3-2 0,0-2 1,-1-4-450,-1-4 0,5 0 1,-1-9-1,3-8 506,1-6 0,5-7 1,4-6-1,2 1 0,-1-3 1,-1 0 4,1-2 1,1 1 0,-1 6-1,-2 4 1,-3 0 0,-2 4 762,-1 1 0,-2 9 0,-2 8 0,-1 8-1365,-1 6 0,0 13 0,4-1 0,0 3 1,1 4-1,3 2-508,5 5 1,15-1 0,7-5-1,6-5 1,5-3 0,1-3 0,1-3 999,-1-4 1,-2-4 0,-3-6-1,-6-3 1,-7-5 0,-5-5 0,-9-5 247,-5-6 1,-6 0 0,-4-7 0,-5 0 0,-4-1-1,-5 0 1332,-4 2 0,2 1 0,1-1 0,1 4 0,1 4 1,0 2 326,2 3 0,5 4 0,6 10 1,10 2-2228,8 1 0,3 3 0,5-3 0,0 1 0,-1-2 0,-3-1-185,-4-3 1,-6-3 0,-7-4 0,-10-5 0,-13-5 0,-12-2 0,-9-2-219,-6 2 1087,-14 1 0,-5 2 0,28 6 1,0 1-1</inkml:trace>
  <inkml:trace contextRef="#ctx0" brushRef="#br0">16543 11115 29001,'-14'-12'-5788,"3"3"6522,2-9 1,9 9 0,12 4 0,8 0 0,11 1 0,8 1 0,7 0 0,4 0 0,5-2 0,0 2 0,2 2 0,0 1 0,2 0-735,2 0 0,-12 0 0,7 0 0,-7 1 0,-6 2 0,-3 2 0,-3-2 0,-3 0 0,-2 0-283,-2 1 307,-2 1 0,5-5 0,1 0 0</inkml:trace>
  <inkml:trace contextRef="#ctx0" brushRef="#br0">18049 10688 9597,'4'-66'0,"1"11"3047,-2 16 1,0 10-1,0 14-2032,1 3 1,2 8 0,-3 1 0,2 7-1,-1 8-384,2 4 0,-3 14 0,4 1 0,-1 6 1,-3 5-1,0 0-703,2 3 1,1-1 0,4-4 0,-1-1 0,0-4 0,0-4 0,-2-2-501,-1-3 1,-2-9 0,-4-4 0,0-4-221,0-6 0,0-15 1,0-15-1,0-1 0,2 0 1,4 1 1134,7 1 1,2-1-1,7 2 1,2 3-1,1 4 1,0 4 420,-3 6 1,2 2 0,-5 6 0,1 0 0,-3 1 0,-3 5 0,-5 7-155,-4 8 0,-2 4 0,-7 2 0,-6 3 0,-5 4 0,-6 6 0,-3 0-944,-4-3 1,-1-5 0,0-7 0,0-2-1,-2-6 1,1-2-787,2-1 1,1-6-1,2 0 1,1-2 0,4-3-1,2-3-213,6-5 1,5 2 0,8-4 0,7-1 0,8 1 1566,9-3 1,11-2 0,-2-1 0</inkml:trace>
  <inkml:trace contextRef="#ctx0" brushRef="#br0">18476 11035 14528,'11'-13'0,"0"1"601,-2 3 1,0-3-1,2 3 1,0-3-1,-2-1 1,1 0 1219,2-1 1,-3 5 0,0 1 0,1-1-1,0 0-717,-1 0 0,-1 6 1,-5 0-1,0 6 1,-3 6-1105,-3 3 0,-8 7 0,4 2 0,-2 1 0,2 0 0,1 0 0,3-1 0,3 3 0,4-7 0,5 0 0,3-4 0,1-4 0,1-5-513,-1-2 1,0-2 0,1-2 0,-1-2 0,0-6 0,1-5 0,-3-4 370,-2-2 0,2 0 0,-7-3 0,-1 4 0,-1 0 1301,-2 4 0,0 4 1,0 9-2013,0 12 0,0 9 1,1 10-1,3 3 1,5 5-1,5 1-4063,3-2 1,4 2 4793,6-6 1,5 0-1,2-4 1</inkml:trace>
  <inkml:trace contextRef="#ctx0" brushRef="#br0">18982 11235 11666,'0'-42'0,"0"5"1721,0 8 0,5 9 0,1 3 0,1 0-892,3 0 1,2 2-1,1-3 1,1 2-1,-1-1 1,0 0-1,1 0 1,-1 3-1094,0 0 1,1 1 0,-1 0 0,0-1-1,1 1-962,-1 0 0,-1-1 1,-2 2-1,-2 2 1,-1 3-1,1 1 197,2 3 1,2 1 0,1 5 0,0 5 0,1 5-1,-1 3 1,2 4 969,3 2 0,-4-1 1,4-1-1,-3 1 1,-2-2-1,1 0 1916,-1-2 0,-6-2-489,-2-2 1,-10-7-1,-2-6 1,-2-9 0,2-6-450,1-3 1,1-1-1,5 3 1,0-3-1,2-1 1,1 1-1,3 1-1243,1-1 0,2 6 0,3-2 0,-2 6 0,-1 3 0,2 3-1315,0 2 1,-2 1-1,0 1 1,1 4 0,4 3-1,1 4 1100,-2 2 0,3-3 0,-7 0 0,3-4 0,1-1 1575,1-3 1,-1-1 0,0-2 0,1-2 0,-1-1 0,0-1 568,1 1 1,0-3-1,3 1 1,1 2-1,-2 2-1387,-1 1 0,2 0 0,1 0 0,-2 1 0,1 2 0,-1 2 0,2-2-815,-2-2 1,-1-1 0,-2 0-1,1 0 1,-1 0 0,0 0-1,1 0 81,-1 0 0,0-6 0,1-3 0,0-2 0,4-3 0,3 1 1681,0 0 1,2-1 0,-3 1 0,-1 1 0,0 3 0,-1 5 0,0 2-1058,-1 2 1,7 3-1,-2 5 1,5 8-1,3 6 1,4 9-9327,4 6 9168,5 0 0,-14-11 0,1 0 0,1-2 0,-1 0 0</inkml:trace>
  <inkml:trace contextRef="#ctx0" brushRef="#br0">17769 17339 18860,'-6'-26'-1234,"-3"4"1,-3 4 2337,-1 10 0,1 8 1,3 10-1,5 6 1,2 9-1,2 8 0,0 8-535,0 5 1,6 3 0,5 5 0,5-1 0,6-1-1,3-2-625,2-1 1,0-6 0,-1 0-1,0-6 1,-4-8 0,-4-5 0,-4-6-1185,0-3 0,-5-8 0,-1-5 0,1-8 921,-1-8 0,-2-8 1,-5 0-1,2-3 1,2-2-1,-1 2 1,0 1 1381,1 2 0,4 6 1,-5-2-1,1 5 1,1 4-628,3 4 0,-2 5 0,0 5 0,-1 5 1,-3 5-1,-1 4 0,-4 0-703,-2 1 0,-4 2 0,-5-3 1,0 0-1,-1 1 0,1-4-1177,0-1 0,-1-3 0,1-4 0,0-3 701,-1-4 1,7-7 0,3-2 0,4-4 0,4 0 0,5 1-2900,3 3 3730,1 5 0,12-9 0,3 4 0</inkml:trace>
  <inkml:trace contextRef="#ctx0" brushRef="#br0">18182 17872 11967,'8'-6'0,"-2"-2"0,-2 0 0,1-1 0,-2-2 0,-2-1 1966,-1-1 0,0 4 0,1 2 0,4 1 0,4 3-1061,3 1 1,2 2 0,4 0 0,4 2 0,4 1 0,0 1 0,1-1-1942,0-1 1,-1-2 0,-1 0 0,-1 0 0,-3 0 325,-2 0 0,-1 0 1,-6-2-1,-3-2 2892,-5-5 0,-4 3 0,-4 2-1560,-5 2 1,3 4 0,1 2 0,5 3 0,5 2 0,5 2-676,6 3 0,4 0 0,5 4 0,0-5 0,5-3 0,1-2-502,1-2 0,2 2 1,-5-3-1,-6-2 1,-2-2-1,-5-1 0,-1-1-79,-2-4 1,-5 2-1,-4-5 1,-2-3 0,-4-1 1294,-2-1 1,1 1-1,-6 3 1,-1 5-456,-2 2 0,4 8 0,5 5 0,6 4 0,6 4 0,5 0-353,3 0 0,10-1 0,9-5 0,2 1 0,4-1 0,1-1 0,2-3-278,3-5 1,-10-2-1,1-2 1,-5 0-1,-4 0 1,-4 0-239,-4 0 1103,-2-6 1,-8 3 0,-4-6-331,-3-1 0,-4 5 0,1 7 0,1 9 0,3 12 0,3 5-1321,5 3 1,12 16 1232,9 2 1,4 6-1,1-2 1</inkml:trace>
  <inkml:trace contextRef="#ctx0" brushRef="#br0">18596 16033 8364,'-40'-39'0,"0"-5"0,7 1 0,23 16 0,14 9 0,20 8 128,17 5 0,14 5 0,19 5 1,-31-1-1,3 1 0,7 1 1,2 0-1,10 0 0,2-1 1,6 0-1,4-1 0,-22-1 1,2-1-1,1-1 0,3 1 0,0-1 1,2 1-1,4-1 0,1 1 1,1-1-1,4 0 0,-1 0 1,3 0-1,-16-1 0,0 1 1,2-1-1,0-1 0,1 0 1,1 0-1,1 0 0,0 0 0,2-1 1,1 0-1,-1-1 0,1 1 301,1-1 1,1 0 0,-1 0 0,-2 0-462,-6 0 0,-3-1 0,1 1 0,1 0 1,10-1-1,1 1 0,1 0 0,-2-1 1,-7 1-1,-2 0 0,0-1 0,-1 1 1,0 0-1,0 0 0,-1 0 0,0 0 1,0 0-1,-1 1 0,0-1 0,-1 1 1,16-1-1,-2 1 0,0-1 0,-1 1 1,0-1-1,-1 1 0,-4 0 0,-2 0 1,0 0-1,-2 0 0,-1 0 0,-2 0-196,-2 1 0,-1 0 0,-1 0 0,19 0 1,-3 1-1,-8 0 0,-1 0 0,-5 0 0,-2 1 1,-9 0-1,-2 1 0,28 3 0,-20-1-1035,-10 2 0,-19-3 1,-24 4-1,-31 1 1263,-31-1 0,-9 2 0,28-2 0,0-1 0</inkml:trace>
  <inkml:trace contextRef="#ctx0" brushRef="#br0">20315 16193 8386,'-38'-27'0,"12"3"935,19 6 1,31 7-1,25 12 1,23 2 0,-22 0-1,4 0-644,11 1 0,3-1 1,-18-1-1,1-2 1,2 1-1,8 1 1,3-1-1,-1 1 1,3-2-1,1 1 0,0-1 1,1 0-1,1 0 1,0 0-1,3 1 1,0-1-1,0 1 1,0 0-1,-1-1 1,1 2-336,2-1 0,0 0 0,-1 1 1,-2 0-1,-1 0 0,1 0 0,-1-1 1,0 1-1,0-1 0,-3 2 1,-1 0-1,-1 0-476,-4 1 0,-1 0 1,0 0-1,2 2 1,0 1-1,-1-1 1,-4 1-1,-1 0 1,0 0-1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18182 5517 19471,'14'-34'-2151,"-2"8"1,-2 9 2072,-1 7 1,-2-2 0,1 5 0,-8-1 0,-8 3 0,-4 0 0,-2-1 0,-3 0 0,-2 0 3579,-2 3-3227,5-4 1,-8 5 0,5-2 0,0 3 0,-1 1 0,4-2-1,1-1 1,2-1 0,0 1 737,-1 1 1,0 2-797,-4 0 1,3 0 0,-3 0 0,2 0 0,-2 0-53,-4 0 0,-3 0 1,-3 0-1,-2 0 0,-3 0 1,-1 2-1,-3 1 162,-1 1-169,-2 6 0,0-2 0,-2 4 1,-1-2-1,-1-1 0,2 0 114,5-2 0,0 5 1,5-3-1,-1 1 0,1 1 1,2-2-1,2 1-137,1 2 1,1 1-1,-1-1 1,0-2-1,1-1 1,-3 3-124,-2 4 0,2-1 1,-5 3-1,0-3 0,1 0 1,-1 1-1,1 3-30,1 2 0,-5-3 0,1 4 0,-1 0 0,0 0 0,3 0 0,0 2 6,0 1 0,3 3 0,-3 2 0,0 1 0,1-3 0,1-1 20,2 0 1,2-4 0,1 8 0,0-2 0,1-3 0,1 1 0,1-1-27,2 1 1,4 4 0,-3 2 0,2-1 0,3 2-1,1-1 1,2 1-39,-1 0 1,1 0-1,1 2 1,2-4-1,2 1 1,1 2-624,-1 4 697,5-5 0,-2 3 0,3-4 0,-1 1 1,-1 1-1,1-1 96,1-3 1,2 2 0,0-1-1,2 3 1,1 0 0,1 1 0,1-2 117,0-2 1,3 5 0,5-3 0,2 2 0,1-1 0,5 2-32,4 2 0,-1 1 0,8 0 0,1-2 0,3-1 1,2-1-1,1 0-180,-4-2 0,4 3 0,-5-5 1,1 1-1,-1 1 0,-1-2 17,-3 1 1,2 2 0,1-3 0,1-3 0,3-1 0,0-1 19,-2 0 1,5-1 0,-1 1-1,4 0 1,1-2 0,1-2-1,1 0 31,1 0 0,2-3 0,4-1 1,1-1-1,-1-1 0,2 0-61,2-2 1,0-2-1,3 0 1,1-1-1,-2-2 1,2-1 0,-2 0-29,1-1 0,3-3 0,-2-5 0,0 2 0,-2 1 0,-1 1 0,0-1 0,4-1 0,-1-2 0,1 0 0,4 0 0,0 0 0,-1 0 0,6-2 0,-6-1 0,0-1 0,3-1 0,-4 1 0,1-2 0,-1-1 0,-3 2 0,7-4 0,-5-1 0,-3 0 0,2-1 0,-1 2 0,-1-1 0,2-6 0,-2-2 0,-1 2 0,2-1 0,-2 1 0,0-2 0,2-4 0,-5 3 0,-2-2 0,0-3 0,0 1 0,2-1 0,-1 2 0,-3 0 0,-2-5 0,0 0 0,-4-1 0,-3-1 0,-3-3 0,-1 0 0,-4 2 0,-2-2 0,-2-2 0,1-3 0,1 0-84,0 1 1,-2-1 0,-5 4 0,0 1 0,-3-2 0,-1 0-11,2-3 0,-3 0 0,0 1 1,-2 4-1,-3 1 0,-1-2 2,-2-1 1,-5 0 0,-2-5 0,-2 1 0,1-4 0,-4 1 0,-4-1 20,-6 2 0,2 0 0,-2 1 0,-1 0 1,-2 2-1,-3 3 39,-3 1 1,2-4 0,-5 3 0,0 0 0,-1 2 0,-5 1 0,-4-1-251,-3 3 0,-1-5 0,-7 0 0,-2 0 0,-5 1 1,-1 2-45,1 0 0,-13 0 0,-1 4 1,-3-1-1,31 13 0,0 0 0,0 0 1,0-1 260,0 1 1,-1 1-1,-4-3 1,-1 1 0,0 0-1,0 0 1,0-1 0,-1 1-1,1-1 1,0 0 0,2 1-1,1-1 1,0 1 0,0 0 125,1 1 0,0 0 1,-1 1-1,0 0 1,-1 0-1,-2 0 1,1-1-1,0 0 1,1 0-1,0 1 1,0-1-1,-1 1 91,1 0 0,-2 0 0,2 5 0,-2-1 0,-3-3 1,-2-1-1,0 2 0,-1 1 0,1 0 0,0 1 1,-2 1-1,0 0 0,0 2 0,1-1-279,-1 1 1,0 1 0,-4 2-1,0 1 1,4 0 0,1 1-1,0 1 1,-1 1 0,1 0-1,0 0 1,2 0 0,1 0-1,-1 0 1,1 0-216,2 0 1,-1 0-1,0 0 1,1 1-1,1 0 1,2 1 0,-36 4-1,7 2 1,6 2-1,4 2-990,4 1 1,5 5 0,1 3 1473,2 4 1,-4-2 0,3 10 0</inkml:trace>
  <inkml:trace contextRef="#ctx0" brushRef="#br0">18209 16925 8179,'-13'-7'494,"1"1"1,1 2 0,4-2-1,0 0 1,1-2 0,-2 3-116,1-1 1,2-3-1,-3 4 1,-3 1 0,-1-1-1,-1 1 1,0 1 0,-2 2-71,-3 1 0,2 0 0,-6 0 0,-1 0 0,1 0 1,0 0-24,-2 0 1,4 0 0,-3 1 0,1 2 0,0 1 0,1-1-83,2-1 1,-5-2 0,3 1 0,-1 2 0,0 3 0,0 0 0,-2 0-210,-3-3 1,7 4-1,-10 1 1,0 1 0,2 0-1,-1 1 36,-2 2 65,2 1 0,-9 0 0,4 1 0,0-1 0,1 0 0,2 2 110,0 3 0,-5-3 1,5 3-1,2-4 0,1 1 1,1 2-1,0 0-73,1 0 1,3-1 0,3 0 0,0 3-1,4 1 1,0 0-293,-2 1 159,3-5 1,-4 8 0,4-5 0,-1 1 0,-2 0 0,0 0 90,-1-1 1,4 3-1,-4-3 1,1 2 0,0 1-1,2-1 37,1-3 0,6 1 1,2-1-1,0-2 0,1-1 1,0-2-1,3 1-61,1-1 0,2 0 0,0 0 1,0 1-1,2-1 0,1 0-88,1 1 1,7 1 0,-4 1 0,2 2-1,0-2 1,3 0 0,2 1 157,4 0 1,1 6-1,-1-6 1,3 1-1,1 0 1,0 0 164,2-2 1,6 3-178,1-1 1,4 0 0,-2-5 0,1 0 0,3 1-15,2-1 0,1 0 0,0 1 0,0-3 1,0 0-1,1-2 0,0 0-26,-1-2 1,6 3 0,-9-4 0,0 0 0,2 2 0,-1-1-12,2 3 0,0-2 0,-1-1 0,-2 1 0,-1-2 0,-1 1 0,1-1 12,-1 0 1,1 0-1,2-3 1,1 1 0,-2-1-1,3-1 1,0-2 16,3 0 1,0 0-1,-2 0 1,1 0-1,1 0 1,-2 0-104,2 0 0,3 0 0,-3 0 0,-2 0 0,2 0 0,-1 0 0,-1 0 0,4-2 0,1-1 0,-1-1 0,1 1 0,-3 1 0,0 1 0,2-4 0,-7 4 0,4-5 0,-1 1 0,-2 0 0,1-3 0,-3-1 0,1 2 0,1-4 0,1 6 0,0-3 0,0-2 0,0-1 0,0 3 0,-2-4 0,-1 4 0,-1-1 0,1 1 0,1-1 0,2 0 0,0 0 0,-3 1 0,0-2 0,2 1 0,-2 0 0,1 0 0,1 1 0,-5-1 0,-1 0 0,-5 0 0,1 0 0,2 0 0,-2 0 0,-6-1 0,5 2 0,-4 0 0,0-3 0,1 1 0,0-1 0,2 3 0,-1-3 0,-2-1 0,1-1 0,3 0 0,1-1 0,0 1 0,2 0 0,-2-1 0,3 1 0,-5 1 0,-2 2 0,-1 1 0,-2-1 0,2-2 0,-5 0 0,-1 2 0,-4 1 0,0-2 0,-1-1 0,-4-1 0,-2 0 0,-1 0 0,-1-1 0,-1 1 0,1 0 0,-2-1 0,2 1 0,0 0 0,-1-1 0,1 1 0,-1 0 0,-1-1 0,-1 1 0,-1 0 0,2-1 0,2 1 0,-2 0 0,-2-1 0,-1 1 0,0 0 0,-1-1 0,-4 1 0,-2 0 0,-2-1 0,0 1 0,2 0 0,-4 1 0,2 1 0,-1 3 0,0-3 0,-1 1 0,2 1 0,0-3 0,-4 3 0,0-3 0,-1-1 0,1 0 0,0-1 0,-1 1 0,1 1 0,0 2 0,-1 1 0,0 2 0,-3-4 0,-2 4 0,0-1 0,-2 1 0,0-2-197,-2 2 0,2-1 0,-1 5 0,-1-1 0,1-1 0,2 1 0,0 0 10,4 1 0,1 0 0,2 0 0,-1-2 0,1 2 0,0 0 0,-1 0 68,1-1 0,4-1 1,0 5-1,-1 0 1,0-1-1,-1-2 45,2-1 1,1-1 0,-7 5 0,-2 0 0,0 0 0,0-1-108,3-4 1,-4 4-1,0-4 1,0 4-1,0 1 1,-1 0 119,-2 0 0,4 0 0,-4 0 0,0 0 0,2 0 0,-2 0 0,0 0 0,-2-2 215,-2-2 0,-2 2 0,0-4 1,1 2-1,-1-2 0,-1 0-31,-3 0 1,1-3 0,-7 3 0,-3-1 0,-3-2 0,-1 0 0,-1 0-221,1-1 0,-8 3 0,0-1 1,-6 1-1,-1 1 0,-3 0-135,-3 3 1,1 2 0,-9 1 0,1 0-1,-4 0 1,38 0 0,-1 0 0,-36 0-23,4 0 0,0 0 1,4 0-1,6 1 1,5 2-1,4 1-228,3-1 0,5-1 0,8-2 0,7 0 0,5 0 0,8 1-3646,5 4 4128,5-4 0,18 5 0,3-6 0</inkml:trace>
  <inkml:trace contextRef="#ctx0" brushRef="#br0">16956 17259 7962,'-7'-14'0,"-4"1"682,7 0 1,-1 4 0,5 0 0,0-1 0,0-2 196,0-2 0,5 1 1,-1 0-1,-1-1-574,-1 1 1,-7 0 0,1-2-1,-1-1 1,1-2 0,-1 0-1,1-1 156,-2-3 1,5-4 0,-5 0-1,1-1 1,-1 2 0,-1 0-238,-4-2 0,4 3 0,-2-7 0,-1 3 0,-2 2 0,-1-1 0,1 0-7,3 1 1,-3-1-1,3 0 1,-3 1 0,-1-2-1,-2-2 15,-3-1 0,4 0 0,-4 4 0,3 0 1,2 1-1,-1-1 36,1 0 0,4 2 1,0 2-1,0 0 1,0 1-1,2 1-83,1 4 1,0-4 0,3 0 0,-1-1 0,-1 1 0,1 1 0,-1 0-160,3 1 1,-4-5-1,0 4 1,0-3 0,-2 1-1,1-2-58,-3-1 1,2 3 0,-1 0 0,0-2 0,1-1 0,-1-2 87,-2 1 1,-1-2 0,-1-2 0,1-1 0,0 0 0,1 0 0,-4 0 25,0 1 0,0-3 0,2 1 0,-1-2 1,1-3-1,0 0-82,-1 1 1,1-5-1,0 2 1,1 1-1,2-4 1,1 4-69,-2-1 1,1-5 0,0 7-1,1 0 1,-2-2 0,1 2-1,0 0 73,1 2 0,0 4 0,-3-5 1,2-1-1,2-1 0,1-2 1,1 1-50,0 4 0,-3-4 0,5 5 0,-1-2 0,1 1 1,-1-1 42,2 2 0,2-3 0,1 5 0,0-1 0,0 1 1,0 2-1,0 0-8,0-1 0,-2 3 0,-1-3 1,-1 3-1,1 1 0,0-1 1,0-2-24,-1-1 1,-1-4-1,4 4 1,-2 1-1,-2 0 1,2 1 142,2-2 0,1 0 1,0 4-1,0 0 0,0 2 1,0 1-140,0 2 1,4 0-1,2-5 1,2 2-1,1 2 1,-1 0-1,1 1-54,2 1 0,5-4 0,2 4 1,-1-1-1,1 0 0,2-2 41,0-1 1,2 3 0,4 0-1,-3 0 1,0-1 0,0 1-1,1 0 153,-2 1 1,2-4 0,-5 3-1,0-2 1,2 2 0,-2 3-35,1-1 0,2 6 0,-3-4 0,0 2 0,2-1 0,0-1 0,3 2-144,1 1 1,1 6 0,1 1 0,0-3-1,-1 1 1,2-1-50,4 3 0,-3 0 1,7-2-1,-1 1 1,1 0-1,-2 0 1,-3 2 64,-6 1 0,2-5 0,-5 4 0,2-2 0,-1 2 0,-2-1 109,-2 1 0,-1 3 0,-4-4 1,-3 1-3140,-2-1 1091,-3 5 0,-12-3 1,-1 8-1,-1 2 1989,4 5 0,3 9 0,1 3 0</inkml:trace>
  <inkml:trace contextRef="#ctx0" brushRef="#br0">17116 12568 9965,'0'-9'-282,"1"1"878,4 2 0,-2 2 1,4 2-1,1-1 1,-1-1-1,3 1 1,4 2-12,3 1 0,0 0 0,4-2 0,1-1 1,0-1-1,3 1 0,-1 1 34,1 2 0,-1 0 0,-1 2 0,-2 1 1,-2 3-1,-2-1-235,-2 1 1,-7 0 0,0-1 0,-2 4-161,-3 3 0,-3-4 0,-3 1 0,-3 0 1,-2 0-1,0 0 0,-1 3-112,0 4 0,-5 0 1,-3 5-1,0 0 0,3 0 1,-1 2-1,-2 2-656,0 2 0,-1 0 0,5-1 0,-1 1 0,1 0 1,1-1-3659,3 1 1,3 1 4201,6 3 0,6-9 0,2 4 0</inkml:trace>
  <inkml:trace contextRef="#ctx0" brushRef="#br0">4532 5571 24372,'14'6'-370,"-7"-3"0,-1 4 1,0-1-1,1-2 1,2 1-1,0-1 0,1-1 534,2-1 1,2-2 0,0 0 0,4 0 321,4 0 1,4 0 0,0 0 0,2 0 0,2 0 0,3 0 0,1 1 0,4 2 379,5 2 0,2 4 1,5-4-1,2 1 1,-3 2-678,-2-1 0,2-4-78,-5 2 1,5-2 0,-4-1 0,-2 3 0,0-2 0,-2-2 37,-1-1 1,6 0 0,-9-1-1,0-2 1,1-2 0,1 1 0,2 0-150,4-1 0,-4 1 0,5 2 0,0-1 0,2-1 0,0 1 0,1 1 0,0 2 0,5 2 0,-1 1 0,-1 1 0,0 1 0,-2 1 0,0 3 0,8-2 0,-8 0 0,1-1 0,-1-1 0,-3-1 0,-2 1 0,1-1 0,0-4 0,0 0 0,1 0 0,-1 0 0,0-1 0,-3-2 0,-2-2 0,4-1 0,1 3 0,-2-1 0,1 1 0,-4 1 0,2 2 0,-2 0 0,-2 0 0,-1 2 0,4 1 0,-1 1 0,1 1 0,-2 1 0,1-5 0,2 5 0,3-2 0,0 1 0,1-2 0,-1-2 0,0-1 0,3 0 0,-3 0 0,0 0 0,1 0 0,-1 0 0,0 0 0,0-1 0,-3-2 0,2-2 0,-2 3 0,-2 0 0,-1 2 0,0 0 0,1 0 0,2 0 0,2 0 0,-2 0 0,-2 2 0,-2 0 0,-4 3 0,8-1 0,-1-4 0,1 2 0,1 1 0,-2 1 0,1-1 0,-1-1 0,0-2 0,1 0 0,3-2 0,0-1 0,1-1 0,1 1 0,-4 0 0,3 0 0,1-2 0,-2 1 0,1 0 0,-1-1 0,0 2 0,-2-3 0,-2 0 0,-1 0 0,2-1 0,-1 1 0,1 0 0,4-3 0,-3 3 0,-2 0 0,-2-1 0,-2 0 0,4-4 0,-1-1 0,2-1 0,-1 0 0,1-1 0,-2 0 0,2-3 0,-1-2 0,-1-2 0,4 4 0,-1-6 0,-3 1 0,-1 0 0,-3 1 0,1 2 0,3-3 0,-7 2 0,0 1 0,-3 0 0,-3 3 0,-2 1 0,-4 2 0,-3-1 0,-6 1 0,1 0 0,-2-1 0,-2 1-161,-1 0 0,-6-2 0,3-1 0,-2-2 0,1 1 0,-1 3-120,2 0 1,-5 1 0,4-2 0,-4-1 0,-1-2 0,0 0-887,0-1 1018,0 4 0,-7-5 0,-6 3 0,-8 0 0,-6 0 1,-4 1-1,-4 1-370,-4 2 0,-5-6 1,-2 8-1,1 1 1,1-2-1,2 0 497,-1-1 1,0 4 0,2 0 0,-2-1 0,-3-1 0,0 1 643,0 1-339,-4 0 1,3-3 0,-5 2-1,0 1 1,1 0 0,0 0 178,0 0 0,-4 2 0,-2-3 0,-1 1 0,0 0 0,-1 0 0,0 2-254,-1 1 1,-2-5-1,3 4 1,0-2 0,0 2-1,2 1 1078,2 3-1286,2-5 0,0 5 0,1-4 0,0 0 0,0-1 0,-4-1 0,-3 2 0,2-5 0,-2 9 0,4-4 0,-1 1 0,-2 1 0,2 1 0,1-1 0,2 1 0,0 4 0,-1 0 0,1 0 0,-2 0 0,-1 0 0,-2 0 0,0 0 0,5 0 0,-2 0 0,-1 0 0,-2 0 0,2 0 0,1 0 0,2 0 0,-1 0 0,1 0 0,0 0 0,1 0 0,3 0 0,-1 0 0,4 0 0,0 0 0,0 0 0,3 0 0,0 0 0,-1 0 0,1 4 0,-6 1 0,-1-1 0,-2 1 0,-2 1 0,0 0 0,-4-1 0,3 0 0,-3-4 0,3 2 0,2 2 0,0-2 0,-1-2 0,3 1 0,2 1 0,4 1 0,4-1 0,1-1 0,0-2 0,0 0 0,0 0 0,1 0 0,1 0 0,-1 1 0,-4 2 0,-1 1 0,-2-1 0,-3 3 0,3-1 0,0-1 0,-1 1 0,0 1 0,-4 1 0,1-3 0,-1 4 0,4-2 0,-2-2 0,0 1 0,-3 1 0,2 1 0,0-3 0,-2 5 0,0 0 0,0 0 0,-1-2 0,1 1 0,2-1 0,-2 1 0,-3 2 0,5-1 0,1 1 0,3 2 0,0 1 0,-1-1 0,4-1 0,1-2 0,-2 1 0,-1 2 0,-1 1 0,3 0 0,1 1 0,-1-1 0,-2 0 0,2 1 0,0 1 0,2 1 0,1 2 0,-8-1 0,8-2 0,-1 1 0,-1 2 0,2-1 0,0-3 0,0 4 0,2 1 0,1 1 0,3 0 0,1 0 0,4 0 0,1 1 0,2-3 0,4 4 0,4 2 0,4-1 0,0 1 0,2-2-8,3 2 0,4 1 0,5 0 0,0-1 1,0-2-1,1 2-185,3 1 1,5 2-1,8-1 1,2 1-1,3 0 1,6-1 0,6 1 61,5 0 0,8 1 0,7 0 0,9 0 0,-27-15 0,1-1 0,4 1 0,1-2-96,3 0 1,0-1 78,-3 0 0,1-1 0,7-2 0,2-1 0,-4 1 0,0 0 0,2-1 0,1-1 0,1 0 0,-1-1 0,-1-1 0,-2 0-393,-1 1 0,-2-2 0,-4-1 0,-2 0 0,32 5 0,-3-2 777,-1 1 1,-1-1 0,1-4-1</inkml:trace>
  <inkml:trace contextRef="#ctx0" brushRef="#br0">20888 15286 14630,'-13'0'447,"3"0"0,5 0 0,10 0 0,5 0 1,5 0-689,3 0 1,1 0 0,3 0 0,-4 0 0,-2 2-1,2 2 1,3 4-6350,-1-1 6516,0-1 1,-1 0 0,2 1-1</inkml:trace>
  <inkml:trace contextRef="#ctx0" brushRef="#br0">21328 15513 8730,'14'0'0,"-1"0"410,0 0 1,1 0-1,-1 0 1,-1-2-288,-3-2 0,2 2 1,-2-2-1,3 2 1,3 2-1,1 0 1,4 2-1,-1 1-123,0 1 0,5 7 0,-3-4 0</inkml:trace>
  <inkml:trace contextRef="#ctx0" brushRef="#br0">21981 15726 8139,'-6'-19'195,"5"11"0,-3 4 67,2 10 0,8 0 0,3-2 0,3-1 0,1 2 0,2 4 0,3 2-262,4 3 0,3-1 0,2 0 0</inkml:trace>
  <inkml:trace contextRef="#ctx0" brushRef="#br0">22341 15926 8564,'6'-7'1283,"3"2"1,3 4-1203,1 1 1,2 0 0,3 0 0,4 1 0,3 2 0,2 3-82,0 1 0,5 2 0,2 5 0</inkml:trace>
  <inkml:trace contextRef="#ctx0" brushRef="#br0">22701 16113 8193,'0'8'1688,"0"1"1,6-6 0,5 3 0,3-1-1,6 1-1719,0 1 1,3-3 0,3 5 30,1 2 0,0 1 0,-1 1 0</inkml:trace>
  <inkml:trace contextRef="#ctx0" brushRef="#br0">23741 16899 8158,'-13'0'0,"-1"0"0,1 0 0,0 0 1284,-1 0 0,5-2 0,4-1 0,3-3 0,8 1 0,6-3-452,6 1 1,2-2 0,7-3 0,0 2-1,-1 2 1,1 1 0,0 1-1292,-1 0 0,-1-3 0,-1 3 0,-3 0 0,-2 0-2065,-3 3 0,-1 2 1,-1 1 2523,-1 0 0,0 0 0,1 0 0</inkml:trace>
  <inkml:trace contextRef="#ctx0" brushRef="#br0">23834 17072 8217,'-10'-12'3147,"-3"3"0,-2 5-2729,6 8 0,4-2 0,10 2 1,5-2-1,5-2 0,4 0 360,2 0-911,1 0 1,5-2 0,0-1 0,-1-1 0,2 1 132,4 1 0,-4-3 0,4-3 0</inkml:trace>
  <inkml:trace contextRef="#ctx0" brushRef="#br0">24421 16739 8329,'-8'-6'1822,"-2"3"129,6-6 0,-1 5 0,7-4-746,2 2 1,4 2 0,5 4 0,2 1-1,1 2 1,2 3-714,-2 2 0,3 1 1,-1 4-1,-2 0 0,-1 1 1,-2-1-751,1 0 0,-1 1 0,0-1 0,1 0 0,-1 2 0,0 3-773,1 4 1,1-7 0,1-2-1,5-3 1,2-2 1030,5-4 0,14-2 0,-1-2 0</inkml:trace>
  <inkml:trace contextRef="#ctx0" brushRef="#br0">25101 16552 9290,'-11'-23'3118,"-2"5"0,1 6 1,5 14-2096,1 2 0,1 3 0,4 8 1,-2 3-1,-2 4 0,1 5 0,0 5 1,-2 7-718,-2 4 1,-1 7 0,-4-2-1,0 0 1,-2 0 0,-1-1-755,-2 1 1,0-4 0,5 3 0,-1-1 0,1-1 0,0-2-958,-1-3 1,1 3 0,1-9-1,2 1 1,1-2 0,0-4-1,2-3 1353,2-1 1,4-6-1,1 0 1</inkml:trace>
  <inkml:trace contextRef="#ctx0" brushRef="#br0">17036 17365 7950,'-5'-17'0,"1"-1"944,-6 6 1,8 7-30,-2 10 0,4-4-259,4 4 1,-2-5 0,2-5 0,-2-3 0,-2-4 0,0-2 0,0 1 0,0 0 157,0-1 1,-5 1-1,-1 0 1,-1-1 0,-5 1-1,-3 0-718,-3-1 0,-4 0 0,3-3 0,-2-2 0,-3-2 0,-1-1 128,-1 1 1,-1-7-1,-1 3 1,-2-2 0,-2-2-1,-1 1 1,0-2 152,4-1 1,2 3-1,3-5 1,4 1-1,-1-2 1,2 0-286,0 2 1,1 0 0,4-1 0,1-1 0,-2-3 0,-1-1 0,-2-1-212,2 4 1,-3-4 0,-1 4 0,1-4 0,-2-1-1,2 2-10,0 2 1,-5-5-1,2 4 1,-2 0 0,1-2-1,2 1 1,0-2 280,0 0 1,5-2-1,-2-1 1,4-1 0,2 1-1,1 0-317,2-2 0,6 3 0,-1-6 0,3 2 0,-1 5 0,-1 1 0,-1 1 73,1-2 0,1-2 1,2 4-1,0 2 1,0 2-1,-1-1 188,-4 2 0,4-3 0,-5 5 1,1-1-1,1-2 0,0-1 102,-2-1 1,4-4 0,-2 5-1,2-3 1,2-1 0,2-1-1,2-2-305,5-1 1,3-1 0,1 5 0,1 0 0,-1 2-1,2 1-27,2 1 1,-2 5 0,3-3 0,-3 0 0,-2 3-1,0 0 1,1 3 165,-1-2 0,0 0 1,1 2-1,-1-1 0,0-4 1,1 1-95,-1-1 1,5 0 0,0 4 0,-2-2-1,0 1 1,2 0-189,4-1 1,-1 5-1,0-2 1,-1 4-1,0 0 1,-1-1-1,-1-2 145,1 1 1,-3-1 0,5 0 0,-2 1 0,-2 1-1,-3-1 223,0 0 1,3 5 0,1-9-1,-1 1 1,-3 1 0,1-1 0,1 3-111,2-1 0,1 2 0,-2 1 0,2 2 0,2-2 0,2-1-63,3-1 0,0 3 0,1 3 0,0-1 0,-1 2 1,-1-1 174,-2 4 0,0-3 0,-5 1 1,-2 0-1,-2 1 0,-4-1 1,-1 0 100,1-1 1,2 4 0,2-4 0,-1-1 0,2 0 0,3-1-120,4 3 0,0-1 0,5 0 1,4-1-1,3 1 0,0 1 1,0 2-296,0 3 1,-4-3-1,1 8 1,-5-1-1,-3 2 1,-6 1-2544,-2 3 1966,-2 1 1,-5 8 0,-4 3-1,-2 3 1,-2 1 0,0 2-1,0 2-1499,0 0 1,3 7-1,3-3 2269,3-1 0,11 6 0,-5-6 0</inkml:trace>
  <inkml:trace contextRef="#ctx0" brushRef="#br0">17436 12834 8405,'-27'-33'552,"8"20"-552,6 9 0,-1 32 0,7 21 0</inkml:trace>
  <inkml:trace contextRef="#ctx0" brushRef="#br0">17902 18085 8339,'-13'-6'424,"0"-3"0,-1 3 1,1 2-1,0 2 0,-1 2 1,1-1 813,0-4 1,5 2-1,5-4 1,6 0-1,8 1-682,5 0 1,5 1-1,5 5 1,1 0-1,1 0 1,3 0-284,5 0 0,1 0 0,0 0 0,-3-1 0,0-2 0,-3-2-96,-3 2-258,2 2 0,-9 1 0,4-1 0,-3-2 0,-4-3 1,-3 0-1,-2 0-149,0 3 1,-4-3 0,-1 0 0,-4 0 230,-5 0 0,-7 2 0,-10 4 0,-5 0 0,-7 0 0,-4 0-25,0 0 0,-3 6 1,4 2-1,1 4 0,-1 2 1,4-2 132,0-4 0,4 4 0,3-4 1,6 1 395,5-1-384,5 1 0,9-1 0,6-4 0,9-2 1,6-2-1,4 0-17,3 0 0,0-2 1,6-1-1,2-1 1,-2 1-1,1 0 1,-1 0-1232,-1-2 0,-1 1 1,-7 4-1,-4 0 0,-2 0-1477,-1 0 1,-5 6 2603,2 3 0,-9 3 0,-3 1 0</inkml:trace>
  <inkml:trace contextRef="#ctx0" brushRef="#br0">17329 10822 8502,'-13'-20'0,"4"6"0,2-4 0,-1 4 0,2 4 502,0 1 1,-3 0 581,5-4 0,0 0 1,5 1-1,3 3 0,5 5 1,5 4-405,3 4 0,-2 5 1,5 7-1,-3 3 0,1 2 1,-2 3-1,-1 2 0,-1 6 1,-1 2-863,0 0 0,-1 4 1,-3-4-1,-3 2 1,-2-2-1,1-2-1240,-2-2 1,3-2 0,0-1 0,1-2-1,3-3 1422,2-4 0,7-3 0,2-2 0</inkml:trace>
  <inkml:trace contextRef="#ctx0" brushRef="#br0">17769 10915 10448,'0'-31'0,"-1"0"0,-4 3 2688,-4 4 0,-3 5 1,-1 7-1980,0 3 1,-1 5 0,1 9 0,0 10 0,-1 10-1,3 9 1,0 8 2063,2 7-3271,0-6 1,-2 23 0,2-5 0,4 4 0,4 6 0,2-1-2040,4-2 0,8-1 2537,9-14 0,9 3 0,3-8 0</inkml:trace>
  <inkml:trace contextRef="#ctx0" brushRef="#br0">18076 11022 11520,'-12'-11'1370,"3"-2"0,5 3 0,8 5-872,5 4 0,10 1 0,8 1 0,7 2 1,4 4-1,4 4 0,1 4 0,1 1 177,-1 3 0,-3 2-708,-4 6 0,2-1 0,-4 1 1</inkml:trace>
  <inkml:trace contextRef="#ctx0" brushRef="#br0">18142 11421 8237,'-14'-54'447,"3"15"0,19 21 1,8 11 1089,9 5 1,21 8 0,4 3 0,10 2 0,9-1-1538,-30-6 0,1 1 0,-1 2 0,2 1 0,2 2 0,0 0 0</inkml:trace>
  <inkml:trace contextRef="#ctx0" brushRef="#br0">18569 11621 7988,'-12'-6'286,"3"-3"332,-3 4 0,11-3 0,-4 7 1,4 1-298,1 6 1,0 4 0,0 3 0,0 2 0,0 1 0,-2 4 0,-1-1 0,-1 2 0,1-2 0,2 2 62,1-1 1,0 1 0,0 3-1,0-2 1,0 2-243,0 1 1,1-3-1,2-1 1,3 0-1,1-1 1,2 4-1,0 0-59,0-2 0,-2 3 0,4-3 0,-2 2 0,1 0 1,0-2-77,-1 2 1,2-1 0,-7 1 0,1-3 0,-1-1 0,0 1 19,-1 3 1,3-3 0,0-1 0,0 1 0,0-2 0,-1 2 0,-1 0 87,0 2 1,1-2 0,-5 1-1,0 1 1,0-1 0,0 0 0,0 2 152,0 1 1,1 0-1,4 0 1,4 0 0,4 3-1,5 1-479,4-1 1,9-2 0,5 1-1,5 1 1,7 2 0,6 1-130,6-1 1,0-4 0,5-2 0,1-3 0,2-1 0,0 1 0,0 3 81,-1 1 1,-10-3 0,0 0 0,-2 2 0,-5 0 0,-4 1 539,-5 2 0,-7-4 0,-3 8 0,-4-1 0,-5 0 0,-2 1 0,-3-2-94,1-1 0,6 4 1,-3-1-1,1-2 1,0 1-1,3-1-358,5 3 0,-1 3 0,7-4 0,0-1 0,1-1 1,0 0-1,3 0-70,1 1 1,-2-5-1,5 6 1,0-3-1,2-1 1,3 0 0,-1-1 197,-1 1 0,-6 4 1,5 0-1,-3-1 1,-1-1-1,-5 1 265,-3 1 0,1 5 0,-2-5 0,0-2 0,-1 1 0,-2-1 107,-2 3 1,3-1-1,0-3 1,-1 1 0,-2 2-1,-1-1 1,1-2-258,3-1 0,0 0 1,6-1-1,3 1 1,0 0-1,4-2 1,2-2-390,5 0 1,3-7-1,4 3 1,0-1-1,3 0 1,-4-2 113,0-1 0,-4-2 0,0 0 0,-1 1 0,-3-1 1,-4-1-1,-4-2 166,-1-1 1,-6 0-1,-4 4 1,-5 1 0,-4-1-1,-1 0 1600,1 1-1323,-5-1 1,5 0 0,-3 1 0,4 0 0,3 3 0,2 1-464,0-2 0,4 3 0,1-1 0,1-2 0,1 0 1,-1 1-1,1 0-314,0 0 1,-5-2-1,2-2 1,-2 2-1,-4 0 1,-2-1 643,0-2 1,-3-1-1,3 2 1,-4 2 0,-1 1-1,1 2 1,3 0 377,6 1 1,-1-3-1,4 5 1,-1-2 0,1-1-1,3 0-372,0-1 1,0 3-1,-4-4 1,2 2-1,2-1 1,2 1-373,-2 0 0,4 4 0,-2-4 1,2-2-1,2 1 0,2-3 0,1 1-31,1-3 0,1-2 1,-7 2-1,-1-1 1,-4-4-1,-4-1 1,-5-3 452,-3-2 1,-3 1-1,-5 1 273,0 1 0,-4 1 0,-1-4 0,-3 4-332,-2 3 1,3 0-1,0 1 1,2 1 0,2 2-265,2 1 0,3-1 0,1-2 0,2-1 0,0 2 0,-1-1 0,3 0-299,0-1 0,-3-4 1,0 2-1,-2 1 1,-1-2-1,-1 1 1,0-1-566,1 0 1,-1 3 0,0-3 0,1 0 1022,-1-1 0,0 6 0,1-4 0</inkml:trace>
  <inkml:trace contextRef="#ctx0" brushRef="#br0">24541 15806 7782,'-27'-13'981,"-2"5"0,2 5 0,6 5-725,5 2 0,7 11 0,2-2 0,1 4 0,3 2 0,1 2 0,4 2 0,2 3 167,5 2 1,3 7-1,3 1 1,2 1 0,6 0-1,0-3-741,0-2 1,0 4-1,-5-5 1,-2-1 0,-2-2-1,-5-3 1,-5-1-1664,-3-2 1,-8-1 1980,-6 1 0,-12 9 0,-10-3 0</inkml:trace>
  <inkml:trace contextRef="#ctx0" brushRef="#br0">17129 17392 7784,'0'-13'0,"2"5"0,2 4 0,5 2 399,3 2 0,-5 2 1,-2 2-1,-4 5 0,-2 1 1,-2 1-1,-3-4 0,0 1 1,-1-2 1106,-1-1 0,4 1 1,-5-3-1,-2 2-870,0-2 0,-3-8 1,1-5-1,0-5 1,-2-4-1,-3-2 284,-4-3-788,-3-7 1,-2 2-1,0-5 1,1 0-1,-1 1 1,-1-1 104,-3 0 0,3 3 0,-5-5 0,2-1 0,-2-1 0,1-1 0,-2 2-79,0 2 1,2-1-1,-3-5 1,-1-2 0,1-3-1,1 0 1,0-1-77,0-1 1,4 2 0,-1-6 0,4-2-1,4-3 1,2-2-117,2-3 0,5 0 0,5-2 0,-1-3 0,0-1 0,-1-6 0,7 37 0,1-1-103,0 0 1,0 0 0,-2-3-1,0-1 1,1 2 0,0 0 0,0 0-1,-1-1 1,1 0 0,-1 1-1,0 0 1,0 1 73,-1 1 0,0 1 0,0-5 0,-1 1 0,0 1 0,1 0 0,-1-1 0,0 0 0,1 1 0,-1 0 0,0 2 0,1 1 0,-6-37 119,7 35 1,1 1 0,-2-29 0,6-8 0,1-1-1,1 38 1,1 0 0,1-1 0,2 0 94,2-1 1,0 0 0,3 3-1,1 0 1,2-4 0,3 1-1,1-1 1,1 2 0,1 1-1,1 0 1,3-1 0,1 1-1,1 0 1,1 1-46,2-2 1,2 1 0,2-3 0,0 0 0,-2 4-1,1 0 1,0 0 0,1 0 0,0 1 0,0-1-1,0 3 1,0-1 0,-1 0 0,-1 0-70,1 0 0,-2 1 0,-1 4 1,-1 0-1,1 0 0,-1 0 1,26-24-1,-5 9 0,-5 2 67,-2 4 1,-4 8 0,-2 0-1,-4 3 1,-1 3 0,0 2 0,-2 4-284,-6 0 0,2 4 0,-2-3 0,2 5 0,2 1 1,-1 0-327,1-3 0,-5 1 1,-1 2-1,-2 1 1,-3 0-1,-1 0 0,-2-1-1599,1 1 1,-5 2 2103,0 0 0,-12 12 0,1-2 0</inkml:trace>
  <inkml:trace contextRef="#ctx0" brushRef="#br0">17156 12714 7890,'-12'-37'0,"5"9"2130,7 15 1,12 11 0,10 15-1,1 1-1991,0-1 1,2 0 0,-3 2 0,3 3 0,2 4-1,0 5 1,-1 4 0,-1 5-1564,-2 2 0,-9 8 1424,-5 3 0,-6 14 0,3 6 0</inkml:trace>
  <inkml:trace contextRef="#ctx0" brushRef="#br0">17969 17019 8290,'-6'-19'0,"3"2"0,-4-3 0,1 0 0,1 4 394,-1 1 1,4 2-1,-6 0 1,1 1-1,-1 1 1,-1 2-1,1 1 1,0-1-1,1 1 1,-1 2-1,-2 3 1,-2 3-24,-1 5 1,-2-1 0,-1 8 0,-2 4-1,0 4 1,0 5 0,-1 3 39,-2 3 0,4 10 1,-4-1-1,0 3 0,2 3 1,0 3-1,4 3-80,4 1 0,5 1 1,6-1-1,2 0 1,4 1-1,9 0 0,8 1-46,7-2 1,16 7 0,0-10-1,4-1 1,5-2 0,3-5-257,2-5 1,1-2 0,1-8 0,-2-6-1,-3-7 1,0-5 0,-2-7-37,-1-10 1,-6-3 0,7-16 0,-2-7 0,-4-6-1,-2-9-95,-4-7 0,-7 1 0,-20 20 0,-1-1 0,-2-1 0,-1-2 0,-2 0 0,-2 0 0,-3-2 0,-1-1 9,-1 0 1,-3 1-1,-14-29 1,4 33-1,-4 0 1,-2 2-1,-5 2 1,-2 3-1,-2 1 1,-4 3 0,-2 2-1,-2 2 1,-2 4-180,-1 1 0,-2 3 1,-7 0-1,-2 2 0,3 6 1,-1 1-1,0 0 1,0 1-1,0 2 0,1 1 1,4 2-1,0 1-860,-34 7 0,11 2 1,17 4-1,6 3 1132,10 4 0,14 9 0,10 3 0</inkml:trace>
  <inkml:trace contextRef="#ctx0" brushRef="#br0">18542 17085 8861,'-25'-13'0,"3"1"0,4 3 213,3 5 1,6 2-1,0 2 214,-1 0 0,4-5 1,2-4-1,4-3 0,4-2 20,5 1 1,9-2-1,4-2 1,5-4-1,4-1 1,6-1-269,6 0 0,1-4 1,10-4-1,6-3 1,7 0-1,-30 17 1,0 0-88,2-2 1,1 1 0,-4 3-1,2 0 1,3-3 0,1-1-1,-2 3 1,1 0 0,-2 0 0,-1 0-1,-1 2 1,0-1-120,0 1 1,-1 0-1,27-13 1,2 0 0,-2 1-1,-6 1 1,1 1-1,-2 2 251,5-2 1,3-1 0,3 0-1,-1 1 1,2 2 0,2 0-127,1 1 1,-32 10-1,1 1 1,-1 2-1,0 0 1,2-1-1,0 0 1,0 1-1,0 0 1,0 0-1,0 1 1,2 0-1,0 1-61,1-1 0,1 0 0,-2 0 0,1 1 1,4 0-1,0 0 0,-2 1 0,-1 1 1,-3 2-1,0 0 0,-1 1 0,0 0-76,-1 1 0,0 0 0,31 0 0,-3 0 0,-3 0 1,-6 0-1,-1 0 139,0 0 1,-3 0 0,2 2 0,-2 1-1,-2 1 1,1 1 61,-1 0 0,0-3 0,2 4 1,1-2-1,2 2 0,-1 0 0,-3 2-41,0-1 0,-3 2 0,0 4 0,-4 1 0,1-1 1,-1 0-357,3 1 1,-4-1 0,0 0 0,-3-1 0,0 0 0,-1-2 263,1 1 1,-1 3 0,-3-5 0,-2 3 0,-1 1 0,-1 1 0,-1-1 28,-3 0 1,-4-1 0,-3-1-1,-4-2 1,0 1 0,-3 2-538,3 1 0,-6-1 1,4-2-1,-1-1 1,-1 0-1,2 0-487,-2 0 1,-1-5 0,-2 4 0,0-2 0,1-3 0,-1-2 965,0-1 0,1 6 0,-1 1 0</inkml:trace>
  <inkml:trace contextRef="#ctx0" brushRef="#br0">23514 16366 8104,'-7'-39'2376,"3"4"0,2 5 0,4 24-2135,2 6 0,3 12 0,7-2 0,-1 1 1,0-1-1,1-1 0,1 1 0,1 4-71,2 2 0,4 6 1,-3-3-1,0 1 0,1-1 1,-4-1-1156,-1 1 1,-8-4-1,-2 3 1,-5-5-1,-6-3 1,-8-1-915,-6 1 0,-17 2 1899,-8 2 0,-23-1 0,30-6 0,0-1 0</inkml:trace>
  <inkml:trace contextRef="#ctx0" brushRef="#br0">18209 17019 8142,'0'-9'781,"0"0"0,0 0 0,0-4 0,0-1 0,0 1 242,0 0 1,-1 5-1,-2 2 1,-3 2-1,-2 0-33,-2 1 0,-2-5 1,-1 1-1,1-2 0,1 2-502,3 1 0,-1-3 0,-5 4 0,1 2 0,0 0-249,-1-1 0,1 2 0,0-2 0,-2 4 1,-1 3-23,-2 1 1,0 7-1,3-4 1,-1 2 0,-3 0-1,-1 1 1,1 1 14,3-2 1,-3 2 0,1-2 0,2 3 0,-1 1 0,1 1-233,-2-1 0,0 0 0,7 1 0,0-1 0,2 0 0,0 1 0,1-1 0,-1 0 0,1 1 0,-2-1 0,2 0 0,1 1 0,0-1 0,-4 0 0,4 5 0,0 0 0,-1-2 0,2 1 0,0-1 0,3 2 0,-3 4 0,0-4 0,1-1 0,-1 1 0,3 0 0,0 0 0,-2 1 0,4-3 0,-4 5 0,2-2 0,0-3 0,-1-1 0,1-1 0,-3 3 0,2 1 0,1-2 0,0-1 0,0-1 0,-2-1 0,2 0 0,2 1 0,1-1 0,0 0 0,0 0 0,0 1 0,0-1 0,0 0 0,0 1 0,0-1 0,0 0 0,0 1 0,0-1 0,6 0 0,1 1 0,2-1 0,0 0 0,1 1 0,2-1 0,1 0 0,1 1 0,-5-1 0,0 0 0,1 1 0,2-2 0,0-2 0,-3-1 0,2-2 0,-2 4 0,3-3 0,1 1 0,2 0 0,3 0 0,1-1 0,5 2 0,-2-3 0,2-1 0,1-1 0,2 1 0,4-5 0,0 3 0,-1-2 0,-1-2 0,1 0 0,1 0 0,-1 0 0,-4 0 0,-2 0 0,-2 0 0,0 0 0,1 0 0,-3-2 0,0-2 0,-3 3 0,-3-5 0,-1 0 0,2-2 0,0-1 0,-2 1 0,3 3 0,-5-2 0,3-1 0,4 1 0,-2-2 0,-1 2 0,-1-5 0,0 4 0,3-1 0,0 1 0,1-3 0,2-1 0,-6 3 0,4 1 0,-3-3 0,-2 1 0,1 0 0,-1 1 0,0-2 0,1 5 0,-6-6 0,1 5 0,0-2 0,0 0 0,0-1 0,-2-2 0,2-1 0,-3-1 0,-1 1 0,-1 0 0,5-1 0,-5 1 0,1 1 0,-1 2 0,1 1 0,-2-1 0,3-2 0,0-1 0,-1-1 0,1 1 0,-1 0 0,1-1 0,-5-1 0,4-2 0,-4-4 0,-1 0 0,-1 3 0,-4 4 0,-1-4 0,-4 0 0,1 0 0,-1 1 0,-2-1 0,-1 1 0,-1-2 0,-1 1 0,-1 2 0,-3 1 0,0 2 0,-2 0 0,0-1 0,-1 1 0,-3 0 0,1-1 0,2 3 0,-2 0 0,-1 2 0,-3 2 0,0-3 0,0 2 0,2 1 0,1 1 0,0-2-1978,-2 1 0,1 4 1,-2-3-1,-2 2 1978,-1-1 0,-6-5 0,3 2 0</inkml:trace>
  <inkml:trace contextRef="#ctx0" brushRef="#br0">5172 6997 8555,'6'-14'0,"1"7"0,5 4 55,-3 6 0,-1 0 0,-5 6 0,2 1 0,3 2 0,2 0 0,2-2 0,3-2 0,3-2 0,2-3 570,1-2 1,9 4 0,-4-1 0,4 0 0,4 1-1,5-1 1,4 1 0,1 1 0,2 3 660,3 2-1217,3-3 1,10 4 0,3-3 0,0 2-1,3 1 1,-3-1 0,4-4 0,-4 0 106,0 1 1,-3-5 0,-7 1 0,1-2 0,2-2 0,0 0 90,1 0 0,-3-6 1,7-3-1,-1-3 1,0-1-1,0-2 0,3-1-117,5-2 0,-5 0 1,2 5-1,-4-1 1,-3 1-1,0 0 0,0-1-94,-3 1 0,-6 1 0,-4 2 0,-1 1 0,-3-1 1,-3-2-1,-3-2-164,-1 1 0,-7 0 0,2-1 1,-3 0-1,-2-3 0,-4-2 99,-4-2 0,-4 4 1,-2-6-1,-1-2 1,-4-3-1,-2-4 1,-8-1-196,-9 0 0,-9-4 1,-10 3-1,-6-1 1,-8 1-1,-6 1 1,-7 3-140,-3 2 0,2 6 1,-6 1-1,-3 2 0,-1 3 1,0 0-1,-1 1 291,-1 1 0,33 6 0,1 0 0,-36-1 0,-1-1 0,35 5 0,-1 0 0,0 1 0,0 0 171,1 1 0,-2 0 0,-4 1 1,-1 0-1,3 2 0,1 0 1,0 0-1,0 0 0,-1 1 1,0 1-1,1 1 0,-1 1 0,-1 3 1,0 1 3,-2 1 0,1 1 0,4 1 0,-1 0 0,-3 2 1,0 1-1,1 0 0,2 2 0,2 0 0,2 2 1,-1 2-1,2 1-235,2 1 0,2 2 0,3 2 1,1 1-1,0 2 0,1 2 0,2-1 1,2 2-1,2 0 0,1 1 0,-15 34 1,11-4-336,10-2 1,10-3-1,12-3 1,11-1 0,14 0-1,14-7 1,15-4 270,-26-22 1,3-2-1,1 1 1,3-2-1,6 1 1,2-2-1,4 0 1,1-1 248,4 1 1,1-2 0,0-3 0,1-2-1,9 3 1,0 0 0</inkml:trace>
  <inkml:trace contextRef="#ctx0" brushRef="#br0">20195 14913 8256,'-6'-13'0,"5"4"0,-4 0 0,5 6 556,5-1 0,4 4 0,8 3 0,6 2 0,2 3 1,3 2-1,2 2 0,2 1 0,2 2 0,2 2 1,-1 0 1581,1 0-2028,-1 3 0,4-5 0,-2 4 0,-1-1 0,1 1 1,0 1-1,0 0 0,-3 0 97,-2-1 0,5 8 1,-1-4-1,1 1 1,-2 3-1,-3-1-152,-4 1 1,3 5-1,1-6 1,2-1-1,3 1 1,2-3 115,1-3 0,0 3 0,1-6 0,4 1 0,2 0 1,2 0 117,0-2 1,-5 3 0,5 0 0,0 1 0,0 0 0,0 0 0,1 0-154,2 1 0,1 0 0,1 3 0,-2-4 0,-2 1 0,-1-2-54,1 1 0,-2 3 0,-1-2 1,0 1-1,-1 0 0,2 2 1,-2 1-173,0 2 1,1-2 0,-4-1 0,-2-2-1,2 0 1,-1 0-111,-1 1 0,4-6 0,1 4 0,0-2 0,1-1 0,-3 0 0,-1 0-461,-4-2 0,-4-1 0,1-3 1,-5-2-1,-4-3 0,-5 1 1,-4-2-234,-4 0 1,-5-2-1,-1-2 1,-4 1 893,-5 1 0,-11 6 0,-9-2 0</inkml:trace>
  <inkml:trace contextRef="#ctx0" brushRef="#br0">21995 15100 8099,'-6'-12'0,"-2"1"1570,1 3 0,1 3 1,6-4-426,0-1 0,5 10 1,-1 6-1,0 7 1,1 6-1,-1 1 1,-1 0-450,-1 1 0,2 1 0,2 5 1,2 0-1,2-2 0,2-2-697,1 0 1,6-11 0,4 1 0,3-3 0,4-2 0,2-4 0,1-2-1062,0-2 0,2-6 1,-2-5-1,-2-4 0,-2-4 1,-5 0-2662,-3 0 0,0 1 3723,-8 5 0,3-7 0,-8 0 0</inkml:trace>
  <inkml:trace contextRef="#ctx0" brushRef="#br0">22208 15220 8099,'-6'7'2321,"-1"-1"0,2-6 0,8 0-1544,9 0 1,15-2-1,1-3 1,4-9 0,7-8-1,4-8 1,7-5 5546,7-4-6634,-3-1 1,-21 18 0,0 0-1,-2-1 1,0 0 0,1 0 0,-1 0-1,1 0 1,-1-1 0,25-22-593,-6 0 0,1-4 1,-5 1-1,-1-3 1,0-1-1,-7 1 1,-5 3-1458,-5 4 0,-7 5 1,-5 5-1,-5 5 2359,-7 7 0,3-3 0,1 6 0</inkml:trace>
  <inkml:trace contextRef="#ctx0" brushRef="#br0">23368 13807 8186,'6'-13'0,"1"-1"0</inkml:trace>
  <inkml:trace contextRef="#ctx0" brushRef="#br0">23861 13420 8248,'0'-31'0,"0"2"2835,0 4 0,0 11-1733,0 14 0,4 6 0,1 9 0,-2 3 0,-2 4 1,-1 6-1,0 6-97,0 6 0,0 9 1,0 0-1,-1 3 1,-4 2-1,-2 3 1,-2 0-1006,0 0 0,5-4 0,-4-4 0,2-5 0,3-2 0,2-2-2202,1 0 1,3-6 0,4-5 0,8-3 2201,4-4 0,4-6 0,3 3 0</inkml:trace>
  <inkml:trace contextRef="#ctx0" brushRef="#br0">24248 13740 10777,'7'-32'2647,"-7"11"1,-7 5 0,-1 14-1939,4 14 0,-2 1 0,1 5 0,2-3 0,0-2 0,0 1 0,-1-1 0,1 0-1007,2 1 1,2 3 0,2 3-1,3-1 1,3 2 0,4-2-4242,3 0 1,4-3 4538,-3-7 0,4 3 0,6-4 0</inkml:trace>
  <inkml:trace contextRef="#ctx0" brushRef="#br0">24288 13687 8242,'-6'-27'690,"3"-2"1,-5 2 0,2 6 0,3 5-1,3 3 1,6 1-103,8 3 1,0-1-1,9 5 1,0 2-1,3 3 1,2 5-589,3 4 0,-3 8 0,4 4 0</inkml:trace>
  <inkml:trace contextRef="#ctx0" brushRef="#br0">24621 13714 8169,'1'-21'2343,"4"12"0,-2 8 0,6 8 0,1 0-460,2 1 0,7-4 0,2 5 0,1 1-1434,0 2 1,-1 2 0,1-1 0,-3-1-1,-1-2 1,0-2 0,-2-3 0,-1-2-1215,-2-1 0,1-4 1,-1-2-1,0-5 1,-1-4-1,-3-3-35,-4-2 0,-4-6 0,1 2 0,0-2 0,3 0 0,-2 4 1,-2-1 205,-1 0 1,2 5 0,2 0 0,5 5 0,3 7 0,3 2 0,1 2-797,2 0 1,6 0-1,-2 2 1,3 2 1389,2 5 0,-1 3 0,1 1 0</inkml:trace>
  <inkml:trace contextRef="#ctx0" brushRef="#br0">25261 13620 9322,'-2'6'1404,"7"-6"0,-1-4 0,15-7 1,1 3-1,0-3 0,3-1 1,-3-1-1003,-1 0 0,-2-1 0,-7 1 0,-2 0 1,-3-1-1,-3 3 0,-6 0 0,-8 4-803,-5 1 1,-11 1 0,2 7 0,-1 4 0,2 7 0,4 8 1148,2 4-619,1 8 0,11-2 0,2 7 1,5 5-1,5 2 0,5 3 1,6 1-2128,6 2 1,5 3 1997,4-5 0,3-3 0,6 0 0</inkml:trace>
  <inkml:trace contextRef="#ctx0" brushRef="#br0">24448 14607 8258,'0'-21'368,"0"2"0,0 5 0,0 1 456,0 0 1,0 4-1,1 0 1,2-2 0,3 1-1,0 0 1,1 2 0,1 2 1141,2 3 0,2 2 0,1 1 0,0 1 0,1 2-1486,-1 2 0,-4 10 1,-2-1-1,1 4 0,-1 3 1,2 0-481,-1 2 0,2-3 0,-4-1 0,0-1 0,1-1 0,1-2 0,0-3-513,0-3 1,4-6 0,-3 0 0,2-5-1,1-5 5,-3-5 0,2-4 0,-6-12 0,1-2 0,0-1 1,-1 1-1,-1 2 774,1 2 1,-1 0 0,-4 4 0,0 4 0,0 4 0,2 0-185,2 1 0,-1 6 0,6 2 0,1 5 0,1 5-1395,-3 3 1,4 9 0,-3 2-1,5 2 1,2 2 0,3 4 1312,2 4 0,1-9 0,5 4 0</inkml:trace>
  <inkml:trace contextRef="#ctx0" brushRef="#br0">25101 14500 8229,'0'-19'0,"0"-2"1501,0 0 0,0 6 1,0 7-1,1-3 1,4 1 77,3 1 1,0-1 0,1 5 0,0 4 0,0 4 0,-2 5-1004,-1 4 0,3 2 0,-3-1 0,0 2 0,0 1 0,-2 3-576,2 2 0,-5-5 0,5 2 0,-1-3 0,1-3 0,0-2-618,0-1 1,-1-6 0,-2 0 0,2-6 169,-2-6 1,-2-7 0,-1-3 0,0-1-1,0 1 1,2 3 1068,2 1 0,-2-3 0,4 0 0,0 4-1649,2 3 1,4 5 0,2 6-1,-1 2 1,2 2 0,1 5-1,3 4-4718,2 5 5746,-5-3 0,10 4 0,-6-5 0</inkml:trace>
  <inkml:trace contextRef="#ctx0" brushRef="#br0">25514 14540 8751,'-9'-13'0,"2"-1"0,1 1 0,3-2 0,1-1 0,2-2 0,0 2 1228,0 1 1,6 6 0,3 2 0,3 1-1,1 3 1,1 1 0,-1 2 0,0 0-910,1 0 0,5 5 1,2 1-1,1 1 0,-1 3 1,-2 2-320,-3 2 0,-1-1 0,-2 0 0</inkml:trace>
  <inkml:trace contextRef="#ctx0" brushRef="#br0">25741 14473 11235,'-6'-13'0,"-2"0"0,-1-1 0,2 1 0,-1 0 0,3-1 2500,-1 1-1743,1 0 0,5 4 0,2 1 0,2 2 1,5 4-1,3 0 59,1 2 0,2 0 0,1 2 1,2 2-1,0 3 0,0 2 1,1-1-1,0-1-2014,0 0 0,4-4 0,-6 2 1,0-4-1,-3-1 282,0 0 0,-7-1 0,-4-2 1,-6-3-1,-6-1 958,-3-4 1,-1 1-1,0-1 1,1 3-1,2-1 1,1 0 3361,-2 0 0,7 6-2672,4-1 0,6 6 0,7 4 0,0 2 0,1 2 0,-1 2-715,0 1 1,1 1-1,-1-2 1,-1-2-1,-2-3 1,-1-1-807,2-3 0,-4-1 1,2-2-1,0-2 0,0-2 1,-2-7-433,-1-5 1,3-5-1,-3-5 1,1-1 0,4 0-1,0 1 1,1-1 1034,-3 0 0,3-2 1,-3-1-1,1 4 0,1-1 1,-2 5 1249,1 1 1,-3-1-1,1 4 1,-1 2-1,1 2 436,2 5 0,-3 5 1,1 8-1,-1 5 0,-1 5-1150,0 3 0,-2 4 0,-4 6 1,0-1-1,0 1 0,0 0 1,0-1-425,0 1 1,0 0-1,0-2 1,0-3-1,2-3 1,1-1-2894,1 0 1,1 0-1,-4-6 2417,4-4 0,-4-3 0,4-10 0,-4-5 1,-1-5-1,0-3 0,0 2 1675,0 1 0,2 2 0,1 0-699,1-1 0,6 7 1,-1 4-1,3 6 0,1 6 1,1 3-67,-1 1-428,0 0 1,5-1 0,1-1 0,1-3 0,-1 1 0,-1-1-941,1-4 0,-4-2 1,3-2-1,-4 0 1,0-2 883,-1-2 1,-6-4 0,-2-5 0,-4 0 0,-1-1-1,-1 1 2610,-4 0 1,2 1-1880,-5 3 0,5 5 0,0 8 0,6 5 0,5 3 0,4 1 0,3 0-614,3 1 0,-3-5 1,2-1-1,0 1 0,-1 0 1,2-1-306,-2-2 0,-5-2 0,-4-2-202,-1 2 1,-3 3 0,-8 7 0,-4 0 0,-2 7 513,-3 10 0,-5 3 0,-2 12 0</inkml:trace>
  <inkml:trace contextRef="#ctx0" brushRef="#br0">23874 15979 8515,'-20'0'-6,"-4"-4"0,5-1 1,-2 2-1,-1 2 80,1 1 0,-9 0 1,1 0-1,-7 0 1,-7 0-1,-1-2 1,-4-1-1,1-1 1,-2 0-1,0-1 0,0 1 1,-1-1-1,-2 1 1,-1-1 25,-1 2 1,3-2 0,0-1 0,4-2 0,2-2 0,5-2 0,5-1-1,2-2-270,4-3 1,-2 2 0,2-5 0,4 0-1,2 1 1,0-4 0,1-1 0,-2-2 172,-1 0 1,-1 2 0,-3 2 0,0 0 0,-5 0 0,-2-3 80,-1 0 1,-4 1 0,5 1 0,-2 2-1,-2-2 1,1-1-54,4-2 0,-4 5 1,5 1-1,-1 2 0,0 1 1,1 0-1,2-1-95,-1-1 0,2 3 0,4-1 1,1 2-1,-2 0 0,-2-3 55,-1-2 0,0 3 1,6-4-1,-1 0 1,1-1-1,-1 1 1,0-1 147,3-3 0,1 1 0,-7 2 0,0 0 0,-2 0 0,1-3-6,2 0 1,-3-1 0,-2 0 0,1 1 0,-2-1 0,1 1-36,0-1 1,1 0 0,2 1-1,-1-1 1,0 0 0,-2 1-251,-2-1 1,2 5-1,2 0 1,3-2-1,0-1 1,-2-2 38,-1 0 139,-6 1 1,9 2 0,-5 0 0,2-2 0,-1-1 0,-1-1 0,1 3-1,2 1 0,2 2 0,3-3 0,1 1 0,3 3 0,3 2-82,7 3 1,-3 2 55,5 5 0,15 4 0,3 5 0</inkml:trace>
  <inkml:trace contextRef="#ctx0" brushRef="#br0">21821 13700 8993,'0'-26'-212,"0"0"0,0 4 1,0 5 98,0 2 0,0 6 1,-1 1-1,-3 2 43,-5 4 0,-5-6 1,-2 1-1,-3-2 1,-2 0-1,-1 0 359,1 2 1,-4-4-1,1 5 1,-4 0-1,-3 1 1,0 0 0,0 1 4,0-1 0,-2 1 0,3 4 0,-2 0 0,-1 0 0,-1 1 435,0 4-677,5 2 0,-6 8 0,6 1 0,-2 3 1,1 2-1,2 3-123,1 1 1,1 2 0,-1 1 0,2 1 0,1 4-1,3 0 1,2 1 166,3 0 0,2-5 1,6 2-1,5-1 1,7 0-1,11 1-44,10-2 1,14 0 0,11-3 0,9 2 0,11 0 0,-30-13-1,1-1-100,4-1 0,1-1 0,3-1 0,2 0 0,4 0 0,1 0 0,0-2 0,0-2 0,0-1 0,2-1 0,0-2 0,1-2-16,0 0 1,0 0 0,2-2 0,-1 0 0,-4 0-1,0-2 1,-2-2 0,0-1 0,-3-1 0,0-2 0,-4-1-1,-1-2 1,-3-1 0,-1-1-12,-3-1 1,-1-1-1,-3 0 1,-2-2-1,23-25 1,-11-4-1,-10-8 1,-13-4-1,-10-5 169,-12-1 1,-13 1-1,-15-1 1,9 31 0,-2 0-1,-4 0 1,-2 1 0,-3 1-1,-2 1-35,-2 1 0,-2 2 0,0 3 0,-2 1 0,-3 2 0,-2 1 0,-4 2 0,0 1 0,-1 2 0,0 3 0,-3 0 0,0 3 0,0 3 0,0 1-538,-1 2 0,1 2 0,2 3 0,1 2 0,3 2 0,1 1 479,1 1 0,1 2 0,1 3 0,1 1 0,0 2 0,0 1 0,0 0 0,0 0 0</inkml:trace>
  <inkml:trace contextRef="#ctx0" brushRef="#br0">17836 10382 27824,'0'-27'-4661,"0"1"1,0 0 4393,0 4 0,-2 4 0,-2 10 0,-5 2 0,-3 1 0,-1 1 0,-1-1 0,1 1 595,0-1 0,-1-4 1,1 5 773,0 1 1,4 2 0,0 1 0,-3 0-737,-4 0 1,0 1 0,-7 2 0,0 1 0,-4 1 0,-3-1 0,-1 2-150,2 2 1,-5-4 0,0 4-1,-2-3 1,2 0 0,1 1-1,2 1-5,-1 1 1,3 2-1,-2-4 1,3 0 0,2 1-1,0-1-101,4 0 1,-3 3-1,3-3 1,-2 1 0,0 4-1,2 1 218,-2 1 0,1 5 1,-1 1-1,2 0 1,-2 2-1,0-2 0,1 2-296,1 0 1,1 1-1,-3 4 1,3 0 0,2-3-1,1 0-84,-1 0 0,7-2 1,-3 0-1,2-1 0,3 1 1,-2 1-1,2 1 14,1-1 0,-3-4 1,4 4-1,-1 1 1,2 3-1,0-1-135,-1-3 0,4 6 1,-4-3-1,3 2 1,2 4-1,1 0-61,2 2 1,0 2 0,2-2-1,2-1 1,5 2 0,3-1 10,1 0 1,2-2 0,1-5 0,3 1-1,4 0 1,2-2 0,3-1 172,2-2 0,-5-1 0,6 1 0,-2-3 0,1-1 0,1 0 0,-1-2 345,-2-1 0,-1 2 1,-1 1-1,1-2 0,1 1 1,2-1-421,1 2 1,6 4-1,-2-4 1,5-2 0,3 0-1,3 1 188,2 0 0,-1 1 1,5-4-1,-2-3 1,2 0-1,-2-4 1,2 1 313,0-1 0,1-4 0,-1 1 1,-1-2-1,-4-2 0,0 0-37,1 0 1,-5 0 0,1 0 0,-1 0 0,0-2 0,3-1 0,1-3-142,4-1 1,4 3 0,1-5-1,-1-2 1,1 1 0,-1 0-201,0 1 0,-2 0 0,0-4 0,1-2 0,-3-2 0,0-2 0,-2-2 0,-1-1 0,-5 0 0,-3 0 0,-1-3 0,-1-4 0,1-3 0,-4-2 0,-2 3 0,-6-3 0,-1 0 0,0 1 0,-3-1 0,-1 0 0,2-3 0,-3 0 0,0 0 0,-2 1 0,-1 1 0,-1-1 0,1 1 0,0 4 0,-5-3 0,1 0 0,-2-1 0,-4 0 0,-2 1-418,0 3 1,-4-2 0,1 1-1,-5-1 1,-4-1 0,-3 1 322,-5 1 1,-1-4 0,-7 5-1,-1 2 1,1 0 0,0 4-1,-2 2-52,-1 0 0,-3 3 1,-2-3-1,-1 6 1,0 2-1,-2 2-18,-2-1 1,-4 1 0,-1 1-1,0 2 1,-1 2 0,-3 1 125,-5-1 0,-5 5 1,-3-2-1,-3 0 0,0 1 1,0 1-1,-2 1 1023,0 2-909,-2 0 0,-1 0 0,0 0 0,1 0 0,1 2 0,5 2-398,6 5 1,3-2 0,8 2-1,4 2 1,1 1 0,3 1-336,1 0 0,1 1 0,4 0 0,2 3 0,1 2 0,3 2 0,2 2-1563,3 2 0,3 4 2070,4 2 1,-3 3-1,4 6 1</inkml:trace>
  <inkml:trace contextRef="#ctx0" brushRef="#br0">18676 11675 20118,'-14'0'-307,"5"0"1,0 0-1,1 1 1,-1 4 32,0 3 1,1 4 0,-2 3 0,3 3 0,1 3 0,3 1 0,1 0 166,2 2 1,0 1 0,0 2-1,2-1 1,4 1 0,5-1 241,6 1 1,2 0 0,-3-1 0,4 1 0,-1 0 0,2-1 81,-1 1 0,3 0 1,3 1-1,-1 1 1,1 4-1,-3 0 0,2 1-121,-1 0 1,-5-3-1,2 4 1,-2 2-1,-2 0 1,-3 0-65,0-1 1,-1-5 0,0 3 0,2 0 0,2-1 0,2-1 0,0-2-32,0-2 0,5 3 1,-2 2-1,3-1 0,4 1 1,0-3-47,2-2 1,5 1 0,-4 1 0,2-2 0,4 2 0,2-1 0,2 2 42,3 0 1,-5 2-1,-6-3 1,-1 2-1,-4 1 1,-2 1-504,-5 0 407,-3 1 0,-1 5 0,0-1 0,-2-2 0,-1-2 1,-2 1 97,1-2 1,3-1 0,3-7 0,0-1-1,4-1 1,1-2 70,2 2 0,4-3 0,0 0 0,-1-1 0,-1 0 1,1-1-1,1-1-20,-1 1 0,-2-3 0,-1 6 1,-1 1-1,1-1 0,-1 0 1,0 2-114,-4 1 1,2 1 0,-7 1 0,0 1 0,-3 2 0,0 2-54,-1 3 1,0-6 0,2 2 0,2-3-1,2-1 1,2-2 0,2-1 231,2-2 0,2-1 1,0 3-1,2-4 1,4 1-1,5-2-66,4 0 0,-7 1 0,7-4 0,-1 2 0,-2-2 0,1 0 0,-5 1-120,0 0 0,-4 6 0,-5-4 0,-1 2 1,-1 2-1,-3 1 0,0 1-55,-1 2 1,-3-3 0,0 7 0,0-3-1,1-2 1,2 3 0,2 0 203,1 2 1,3 0 0,7-4 0,1-2 0,3-1 0,2-2 30,1 2 1,2-1 0,1 1-1,-1-3 1,2 0 0,1-1 0,1 3-244,-3-3 0,-6 1 0,-2-3 0,2 4 0,0 3 0,0 2 15,-1-1 0,-5 3 1,3 0-1,-1 4 0,-4-1 1,1 2-1,-1 1 51,3 2 1,5 0 0,0 0-1,4-3 1,5 0 0,1-2 283,4 1 0,4 2 1,1-4-1,-3-1 1,2-2-1,-3-3 0,0-1-77,-6-2 1,-2-5 0,-3 0 0,1 0 0,-5-1 0,-1 2-1,-4-1-136,1 3 1,-1-4 0,-2 5 0,0-1 0,-4 0 0,-2 0 0,-2 0-403,-1-1 0,3 5 1,-7-4-1,0 1 1,-3-3-1,0-2-507,-1 2 1,0-5 0,-1 2 0,-3-5-1,-3-1-139,0-1 0,-6 2 0,0-5 0,-7-2-96,-5-2 1139,4-1 0,2-6 0,6-1 0</inkml:trace>
  <inkml:trace contextRef="#ctx0" brushRef="#br0">23581 16286 8136,'-13'-37'618,"1"4"0,1 10 1,4 5-1,1 6 68,3 0 1,2 8 0,1 4 0,1 7-442,4 5 0,2 3 0,6 1 0,2 3 0,1 2 0,2 4-334,-1 5 0,-3-2 0,-2 3 0,-1-3 0,-4-1 0,-1-1 0,-5 0-200,-4-4 0,-4 1 1,-6-3-1,-2-1 0,-1 2 1,-4-2-1,-2 2-904,-6-1 1193,-5 3 0,-13 9 0,-1 2 0</inkml:trace>
  <inkml:trace contextRef="#ctx0" brushRef="#br0">17649 18445 17684,'-21'-45'-1189,"4"1"0,2 2 1,3 10-81,3 5 1848,3 9 1,6-1 0,2 7 0,2 3 0,8 4 0,9 0 0,13 1 0,13 1 0,17 1-1,-26 2 1,1 0-400,4 0 1,1 0 0,4 3 0,0 0-1,3 1 1,-1 1 0,2 1 0,1 0 0,3 0-1,-1 1 1,1 0 0,0 0 0,-2-1-1,0 1-171,-2 0 1,-1-1-1,-6-1 1,-1-1-1,1 1 1,1-1-1,-2 1 1,0-1-1,-1 0 1,0-1-1,0 0 1,-1-1-1,-2-1 1,0-1-253,34 0 0,-6 2 0,-6 1 0,-6 3 0,-5 1 0,-8 2-1962,-6-2 1,-6 10 2068,-9-4 1,-9 9 0,-7-1 0</inkml:trace>
  <inkml:trace contextRef="#ctx0" brushRef="#br0">18182 18818 11302,'-14'-62'1401,"3"3"0,17 23 0,9 11-1224,10 7 1,9 11-1,12 2 1,9 4-1,13 1 1,-28 0-1,1 0 1,7 0-1,1 1 1,2 1-1,1 1-2832,2 1 1,1 1 2666,9 0 1,2 1 0,-8 4-1,1 0 1,10 0 0,1 0 0</inkml:trace>
  <inkml:trace contextRef="#ctx0" brushRef="#br0">24048 16672 8093,'0'-25'0,"0"9"0,0-6 786,0 5 1,0 8 0,0 4 0,-2 5 0,-2 10 0,-7 9-1,-5 8 1,-8 4 63,-5 4 1,-1 8 0,-5 2 0,-3-2 0,0 0 0,-1-2 0,2 1 0,3-4-784,2 1 0,1-5 0,6 0 0,1-3 0,5-5 0,2-3-900,5-4 0,9-3 0,6-7 0,14-4 0,11-7 27,4-7 1,19-7-1,2-15 1,9-5 0,-28 17-1,-1 0 1,0-1 0,1 0 380,-1 0 1,0 0 0,0 0 0,-1 1-1,32-18 1,-5 2 0,-2-1 0,-8 4 363,-7 5 0,0 0 0,-12 7 0,-5-1 0,-6 2 0,-4-1 835,-2-2 0,-5 7 0,-5 2 0,-5 1 0,-4 2 0,-1-1 188,-4 3 0,4 5 0,-2-2 0,-1 2 0,-2 0 0,-1-1 0,-2 2 13,-3 5 0,2 6 1,-8 9-1,-3 4 1,-2 3-1,-1 2-612,2 0 0,-2 5 1,2 2-1,4 0 0,4-3 1,3-2-783,3-3 0,6-4 0,4-1 0,4-2 0,7-2 0,9-4 1,11-4-485,6-5 1,10-10 0,8-5 0,7-9 0,1-5-1,2-6 1,-3-3 724,-3-2 0,0 2 1,-11-3-1,-3 5 1,-3 2-1,-9 5 293,-5 0 0,-5 6 1,-7 1-1,-3 3 1,-5 2 923,-2-1 0,-8 7 0,-5 2 0,-3 4-1,-6 4 1,0 4 0,-4 8-362,-1 4 1,3 4 0,1 3 0,2 2 0,2 4 0,4 2-956,4 0 1,3 3-1,6-6 1,3-2-1,6-1 1,10-2-512,9-4 0,3-3 0,8-7 1,4-3-1,3-5 0,3-4 1,-2-4 67,-2-5 1,-1-7 0,-4-4-1,-6 1 1,-6-2 0,-6 2 877,-4 0 1,-7 0 0,-4 2 0,-1 0 0,-3 0 0,-3 4 336,-5 4 0,-2-1 0,-6 5 1,-1 2-1,1 2 0,0 2 0,1 4 466,3 4 1,-3 8-1,3 6 1,-3 2-1,1 3 1,2 3-1349,4 5 1,4-1-1,1 4 1,3 2 0,6 2-1,8 2 1,7-1-3811,3-1 1,5 9 4197,4 1 0,2 9 0,2-1 0</inkml:trace>
  <inkml:trace contextRef="#ctx0" brushRef="#br0">17236 17752 8157,'0'-27'731,"0"6"257,0 4-618,6 8 0,-6-2 0,0 7 0,-8 1 0,-5 1 0,-5 2 1,-4 0 157,-3 0 1,-2 0 0,1-1-1,-1-3 1,0-4 0,1-2-1,-1-2-240,0-3 1,1-3 0,-3-1 0,1-6 0,0-6 0,3-2 0,0-1-115,0 0 1,2 0 0,3-3-1,-1 2 1,0-2 0,-2-2-1,-3-1-214,0 0 1,-5 0-1,-2-1 1,-1-2-1,-3-2 1,-2 1 178,-1-2 1,2 4 0,1-3 0,3 0 0,1 1 0,4-1-48,0-1 1,3 5-1,1-5 1,2 2-1,6-2 1,3-2 0,4-1-1,3 1-176,1-1 1,1 0 0,7-6 0,1-1 0,1-2-1,0 2 46,2 1 1,-4-3-1,2 0 1,-1 1-1,0-1 1,2 0 0,-2 0 12,-2-1 0,-1 9 0,0-5 0,0 0 0,2-1 0,1-2-850,1-1 837,6 4 1,-7-4 0,6 6-1,0-1 1,0 3 0,0 2-9,1 4 1,-2-1 0,1 0 0,1-1-1,0-2 1,1 0 28,-2 0 1,-2 1 0,3-6 0,-1 1 0,2 0 0,0 1-14,3 3 0,-2-3 0,-1 3 0,1-1 0,3 0 0,0 1 0,0-2-92,-2 0 1,0 2-1,2 0 1,2 0-1,2 2 1,0 1-1,0 1 96,-2 1 1,2 4 0,-1 6-1,-1 1 1,1 2 0,1 2 21,2 2 0,0-1 0,1 8 0,-3 1 1,-1-2-1,0 2 132,-2 0-150,-1 1 1,3 3 0,0-1 0,-1-3 0,1 0 0,1-2-2,2 0 0,0 3 0,3-2 0,-4-1 0,1 0 0,0-1 0,1 0 27,-1 0 1,2 5 0,-5-2 0,-2 1 0,-1 2 0,-1 3-232,-1 2 1,0 2-1,1-2-418,-1 2 1,-6 1 0,-1 5 0,0-1-224,3 1 1,3 1 0,1 4 0,1 1 0,-1 3 867,0 1 0,1 2 0,-1 4 0</inkml:trace>
  <inkml:trace contextRef="#ctx0" brushRef="#br0">17303 12874 9185,'-29'-21'0,"9"4"0,6 3 973,5 5 0,6 5 0,-1 8-1069,3 5 0,1 5 0,-2 2 0,-1 3 0,-1 0 0,-1 2-262,-1 0 0,3 2 0,-4 7 0,1 4 358,3 5 0,2-2 0,1 9 0</inkml:trace>
  <inkml:trace contextRef="#ctx0" brushRef="#br0">1000 6410 20744,'-28'-41'-1423,"4"-1"1,15 14-1,5 5 2011,2 2 1,4 11 0,2 8 0,5 8-1,1 4 1,1 7 0,-2 2 281,1 5 0,0 2 0,1 5 0,-4 3 0,-1 3 0,-2 2 0,1 4-737,-1 3 0,1 3 1,-5 2-1,0 0 0,0-4 1,-2 1-1,-1-3-672,-1 1 1,-7 8 0,3-5 0,-3-4 0,1-2 0,2-3-656,3 0 0,0 0 0,5-1 0,0-4 0,2-5 0,2-6 1233,5-7 0,15-2 1,4-1-1</inkml:trace>
  <inkml:trace contextRef="#ctx0" brushRef="#br0">1413 6917 8549,'-12'-37'614,"3"6"0,-1 17 1,4 20-1,-1 8 1,-4 3-833,-1 0 0,0-3 0,4 0 0,3-1 41,4 0 0,1 1 0,1-2 0,2-2 0,3-1 177,1 1 0,8 2 0,6 1 0</inkml:trace>
  <inkml:trace contextRef="#ctx0" brushRef="#br0">1613 6957 8514,'0'-48'682,"0"10"1,1 13 670,4 10 0,-5 9 0,0 10-1381,-8 5 0,-2 5 0,0 2 1,2 2-1,1-1 0,1 3-205,0 2 0,2-3 1,4 0-1,1-1 233,4 0 0,8 0 0,8-5 0</inkml:trace>
  <inkml:trace contextRef="#ctx0" brushRef="#br0">1826 6650 23374,'-6'-40'-2624,"5"3"1,-4 6 4770,4 9-1655,1 12 0,1 10 0,2 10 0,3 6 0,2 6-1021,2 4 1,-3 0 0,2 2 0,2 2-1,1 3 1,1-1 0,0 1-235,1-4 0,-1 0 0,0-3 0,1-1 0,-1-2 0,0-6 1,-1-2 591,-3-2 1,1 1 2382,-5-1 0,-2-5-1342,-8-4 0,4-4 1,-2-3-1,7-1-569,10 1 1,5 1-1,9 2 1,2 0-1,2 0 1,1 0-1,-1 0-704,-2 0 1,-2 0 0,-3 0-1,-2 0 1,-6 0 0,-2-1-1,-3-4-223,-3-4 0,-3-7 0,-8-3 0,-2 0 0,-7-1 0,-5 2 1145,-6-1 1,-3 4 0,-3-4 0,0 3 0,-1 1 0,6 3-1,2 2 835,5 2 1,1 3-1,4 5 1,7 1-1542,8 3 0,13 4 1,8 5-1,9 1 0,9-1 1,4 0-1,2 1-555,2-1 1,-6-4 0,0-2-1,-4-1 1,-2-2 0,-4 1-1,-5-1-41,-6-1 1,-5-1-1,-7-4 2060,-3-2 0,-3 1 0,-8-4 0,-2-1-513,-5 1 1,3 2 0,3-2-1,6 1 1,9 3 0,7 2-288,8 1 0,13 0 0,1 0 1,4 0-1,1 0 0,-4 0-823,0 0 1,-8 0 0,-1 0 0,-4 0 0,-2 0 0,-6 0 0,-5 0-1320,-3 0 1,-1 5 0,-3 6 0,-6 5 1560,-6 6 0,-22 15 0,-11 5 0</inkml:trace>
  <inkml:trace contextRef="#ctx0" brushRef="#br0">1253 7650 9002,'6'-43'0,"3"4"0,3 10 1209,1 8 1,0 6 0,1 3-510,-1 3 1,-4 4 0,-2 7 0,-1 6-1,-1 7-725,1 4 1,-5 9-1,4 8 1,-4 5-1,-1 5 1,0 4-1,0 2-678,0 4 1,0-2-1,0 5 1,0-3-1,0-1 1,0-5 0,0-2 702,0-5 0,6-8 0,1-2 0</inkml:trace>
  <inkml:trace contextRef="#ctx0" brushRef="#br0">1173 8090 10016,'-7'-40'0,"2"1"0,4 4 385,1 3 0,6 6 0,3 5 0,2 6 0,3 6 0,-1 3 1,0 4-1025,1 0 1,5 4-1,3 2 1,3 5 0,2 4 638,0 5 0,11-3 0,4 4 0</inkml:trace>
  <inkml:trace contextRef="#ctx0" brushRef="#br0">1746 8050 16137,'0'-57'209,"2"4"0,2 26 292,5 7 0,3 9 0,1 7 1,1 1-1,-1 0 0,0-2-777,1 3 0,-1 2 0,-1 4 0,-2 3 0,-2 2 0,-1 0-391,0 1 0,-4-2 0,2 1 0,-4 1 137,-1 2 0,-1-5 0,-4-4 2251,-4-6 1,2-3 0,0-4-1165,1 1 1,1 8 0,5 1 0,2 6-1,1 4-1039,1 3 0,6-2 0,-1 6 1,3 0-1,2-1 0,-1 2 1,-1 0-716,-3 1 0,2-6 1,-2 2-1,2-5 0,-1-1-517,-1-1 0,0-2 1669,4-6 1,1-12 0,-1-3 0</inkml:trace>
  <inkml:trace contextRef="#ctx0" brushRef="#br0">2559 7543 12723,'-4'-22'246,"0"0"0,-2 5 1,3 16-1,-3 8-386,-2 11 0,-7 16 0,-8 8 0,-7 4 0,-5 7 0,-4 6 1,20-25-1,0 0 0,0 2 0,1-1 123,-1 2 0,2-1 1,2 0-1,0-1 1,-17 32-1</inkml:trace>
  <inkml:trace contextRef="#ctx0" brushRef="#br0">2346 8116 9542,'8'-68'0,"6"7"0,10 17 0,7 17 305,3 17 1,2 13 0,4 4 0</inkml:trace>
  <inkml:trace contextRef="#ctx0" brushRef="#br0">15996 18885 8464,'-13'-20'-4,"5"6"1,4-4-1,3 3 1,1 2 1,0-1 1,0 1-1,0 0 1,0-1-1,0 1 1,0 0-1,-2-1 1,-1 1-1,-3 1 1,0 2 868,0 1 1,-4 6 0,1-3 0,-3 2-1,-1-1 1,0 2 542,-1 2 0,1 7 0,1 3 0,3 4 0,5 5-1074,2 4 1,2 3-1,0 3 1,2 2 0,2 1-1,4-2-10,-1 0 1,5 2 0,-5 0-1,2-3 1,-1-3 0,-3-4-425,-2-2 0,-1 5 0,-4-5 0,-1-1 0,-2-5-1636,-3-1 1,1-5 0,-4 1-1295,2-2 0,14-3 3028,4-8 0,14-14 0,12-9 0</inkml:trace>
  <inkml:trace contextRef="#ctx0" brushRef="#br0">16276 18698 11635,'8'-24'0,"-4"-1"0,-1 0 0,0 3 0,1 3 0,-1 2 0,0 2 2318,2 2 1,-2 1 0,6 3 0,1 6-2352,2 6 1,0 11-1,-2 8 1,-1 3-1,0 3 1,0 3-1,0 5 1,1 4-1178,2 4 1,-3-5 0,-2 4 0,-1-2 0,-3-4 0,-2-4 303,-1-5 0,-6-7 0,-4-5 1,-6-6-1,-6-5 0,-4-5 1,0-5 1352,-1-4 0,2-7 0,1-3 1,3 0-1,2-1 0,4 4 817,5 1 0,4-3 1,6 1-1,2 2 0,2 3 1,8 5-282,9 1 0,2 0 1,13 3-1,2-2 1,4 2-1,5 2-1131,5 1 0,-6 0 0,7 0 0,-1 0 0,-3 0 1,-3 0-1872,-6 0 1,-9 0-1,-1-2 1,-8-2 2074,-9-5 1,-11-1 0,-13-1 0,-3 4-1,-4 1 1,0 3 1009,-1 2 0,8 1 1,-2 0-1,3 1 1,2 4-1,4 3 0,4 6 34,4 4 1,10 2 0,9 5-1,8-1 1,8-3 0,7 0-1681,6-1 0,-5-2 0,9 3 1,2-2-1,-2-3 0,2-1-8599,-2-1 9179,-4 5 0,8-4 0,-7 4 0</inkml:trace>
  <inkml:trace contextRef="#ctx0" brushRef="#br0">16569 18445 8477,'0'-14'0,"5"1"-59,-1 0 1,1 4 0,-7 0 0,-1-1 0,-3-1 0,0 1-1,0 1 1,4-1 0,-1-2 0,0-1 722,-2-1 0,-4 1 1,3 0-1,-1-1 1,-3 1-1,-2 0-361,-2-1 1,0 7-1,-3 2 1,-2 4-1,-2 1 1,-2 0-193,-3 0 0,-2 1 0,-1 2 0,-4 2 0,-1-1 0,-2 1-875,2-1 953,-4 6 1,4-7 0,-6 5 0,0-2 0,1-2 0,4 1 145,4-1 0,0 5 1,2-3-1,4 1 1,2 4-1,0 1 0,3 1-281,0 0 0,3 2 0,3 3 0,1 4 1,-2 3-1,-1 2-205,-2-1 1,0 3 0,5 0 0,0 4 0,-1 1 0,1 1 0,0-1 362,-1-2 1,2 0 0,2-1 0,3-1 0,1-2 0,4-1 63,5-1 0,5 5 0,6 0 1,4-1-1,6 0 0,6-1 0,10 4-90,11 1 0,0-3 1,-18-13-1,2 0 1,2 0-1,0 1 1,0 0-1,1 0 1,3 1-1,0 0-134,0 0 1,-1 0 0,0 0 0,0 0 0,4 0 0,0 0-1,0 0 1,1 0 0,-1 0 0,0-1 0,2-1 0,0-1-553,0-1 0,-1-1 566,-3-1 1,0 0-1,5 0 1,1-1-1,-3 0 1,0-1 0,0 0-1,-1-2 1,1 0-1,0-2 1,0-1 0,1-1 49,1-1 1,1-1-1,0 2 1,0-1-1,-1-3 1,1 0-1,0 0 1,0-1-1,2-1 1,1 0-1,-1-1 1,0-1-1,2-1 1,-1 0-111,-1 0 1,-1-1 0,-4-1 0,0-1 0,3-1 0,0-2 0,2 0 0,0-1 0,-1 0 0,-1 1 0,2-2 0,0 1-18,-2-1 0,-2 1 1,-3 1-1,-1 0 1,4-1-1,0-2 1,-3 1-1,0-2 1,-3 1-1,0-1 1,-2 0-1,-1-2-11,0 0 1,-1-1 0,-1 0-1,-1-2 1,27-22 0,-8 0-1,-7 0 1,-6-1 0,-4-2-58,-5-2 1,-7-5-1,-5 1 1,-4-1-1,-8-1 1,-4 4-1,-6 0-420,-6-1 0,-10 5 1,-14-1-1,-5 2 0,-11 2 1,-13 0 307,27 20 1,-1 0 0,-1 3-1,0 0 1,-4 1 0,0 1-1,-4 0 1,0 1 0,-3-1-1,0 0 1,-5 0 0,0 0-1,0 2 1,0 0 131,-1 0 1,0 2-1,0 2 1,1 2-1,-1-2 1,0 1-1,-1 2 1,0 1-1,-1 1 1,0 0-1,-1 1 1,1 0 0,0 2-1,0-1-50,0 1 0,2 1 0,2 2 0,0 2 0,2 0 0,1 2 0,1 1 0,1 1 0,2 1 0,1 1 0,2 0 0,0 1-246,2 0 1,0 2 0,-2 1 0,1 3 0,3 0 0,0 3 0,-1 1 0,0 2 354,-1 3 0,0 1 0,0 1 0,0 1 0,0 3 0,0 2 0,0 2 0,0 1 0,0 1 0</inkml:trace>
  <inkml:trace contextRef="#ctx0" brushRef="#br0">25394 16272 8473,'-13'-20'0,"-1"0"0,1 1 0,0-4 106,-1-7 1,-3 2-1,-3-5 1,0 4-1,-6-1 1,-2 3 0,-6 2-1,-3 6 1,-7 4-1,-5 5 1,-9 2 0,-6 4-1,-10 5 5,34 2 0,-1 2 0,-4 1 1,-1 3-1,-2 0 0,-1 2 1,-4 3-1,1 2 0,-2 2 1,-1 1-1,-4 4 0,0 1 1,0 2-1,-1 2-26,1 0 1,-2 1 0,-2 7 0,-1 1 0,4 0 0,0 1 0,2 2 0,1 2 0,1 2 0,2 1 0,6-2 0,3 1 32,3 0 1,4-1 0,5-1-1,4-1 1,1-2 0,4-1-1,3-1 1,3-1 0,-6 35-1,16-4 1,15-1 65,20-2 1,14-11-1,-4-25 1,6-2-1,7-1 1,4-2-1,8 1 1,5-3-1,-19-7 1,2-2-1,1 0-126,3 1 0,1-2 0,1-1 0,0 0 1,0-2-1,2 0 0,3-2 0,1-1 1,0 0-1,1-1 0,1 0 0,0-2 1,1 0-1,0 0 0,1-1 0,1 0 0,0-1 1,0 0-177,0 1 1,1-1 0,-1-1-1,-1-1 1,-1-1 0,1-1 0,-2 0-1,-1-1 1,1-2 0,-3-1 0,-1-2-1,-1 0 1,-4-1 0,-1-1 0,-1-1-1,18-8 1,-3-2 0,-8-1 0,-3-2-94,-6-2 0,-3-4 0,-5-2 0,-4-4 0,-6 0 0,-4-1 0,-4 1 0,-4-1 0,-6 0 0,-4-1 0,-3 2 0,-4-1 57,-4-36 0,-11 34 0,-7 0 0,-6 3 0,-4 2 0,-6 0 0,-5 3 0,-7 0 0,-4 2 0,-7 2 1,-3 2-1,-9 1 0,-4 3-349,19 8 0,-2 1 1,0 1-1,0 4 0,-1 1 1,-2 2 502,-8-1 0,-2 1 0,1 1 0,1 1 0,0 1 0,-1 1 0</inkml:trace>
  <inkml:trace contextRef="#ctx0" brushRef="#br0">3639 10169 9611,'-12'-11'-108,"5"-1"0,7 2 1,9 4-1,7 5 352,6 1 1,5 4 0,4 1 0,6-1-1,6 2 1,4 1 0,2 2 0,2-1 879,3-2 0,-5 4 0,3-1 0,-3 3 0,-3-1-1060,0-2 0,-3 2 1,-6-5-1,-3 0 1,-3 1-1,-6-1 1,-6 0-1,-5-2-142,-5 2 1,-2-4 0,-5 2 0,-2-2 0,-6-1 0,-6 2-37,-6 1 1,-3 7 0,-7-4 0,-3 4 0,-3 0 0,0 4 0,3 0-211,3 0 0,1-2 0,0 2 1,1 1-1,0 2 0,4-2-537,5-1 1,2-6 0,1-2 871,1-1 1,12 5 0,2-4-1</inkml:trace>
  <inkml:trace contextRef="#ctx0" brushRef="#br0">4186 10329 11771,'-20'7'0,"-3"-3"0,-7-2 0,-7-1 0,-4 5 0,-7 8 506,-4 6 1,1 11 0,-12 5 0,0 2 0,30-18 0,0 0 0,1 0 0,-1 0 0,-29 20 0,3 0-811,0 0 1,4 6 0,-3 2 0,3 1 0,2-1 0,-2 1 293,-3-1 0,4-2 0,-6-6 1</inkml:trace>
  <inkml:trace contextRef="#ctx0" brushRef="#br0">2199 10582 8468,'-5'-27'427,"-7"3"1,-6 5 0,2 7-179,1 5 1,1 1 0,1 3 0,0-1 0,0 1-1,-1 1 1,1 2 423,0 0 1,2 6-1,1 3 1,-2 6 0,2 7-1,-2 9 1,0 5-236,-1-1 0,-1 8 1,1-1-1,1 0 0,2 3 1,2-5-1,1 0-528,-1-3 1,5-6-1,-1 0 1,3-4-1,1-5 1,0-4-537,0-3 1,5-10 0,3-6 0,1-11 0,0-10 0,1-8 453,2-5 0,1-10 0,1-4 0,-1-4 1,0-3-1,1 0 0,-1 2 508,0 4 0,1 9 0,-3 2 0,-2 9 0,-3 10 0,-1 3 785,-1 6 1,2 8-1,-3 4 1,1 11-1277,-1 9 1,-1 5-1,-2 5 1,0 3-1,1 3 1,4 2-980,4 2 0,4 1 0,5-5 0,5-3 0,7 0 0,6-3 1134,2-3 0,8 2 0,1-9 0</inkml:trace>
  <inkml:trace contextRef="#ctx0" brushRef="#br0">2639 10755 10139,'0'-41'4304,"-4"6"-4083,-1 22 0,1 10 1,4 19-1,0 4 0,3-1 1,4 2-1,10-1 0,6 4 1,10 1-190,4 2 1,9-5 0,0-1 0,-2-2 0,-5-4 0,-5-5 0,-6-5 0,-6-5-1,-10-6 1,-10-6-634,-10-4 1,-20-8 0,-9 0-1,-6-2 1,-7-2 0,-4 4-1,-5 3 1,0 6 600,-2 5 0,0 4 0,-5 6 0</inkml:trace>
  <inkml:trace contextRef="#ctx0" brushRef="#br0">1773 11475 8420,'0'-34'151,"0"3"1,1 10 0,2 6 1050,2 5 0,1 7 1,-2-2-1,5 5-575,3 5 1,-5 8 0,-1 11-1,-1 4 1,-1 4 0,1 2-1,-1 2-481,0-2 0,2 5 0,-3-5 0,3 1 0,0-1 1,2-3-1,-2-4 0,1-6-1256,0-7 1,-2 1 0,2-13-383,-1-8 1515,4-7 1,-7-17-1,5-4 1,-1-5-1,-1-1 1,2 2 213,-1 1 1,-3 1-1,4 10 1,-1 0-1,-1 4 1,2 6 661,-1 6 0,2 1 0,4 9 0,1 6 1,-1 6-499,0 5 0,2 4 0,1 6 0,4-1 1,-1 1-1,0 0-458,-3-1 0,4-1 0,-3-1 0,0-3 0,-3-3 1,0-5-1,-1-4-1052,0-3 1,-5-5 0,-4-10 0,-2-8 0,-2-7 0,0-3 893,0 1 0,-5-5 0,-1-1 1,0 3-1,1 2 0,2 5 0,1 4 405,2 3 0,0 5 51,0 6 0,2 15 0,1 16 0,2 3 1,3 1-1,2 1-1248,2 2 1,6-3 0,0 4 0,-1-3 0,1-4 1006,0-4 0,6-5 0,-4-5 0</inkml:trace>
  <inkml:trace contextRef="#ctx0" brushRef="#br0">2493 11688 8420,'0'-19'733,"0"-4"1,0 4 0,0 1-1,0 4-21,0 0 1,1 1 0,4 1-1,4 3 1,2 5-52,3 2 0,-1 4 0,0 2 0,1 5 1,1 3-1,1 3 1733,2 3-2340,-1-4 1,1 7 0,0-5-1,-2 1 1,-1-4-1272,-2-3 1,1-2-1,-2-1 1,-4-8-1,-3-10 1,-4-5-1,-1 0 1,-1-1 1752,-4 0 0,4 2 0,-4-3 0,3 2 0,-1 0 995,-2-2 0,2 1 1,8 10-1,3 7-1591,4 7 1,3 5 0,3 3-1,4 1 1,3 4 0,3-1 0,2 0-1,1-3-467,-1-1 0,-2-6 0,-1-1 0,-2-3 0,-3-2 0,-4-1 364,-3-2 1,-8-6 0,-3-3-1,-2-3 1,-2-1 0,0 0 0,0-1 1012,0 1 0,0 0 0,0-1 0,0 1 0,0 0-50,0-1 1,1 2-1,4 4 1,4 3-1028,3 4 1,2 1 0,4 1 0,4 2 0,4 3-1,0 1-1867,1 4 1498,0 1 1,4 1 0,0 2 0,-2 1 0,-2 2 0,-3 0-1027,-2 1 0,-4-4 0,2 4 0,3-3 1622,2-2 0,-1-4 0,8-10 0</inkml:trace>
  <inkml:trace contextRef="#ctx0" brushRef="#br0">7705 4265 25691,'13'-20'-5117,"8"7"3330,7 7 2104,9 5 0,-3 7 0,6 1 1</inkml:trace>
  <inkml:trace contextRef="#ctx0" brushRef="#br0">8291 4305 10901,'6'-51'0,"5"7"0,3 10 0,3 9 742,-5 7 0,-6 13 0,-11 7 1,-5 4-1,-7 4 0,-5 1 0,-3-1 1,-2-3-322,1-1 0,1-1 0,-1-4 0,1 2 0,-3 2 0,0-2 0,0-2 0,1-1 416,0 0 1,-5-4 0,-2-2-1,-2-2 1,2-1 0,0 1-373,0-1 1,-6 0 0,-4-3 0,-1 2-1,-1 2 1,-3 2 0,-5 3-355,-9 2 0,9-4 0,-12 1 0,-2 1 0,0 1 0,-4 2 1,2 0-22,0 0 1,31 0-1,0 0 1,-31 0 0,-2 0-1,1 0 1,2 0 107,3 0 1,1 0 0,1 0 0,3 0 0,2 0 0,4 0 0,2 2 0,1 1 12,-3 1 1,-1 5 0,1-3 0,-1 2 0,-5 3 0,-3 4-252,-4 3 0,31-9 0,0 0 0,-37 6 0,36-8 0,1 2 0,-3 0 0,1 1 0,1 0 0,-1 1 43,0 1 0,0-1 0,0-1 0,1 0 0,-2-1 0,1 1 0,1-1 0,1 0 0,-1 0 0,1 1 0,-31 9 0,2 1 0,2-3 57,2 3 0,-2-6 0,6 6 0,2-3 0,1 1 1,2-2-61,0-1 0,5-1 0,2 0 0,2 3 0,-1 2 0,1 0 0,-2 0 0,0 5 0,-6 0 0,2 4 0,-3 5 0,1-1 0,-2 2 0,6-1-105,0-1 0,-1 4 0,5-5 1,1-1-1,1-2 0,3-2 109,-1 1 1,0 0-1,0-1 1,1-1-1,2-1 1,3-2 0,1 1 47,4-3 1,-4 5-1,2-2 1,1 2-1,2 2 1,2 1-1,0 1-291,4 2 1,-3 6-1,3-1 1,-3 1 0,-2 1-1,2-1-40,3 1 0,-4 3 0,6-7 0,-1 2 0,2-2 0,2-2 0,3-1 0,2 0 98,0 0 0,4-1 1,1-6-1,1-2 1,3 2-1,2 1-110,1 2 0,4 4 0,2 1 0,1 2 0,4 3 0,1 3-177,1 5 0,0-2 1,1 5 106,-1 3 1,2 4 0,1-1 0,3-2 239,2 0 0,1-6 0,5-3 1,0-5-1,1-4 0,1 1 0,4-3 244,1 1 1,3-2 0,6-5 0,3 1-1,3 1 1,3 0 108,0-1 0,8 3 0,-5-8 0,3 2 1,3-1-1,-2-1-47,0 2 1,3 0 0,-3 1 0,2 0 0,3 3 0,0 0 0,1 1-57,1-3 0,-5-1 0,10-1 0,2-3 1,-36-11-1,0-1 0,1 0 0,1-2 1,0 1-1,0-2 107,0-2 0,1 1 0,3 0 0,1 0 0,-4-2 0,0-2 0,1 1 0,0-1 0,0 1 0,1-1 0,-2 1 0,0-1 45,-3 1 1,1 1 0,3-1 0,0 0 0,28 0 0,4 1 0,-2 3 0,-4-1 0,-2 4-230,1 3 1,-5-1 0,6 6-1,-2 1 1,-6 1 0,2 5-53,-3 0 0,-4-1 0,7 4 0,1 0 0,1-2 0,3-3 0,2-6 0,6-5 0,-33-6 0,0 0 0,2-2 0,1-1 0,0-1 0,0 1 0,1-2 0,1 1 0,0-1 0,-1 0 0,1 0 0,1 0 0,4 0 0,-1 0 0,-4 0 0,0 0 0,0 0 0,1 0 0,1 0 0,0 0 0,0 0 0,-1 0 0,1 0 0,-1 0 0,-1 1 0,0 0 0,0 0 0,0 0 0,-2 2 0,0 0 0,1 0 0,-1 0 0,-1 0 0,-1 0 0,0-1 0,0-1 0,-1 0 0,0 0 0,-1-1 0,1 0 0,-2 0 0,1 0 0,-1-1 0,0 0 0,0-1 0,1 0 0,1-2 0,2-1 0,2-1 0,0 0 0,3-1 0,1-1 0,3 0 0,1-2 0,-1 0 0,1-2 0,0-1 0,1 0 0,2-2 0,2 0 0,1-1 0,0-1 0,1 0 0,0 0 0,6 0 0,1-1 0,-2-2 0,1 0 0,2 0 0,1 0 0,2 0 0,-1 0 0,-1 0 0,-2 1 0,-2 2 0,-1-1 0,1-1 0,1-1 0,-2 2 0,0 1 0,-1-2 0,0 1 0,1-1 0,0 1 0,-3 1 0,1 0 0,0 0 0,0 0 0,-2 0 0,0 0 0,-1-2 0,-1 1 0,0-2 0,0 0 0,-4-1 0,0-1 0,-2-2 0,-1 0 0,0 0 0,-1-2 0,-2-2 0,-1 0 0,-2-1 0,0-2 0,1-2 0,-1-2 0,-3-2 0,-1-3 0,-1 0 0,0-3 0,-2-2 0,-1-1 0,-1-2 0,-1-1-55,-2 1 0,-1-1 1,1-7-1,-1 0 1,-2 5-1,-2 0 1,1-2-1,-1 0 1,-1-1-1,-1 1 1,-2 3-1,-1 1-177,-2 4 0,-2 1 0,-1-1 0,-3 1 0,-3 6 0,-2 1 0,8-34 0,-5 4 0,-4 8 0,-5 2-338,-2 6 0,-9 0 0,-7-1 1,-7 2-1,-5 3 0,-7-1 1,-7 2 249,-7 0 1,-11 1 0,26 23 0,-1 1 0,-3-2-1,-1 1 1,-5 0 0,-2 1 0,-3 1 0,-2 0 208,-4 2 1,-2 1-1,-9-5 1,-2 1-1,-2 0 1,-1 0 0,20 7-1,0-1 1,-2 0-1,-4-1 1,-1-1 0,-1 1-1,-1 0 1,0-1-1,-2 1 1,-3-1 0,-1-1-1,-1 1 139,-2 0 1,0 1 0,-1-1 0,0 1 0,0-1 0,-2 1 0,14 4 0,-1-1 0,-1 1 0,1 0 0,1 1 0,0 0 0,0 0 0,1 0-1,-17-3 1,1 2 0,0-1 0,2 2 0,0 1 0,1 0 0,5 2 0,0 1 0,1 0 143,3 1 0,0 1 0,0 0 1,0 0-1,0 2 0,0-1 0,3 0 1,-1 1-1,2 1 0,0 1 0,1 0 1,0 2-1,0 0 0,0 0 0,2 2 1,-24 5-1,2 1-365,24-2 0,0 1 0,0 0 0,-21 4 0,2 2 0,1 3 0,2 3 0,4-1 0,2 2 0,2 1 0,1 2 193,4 1 0,0 1 0,2-2 0,1 1 0,1 5 0,0 2 0,3 1 0,1 0 0</inkml:trace>
  <inkml:trace contextRef="#ctx0" brushRef="#br0">18636 17045 8358,'0'-19'0,"1"4"81,3-2 0,-2 6 1,2 2-1,-2-1 1,-4 0 155,-2 1 0,-3 3 0,-7 6 0,1-2 0,-2-1 1,-1-1-1,-2 1 0,0 0 259,-1-1 0,4 2 0,-4-4 0,0 2 0,-2-1 0,-1 1 0,1-1 0,0 1-216,1 1 1,-3-3 0,-3 2 0,-1 1 0,-1 1 0,-2 2 0,-2 0-158,-2 0 0,-3 0 0,-5 0 0,-1 0 1,3 2-1,-1 1 19,-1 1 0,5 2 0,-4-3 0,5 1 1,2 1-1,1-1 0,1 1 81,2-2 0,2 3 0,1-2 0,1 0 0,-1 1 0,0-1-100,1-1 0,-4 5 0,1-1 0,0 2 1,-2 0-1,0 1 0,-3 2-139,0 1 0,-1 2 1,-4 2-1,1 2 0,1 0 1,-2 2 50,2 0 0,0 1 0,-2 3 0,2-1 0,5-4 0,2 1 1,5-2 61,0 1 0,6 2 0,-1-4 1,3-2-1,-1 0 0,1 0 0,3 2 28,0-2 0,5 1 0,1-1 0,-1 2 0,0-2 0,1-1-71,2-2 1,1 5-1,2 0 1,-2 0 0,2 1-1,2 2 1,1 1-31,0 0 0,0-4 0,1 2 1,4 1-1,4-2 0,2 1 1,4-3 138,3 3 1,-2-5 0,6 2-1,2-2 1,1-2 0,3 2 8,4 3 1,-3-8 0,7 4 0,1-2 0,1-2 0,2 0 0,0-1 7,0 2 1,6-1 0,3 0 0,3-1 0,1 0-1,-1 0-123,-3 0 1,3-5 0,-2 5 0,5 0 0,3 0 0,-2-2 0,0-1-30,2-3 1,-3 3-1,3-1 1,-4-3-1,0 1 1,-1 0-91,0 2 73,7-1 1,-6-4 0,4 0-1,-3 0 1,-2 0 0,2 0 130,3 0 1,-2 0 0,6 0 0,-1 0-1,0-1 1,-2-2 0,3-3 4,0-1 1,-1-1-1,3-2 1,3 1-1,-1 0 1,4 0-220,-2 0 0,4 0 0,0-3 0,-3 2 0,-1 1 0,0-1 1,1-2 16,-3-1 1,5-5-1,-8 0 1,-3 0-1,4 1 1,-5-3 31,-3 0 1,-1-1-1,-9-3 1,0 2 0,0-2-1,-3-1 1,-2-3 200,-1-3 1,0 1-1,-1-5 1,-2-2-1,-3-2 1,0-1 0,-3 2-179,-3 2 0,0-2 0,-10 2 0,-1-1 0,-4 0 0,-4 3-292,-5 2 1,-4-4 0,-6 3 0,-6 1-1,-8-1 1,-8 4 0,-14 0-206,-11 3 1,-2-1 0,-16 2-1,33 13 1,0 2 0,-1 0-1,0 2 1,-3 0 0,-1 1-1,1 1 1,-1 0 228,-3 2 0,0-1 1,-4 0-1,0 0 1,1 2-1,1 2 1,0-1-1,1 1 1,0 0-1,1 0 0,1 1 1,1 0-250,1 0 0,0 0 0,-1 2 0,2 1 0,-29 3 0,3 1 1,3 5-1,5 3 0,4 4-1630,4 2 0,8 1 2147,-1 4 0,10 1 0,2 0 0</inkml:trace>
  <inkml:trace contextRef="#ctx0" brushRef="#br0">17236 17339 12149,'0'9'981,"0"-1"1,0-3-390,0 4 0,-2-5-282,-2 5 1,-3-6 0,-8 3 0,-2-2 0,-2 1 0,-2-2 0,-2-2 90,-2-1 0,-4-4 1,0-2-1,-2-1 1,0-2-1,-2-2-237,-3-2 0,2 6 1,-1-10-1,-2-1 1,0 1-1,0-4-58,1 0 1,1-1 0,-4-5 0,4 2 0,4 2 0,1 0 0,0 0 42,-1-3 1,0 0 0,4-1 0,1 2 0,-2 0 0,-2 1-6,-1 0 1,0-5 0,4 4 0,2-5 0,1-1 0,4 0 0,-1-2-28,0-1 0,-1 5 0,-5-4 1,2 0-1,1-2 0,2-4-105,-2-1 1,-1 5-1,-1-1 1,-1-1-1,2-1 1,1-2-135,2 0 1,1 0 0,-3 0-1,4-2 1,0-1 0,4-2 0,3-1 158,4 0 1,-2 1 0,6 4 0,-1-1 0,0-1 0,3 2-28,1-2 0,4 0 1,1 2-1,3-1 1,1-1-1,3 2 1,1-2-22,-2 1 0,1 1 1,-6 1-1,1 0 0,-1 0 1,1-2-60,-2-2 1,-2 3-1,-1-4 1,0 4-1,0 1 1,0 0-1,0 0 135,0 0 0,5 1 0,1 1 1,1-1-1,5-2 0,3-1-63,2 1 1,1-4 0,-3 1 0,1 0-1,4-1 1,-1 1 0,0-1-73,-3-1 0,-2 5 1,-4-3-1,-1 1 1,0 0-1,0-2 44,0 2 0,-6 2 0,1 1 1,-2 0-1,-1 0 0,2 0 163,1 0 1,2 0 0,-1 1 0,2 2 0,2 3 0,1 0 0,4 2-38,2-1 0,8 1 1,-2 2-1,3-1 1,3 1-1,2 4 1,4 2-255,4 2 1,-5 4 0,7-3-1,-3 2 1,-3 3 0,-1 1 115,-1 2 0,-4 4 0,2 0 1,-5-2-1,-3 1 0,1 0 0,-3 2-50,-2 2 1,1-3 0,-1 5 0,-1 1 0,-3 2 0,0-1-378,-1-2 0,0 2 1,1-2-1,-1 2 0,0 1 1,1-2-667,-1-2 1,0 1 0,1 4 0,-3 1 1345,-2 4 0,3 2 0,-4 7 0</inkml:trace>
  <inkml:trace contextRef="#ctx0" brushRef="#br0">16636 13141 28884,'2'-40'-1276,"2"9"1,8 14 0,6 16 0,-1 8 779,3 11 1,-6 4 0,4 3 0,-3 0-1,-3 4 1,-2 0 0,-2 4 0,-2 4-1317,-3 6 0,-2 4 0,-1 8 1327,0 3 1,-6-4-1,-1 6 1</inkml:trace>
  <inkml:trace contextRef="#ctx0" brushRef="#br0">18489 6863 29236,'0'-8'-2458,"0"-1"0,0 4 1,1-2-1,1 1 2458,-2 3 1,-3 2 0,-12 1 0,-1 0 0,-3 0 0,-2-2 0,-3-1 898,-1-1 0,-6-5 0,-2 4 1,-1 2-1,-3 2-350,-1 1 0,-8 0 0,-3 0 1,-4 0-1,-4 1 0,-3 5-534,-6 8 0,1 0 0,28-3 1,-1 1-1,-1-1 0,-1 1 0,0 1 1,-1-1-1,-1 2 0,1-1-4,1 0 1,1 1 0,-2 1 0,-1 1 0,4-1 0,1 1 0,0-1 0,0 1 0,1 0 0,1-1 0,-32 16 13,6-1-196,11 4 0,5-4 1,11 5-1,9 2 1,10 3-1,12 6 367,11 7 1,24 1 0,-4-24 0,5-1-1,7 1 1,5-2 0,10 1 0,5-1 0,-15-8-1,2-2 1,2 1 0,5-1 0,2 1 0,1-2-119,4 2 0,2-1 0,0-1 1,3 0-1,2-1 0,1 0 1,-14-4-1,1-1 0,1 0 1,0 0-1,3 1 0,1-1 1,1-1-1,-1 0 0,2 0 1,-1-1-1,2 1 0,-1-2 1,3 2-1,0-2 0,1 1 1,-1 0-20,1 0 1,1 0 0,-1-1-1,-1 0 1,-3-1 0,0-1-1,-1-1 1,1 1 0,1-1 0,2 1-1,-1-1 1,0-1 0,-1 0-1,0-1 1,0 0 0,-1-1-1,-4 0 1,-1-1 0,0-1 0,0 0-1,15 0 1,0-2 0,-2 0-1,-6-2 1,-2 0 0,-1-1-328,-4-1 0,-2-1 0,0-1 1,-2-3-1,0-1 0,-3-2 0,10-8 1,-4-2-1,-4-3 0,-4-2 0,-6-4 1,-4-3-1,-8-1 0,-4-4 0,-7-4 1,-5-2 118,-3-5 0,-6-1 0,-8-2 0,-6-1 0,-7-8 0,-6 1 0,-8-2 0,-7 1 0,8 21 0,-3 0 0,-2 1 0,-5-1 0,-3 1 0,-1 0 149,-5 0 1,-1 2 0,-3 1-1,-1 1 1,-2 1 0,-3 2-1,-4 0 1,-3 2 0,0 2-1,0 2 1,-1 2 0,0 1-1,-1 4 1,0 1 0,-1 2-1,1 3 1,0 1 0,0 2-1,2 2 1,0 2 0,1 2-250,3 2 0,0 1 1,1 1-1,-1 2 1,1 1-1,1 1 1,-18 4-1,3 2 1,4 4-1,1 3 0,6 5 1,3 2-1,6 3 1,2 1 248,5 2 0,1 1 0,-1 2 0,3 2 0,6-1 0,0-1 0</inkml:trace>
  <inkml:trace contextRef="#ctx0" brushRef="#br0">17023 7130 21145,'-34'-6'-303,"2"-3"0,12-7 0,6-2-804,8 2 1,8 6 990,7 1 0,16 6 0,19-3 256,11 0 1,16 3 0,-25-1 0,2 0 0,3 1 0,1-1-1,3 0 1,0 1 0,1-2 0,0 1 0,-1-1 0,-1 1 0,-1 0-1,0-1 1,0 0 0,-1 0 0,2-1 0,-1 1 0,0 0-1,-1 0 1,0 0 0,0 1 0,-2-1 0,-1 1-10,-1 1 0,-1-1 0,-2-2 1,-1 1-1,-6 3 0,-1 0 0,33-1 1,-6 0-1,-8 0-591,-6-1 0,-10-1 1,-10 5-1,-6 0 0,-11 0 221,-12 0 0,-18 2 0,-26 1 0,-14 1 0,-9-1 1,26-2-1,0-1 175,-4 0 1,-1 0-1,-1 2 1,0 1 0,-4-1-1,-1 0 1,1 0 0,0-1-1,0 1 1,0-1 0,0 1-1,0-1 1,1 2-1,0 0 81,1 1 1,1 0 0,3-3 0,1 1-1,-30 3 1,8 0 0,6-1 0,8-1 694,10-1 1,13-2 0,13 0-1,12 0 1,18 0-375,17 0 0,20 4 0,18 2 1,-30-2-1,3 1 0,5 2 1,2 1-828,3 1 1,2 3-1,1 2 1,2 3-1,2 0 1,0 0-1</inkml:trace>
  <inkml:trace contextRef="#ctx0" brushRef="#br0">17529 7770 9682,'13'-27'-403,"-4"12"256,0 6 1,-6 8 0,0 4 0,-6 3-1,-7 0 552,-6 0 0,1-2 1,-5-4-1,1 0 1,-1 0-1,-3 0 1,1 0 82,-2 0 1,1 0-1,-1 0 1,2 0 0,-2-1-1,-1-4 100,-2-4 0,1-3 0,-1-1 1,-1 0-1,-3-1 419,-5 1-882,-2 0 0,-4-1 1,-2 1-1,-5 0 0,-3-1 1,-3 1-59,-3 0 1,4 4 0,-6 0-1,4-1 1,1-2 0,3-1 45,1-1 0,3 1 0,1 0 1,-1-2-1,2-2 0,1-2 0,0-2 140,-1-2 0,5-2 1,-4-2-1,4 0 1,1-1-1,0-1 23,0-3 0,0 0 0,1 2 0,1-2 0,-1-1 0,-2 1 14,-1 2-320,1-4 0,1 1 1,1-2-1,2 2 1,3 1-1,0-4-8,0-2 0,0-2 0,-1 0 0,4 0 0,4 0 1,3 0-1,3 0 192,2 0 0,1-2 0,7-1-1,0-1 1,4-1 0,1 1-85,3 0 0,1-1 0,2 4-197,0-4 0,0 8 0,0-3 101,0 2 0,6 1 0,3 0 0,3 3 0,1 1 0,1 5 0,1 3 33,2 3 0,6-1 1,6-2-1,5 1 0,3 4 1,6-1-1,3 0-76,4-2 1,2-1 0,3 0 0,1 3 0,4 2 0,-1 3 216,0 1 1,3 2 0,-2-1-1,-1 3 1,0 0 0,-1 4 1437,1 1-1317,-10 1 1,4 1 0,-10 0 0,2 1 0,-4 1 0,-2 2 15,-4 0 1,-8 0-1,1 0 1,-1 0-1,-5 0 1,0 0-1,-3 0 43,1 0 1,-3 0 0,-3-1-1,1-2 1,1-2 893,2 2-1716,-1 2 0,-2 1 1,3 0-1,3 0 1,2 0-1,3 1 0,3 2 642,4 2 1,-4 11 0,4-1-1</inkml:trace>
  <inkml:trace contextRef="#ctx0" brushRef="#br0">16943 5278 30150,'-20'-37'-2149,"7"5"1,1 3-1,8 11 1898,1 2 0,1 5 0,4 4 1,2 1-1,7 3 0,6 2 1,10 2 446,7 4 0,6 2 1,3 8-1,1 1 0,1 2 1,-2 0-1,-3-1-83,-6 1 1,-6 0 0,-6-5 0,-4 1 0,-5-1 0,-4 0-41,-4 1 1,-11-6-1,-9 1 1,-9 2 0,-8 1-1,-7 2-388,-7 4 0,0-2 1,-3 8-1,1 3 0,-1 4 1,1 3-3548,2 3 3479,-4 7 1,9 4 0,-5 5 0</inkml:trace>
  <inkml:trace contextRef="#ctx0" brushRef="#br0">6079 13407 12019,'13'-28'-553,"0"3"0,1 13 556,-1 3 1,0 3 0,1 6 128,-1 0 1,0 0 0,1 0 0,-1 0 0,0 0 0,1 0 0,-1 0 0,2 0 0,1 0 0,2 0 0,-2 0 161,-1 0 1,3 2 0,1 1 0,2 1 0,2 0 0,2 1 0,2 1 0,1 0 0,3 1-40,5 1 0,2-4 1,2 5-1,2 0 0,2 0 1,5-2-256,3-1 1,1 3-1,-1-5 1,0-1-1,-2-1 1,2-2-1,-1 0 284,0 0 1,0 0-1,-1 0 1,-1-2 0,1-1 1011,2-1-1110,-4-6 1,2 8 0,-4-4 0,0 2 0,1-1-1,-1 2-415,0 2 0,4 1 1,-1 0-1,3 0 1,1 0-1,1 0-4,-1 0 1,5 4 0,1 1 0,2-2 0,4-2 0,2-1 376,-1 0 1,7 0 0,-8 0 0,0 0 0,3 0-1,-3-1 1,4-4 292,-1-4 0,-3 2 1,6 0-1,-3 1 0,-3 3 1,-1 1-509,-2 2 1,-5 0-1,0 0 1,-2 0 0,-2 0-1,1 0 1,-1 0-85,0 0 0,1 2 0,-1 1 1,-1 3-1,0-1 0,-2 3 346,0-1 1,10-4 0,-6 3 0,4-1 0,4-1 0,1-1 137,0-2 1,10-1 0,-6 0-1,1-1 1,3-2 0,0-1-1,3-1-299,-2-1 1,0 5 0,-35-1 0,1-1-1,36 2 1,0 1 0,-35 0 0,-1 0-282,1 0 1,-1 0 0,30 0 0,2 0-1,0 0 1,-2 0 0,1 0 0,1 0 403,1 0 0,-33-2 1,0-1-1,36-1 1,-37 2-1,1 1 0,2 0 1,0 0-1,0 1 1,0 0-1,2 0 0,1 0 39,0 1 1,-1-2 0,-1 1 0,0-1 0,2 0 0,0-1 0,2 0 0,0 0 0,0 0 0,1 1 0,1 0 0,0 0 0,-1 1 0,-1 0-400,-2 0 0,1 0 0,4-2 1,-1 0-1,-5-1 0,-1 0 1,0-1-1,1 0 0,-1 0 1,1-1-1,-3 1 0,-1 0-452,34-5 1,-7 1 0,-7-2 0,-9 3 0,-7-1 0,-8 2 0,-8-1-4487,-6-1 5075,-12 5 0,-2-14 0,-6 2 0</inkml:trace>
  <inkml:trace contextRef="#ctx0" brushRef="#br0">5759 14100 21312,'-6'-9'-5846,"-3"0"5944,-3 6 1,-1-3-1,-1 6 1</inkml:trace>
  <inkml:trace contextRef="#ctx0" brushRef="#br0">5572 14113 22731,'-12'-1'-493,"3"-3"1,3 1-43,6-6 0,0 4 0,2-2 0,2 1 0,5 3 806,3 1 1,1 2 0,2 0 0,3 2 0,3 1-1,1 3 1,0 0 0,2 1-23,1 1 1,3-5 0,2 1-1,2-3 1,2-1 0,3 0 0,2 0-1,1 0 220,0 0 0,0 0 0,1 0 1,1 0-1,1-1 0,-2-2 1,4-1-193,1 1 0,-2 0 1,5 0-1,1-2 1,2 2-1,1 2 1,1 1-367,-1 0 1,-1 0 0,0 0-1,0 0 1,2 1 0,0 2-1,-2 2 119,-4-2 0,1-2 0,6-1 0,0 0 0,0 0 0,-3 0 1,-1 0 247,1 0 1,5 0 0,-3 0 0,-2 0 0,0 0 0,0 0-44,1 0 1,-1-4 0,-2-1 0,-2 2 0,-1 2 0,1 1-332,2 0 0,0 0 0,1 0 1,-3 0-1,3 0 0,-1 0-191,-1 0 382,9 0 1,-14 0 0,10 0 0,-4 0-1,-3 0 1,-1 0 176,0 0 0,-4 0 0,2 0 1,-2 0-1,-2 0 0,0 0 1,-2 0-273,-2 0 0,2 0 0,-4 0 0,2 1 0,1 2 0,3 2-117,3-2 0,7 0 0,0 0 1,5 1-1,4-1 0,-1-2 217,-3-1 0,6 0 0,-8 0 0,0 0 0,1 0 0,-4-1 1,0-2-101,-4-1 0,-3-1 0,-3 5 0,0 0 0,0 0 0,0 0 0,0 0 0,-4 0 0,-1 0 0,4 0 0,2 0 0,4 2 0,-1 1-208,2 1 0,2 2 0,5-3 0,0 1 0,-1 1 0,-2-1 386,-1 1 0,0-1 0,3-4 1,-2 0-1,-1 0 0,2 0 1,0 0-179,3 0 0,-7 0 0,-2 0 0,-3-1 0,1-2 0,2-2 0,-2 2 0,-2 2 0,4 1 0,1 0 0,0-2 0,-1-1 0,-2-1 0,-1 1 0,4 1 0,3 1 0,3-2 0,1-3 0,0 0 0,0-1 0,1-1 0,-1 4 0,0-5 0,1 0 0,-1 0 0,0 2 0,1 1 0,-1 0 0,2 3 0,1-1 0,2-1 0,-3 1 0,-5-1 0,-6 2 0,2-3 0,-1 2 0,-4 1 0,-2 0 0,-5 0-145,-2-1 1,4-2-1,-5 3 1,0-2-1,0 2 1,0 2-87,-1 1 1,-2 0 0,-1 0 0,-2 0 0,-1 0 0,-4 0-1,0 0-1486,-4 0 1,-1 0 0,-2 1-1,-2 4 1413,-7 4 0,-11-3 0,-14 0 0</inkml:trace>
  <inkml:trace contextRef="#ctx0" brushRef="#br0">5465 14727 29469,'-9'-14'-2857,"1"1"1,3 5 1928,-4 4 1,8 3 0,1 1 1240,7 0 0,7 1 1,3 2-1,7 1 0,6 1 1,7-1 281,6 1 0,7 5 1,9-2-1,9 0 1,6 1-1,-31-4 0,0 1 1,2-1-1,1 1-506,1 1 0,2 0 0,6 0 0,1-1 0,1 1 0,2-1 0,0 1 0,1 0 0,4 0 0,0-1 0,-2 0 0,-1 0-98,-1-1 0,0-1 1,6-1-1,0 0 1,-8-3-1,1 0 1,0-1-1,0 0 1,1 0-1,0-2 1,-1-1-1,-1-1 1,1-1-1,1-1 93,0-2 0,0 0 0,-9 2 0,0-1 0,1-1 0,-1-1 0,-3 1 1,-1 0-1,-3 0 0,-2 0 0,-1 1 0,0 0-134,-3 0 1,-1 1-1,31-2 1,-9 2-1,-4 1 1,-7 3 0,-7 2-621,-5 1 0,-5 1 0,-9 2 1,-4 3-1,-3 3 0,-4 4-2621,-2 3 3291,-3 2 0,0 1 0,2 2 0</inkml:trace>
  <inkml:trace contextRef="#ctx0" brushRef="#br0">8331 12261 24768,'-12'-19'-5922,"8"10"5657,-9 0 1,8 7 0,2 7 403,6 4 78,5-3 0,5 0 1,2-6-1,3 0 1,4 0-1,3 0 1,2 0-1,1 0 1,1 0-1,3 0 0,-3 0 1,-1 0 866,-1 0 0,-5 0 1,-1 0-1,-2 0 1,-3 0-1,-1 0 1,-1 0-1,-1 0-1004,0 0 1,7 6-1,0 1 1</inkml:trace>
  <inkml:trace contextRef="#ctx0" brushRef="#br0">9291 12181 22104,'-9'-31'-2394,"0"9"2650,6 8 0,-1 13 1,8-2-1,5-1 1,5 1-1,2 1 350,2 2 0,4 0 1,-1 0-1,1 0 1,4 0-1,0 0-429,-1 0 1,2 0-1,-8 0 1,0 0-1,-1-1 1,-5-2 0,-3-2-292,1 2 0,-5 0 0,-3 0 0,-6-1 0,-6 1 379,-3 1 0,-7-2 0,-3 0 0,-4 1 0,0 1 1,-1 2 153,0 0 1,2 5-1,2 0 1,2 3-1,2 2 1,2 2-1,2 3-99,2 3 0,6-2 0,2 6 0,4 2 0,2 0 0,4-1-752,4-1 145,2 1 1,9 2 0,2-1 0,3-4 0,3 1 0,2-2-868,1 0 1,0-1 0,-4-4 0,-1-3 0,3-2 1108,2-4 1,-3-4-1,4-1 1</inkml:trace>
  <inkml:trace contextRef="#ctx0" brushRef="#br0">9851 12274 23618,'-4'-32'340,"-1"5"1,2 17-1,6 11 1,3 5-232,1 4 1,-2 1 0,4 1 0,1 0 0,3 4 0,4 2 0,2 1 0,0-1-1238,1 1 1,6-4 0,-1 4 0,2-3 0,4-1 0,0-5 1374,2-2 1,4-4-1,-3-4 1</inkml:trace>
  <inkml:trace contextRef="#ctx0" brushRef="#br0">10238 12301 21674,'-26'-13'586,"4"-1"0,-2 5 0,5 2 1,0 1-1,-2 3 888,0 2 1,5 1 0,-3 1 0,1 4-1271,0 3 0,1 4 0,3 3 0,2 1 1,2 4-1,3 0 0,1 6 0,3 2-1863,1 3 1,2 0-1,2-4 1,4-2 1520,7-3 1,12-3 0,9-5 0</inkml:trace>
  <inkml:trace contextRef="#ctx0" brushRef="#br0">10531 12274 18516,'-18'-34'1201,"0"12"1,1 12-1,2 10 1,-2 1 0,0 2-1,-1 3 1,0 0-1,0 1-1095,2 1 0,1 1 0,2 4 0,1 2 0,3 1 0,3 3 0,2 1 0,-1 0 0,4 1-1705,4 3 1,6-4 0,8 1 0,7-2 0,4-4 1701,3-4 0,12-5 1,-1-6-1</inkml:trace>
  <inkml:trace contextRef="#ctx0" brushRef="#br0">10691 12421 24899,'-12'-2'471,"3"-2"1,5-2 0,8-3-1,5 5 1,3 2-37,1 2 0,-4 0 0,0 0 0,1 0 1,2 0-3158,1 0 1,-4 0 2781,0 0 1,-6 2 0,2 2 775,-4 5 0,4 4 0,0 4 0,3 0 1,2 0-1,4-2-305,3-2 1,-5 0 0,3 1-1,-2-1 1,-2 0 0,1-1-1602,-1-3 1,-2 1 0,-1-7 0,-2-4 647,-3-7 0,-3-8 0,-3-3 0,-2-2 0,2-3 0,2 1 0,1-2 0,0 1 1147,0 0 0,0-3 1,0 8-1,0 0 1,1 1-1,2 5-37,2 3 0,1 5 0,-2-2 0,3 2-762,1 7 1,-1-1 0,-4 8 0,3 1 0,0 2-2484,0 2 0,4-3 1,-1-2 1891,3-4 0,1-5 0,1-6 0,-1-7 0,2-8 0,1-6 0,3-4 148,2-4 1,0-4 0,3-1 0,-2-1 0,1-2-1,3 0 1,-1 3 339,-3 3 0,2 12 0,-6-1 0,-2 6 0,-1 5 1066,-2 4 1,-4 7 0,-2 8 0,-1 5 0,-3 3 0,-1 3 108,-2 3 1,0 1 0,0 5 0,0-2 0,0 2 0,0 1-1123,0 1 1,0-3 0,0-1 0,0 0 0,0 0 0,-2-1 0,-2-2-989,-5-2 0,1-7 0,0-3 0,-3-1 0,-1-3 1291,-1-1 1,6-8 0,2-3 0,4-3 0,2-1 0,4 1 0,5 1 335,6 3 55,-1-1 1,15 1 0,-1 4-1,7 2 1,8 5-424,7 6 1,5 0 0,11 10 0</inkml:trace>
  <inkml:trace contextRef="#ctx0" brushRef="#br0">5839 4824 28754,'-27'-20'-5171,"2"2"4794,3 9 1,7 3-1,6 6 1,-2 0 0,0-1-1,-3-2 1,1-2 651,0 2 0,-1-3 1,0 0-1,-3 1 1,-2-1-1,-2 1 1,-2 1-1,-3-1 156,0 2 1,-1 2 0,-1 2 0,-2 4 0,-2 4 0,-1 2 0,-1 3-486,0-1 0,3 0 1,-5 1-1,-1-2 1,-1-2-1,-2-3 209,0-1 1,3 3 0,-2-4 0,-2-2 0,-1-2 0,-1-1 151,-1 0 1,7 0 0,-3-1 0,3-2-1,1-3 1,2 0 0,2 0-140,2 3 1,2-3-1,1 2 1,1 1-1,-1 1 1,2 2-50,3 0 1,-7 0 0,6 2 0,-1 1 0,-1 2 0,0 3 0,-2 1-266,0-2 0,1 5 0,-1-2 1,-1 5-1,-2 4 0,-2 2-422,-2 3 414,-2 1 0,-2 0 0,0-1 0,4-3 1,2-1-1,4 0 0,3 0-645,2 1 546,7-5 1,-3 4-1,7-6 1,2 3-1,2 0 1,2 0-1,3-2 1,0-2-213,-1 0 1,2 5-1,-2 1 1,2 0 0,1 2-1,-2-2 1,-3 1 73,-1-4 1,4 3 0,-3-1 0,1 0 0,1 0 0,1-1 52,1 0 0,2-3 0,2 0 1,4-1-1,6-1 0,5 0 0,4-2 401,3 1 0,6 3 0,2-5 0,1 2 0,2-1 0,2-1 14,5 1 1,1 2 0,-2 3 0,2 1 0,2 2 0,-1-2 0,2-1-18,3-2 1,-2 1-1,2-1 1,1 0 0,2-1-1,2-1 156,-1-3 0,2-3 0,1 2 0,3-1 1,2-3-1,3-1 135,1-2 1,1 0-1,1 0 1,1 0-1,0 0 1,2 0 0,-3 0 217,-2 0 1,6 0-1,-6 0 1,2 0 0,2 0-1,-1 0-228,1 0 1,-3 6 0,1 1 0,1 2 0,2-2 0,2-1-10,2-3 1,-4-1 0,2-2 0,1 0 0,1 0-1,2 0 1,-1 0-155,-36 0 1,-1 0-1,0-2 1,0-1 0,0 0-1,1 0 1,0 0-1,0 0 1,0 0 0,-1-1-1,1 1 1,1 0-159,-1 0 1,0 0-1,3 0 1,-1 0-1,2 2 1,0-1 0,3 0-1,0 0 1,0 0-1,0 1 1,1 0-1,1 0 1,-3 1 0,0 0-21,-2 0 0,1 0 0,4 0 0,1 0 0,-6 0 0,1 0 0,1 0 0,0 0 0,1 0 0,0 0 0,-3 0 0,0 0 0,-1 0 0,-1 0 0,0 0 0,1 0 0,-1 0 0,1 0 0,-1 0 0,1 0 0,2 0 0,1-1 0,0 0 0,2-1 0,1-1 0,0 0 0,0-1 0,0 1 0,-4 0 0,-1 1 0,3-2 0,0-1 0,0 0 0,-1-2 0,0 0 0,0 0 0,3-2 0,2 0 0,2 0 0,-1 1 0,-3 3 0,-1 0 0,4 1 0,0-1 0,0 1 0,-1-1 0,0 1 0,1 1 0,0 0 0,2 0 0,1 0 0,0 0 0,-3 2 0,1-1 0,4-1 0,-1-1 0,1 0 0,-1 0 0,0 1 0,-1-1 0,-2-1 0,-1 0 0,-1-1 0,-2 0 0,-1-1 0,-1 0 0,2-1 0,-1-1 0,-4 0 0,-1 0 0,-1 0 0,-1 0 0,0-1 0,-1-1 0,-3-1 0,0-1 0,32-16 0,-9-4 0,-13 3 0,-4-2 0,-10-4 0,-6-4 0,-9-3 0,-8-7 0,-6 1 0,-7-1 0,-14-2 0,-13 2 0,-18-2-216,19 26 1,-2 1-1,-4 0 1,-2 2-1,-10-2 1,-3 2 0,-2 2-1,-1 1 1,-2 1-1,-1 2 1,-1 0 0,-2 2-88,-2-1 0,-1 2 1,5 0-1,-1 1 0,-5 2 1,-2 0-1,0 2 1,0 0-1,2 2 0,-1 1 1,-1 0-1,1 2 1,1 0-1,0 0 223,0 1 1,-1 0 0,-6 1 0,-1 0 0,1 2 0,0 0 0,-2 0 0,0 0 0,0 0 0,0 0-1,0 0 1,-1 0 91,23 0 1,0 0-1,1 0 1,-26 2-1,0 0 1,26 0-1,0 0 1,-1 0-1,-22 2 1,0 1-1,0 1 1,1 1-1,-1 2 1,0 0-112,-1 1 1,0 1-1,3 1 1,2 3 0,2 0-1,2 2 1,4 0 0,0 0-1,2 2 1,1 1 0,3 1-1,-1 1 99,1 1 0,-1 3 0,1 1 0,1 2 0,1 0 0,2 0 0,2-1 0</inkml:trace>
  <inkml:trace contextRef="#ctx0" brushRef="#br0">6132 11608 27685,'0'-47'-2023,"0"8"0,0 12 1,0 8 1993,0 4 1,-2 8-1,-2 3 1,-5 2-1,-3 2 1,-1 0-1,0 0 1,-1 0-1,1-1 45,0-4 1,-1 4 0,1-5-1,0 1 1,-1 1 0,1 1 0,0 1 547,-1 2 0,-4 0 0,-1 0 0,0 2 1,-2 1-1,0 3 0,-4 1-364,-4 4 0,-2-4 1,-6 0-1,-3-1 0,0-3 1,-6-1-1,-2-2-4,-2 0 0,-5 0 1,6 0-1,-1 0 1,-2 0-1,2 0-8,-1 0 1,-3-5-1,6 1 1,-1 1 0,2 1-1,2 2 1,4 0-275,-1 0 0,10 5 0,-7 1 1,4 1-1,2 3 0,-1 2 1,0 2 346,-3-1 0,0 0 0,0 2 0,3 1 0,0 4 0,0-1-137,-3 0 1,4 3-1,2-2 1,3 0-1,3 3 1,3-1-148,4 0 0,3-4 1,2 2-1,1 1 0,1-2 1,3 2-1,-1-2-1963,1 1 1668,-4 3 1,6-3 0,-4 5 0,3-1 0,-1 1-1,2-2-18,0 3 0,2 3 1,4 2-1,0-1 1,0-2-1,0-1-1518,0-1 1494,0-5 1,6 4-1,3-4 1,3 1 0,2 0-1,4 1 397,4-3 0,4 4 0,2-5 0,3 1 0,4 0 0,4 0 0,1-1 166,0-3 1,4 0 0,2 1 0,0 0 0,2 0 0,-2-3 965,-1 0-928,6 5 1,-4-4-1,7 3 1,-1-4-1,0 0 1,2-1 30,3 0 1,2 1-1,6-2 1,-3-2 0,-2-1-1,0 1 1,-2 1 9,0-3 1,3 4-1,-2-4 1,-1-1-1,0-1 1,-1-2 126,1 1 1,-4 1 0,3-3 0,-5 1 0,-3 1 0,-1-1 0,0 2-235,-1 1 1,2-2 0,-6 4-1,1 1 1,1 1 0,3-1 0,1-1-176,-1 1 0,1 2 0,-2 0 0,0-3 0,6-3 0,1-2 0,5 1 0,3-1 0,0-5 0,-2-2 0,-2-3 0,-1-2 0,0-1 0,-1 2 0,1-3 0,-4 5 0,-1 1 0,0-1 0,1 1 0,-3 1 0,-2 1 0,2 4 0,-5 2 0,-1 5 0,1 2 0,-3-1 0,-1-1 0,5-2 0,1 4 0,-3-4 0,4 0 0,0-1 0,0 0 0,3-1 0,-3-5 0,3 0 0,1 0 0,0 0 0,2 0 0,3 0 0,-6 0 0,4 0 0,2 0 0,0 0 0,2 0 0,-1 0 0,1 0 0,-1 0 0,-3 1 0,1 2 0,-3 3 0,-2 0 0,-1 0 0,6-2 0,-6-2 0,-2 1 0,-1 1 0,-2-1 0,0-1 0,-1-2 0,-4 0 0,2 0 0,2-2 0,-2-1 0,-2-1 0,-1 1 0,1-3 0,2 1 0,3 2 0,0 2 0,2 1 0,-1-2 0,3-2 0,2 3 0,3-4 0,0 4 0,3-1 0,-1-2 0,4-5 0,6 3 0,-11-7 0,5 1 0,-1-5 0,0 0 0,0-1 0,1 0 0,-5-6 0,2 4 0,-3-3 0,-2 1 0,-1-1 0,-3-1 0,-5 2 0,1-2 0,-4 5 0,-2-1 0,-2 0 0,-3 1 0,-3-1 0,-3-3 0,-1 6 0,-2-5 0,-3-2 0,-4-1 0,-3-1-204,-2-1 0,1-1 0,-1-2 0,0-2 1,-1-2-1,-2-5 0,-2-2 145,-2-4 0,3-4 0,-5 6 0,-1 3 0,-1 3 1,-2 3-1,-2 3-348,-2 5 1,-4 3-1,-5 0 1,-2 2-1,-1 2 1,-4 2-1,1 4-125,0 4 0,-5-3 0,2 3 1,-3-2-1,-2-3 0,1 1 430,-1 0 0,2-1 0,1 1 0,2 1 1,-2 0-1,-1 0 153,-2-2 0,1-3 0,-3 2 0,0-1 1,-4-3-1,-1 0 0,-4-2 150,-5 0 1,-3 3 0,-5-2 0,1-1 0,-2 2 0,-1-1 0,1 6-178,0 3 0,0-1 1,-2 5-1,-1 0 0,-1 1 1,1 1 115,-2 1 1,6-5 0,3 5 0,2-1-1,2 1 1,-1-2 0,1 0 192,1 0 0,-3-3 0,0 3 1,0 0-1,-1-1 0,0 1-160,-4 0 1,4 0-1,-1 3 1,1-3-1,0 0 1,-2-1-1,0 1-134,0 0 0,2 0 0,-5 3 0,0-1 0,-1 1 0,1 1-19,1 2 1,0-1-1,-4-2 1,3-2-1,-1 2 1,-2 2 403,-3 1-395,-6 0 1,7-5 0,-7 1 0,-3 1 0,-1 1-1,-5 2-176,1 0 1,-2 0 0,3 2 0,-3 1 0,0 1 0,1-1 0,2-1 105,0-2 1,0 0 0,3 0-1,-2 0 1,-1 0 0,1 0 177,2 0 0,-3 0 0,-1 0 0,-3 0 0,0 0 0,-1 0 0,1 0-98,37 0 1,-1 0 0,-2 0 0,-1 0 0,0 0 0,-1 0 0,2 0 0,0 0 0,0 0 0,0 0 0,0 0 0,1 0 0,-2 0 0,-1 1-66,-1 1 0,-1 1 0,2-2 0,0 1 0,0 2 0,1 1 0,-1-1 0,1 0 0,-1 1 0,-1-1 0,-1 1 0,1-1-65,-1 2 1,-1-1 0,0-2 0,-1 1-1,3 0 1,1 1 0,-1-1 0,0 1-1,0-1 1,1 1 0,3-2 0,0 1 0,2 0-1,0-1 55,-31 5 0,-1-4 1,2 4-1,-1-1 1,-1-1-1,-3 1-39,1 1 0,32-4 0,1 1 1,-33 7-1,-1-2 0,5-1 1,3 1-1,7 2-425,6 1 1,2 1-1,5 0 1,2 3 0,2 2 485,1 2 1,-6 1 0,-1 5 0</inkml:trace>
  <inkml:trace contextRef="#ctx0" brushRef="#br0">16983 17299 7746,'-33'-14'0,"18"7"0,6 2 0,12 3 71,5-3 0,-4 4 0,-8-4 0,-5 4 1,-3 1 879,-1 0 0,-1 0 0,1 0 1,0 0-1,-1 0-468,1 0 1,6-6 0,2-3-1,4-3 1,1-3 0,0-1-229,0-2 1,0-6 0,0 2 0,0-1 0,0-1-109,0 2 1,0-1 0,-2-3-1,-2 1 1,-5 1 0,-4 2-1,-4-2 287,-1-1 1,-4-2 0,3 1 0,0-1 0,-1 0 0,3-1 688,-3-3-1089,12 3 0,-9-9 0,13 4 1,1-1-1,1-3 0,2-1-36,0-2 1,0 0 0,2 0-1,1 0 1,1 0 0,-1 0-1,-1 1-48,-2 4 0,-2-2 0,-2 4 0,-5-1 0,-3-3 1,-1-1 317,-1-2 0,1 0 0,1 0 0,2 0 0,1-2 0,0-1-206,2-1 0,1-7 0,6 3 0,0-4 0,0 0 0,0 3 0,0 3-255,0 0 0,0 5 0,0-4 0,0 4 0,0 2 0,0 2 0,0 2 169,0-2 1,0 0 0,0 0 0,0 1 0,0 1 0,0-1 157,0 1 1,0-1 0,0-5 0,1-2-1,2-3 1,3 0-189,2 0 1,0-7 0,7 1 0,1-1 0,2-2 0,-1 3-1,-1 3-119,2 3 0,-7 2 1,6 5-1,-2 2 1,-4 3-1,0 2 233,-1 2 0,1 0 0,-1 1 0,-3-4 0,1 1 0,-1-2 0,2-1 206,-2-2 0,5-1 0,-3-4 0,4 0 0,4-4 0,1 0-404,-2 0 1,3-2 0,0 5 0,1 4 0,0-1 0,0 4-71,-1 2 0,-1 3 1,-5 4-1,0 2 1,1 1-1,-1 2 1,-1 0 207,-3 1 0,1 2 1,-4 6-1,0-1 1,0 1 48,-3 0 1,0-1 0,0 1 0,3 1 0,1 2 0,2 1 0,0-2-1838,0 0 1572,0-3 0,4 1 1,0 0-1,1-1 0,-3 1 1,0 0-2740,-2-1 0,0 1 2955,4 0 0,0 5 0,1 2 0</inkml:trace>
  <inkml:trace contextRef="#ctx0" brushRef="#br0">17063 13021 7981,'-21'-34'995,"9"14"0,12 16 0,6 10-988,1 6 0,-1-3 1,-6-1-1,0 4 1,0 5-1,0 5 1,0 4-1,0 6-99,0 3 0,-4 9 1,-2 4-1,-2 2 1,-2 2-1,-2 3 92,-1 0 0,-6 5 0,-2 1 0</inkml:trace>
  <inkml:trace contextRef="#ctx0" brushRef="#br0">17143 6784 8224,'0'-8'-11,"0"-4"1,0 5 0</inkml:trace>
  <inkml:trace contextRef="#ctx0" brushRef="#br0">18342 12368 8524,'-22'0'0,"1"-2"0,2-1 0,4-3 0,5-1 527,5-4 0,10 4 0,5-2 0,5 0 0,4 0 0,1 1 0,-1-3 0,-3-1 0,-1 0 0,-3 2 0,-2 1 2536,-1-1-1198,-6-2 1,3 3-1,-6 0-727,0-1 0,-4 5 0,-1 5 0,2 8 1,2 5-1139,1 5 0,1-3 0,2 4 0,2-1 0,-1 1 0,0 2 0,2 2 0,2 3 0,-5 0 0,3 2 0,-2 2 0,0 3 0,1 1 0,1 3 0,-5 3 0,4 3 0,-2 2 0,0 1 0,1 2 0,-1-2 0,-1 0 0,-2 1 0,1-4 0,2-2 0,1 2 0,-1-3 0,-1-3 0,-2 2 0,0-10 0,0 6 0,0-4 0,0-6 0,0-6 0,0-4 0,0-5 0,0-8 0,0-14 0,0-13 0,0-8 0,1-8 0,2-8 0,2-5 0,-2-2 0,-2-5 0,-1-1 0,0-1 0,0-1 0,0 9 0,0 2 0,0 5 0,0 7 0,0 5 0,-4 5 0,-1 8 0,1 2 0,-1 2 0,1 2 0,0 11 0,4 11 0,4 5 0,2 15 0,0 7 0,0 3 0,-2 8 0,1 3 0,-1 4 0,5 7 0,-5 2 0,-1-1 0,0-2 0,0-6 0,2-2 0,1-4 0,-3-6 0,1-2 0,1-5 0,-1-3 0,0-1 0,1-6 0,-1-7 0,2-8 0,2-4 0,-5-7 0,1-11 0,-2-5 0,-1-2 0,2-5 0,1-1-4916,-1 1 1,-1 2 3965,-2-1 0,0 0 0,0 1 0</inkml:trace>
  <inkml:trace contextRef="#ctx0" brushRef="#br0">18182 13021 11125,'-19'0'0,"-2"0"0,1 1 1147,2 4 1,4 2-1,6 6 1,3 1-270,4-1 1,1 5-1,0 1 1,0 3 0,1 6-1,4 5 1,5 2-1,6-1 110,6-1 0,4 3 0,2-4 0,1 1 0,4-1 0,1-4-988,3-4 0,0-5 0,0-5 0,-3-2 0,0-4 0,-1-5 0,-1-8 0,-2-13 0,3-6 0,-2-14 0,0-7 0,0-4 0,2-7-31,1-3 1,-9-2-1,1-1 1,0 4-1,-3 5 1,1 5 0,-3 7-954,-2 4 1,3 9 0,-2 1-1,0 8 1,2 6 0,1 4-1,-1 6 984,2 6 0,-5 10 0,0 8 0</inkml:trace>
  <inkml:trace contextRef="#ctx0" brushRef="#br0">18769 12807 7760,'-40'-13'0,"3"6"0,6 4 1037,9 6 0,11 4 0,7 6 0,4 1 1,4-2-1,5-2 0,4-3 0,5-1 3831,4-3-4665,4-1 0,5-8 0,1-5 0,1-5 0,-1-8 0,-2-4 1,-3-4-110,-5-2 0,-9 4 0,-10-1 1,-7 3-1,-11 3 0,-12 4 1,-13 8-9,-12 7 0,-7 18 0,-9 11 1,33-6-1,0 2 0,0 2 1,1 2-1,1 0 0,1 2-550,1-1 1,2 2 0,-18 32 0,10 4 0,13 2-1,15-1 464,11-1 0,23 1 0,11 3 0</inkml:trace>
  <inkml:trace contextRef="#ctx0" brushRef="#br0">18196 13980 7760,'-12'-16'1876,"3"3"1,3 7 0,7-3-239,4-2 0,-2 5 1,6 2-1,1 3 0,2 1 1,1 0-382,1 0 1,-1 1 0,-1 3 0,-3 5-1198,-5 3 0,-2 6 0,-4 1 0,-2 2 0,-5 3 0,-2 2 0,0 4-60,-3 1 0,4 8 0,-8-1 0,3 6 0,1 2 0,-3 3 0,-1 3 0,-5 0 0,2 9 0,0 1 0,4 0 0,2 3 0,1-1 0,3-5 0,2 3 0,4 2 0,4 0 0,1-2 0,0-4 0,12 2 0,-4-5 0,12 3 0,-3-3 0,1-1 0,-1 1 0,-3-2 0,0 2 0,-2-9 0,-4 0 0,-3 3 0,-4 0 0,-1 1 0,0 0 0,0-7 0,-1 2 0,-2-1 0,-3-1 0,0 0 0,0 0 0,0-4 0,3 4 0,-1-3 0,1-3 0,1 1 0,2-1 0,2 0 0,1 3 0,3 0 0,1-1 0,3-4 0,1-4 0,-2-3 0,1-3 0,-4-1 0,0-3 0,0-2 0,-3-3 0,-2-1 0,4-1 0,-1-1 0,-1 0 0,-1 1 0,-2-6 0,0 1 0,0 2 0,0 1-652,0 1 1,0-7 0,-2-6-128,-2-8 0,1-9 0,-6-7 0,0-4 0,0-6 0,0-3-524,-1-5 1,-2 4 0,-3 4 0,-1 1-1,-3 4 1,-1 0 0,0 4 1630,-1 3 0,5 3 0,-2 7 1,3 3-1,2 5 0,-1 2 942,1 2 0,0 0 0,1 2 0,3 2 0,5 6 0,2 7-245,2 5 1,0 5 0,2 4 0,2 4 0,5 5 0,4 5-1026,5 3 0,1 3 0,6-2 0,1-3 0,2-4 0,0-2 0,0-5 0,3-6 0,0-4 0,-1-2 0,-2-7 0,-3-6 0,-1-5 0,-2-4 0,-4-7 0,3-6 0,-2-7 0,-3-8 0,-1-4-694,-2-6 1,-5 6 0,-2-7 0,-2 2 0,1 4 0,-1-1 0,0 3-756,1 2 0,5 6 0,-1 1 0,4 2 1449,5 3 0,3 1 0,6 2 0</inkml:trace>
  <inkml:trace contextRef="#ctx0" brushRef="#br0">1493 13594 8172,'0'-20'0,"6"6"0,4-3 0,8 7 0,9 6 0,7 2 0,12 2 335,7 0 1,8-1-1,11-5 1,-33 0 0,1 0-1,2-3 1,0 0 0,1 0-1,0-1 1,1-1-1,0 1 1,-2 0 0,0 1-1,0-1 1,0 1 0,-1 0-1,-2 1-243,1 1 0,-1-1 1,-1 0-1,-1-1 1,30-11-1,-2 1 0,-1-2-92,-2 1 0,-12-2 0,2-5 0</inkml:trace>
  <inkml:trace contextRef="#ctx0" brushRef="#br0">2933 13034 8172,'-34'0'785,"-2"0"1,6 0 0,4 1 0,-1 5 0,5 8 0,1 8 100,5 8 0,5-2 0,4 4 0,1-1 0,3 0 0,2 1 0,1-1-1066,0 0 1,0 6 0,0 0 0,-2 3 0,-1 3 0,-3-3 0,0 0 179,0-3 0,-4 0 0,3 3 0</inkml:trace>
  <inkml:trace contextRef="#ctx0" brushRef="#br0">2453 6384 8235,'-12'-23'179,"3"1"0,5 0 0,9 10 1,9 3-1,8 3 0,6 2 0,5-2 120,1-1 0,3 2 0,6-4 1,6-1-1,4-2 0,8-1 0,-1 1 350,1 3 1,7-3 0,0 5 0,2-1 0,1 4 0,-3 2-459,2 2 0,-6 0 0,-7 0 4,-2 0 0,-2 6 0,1 2 0</inkml:trace>
  <inkml:trace contextRef="#ctx0" brushRef="#br0">3399 6184 27034,'-37'-18'0,"5"2"0,6 4 0,4 6 0,3 4 0,-2 4 0,2 4 0,-2 7-3018,0 8 0,-5 10 2382,-5 5 0,-6 8 0,3 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4386 10675 14203,'-14'-38'-1166,"2"14"0,2-3 1613,1 9 1,6 10-1,-3 0 1,2 4 0,-1 5-1,4 7 1,2 5-1,5 6 1,3 9-275,6 11 0,-2 13 0,5 11 0,-3 5 0,-8-30 0,1 0 0,0 2 0,0 0 0,1 3 0,1 0 62,1-1 1,-1 0-1,0-3 1,1-1-1,11 30 1,-4-8-1,-2-12 1,-1-6 118,-2-7-97,3-8 1,-13-9 0,3-11-23,-4-7 1,-1-16 0,-10-14 0,-2-7 0,-4-12 0,-3-8-518,2-10 1,6 30-1,0 0 1,1-1-1,1 1 1,-1-3-1,1 0 1,1-3-1,0 0 1,0 0-1,2 1-105,0 1 0,1-1 0,0 4 0,2 1 0,2-33 0,0 11 0,1 6 0,5 8 600,8 7 1,3 7-1,9 8 1,-1 6-1,4 3 1,3 4 322,0 1 1,4 6-1,-4 0 1,1 6-1,1 7 1,-2 7-1,0 6-402,-7 7 0,-6 6 0,-10 8 1,-5 5-1,-4 3 0,-4 0 0,-6-2-331,-7-1 1,-8-8 0,-8 1 0,1-7-1,-2-2 1,1-5 480,1-4 0,1-5 0,4-6 0,2-1 1,3-3-1,4-5 516,3-2 1,9-2 0,6 0 0,9 0 0,7 1-528,6 4 0,5 4 1,4 8-1,5 6 1,1 2-1,1 3 1,-1 2-299,0 1 1,0 6-1,-7-2 1,1 4 0,-1 1-1,-2 0-1055,-2 0 1,1-2 0,0-1 0,-1-3 0,1-1 0,0-4-3797,-1 0 4966,7-9 0,1 0 1,6-7-1</inkml:trace>
  <inkml:trace contextRef="#ctx0" brushRef="#br0">5545 11181 21938,'2'-32'791,"2"5"0,4 12 0,5 11 1,0 3-1,1 2-32,-1 3 1,0-1-1,1 6 1,-1 2-1,2 1 1,1 1-1,2 0-1850,-2 0 1,2-4 0,-3-1 799,-3-2 1,-20-2 0,-7-5 0,-10-4 0,-9-4 0,-3-3 0,-4-1 407,-1 0 1,1 5 0,2 4 0,4 3-1,4 2 1,4 3 0,5 5 868,4 3 1,9 7 0,5 4 0,5 2 0,9 3 0,13 3-2219,9 5 0,14-2 0,7 0 0,8-2 0,4-4 1164,2-4 1,-31-11 0,1-1-1,0-1 1,0-1 0</inkml:trace>
  <inkml:trace contextRef="#ctx0" brushRef="#br0">6039 11315 10384,'-27'-52'0,"3"6"5249,6 10-4848,7 16 1,12 14 0,5 6 0,7 1 0,8 4 0,6 5 0,4 6-539,4 7 1,4 6 0,1 4 0,-2-1 0,-2 4-1,-6 1-146,-7 4 1,1 2 0,-8-1-1,-2 1 1,-6 3 0,-2-2-1,-4-1 437,-5-4 1,-6-8-1,-7 0 1,-4-3-1,0-3 1,-4-3-1,0-5 754,2-7 0,-3 0 1,4-5-1,0-2-6314,4-2 5406,8-1 0,15-12 0,9-2 0</inkml:trace>
  <inkml:trace contextRef="#ctx0" brushRef="#br0">6572 11341 9583,'9'-29'1335,"0"2"0,4 11 1,5 17-1,-2 10-1129,-1 5 1,-2 6 0,-1-3 0,-2 1 0,-2 0 0,-2 1 0,-2 3 0,1 1-220,-1 2 1,0-1 0,-4 1-1,-1-2 1,-4-4 12,-3-8 0,-10-5 0,-3-8 0</inkml:trace>
  <inkml:trace contextRef="#ctx0" brushRef="#br0">6518 11128 9043,'-11'-63'613,"2"5"0,-2 13 0,7 17 1,-1 7-566,0 7 0,3 0 0,-1 14 0,6 8 0,6 7 0,4 7-440,5 3 1,7 8 0,8 1 0,2 1 391,7 1 0,-2-1 0,6 5 0</inkml:trace>
  <inkml:trace contextRef="#ctx0" brushRef="#br0">6985 11275 8478,'12'-12'193,"-3"-6"1,-3 0 0,-5 1-1,2 2 929,2 1 1,-1 6 0,-4 2 0,0 4-1,1 10 1,2 6-560,2 9 0,-1 6 0,-4 4 0,0 1 0,0 3 0,0 0-1251,0-2 1,0 1 0,0-8 0,2-4 0,1-3 0,3-5-56,1-1 1,2-8 0,4-4 0,2-7-1,3-11 1,4-9-1612,3-6 2354,8-18 0,-5 5 0,5-17 0</inkml:trace>
  <inkml:trace contextRef="#ctx0" brushRef="#br0">7452 10555 10954,'-5'-4'631,"1"8"1,-1 15 0,5 15 0,0 2-141,0-1 1,2 5-1,1 6 1,3 2-1,0 2 1,1 2-1,-1 3 1,0 1-1256,-3 2 0,-2-2 0,-1-7 0,0-5 0,0-4 0,0-6-59,0-7 1,-1-8 0,-4-10 0,-2-7 0,-2-10 746,0-10 1,6-10 0,-1-4-1,4-1 1,3-1 0,3 2-1,1 0 1353,3 7 1,2 0 0,2 7-1,-1 4 1,0 3-850,1 7 0,-1 4 0,0 4 0,1 5 0,-1 3 0,2 3 1,1 1-686,2 2 1,5 4-1,-2-4 1,1-2-1,-1-1 1,0-3-95,0-3 1,-5 1 0,2-6 0,-4-1 0,0-1 0,-2-4 2126,-3-2 1,-2 1 0,-4-6-986,1-1 1,1 5 0,-5 5 0,1 6 0,4 3 0,4 0-787,2 1 0,7 2 0,1 0 0,2-2 1,3-2-1,1-2-358,2-3 0,4-8 1,3-4-1,1-4 1,2-5-1,-4-3 0,-2-1 20,0 0 0,-4 1 0,1-2 0,-6 3 0,-2 4 0,-4 6 568,-1 2 0,-2-1 1,0 6-1,1 5 1,-1 7-1,-1 6-379,-3 2 0,3 7 0,-2 0 0,5 4 0,4 5 1,2-1-1002,2 1 1,3 2 0,2-4 0,1-3 0,4-2 1129,1-4 0,2-6 1,4 3-1</inkml:trace>
  <inkml:trace contextRef="#ctx0" brushRef="#br0">9891 10289 11610,'0'-39'0,"0"5"563,0 7 1,0 14 0,0 15 0,0 11 33,0 12 0,0 8 0,0 10 0,0 7 0,0 11 1,1 8-1,4 5 0,-1-35 0,1-1-109,0 2 1,2-1 0,1-1 0,1-1 0,0 0-1,0 0 1,6 34 0,-2-4-915,1-3 0,-8-14 1,7-3-1,-3-8 0,-1-9-64,0-7 0,-6-11 0,1-15 0,-4-13 1,-5-15-1,-7-11 151,-5-7 1,-2-14-1,3-7 1,7 33-1,2 0 1,-1-1-1,2-1 1,1 0-1,1 0 465,1-1 0,0 1 0,1 1 0,0 1 0,2-24 0,0 9 0,1 12 1,2 12-1,3 9 887,2 4 1,5 9 0,6 7-1,2 11 1,3 10 0,1 8-544,2 6 0,-1 4 0,1 4 1,0 6-1,-2 5 0,-5 3-642,-6-2 0,-7 3 1,-7-1-1,-1 0 0,-4-2 1,-7-1-1,-7-3-804,-7 0 1,-9-8 0,3-4 0,-2-9 0,-2-7 0,2-8-2439,3-6 3613,3-4 1,1-6 0,1 0 0</inkml:trace>
  <inkml:trace contextRef="#ctx0" brushRef="#br0">10158 11075 24574,'7'-6'985,"6"0"0,2-1 0,9 5-438,5 5 0,11 7 0,-3-2 1,0 1-1,2-2 0,0-1 1,1-3-1,-2-1-375,-2-2 0,-5 0 0,-9-2 0,-4-1 0,-5-3-874,-4-1 0,-6-7 0,-14-5 0,-11 0 0,-10-2 1,-8 2-1,-3 0 290,-2 2 1,5 3 0,6 2 0,3 1-1,4 4 1,5 1 901,3 3 0,6 3 0,5 5 0,2 5 0,6 5 0,8 4-731,10 2 1,7 1-1,7 5 1,7-2-1,5-2 1,4-2-1,0-2-1667,0-2 1,2-4 0,-5-4 1973,-2-5 0,-2-2 0,-1-2 0</inkml:trace>
  <inkml:trace contextRef="#ctx0" brushRef="#br0">10931 11035 21550,'4'-27'-1330,"1"2"1,-1 1-1,0 4 2295,1 0 1,4-2 0,-5 4-1,1 4 1632,1 3 0,-6 5-2176,0 6 0,-2-4 1,-7-1-1,-1 1-724,-2-2 0,-1 0 0,-1-4 0,1 2 0,0 1 0,-1 1-322,1 0 0,0-3 0,-1 8 641,1 7 0,0 13 0,-1 15 0</inkml:trace>
  <inkml:trace contextRef="#ctx0" brushRef="#br0">7572 15753 8187,'-20'4'0,"-2"1"0,1-1 0,1-4 0,-1 0 287,0 0 1,5-1-11,-2-4 0,3 2 0,3-6 1,2-1-1,3-2 0,1-1 0,4-1 160,5 1 1,5 1 0,5 3 0,0 5 0,1 2-136,-1 2-266,-6 6 1,1 2 0,-4 7-1,4 1 161,-1 2 0,3 5 1,-4 0-1,0 2 150,0 1 0,4-3 0,-1-1 1,3 1-1,3 3-62,3 0 1,3 5-1,5 0 1,1 1-1,0-3 1,1 1-68,3-1 0,-2 1 0,5 6 0,1-4 1,-3-1-1,1 3-68,-4 5 1,-1-5 0,-2 9 0,-3 1 0,-2-1 0,-2 2 0,-4-4-213,-5 2 1,2 0 0,-4-3-1,1-2 1,0-1 0,-1-1 106,0 1 0,2-4 1,-4-2-1,0-5 0,1-2 1,-1-3-9,0-2 1,3-1-1,-3-5 1,0 0 0,1 1-911,1-1 1,-4-1 0,5-2 0,2-2-1,-1-1-4981,-1 1 5854,3-6 0,-5 10 0,6-4 0</inkml:trace>
  <inkml:trace contextRef="#ctx0" brushRef="#br0">7945 17125 8686,'-27'-8'0,"3"-3"0,5 2 887,6 2 1,10 4-1,3 6-290,7 1 0,13 1 0,6-5 0,10 0 1,8-2-1,9-2 0,8-5 0,3-1-412,-2 1 1,2-8 0,-6 4 0,-5-2 0,-4 0 0,-8 2-788,-2 0 1,1-1-1,-9 3 602,-2 2 0,0-3 0,-3 4 0</inkml:trace>
  <inkml:trace contextRef="#ctx0" brushRef="#br0">11984 14900 8104,'0'-14'153,"0"1"0,-5 4 0,-1 0 0,1-1 1,-3-2-1,2-1 0,-1-2 0,1-1 1,-2-1-1,1 4 297,-3 3 1,-2 2-1,-3-1 1,-3 5-1,-2 3 1,-4 2-1,-1 3-385,-4 5 0,0 11 0,2 6 0,1 10 1,0 8 2,4 9 1,4 4 0,9 6 0,5 3 0,6-3 0,8 2 24,12 1 1,6-10 0,12-6-1,6-5 1,3-8 0,1-5 10,-1-7 1,2-5-1,5-11 1,0-7-1,-2-6 1,-6-11-1,-2-10-71,-3-9 0,-4-15 0,-7-7 1,-8-5-1,-8-5 0,-8-1-184,-5-3 1,-15 2-1,-7 7 1,-10 8 0,-6 9-1,-5 7-277,-5 6 1,4 10-1,-3 8 1,2 7 0,4 9-1,2 8 1,5 18 427,3 15 0,1 8 0,14-16 0,-1 0 0</inkml:trace>
  <inkml:trace contextRef="#ctx0" brushRef="#br0">11930 17539 7899,'-19'-9'-107,"-3"0"1,1-5-1,-1 10 1,0 0 284,1-2 1,-4-2 0,1-5 0,-4 0 0,-3-2 0,1-3 0,2-3 456,2 1 0,-3-4 1,0 6-1,-2 2 0,3 1 1,2 3-1,4 3-257,-2 5 1,5 2 0,1 2 0,4 3 0,2 6 0,3 10-230,4 10 0,11 6 0,9 11 1,12 7-1,11 10 0,-14-30 0,1 0-191,3 0 1,1 1 0,3 3-1,2 0 1,3-4 0,2-1-1,0 0 1,0-2 0,2-1 0,0-2-1,-1-3 1,1-2 0,0-1-1,1-3-98,0-2 0,-1-3 0,-3-5 0,1-2 0,1-1 0,0-1 0,31-3 0,-7-7 0,-8-9 0,-6-10 308,-5-9 1,-13-12 0,-9-7-1,-13-9 1,-8-9 0,-5 32-1,0-1-91,-3-1 0,-2-1 1,-5-2-1,-5-1 1,-3 3-1,-2 0 0,-2 1 1,-2 1-1,-2 0 1,-1 3-1,-2 2 0,0 1 1,-2 4-1,0 1-322,-1 3 1,0 3-1,1 6 1,-1 3-1,-3 2 1,0 4 0,-36 0-1,0 19 245,36 1 0,0 5 0,-6 8 0,1 5 0,2 4 0,1 0 0</inkml:trace>
  <inkml:trace contextRef="#ctx0" brushRef="#br0">18436 14953 8039,'0'-18'-37,"0"1"0,0-1 0,0 4-246,0 1 0,0 0 0,0-1 0,-2 1 603,-2 0 0,2 4 1,-2 0-1,2-1 1,2-2-1,0-2 676,0 1 1,0 4-980,0 0 1,-6 2 0,-3-2 0,-2 5 0,-3 2 33,1 2 0,0 0 0,-1 0 0,1 0 0,-2 0 0,-1 0 245,-2 0 0,-4 0 1,4 0-1,0-1 1,1-2-1,-1-2 1,1 2-60,3 2 1,0 2 0,0 2 0,-3 3 0,-1 2 0,1 2-181,-3 2 1,4 7 0,-5 3 0,1 3 0,-1 2 0,-3 1 0,1 2 165,0 1 1,0 6 0,5-3-1,2 2 1,1-1 0,3 1 3,3-2 1,3 3 0,6-5 0,2 2 0,3 3-1,9 0 1,8 0 0,8-1 1,5-6-1,10 1 1,5-3 0,6-3-1,6-3-262,4-4 1,2-5 0,0-4 0,2-4 0,-4-4-1,1-1 1,-6 0 84,-5 0 1,-1-10 0,-11-5 0,-2-3 0,-5-4 0,-6-2 87,-3-4 1,-7-7 0,-4-2-1,-3-6 1,-5-8 0,-5-2-1,-4-5-194,-4-2 0,-10 5 0,-8-10 0,-5 4 0,-4 6 0,-4 6-371,-4 9 1,-2 8 0,-2 9 0,-3 7 0,0 6 0,-1 8 0,2 10-500,4 9 0,-1 13 925,11 6 0,0 20 0,4 6 0</inkml:trace>
  <inkml:trace contextRef="#ctx0" brushRef="#br0">17076 17152 8171,'0'-13'0,"-2"4"0,-2 1 0,-5 1 0,-3 0 0,-1 2 41,0-4 0,-1 0 0,1-4 0,-2 0 0,-1-1 0,-2 3 0,2-1 0,1 0 0,2-3 0,-1 2 1,1 1-1,0 3 419,-1-1 0,1 4 0,0 0 0,-1 1 1,1 1-1,0 1 0,-1 3-319,1 4 0,0 1 0,-1 7 0,1 4 0,-2 5 0,-1 7-122,-2 6 0,0 10 0,7 7 0,0 5 0,4 8 0,1 7 1,5-33-1,0 1-40,2 0 0,1 0 1,2 4-1,1 0 1,3-5-1,2 0 0,1-2 1,2 0-1,16 31 1,7-9 55,2-10 0,4-8 0,1-9 0,3-10 1,0-9-1,1-7 0,-1-5 322,0-5 1,-2-7-1,-4-9 1,0-4-1,0-9 1,2-7-147,2-8 0,-7-7 0,2-4 0,-7 1 0,-7-3 0,-5 0-173,-6-2 1,-6 2 0,-5 9-1,-8 1 1,-9 3 0,-12 6 0,-9 7-625,-8 10 0,-6 2 1,-9 11-1,-4 5 0,-5 7 1,-2 8-2887,-2 11 3472,0 3 0,34 2 0,1 4 0,-1-2 0,0-1 0</inkml:trace>
  <inkml:trace contextRef="#ctx0" brushRef="#br0">12037 15686 7892,'0'-13'71,"0"-1"0,2 6 409,2-1 0,-1 6 0,4-3 0,1 1 0,-2-1 1,1 0 1148,1 1 1,-4 0-1123,5 5 1,-6 2 0,1 2 0,-2 6 0,-2 7-1,0 5 1,0 5 9,0 4 1,0 4 0,0 8 0,0 3 0,0 0 0,0 0-99,0-3 0,0 0 0,0 1 0,-2 5 0,-1 1 0,-1 1 0,1-5-83,1-5 1,2 6 0,0-8 0,-1-1 0,-2-2 0,-1-2-332,1 0 0,0-3 0,0 5 0,-3 1 0,0 0 0,-2 0-450,1-2 0,3 4 0,-4 2 0,2-2 0,3-1 0,2-1-815,1-1 1,0-5-1,0-7 1,1-5-1,4-3 1,4-5 1259,2-4 0,3-9 0,-1-5 0</inkml:trace>
  <inkml:trace contextRef="#ctx0" brushRef="#br0">11890 16752 8551,'-13'5'893,"0"-1"0,4 6 1,2-1-1,1 3-270,3 2 1,3-1-1,3 0 1,4 2-1,2 1 1,4 4 0,1-1 254,2 0 1,2-1 0,-2-3-1,3 1 1,2 2 0,1-2-1290,-1-1 1,8-8-1,-2-2 1,3-4-1,2-4 1,5-6 410,6-9 0,5-23 0,5-8 0</inkml:trace>
  <inkml:trace contextRef="#ctx0" brushRef="#br0">17996 15753 8130,'0'-14'0,"0"1"0,0 4 291,0 0 1,-2 2 0,-1-3-1,-1 1 1,1-2 0,1-1 3084,2-1-3047,0 0 0,-1 7 0,-2 7 0,-3 10 0,-1 6 0,-4 4-88,-1 3 1,4 5 0,-1 6 0,-2 0-1,-1 4 1,-1-2-17,0 1 0,-2 5 1,-1 3-1,-4 0 0,1 0 1,-2-2 64,1 2 0,-3-4 1,-3 3-1,-1 0 0,0-1 1,1-1-168,-1-1 0,2-4 1,1-1-1,4-3 1,0 0-1,4-1-258,1 0 1,3-2 0,2-5 0,3-1 0,1-1 0,1-2 0,1 1-513,-1-3 0,1 4 0,2-6 0,-1-2 1,-1 0-263,1 2 0,2-3 0,1 3 0,1-5 0,3-4 909,5-5 0,3 4 0,2-1 0</inkml:trace>
  <inkml:trace contextRef="#ctx0" brushRef="#br0">17542 16766 9198,'-22'-5'0,"0"1"745,3 1 0,4 12 1,5 5-1,2 6-325,2 3 1,0 3 0,3 0 0,-1 1-1,1 1 1,3 2 0,4 1 0,5-2-473,3-1 0,12-2 1,5-6-1,9-6 0,9-8 1,6-6-563,5-5 1,16-8 0,-36 2 0,1-2 0,3-2 0,1-1 613,1-3 0,2-2 0,2-1 0,2-2 0,0-3 0,0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1920 16059 16378,'-6'8'-147,"0"-4"1,-5-8 0,4-5 413,1-3 1,2-6-1,4-1 1,1 0-1,3-1 1,5 3-1,3 0 1,2 3-1,-1 2 1,0 1-1,2 4 1,3 2-1,4 4 1,2 1 0,-1 0 97,0 0 0,-1 1 0,4 2 0,0 2 1,-3-1-1,0 1 0,-1-1 0,0-1 1,-1 0-1,-1 0-366,1 2 0,-3-1 0,3-4 0,-1 0 0,0 0 1,0 0-1,1 0 0,3 0-5524,1 0 5515,-4 6 1,10 1 0,-3 7-1</inkml:trace>
  <inkml:trace contextRef="#ctx0" brushRef="#br0">2759 15859 8456,'6'-47'1561,"3"10"0,7 16-1363,2 15 1,-1 15 0,-9 10 0,-2 1-1,-1 0 1,-1 0 0,-1 0 0,-1 1-247,-2 3 1,-6 5 0,-3 5 0,-2 2 0,0 2-1,-1 0-565,-3 0 1,-1-1 0,1-1 0,-1-5 612,-2-3 0,0 4 0,5 2 0</inkml:trace>
  <inkml:trace contextRef="#ctx0" brushRef="#br0">2319 18445 16448,'-35'7'180,"-1"-2"0,7 2 0,-2 0 0,4 2 1,5-1-1,4-2 0,3-3 582,2-2 1,13-1 0,9-1 0,11-4 0,12-4 0,8-3 0,5 1 0,6 0-712,2 2 0,-2 6 0,6-1 0,-2 2 0,-2 2 0,1 2 0,-1 2-5316,0 5 5198,-5 3 1,4 7 0,-5 2 0</inkml:trace>
  <inkml:trace contextRef="#ctx0" brushRef="#br0">3039 18352 13565,'0'-67'-266,"0"9"1,2 28-1,1 23 1,3 17 7,1 16 0,-4 2 0,0 7 1,-6 2-1,-7 2 0,-5 2 0,-6 5 1,-1 5-1081,-2 0 1,-8 15 1335,5-9 0,-9 10 0,2-6 0</inkml:trace>
  <inkml:trace contextRef="#ctx0" brushRef="#br0">7785 15939 12597,'-14'-12'-504,"1"-2"1,0-10 244,-1 6 0,1 11 167,0 11 0,-1 5 1,3-3-1,0 0 0,4 1 1,-1 1-1,3 2 0,0 2 554,7 1 0,4-4 1,7-1-1,2-3 1,1-2-1,5-1 1,2-2-1,6 0 0,0 0-321,4 0 0,-5 0 1,4 0-1,0 0 1,0 0-1,1 0-2636,-1 0 2522,-7 0 1,7-6 0,-4-1 0</inkml:trace>
  <inkml:trace contextRef="#ctx0" brushRef="#br0">8105 15913 8533,'-8'3'0,"4"4"255,2 6 1,2 5 0,0-2 0,0 2 0,0-2 0,0 1 0,-1-1-1,-2 2-203,-1-2 1,-5 5 0,3 1 0,0 3 0,-2 2 0,2 1-53,1 3 0,-6 9 0,4 7 0</inkml:trace>
  <inkml:trace contextRef="#ctx0" brushRef="#br0">7745 18312 9663,'-16'-42'0,"2"8"419,2 9 1,5 11 0,-2 10-35,-1 3 0,2 1 1,1-2-195,1-2 0,9 2 1,10-2-1,9 4 1,8 4-1,7 5-761,6 3 0,0-3 0,7 1 596,5 5 0,-2-8 0,7 5 1</inkml:trace>
  <inkml:trace contextRef="#ctx0" brushRef="#br0">8225 18152 12690,'-14'-24'117,"1"-3"1,6 7 0,2 11 0,4 13-177,1 11 0,-2 1 0,-1 5 0,-1 0 0,-1-1 0,-1 4 0,-1 1-207,0 2 1,-5 4 0,3 2 0,-3-1 0,-1 2 0,-2-1-1441,-3-1 1675,9 5 0,-14-3 1,8 6-1</inkml:trace>
  <inkml:trace contextRef="#ctx0" brushRef="#br0">14503 16153 12670,'-13'0'-233,"0"0"1,-1 0 0,1 0 407,0 0 1,5 1-1,7 2 1,10 1-1,13-1 1,12-1-1,10-2 1,8 0-1,7 0 1,7 0 191,6 0 1,-34-2 0,1-1-1,0 1 1,1 0 0,-2 0 0,-1 1-1,36 0 1,-2 1 0,0 0-1,-3-2 1,-4-1-404,-6-1 1,-10-7 0,-3 4 0,-4-2 0,-2 0 0,-5-1-736,-7-2 1,-2-3 0,-9-1 0,-4-2 0,-6 2 0,-5 1 0,-2 2 719,-4-1 0,-14-5 0,-9-2 0</inkml:trace>
  <inkml:trace contextRef="#ctx0" brushRef="#br0">13024 18445 8521,'-8'-12'0,"4"-4"0,5-4 663,8 3 1,7 2 0,17 2 0,7 1 0,10 1 0,13 4-584,-26 4 1,1 0 0,3-2 0,1 1 0,3 2-1,0 0 1,-1-1 0,0 1 0,-1 0 0,1 0 0,-1-1-1,0 1 1,0 1 0,0-1-1923,-1 1 0,-1 1 1452,28 0 1,3 6-1,-12 1 1</inkml:trace>
  <inkml:trace contextRef="#ctx0" brushRef="#br0">3612 13994 13183,'-20'-33'60,"6"11"0,10 1 1,7 12-1,4-3 0,4-3 1,5-4-1,3-2 1,5-2-1,1-2 649,2-2 1,8 0 0,4-1 0,1-1-1,6-4 1,3 0 0,7-1-412,3 0 1,2 3-1,6-3 1,-31 17-1,2 0 1,0 0-1,2 0 1,4-1-1,1 0-197,1 2 1,0-2 0,0-1 0,1 0 0,0 2 0,-1 0 0,3 0 0,0 0 0,0 0-1,0 1 1,2 0 0,2 0-147,1-2 0,0 0 0,0 1 0,0 0 1,2 0-1,2 1 0,2 1 0,0-1 1,0 2-1,0-1 0,3-1 0,1-1 0,-1 1 1,-1 0 128,-1 0 0,1 1 0,3-2 1,0 1-1,-3 0 0,0 1 0,1 0 1,0 0-1,2 1 0,1 0 0,-3 1 1,-1 1-1,2 0 0,0 0-80,0 1 0,-1 0 0,-4 2 0,1 0 1,4-1-1,2-1 0,-1 1 0,0 0 1,-1 0-1,0 1 0,0-2 0,1 1 0,-3 0 1,0 1-56,-1-1 0,-1 0 0,6-1 1,-1-1-1,-3 1 0,-1 1 0,-1-1 1,1 0-1,1 0 0,1-1 1,-3 1-1,0 0 0,2 1 0,0-1 100,1 3 1,-2-1 0,-4-1-1,0 0 1,6 1 0,0 1 0,0-1-1,-1 1 1,-2 1 0,0 1-1,2 1 1,2 0-79,0 0 1,0 1 0,-3 2 0,0-1 0,9 0 0,2-1 0,-1 1-1,-1 0 1,-1 1 0,1 1 0,1 0 0,0 1 0,2 0 0,1 0-26,-23 0 1,1 0-1,0 0 1,1 0-1,-1 0 1,0 0-1,0 0 1,-1 0-1,0 0 1,0 0-1,0 0 1,0 0-1,25 0 1,-1 0 0,1 0-1,-1 1 1,1 1-1,-1 1 186,0 1 0,0 0 1,-2 2-1,0-1 1,-1 0-1,-1 0 0,-2 0 1,1-1-1,-1 1 1,0 0-1,0 2 0,1 0-14,1 1 0,-1 2 0,-6-3 1,0 2-1,1 1 0,1 1 1,0-1-1,1 2 0,0-1 1,1 1-1,2 2 0,1 1 1,-2-1-1,1 0-179,0 0 1,0 0 0,-4-1 0,-1 0 0,0 1 0,0 1-1,-4-1 1,0 1 0,0 1 0,1 1 0,-2 0 0,-1 0 29,2 1 0,-2 1 1,0-3-1,-2 0 1,-3 1-1,-1-1 1,1 0-1,0-1 1,0 1-1,0 1 1,0-1-1,0 0 1,-1 1-1,-1-1 168,1-1 0,-1 0 1,-3-3-1,-1-1 1,-1 0-1,0 0 1,1 1-1,-1 0 1,-1 1-1,-1-1 1,-1 1-1,0-1 1,-3 0-1,-2 0-133,-1-1 1,0 0 0,-1 0 0,0 1 0,31 16 0,-6 1 0,-4 4 0,-8-1 0,-1 4-815,-1 3 0,-11-5 0,-2 9 0,-5-1 0,-5 0 0,-1-1 213,-2-1 1,-6 0-1,2 0 1,-3 0-1,-2 0 1,-1-1 0,-3-4 596,-5-4 0,1-2 0,1-3 0,3 1 0,0 0 0</inkml:trace>
  <inkml:trace contextRef="#ctx0" brushRef="#br0">6865 11981 8491,'-6'-27'0,"5"2"0,-4 3 0,4 4 687,1 4 1,1 8 0,2 6 0,3 8-1,0 9 1,1 6 0,-1 7 0,0 6 0,-3 4-1,-1 4-122,-2 5 1,1 1-1,2-2 1,2-7 0,-2-4-1,-2-3 1,-1-3 0,2-6-641,2-4 1,-3-8 0,4-7-40,-4-4 1,-1-7 0,0-12 0,0-7 0,0-6 0,0-5 111,0-4 0,0-1 0,0 0 1,2 2-1,1 2 0,1 5 534,-1 3 0,-1 7 0,-2 4 1,1 3-16,4 5 1,-2 3-1,4 8 1,0 2-1,1 5 1,2 5-1,2 3-293,1 6 1,-4-3-1,0 3 1,1 0-1,2 1 1,2 0-503,-1-2 1,0-7 0,-1-1 0,-1-5 0,-3-3-1,3-3 1,1-3-34,1-4 0,0-5 0,1-9 0,-3-4 1,0-5-1,-2-2 509,1-2 1,-3-5 0,1 5 0,-2 3-1,-3 3 1,-2 4 4418,-1 2-4533,6 1 0,-3 12 0,6 6 1,1 7-1,2 7 0,2 2 1,-1 5-550,0 4 0,5-1 0,1 7 0,2-2 0,1 1 0,2 1 0,0-1-4451,-1-2 1,10-2 4712,-6 1 1,2-6 0,-2-2 0</inkml:trace>
  <inkml:trace contextRef="#ctx0" brushRef="#br0">7851 11994 9649,'-11'-47'3060,"2"3"1,3 8-2534,6 18 0,0 11 1,-2 5-1,-1 8 0,-1 6-238,1 7 1,1 5 0,2 4 0,0 2-1,0 1 1,0 0 0,2 0-1090,2 0 1,4-1 0,5-8 0,0-4 0,1-3 0,-1-3-62,0-4 0,1-3 1,-2-10-1,-3-3 645,-5-4 0,-8-6 1,-5-1-1,-3-1 0,-2 0 1,3 0 2527,2 1 0,-3 1 0,4 5 0,1 0-1709,3-1 1,8 7-1,5 3 1,4 4 0,5 4-1,4 3-1546,3 1 1,2 4 0,0-3-1,-1 2 1,3 1 0,-1-1-1950,-2-2 1,7-2-1,-9 2 2892,-1-5 0,1 4 0,3-1 0</inkml:trace>
  <inkml:trace contextRef="#ctx0" brushRef="#br0">8265 12048 8670,'0'-18'0,"0"-1"1838,0-2-1127,0 5 1,0-8 0,0 6 0,1 2 0,2 1 144,2 2 0,9 4 0,0 2 0,1 1 0,1 3 0,0 1-532,2 2 0,4 0 0,-4 3 1,-3 5-1,-3 5 0,-5 3 0,-1 3-523,-3 4 1,-3-1 0,-5 2 0,-3 2-1,-4-1 1,-3 3 0,-1-1-214,-2 3 1,0-2 0,6-4 0,2-4 0,2 1-1,2-2-301,3 1 0,2-3 1,1-2-1,1 1 1,5 2-1,6-2 1,6-1 712,3-1 0,7-7 0,6-1 0</inkml:trace>
  <inkml:trace contextRef="#ctx0" brushRef="#br0">8971 11261 8374,'-6'-47'2859,"5"9"0,-4 15-2707,4 17 1,1 12 0,0 20-1,0-1 1,0 4 0,0 4-1,0 5 1,0 5 1007,0 6 1,1 7 0,2 4 0,2-1 0,-2 3 0,0 0-1502,1 2 1,-1-3 0,6-12 0,1-5 0,2-4 0,2-6-590,-1-7 0,0-7 0,1-8 1,-3-4-1,0-10 679,-2-10 0,-6-7 1,1-8-1,-3 1 0,-2-2 1,-2 0-1,-3-1 853,-1 4 1,-2 6 0,-4-2-1,-1 3 568,1 7 1,1 5 0,3 10 0,5 6 0,2 5-1466,2 3 1,2 1 0,4-1 0,5 3 0,9 1 0,3-1-636,6-2 1,5-1-1,0-6 1,1-2-1,4-3 1,-2 1 929,1-1 0,1-4 0,1 3 0</inkml:trace>
  <inkml:trace contextRef="#ctx0" brushRef="#br0">9491 11954 8374,'-13'-17'0,"1"-1"0,2 2 397,1 1 0,4 3 1,-2 2 897,1 1 1,3 6 0,9-2 0,7 4 0,8-1 0,6-1-1,4-3-663,4-1 1,-1 3-1,0-4 1,-1 1-1,-3-1 1,-4 0-1130,-4 0 0,-2-4 1,-8 3-1,-4-2 1,-5-3-1,-7 2 217,-9 3 1,-2-1 0,-7 6 0,-1 1 0,3 3 0,2 4 136,3 5 1,2 9 0,1 6 0,3 4 0,7 4 0,10 2-1,13 3 143,11 2 0,10 1 0,11 0 0</inkml:trace>
  <inkml:trace contextRef="#ctx0" brushRef="#br0">10584 11701 12224,'-9'-20'1880,"0"2"1,5 7-1158,-5 2 0,0 2 0,-4-2 0,-1 5 0,1 2-642,0 2 1,4 8 0,2 4 0,1 5 0,3 4 0,1 4-189,2 5 0,0-2 1,2 3-1,4-3 0,5-3 1,7-1-43,3-2 1,-5-5-1,3-1 1,-1-4 0,0-5-1,-2-1 1,-1-3 146,-2-2 0,-4-1 0,-1-1 0,-2-3 0,-3-5 0,-2-3 25,-1-2 1,-1 0 0,-4-3 0,-4 0 0,-4 0 0,-2 3 669,2 0 0,-6 1 0,8 1 0,2 2 1,0 2-249,2 2 1,6 2 0,1 4 0,8 0 0,7 0-1,6 0-408,4 0 1,0 0 0,11 0 0,1-2-1,0-2 1,0-5-307,-1-3 1,-2-1 0,0 0 0,-8-1 0,-5-1 0,-3-1-565,0-2 1131,-7 7 1,0-1 0,-5 4 0,0-1 205,0 1 1,0 8-1,-4 2 1,4 12-1,2 7-1159,2 7 1,6 4-1,5 8 1,3 0-1,6 2 1,2 1-1,7 3 654,4 1 0,4-4 0,6 3 0</inkml:trace>
  <inkml:trace contextRef="#ctx0" brushRef="#br0">12170 11914 8562,'0'-29'522,"0"1"1,2 4 536,2 3 0,-2 4 1,2 3-1,-4 2-649,-4 3 1,-8 4 0,-7 6 0,-1 3 0,0 7 0,-1 4 0,-1 4 0,0 0-136,-1 0 1,12 1-1,-1-4 1,4 2-1,5-2 1,2-1-248,1-2 0,12-1 0,5-2 1,7-2-1,4-2 0,2-3-349,1-2 1,5-1-1,-5 0 1,-3 0 0,-5-1 300,-5-4 0,-6 4 0,-7-4 0,-10 5 827,-5 5 1,-4 2-1,1 6 1,0 1 0,1-1-1,2-1-721,1-3 0,6 3 0,-2-3 1,4 2-1,2 3 0,4-1-943,4 0 0,8-1 0,7-1 0,4-4 0,5-1 0,1-5 857,3-4 0,1-10 0,2-8 0</inkml:trace>
  <inkml:trace contextRef="#ctx0" brushRef="#br0">12584 11421 10634,'-6'-40'1180,"4"3"-631,-2 6 1,2 14 0,2 17-1,0 7 1,0 6 0,0 5 0,0 6-1,0 5 332,0 7 0,2 8 0,1 7 0,3 5 0,0 6 0,1 3-1644,0 2 1,1 2-1,2 1 1,1-3-1,2-1 1,5-3 762,2-3 0,9-8 0,5-6 0</inkml:trace>
  <inkml:trace contextRef="#ctx0" brushRef="#br0">12984 11875 8350,'0'-49'1068,"0"9"1,0 9-115,0 17 0,5 7 1,4 4-1,2 6 1,-1 6-1,0 3-687,5 1 0,-1 5 0,3 1 0,-2 0 0,-1 2 0,-1 0-645,0 2 0,-1-3-1,-2-3 1,-1-3 0,0-4 0,0-3-270,0-1 0,-5-1 1,4-7-1,-4-2 1648,-5-5 0,-1-1 1,-5-1-1,-1 4 0,3-1 1,-3 3 303,1-1 1,4 3 0,-2 7 0,5 5-1309,5 3 1,2 1 0,8 0 0,1 1 0,2-1-1,0 0 1,0 1-694,-1-1 1,3-5-1,-4-4 1,2-3-1,-2-1 1,-1 0 226,-2 0 0,-4-5 0,-2-4 0,-1-5 0,-3-2 0,-1-2 0,-2 2 161,0 1 0,0 2 0,0-1 0,0 1 146,0 0 1,0 7 0,1 6-568,4 7 0,7 5 1,7 3-1,2 1 0,4 2 1,3-2 729,3-1 0,12 4 0,-2 2 0</inkml:trace>
  <inkml:trace contextRef="#ctx0" brushRef="#br0">13890 11941 9217,'0'-18'0,"-1"1"596,-4 0 0,2 3 0,-4 0 1,-1 1 1138,1 0 0,4-1 0,-3 2-1080,0 3 0,5 5 0,-4 8 0,4 5 1,1 3-799,0 2 1,4-1 0,2 0 0,0 1 0,1-1 0,1 0 0,2-1-480,2-3 0,1 1 1,1-5-1,-1-2 253,0-2 1,-5-2 0,-4-4 0,-4-4 0,-4-1 0,-4 0 1680,1 1 1,-3 4 0,4-2 0,-2 1-843,-2 3 0,5 2 0,4 2 0,5 3 0,4 5 0,4 5-1376,4 3 1,0-2-1,5 4 1,0-1-1,-1 0 1,4-2-1,1-1-5645,2-2 6551,-6 1 0,4-1 0,-4 0 0</inkml:trace>
  <inkml:trace contextRef="#ctx0" brushRef="#br0">14237 11914 8350,'0'-17'0,"0"-1"0,1 0 0,4 6 946,3 3 1,0 4 0,1 5 0,1 1-1,2 2 1,1 3 0,2 0-293,3 0 0,-3 4 1,2-2-1,-2 0 1,-1 0-1,-3-1-920,-2 1 1,-1-5 0,-5 2 0,0 0 489,-5-1 1,-5 2 0,-10-3 0,-2 3 0,0 2 0,-2 2 0,2 2-29,0 1 1,1 5-1,6 0 1,2-1-1,2 1 1,2 1-1342,3 2 0,8 0 0,5 3 0,8-4 1145,9 0 0,11-3 0,10-3 0</inkml:trace>
  <inkml:trace contextRef="#ctx0" brushRef="#br0">14956 11741 10574,'-10'-23'0,"-3"-1"1402,-2 5 0,6 13 0,5 19 0,2 6 0,2 2-948,0-3 0,0 1 0,0-1 1,0 0-1,2-1 0,2 3 1,3 0-76,1 4 0,2-3 0,-5-1 0,-2 1 0,-2-2 0,-1 1-901,0-4 0,-6-1 1,-3-3-1,-4-2 1,-6-3-1,-8 1 1,-9-2-707,-6 0 0,-3 4 0,-7-1 0,-5 4 1228,-7 5 0,6 3 0,-7 5 0</inkml:trace>
  <inkml:trace contextRef="#ctx0" brushRef="#br0">7745 11475 14693,'-14'-20'-789,"7"1"1,1-5 0,2 4 970,-1 1 1,-4 5 0,3 7 0,-1 1 0,-3 3 0,-2 1 0,-3 2 0,-3 0 0,-4 2 0,-5 1 0,-4 3 0,-3 0-77,0 0 0,-9 4 0,2-1 0,-4 3 0,-4 1 0,1 0 1,-3 1-1,4-1 209,-1 0 1,7 1 0,-5-1 0,3 0 0,0 2 0,3 1-62,2 2 1,-4 6 0,8-2 0,-1 3 0,0 3 0,3 2-410,2 1 0,-2 6 0,-1-1 0,0 1 0,-1 0 1,2-2-1,-1 1 73,4-2 0,5 3 0,3-6 0,2 0 0,3 0 0,1 0 0,3-1 307,3-2 1,3-3-1,6 0 1,0-1-1,0 1 1,2 0-57,2 5 1,5-3 0,10 5 0,6 1 0,7 1 0,3 1-62,7 1 1,3-2 0,10 3 0,3-3 0,4 0 0,3-1-73,2-1 0,-32-16 1,1-1-1,0-1 0,1-1 1,0 0-1,0 1 1,2-1-1,0 0 0,2 0 1,0 0-1,1-2 1,2 0-12,-1-2 1,1 0 0,-1-2 0,0-1 0,2-1 0,2 0 0,1-1 0,0 0 0,1-1 0,0 0 0,1-2 0,0 1-76,1-2 0,-1 1 0,2-1 0,0 0 0,2-1 0,1-1 0,1-1 1,0-1-1,-1-3 0,1-1 0,-1-1 0,1-1 0,-1-2 0,1 0-4,-1 0 0,-1-1 1,3-3-1,0-1 1,1 0-1,-1 0 0,0-1 1,0-1-1,-2 1 1,-1-1-1,-2-1 0,0 0 113,-3-1 0,0 1 1,1-1-1,0 0 1,-1-2-1,-1-1 0,-4 2 1,0-1-1,0-1 1,-2-1-1,-1 0 1,-2-1 4,0-1 0,-1 0 0,0-3 1,0 0-1,-3 2 0,0 1 0,-2-2 1,0-1-1,0-2 0,-2 0 0,-2 0 1,-2-1-165,0 0 1,-2-1 0,-3 0 0,-1-1 0,1 0 0,0 0 0,-1 1 0,-2 0 0,0 0 0,-2 0 0,13-30 0,-7 3-345,-5 2 1,-5 9 0,-4-2-1,-4 5 1,-7 4 0,-7 1 176,-8 2 1,-9 5 0,-6 1-1,-10 2 1,-10 6 0,-11 4 0,-8 2 73,34 11 0,-2 2 0,-8 2 1,-2 1-1,2 1 0,-1 2 0,-2 0 1,-1 0-1,-2 1 0,-2 0 1,0 0-1,-1 0-6,-1 0 0,-1 0 1,-11 0-1,0 0 0,0 0 1,0 0-1,-3 1 1,-1 0-1,22 0 0,0 0 1,-1 1-1,0 1 0,-1 0 1,1 0 160,-1 1 1,0 0-1,-1 0 1,-8 1 0,-1-1-1,1 2 1,5-1 0,1 1-1,1 0 1,-1 1 0,0 1-1,0 0 1,1 0 0,1 2-1,0 0 1,4 0 0,0 1-1,1 2 1,-23 8 0,1 2-18,5 3 0,1 3 0,3 2 1,2 3 54,-2 7 0,0 3 0,1-2 0,2 2 0,1 2 0,3 2 0</inkml:trace>
  <inkml:trace contextRef="#ctx0" brushRef="#br0">5425 17205 8275,'-26'-40'138,"11"6"1,3 15 0,12 16-1,0 13 1,0 11 0,2 3 0,2 0-1,5-2 1,3 2 0,3 1-1,4 1 1,7 0 0,10-4 0,7-5 111,6-2 0,3-3 0,4-3 0,3-5 0,3-2 0,-1-4 0,-3-3 0,-3-9-170,-3-7 1,-10-8-1,-2-5 1,-7-3-1,-8-6 1,-6-3-1,-8-6-271,-8-4 1,-14 0-1,-17-7 1,-12 0-1,16 31 1,-4 2-1,-2-1 1,-3 2-1,-3 3 1,-1 2 163,-2 1 1,-2 3 0,-3 3 0,-2 3 0,3 5 0,0 2 0,3 1 0,0 1 0,1 3 0,1 3 0,-33 5 0,1 11 20,5 12 0,12 3 0,2 16 0,10 0 0,11 3 0,11 7-119,9 5 0,13 7 0,4-31 1,5 0-1,4 1 0,5-1 0,4-1 1,3-1-1,6 2 0,3-2 125,5 0 0,2-2 0,1-6 0,2-3 0,9 3 0,1 0 0</inkml:trace>
  <inkml:trace contextRef="#ctx0" brushRef="#br0">9011 17339 8335,'-19'-34'591,"6"2"1,11 1-1,12 18 1,7 6-1,8 4-690,9 3 1,5 0 0,15 0-1,13 0 1,-29 0 0,2 0-1,6-1 1,0-1 0,2-1 0,-1-2-29,1 0 0,0-3 1,4-3-1,-1 0 1,-7 1-1,-1-1 0,-2 0 1,-2 0-1,32-13 1,-10-1-15,-6 0 1,-11-9 0,-16 6 0,-9-3 0,-11-5 0,-11-1 0,-15-5 340,-16 1 1,-9 0 0,-21 2 0,30 21 0,-1 1 0,-2 1 0,-2 2 0,-1 1 0,-1 2 0,0 2 0,0 2 54,0 1 0,-1 2 1,-1 1-1,0 3 1,2 3-1,-1 2 0,2 4 1,1 2-1,-2 2 1,2 3-1,1 3 0,1 2-352,2 2 0,1 2 1,3 2-1,4 3 1,5 2-1,3 0 0,-12 36 1,13 5-1,15 1 1,8-36-1,5 1-2013,5 1 1,5-2 2109,5 1 0,6-4 0,18 3 0,6-3 0,4-2 0,-1 1 0</inkml:trace>
  <inkml:trace contextRef="#ctx0" brushRef="#br0">14277 17205 8965,'-18'0'696,"9"0"0,27 0 1,25 0-1,17 0-586,-21 0 0,2 0 1,8 0-1,2 0 0,7 0 1,1 0-1,-2 0 0,1-1 1,2-1-1,0-2 0,-1-1 1,-1-2-1,2-2 0,0-1-198,-2-2 1,0-1 0,-1 1 0,-2 0-1,-4-3 1,-3-1 0,-3 1 0,-2 0-1,-7 1 1,-3-1 0,18-16 0,-20 1-409,-15 2 0,-23-3 0,-24 0 0,-24 2 0,16 17 0,-4 2 0,-5 2 0,-1 3 576,-4 1 1,-1 2-1,-13 3 1,-2 2 0,2 2-1,0 1 1,-3 2-1,0 2 1,-4 2 0,1 2-1,3 3 1,1 2 17,3 1 0,2 3 1,1 2-1,4 3 0,7 3 1,2 3-707,3 2 1,2 2 0,5 2-1,2 2 1,1 4 0,1 1-1</inkml:trace>
  <inkml:trace contextRef="#ctx0" brushRef="#br0">19769 14287 7945,'-2'-17'0,"-1"4"0,-1 1 2872,-1 6 0,5-1-1981,0 2 0,2 4 0,2-3 0,5 2 0,4 2 0,4 0-398,0 0 0,1 0 0,-3 0 1,1 0-1,2 2 0,-2 1-323,-1 1 0,-1 2 0,-1-3 0,-1 3 0,-2 1 0,-1 2 17,1-2 0,-2 5 0,1-3 0,0 3 1,-1 3-1,1 1-14,2 2 1,5 0 0,3-4 0,2 3 0,3 1 0,2-2-97,5-1 0,-2-2 0,2 0 0,-3 1 0,0-1 1,0-1-16,-1-3 0,2 3 1,-8-4-1,1 4 1,-1 2-1,-2-3 0,-2 0 49,-3-2 1,4 0 0,0 4 0,-2 0 0,-1 1 0,-2-1-84,1 0 1,-1 1 0,0-1 0,2 0 0,2 1 0,0-1 0,0 0-14,-3 0 0,0 1 0,1-1 0,1 0 0,2 1 0,-2-1 196,-1 0 1,2 1 0,1-2-1,-1-2 1,-1-3 0,0 1-153,2-1 1,1-2 0,-3 4 0,4-1 0,-1 1 0,0 0-113,-2 2 1,-3-4 0,1 2 0,1 1 0,2 2 0,-3 1 0,-3 2 41,-3 3 0,0-3 0,4 3 1,-1-4-1,-2 0 0,-1-1 1,1 0 83,2 1 0,0-5 1,-1-1-1,-3 1 0,1 0 1,0-1-74,0-2 0,-5-1 0,4 0 0,-1 2-1,1 1 0,-4 2 0,4-4 1,-1 1-1,-1 4-1251,0 1 0,0 1 0,-2 0 0,5 1 337,3-1 0,1-4 0,1-2 1,-1-1-1,0-3 0,1 0 1,0 0-5377,4 1 6291,3 1 0,6-11 0,-1-1 0</inkml:trace>
  <inkml:trace contextRef="#ctx0" brushRef="#br0">21355 15100 8759,'-6'-14'2902,"-3"1"-2302,3 6 1,0 7 0,8 9 0,2 2 0,5 4 0,3 3 0,1 4 316,1 3 0,-1 8 0,0 2 0,1 4 0,-1-1 0,2 1 0,0-2-412,-2 0 0,3 3 0,-8-7 0,-1-1 0,-3 1-961,-2-4 378,-2-6 0,0 2 1,-2-5-1,-2 1 0,-6-3 1,-5-3-825,-3-2 1,-6-4 0,4-2 0,-3-1 0,3-1 0,0-1 0,4 1 901,1-2 0,2-8 0,0-2 0</inkml:trace>
  <inkml:trace contextRef="#ctx0" brushRef="#br0">22541 14926 8231,'-1'-29'0,"-4"2"0,2 3 0,-4 11 937,1 0 1,2 4 0,4 0-1,1 0 1,4 0 0,3 2-1,4 1 1,2 3 0,0 1 0,3 2-119,0 0 1,7 0-1,-2 0 1,4 0-1,2 0 1,1-1-799,2-3 1,5 1 0,-5-6-1,-1-2 1,-4 0 0,-2-1-1838,-2 3 1,-5-3 0,0 3 0,-2-3-3511,-1-1 5326,-1 5 0,0-3 0,1 3 0</inkml:trace>
  <inkml:trace contextRef="#ctx0" brushRef="#br0">23821 14167 8150,'-7'-14'0,"-5"1"0,3 0 0,-2-1 791,3 1 0,-3 4 0,7 0 1,2 3-1,5 6 0,8 11 1,3 7-1,4 7 375,-1 4 0,-3 4 0,0 4 1,0-1-1,1-1 0,0 1 1,-3-2-1,-2-2-999,-2-2 1,2-2 0,-5-3-1,-3-1 1,0-3-872,-2-2 0,0-6 0,-2-5 0,-2-4 0,-5-7 460,-3-9 1,-3-3-1,-1-8 1,-2-5 0,2-7-1,1-4 1,3-4 424,4-2 1,2-5-1,6 2 1,0 1-1,0 3 1,0 4 776,0 4 0,0 4 1,0 6-1,0 4 0,0 4-357,0 4 1,1 5 0,4 1 0,3 4-1,4 4-542,2 3 1,-5 7 0,-2-1 0,-1 3 0,-3 3 0,-2 1-110,-1 2 0,-6 1 0,-3-1 0,-4 2 0,-3 3 0,-3-3 0,-2 0-285,-3-4 0,0 3 0,2-1 0,4-2 0,4-1-1393,0-2 0,8-1 0,8-3 1,11-4-6686,12-4 8413,8-1 0,13-6 0,1-1 0</inkml:trace>
  <inkml:trace contextRef="#ctx0" brushRef="#br0">24181 14167 8212,'0'-27'1927,"1"6"-1134,4 4 0,7 2 0,5 1 0,0 0 1,-1-4-1,0-3 0,2-1 0,0 0-296,1-2 1,-4-1 0,3 0 0,-5 2-1,-3 6 1,-1 2-1196,2 2 1,-5 4 0,0 1 0,-1 2 0,3 5-1854,-1 4 2551,5 4 0,1 7 0,8-1 0</inkml:trace>
  <inkml:trace contextRef="#ctx0" brushRef="#br0">24634 13914 8212,'-13'0'1842,"-1"-5"1,3-1-357,2-1 0,-2 2 0,7-4 0,2 1 0,5 0 0,6 2-1037,3 0 1,6 5 0,0-4 0,-2 4 0,-1 1 0,-2-2-1,0-1-860,1-1 1,-5 0 0,-3 2 0,-5-1-631,-7-1 0,-6-1 0,-5 5 0,-4 0 1,-1 0-1,1 0 1310,2 0 0,-4 0 1,6 2-1,2 2 0,4 5 1,7 3-1,2 1 579,2 1 0,3 0 0,5 3 0,8 2 0,5 0 1,6 0 220,1-2-2018,-3-2 0,12-2 0,-3 0 0,2-1 1,2-2-1,-1-2 949,2-2 0,-1 4 0,2-3 0</inkml:trace>
  <inkml:trace contextRef="#ctx0" brushRef="#br0">24954 13940 8420,'0'-18'1252,"0"1"1,2 5 0,2 7 0,6 2-25,7-1 1,-3 1 0,6-4 0,-1 1-1,2 1 1,1 1 0,0-2 0,0 0-474,-1 0 0,-2 0 1,-5 3-1,-1-3 1,0-1-2193,1-4 0,-7 4 0,-4-2-3479,-6-1 1,2 5 3929,-4 5 0,4 6 1,1 8-1</inkml:trace>
  <inkml:trace contextRef="#ctx0" brushRef="#br0">25287 13807 9677,'0'6'2293,"2"-5"1,2-4-1,5 0-1283,3 2 0,-3 1 0,0 0 0,1 0-1934,2 0 1,1 0 0,1 1 0,-1 4 0,0 2 0,1 2 0,-1-1-5843,0-3 6766,1 6 0,-1-10 0,0 5 0</inkml:trace>
  <inkml:trace contextRef="#ctx0" brushRef="#br0">25501 13847 9814,'-14'-2'0,"1"-2"0,0-5 0,1-3 0,1 0 1506,2 4 0,7-4 0,-4 4 1,1-1-1,2 2-976,5 1 1,-1 2-1,8 4 1,1 0-1,2 0 1,2 0-1,0 0 1,3 1-1,2 2 1,0 3-1001,0 1 1,-1-4 0,-4 3 0,-1-1-1,-1 1-180,-3 1 1,-5-4-1,-8 3 1,-5-2 0,-3 1-1,-1-2 1,-1 0 1480,1 1 0,4-4 1,8 2-398,9-5 0,12-6 0,-1 3 0,2 0 0,2-1 0,3 1 0,0-2-3374,1 1 0,0-1 1,-1-2 2939,1 1 0,0-6 0,-1-5 0</inkml:trace>
  <inkml:trace contextRef="#ctx0" brushRef="#br0">25940 13354 12172,'-8'-19'0,"0"7"1394,2 10 1,6 10 0,5 8 0,-1 3-812,2 2 1,-3 0 0,4 4-1,1 1 1,-1 7 0,4 4-1,0 3 1,3-1-1318,-1-4 1,0 2-1,1-4 1,-2-1 0,-2 1 733,-1-4 0,0-6 0,4-4 0</inkml:trace>
  <inkml:trace contextRef="#ctx0" brushRef="#br0">26034 13660 8310,'-14'-40'1444,"1"2"0,1 4 1,3 6-1,5 5-726,2 4 0,2 1 0,2 7 0,4 2 1,6 4-1,7 4 0,5 1-797,4 0 0,7 1 1,1 4-1,1 2 0,0 2 1,-3 0-1,-1 1-1208,-4 2 1,-7 1 0,-4 1 0,-4-1-1,-6 0 1,-3 1 1476,-4-1 1,-11 0 0,-3 1-1,-4-1 1,-2-1 0,-3-2 0,-2-1 585,2 1 1,-2 7 0,5 2-1,0 2 1,-2 4 0,2 5-1,-2 8-776,0 9 0,-1-4 0,-5 9 0</inkml:trace>
  <inkml:trace contextRef="#ctx0" brushRef="#br0">23861 15086 8139,'0'-25'1004,"0"3"0,0 3 232,0 5 1,1 1-1,4 1 1,4 5-308,3 7 0,-3 7 0,-1 9 0,3 5 0,1 3 0,1 6-542,0 2 1,-1-1 0,-1 3 0,-4-1 0,0-4 0,1 0 0,1-3-613,-2 1 1,5-6 0,-3-4-1,3-2 1,1-3 0,0-3-877,1-5 0,-1-2 0,-1-5 0,-3-6 0,-5-9-437,-2-5 1502,4-4 1,-5-3 0,3-2-1,-4-5 1,-3 1 0,-1 1 516,1 1 0,0 4 0,0-1 0,-1 4 1,1 5-1,1 4 0,2 3 783,0 2 0,2 6 0,2 2 0,4 5-808,-1 5 1,9 4 0,-2 7-1,0 3 1,3 2 0,-1 1 0,2 0-462,-2 0 1,-1-4-1,-2 3 1,1-2 0,-3-2-1,0-3-1489,-2 0 1,-5-5 845,5-1 1,-6-12 0,1-3 0,-2-8-1,-2-2 944,0 3 0,0 0 1,0 1-1,0 0-207,0-1 1,6 7 0,3 3 0,3 2 0,2 2 0,3 0 0,2 2-1034,2 2 0,1 3 1,4 8-1,1 1 0,0 2 1,-1 0-1,1 0 944,0 0 0,-1-1 0,1-3 0</inkml:trace>
  <inkml:trace contextRef="#ctx0" brushRef="#br0">24741 15086 8681,'-15'-25'0,"-3"-3"0,-1 0 6298,3 6-5851,-2 11 1,18 5 0,0 8 0,7 2-1,5 7 1,1 3 0,2 6 0,2 0-279,0 4 0,7-3 0,-3 0 0,1-2 1,-1-3-1,-2-1-830,-3-2 1,-2-4-1,-4-1 1,-3-4-1,-1-5 588,-3-7 1,-7-5 0,-5-3 0,-4-4 0,-4 1 0,0 0 191,0 3 1,2 1 0,2 1 0,0 1 0,1 0-532,3-1 1,5 7 0,10 3 0,7 2 0,8 2 0,4 0-2236,1 0 0,7 0 2647,3 0 0,2 6 0,2 1 0</inkml:trace>
  <inkml:trace contextRef="#ctx0" brushRef="#br0">25101 14993 8833,'-5'-9'0,"-1"2"0,-1 1 1120,-3 3 0,4 3 1,4 3-1,8 3 0,7 1-493,2 4 1,4-4 0,1 0 0,-1 1 0,2-2 0,-2 0-1,0-3 1,-1-2-153,1-1 0,-4-1 0,3-2 1,-5-3-1,-2-2 0,-3-4-991,3-4 0,-4 1 0,1-2 0,-2 0 0,-4 1 0,0-2-1271,-2 2 1,4 1 0,1 2 0,-1-1-420,2 1 0,2 6 2206,5 2 0,0-2 0,1-1 0</inkml:trace>
  <inkml:trace contextRef="#ctx0" brushRef="#br0">25621 14806 8098,'-14'0'0,"1"0"1296,0 0 0,5 2 0,2 1 0,2 3-666,-1 1 0,1 2 1,4 4-1,1 1 1,4-1-1,4 0 1,3 1-1,2-1-1263,4 0 1,-3-4-1,4-1 1,-1-1 0,1-1 632,2 0 0,-5-2 0,4-4 0</inkml:trace>
  <inkml:trace contextRef="#ctx0" brushRef="#br0">25701 14780 8098,'-9'-5'0,"0"1"0,0-1 995,1 0 0,4 3-640,8-2 0,4 2 0,5 4 0,2 1 0,4 3 0,6-1 0,5 3 0,0-2-734,-2 0 0,3 0 0,0-3 1,-1 1-1,-2-1 0,-3-2-123,-3-1 1,2 0 0,-6 0 835,-2 0 1,-9 0-1,-5 2 1,-7 1-1,-1 3 1,-1 1 612,0 4 1,2 5 0,-2 3 0,1 2 0,3 1 0,1-1-525,2-3 0,0 1 1,0-1-1,0-2 1,0-1-1,0-2-576,0 0 0,2-5 1,2-4-1,4-5 0,1-7 1,0-5-198,1-2 0,0-6 0,1 1 0,-4-1 0,-1 3 350,-3 3 0,-2 2 0,-1 0 0</inkml:trace>
  <inkml:trace contextRef="#ctx0" brushRef="#br0">24754 15939 8187,'-15'-12'0,"-1"4"1017,-2 3 1,5 4 0,5 2-1,3 4-434,2 3 1,-3 9-1,1 0 1,2 1-1,2 0 1,1 1-1,0 2-748,0 3 1,6-4-1,3 1 1,2-2-1,4-2 1,2-2-1,2-4 165,2-2 0,-5-3 0,3-6 0</inkml:trace>
  <inkml:trace contextRef="#ctx0" brushRef="#br0">24554 15846 10735,'-21'-37'0,"4"6"0,3 9 779,5 5 1,9 10 0,11 1 0,4 2-866,2-1 1,9 1-1,0 4 1,10 0-1,7 0 1,4 1 0,5 4 85,6 4 0,-12 2 0,11 3 0</inkml:trace>
  <inkml:trace contextRef="#ctx0" brushRef="#br0">25087 15873 8079,'-17'-11'0,"-1"-2"1370,0 3 0,11 5 0,2 10 1,5 3-1,5 3 0,2-1 1,3-1-1350,4 1 1,-4 1 0,9-1 0,1-2 0,2-2 0,3-4-1216,2 0 1,-5-2-1,-1 0 1,-2 0-1,-4-2 1,-3-2 769,-4-5 0,-5-3 1,2-1-1,-5 0 0,-5-1 1,-4 1 1864,-2 0 1,-3-1 0,1 1 0,0 1-528,-1 3 0,7 5 1,4 8-1,6 5 1,6 4-1263,3 5 0,7-1 1,3 3-1,5 1 1,2-2-1,4 2 0,1-2 348,3 0 0,2-1 0,1-4 0</inkml:trace>
  <inkml:trace contextRef="#ctx0" brushRef="#br0">25514 15833 9852,'-19'-27'0,"-2"0"0,0 7 3796,3 6-3584,10 8 0,8 8 0,8 2 1,4 5-1,3 3 0,1 3 0,4 1-98,0 2 1,-2 6-1,3-4 1,-2 3-1,-4-1 1,-3 1-1,-5 1-902,-1-2 0,-1 2 0,-5-6 1,0-2-197,0-1 1,-2-8 0,-1-4 983,-1-6 0,-7-16 0,4-9 0</inkml:trace>
  <inkml:trace contextRef="#ctx0" brushRef="#br0">25701 15460 9217,'-5'-5'2409,"1"8"-2230,1 9 1,1 9 0,2-2 0,0 2 0,2 2 0,2 2 0,6 4 1685,7 2-1765,-2-3 0,10 9 1,-3-5-1,3 0 1,3-1-101,3-2 0,-2-10 0,3 7 0</inkml:trace>
  <inkml:trace contextRef="#ctx0" brushRef="#br0">25927 15819 8155,'-27'-26'760,"5"-4"0,2 2 0,0 4 15,4 4 0,3 2 0,4 4 0,4 1 0,5 0 0,5 1 0,5 3-1329,6 5 0,10-2 1,8 1-1,3 2 554,4 2 0,8 1 0,-2 0 0</inkml:trace>
  <inkml:trace contextRef="#ctx0" brushRef="#br0">26220 15553 8155,'-40'0'1018,"2"-2"1,1-2 0,4-4-423,5 1 0,0 0 1,10 4-1,2-2 0,3 1 1,5-1 2,8 1 1,12-5 0,10 5 0,5 1 0,4 1 0,5 2-1259,2 0 1,2 0 0,0 0-1,-1 2 1,-4 4 658,-4 7 0,-3 12 0,-1 9 0</inkml:trace>
  <inkml:trace contextRef="#ctx0" brushRef="#br0">24847 16925 9201,'0'-13'7057,"0"0"-6166,0 5 0,-1 3-886,-4 5 1,0 5 0,-6 3 0,4 2 0,-1 1-1,2 0 1,1 0 165,2 1 0,-3-1 0,3 3 1,4-2-207,7-3 0,5-4 0,3-5 0,2 0 0,-2-1 0,-1-3 1,0-5-44,3-3 1,-8-3 0,2-1-1,-5-4 1,-4 0 0,-3-2-68,-4 1 0,-4 0 1,-5 5-1,-2-2 0,-1 3 1,-2 3-1,2 5-74,1 1 1,2 2 0,2 4-1,8 1-1132,12 3 0,11-1 1,12 6-1,8 0 1351,8-1 0,3 3 0,3-3 0</inkml:trace>
  <inkml:trace contextRef="#ctx0" brushRef="#br0">25367 16739 9927,'-26'0'0,"-1"0"1045,0 0 0,2 0 0,3 0 1,4 0-602,3 0 1,8 3 0,2 4 0,5 7-1,5 0 1,5 3-173,7 0 1,3 0 0,8 3 0,4 1-1,3-3 1,4-2 0,1-4-304,0 0 0,0-6 1,-2-2-1,-2-2 1,-5-2-1,-5 0-576,-3 0 0,-6-2-1,-8-4 1,-4-5 0,-7-7 0,-5-3 0,-9-3 565,-8-1 1,3 0-1,-9 1 1,1 4-1,2 0 1,2 6 455,3 3 0,10 1 1,-1 4-2166,1-2 1506,18 6 1,3-9 0,20 7 244,7 1 0,-1 1 0,11 2 0</inkml:trace>
  <inkml:trace contextRef="#ctx0" brushRef="#br0">25914 16392 9134,'-18'-14'0,"0"-3"760,2 4 1,7 6 0,5 11 0,2 5-200,2 3 1,0 6 0,2 2 0,2 4 0,6 7 0,5 5 0,5 5 0,0 2-1028,4 3 1,0-3 0,-1 4 0,0 1-1,0-2 1,1-1 465,-2-2 0,3-1 0,-4-2 0</inkml:trace>
  <inkml:trace contextRef="#ctx0" brushRef="#br0">25980 16686 8104,'-17'-40'0,"0"3"0,6 6 1095,5 8 0,6 7 0,4 4-951,5 3 0,3 3 0,4 6 1,5 2-1,5 2 0,3 5 0,0 4 1,1 4-2507,1 1 0,5 1 2362,-5-1 0,0-4 0,-5 6 0</inkml:trace>
  <inkml:trace contextRef="#ctx0" brushRef="#br0">26340 16712 12399,'-17'0'0,"-1"-1"0,2-4 0,1-2 0,1 0 0,3 1 1066,2 0 0,-3 4 1,4-1-1,1 6 0,3 6 1,2 3-1191,2 1 1,0 1 0,0-1 0,2 0 0,2 2 0,5 0 0,3 1-5845,1 0 5968,6-4 0,2 8 0,6-7 0</inkml:trace>
  <inkml:trace contextRef="#ctx0" brushRef="#br0">26300 16606 9969,'-13'-11'0,"0"-4"0,-1-1 1692,1 1 1,6-1-1172,2 7 1,5-1-1,5-1 1,4 4-1,4 0 1,5 1-1,4-2 1,3 2-1055,2 0 1,5 1 0,2 2-1,2-3 1,-1 0 0,1-2-559,-2 1 1,-3-2-1,-9-4 1,-4-1-1,-5 1 1,-4 0 1121,-4-1 0,-10-3 1,-5-3-1,-5 1 1,-4 0-1,0 4 1,-2 3 705,0 3 1,0 6 0,-2-1-1,4 4 1,2 3 0,5 4 0,2 5 42,3 7 0,1 7 1,7 3-1,4 2 1,5 0-1,6 2-648,6 3 1,4-8 0,0-2 0,1-2-1,0-3 1,-1-3-157,1-4 0,-2-5 0,-1-1 1,-3-2-1,-2-5 0,-4-4 78,-5-6 1,-10-3-1,-10-1 1,-7 0-1,-5-1 1,-3 2-244,-2 4 1,1 2 0,-1 7-1,0 7 1,2 8 0,3 11 0,4 7 188,3 7 0,2 11 0,0 9 0</inkml:trace>
  <inkml:trace contextRef="#ctx0" brushRef="#br0">25634 17672 8450,'0'-2'1436,"0"10"0,1 14 0,2 3-687,2 2 1,1-1 0,-3 3 0,1 0-1,1 4 1,-1-1 0,0 1-336,-1-3 0,3-4 0,-1-2 0,-1-3-1006,2-2 1,-4-9 0,2-10-1,-2-10 59,-2-11 1,0-4 0,0-14-1,0-3 1,0-3 0,-2-2 0,-1 1 623,-1 0 0,-2-3 0,3 6 0,-2 5 0,2 6 0,2 7 1215,1 3 1,0 6-1,1-2-766,4 3 0,-2 8 1,4 4-1,-1 6 376,-3 6 0,-1 3 0,-2 1-619,0 0 0,0 1 0,1-3 0,3-2 0,5-4 0,3-2-775,2 1 1,5-2 0,2 2 0,1-2 0,-2-1 0,0 2-27,-4 1 0,-1 5 1,-2-3-1,-1 2 1,-3 2-1,-5 2 711,-2 1 0,-2 6 1,-3 2-1,-5 1 1,-5-1-1,-3 0 1,-2-2 248,0 0 1,-4-1 0,4-6 0,2-2 0,3-1-1974,4 2 1,3-4 0,7 0-1,5-1 1517,8-3 0,11-1 0,9-2 0</inkml:trace>
  <inkml:trace contextRef="#ctx0" brushRef="#br0">26047 17445 8080,'-13'-12'1924,"7"11"-827,6-4 1,6 10 0,7 10 0,2 3 0,3 4 0,4 4 0,2 4-395,-2 1 1,3 2 0,-3-4 0,2 4 0,0-2 0,-4-1-1378,0-5 1,-3-3-1,-3 0 1,-1-4-298,0-3 1,-8-11 0,-10-8 0,-11-13-1,-6-8 1,-3-6 1025,-2-4 0,5-5 0,-6-3 0,4-2 0,2 2 0,0 2 273,-1 1 0,9 6 0,0 4 1,8 5-1,5 4-95,1 2 1,1 6 0,4 5 0,5 2 0,5 3 0,3 3 0,-1 5-263,3 4 0,-6 3 0,4 1 1,-3 0-1,-2 2 0,-1 3 593,-3 4 1,2-3 0,-7 1 0,-1-3-1,-2 1 1,-1-2 0,0-1 250,0-1 1,-1-1-1,-2 0-1616,-1 1 1,1-7 0,7-3-352,5-2 0,3-2 0,1 0 0,-1 1 0,-2 2 0,-1 3 528,2 2 1,-6 1 0,0 4 0,-2 0 0,0 2 0,1 1 0,1 2-125,1-2 1,-3-1-1,5-2 1,3 1 747,1-1 0,7-5 0,2-3 0</inkml:trace>
  <inkml:trace contextRef="#ctx0" brushRef="#br0">26714 17579 8574,'-9'-5'0,"0"1"0,-2 1 941,0 1 1,2 2-1,0 0 1,0 2-1,2 2 1,1 5-306,0 3 0,3-2 0,-5 2 0,1 3 0,1 0 0,-1-1 0,1 1-988,0 3 0,1-3 0,5 4 0,0-1 0,0 1 0,0 2 352,0 3 0,0 7 0,0 3 0</inkml:trace>
  <inkml:trace contextRef="#ctx0" brushRef="#br0">20848 17858 8242,'-19'-38'0,"0"14"0,-5-2 0,2 9 0,-3 8 0,-5 5 0,-4 2-7,-6 2 1,-7 0 0,-7 0 0,-5 0 0,-5 0-1,-2 2 1,-7 2 0,35 0 0,-1 1 0,-1 2-1,-1 1 1,-1 2 0,1 1 0,-2 3 0,0 1-1,-1 3 1,0 1 0,-1 4 0,0 0 217,-1 2 0,0 1 0,3 0 0,0 1 1,3-1-1,2 1 0,2 0 0,2 0 1,4 0-1,1 0 0,2 2 0,2 0 1,-16 33-52,5 4 0,23-29 0,2 3 0,4 1 0,3 2 0,3 4 0,3 1 0,5 6 0,5 1 1,6 5-1,4 0 0,7 5 0,5 1 0,-9-22 0,2 0 0,2-1-249,1 1 0,2-1 1,2-1-1,7 5 0,2-1 1,2-1-1,3-3 0,1-3 1,2 0-1,4-1 0,1-1 1,2-3-1,3-1 0,1-4 1,2-2-1,0-3 0,2-2 1,1-3 82,0-1 1,0-3 0,2-2 0,3-2 0,2-4 0,0-1-1,0-2 1,-1-1 0,1-1 0,0-1 0,1-1 0,0-1-1,-18 0 1,0-1 0,0-1 0,0 0 0,0-1 0,1 0 0,-1-2-1,0 1 62,0-2 1,0 1 0,1-2 0,0 1 0,6-2 0,1 0 0,0-1 0,-1-1 0,-5 0-1,0-1 1,0 0 0,-1 0 0,0-1 0,0 1 0,-1-1 0,0-1 0,-2 0 0,0-1-1,0-1 1,-1 0 0,15-5 0,-2-2 0,0-1 0,-3-1 0,-1 0 0,-1-2 71,-1 0 1,-2 0 0,-2-2 0,-7 2-1,-2 0 1,-1-2 0,-4 0 0,-2 0 0,-1-2-1,15-13 1,-3-2 0,-7 1 0,-4-2 0,-5 0-1,-4-2-43,-5-2 1,-4 0 0,-4 1 0,-5-1 0,-7-5 0,-5-2 0,-4-2 0,-5 0 0,-6-1 0,-5-1 0,-7-3-1,-5 1 1,-6 1 0,-5 1-314,11 20 1,-2 2 0,-2 0 0,-8-2 0,-4 1 0,-1 3-1,-2 3 1,-2 3 0,-2 2 0,-2 1 0,-2 1 0,-2 2-1,-6 3 1,-1 1 0,0 4 0,-2 2 0,-1 3 0,0 2 73,-1 1 1,0 3-1,-2 3 1,9 4 0,-1 2-1,-1 1 1,1 2 0,3 2-1,0 0 1,1 2 0,0 1-1,-1 1 1,-1 1 0,1 0-1,-1 2 1,-1 1 0,0 1-1,1 1 1,0 0 0,4 1-1,0 0 1,1 1 0,0 0-1,1 1 1,-1 1 0,2 1-1,0 0-580,-14 6 0,1 2 0,2 0 1,7-1-1,2 0 0,1 2 734,1 2 0,0 2 0,1-1 0,0 0 0,2 0 0,-1 1 0,2 0 0</inkml:trace>
  <inkml:trace contextRef="#ctx0" brushRef="#br0">22635 19897 9963,'7'-48'0,"-3"3"1357,-2 8 1,-1 13 0,4 20-1043,4 3 1,-2 8-1,1 6 1,-3 7-1,-2 3 1,-1 2-1,-2 5-175,0 3 1,0 2 0,0 5 0,0 2-1,0 0 1,0 3 0,1-2-748,4-2 0,-2-1 0,4-1 0,1-2 0,-2-3-847,-1-2 1,4 0 0,-4-7 1453,-2-3 0,-2-9 0,-1-7 0</inkml:trace>
  <inkml:trace contextRef="#ctx0" brushRef="#br0">22595 20257 8256,'-12'-19'0,"3"-2"0,4 1 428,4 2 0,2 4 1,4 6-1,4 5-198,3 6 1,7 4 0,3 6 0,5 1 0,2-1-1,4 0-230,1 1 0,2-1 0,4 0 0</inkml:trace>
  <inkml:trace contextRef="#ctx0" brushRef="#br0">23194 19977 8256,'-20'-47'743,"6"1"0,10 28 1,7 11-1,1 10 216,-1 7 1,0 4-1,0 3 1,3 4-974,2 0 0,-4 8 0,3 0 1,1 3-1,-2 5 0,0 0 1,-3-1-775,-2-5 1,4-3 0,-1-3 0,-1-3 0,-2-4 257,-1-3 1,-1-9-1,-2-6 1,-1-8 1281,1-3 0,-3-7 0,1 0 0,2 2 1,2 1-1,2 3 0,4 2 184,4 1 0,2 6 0,4-2 0,3 4 0,4 2 0,2 4-1097,-2 4 1,8 3 0,-4 2-1,3 4 1,0 4 0,-1 4-3525,-1 0 0,1-1 3685,-10-2 0,6-10 0,-4-7 0</inkml:trace>
  <inkml:trace contextRef="#ctx0" brushRef="#br0">23594 20364 8256,'0'-42'1899,"2"8"-1027,2 9 1,4 12 0,7 8 0,1 4-427,2 1 1,4 0-1,-4 0 1,-2 0-1,-1 0 1,-2 0-1,0 0-1240,1 0 1,-5 0-1,-2 1 1,-4 4-1,-8 4 331,-6 3 1,-7-4 0,0 1 0,-3 0 0,1 0 0,2-1 1364,3-3 0,2 4 0,1-3 1,3 2-1,6 2-602,6 2 1,6 1 0,9 1-1,4-1 1,4 0 0,6 1-1558,3-1 0,7 0 0,1-1 1257,0-3 0,-11-3 0,7-6 0</inkml:trace>
  <inkml:trace contextRef="#ctx0" brushRef="#br0">23914 20417 8662,'-16'-34'1527,"3"3"0,8 9 0,14 16 0,3 1-1137,1 1 0,5-5 1,1 3-1,2 0 1,3 0-1,-1 2 0,1-1-1542,-2 1 706,-5 0 0,6-1 0,-5 1 1,-3-1-336,-5-1 1,-4 3 0,-7-5 0,-4-1 0,-4 0 2508,-2 0 1,2 6 0,1 0-1216,2 6 0,9 4 1,11 7-1,6-1 1,9 0-1,6 2-1137,10 3 0,0-3 0,3 1 1,-1-4-1,1-5 0,2-1 624,2-3 0,-5-7 0,-1-4 0</inkml:trace>
  <inkml:trace contextRef="#ctx0" brushRef="#br0">24754 19698 8256,'-9'-33'1547,"0"-3"1,2 7 0,11 20-959,5 12 1,3 12 0,1 4 0,-1 2 0,-1 2 0,-4 4-1,-1 6 1,-3 8-98,-2 11 1,-1 10 0,0 8 0,0-1 0,-1 2 0,-2-1-792,-1-3 1,-7-4-1,2 5 1,-1 2-1,1 3 1,5-2-3339,2-3 0,4-2 3637,2-12 0,3-10 0,7-11 0</inkml:trace>
  <inkml:trace contextRef="#ctx0" brushRef="#br0">25341 20244 11041,'6'-7'1961,"1"1"0,6 6-1175,1 0 1,-1 0 0,0-2 0,1-2-1,-1-4-867,0 1 0,-1-5 0,-3 3 0,-5-3-317,-2-1 1,-8 6 0,-3 1 0,-3 1 0,-1 1 0,0 1 0,-1 3 677,1 4 0,0 5 0,1 7 0,3 4 0,4-1 0,4 2 0,1-1 0,1 4-467,4 1 1,4-3-1,7-1 1,5-2 0,2-2-1,6-2 1,-1-4-6591,0-2 6777,-1-3 0,5-12 0,2-1 0</inkml:trace>
  <inkml:trace contextRef="#ctx0" brushRef="#br0">25767 19698 8256,'-13'-6'0,"5"7"0,4 4 582,3 11 1,-1 3 0,-1 2-1,-1 0 1,-1-1 0,1 4-1,-1 4 1,2 6-396,2 6 0,-4 13 1,1 1-1,1 1 1,3-1-1,3 0-2317,1-1 0,5-7 2130,-4-6 0,5-12 0,-2-9 0</inkml:trace>
  <inkml:trace contextRef="#ctx0" brushRef="#br0">25994 20324 8256,'-14'-6'879,"3"3"1,2-6 0,3 0 303,0 2 0,4-5 0,-1 5-223,6-1 1,2 2 0,7 8-1,3 2 1,-1 5 0,3 3-1925,0 1 1,-2 7-1,3 0 1,-3 1 0,-2-3-1,0-2 1,-1 0-880,-3 2 0,2 0 1,-6-6 1516,3-3 1,-5-14 0,1-8 0,-2-3 0,-1-4 0,4 0 436,4-1 0,2-3 0,4 5 1,2 0-1,2-1 0,0 4 0,0 1 493,-2 2 0,2 0 1,0 1-1,0 1 0,1 3 1,-4-1-1,-3 0 3470,-4 0 1,1 4-3399,-5-3 0,-7 5 1,-6-2-1,-4 5 0,-2 5 1,1 5-1055,0 6 0,-1 5 0,3 6 0,0 1 1,4 3-1,1 4 0,3 4 378,1 1 0,2-6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16050 7863 22992,'-14'-6'-450,"5"-1"1,0-5 0,-1 1 0,-3 3 0,-4-3 569,0-1 1,-6 1-1,6 0 1,-1 2-1,0-3 1,0-2 0,1-4-1,-1 2 1,-1-1-1,-2 1 1,-3-2 0,-1 2-1,-2 1 1,-1 0 56,-3-2 0,1 6 0,-5-2 1,-1 3-1,-2 2 0,-4 4-168,-4 2 1,-8 1 0,0-2 0,-6-2 0,-7 2-1,-4 2 1,-3 1 35,0 0 1,34 0 0,1 0 0,-36 0 0,34 0 0,0 0 0,-1 0 0,-2 0 0,-1 0 0,0 1 0,0 1 0,0-1 28,-1 1 0,0 1 0,1 1 0,-1 1 0,1-2 1,0 0-1,1-1 0,1 1 0,0 1 0,0 0-76,1-1 0,1 1 0,0 0 0,0 1 0,2 2 0,0-1 0,0 1 0,-1 0 0,1-1 1,0 1-1,-2 0 0,-1-1 0,0 1 0,-1 0-25,1 0 1,-1-1 0,0-1-1,1-1 1,1 0 0,1 1-1,-1-1 1,0 1 0,0-1-1,1 1 1,0-1 0,0-1 112,-2 0 0,1 0 0,1 1 0,0 1 0,-3-2 0,0 0 0,1 0 0,0 0 0,-1 0 0,0 1 0,0 0 0,0 0 0,0 0 0,0 0 40,1 0 1,1 0 0,2 2 0,1 0-1,-35 1 1,2 2 0,5 0 0,-3 0-148,1-2 1,11 5-1,-7-5 1,0 2-1,3-1 1,1-2-1,3-2 4,3 2 1,-3-5 0,3 5 0,2-1-1,0 1 1,0 0 57,-1 0 1,-4 2-1,1-2 1,1 2 0,-1 2-1,1 2 26,0 1 0,4-1 1,0-1-1,2-3 1,0 3-1,2 1 70,3 1 0,-2 0 0,1 1 1,2-1-1,2 0 0,2 1 1,4-3 75,4-2 0,1 2 0,2-5 0,0 1 0,4 3 0,2 2-245,1 2 1,3-1-1,-1 2 1,3 1-1,4 3 1,0 2-1,2 3-385,1 1 0,-1 7 0,5 4 0,1 2 0,-1 4 0,1 2 226,1 5 0,0 5 0,0 3 0,-3 7 0,-1 7 0,2-32 0,1 0 110,0 2 1,0 1 0,-2 6 0,0 1 0,2-1 0,-1 1-1,0 3 1,0 0 0,0 1 0,0 1 0,1-1 0,0 0 0,1 1-1,0-1-13,2 0 0,-1 1 1,2-3-1,-1 0 0,1-1 1,0-1-1,0-1 1,0-1-1,0-4 0,0 0 1,0-3-1,0 0-5,0 35 0,1-8 1,2 1-1,3-2 1,2-2-1,2 1 0,2 0 68,1 2 0,1 1 1,-3 2-1,0 2 1,-7-33-1,1-1 1,0 3-1,0 1-144,1 1 0,0 2 0,-2 5 0,-1 0 0,0-1 0,-1 0 0,-1 3 0,-1 0 0,0 2 0,-1 0 0,-1 1 0,-1 1 1,-1 1-1,-1 0-1,0 0 0,-1 0 0,-1 1 0,0-1 1,1-3-1,-1-2 0,1-3 0,0-1 1,1-2-1,1-1 0,1-3 0,0 0 282,0-2 1,0-2 0,2 35-1,-4-11 1,5-4 0,3-3 0,2-3-1,-1-2 298,2-1 1,-3-5 0,5 5 0,-2 0 0,-2 0 0,0 0-388,1 1 0,1 6 0,-3 5 1,3 3-1,1 5 0,3 4-110,-4-35 0,0 1 0,1-1 1,0 1-1,-1 1 0,1 0 0,0-1 1,-1 0-1,1 1 0,1 0 1,0-2-1,0-2 0,10 37-46,-2-5 0,-1-4 1,-1-4-1,-3 0 1,0-6-1,-2-3 0,0-7 395,-2-2 1,5-4 0,-3-1-1,1-3 1,0 0 0,-1-1-3,2-1 0,1 4 0,1-3 1,0-1-1,1 2 0,-1-1-247,0-1 1,1 8-1,-1-3 1,0 0 0,1 2-1,-1-2 1,0 0-260,1-2 0,-1-3 0,0 3 0,2 1 1,1-2-1,4-2 0,-1-1 403,0 0 1,3-1 0,-2-6-1,0-2 1,4 0 0,0-1 162,-2-3 0,3-4 0,-1 0 0,4-1 0,6-1 0,1-2 1664,3-1-1784,9-6 0,-4 8 1,16-7-1,8 0 1,5 1-1,-33-2 1,1 0-1,0 0 1,1 0-144,2-1 1,0 2 0,5 1-1,0 0 1,-1-1 0,-2-1 0,1 2-1,0-1 1,2 0 0,-1 0-1,-1-1 1,0 1-43,-1 0 1,2 0 0,3-3 0,0 0 0,-2 2 0,1 0 0,0 0 0,1-1 0,-1 1 0,1 0 0,0 0 0,-1 0 2,2-1 1,0 2-1,2 0 1,0 1-1,0-2 1,0-1-1,0 1 1,-1 0-1,1 1 1,0 0 0,-1-1-1,1 1 1,1 1-1,0-1 11,0 0 0,0-1 0,1 1 1,0 0-1,-1-2 0,0-1 0,1 1 1,-1 0-1,0 0 0,0-1 1,1 0-1,-1 0 80,-2-1 1,-1 0 0,1-3 0,-2 0 0,-3-1 0,0-1 0,0-1-1,-1 0 1,-1-1 0,-1 1 0,1-1 0,0 0 0,-1 1 0,0-1 30,-1 0 1,1 1-1,0 1 1,-1 1 0,-1-1-1,-1 1 1,0 0 0,0-1-1,0 1 1,-1-1 0,-1 1-1,-1 1-295,35-3 0,-8-4 0,-4 2 0,-6-1 0,-2 0 0,-4-1-847,-2-2 845,-2-7 1,-5 4 0,-2-3 0,-1 2-1,-3 0 1,-1-4 259,-4 0 1,1-2 0,0-7-1,1-2 1,-2-4 0,0-4 0,-4-2 308,-3-4 0,3-8 0,-3-11 0,4-5 0,-14 32 0,1 0 0,-1-1 0,-1 0-350,1 1 0,-1-1 0,-1-3 0,0-1 1,2-2-1,0-1 0,-1 1 0,0-1 1,2-1-1,-1-1 0,2 0 0,1 1-108,0-2 1,1 1-1,2-1 1,-1-1-1,-1 1 1,-1-1-1,1 1 1,-1-1-1,1 0 1,0-1-1,-1 2 1,1 0-1,-1-2 1,-1-1-325,1-1 1,-2 1 0,-2 4-1,-1 0 1,-1-1 0,-2-1 0,0 2-1,-2 0 1,0 2 0,-1-1 0,1-2-1,1 1 1,-1-1 0,1 0 70,1-1 0,0 0 1,-1-2-1,0 0 1,-1 1-1,0 0 1,-1 1-1,-1-1 1,1-1-1,0 0 1,-1 0-1,0 0 163,0-1 0,0 0 0,-1-4 0,0 0 0,-1 2 0,0 1 0,0-1 0,1 0 0,0-1 0,0 0 0,0 1 0,0 0 45,1 1 1,0 0 0,-1-4 0,-1 0 0,3 4 0,1 0 0,0 2 0,-1 0 0,0 2 0,1 1 0,-1 1 0,1 2 6,0 0 0,0-1 1,0 0-1,1-1 1,-2 4-1,0 0 1,-1 1-1,-1 0 1,-1 0-1,-1-1 1,1 3-1,-2 0 1,1 0-1,-1 1 13,-1 0 1,-1 1-1,2-1 1,-1 1-1,-2-2 1,0 0-1,-1-2 1,-1 1-1,0-2 1,0 0-1,0-3 1,-1 0 0,0-1-1,1 1-55,-1-2 0,0-1 1,3-1-1,0 0 1,0 1-1,0 0 1,1 1-1,0 1 1,1 1-1,1 0 1,0 3-1,1-1 62,0 1 0,0 0 0,0 3 1,0 2-1,0-35 0,0 5 1,0 3-1,-2 6 241,-2 1 0,2 3 1,-4 5-1,2 2 0,-2 1 1,-1 0-1,-4-4-206,-1-1 0,-2-2 0,-3-3 0,-2-3 0,1-3 595,3 0-558,6 26 1,2 0-1,6-21 1,-4-7-1,4 3 1,1 4 0,0 2-1,0 7-972,0 6 0,0 1 0,0 13 0,0 4 0,0 5-856,0 5 0,-6 10 0,-5 8 1826,-5 13 0,0 5 0,-6 10 0,-1-3 0</inkml:trace>
  <inkml:trace contextRef="#ctx0" brushRef="#br0">11877 6903 28373,'0'-54'-4916,"0"8"1,2 25 4651,2 21 0,-1 15 0,4 12 1,1 1-1,-2 3 0,1 6 1,1 4-1,2 5 0,2 3 1,1 3-1,0 3 0,1-1 425,-1 3 1,-1-7-1,-2-6 1,-2-4-1,-1-6 1,-1-7 0,1-8 337,1-4 0,-5-10 0,1-10 0,-2-13 0,-4-10 0,-2-9-534,-5-6 1,2 0 0,-1-7 0,1-5 0,1-4-1,0-3-266,3 0 1,1 5 0,2 0-1,2 5 1,2 6 0,5 7-1090,3 5 1067,1 9 0,7 6 0,2 7 0,3 3 0,3 5 0,2 4 688,1 4 0,5 4 0,-5 5 0,-2 0 0,-1 2 1,-1 1-1,-2 4-173,-3 0 0,-2-2 0,-8 3 0,-4-2 0,-3-3 0,-4-1 0,-1-2-245,0 1 0,0-1 0,-1-1 0,-2-2-301,-2-1 1,3-4 526,6 4 1,3-5-1,7 5 1,-1 1 0,-1 4-1,-2 2 1,-1 3-176,1 2 1,-4 0 0,-1 2 0,-5-1-1,-5 2 1,-5 0 200,-6-2 1,-11 2-1,-8-6 1,-4-2 0,-2-1-1,-1-2 1,1 0-196,2 1 1,8-7 0,0-1 0,4-2-951,5 1 0,16-1 0,19-4 0,19 0 1212,15 0 1,20-18 0,1-4 0</inkml:trace>
  <inkml:trace contextRef="#ctx0" brushRef="#br0">12877 7077 26380,'6'-40'-2425,"1"12"1,7 7 0,-1 9 2793,0 8 0,-1 8 0,-2 6 0,-1 7 0,0 3 0,0 3 0,-1 0 0,-1 4-659,0 3 0,-4 5 1,3-4-1,-1-1 1,-1-1-1,-1 1-375,-1 1 1,-2-4 0,0-6 0,0-5 695,0-9 0,-5-10 0,-1-17 1,0-9-1,-1-3 0,1-7 1,0-4 4,3-5 0,2-4 1,1-2-1,1 3 1,2 2-1,3 6 178,1 6 0,7 4 0,3 8 0,1 4 0,3 8 1,4 7-1,6 5-287,3 1 0,-1 7 0,5 5 0,4 6 0,-1 2 0,1 4 0,-2 1 319,0 2 0,-8-5 0,-5-1 0,-8-1 0,-4 0 1,-3-1-321,-3-3 0,-5 2 1,-8-3-1,-5-3 0,-3-2 1,-3-3-1,-1-2 473,-2-4 0,-1 4 0,3-1 1,-2-1-1,2-1 0,2-1-524,5 4 0,-1-2 0,4 5 0,0 3 0,-1 1 0,-1 2-77,-2 4 0,-6-1 0,-4 5 0,-2 1 1,-6 1-1,-6 0 0,-6-3 183,-4-2 1,-5 3 0,-9-3 0,-4 2-1,-5 1 1,-3 0 0,-1 1-1361,2 0 1334,32-8 1,0 1 0,0 1 0,0 1 0,-3 1 0,0 1 0</inkml:trace>
  <inkml:trace contextRef="#ctx0" brushRef="#br0">3879 8090 29188,'0'-21'-344,"0"3"0,-1 5 0,-4 4 0,-4 4 1,-3 4-1,-1 1 0,0 0 0,-1 0 0,0 0 1,-3 0 579,0 0 0,-6 0 0,4 0 0,0-2 0,0 0 0,2-3 0,1 1 0,0-1 146,-2 1 0,0-5 1,5 3-1,-1 0 1,1-1-1,0 1 1,-1-2-92,1 1 1,0 4 0,-2-2 0,-3 4 0,-4 1 0,-3 0-306,-2 0 1,1 0 0,-3 0 0,0 0 0,-4 1 0,-1 4 0,-3 2-43,-1 1 0,-7 4 0,1-4 0,1 4 0,0 2 0,0-1 156,-2 0 0,1 1 0,4-1 0,0 0 0,0 2 0,0 1-70,0 2 1,-4 0-1,-1-3 1,2 1-1,-1 3 1,-1 0 26,1 1 1,-8 3 0,11 0-1,-4 2 1,-1 1 0,3 1-84,2 0 0,2-1 0,2 3 0,2 0 0,-2 2 0,0-1 48,1-2 0,2-1 0,4-1 1,-1 1-1,2 0 0,1-1 1,1 1-23,0 0 0,1 1 0,-1 1 0,0 4 0,1 1 0,-1 2 0,2-1-130,3 1 0,-4-1 0,4 5 1,-2 0-1,1 2 0,2 2-13,2 5 1,0-2 0,4 1-1,0-2 1,3-2 0,2-1-1,1 0 208,0 0 0,4-8 0,-3 8 0,-1 0 0,0 0 0,0 3-139,-1 3 0,-2 4 0,-2 4 0,1 2 0,0 1 0,-2 4 0,-1 0-238,-2-2 1,2 2 0,5-5 0,2 0 0,-1 0 0,0-4 243,1-4 0,1-6 0,5-5 0,-1 0 1,1 0-1,1-1 161,2-4 0,5-1 0,1-4 0,0 3 0,1 1 0,-1 1 0,1 1-183,1-1 1,1 2-1,3 5 1,-1 1-1,1 0 1,3 4 0,0 3-172,0 4 1,0-1 0,1-1 0,3-2 0,2-2 0,1-4 392,-1-5 0,4-4 0,-3-7 0,3 0 1,2-2-1,0-3 208,-1-2 0,5 3 0,3-5 0,2 2 1,4 1-1,0 0 0,4 0-287,2 2 1,-1 1 0,4 2 0,1-1 0,0 1 0,2 1 0,-1 0-385,-1-1 1,8 7-1,-8-7 1,0 1-1,4-1 1,-1-5 323,0-5 1,5-3 0,-6-4 0,4-2 0,2-2 0,0-5 0,3-2 225,4-4 1,-5-5-1,9 1 1,-1-5-1,-3 0 1,3-3-256,0 1 1,-7 4-1,4-6 1,-1 4-1,-2 0 1,3 1 0,-1 0-258,1-1 0,-1 1 0,-1 0 0,-2-1 0,1 0 1,0-3 202,2 0 0,-2-7 0,-7 2 0,1-4 0,4-2 0,-1-1 325,0-2 1,3-6-1,-2 0 1,-3-5-1,1-4 1,-3 0-1,1 0-277,-1 3 1,0 0 0,-3 2 0,-2-2 0,-3 2 0,1-2-1,-2 1 35,0 1 1,-6 1 0,-5-2-1,1-2 1,-1-5 0,-1-4 6,-1-5 0,-2-3 0,-3-7 0,-13 33 0,0-1 0,0-2 0,1-1 0,-1-1 0,0-1 0,-1-1 0,0-1 0,-3 2 0,0-1 0,-1 4 0,1-1 0,-2 2 0,1 0 0,8-34 0,-1 6 0,1 6 0,-1 4 0,-7 3 0,-3 3 0,1 5 0,-2 2 0,0 2 0,-4 2-26,0 2 0,-2-1 0,0 5 1,0-1-1,0-1 0,-2 2-157,-2-1 0,3 0 0,-5 4 0,1-4 0,-1-1 0,-1-3 112,-3-1 1,-1-2 0,1-2-1,1-1 1,0-1 0,0 1 210,0 1-195,6 2 0,-9 5 0,5 1 1,-2 1-1,0 5 0,-3 3-314,-4 3 1,0 4-1,-6-4 1,-2-2-1,-1 0 1,-2 1-1,0 0 108,1 0 1,1-1 0,1 0 0,2 4 0,-1-1-1,1 0 501,0-2 0,4-3 0,-3-2 0,2-1 0,1-4 0,1 0 0,-1-1 120,2 0 1,-4 0 0,3-1-1,-1 4 1,-1 2 0,-4 3-411,-2-1 0,1 5 0,-1 1 0,-4 1 0,-2 0 0,-2 1 0,2 3-348,-2 1 0,1 2 0,-7-2 0,2 0 0,-1-1 0,1 1 345,-2-1 1,1-1 0,-4 4 0,-1 0 0,-1-2 0,1-1 173,1-2 1,-2-4 0,-2 2 0,2 1 0,-1 0 0,2 3 0,-3 1-340,0 1 0,-6 1 0,5 1 0,-2 3 0,0 5 0,-3 4 1,-2 6-477,-4 7 0,-9 8 0,4 10 0,-1 5 0,31-17 0,1 1 0,0 2 0,2 1 759,1 1 0,0 1 1,-6 6-1,0 1 0,4 3 1,0-1-1</inkml:trace>
  <inkml:trace contextRef="#ctx0" brushRef="#br0">4892 10302 24688,'-6'-27'-2543,"5"-2"1,-2 2 0,6 8 3165,6 7 0,2 6 1,3 4-1,-1 0 1,0-4-1,1 0 1,1-2-1,2 2 1,6 0-1,2 2 1,3 0-1,2-1-243,1 2 1,9 2-1,-2-1 1,2-1 0,5-1-1,-1 1 1,3 0 0,-1 0-564,0-2 0,2-3 0,-5 2 0,-2 0 0,2-2 0,-2 2-821,1 0 0,-4-2 1,0 3-1,-3 2 1090,2 2 0,2-5 1,1-2-1</inkml:trace>
  <inkml:trace contextRef="#ctx0" brushRef="#br0">6598 10209 26035,'6'-21'-3258,"2"3"0,1 5 3485,0 4 1,-2-3-1,2 3 1,-3-1 0,-2-1-7,1 3 0,-1 3 1,-5-2-1,-5 1 174,-8 3 1,-5 6 0,-8 3 0,1 1-1,-1 2 1,0 0 0,1 0-166,-1 1 0,5-2 0,1 0 0,2 3 1,4 1-1,3 1-762,3 0 1,6 1 0,0 0-1,6 3 1,8 0 0,5 1 108,6 1 0,3-4 0,4 5 0,0-4 1,4-1 190,1-4 0,7 6 0,7 4 0</inkml:trace>
  <inkml:trace contextRef="#ctx0" brushRef="#br0">6892 10222 9214,'0'-15'0,"0"-1"1169,0-2 1,0 5-1,-2 5-268,-2 2 0,1-2 0,-5 5 0,1 4 0,1 8 1,-1 6-924,-1 3 0,5 1 1,-1-3-1,2 2 1,2 0-1,0-1-39,0 1 1,5 0 0,2-5-1,4 1 1,5-1 0,2-1 0,2-3-124,1-5 1,0-2 0,1-2 0,-4 0 0,-3 0 0,-3-2 0,-2-2 63,-1-5 1,-6 1 0,0-1-1,-6 1 1,-6 0 634,-3 4 1,-1 2 0,-1 4-60,1 2 0,7 4 0,6 5 0,7-1 0,7-2 0,5-3-849,8-1 0,-1 3 0,7-4 0,0-2 1,2-2-1,4-1 0,1 0-1432,0 0 1,-6-1 2058,-3-4 1,3-8-1,0-8 1</inkml:trace>
  <inkml:trace contextRef="#ctx0" brushRef="#br0">7438 10302 19119,'-1'-13'-345,"-4"-1"0,-4 1 1,-2 0-1,-3 1 0,2 1 1,2 4 1260,1 1 1,5 0 0,-4 5 0,4 1-722,5 6 1,5 4-1,8 3 1,-1 1-1,2-1 1,2-1-1,6-2-666,2-1 0,2-6 0,-2 1 0,-2-4 0,0-4 1,-1-5-1,-1-4 0,-4-5-325,-2-4 0,-3-5 1,-2-2-1,-2-4 0,-2 0 1,-3 1 1168,-2 2 1,-1 2 0,0 3 0,0 3 0,0 4 902,0 3 1,0 9-1,0 8 1,0 9-1,0 10-1366,0 4 0,0 2 0,2 0 0,1 1 0,1 1 0,0 4-278,2 1 0,0-4 1,5 2-1,-2-2 1,-1-2-1,1-4 0,0-4-314,2-3 0,0-4 0,3-4 0,-1-5 1,0-2 942,1-2 1,-1-2 0,0-1 0,1-3 0,-1-1 0,0-2 0,1 0 397,-1 0 0,5 2 0,0-2 0,-2 3 0,0 2 1,1-1-267,0 2 1,1 2 0,-5 1 0,1 0-1,-1 0 1,-1 1-1371,-3 4 0,-2-4 0,-5 4 772,-2-4 0,-3-1 0,-11 0 0,1 0 0,0 0 163,-1 0 1,7 6-1,3 3 1,1 4-1,0 5 1,-2 7 8,2 9 0,-4 2 1,-1 10-1</inkml:trace>
  <inkml:trace contextRef="#ctx0" brushRef="#br0">7252 10795 8477,'-12'-34'260,"3"3"-335,4 7 1,2 12 0,0 9 611,-1 6 1,-5 0-1,5 8 1,1 2-1,1 5 1,2 1-221,0 0 0,6 3 0,3-4 0,1 0 1,1 0-1,-2 0-148,1-2 0,2-3 0,1-4 0,-1-3 0,-2-2-120,-1 1 1,-4-1 0,2-5 0,-1-4 2315,-3-4-2606,-1 4 0,2 5 0,2 8 0,0 4 1,1 3-1,1 1-164,2 2 1,3 0-1,4-5 1,0 1-1,0-1 1,-1-1 0,0-3-306,2-5 1,1 2 0,-2-2-1,2-1 1,0-3 0,0-4 336,-2-5 1,2-3 0,-1-1-1,-2 0 1,-3-1 0,-2 2 324,-2 4 0,-5-4 1604,5 3 1,-6 4-626,1 5 1,-2 2-1,-2 7 1,1 1-1020,4 2 0,-2-5 0,6-2 0,1-4-642,2-1 1,1-6 0,0-4 0,1-6 0,-1-5 729,0 0 0,7-10 0,0 3 0</inkml:trace>
  <inkml:trace contextRef="#ctx0" brushRef="#br0">8051 10675 8477,'12'-25'122,"-3"3"1,2-2-1,-7 6 1,-1 2 610,-2 1 0,-1 6 0,0 0 0,-1 0 2853,-4 2-3687,4 7 0,-5 12 0,6 10 0,0 5 0,0 8 0,0 5-442,0 8 0,0 5 1,0 5-1,2-1 1,1 4 542,1-3 0,6-8 0,-2-4 0</inkml:trace>
  <inkml:trace contextRef="#ctx0" brushRef="#br0">8011 10888 16510,'6'-74'-1168,"9"6"1,10 16 0,5 17 1791,0 13 1,-2 13 0,-2 4 0,3 4 0,2 2 0,4 5-539,4 7 0,1 1 0,0 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10717 16859 13319,'12'-40'-401,"3"6"1,12 1 0</inkml:trace>
  <inkml:trace contextRef="#ctx0" brushRef="#br0">10811 16712 13319,'-9'-1'119,"-2"-4"0,-2-2 1,-5-2-1,-1 0 0,-3 0 1,-2 2-1,-7 7 1,-6 12-1,-12 17 0,-10 16-23,24-18 1,-1 4-1,-5 7 1,-1 3-1,-3 5 1,0 2 0,-3 4-1,-1 2 1,16-14-1,-1 0 1,1 0-1,-1 2 1,0 1 0,1 0-1,0 0 1,0 1-1,1 0 1,1 1-1,0-1 1,1 1-113,2-2 0,0 0 0,0 1 0,0 1 0,0 1 1,2-1-1,-8 20 0,3 1 0,3-3 0,1 1 1,5-3-1,1-1 0,5-4 0,3-1 0,2-2 1,3-2 115,2-1 1,3-1 0,1 0-1,2-1 1,2-4 0,2 0 0,2-2-1,3-2 1,2-3 0,3-2 0,23 29-1,11-6-91,-21-30 0,3-3 1,5-1-1,3-3 0,1-5 1,2-1-1,1-1 0,0-2 1,5 1-1,1-2 0,1 0 1,0-1-406,0 0 0,1-1 0,4 0 1,-1 0-1,-6-3 0,1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5119 4824 24157,'-18'-13'0,"0"0"0,2 1 0,0 3-640,-2 5 781,-3 2 1,-1-2 0,0-1 0,-2 1-1,-1-1 1,-2-1 0,1 1 0,0-3-1,3 1 1,2-4 0,0-1 0,2-1 233,0 0 1,1 1-1,5 2 1,-1 1-1,-1 0 1,-1 1 0,-3 4-1,0 3 1,-2 1-335,0 0 0,-1 1 0,-5 3 0,1 5 0,-1 3 0,-1 2 0,-2-1 0,-2 2-195,-2 2 1,-2 3-1,-4 2 1,0-3-1,0-1 1,0 0-1,1-1 288,4 3 1,-2-6 0,6 6 0,1-2 0,2 1-1,1 1-186,1 4 1,1 1 0,1 2 0,3 1-1,2 2 1,3 2-805,1 2 0,3-3 0,2 5 0,2 0 1,2-1-1,3-1 0,3-1 668,5-4 1,2 4 0,8-2 0,4-1-1,6-2 1,6-2 0,5 1 454,5 0 1,1-2-1,7-1 1,3-4-1,4 1 1,5-2 60,-1 1 1,4 2 0,-3-3 0,1 0 0,3 1 0,-1-3-225,1 3 0,0-4 0,2 6 0,-2 0 1,0 0-1,-1 1 0,1-1-106,-1-1 0,1 2 0,3-5 0,2 0 0,-4 0 1,2-2-1,-1-3 235,3-2 0,2-4 0,-2 3 1,-3-2-1,1-2 0,-2-3 192,4-2 0,3 4 1,-4-1-1,1 0 0,2 1 1,1-1-156,-2-1 0,-33 0 0,0 0 0,36 3 0,-2 0 0,2 0 1,-1-2-1,-1 1-83,1-1 0,-8 5 1,3-4-1,-1-2 1,-5-2-1,0-1 1,-2 0-188,-1 0 0,3 0 0,-3 0 0,1 0 0,0 0 0,-1 0 0,1 0 0,6 0 0,-2 0 0,-2 0 0,2 0 0,-2 2 0,2 2 0,4-2 0,-6 2 0,2-1 0,0 0 0,-4 1 0,1-1 0,-2 0 0,1 2 0,6-4 0,-1 4 0,0-4 0,4-1 0,-1 0 0,6 0 0,-5 0 0,0 0 0,-7 0 0,-2 0 0,0 0 0,-1 0 0,-1-1 0,-5-2 0,0-2 0,1 2 0,-1 2 0,0 1 0,1 0 0,-2-2 0,-2-1 0,-1-1 0,1-1 0,2 1 0,1-2 0,1-1 0,-3 4 0,0-3 0,-2 1 0,1 1 0,2 1 0,1 1 0,3 2 0,1 0 0,-2-1 0,1-2 0,-1-1 0,4-1 0,-1 5 0,-1-1 0,-3-2 0,-1-3 0,0 0 0,1-2 0,-1 1 0,0-3 0,1 2 0,-1-1 0,0-1 0,1 0 0,-3-1 0,-2 2 0,2 2 0,-5-3 0,0 2 0,-1 2 0,-2 3 0,-1 2 0,4 1 0,-3-5 0,4 1 0,1 1 0,-4 2 0,0 1 0,-1 0 0,-4-2 0,5-1 0,-1-3 0,0 0 0,2-1 0,-1-1 0,2-2 0,-3 3 0,6-2 0,0-2 0,0-2 0,-2-3 0,-1-2 0,-2 0 0,-4 5 0,-1-2 0,-4-1 0,-4-3 0,-2-1 0,-3 1 0,-5-5 0,-3 2 0,-3-3 0,-4 0 0,0 0 0,-4 0-508,-1-4 1,3 0 0,-3 2 0,0 0 0,1 1-1,-1-1 84,0 0 0,3 7 0,-3 1 0,0 1 0,0-2 0,-2 1 0,1 0-11,-1 3 0,1-1 0,-5 1 0,0-2 0,-2 1 1,-2-3-1,-7 0-6,-5-1 1,-3-3 0,-6 5 0,-1-2 0,-2-1 0,0 1 396,0 3 0,-2-1 1,1 0-1,1 0 1,-2-1-1,2 4 193,0 1 0,1-2 0,0-1 0,-1 2 1,-1 2-1,-3 4 0,1 1-30,-1-1 1,-4-1 0,-7 1 0,-3 1 0,0 0-1,1 0 1,2 0 51,1-1 0,-2 3 1,-1-1-1,2 1 0,2 1 1,1-2 248,0 1 0,0 3 0,1-4 0,2 1 1,2 1-1,-2-2 0,-3 3-9,-5-1 1,2-3 0,-6 3 0,-2-2 0,-4 0 0,-6-1 0,-1 1-85,-2 2 1,-7-3 0,6 5 0,1 1-1,1 0 1,3 0-207,-2-1 1,0-5-1,0 3 1,4 0-1,2-1 1,-1 1 77,0 0-152,-1-5 0,5 4 0,1-5 1,0 2-1,0 1 0,-3-2 1,-1 1-48,-3 1 0,4-1 0,-4 5 0,-1 2 0,-2 0 0,-3 0 0,-2-1 0,1 0 0,-1 4 0,0 0 0,1 0 0,1 0-118,2 0 0,0 0 1,2 0-1,-1 0 0,-3 0 1,2 0 99,3 0 0,2-5 0,3 1 0,-1 1 0,-2 1 0,2 2 0,1 0 0,3 0 57,3 0 0,-6 0 0,5 0 0,-2 0 1,-3 0-1,-1 0-98,0 0 1,1 5-1,0-1 1,-1-1 0,-3 0-1,1 0-29,3 1 1,-12 1 0,5-4 0,-4 2 0,-2 2 0,2-1-1,3 1 48,0-1 1,7 1-1,-2-4 1,4 2 0,2 1-1,1 1 24,3 1 0,5-3 1,-2 4-1,4-1 0,1-3 1,-2-1-1,1-2 0,-1 0 80,4 0 0,1 0 1,-5 0-1,-1 0 1,-1 0-1,-1 0 1,0 0 112,-4 0 1,-2-2-1,-1-1 1,2-1-1,-2 1 1,2 1-138,-2 2 0,0 0 0,-3 0 1,-1 0-1,-2 0 0,1 0 1,-1 0-33,0 0 0,-1 5 0,3 1 0,-2 0 0,1-1 0,3 0 1,0-1 5,1 1 0,0-1 0,-1-2 0,1 1 0,1 1 1,2-1-15,1-1 0,2 2 0,-4 0 0,2-1 0,0 0 0,1 0-18,-1 2 1,4 4 0,-2-3-1,0 1 1,-1 3 0,-1 1 0,0-1-374,0-1 0,7 0 1,-3 4-1,4 0 1,1 1-1,1-1 1,4 0-224,3 1 1,4-1 0,2 0 0,0 1 0,3-1 0,1-1 0,-2 0 135,-1 1 1,2-3 0,3 8 0,-1-3 0,2 0 0,-2 3 164,0 4 0,-1-3 1,-5 0-1</inkml:trace>
  <inkml:trace contextRef="#ctx0" brushRef="#br0">19409 8063 27910,'4'-13'-3767,"1"-1"0,1 5 2706,-2 1 0,-3 3 971,4-4 1,-4 0-1,-2-3 1,-2 2-1,-2 1 800,3-1-463,0 4 0,4-1-202,2 2 0,-4 4 1,0-4-1,-7 4 164,-5 1 1,-2 0 0,1 0 0,0 0 10,-1 0 0,5 1 0,1 2 0,-3 2 80,-1-2 0,4-2 0,-1 0 1,-2 2-231,-1 2 0,-1 4 0,0-5 0,-1 1 0,1 1 0,-2 1 0,-1 2 237,-2 0 1,0-2 0,5 4-1,0-3 1,-1 1 260,1-1 1,4-1 0,0-2-386,-1 3 1,-2 4-1,-1 0 1,1-2-1,2-2 1,1-1-114,-2 1 1,-1 1 0,-1 4 0,0-1 0,1-2-91,3-1 0,-3 0 1,3 4-1,-1 1 1,0-3 145,1-2 1,4 3 0,-4-3 0,0 3-1,1 0-419,-1-3 287,6 2 1,-5-3 0,5 5-1,-1 0 1,0 1 0,-1-1-155,1 0 1,-1 1 0,4-1-1,-2 0 1,-2 1 0,2 1 68,2 2 0,1-2 0,0 3 1,0-3-1,0-2 0,0 0 163,0 1 1,0-1 0,0 0 0,0 1 0,0-1 0,1-1 0,2-2 36,2-1 0,-1 0 1,-2 4-1,1 1 1,3-1-1,1 0-181,3 1 1,-2-1 0,1 2-1,1 1 1,2 2 0,1 0-1,0-1 15,1 1 0,4 4 0,1-4 0,0-3 0,2-3 0,-2-3 311,0 1 0,4-3 1,-4 1-1,0-2 0,0-2 1,-1 1 135,1-1 1,-4 1 0,4-5 0,1 0 0,0 0-1,3 1 1,-1 2-381,2 1 0,1 1 0,1-5 0,1 0 0,0 0 1,-1 0-59,1 0 1,0-2 0,-2-1-1,-1-3 1,-2-1 0,0-3 0,0-2 264,0-1 1,-5-1 0,2 1 0,-1 0 0,0-2-25,-2-3 0,-1 2 1,-2-5-1,0 0 1,1 2-1,0 0 1,3 1-304,0-1 1,6 2-1,-6-3 1,0-1-1,-2 2 1,-2-2-197,0 0 0,-1 3 1,-2-2-1,-2-1 0,-2 0 1,-3-1 193,-2 1 1,-1-2-1,0 3 1,-1 0 0,-2-4-1,-3 0 1,-2 1 134,-2 0 1,-6 1 0,-2-4 0,-1-3 0,-2 1 0,-3 0-171,1 3 1,-1 3-1,-4-2 1,-2 3-1,-1 2 1,0 4-484,-2 5 1,-1 0 0,-4 5-1,-1 2 1,2 2 0,-1 1-223,1 0 0,6 7 0,0 5 0,2 6 0,3 4 0,1 6 0,2 6 820,6 5 0,2-5 0,1-2 0</inkml:trace>
  <inkml:trace contextRef="#ctx0" brushRef="#br0">19755 8423 8346,'-4'-22'166,"-1"-1"1,1 4 0,1 4 0,3 5 0,6 3 0,4 1 0,4 3 0,2 1 0,3 2 0,6 0 632,3 0 0,-1 0 0,7 0 0,0 0 0,0 0 0,2 0 0,-2-1-575,-3-4 1,2 2-1,-2-6 1,-2 0 0,0 1-1,-3-1-300,1-2 1,-2 4 0,-1-2 0,-2 0 0,2 0 0,-1 2-1232,0 1 0,0-3 0,-4 5 1,1 1 1306,-1 1 0,11-10 0,-2-2 0</inkml:trace>
  <inkml:trace contextRef="#ctx0" brushRef="#br0">10118 8863 8525,'-8'-6'275,"4"-3"1,4 3 0,4 1 0,5 5-1,3 3 70,1 2 0,2 5 1,1-2-1,2-1 0,0-3 1,0-2 53,-1-2 1,7 0 0,-2 0-1,5 0 1,3 0 0,2 0-1,2 0 1,3 0-202,2 0 0,1-2 0,0-1 1,0-1-1,-2 1 0,-2 2-160,-5 1 1,2 0 0,-1 0 0,1 0 0,-1 0 0,-2 0-29,-2 0 1,-1 0 0,-1 0 0,1 1-1,0 2 1,-1 1 0,3-1 150,2-1 0,-3-2 0,4 0 0,-1 0 0,2 0 0,1 0-87,3 0 0,-3 0 0,0 0 0,-1 0 0,-2 0 0,0 0 0,0 0-104,-1 0 1,-2 0-1,-1 0 1,-1 0 0,1 0-1,-2 1 1,-1 2 59,-2 2 0,-4 1 1,2-3-1,1 1 0,-2 1 1,1-1-1,-2 0 52,1-1 0,-3 3 1,6-1-1,0-2 1,1-2-1,-1-1 71,2 0 0,-1 0 0,1 0 0,-2 0 0,2 0 1,1 0-153,2 0 0,-2 0 0,-1 2 0,-2 1 0,2 1 1,1-1-1,0-1 19,-3-2 1,3 0 0,-4 0 0,1 0 0,0 0 0,1 0-31,-3 0 48,6 0 1,-7 0 0,5 0 0,-2 0 0,1 0 0,1 0-38,-2 0 1,4-2 0,-4-1 0,3-1 0,2 1 0,-1 1 0,1 2-55,0 0 1,-1 0 0,1 0 0,-2 0 0,-1 0 0,-2-1 43,2-4 1,-4 4-1,1-4 1,0 4 0,-2 1-1,0-2-106,-2-2 0,-2 2 1,-2-2-1,0 3-1366,1 1 0,-6 0 206,1 0 1,-6 1-1,3 3 1275,0 5 0,2 9 0,5 3 0</inkml:trace>
  <inkml:trace contextRef="#ctx0" brushRef="#br0">13517 9129 12003,'0'-19'-416,"0"8"1,0-2 0,1 3 0,2 1 869,2 0 1,4 5 0,-4-4 0,1 1 0,2 1-1,-1 0 1,4 3 0,-1 0 0,0 0 84,-1-1 0,0-1 0,4 5 1,1 0-1,-1 0 0,2 0 1,3 0-1,4 0 25,3 0 0,12 0 0,3 0 0,3-1 0,4-2 0,5-2-188,5 2 1,9-3-1,-2 2 1,-2 0-1,0-1 1,-4 1-144,-3 1 1,1 1 0,-8 2-1,-1-1 1,-3-2 0,-2-2-38,-2 2 0,-2 2 0,-1 1 0,-3-2 0,1-1 1,-1-1-58,3 1 0,-3-4 1,1-1-1,1-1 0,-1 0 1,-1 1-1,-1-1-107,-3 0 0,-1 1 0,-1-2 0,0 1 0,-4 0 0,-2 2-459,-1 2 0,-5-1 1,2 2-1,-3 1 1,-2 2-1,1 1 1,-2 1-3049,-4 4 0,3 3 3380,-7 10 0,-5 9 0,-7 7 0</inkml:trace>
  <inkml:trace contextRef="#ctx0" brushRef="#br0">19289 8863 8818,'-2'-12'0,"-1"1"408,-1 2 0,-1 5 0,7-3 2126,2 1-1629,4-5 1,-1 11 0,-2 0-861,-4 8 0,-7 4 0,-3 1 0,-3 0 0,-1 1 88,0-1 0,-1 0 0,0 1 0,-4-1 1,-4 0-1,-2 1 139,2-1 1,-2-4 0,5 0 0,-1 0 0,1-1 0,1 1-1,1 0 1065,-1-1-1366,0 3 1,0-3 0,-1 5 0,0-1 0,-2-2 0,2-1 53,0 2 0,-5 0 0,2 3 1,-2-1-1,0 0 0,2 1 1,-2-1 115,-1 0 1,3 1-1,0-1 1,0 0-1,-1 1 1,3-1 0,0 0-84,4 1 0,-3-5 0,1-1 0,2 1 0,1 0 0,2-1 1,-2-1-64,-3 0 1,2-4 0,-5 3 0,0 0 0,2 2 0,-2 1 0,1-1-27,-4 3 1,3-4 0,-1 4 0,-2 2 0,-1 3 0,-2 0 0,1 1-41,-1 1 1,5-4 0,1 4 0,2-3-1,3-2 1,1 1 4,1-1 1,3 0 0,0-1 0,2-2 0,-1-2 0,0-1 0,-1-1 28,2 0 1,0 0-1,-4-3 1,0 3 0,-1 0-1,1 0 1,0-2-260,-1 2 0,1-4 1,0 2-1,-1-2 0,1-1 1,0 2-1666,-1 1 0,6 1 66,-1-5 0,12 0 1890,1 0 0,6 0 0,4 0 0</inkml:trace>
  <inkml:trace contextRef="#ctx0" brushRef="#br0">17969 9476 8572,'-18'-5'748,"1"1"0,-1 2 0,4 10-510,1 5 1,-5 3 0,1-1 0,0 1 0,4 2 0,3-2 0,2-1 0,2 0 278,3 3 0,2-2 1,1 5-1,1 0 1,4-2-1,4 0-321,2-3 1,9 4 0,2-3 0,5 0 0,4-3 0,4-2 0,5-1-1055,5-2 1,-4-2 0,4 2 0,-4-3-1366,-1 0 0,-4-3 2223,-1 6 0,-5-6 0,2 2 0</inkml:trace>
  <inkml:trace contextRef="#ctx0" brushRef="#br0">13957 9995 22089,'-6'-13'-492,"-2"0"1,-5-1 0,1 1 0,2 0 0,2-1 804,2 1 0,1 4 1,0 2-102,-4 1 0,-3 3 0,-1 7 1,-2 5-1,-1 5 0,-2 2 1,2 3-445,1 2 0,3 1 1,2 3-1,2 0 0,3 1-837,2 2 929,1 1 0,5-6 0,6-1 0,9 1 0,7 1 493,6-2 0,5-4 0,6-9 0,3-5 1,-2-2-1,-3-2 0,-3-2-168,-2-2 1,-6-3 0,-3-8 0,-7-2 0,-5-2-1,-5-1-445,-5-4 0,-4 3 0,-6-1 0,-9-2 0,-10 0 0,-10 1 0,-7 2 10,-2 2 0,-5 5 0,4 7 1,3 1-1,2 3 0,5 2-562,9 1 0,2 6 0,11 3 0,5 4 690,5 5 0,15-4 1,3 6-1</inkml:trace>
  <inkml:trace contextRef="#ctx0" brushRef="#br0">14343 10009 22096,'0'-20'-6130,"0"6"4086,0-4 2392,0 9 1,2 3-1,1 8 1,1 2-1,-1 5-390,-1 3 0,-2 1 0,1 0 0,2 2 0,1 1 0,-1 2 0,-1-1 0,-2-1 47,0 2 1,0-4 0,1 6 0,2-3 0,2 3 0,-1-1 0,1 2-965,-1-1 1,6-3-1,-2 0 1,1-2 1049,0-1 1,0-7-1,4-1 1</inkml:trace>
  <inkml:trace contextRef="#ctx0" brushRef="#br0">14330 10195 29093,'0'-9'-4653,"1"2"1,4 1 5141,4 3 1,7-3 0,3 0 0,2 0 0,1 0 0,0 3-1,-1 2 1,0 1-479,0 0 1,1 0-1,5 0 1,-2 0-1,-2-2 199,0-2 0,5-3 0,6-7 0</inkml:trace>
  <inkml:trace contextRef="#ctx0" brushRef="#br0">14836 9969 28635,'-5'-21'-4762,"-3"3"0,-5 9 5112,-1 5 1,3 8 0,0 5 0,4 3 0,-1 3 0,3 1 0,-1 5 0,3 1-10,1 2 0,2 8 0,0-2 0,0 4 0,2 5 0,2-2-876,5 1 1,4-1-1,5-1 1,6-5 660,5-3 1,5-7 0,6-2-1</inkml:trace>
  <inkml:trace contextRef="#ctx0" brushRef="#br0">15396 10089 9496,'-4'-26'0,"-1"4"0,4 6 456,4 6 370,-2-2 0,11 10 0,-3-2-340,3 2 1,6-2 0,1-2 0,2 0 0,4 0-1,3 3 1,5 2-609,1 1 1,0 0 0,3 0 0,-2 0 0,2 1-1,0 2 284,-1 2 0,2 5 1,-3-3-1</inkml:trace>
  <inkml:trace contextRef="#ctx0" brushRef="#br0">15570 10195 18460,'-21'0'151,"6"-4"-211,6-1 0,8 5 0,1 5 0,9-1 0,7 1 0,5-1 0,2-1 1,2-1 325,4-2-272,6 6 1,-1-5 0,6 5 0</inkml:trace>
  <inkml:trace contextRef="#ctx0" brushRef="#br0">17622 11914 9141,'-13'-5'-197,"6"2"1,4-5 0,4 1 1472,4-1 0,-2 5-759,-8-1 1,2 3-564,-6 1 279,6 0 0,-7-2 1,4-1-1,0-3 562,0-1 0,-4 4-780,1-2-129,3 4 1,-6 2 0,5 4 0,-2 2 0,0 2 0,-1 0 186,-2 1 0,-6 1 0,0-1 0,2-3 0,1 1 0,2-2 156,0 0 1,-1 3-1,1-3 1,0-1 0,1 3 18,3-1 1,1-2-1,5 4 1,-2 1 0,-1 2-1,0 1-420,3 0 1,-5 1 0,1 1-1,-2 1 1,0 3 0,-1 2 134,-2 3 0,3-4 0,0 1 1,0 0-1,2-2 0,2 0 145,4-2 1,1-3-1,0 0 1,0-1 0,1-1-1,5-2 1,8-1 122,6 1 1,1 1 0,1-1-1,4-1 1,3 1 0,5 1 0,0-1-166,-3-1 0,2-2 0,0 4 0,-1-2 0,1 0 0,-4-1-86,-1 1 0,4-1 1,-1 1-1,-2-5 0,-1-2 1,-2-2-1,-3 0 152,0 0 0,-3 0 0,2-2 1,-2-2-1,-2-5 0,1-3 1,0-1-39,0-1 0,-1-5 1,-5-3-1,1-2 1,-1-1-1,0 1 12,1 1 0,-2-10 1,-4 6-1,-2-2 0,-1-2 1,-1-1-1,-1 4-114,-1 5 1,-8-1 0,-3 6 0,-3 2 0,-3 1 0,-3 2-312,-4-1 0,-4 3 0,-4 0 0,-3 2 0,-1 0 0,-3 1 0,-1 0-164,-2 2 1,1 0 0,4 3 0,4-1 0,4 1 0,3 1 0,4 4-1552,0 2 1,2 4 2025,5 5 1,0 12 0,-1 3 0</inkml:trace>
  <inkml:trace contextRef="#ctx0" brushRef="#br0">11117 12674 8996,'0'-13'-86,"0"-5"1,0 0-492,0 2 1262,0 1 0,2 5 1,1 5-1,3 10 1,0 7-353,0 5 0,-1 4 0,-2 4 0,2-1 0,-2-2 0,-2 0 1,-1 1-1,2-3 144,2 0 1,-2-3-1,2-3 1,-2-1-405,-2 0 0,1-1 0,2-4-167,2-8 1,-1-6 0,-3-8-1,2 0 1,2-4 0,-1-4 80,2-4 1,-3-3 0,5-1-1,-1 4 1,-1 0 0,0 6 597,-3-1 0,3 6-276,-2-3 0,2 9 1,-3 6-1,3 6 1,1 6-212,4 3 0,-1 1 0,1 1 0,-3-1 1,3 0-1,1 1-492,1-1 1,0 3 0,1-1 0,-3-3 0,0-2 147,-2-2 0,-5-2 0,4-9 298,-3-6 0,0 0 1,-5-9-1,1 2 1,2 0-1,3-2 167,2 2 0,-4 1 0,4 1 0,-1 3 0,-1 0 0,1 4 213,1 1 0,-4 2-505,5 4 1,-2 1 0,4 3 0,-4 5 0,1 3-1,-2 1 1,1 1-793,0-1 0,1 11 0,2 2 0,-1 4 0,3 3 0,3 1 863,2 0 1,7 4 0,-3-4 0</inkml:trace>
  <inkml:trace contextRef="#ctx0" brushRef="#br0">11877 12967 8405,'-6'-38'0,"-3"5"1295,-2 11 0,3 3-939,4 10 0,2-3 0,2-3 0,0-1 0,2-2 0,2 0 0,4 1 0,0-3-203,1 0 0,0-1 0,6-3 1,0 2-1,1-3 0,-1-3-234,1-3 0,-1 0 0,-5 2 0,-1 0 0,0-1 0,-1 4-49,-4 2 0,-1 8 0,0-2 0,1 3 249,-1 2 0,-1 7 0,-2 6 0,0 7 27,0 5 1,4 6 0,2 1 0,2 0 0,2 2 0,2 0 0,1 2-430,0 3 1,1-4-1,1 0 1,1 2 0,3 1-1,0 1-1617,1 1 0,3 0 1900,0-1 0,2 7 0,1 1 0</inkml:trace>
  <inkml:trace contextRef="#ctx0" brushRef="#br0">12024 12647 13111,'-18'-23'848,"0"-4"0,0 5-301,5 9 0,7 5 0,6 8 1,8 0-94,3 0 1,4 2-1,3 1 1,4 3-1,3 1 1,2 2-1391,0-2 1,1 5 0,2-2-1,2 5 942,2 3 0,2 0 0,4-5 0</inkml:trace>
  <inkml:trace contextRef="#ctx0" brushRef="#br0">12490 12408 12396,'-13'-18'0,"0"0"0,-1 3 2651,1 5-2456,6 4 1,1 12 0,7 1 0,4 4 0,4 0 0,4 4 0,5 2 77,4 2 1,3 0 0,2 5 0,-1-3 0,1-1 0,0 1-2627,-1 3 0,2-5 2411,4-1 1,2 2 0,6 1 0</inkml:trace>
  <inkml:trace contextRef="#ctx0" brushRef="#br0">12797 12461 18392,'-27'-27'139,"1"1"1,0 0-1,4 19 1,4 7-199,4 7 0,-4 7 0,-1 2 0,-1 3 0,1 2 0,3 1 0,1 0 1,3 1-559,3 0 1,3 7 0,6 1-1,2-1 1,2-2 448,5-2 0,9 1 0,3 0 1</inkml:trace>
  <inkml:trace contextRef="#ctx0" brushRef="#br0">13237 12021 9893,'-28'-35'0,"-2"8"916,-1 14 0,0 20 0,3 12 1,-2 9-668,-1 8 1,-3 2-1,6 4 1,4 2 0,2 7-1,4 5 1,3 6-347,8 3 0,4 6 0,4 2 1,2-36-1,0 1 0,3 2 1,2 0-1,2 3 0,2-1 0,2 0 1,2 0-1602,0-1 1,3 0 1381,2 1 1,2-1 0,1-10 0,0 0 0,3 1 0,-1 1 0</inkml:trace>
  <inkml:trace contextRef="#ctx0" brushRef="#br0">13397 12314 10612,'0'-9'-440,"-2"2"1,-1 0 273,-1-1 725,-1-1 1,5-4 0,0 0 0,2-1 0,2 2-1,5 2 1,3 3 0,1 1 0,1 4 101,-1 5 0,-5 5 0,-4 5 0,-3 2 0,-1 1 0,-1 3 1,-2 2-1,-3 4 0,-1 3-482,-4 3 1,4 1 0,0-6 0,-1 1 0,2-2 0,0-1 0,3-4 0,2 0-778,1-4 1,0-1 0,3-2 0,4 0-1,8-1 1,4-3 607,5-4 1,7-10-1,3-2 1</inkml:trace>
  <inkml:trace contextRef="#ctx0" brushRef="#br0">13770 12288 10336,'0'-26'4686,"0"4"-4076,0 9 0,0 13 1,0 10-1,0 5 1,0 4-1,2 2 1,0 3-761,3 1 1,1 8 0,-3 1 0,1 1 0,1-1-1,-1-1-2137,1-4 1,-1 2 2286,-4-4 0,6 3 0,1-10 0</inkml:trace>
  <inkml:trace contextRef="#ctx0" brushRef="#br0">13770 12501 10122,'0'-22'0,"2"-1"1754,2 4 1,3 7-1,7 5-1692,-1 1 0,5 2 1,0 4-1,-2 1 0,0 4 1,2 2-1,3 2 1,1 0-6413,0 1 6350,-6 2 0,10 1 0,-6 1 0</inkml:trace>
  <inkml:trace contextRef="#ctx0" brushRef="#br0">14170 12274 8380,'0'-17'438,"0"-1"1,6 6 0,3 7-1,3 4 435,1 1 0,5 0 0,1 0 0,0 0 0,2 0 1,-2 0-1,2 0 0,-2 1-737,0 4 1,-1 1 0,-6 4 0,-3-1 0,-5 3 0,-2 3-327,-2 3 0,-6 1 0,-4-3 0,-7 3 0,-5 1 0,-3 0 6,-2 1 0,7-3 1,2 3-1,3-2 0,3-3 1,3-1-1,6-2 118,6 1 0,5-3 0,6 0 0,6-4 1,6 1-1,7-3 0,2 3-959,1-1 1025,0-4 0,4 9 0,0-5 0</inkml:trace>
  <inkml:trace contextRef="#ctx0" brushRef="#br0">14863 12647 6323,'0'26'676,"0"-4"1,0-4 0,-1-2 202,-4 2 1,2-2 0,-6 6 0,0 0 0,1 1-1,-1-3 1,0 1-880,1 0 0,-3-5 0,3 3 0</inkml:trace>
  <inkml:trace contextRef="#ctx0" brushRef="#br0">15156 12261 8237,'-9'-15'0,"1"-3"2013,5-2-1406,-3 12 1,12 2 0,3 6-1,2 0 1,4 0 0,3 2 0,3 1-232,-1 1 0,4 7 1,-6-4-1,-2 2 0,-1 0 1,-2 1-310,1 2 1,-7 1 0,-2 1 0,-5-1 0,-5 0 0,-4 1 0,-3-1-61,-1 0 0,-5 5 1,0 0-1,4-2 1,2-1-132,3-2 0,6 1 1,0-1-1,6-1 1,6-3-1,3-5-70,1-2 0,2-2 1,1 0-1,2 0 1,-2 0-1,0 0 1,2 0-4166,4 0 4359,-2 0 0,5 0 0,-4 0 0</inkml:trace>
  <inkml:trace contextRef="#ctx0" brushRef="#br0">15676 12288 8284,'0'-21'1861,"0"8"1,0 8 0,0 10-1304,0 3 0,-1 6 0,-2 4 0,-2 4 0,1 4 1,-1 4-902,1 1 1,-2 2 0,3-4 0,-3 2 0,0 1-1,-1-1 1,-1-2 342,-2-4 0,-8 2 0,-2-6 0</inkml:trace>
  <inkml:trace contextRef="#ctx0" brushRef="#br0">15596 12421 8284,'14'-19'784,"-7"4"1,-3-3 0,-1 5-241,2 4 0,-2-1 0,7 5 1,2 4-1,3 4-1601,1 5 1057,-4-2 0,13 6 0,-4-4 0</inkml:trace>
  <inkml:trace contextRef="#ctx0" brushRef="#br0">15943 12221 8219,'0'-25'0,"0"3"1037,0 8 1,1 8-275,4 6 1,2 2 0,5 2-1,-2 5 1,-2 3-859,-2 1 1,-2 1-1,-4 0 1,-1 1-1,-4 2 1,-4-3-548,-2 3 0,3-1 0,4-3 432,2 1 1,8-7-1,3-3 1,3-2 0,1-2-1,1 0 720,-1 0 1,0 0 0,1 0-1,-3 1 186,-2 4 1,-7-2-1,-10 6 1,-1 1-1,-2 2 1,0 1-746,-1 1 0,1-1 0,-3 0 0,1 1 0,0-1 0,1 0 0,1 1-628,2-1 0,1-6 0,-6-1 0,-1-1 0,-1-1 0,-2-2 677,2-5 0,-5-5 0,1-5 0</inkml:trace>
  <inkml:trace contextRef="#ctx0" brushRef="#br0">16050 11848 9257,'5'4'1273,"3"7"1,5 20-1,-1 3 1,-2 1-583,-1 1 1,-1 1 0,1 6 0,-5 3 0,-3 1 0,-1 3 0,0 2-1088,0 2 0,-4-3 0,-2-2 0,-1-4 0,-4-4 0,-2-2 1,-5-4-3117,-4-4 1,-5-8 3511,-4-6 0,-3 4 0,-6 0 0</inkml:trace>
  <inkml:trace contextRef="#ctx0" brushRef="#br0">16396 12194 9471,'0'-14'0,"0"-3"1532,0-1 1,2 7-1273,2 6 0,3 4 0,7 1 1,1 0-1,1 0 0,2 1-511,-2 4 1,-1 2 0,-2 5 0,0 0 250,1 1 0,-1-3 0,0 10 0</inkml:trace>
  <inkml:trace contextRef="#ctx0" brushRef="#br0">16529 12341 8307,'0'-13'841,"2"7"1,2 6-258,5 7 1,5 5 0,2 1 0,3 1-585,2-1 0,7 0 0,6 1 0</inkml:trace>
  <inkml:trace contextRef="#ctx0" brushRef="#br0">20875 17938 8136,'0'-13'0,"0"0"0,-1 1 24,-4 3 1,4 2 110,-4 2 893,4 4 0,-1-5 136,-2 6 0,1 0 37,-6 0-1092,6 0 0,-7 6 0,4 1 0,-2 0 1,-1-1-11,2 0 0,-5-3 1,3 5-1,-3-2 1,-1-2-1,0 0 222,-1 1 0,3 1 0,0-3 0,2 1 0,-1 1-24,-2 1 1,0-3 0,2 4 0,2 0-1,1 1-282,0 2-3,-2 2 1,-3 1 0,2 1 0,1-1-1,-2-1 1,-1-2-84,-1-1 0,4 0 1,0 4-1,-1 1 0,-2-3 1,-1 0 370,-1-2 1,1-2-1,0 3 1,-1-2 0,1-1-1,0-1 1,-1 2-71,1-1 0,0-3 0,-1 4 0,3-1 0,0 1 0,2 1-257,-1-2 0,0 5 1,-1-3-1,2 3 1,-1 2-1,0 3 28,1 0 1,-3 1 0,3-3 0,-3 1 0,-1 2 0,1-2 0,2-2 297,1-5 0,0 2 0,-3-2 0,2 3 0,2 1-144,2 1 1,-3-5-1,3-2 1,1 0-1,-1 1-299,3 2 147,-5 2 0,7 1 0,-4 1 0,4-1 0,1 0 0,0 1 17,0-1 0,0 5 0,0 1 1,0 0-1,0 2 0,0-2 166,0 1 0,0-3 0,0-2 0,1 1 0,2 2 0,2-2 0,-1 1 56,2 1 1,2-4 0,5 4 0,0-3 0,1-2 0,-1-1-95,0-3 1,5 3 0,1-3-1,2 3 1,3-1 0,1 0 0,1-2-105,1 1 1,0 2 0,-1 1 0,3-1 0,0-2 0,4-2 125,1-2 0,0 3 0,3-3 0,-1-1 0,-1 1 0,1-3 1,-1-1-171,2-2 0,2 0 0,1 0 0,-2 0 0,-1 0 0,-1-2 0,-1-1 0,-1-1 0,5-6 0,-4 1 0,2-3 0,1-1 0,-4-1 0,-2 1 0,-1 4 0,-3 0 0,2-1 0,1-2 0,-1-1 0,-2-2 0,-1-3 0,-5 6 0,0-4 0,0 0 0,0 1 0,1 0 0,0 2 0,-2-2 0,0-1 0,-2-2 0,-3 0 0,1-1 0,0-3 0,-2 1 0,3 0 0,-5 0 0,-2 1 0,-4-3 0,-1 1 0,-3 0 0,0 4 0,0-3 0,1 2 0,-1 1 0,-1 1 0,-2-1 0,-5 0 0,-1 5 0,-1-1 0,-2 1 0,0 0 0,0-1 0,0 1 0,-2-2 0,0-1 0,2-2 0,-1 2 0,-2 1 0,-1 2 0,4 0 0,0-1 0,-1 1 0,-2 0 0,-3-1 0,-3 1 0,2 0 0,-5-1 0,0 2 0,1 2 0,-4 3 0,-3-1 0,-4 1 0,3 2 0,-3-2 0,3 0 0,0 1 0,0 0-39,1 3 0,-3-3 1,10 1-1,-3 1 1,3 0-1,0-1-254,4 2 334,-5-4 1,7 5 0,-4-2 0,1 1 0,1 0 0,-3-2-247,-2 2 0,-1 2 0,-3-1 1,0 0-1,-1-3 0,-3 2-173,-4 2 0,2 1 0,-4 0 1,-2 0-1,-2 1 0,-1 2 1,0 2-318,0-3 0,5 1 1,-1 0-1,-1 2 1,0-1-1,0 1-890,1-1 1,7 7 0,-5-3-1,0 6 1585,-2 4 0,-5 2 0,7 7 0</inkml:trace>
  <inkml:trace contextRef="#ctx0" brushRef="#br0">18889 16792 28451,'0'-21'-4089,"0"4"0,0 2 3010,0 2 1,0 4 1640,0 0 0,1 6 0,4-2 0,4 5 191,2 5 0,1-2 0,-1 4 0,-4 1 1,1-1-1,-3 3 0,3 4 0,-2 2-701,0 2 1,4 10-1,-1-1 1,1 1-1,2 0 1,0-2 0,4 3-129,4 2 0,2-3 0,4 3 0,1-4 1,0-4-1,-1 0 0,3-1 388,2-2 1,-5 4 0,4-6 0,-5 0 0,0-1-1,-2 1-319,-3-1 0,2 2 0,-4 0 0,-1 0 1,-3 1-1,0-3 0,-1 1-102,0 0 0,5 4 1,0-4-1,0-2 1,1-1-1,3-2 236,3 1 1,2-3 0,1 0 0,2-4 0,1-1 0,-2-3 0,0-1 85,-3-2 1,-1 0-1,-2 0 1,-6 1 0,-2 2-1,-1 1-1079,-1-1 0,-4 0 0,-2 2 0,-1 4 793,-3 3 0,-1 1 1,-2 0-1</inkml:trace>
  <inkml:trace contextRef="#ctx0" brushRef="#br0">19902 17485 24160,'6'-7'448,"1"5"0,8 8 0,1 0 92,2 0 0,4 4 0,-1-1 1,3 2-1,4 1 0,0-1 0,0 4 1,-1 0-434,0 0 1,-2 3 0,-2-1 0,-2 1 0,-2 0 0,-2 0-350,-3-2 0,-2 3 1,-3 0-1,-3 1 0,-1 0 1,-1 0-1,-1 0-511,-2 1 1,-2-5 0,-2 2 0,-3-3 0,-1-2-1,-2 1 136,1-1 0,-3-6 0,2-2 0,-3-4 0,-1-1-1133,-1 0 1356,7 0 0,13-6 1,9-1-1</inkml:trace>
  <inkml:trace contextRef="#ctx0" brushRef="#br0">20968 16992 8282,'-25'-13'0,"1"1"-352,2 3 0,2-1 0,-3 5 1,6 1 315,2-2 1,1 4 0,3-4 0,2 1 1048,4-4-886,4-3 0,1-1 1,0-1-1,0 1 1,0 0-1,0-1 1209,0 1 1,4 4 0,-1 2-1055,-4 1 0,-5 4 0,-9 11 0,-1 7 0,-2 7 1,0 2 22,-1 3 0,4 6 1,-3-1-1,3-1 1,4 2-1,2-1 0,4 1 136,4 0 1,1-5 0,0 3 0,0-3 0,0 1 0,0 1-375,0-1 1,1-2 0,2-2-1,2 1 1,-2 0 0,-2 1-861,-1 3 1,0-3 0,0 3 0,0-3 0,0-1 0,0 0 798,0-1 1,-6-5 0,-1-2 0</inkml:trace>
  <inkml:trace contextRef="#ctx0" brushRef="#br0">20608 17592 11169,'0'-13'1933,"0"4"-1514,0 0 1,-4 7 0,0 2 0,1 9 0,3 7-3388,4 7 2977,9 2 0,14 7 0,7 2 0</inkml:trace>
  <inkml:trace contextRef="#ctx0" brushRef="#br0">19915 8289 18197,'-13'-4'0,"1"-2"-271,3-1 1,5 4-1,8-3 1,5 1-1,4-1 1,7-1-1,6-3 1,8-2 1281,5-1 0,7-2 1,3-3-707,3-4 1,7-5 0,3-4 0,3-3 0,2-2 0,-34 18-1,0-1 1,1 0 0,-1-2 0,0 0 0,-1-1 158,-1 1 0,0 0 0,1 0 0,0 0 0,26-19 0,-3 0-425,-5 0 0,-4 0 1,-6 0-1,-2 2 0,-3 2 1,-7 5-293,-5 3 1,-6 3 0,-1 1-1,-4 5 1,-5 2 0,1 7-74,-1 3 1,-4-1 0,1 8 0,-1 6-2923,2 5 1,4 8 3236,9 3 1,8 3-1,8 2 1</inkml:trace>
  <inkml:trace contextRef="#ctx0" brushRef="#br0">22181 7130 15009,'0'-13'-659,"-1"4"1,-2 0-1,-3 0 929,-1 2 1,2-5 0,-4 3 0,0-3 0,0-1-1,1 1 1,-3 2 0,-1 1 48,-1-2 1,0 1 0,-1 1 0,0 3 0,-3 2 0,-2-1-121,-2 2 0,-1 2 1,-5 1-1,1 0 1,-2 1-1,-2 4-140,-1 4 0,-5 7 0,5 3 1,0 2-1,2 3 0,0 1 1,4 3-119,0 3 1,4-1-1,1 5 1,2 2-1,4 0 1,6 2-1,2-2-33,3 0 1,7 9-1,6-6 1,8 1 0,10 1-1,11-4 159,8-2 1,11 1 0,4-6 0,5-2 0,-31-15 0,1-1-1,1-1 1,2-2 0,2 0 0,2-2 7,2 0 1,0-1 0,-3-3 0,1-1-1,4 0 1,0-1 0,1-2 0,-1 0 0,-1-2-1,-1-1 1,0-1 0,-2-2 0,-1-2 0,-1-2-49,-1-3 0,-1-1 0,-3 1 1,-3-2-1,30-22 0,-11-4 1,-7-8-1,-7-6-109,-7-3 1,-11-8 0,-8 1 0,-7-1 0,-7 0 0,-8 4 0,-10-1-126,-9 3 1,-12 8 0,-9 1-1,-5 9 1,-2 7 0,-3 7-1,0 8-75,-1 6 0,-2 2 0,4 8 0,2 2 0,3 5 0,4 6-549,4 3 1,5 7 0,3 5 932,2 6 1,5 4 0,-2 6 0</inkml:trace>
  <inkml:trace contextRef="#ctx0" brushRef="#br0">21835 7277 28178,'0'-14'-3277,"1"7"0,2 1 0,3 2 3728,2-1 0,-1-1 1,3 3-1,-1-1 0,2 1 56,0 1 0,1 4 0,-3 2 0,-4 7 0,-4 3 0,-1 6 0,0 0-956,0 4 1,-1 0 0,-2-1-1,-2-2 1,1 0 0,-1-2-84,1 0 0,-1 4 1,5-6-1,0 0-973,0-2 1515,0-8 0,0-3 1,0-8-1,0-6 0,0-7 1,0-6-338,0-7 1,5 0 0,1-4 0,0 2 0,1 2 0,1 3 0,0 4 595,0 1 0,4 5 1,-5-1-1,2 4 0,0 0-425,1 1 0,-2 6 1,1 2-1,1 4 1,2 2-1,1 2-150,0 2 1,1 8-1,-1-1 1,2 1-1,1 5 1,3 0 799,2 1 0,1-1 1,5-5-1</inkml:trace>
  <inkml:trace contextRef="#ctx0" brushRef="#br0">21901 7370 27066,'-20'-5'0,"2"1"762,3 1 0,8 3-1204,2 5 1,5 2-1,5 6 1,4 1-1,2-1 1,3 0-1,1 1 1,-1-1-55,0 0 0,2 5 0,-9 0 0,2 0 0,-1-1-83,-2 1 0,-2 6 0,-4-4 1</inkml:trace>
  <inkml:trace contextRef="#ctx0" brushRef="#br0">21861 7623 27437,'-7'-6'-274,"3"5"1,10-4 0,7 4-1,8 1 1,4 0 387,1 0 1,1 1 0,0 2 0,-1 3 0,1 2-1,0 0-219,-1 0 1,1 10 0,0-4 0</inkml:trace>
  <inkml:trace contextRef="#ctx0" brushRef="#br0">22341 7490 30143,'-7'-27'-3630,"2"1"1,8 12 3513,2 10 0,-1 4 0,-4 9 0,0 3 0,0 2 1,0 6-1,0-1-162,0 0 0,-1 5 1,-2-3-1,-2 1 1,2 0-1,2 0 0,1-1-458,0-3 0,0-8 1,0-1-1,1 0 751,4-2 0,-2-7 1,4-9-1,1-4 1,-2-5-1,0-3 1,-2 1 444,2 2 1,-5-1-1,4 1 1,-4 2 0,-1 1 765,0 2 0,-1 5 1,-2 5-1088,-2 6-1000,1 10 1,5 2 0,4 3 0,4-2 0,3 1 0,2 2-252,4 2 0,3-5 1,6 0 1574,-1-5 0,7 6 0,1-2 1</inkml:trace>
  <inkml:trace contextRef="#ctx0" brushRef="#br0">22648 7383 31675,'-13'-19'-1528,"-1"13"0,2 5 1042,4 11 1,-3 8-1,5-1 1,0 4 0,0 1-1,3 1 1,2 2 0,1 3-175,0 3 1,4 5-1,2-4 1,2 1-1,1-2 431,-2-6 1,5 2-1,-5-7 1</inkml:trace>
  <inkml:trace contextRef="#ctx0" brushRef="#br0">22635 7623 21957,'0'-25'-1638,"0"7"1,0-7 0,0 4 1861,0 5 0,1 7 0,4 5 0,3 2 0,4 2 0,2 0 0,-1 0-394,0 0 0,1 5 1,0 1-1,3 1 0,0 2 1,0-2-1,-2-2-161,-2-4 1,-4 4 0,0-1 510,1-1 1,-4 0-1,-2 1 1,-2 5 0,-2 3 50,0 1 1,0 7 0,0 3 0,0 7 0,0 4 0,0 2 0,0-1-105,0 2 1,0-3 0,0 0 0,0-1 0,-2-3 0,-1-4-544,-1-4 1,-5-2-1,8-10 691,7-6 0,7-11 0,14-15 1,1-5-1,1-2 0,4-4 0,-1-1-1357,1-3 0,-3 3 0,-8-2 813,-4-1 1,2-1 0,1-2 0</inkml:trace>
  <inkml:trace contextRef="#ctx0" brushRef="#br0">20715 7183 16582,'0'-13'-2030,"0"0"0,2 5 1,1 2 2251,1 0 1,5 3 0,-3-4 0,0 0 1216,0-1-1140,4 5 0,-10-3 0,0 8-218,-7 2 1,-5 10 0,-2 6-1,0 4 1,-3 1 0,1 3-1,3 2-76,2 3 0,8-5 0,-1 4 1,4-1-1,4 0 0,7-1 214,5-2 0,5-6 0,5-1 0,1-3 0,0-6 0,-1-6 0,1-5-81,0-1 0,-2-7 1,-3-7-1,-6-6 1,-5-7-1,-7-6 0,-4-5-27,-4-5 0,-11-1 0,-12 5 1,-5 5-1,-4 6 0,1 7-209,-2 6 0,3 5 580,-2 10 1,6 6 0,-2 1-1</inkml:trace>
  <inkml:trace contextRef="#ctx0" brushRef="#br0">17183 15793 8505,'0'-14'0,"1"1"0,3 0-15,-2 5 0,4-4 1,-8 5-1,-1-2 1,-2 2-1,-1-1 1,-2 2-1,1 1 726,-4 2-298,6 1 0,-7-4 0,3-1 0,-3-1 0,-1 4-180,-1 2 1,1 2-1,0 0 1,-1 2-1,1 2 1,0 4 0,-2 1-1,-1 0-246,-2 1 0,-4 0 0,2 1 0,1-3 1,-2 3-1,1-1 0,-4 1 248,-1-3 0,2 1 0,3 3 0,0-1 0,3-3 0,-1 4 78,0 5 0,0-3 0,5 4 0,0-2 0,-1 1 0,1 2 0,1 2-168,3 2 1,-3 7-1,5 1 1,-2 0 0,2 0-1,1 2-40,3 1 1,-3-4-1,1 2 1,3-1 0,0 0-1,2-1 48,0-2 1,2-1-1,0 1 1,4 0-1,2 2 1,1-4 0,0 1-52,-1-3 0,1-1 0,6 3 0,1-3 0,4-1 0,0 2 38,4 1 0,1-3 0,2 1 0,1 0 0,3 1 0,5 0 1,1-3 64,-2-2 1,2 3 0,-3-4-1,2-2 1,3-3 0,-2-2 51,1-2 1,1-6 0,2 1 0,2-3 0,3-1 0,1 0 614,4 0-877,-5-5 0,5-3 0,-3-5 0,1-2 0,-2-1 0,0-4-112,1 0 0,-5 2 0,1-4 0,-2-2 0,-2 0 0,-2 1 31,-2 0 1,1 1-1,-6-3 1,-1 1 0,-2 2-1,-2-1 1,1-3-107,0 0 0,-5-2 1,0-2-1,0-1 1,-1 0-1,-2 0 100,1 0 0,-10-5 1,3 3-1,-2-1 0,-2-1 1,-2-1-1,-1 1-34,-3-2 0,-8 3 0,-5 0 0,-6 1 0,-7 5 1,-3 3-1296,-5 3 1088,-3 5 1,-12-6 0,-5 5-1,-5 1 1,-6 1 0,-3 1-117,-2 2 1,0-3 0,2 7-1,3-1 1,4-1 0,6 4-7,8 1 0,-5 1 0,9 7 1,-1 2-1,-1 5 0,2 5 455,0 3 0,-6 10 0,-1 7 0</inkml:trace>
  <inkml:trace contextRef="#ctx0" brushRef="#br0">3173 15886 19978,'7'-12'-3434,"-3"-6"3685,-8 1 0,1 3 0,-6 10 0,-1 2 0,-1 4 0,3 2 0,3 5 0,4 3 239,1 1 1,0 7 0,0 2-1,0 3 1,1 3 0,2 2 0,3 2 286,1 2-692,-4-4 1,5 8-1,-5-2 1,1 4-1,-1 3-297,-1 1 0,-8 1 0,-3-4 0,-3 2 0,-1 2 1,-1-4-222,1-4 0,0-4 0,-1-7 0,1 1 0,0-2 0,-1-3 0,1-4-1171,0-3 1,4-3 0,3-3 1675,4-5 0,11-14 0,12-5 1</inkml:trace>
  <inkml:trace contextRef="#ctx0" brushRef="#br0">3586 16019 15331,'-18'-32'0,"2"4"284,4 8 1,0 23-1,8 8 1,-1 6-41,-1 7 1,5 1-1,-4 3 1,4 2 0,1 3-1,3 1 1,6 4 0,8 2 142,7 0 0,9 3 0,4-7 0,6-1 0,7-2 0,3-8 18,1-4 1,6-10 0,-8-6 0,-1-4-1,-5-1 1,-8 0-229,-7 0 0,-1-7 0,-12-6 0,-4-7 0,-3-3 0,-7-2 0,-5-5-704,-8-3 1,-6-7 0,-12-3 0,-2 2-1,-4 2 1,-4 1-227,0 1 0,0 7 1,-1 4-1,2 6 1,5 7-1,3 4 0,3 5 840,2 2 1,4 2-1,6 0 1</inkml:trace>
  <inkml:trace contextRef="#ctx0" brushRef="#br0">4999 16126 21680,'-14'-6'-230,"6"3"1,0-6 346,2-1 1,0 4 0,3 3 0,-1 6 0,1 6-1,1 3 1,4 2 0,1 3 0,1 2-279,-1 2 1,0-4 0,0 4 0,2 0 0,-2-2 0,-2 2 0,-1-2 0,0 2-1066,0 0 0,-1-4 1,-4 4-1,-4 0 1070,-3 0 0,-7-5 1,-2 3-1</inkml:trace>
  <inkml:trace contextRef="#ctx0" brushRef="#br0">4652 16459 13080,'0'-15'222,"0"-3"0,8-1 1,5-3-1,8 4 177,4 3 1,6 2 0,3 0-1,3-1 1,5 1 0,-1 1-1,2 2-246,1 1 0,-7 5 0,3-4 0,0 2-109,3 3 0,-1-4 0,4-1 0</inkml:trace>
  <inkml:trace contextRef="#ctx0" brushRef="#br0">5545 16099 19557,'-6'-4'134,"-1"11"0,0 15-503,2 11 0,4 7 0,1-7 1,0 1-1,0 3 0,0 1 0,0 5-260,0 6 1,6-3-1,1 10 1,2 2 475,0 1 0,0-3 0,4 4 0</inkml:trace>
  <inkml:trace contextRef="#ctx0" brushRef="#br0">6452 16286 8552,'0'-14'0,"-6"1"0,-3 1 0,-3 3 0,3 3 75,0 6 1,0 0 0,-4 0 0,0 0 0,-1 0-1,3 2 1,3 2 0,10 4 646,10-1 1,7 4-1,9-7 1,3 0-1,5 1 1,2-1 0,1 1-1,-2-1-1280,-2 1 0,-5 4 0,1-4 0,-3 3 558,-1 2 0,-1 2 0,1 1 0</inkml:trace>
  <inkml:trace contextRef="#ctx0" brushRef="#br0">6412 16499 8552,'-34'7'389,"3"-1"0,8-6 1,6 0 73,2 0 0,7 2 0,5 1 1,8 3-1,10 0 0,8 1 0,10-1-828,6 0 1,-1-2 0,11-2-1,1 1 365,2 1 0,1 7 0,1-4 0</inkml:trace>
  <inkml:trace contextRef="#ctx0" brushRef="#br0">7238 16179 9329,'-4'-19'702,"-1"-3"1,-4 10 0,5 9 0,1 12-280,2 7 0,1 8 0,0-3 0,0 1 0,0 1 0,0 4 0,0 6 0,1 2-434,4 2 1,-3 8-1,7-8 1,0 0-1,0 1 1,0-1-614,1-1 0,2-4 0,3-5 0,1-2 0,2-3 0,0-5-3185,1-7 3809,2-4 0,6-12 0,-1-1 0</inkml:trace>
  <inkml:trace contextRef="#ctx0" brushRef="#br0">7851 16006 8383,'8'-22'-8,"-4"-1"1,-2 12 0,-2 18 910,0 14 0,4 13 1,1 1-1,-2 4 1,-2 1-1,-1 0 1,0 1-962,0 4 0,0 2 0,0 6 0,0-1 0,0-1 0,0-3 0,2 1 58,2-1 0,3 4 0,7-5 0</inkml:trace>
  <inkml:trace contextRef="#ctx0" brushRef="#br0">8745 16579 8229,'-5'-18'457,"1"0"0,-7 2-15,2 7 1,2 3-1,-2 5 1,-1-2 0,-2-2-1,-3 3 1,-1 0 0,-3 2-82,-2 0 0,-1 6 0,-4 4 0,4 5 0,3 4 0,1 1-278,0-1 1,7 3-1,6-3 1,4 1-1,1 0 1,1 1-399,4 3 1,3-4-1,12 1 1,5-2-1,6-2 315,3-2 0,8-8 0,5-1 0</inkml:trace>
  <inkml:trace contextRef="#ctx0" brushRef="#br0">8958 16672 8189,'0'-20'3967,"1"5"-3850,4 15 0,2 3 1,7 14-1,0-2 1,3-1-1,2-1 1,2 0-1,2 1-88,2-1 0,2 0 0,0 1 1,-1-1-1,1 0-422,0 1 0,-1-7 0,0-3 0,-3-2 0,-2-2 0,-2-2 1,-4-2-120,-4-5 0,-6 2 1,-6-2-1,-2-2 1,-3 1-1,-1 0 827,-4 1 0,-1 4 0,-1-2 1,-2 1-1,-1 3 0,-2 5 571,2 6 1,1 3-1,2 10 1,-1-1-1,1 1 1,0 3-1,1 1-1079,3 2 0,-1 2 0,4 1 0,0-2 0,0 1 0,3 0-1610,1-1 1,2-3 1802,0-3 0,12 3 0,3-4 0</inkml:trace>
  <inkml:trace contextRef="#ctx0" brushRef="#br0">9771 16752 8211,'-6'-26'1426,"-3"-1"0,-9 0 1,-2 15-1,-1 4-1169,3 3 0,3 8 0,2 3 0,-2 1 1,-1 4-1,-2 1 0,2 2 0,3 4 73,4 4 1,-2 5-1,7 3 1,1 1 0,3 0-1,6 0-1476,7 0 1,6-1 0,11-8-1,4-4 1,8-5 0,3-4 1145,6-5 0,7-8 0,2-4 0</inkml:trace>
  <inkml:trace contextRef="#ctx0" brushRef="#br0">10251 16406 8211,'0'-34'0,"-2"4"1283,-2 6 1,-3 7 0,-7 9-983,1 8 0,4 8 0,0 9 1,0 6-1,0 3 0,2 5 1,1 5-1,2 2-155,-2 2 0,4 6 1,-2 3-1,2 1 0,4 1 1,1-4-62,1-1 0,7-1-85,-3-5 0,10-1 0,3 1 0</inkml:trace>
  <inkml:trace contextRef="#ctx0" brushRef="#br0">10384 16819 8221,'0'-27'539,"-6"4"107,-3 5 0,3 12 0,2 15 0,4 1 0,3 0 0,3-1-549,1 2 0,7 1 1,3-1-1,1 0 1,0-2-1,1 0-857,2-2 0,-3-1 1,2-6-1,0 0 1,-4 0 30,-1 0 0,-8-6 0,-2-3 1,-4-3 2879,-1-1-1840,0 0 1,2 5 0,1 5 0,3 5-726,1 2 0,2 1 1950,4-5 0,-4 0 0,0 1-898,1 3 1,-2 4 0,1 5-1,-1 2 1,0 3 0,-2 5-1223,0 7 0,-5 0 0,2 4 0,-7 0 0,-11 0 584,-10 3 0,-14 7 0,-8 4 0</inkml:trace>
  <inkml:trace contextRef="#ctx0" brushRef="#br0">7278 17645 8350,'14'-13'146,"-3"-5"0,0 2 453,-2 4 0,-5 5 0,4 8 0,-3 3 0,-2 7-30,-1 5 1,-8 5 0,-1 5-1,-2 3 1,1 2 0,1 4-352,-1 4 0,6 1 0,-4 0 0,1 1 0,1 2 1,1 0-865,1-4 1,4 5-1,2-4 1,5 0-1,3-3 1,1-6 645,1-3 0,5-7 0,2-2 0</inkml:trace>
  <inkml:trace contextRef="#ctx0" brushRef="#br0">7252 18072 8350,'-12'-18'588,"3"0"1,-2-4-263,7 4 0,1 6 1,8 8-1,3 2 0,7 2 1,6 2-1,7 2 0,3 7-2425,2 5 0,8-1 2099,-1 2 0,9 4 0,-1 0 0</inkml:trace>
  <inkml:trace contextRef="#ctx0" brushRef="#br0">7731 18138 8813,'-19'0'900,"-3"0"0,-3 0 0,-2 0 0,1 0-429,-1 0 1,2 0 0,2 2 0,6 1 0,3 4 0,5 3-1,5 7 1,4 1-391,4 1 0,10 3 0,9-3 0,7 0 0,6 1 0,2-5 0,2-5 0,-1-6-612,-4-2 0,-2-2 0,-8-2 0,-3-4 0,-6-5 0,-5-7 0,-8-3 0,-8-1 52,-8 1 0,-11-4 0,-8 3 0,-1-2 1,1 0-1,2 4 206,2 0 0,7 4 0,5 6 273,5 1 0,6 0 0,5-4 0</inkml:trace>
  <inkml:trace contextRef="#ctx0" brushRef="#br0">8491 18152 8541,'12'-2'1024,"-3"-2"0,3 2 1,-5-1-430,1 6 1,4-1 0,-4 2 0,4-2-1,2-2 1,-1 0-361,0 0 1,1 0 0,-1 0 0,0 0 0,-1-2 0,-2-1-355,-1-1 0,-6-7 1,0 2-1,-6-2 1,-6-3-1,-4 1-201,-5 0 1,4 4 0,-6 1 0,1 1 0,-2 1 0,1 0 645,2 3 0,3 2 1,2 1-1,-1 1 0,2 4 1,4 3-1,2 4-256,0 2 1,4 0-1,-2 4 1,4 4 0,4 4-1,7 0-635,5 1 0,0 0 0,6-2 0,4-3 0,2-3 0,4-3 0,1-1 565,-1-3 0,17-7 0,0 1 0</inkml:trace>
  <inkml:trace contextRef="#ctx0" brushRef="#br0">8985 18058 8487,'0'-32'2930,"0"5"-1985,0 8 1,5 11 0,4 8-942,3 8 1,2 5 0,-1 5 0,2 4 0,2 5-1,6 4 1,2 4 0,1 2-375,1-1 1,0-3 0,-1-7-1,1-1 1,-2-2 369,-2-6 0,2-2 0,-5-1 0</inkml:trace>
  <inkml:trace contextRef="#ctx0" brushRef="#br0">9251 18245 10674,'-35'-18'0,"1"-1"0,1 0 0,3 1 0,4 6 645,3 6 0,0 0 0,5 2 0,2 2 0,2 5 1,4 8-1,3 5 0,1 5-836,3-1 1,3 10-1,4-2 1,6 3-1,8 3 1,7-1-1,8-1 191,6-2 0,3-2 0,12-1 0</inkml:trace>
  <inkml:trace contextRef="#ctx0" brushRef="#br0">9504 18325 8444,'-13'-33'2712,"6"18"-1918,2 7 1,5 6 0,5 10-1,4-1 1,2 0 0,3 4 2230,-1 1-3496,6-5 1,-4 5 0,4-5-1,-1 1 1,0-4-247,-2-2 0,-5-2 0,-5 0 0,-5-2 0,-7-2 472,-4-5 1,-10-2-1,-2 1 1,-3 3 0,-2 1-1,1 3 1,-1 0 834,0-2 1,7 4 0,2-4 0,5 5 0,4 5 0,4 4-513,4 3 0,1 2 1,1 3-1,5 2 1,7 0-1,8 2-788,4 0 1,8-4 0,1 4 0,2-3 0,-1-5 709,2-2 0,8-3 0,2 6 0</inkml:trace>
  <inkml:trace contextRef="#ctx0" brushRef="#br0">9918 18405 8384,'-12'-6'0,"1"-2"555,3 1 1,3 1-1,-2 8 1,2 2 0,5 5 978,3 3-1078,8 1 0,-3 0 0,9 1 0,1-1 0,-1-1 0,1-2-646,0-1 1,0-1 0,-5 2 0,0-3-1000,1-1 1,-8-1 0,-5-7 1536,-4-2 1,-6 1 0,5-6 0,1-1-30,1-2 1,8 3 0,5 1 0,6 3-1,9 2 1,5 1-1957,3 2 1,0 0 1636,1 0 0,10-6 0,-4-1 0</inkml:trace>
  <inkml:trace contextRef="#ctx0" brushRef="#br0">10544 17952 8248,'0'-14'791,"0"1"0,0 13 1,0 10-1,0 13-403,0 6 1,5 2 0,-1-4-1,-1 1 1,0 5 0,0 4 0,1 4-1,1-1-775,1-1 0,-3 7 0,4-6 0,1 0 0,-3-2 0,1-5 387,-3-5 0,5 7 0,-1-7 0</inkml:trace>
  <inkml:trace contextRef="#ctx0" brushRef="#br0">10504 18338 8346,'0'-13'480,"0"-6"0,2 10 0,2 0 0,6 7-287,7 7 0,-1 2 0,8 7 0,2-1 1,6 2-194,2 2 0,1 4 0,5 6 0</inkml:trace>
  <inkml:trace contextRef="#ctx0" brushRef="#br0">10797 18431 8318,'-7'-20'925,"0"0"0,5 9-325,2 2 1,-1 3-1,10 6 1,2 0-1,6 0 1,3 0-1,3 1 1,-3 2-810,0 2 1,2-1 0,-4-4-298,-2 0 1,-15 0 0,-9-1-1,-12-2 1,-5-2 0,-2 1 598,1-2 0,-4 4 0,2-2 0,4 3 0,5 2 0,6 2-484,2 1 0,11 7 0,6-2 391,15 2 0,22 9 0,12 0 0</inkml:trace>
  <inkml:trace contextRef="#ctx0" brushRef="#br0">11970 18045 8270,'6'-19'963,"-3"5"0,5 0-278,-2 3 0,0 8 1,-3 0-1,1 6 1,-1 8-310,-2 5 0,1 6 1,1 9-1,3 6 1,0 6-1,1 6 1,-1 3-973,0 1 0,3 1 0,-3-1 0,0-1 0,0-2 0,-3-4-1732,-2-5 0,-1 1 2328,0-11 0,-12 0 0,-3-4 0</inkml:trace>
  <inkml:trace contextRef="#ctx0" brushRef="#br0">11904 18405 9564,'4'-40'0,"2"1"0,0 4 0,2 5 0,0 6 0,6 7 194,2 2 0,3 6 0,-1 2 0,3 1 0,2 3 0,3 3 0,2 3-1574,0 1 1,6 6 1379,2-1 0,8 3 0,3 2 0</inkml:trace>
  <inkml:trace contextRef="#ctx0" brushRef="#br0">12517 18072 8395,'0'-18'1184,"0"0"1,0 5-316,0 7 1,0 13-1,0 14 0,0 3 1,0 1-1,0 6-678,0 6 1,0 0-1,0 6 1,0-3-1,0-3 1,0 1-1,1-1-539,4 2 0,-2-2 1,4-1-1,1-7 0,-1-4 1,2-4-587,-2-2 0,1-5 1,-4-7-1,4-3 0,-1-5 822,-2-6 1,-4-1 0,0-1 0,2-1 0,2-2 1636,-2-1 0,0 5 0,1 5-1262,5 6 0,-1 9 0,0 7 0,3 1 0,1 0 1,1 0-1,2 0-1531,3 1 1,2-5 0,5 2 0,1-4 1267,0-6 0,-2 4 0,9-4 0</inkml:trace>
  <inkml:trace contextRef="#ctx0" brushRef="#br0">12784 18258 8439,'-14'-26'513,"1"-9"0,0 6 1294,-1 10 0,8 8 0,5 13 0,7 2-2133,6 5 0,0 3 0,10 3 0,3 1 0,5 3 0,5 2 326,4 3 0,7-5 0,1 0 0</inkml:trace>
  <inkml:trace contextRef="#ctx0" brushRef="#br0">13197 18418 8259,'-5'-18'870,"1"1"0,0 6-124,4 11 0,0 2 1,0 7-1,0 1-1214,0 2 0,0-3 0,0 0 0,0 1 0,0 2 150,0 1 1,0 0-1,1 1 1,2-1-1,3 0 1,0 1-1,0-1 869,-3 0 1,0-4 0,0 0 0,0 2 95,-5 0 1,-4 1 0,-7-3 0,0-3 0,-1-2 0,1 1-2783,0-2 1,5 4 2134,4 2 0,2 3 0,2 1 0</inkml:trace>
  <inkml:trace contextRef="#ctx0" brushRef="#br0">13997 18192 12045,'0'13'0,"0"2"438,0 2 1,0 4 0,0 6 0,0 1-10,0 3 0,4-3 0,2 5 0,1-2 0,2 0 0,0-3 1,-1-3-597,-2-2 0,2-7 1,-3 2-477,-2-4 0,-2-12 0,-1-8 0,-1-10 0,-4-11 0,-3-7-1673,-4-5 2143,-2-1 0,5-4 1,2-2-1,1 0 1,3 0-1,2 5 375,1 4 0,1 1 0,4 8 0,2 4 0,2 4 0,0 3 572,1 3 1,2 5 0,1 1 0,2 2-1,3 3-353,4 2 0,-4 7 0,-3 1 1,-5 4-1,-1 2 0,0 5-522,0 1 1,-6 0 0,0-4 0,-5 1 0,-4 2-1,-1-2-188,-4-1 0,1-1 0,0-3 1,2 0-1,2-2 124,3 1 0,2-3 0,4 1 0,4-2 0,7-3 218,0-2 0,1 4 0,-1-1 0,-1 1 1,-1 0-1,-3 4-58,-5 3 0,-2 2 0,-4 0 0,-2 3 1,-7 0-1,-5 0-80,-6-3 1,-2 4 0,2 0-1,3-3 1,1-3 0,2-3-1,2-1-419,4 0 0,7-1 0,0-4 0,7 2 0,11-2 504,10-2 0,20-7 0,10-1 0</inkml:trace>
  <inkml:trace contextRef="#ctx0" brushRef="#br0">14637 18258 8374,'-14'-6'907,"1"6"0,1 2-154,3 10 1,3 7 0,6 8 0,0-2 0,0-2 0,0-2 0,2 0 0,2-2-48,5 0 0,3 4 0,1-4 0,1 0 1,0 0-1149,4-2 0,-3-4 1,1-6-1,-7-8-896,-9-11 0,-7-12 0,-11-8 1,-3-2-1,-1-5 0,1-1 1,2-3 1241,3 0 1,2 11 0,5-4 0,5 7 0,3 3 0,1 4 819,0 4 0,2 5 1,6 3-1,5 2 1,4 2-1,2 3-195,3 2 0,-1 1 0,1 1 0,0 2 0,0 3 0,-1 2 0,-2 2-277,-2 2 0,-4-3 0,-3 0 0,-2 1 0,-2 2-373,-3 1 0,-2 1 0,-1-1 0,-1-1 0,-2-2-17,-2-1 0,1 0 0,4 4 0,1 1 1,4-1-1,5 0 0,6 2 250,7 3 1,0 1 0,1 5 0,-3-2-1,-2 2 1,-3-1-41,-1 0 1,-6 2 0,-2-5 0,-2 1 0,-7-2 0,-7-1-1,-8-2-459,-10-4 1,-9 2 0,-9-7-1,-6 2 1,2-2 0,0 1-2277,2-1 0,1-2 2663,-7 3 0,8 1 0,-6 5 0</inkml:trace>
  <inkml:trace contextRef="#ctx0" brushRef="#br0">5772 19658 8118,'-13'0'0,"4"-6"0,1-3 554,2-3 0,3 5 0,8 2 0,5 4 0,7 2 0,3 5 0,3 7 0,-3 8 1,-1 6-1,-2 5 0,-2 8 0,-2 6 24,0 2 1,-1-3-1,-2-5 1,-2-1-1,-1-4 1,-1-3-1,0-6 1,-3-4-570,-1-4 1,-2-7 0,0-6-1,0-5 1,0-10-382,0-9 1,0-12-1,-2-6 1,-1-6-1,-1-6 1,-1-3 0,1 0 6,-1 3 1,1-1-1,4 6 1,0 2 0,0 7-1,1 7 581,4 4 1,-2 9-1,4 0 1,1 6-1,-1 3 1,3 3 0,2 2 244,2 1 0,-1 1 0,0 4 0,2 4 0,1 3 0,1 1 0,-4 0-269,-3 1 0,-2 0 1,2 3-1,-2 0 1,-3 0-1,-2-1 1,-1 0-248,-2 2 0,0 0 0,0-5 0,0 1 0,0-1-188,0 0 0,1-4 0,4-2 0,4 1 0,3-2 0,1 0 0,0-2 161,1 2 1,-1 1-1,0 5 1,1-1-1,-3-1 1,-2 3 0,-4 4 553,-4-1 1,-7 5 0,-6 2 0,-7 4 0,-9 3 0,-6-2-184,-8 1 0,2 0 0,-4-6 1,4-2-1,3-2 0,4-1 0,4-2-1442,4-2 1,8 2-1,5-9 1,14 1-4350,14-4 3607,11-2 1895,25-14 0,3-3 0,11-12 0</inkml:trace>
  <inkml:trace contextRef="#ctx0" brushRef="#br0">6452 20031 8118,'-14'-12'672,"7"3"0,1-10 1,8 5 4582,2 1-4496,3 6 1,8-5-1,3 3 1,4-3-1,5-1 1,3 1 0,2 2-738,2 1 1,-4 1 0,-1-2 0,-5 3 0,-6 1-550,-3 3 0,-9 1 0,-9 2 0,-12 0 0,-12 2 0,-5 2 489,-5 5 1,-2 7 0,1 2 0,4-2 0,5-1 0,7-2 0,3 1 638,3-1 0,7 0 0,4 1 0,5-1 0,6 0 0,8-1-1429,6-3 0,10 1 0,4-5 1,3-2-1,6-2 0,1-1-888,2 0 1,5 0-1,-4-1 1,-1-2 1715,-6-2 0,0-11 0,-6 1 0</inkml:trace>
  <inkml:trace contextRef="#ctx0" brushRef="#br0">7012 19991 9389,'-9'0'2326,"0"0"0,6 6 0,-3 1 0,2 2-1425,-1 0 0,-4-5 1,3 4-1,0-1 1,-1-1-1,0 1-2941,-4 1 1,4-5 0,-2 1-3,-1-2 1,5-2 0,5 0-1,7-2 1558,5-2 1,2-2-1,-1-5 1,2 3-1,1-4 1,3-3-1,2-4 484,3-2 0,1-1 0,2-5 0</inkml:trace>
  <inkml:trace contextRef="#ctx0" brushRef="#br0">7412 19551 8118,'7'-13'1335,"-3"-1"0,2 5-627,-1 1 1,-1 6 0,-2 2-1,1 9 1,1 7 0,-1 8 0,-1 6-446,-2 5 1,0 4 0,0 2-1,0 2 1,0 3 0,0 0-1,1-2 1,2-4-2057,1-3 1,5-4 0,-4-1 0,-2-6 1792,-2-6 0,-1-8 0,0-6 0</inkml:trace>
  <inkml:trace contextRef="#ctx0" brushRef="#br0">7425 19924 8118,'-5'-27'758,"1"1"0,0 1 0,4 2 0,0 6-427,0 2 0,1 3 0,3 2 0,5 2 0,5 2 1,3 3-1,9 2 0,6 2-3332,8 4 1,5-4 3000,-1 4 0,9-10 0,8-2 0</inkml:trace>
  <inkml:trace contextRef="#ctx0" brushRef="#br0">8451 19684 8118,'6'2'1121,"-6"2"0,-7 7-310,-5 5 1,-1 6 0,1 9 0,1 5 0,3 2 0,-1 2 0,0 0-221,0 0 0,6-6 0,-2-3 0,4-3 0,1-1 0,0-2-822,0-3 0,1-2 0,4-8 0,4-4 0,1-5-240,-1-6 0,-3-8 0,-6-9 1,0-2-1,0-5 0,0-4 1,0-3 1,4 0 0,2-3 0,0 3 0,2 2-1,-1 2 618,3 2 1,1 7 0,-1 5 0,-1 4 2074,1 3 0,1 8 0,-2 1-1695,-5 7 0,-8 3 0,-5 2 0,-3-1 0,-1 0-157,-1 0 1,1-1-615,0 3 1,4-1-1,1-1 1,2-2-1594,3 1 0,5 2 1,7 0-1,10-3 1,8-5 125,4-3 1,10-1-1,1-1 1710,4-3 0,-3-10 0,3-7 0</inkml:trace>
  <inkml:trace contextRef="#ctx0" brushRef="#br0">8825 19844 8118,'-14'0'991,"1"0"1,4 5-1,2 1 1,-1-1-1,2 3 428,0-1 0,3-2 0,8 2 0,4 0 0,4-1-1024,5 0 1,-3-1 0,2-5 0,-2 0-1,-1-2 1,-3-2-865,-2-5 0,-3-3 1,-6-1-1,-1-1 1,-5 3-1,-6 0 1,-6 4-1,-3-1-365,-2 1 0,3 4 1,3-1-1,2 2 466,2 2 0,7 0 1,7 0-1,10 0 0,9 0 1,8 0-1,9-1-448,3-4 1,3 2-1,0-4 1,3-1 0,-1 1 815,-4-3 0,8-8 0,-8-3 0</inkml:trace>
  <inkml:trace contextRef="#ctx0" brushRef="#br0">9398 19751 8881,'-14'7'0,"1"-1"0,0-1 0,-1-1 0,1-1 0,-2-1 0,-1-2 1116,-2 0 1,0 0 0,5 0 0,0 0 0,-1 1 0,1 2 0,-2 1 0,1 1-706,0 1 1,-2-5 0,8 5 0,0 0 0,0 3 0,2 3-1153,3 1 1,3 0 0,3 1-1,5-2 1,2-2 0,5-3 0,0-1-915,-1-3 1,6 3 0,0-1 0,0-4 820,-7-4 0,-6 0 650,-7-6 1,6 6 0,3-1 183,3 2 0,7 2 0,4 0 0,2 0 0,1 0 0</inkml:trace>
  <inkml:trace contextRef="#ctx0" brushRef="#br0">9731 19831 7188,'-25'-5'-308,"3"1"0,-2-1 0,6 5 0,2 0 3569,1 0 0,3 2-2321,3 2 1,5-2 0,8 4-1,5-2 1,3 1-898,1-2 0,-4 0 1,0 0-1,0 3 1,0-1-1,-2 3 1,1-1-444,-1 4 0,-4 0 0,2 3 0,-4 1 0,-2 1 0,-4 2 463,-4-2 1,-7 0 0,-3 1 0,-1-1 0,0-3 0,0-3-100,1 1 0,6-4 0,8 1 1,10-2-2467,14-3 1,14-9 2501,16-8 0,-1-5 0,12-8 0</inkml:trace>
  <inkml:trace contextRef="#ctx0" brushRef="#br0">10118 19884 8118,'-21'-6'934,"3"-3"1,8 3 717,1 2 1,6 4 0,0 4-2015,6 5 1,6 2 0,7-1-1,2-3 1,0-1 0,-1-3-4803,1-1 5164,0-2 0,-5 0 0,1 0 0</inkml:trace>
  <inkml:trace contextRef="#ctx0" brushRef="#br0">10078 19711 9104,'-14'-19'326,"1"-4"1,4 4 0,2 0-1,1 1-63,3 0 1,1 1-1,4 3 1,2 1 0,7 0-1,3-1 1,6 2 0,2 2-873,6 1 1,-1 5 0,7-4 0,1 2 608,5 3 0,3-4 0,-3 0 0</inkml:trace>
  <inkml:trace contextRef="#ctx0" brushRef="#br0">10478 19564 10760,'-8'18'0,"-4"1"0,-4 1 0,0 0 0,1 0 0,2-1 0,1-1 0,1-1 1108,2 1 0,6 0 1,-2-3-1,0 1 1,1 2-1,1-2 1,1-1-1,2-2-730,0 0 1,2-1-1079,2-3 1,-2-9-1,4-9 1,-2-3-1,0-1 1,1 0-72,1-1 0,-5 6 1093,4-1 0,-4 7 0,1 1 1,1 5-1,1 4-191,-1 2 0,4-3 1,2 2-1,3 0 1,2-1-1,0-3 1,6 0-777,6-1 0,2 1 1,8-5-1,1-2 1,1-4 644,2-7 0,0-6 0,0-8 0</inkml:trace>
  <inkml:trace contextRef="#ctx0" brushRef="#br0">10877 19631 8118,'-22'7'809,"1"-1"1,2 0-1,3 3-218,1 3 0,3 1 0,3 1 1,5-1-266,2 0 0,2 5 1,3 1-1,6 0 1,9 1-1,6-5 0,2-4 1,1-3-863,0-2 0,-7-2 1,-2-4-1,-3 0 356,-2 0 0,-7 0 0,-7-1 1,-10-2-1,-6-2 0,-4 2 785,-3 2 0,1 1 0,-1 1 0,3 2 0,2 3 0,4 2 1,3 2-485,3 2 1,6 1 0,0 2 0,8 1 0,8 3 0,11 1-2891,10-1 0,10 0 2769,19-1 0,-1-9 0,10 3 0</inkml:trace>
  <inkml:trace contextRef="#ctx0" brushRef="#br0">12077 19684 8118,'-6'-13'0,"-3"1"972,-3 3 1,4 3 0,-1 5 0,-2-2-278,-1-2 0,4 1 0,-1 4 0,-2 1 1,-2 2-1,-3 3 0,-2 0-417,2 0 0,-1 4 0,1-1 0,-2 3 0,2 2 0,1-1 0,3 2-466,3 2 1,-1-2 0,6 5 0,1-3 0,4 1 0,7-2-416,5-1 0,3-2 1,-1-1-1,0-1 0,0-4 501,-4-1 0,-3 0 1,-4-3-1,-10 1 1,-8 1 453,-9 1 0,-3-3 0,-4 4 0,-3 0 0,1 1 0,-1 2-732,4 2 0,6-3 0,6 0 0,3 1 1,7 2-1,10 1-1416,13 1 0,17-7 0,19-2 1796,8-4 0,3-7 0,9-1 0</inkml:trace>
  <inkml:trace contextRef="#ctx0" brushRef="#br0">12224 19857 8978,'-25'0'0,"1"2"0,3 2 0,2 5 0,3 3 553,1 1 0,7 1 0,4-1 0,4 0 0,6 1 0,7-2 1,9-4-615,8-3 0,6-4 0,8-1 0,5-1 1,1-4-1,1-5 0,-5-6 0,-4-8 61,-3-5 0,-2-6 0,3-5 0</inkml:trace>
  <inkml:trace contextRef="#ctx0" brushRef="#br0">12610 19511 8118,'-13'0'955,"4"6"1,2 3-1,-1 3-502,1 1 1,-1 0-1,-2 1 1,1 0 0,0 3-1,0 0 1,2 1-1,0 0 1,1 0 0,0 0-350,3 1 1,1-4 0,2 4 0,0-1-1,2 1 1,2 2 0,7 1-1080,5-1 1,5-2-1,4-6 1,-1-1-1,-4-3 1,0-5 0,-4-2-454,-1-2 0,-4-2 4139,-2-2 645,-3 2 1,-10-5-2881,-1 3 0,2 2 1,8-1-1,5 5 0,5 2 1,6-1-275,4-2 0,-1-2 0,7-2 0,-3-3 1,-3 0-1,-1-1-1597,-2-1 0,-7 4 0,0-3 0,-6-1 1171,-4 1 1,-2 2-1,-7-2 1,-5 1-1,-3 3 1,-1 3 1290,0 4 1,4-1-1,1 6 1,2 2-645,3 0 0,3 3 0,3-1 1,5 0-1,4-1 0,7-1-545,5-2 1,8-6 0,4 1 0,2-3 0,4-2 0,2-3-434,5-5 0,-3-8 0,-2 0 0,-4-1 0,-3-1 1,-3-4-1,-2-2 156,-7-1 0,-5-1 0,-6-1 0,-1-2 0,-1-1 1,-2 1 808,-1 2 0,-6 8 1,2 0-1,-4 3 1,-2-1 613,-4 1 0,2 9 0,-6 3 0,-1 5 0,0 5-1035,1 3 0,1 4 0,5 2 0,-1 0 0,1 3 0,1 2-352,2 2 0,0-5 0,0 3 0,0-1 0,2 0 0,4-2-187,7-1 0,1-6 0,5-2 0,-1-1 0,-1-3 0,0-3 0,-1-6 470,2-7 0,-2-3 1,5-10-1,-2-5 0,-1-4 1,1-8 748,3-3 1,-1-7-1,0-7 1,-2 1 0,-3 1-1,-1 6 152,-2 7 1,-1 11 0,-3 7-1,-4 8 1,-5 5-1041,-5 5 0,-2 17 0,-5 14 0,1 11 0,3 8 0,-1 5-115,1 3 1,2 10 0,6-6-1,0 2 1,2 0 0,2-3 0,7-2-111,5-1 0,5-12 0,4-1 1,0-8-1,-1-8 0,1-6 221,-1-8 0,-1-5 0,4-1 0,0-1 0,-2-4 0,-3-5 0,-4-5 489,-3-3 1,-2-4 0,0 3 0,-1 0 0,-1-2 0,-4 2 1329,-1-1 0,-2 7 0,-2 6 1,1-1-1276,1 1 0,1 5 1,-7 2-1,-1 8 0,-1 5 1,-1 3-1182,-1 2 1,5 6 0,-4-2 0,5 3 0,5 2 0,4-2 0,4-3-99,5-4 1,-2-3 0,6-2-1,2-1 1,1-2 957,2-1 0,0 0 0,-1 4 0</inkml:trace>
  <inkml:trace contextRef="#ctx0" brushRef="#br0">2159 10089 28445,'-20'-20'-2048,"-4"1"0,6-5 0,2 4 1074,1 0 0,6 4 0,0 6 1032,-1 1 0,-3 6 1,-4 0-1,0 6 1,-1 6-1,-1 6 1,-2 5-1,-1 9 1,1 5-1,0 9 1,2 7-1,0 8-417,2 2 0,8 3 0,7 2 0,4-3 1,9-6-1,7-5 0,7-9 0,7-5 0,7-7 1,7-6 933,4-6 0,1-10 0,0-5 0,4-6 0,0-7 1,-2-6-1,-5-6-24,-8-4 1,-3-6 0,-11-4 0,-5-2-1,-6-4 1,-6 1-872,-5 1 1,-19-2 0,-8 11 0,-10 2 0,-7 2 0,-4 6-877,-4 8 0,1 6 0,0 8 0,5 5 1480,5 7 0,7 7 1,-2 6-1</inkml:trace>
  <inkml:trace contextRef="#ctx0" brushRef="#br0">2080 11515 11595,'-12'-37'0,"3"-2"0,4 4 1320,4 6 0,1 18-1682,0 15 0,-2 8 1,-2 13-1,-3 0 1,-2 5-1,0 1 0,0 3 1,1 0-690,4 3 0,-2 5 1066,2-2 1,-1 2 0,5-7 0</inkml:trace>
  <inkml:trace contextRef="#ctx0" brushRef="#br0">2146 12128 24331,'-25'1'0,"3"4"-675,4 4 0,3 8 0,2 7 0,0 4-383,-1 3 1,2 0 0,2-6 681,1-2 0,6 2 1,-3-4-1</inkml:trace>
  <inkml:trace contextRef="#ctx0" brushRef="#br0">2199 12528 28147,'-20'-11'-1417,"2"-2"0,5 5 1,2 13-26,2 11 0,0 8 1,-2 4-1,0 3 883,2 5 1,1 2-1,-6 2 1</inkml:trace>
  <inkml:trace contextRef="#ctx0" brushRef="#br0">2186 13074 27642,'-25'-15'-1149,"3"-3"1,4 5 0,8 15 0,1 9-1255,-2 10 0,0 6 2061,-3 4 1,-11 9 0,-3 7 0</inkml:trace>
  <inkml:trace contextRef="#ctx0" brushRef="#br0">1640 13980 27509,'0'-13'-2318,"0"0"0,0 7 1,0 6-1,0 7 2148,0 5 1,0 1 0,0 1 0,0-1 0,0 2 0,0 1-25,0 2 1,-6 5 0,-3 1 0,-3 6 0,-3 8 0,-3 7 0,-4 8-718,-3 6 1,6-10 0,5 6 802,8-11 1,-1-7-1,0-10 1</inkml:trace>
  <inkml:trace contextRef="#ctx0" brushRef="#br0">2226 14034 31116,'0'-26'-2347,"0"4"0,0 10 1,0 12-1,0 9 2033,0 7 0,0 5 0,0 6 0,0-1 0,0 1 0,0 0 0,0-1 163,0 1 0,2-2 0,2-3 0,6-4 1,8-4-1,9-6 992,7-3 1,10-5 0,5-5 0,3-5 0,0-6 0,-3-8 1565,-5-5-2366,-8 0 0,-8-8 0,-9 5 0,-4-1 0,-8 2 0,-5 4-572,-7 4 0,-18 8 0,-17 2 1,-14 8-1,-14 8 0,31 1 1,-1 1 593,-2 1 0,0 0 0,-34 7 0,1 1 0</inkml:trace>
  <inkml:trace contextRef="#ctx0" brushRef="#br0">3093 10435 28154,'3'-29'-974,"5"-7"1,12-10 0,14 2 0,1 1 0,4 1 0,-4 4 960,-1 2 0,-4 4 0,-6 6 1,-4 3-1,1 2 0,-2 0 1,1 2-368,-4 0 1,-1 1 0,-2 6 0,1 3 0,-1 5 324,0 2 1,0 4-1,2 2 1,2 5 0,2 5-1,0 3-67,0 6 1,5 6-1,0 2 1,4 0-1,4 2 1,3 1 0,2 2 129,1-1 0,7 5 0,-3 4 0,0 1 0,-4-1 0,-1 2-908,-4 2 1,-9 0 268,-6 6 0,-10-7 0,-2-1 0</inkml:trace>
  <inkml:trace contextRef="#ctx0" brushRef="#br0">3932 10568 11919,'-20'-32'0,"3"5"-567,7 8 0,6 6 1,8 7-1,5 13 1,3 18-1,0 20 370,-4 14 0,6 5 0,-8-27 1,0 3-1,2 1 0,1 1 0,1 3 1,0 1-1,0 5 0,0 2 296,1 4 1,-1 0 0,-1-2-1,-2 0 1,2 5 0,0 1-1,-1 2 1,-1 1 0,0 0 0,-1 0-1,1 2 1,0 0 0,-1-4-1,1 0 1,0 0 0,-1-1-57,1-3 1,0-1 0,0-5-1,0-2 1,1 1 0,-1-1 0,1-3-1,-1-2 1,-1-3 0,0 0 0,-1 0-1,0-1 1,0 1 0,-1-1 0,0 2-1,0 0-128,-1 1 1,0-1-1,-1 0 1,0 0 0,-2 3-1,0 0 1,-1 3 0,1 0-1,-2 2 1,1 0 0,-2 2-1,0 1 404,-1-2 0,0-1 1,0 0-1,-1-2 1,-1-5-1,-1-1 0,0-3 1,1 0-1,-8 31 1,1-7-1,0-10 85,-1-8 1,2-4-1,2-16 1,3-5-1,-1-6 521,1-6 1,2-6-1,-3-12 1,-1-7-1,0-5 1,1-1 0,1-2-761,0-1 1,2-2 0,-4 1 0,0-1 0,0 2 0,2 3 0,1 4-1759,3 3 0,-3 6 0,2 3 0,1 5 1504,1 7 0,5 4 1,5 5-1,5 3 0,3 2 1,5 4 702,6 3 0,7-10 1,9 6-1,3-9 0,1-5 1,5-4-1,3-4 1160,3-1-1317,5 6 0,-2-4 1,6 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5679 5571 30558,'-14'-5'-283,"1"1"1,0-1-1,-1 5 1,2-1 2918,4-3-2629,8 2 0,3-4 0,5 6 0,3 0 0,1 0 0,1 0 654,0 0-661,1 0 0,-1 0 0,0 2 0,1 1 0,-1 2 0,2 1 0,3 0 0,4-3 0,-3 5 0,6-7 0,-3 4 0,4-2 0,2 0 0,1 1 0,2-1 0,5-2 0,-3-1 0,-1 0 0,2 0 0,-1 2 0,1 1 0,0 1 0,-3 2 0,3-3 0,-1 3 0,-4 0 0,-1 0 0,-1-2 0,0 2 0,-1-4 0,1 4 0,0-2 0,-2 2 0,-1 0 0,-2 0 0,0-2 0,5-2 0,-2 1 0,-1 1 0,-2 1 0,2-1 0,1 1 0,1-1 0,3-2 0,0 0 0,2 3 0,0-2 0,0-2 0,1-1 0,-1 5 0,-3-1 0,1-1 0,3-1 0,-3-1 0,-1 2 0,-1 2 0,0-1 0,-1-4 0,1 1 0,-2 2 0,-1 2 0,-2-2 0,-1 0 0,2 0 0,0 1 0,0-1 0,3-1 0,0-2 0,1 0 0,4 0 0,2 0 0,1 0 0,3 0 0,1 0 0,2 0 0,0 0 0,-3 0 0,0 0 0,2 0 0,-4 0 0,-1-2 0,-4-1 0,-2-1 0,-1-1 0,-1 5 0,1 0 0,0 0 0,-2 0 0,-3 0 0,3 0 0,-2 0 0,2 0 0,1 0 0,1 0 0,1 0 0,3 0 0,-1 0 0,5 0 0,2 0 0,2 0 0,1 0 0,-2 0 0,-2 0 0,7 0 0,-5-1 0,1-2 0,0-2 0,-1 2 0,1 2 0,2 0 0,-8-2 0,-1-2 0,1 2 0,-4 2 0,1 1 0,1 0 0,-3-5 0,3 1 0,-1 1 0,0 1 0,1 2 0,-2 0 0,-1 0 0,-1 0 0,0-1 0,-1-2 0,1-2 0,0 3 0,-1 0 0,1 2 0,0-1 0,-1-2 0,3-2 0,0 2 0,2 2 0,-1 1 0,-2-2 0,-1-1 0,1-1 0,0 1 0,0 1 0,-3 2 0,0 0 0,1 0 0,0 0 0,1 0 0,0 0 0,-2 0 0,-1 0 0,-2 0 0,-2 0 0,4 0 0,-2 0 0,1 0 0,-1 0 0,0 0 0,0 0 0,5 0 0,0 0 0,-1 0 0,1 0 0,0 0 0,-1 0 0,1-1 0,0-2 0,-2-2 0,-2 3 0,0 0 0,0 1 0,3-4 0,-1 4 0,-2-4 0,0 4 0,-1 1 0,0 0 0,0 0 0,0 0 0,4 0 0,-3 0 0,-2 0 0,0 0 0,-2 0 0,0 0 0,4 0 0,-4 0 0,2 0 0,2 0 0,2 0 0,2 0 0,0 0 0,-1 0 0,1 0 0,0-2 0,-1-1 0,3-1 0,0 1 0,2 1 0,0 2 0,-4 0 0,0 0 0,-1 0 0,1 0 0,0 0 0,-1 0 0,1 2 0,-2 1 0,-1 1 0,-3-1 0,-1-1 0,1-2 0,-3 0 0,3 0 0,-1 0 0,0 0 0,0 0 0,1 0 0,3 0 0,1 0 0,2 0 0,-1 0 0,2 0 0,2 0 0,1 0 0,5 0 0,-4 0 0,1 0 0,1 0 0,-2 0 0,1 1 0,-3 4 0,-1-4 0,1 4 0,1-4 0,-3-1 0,-3 0 0,-2 0 0,0 0 0,1 0 0,0 0 0,-2 0 0,2 0 0,1-1 0,3-2 0,3-2 0,-1 1 0,5 2 0,2-1 0,0-1 0,2-1 0,1-1 0,-3 5 0,7-3 0,-2 1 0,-4 0 0,-1-2 0,-3 1 0,-1-2 0,-2 4 0,-3-4 0,2 2 0,1-2 0,-2 0 0,0-1 0,-3-1 0,5 4 0,0-4 0,-1 1 0,-2 0 0,0-2 0,2 0 0,1 0 0,5 2 0,-4-4 0,2 4 0,2-1 0,-2 3 0,-2-3 0,1 1 0,-5-1 0,2-2 0,-5 1 0,-4 0 0,-2 0 0,-3 0 0,-1-1 0,-3-2 0,-2-1 0,-1 0 0,0-1 0,0-1 0,0-2 0,-2 0 0,4-3 0,-2-1 0,-1 2 0,1-2 0,-1 2-3,-2-1 0,3 1 0,-5 3 0,0-2 0,1 2 0,-1 1 0,-1 2-546,-1-1 0,-1 2 0,2 2 0,2 1 0,-2-1 0,-3-2 0,-5 0 165,-4 3 0,-3-3 1,-2 4-1,-4-4 1,-4 0-1,-4 1 1,0 3 330,-1-3 1,0-1 0,1 1-1,1 0 1,1 2 0,2 0-1,-1 1 344,3-1 1,-5 4 0,4-2 0,-1-1 0,-1 1 0,0-2 1185,-3 2-1113,0-5 1,-5 6-1,0-4 1,0 1 0,-4-2-1,-2 1-150,-1 1 0,-9-3 1,7 5-1,-2-1 1,-1 2-1,0 1 1,-6-3-215,-7 1 0,7-1 0,-10 5 0,4-1 0,6 0 0,2-1 0,5 1 0,5 1 0,-1-3 0,4 1 0,0 1 0,1-1 0,2-1 0,0-1 0,-6 3 0,1-4 0,-2 1 0,-2 1 0,-2-1 0,-2 1 0,-5 0 0,-4-5 0,-4 4 0,-2-1 0,-2 4 0,-2 1 0,-2 0 0,-2-1 0,2-1 0,1 5 0,3 0 0,2 0 0,4 0 0,3 0 0,4 0 0,-3 0 0,4 0 0,-2 0 0,0 0 0,0 0 0,0 0 0,-1 0 0,0 0 0,-2 0 0,0 0 0,-3 0 0,0 0 0,1 0 0,0-1 0,1-4 0,-5 4 0,0-4 0,2 4 0,1 1 0,2 0 0,0 0 0,-1 0 0,1 0 0,1 0 0,2 0 0,4 0 0,1 0 0,2 0 0,5 0 0,-12 0 0,5 0 0,2 0 0,2 0 0,1 0 0,0 0 0,-5 0 0,1 0 0,1 0 0,0 0 0,0 0 0,-1 0 0,1 0 0,-3 0 0,1 0 0,1 0 0,-1 0 0,1 0 0,1 0 0,2 0 0,-4 1 0,1 2 0,-1 2 0,-1-2 0,-1-2 0,0-1 0,1 5 0,4-1 0,-1-1 0,-3-1 0,0-2 0,0 0 0,4 0 0,-1 0 0,0 0 0,-2 0 0,2 0 0,2 0 0,2 0 0,4 0 0,-2 0 0,4 0 0,-1 0 0,-2 0 0,1 0 0,-1 0 0,2 4 0,-4 0 0,1-1 0,-3-1 0,1-2 0,-2 1 0,-1 4 0,2-4 0,-6 4 0,3-4 0,5-1 0,-1 0 0,1 0 0,-2 0 0,0 0 0,1 0 0,2 0 0,2 0 0,-1 0 0,2 0 0,-3 2 0,5 1 0,-1 1 0,-1-1 0,1 0 0,-1 0 0,0 1 0,3 1 0,-3-4 0,0 2 0,1 2 0,1-2 0,2 0 0,2 1 0,-3-2 0,0 2 0,1-2 0,2-1 0,2 2 0,-1 1 0,2 1 0,1-5 0,2 0 0,-2 1 0,-1 2 0,-2 2 0,1-2 0,-3 3 0,0 0 0,-4-1 0,-1 3 0,-3-1 0,0 4 0,2 0 0,-4 3 0,3-1 0,-2 2 0,-2 1 0,0 2 0,0 0 0,0 1 0,4-4 0,2 4 0,2-1 0,2 0 0,2-1 0,3 1-209,3 0 1,-2 1 0,5-3 0,1 4 0,0-1 0,5 2 0,-1-1-154,4 4 0,4 1 0,-1 0 1,1 1-1,3-3 0,4 3 0,8-3 120,9 2 1,3-1-1,5 0 1,7-2-1,6 0 1,3 0-26,3 1 0,5-3 0,-2 4 0,1-2 0,-2 2 0,-1 0 0,-2-1-1480,2 0 1,-9-1 0,2 3 1571,-5-3 0,-3 9 1,-4-3-1</inkml:trace>
  <inkml:trace contextRef="#ctx0" brushRef="#br0">3666 14433 10920,'0'-13'-1145,"0"0"1184,0-1 1,1 2-1,2 2 1,3 3 1052,2 1 0,0 3 0,6 9 0,-2 6 1,-2 4-1,-3 3 0,1 2 0,-2 4 1,0 3 246,-3 6 0,0 2 1,0 2-1,1-1 1,-1 3-1,-2 0 1,-1 3-1350,0-1 0,-1 1 0,-2-2 1,-1 1-1,1-4 0,1 1 0,1-2 1,-2-2-1,-2-4 1,1-4 0,4-3-1,0-4 1,0 0 0,0-4-209,0-1 0,0-6 0,1-4-2240,4-3 0,7-11 1,8-15-1,4-5 1326,4-7 0,8-14 0,-2-5 0</inkml:trace>
  <inkml:trace contextRef="#ctx0" brushRef="#br0">4346 14353 8320,'-2'-22'0,"-1"3"1142,-1 9 1,-1 8 0,5 15-1,0 1 1,2-1 261,2 0 0,-1 7 0,5 3 1,-1 8-1,-1 8 0,1 5 1,-1 4-604,0 2 0,-1-3 1,-5 1-1,0-1 0,0-1 1,0 1-802,0 1 0,-5-1 0,-1 4 0,0-5 0,0-4 0,3-5 0,2-2-3277,1-6 0,0-2 0,0-5 1447,0-4 1,12-15 0,3-5 0</inkml:trace>
  <inkml:trace contextRef="#ctx0" brushRef="#br0">5372 14766 8101,'7'-5'3552,"-1"3"-2558,-6-4 0,0 5 0,-1-2 0,-4-2-185,-3 2 0,0-3 0,-1 2 0,-3 1 1,-2 2-1,-4 2 112,2 3 0,-4 1 0,3 7 0,0 5 0,4 6 1,3 5-1,2 1-632,2 4 1,2-3 0,5 5 0,4 1 0,4-1 0,4-1-620,5-1 0,-4-2 0,4-6 1,-1-3-1,-1-4 0,2-5-2947,-2-4 0,3-3 0,0-6 2764,2 0 0,1 0 1,5 0-1</inkml:trace>
  <inkml:trace contextRef="#ctx0" brushRef="#br0">5719 14860 9987,'0'13'1613,"4"5"0,1 0 0,-1-2-1302,2-1 1,0 3 0,4-1-1,-1 0 1,3-3 0,3-2 0,3-1-1,-1-4-539,3-1 0,-4-2 0,5-5 0,-1-4 0,0-5 0,-1-6-318,-3-6 0,-1-2 0,-3 0 0,-3 3 1,-3 2-1,-2 3 1327,0 1 0,1 6 1,-7 2-1,-2 2 1,-3 8-1,-2 9 513,0 9 1,0 9 0,-4 4-1,1 3 1,1 4 0,2 1 0,-1 0-991,-2 3 1,3-4-1,2 4 1,0-4-1,1-2 1,0-2 0,3-5-2763,1-4 0,2 1 1,0-12-1,2 0 2091,2-3 1,15-6 0,10-2 0</inkml:trace>
  <inkml:trace contextRef="#ctx0" brushRef="#br0">6425 14873 10735,'-13'-24'1469,"-1"7"1,1 5-1,1 13-849,3 4 1,-2-2 0,2 7 0,-2 5 0,1 4 0,3 5 0,-1 1 560,1 3 0,4 2 0,-2-2 1,4 0-1,1 2 0,1-4-1777,4-1 1,2-2 0,8-10 0,1-1 0,5-3 0,3-5 0,4-2-980,0-2 0,5-12 1,-1-6-1,1-7 0,1-6 1575,0-5 0,7-8 0,7-4 0</inkml:trace>
  <inkml:trace contextRef="#ctx0" brushRef="#br0">7078 14300 8101,'-13'-19'0,"0"5"1979,-1 9 1,2 10-1,2 10 1,1 9-919,-1 6 0,-2 5 1,-1 1-1,-1 5 1,1 9-1,0 4 1,-1 2-1,1 0-487,0 2 0,-1 1 0,3-2 0,0 0 0,4-2 0,-1-3-1906,1-3 0,0-6 0,-2 1 0,4-4 0,4-4 1332,1-5 0,0-9 0,0-3 0</inkml:trace>
  <inkml:trace contextRef="#ctx0" brushRef="#br0">7118 14873 9197,'-1'-40'4395,"-4"9"1,4 16-3384,-4 15 0,4 2 1,1 7-1,1 1 0,4 2 1,4 1-1,3 0-1167,1 1 0,0-1 0,1-1-1346,-1-3 1,-6-5 0,-2-8 0,-5-5 1988,-5-3 0,2 3 1,-5 2-1,-1-1 0,0 2 1,1-1-1,1 1 0,0 2 327,-4 5 0,5 5 0,2 7 0,2 1 1,1 1-1,-2 2 0,-2 6-984,2 2 0,2 1 1,1 0-1,0-3 1,1-1-1,2 1-9662,2-3 9414,11 0 1,-1-7 0,12 0 0</inkml:trace>
  <inkml:trace contextRef="#ctx0" brushRef="#br0">7638 14766 8034,'5'-26'459,"-1"-1"0,2 12 0,-2 6 945,5 7 0,-1 2 0,-1 1 1,1 3-1,-1 5 0,2 3 1,0 2-688,0-1 1,-5 5 0,3 1 0,1 0 0,-2 2 0,0-2 0,-3 2-280,-2 0 1,4-4 0,-1 4 0,-1-2-1,-2-1-572,-1 1 1,0-4 0,0 3 0,0-3 0,0-2 0,0 0-752,0 1 1,0-5 0,0-1 0,0 3 0,0 2 0,-1 3 884,-3 2 0,-10 6 0,-7-3 0</inkml:trace>
  <inkml:trace contextRef="#ctx0" brushRef="#br0">3626 15699 9236,'-36'-4'0,"-1"0"0,3 1 744,5 1 1,0 4 0,12 1 0,2 2 65,4 3 1,3-4-1,8 4 1,7-2 0,8-3-282,7-2 1,11-1 0,7 0 0,8-1 0,9-2 0,8-5-192,9-4 1,-35 7-1,0 0 1,7-4 0,2 0-1,1 1 1,1 1 0,2 1-1,1-1 1,4 0 0,0 1-88,5-1 1,1 0 0,-2 3 0,2 0 0,5-1 0,2 1 0,0-1 0,0 1 0,1 0-1,1 0 1,1 1 0,0 0 0,1 1 0,0 0-192,-23 1 0,0-1 0,0 1 0,1-1 0,0 0 1,-1 1-1,24 1 0,0 0 0,0 0 0,0 0 0,-2 0 1,0-1-1,-1-1 0,-1 1-60,-2-1 0,1-1 0,1 1 0,0 0 0,-1 1 0,-1 0 0,0 0 0,0-1 0,0 0 0,0-2 0,-3 1 0,-1-1 0,-1-1 0,0 0 0,3 1 0,-1 0 0,-7 1 0,-1-1 0,-2 1 0,-1 0 0,0 1 0,-2-1 0,-1 1 0,-1 0 0,-2 0 0,1 0 30,-3 0 0,-1 1 0,-4 0 0,-1 0 0,-1 1 0,-1-1 0,29-2 0,-9-2 0,-4 1-30,-2-2 0,-7 3 0,-5-4 0,-5-1 0,-5 2 0,-6-1 0,-5 1-2727,-6 0 0,-3-3 2727,-7 5 0,-7-1 0,-15 5 0,-2 0 0</inkml:trace>
  <inkml:trace contextRef="#ctx0" brushRef="#br0">21582 7530 27347,'0'-13'-2458,"1"1"0,2 1 1,3 4-1,0-1 2191,0 1 1,-3 4 0,-8-1-1,-4 2 994,-2 2 1,-3 0-1,1 2 1,0 1-1,-1 3 1,1 1 0,0 3-1,-2 2 1,-2 2-436,0-1 0,-1 6 0,5 3 0,1 3 0,3 2 0,4 0 0,5-1 48,5 1 0,5 0 1,11-1-1,7 0 0,5-3 1,4-2-1,1-3-70,2-6 1,0-5 0,0-7 0,-1 0-1,-4-3 1,-4-4-496,-3-7 0,-7-9 0,-5-3 0,-5-5 0,-7-3 0,-4-3 0,-7-1-1908,-11-2 1816,-3 6 0,-17 3 1,2 7-1,-1 3 0,2 3 1,4 7-168,3 5 1,5 4 0,4 5 0,3 5 0,5 8 22,4 8 1,8 5 0,7 11-1</inkml:trace>
  <inkml:trace contextRef="#ctx0" brushRef="#br0">17183 9422 31337,'1'-13'-9831,"3"0"9847,-2-1 0,4 8 0,-6 6 0,0 8 1,0 5-1,0 3 0,0 4 0,0 0 1,0 4-1,1 1 611,4 2 0,-2-3 0,4-1 0,1 4 1,-2-2-1,1 3 0,-1-1-792,0 3 1,3-1-1,-3-2 1,0-2-1,1 0 1,0-1 87,4 0 1,1 4 170,1-6 0,6 3 0,2 2 0</inkml:trace>
  <inkml:trace contextRef="#ctx0" brushRef="#br0">21768 9436 26558,'-18'-6'0,"1"-3"0,0-2 631,2 3 1,10 3 0,5 8-1,8 2 1,9-1-124,5 2 1,3-3-1,3 6 1,2 0-1,2 0 1,0-1-509,-4 3 0,1 1 0,-8 1 0,0 0 0,-3 1 0,-5-1 0,-4 2-433,-5 2 0,-2 0 1,-4 4-1,-4-2 1,-6-3-1,-5 0 1,-4 1 164,-3 0 0,1 1 0,0-4 0,6-1 0,2 0 0,3 0 825,3 1 1,3-1-1,8 0 1,2 1-1,6-1 1,7 0-397,5 1 0,13-1 1,7 0-1,4-1 0,4-1 1,2-2-1,3-1 1,0 1-899,-2 0 0,6-4 0,-8 4 0,-3-1 809,0 0 1,2 4 0,-2-5 0</inkml:trace>
  <inkml:trace contextRef="#ctx0" brushRef="#br0">17249 11901 10155,'9'-13'-225,"0"0"0,-5 4 320,5 0 0,-4 6 1,2-3-1,-1 0 1,-3-3-1,-1-3 1,-4 0-1,-1 2 1,-3 3 1584,-1 1 0,4 0 0,-3 3 0,1-3-732,1-2 1,0 7 0,4 2-1,0 11-728,0 9 0,-5-2 0,1-1 0,-1-2 1,1 1-1,-1 2 0,2 2 122,2 2 1,1 1 0,0 0 0,1-2 0,4 0 0,4 0-296,3 1 0,1-3 1,0 2-1,1-2 1,-3-3-1,0 1-1113,-2-1 0,-6-3 1,1 0-1,-4-2 0,-4-4-821,-5-3 1,1 1-1,-1-2 1917,-1-1 0,4-7 0,0-4 0</inkml:trace>
  <inkml:trace contextRef="#ctx0" brushRef="#br0">17276 11821 8978,'0'-38'0,"0"-2"1571,0 3 0,7 12 1,7 19-1,6 1-457,6 1 1,2-7 0,3 2 0,6-1 0,6 0-1,6 2 1,2 2 0,3 3-3644,-1 2 0,-4 2 2711,0 4 0,0-4 0,4 5 1</inkml:trace>
  <inkml:trace contextRef="#ctx0" brushRef="#br0">21542 11515 9449,'-8'-3'545,"4"3"1,2-2 0,2 11 0,0 1 0,0 2 0,-1 2 0,-2-1 0,-2 2 0,2 3 198,2 4 1,1-2 0,0 1 0,0 0 0,0 0 0,1 1-766,4-1 1,4 2 0,8-5-1,7-3 1,6-3 0,5-5-154,4-1 0,2-1 1,1-5-1,-1 0 0,-4-2-4896,-3-2 5070,3-10 0,-3-6 0,6-7 0</inkml:trace>
  <inkml:trace contextRef="#ctx0" brushRef="#br0">22035 11621 10108,'-6'-6'0,"-2"8"0,0 10 0,-1 8 1228,-2 6 1,-1 6 0,-2 5 0,-3 5-1,0 4 1,-1 1 0,-1 6 0,-4 5-1092,-2 4 0,12-24 1,-1 0-1,-12 31 1,1-1-138,2-1 0,-2 1 0,4-7 0</inkml:trace>
  <inkml:trace contextRef="#ctx0" brushRef="#br0">19582 13954 8487,'-25'-32'464,"3"10"1,4 12-331,3 7 0,9 3 0,8 0 0,9 1 0,10 2 0,4 3 0,2 2 0,1 4 0,3 2 0,3 6 505,0 0 0,-1-2 0,-6 4 1,-1 2-1,-1 1 0,-2 3 1,-7 2-1,-6 2-562,-5 3 1,-4-4 0,-1 3-1,-3 0 1,-6-2 0,-8-1 0,-7-4-290,-3-3 0,-4-8 0,0 2 1,0-5-1,0-4 0,0-5-102,1-2 1,3-2 0,5 0 0,6-2 0,6-3 0,7-7 365,6-5 0,11-11 1,13 2-1,9-4 0,5-1 1,5 0-1,1 0 187,4-2 1,-5 4 0,-2-6 0,-4 3 0,-6 2 0,-7 2-151,-8 2 1,-10 3 0,-6 1 0,-8 0 0,-9 0 0,-14 1 0,-12 2-160,-8 2 1,-17 3-1,3 2 1,-3 3-1,-1 3 1,7 1-8,4 1 0,5 0 0,12 4 0,3 1 77,9 4 0,-1 8 0,6 8 0</inkml:trace>
  <inkml:trace contextRef="#ctx0" brushRef="#br0">17662 15846 8244,'-11'-19'584,"2"11"0,-9 7 0,3 14 0,2 12 0,-1 5 96,1 3 1,0-1-1,-1 5 1,3-1-1,0 1 1,4 1-642,1 2 1,1 0 0,5 0 0,2-1 0,2-2 0,4-3-1908,-1-2 0,10-2 1868,-4-8 0,9 3 0,-1-4 0</inkml:trace>
  <inkml:trace contextRef="#ctx0" brushRef="#br0">17956 15993 9914,'-5'-30'0,"-1"5"1137,-1 9 1,3 17-1,-4 12 1,2 4-1069,3 2 0,2-3 1,1 6-1,0 2 0,3 1 1,4 2-1,9 1 0,7 2-162,5 1 0,1-2 1,-2-6-1,-2-7 0,-3-6 1,-4-5-496,-3-4 0,-3-2 0,-3-4 0,-6-5 0,-6-8 0,-8-7 440,-5-5 1,-5-5 0,-5 4 0,1 1 0,1 2-1,3 3 1,2 3 74,3 4 0,8 9 73,8 4 0,18-2 0,10 0 0</inkml:trace>
  <inkml:trace contextRef="#ctx0" brushRef="#br0">23114 15726 8322,'8'-30'213,"-4"4"0,2 2 1,0 11 77,2-1 1,-5 6 0,1-1-1,-3-2 1,-1-2 0,0-3-1,-1-2 1,-3 3 163,-5 5 0,-8-2 0,-2 4 0,0 1 0,-2 3 0,0 2-245,-2 2 1,2 2-1,0 2 1,2 6-1,3 7 1,2 3-113,5 1 1,4 4-1,5-2 1,2 0 0,6 1-1,7-3 1,5-4-273,9-5 0,-3 0 0,7-7 0,-2-4 0,0-4 1,-1-6 194,-2-3 1,-6 2 0,-1-2 0,-3-3 548,-7 1 1,-5 5 0,-10 6-1,-5 6 1,-3 7 0,-1 6-168,-1 7 1,1 8-1,0 4 1,-1 4 0,1 4-1,0 1-914,-1 0 44,1 10 1,0-14 0,-1 10 0,3-2 0,0-3 0,4-2 466,1-1 0,2 4 0,4 1 0</inkml:trace>
  <inkml:trace contextRef="#ctx0" brushRef="#br0">23035 18325 10255,'0'-19'0,"0"-2"1336,0 0 0,-5 9 0,-1 12-1108,-1 8 1,2 4-1,-4 2 1,1 3 0,-1 3-1,0 3 1,0 2-388,1-2 1,-2 1-1,6 3 1,1-1-1,1 1 1,2 0-4596,0-1 4754,0-5 0,6 10 0,2-3 0</inkml:trace>
  <inkml:trace contextRef="#ctx0" brushRef="#br0">23368 18312 8466,'6'-33'1969,"-5"5"-1269,4 6 1,-8 11 0,-2 25 0,1 0 0,-1 3 0,1 2 0,1 2-433,1 2 1,2 4-1,2 4 1,4 5-1,7 2 1,8 1-789,4-4 0,3 1 1,2-8-1,-1-6 0,-2-4 1,-5-8-17,-2-2 0,-4-5 0,-7-9 0,-6-8 0,-8-6 0,-8-7 0,-11-4 851,-10-5 1,-3-2 0,-10-1 0,1 4 0,1 5 0,1 6 673,0 7 0,1 8-989,7 4 0,-2-2 0,3 0 0</inkml:trace>
  <inkml:trace contextRef="#ctx0" brushRef="#br0">4012 8463 8411,'-13'0'0,"-5"0"0,0 0 0,2 1 0,1 4 0,2-4 333,0 4 1,-1-4 0,4-1 0,6-3 0,8-3-1,6-3 1,5 2 0,2 1 54,0 2 1,7-1 0,-3 5 0,1 0-1,0 2 1,2 2 0,1 3 0,3 2-1,2-1-230,1-2 0,1 4 0,0-3 1,3 2-1,4-1 0,1-2 1,1-2-1,2 0 51,1 1 0,5 4 0,-1-5 1,2-1-1,5-1 0,1-2-13,3 0 1,-4 0 0,3 0-1,-3 0 1,-2 0 0,0 0 0,1 1-296,-1 4 1,-4-2 0,0 5 0,0 3 0,0 2 0,-1 3-50,3 2 0,-2 0 1,1-6-1,2-2 1,-2-1-1,2 0 1,0-2 223,1-2 0,8 1 1,1-2-1,-1-1 1,3-1-1,-4-2 0,4 0 130,1 0 1,-10 0-1,7 0 1,-1 0 0,-2 0-1,0 1-333,1 4 1,-10-2 0,3 5-1,-1 3 1,-1 1 0,0-1 0,0 0 85,-1-2 1,5-2 0,-6 2 0,1-5 0,1-2 0,-4-2 340,-1 0 0,3 0 0,-3 0 1,1 0-1,3 0 0,1 0 16,-2 0 0,1-2 0,-4-1 1,0-2-1,3-1 0,0 0 1,2 3-275,0 1 0,4-2 0,2-1 1,1 2-1,0 2 0,3 1-93,4 0 0,-5 0 0,9 0 0,-1 0 0,-2 0 0,4 0 1,0 0-26,2 0 0,-2 0 0,5 0 1,1 0-1,-38 0 0,1 0 1,0 0-1,0 0 38,2 0 0,0 0 1,2 0-1,1 0 1,-1 0-1,0 0 1,-1-1-1,1 0 1,0 0-1,-1 0 1,1-2-1,-1 0 1,2-1-1,1 0 114,-1-1 1,1 0 0,-1 1-1,0 0 1,0 1 0,0-1 0,-2 1-1,-1 0 1,-1 1 0,0 1-1,0 0 1,1 1-114,0 0 0,0 0 0,-3 0 0,1 0 0,35 0 0,0 0 0,-2 1 0,2 2 0,-1 3-163,0 1 0,-2-2 1,-3 2-1,3 1 1,3-2-1,-36-3 1,0 0 131,-1-2 0,1 0 0,36 1 0,-35-2 1,-1 0-1,1-1 0,-1 0 0,1 0 0,1-2 1,0-1-1,1-1 0,-1 0 0,0 0 348,-1 0 1,1 1 0,1-2 0,-1 0 0,34-1 0,0-2 0,-3 1 0,-4 2-293,-5 3 0,-1 1 1,-5-1-1,3-2 0,1 2 0,-1 2 1,-3 1-328,-1 0 0,3 0 0,0 0 0,-1 0 0,1 0 1,0 0 358,-2 0 1,3-5 0,1 1 0,-1-1-1,3-1 1,-1-1 0,2-2 301,1 0 0,-12 0 0,9-3 0,-4 2 0,-2 3 0,2-1 24,0 1-399,-8 4 1,13-3-1,-10 6 1,0 0 0,-3-1-1,-3-2-119,-3-2 1,3 1 0,-2 4 0,-2 0 0,-2 0 0,-3-2 0,1-1 261,-1-1 1,0-5-1,3 3 1,2 0 0,1-1-1,1-1-31,-1-2 0,0-2 0,0-1 0,3-2 0,-2-1 0,1-2 0,-4 2-182,2 1 0,-4 1 0,-5 1 0,-2 0 0,-2-1 1,-2 1 54,-1 0 0,-7-1 0,0 1 0,-3 0 0,1 0 0,-1-2 0,-3-2 59,0 0 0,-1-7 1,0 2-1,1-3 1,-1-2-1,-1-1 1,-2-2 211,-1-1 0,0 0 0,4 4 0,-1 1 0,-1-1 0,-4 0-218,-1 1 1,-2 3-1,-4 3 1,-1-1 0,-4 2-1,-5 0 1,-6 1-467,-6-1 1,-5 4 0,-4-3 0,-5 5 0,-2 2 0,-2 2 258,0-1 0,3 3 0,-2-1 0,-1 2 0,2 2 0,1-1 0,0 1 405,-2 1 1,-1 1 0,0 2-1,-1 0 1,-2 0 0,-3 0-63,-2 0 1,-2-4 0,-9 0 0,-6 1 0,-8 1 0,-2 2 0,34 0 0,-1 0-117,-4 0 1,1 0-1,5 0 1,-1 0 0,-6 0-1,-1 0 1,5 0-1,0 0 1,3 0 0,0 0-1,2 0 1,-1 0-146,0 0 0,0 0 0,-33 0 0,33 0 0,0 0 0,-35 0 0,6 0 0,1 0 1,3 0 467,1 0 0,-4-1 0,8-2 1,-2-3-1,-3 0 0,-2-2-80,-5 1 1,1 3 0,-4-5 0,1 0 0,2 0-1,-1 2 1,34 3 0,0 2-295,-1 0 1,0 1-1,-1 0 1,0 0 0,0 1-1,0 0 1,-1 0 0,0 0-1,1 1 1,0 0 0,0 0-1,0 1 1,2 0 0,1 2-193,-1-1 1,0 1 0,-1-2 0,0 0 0,-34 7 0,1 0 0,-1 0 0,3-2 241,2-1 0,-3 3 0,-1-3 0,1 0 0,-1 0 0,6-3 0,-2-2 273,0-1 0,5 0 0,-5 2 1,0 1-1,3 1 0,-2-1-343,4-1 1,2-2-1,-3 1 1,-2 2-1,0 2 1,-2-2-1,3 0-48,0 1 0,-11-2 0,7 2 0,-1-1 0,-2 0 0,0 1 0,35-2 0,-1-1 123,-2 0 0,1 0 0,-29-1 1,-7 0-1,1-2 0,3-1 1,1-1-1,6-1 149,5 0 0,-6 3 0,12-4 1,-1 2-1,2-2 0,5 0 19,1 0 1,-3-3 0,5 3 0,1 0 0,0 0 0,1 2 0,1-1-11,2 1 0,2-5 0,-3 5 0,0 1 1,0 0-1,0 0 0,0-2-4,0 2 0,0 2 1,-1 1-1,-2 0 0,-3 0 1,-1 0-52,-4 0 1,-1 0 0,1 1 0,0 2 0,2 2 0,-1-2 0,-2-2-89,-1-1 1,1 0 0,2 0-1,2 0 1,2 0 0,3 0 308,2 0 1,1 0-1,1-1 1,2-2-1,2-3 1,-2 0-1,0-2-111,1 1 0,-2 4 0,2-3 0,-2 2 0,-4-1 0,1 2 0,-2 2-247,0 1 0,3 1 0,-8 2 0,1 2 0,0-1 0,-4 1 49,0-1 1,-3 6 0,1-2 0,-2 1 0,-1-2 0,-2 1 0,2-1 147,1 3 1,2-2 0,-1 1 0,1 1 0,0 0 0,-1 2-141,1 2 0,-5-4 0,-1 9 0,0-1 0,-3 1 0,-1 2-120,0 3 0,-5 1 0,5 1 1,-2 1-1,-2 0 0,2-1 1,2 1 278,0 0 1,4-5 0,-5 0 0,-1 2 0,5 1 0,2 2 0,7-1 64,4 1 1,-2 0 0,5-1 0,1 1 0,1 1 0,4 3-718,2 5 0,-1 7 0,5 4 0,1 2 0,1 4 0,6-1 0,4 3-1064,3 0 0,4-2 0,4 8 1085,5-2 0,8 4 1,3-2-1</inkml:trace>
  <inkml:trace contextRef="#ctx0" brushRef="#br0">23821 18725 8008,'13'-12'0,"1"3"0,-1 3 0,0 2 651,1-1 0,2-1 0,-1 3 1,-3-1 150,-1 1 1,-6 3 0,-5 6 0,-8 7 0,-2 6 0,0 2 0,1-2-632,-2 1 0,4-6 0,0 6 0,-1-3 0,1 1 0,-2-2-437,2-1 0,-4-6 0,7 0 0,2 0 0,5-2 266,6-2 0,15-10 0,4-2 0</inkml:trace>
  <inkml:trace contextRef="#ctx0" brushRef="#br0">24434 18391 8083,'14'-8'-126,"-1"0"625,0 2 1,0 2 0,1 4 0,-1-2 935,0-2 1,-5 4 0,-5 0 0,-6 7-996,-6 5 0,-4 1 1,-4 2-1,0 3 0,-1 4 1,0 3-1,-1 2-419,-2 0 0,5 1 0,-2 2 0,2 1 0,1-2 0,0-1 0,5-2-1318,2-4 0,4 1 0,5-5 0,5-3 0,6-5 1297,4-5 0,14-10 0,-2-2 0</inkml:trace>
  <inkml:trace contextRef="#ctx0" brushRef="#br0">24807 18538 8025,'-13'-9'2203,"0"0"0,-1 6-1615,1-1 0,6 8 1,2 7-1,4 4 1,1 5-1,1 4 1,5 6-1,7-1-492,8-1 0,10 6 1,5-7-1,1 0 1,-2-4-1,-3-5-757,-4-3 0,-8-8 1,-2-2-1,-4-5 0,-6-6 1,-5-7 465,-6-8 0,-16-10 0,-13-6 0,-10-5 0,-10-2 0,-5 2 0,-7 4 442,0 2 0,8 7 0,4-2 0,11 4 0,9 5 0,10 4 0,9 3-555,7 2 0,15 1 308,13 3 0,24-15 0,22 2 0</inkml:trace>
  <inkml:trace contextRef="#ctx0" brushRef="#br0">23061 19391 8121,'-13'-1'169,"-2"-2"0,-1-2 516,-2 2 1,0-3-1,5 2 1,0 1 0,-1 0 121,1-2 1,7 4-1,6-2 1,7 4-1,7 5 1,5 0-441,8 0 1,1-1-1,7-5 1,1 0-1,-1 0 1,-1-2 111,-1-2-415,-2-4 1,-6-5-1,-2 0 1,-6-1 0,-2 0-1,-2-3 45,1 0 1,-7-7-1,-2 3 1,-4-1-1,-1 1 1,0 2-71,0 3 1,2 7-1,2 4 1,3 5-258,1 5 0,4 2 1,-3 8-1,1 1 0,0 3 1,-1 2-225,2 3 0,-4 1 1,2 2-1,0-1 1,0 1-1,0 0-4366,1-1 3848,2 1 1,-3-2 959,0-3 0,5 4 0,7-6 0</inkml:trace>
  <inkml:trace contextRef="#ctx0" brushRef="#br0">23448 19444 8121,'-14'-6'1688,"1"-2"1,1-4-733,3-2 0,3 8 0,6 8 0,0 8 0,0 8-208,0 3 0,-1 2 0,-4 9 1,-3 5-1,-4 4 0,-2 3 0,1 1-1299,0 1 1,5 0-1,4 4 1,2-3-1,2-1 1,0-3 550,0-1 0,6 4 0,2 1 0</inkml:trace>
  <inkml:trace contextRef="#ctx0" brushRef="#br0">22835 20377 8281,'5'-13'1256,"-3"0"0,2-1 5396,-2 1-5820,-2 6 1,0 8-1,0 12 1,0 8-1,0 6 1,-2 4-640,-2 4 1,2-1-1,-2 2 1,3-1-1,1 1 1,0-2-1,0-3-1428,0-6 1,1-4-1,2-8 1,3-1 199,1-3 0,-2-15 0,2-13 0,-1-9 0,-3-8 281,-1-2 0,-2-5 853,0 3 1,-2-2 0,-1 10-1,-1-1 1,1 1 0,3 4 822,4 4 1,4 0 0,5 6 0,2 4 0,1 2 0,3 4-82,2 2 1,3-2 0,5 2-1,4 0 1,-1-2 0,1 2-634,-3 0 1,-2-2-1,-2 2 1,1 0-1,0 0 1,-2 3-1384,-3 1 1,2 2 0,-6 0 0,-2 0 0,-1 0-793,-2 0 1,-6 6 0,-2 3 0,-4 3 0,-2 0 1898,-4-3 0,-8 8 1,-8-2-1</inkml:trace>
  <inkml:trace contextRef="#ctx0" brushRef="#br0">23221 20311 10040,'-25'7'0,"3"-3"0,4-2 0,3-2 707,2 0 0,11 0 0,8 0 1,9 0-1,6 0 0,1 0 0,-1-2-748,-2-2 0,3 3 1,-4-4-1,-2 5 1,-2 5-1,-5 5 1,-5 5 40,-3 2 0,-1 7 0,0-3 0</inkml:trace>
  <inkml:trace contextRef="#ctx0" brushRef="#br0">22941 20684 9864,'-31'12'0,"1"-4"0,5-3 0,6-4 736,4-1 1,14 0 0,8 0-1,12 2 1,13 1 0,5 1-1,4 1 1,3-1-686,5 1 1,-3 4 0,-1-4 0,-4 3 0,-2 1 0,-2 0-52,-2-1 0,-5 1 0,2 5 0</inkml:trace>
  <inkml:trace contextRef="#ctx0" brushRef="#br0">24594 19271 8386,'-9'-13'0,"2"-1"0,-1 3 586,1 2 1,3-2 0,-5 7-274,-2 1 0,5 4 0,0 7 0,2 7 1,0 2-1,1 4 0,1-2 51,2 1 0,2-3 1,2-3-1,5-1 0,4-1 1,5-3 13,4-5 0,-1-2 0,1-2 0,0-2 0,1-2 0,-1-5-233,2-3 1,-4-7 0,1-3 0,-2-2 0,-2 0 0,-3 3-53,0 2 0,-5 0 1,0 3-1,-1-2 1,1 3-525,0 5 1,0 4 0,4 6 0,1 1 380,-1 4 0,-1 2 0,-2 6 1,-1 1-1,2-1 0,0 0-437,3 1 0,-1 4 0,0 1 1,1 2-1,-1 1 0,0 0 0,-1-1-1760,-3-2 0,1 5 2247,-5-2 0,-1 3 0,-4 2 0</inkml:trace>
  <inkml:trace contextRef="#ctx0" brushRef="#br0">24861 19484 8093,'-14'-6'371,"3"-2"0,2-4 1,4-2 630,4 1 1,2 6-1,4 2 1,2 5-1,0 6-402,-2 7 1,-4 2 0,-1 7-1,0 4 1,0 3 0,0 8-785,0 6 0,-1 0 1,-2 6-1,-3 1 1,-1 4-1,-4 3-1500,-1 6 1,5-3-1,3 0 1684,2-6 0,-4 3 0,-1-10 0</inkml:trace>
  <inkml:trace contextRef="#ctx0" brushRef="#br0">24727 20364 10374,'-13'-6'0,"0"-3"1599,-1-3 0,1 3-839,0 0 0,5 9 1,4 3-1,2 9 1,2 5-1,0 0 1,0 3-215,0 0 0,-4 3 0,-2 3 1,0 1-1,-1 0 0,1-2-470,0-3 0,1 2 1,5-5-1,0 0 0,2 0 1,4-2-243,7-3 0,1-2 0,5-3 0,0-3 1,2-1-1,2-1 0,3 0 0,3 1 1,4 1 59,4 1 0,3-2 1,3 2-1,3 0 0,0 1 1,1 1-1,-1 0 0,0-1 542,-3 3 1,3-4-1,-2 2 1,-1 0-1,-1 0-436,-2 0 0,0 0 0,0 4 0</inkml:trace>
  <inkml:trace contextRef="#ctx0" brushRef="#br0">19142 16432 8235,'-6'-7'729,"3"1"0,-6 6 0,-1-1 1039,-2-4 0,6 4 0,6-4-1464,8 4 0,3 1 0,1 1 0,-1 2 0,-2 3 0,1 2 0,2 0 0,1 1-83,0 0 1,1 0-1,-1 3 1,2-2 0,1-1-1,2 0 1,-2 0-27,-1 0 1,4-5 0,2 4 0,1-2 0,0-3 0,2-2 104,1-1 0,4 0 0,0 0 0,2-1 0,0-4 0,2-2 0,1-2-101,0 0 0,0 4 1,-4-2-1,1 0 1,-2 1-1,0-2 1,-3 2-431,1 0 0,-5-2 1,-1 2-1,0-2 1,-2-1-1,0 1 61,-3-1 0,-1 1 1,0-2-1,0 1 0,1-1 1,-1-2-1,1-2 171,-1 1 1,0-2-1,-2-1 1,1-3-1,-1-2 1,0-1 46,1 1 0,-1-4 1,0 4-1,1-1 1,-1 1-1,-1 2 1,-3 1-100,-5-1 0,2 0 0,-2-4 0,-2 4 0,-5 1 0,-6 1-77,-3 0 1,-1-2-1,0 1 1,-1 2-1,1 1 1,0 2-1,-1 0 190,1-1 0,1 0 1,2-3-1,1-1 0,-2 2 1,1 0-1,0 0 326,1-2 1,0 0 0,-4 5 0,-1-1-1,-1 1 1,-1 1-355,-2 3 1,-5-1 0,0 6 0,-2 1 0,-4 1 0,-5 2 0,-6 0-108,-2 0 1,-4 2-1,0 1 1,-1 2 0,-2 3-1,2 2 1,2 2 166,4 1 1,5 1 0,2-1-1,1 2 1,4 1 0,1 3 0,0 2-116,-4 3 0,4 2 0,-3 6 0,5 3 0,2 4 0,3 2-486,2 3 0,3-6 1,7 2-1,4-2 0,5-1 1,5 0-1,5-3-198,6-1 0,10-2 1,6-5-1,2 0 0,3-3 1,2-2-1807,1-2 1,0 3 2510,0-4 0,12 6 0,2-3 0</inkml:trace>
  <inkml:trace contextRef="#ctx0" brushRef="#br0">19862 16766 27089,'0'-14'-1094,"4"1"1,2 1 0,0 2 0,0 1 0,-1 0 0,-1 3 1365,0 6 1,2 1-1,-3 8 1,3 0-1,2 0 1,1 0-1,-1 1 1,1 1 108,2-2 0,1 1 1,2-4-1,3 1 0,0 2 1,1 0-1,0-1 0,1-1 273,2 0 1,-5 1 0,4 2-1,-3-1 1,1 1 0,-2 4-922,-1 3 0,-1-2 1,0 3-1,3-3 0,2 0 1,0 1-1,2 2 148,0-2 0,-4 0 1,4 1-1,0 0 1,0 0-1,2-3 0,2 0 627,2-1 1,0-1 0,-1-2 0,3-1 0,0 0 0,4 0-162,1 0 1,-3-2 0,3 4 0,0-3 0,-1 3-1,-1-1-241,-2-1 0,-2 3 1,-3-3-1,-1 3 0,-3 1 1,-2-1-642,-3-3 1,-1 3 0,-2-4 0,1 4 0,-2 2 0,-4-1-439,-3 0 0,-4 1 1,-1-1-1,2 0 1,2 1-1,4-1 878,-1 0 0,11-5 1,-3-2-1</inkml:trace>
  <inkml:trace contextRef="#ctx0" brushRef="#br0">21195 17432 27058,'-13'-6'-113,"-1"-3"0,1-1 0,0 1 373,-1 4 0,1 4 1,0 1-1,-1 0 1,1 1-1,0 4 1,-1 4-699,1 3 0,-3 2 1,1 4-1,5 3-306,2 0 1,4 4 0,4-4 0</inkml:trace>
  <inkml:trace contextRef="#ctx0" brushRef="#br0">24301 19191 21476,'-13'-13'-958,"-1"-1"0,1 3 1333,0 2 1,4-2 0,0 5 0,-2 1 0,1-3 0,0 2 0,2-1 176,2-1 0,3 5 0,9-1 1,9 2-1,10 4 0,9 1 1,6 3 40,5 1 0,2-4 1,7 3-1,-1-1 0,0-1 1,0 0-1,-1 1-362,-3-1 1,-1 1 0,-5-5-1,-1 0 1,-3 0 0,-6 0-436,-5 0 0,-3 0 0,-3 0 0,-4 0 0,-3 0-479,-2 0 0,-7-6 0,-8-2 0,-9 0 0,-10 0 539,-4 2 1,-9-3-1,-5 5 1,-5 1-1,-4 1 1,-2 2 87,-2 0 1,5 0 0,4 0-1,4 2 1,5 2 0,3 5-1,4 3-2191,4 1 0,11 7 1958,-1 2 1,14 3-1,1 2 1</inkml:trace>
  <inkml:trace contextRef="#ctx0" brushRef="#br0">18449 16419 8330,'9'-12'-95,"0"3"0,-2-3 0,3 4 0,-2-4 1967,-2-2 1,-3 7-1189,-8 3 1,-1 4 0,-2 4 0,2 5 0,1 3-414,1 1 1,-2-3 0,1 2-1,-2 3 1,-2 0 0,0 1-231,-1 2 1,-2-3 0,0 3 0,2-4 0,1 0 0,0-1-1341,2 0 0,-4 1 0,7-1 0,2 0 1299,5 1 0,11-1 0,6 0 0</inkml:trace>
  <inkml:trace contextRef="#ctx0" brushRef="#br0">18796 16019 16169,'1'-12'-1096,"3"4"1,-2-4-1,4 4 1,-2-1 1967,1 0 0,-1 5 0,-4-5 1,0-1 1052,0-2-1574,0 5 1,-1 1 0,-4 7 0,-4 4-23,-2 3 1,-4 6-1,-2 4 1,0 2 0,-1 2-1,0 1-340,0 0 1,1 1-1,3 0 1,2-4-1,2 1 1,3-2-896,1 1 1,1 2 0,5-4-1,2-2 1,2-3 0,5-2-2931,3-2 3882,1-6 1,6 8 0,2-3 0</inkml:trace>
  <inkml:trace contextRef="#ctx0" brushRef="#br0">18969 16019 15499,'1'-12'-975,"4"4"1,-2-3 1505,6 7 1,-8-1 0,-1 7 0,-7 1 0,-5 3 0,0 1-10,3 3 0,-3 8 0,5 3 0,-1 1 0,4-1 0,2 0-324,2-1 0,2 1 0,2 3 0,7-4 0,4-2 0,4-4-81,2-4 0,1-7 0,4 1 0,1-2 0,0-4 1,-2-2-524,-3-5 0,2-4 0,-6-5 0,-4-3 0,-2-3 0,-4-1-28,-2-3 1,-2-1 0,-7 2-1,-4 0 1,-8 2 0,-4 3-1,-7 4-179,-3 3 506,1 8 0,-5-3 1,8 5-1,1 2 1,4 3-1,0 6-1972,4 7 2074,7 7 0,-3 6 0,5 1 0</inkml:trace>
  <inkml:trace contextRef="#ctx0" brushRef="#br0">24994 19084 12094,'-6'-26'985,"-1"-1"0,-7-5 0,1-2 1</inkml:trace>
  <inkml:trace contextRef="#ctx0" brushRef="#br0">23688 16272 8213,'-20'0'0,"6"0"0,-4 0 0,3 0 0,2 0-770,-1 0 1,1-1 665,0-3 1,4 1 0,1-6-1,2-2 1,4-1 0,0-1 454,2 0 1,0 4-1,2 0 1,0-1-1,3-2 644,-2-1 1,0 4 0,1 1 0,5 2 0,2 5-585,-3 4 1,3 0 0,-7 6 0,1 1 0,-1 2 0,1 3-39,-2 2 0,-8 4 0,-4 6 0,-3 1 0,-1 2 0,0 2-331,-1 2 1,-3-4 0,-1 1 0,3-3 0,3-1 0,5-1 757,1 1-2630,1-6 1,7-3 0,4-10 1829,7-3 0,12-4 0,9-1 0</inkml:trace>
  <inkml:trace contextRef="#ctx0" brushRef="#br0">24101 15859 8069,'-7'-26'1402,"-4"0"-371,7 4 1,-1 7 0,4 8-477,-4 1 0,-1 12 0,-4 10 1,1 7-1,-1 6 0,-1 2-588,3 2 0,-3 4 1,7-2-1,1 4 1,1-1-1,4-1 0,2-3-469,5-1 1,7-2-1,4-6 1,0-2 501,4-6 0,7-8 0,3-3 0</inkml:trace>
  <inkml:trace contextRef="#ctx0" brushRef="#br0">24554 15846 8065,'-27'-19'0,"2"1"0,3 0 568,4 9 0,4 6 1,0 6-1,1 5 1,0 7-1,-1 4 0,1 6 1,0 5 59,-1 5 1,7 4 0,2 1 0,5 0 0,6 0-1,6-2-617,4-2 0,14-1 1,3-7-1,8-4 0,8-5 1,3-7-441,1-6 0,-5-5 0,-4-3 0,-4-7 0,-6-11 0,-7-6 266,-8-5 0,-6-6 0,-7 1 1,-9-2-1,-12-1 0,-8 4 1,-11 3 275,-8 4 0,-1 8 0,-4 3 0,1 7 1,4 5-1,5 5-113,6 5 0,3 8 0,2 8 0</inkml:trace>
  <inkml:trace contextRef="#ctx0" brushRef="#br0">22088 14020 8365,'7'-13'1255,"-1"4"1,-7 0 0,-2-1-28,-1-2 1,1 6 0,7 6 0,3 7-1,2 7 1,0 2 0,0 3 0,-2 0-289,-2 1 1,-2 3 0,0-2 0,1 1 0,-1-1 0,-1-2-1017,-2-2 0,0 2 1,-2-3-1,-1-3 1,-1-2-1,-1-2-706,-1-2 1,5-2 0,-3-10-1,2-4 1,2-3 163,0-1 1,0-2 0,2-1-1,0-3 1,4-1 0,0 1 1125,0 3 1,3-3 0,-3 1 0,1 3 909,4 5 1,-4 4 0,2 6 0,0 1 0,0 2-1419,0 2 0,0 5 0,3-3 0,-2 7 0,-1-1 0,1 0 0,2-1 0,1-3 0,1 2 0,-2-6 0,-2 1-715,-1 0 1,-6-7 0,3-8 0,-2-3 0,1-1 0,-2-1 533,-2 1 1,-1 0-1,0-1 1,0 1 0,0 0 660,0 0 0,6 1 0,3 3 0,3 4 1,1 5-1,-1 5-96,-3 4 0,3 3 1,-4 2-1,4 3 0,2 2 1,-1 2-2044,0 2 1,1 1 0,-1 0-1,0-4 1,1 0 1658,-1-4 0,6 5 0,2-1 0</inkml:trace>
  <inkml:trace contextRef="#ctx0" brushRef="#br0">22795 14047 8416,'0'-21'1711,"0"9"1,0 12-231,0 8 1,1 4 0,2 1 0,3 0 0,3 2 0,4 1-1811,3 2 1,2 0-1,-4-5 1,-3 0 0,0-1 328,-2-3 0,0 9 0,4-3 0</inkml:trace>
  <inkml:trace contextRef="#ctx0" brushRef="#br0">22781 14034 9848,'-4'-20'0,"-1"-2"1142,2-3 0,2 4 0,1 2 0,1 3-572,4 2 1,2-2-1,8 9 1,1-1 0,4 4-1,-1 2 1,3 4-842,3 2 0,-6 4 0,7 5 0,-6 0 0,-3 1 271,-2-1 0,4 0 0,2 1 0</inkml:trace>
  <inkml:trace contextRef="#ctx0" brushRef="#br0">23114 13967 9567,'8'-6'3851,"-1"0"-2706,-2-3 1,-2 5 0,4 8 0,-1 5 0,-2 4 0,1 5 0,-1 4 59,-1 4 0,-1-3 1,-2 1-1,0 1 0,0-3 1,0 0-3540,0-1 0,0-4 1099,0 0 0,0-14 0,0-9 0,0-8 0,0-9 0,0 0 1535,0 0 0,0-2 0,0 4 0,0 1 0,1 2 0,4 3 237,4 2 0,4 5 0,3 4 1,3 3-1,2 1 0,1 1 1,1 3 59,-1 5 1,0 5-1,3 2 1,-1 2 0,-3-2-1,-2 0 1,-3 1-4682,-1 0 0,-2 6 4084,1-6 0,-1-11 0,0-7 0</inkml:trace>
  <inkml:trace contextRef="#ctx0" brushRef="#br0">23981 13460 8174,'-19'-29'0,"-4"2"0,3 15 0,-1 17 0,2 7 1228,2 5 1,1 4 0,0 7 0,-2 3-1,2 5 1,2 2 0,4 4 0,3 1 409,1 1 0,1 7 1,7-3-1,2 6 0,5 5 1,4 5-1406,5 1 0,2 3 0,5-12 1,0-5-1,3-9 28,0-5 0,0-13-58,-1-2 1,29 7-1,8-1 1</inkml:trace>
  <inkml:trace contextRef="#ctx0" brushRef="#br0">17076 16646 8551,'-7'1'-24,"2"4"0,5 0 1,5 6-1,5-1 1,5 4-1,4 2 1,3 0-1,5-1 1,4-2-1,3 1 1,3-3-1,2 0 55,1-2 1,8-6-1,3 1 1,1-2-1,1-4 1,0-2 0,1-7-1,-1-4 1,0-5-89,-1-5 0,-8-1 0,-1-9 0,-6-4 0,-5-4 0,-6-7 0,-4-6 61,-4-6 1,-4-4 0,-4-3 0,-3-2 0,-1-2 0,-4 7 52,-5 3 0,-5 6 1,-8 5-1,-5 4 1,-7 8-1,-6 9 14,-7 8 1,-5 9 0,-11 10 0,-3 2-1,-8 5 1,-5 6 0,35-1 0,-1 2-66,0 1 1,0 2-1,0 2 1,0 2 0,3 0-1,1 2 1,-27 21 0,7 4-651,7 5 480,8 9 0,8 4 0,12 8 0,8 4 0,10-36 0,4 1 164,2 1 1,4 1-1,8 4 1,5-1-1,3 0 1,1-1-1</inkml:trace>
  <inkml:trace contextRef="#ctx0" brushRef="#br0">24208 13754 8449,'-5'-9'740,"1"0"1,-1 4 0,5-3 0,0-3 0,2 1-152,2 1 0,-1 9 1,5 9-1,-3 4 1,-2 5-1,-1 3 1,-4 2-380,-2 4 1,1-2 0,-4 9 0,-1 0 0,2-1 0,-1 1-714,-1 0 1,5-4 0,-1 1 0,3-5 0,2-3 0,3-6 502,5-2 0,9-2 0,3 1 0</inkml:trace>
  <inkml:trace contextRef="#ctx0" brushRef="#br0">24434 13767 9642,'-13'0'3371,"4"0"-3097,0 0 0,6 6 0,-1 4 0,2 5 0,4 4 0,1 2 1,3 3-258,1 1 1,0 0 0,4-1 0,-2-4 0,1 0 0,2-4-1,3-3-353,2-4 0,-2-3 0,3-7 0,-5-5 0,-2-6 295,-2-4 1,-6-11-1,1 2 1,-4-2-1,-4-4 1,-5 0 0,-3-2 319,-2 4 1,6 5 0,-1 3 0,0 2-1,1 3 1,4 1-741,2 2 1,4 7-1,4 6 1,6 9-3361,4 7 3821,8-1 0,-4 4 0,7-6 0</inkml:trace>
  <inkml:trace contextRef="#ctx0" brushRef="#br0">24861 13794 8827,'-14'-6'828,"-2"3"1,1-5 296,3 2 1,8 3 0,1 8-1,6 4-914,6 3 0,3-4 0,3 1 1,1 0-1,3 0 0,0-1-1192,1-3 1,3 4-1,-2-4 981,0-2 0,4-2 0,-4-1 0</inkml:trace>
  <inkml:trace contextRef="#ctx0" brushRef="#br0">25181 13634 9333,'-14'-12'1176,"1"3"0,6 2-498,2 2 0,4 2 0,4-4 0,6 1 0,7 3-505,3 1 1,0 2-1,-5 0 1,0 2-1,3 2-366,1 5 0,-2 3 1,-7 1-1,-5 2 1,-4 1 15,-4 2 0,-8 1 0,-7-2 1,-1 1-1,0-1 0,0 1 1,1 0 528,3-2 0,5-1 0,4-2 0,1 1 0,5-3-344,4-2 0,5-3 1,10-6-1,4 0 1,5 0-1,3 0-415,1 0 1,6-4 0,-2-1 0,4 2 406,1 2 0,6-5 0,1-1 0</inkml:trace>
  <inkml:trace contextRef="#ctx0" brushRef="#br0">25687 13820 9548,'-22'2'0,"0"4"0,3 7 1126,2 8 1,4 8-1,-2 2 1,-1 1-724,-2 0 1,-4 2-1,4 8 1,2 1 0,1 2-1,3 1 1,2 2-1,2-1-403,2 4 0,2 0 0,4 3 0</inkml:trace>
  <inkml:trace contextRef="#ctx0" brushRef="#br0">25980 13700 8059,'-13'0'0,"0"0"604,-1 0 0,7 2 1,3 2-1,2 5 0,2 3 1,0 1-1,0 2-255,0 3 1,5-2 0,1 5 0,-1 0 0,3-1 0,-2 3 0,1-3 0,1 0-1802,2-1 1452,2-4 0,7 4 0,2-6 0</inkml:trace>
  <inkml:trace contextRef="#ctx0" brushRef="#br0">26260 13687 8137,'-19'-4'1489,"-3"-1"-809,3 1 0,1 10 1,9 2-1,5 4 1,2 2-1,2 0 0,0 4 1,0 4-601,0 4 0,5 0 0,0 1 0,3 0 0,4-2 0,3-2-465,2 0 0,6-9 0,-4 1 1,0-6-1,0-3 0,-2-3-222,-3-1 1,-5-13-1,-1-4 1,-2-2 0,-6-6-1,-6 0 1,-8-5 1032,0-1 0,-3 1 0,1 3 1,-2 3-1,2 4 0,3 3 1602,4 2-2223,-3 6 1,10-1 0,-1 5-1,6-1 1,8 1 0,5 1 194,6 2 0,9 0 0,3 0 0</inkml:trace>
  <inkml:trace contextRef="#ctx0" brushRef="#br0">26620 13807 9652,'-20'-5'1524,"2"1"0,10-5 0,7 3-1302,4-1 0,7 4 0,1-3 0,5 2 0,6-2 0,2 0 0,1 0 0,0 3-671,3 1 0,3-2 449,1-1 0,2-5 0,6 3 0</inkml:trace>
  <inkml:trace contextRef="#ctx0" brushRef="#br0">26954 13500 8816,'-14'-13'754,"1"0"1,0 7-42,-1 6 0,7 6 0,1 9 0,1 2 0,1 7 0,0 6 0,-1 5 0,1 4-498,1 1 0,1 3 0,2 0 0,2-2 0,2 0 1,7-4-1788,5-4 0,0-5 1572,6-1 0,6-12 0,7-3 0</inkml:trace>
  <inkml:trace contextRef="#ctx0" brushRef="#br0">27074 13287 8097,'-27'0'0,"2"2"1059,2 2 0,6 14 0,8 9 1,4 1-201,4 0 0,1 3 0,0 1 0,1 3 0,5 2 0,6 1 0,6 4-660,3 2 0,-4-1 0,6 4 1,0 1-1,1-2 0,0-1 0,-4-2-4049,0-1 0,-2 2 3850,-5 1 0,-12-1 0,-2-4 0</inkml:trace>
  <inkml:trace contextRef="#ctx0" brushRef="#br0">20062 14460 8326,'7'-6'0,"-2"-3"394,-4-3 1,-2 5 0,-4 4 0,-4 6 0,-2 7-1,-3 5 1,-1 4 0,-1 2 0,-2 3 0,2 1-1,1 2 94,2-1 1,1-4 0,2 1 0,2-1 0,2 0 0,3-1 0,2-2-1873,1-3 1,6-1-1,3-3 1384,3-3 0,7-3 0,2-6 0</inkml:trace>
  <inkml:trace contextRef="#ctx0" brushRef="#br0">20315 14140 8165,'-6'-18'270,"-3"1"0,-3 0 1,-1 8 283,0 5 0,4 2 0,2 4 0,-1 2 0,2 5 22,0 3 0,3 1 1,8 1-1,4-1 1,4 2-1,3 1-229,2 2 1,4 1-1,-2-2 1,0 2-1,2 2 1,1 2-183,-1 2 1,-6 2 0,0 0 0,-5-1 0,-5 1 0,-2 0-621,1-1 0,-2 1 0,-8 0 0,-4-2 0,-4-2 0,-3-2-81,-2-2 0,-6 4 0,2-6 0,-3-2 0,-2-3 1,0-5-1,2-1 233,3-3 1,-2-1 0,7-2 0,2-2 0,4-4 0,7-5 365,3-6 0,8-11 0,6 2 1,8-4-1,4-1 0,3-2 515,3-1 0,2 0 1,4-3-1,-3 3 1,0 0-1,-3 1 0,-1 1-190,-5 2 0,-7 2 1,0 1-1,-4 1 0,-2 1 1,-3 1-1,-4 3-484,-4 2 0,-11 0 1,-7 2-1,-5 1 1,-7 3-1,-3 4-14,0 3 0,-4-3 0,5 5 0,3 1 0,3 1 1,4 2-245,2 0 1,1 3 0,6 5 0,3 8 353,5 8 0,3 5 0,1 11 0</inkml:trace>
  <inkml:trace contextRef="#ctx0" brushRef="#br0">22408 12168 8324,'-7'-9'278,"2"0"1,5 6 0,5 0 0,2 6 0,2 6-1,-2 3 1,-1 3 0,-3 1 0,-3 3 0,-4 2 0,-7 4-1,-3 3 200,-4 3 0,-6 5 0,2-4 1,-3 1-1,-2-1 0,2-2 0,3-2 1,4-1-1,3-2-1726,2-3 1,5-3 0,4-5 1247,2-1 0,14-5 0,3-3 0</inkml:trace>
  <inkml:trace contextRef="#ctx0" brushRef="#br0">22888 11608 8428,'-22'0'0,"1"0"496,2 0 0,-4 0 0,6 0-33,0 0 0,7-4 0,3-2 1,1-2-1,4-1 0,5 0 287,6 1 0,4 5 0,5-3 0,4 1 0,4 1-316,0 1 0,2 1 0,2 2 0,1 0 0,-1 0 0,-2 2 1,-1 1-57,-1 1 0,1 2 1,-2-3-1,-1 3 1,-4 1-1,0 4-387,-4 1 1,-3 1 0,-2 2-1,-4 3 1,-1 4 0,-3 1 59,-2 0 1,-1 6-1,-1-2 1,-3 3-1,-5 1 1,-3 0 83,-2-2 0,1 8 1,0-1-1,-1-2 1,1-1-1,0-1 0,1 1-865,3-1 1,-3 1-1,3-4 1,-1 4 0,0 0-1,2-1 730,2-2 0,2-2 0,4-1 0</inkml:trace>
  <inkml:trace contextRef="#ctx0" brushRef="#br0">17569 12328 9081,'-13'-6'-13,"-1"4"0,1 1 1,1 8 199,3 11 0,3 1 0,6 2 0,0 0 0,0-1 0,0 3 0,0-1 0,0-1 1,0-1-1,2-1 0,2 1 0,4-4 2282,-1-1 1,4-2 0,-5-1-2479,1-3 1,-4 3 0,3-5 0</inkml:trace>
  <inkml:trace contextRef="#ctx0" brushRef="#br0">17822 12168 8452,'-1'-27'571,"-4"0"1,3 7-1,-7 3-73,-2 7 0,4 4 0,-2 5 1,-1-2 29,-2-2 0,4 2 0,4 8 0,2 4 0,4 4 0,2 3 0,5 3 51,3 2 1,3 1 0,1 5 0,3 0 0,1-1 0,-1 2-613,-3 4 0,-1-3 1,-3 5-1,-3-1 1,-5-2-1,-2-1 1,-2-2-1723,0-3 1,0-3 0,-2 0 0,-2-4 1754,-5-3 0,-9-2 0,-3 0 0</inkml:trace>
  <inkml:trace contextRef="#ctx0" brushRef="#br0">17756 12128 10866,'0'-43'657,"0"3"0,1 4 1,5 16-1,8 6-375,6 8 0,4 0 0,0 2 0,-2-1 0,5 1 0,4 0 0,7 1 0,2 1 590,3 2-872,6 0 0,-2 6 0,7 1 0</inkml:trace>
  <inkml:trace contextRef="#ctx0" brushRef="#br0">12250 10768 25600,'0'-19'-1716,"0"4"1,0-2 0,0 2 0,0 1 1766,0 1 1,5 0-1,1 1 1,0 2-1,1 1 1,1 0-1,0 4 1,1 8-1,-1 11 1,-2 5 192,-3 5 0,-2 2 1,1 4-1,1-1 1,1 0-1,0-4 1,1 0 3651,-1-1-3675,7-7 1,-10 3 0,5-7-1,-2 0 121,1 1-139,5-7 0,-8-3 1,2-9-1,-2-7 0,-4-6-786,-2-3 1,1 3 0,-5-2 0,2-1 0,4 2 0,0-1 0,2 4 498,0 1 0,0 2 0,0 0 355,0-1 0,2 7 0,2 4 1,5 4 217,3 4 1,-3 5-1,-1-1 1,1 3-1,0 1 1,0 1-1,0-1-407,-2 0 1,5-1-1,-4-1 1,1-4-1,-2 0 1,0-1-415,1 0 1,-4-3-1,4-9 253,-2-7 0,-2-2 1,-3-7-1,2-2 0,3-1 1,2-2-1,1 1 366,-2-1 1,3 2 0,-4 3-1,0 4 1,2 3 634,-1 2 0,-2 7 0,2 6 0,0 9-1160,1 7 0,-4 0 0,4 7 1,-1 0-1,0 1 0,5 0 0,3-4-1077,3 0 0,6-3 0,-2-3 1,3-1-1,2-1 0,-2-2 1,-2-2-887,0-2 0,-1-2 2576,5-4 1,-7-6 0,0-1 0</inkml:trace>
  <inkml:trace contextRef="#ctx0" brushRef="#br0">13037 10662 15216,'0'-18'0,"0"0"0,0 2 0,0 1 591,0 2 1,0 7-1,0 6 1,0 7-1,0 7 1,0 2-1,0 3 1,0 2-1387,0 3 0,0 1 1,0 1-1,0 0 0,0-4 795,0-4 0,0-4 0,0 0 0</inkml:trace>
  <inkml:trace contextRef="#ctx0" brushRef="#br0">12944 10528 12332,'-8'-47'0,"4"1"0,2 6 0,2 6 0,0 9 0,0 6 951,0 4 1,2 7-1,2 4 1,5 4 0,1 4-1,2 7-1918,2 5 0,-7 5 1,9 6-1,1-2 976,-3-3 0,7 3 0,0-4 0</inkml:trace>
  <inkml:trace contextRef="#ctx0" brushRef="#br0">13317 10395 26883,'-2'-22'-5729,"-2"0"6775,2 0 1,-4 16-1,6 6 1,0 7 0,0 5-1,0 3 1,0 2 0,0 4-1263,0 0 1,0 4-1,0-3 1,2 3-1,1 2 1,3-2-599,1-2 0,-4-4 0,3-7 1,-1-2-1,1-3 0,1-1 613,3-3 0,-2-9 0,1-6 1,-1-5-1,1-3 0,0 0 1,0-1 949,-1-3 1,3 4 0,-3-1 0,1 2 0,0 2 12,1 3 0,2 6 0,1 5 1,0 6-1,1 6-1170,-1 3 0,0 3 1,1 1-1,-1 2 0,2-1 1,1 1-1,3 0-1491,2-2 1,0-1 0,3-3-1,-2-2 1717,2-1 0,7-6 0,3 3 0</inkml:trace>
  <inkml:trace contextRef="#ctx0" brushRef="#br0">14063 9982 21799,'-10'-41'-253,"-3"5"1,-8 8 0,3 19-1,0 6 906,-1 6 1,-2 10-1,-7 11 1,-1 4 0,-3 6-1,3 3 1,1 8 0,3 5-530,2 9 0,6 9 0,8 3 0,4-1 1,7-2-1,7-1-672,8-1 0,17-6 0,9-6 0,6-6 0,8-5 1,0-6-1,4-2-5809,0-1 6419,-5-4 0,3-3 0,-5-8 0</inkml:trace>
  <inkml:trace contextRef="#ctx0" brushRef="#br0">14170 10262 27091,'4'-13'-112,"1"-1"0,4 5 1,-3 2-1,1 1 1,2 5-1,0 2 1,-2 5-1,-1 1 1,-1 4-189,1 1 0,-4 1 0,6 0 0,-1 2 0,-1 1 0,2 4 0,-1-1 0,3 2 64,2-1 1,-3-2 0,-1 4 0,-3 2 0,0 0-192,1-2 1,-5 2 0,4-7-1,-5 1 1,-5 0 0,-4 0 256,-2-2 1,-7-1 0,0-2 0,0-1 0,0-3 0,1-5 647,0-2 0,3-4 0,0-2-655,1-5 1,0-15 0,-1-4 0</inkml:trace>
  <inkml:trace contextRef="#ctx0" brushRef="#br0">14197 10262 27851,'7'-13'-1175,"0"1"0,-2 3 0,4 3 1614,3 0 0,1 5 0,0-4 1,2 4-1,3 1 0,3 0 0,2 0 1,2 0-1342,4 0 0,2 0 1045,0 0 0,3-6 1,6-2-1</inkml:trace>
  <inkml:trace contextRef="#ctx0" brushRef="#br0">14783 10235 8861,'0'-22'0,"0"0"-116,0 3 0,2 8 0,2 7 976,5 2 0,3 2 0,1 0 0,2 0 0,3 0 0,2 2-304,1 2 1,4-2 0,-4 4 0</inkml:trace>
  <inkml:trace contextRef="#ctx0" brushRef="#br0">14943 10089 20133,'-7'-28'-3761,"-4"2"4229,7 13 0,7 6 0,9 1 0,5 1 1,4 1-1,3 1 0,1 1 0,3 2-160,3 0 0,-1 6 1,4 5-1,-3 3 0,-6 6 1,-5-1-738,-6 0 0,-6 9 0,-5 0 0,-6 4 0,-9 2 0,-9-2 0,-8 2 601,-4 0 0,-6-4 0,5 0 1,0-5-1,3-5 0,3 0 84,1-4 0,8-1 1,6-2-1,7 0 0,7-1 1,8-1-561,9-2 1,12-5-1,7 3 1,6 1 0,7-1-1,5 4 253,3 0 0,11 3 0,-1-1 1</inkml:trace>
  <inkml:trace contextRef="#ctx0" brushRef="#br0">15650 10542 22385,'7'-21'-958,"-3"3"0,-1 5 1,2 4-1,2 6 979,1 6 0,-2 4 1,-6 8-1,0 3 1,-2 4-1,-2 3 1,-5 2-1,-3 0 0,-1-1 1,-1 1-1,1 0 1,0-1-1,-1 1 122,1 0 0,4-5 1,0-1-1,0-1 0,2 0 1,2-1-1,4-3-2281,1-1 1879,0-8 0,6 5 1,1-4-1</inkml:trace>
  <inkml:trace contextRef="#ctx0" brushRef="#br0">15863 10089 29361,'-13'0'196,"5"-2"-29,4-2 0,8-2 0,7-5 1,5 3-1,6-3 0,5-1 1,2-1 171,2 0 1,6-1 0,-2 3 0,-1 2 0,-3 3 0,-3 1-340,-2 1 0,0-1 0,-4 5 0,-6 2 0,-4 2 0,-5 5 0,-1 3 0,-3 3-277,-1 3 0,-8-2 0,-3 6 0,-3 0 0,-3 1 1,-1-1 331,-2 1 1,0 1 0,5 0-1,0-3 1,-1-1 0,1 0-44,0-1 0,4 3 0,0-3 1,0 1-1,2 0 0,1 1 1,1 1-1424,1-1 0,0 0 0,5-5 0,3 2 1015,5-2 1,9-1 0,3-2 0</inkml:trace>
  <inkml:trace contextRef="#ctx0" brushRef="#br0">16449 10142 11282,'-1'-19'0,"-2"-2"-77,-1 0 1,-2 8 1921,1 8 0,4 5 0,-2 5-1611,6 4 1,4-3 0,8-2 0,3-1 0,4 0 0,3 3 265,2 1 1,-1-4-1,1 3 1</inkml:trace>
  <inkml:trace contextRef="#ctx0" brushRef="#br0">16689 9955 11104,'-13'-11'0,"1"0"58,3 2 1,-3 6 497,4-1 0,3 2 1,5 2-1,8 0 0,3 0-243,3 0 1,5 0 0,2 2 0,-1 2 0,-2 4 0,-3 1-440,-2 0 1,-1-1 0,-3 6 0,-4-1 0,-4 0 0,-2 2 34,-4 3 0,-4-3 0,-7 3 0,-3-4 0,-1 0 0,1-2 0,3-2 191,1-1 0,2-6 0,2 1-28,7-2 1,10-2 0,13 0 0,2 0 0,2 0 0,1 0 55,-2 0 1,2 1 0,-6 2 0,-3 3 0,-3 1-1,-5 4-103,-1 1 0,-3 2 0,-8 3 0,-3 0 0,-6 1 0,-4 0 28,-4 0 1,-2 4-1,1-3 1,2 1 0,2-1-1,3-3-1150,1-1 1,3-6 0,3 0 1059,5 1 0,8-4 1,3 0-1</inkml:trace>
  <inkml:trace contextRef="#ctx0" brushRef="#br0">16796 9582 18631,'7'-18'0,"-1"2"1358,0 4 1,2 6-1,5 12 1,0 9-1606,1 10 0,3 8 1,1 8-1,-2 4 1,1 5-1,-2 5 1,1 6-1,-3 1 250,-1 1 0,3 6 0,-8-7 0,1 1 0,-4 3 0,-2-3-475,-2 1 0,-2 3 0,-4-8 1,-6 0-1,-5 0 0,-6-2-1641,-5-3 0,0-5 2166,-7 0 1,-13 0-1,21-22 1,-1-1 0</inkml:trace>
  <inkml:trace contextRef="#ctx0" brushRef="#br0">17582 9742 24548,'-1'-12'-3060,"-3"3"0,2 5 3076,-2 8 1,2 4 0,2 5 0,0 0 0,0 1 0,0 1 0,2 1 0,1 2-75,1-2 1,0 3 0,-4 0 0,0 1-1,0 0 1,0 0 0,0-1 0,0-3-1572,0-1 1598,0 4 0,-5-4 0,-3 4 0</inkml:trace>
  <inkml:trace contextRef="#ctx0" brushRef="#br0">17862 9329 16583,'-13'-1'0,"0"-2"42,-1-2 0,6 1 1,-1 4 319,-2 0 1,4 1 0,1 2-120,4 2 1,10-1 0,11-4 0,2 0 0,3 0 0,1 0-192,1 0 1,1 0 0,0 0 0,-2 0 0,-1 1 0,-5 4-280,-4 4 0,-1-2 1,-9 2-1,-2 1 0,-2 2 1,-2 2 83,-4-1 1,-2 0-1,-6 1 1,-1-1 0,0 0-1,-3 1 410,-1-1 0,2-4 0,9-2 0,7-1-49,7-3 1,7-1-1,2-2 1,3 1-1,0 2 1,2 3-207,0 1 1,-6 2 0,-1 5 0,-5-1 0,-3 0 0,-3 2-273,-1 3 0,-7-3 0,-2 4 0,-4-1 0,-5 1 0,-2 0 295,-1 0 0,-3-1 0,3-5 1,-1-1-1,0-1 0,0-2 1,1 1-350,3 2 0,1-3 0,2-2 0,-1 0 374,1 1 0,0 7 0,-1 5 1</inkml:trace>
  <inkml:trace contextRef="#ctx0" brushRef="#br0">23608 9396 8383,'-9'-2'0,"1"-2"462,2-5 0,4 1 1,6 1-1,3 3 329,1 5 1,-2 2 0,-6 10 0,0 5 0,0 3 0,0 0-467,0-2 0,0 5 0,0-4 0,0 2 0,0 1 0,0-1-363,0-1 1,0 2 0,0-3-1,0-1-744,0 0 1,0-1 466,0-5 0,0-13 1,0-9-1,0-10 0,1-6 1,2-3 384,2-3 0,3-2 0,-2-2 0,0 3 1,0 6-1,-1 4 0,-1 4 1687,1 3 0,-1 2-1014,-4-1 1,6 7 0,3 4-715,3 6 0,1 4 0,-1 7 1,-2-3-1,-1 0 0,0-2-107,-2 1 1,5-2 0,-4 0 0,1 1-422,-1-1 0,-5-4 1,2-8 378,-4-5 1,1-2-1,1 1 1,1 1 0,-1-1-1,0-2 610,2-1 1,-2 4 0,5 0 0,3 0-189,1 2 1,-3 1-1,-1 7 1,1 4-1,0 3-613,0 4 1,-4 2 0,3 0 0,1 4-1,2 3 1,1 1-487,2 0 0,7-5 0,-2 2 1,4-3-1,3-1 0,5-5 797,3-2 0,2-10 0,4-5 0</inkml:trace>
  <inkml:trace contextRef="#ctx0" brushRef="#br0">24354 9289 8247,'-13'-13'684,"-5"-4"0,0 4 1,2 6-180,1 4 1,6 3 0,2 1 0,1 4 0,2 2-1,-1 3-535,1 4 0,1-4 1,6 9-1,4-1 0,3 0 1,7-2 29,2-1 0,-3-2 0,4 1 0</inkml:trace>
  <inkml:trace contextRef="#ctx0" brushRef="#br0">24274 9209 8213,'-40'-27'853,"8"7"0,5 3 53,8 7 1,11 4 0,8 6-1,11 0-1398,9 0 0,4 0 0,12 0 1,1 0-1,1 0 492,2 0 0,6-6 0,2-1 0</inkml:trace>
  <inkml:trace contextRef="#ctx0" brushRef="#br0">24621 9182 8213,'-25'0'0,"1"0"1499,2 0 0,10 0-788,-1 0 1,10 0 0,3 0 0,8 2-1,7 1-520,3 1 0,4 7 0,-4-4 0,0 2 0,0 0 0,1 1 0,0 1-1010,0-3 0,-1 3 0,-5-5-1263,1 1 1847,-7-4 1,-1 2 0,-7-10 0,-4-4 0,-4-1 652,-3 1 0,-1-3 0,0 5 0,1-2 0,2 1 419,1 3 1309,0 0 0,3 7-2337,6 2 0,7 2 0,11 4 1,4-2-1,3-1 0,4-1 1,0 0-981,2-3 1,11-2 1170,-2-1 0,15-17 0,-1-6 0</inkml:trace>
  <inkml:trace contextRef="#ctx0" brushRef="#br0">25141 8556 9662,'-49'-13'0,"0"-1"0,4 5 1119,7 5 0,7 11 0,7 7 0,2 8-626,-2 8 0,5-1 1,1 8-1,5 3 1,4 6-1,5 4 1,4 5-301,4 0 0,11 1 1,11 1-1,10 0 0,7 0 1,6-3-194,3 0 0,-23-30 0,1-1 0,0 0 0,1 0 0</inkml:trace>
  <inkml:trace contextRef="#ctx0" brushRef="#br0">25474 8609 8282,'-13'2'-180,"-1"2"0,1-2 0,1 1 0,3-6 0,5-6-506,2-3 686,2 5 0,6-5 0,2 4 0</inkml:trace>
  <inkml:trace contextRef="#ctx0" brushRef="#br0">25381 8729 8318,'-36'0'772,"1"0"1,-4 5 0,12-1 293,7-1 0,9-3 0,8-3-861,6-1 0,3-2 0,5 3 1,-3-2-1,3 1 1,1-2 0,1-1 0,0-5 0,1 1 0,-1 3 0,0-3 3,1-1 1,-1 0 0,0 4 0,1 2 0,-1 1 0,0 1-127,1 1 0,-6 1 0,1 2 1,0 2 96,-1 2 0,-2 4 0,-6 5 0,0 2 1,-2 1-1,-1 3 1808,-1 2-1751,-7 1 1,10 3 0,-4-1 0,4-2-1,1 2 1,0 1-169,0 2 0,0 0 0,0-1 0,0-1 0,1-1 0,4-2-1219,4 2 1,-2 0 0,2-2-1,3-6 1,3-5 0,4-7 1149,2-3 0,1-1 0,5 0 0</inkml:trace>
  <inkml:trace contextRef="#ctx0" brushRef="#br0">25727 8756 9159,'-37'4'3683,"6"1"-3375,6 5 0,19-8 0,6 2 0,7-2 0,7-2 0,2-2 0,5-2-1535,4-5 1,-4-3 0,7-1 1226,-3-1 0,3-5 0,-7-2 0</inkml:trace>
  <inkml:trace contextRef="#ctx0" brushRef="#br0">25914 8463 9099,'-33'0'0,"1"0"2951,2 0-2260,5 0 1,19 0 0,6-2 0,9-2-1,7-5 1,6-1 0,3-1-653,2 2 0,3 2 1,-2-2-1,-4 5 1,-4 2-1,-3 4-326,-3 2 1,-2 3-1,-3 8 1,-4 3-1,-5 4 1,-5 5-1,-4 4 265,-3 5 1,-5-2-1,-1 0 1,2-2 0,2-2-1,4-2 509,1-1 0,6-7 0,-1-2 0,4-3 0,4-3 0,6-3-551,7-5 0,-1-2 1,6-4-1,3-4 1,4-7-1,3-8 1,1-4-2205,-1-2 1,4-4 2267,-5 0 0,6-6 0,-3 3 0</inkml:trace>
  <inkml:trace contextRef="#ctx0" brushRef="#br0">26394 8476 10036,'-6'13'0,"-3"2"0,-3 3 0,-1 4 0,1 5 0,1 4 763,3 4 0,5 4 0,-2 1 0,4 1 0,1 2 1,1 3-1,4-1 0,4-2-1787,2-5 0,3-7 1,-1 0 1023,0-3 0,-5-1 0,-2 0 0</inkml:trace>
  <inkml:trace contextRef="#ctx0" brushRef="#br0">26434 8156 9867,'-6'8'740,"-3"-4"1,3-8 0,3-4-259,6 1 0,4 1 0,7 6 0,-1 0 0,0 1 0,-1 4 0,-1 4 1,-3 3-153,3 1 1,1 0 0,0 2 0,-4 1-319,-3 2 0,1 4 0,-2-2 0,-1 0 0,-1 2 0,-2 1 0,0-1 0,-2 0-883,-2-1 0,1 0 0,-5-5 0,1 0 0,1-3-1345,0-2 2210,2-8 1,-2 3 0,-2-6 0</inkml:trace>
  <inkml:trace contextRef="#ctx0" brushRef="#br0">26447 8210 8409,'-10'-14'0,"-4"1"0,-2 4 0,3 2 0,-1-1 1111,1 1 1,6 2 0,4-2-1,7 0 1,9-1 0,8-1 0,6 0-1487,4 0 1,3 2 0,6-3 374,0 1 0,6-12 0,1-7 0</inkml:trace>
  <inkml:trace contextRef="#ctx0" brushRef="#br0">26820 8090 8226,'-37'0'1791,"6"0"0,7 1-1345,16 4 1,3-4-1,11 2 1,6-5 0,7-3-1,5-3 1,7-4-2464,6-4 0,1 0 2017,11-6 0,-12-1 0,2-3 0</inkml:trace>
  <inkml:trace contextRef="#ctx0" brushRef="#br0">26980 7850 9730,'-29'-5'0,"2"1"0,6 1 1277,5 1-874,9 2 1,2-4 0,10-1 0,3 3 0,4-1-1,2 0 1,0-2 0,3 2-297,0 2 1,1 1-1,-4 0 1,-1 0 0,0 1-215,1 4 1,-6 2 0,0 6 0,-2 1 0,-3-1 144,-2 0 0,-5 1 1,-2-1-1,-2 0 0,0 1 1,0-1 331,4 0 0,2-4 0,2 0 1,0 1-1,2 2-133,2 2 1,4-1 0,5 0 0,-1 1-274,-3-1 0,-2 0 0,-4 1 0,1-1 0,-1 0 0,-3 1-673,-4-1 0,1 0 0,-6 1 0,0-1-4655,2 0 5364,-5-5 0,10-8 0,-3-8 0</inkml:trace>
  <inkml:trace contextRef="#ctx0" brushRef="#br0">26967 7623 8226,'-33'-13'1428,"11"5"1,9 8-1,17 9 1,7 3 0,3 3-765,4 3 0,-2 4 0,7 8 0,0 4-760,3 4 1,-4-4 0,-3 8 0,-1-1 0,-3-1-1,1 3 1,-3-2-561,-2 1 0,-1-2 0,-6 0 0,-1 0 0,-1 1 656,-2 4 0,-6-4 0,-1 5 0</inkml:trace>
  <inkml:trace contextRef="#ctx0" brushRef="#br0">22701 9942 8318,'-20'13'0,"-4"7"0,6 3 0,2 5 123,1 4 1,6 3 0,0-4 0,0-1-1,2-2 1,2-1 0,4-2 0,1-2-1,1-2 1,2-2-163,2-2 0,5-7 0,-1-2 0,3-3 39,1-2 0,7-13 0,0-5 0</inkml:trace>
  <inkml:trace contextRef="#ctx0" brushRef="#br0">22821 9262 8442,'-13'-1'0,"0"-2"547,-1-2 1,1 1-80,0 4 0,7-4 0,7-2 0,11 0 0,7 0-91,2 3 1,-2-3-1,-4 2 1,1 1-1,2 1 1,-2 2-232,-1 0 1,-3 2 0,-2 2 0,-2 5 0,-1 3 0,-1 3 0,0 1 0,-3 3-19,-1 2 0,-2-3 0,0 4 0,0 1 0,0 3 0,-2-1-38,-2-3 1,2 3-1,-2-3 1,2 2 0,2-2-1,0-2 99,0-1 0,0-4 1,2 1-1,2-4 94,5-3 1,3-6 0,3 0 0,2-5-1,4-4 1,1 0 0,1-1-489,0-1 1,2 1-1,2-3 1,0 2-1,-1 1 1,3 1 0,2 0 204,4 3 0,4-4 0,1-1 0</inkml:trace>
  <inkml:trace contextRef="#ctx0" brushRef="#br0">23394 7050 8183,'-13'-7'0,"0"1"0,1 0 669,3-3 1,-1 2 0,4-1 0,0 1 0,0 2 0,3 4 0,1 7-72,2 4 1,5 3 0,1 2-1,1 3 1,2 3 0,0 1-1,0 0 1,0 0-462,-2-1 1,4 0 0,-6-5-1,1 2 1,2-2 0,-2-1-1063,0-2 1,0-5-1,-3-5 1,1-6 629,-1-6 1,-2-7 0,-1-4 0,0 0 0,0-6-1,0-2 299,0-3 0,0 0 0,0 6 0,0 1 0,-1 3 0,-2 2 0,-1 3 5415,1 1-5018,1 8 1,2 2 0,2 10-1,1 4 1,2 2 0,3 3-237,2-1 0,1 0 0,-1 1 1,-1-1-1,1 0 0,2-1 1,0-1-1510,-3-3 212,3-5 631,-11 9 0,4-12 1,-8 0-1,-3-7 363,-2-5 1,5-1 0,-3-2 0,2-1 0,0-2 0,1 2 0,1 1 638,2 1 1,0 1 0,2 1 345,2 3-872,3 3 1,2 6-1,0 2 1,2 2 0,0 7-1,4 4-792,3 2 1,-2 1-1,6-3 1,2 1 0,1 0-1,2-2 1,0-5-4207,-1-3 5023,1-2 0,0-4 0,-1 0 0</inkml:trace>
  <inkml:trace contextRef="#ctx0" brushRef="#br0">23861 7010 8183,'-15'-12'0,"-3"3"0,4-1 0,-4 4 956,3-1 0,8 2 1,4-2-1,6 1 1,5 4-1,4 5-822,2 6 0,5 3 1,2 1-1,1 1 0,-1-2 1,-1-2-1,0-3 0,-1-1-3835,-3-3 3701,-1-1 0,4-2 0,2 0 0</inkml:trace>
  <inkml:trace contextRef="#ctx0" brushRef="#br0">23941 6877 8183,'-18'-14'0,"0"1"0,1 4 0,3 2 0,1 1 740,0 3 1,4 2 0,1-1 0,4-1 0,5-1-588,7 1 0,5 1 0,5 2 0,4 0 0,3 0 0,3 0 1,2 0-1,3-1-153,1-4 0,-5-8 0,4-8 0</inkml:trace>
  <inkml:trace contextRef="#ctx0" brushRef="#br0">24168 6730 10570,'-23'9'0,"3"0"0,0 0 0,4-2 0,3-1 0,2-1 0,4 1 797,1 1 0,3-3 0,8 5 0,3 0 0,6 0 0,2 0 0,2 1-1243,-2 2 1,3-3 0,-1-2 0,-2-1 0,-1-3-1,-1-1 1,-1-2-399,0 0 1,-5-2-1,-5-2 1,-6-4-1,-5 0 1070,1-1 0,-5 4 1,3-2-1,-3-1 1,-1 3 914,0-1 1,1 0 0,4 3 0,8-2-1,8 2-948,4 2 0,2 1 1,3 0-1,2 0 1,2 0-1,2 0 0,3 0-1256,0 0 0,2 0 0,2-2 1063,1-2 0,6-9 0,-3-8 0</inkml:trace>
  <inkml:trace contextRef="#ctx0" brushRef="#br0">24594 6091 8308,'-35'-5'1120,"-1"1"1,0-1 0,13 7 0,4 2-610,5 5 1,5 3 0,-1 3-1,3 4 1,1 9 0,3 11-1,1 11 1,2 11 92,0 10 0,2-34 1,2 1-1,1 1 0,2-1 1,12 35-1,9-4 0,5-5-1773,4-3 1,7-9 0,5-8 0,3-6 0,3-6 1168,3-10 0,2-6 0,7-3 0</inkml:trace>
  <inkml:trace contextRef="#ctx0" brushRef="#br0">24861 6277 8305,'-9'-7'0,"0"1"0,-1 0 0,2 4 664,-1-2 0,6-3 0,-1-2 422,2-3 1,1 4 0,-2 2-247,-1 1 0,1 3 1,7-2-1,5 2-477,3 2 1,1 0 0,0 0 0,1 2-499,-1 2 0,-1 3 1,-3 7-1,-3-2 1,-2-2-1,1-1 153,-2 1 0,-3 1 0,-3-1 0,-2-1 1,1 0-1,-1 0 113,1 0 1,-1-5 0,7 3-91,2-1 0,4 0 0,5-3 0,0 2 0,1-2 1,-1-2-1,2-1 197,3 0 1,-8 4 0,3 2 0,-1 2-1,-1 2-75,-3 2 1,-2 1 0,-6 1 0,0-1 0,0 0 0,-1 1 0,-4-1-99,-3 0 0,-4 1 0,-2-1 0,1 0 0,0 1-547,-1-1 1,1-4 0,1 0 0,2 1 0,2 2 0,3 1-1176,2 1 1,1-1 0,4-1 0,2-2 1656,5-1 0,9-6 0,2 3 0</inkml:trace>
  <inkml:trace contextRef="#ctx0" brushRef="#br0">25274 6384 8176,'-19'-14'623,"4"3"1,-1 0 262,5 2 0,7 6 0,8-1 0,5 2-986,3 2 0,6 0 0,1 2 0,0 1 0,3 1 100,4-1 0,-3 5 0,10-1 0</inkml:trace>
  <inkml:trace contextRef="#ctx0" brushRef="#br0">25554 5877 8449,'-25'-9'0,"3"-1"1058,4 0 0,4 7 1,6 3-133,3 7 0,4 5 0,1 1 0,0 2 0,0 4 0,1 7 1,4 5-669,3 3 1,1-2 0,3 7 0,3 2 0,0 1 0,1-1 0,0-1-374,2 0 1,4 0 114,-4 0 0,0 0 0,-5 0 0</inkml:trace>
  <inkml:trace contextRef="#ctx0" brushRef="#br0">26047 6277 9038,'-13'-7'859,"1"11"0,2 12 0,1 8-519,-2 9 1,-5 5 0,-2 7-1,2 3 1,0 6 0,-1 2-1,0 3-930,0 2 1,4-3 589,4 4 0,-3-6 0,5 3 0</inkml:trace>
  <inkml:trace contextRef="#ctx0" brushRef="#br0">26154 5771 8426,'-14'-8'0,"1"4"878,0 2 1,-1 2-1,1 0 1,3 0-1,5 0 1,10 0-459,5 0 1,5 0 0,1 0 0,2 0 0,-2 0 0,-1 2 0,-2 2 0,1 5-290,-1 3 0,-4 3 0,-2 1 0,-1 3 0,-3 2 0,-1 1-146,-2-1 96,0 4 1,0-10 0,0 4 0,0-1 0,0 0-1,-2-2 324,-2-1 1,2-6 0,-4-2 0,2 1-217,0-1 0,1-4 0,7 1 0,6-2 0,5-2-872,3 0 0,6-5 0,-2 1 0,3 0 0,2-1 0,-1-1 0,1 0-1216,0 0 1,-1-4-1,1 3 1899,0-1 0,-1-10 0,1 4 0</inkml:trace>
  <inkml:trace contextRef="#ctx0" brushRef="#br0">26580 5771 8546,'-13'0'1721,"1"-2"-959,3-2 0,3 1 1,8-6-1,2 0-969,5 2 1,3 1 0,1 6 0,2 0-1,3 0 1,4-2 206,3-2 0,2-4 0,0-5 0</inkml:trace>
  <inkml:trace contextRef="#ctx0" brushRef="#br0">26807 5597 8988,'-19'-6'472,"-4"-2"0,4 0 330,1-1 0,10 5 0,5-5 0,6 0-452,5 2 0,4 1 1,3 7-1,1 2 1,2 3-1,-2 2-402,-1 2 0,-1 3 0,-1 4 0,-1 0 0,-3 0-5,-5-3 0,-2 0 0,-2 1 0,0 2 0,0 4 213,0 0 0,0-2 0,0-6 0,1-1-320,4-3 1,-3-3-1,7-6 1,2 0-1,2 0 1,5-1-1,4-4-945,3-4 1,2-3-1,1-1 1,2-2 1108,1-3 0,0-2 0,-4-7 0</inkml:trace>
  <inkml:trace contextRef="#ctx0" brushRef="#br0">26927 5224 8950,'-24'-7'0,"-1"-5"0,1-3 1254,5 3 1,10-1-815,5 4 1,8-1-1,7 1 1,5 4-1,8 4 1,4 1-1,4 0 1,2 3-2,3 6 1,2 1 0,1 14 0,-2 3 0,-1 4 0,-3 4-464,-1 7 0,-3 2 0,-7 8 0,-3 0 0,-4 4 0,-4 2 0,-2 4-3466,-2 3 0,-4-6 3490,-8 8 0,-16-9 0,-8 1 0</inkml:trace>
  <inkml:trace contextRef="#ctx0" brushRef="#br0">22261 7956 8509,'-13'-9'62,"0"1"1,5 6-1,4 2 1,2 7-1,2 5 1,0 2-1,0-1 1,0 2 0,0 1 278,0 2 1,0 1 0,0-3 0,0 2 0,0 0 0,0 0-149,0-1 0,0 1 0,2-3 0,1 1 0,1 2 1,1-2-1036,1-1 1,-5-1 0,5-3 841,0-2 0,7 3 0,8-5 0</inkml:trace>
  <inkml:trace contextRef="#ctx0" brushRef="#br0">22621 7450 14531,'-4'-13'-1582,"-1"-1"1,1 5 1017,4 0 1240,0 6 0,-2-2 0,-2 6-16,-5 3 1,2 5 0,-2 9 0,0 4-1,0 4 1,2 2 0,-1 3-409,1 4 1,4 5 0,-2 2 0,4-1 0,2-2 0,5-2-1,8-3-185,6-3 1,7-9 0,4-6 0,5-4 0,2-4 0,2-4-196,0-5 0,0-7 0,0-10 0,-1-4 0,-4-4 0,-4-6 0,-4-3-304,-5-4 1,-8 2-1,-11-1 1,-8-4-1,-8 1 1,-11 1-1,-9 4 63,-7 5 1,-13 5 0,-2 3 0,-4 7 0,-3 6 0,3 5 0,5 4-137,8 1 0,11 7 1,5 7 540,7 6 0,3 6 1,7 0-1</inkml:trace>
  <inkml:trace contextRef="#ctx0" brushRef="#br0">17009 12541 9095,'-9'0'100,"1"0"1,3 1 0,-4 2 0,0 3 0,2 2 0,2 2 0,4 2 0,1 1 0,1 0 0,4 1 544,4-1 1,3 0 0,1 1 0,2-1 0,1 0 0,3 1 0,1-1 0,0 0 0,0 1-100,-1-1 0,3 3 0,-3 1 0,2-4 0,3 0 0,1-2 0,2 1-184,-1-1 1,2-2-1,2 0 1,3 0-1,-1 0 1,2-2-1,-1-1-46,-1-3 0,5 3 0,-1-1 0,2-1 0,4 0 0,-1 1 0,2-1 0,-1 1-340,1-1 1,-2 1-1,-2-5 1,-2 0-1,1 0 1,-2 0-102,-2 0 0,-3 0 1,-4-2-1,-2-1 0,-3-3 1,-4-1 127,-3-3 0,-2-4 0,0-2 0,-1-3 0,-1-2 0,-3-1 0,3-2-121,1-3 0,1 4 1,-1-8-1,0 2 1,0 3-1,2-1 21,1 0 1,1 5 0,1 0-1,1-2 1,-2-1 0,-1-1 142,-2-1 1,-4 5-1,-2-1 1,-1 0-1,-1-2 1,-1-2 143,0 0 1,1 5 0,-5 0 0,0-3 0,1-3 0,2-5 0,2 0 45,-2 1 0,3-4 0,-2 4 1,1-1-1,-1 1 0,2 2-164,1 2 0,-4 1 0,3 2 0,-1 1 0,-1 4 1,-1-1-1,-1 2-456,-2-1 1,0 3 0,0 3-1,0-1 1,-2-1 0,-1-2 159,-1 2 0,-7 1 0,2 2 0,-2 0 0,-1-1 0,1 1 115,2 0 0,-1-1 0,-6 1 0,-2 0 0,0-2 0,1-1 0,-1-2 223,1 1 1,-3-2 0,-3 0 0,0 0 0,-1-1 0,2 4-130,-2 1 1,0 4-1,1 0 1,1 4-1,-4 1 1,0 1 0,-4 1-101,0 0 0,5-1 0,-6 5 0,2 0 0,-1 0 0,-1 0 71,1 0 1,2 0 0,1 0 0,-1 0 0,0 0-1,0 0 114,3 0 0,1 0 0,-3 0 0,2 0 0,2 0 0,0 0 0,1-1-20,1-4 0,-4 4 0,3-4 0,-3 4 0,-3 1 0,-2 0-109,-1 0 0,-5 6 0,2 1 0,-1 2 0,-4 0 0,2 1 65,-1 2 0,-1-3 1,1 0-1,1 0 1,3 0-1,1-1 1,3 1 132,2-1 1,2 4 0,0-5-1,3 2 1,1 0 0,-1 1-165,3 2 1,-4 1 0,6 1 0,0-1 0,1 2 0,-1 3 0,0 4-202,-1 3 0,4 6 1,-3 3-1,3 3 1,2 6-1,1 3 129,3 4 1,3 2 0,8 3 0,2 0 0,8 0 0,7-4 149,8 1 1,3-6 0,-2-1 0,1-6 0,4-1 0,0-4 0,1 0-97,0 0 1,1-3-1,5 3 1,0 0-1,0 0 1,0 1-1269,0 0 0,0-1 1,-1-5-1,-4 4 0,-4 1 1311,-2 3 0,-3 7 0,1 4 0</inkml:trace>
  <inkml:trace contextRef="#ctx0" brushRef="#br0">3373 15993 8489,'-20'-32'-8,"5"15"0,-2-8 4,2 11 351,2 8 1,-5 2 0,0-2 0,0-1 0,0-5 0,1-3 0,-1-4 0,0-2 0,0-3 0,4-1 0,3-2 251,7 1 1,-2-7 0,0-2 0,0-4 0,-1-2-1,1-4 1,-2-5-490,1-6 1,4-5 0,-3-7 0,1-3 0,0-3 0,-1 0 0,-2 1 0,1 3-335,-4 4 1,4-7 0,-2 10 0,0 2-1,0 2 1,2 5 329,1 3 1,-3-3 0,5 10 0,1 1-1,3 1 1,4 2 91,5 0 0,7 2 0,4 1 0,0 3 0,6 1 1,3 2-180,7-1 1,8 2 0,8-4 0,7 0 0,-24 17 0,1 1 0,4-1-1,0 0-108,5 0 0,1 0 0,1 3 0,2 0 0,0 0 1,1 0-1,2 2 0,1 2 0,5-1 0,1 1 1,4 0-1,0 1 103,4-1 0,1 0 0,-17 4 0,1 0 1,-1 1-1,22-2 0,-1 2 0,3-1 0,0 1 1,0 2-1,-1-1 0,-2 0 0,0 1 0,0-1 1,0 0-14,0-1 1,-1 0 0,-3 2 0,-1 0 0,4 0-1,0 0 1,-1 1 0,0 0 0,-2-1 0,1 1-1,2 0 1,-1 1-4,0 0 0,-1 1 0,-1 0 1,-1 0-1,2 0 0,0 1 0,-1 1 1,0 1-1,-3 0 0,0 1 0,2 0 1,0 1-1,-3-1 0,1 1-187,0 0 1,0 0-1,0-2 1,0 0 0,-2 0-1,-1-1 1,-2-1-1,1-1 1,0 0 0,0 0-1,-5 0 1,0 0-71,-2 0 1,0 0-1,-1 0 1,-2 0-1,-5 0 1,0 0-1,-4-1 1,0 1 0,-2-2-1,-1 1 1,30-5-1,-6-2 662,-9-2 0,-5 2 1,-13 1-1,-5 1 0,-4 3 1,-5 2 37,-4 1 0,-4 3 0,0 6 1,-3 8-1,-2 8 0,-3 8 1,-1 6-245,-1 4 0,-1 16 0,-7 3 0,-5 8 0,3-30 1,-2 1-1,1 2 0,-2 1-221,1 3 1,-2 1 0,-1 6 0,0 2 0,2-2-1,0 1 1,2 1 0,0-1 0,1 2 0,1 0 0,2 0-1,2-1 1,0-1 0,2-1-120,0-1 1,2-2 0,2-2-1,2-2 1,4-2 0,3-1-1,3 0 1,2-2 0,1-3-1,1-1 1,2-2 0,0-2-432,1-3 1,1 0 0,1-1 0,0-1 0,26 24 0,-2-1 573,-1-3 0,-5 3 0,5-3 0,2 3 0,1 1 0</inkml:trace>
  <inkml:trace contextRef="#ctx0" brushRef="#br0">3719 12354 16678,'19'8'0,"2"-8"0,6-8 0</inkml:trace>
  <inkml:trace contextRef="#ctx0" brushRef="#br0">4079 12421 16383,'18'-2'219,"0"-2"0,-2-5 0,-6-7 0,-1-2 0,0 2 542,-2 1 1,4 0-1,-7-1 1,-1-2 0,-1 2-1,-2 1-269,0 2 0,-6 5 1,-5 4-1,-5 2 1,-6 5-1,-3 5 1,-3 7-1,-4 5-253,-3 8 1,-2 1-1,1 6 1,5 2-1,3 2 1,3 1-1,3 1 1,4 2 71,3 1 1,8 1 0,2-4-1,4 4 1,2 4 0,4 2-683,4 3 0,7-2 0,3-2 0,0-3 0,2 1 0,0-4-764,3-2 1,-5-1 0,0-10-1,-1-1 1,-2-2 0,-3-3 0,-4-3-4818,-3-4 4448,-1-3 1451,-5-2 1,-6 0-1,-2 1 1</inkml:trace>
  <inkml:trace contextRef="#ctx0" brushRef="#br0">3946 13101 8959,'12'-15'0,"-4"-4"0,-2-2 0,-1 0 0,1 5 0,1 2 0,4 6 3649,0 3 0,0 11-3866,2 7 0,3 8 0,13 9 0,2 4 1,4 1-2761,4 2 2977,13 5 0,-4-8 0,12 6 0</inkml:trace>
  <inkml:trace contextRef="#ctx0" brushRef="#br0">4599 13194 11244,'-27'-40'0,"2"9"0,3 16 0,6 14 856,5 9 0,5 0 0,6 1 0,0 1 0,0 3 0,2 5 0,4 3-1870,7 0 0,2 4 0,7-3 0,2 2 0,1-1 1014,2 0 0,-1-7 0,1 3 0</inkml:trace>
  <inkml:trace contextRef="#ctx0" brushRef="#br0">4732 13261 7786,'-13'-29'0,"-2"-2"0,-1-3 1493,-2 0 0,5 6 0,5 7 1,2 2-1,2 3-669,-2 1 0,6 3 1,0 3-1,7 6-1093,5 6 1,6 5 0,1 5 0,1 0 0,0 1 0,1-1 0,3 0-763,1 1 1,6-1-1,2 0 1,-1 1-1,-1-3 1,-4-2-1,-5-4 1,-3-4 9,-2-1 1,-5 0 2756,-8 0 1,-1-4 0,-12-1-1,0 4-762,2 4 0,1 4 0,6 7 0,0-1 0,1 0 0,4 1-633,4-1 1,1 5 0,0-2 0,-1-3-1,2-2 1,0-1 0,4 0-1217,3-1 1,-2-3 0,5-6-1,0 0 1,-2 0 0,2-1-1,-2-4-275,0-4 0,1-7 0,-6-2 1,1 2-1,-3 1 0,0 2 133,0 0 0,-3 1 1189,0 3 0,-7 9 0,4 7 0,0 2 0,3 0 0,3 1 0,1 1-181,1-2 0,3-3 0,3-6 0,-1 0 0,0 0 0,-2-2-78,-3-2 1,-5-4 0,-1-7 0,-2-1 0,-3-3 0,-2 0 0,-1-2 965,0 0 0,-4 5 1,-1-2-1,1 5 1,-1 2-1,-1 4 125,-1 1 1,4 5 0,-1 8 0,2 6-1,4 4-1085,2 2 0,3 2 1,7 4-1,0-2 1,4-2-1,6-2 1,4-2 80,3-2 0,6-2 0,-3 0 0</inkml:trace>
  <inkml:trace contextRef="#ctx0" brushRef="#br0">5825 13141 8449,'-17'-23'0,"-1"0"0,1 0 1177,3 3 1,5 3 0,1 7 0,2 1-389,3-1 0,3 4 0,5 1 0,7 4 0,6 1 0,7 0-1023,3 0 1,-2 4-1,9 2 1,-1 2 0,0 1-1,1 0 1,-1-1 0,-3 1-1,-4 0-464,-5 0 1,-2-2 0,-9 4 0,-2-2 0,-4 1-1,-5 2 1,-5 1 926,-4 1 1,-2 3-1,-3 3 1,1-1 0,0 2-1,1-1 1,1 4 0,4 1 149,1 2 0,3-5 0,7-1 0,7-2 0,5-3 0,6-1-379,4-2 0,0-5 0,1-2 0</inkml:trace>
  <inkml:trace contextRef="#ctx0" brushRef="#br0">6452 12794 8223,'-14'-16'652,"1"2"0,6 16 0,2 16 1,4 5 171,1 4 0,1-2 0,2-1 0,3-2 1,0 0-1,2 1 0,-1-1 0,2 0-1083,-2-1 1,5 4 0,-3-3 0,3 3-1,1 0 1,0-2-1052,1-6 1,-2 3-1,-2-4 1,-3-3 1335,-1-2 1,3-10 0,-3-1 0,2-7 0,2-5 539,2-1 1,1 4 0,0 1 0,1 2 0,-1 3 0,2 2 0,1 1-1000,2 0 1,0 3 0,-5 6 432,0 9 0,1 5 0,-1 4 0</inkml:trace>
  <inkml:trace contextRef="#ctx0" brushRef="#br0">7745 13141 10730,'0'-40'2254,"0"19"0,-2 12 0,-1 15-2075,-1 10 0,-5 3 0,3 5 0,0-2 1,0 2-1,3 0 0,2-1-1718,1 0 0,0-3 1,1 4-1,5-3 1539,8-2 0,5-7 0,7-6 0</inkml:trace>
  <inkml:trace contextRef="#ctx0" brushRef="#br0">7811 12901 8219,'-22'-40'1903,"0"0"1,1 6-1030,12 16-949,3 9 1,8 5 0,5 7-1,10 2 1,11 4 0,9 5-1,10 2-4706,8 0 4781,6-1 0,11-2 0,2 1 0</inkml:trace>
  <inkml:trace contextRef="#ctx0" brushRef="#br0">8411 12941 10378,'-13'12'1787,"0"-4"1,-1 4 0,1-3 0,0 3-1186,-1 1 0,1 5 0,1 0 0,3-2 1,5-1-1,2-2-436,2 1 0,3-3 0,5 0 1,7-4-1,5-1 0,7-4-790,3-5 0,5-6 0,-2-9 0,1-4 0,3-3 0,0-2 0,-2 2 0,-4 3-127,-2 4 0,-4 3 1,-3 3-1,-4 5 1,-2 8-1,0 13 787,2 11 1,1 21-37,-1 16 0,-8-22 0,1 3 0,2 4 0,1 1 0</inkml:trace>
  <inkml:trace contextRef="#ctx0" brushRef="#br0">17489 13287 8342,'-1'8'0,"-4"-4"662,-4-2 0,5-2 0,4-2 0,7-1 0,5-1 0,1-1 0,2 1-37,3-1 1,-2-1 0,7 3 0,0-3-1,2 1 1,2-3 0,0 1 0,1-4-1,2 0 1,1-3-276,-2 1 0,-1-2 0,-2-1 0,-4-2 0,-4 2 0,-4 1-633,0 2 0,-2 4 90,-4 0 1,-2 12 0,-6 3 0,0 7 0,0 8 0,0 2 426,0 6 1,0 0 0,0-1-1,0 2 1,0 3 0,0-1-537,0 1 1,-4-2 0,0-3 0,1 2 0,1 1 0,2-3 0,0-5-1444,0-5 0,6 1 1,3-2 1744,3-5 0,7-5 0,2-7 0</inkml:trace>
  <inkml:trace contextRef="#ctx0" brushRef="#br0">17996 13394 9063,'-15'-9'0,"-3"2"812,-4 1 1,-2 1 0,1 8-1,0 5 1,0 6 0,-1 6-1,0 3 1,2 2-159,-2 2 1,1 6 0,-1 2 0,2 4-1,-2 1 1,0 0 0,1 0-779,0 0 1,7 4-1,-2 0 1,3-2-1,1-4 1,-3-4-1,-2 1 124,-2-1 0,-1-5 0,-4 4 0</inkml:trace>
  <inkml:trace contextRef="#ctx0" brushRef="#br0">22248 11075 8536,'0'-9'0,"0"0"517,-6 6 0,3-7 1,-4 4-1,1-2 188,3-2 0,1-2 1,1 0-1,-4 4 1,-3 3 1114,-4 4-1782,-2 1 0,1 0 0,0 0 0,-1 1 1,0 2 103,-4 1 1,2 2 0,-5-3 0,0 2 0,2-1-1,-2 1 1,2-1 0,-2-1 137,0-1 1,5-2 0,-2 1 0,3 2 0,2 1 0,0-1-1,-1-1 66,1-2 0,0 1 0,-1 2 0,1 3 0,0 0 0,-1 2-399,1-1 0,-2 0 1,-1 4-1,-3-2 1,-2 0-1,-1-1 0,0 1 141,-1 2 0,1-1 1,-3 0-1,1-1 0,2 0 1,0 0 736,1 0-708,-4-6 1,10 9-1,-4-5 1,1 2-1,0-2 1,2 1 111,1-1 0,3 2 1,2 4-1,1 1 1,-1-1-1,-2 0-220,-1 1 1,-1-1-1,1 2 1,1 1-1,2 3 1,-1 1-1,-2-1 3,-3-3 1,1 3-1,5-1 1,-2-1 0,1-3-1,-1 0 1,1-1 162,-3 0 0,5 1 1,1-1-1,-1 0 0,0 1 1,1-1-43,2 0 1,-2 1 0,2-1-1,0 0 1,-2 2 0,1 1-1,-3 4-50,-2 0 1,3-2 0,0 3 0,-1 0 0,-2-2 0,0 2-61,3-1 0,-1-3 1,5 0-1,1 0 0,-1-1 1,1 2-1,1-2 29,1-1 1,2 0 0,2 1-1,1 2 1,3-1 0,0 1 86,0 0 0,-1 1 0,-2-2 0,2 2 1,-1 1-1,1 3 0,1-1-114,1 0 1,-4-1 0,3 3 0,0-2 0,1 0 0,2 0 0,0-1-26,1-2 0,2-1 0,3-5 0,1 1 0,4-1 0,0 0 0,4 1 0,1-6 0,3 0 0,2-2 0,3-2 0,1 1 0,3-1 0,1-1 0,1 0 0,-2 0 0,-2 3 0,2 0 0,2 1 0,1 1 0,-3 1 0,1 4 0,4 0 0,1 1 0,1-1 0,1 0-8,-2 0 0,3 1 1,-2-2-1,-1-3 1,-2-5-1,-1-3-109,0-1 1,0 0-1,0-1 1,0-3 0,0-5-1,0-3 1,0-2 239,0 1 0,-3 0 0,2-2 0,2-1 0,1-2 0,-1 0 0,1 0-123,2 1 0,-2-1 0,2 3 0,-2-1 0,-2-2 0,-2 2 0,-2 1 0,2-3 0,-2-1 0,1 0 0,0-2 0,-3 2 0,-2-2 0,-2 0-48,-2-2 1,-3-1 0,-1 0 0,-3 2 0,-1-2-1,0-1 24,-1-2 1,-1 1-1,-5-1 1,0 0-1,1 1 1,-2-1 83,-4 0 1,3 1 0,-7 1-1,-1 1 1,-1 2 0,-2 0 0,0 1-190,0 3 0,-2-1 1,-1 1-1,-3 0 0,0 0 1,-1 1-1,1 0-146,0 3 1,-3-4 0,5 0 0,-1 2 0,-1 1 0,-1 2 320,0-1 0,-4-3 0,5-1 0,-1 1 0,-3 3 1,-1 0-1,1 1 204,1 0 0,0-1 0,-6 1 1,-1 0-1,-2 1 0,0 2-248,-1 1 0,3 4 1,-6-2-1,-2-1 1,0 2-1,-1-1 0,0 1-385,-3 0 0,-2-3 0,2 3 1,-2 0-1,-2-1 0,-2 1 1,-3-1 493,-2-1 1,2 4 0,-1-4 0,-4 1 0,1 0 0,-1-2 402,2 1-469,0 2 0,-6 2 0,-3 0 1,-1 1-1,0 1 0,1 2-406,-1 0 0,-2 0 0,-2 0 0,1 0 0,1 2 0,2 1-302,1 1 1,5 6 0,-4-1-1,2 3 1,3 1 0,3 2 0,2 3-1264,-2 4 1,7 5 0,-5 4 1925,4 5 0,-3 2 0,3 2 0</inkml:trace>
  <inkml:trace contextRef="#ctx0" brushRef="#br0">4146 16073 16821,'-52'-20'-229,"9"7"1,-5 0-1,10 7 1,7 4 284,3 2 0,7 5 582,3-1 1,5 6-1,4-1 1,5 3-1,5 3 1,11 1 0,16 2-1,21-3 1,23-3-1,-26-8 1,3-1 0,9 0-1,1 0 1,6-1-1,2-1-349,4 0 1,2 0-1,0-1 1,0 0-1,0-1 1,0 0-1,-1-1 1,1-2-1,1-1 1,0-2-1,-1-1 1,-1-1-1,-1-1 1,-1 0-1,-5 1 1,-1-1-1,-3 2 1,0 0-540,-1 0 0,-1 1 0,-5 3 1,0 0-1,3 2 0,-1 0 0,-5 1 1,-2 1-1,-5-1 0,-2 2 6,32-1 0,-8 5 1,-13 3-1</inkml:trace>
  <inkml:trace contextRef="#ctx0" brushRef="#br0">4332 16499 8379,'6'-33'1089,"21"1"0,22-1 1,20 11-669,-26 15 1,2 4 0,11 1 0,3 2 0,3 2-1,1 1 1,4 0 0,2 1 0,5 0 0,0-1-1,1 0 1,0-1 0,0-1 0,1 1 0,-3-1-1,-1 1-1242,-3 0 1,1 0 11,6 0 0,-2 1 1,-18 2-1,-1 2 1,7 0-1,0 0 1</inkml:trace>
  <inkml:trace contextRef="#ctx0" brushRef="#br0">17662 11248 8268,'-4'-27'104,"0"2"-34,1 3 1,-3 7 0,0 8-1,-2 1 35,-2 3 1,-2 2-1,-1 1 1,-2 0-1,-1 0 1,-4 0-1,1 0 1,-2 0 168,1 0 0,-2 0 1,-5 1-1,-1 3 0,-2 4 1,-1 1-1,0 1 7,-2 5 0,2 0 0,-6 5 1,-3 3-1,2 0 0,-5 8-194,-3 6 0,3 0 1,-13 9-1,-1-1 1,1 1-1,-2 1 1,29-22-1,0-1-61,-27 23 0,3 5 0,2-3 0,4 1 0,1 2 0,5-1 14,4-1 0,6 9 1,8-4-1,7 3 1,6 2-1,5 1-1,4 3 1,7-28 0,4 2 0,2 1 0,1 0 0,4 2 0,2 0 0,4 3 0,3 1 0,1 1 0,3-1 0,5 4 0,2-1 5,2 1 0,3-2 1,2-5-1,4-3 0,5 3 1,3-2-1,1-3 1,0-3-1,2-4 0,1-2 1,3-4-1,1-2 26,3-5 0,1-3 0,1-5 0,1-2 0,1-4 1,1-2-1,-3 0 0,1-2 0,-3-1 0,1-2 1,-1-2-1,-1-2 0,-2-4 0,-1-2 120,0-1 1,-1-4 0,0-2 0,-1-4 0,-6-1 0,-2-2 0,-2-3-1,0-2 1,-1-3 0,-1-2 0,-2-2 0,-2-1-210,0-3 0,-3-3 1,-2-4-1,-6-3 0,-6-1 1,-4-1-1,-2-2 0,-4-2 1,-3-5-1,-3-2 0,-4-2 1,-3-1-189,-2-5 0,-4 0 1,-2 24-1,-1 0 0,-3 0 1,-5-21-1,-4 1 0,-2 2 1,-4 3-1,-2 5 0,-5 2 1,-3 6-1,-4 4-1,-4 3 0,-3 5 0,-5 4 1,-3 5-1,-7 8 0,-3 6 0,-2 3 1,-1 6-1,-6 5 0,-2 5 1,21 2-1,-1 2 0,1 2-27,-4 1 0,0 2 0,0 3 1,-2 2-1,-1 3 0,1 1 1,2-1-1,0 2 0,1 1 1,0 0-1,2 1 0,-1 1 1,3 1-1,0 1 0,1 1 1,2 0-1,2 1 0,1 1 234,0 3 0,1 1 0,1 0 0,0-1 0,1 0 0,1 2 0,1 1 0,0 2 0,1 0 0</inkml:trace>
  <inkml:trace contextRef="#ctx0" brushRef="#br0">21368 12301 8457,'-35'-28'0,"-1"9"0,18 17 0,1 8 122,-3 7 1,7 14 0,-2 1-1,5 3 1,1 3 0,2-3 0,2-1-1,5-5 1,8 0 0,9-1 0,14 0 117,11-2 0,7-1 0,8 2 0,9 0 0,-30-12 0,2 0 0,4 0 0,2-1 1,3-1-1,2-1 0,5 0 0,2-1-55,5 0 1,0-1-1,-1-1 1,0-2-1,7-1 1,1 0-1,4-1 1,0 0-1,1-2 1,0 0-1,-21 0 1,0 0-1,0-1-220,0 0 1,-1-1 0,2-1-1,1-1 1,0-2 0,0 0-1,-1-1 1,-2-1 0,1-1-1,1-1 1,1-1 0,-1 0-1,-2-2 1,-1-1 0,0-1 0,-1-1-1,0 0 1,0-2-59,21-10 1,-3-3 0,-5-1 0,-4-2 0,-2 0 0,-4-3 0,-2 0-1,-3-2 1,-5 0 0,-3-2 0,-4 0 0,-3-3-38,-5 1 0,-4-2 0,-2-4 0,-5-2 0,-5-1 0,-4-1 0,-3-3 0,-5-2 0,-5 0 1,-4-1-1,-8-4 0,-6 0 0,-5 1 0,-4 0 125,-4 1 1,-4 3 0,8 21 0,-2 1 0,-3 2 0,-1 2 0,-1 2 0,-2 2 0,-1 2 0,0 2 0,-3 2 0,-3 1 0,-1 4 0,-2 1 0,-2 3 0,0 3 0,-2 2-1,-4 2 1,-1 3 0,-1 2 23,-1 2 1,-1 3 0,0 1 0,-2 2 0,0 3 0,-2 1-1,14 2 1,-1 1 0,-1 1 0,1 1 0,-3 1 0,-1 0-1,0 2 1,1 0 0,-1 1 0,1 0 0,-1 2 0,1 0-1,-2 1 1,0 0 0,1 2 0,-1 0-103,1 0 1,0 1-1,0 1 1,2-1-1,-11 8 1,2-1-1,0 3 1,16-9-1,0 2 1,0 0-1,2 1 1,-13 8-1,2 1 1,3 1-1,5-2 1,2 2-1,3 0 1,5 0-1,1 0 1,4 2-1,-8 16 1,5 3-21,7-3 1,5 3 0,8 2-1,7 1 1,9-2 0,6-2 0,5 1-1,6-3 1,9 0 0,6-4 0,8-4-1,8-3 1,9-2 0,6-4 102,-15-14 0,3-2 0,1 0 0,0 2 0,0-1 0,2 0 0,7-1 0,-1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7478 5811 29086,'-7'-9'-6853,"4"1"7128,6 2 0,0-2 1,7 3-1,3 1 1,5-1-1,3-1 1,3 0-1,1-1 1,2 1-1,1-1 1,1 1-1,2 0 1,-1 3-1,0 0 3293,1-2-3223,-3 4 1,9-5-1,-5 6 1,1 0-1,1 0 1,-1 0-1,1 0 1,-2 0 0,4 0-346,2 0 0,-4 0 0,9 0 0,2 0 0,-1 0 0,4 0 0,-4 0 0,-2 0 0,5 0 0,-6 0 0,4 0 0,1 0 0,-3 0 0,-2 0 0,4 2 0,-1 0 0,-1 3 0,0-2 0,-1 0 0,0 0 0,1 1 0,-4 1 0,5-5 0,-1 0 0,0 1 0,3 2 0,2 2 0,-4-1 0,3-4 0,1 1 0,-2 2 0,1 2 0,1-2 0,2-2 0,2 4 0,1-1 0,0-1 0,1-1 0,0-2 0,1-2 0,-1-2 0,2 1 0,-9-5 0,2 2 0,-1 3 0,-3 1 0,-2-3 0,-1 4 0,-2-5 0,0 6 0,0 0 0,0 0 0,0 0 0,0 0 0,0 4 0,0 1 0,0-2 0,0-2 0,0-1 0,1 0 0,4 0 0,-4 0 0,4 0 0,-2 0 0,-1 0 0,4-1 0,2-4 0,-8 2 0,3-4 0,0-1 0,-2 2 0,1 0 0,-4 4 0,-2 0 0,5-2 0,-2-1 0,1 2 0,1 2 0,-2 1 0,-2 0 0,1 0 0,4 0 0,-4 1 0,-1 2 0,-1 2 0,-1-1 0,2 2 0,2-5 0,1 4 0,0-4 0,-2-1 0,1 0 0,1 0 0,-3 0 0,7 0 0,-1 0 0,0 0 0,2-1 0,-2-2 0,-2-2 0,3 1 0,2 4 0,-1 0 0,-1 0 0,-2 0 0,1 0 0,4 0 0,-2 0 0,-4 0 0,-1 0 0,-2 0 0,4 0 0,-1 0 0,1 0 0,-4 0 0,-1 0 0,-1-1 0,0-2 0,-2-2 0,4-4 0,-4 3 0,3 0 0,0-1 0,3 1 0,0 0 0,3 3 0,0 0 0,-1 0 0,1-1 0,2 1 0,1 1 0,0 2 0,-3 0 0,0 0 0,-1 0 0,-1 0 0,-2 0 0,-1 0 0,1 0 0,-1 0 0,-1 0 0,-1 0 0,1 0 0,0 0 0,0 0 0,-2 0 0,-1 0 0,3 0 0,-1 0 0,1 0 0,2 0 0,1 0 0,0 0 0,0 0 0,-2 0 0,-1 0 0,-3 0 0,0 0 0,0 0 0,-3 0 0,3 0 0,0 0 0,-1 0 0,0 0 0,-4 0 0,-1 0 0,-1 0 0,0 0 0,-1 0 0,3 0 0,0 0 0,2 0 0,5 0 0,-4 0 0,1 0 0,1 0 0,-1 0 0,-1 0 0,5 0 0,-3-1 0,2-2 0,-2-1 0,0 1 0,0 1 0,3 2 0,0 2 0,0 1 0,-3 1 0,0 0 0,-1 1 0,1-1 0,0-1 0,0 3 0,3-1 0,-1-2 0,1-2 0,1-1 0,2 0 0,5 0 0,1 0 0,-1-1 0,4-2 0,0-2 0,5 2 0,0 2 0,-2 1 0,6 0 0,0 0 0,-1 0 0,4 0 0,-2 0 0,-1 4 0,4 1 0,-2-1 0,-4 0 0,-1 1 0,-3-1 0,-1 2 0,-2-4 0,-1 2 0,-5-2 0,0-2 0,-2-2 0,1-1 0,-2-1 0,-3-5 0,0 3 0,1 0 0,-1-1 0,2 1 0,-1 0 0,2 0 0,0 3 0,0-1 0,0 1 0,0 1 0,0 2 0,0 0 0,-1 5 0,-4 0 0,-4 1 0,-3 2 0,-2-2 0,-4 1 0,-4 0 0,-5-2 0,-4 4 0,-5 1 0,-4 2-5597,-4 1 5194,-10 1 0,-6 5 0,-7 2 0</inkml:trace>
  <inkml:trace contextRef="#ctx0" brushRef="#br0">8318 5944 30141,'0'-21'-4916,"-1"8"1,-4 8 4801,-4 4 0,-3 1 1,-1 0-1,1 1 1,2 2-1,1 2 1,-1-2 521,-2-2 0,-2-1 0,1 0 0,0-1 0,-1-2 0,3-3-175,2-2 0,-2 0 1,5-6-1,-1 1 1,-2 0-1,0 1 174,0 3 1,5-3 0,-5 3 0,-1-3-1,-2 0 1,-2 2-275,1 1 0,-5 6 0,1-1 0,-1 2 0,-1 1 0,-4-2 0,-2-2-28,-2 2 0,1 2 0,-2 1 1,-2 0-1,-1 0 0,1 0 1,1 0 191,-2 0 1,5 0 0,-2 0 0,2 0 0,2 0 0,-1 0 0,1 0 236,2 0 0,-3 6 0,4 3 0,-1 1 0,1 1 1,0-1-720,0 5 1,1-2 0,-4 5 0,3-2-1,1 0 1,0 2 0,0 0-76,-1 1 1,3-4 0,-3 3 0,2-3 0,3-1-1,1 3 441,2 0 0,-1 1 0,1-3 0,1 1 0,2 2 0,1 0 0,0 1-243,2 3 0,-4 3 1,5 2-1,0 0 0,0-1 1,3 1-1,2-2-217,1-3 0,1 4 0,4-6 0,5 1 0,5-3 0,4-2-256,2 2 764,1-9 0,5 9 0,3-10 0,4 3 1,7-2-1,4-3 245,0 0 0,6-3 0,-1 4 0,4-1 0,2-3 1,-1 0-475,1 1 0,0-1 0,-3 6 0,1 0 0,-1 0 0,2 0 0,1 1 0,0 2 0,-4 1 0,6 1 0,-5-1 0,2 0 0,0-1 0,-3-2 0,-3-1 0,6-4 0,-5 2 0,2 1 0,3-2 0,1-1 0,2 0 0,1 1 0,-6-3 0,6 6 0,2 1 0,-3 0 0,0 1 0,-4-2 0,0 1 0,2 2 0,-7 0 0,3-2 0,0-3 0,-2-1 0,-1-3 0,-2 3 0,4-1 0,-3-2 0,3-2 0,-1-1 0,1 0 0,-3 0 0,1-1 0,5-2 0,-3-2 0,0 1 0,-2-1 0,1 1 0,2 1 0,1-3 0,1 2 0,-1 1 0,0 0 0,-1 0 0,-2-2 0,-1 2 0,-4 0 0,2 0 0,0-3 0,-1-1 0,2-2 0,-1 2 0,-2-5 0,2 3 0,0-1 0,-1-1 0,2 2 0,-1 1 0,3 0 0,1-4 0,-2 5 0,-5-2 0,-1 0 0,0 0 0,1 0 0,-1 0 0,-4 1 0,-2-4 0,1 1 0,-2 3 0,-2-3 0,-4-1 0,-2-1 0,-1-5 0,-1 0 0,1 2 0,0 0 0,-1 0 0,1-2 0,-1 1 0,-3-3 0,-3-1 0,0-1 0,-4 1 0,-1 0 0,-3 1 0,-3-4 0,-4 0 0,-5 1 0,0 2 0,0 2 0,-1 2 0,-3 2 0,-4-2 0,-5-1 0,-1 2 0,0 1 0,-3 2 0,-2-1-4,-2 1 0,-1 0 0,-5 1 0,1 0 0,-1 1 0,-2-2 0,-4 0 8,-3-3 1,-5-1 0,4 2-1,-5 1 1,-3-3 0,-3 3-5,-2-3 0,-2 1 0,-4 3 0,-4 1 0,-5 1 0,-3 4 0,-6 1-10,36 4 1,-1 1-1,-37 0 1,2 1-1,0 0 1,3 0-1,0 0 1,3 1-257,-2 4 0,-2 0 1,2 6-1,1-4 1,-4 1-1,1-1 338,0 3 0,34-6 0,-1 0 0,0 0 0,-2-1 0,0 1 0,-1 0 0,-2-1 0,-2 0 0,1 0 0,-2 1 0,-3 0 0,0-1-20,-4 3 0,-1-1 1,3-1-1,-2-1 1,-7 1-1,-1 1 1,-3 0-1,1 0 0,2 1 1,0 0-1,-2 1 1,2 0-1,4-1 1,2 1-53,1 0 0,2-1 0,-2 1 0,1 0 0,8-1 0,1 1 0,-2 0 0,0-1 0,-1 1 0,0 0 0,1-1 0,1 1 0,0 0 0,0-1-210,1 1 0,1 0 0,4-1 0,1 1 0,0-1 1,0 0-1,-35 6 0,6-2 0,4 2 0,5 0-464,0 4 1,4-1 0,-3 8-1,5 4 392,4 3 0,-3 7 0,5-3 0</inkml:trace>
  <inkml:trace contextRef="#ctx0" brushRef="#br0">20195 7517 26966,'0'-27'-4320,"0"6"0,5 2 3569,-1 6 1,-1 5 994,-7 4 1,-1 2 0,-7 2-1,-4 0 1,-2 0 0,-3 2 0,1 2-1,-4 5 1,0 3 0,1 3 0,2 1-1,2 3 1,2 2 0,3 3 1574,0 1-1939,7 1 0,1 6 0,7-1 0,4 0 0,5 0 0,6-2 211,7-3 0,6 0 0,2-5 1,-1-2-1,-2-5 0,-1-8 0,-2-5 1,-3-2-25,-4-4 0,-5-4 1,-2-9-1,-4-5 0,-2-7 1,-5-4-422,-3 0 0,-14-3 1,0 6-1,-6 1 1,0 4-1,2 3 0,2 6 1,2 3-1,4 4-82,4 1 1,3 8 0,6 1 0,0 7-1,3 6 1,5 5 0,6 4-1154,6 3 1,8 2 1476,7 0 1,4-1 0,1 1 0</inkml:trace>
  <inkml:trace contextRef="#ctx0" brushRef="#br0">20622 7770 8582,'0'-14'519,"0"1"0,0 7 0,-2 6 0,-2 9-539,-5 7 0,-3 5 0,-3 6 1,-1-1-1,-2 3 0,2 0 0,3 2-2566,4-1 2287,-3 4 0,10-6 299,-2 3 0,14-9 0,5-2 0</inkml:trace>
  <inkml:trace contextRef="#ctx0" brushRef="#br0">21115 7517 22489,'0'-39'-1990,"0"11"0,-2-2 0,0 15 2214,-3 14 0,-5 8 0,1 11 1,-3 3-1,-1 3 0,-1 1 1,2 4-1,4 4-652,3 4 1,4 7 0,4 4 0,6 1 0,10 0 0,9-2 415,7-4 0,13 1 1,2-11-1,-1-4 1,0-6-1,-3-9 1,0-5 311,-3-4 0,-8-11 0,-5-7 0,-6-11 1,-8-9-1,-6-8 0,-5-5 33,-4-4 1,-11-1-1,-6-1 1,-7 2-1,-8 0 1,-4 5-412,-7 7 0,-4 8 0,3 11 0,2 7-8,-2 5 0,0 8 0,3 7 0</inkml:trace>
  <inkml:trace contextRef="#ctx0" brushRef="#br0">15130 9676 19286,'0'-26'-4969,"0"6"5511,0-7 0,-2 12 0,-1 12 1,-3 6-1,0 6 0,-1 4 1,1 5-1,0 4-233,3 4 0,-3 2 0,2 4 1,1 5-1,1 5 0,2-1-696,0 2 1,0 2-1,2-3 1,2 1-1,5-1 1,5-2-2113,3 1 0,4 1 2500,6-7 1,5-2-1,2-6 1</inkml:trace>
  <inkml:trace contextRef="#ctx0" brushRef="#br0">15610 10102 8534,'0'-19'231,"0"8"1,0 5 79,0 14 0,0 13 0,0 1 1,-2 3-1,-1 3 0,-1 2 0,-1 1 1,1 0-1299,-1 1 0,1 1 0,4 3 987,0-5 0,0-3 0,0-2 0</inkml:trace>
  <inkml:trace contextRef="#ctx0" brushRef="#br0">15863 9782 8438,'-12'-34'312,"3"4"1,5 7 36,2 5 0,2 8 0,2 2 1,2 1-1,7 1 0,5 0 1,6 3-251,3 2 1,6 1 0,2 0 0,1 0 0,3 0 0,0 0-1,-1 1-133,-5 3 0,-3-1 0,-3 6 0,-3 2 0,-6 1 0,-5 1-75,-7 0 0,-2 1 0,-4-1 0,-1 0 0,-3 0 0,-1-1 1,-3-1 227,-2-2 0,4-1 0,4 6 0,2-1 0,4-1 30,2-3 1,10 1 0,9-4 0,6 2-1,3 2 1,1 0-126,-1-1 0,-2 3 0,-6-3 0,-4 3 0,-2 1 1,-6 0-1,-6 2-33,-5 3 1,-4-3 0,-5 3 0,-13-2 0,-10 0 0,-12 2 0,-6-2-1,-6-1 0,-4-2 0,1 1 0,2-3 0,-2 0 0,6-2-332,3 1 1,12 2 0,11 1 340,6 1 0,11-1 0,4 0 0</inkml:trace>
  <inkml:trace contextRef="#ctx0" brushRef="#br0">20209 9729 8611,'4'-21'-4,"2"5"0,1 4 411,4 3 0,1 5 0,2-4 0,4 2 1,4 2-1,3-1 0,2 1 61,0 1 1,-2 2 0,-1 1 0,-4 1 0,0 3 0,-4 4-1,-3 1-562,-4 0 0,-3 0 0,-6 4 1,-1-1-1,-5 0 0,-8-1 1,-6 4 164,-6 0 0,0 0 0,1-2 0,2 0 0,6 1-35,2-1 0,7 0 1,4 1-1,4-1 1,6 0-1,7 1 0,6-1-516,2 0 1,9 5 0,-4 0 0,1-2 0,-2 1 0,-2-1 0,0 2-1529,2-2 0,2 3 2008,0-1 0,-1-6 1,1-6-1</inkml:trace>
  <inkml:trace contextRef="#ctx0" brushRef="#br0">20982 9982 8615,'-14'-10'0,"1"-2"83,0 1 0,2 16 0,-1 13 0,-2 4-145,-1 0 0,-4 3 1,1-3-1,2 4 0,2 0 1,4 1-1,2 1 0,2 2-361,4 1 1,0 4 0,4-5 422,2-5 0,15-4 0,9-8 0</inkml:trace>
  <inkml:trace contextRef="#ctx0" brushRef="#br0">21222 9729 8729,'0'-13'0,"1"1"513,4 3 0,2-2 0,6 7-128,1 1 0,3 2 0,4 1 1,3 0-1,5 0 0,3 0 0,2 1 1,-2 2-16,1 1 0,1 7 0,-6-2 1,-4 3-1,-4 1 0,-3 0-429,-2 0 0,-8 1 0,-3-1 0,-4 0 0,-4 1 0,-6-1 0,-8 0-191,-9 1 0,0 1 0,-4 1 0,5 2 0,3-2 0,6-1 0,3-2 337,5 0 0,5 5 0,10 0 0,7-2 0,11 1 0,9-1-3,7 2 1,19 4 0,3-4 0,6-2 0,3 0 0,0 2-85,-1 4 0,-30-9 0,0-1 0,1 2 0,-1-1 0</inkml:trace>
  <inkml:trace contextRef="#ctx0" brushRef="#br0">14956 12288 8479,'-13'-8'0,"0"-2"0,1 4 0,2 0 289,1 0 1,6 0 0,-3 3 0,1-3-1,-1 0 1,-1 0 0,-3 3 0,-2 2 567,-2 1 1,6 0 0,-1 1 0,0 4 0,1 4-477,4 3 1,2 1 0,4 0 0,4 2 0,6 1 0,5 4 0,3 0-159,-1 4 0,3-3 0,-3 1 0,1 2 0,-1 1 0,-3 0 1,-1-1-772,-2-2 0,-5-1 0,-4 2 0,-2-2 0,-4-2 1,-2-1-1723,-5 1 1492,-9-4 0,2-1 0,-5-10 1,2-3 777,3-1 0,-5-5 0,0-3 0</inkml:trace>
  <inkml:trace contextRef="#ctx0" brushRef="#br0">14876 12248 8475,'14'-27'274,"-1"-6"1,6 10-1,4-2 319,2 4 1,1 3-1,3 5 1,0-1 0,4 3-1,1 2 1,3 4-1,1 4-981,2 1 1,-1 0 0,-2 1 387,-2 4 0,1 8 0,4 8 0</inkml:trace>
  <inkml:trace contextRef="#ctx0" brushRef="#br0">15636 12541 8866,'-13'-8'0,"1"5"840,3 6 0,-3 11 0,2 8 0,-5 2-737,-3-2 1,1-3 0,5-4-1,1 1 1,3 3 0,-1 1 0,1 0-104,4 1 0,-4 1 0,1 5 0</inkml:trace>
  <inkml:trace contextRef="#ctx0" brushRef="#br0">15956 12221 9101,'-4'-30'557,"-1"4"1,-5 4-391,1 13 1,2 4-1,-1 10 1,2 4 0,3 4-1,2 6 1,1 6 171,0 5 0,0 7 0,0 0 0,0 4 1,0 5-1,0-1 0,0-1-1023,0-1 0,0-4 0,0 5 0,-2-3 0,-2-2 684,-5-3 0,-3-4 0,-1-5 0</inkml:trace>
  <inkml:trace contextRef="#ctx0" brushRef="#br0">15890 12221 9237,'26'-56'0,"4"1"0,4 6 411,6 6 1,4 6-1,1 12 1,4 4-1,2 8-226,3 7 1,-1 0 0,2 3 0,3 5-186,4 5 0,-3 11 0,0 2 0</inkml:trace>
  <inkml:trace contextRef="#ctx0" brushRef="#br0">20355 11808 8487,'-7'-21'60,"-5"8"1,3 10-1,-3 6 1,-1 6 355,-1 3 1,3 1 0,0 0-1,4 1 1,1-1 0,3 0-1,3 1-264,4-1 1,4 0 0,7 0 0,2 1 0,6-2 0,3-3 0,4-5-1822,1-3 1,2-1 1668,-2 0 0,3-11 0,6-4 0</inkml:trace>
  <inkml:trace contextRef="#ctx0" brushRef="#br0">20675 11768 9468,'-18'1'0,"1"4"0,-1 4 674,-2 3 1,4 7-1,-5 4 1,1 7-397,-1 6 0,5 7 0,-1 1 0,6-1 0,3 0 0,2 0 0,3 1 0,2 1-381,1 1 1,0-3 0,1 4 0,4-3 102,4-5 0,8 1 0,4-6 0</inkml:trace>
  <inkml:trace contextRef="#ctx0" brushRef="#br0">20902 12208 8287,'-6'-14'0,"-3"3"363,-3 2 0,3 10 0,0 12 0,-1 8 39,-2 4 0,-1-4 0,1-3 0,3-3 1,5-1-1,2 3 0,4 2 0,2 0-402,5 0 0,9-1 0,2-4 0</inkml:trace>
  <inkml:trace contextRef="#ctx0" brushRef="#br0">21355 11835 8949,'13'-32'0,"1"1"1046,-1 2 1,5 6-1,-1 6 1,1 2-601,1 2 1,2-1 0,6 1 0,0 1 0,-1 2 0,1 2 0,1 2 0,0 3 99,-1 2 0,1 7 1,-10 3-1,-2 3 1,-1 2-1,-3 3-682,-3 0 1,-4 7 0,-5-2 0,0 4 0,-1 0-1,-3 1 20,-5 0 1,-9 5 0,-4 4 0,-5 2 0,-4 4 0,-3 1 0,-2 1-43,1-1 1,10-3 0,-1-3 0,6-3-1,3-1 1,3-4 0,2-1-1339,3-1 0,-2-5 0,7 0 1,1 1 1495,2-3 0,6 0 0,3-7 0</inkml:trace>
  <inkml:trace contextRef="#ctx0" brushRef="#br0">20568 13754 8062,'-13'-20'0,"-5"1"0,1-2 0,0 8 0,4 9 153,4 7 1,3 0 0,8 5 0,2 3-1,6 1 1,7 2 0,6 4 0,7 4-1,6 5 1,2 3 0,4 2 0,1 2 0,1 3-1,-3 0 760,-4-1 1,-4 1-1,-8-6 1,-1-1 0,-5-2-1,-4-2-858,-8 1 1,1-2 0,-5-3 0,-5-4-1,-7-3 1,-7-2 0,-6-1-613,-3-3 1,-9-3 0,-5-6 0,-5 0 0,-2-1 0,0-4 363,3-4 1,6-4-1,4-3 1,4-4-1,6 0 1,7-4 0,9-1 335,4-2 1,19-5 0,8-3 0,8 0 0,8 1-1,5 1 633,2 4 0,1 1 0,0 2 0,-3 3 0,-5 2 0,-6 2 359,-7 2-1275,-1 3 1,-12 5-1,-1 0 1,-9 0 0,-7 2-770,-5 2 1,-4-1 0,-2 2 0,1 1-1,0 3 1,1 4-832,3 5 0,3 4 1740,6 5 0,0-3 0,0 4 0</inkml:trace>
  <inkml:trace contextRef="#ctx0" brushRef="#br0">21288 14113 8041,'-13'-19'801,"4"10"1,2 5 0,-1 13-123,1 13 1,-2 5 0,-4-4 0,-1-2 0,1-2 0,1-2 0,2-1-1,1 2-1542,-2 4 0,6 2 1,0-1-1,4-2 0,1 0 863,0-1 0,6-3 0,1 2 0</inkml:trace>
  <inkml:trace contextRef="#ctx0" brushRef="#br0">21821 13607 7968,'-7'-30'1194,"3"4"1,7 15 0,3 19 0,1 7-684,3 1 1,7 5 0,3 2-1,4 5 1,4 7 0,0 2-1,0 5-35,-1 4 1,-2-1 0,-1 4 0,-5 0 0,-2-2 0,-7-4-339,-3-6 1,-2 0 0,-7-6-1,-4-1 1,-6-4 0,-5-4-886,-4-4 1,-1-9-1,-5-4 1,2-4-1,1-2 1,3-4 0,4-5 283,5-7 0,4-8 1,10-9-1,4-3 0,6-6 576,4-3 1,12 0-1,-1-5 1,2-3 0,3 3-1,-3 0 1,-4 4 313,-5 4 0,-12 0 1,-3 12-1,-7 3 1,-8 4-1,-12 8-1049,-11 5 0,-13 5 0,-7 9 0,-8 6 622,-4 9 0,-2 6 0,1 2 0</inkml:trace>
  <inkml:trace contextRef="#ctx0" brushRef="#br0">15756 16099 9967,'-12'-18'0,"4"4"383,3 6 1,2 14-1,-1 19 1,-4 8-8,1 7 0,-9 10 1,2 2-1,-1 4 0,1-1 1,0-3-1,1-3-421,0 1 0,4-7 0,1 0 0,2-1 1,3-5-1,3-5-1058,5-4 1,2-7-1,8-5 1,3-5 1102,4-7 0,9-14 0,3-5 0</inkml:trace>
  <inkml:trace contextRef="#ctx0" brushRef="#br0">16116 16246 8916,'-19'-19'1339,"0"5"0,-4 2-831,6 11-153,8 7 1,-3 13 0,5 3 0,-2 2 0,1 0 0,2-4 0,3 1 0,2 0 119,1 3 1,6-1 0,4 1 0,6-3-1,7-2 1,3-4-844,5-5 0,2-4 0,3-6 0,-4-3 0,-2-6 0,-4-7 0,-5-6-102,-5-5 0,-4 2 1,-3-9-1,-6 1 1,-6 5-1,-7 3 1,-5 6 422,-3 4 0,-4 0 0,4 11 0,2 1 1,1 4-251,2 8 0,5 1 1,7 14-1,7 3 1,10 4 296,8 3 0,5-5 0,11 4 0</inkml:trace>
  <inkml:trace contextRef="#ctx0" brushRef="#br0">16609 16632 7808,'-16'0'0,"-3"2"1140,-3 2 0,-7-1 0,6 8 1,-5 3-911,-3 7 1,-1 4 0,7 2 0,3 0-1,6-1 1,4 1 0,4 0 0,3-1-231,2 1 0,13-6 0,5-2 0</inkml:trace>
  <inkml:trace contextRef="#ctx0" brushRef="#br0">16783 16299 9753,'-18'-28'0,"0"-2"1131,2 4 0,5 5 1,3 12-713,-3 5 1,5 4 0,0 6-1,2 5 1,-1 9 0,3 5-897,0 7 0,4 5 0,0 3 0,4 2 1,2 1-1,2 1 477,2-1 0,7-7 0,2-4 0</inkml:trace>
  <inkml:trace contextRef="#ctx0" brushRef="#br0">17009 16406 7751,'-19'-30'1638,"-3"3"1,4 11 0,5 18-1431,7 10 1,4 5-1,2 7 1,2-2-1,4 0 1,7 1-1,9-1 1,9 0-216,9-1 1,5-3 0,7-10-1,-2-5 1,0-6 0,-5-7-494,-7-6 1,-7-9 0,-10-8 0,-9 0 0,-14-1 0,-14 0 0,-16-3 0,-13 0 162,-8 2 0,-8 8 1,3 9-1,4 5 1,3 3-1,10 2 337,8 2 0,8 2 0,12 4 0</inkml:trace>
  <inkml:trace contextRef="#ctx0" brushRef="#br0">21928 15926 8865,'8'-16'1758,"-4"-7"-1648,-3 7 0,-6-9 0,-4 12 0,-3-1 0,-2 1 0,0 0 0,-3 1 0,-2 1 404,-2 3 0,-1-1 0,-5-3 0,2 1 0,2 4 0,2 0 237,2-1 0,1 5 1,7-1-618,7 2 1,6 7-1,12 1 1,4 1-1,4 2 1,3 0-165,2 0 0,0-5 0,-1 4 1,0-2-1,-3-3 191,0-2 1,-9 1 0,-2 0 480,-10 3 1,-10 7 0,-9 0 0,-4 5 0,-1 4 0,1 3-327,2 1 1,-1 8-1,4 1 1,0 1-1,2-1 1,6 0-615,2 0 1,1-3 0,5 3-1,0-1 1,3-3 0,5-2-3093,5-2 0,11-3 3390,2-1 0,7-6 0,7 3 0</inkml:trace>
  <inkml:trace contextRef="#ctx0" brushRef="#br0">22128 16272 7861,'-1'-8'1084,"-2"-1"346,-2-2 1,-1 5-960,2 2 0,2 4 1,-4 4-1,2 5 0,0 3 1,1 1-1,1 2 0,2 2-1148,0 0 0,0 3 0,0-4 1,0 2 676,0-2 0,6 5 0,1-1 0</inkml:trace>
  <inkml:trace contextRef="#ctx0" brushRef="#br0">22795 15819 7862,'16'-37'1826,"-3"-3"0,-7 5-1508,3 8 1,-6 14 0,1 13 0,-4 9-1,-4 7 1,-6 6 0,-7 5 0,-3 4-32,-1 4 1,-7 8 0,4 3 0,2 2 0,3 2 0,5 2-5721,4 1 5433,7 1 0,-3-7 0,6-1 0</inkml:trace>
  <inkml:trace contextRef="#ctx0" brushRef="#br0">23048 15979 8783,'-13'-26'0,"-1"-1"1334,1 5 0,5 16 0,4 10 0,3 7 0,1 2-1066,0 0 0,2 1 0,6-1 0,7 0 0,5-1 1,7-2-1,3-2-383,-1-2 0,-1-2 1,-2-4-1,-4 0 1,-6-1-1,-4-4-855,-3-4 0,-9-7 0,-3-3 0,-12 0 0,-9-1 0,-8 4 970,-5 1 0,-9 8 0,-1 1 0</inkml:trace>
  <inkml:trace contextRef="#ctx0" brushRef="#br0">21928 18112 8285,'8'1'842,"-4"5"1,-3 6-333,-1 4 0,-1 8 0,-3 0 0,-5 5 0,-3 7 0,-3 4 0,-1 3 240,-2 1 1,-1 2 0,2-3-1,0 3 1,0 1 0,2 2-1465,2-2 0,6 1 1,4-7-1,6-1 0,7-6 1,6-6 713,7-5 0,14-4 0,4-6 0</inkml:trace>
  <inkml:trace contextRef="#ctx0" brushRef="#br0">22155 18578 8041,'0'-25'1534,"0"1"-213,0 2 0,-2 7 0,-1 0-621,-1 5 0,-1 9 0,7 1 0,2 7 1,5 5-231,3 1 1,3 0-1,3 1 1,2-2-1,4-4 1,1-3-961,3-4 1,6-1-1,-2-1 1,-4-5-1,-5-6 1,-5-6-236,-3-2 1,-8-7-1,-2-4 1,-4 1-1,-4 2 1,-4 2-1,-8 0 698,-4 4 1,-2 4 0,-3 9 0,4 5 0,0 3 0,4 2-171,1 3 0,8 10 1,3 9-1,5 7 0,8 6 197,9 2 0,17 8 0,7 1 0</inkml:trace>
  <inkml:trace contextRef="#ctx0" brushRef="#br0">22795 18778 8517,'-36'-13'0,"2"1"653,1 3 0,2 13 0,5 11 1,-1 4-1043,0 5 1,2 0-1,4-2 1,7-4 388,3-3 0,14-2 0,-1 0 0</inkml:trace>
  <inkml:trace contextRef="#ctx0" brushRef="#br0">23248 18365 10851,'-6'-18'0,"-2"0"1863,1 2 0,-5 10 0,3 9-1805,-3 9 0,-1 9 0,0-2 0,-1 2 0,1 4 0,1 3 1,2 6-1,3 3-1240,1 4 0,1 13 1182,5-1 0,6-3 0,1-4 0</inkml:trace>
  <inkml:trace contextRef="#ctx0" brushRef="#br0">23701 18458 10515,'-21'-40'0,"4"3"2864,2 6 1,6 12-2644,0 14 0,6 5 1,-1 5-1,4 5 1,5 6-1,10 7 0,10 2-612,9 1 1,9 1 0,3 0 0,0-2 0,0-3 0,-4-4-462,-5-3 0,-11-8 1,-8-2-1,-8-5 772,-10-5 0,-14-7 0,-25-7 1,-5 0-1,-8 0 0,-1 2 1252,-4 2 1,2 8-1173,7 3 0,-10 14 0,3 5 0</inkml:trace>
  <inkml:trace contextRef="#ctx0" brushRef="#br0">22195 7650 21138,'-14'0'-164,"1"0"333,0 0 0,2-5 0,8 1 0,12 2 0,9 4 0,6 2 229,2-1 0,0-1 1,9-1-1,2 2 0,2 2 1,-1-2-1,-1-2 0,-1-1 1,-1 0 94,-1 0 1,-1-1 0,-6-2-546,-1-2 0,1-1 0,-2 3-178,-3-1 1,2-5 0,-6 5 0,-2-1 0,-1 1 0,-2-2 0,1 0-1541,-1 0 1,0 1 0,1 5 1710,-1 0 0,6-5 0,2-3 0</inkml:trace>
  <inkml:trace contextRef="#ctx0" brushRef="#br0">22808 7517 25756,'-8'-21'-5985,"4"-1"6291,8 8 1,5 4 0,11 10 0,5 0 0,6 0 0,3 0 0,3 0 0,0 0 285,-1 0 1,1 4-1,-6 1 1,-3-2-1,-3 0-617,-3 1 0,-7 4 0,-2 5 0,-8 2 1,-10 1-1,-8 2-214,-8-2 0,-10 3 0,-3 1 1,-1 0-1,1 2 0,-1 1-339,1-1 1,9-6 0,2 2 0,5-3 0,7-2-1,5 0 1,8 1 532,5-1 1,23-6 0,6-1 0</inkml:trace>
  <inkml:trace contextRef="#ctx0" brushRef="#br0">24221 7343 8393,'-2'-7'200,"-1"1"195,-1 0 0,-6 5 1,1-4-1,-5 4 1,-2 1-1,-3 0 71,-2 0 0,-1 1 0,-6 4 0,-2 3 0,-1 6 0,1 5 0,4 8-230,4 7 1,-1 10 0,10 5 0,6 3-1,8 0 1,12-3 0,17-4-146,14 1 1,10-10 0,9-1 0,0-5 0,-1-6 0,-1-7-532,-4-8 1,-8-6-1,-6-4 1,-7-5-1,-10-7 1,-8-11-1,-9-9 96,-9-7 1,-18-7 0,-14 3 0,-11 1 0,-12 0-1,24 21 1,-2 2 0,-2 0 0,-1 2 102,-1 2 1,0 2 0,-32-11 0,-1 12 0,5 5 240,3 5 0,5 9 0,-2 2 0</inkml:trace>
  <inkml:trace contextRef="#ctx0" brushRef="#br0">22488 9809 8780,'0'-22'0,"0"-1"0,1 6 774,4 5 1,2 7 59,7 10 0,-1 1 1,0 4-1,1-3 0,-1-1-160,0-3 0,11-1 0,4-4 0,3-1 0,5-3 0,-1 1 0,5-1-688,2 3 0,-8-3 0,4 0 0,-4 0 0,-4 0 0,-3 2 110,-5-2 1,3 4 0,-4-4 0</inkml:trace>
  <inkml:trace contextRef="#ctx0" brushRef="#br0">22981 9622 23211,'-7'-18'-2953,"2"1"0,5 0 3164,5 8 0,7 2 0,7 4 0,0-1 1,3 1-1,4 1 0,5 2 0,3 0 889,1 0 1,-1 2 0,2 2 0,-5 5 0,-4 4-1,-5 4-1366,-4 0 1,-5 6-1,-4-4 1,-5 2 0,-5 2-1,-7 3 49,-5 0 0,-9 1 1,0-1-1,-5 0 1,-3-3-1,1-2 0,2 0-450,3 0 1,10-5 0,-1 2-1,6-4 1,4 0 0,10-2 656,11-4 1,11 4 0,13-4 0</inkml:trace>
  <inkml:trace contextRef="#ctx0" brushRef="#br0">23968 9702 18142,'-18'-12'253,"0"-5"0,-4 0 0,4 5 0,0 11 76,-1 8 1,4 11 0,-4 4 0,3 4-1,1 0 1,5 1 0,2-1-369,5 1-14,8 6 1,9-4-1,13 5 1,9 0-1,7-2 1,5-3-248,4-4 0,-1-8 1,-5-4-1,-6-7 1,-3-8-1,-5-7-227,-5-8 1,-12-11 0,-12-6 0,-8-5 0,-11-5-1,-12-2 1,-12 0 446,-6 0 0,-5 9 1,-3-2-1,-1 5 1,4 6-1,4 6-799,4 9 1,3 5 892,5 8 1,2 12-1,6 3 1</inkml:trace>
  <inkml:trace contextRef="#ctx0" brushRef="#br0">22595 11888 13615,'13'-21'788,"5"-1"1,2 9-1,4 5-157,4 5 0,6-1 0,-1-1 0,0 2 0,1 2 0,0 1 0,1 1-939,-1 4 1,0-4 0,-6 4 0,2-2 0,-2 0 0,2 1 661,-2-1-322,0-1 1,11-8-1,2-2 1</inkml:trace>
  <inkml:trace contextRef="#ctx0" brushRef="#br0">23221 11475 8421,'-13'-15'1691,"-1"-3"-1212,1 3 0,12 15 1,7 9-1,7 3 0,6 1 1,2 2-1,3 1 873,1 2-1193,1 0 0,1 1 0,-2 3 0,-3 2 0,-4 1 1,-3-1-370,-2 0 1,-5 4 0,-4-6 0,-2 2 0,-5-1 0,-5 0-329,-5 0 1,-9 1 0,-2 0 0,-4-2 0,-3 0 0,1 0-32,2 1 1,3-7-1,3 2 1,5-4 568,7 0 0,16-1 0,9 0 0</inkml:trace>
  <inkml:trace contextRef="#ctx0" brushRef="#br0">23981 11541 9415,'-27'-25'0,"2"-3"2986,3 0-2685,3 3 0,17 17 1,8 4-1,9 4 1,9 3-1,4 1 1,6-1-1,3 0-31,4 2 1,7 2 0,-4 6-1,-1 1 1,-3-1 0,-3 2-390,-1 3 1,-8-4 0,-2 6-1,-6-3 1,-7 1 0,-4 0-269,-5 1 0,2 0 0,-1 5 0,-2-3 1,-3-2-1,-3-1 487,-2 1 1,-4-4 0,3 3 0,1-3 0,-1-2 0,1 0 0,1 1 203,-1-1 0,1 0 0,4 1 0,0-1 0,-2 0 0,-1 2 0,-1 1-663,1 2 1,-4 0 0,-2-3-1,-3 1 1,-3 3 0,-3 0-184,-4 1 1,-5-3-1,-5-2 1,-7 2-1,-5 2 1,-4 1-2362,-2 4 2903,-8 1 0,-2 2 0,-7 0 0</inkml:trace>
  <inkml:trace contextRef="#ctx0" brushRef="#br0">22768 13874 11547,'6'-20'-405,"-3"-2"1,6-2-1,1 10 875,2 5 0,7 4 1,5 5-1,5 0 1,7 0-1,3 0 1,1 2-1,0 1-93,-1 1 0,1 2 0,-1-3 0,-3 1 0,-4-1 0,-1 0-607,0 2 1,5-4 0,-5 4 221,-1-4 0,-2-7 1,-2-1-1</inkml:trace>
  <inkml:trace contextRef="#ctx0" brushRef="#br0">23261 13540 8924,'-7'-13'0,"2"0"722,4-1 0,13 7 0,8 1 0,11 2-305,9-1 1,11 1 0,1 4 0,4 0 0,2 1 0,-2 5 0,0 6 1666,1 4-2108,-6 8 0,1-3 0,-12 7 0,-9 1 0,-8 3 1,-10-3-173,-7-1 0,-8-1 0,-7 0 0,-10-2 0,-9-2 0,-8-2 0,-2 0-184,-2 0 1,0-5-1,1 2 1,4-3-1,5-4 1,7 0-2741,5-2 3120,9 0 0,9-2 0,7-1 0</inkml:trace>
  <inkml:trace contextRef="#ctx0" brushRef="#br0">24701 13687 8338,'-14'-37'0,"0"7"0,-4 13 208,-4 9 0,-4 14 0,-2 7 0,-1 7 644,-2 0 1,-5 6 0,3-4 0,-1 3 0,0 2-1,5-1 1,8 1 0,9 0-633,8-1 0,10 1 0,10 0 0,12-2 0,15-3 0,10-4-454,11-3 0,4-8 0,-1-4 0,-4-6 0,-3-7 0,-10-7 0,-8-6-689,-13-7 0,-8-4 0,-15-6 0,-14-2 0,-17 0 1,-19-4 841,15 21 1,-1 2-1,-4 3 1,-2 2-1,-4-1 1,-2 1-1,2 2 1,-1 2 0,2 3-1,0 1 1,0 2-1,1 2 1,-37-2 80,4 8 0,34 7 0,0 4 0,0 3 0,0 0 0</inkml:trace>
  <inkml:trace contextRef="#ctx0" brushRef="#br0">23994 15886 8777,'-9'-12'0,"2"-4"2087,1-3 0,2 4-1807,4 6 0,6 4 0,2-2 0,4 1 0,3 3 0,1 2 1,4 1-644,0 0 1,3 0 0,3 0 0,1 0 0,0 1 0,1 2-1949,3 2 0,3 0 2311,6 0 0,0-4 0,0 5 0</inkml:trace>
  <inkml:trace contextRef="#ctx0" brushRef="#br0">24767 15446 11280,'-7'-32'1711,"-3"5"-1191,5 0 0,2 14 1,6 13-1,3 9 0,0 7 1,1 6-1,-1 5 0,0 4-280,-3 5 1,-1 8-1,-4 6 1,-2 5-1,-7 4 1,-3 2-496,-4 3 1,0-5 0,6 0 0,3-2 0,5-3 216,2-2 1,2-7-1,0 1 1</inkml:trace>
  <inkml:trace contextRef="#ctx0" brushRef="#br0">24687 18352 9842,'-11'-9'658,"2"0"1,3 7 0,7 2 0,4 6 0,5 3-486,6 0 1,7-6 0,8 1 0,3-2 0,1-2 0,1 0 0,1 0-997,1 0 1,-4 0-1,-2 0 1,-3 0-1,1 0 823,1 0 0,0-6 0,-4-1 0</inkml:trace>
  <inkml:trace contextRef="#ctx0" brushRef="#br0">25794 18245 13373,'-18'-8'35,"0"6"1,1 3 174,-3 3 0,-2 7 1,-8-1-1,-1 5 0,0 4 1,0 0-1,0 4 0,3 0 292,4 6 0,5 8 1,7 3-1,3 7 1,8 6-1,10 3-780,13 2 1,13-1-1,14-10 1,5-7 0,8-9-1,3-9 21,5-8 0,2-7 0,-4-9 0,-4-3 0,-5-9 0,-7-7 1,-8-5 94,-7-5 0,-11-3 0,-13-8 1,-10-1-1,-12-3 0,-15-1 1,-14-2-31,-14 2 1,-3 2 0,-8 10 0,-3 5-1,1 6 1,3 7 0,4 3 55,5 5 0,-3 4 0,8 5 0</inkml:trace>
  <inkml:trace contextRef="#ctx0" brushRef="#br0">15036 16632 8383,'-8'-10'0,"-1"-3"413,-2-2 0,4 4 0,-2 3 0,-1-3 1,-2 1-1,-2 1 0,1 3 0,-2 2 0,-2-1 834,-6 2 0,-3 2 0,-7 2-1609,-7 4 1,-3 3 0,-9 9-1,-4 1 1,-2-2-418,-1-1 0,1-2 0,6-1 0,3-2 0,7-2 0,5-2 779,5-4 0,4 0 0,2-2 0</inkml:trace>
  <inkml:trace contextRef="#ctx0" brushRef="#br0">14237 16179 8809,'7'-6'0,"-1"-1"645,0-1 0,-3-2 1,4 7-1,-1 5-350,-3 5 0,-1 5 0,-4 3 0,-4 1 0,-6 2 1,-5-1-1,-4 3 0,-4 3-204,-5 7 0,0-2 0,-4 5 0,0-2 0,2 1 0,-1 2-521,3 4 0,7 0 0,2 1 0,2-2 1,4-2-1,5 1 0,5-2-687,4-3 1,7-5 0,4-3 0,5-6 1116,3-2 0,5-7 0,-2-2 0</inkml:trace>
  <inkml:trace contextRef="#ctx0" brushRef="#br0">12677 16619 8525,'0'-27'0,"0"2"0,-2 3 342,-2 4 1,-3 11-1,-7 7 1,0 7 0,-4 5-1,-4 3 1,-5 3-1,-3 4 1,-2 3 0,-2 3-1,-2 2 1,0 2-206,1 2 1,5 2-1,1 2 1,5 1-1,6-2 1,5 1 0,4-2 96,5-2 1,9 2-1,12-5 1,11-2-1,13-2 1,11-3-101,12-2 0,1-12 0,9-1 0,0-6 0,-35-4 1,-1-1-1,0-2 0,0-2 0,-1-4 0,0-1-18,32-17 1,-11-11 0,-7 2-1,-10-4 1,-11-2 0,-11-4-1,-9-2-178,-5 0-1,-16-2 1,-11 7 0,-15 3 0,-16 4 0,-9 7-349,-5 6 0,30 14 0,-2 2 1,2 3-1,-1 2 0,-35 0 1,7 7-1,8 8 0,10 6 411,10 2 0,11 3 0,8 3 0</inkml:trace>
  <inkml:trace contextRef="#ctx0" brushRef="#br0">14570 12541 26705,'-9'-6'-3357,"0"-1"3813,-1-1 0,-2 1 0,-3 4 1,-1-3-1,-2 0 0,0 0 0,-1 3 1,-3 2-1,-3 1 0,-4 0-68,-2 0 1,2 5 0,-7 6 0,1 4 0,-2 2 0,0 1 0,-2 0 0,3 1-1115,2 2 1,-1-3 0,4 2-1,1 0 1,2-4 0,1-1-659,1-2 1,5-1-1,3-3 1365,3-5 0,2 4 1,0-1-1</inkml:trace>
  <inkml:trace contextRef="#ctx0" brushRef="#br0">14090 12381 13584,'-10'-31'0,"-4"1"0,-1 5 675,1 6 1,-4 5 0,-1 6-1,-2 5 259,-3 6 1,-7 5-1,-6 12 1,-4 5 0,-7 7-1,-1 5 1,-1 5-1,6-1-780,5 1 0,3 1 0,8-2 0,6-2 0,6-2 1,8-3-188,5-3 0,11-3 0,10-3 0,16-4 0,20-8 0,16-7 1,-29-5-1,3-2 132,3-1 0,0 0 1,-4 0-1,-1 1 1,6-3-1,0 0 1,0 1-1,-1-1 49,0 0 0,-1 1 0,-1 1 1,-1 1-1,-1-2 0,0 0 1</inkml:trace>
  <inkml:trace contextRef="#ctx0" brushRef="#br0">12624 12741 10360,'-24'-25'0,"-4"2"0,-3 7 65,-2 6 0,-4 5 0,0 11 0,-7 8 291,-10 6 1,-3 10 0,-7 4 0,5 3-1,2 4 1,7 1 0,4 1 184,8 1 1,9-1 0,13 5-1,6-3 1,8-3 0,11-5-398,13-6 1,15-9 0,18-5 0,15-9 0,-32-6 0,1-4 0,3-1 0,2-2-49,1-3 0,0-1 1,-4-2-1,0-1 1,1-4-1,0-1 1,-4-1-1,-2-1 0,23-17-455,-10 2 1,-15-6 0,-9 2 0,-11-2 0,-16-4 0,-16-1 0,-17-1 0,-17 5-23,-13 4 0,28 18 1,-2 2-1,-2 2 1,-2 2-1,1 1 1,0 0-1,-2 2 1,0 1-1,2 2 1,1 2 415,2 2 0,0 0 0,-1 2 1,1 1-1,-35 0 0</inkml:trace>
  <inkml:trace contextRef="#ctx0" brushRef="#br0">14623 9822 28801,'-21'-28'-1344,"1"0"1,2 13 0,-3 5 1681,0 2 0,-8 4 0,-1 5 0,-7 4 0,-10 5 0,-7 5 0,-6 4-387,-5 2 0,5 1 1,-5 3-1,6-1 0,6-3 1,2-1-1,4 0-483,4-1 0,0-1 1,13-6-1,5-2-96,6-1 1,16-6 0,9 0 0,10-6 607,11-6 0,5-9 0,8-3 1</inkml:trace>
  <inkml:trace contextRef="#ctx0" brushRef="#br0">13983 9649 29670,'-31'-22'-5507,"0"-1"4791,0 1 0,4 9 0,1 1 1163,-1 3 0,-6 3 1,-4 8-1,-4 2 1,-5 5-1,0 4 1,0 4-1,3 2-344,2 2 1,7 2 0,4 7 0,8 3 0,9 1-1,7 1-233,4-1 0,15 5 0,11-5 0,12 0 1,11-3-1,8-4 0,10-5 50,6-4 0,-31-11 0,2 0 0,0-1 0,2 0 0,-2 0 0,0 0 0,-2 0 0,-2 0 211,37 9 0,-10-5 0,-6-4 0</inkml:trace>
  <inkml:trace contextRef="#ctx0" brushRef="#br0">11984 9955 22473,'-12'-26'-2522,"2"1"0,2 1 2337,2 2 439,2 5 1,10 0 0,3 6-1,2 2 1,6 0 0,4 1 0,8 0 353,8 2 1,2 2 0,8 4 0,-1 0 0,-5 3 0,-2 4-1045,-3 7 0,-13 12 1,-2 2-1,-11 5 0,-10 4 1,-12 3-1,-13 4 296,-15 5 0,-15-1 0,25-25 1,-2 1-1,0-1 0,-1 0 0,0-1 1,1 0-1,0 0 0,2-1 1,-25 21 420,9-4 1,13-11 0,17-2-1,6-4 1,10-5 0,15-3 0,22-4-61,20-4 1,-17-5 0,3 0 0,7-2 0,3-1 0,3 0 0,2-1 0,3 0 0,0 0 0,0 1 0,0 0-552,-1 0 1,-2 1 0,-3 1-1,0 2 286,1-2 1,-1 2 0,-3 3 0,-2 3 0,0 4 0,0-1 0</inkml:trace>
  <inkml:trace contextRef="#ctx0" brushRef="#br0">11717 17938 8247,'-13'-41'0,"0"5"388,-1 19 0,7 6 1,4 14-1,6 2 1,7-2-1,8-2 1,7-2-1,6-2 1,6-5-1,6-2 1,8-6 188,3-4 0,0-3 0,5-6 0,-1 0 0,-5 1 0,0-3 0,-2-2 0,-2-2-757,-6 0 0,-5 4 0,-13 9 0,-3 4 0,-5 4 0,-5 2-28,-4 3 1,-5 4 0,0 10-1,-6 5 1,-5 7 0,-4 5 268,-2 3 1,3 7 0,0 4 0,4 3 0,1 0 0,3 1-758,1 0 1,8-4-1,3-2 1,5 0 0,3-1-1,7-2 696,6-6 0,4 2 0,6-7 0</inkml:trace>
  <inkml:trace contextRef="#ctx0" brushRef="#br0">12410 17912 8250,'-47'-27'732,"-2"2"1,9 4 0,8 9-64,6 11 0,6 17 1,3 11-1,0 1 1,-1 2-1,0 1 0,-1 4 1,-2 4-413,-3 1 0,-1 10 0,-4 3 0,-6 4 0,-5 0 0,-3 0-657,-2-6 0,-3 0 1,-8-10-1,-5-4 1,27-20-1,-1-1 1,-3-3-1,0-1 95,-2-1 1,-1-3-1,-8-2 1,0-1 0,-1-1-1,-1-1 1,-2 0-1,-2 0 1,-4-2 0,-1-1-1,-1 0 1,-2-3 0,-2 0-1,0-2 111,-2-1 0,0 0 0,6 1 0,-1 1 0,-2 0 0,0 0 1,0 1-1,0 1 0,3 0 0,-1 1 0,1 0 0,-1 2-152,4 0 1,-1 2 0,1 1 0,1 1 345,1 3 0,1 2 0,-1-1 0,-1 2 0,-1 2 0,1 1 0,1-1 0,1 1 0</inkml:trace>
  <inkml:trace contextRef="#ctx0" brushRef="#br0">7678 17885 8402,'21'-53'214,"-3"4"0,-8 7 0,-3 13 691,-1 7 0,3 8 0,-6 7 1,-3-1-1,-7 3 0,-8-1-624,-9 3 0,-11 4 0,-5 7 1,-8 6-1,-5 7 0,-3 6-392,-2 2 1,-3 11-1,6-3 1,5 0 0,4 2-1,8-2 78,5-2 1,11 2-1,6-5 1,5-4-1,7-3 1,5-4 0,10-1 123,11 1 0,6-6 0,13 0 1,8-6-1,6-2 0,1-1 1,-2 1 11,-5 1 1,-5 1 0,-10 4 0,-6 0-1,-7 2 1,-6 3-156,-8 4 1,-7 5 0,-12 5-1,-13 7 1,-15 5 0,-10 2-1,-9 0 18,27-24 0,0-1 0,-29 14 0,3-3 1,5-6-1,6-4 0,7-5 0,7-7-729,5-5 0,13-5 0,11-6 0,17-9 763,23-10 0,26-14 0,-21 15 0,-1 1 0</inkml:trace>
  <inkml:trace contextRef="#ctx0" brushRef="#br0">8118 17632 16085,'-13'-30'651,"-1"4"1,3 11 0,2 19-599,4 12 1,2 7 0,0 2-1,-1 0 1,1 5 0,1 1-1,2 4 1,0 2-19,0 5 0,0 10 1,0-1-1,0 3 1,0 5-1,0 2-792,0 2 1,6-6 0,5-13 0,4-4 0,4-4 0,0-7 761,0-5 1,11-5-1,-2-6 1</inkml:trace>
  <inkml:trace contextRef="#ctx0" brushRef="#br0">8545 18058 8378,'-14'-23'1715,"1"-4"1,6 8-118,2 5 1,4 11 0,1 3-1355,0 8 1,0 4 0,0 1-1,1 0 1,4 1 0,2-1-989,0 0 0,4 1 1,-5-1-1,1 0-670,3 1 1,-2-7 2664,1-3 122,-6-2 0,1-2-894,-8 0 0,2 1 1,-2 4-1,2 5 0,2 5 1,3 4-1030,6 2 1,2-3 0,11 3 0,1-2 0,3-4 0,2-4-2791,3-2 1,4-6 3339,10 2 0,2-10 0,7-2 0</inkml:trace>
  <inkml:trace contextRef="#ctx0" brushRef="#br0">9038 18045 10622,'-22'-13'0,"-1"-1"0,1 2 0,1 4 0,2 3 0,1 4 0,1 1 701,0 0 1,4 6 0,4 4-1,5 5 1,2 3 0,2-2-500,0-1 0,12 2 1,9 1-1,10-2 0,12-2 1,6-5-1,7-5-202,3-2 0,3-14 0,5-3 0</inkml:trace>
  <inkml:trace contextRef="#ctx0" brushRef="#br0">9558 17365 8401,'-21'-19'1206,"-4"6"0,4 2 1,2 14-1144,5 14 1,1 17-1,3 6 1,-4 1-1,0 2 1,3 1 0,4 7-1,4 5 102,1 6 1,10 3 0,7 4-1,8-1-165,7-2 0,1-8 0,-4-12 0</inkml:trace>
  <inkml:trace contextRef="#ctx0" brushRef="#br0">10011 17778 8232,'-28'-62'1811,"-8"3"0,10 25 0,-1 13-1498,3 12 0,-2 9 0,-1 6 1,-6 6-1,-1 4 0,3 2 0,3 1 229,1 4-594,1 8 0,5 3 1,5 6-1,5 0 1,10 1-1,10 2-553,13 2 1,13-2 0,14-9-1,8-8 1,14-7 0,-31-11-1,1-2-891,3-2 1,1 1 1495,5 1 0,1 0 0,-7-3 0,1 1 0,4 3 0,1-1 0</inkml:trace>
  <inkml:trace contextRef="#ctx0" brushRef="#br0">2613 13327 17981,'6'-46'-1448,"1"11"0,6 1 2455,1 8 0,-1 3 0,0 5 0,1 2 0,-2 1 0,-4 2-157,-3-1 1,-7 7-1,-5 4 1,-8 6-1,-6 7 1,-5 7-1,-7 6 1,-4 7-1,-4 4-453,-1 0 0,1 9 0,2-3 0,4 1 1,4 1-1,4-2 0,6 0 0,8-2-558,7-2 0,7-2 1,10-5-1,12 3 1,15-4-1,10-5 182,9-5 0,0-3 0,6-3 0,-1-2 0,-6-1 0,-4 1 132,-11 2 0,-5 2 0,-11-1 0,-4 2 0,-9 4 1,-12 8-113,-12 7 1,-18 6 0,-16 3 0,18-20 0,-3 1 0,-1 0 0,-1 1 0,-2 0 0,0 0-247,1-1 1,0-2-1,-25 17 1,6-7-1,5-4 1,13-7-1,8-5 1,9-4-1486,3-3 1,12-4 0,14-13 0,21-10 1658,22-11 1,-19 5-1,2-1 1,7-3-1,0 1 1</inkml:trace>
  <inkml:trace contextRef="#ctx0" brushRef="#br0">3413 12874 16843,'-15'-59'0,"-2"7"1279,4 15 1,6 31-1,10 24 1,3 14-1001,1 11 0,2 5 1,4 5-1,1 2 1,0 6-1,3 8 1,-8-31-1,-1 1-245,1-1 1,-1 1 0,-1 4 0,1 0-1,-2-2 1,-1-1 0,0 3 0,-1 0 0,-1 0-1,0 0 1,-1 1 0,1 0-1094,-1-2 0,0 0 1,1-3-1,-2-1 1,-1 30-1,0-9 0,-1-10 1,-2-7-4532,-1-7 5642,-1-2 0,-1-12 0,-1-2 0</inkml:trace>
  <inkml:trace contextRef="#ctx0" brushRef="#br0">4159 13234 9008,'-10'-42'0,"-4"8"1354,-1 14 0,5 15 0,1 14 0,-1 4 50,-2 5 0,-1 4 0,-1 9 1,0 5-1,-1 4 0,0 3 1,5 3 1289,2 1-2743,4-4 1,10 2 0,5-10 0,9-4 0,6-4-1,4-5-1051,3-4 0,-4-9 0,5-5 0,-3-4 0,-5-4 0,-7-7 706,-4-5 0,-8 1 0,-3-4 0,-4 1 0,-4 0 0,-6 1 639,-7-3 1,1 10 0,-6-2 0,0 5 0,1 4 0,3 1 0,5 4 1264,4 2 0,3 4 0,6 7 0,0 2 0,3 4 0,6 1-1713,9 0 0,13 1 0,7 2 0,7-3 0,2-4 1,3-3-1499,2-2 1,3-6-1,-2-2 1764,-4-4 1,12-13-1,-12-2 1</inkml:trace>
  <inkml:trace contextRef="#ctx0" brushRef="#br0">4786 13460 11600,'-14'-31'0,"1"2"0,0 5 0,-1 8 0,-1 7 0,-1 3 0,-2 3 0,2 4 1228,1 8 1,3 6 0,2 12 0,3-1-1,1 1 1,3 1 0,4 3 0,8 3-640,9 0 1,13 1-1,9-7 1,7-2-1,5-5 1,2-6 0,0-6-524,4-5 0,3-8 0,5-4 0</inkml:trace>
  <inkml:trace contextRef="#ctx0" brushRef="#br0">5439 12421 8417,'-40'-33'919,"3"13"1,4 6-1,9 20 158,8 19 1,-5 21-1,8 9 1,0 4 0,2 5-1,7 1 1,4 5-1081,1-33 0,2 1 1,8 36-1,-1-30 0,3 0 1,4 2-1,2-1 1,3 2-1,2 0 0,1 0 1,2-1-1,-1-2 0,0-2 3,-3-4 0,2-1 0,6 1 0,2-3 0,-2-5 0,0 1 0</inkml:trace>
  <inkml:trace contextRef="#ctx0" brushRef="#br0">6012 12887 8380,'-29'-28'684,"0"0"0,-29-16 0,4 18 0,9 28 1,8 10 447,3 9 0,1 8 0,-4 4 0,5-1 0,2 2 0,8-1 1,6 3-1426,8 2 1,7-1 0,5 7 0,10-2 0,8-4 0,13-2 0,8-6-1430,9-7 0,13-9 0,3-10 1722,5-2 0,-3-8 0,2-2 0</inkml:trace>
  <inkml:trace contextRef="#ctx0" brushRef="#br0">6612 12474 12481,'-21'-35'0,"5"-1"2006,5 4 1,17 14 0,12 9 0,6 4-1843,2 1 0,10 3 0,1-5 0,2 1 0,2 1 0,2 1 0,0 3-25,-2 4 0,-7 10 1,-1 6-1</inkml:trace>
  <inkml:trace contextRef="#ctx0" brushRef="#br0">6398 12927 8369,'-13'-25'473,"10"6"1,12-3 285,16 11 1,21 2 0,10 1 0,7-4 0,5-3 0,0-1 0,2-4-3873,1 0 3113,-35 9 0,2-1 0,2-3 0,0-2 0,0 0 0,0 0 0</inkml:trace>
  <inkml:trace contextRef="#ctx0" brushRef="#br0">7372 12394 9924,'-58'-6'879,"0"-3"1,-1 6 0,8 9-1,10 15 1,7 12 0,9 5 23,5 2 1,7 0 0,4 0 0,6-1 0,9-2 0,13-2 0,17 1-782,14-2 0,17-3 0,-28-19 0,1-2 0,2-1 0,0-2 0,0-1 0,-1-1 0,-1-3 0,0-1 0,29-6-942,-6-8 1,-10-9 0,-19-9 0,-9 0 0,-10-6 0,-12-2 343,-10-4 1,-24-4 0,-24-1-1,22 24 1,-2 1 0,-7-2-1,-2 3 1,-3 1 0,-1 2 39,-4 0 1,-1 2-1,-3 4 1,-1 2 73,2 3 0,-1 3 1,-5 5-1,-1 4 1,1 4-1,1-1 1</inkml:trace>
  <inkml:trace contextRef="#ctx0" brushRef="#br0">2439 15846 12120,'-37'-6'1569,"-3"-3"1,5-1-703,8 1 1,18 3-1,17 6 1,11 0 0,14-1-1,10-5 1,13-8-502,13-6 0,-31 7 0,1 0 0,7-1 0,0 0 0,2 0 0,-1-1 0,0-1 0,-1 1 0,1-1 0,-2 0 1,-2 1-1,0-1-732,-2 1 1,0-1 0,2 1 0,-1-1 0,-3 2 0,-1 0 0,0-1-1,0 0 1,0 0 0,0-1 384,-1 2 0,0-1 0,-2-2 0,-1 0 1,3 0-1,-1 0 0</inkml:trace>
  <inkml:trace contextRef="#ctx0" brushRef="#br0">3133 15100 10464,'-37'-17'163,"5"4"1,10 3-66,18 10 1,11-5-1,17-1 1,4 0-1,8-1 1,5 0-78,9-4 0,17-1 0,1-1 0</inkml:trace>
  <inkml:trace contextRef="#ctx0" brushRef="#br0">2733 16379 8816,'0'-22'869,"0"0"0,0-1-1002,0 10 0,-2 6 0,-2 2-324,-5 4 0,4-4 0,7-1 1225,10-1 1,13-2 0,12-6 0,7-4 0,11-6 0,10-6-1,-27 13 1,0 0-171,3-2 1,1-1 0,0 0-1,0 0 1,4-3 0,0-1-1,1 1 1,-1 0 0,0 0-1,-1 0 1,-3 2 0,0 0 0,-2 1-1,-1 2-773,-1 1 1,-1 0-1,-2 0 1,-2-1-1,35-12 1,-7 2-1,-5 2 175,-4 5 0,-1-3 0,2 4 0</inkml:trace>
  <inkml:trace contextRef="#ctx0" brushRef="#br0">3119 15260 20001,'-6'-46'61,"5"1"0,1 1 0,10 8 435,12 7 1,17 6 0,4 1-1,7-1 1,14-3 0,-27 13 0,3 0-1,5 0 1,2 1 0,1 0 0,0 1 16,-1 2 1,-1 1 0,2 2 0,-1 3 0,-4 1 0,-1 2 0,-4 3 0,-1 2 0,28 14 0,-13 9-579,-10 8 0,-11 12 1,-14 9-1,-9 6 1,-13 11-1,-1-35 1,-4 1-1,-3 1 1,-2 1-247,-3 0 1,-1-1-1,0-3 1,-1 1 0,-3 3-1,-1 0 1,1 0-1,0-1 1,2-3 0,1-2-1,-16 31 1,8-10-3714,4-2 0,14-9 3864,1-6 0,18-6 0,6-7 0</inkml:trace>
  <inkml:trace contextRef="#ctx0" brushRef="#br0">5385 14713 16480,'6'-4'0,"-6"-2"10,-7-2 1,-5 5 0,-1 0-1,-2 5 965,-3 2 0,-3 5 1,-5-3-1,-2 2 1,-4 2-1,-3 2 0,-4 1 1,-1 2 431,0 3 0,-4-2 0,1 6 0,5 0 0,5 2 0,5 0-1407,1 0 0,11 4 0,4-6 0,6 3 0,9 3 0,9 0 0,10 0-424,8-2 1,11-9 0,13 1 0,6-4 0,4-6 0,1-3-7752,2-4 8176,-4-1 1,10 0-1,-6 0 1</inkml:trace>
  <inkml:trace contextRef="#ctx0" brushRef="#br0">5812 15046 9061,'6'-1'6393,"3"5"-5049,3 7 0,-1-1 0,-2-5 0,-6-10-976,-6-5 1,-4-5-1,-6-3 1,-1-4 0,1-3-1,0-3-1129,-1-4 1,1 3-1,0-5 1,-1 1-1,1 2 1,1 2-1,3 0-209,5 4 1,2 7 0,2 1 0,2 3 0,2 5 0,7 5-1850,5 3 2819,11 1 0,7 5 0,6 3 0</inkml:trace>
  <inkml:trace contextRef="#ctx0" brushRef="#br0">6332 14806 12986,'-19'-1'745,"-4"-2"0,0 0 1,2 5-1,8 6 297,7 9 0,0-2 1,1 4-1,2-1 0,3-1 1,6 0-1,6-4-1933,4-4 1,7-3 0,-3-6 0,3-3 940,0-6 1,5-6 0,-7-12 0</inkml:trace>
  <inkml:trace contextRef="#ctx0" brushRef="#br0">6199 14473 10266,'-18'-23'-180,"1"-4"0,4-1 1,4 1-1,3 5 1279,3 4 0,2-1 0,4 1 9,6 2 0,1 1 1,12 2-1,3-1 0,5 1-829,6 0 1,8 1 0,3 2-247,1 1 1,-2 0 0,-6-5 0</inkml:trace>
  <inkml:trace contextRef="#ctx0" brushRef="#br0">6665 13994 14379,'13'7'0,"1"6"0,-1 9 693,0 8 0,5 10 1,0 10-1,-2 5 1,1 6-1,-1 3 1,3 5-750,2 4 0,-11-36 1,1 1-1,0 1 1,1 1-1,-1-2 0,-1 1 1,9 33 45,-2-4 1,-3-4 0,0-11 0</inkml:trace>
  <inkml:trace contextRef="#ctx0" brushRef="#br0">6812 14673 8579,'-14'-61'0,"7"11"0,4 16 0,6 15 754,6 11 0,4 3 1,3 0-1,4 2 0,0 2 1,4 1-1,4 1-806,8 4 0,1 2 0,10 6 52,-1 1 0,5-1 0,-4 0 0</inkml:trace>
  <inkml:trace contextRef="#ctx0" brushRef="#br0">7305 14540 10339,'-22'-6'0,"1"-3"1233,2-3 1,5-1-1,5-2 1,1-1 0,0-2 345,4 2 1,2 1 0,4 3 0,4 3-434,7 5 0,2 2-1555,7 2 0,-4 0 1,4 0-1,2 0 1,-1 0-1,1 0-3165,-2 0 1,-5 0 3423,0 0 1,-15-4-1,-10-1 1,-6 2-1,-3 2 1,3 1-1,0 0 1054,1 0 0,1 1 1,2 2-1,2 3 1,2 2-1,3 2-331,2 2 0,2 3 0,4 1 0,5 2 0,7 0 0,5-1 1,3 1-502,2-2 1,10-7 0,4-4 0,3-4 0,5-4 0,0-4-535,2-6 1,2-11-1,-9-3 1,-1-7-1,-1-6 1,-5-4-1,-5-7 88,-5-5 1,-5 0 0,0-6 0,-5-3-1,-5-4 1,-5-3 0,-1 1 692,-3 3 1,-8-3-1,-5 10 1,-6 6 0,-6 5-1,-5 11 1,-3 8 340,-1 10 0,-6 11 0,3 6 1,-1 5-1,1 8 0,1 12-745,3 11 0,7 11 1,3 15-1,6 9-626,9-29 1,2 2-1,4-1 1,3 1-1,2 5 1,2 1-525,3-1 0,4-2 0,4-2 0,3-1 0,3-2 0,2-2 879,0 0 0,1-1 1,-3-5-1,2 0 1,2 2-1,1 1 0</inkml:trace>
  <inkml:trace contextRef="#ctx0" brushRef="#br0">5825 15766 9450,'-13'-12'1137,"0"3"1,5 14 0,4 10 0,2 5-572,2 8 1,0 1-1,0 6 1,2 2-1,2 3 1,5 3 0,4 1-564,5-1 1,-2-6 0,7-3-1,2-1 1,5-5 0,5-6-4,4-8 0,1-13 0,0-8 0</inkml:trace>
  <inkml:trace contextRef="#ctx0" brushRef="#br0">5719 15779 8361,'-31'-35'1156,"-1"-1"1,15 4 0,12 14-715,11 9 0,12 5 0,6 1 0,5-2 0,10 2 0,8 2 0,11 1 0,7 0-4456,6 0 4014,-3 0 0,5 0 0,-6 0 0</inkml:trace>
  <inkml:trace contextRef="#ctx0" brushRef="#br0">6452 15646 10844,'-21'0'0,"5"2"0,5 2 1085,7 5 0,7 9 0,3 4 0,1 5 0,4 4 0,0 4 0,4 4-1065,3 1 1,-3-2-1,3-1 1,-5-4 0,-3-4-1,-1-6 1,0-6-1018,-1-5 0,-3-9 1,-5-4-1,-1-11 0,-2-9 1,-3-6 622,-1-4 0,-2-3 1,-3-4-1,2 1 1,2 1-1,2 1 1243,3 1 0,2 1 0,1 8 0,0 1 1,1 5-1,2 3-81,2 4 0,5 3 1,0 0-1,5 5 0,3 2 1,0 2-1,1 0-1140,3 0 0,3 6 0,4 3 1,2 3-1,4 1 0,4 0-2295,1 1 0,0-1 0,1-1 2647,4-3 0,-4-3 0,5-6 0</inkml:trace>
  <inkml:trace contextRef="#ctx0" brushRef="#br0">7238 15539 9975,'-1'-31'0,"-2"2"0,-2 4 1621,2 5 0,8 11 1,4 6-1,3 5-1263,1 2 1,0 11 0,1 0-1,0 6 1,1 5 0,0 6 359,-3 2-1010,-2-5 0,-2 10 0,-4-4 1,-1 2-1,0-1 0,1-5-940,-1-3 0,-3-7 0,-3-3 0,-2-5 0,-3-4 0,-2-5 1232,-2-2 0,-7-14 0,-2-3 0</inkml:trace>
  <inkml:trace contextRef="#ctx0" brushRef="#br0">7478 14993 8406,'0'-13'860,"2"5"0,1 7 0,3 10-380,1 13 0,3 15 1,7 12-1,0 4 1,1 6-1,1 7 1,4 3-56,2 1-2149,7-2 0,7-7 1462,5-4 1,-16-29 0,1-1 0,-2 0 0,0-1 0</inkml:trace>
  <inkml:trace contextRef="#ctx0" brushRef="#br0">7825 15606 8231,'-56'-43'0,"2"3"0,11 15 0,17 16 1873,6 6 1,8 3 0,10-1 2169,10-4-6462,10 4 0,19-11 2419,3 3 0,15-9 0,0-2 0</inkml:trace>
  <inkml:trace contextRef="#ctx0" brushRef="#br0">8238 15513 10280,'-13'6'7244,"5"-6"-6781,4 0 1,7-12 0,4-13-1,4-8 1,5-8 0,3-5 0,5-3-1,1 2 294,2 2 1,4 4-758,0 1 0,6 0 0,-3 0 0</inkml:trace>
  <inkml:trace contextRef="#ctx0" brushRef="#br0">18995 8276 8388,'-5'-7'0,"3"-5"0,-4 5 0</inkml:trace>
  <inkml:trace contextRef="#ctx0" brushRef="#br0">18982 8276 8388,'5'-9'0,"-1"0"660,-1-1 1,-3 4 0,-4 3-46,-5 6 1,-3 5-1,-2 5 1,1 0-505,0 0 0,-5 2 1,2 2-1,2 0 1,6 0-1,2-1 1,3 0 61,1 2 0,4 0 0,4-5 0,7 0 1,9 1-1,8-1-45,5 0 0,2-5 0,-1-4 0,-4-2 0,-2-2 0,-2 0 0,-4-2 1,-3-4-1,-7-6 0,-3-5 0,-7-3-169,-2 1 0,-8-3 0,-5 3 0,-5-2 0,-6-1 0,-3 1 1,-3 3-1,-3 5 0,-4 4 158,1 5 0,-4 2 0,4 2 0,0 0 0,4 2 0,6 2 1,7 5-49,2 3 1,3 3 0,3 2-1,5 4 1,2 1 0,4 1-1,2 0 1,8 2-169,9 2 1,5 3 0,13-2 0,1-3-1,6-1 1,3-4-143,0-2 1,-4-7 0,-8-4 0,-4-1-1,-8-3 1,-4-3 0,-6-5 63,-5-3 0,-4-6 0,-6-4 1,-3-4-1,-6-1 0,-9-1 0,-5 3 465,-4 2 0,-5-3 1,-3 5-1,1 4 1,2 4-1,2 3 48,4 3 0,-3 3 0,12 5 0,0 5 0,4 5 0,4 3 0,5-1-305,2 3 0,4 0 1,2 7-1,8 0 1,7-1-1,9 1 0,3 0-342,2-1 0,4-1 0,-1-2 0,1-6 0,0-3 0,-5-5 115,-4-5 0,1-2 0,-12-4 0,0-2 1,-4-7-1,-4-5 0,-5-6 145,-2-3 1,-10-2-1,-4 0 1,-7 1-1,-6-1 1,-8 2 0,-4 3 302,-3 4 0,-5 7 1,-4 4-1,-2 1 0,2 3 1,5 2-4,2 1 0,8 4 0,5 1 0,5-2 1,6 0-1,5 1-324,4 5 0,6-2 1,12 2-1,10 2 0,9-1 1,9 0-1,5-2-386,2-2 0,5-2 0,-6-4 0,-4 0 0,-7-1 0,-5-2 0,-6-5 131,-8-4 0,-6 2 0,-10-8 0,-7 2 1,-11 0-1,-11-1 0,-11 4 586,-12 3 0,-13 7 0,-6-2 0,0 5 0,3 6 0,4 7 150,5 8 0,4 12-406,9 7 0,9 12 0,8 8 0</inkml:trace>
  <inkml:trace contextRef="#ctx0" brushRef="#br0">19169 10169 8488,'4'-9'0,"2"0"0,0-2 178,0 0 0,0-3 0,-3 1 0,1-2 1,-1-3-1,0-2 0,0-3 0,2 1 0,-2 0 1,-3 1 1270,-5 4 1,2 2-1282,-6 1 0,0 6 1,-4 0-1,0 2 1,-2 5-1,-3 4 1,-3 7-1,1 6 1,0 7-161,1 2 1,4 3-1,-1 1 1,6 3 0,5-1-1,4 0 33,1 0 0,0 3 1,1-6-1,2-3 1,3 0-1,2-1 0,2-2 133,2-4-152,1-3 1,5-3 0,0-3 0,-2-5 0,-1-2-63,-2-2 0,-4-2 0,-2-2 1,1-7-1,-2-4 0,0-4 1,-3-2 195,-2-2 0,-2 2 1,-5-1-1,-6 0 1,-6-1-1,-3 3 1,-1 0 299,1 4 1,-4 6 0,4 2 0,-1 2 0,2 3-1,2 3 1,4 5-498,4 4 0,7 4 0,-1 5 0,4 4 0,4 3 0,6 3 0,7 2-271,5 1 1,9 0-1,5-4 1,2-2-1,1-3 1,-4-4-1,-2-5 154,-1-4 0,-8 2 0,1-7 0,-6-2 1,-7-5-1,-6-6 0,-4-5 362,-2-3 1,-2-4 0,-4-7 0,-6-2 0,-7-2 0,-4-1 0,-6 0 95,1 4 0,0 1 0,1 2 0,1 4 1,1 4-1,2 5-105,6 4 0,2 3 0,1 6 0,3 2 0,2 2 0,6 5-562,6 3 0,6 3 1,10 3-1,6 2 0,8 3 1,5-3-1,8-1-151,4-2 0,-5-4 1,-4-3-1,-2-2 0,-8-2 1,-6-3-1,-9-3 421,-5-5 0,-7-4 0,-10-8 0,-7-6 1,-9 0-1,-8-1 0,-8 2 497,-10-2 1,4 5 0,-10 1 0,4 5-1,3 2 1,2 4 1472,4 1-1789,7 2 0,7 5 1,9 5-1,5 7 0,4 11 1,5 10-85,2 11 0,20 17 0,4 6 0</inkml:trace>
  <inkml:trace contextRef="#ctx0" brushRef="#br0">17169 12261 8361,'8'-6'-163,"3"0"1,-3-4 0,-1 1 0,-2-1 1003,-4-2 1,-2 3 0,-4 0 0,-4-1 811,-2-2-940,3-2 1,-2 1 0,4 1-383,-2 3 1,6 5-1,-4 8 1,1 7 0,-1 3-1,0 6-443,0 0 0,2 3 0,4 2 0,0-1 0,0-4 0,0 1 0,1-2-51,4 1 0,2-4 0,8-6 0,1-2 0,4-3 0,-1-2 234,0-1 0,3-8 0,-2-4 1,-3-5-1,0-4 0,-5-2 0,-2-3 19,-3-1 0,-1-2 1,-6 2-1,-3 1 0,-4 4 1,-8 0 112,-4 4 1,0 7-1,-7 5 1,-2 2 0,0 4-1,-2 2 1,1 7-90,-2 5 1,0 0 0,5 6-1,4 1 1,4-1 0,4 0-94,0 2 1,7-3-1,4 1 1,6 0-1,7-1 1,7-4-1,6-2-234,7-1 0,1-6 0,6 0 0,2-2 0,-2-5 0,0-2 0,-5-5-19,-5-2 1,-2-5-1,-7-5 1,-3 1-1,-5-1 1,-6-1 174,-2-2 1,-5-1 0,-5-5 0,-6 0 0,-6 2 0,-3 3-1,-4 3 422,-4-1 0,1 10 0,-4-2 1,2 5-1,2 4 0,2 1 1,1 2-174,1 0 0,5 6 0,3 3 1,5 3-1,4 1 0,4 1 1,5 1-719,5 2 0,10 4 0,11 4 0,11-1 0,11-5 0,11-3 44,9-4 1,3-7-1,0-1 1,-8-2-1,-10-4 1,-10-2 0,-12-5 242,-10-3 0,-12-3 0,-6-1 0,-9-3 0,-14-1 0,-14 0 658,-12-1 1,-13 5 0,-6-1 0,-5 7 0,-1 6 0,2 2 0,2 5 1895,6 6-3176,5 6 0,14 22 0,7 7 861,5 11 0,10 15 0,10-27 0,0 1 0</inkml:trace>
  <inkml:trace contextRef="#ctx0" brushRef="#br0">19262 14233 8407,'-13'-32'0,"-1"5"0,3 1 205,2 6 0,1 13 0,5 7 0,-3 7 0,0 5 1,-1 3-1,1 3 0,-1 2 0,1 3 0,0-1 0,3 2 10,1 1 1,2 0-1,2-1 1,1-2 0,4 0-1,4-1 1,3-3 0,3-4 38,2 0 0,-4-5 0,4-2 0,-1-1 0,0-3 0,-2-2-116,-1-1 1,-2 0 0,0-1 0,-1-4-6,-3-4 1,-3-2 0,-6-3 0,-1 1 0,-4-2 0,-4-3 200,-3-4 0,-1 3 0,-2 0 0,-1 2 0,-3 3 0,-1 3 0,0 2-55,-1 2 1,-1 4 0,-3 0-1,1 6 1,3 6 0,2 3-1557,3 1 1216,7 0 1,3 5 0,6 1 0,1 1 0,5 0 0,9 0-153,10-1 0,8-1 0,8-5 0,4-1 1,2-3-1,0-5 72,-2-2 0,-5-2 0,-5-2 0,-3-1 0,-6-3 0,-4-1 117,-4-4 1,-4-5 0,-6-3 0,-3 0-1,-5-2 1,-6 0 0,-7-2 101,-8-3 1,-7 4 0,-6 1-1,-8 4 1,-4 5 0,-4 6 0,-2 4 325,-1 2 0,2 0 0,5 3 0,8 3 1,4 5-1,6-1-464,4 2 1,6 0-1,9 1 1,6 0-1,9 1 1,12-2-1,15-2-221,13-1 0,5-6 0,16 0 0,6-6 0,1-6 0,0-3-217,-3-1 1,-18-2 0,-1-1 0,-13-4 0,-13 1 0,-8 0 0,-9 3 24,-9 1 0,-19 1 0,-18 3 0,-14 2 0,-12 7 0,-7 10-1120,-1 9 1593,27-3 0,2 2 0,-22 24 0,25-16 0,0-1 0</inkml:trace>
  <inkml:trace contextRef="#ctx0" brushRef="#br0">18062 16406 8413,'0'-54'773,"0"3"1,0 3-1,0 10-441,0 10 1,0 7-1,-1 8 1,-4 1 0,-3 3-1,-6 4 1,-4 4-94,-4 1 0,-3 1 0,-3 4 0,-2 4 0,-1 3 1,2 1-133,0 0 1,9 5 0,2 1 0,5 0 0,4 2 0,4-2-1,7 2-110,7 0 0,2-5 0,16 2 0,7-3 0,8-3 0,7-4-228,2-3 1,3-5 0,-2-3-1,-4-3 1,-5-1 0,-7-2-1,-9 0 216,-8 0 0,-6 0 1,-5-4-1,-10 1 0,-10 3 316,-9 5 1,-10 2 0,-7 2-1,-8 2 1,-9 4 0,-3 5 66,-1 6 1,7 5 0,8-3-1,4 0 1,6 1 0,7-4 0,9 0-1,8 0-439,6 2 0,5 0 0,8-5 0,10-1 0,12-3 0,12-4-41,9-4 0,21-2 1,1-4-1,-36 1 0,-1-1 1,34-8-1,-7-3-289,-6-2 0,-11-4 0,-7 2 1,-9 1-1,-8 0 0,-10 1 1,-10 0 108,-11 1 0,-14-1 1,-18 4-1,-10 1 1,-11 1-1,-10 3 219,33 7 1,-1 0-1,-2 1 1,-1 0-1,2 1 1,2 0-1,-34 2 1,10 2 0,7 5 709,8 3 1,12 1 0,8 2-1,9 3 1,8 4 0,8 6-1,11 6-3120,13 6 1,23 14 2482,-16-27 0,4-1 0,7 3 0,3-2 0,4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11</a:t>
            </a:r>
            <a:br>
              <a:rPr lang="en-US" altLang="en-US" sz="4800" dirty="0"/>
            </a:br>
            <a:r>
              <a:rPr lang="en-US" altLang="en-US" sz="4800" dirty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6,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B80EE6-BBC6-4FCA-93A0-1A8EDEB537AA}"/>
                  </a:ext>
                </a:extLst>
              </p14:cNvPr>
              <p14:cNvContentPartPr/>
              <p14:nvPr/>
            </p14:nvContentPartPr>
            <p14:xfrm>
              <a:off x="7232040" y="4821840"/>
              <a:ext cx="948600" cy="82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B80EE6-BBC6-4FCA-93A0-1A8EDEB537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22680" y="4812480"/>
                <a:ext cx="967320" cy="84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Critical operations = Operations with slack = 0</a:t>
            </a:r>
          </a:p>
          <a:p>
            <a:pPr lvl="1"/>
            <a:r>
              <a:rPr lang="en-US" altLang="en-US" dirty="0"/>
              <a:t>No mobility, cannot be delayed without extending the schedule length of the block</a:t>
            </a:r>
          </a:p>
          <a:p>
            <a:pPr lvl="1"/>
            <a:r>
              <a:rPr lang="en-US" altLang="en-US" dirty="0"/>
              <a:t>Critical path = sequence of critical</a:t>
            </a:r>
            <a:br>
              <a:rPr lang="en-US" altLang="en-US" dirty="0"/>
            </a:br>
            <a:r>
              <a:rPr lang="en-US" altLang="en-US" dirty="0"/>
              <a:t>operations from node with no</a:t>
            </a:r>
            <a:br>
              <a:rPr lang="en-US" altLang="en-US" dirty="0"/>
            </a:br>
            <a:r>
              <a:rPr lang="en-US" altLang="en-US" dirty="0"/>
              <a:t>predecessors to exit node, can</a:t>
            </a:r>
            <a:br>
              <a:rPr lang="en-US" altLang="en-US" dirty="0"/>
            </a:br>
            <a:r>
              <a:rPr lang="en-US" altLang="en-US" dirty="0"/>
              <a:t>be multiple </a:t>
            </a:r>
            <a:r>
              <a:rPr lang="en-US" altLang="en-US" dirty="0" err="1"/>
              <a:t>crit</a:t>
            </a:r>
            <a:r>
              <a:rPr lang="en-US" altLang="en-US" dirty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BAD35B-8D84-77B5-AC4E-339831FB6AD9}"/>
                  </a:ext>
                </a:extLst>
              </p14:cNvPr>
              <p14:cNvContentPartPr/>
              <p14:nvPr/>
            </p14:nvContentPartPr>
            <p14:xfrm>
              <a:off x="2034720" y="2716200"/>
              <a:ext cx="6670080" cy="408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BAD35B-8D84-77B5-AC4E-339831FB6A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5360" y="2706840"/>
                <a:ext cx="6688800" cy="410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429B13-0917-486A-F93C-56B36F2DBA49}"/>
                  </a:ext>
                </a:extLst>
              </p14:cNvPr>
              <p14:cNvContentPartPr/>
              <p14:nvPr/>
            </p14:nvContentPartPr>
            <p14:xfrm>
              <a:off x="2543400" y="1612440"/>
              <a:ext cx="5355720" cy="463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429B13-0917-486A-F93C-56B36F2DBA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4040" y="1603080"/>
                <a:ext cx="5374440" cy="465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/>
              <a:t>1	0	0	0</a:t>
            </a:r>
          </a:p>
          <a:p>
            <a:r>
              <a:rPr lang="en-US" altLang="en-US" dirty="0"/>
              <a:t>2	1	2	2</a:t>
            </a:r>
          </a:p>
          <a:p>
            <a:r>
              <a:rPr lang="en-US" altLang="en-US" dirty="0"/>
              <a:t>3	2	2	0</a:t>
            </a:r>
          </a:p>
          <a:p>
            <a:r>
              <a:rPr lang="en-US" altLang="en-US" dirty="0"/>
              <a:t>4	0	3	3</a:t>
            </a:r>
          </a:p>
          <a:p>
            <a:r>
              <a:rPr lang="en-US" altLang="en-US" dirty="0"/>
              <a:t>5	4	5	1</a:t>
            </a:r>
          </a:p>
          <a:p>
            <a:r>
              <a:rPr lang="en-US" altLang="en-US" dirty="0"/>
              <a:t>6	4	4	0</a:t>
            </a:r>
          </a:p>
          <a:p>
            <a:r>
              <a:rPr lang="en-US" altLang="en-US" dirty="0"/>
              <a:t>7	5	6	1</a:t>
            </a:r>
          </a:p>
          <a:p>
            <a:r>
              <a:rPr lang="en-US" altLang="en-US" dirty="0"/>
              <a:t>8	7	7	0</a:t>
            </a:r>
          </a:p>
          <a:p>
            <a:r>
              <a:rPr lang="en-US" altLang="en-US" dirty="0"/>
              <a:t>9	8	8	0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= 1,3,6,8,9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Need a mechanism to decide which ops to schedule first (when you have multiple choices)</a:t>
            </a:r>
          </a:p>
          <a:p>
            <a:r>
              <a:rPr lang="en-US" altLang="en-US"/>
              <a:t>Common priority functions</a:t>
            </a:r>
          </a:p>
          <a:p>
            <a:pPr lvl="1"/>
            <a:r>
              <a:rPr lang="en-US" altLang="en-US"/>
              <a:t>Height – Distance from exit node</a:t>
            </a:r>
          </a:p>
          <a:p>
            <a:pPr lvl="2"/>
            <a:r>
              <a:rPr lang="en-US" altLang="en-US"/>
              <a:t>Give priority to amount of work left to do</a:t>
            </a:r>
          </a:p>
          <a:p>
            <a:pPr lvl="1"/>
            <a:r>
              <a:rPr lang="en-US" altLang="en-US"/>
              <a:t>Slackness – inversely proportional to slack</a:t>
            </a:r>
          </a:p>
          <a:p>
            <a:pPr lvl="2"/>
            <a:r>
              <a:rPr lang="en-US" altLang="en-US"/>
              <a:t>Give priority to ops on the critical path</a:t>
            </a:r>
          </a:p>
          <a:p>
            <a:pPr lvl="1"/>
            <a:r>
              <a:rPr lang="en-US" altLang="en-US"/>
              <a:t>Register use – priority to nodes with more source operands and fewer destination operands</a:t>
            </a:r>
          </a:p>
          <a:p>
            <a:pPr lvl="2"/>
            <a:r>
              <a:rPr lang="en-US" altLang="en-US"/>
              <a:t>Reduces number of live registers </a:t>
            </a:r>
          </a:p>
          <a:p>
            <a:pPr lvl="1"/>
            <a:r>
              <a:rPr lang="en-US" altLang="en-US"/>
              <a:t>Uncover – high priority to nodes with many children</a:t>
            </a:r>
          </a:p>
          <a:p>
            <a:pPr lvl="2"/>
            <a:r>
              <a:rPr lang="en-US" altLang="en-US"/>
              <a:t>Frees up more nodes</a:t>
            </a:r>
          </a:p>
          <a:p>
            <a:pPr lvl="1"/>
            <a:r>
              <a:rPr lang="en-US" altLang="en-US"/>
              <a:t>Original order – when all else fails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C767AD-0F3C-12AE-CCF7-75AEB50A8884}"/>
                  </a:ext>
                </a:extLst>
              </p14:cNvPr>
              <p14:cNvContentPartPr/>
              <p14:nvPr/>
            </p14:nvContentPartPr>
            <p14:xfrm>
              <a:off x="280080" y="671760"/>
              <a:ext cx="9365400" cy="613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C767AD-0F3C-12AE-CCF7-75AEB50A88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720" y="662400"/>
                <a:ext cx="9384120" cy="614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Height-based is the most common</a:t>
            </a:r>
          </a:p>
          <a:p>
            <a:pPr lvl="1"/>
            <a:r>
              <a:rPr lang="en-US" altLang="en-US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E61F1C-6A0D-56CB-184A-38A6AF716315}"/>
                  </a:ext>
                </a:extLst>
              </p14:cNvPr>
              <p14:cNvContentPartPr/>
              <p14:nvPr/>
            </p14:nvContentPartPr>
            <p14:xfrm>
              <a:off x="664200" y="1631160"/>
              <a:ext cx="9394200" cy="542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E61F1C-6A0D-56CB-184A-38A6AF7163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4840" y="1621800"/>
                <a:ext cx="9412920" cy="544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Build dependence graph, calculate priority</a:t>
            </a:r>
          </a:p>
          <a:p>
            <a:r>
              <a:rPr lang="en-US" altLang="en-US"/>
              <a:t>Add all ops to UNSCHEDULED set</a:t>
            </a:r>
          </a:p>
          <a:p>
            <a:r>
              <a:rPr lang="en-US" altLang="en-US"/>
              <a:t>time = -1</a:t>
            </a:r>
          </a:p>
          <a:p>
            <a:r>
              <a:rPr lang="en-US" altLang="en-US"/>
              <a:t>while (UNSCHEDULED is not empty)</a:t>
            </a:r>
          </a:p>
          <a:p>
            <a:pPr lvl="1"/>
            <a:r>
              <a:rPr lang="en-US" altLang="en-US"/>
              <a:t>time++</a:t>
            </a:r>
          </a:p>
          <a:p>
            <a:pPr lvl="1"/>
            <a:r>
              <a:rPr lang="en-US" altLang="en-US"/>
              <a:t>READY = UNSCHEDULED ops whose incoming dependences have been satisfied</a:t>
            </a:r>
          </a:p>
          <a:p>
            <a:pPr lvl="1"/>
            <a:r>
              <a:rPr lang="en-US" altLang="en-US"/>
              <a:t>Sort READY using priority function</a:t>
            </a:r>
          </a:p>
          <a:p>
            <a:pPr lvl="1"/>
            <a:r>
              <a:rPr lang="en-US" altLang="en-US"/>
              <a:t>For each op in READY (highest to lowest priority)</a:t>
            </a:r>
          </a:p>
          <a:p>
            <a:pPr lvl="2"/>
            <a:r>
              <a:rPr lang="en-US" altLang="en-US"/>
              <a:t>op can be scheduled at current time? (are the resources free?)</a:t>
            </a:r>
          </a:p>
          <a:p>
            <a:pPr lvl="3"/>
            <a:r>
              <a:rPr lang="en-US" altLang="en-US"/>
              <a:t>Yes, schedule it, op.issue_time = time</a:t>
            </a:r>
          </a:p>
          <a:p>
            <a:pPr lvl="4"/>
            <a:r>
              <a:rPr lang="en-US" altLang="en-US"/>
              <a:t>Mark resources busy in RU_map relative to issue time</a:t>
            </a:r>
          </a:p>
          <a:p>
            <a:pPr lvl="4"/>
            <a:r>
              <a:rPr lang="en-US" altLang="en-US"/>
              <a:t>Remove op from UNSCHEDULED/READY sets</a:t>
            </a:r>
          </a:p>
          <a:p>
            <a:pPr lvl="3"/>
            <a:r>
              <a:rPr lang="en-US" altLang="en-US"/>
              <a:t>No, continue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C0878E-0D6D-8360-0D23-63E34521BD2D}"/>
                  </a:ext>
                </a:extLst>
              </p14:cNvPr>
              <p14:cNvContentPartPr/>
              <p14:nvPr/>
            </p14:nvContentPartPr>
            <p14:xfrm>
              <a:off x="782280" y="801360"/>
              <a:ext cx="8460720" cy="610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C0878E-0D6D-8360-0D23-63E34521BD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2920" y="792000"/>
                <a:ext cx="8479440" cy="612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8F572E-6FE3-840C-4C8C-927042A486E1}"/>
                  </a:ext>
                </a:extLst>
              </p14:cNvPr>
              <p14:cNvContentPartPr/>
              <p14:nvPr/>
            </p14:nvContentPartPr>
            <p14:xfrm>
              <a:off x="417600" y="207360"/>
              <a:ext cx="9514800" cy="7349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8F572E-6FE3-840C-4C8C-927042A486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240" y="198000"/>
                <a:ext cx="9533520" cy="736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3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743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Calculate height-based priorities</a:t>
            </a:r>
          </a:p>
          <a:p>
            <a:r>
              <a:rPr lang="en-US" altLang="en-US" dirty="0"/>
              <a:t>2.	Schedule using cycle 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508672-BBCC-B10E-4CB6-5F3CE1BD90F3}"/>
                  </a:ext>
                </a:extLst>
              </p14:cNvPr>
              <p14:cNvContentPartPr/>
              <p14:nvPr/>
            </p14:nvContentPartPr>
            <p14:xfrm>
              <a:off x="2202840" y="1866240"/>
              <a:ext cx="2318040" cy="454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508672-BBCC-B10E-4CB6-5F3CE1BD90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3480" y="1856880"/>
                <a:ext cx="2336760" cy="456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/>
              <a:t>Homework Problem 3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Instructions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D71385-DE5A-8D61-AA71-05DD0DAA632F}"/>
                  </a:ext>
                </a:extLst>
              </p14:cNvPr>
              <p14:cNvContentPartPr/>
              <p14:nvPr/>
            </p14:nvContentPartPr>
            <p14:xfrm>
              <a:off x="1895400" y="5344560"/>
              <a:ext cx="279000" cy="32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D71385-DE5A-8D61-AA71-05DD0DAA63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6040" y="5335200"/>
                <a:ext cx="297720" cy="34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Superblock </a:t>
            </a:r>
          </a:p>
          <a:p>
            <a:pPr lvl="1"/>
            <a:r>
              <a:rPr lang="en-US" altLang="en-US"/>
              <a:t>Single entry</a:t>
            </a:r>
          </a:p>
          <a:p>
            <a:pPr lvl="1"/>
            <a:r>
              <a:rPr lang="en-US" altLang="en-US"/>
              <a:t>Multiple exits (side exits)</a:t>
            </a:r>
          </a:p>
          <a:p>
            <a:pPr lvl="1"/>
            <a:r>
              <a:rPr lang="en-US" altLang="en-US"/>
              <a:t>No side entries</a:t>
            </a:r>
          </a:p>
          <a:p>
            <a:r>
              <a:rPr lang="en-US" altLang="en-US"/>
              <a:t>Schedule just like a BB</a:t>
            </a:r>
          </a:p>
          <a:p>
            <a:pPr lvl="1"/>
            <a:r>
              <a:rPr lang="en-US" altLang="en-US"/>
              <a:t>Priority calculations needs change</a:t>
            </a:r>
          </a:p>
          <a:p>
            <a:pPr lvl="1"/>
            <a:r>
              <a:rPr lang="en-US" altLang="en-US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6D6ED8-CFFA-D49F-A39C-141D45F9F173}"/>
                  </a:ext>
                </a:extLst>
              </p14:cNvPr>
              <p14:cNvContentPartPr/>
              <p14:nvPr/>
            </p14:nvContentPartPr>
            <p14:xfrm>
              <a:off x="1367640" y="502560"/>
              <a:ext cx="7317000" cy="567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6D6ED8-CFFA-D49F-A39C-141D45F9F1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8280" y="493200"/>
                <a:ext cx="7335720" cy="569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/>
              <a:t>HW 2 – Due Next Friday at midnight!</a:t>
            </a:r>
          </a:p>
          <a:p>
            <a:pPr lvl="1"/>
            <a:r>
              <a:rPr lang="en-US" altLang="en-US" sz="1600" dirty="0">
                <a:sym typeface="Wingdings" panose="05000000000000000000" pitchFamily="2" charset="2"/>
              </a:rPr>
              <a:t>See piazza for answered questions, Talk to Aditya/</a:t>
            </a:r>
            <a:r>
              <a:rPr lang="en-US" altLang="en-US" sz="1600" dirty="0" err="1">
                <a:sym typeface="Wingdings" panose="05000000000000000000" pitchFamily="2" charset="2"/>
              </a:rPr>
              <a:t>Tarun</a:t>
            </a:r>
            <a:r>
              <a:rPr lang="en-US" altLang="en-US" sz="1600" dirty="0">
                <a:sym typeface="Wingdings" panose="05000000000000000000" pitchFamily="2" charset="2"/>
              </a:rPr>
              <a:t> for help</a:t>
            </a:r>
            <a:endParaRPr lang="en-US" altLang="en-US" sz="1600" dirty="0"/>
          </a:p>
          <a:p>
            <a:r>
              <a:rPr lang="en-US" altLang="en-US" sz="2000" dirty="0"/>
              <a:t>Project discussion meetings (Oct 23-27)</a:t>
            </a:r>
          </a:p>
          <a:p>
            <a:pPr lvl="1"/>
            <a:r>
              <a:rPr lang="en-US" altLang="en-US" sz="1600" dirty="0"/>
              <a:t>Project proposal meeting signup next </a:t>
            </a:r>
            <a:r>
              <a:rPr lang="en-US" altLang="en-US" sz="1600" dirty="0" err="1"/>
              <a:t>next</a:t>
            </a:r>
            <a:r>
              <a:rPr lang="en-US" altLang="en-US" sz="1600" dirty="0"/>
              <a:t> week – Signup on Google Calendar</a:t>
            </a:r>
          </a:p>
          <a:p>
            <a:pPr lvl="1"/>
            <a:r>
              <a:rPr lang="en-US" altLang="en-US" sz="1600" dirty="0"/>
              <a:t>Each group meets 10 mins with Aditya, </a:t>
            </a:r>
            <a:r>
              <a:rPr lang="en-US" altLang="en-US" sz="1600" dirty="0" err="1"/>
              <a:t>Tarun</a:t>
            </a:r>
            <a:r>
              <a:rPr lang="en-US" altLang="en-US" sz="1600" dirty="0"/>
              <a:t>, and I</a:t>
            </a:r>
          </a:p>
          <a:p>
            <a:pPr lvl="1"/>
            <a:r>
              <a:rPr lang="en-US" altLang="en-US" sz="1600" dirty="0"/>
              <a:t>Action items</a:t>
            </a:r>
          </a:p>
          <a:p>
            <a:pPr lvl="2"/>
            <a:r>
              <a:rPr lang="en-US" altLang="en-US" sz="1400" dirty="0"/>
              <a:t>Need to identify group members</a:t>
            </a:r>
          </a:p>
          <a:p>
            <a:pPr lvl="2"/>
            <a:r>
              <a:rPr lang="en-US" altLang="en-US" sz="1400" dirty="0"/>
              <a:t>Use piazza to recruit additional group members or express your availability</a:t>
            </a:r>
          </a:p>
          <a:p>
            <a:pPr lvl="2"/>
            <a:r>
              <a:rPr lang="en-US" altLang="en-US" sz="1400" dirty="0"/>
              <a:t>Think about general project areas that you want to work on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600" dirty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>
                <a:cs typeface="Arial" panose="020B0604020202020204" pitchFamily="34" charset="0"/>
              </a:rPr>
              <a:t>Prepass</a:t>
            </a:r>
            <a:r>
              <a:rPr lang="en-US" altLang="en-US" sz="16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>
                <a:cs typeface="Arial" panose="020B0604020202020204" pitchFamily="34" charset="0"/>
              </a:rPr>
              <a:t>Superpipelined</a:t>
            </a:r>
            <a:r>
              <a:rPr lang="en-US" altLang="en-US" sz="16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/>
          </a:p>
          <a:p>
            <a:r>
              <a:rPr lang="en-US" altLang="en-US" sz="2000" dirty="0"/>
              <a:t>Next class </a:t>
            </a:r>
          </a:p>
          <a:p>
            <a:pPr lvl="1"/>
            <a:r>
              <a:rPr lang="en-US" altLang="en-US" sz="1600" dirty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  <a:endParaRPr lang="en-US" altLang="en-US" sz="1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7F6A4D-7821-1B4F-68B3-E3ED163ABF7F}"/>
                  </a:ext>
                </a:extLst>
              </p14:cNvPr>
              <p14:cNvContentPartPr/>
              <p14:nvPr/>
            </p14:nvContentPartPr>
            <p14:xfrm>
              <a:off x="590400" y="2135160"/>
              <a:ext cx="8894520" cy="2802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7F6A4D-7821-1B4F-68B3-E3ED163ABF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040" y="2125800"/>
                <a:ext cx="8913240" cy="282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 a single Lstart any more</a:t>
            </a:r>
          </a:p>
          <a:p>
            <a:pPr lvl="1"/>
            <a:r>
              <a:rPr lang="en-US" altLang="en-US"/>
              <a:t>1 per exit branch (Lstart is a vector!)</a:t>
            </a:r>
          </a:p>
          <a:p>
            <a:pPr lvl="1"/>
            <a:r>
              <a:rPr lang="en-US" altLang="en-US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FBEE42-23FD-D299-95B3-98109C209447}"/>
                  </a:ext>
                </a:extLst>
              </p14:cNvPr>
              <p14:cNvContentPartPr/>
              <p14:nvPr/>
            </p14:nvContentPartPr>
            <p14:xfrm>
              <a:off x="462240" y="2029320"/>
              <a:ext cx="8358480" cy="487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FBEE42-23FD-D299-95B3-98109C2094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2880" y="2019960"/>
                <a:ext cx="8377200" cy="488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Dependence height and speculative yield</a:t>
            </a:r>
          </a:p>
          <a:p>
            <a:pPr lvl="1"/>
            <a:r>
              <a:rPr lang="en-US" altLang="en-US"/>
              <a:t>Height from op to exit * probability of exit</a:t>
            </a:r>
          </a:p>
          <a:p>
            <a:pPr lvl="1"/>
            <a:r>
              <a:rPr lang="en-US" altLang="en-US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C16F55-7F24-E144-798D-964F97BD0647}"/>
                  </a:ext>
                </a:extLst>
              </p14:cNvPr>
              <p14:cNvContentPartPr/>
              <p14:nvPr/>
            </p14:nvContentPartPr>
            <p14:xfrm>
              <a:off x="830160" y="1616760"/>
              <a:ext cx="9012600" cy="552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C16F55-7F24-E144-798D-964F97BD06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800" y="1607400"/>
                <a:ext cx="9031320" cy="554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0C6BF7-1F79-AED1-B4DB-4B26F6383DFD}"/>
                  </a:ext>
                </a:extLst>
              </p14:cNvPr>
              <p14:cNvContentPartPr/>
              <p14:nvPr/>
            </p14:nvContentPartPr>
            <p14:xfrm>
              <a:off x="367200" y="1439280"/>
              <a:ext cx="9163800" cy="531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0C6BF7-1F79-AED1-B4DB-4B26F6383D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840" y="1429920"/>
                <a:ext cx="9182520" cy="533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Need a better solution!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933E55-8325-FD5F-7D87-C524A0146472}"/>
                  </a:ext>
                </a:extLst>
              </p14:cNvPr>
              <p14:cNvContentPartPr/>
              <p14:nvPr/>
            </p14:nvContentPartPr>
            <p14:xfrm>
              <a:off x="494280" y="2158920"/>
              <a:ext cx="8058240" cy="441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933E55-8325-FD5F-7D87-C524A01464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920" y="2149560"/>
                <a:ext cx="8076960" cy="443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Restriction 1a (register op)</a:t>
            </a:r>
          </a:p>
          <a:p>
            <a:pPr lvl="1"/>
            <a:r>
              <a:rPr lang="en-US" altLang="en-US" sz="1600"/>
              <a:t>The destination of op is not in liveout(br)</a:t>
            </a:r>
          </a:p>
          <a:p>
            <a:pPr lvl="1"/>
            <a:r>
              <a:rPr lang="en-US" altLang="en-US" sz="1600"/>
              <a:t>Wrongly kill a live value</a:t>
            </a:r>
          </a:p>
          <a:p>
            <a:r>
              <a:rPr lang="en-US" altLang="en-US" sz="1800"/>
              <a:t>Restriction 1b (memory op)</a:t>
            </a:r>
          </a:p>
          <a:p>
            <a:pPr lvl="1"/>
            <a:r>
              <a:rPr lang="en-US" altLang="en-US" sz="1600"/>
              <a:t>Op does not modify the memory</a:t>
            </a:r>
          </a:p>
          <a:p>
            <a:pPr lvl="1"/>
            <a:r>
              <a:rPr lang="en-US" altLang="en-US" sz="1600"/>
              <a:t>Actually live memory is what matters, but that is often too hard to determine</a:t>
            </a:r>
          </a:p>
          <a:p>
            <a:r>
              <a:rPr lang="en-US" altLang="en-US" sz="1800"/>
              <a:t>Restriction 2</a:t>
            </a:r>
          </a:p>
          <a:p>
            <a:pPr lvl="1"/>
            <a:r>
              <a:rPr lang="en-US" altLang="en-US" sz="1600"/>
              <a:t>Op must not cause an exception that may terminate the program execution when br is taken</a:t>
            </a:r>
          </a:p>
          <a:p>
            <a:pPr lvl="1"/>
            <a:r>
              <a:rPr lang="en-US" altLang="en-US" sz="1600"/>
              <a:t>Op is executed more often than it is supposed to (</a:t>
            </a:r>
            <a:r>
              <a:rPr lang="en-US" altLang="en-US" sz="1600" u="sng"/>
              <a:t>speculated</a:t>
            </a:r>
            <a:r>
              <a:rPr lang="en-US" altLang="en-US" sz="1600"/>
              <a:t>)</a:t>
            </a:r>
          </a:p>
          <a:p>
            <a:pPr lvl="1"/>
            <a:r>
              <a:rPr lang="en-US" altLang="en-US" sz="1600"/>
              <a:t>Page fault or cache miss are ok</a:t>
            </a:r>
          </a:p>
          <a:p>
            <a:r>
              <a:rPr lang="en-US" altLang="en-US" sz="1800"/>
              <a:t>Insert control dep when either restriction is violated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DCFC70-BC28-CDD2-870E-7B1BC16E3F80}"/>
                  </a:ext>
                </a:extLst>
              </p14:cNvPr>
              <p14:cNvContentPartPr/>
              <p14:nvPr/>
            </p14:nvContentPartPr>
            <p14:xfrm>
              <a:off x="335880" y="1469520"/>
              <a:ext cx="9290520" cy="562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DCFC70-BC28-CDD2-870E-7B1BC16E3F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520" y="1460160"/>
                <a:ext cx="9309240" cy="56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8167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Same restriction as before, destination of op is not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Duplicate operation along both directions of branch if destination is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Part of the </a:t>
            </a:r>
            <a:r>
              <a:rPr lang="en-US" altLang="en-US" sz="2000" dirty="0" err="1"/>
              <a:t>philosphy</a:t>
            </a:r>
            <a:r>
              <a:rPr lang="en-US" altLang="en-US" sz="2000" dirty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9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3950446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7136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615950"/>
          </a:xfrm>
        </p:spPr>
        <p:txBody>
          <a:bodyPr/>
          <a:lstStyle/>
          <a:p>
            <a:r>
              <a:rPr lang="en-US" altLang="en-US" dirty="0"/>
              <a:t>From Last Time: Data Dependences + Latencies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  <a:p>
            <a:pPr lvl="1"/>
            <a:r>
              <a:rPr lang="en-US" altLang="en-US"/>
              <a:t>If 2 operations access the same register, they are dependent</a:t>
            </a:r>
          </a:p>
          <a:p>
            <a:pPr lvl="1"/>
            <a:r>
              <a:rPr lang="en-US" altLang="en-US"/>
              <a:t>However, only keep dependences to most recent producer/consumer as other edges are redundant</a:t>
            </a:r>
          </a:p>
          <a:p>
            <a:pPr lvl="1"/>
            <a:r>
              <a:rPr lang="en-US" altLang="en-US"/>
              <a:t>Types of data dependences</a:t>
            </a:r>
          </a:p>
          <a:p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Latency of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producer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42F8E1-DA8B-523E-F3C6-32BB923DCF16}"/>
                  </a:ext>
                </a:extLst>
              </p14:cNvPr>
              <p14:cNvContentPartPr/>
              <p14:nvPr/>
            </p14:nvContentPartPr>
            <p14:xfrm>
              <a:off x="1555920" y="3663360"/>
              <a:ext cx="5267880" cy="2842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42F8E1-DA8B-523E-F3C6-32BB923DCF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6560" y="3654000"/>
                <a:ext cx="5286600" cy="2860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/>
              <a:t>From Last Time: More Dependences + Latencies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159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210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r3 = r4 + r5</a:t>
            </a:r>
          </a:p>
          <a:p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dirty="0"/>
              <a:t>if 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2246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0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880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0697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65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767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34B0A00-BBC2-FF71-AE91-5F1EA4F951DB}"/>
                  </a:ext>
                </a:extLst>
              </p14:cNvPr>
              <p14:cNvContentPartPr/>
              <p14:nvPr/>
            </p14:nvContentPartPr>
            <p14:xfrm>
              <a:off x="676800" y="3977280"/>
              <a:ext cx="8957520" cy="3526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34B0A00-BBC2-FF71-AE91-5F1EA4F951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7440" y="3967920"/>
                <a:ext cx="8976240" cy="354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1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35EBE2-5B79-0376-2F5C-6A36C9E69E6D}"/>
                  </a:ext>
                </a:extLst>
              </p14:cNvPr>
              <p14:cNvContentPartPr/>
              <p14:nvPr/>
            </p14:nvContentPartPr>
            <p14:xfrm>
              <a:off x="383760" y="2409120"/>
              <a:ext cx="5581800" cy="326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35EBE2-5B79-0376-2F5C-6A36C9E69E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4400" y="2399760"/>
                <a:ext cx="5600520" cy="32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6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38736" cy="615950"/>
          </a:xfrm>
        </p:spPr>
        <p:txBody>
          <a:bodyPr/>
          <a:lstStyle/>
          <a:p>
            <a:r>
              <a:rPr lang="en-US" altLang="en-US" dirty="0"/>
              <a:t>Homework Problem 1: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 1</a:t>
            </a:r>
          </a:p>
          <a:p>
            <a:endParaRPr lang="en-US" altLang="en-US" dirty="0"/>
          </a:p>
          <a:p>
            <a:r>
              <a:rPr lang="en-US" altLang="en-US" dirty="0"/>
              <a:t>Store format (</a:t>
            </a:r>
            <a:r>
              <a:rPr lang="en-US" altLang="en-US" dirty="0" err="1"/>
              <a:t>addr</a:t>
            </a:r>
            <a:r>
              <a:rPr lang="en-US" altLang="en-US" dirty="0"/>
              <a:t>, data)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3</a:t>
            </a:r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ro</a:t>
            </a:r>
            <a:r>
              <a:rPr lang="en-US" sz="1400" dirty="0"/>
              <a:t>,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deps all with latency =1: 1</a:t>
            </a:r>
            <a:r>
              <a:rPr lang="en-US" dirty="0">
                <a:sym typeface="Wingdings" panose="05000000000000000000" pitchFamily="2" charset="2"/>
              </a:rPr>
              <a:t>3 (ma), 18 (ma),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34 (mf), 38 (</a:t>
            </a:r>
            <a:r>
              <a:rPr lang="en-US" dirty="0" err="1">
                <a:sym typeface="Wingdings" panose="05000000000000000000" pitchFamily="2" charset="2"/>
              </a:rPr>
              <a:t>mo</a:t>
            </a:r>
            <a:r>
              <a:rPr lang="en-US" dirty="0">
                <a:sym typeface="Wingdings" panose="05000000000000000000" pitchFamily="2" charset="2"/>
              </a:rPr>
              <a:t>), 48 (ma)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 control dependences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75CE8B-9516-BFE2-B459-C5CF917EA915}"/>
                  </a:ext>
                </a:extLst>
              </p14:cNvPr>
              <p14:cNvContentPartPr/>
              <p14:nvPr/>
            </p14:nvContentPartPr>
            <p14:xfrm>
              <a:off x="3383640" y="5999400"/>
              <a:ext cx="508680" cy="93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75CE8B-9516-BFE2-B459-C5CF917EA9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4280" y="5990040"/>
                <a:ext cx="527400" cy="95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Estart</a:t>
            </a:r>
            <a:r>
              <a:rPr lang="en-US" altLang="en-US" dirty="0"/>
              <a:t> = earliest start time, (as soon as possible - ASAP)</a:t>
            </a:r>
          </a:p>
          <a:p>
            <a:pPr lvl="1"/>
            <a:r>
              <a:rPr lang="en-US" altLang="en-US" dirty="0"/>
              <a:t>Schedule length with infinite resources (dependence height)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0 if node has no predecessors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MAX(</a:t>
            </a:r>
            <a:r>
              <a:rPr lang="en-US" altLang="en-US" dirty="0" err="1"/>
              <a:t>Estart</a:t>
            </a:r>
            <a:r>
              <a:rPr lang="en-US" altLang="en-US" dirty="0"/>
              <a:t>(</a:t>
            </a:r>
            <a:r>
              <a:rPr lang="en-US" altLang="en-US" dirty="0" err="1"/>
              <a:t>pred</a:t>
            </a:r>
            <a:r>
              <a:rPr lang="en-US" altLang="en-US" dirty="0"/>
              <a:t>) + latency)</a:t>
            </a:r>
            <a:br>
              <a:rPr lang="en-US" altLang="en-US" dirty="0"/>
            </a:br>
            <a:r>
              <a:rPr lang="en-US" altLang="en-US" dirty="0"/>
              <a:t>for each predecessor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EBFDAD-EBD7-C00B-9EAD-A4BE4C65C563}"/>
                  </a:ext>
                </a:extLst>
              </p14:cNvPr>
              <p14:cNvContentPartPr/>
              <p14:nvPr/>
            </p14:nvContentPartPr>
            <p14:xfrm>
              <a:off x="532800" y="1602360"/>
              <a:ext cx="7807320" cy="5681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EBFDAD-EBD7-C00B-9EAD-A4BE4C65C5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440" y="1593000"/>
                <a:ext cx="7826040" cy="569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/>
              <a:t>Lstart</a:t>
            </a:r>
            <a:r>
              <a:rPr lang="en-US" altLang="en-US" dirty="0"/>
              <a:t> = latest start time, ALAP </a:t>
            </a:r>
          </a:p>
          <a:p>
            <a:pPr lvl="1"/>
            <a:r>
              <a:rPr lang="en-US" altLang="en-US" dirty="0"/>
              <a:t>Latest time a node can be scheduled </a:t>
            </a:r>
            <a:r>
              <a:rPr lang="en-US" altLang="en-US" dirty="0" err="1"/>
              <a:t>s.t.</a:t>
            </a:r>
            <a:r>
              <a:rPr lang="en-US" altLang="en-US" dirty="0"/>
              <a:t> </a:t>
            </a:r>
            <a:r>
              <a:rPr lang="en-US" altLang="en-US" dirty="0" err="1"/>
              <a:t>sched</a:t>
            </a:r>
            <a:r>
              <a:rPr lang="en-US" altLang="en-US" dirty="0"/>
              <a:t> length not increased beyond infinite resource schedule length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</a:t>
            </a:r>
            <a:r>
              <a:rPr lang="en-US" altLang="en-US" dirty="0" err="1"/>
              <a:t>Estart</a:t>
            </a:r>
            <a:r>
              <a:rPr lang="en-US" altLang="en-US" dirty="0"/>
              <a:t> if node has no successors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MIN(</a:t>
            </a:r>
            <a:r>
              <a:rPr lang="en-US" altLang="en-US" dirty="0" err="1"/>
              <a:t>Lstart</a:t>
            </a:r>
            <a:r>
              <a:rPr lang="en-US" altLang="en-US" dirty="0"/>
              <a:t>(</a:t>
            </a:r>
            <a:r>
              <a:rPr lang="en-US" altLang="en-US" dirty="0" err="1"/>
              <a:t>succ</a:t>
            </a:r>
            <a:r>
              <a:rPr lang="en-US" altLang="en-US" dirty="0"/>
              <a:t>) - latency)</a:t>
            </a:r>
            <a:br>
              <a:rPr lang="en-US" altLang="en-US" dirty="0"/>
            </a:br>
            <a:r>
              <a:rPr lang="en-US" altLang="en-US" dirty="0"/>
              <a:t>for each successor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3C9986-045F-C7DD-A87B-2C1C8879BAA1}"/>
                  </a:ext>
                </a:extLst>
              </p14:cNvPr>
              <p14:cNvContentPartPr/>
              <p14:nvPr/>
            </p14:nvContentPartPr>
            <p14:xfrm>
              <a:off x="1065960" y="1626480"/>
              <a:ext cx="8781120" cy="588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3C9986-045F-C7DD-A87B-2C1C8879BA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6600" y="1617120"/>
                <a:ext cx="8799840" cy="590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0A50CE-CB97-C786-FFCD-232AEE9F7335}"/>
                  </a:ext>
                </a:extLst>
              </p14:cNvPr>
              <p14:cNvContentPartPr/>
              <p14:nvPr/>
            </p14:nvContentPartPr>
            <p14:xfrm>
              <a:off x="819360" y="2024640"/>
              <a:ext cx="8633160" cy="478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0A50CE-CB97-C786-FFCD-232AEE9F73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000" y="2015280"/>
                <a:ext cx="8651880" cy="480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11837</TotalTime>
  <Words>2143</Words>
  <Application>Microsoft Office PowerPoint</Application>
  <PresentationFormat>Custom</PresentationFormat>
  <Paragraphs>813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hp new</vt:lpstr>
      <vt:lpstr>EECS 583 – Class 11 Instruction Scheduling</vt:lpstr>
      <vt:lpstr>Announcements &amp; Reading Material</vt:lpstr>
      <vt:lpstr>From Last Time: Data Dependences + Latencies</vt:lpstr>
      <vt:lpstr>From Last Time: More Dependences + Latencies</vt:lpstr>
      <vt:lpstr>Homework Problem 1</vt:lpstr>
      <vt:lpstr>Homework Problem 1: Answer</vt:lpstr>
      <vt:lpstr>Dependence Graph Properties - Estart</vt:lpstr>
      <vt:lpstr>Lstart</vt:lpstr>
      <vt:lpstr>Slack</vt:lpstr>
      <vt:lpstr>Critical Path</vt:lpstr>
      <vt:lpstr>Homework Problem 2</vt:lpstr>
      <vt:lpstr>Homework Problem 2 - Answer</vt:lpstr>
      <vt:lpstr>Operation Priority</vt:lpstr>
      <vt:lpstr>Height-Based Priority</vt:lpstr>
      <vt:lpstr>List Scheduling (aka Cycle Scheduler)</vt:lpstr>
      <vt:lpstr>Cycle Scheduling Example</vt:lpstr>
      <vt:lpstr>Homework Problem 3</vt:lpstr>
      <vt:lpstr>Homework Problem 3 – Answer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265</cp:revision>
  <cp:lastPrinted>2001-10-18T06:50:13Z</cp:lastPrinted>
  <dcterms:created xsi:type="dcterms:W3CDTF">1999-01-24T07:45:10Z</dcterms:created>
  <dcterms:modified xsi:type="dcterms:W3CDTF">2023-10-06T16:56:57Z</dcterms:modified>
</cp:coreProperties>
</file>