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408" r:id="rId3"/>
    <p:sldId id="548" r:id="rId4"/>
    <p:sldId id="576" r:id="rId5"/>
    <p:sldId id="577" r:id="rId6"/>
    <p:sldId id="578" r:id="rId7"/>
    <p:sldId id="571" r:id="rId8"/>
    <p:sldId id="543" r:id="rId9"/>
    <p:sldId id="544" r:id="rId10"/>
    <p:sldId id="545" r:id="rId11"/>
    <p:sldId id="546" r:id="rId12"/>
    <p:sldId id="547" r:id="rId13"/>
    <p:sldId id="549" r:id="rId14"/>
    <p:sldId id="550" r:id="rId15"/>
    <p:sldId id="551" r:id="rId16"/>
    <p:sldId id="553" r:id="rId17"/>
    <p:sldId id="554" r:id="rId18"/>
    <p:sldId id="555" r:id="rId19"/>
    <p:sldId id="556" r:id="rId20"/>
    <p:sldId id="572" r:id="rId21"/>
    <p:sldId id="557" r:id="rId22"/>
    <p:sldId id="558" r:id="rId23"/>
    <p:sldId id="575" r:id="rId24"/>
    <p:sldId id="559" r:id="rId25"/>
    <p:sldId id="560" r:id="rId26"/>
    <p:sldId id="561" r:id="rId27"/>
    <p:sldId id="562" r:id="rId28"/>
    <p:sldId id="573" r:id="rId29"/>
    <p:sldId id="574" r:id="rId30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348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0.xml"/><Relationship Id="rId2" Type="http://schemas.openxmlformats.org/officeDocument/2006/relationships/slide" Target="slides/slide9.xml"/><Relationship Id="rId1" Type="http://schemas.openxmlformats.org/officeDocument/2006/relationships/slide" Target="slides/slide8.xml"/><Relationship Id="rId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7524AA7F-499F-4D37-994E-E7B87A2367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21475 14580 7617,'-12'7'448,"-15"-2"1,-4-4 0,-21-1 0,7 2 0,6 2 0,8 5 0,6 3-335,3 1 1,5 5 0,-2 0 0,3 0-105,2 1 1,-2-3-1,9 6 1,-1 2 33,4 1 0,2 8 0,2 2 0,0 5 71,0 5 1,0 2 0,3 8-1,5 1 16,5 2 0,8 10 0,-2-1 0,2 1-61,2 0 0,3 1 1,2 0-1,1-6-169,2-2 0,5-5 0,-3-7 1,1-7 29,3-10 1,1-2 0,2-14 0,2-4 167,2-6 0,2-17 0,6-9 1,0-14-66,3-15 0,-27 18 0,-2-2 1,0-5-1,-3-2 0,-1-2 1,-1-1-80,-2-1 0,-1-1 0,-1 1 1,-1 0-1,-3 4 0,-1 1 1,9-34 132,-8 11 1,-6 6 0,-10 15 0,-4 5 231,-6 6 1,-11 8 0,-3 13 0,-7 5-29,-4 2 1,-8 20-1,-5 12 1,-2 14-223,26-16 1,1 2-1,-4 8 1,1 2-1,3 3 1,3 0-1,0 1 1,1 0-84,2 0 0,2-1 0,2-6 0,2-1 1,-4 26-1,10-9 0,6-6 0,8-5 1,7-4-1,9-6 0,8-6 0,7-7 0,6-2 1,6-7-1,4-4 13,5-7 0,-3-11 0,4-9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17289 8476 26184,'0'-13'-9692,"0"-1"8463,0 1 0,2 6 1674,2 2 1,4 5 0,6 3 0,3 2 63,0-2 0,3-2 0,-4-1 0,3-1 14,2-4 1,0 4 0,2-5 0,0 0-155,0-3 0,2 3 1,2 2-1,0 2-9,-1 2 0,3 0 0,0 2 0,4 1-467,1 1 1,0 5 0,3-3 0,-1 0 655,1 0 1,6-2-1,1-4 1,-1 0 63,-2 0 0,4 0 0,1 0 0,0-1-374,0-4 1,-2-1 0,-3-4-1,2 2 0,2 3 1,-1 0-1,-4 5 1,-1 0-295,-4 0 0,2 0 0,-4 2 0,1 1-31,3 1 0,-3 5 0,3-3 0,2 0 34,-1 0 1,10 3-1,-7-5 1,3-1 100,2-2 1,3-1 0,-3-1-1,0-2 300,0-1 1,1-7 0,-4 4 0,-1-1-306,1 4 1,-2-2 0,-4 2 0,-3 1-152,-1 1 0,4 7 0,-3 0 0,2 3-124,-1 2 1,-1-2 0,3 1-1,-1 1 68,1 2 0,-3-5 0,1-1 0,1-1 317,-2-1 0,4 0 1,-2-4-1,3 0 80,1 0 0,-2 0 0,1 0 0,-2 0-142,0 0 0,3 0 1,-8 0-1,2 0 52,3 0 0,0 0 1,0 0-1,-1 0-197,1 0 1,0 0 0,0 0 0,-1 0 30,1 0 1,5 0 0,4 2-1,0 1 190,0 1 1,3 1 0,-3-5 0,1 0-87,4 0 1,1 0-1,2 0 1,1 0-11,-1 0 1,3-2 0,-5-1-1,3-1-39,-3 1 0,4-3 0,-6 2 1,-1 1 23,-1 1 1,1 2-1,-2 0 1,2-1 15,1-4 1,5 4-1,-8-4 1,2 4-28,0 1 0,-1-2 0,2-1 0,-3-1-70,-1 1 1,3-3 0,-3 0 0,0 0-60,0 0 1,0-3-1,-3 3 1,1 0 6,-1 1 1,0 0 0,0 4 0,1-2-41,-1-2 1,2-1-1,-4 3 1,-2-1 132,-1 1 0,-4-3 0,0 2 1,-1-1-42,-3-1 1,1 3 0,-2-4 0,-2 1-10,-2 3 0,2-3 0,-8 2 0,-1-1-1432,-3-1 0,1 5 673,-7-4 0,-5 4 0,-4 1-3426,-7 0 4313,-11 0 0,-3-6 0,-5-2 1</inkml:trace>
  <inkml:trace contextRef="#ctx0" brushRef="#br0">15250 9316 31122,'-8'-6'-3392,"4"-3"1,1-1-644,-2 1 3456,4 3 1,-3 6 0,6 1 838,3 4 1,1-4 0,-2 4 439,5-4 0,-1-1 1,0 0-1,4 0-199,5 0 0,3-4 0,8-1 0,5 2-15,7 2 0,6 1 0,10 0 0,5 0-254,6 0 1,8 0 0,1 0-1,-37 0 1,2 0 20,1 0 1,0 0 0,-2-2 0,0-1 0,2 0 0,-1 0 0,-2 0 0,1 0 192,-2 1 0,1-2 0,0 0 1,0 0-1,31-2 0,-4 0-247,-1 0 0,7-3 0,-9 5 0,-1-1-199,-1-1 0,-3 5 0,-3-5 0,1 1 0,2 1 0,-2-5 0,-7 5 0,-6 1 0,-6 1 0,-1 1 0,-8-2 0,-5-2-529,-2 2 0,-3 3 1,-6 5-1,-3 4-1449,-5 2 0,-4 3 1532,-4-1 1,-10 6 0,-6 2 0</inkml:trace>
  <inkml:trace contextRef="#ctx0" brushRef="#br0">7332 8689 6588,'0'-19'0,"0"-2"-924,0 1 1,4 0 1359,0 7-540,1 6 0,-11 2 0,-3 8 1730,-3 2 1,3 3 345,0-3 2178,7-1-2793,-10-4 0,6-1 1,-5-2-530,2-2 1,1-3 0,-6 3 0,1 1-342,0-2 0,-1 4 0,1-2 0,0 2-59,-1 2 1,1 0 0,0 0 0,-1 0 512,1 0 1,0-1 0,-1-2-685,1-2 0,4 0 0,0 0 204,-1-4 0,-2-3 1,-1-1-374,-1 0 1,1 5-1,0 2 1,-1 2-362,1 0 1,-6-1-1,-3 5 1,-2 2 175,2 2 1,-4 2 0,4 4 0,-3-1-29,-2 2 1,7-4-1,2 0 1,3 1-58,2-1 1,-1-2 0,1 2-1,0-1 607,-1-3 1,1 0 0,0 0 0,-1 1-182,1-1 0,0 3 0,-2 2 0,-1 0-217,-2 3 0,-4 8 0,2-6 0,1 2-129,0 0 1,-3 4 0,2 2-1,1 1-320,0 0 0,-3-1 0,4 3 0,2-3 117,1-2 1,2 0-1,-1-3 1,2 2 144,3-2 0,-2-1 0,3-1 120,1-1 1,-4-4 0,5 0-259,-1 1 0,3 2 0,-4 1 0,1 0-266,-1 1 0,1 4 0,-3 1 0,1 0 245,-2 0 0,1 5 0,-2-2 0,2 3 57,-1 2 1,-3-5 0,6-1-1,-1-2 1,0-2 0,6 2 0,-1-1 582,3-2 0,1-1-214,0-2 1,5-1-1,4-2 1,3-2 97,2-2 0,-1 4 0,0-1 0,1 3-371,-1 1 1,5 6 0,-1 3 0,0 2-6,-2-2 0,-2 6 1,0-2-1,1-1-209,-1 0 0,0 2 1,1-8-1,0 0 562,4 0 1,-2-2 0,7-7 0,-1-3 587,-1-1 1,4-1 0,-3-5-1,3 0 385,2 0 0,-2 0 1,-1 0-1,-2 0-512,2 0 0,-4 1 0,3 4 1,-1 2-1047,-2 1 0,4 3 1,-5-2-1,2 3 174,3 1 1,-3 1 0,-1-1-1,1 0 263,0 1 1,-3-1-1,4 0 1,0-1 233,-1-3 1,4-3 0,-3-6 0,3 0 679,2 0 1,4 0-1,2-1 1,1-4-949,3-4 0,1-1 0,1 0 0,-2 2 0,-2 2 0,1 2 0,2 4 0,-1 0 0,-1 0 0,-2 1 0,3 4 0,-1 4 0,1 2 0,-3 3 0,0-1 0,-2 0-215,-2 1 0,3-2 1,-1-2-1,1-3 429,-1-1 1,5-1 0,-1-7 0,2-1-215,2-1 0,5-7 0,-1 3 0,-2-3 0,-5 2 0,4-1 0,-4 6 0,0 1 0,2 1 0,-5 2 0,1 2 0,1 1 0,-2 1 0,5 5 0,-4-3 0,2 0 0,-1 0 0,1 2 0,-5-3 0,2-2 0,3-2 0,0-1 0,2-1 0,-1-4 0,4-3 0,1-4 0,-2-3 0,1-1 0,-2-2 0,6 0 0,-9 5 0,0-1 0,1 1 0,-1 0 0,0-1 0,-3 3 0,-1 2 0,4-2 0,-3 5 0,2-1 0,-1-3 0,-1 2 0,3-1 0,-3-1 0,-1-2 0,2-1 0,-2-2 0,0-1 0,-1-2 0,1-6 0,-4 4 0,3-3 0,-3 1 0,-2-5 0,-3-5 0,-2-1 0,1 1 0,1-4 0,-2 5 0,-2 1 0,-1 2 0,-4 2 0,2-1 0,-2 0-113,-1 1 0,-6 4 0,1 1 0,0 2-573,-1 2 1,2-2 0,-6 0 0,-1-1-2,-1 1 1,-2 1 0,0 5-1,0-2 61,0-2 1,0 2 0,0-3 0,0 2 68,0-2 1,0 2 0,0-5 0,0 2 119,0 2 1,0 1 0,0 0-1,-2-2 169,-2 2 1,1 1 0,-6 3 0,-1 2 170,-2 1 1,-3 1 0,-3 0 0,-4 2 143,-3 0 1,-6 4 0,0-2-1,1 2 322,2 2 0,3-1 1,1-2-1,3-2 6,2 2 1,-3 0 0,3 1 0,-1-4 481,1-2 0,0 4 0,1-5 1,-3-1 162,1-2 0,-6-2 0,3 2 1,-5 2-329,-4 1 1,-5 6 0,2-1-1,-4 2-589,-1 2 1,-3 2 0,2 2 0,4 4-104,3-1 0,3 3 0,4-5 0,2-1-29,3 2 0,-3-4 0,4 2 0,0-2 58,3-2 0,-1 0 0,0-2 0,0-2-29,-1-5 0,-3-3 0,-1-1 0,-4-1 0,-3 1 0,-6 0 0,3-1 0,-2 1 0,0 0 0,-4-1 0,-4 3 0,0 2 0,-2 4 0,0 4 0,-5 1 0,4 0 0,1 0 0,-3 4 0,5 1 0,2-1-57,5 2 0,-4-3 1,2 4-1,-1-1 113,-3-3 1,-4-1 0,1-2 0,-1 0-57,-4 0 0,-5 0 0,-3 0 0,-2 0 0,-3 0 0,-8 0 0,-4 0 0,1 0 0,35 0 0,0 0 0,0 0 0,0 1 0,0 1 0,0 1 0,0 1 0,1 1-158,1 0 1,-1 1 0,-3 3 0,0 0 0,-26 10 0,0 2-446,5 3 1,6 5-1,5 4 1,6 1-2877,1 3 3156,8 2 0,5-5 0,5-2 0</inkml:trace>
  <inkml:trace contextRef="#ctx0" brushRef="#br0">7052 12914 13491,'7'-13'-1296,"-1"-1"0,-5 3-256,4 2 1330,-4 3 1,1 7 0,-8 4 434,-1 4 0,2-4 369,-4 0 1,5-4 255,-5-1 1,4 0-510,-3 0 0,0-1 1,-2-2-1,1-2-10,-1 3 0,2-1 1,-1 0-1,-1-2-244,-2 2 1,-1 2 0,-1 2 0,1 2-110,0 2 1,-5 3-1,0-2 1,2 0 125,1 0 0,2 3 0,-2-3 0,-1 0 101,-2 0 1,0 0 0,5-3 0,-1 1 49,1-1 1,-5 3 0,1-1 0,2-1-77,4 2 1,-5-3 0,3 6-222,-2 1 0,0-2 0,2 0 0,-1 3-76,1 1 1,0 2-1,-2 3 1,0 1 29,2-2 1,-6 3-1,8-1 1,1 0 56,-2 1 0,0-4 1,-1 2 224,-1-2 0,3-1 1,0-3-1,4 0-128,1-2 1,-3 0 0,5 4-218,1 0 0,0 1 1,0-1-1,-2 0-44,2 0 0,-3 7 1,2 2-1,-1 3-10,0 2 1,3-2 0,-4 0 0,2-1 75,-1 0 1,1 2 0,4-7-1,0 1 293,0-1 1,0-1-1,0-5 371,0 0 0,1 1-392,4-1 1,2 0-1,6 1-149,1-1 1,-5-4 0,0 1 0,-1 4-146,0 2 0,4 6 0,-3-3 0,4 2 66,5 3 0,-2 1 0,6 0 0,2-3-20,1-4 1,2 1 0,-1-1 0,1-3 520,0-5 1,-1-2-1,3-5 1,0 1 182,2-1 0,0-1 0,-2-2 1,0 0-274,2 0 0,0 0 1,-2 0-1,0 0-285,2 0 0,5 4 1,-5 2-1,-1 1-457,-2 4 0,-2 0 0,2 3 0,1-1 329,-3 0 0,8 1 0,-7-1 0,1-1 187,0-3 0,3 1 0,2-5 0,0-2 488,-1-2 0,4-1 0,-4 0 0,2 0-274,3 0 0,0 0 0,0 0 0,-3 0-323,-1 0 0,3 0 0,-4 0 1,1-1-192,-1-4 0,4 4 0,-5-4 0,-1 4 83,-2 1 0,-2 4 0,3 1 0,0-1 208,2 2 1,0-4 0,-4 3 0,0 0 156,-1-1 0,5 2 0,1-3 0,-1 2-20,1-2 0,-4-2 1,5-1-1,0 0-158,2 0 0,-1 0 0,2 0 0,-1 0-73,-1 0 0,3 0 1,-4 0-1,0 0-128,-1 0 0,4 0 0,-5 2 0,-2 1-2,0 1 0,2 5 0,0-3 0,-2 0 260,0 0 1,2-2-1,1-4 1,1 0 151,-1 0 1,10 0 0,-2-1 0,1-2-112,1-2 1,4-5 0,3 1 0,1-3-148,-1-1 1,3-1-1,-3 1 1,1 1-131,-1 3 1,1-1 0,-4 4 0,0 0 22,0 0 0,3-3 0,-5 5 0,-2-1 140,-5 0 1,6-1 0,-5-5-1,1 2 260,-2-1 0,-2-2 0,5-1 1,0-2-157,0-3 1,0 2-1,0-5 1,-1 1-10,-4-1 0,4 3 0,-5-4 1,0-2-424,-3-1 1,-4 4-1,-4 2 1,-2 1 32,-2 0 1,-5-1 0,-7 3 0,-1-3 76,-3-2 0,-2 3 0,-1-4 1,-1-2 51,-3-1 1,1-2 0,-6-1 0,0-1 150,1-2 0,-3-6 1,3 2-1,-1 1-169,0 3 0,2-1 1,-3 1-1,1 1-217,-2 2 1,4 3-1,-2 1 1,-1 3 5,-2 2 1,-6 1-1,-1 5 1,-2 0 123,-3-1 0,-1 2 1,-1 2-1,-1 3 10,0 1 0,-4 1 0,0 5 0,1-1 310,2-4 0,2 2 0,-1-4 0,0 0 146,1-1 1,0-1 0,3-4 0,0 0 95,0-1 0,-1 1 0,0 0 0,4-1-141,0 1 1,-3 0 0,0 1-1,0 1-165,1 3 0,-4 5 1,4-2-1,-3 4-256,-2 1 1,1 1-1,-1 2 1,0 3 31,1 1 0,-1-2 0,0 2 0,2 1 200,3-1 1,-3-4 0,4 2-1,0-4 187,4-1 1,-3 0-1,3 0 1,-1 0 74,-2 0 0,4-4 1,-5-2-1,1 0-126,-1 0 0,0-5 0,-4 4 0,0-2-251,-3 0 1,-6 6-1,0-1 1,-2 2-175,-1 2 1,-7 2 0,7 2 0,0 4 78,-2-1 0,6 3 0,1-4 0,1 2 58,0 2 0,1-4 1,5-1-1,1-4 194,0-1 1,-4 0 0,5 0 0,-6 0 367,-2 0 0,0-6 0,5-3 0,-1-3-98,0-1 1,-4 0 0,-1-1 0,-2 3-182,-3 2 0,-2-6 0,-4 6 1,-4 2 24,-7-1 0,-5 7 0,1-2 0,-1 6-576,-6 6 1,-2 4 0,4 3 0,3 2-239,6-2 1,-7 3 0,9 1 0,0-1 485,2 0 1,1-1 0,-4-5 0,1-1 152,3-3 0,3 1 0,6-4 0,0 0 37,0 0 0,1-1 0,2-5 0,3 1-288,2 4 1,-4 2 390,5 6 0,-6 1 0,3-1 1</inkml:trace>
  <inkml:trace contextRef="#ctx0" brushRef="#br0">7318 17085 12449,'-1'-11'-524,"-4"2"1,4 1 0,-5 5 803,0-1 1,5-2-242,-4 2 1,4-4-1,1-5 67,0-1 0,0 6 0,0-1 24,0-2 1,-5 4-1,-1 0 1,0-1 95,0 1 0,-4 4 0,1-2 1,-3 4 74,-1 1 0,0-5 1,-1 1-93,1 1 1,-5 1-1,0 4 1,2 1-165,1 1 1,2 5-1,0-4 1,-2-1 122,-3 2 0,2-4 0,-5 2 0,0-1 165,1 1 0,2-2 0,-3 2 0,0-2 131,1-2 1,-3 1 0,-3 2 0,1 2-16,2-2 1,-2 3 0,4-1 0,-1 1-307,0 0 1,4 5 0,-4-2 0,0 1-170,1-1 1,-4 3 0,3-3 0,-4 2 66,0 3 1,-1-1 0,0-1 0,2-2 75,3-1 0,-3-1 0,3 2 1,-2-3-13,2-1 1,-2 3-1,5-4 1,0-1 75,-1 2 0,-2-3 1,4 6-1,1 0-323,-3-2 1,5 8-1,-4-3 1,0 1-189,-3 3 1,2 5 0,1-2-1,1 1 161,1-1 1,-1-1 0,5-5 0,1 0 154,3 1 0,-2-1 0,6 0 0,-1 1 148,0-1 1,-3-4-1,4 0-223,2 1 1,2 2 0,1 1 0,0 1-113,0-1 1,0 0 0,0 2 0,0 1-343,0 2 0,0 4 1,0-2-1,0 0 172,0 4 1,0 1 0,0 0-1,0-2 179,0-6 1,1 3 0,2-3 0,3-2 156,2-5 1,-5 2-1,3-4 446,0-1 0,1 5-163,6-3 0,1 1 0,-1 1 0,0-3-363,1 3 1,-1 1 0,2 2 0,0 3 22,-2 1 1,8 1 0,-7-3 0,4 2 250,1-2 0,-1-1 0,-3-2 0,1-1 94,2-3 1,1 1 0,-2-4 0,0 0 449,0 0 1,2-1-1,0-4 1,0 2-250,1 1 1,2 2 0,-3-3 0,0 3-406,1 2 0,3-5 0,0 3 0,0-2-96,0 0 1,5 5 0,-5-3 0,1 2 25,1 2 1,0-3 0,2 1-1,0-1 213,-1 1 1,1-4 0,0 4 0,-1-3 313,1-2 1,0-1 0,-1-2 0,1 0-109,0 0 0,-1-2 1,1-1-1,0-2-311,-1-3 1,5 4 0,1-4 0,-3 2-127,-1 3 0,2 2 1,-2 1-1,-3 0 35,0 0 1,-4 0-1,1 0 1,1 1-171,-3 4 1,0 1-1,-6 4 1,3-2 36,0-3 0,1 6 1,-4-4-1,-1 1 178,0-4 1,1 2 0,-1-2 0,0-1-84,1-1 1,-1-1 0,0 2 0,1 2 35,-1-2 0,5-2 1,-1 1-1,0 1-256,-3 1 0,4 5 1,2-3-1,-1 0 3,0 0 1,0 4 0,-1-3 0,3 2 158,0 0 0,2-1 1,-4 1-1,2-4 263,3 1 0,-3-4 0,1 2 0,0-2 200,-1-2 1,4 0 0,-3 0 0,2 0-208,-2 0 1,6 0 0,-3 0 0,1 0-209,-1 0 0,6 0 0,-6 0 1,2 0-121,2 0 0,1 4 1,-3 2-1,-2 0 166,-3 0 0,6 0 0,-3-3 0,2 1 237,3-1 1,1-1 0,-2-4 0,2-1 263,-1-1 0,4-6 0,0 2 0,2-1-304,-1 0 1,-5 6 0,3-1 0,-1 1-325,4-1 0,-2 2 0,1-2 0,1 2-6,-2 2 0,3 0 0,-6 0 0,0 0 68,2 0 1,-5 0 0,4 0 0,0 0 271,-1 0 1,6-1 0,-2-2 0,2-3 291,-1-2 0,7-1 0,-3-2 1,1 0-403,1 2 0,-4 2 1,-1-3-1,-1 1-263,1-2 1,0 5 0,-2 1 0,-2 0 152,0 1 1,-5-2 0,4 3 0,-1-2-126,0 2 0,1-4 1,-6 0-1,1-2 378,0 0 0,4 0 1,0-6-1,-2-1 19,0-2 1,2-4-1,0 4 1,0 0-431,1-1 0,-3 4 1,2-4-1,-3 1-225,-2 0 0,-3-4 0,-3 4 1,0 2 106,-4 1 1,-6-1 0,-2 0-142,-2-1 1,3 1-1,-5-6 1,-1 4 223,-2 3 1,-1-2 0,0-3 0,0 1 108,0 0 0,0-8 0,0 2 0,0 0-201,0 0 0,0-3 0,0 5 0,0 0-254,0 0 0,0 0 1,0 5-1,0 2-320,0 1 1,-1 2-1,-3-1 513,-5 1 1,-3 4 0,-2 2 0,0 1 371,-4 3 1,2-3 0,-5 1 0,2 1 202,2-2 0,-2 3 0,1-4 0,2 1 216,1 3 0,2-3 1,-2 0-1,-1-1-22,-2-4 1,-1 4 0,2-2 0,0 0-176,0 2 1,-3-5 0,-3 4 0,-2 1 21,-1 2 1,-1 0 0,-1 0 0,-2 2 83,-1 2 0,0 1 0,3 0 0,0 0-133,1 0 0,-7 0 0,7 0 0,-1 0-70,0 0 0,6 0 0,0 0 0,-1 0 202,3 0 0,-4-2 0,5-2 1,-1-5-137,1-3 0,0-1 1,3-1-1,-2 1-109,2 0 0,-4-1 0,2 1 1,1 0-337,-3-1 0,1 6 0,-4 0 0,0 2-178,0 3 0,-3 2 1,0 1-1,-1 0 257,0 0 1,5 0 0,1 0 0,1 0 167,-1 0 0,3 0 0,-4 0 0,0 0 171,1 0 0,-3-2 0,5-2 1,0-4-87,0 1 1,-1-5-1,4 3 1,-2-3 85,2-1 1,-3 4 0,-1 0 0,1 0-236,0 2 0,-5 1 0,2 5 0,-2-2-35,2-2 0,-7 1 1,2 5-1,-1 2-4,0 2 0,-4 4 0,0-4 0,1 1 29,3 0 1,-6 3 0,7-4 0,-1-2 319,0-2 1,-3-1 0,-1 0 0,3 0-10,1 0 1,-3-1 0,-2-2 0,-1-2-43,-3 2 1,0-3 0,-2 0 0,1 0-90,-4 1 1,-7 0-1,1 5 1,-4 2-135,-2 2 1,-2 3-1,0 8 1,1 2-278,-1 0 1,-3 6-1,2-4 1,2 0 223,-1 0 1,0-1 0,3-5-1,1 1 181,3-1 0,0-6 0,8-1 1,2-1 65,1-1 1,3 1 0,1-5-1,3-2-301,6-2 1,-2 2-1,5-4 1,-3 2-918,-2-1 1113,1 1 0,-1 10 0,0 1 0</inkml:trace>
  <inkml:trace contextRef="#ctx0" brushRef="#br0">1893 9222 25228,'-8'0'80,"3"0"0,5 6 1,0 3-1,0 5-1457,0 3 1,0 4 0,0 6-1,0-1 464,0 1 0,4 6 1,0 1-1,-1 1 275,-1 1 1,-1-7-1,2 2 1,2-2-208,-2-3 1,3-4 0,0-1-1233,1-2 2120,-4-7 0,9-6 0,-5-6 0</inkml:trace>
  <inkml:trace contextRef="#ctx0" brushRef="#br0">1853 9489 27763,'-13'0'34,"-1"0"0,1-2-490,0-2 0,4 3 10,0-4 1,6 5-5,-2 5 1,5-4-1,5 3 1,5-2 448,6-2 0,4 0 1,5 0-1,0 0 9,3 0 1,2 0 0,-2-2 0,3-1-1816,5-1 1836,2-6 1,2-4-1,0-6 1</inkml:trace>
  <inkml:trace contextRef="#ctx0" brushRef="#br0">2533 9209 6642,'-2'-21'0,"-1"4"332,-1 2 1,-2 7 0,3 5 442,-1 6 0,-5 6 1,3 9-1,0 6-949,0 5 0,1 1 0,5 4 0,2-1-2153,2-4 2381,4-1 0,17-7 1,3-2-1</inkml:trace>
  <inkml:trace contextRef="#ctx0" brushRef="#br0">2986 9076 31539,'-6'-30'-1880,"-3"4"0,2 9 0,-1 20 1,1 12 1278,0 10 1,-2 15 0,-6 3 0,-3 6 245,-4 6 1,-5 13 0,13-33-1,-1 1 1,-1 2 0,0-1 8,1 1 1,1 0 0,0 2-1,1 0 1,-8 33 0,8-7-944,7-4 671,5-4 0,7-5 0,1 1 1</inkml:trace>
  <inkml:trace contextRef="#ctx0" brushRef="#br0">2026 13287 27164,'8'-16'-3054,"-4"-6"0,-1-1 2649,1 6 0,-2 9 0,2 8 0,-2 9-492,-2 7 1,0 7-1,-2 8 1,-2 4 709,-5 4 1,-3 7-1,0 1 1,2 3-74,1 4 1,2-10 0,-2 7 0,4-7-63,4-4 0,1 0 1,0-12-294,0-3 1,1-7 0,4-2-791,4-5 0,1-7 1592,-1-8 1,3-16 0,-5-8 0</inkml:trace>
  <inkml:trace contextRef="#ctx0" brushRef="#br0">2000 13634 26852,'-12'-18'-4005,"1"2"0,4 2 3268,1 4 1,2 5 756,4-3 128,0 5 1,5 1 0,4 8 0,5 1-235,3 4 1,0-1 0,5 1-1,0-4-1473,-1-1 1769,10-2 1,-9-4 0,11 0-1</inkml:trace>
  <inkml:trace contextRef="#ctx0" brushRef="#br0">2679 13194 21291,'-13'13'0,"0"1"-40,-1-1 1,1 2 0,0 1 0,-1 3-54,1 2 1,0 0-1,1 2 1,2 0-213,1 0 0,4 2 0,-2 2 0,1 0-672,3-1 0,1 1 0,4-2 1,2-3 768,5-4 1,3-9 0,1-3 0</inkml:trace>
  <inkml:trace contextRef="#ctx0" brushRef="#br0">3186 13047 27525,'-13'0'0,"-1"0"-193,1 0 0,0 11 1,-2 3-1,-2 6-642,0 3 1,-1 3-1,3 0 1,-1 1 300,-2 0 1,5-2 0,5-2 0,2-2-412,3-2 1,5-2-1,7-8 1,9-5 1047,5-3 0,10-3 0,2-7 1,4-11-250,1-8 1,-2-4 0,-1-5 0,-4 1 389,-5-1 1,0 0 0,-10 2 0,-3 5-75,-5 6 0,1 1 0,-8 6 362,-5 5 0,-10 12 0,-11 17 0,-9 12-328,-8 14 1,17-12 0,-1 2 0,-3 3-1,-1 2 1,1 3 0,-1 1-610,2 1 1,1 1 0,0 2-1,2 0 1,0 2 0,0 0 0,3 0-1,0-1 201,1 1 0,0 0 1,2 0-1,1-1 1,0-1-1,1 0 0,1-2 1,1 1 203,2-2 0,0 0 0,2 1 0,0-1 0,4-5 0,2 0 0,0 1 0,0 0 0</inkml:trace>
  <inkml:trace contextRef="#ctx0" brushRef="#br0">2159 16632 13588,'-5'-15'253,"-4"-2"1,3 14 0,1 4-1,4 13-421,1 8 0,0 4 0,0 7 0,0 6-295,0 3 0,-5 9 0,-1-2 1,-1 1 38,-3-1 0,4 1 0,0-5 0,1-2-468,1-2 0,0-8 887,4-7 1,-6-5 0,-2-8 0</inkml:trace>
  <inkml:trace contextRef="#ctx0" brushRef="#br0">2119 16899 13515,'0'-27'-324,"0"1"1,0 0 1148,0 4 0,2 4 0,2 9-871,5 5 0,3 8 0,3 7 0,1 4-730,2 2 1,6 12 0,-4-1 0,3 3 726,-1 1 1,0-6-1,5-7 1</inkml:trace>
  <inkml:trace contextRef="#ctx0" brushRef="#br0">2733 16579 13084,'-20'-41'-1337,"7"6"1822,0 22 1,1 10 0,7 21-1,1 4-764,-2 3 0,0-2 1,-3-3-1,5 0-263,2-4 1,2 3-1,2-3 1,2-2 422,5-4 1,5-7 0,3 1-1,6-2 36,2-2 1,7-6 0,4-3-1,1-4 80,-2-5 1,2-3 0,-5-5 0,-3-1-6,-1 0 1,5 1 0,1-1-1</inkml:trace>
  <inkml:trace contextRef="#ctx0" brushRef="#br0">3133 16459 13549,'-14'7'0,"1"-2"905,0-4 0,-1 1 0,1 2-189,0 5 1,1 9 0,1 6 0,3 5-563,-3 7 0,-1 8 1,-1 7-1,0 3-530,-1 4 0,1 13 1,0 0-1,-1 3-428,7-34 0,1 0 0,-1 34 1,1-6-1,1-5 746,1-4 0,-7-7 0,4-6 0</inkml:trace>
  <inkml:trace contextRef="#ctx0" brushRef="#br0">2546 13634 11383,'-1'-18'0,"-2"0"0,-3 2-286,-2 1 1,5 2 295,-1-1 1,2 6 0,4 0 832,2 2 1,2-4-1,5 1 1,-1-3-12,5-1 0,-2 4 1,5 0-1,-3 0-223,-2 2 0,-4-1-657,0 4 1,-3 2-345,-2-2 1,-5 2 0,-14 4 0,-1 2 939,-2 5 0,-4-1 0,2 1 1,1-1 262,0 0 1,1 2-1,5-4 1,-1 0 585,1 0 1,4 4-578,0-1-704,6-3 0,-3 2 1,8-4-688,2 5 1,5-2-1,8 1 244,0-2 0,6-2 1,-6-4-1,0 0 350,-3 0 0,0 0-113,-1 0 1,-1-6-1,-3-3 1,-6-1-199,-6 1 1,-9-1 0,-6 4 0,2-2 558,1-2 1,-3 4 0,1 0-539,0 0 0,4 6 0,4 2-75,5 9 1,20 9 0,6 6 0</inkml:trace>
  <inkml:trace contextRef="#ctx0" brushRef="#br0">2853 12847 23452,'0'-13'-3268,"-5"0"0,-1 1 3465,-1 3 0,2 3 554,-3 6 0,-1 10 1,-3 5-1,1 3-612,3 1 1,3 9 0,-2 1 0,-1 3-21,1 5 1,2 6 0,-2 3-1,1-2-502,3-2 0,2 4 0,1-11 0,0-2 230,0-3 1,0-5 0,0-3 0,0-4-42,0-4 1,6-6 0,2-4-1,4-2 934,2-2 1,5 0 0,3 0 0,3-2-109,2-2 0,-2-2 1,-1-4-1,-2 2-578,2 2 1,-3-3 0,-1 5-1,0 1-121,-4 1 1,-1-2 0,-2 0-182,0 1 1,-4 1 0,0 2 90,1 0 0,2 0 0,0-1-301,-3-4 1,3-2-1,-3-8 1,3-4 657,1-8 1,6-11-1,2-10 1</inkml:trace>
  <inkml:trace contextRef="#ctx0" brushRef="#br0">3359 12807 23452,'-1'-22'-6302,"-4"1"6413,-4 2 0,-4 3 0,-3 7 0,-3 6 623,-2 6 1,3 12 0,-4 11 0,-2 10-391,-1 7 1,3 4-1,1 8 1,2 3-126,2 4 1,12-24 0,0 1 0,1 3 0,-1 2 0,0 3 0,0 1-127,-1 2 0,0 2 1,-1 2-1,1 0 1,-1 1-1,2 0 1,0-3-1,1 1-186,1-3 0,1 0 0,1-1 1,-1-3-1,1-6 0,0-1 1,-4 35-574,2-8 1,-4-2 0,-1-9 0,-1-6-119,1-6 1,-1-2-1,-5-10 1,1-1-980,0-2 1618,-1-1 1,-5-7-1,-2 0 1</inkml:trace>
  <inkml:trace contextRef="#ctx0" brushRef="#br0">9198 8516 8499,'0'-13'188,"-2"1"313,-2 3 1,1 3-919,-6 6 0,5 5 114,-5-1 752,6 0 0,-2-4 416,10 0 0,-5-6-397,0-2 1,-8 0-1,-8 1-171,-2 1 1,-1 1-1,3 5 1,-4 0-223,0 0 0,2 2 1,-4 2-1,0 4-70,1-1 0,0 5 1,5-5-1,-2 1 191,2-4 0,-4 2 0,1 0 0,0 0 65,0 0 1,-1 3 0,4-5-1,-2 1-69,2 1 1,0 0 0,-1 4 0,1-1-189,4 1 0,-1 2 1,4 1-1,-1 1-219,1-1 1,1 5-1,5 3 1,-1 2-6,1 5 0,2 6 0,1 0 0,1 2 103,4 1 1,2 3-1,8-7 1,3 1 309,4 3 0,3-5 0,3 1 0,2-2 160,1 0 1,7 0-1,1-4 1,5-2 237,4-3 0,5 0 0,6-7 0,2-3-330,3 0 1,-1-5 0,2 2 0,-1 0-250,0-2 1,7 4 0,-9-5 0,-3 0-119,-2 0 0,-10-2 0,-2-4 0,-5 0 103,-5 0 0,1-6 1,-8-6-1,-6-7 187,-6-8 1,-1-8 0,-10-2-1,-3-5-36,0-2 1,-12-11 0,-5-1 0,-4-6-34,-5-6 0,-3-2 0,-4 2 1,14 34-1,0 0-245,-17-33 0,15 33 0,-1 0 0,-15-22 0,-4 5 81,-1 10 1,0 4 0,-1 12 0,-2 7-365,-1 6 1,-5 11-1,1 1 1,-1 8 291,-1 9 1,0 3 0,7 9 0,0 2-881,4 4 1,2 4 0,11 1 0,6 0-486,8 0 1,7 3-1,7-2 1,9-4 1485,11-3 0,15-9 0,10-5 0</inkml:trace>
  <inkml:trace contextRef="#ctx0" brushRef="#br0">10078 8596 7950,'0'-21'0,"1"5"-487,4 6 0,-3 4 487,7 6 0,0 0 0,5 0 0</inkml:trace>
  <inkml:trace contextRef="#ctx0" brushRef="#br0">9944 8676 8417,'-13'-27'573,"6"2"1,2 3 250,4 4 0,2 5 1,4 4-1,2 3-439,0 0 0,7 5 0,-2-4-209,4 4 1,3-4 0,-1-1 0,4-1 25,3-3 0,11-4 1,2-2-1,4-3-363,5-2 0,4-1 1,3-5-1,3 0-602,0 1 1,0-1 0,-7 2 0,-4 1-29,-5 2 0,2 6 0,-7-2 791,2 3 0,-3-4 0,-3-2 0</inkml:trace>
  <inkml:trace contextRef="#ctx0" brushRef="#br0">11011 7943 8015,'-12'-1'-490,"3"-4"1,-3 4 139,3-4 1,-3 4 1701,-1 1-299,6 0 1,2-6-1,10-2-502,4 1 0,8-3 1,4 4-1,1 0-362,0 0 1,-1 1 0,3 5 0,-3 0 52,-2 0 0,3 0 0,-4 0-579,-2 0 1,-5 5-1,-4 1 1,-1 1 148,-3 3 1,-3-2 0,-5 1-1,-3 0 206,-4-2 1,-2 5-1,1-3 96,0 3 1,1 1-1,3 0-91,4 1 1,4-5-1,4-2 1,4 0-6,7 1 0,8-5 0,0 3 0,2-2 15,-2 0 0,2 5 0,-5-3 0,0 0 37,1 0 0,-7 5 0,-6-3 0,1 3 29,-1-2 0,-4 2 1,1-2 272,-2 3 0,-2 2 0,-2-3-228,-2-2 0,1 2 0,-6-5 0,-1-1-16,-2 1 0,3-1 0,0-4-319,-1 4 1,-1 2-1,1 7 1,3-1-185,1 0 0,-5 2 0,3 1 0,-4 2 75,-2-2 0,1 4 1,0-3-1,-2 0-291,-3-3 0,5 0 0,-2-2-161,5-4 0,8-2 1,4-7 751,9-4 0,15-8 0,8-8 0</inkml:trace>
  <inkml:trace contextRef="#ctx0" brushRef="#br0">11517 7916 9031,'0'-13'598,"6"4"0,3 2 0,3 1-367,1 3 1,5 6 0,0 3-1,-2 1-77,-1 3 1,0 4-1,1 2 1,2 2-388,-2-2 0,-1 3 0,0 1 0,1 0-255,2 4 0,-5-3 1,-4 0-1,1-2-263,2-3 1,2-1 0,-1-3 481,0-3 0,1-3 0,-1-8 0,0-2 269,0-5 0,-1-3 0,-3-3 0,-4-1-29,-4-2 0,-1-4 0,0 3 0,-1-1 159,-4 1 0,-1 1 1,-6 5 248,-1 0 0,-2 1 0,-7 3 222,4 4 1,4 4 0,2 2-203,3 4 1,-2 7 0,7 8 0,1 3-323,2 0 1,1 10 0,0-3-1,-2 4-489,-2 3 0,2 9 1,-4-6-1,2 1-129,-1 0 541,-5-1 0,3 0 0,-7 0 0</inkml:trace>
  <inkml:trace contextRef="#ctx0" brushRef="#br0">11664 8289 9942,'0'-45'0,"0"-3"0,1 2 820,4 6 0,1 6 0,4 11 0,-1 3-836,1 7 1,2 4 0,2 0 0,-3 6-813,-2 6 1,3 5 0,-2 5-1,5 0-571,3 1 0,4 2 1399,-4-3 0,12 4 0,-2-10 0</inkml:trace>
  <inkml:trace contextRef="#ctx0" brushRef="#br0">12224 7810 8315,'-22'-40'288,"-2"12"-572,15 5 0,-1 25 0,-1 11 0,2 8-20,-1 1 1,3 6 0,-1-4 0,2 0 262,3 1 0,3-1 1,6-2-1,6-4-4,4-4 1,12 3 0,1-3 44,3-2 0,4-7 0,4 1 0</inkml:trace>
  <inkml:trace contextRef="#ctx0" brushRef="#br0">12637 7650 8315,'-10'-14'918,"-4"1"1,-2 1-711,-3 3 0,2 11 0,-6 16 0,-4 13-197,-3 12 1,12-10 0,-1 3 0,2 0 0,-1 1 0,-1 2 0,1 2-117,0-1 0,0 1 0,0 2 0,1 0 1,3-5-1,1 0 0,-8 34 1,5-2 1,9-9-1,4-5 104,6-6 0,10 2 0,8-5 0</inkml:trace>
  <inkml:trace contextRef="#ctx0" brushRef="#br0">11024 7783 8418,'0'-18'65,"0"-1"0,0 0 921,0 0-926,0 1 0,6 10-1380,3 4 1674,-3 2 0,4 1 0,-5-3 0,-2-5 234,-2-3 0,-1-6 1,0-1-1,0 0-331,0-1 0,4-6 1,1 2-1,-1 0-58,2-1 0,-3 1 0,5 2 0,-1 4-135,0 4 1,-2 2 0,4 3 0,1 3-1355,2 0 1,-3 5 0,0-2 0,0 6 1289,-2 5 0,5 4 0,-5 2 0</inkml:trace>
  <inkml:trace contextRef="#ctx0" brushRef="#br0">11224 6664 21060,'-13'-6'-1056,"5"3"1,2-5 0,2 1 471,-1-1 1,1 4 878,4-5-570,0 6 1,1-1 299,4 8 1,-4 4 0,4 6 0,-4 3-57,-1 0 1,5 7 0,1-3-1,0 1-13,0 0 1,4-1 0,-1 3 0,3-4-203,1 0 0,5-3 1,0-3-1,-2-2 33,-1-3 0,2 1 0,1-6 354,-2-1 0,-5-3 0,-4-4 0,-1-5-352,-3-3 1,-1-6 0,-2 1-1,0-1 131,0-1 1,0 4-1,-2-3 1,-1 3-965,-1 2 0,-1 4-979,5 0 2312,0 6 1,6 3 0,2 8 0</inkml:trace>
  <inkml:trace contextRef="#ctx0" brushRef="#br0">11664 6544 18550,'7'-2'429,"-2"-2"-1507,-4-5 1,-1-3-957,0-1 1895,0 5 0,2 7 0,1 7 426,1 1 0,2 1 0,-3 2 0,1-1-106,-1 1 0,-1 6 1,-2 4-1,0-1-156,0 0 1,0 3 0,0-4-1,0-2-524,0-1 1,0-6-256,0 0 0,0-8 378,0-1 1,4-5-1,2-9 1,0-1 333,0-2 0,3-3 0,-3-3 0,0 2 464,0 2 1,3 1 0,-3 5-1,-1-1 141,1 1 0,3 4 2138,-4 0-2509,-1 6 1,1-1 0,-1 8-667,-1 5 0,0 2 0,0-1 0,3-1-424,1 1 0,-2 2 1,4 1-1,1 1-419,2-1 0,0 0 1328,-3 1 1,8-1 0,-2 0 0</inkml:trace>
  <inkml:trace contextRef="#ctx0" brushRef="#br0">12170 6544 17168,'-7'-14'-1253,"-3"1"0,4 0 1235,-2-1 1,4 7 128,-5 2 1,5 4 0,-4 2 0,2 4-238,3 4 1,-3-2 0,2 2 0,-1 1-240,0 2 1,3 2 0,-2-1 26,2 0 457,2-5 1,2-2-1,1-8 43,1-2 0,5 1 0,-5-6 1,1-2-4,1 0 0,-5 2 1,4 0-1,-2-1 51,1-2 1,-2 3 0,2 0-203,-3-1 0,-1 2 0,0-1-650,0-1 191,0 4 1,2-4 171,2 5 1,-1-1-1,6 3 416,2-1 1,-4-5-1,2 4-157,1 3 0,2 0 139,1 2 0,-4 2 1,-1 2-1,-2 5-169,-3 3 1,3 1-1,-1 0 97,3 1 0,-5-5 0,3-2 348,0-1 1,-3-2 24,6-4 0,-7-1 1,4-4-381,0-3 1,-4-4 0,2-2 0,-2 0-173,-2-4 1,4 3 0,1-3 0,-2 3-195,-2 2 0,-1 4-691,0 0 1085,0 0 777,0 2-784,0 1 1,2 6 0,2 0 0,5 0 70,3 0 0,3-4 1,2-2-1,4-2-48,0-2 0,2-2 0,-5 0 1,-1 2-132,-3 1 0,0 0 1,-2-4-1,-2-1-12,-1 1 1,-6 0-1,3-2 1,-2-1 24,1-2 0,-1-4 0,-4 4 0,-1 2 43,-4 1 0,2 3 0,-4 2 1,-1 2 1284,1 2 1,2 2-1162,-3 4 1,5 1 0,-2 4-935,4 4 1,1 3 0,0 1 0,0 0 266,0 1 1,1 3 0,4 1 0,3-2 502,4-1 1,3-2 0,1-1-1,4-3 271,0-4 0,-2-4 1,4-1-1,1-1 9,-3-4 1,6-8 0,-6-9 0,3-4-315,-1 0 0,-6-5 0,0 0 0,-4 1-108,-3 2 1,-6-2 0,1 2 0,-4 4 224,-4 4 0,-2 6 0,-4 7 0,1 1 156,-2 3 1,0 13-1,-3 10 1,1 6-560,0 5 0,-1 12 0,1 6 0,1 11 322,3 6 1,3-24 0,0 1-1,3-6 1,-1 1 0</inkml:trace>
  <inkml:trace contextRef="#ctx0" brushRef="#br0">12317 6957 8444,'0'-30'1535,"0"2"-2234,0 3 1,2 7 203,2 0 0,-3 8 0,4 1 0,-2 0 372,1 2 1,-2-5-1,2 3 1404,-2-3 1,-4 0-747,-2 3 1,2 5-1,-4 8-363,0 5 0,4 8 0,-6 3 0,2 4-60,3 4 1,2 8 0,1-1 0,0 2-549,0-1 0,0 7 1,1-3-1,4 1-321,4 1 0,2-8 1,3-3-1,-1-5 757,0-3 0,1-4 0,-1-6 0</inkml:trace>
  <inkml:trace contextRef="#ctx0" brushRef="#br0">12397 7170 8444,'-16'-25'321,"1"1"0,3 3 360,0 2 1,6 1 0,0 5-670,0 0-659,5 5 0,-3 2 1,8 6 414,5 0 0,3 0 1,3 0-1,2 0-208,6 0 0,-3 0 1,2 0-1,2 0 440,1 0 0,-2 0 0,-3 0 0,1 0 0,0 0 0,-5 0-39,2 0 1,-9-1 0,-5-4 492,-2-3 1,-2 0 1280,0-1 1,0 0-381,0-4-1295,0 6 1,1 1-856,4 6 0,2 1 108,6 4 1,1-4 549,-1 4 0,0-4 427,1-1 0,-5 0-98,-1 0 0,-5 2 1,3 1 220,0 1 0,-4 2 0,4-3-254,0 1 0,1 7 0,6-4-33,1 0 1,-5-1 0,-1-6-120,3 0 0,1 0 1,1 0-1,0-1-275,1-4 0,-1-2 0,0-8 0,1-1-174,-1-2 1,-1-5-1,-2 0 1,-2-2 225,-3-2 1,0 1-1,-5-1 1,0 1-272,0-1 0,-5 5 1,0 1-1,-3 2 427,-2 2 0,2 3 1,-1 2 36,-1 3 1,3 3 0,-2 6 106,-2 0 0,0 4 1,-1 2-1,1 2 130,2 2 1,2-3 0,-3 2-85,1 2 0,4 1 1,-2 1-574,1 0 0,2 1-91,4-1 1,1 0 1413,4 1 758,2-7-896,0-1 0,5-6-455,-3 0 0,4 0 0,4 0-317,0 0 0,7 0 1,0 0-1,4 0-151,3 0 1,9-5 0,-3-1 0,-3 1-13,-4-1 1,2-3 0,-9 3 0,-4 0 208,-3 0 1,0 0 0,-1 3-214,-3-1 0,-1-1 197,2 5 0,6 12 0,2 3 0</inkml:trace>
  <inkml:trace contextRef="#ctx0" brushRef="#br0">9624 12727 7958,'-6'-11'151,"-2"0"-68,-4 2 1,-2 6 0,1-1-100,0 2 0,-1 2 0,1 2 0,0 1 279,-1 1 0,0 5 0,-4-3 0,-3 2 54,0 2 0,-4 2 0,4 1 1,-1 2-116,0 3 0,6 2 1,-2 7-1,3 1 82,2 3 0,-1 3 1,3 8-1,2 2-48,4 5 0,4 15 0,1 8 0,0-33 1,1 1-202,1-1 0,1 2 0,3 6 1,3 1-1,2-3 0,3 0 0,1 2 1,1 1-235,1-1 1,0-1-1,0-4 1,0-1-1,2-1 1,0 0-1,0-4 1,1-1 0,0-3 0,1 0 0,1-1 0,-1 0 0,18 21 0,-2-9 27,-2-9 1,-3-12-1,2-6 1,-2-6 378,-2-5 1,-2-11 0,-1-9 0,-1-11 209,1-13 1,-2-14 0,-3-15-1,-12 30 1,-2-1-348,0-2 0,-1-1 0,-1-6 0,0-1 0,-1 0 1,-1-1-1,-2-3 0,0-2-146,-1-2 1,0-1-1,-1-1 1,0 1-1,0-2 1,0 0-1,0 1 1,0 1 91,0 1 1,0 1-1,0-4 1,0 2 0,0 10-1,0 2 1,-1 3 0,0 1-28,-1 3 1,0 2-1,-6-25 1,-7 17 0,-2 11-316,-6 9 0,-3 12 1,-7 10-1,-4 7-266,-1 10 1,-16 21-1,6 18 1,21-20-1,0 1 591,0 6 0,-1 2 0,-1 2 0,1 2 0,-1 2 0,0 2 0,0 0 0,0 0 0</inkml:trace>
  <inkml:trace contextRef="#ctx0" brushRef="#br0">9704 17032 8385,'-7'-13'492,"-6"-1"0,-1 7 0,-3 3-363,2 2 0,6 8 0,0 4 0,-1 8-248,-2 9 1,-6 10-1,-1 9 1,-2 3 213,-3 5 1,-1 12-1,11-27 1,0 2-1,-1 2 1,0 2 37,0 3 1,-1 2-1,-2 13 1,1 3-1,1-1 1,1 2 0,0 2-1,0 1-199,0-1 0,2 1 0,4 3 0,3-1 0,1-3 0,1-2 1,3-6-1,1-3 242,1-6 0,2-3 0,2-10 0,3-3 0,18 25 1,6-11-33,8-10 1,9-12 0,1-11 0,5-7-151,3-6 1,9-9-1,-2-12 1,1-12 29,-30 9 1,-2-3 0,1-7 0,-2-3-1,0-4 1,-2-3 0,0-5 0,-1-3-179,0-6 1,-1-3-1,-3-8 1,-2-3-1,-2-2 1,-4-1-1,-2-2 1,-2-2-113,-3 1 0,-3-1 1,-3 22-1,-2 1 1,-2 0-1,-4-24 1,-4 2-1,-4 6 1,-2 1 122,-4 4 0,-3 2 1,-2 5-1,-2 4 0,-3 5 1,-1 2-1,1 4 0,-2 3 39,1 5 0,-2 3 0,-3 7 0,-2 4 0,-32 0 1,-1 13 194,0 15 0,30 10 0,2 6-91,0 5 0,1 3 0,-3 3 0,0 3 0,5 1 0,0 0 0,-4 5 0,1-1 0</inkml:trace>
  <inkml:trace contextRef="#ctx0" brushRef="#br0">6585 1359 8436,'12'-6'-855,"-3"-2"677,-3 2 0,-6 1 1,-2 8-1,-2 2 267,-5-2 1,-3 2 0,-1 0 916,-1-2 0,1-2-429,0-1 0,4 0 0,1-1 252,3-4 1,-1 2 356,1-5-1008,4-1 0,-7 1-209,4 4 0,-4 2 465,-5 2 1,0 2 159,-1 2 0,1-2 484,0 2-854,-1-2 0,3-1 1,2 4-208,4 4 0,4 7 0,1 3 0,0 2 205,0 2 1,0 3 0,0 2-1,0 1 46,0 3 1,6-1 0,3-6 0,2-3 38,3-4 0,5-3 0,3-4 0,3-2-128,2-4 1,3-4-1,-1-4 1,-2-4-110,-2-6 0,2-8 1,-8 0-1,0-3-258,1-4 0,-7-6 0,-6 3 0,-1 0 100,-3-2 0,-1 5 1,-4-4-1,-1 2-132,-1 3 0,-12-1 1,-1 11-1,-3 2 164,-3 4 0,3 1 0,-6 6 0,1 1 51,-3 1 0,3 8 0,4 3 1,2 3-43,3 1 1,-2 5 0,3 1 0,3 2-910,0 3 1,6-1-1,2 1 1,2-3-38,2-2 1,8 3-1,5-4 1,8-2-1910,4-1 2964,14-8 1,-4-7 0,11-7 0</inkml:trace>
  <inkml:trace contextRef="#ctx0" brushRef="#br0">6945 1679 13682,'7'-15'0,"-1"-1"480,0 3 1,5 5 0,3 13 0,-3 5-985,-4 6 1,2-1-1,-4 5 1,-4-1 834,-4 3 0,-6 3 0,-7 2 1,-3-1 90,-2 1 0,-1 0 1,-5 1-1,0 2-976,1 1 1,1 0 0,1-5-1,3 0 524,2-4 0,1-3 0,5-6 0</inkml:trace>
  <inkml:trace contextRef="#ctx0" brushRef="#br0">7385 1293 8399,'0'-21'-465,"-6"2"1,3 11 374,-6 4 1,6 8 1038,-1 5 0,2 5 1,2 2-649,0 2 1,0 1-1,0-3 1,0 2 199,0-2 1,2 3-1,2-1 1,4-1-142,-1-3 0,5 0 0,-2-2 0,5-4 48,3-3 1,5-4-409,0-1 0,2-12 0,2-2 0</inkml:trace>
  <inkml:trace contextRef="#ctx0" brushRef="#br0">7705 1119 8490,'-6'-14'1567,"0"5"0,-3 19 1,5 12-1456,2 11 0,2 5 0,0 2 0,-1 0-181,-4 0 1,2-1 0,-6-1 0,-1 2 46,-2 6 0,-1-1 1,1-1-1,2-2-444,1-2 1,6-2 0,-3-2 0,1-5-1209,1-3 1674,0-7 0,4-2 0,0-6 0</inkml:trace>
  <inkml:trace contextRef="#ctx0" brushRef="#br0">8011 1639 10077,'-13'-20'0,"1"3"695,3 11 1,3 15 0,6 13 0,-1 4-1304,-3 0 1,-4 5 0,-5 0 0,-2-1 132,-3-2 0,2-1 0,-5-1 0,2 1 475,3 0 0,-5-1 0,0 1 0</inkml:trace>
  <inkml:trace contextRef="#ctx0" brushRef="#br0">8251 1253 8289,'-4'-25'666,"-1"2"1,1 12 0,4 11 0,0 7-396,0 5 1,2 6-1,0 1 1,4 2 265,2 2 0,1 2 0,4 2 0,2 0-19,3-1 1,2 7 0,7 1 0,0 0-355,-1-3 1,-3 2 0,-3-2 0,1-2-271,0 0 1,-9-3-1,-1-1 1,-3-1-165,-5-2 0,-3-5 0,-6 0 0,-6-2-130,-4-2 0,-8-4 0,2-1 0,-3-2 15,-2-3 1,6-2 0,3-2 0,4-4 251,0-4 0,2-8 1,4-6-1,3-2 316,4-1 1,11-10-1,5-1 1,4 0 272,5-2 1,0 2 0,-1 0 0,-2 5-462,-2 4 0,-1-5 0,-6 9 0,-3 2-32,-5 1 0,-2-1 0,-2 3 0,0 0-9,0 0 1,-8 2-1,-4 7 1,-5 2-244,-4 3 0,3-4 1,-3 4-1,1 2 164,-1 2 0,5 2 0,-2 2 0,3 5-477,2 3 0,-1 1 0,1 11 0,0 0 602,-1 2 0,1 8 0,0 1 0</inkml:trace>
  <inkml:trace contextRef="#ctx0" brushRef="#br0">8865 1706 8460,'0'-19'1636,"-6"10"1,-2 4 0,1 16-1258,2 15 1,4 10-1,-1 4 1,-2-2-1833,-5-2 1,-9 1-1,-4-6 1,-5-1 192,-4-2 1,3-2 1259,-3 1 0,3-6 0,1-2 0</inkml:trace>
  <inkml:trace contextRef="#ctx0" brushRef="#br0">9264 1333 8278,'8'-34'1162,"-2"16"0,-6 18-29,0 15 1,0 17-1,-2 7 1,-1 1-1299,-1 3 0,-11 3 1,0-3-1,-4-2 156,-5 2 1,4 4 0,-1-1 0,2-1-1262,2-4 0,8 1 1270,5-11 0,2 0 0,2-5 0</inkml:trace>
  <inkml:trace contextRef="#ctx0" brushRef="#br0">9478 1426 8787,'1'-24'0,"4"7"192,4 8 0,7 6 1,3 3-1,0 0 173,1 0 0,-3 0 0,-3 0 1,-1 0 265,0 0 0,1 0 0,-2 1-140,-4 4 0,-2 2 0,-7 8 0,-5 3-510,-7 4 0,-7 7 1,-6 3-1,-2-3 73,-4-1 1,4-1 0,-4-2 0,2-1-165,3-2 1,1-1 0,11 1-1,5-4 320,2-3 1,5-4 0,9-2 0,8-3-84,6 0 0,7-4 0,4 2 0,5-2-173,2-2 1,2 0 0,0 0-1,-1-2 46,-4-2 0,-2-4 0,-7-5 0</inkml:trace>
  <inkml:trace contextRef="#ctx0" brushRef="#br0">10198 1719 8193,'0'-22'1605,"0"0"0,-5 7 1,1 15-2447,1 7 0,1 5 1,2 2-159,0-1 1,0 0-1,-1 1 49,-4-1 950,4 0 0,-11 1 0,5-1 0</inkml:trace>
  <inkml:trace contextRef="#ctx0" brushRef="#br0">10371 1773 8196,'-13'-14'0,"1"4"329,3 5 0,3 11-1667,6 12 1008,0-6 0,1-6 330,4-6 0,2-6 0,7-1 0</inkml:trace>
  <inkml:trace contextRef="#ctx0" brushRef="#br0">7385 4145 30286,'0'-14'-9831,"0"1"3474,0 0 5019,0 5 0,-2 2 0,-2 6 2949,-5 0 0,2 2-1066,-2 2 0,0-2-63,-4 2 1,4-2 0,1-4-128,2-2 1,0 2-1,3-4 1,-2 2-288,-3 0 0,4-1 0,-5 4 676,-2-4 1,0 4 0,-3-2 0,-1 4-199,-2 4 0,2 4 0,-4-4 0,1 1 27,0 0 1,0 0 0,5-3-1,-2 2-574,-3-2 1,4-2 0,-4-1 0,3 0 379,2 0 1,4 0 0,0 0-14,-1 0 0,-2 0 0,-2 0 8,1 0 0,4 0 0,0 2 0,-1 1-453,-2 1 0,-1 5 0,-1-3 0,0 0-126,-4 0 0,1 3 0,-5-4 0,-1 1 360,-3 0 0,4 0 1,1-3-1,1 2 22,-1-2 0,5-2 1,-2 1-1,3 0-130,2 3 0,-1-1 0,1-2 0,0 1-305,-1 1 1,6 5-1,-1-3 1,-2 1-312,-1 4 0,4 1 1,-1 1-1,-2 0 11,-1 1 0,4 3 0,-1 1 0,0-1-196,1-3 1,-3 0 337,2-1 406,3 0 0,0-4-848,6 0 0,0-4 310,0 3 0,6 1 0,3 5 0,1-1 276,-1 0 0,3 5 1,-3 1-1,4 1 177,5-1 0,-3-1 0,2-5 0,-2 0 370,-2 1 0,2-3 1,2 0-1,2-4 564,2-1 1,-1-1 0,4-5 0,-2 0-39,2 0 1,-3 0 0,1 0 0,0 0-275,-1 0 1,2 1-1,-3 2 1,-1 3-553,0 1 0,3 2 0,-4 6 0,0 1-158,1 2 0,-2 0 1,5-5-1,0 0 511,-1 1 0,4-2 0,-1-3 0,4-5 67,3-3 1,6-1-1,-2 0 1,4 0 776,1 0 0,-5-5 0,0-3 1,-3-1-1160,-2 0 0,-2 6 0,-1-1 0,-1 2-26,1 2 1,-6 0-1,-2 0 1,0 2-628,3 2 0,-1 4 0,0 4 0,0-2 516,-1-1 0,2-2 0,5 2 1,0-4 233,-1-4 1,1-1 0,1 0-1,2 0 555,1 0 1,2-1 0,-4-2 0,2-3-666,-1-2 0,-2 4 0,-1-4 0,-1 3 0,1 2 0,-5 1 0,0 2 0,1 0-87,-3 0 1,6 2 0,-4 2-1,2 3-395,-2 1 1,3 2 0,-3-5 0,2-1 507,-2 2 0,3-5 0,-3 4 0,4-4 350,0-1 1,1-1 0,0-2 0,-1-3-212,1-1 0,-2 4 0,-1-3 0,-3 1-165,-2 1 0,3-1 0,-3 5 0,1 0-255,-1 0 0,3 6 1,-4 2-1,0 1-134,1 0 0,-3-2 0,5 2 1,0-3 396,-1 0 0,1-5 1,3 4-1,-2-4 321,2-1 1,1-1-1,3-2 1,2-3-25,1-2 1,-2 1 0,-3-3 0,-3 2-306,1 2 0,4 0 0,-6 3 0,2-1 0,-2 1 0,3 1 0,-4 2 0,1 0-193,1 0 1,-1 0 0,4 2 0,1 1 104,0 1 1,-1 1 0,1-5 0,0 0 366,-1 0 1,7 0-1,1 0 1,2 0-280,-1 0 0,-1-5 0,3-1 0,-3-1 0,-1-3 0,-2 4 0,-4 0 0,-1 1 0,1 1 0,-5-1 0,-1 5 0,0 0 0,-1 0 0,-3 0 0,0 0 0,0 0 0,0 0 0,-2 0 0,5 0 0,-3 0 0,1 0 0,6-1 0,-2-2 0,3-3 0,2-1 0,0 4 0,-1-3 0,1 1 0,0 1 0,-2-2 0,-2 3 0,0-1 0,0 1 0,1 1 0,0 2 0,-4 0 0,0 0 0,2 0 0,-3 2 0,2 1-61,3 1 1,1 0-1,3-4 1,2 0 120,1 0 1,4 0-1,-2 0 1,-1 0-61,1 0 0,-2-4 0,-4 0 0,-1-1 0,1-1 0,0 5 0,-2-4 0,-1 4 0,-2 1 0,-1-5 0,2 1 0,-1 1 0,2 1 0,-3 2 0,1 0 0,0 0 0,-1 0 0,3 0 0,-5 0 0,2 0 0,2 0 0,3 0 0,2 0 0,1 0 0,2 0 0,5-4 0,-5-2 0,-1 0 0,-2 0 0,3-4 0,0 3 0,-3-1 0,-4 4 0,4-2 0,-4 0 0,-1 0 0,3 0 0,-3-3 0,1 5 0,-3-1 0,-2-1 0,3 5 0,-4-4 0,-2 4-85,-1 1 1,-2-2 0,1-1-117,-1-1 0,0-6-153,1 1 1,-7-3 0,-2-1 0,-4-1-408,-1 1 1,0 0 0,0-1-1,0 1-453,0 0 1,-1-1 0,-2 1 390,-2 0 0,-4-1 0,3 1 507,-1 0 1,3 5-1,-5 2 1,-2 2 307,-1-1 0,-5-3 1,-4 3-1,-3 1 63,-4-2 0,-3 4 0,1-2 0,-1 1 136,2-2 1,-4 2-1,0-4 1,1 1 290,-1 3 1,-2-3-1,2 0 1,1 0 211,-1 0 0,2-4 0,4 3 0,1-2-65,-1 0 0,0 6 1,1-3-1,-1 2-124,0-1 1,1 1 0,-1 4-1,0 0-352,1 0 1,-1 0 0,0 0 0,1 0-181,-1 0 1,-4 0 0,0 1-1,1 2-57,2 2 0,3-1 0,1-4 0,2 0 179,-2 0 0,1 0 1,-1 0-1,3 0 163,2 0 0,-3-4 0,2-2 1,0-2-251,-4-2 1,-1-2-1,-2 0 1,0 2-226,1 1 0,-2 6 0,-2-3 0,-3 2-106,-1-1 0,0 1 1,-3 4-1,3 0 146,2 0 1,-4 4-1,5 1 1,1-1-32,2 2 1,3-5 0,1 4 0,4-4 558,0-1 1,-2 0 0,3 0 0,0 0-5,-1 0 0,-2-1 0,1-2 0,-2-3-211,-5-1 0,-4 4 1,3-3-1,-4 1-157,-1 1 0,-1-1 0,-7 5 0,1 0-394,1 0 1,-3 0-1,9 0 1,0 0 313,3 0 1,-1 0-1,4 0 1,3 0 201,0 0 1,4 0 0,-1 0-1,0 0 229,1 0 1,-3 0-1,5-1 1,-2-2-117,-2-1 1,-3-5-1,0 3 1,-1 0-311,0 0 0,-4-3 0,-3 5 0,-1 1-51,-2 1 1,-3 2 0,7 0 0,1 0-130,-1 0 1,-3 2-1,5 1 1,2 1 207,1-1 0,1-2 0,0-1 0,2 0 214,3 0 0,-2 0 0,5-1 1,-2-2 91,-3-1 1,4-2 0,-2 3 0,-2-3-162,-1-2 0,-4 5 0,-2-1 0,-4 2-374,-4 2 0,-1 5 0,-1 1 1,-2 1-121,-2 4 0,3-4 0,4 2 0,4 0 308,2-2 1,-4 4-1,5-7 1,2-1 167,0-2 1,3-1-1,1 0 1,1-1 71,2-4 1,5 0-1,-2-6 1,1 2 170,1-1 1,-6 3 0,6-2 0,-1 0-395,-1 1 0,-2 2 0,-6 6 1,-1 0-327,-3 0 0,-2 0 1,-4 2-1,2 2 152,-2 5 0,4 3 0,1 0 0,0-2 140,1-1 0,2-1 0,5 2 1,3-3 171,2-1 0,-3-1 0,3-5 0,-2 0 156,-3 0 1,-1 0 0,-2 0 0,-1 0-195,-3 0 1,-7 0 0,-8-2 0,0-1 25,0-1 1,-5-1 0,3 7-1,-4 2-495,-2 5 0,3 5 0,2 3 0,4 6-2483,4 2 2788,1 7 0,6-10 0,1 4 0</inkml:trace>
  <inkml:trace contextRef="#ctx0" brushRef="#br0">6345 906 32767,'21'-1'0,"-5"-4"0,-5-4-2100,6-2 1,-6 2 0,9 1 671,0 2 0,-3 0 0,-3 3 1586,-1-1 0,-1-2-143,-3 2 1,-3 1-1,-8-5 1,-2 1 16,-5 0 1,-3 4 0,-1-2 0,-1 4 306,1 1 0,0 0 1,-1 0-73,1 0 1,0 6-616,-1 2 1,6 4 306,-1 2 1,6-6-1,-3 0 1,0-2 291,-3-3 0,-4 0 0,-4 0 0,0 1 7,0-1 0,-3 0 0,-1 0 0,-1 3-121,-1 1 1,3 2-1,-4 5 1,2-1-400,-2 0 1,5 5 0,0 1-1,1 0-226,0 1 1,5-2 0,4-4 0,0 3-227,1 0 1,1 1-1,4-5 307,-1 1 1,-1-1 0,5 0 235,0 1 1,5-1 0,-1 0 0,-1 1-374,-1-1 0,-2 5 0,0 1 1,-2 3 1,-2 6 1,-8 1 0,-6 6 0,2-1 113,1-4 0,3 5 0,3-9 0,5-3 172,2-4 0,2-4 1,2-1-1,2-3 729,5-2 0,3 2 0,3-7 0,3-1 545,4-1 0,3-2 1,2 0-1,-1 1-492,1 4 1,0-3 0,-1 7 0,-1 3-576,-2 4 1,0 1 0,-3 5-1,-1 2 72,0 1 0,-1 2 0,-5-1 0,2-1 233,3-2 1,-2 0 0,6-5 0,2-3 456,1-5 1,3-2 0,3-5 0,3 1 736,1-1 0,3-2 1,-2-1-1,1 0-950,-2 0 1,2 0 0,-4 0 0,-2 2-431,-3 2 0,5 4 0,-10 5 1,1 0-1004,1 1 1,-4 4 0,0-1-1,-1 1 429,1 1 1,-3-5 0,4 0 0,2-5 1478,1-3 0,2-1 0,1-5 0,1 0-273,2 0 0,7-2 0,-3-2 0,2-4-702,-1 1 0,1-3 0,-5 4 0,1 0 0,-1 0 0,4 1 0,-3 5 0,-1 0 0,1 0 0,-4 0 0,-5 0 0,-2 0-38,2 0 0,-3 5 1,1-1-1,0-1 75,-1-1 1,4-2 0,-3 0 0,3-2-38,2-2 0,4-2 0,2-5 0,-1 3 0,1-3 0,4-1 0,-1-1 0,1 1 0,-2 3 0,2-1 0,-4 4 0,-1 0 0,1 0 0,-2 0 0,-4 3 0,-1-1 0,1 1 0,-5 1 0,0 2 0,1 0 0,-3 0 0,1-4 0,-5-2 0,2 0 0,-2 0 0,4-4 0,-1 1 0,0-3 0,0-1 0,4-5 0,-4 0 0,2 2 0,2 1 0,3-3 0,-1 1 0,-3 0 0,-4 3 0,1 2 0,-3 1 0,-2 4-283,-4 1 1,-3-4-1,4 2 1,-4-1-495,-1 0 1,0 5-1,-3-5 231,1-1 1,1-2 0,-5-1 0,0-2 6,0-3 1,0 3-1,0-4 1,0 0 61,0-4 1,0 0-1,0-1 1,0 2-55,0-2 0,-6 1 1,-1-1-1,-2 3 148,0 2 0,1-3 1,-2 4-1,1 2-448,-1 1 1,-2 1 0,-1 1 564,-1 0 1,1-1-1,0 1 1,-1 1 353,1 3 1,0-2-1,-2 0 1,-2-4 142,0-2 1,-7-1 0,2 5 0,-3-1 502,-2 1 0,2 0 0,0-1 0,1 1-309,0 0 0,-7 4 0,7 1 0,1 2-122,-2 3 1,-1 0-1,1 0 1,1-1 65,2 1 1,1 2-1,-1 1 1,3 0 94,0 0 1,4 0-1,-3 0 1,3 0 438,2 0 0,0 0 1,-1-2-560,1-2 1,0-2 0,-2-5 0,-1 4-97,-2 1 0,0-3 0,3 3 0,-1 0-395,-2 0 1,-4 0 0,4 3 0,0-1-106,-1 1 1,0 2 0,-3 1-1,2 0 157,1 0 0,3 0 1,-5 0-1,2 0 45,3 0 0,-4 0 1,1 0-1,0 0 319,0 0 1,-4 0 0,4 0 0,-2 0-195,-2 0 0,-2-5 0,-2 1 0,2 1 57,2 1 1,-2 1 0,3-2-1,-2-2-41,2 2 0,-2 2 1,5 1-1,-2 0-20,-2 0 0,-1-5 1,-1 1-1,0 1-114,-3 2 0,-2-1 0,2-1 0,-3-1-154,-5 1 0,-7 1 0,-3 4 1,0 1 37,0 1 1,-7 5 0,3-5 0,1 1 107,2 1 0,-2-5 1,4 5-1,2-1 118,2-1 1,1 1-1,0-5 1,1 0 39,4 0 0,-4 0 1,4 0-1,-4 0-25,-1 0 1,2 0 0,1 0 0,1 0-181,-1 0 1,-1-5 0,-2 1-1,1 1-314,4 1 1,-4 4-1,3 1 1,-2 4-26,-2 5 0,6-2 0,1 10 0,4-3-2282,2 1 2424,-3 6 0,16-9 0,-6 4 1</inkml:trace>
  <inkml:trace contextRef="#ctx0" brushRef="#br0">6052 2079 22428,'-13'-6'0,"-1"-1"-1678,1-1 0,1-4 919,3 4 0,3-4 0,6-2 1</inkml:trace>
  <inkml:trace contextRef="#ctx0" brushRef="#br0">5999 1999 30324,'5'-13'-3277,"-2"-1"0,5 1 0,-2 0 490,-3-1 0,3 1 1515,-2 0-52,1 5 1142,-5 2 1,0 5-1,1-2 1057,3-1 1,-4-5-477,0 4 1,-5 1 0,-10 4 0,-2 1-464,0 4 1,-11 7 0,-1 7-1,-2 2 105,-1 2 0,-5 2 1,1 2-1,-4 0 247,-4-1 0,-2 1 0,-5-2 0,3-3 125,-3-4 0,1-3 0,-2-2 1,2-1 174,-1-3 1,2-2-1,11-4 1,2 2 379,5-2 0,5-2 1,3-1-677,6 0 0,9-4-342,8-1 0,18-11 1,10 1-1</inkml:trace>
  <inkml:trace contextRef="#ctx0" brushRef="#br0">3786 2026 30774,'-9'-12'-3277,"0"3"0,5 9 0,-5 9 2288,-2 3 1,4 0-1,-2-2 829,-1-1 0,4-5 0,1 5-189,4 2 0,1-4 0,0 2 317,0 1 0,-5 3 0,1 4 0,1 1-187,1-2 0,-2 5 1,-2-1-1,0 1 42,0-3 1,0 0-1,3-4 1,-1-2-785,1 0 0,0-6 1832,-1-2 1,2-4 0,-2-5 0,2-7-834,2-5 0,0-5 0,0 3 0,0 0-333,0-1 0,0-2 0,0 3 0,2-2 203,2-2 0,2 3 0,4 1 0,-1 1 97,2 0 0,-1 5 0,0 4 0,-1-1 73,2-2 1,0 5-1,3 1 1,-1 1 301,0 1 0,1-5 1,1 5-1,1 1 81,2 1 0,-1 2 1,-3 0-902,-1 0 1,0 0 0,1 2 460,-1 2 1,-4 2-1,0 4 1,1-1 199,2 2 0,1-4 1,2 0-1,3-1 314,4-3 0,3-1 0,2-2 0</inkml:trace>
  <inkml:trace contextRef="#ctx0" brushRef="#br0">4172 1999 29868,'9'-6'-2591,"0"-3"0,-6-3-1303,2-1 1264,-4 0 61,-1 5 2491,0 2 0,4 12 1,1 3-312,-2 3 1,-2 1 0,-1 1 210,0-1 0,-4 2 1,-2 1-1,-1 2-228,-4-2 0,-1-1 0,-1-2 1,1 1 310,3-1 1,-1-4 0,5 0 253,2 1 1,6-2-1,5-1 1,4-1 709,7-3 1,9-2-1,6-1 1,3 0 18,5 0 0,-1 0 0,-5 0 1,-5 0-608,-3 0 0,-1 0 0,-2 0 0,-3 0-440,-4 0 1,1 0-1,-1 0 1,-2 2 181,-1 2 408,4-2 1,2-2-1,6-8 1</inkml:trace>
  <inkml:trace contextRef="#ctx0" brushRef="#br0">7638 2119 8104,'0'-13'1415,"0"-1"-818,0 1 0,0 0 0,0-1 1,0 1 350,0 0 1,0-1 1504,0 1-1611,0 6 0,-1 1 0,-2 7-374,-2 4 0,1 2 1,2 8-1,-1 1 811,-1 2 1,0 6 0,4-1 0,0 5-613,0 4 1,5-1 0,3-5-1,1 1-611,0 0 0,-2 2 0,3-1 1,-1-4-258,2-3 1,-4 1 0,0-4 0,1-3-199,-1-5 0,2 0-2878,4-5 0,-1-2 0,-1-8 3001,-2-4 0,-1-8 0,6-4 0</inkml:trace>
  <inkml:trace contextRef="#ctx0" brushRef="#br0">8065 2399 8717,'7'0'9830,"-2"0"-8153,-10 0 0,4 1 0,-4 4 1,4 4-1117,1 3 1,0 5 0,1 3-1,2-1-269,2 0 0,4 3 0,-4-4 1,1-2-295,0-1 1,5 3 0,-4 0-688,0-2 0,4-1-1652,-7-2 1598,1-5 0,-5-4-21,0-8 555,0-4 0,-5-5 0,1-2 0,1-3 12,1-4 0,1-2 0,-2 1 1,-1 0 440,1 0 0,1 3 1,2 3-1,0 2 536,0 2 0,0 4-288,0 0 1,0 4-714,0-4 1,2 6-1607,2-1 1,3 3-3522,7 1 5348,-1 5 0,6 3 0,2 5 0</inkml:trace>
  <inkml:trace contextRef="#ctx0" brushRef="#br0">8345 2319 15935,'1'12'2230,"2"-2"1,3-1-1885,1 1 0,-2 2 0,2 3 0,1 1-600,-1 2 0,-4 4 0,3-4 0,-2-2 447,1-1 1,1 1-194,-2-2 0,4 8 0,5-7 0</inkml:trace>
  <inkml:trace contextRef="#ctx0" brushRef="#br0">8598 2239 7926,'-7'0'3276,"1"0"1,7 0 0,4 0-1635,3 0 0,4 0 1,3 0-1994,3 0 0,-3 1 0,2 2-51,-2 2 1,-3 5 0,-3-1-109,-5 3 0,-2 6 0,-4 1 1,-2 0 449,-5 0 1,-3 4 0,0-6-1,2 1 445,1 1 0,6-4 1,-1 3-1,2-3-108,2-2 1,6-4 0,3-2 0,3-1 300,1-3 1,5-1 0,1-2 0,1-2-1105,-1-2 1,4-3 0,0-7-1,2-1-3666,2-2 4192,-1-4 0,1-12 0,0-1 0</inkml:trace>
  <inkml:trace contextRef="#ctx0" brushRef="#br0">8665 1213 8262,'-14'0'770,"1"0"0,4 4 2045,0 1-2126,6-1 1,-3-5-1,8-4 1,1-4 63,1-3 0,7-1 1,-3-2-1,6-2-407,4-6 1,-2 3 0,6-3 0,0 1-439,-1 1 1,4-2 0,-4 5 0,1 2-432,0 1 0,-5 3 1,0 2-1,-2 2-553,-1 2 1,-1 2-3483,0 4 4558,1 6 0,-1 1 0,0 7 0</inkml:trace>
  <inkml:trace contextRef="#ctx0" brushRef="#br0">9371 853 9194,'0'9'2880,"0"0"-1919,0 1 1,0 2 0,0 1 0,0 2-310,0 3 1,2-3 0,1 2-1,1 0-344,-1 0 1,-2-6 0,-1 2-1102,0-1 611,0-6 1,0-6 0,0-9-1,0-4-122,0-5 1,2-3 0,1-4 0,1 1 53,-1 2 1,-1 4-1,-1-2 1,2 0 678,2 4 0,1 1 0,-2 2 0,3 0-74,1-1 0,4 2 1,-3 2-1,2 3-850,3 1 0,-1-3 0,0 4 0,1 1-171,-1-2 1,-4 5-1,0-4 1,1 4-292,2 1 957,-5 0 0,5 0 0,-4 0 0</inkml:trace>
  <inkml:trace contextRef="#ctx0" brushRef="#br0">9691 786 7936,'0'-9'2958,"0"1"1,2 3 0,2-4-2513,5-1 0,3 4 1,1 0-1,0 2-268,1-1 1,-5 1 0,-1 4-811,3 0 1,-1 6-1,-1 2 197,-4 4 0,-4 3 0,-1 1 1,0 4 228,0 0 1,-4 1 0,-2 3 0,0-3 292,0-2 0,1-1 1,4-5-1,-2 0 546,-2 1 0,1-6 0,5 0 29,4-2 0,-2-2 0,6-4 1,3-1-946,4-4 1,-1-2 0,4-8 0,-1-1-1064,0-2 0,4-6 1,-4 2-1,-2-3 1346,-1-2 0,-2-5 0,0-2 0</inkml:trace>
  <inkml:trace contextRef="#ctx0" brushRef="#br0">10091 626 10258,'1'-7'2459,"4"3"0,-2-2 0,6 1-2192,1 2 0,-3 3-608,2 5 1,-6 2 0,0 6 0,-6 2 46,-6 3 0,2-2 1,0 5-1,-1-2 130,1-2 0,4 2 0,-2-1 1,4-2 25,1-1 0,0-2 1,1 0 1121,4 1 0,2-7 0,8-3 0,1-2-50,2-2 0,4 0 1,-2 0-1,-1-2-2159,0-2 0,5 1 0,-3-6 1,1-1 168,0-2 1056,-6-1 0,4-7 0,-7 0 0</inkml:trace>
  <inkml:trace contextRef="#ctx0" brushRef="#br0">9811 12674 7318,'-12'-21'0,"2"5"-679,1 6 1,4 4 694,-3 6 0,-1 0 0,-5 0 326,1 0 1,4-5-1,0-1 1,-1 1 177,-2-1 1,-1 1-1,-1 4-335,1-4 0,0 4 0,-1-2 0,1 6-55,0 6 0,-1 2 1,0 4-1,-3 2-104,0 0 1,-6 11 0,6 1-1,-1 2 1,-2 1 0,6 8 0,-6-1 1,3 1 363,-1 3 0,0 10 0,3 2 0,-1 4-162,-2 5 1,9-28 0,0 2-1,2 1 1,0 2 0,-1 1 0,-1 2-93,0 3 1,1 2 0,0 2 0,2 2 0,2 3 0,1 2 0,0 1 0,0 0-379,0 0 1,3 0-1,4 6 1,2-1-1,3-8 1,2-2-1,1-2 1,4-2 28,0-5 1,3-3-1,4 0 1,3-4-1,1-7 1,1-4 0,0-1-1,2-3 322,29 17 1,8-19 0,-2-15 0,1-12 126,4-12 1,-35 2-1,0-4 1,-1-2 0,0-2-1,0-2 1,0-2-80,-1-3 0,1 0 1,1-4-1,-1-2 1,-3 0-1,-1-3 1,1 0-1,-1-2-178,-1-2 0,-1-1 0,-2-4 0,-3 0 0,0-2 0,-3 0 0,-1-1 0,-2 0-279,-3 1 1,-2 0 0,-3-4 0,-3-1 0,-3 1 0,-3 0 0,-1-2-1,-1 0 183,-1-1 1,-3 1 0,-4 2 0,-3 2 0,-3-2-1,-1 2 1,-2 2 0,-2 1 68,0 2 1,-2 1 0,-4 4 0,-3 3 0,2 6 0,-1 3 0,-2 3 0,-2 3-151,0 2 1,-1 4 0,-1 4-1,-2 4 1,-37-3 0,0 8 65,2 5 0,7 13 131,8 5 0,3 12 0,10 2 0,-4 0 0</inkml:trace>
  <inkml:trace contextRef="#ctx0" brushRef="#br0">9758 16979 7894,'-2'-34'-273,"-2"3"0,-4 8 0,-5 7-28,0 6 1,-1 5 0,0 10 0,-3 5 451,-1 6 1,-10-1 0,2 4 0,-2 1 333,-1 2 1,3 5-1,-1 4 1,0 4-71,1 4 0,-4 7 0,1 4 0,0 6 25,0 6 0,4 4 1,4 2-1,2 1-295,2 2 1,12-32 0,1-1 0,2 1 0,0-1 0,1 2 0,0 0-65,1 0 1,0 0-1,5 6 1,1 0 0,1-3-1,1 0 1,1 0 0,2 0 60,3-1 0,1-1 1,0-4-1,2-3 1,26 21-1,6-11-96,9-13 0,4-10 0,3-15 1,-1-11 20,-1-11 1,-26 2-1,-1-4 1,-2-3 0,-1-3-1,1-4 1,0-2-122,0-3 0,0-2 1,-1-3-1,-1-2 0,-1-3 1,-1-2-1,-3 0 1,-1-1-102,-2-3 0,-2-2 1,-4 1-1,-3-2 1,-3 0-1,-2 1 1,-4 1-1,-2 0-30,-1 3 0,-3 0 0,-4-1 0,-4 1 0,-1 5 0,-2 1 1,-4 1-1,-3 1-144,-3 2 0,-2 2 0,-2 6 0,-2 2 0,-2 1 0,-1 3 0,-34-17-556,-1 9 0,27 15 0,0 4 885,-33-2 0,-3-1 0,3 11 0,6-1 0</inkml:trace>
  <inkml:trace contextRef="#ctx0" brushRef="#br0">1613 7023 8311,'0'5'-1562,"0"7"1734,0 5 0,0 7 0,0-5 1,1 1 281,4-1 1,-4-1 0,4-5 243,-4 0 0,1-1 793,2-3-1187,-2-3 1,4-7-1,-6-5 1,0-8-25,0-6 0,0-6 0,0 0 1,0-2-332,0-4 0,0 4 1,0-3-1,0 5 35,0 3 1,1 0 0,4 5-117,3 2 0,3 5 0,-1 4 1,-1 1-106,1 3 0,2 1 0,3 2 110,3 0 0,-3 0 0,2 0 1,-2 0-273,-1 0 1,-1 5 0,0-1 0,2-1-386,3-1 1,-3-1-1,4 2 784,0 2 0,2-1 0,6-4 0</inkml:trace>
  <inkml:trace contextRef="#ctx0" brushRef="#br0">2199 6877 8552,'-11'-6'657,"2"-3"0,3 2 0,6-2-165,0-2 1,6 5-1099,3 2 0,2 3 440,3 1 0,-2 5 0,-3 4 155,-5 3 0,-3 1 0,-2 1 1,-2-1 413,-1 0 0,-5 1 1,4-1-24,2 0 1,2 1-1,2-2-110,4-3 1,4 1 0,8-6 0,6-1-126,2-1 0,6-2 0,1 0 0,3 0-605,2 0 0,0 0 0,-2 0 0,-5 0-474,-7 0 1,1 1 0,-6 2-1016,-2 2 1949,-7 5 0,3-3 0,-5 7 0</inkml:trace>
  <inkml:trace contextRef="#ctx0" brushRef="#br0">2319 7557 9190,'0'-20'0,"0"0"-109,0-1 1,0-3 0,0 6 0,0 2 608,0 1 1,5 2 0,-1 0 0,-1-1 450,-1 1 0,-2 4-446,0 0 0,0 8-550,0 1 0,0 10 0,1 11 1,2 4 155,2 8 1,-1-1-1,-2 5 1,1 2-185,1-1 0,5 10 1,-3-7-1,0 2-27,0-2 1,4 5 0,-1-10-1,1-4-186,-1-2 0,2 0 1,-6-2-1,1-5 113,0-2 1,3 1 0,-3-4-740,2-2 0,-6-5 1,1-4-1414,-6-1 2315,-4-1 1,-12-5-1,-2 0 1</inkml:trace>
  <inkml:trace contextRef="#ctx0" brushRef="#br0">2333 8090 8541,'-14'0'1366,"7"6"0,3 2-1092,2 4 0,4 2 0,2 0-109,5 4 1,3-7-1,3 2 1,2-3 80,6-2 1,2-2-1,3-6 1,2 0-319,1 0 1,0-8 0,-5-4 0,1-4-249,0 0 0,-5-5 0,0 0 1,0 1 319,-1 2 0,10-9 0,-3-1 0</inkml:trace>
  <inkml:trace contextRef="#ctx0" brushRef="#br0">2719 10369 8522,'-9'-5'-158,"1"1"1,0-7-214,-1 2 1,-1-2 697,5-3 0,-3 1 436,3 0 0,1 7-492,4 6 0,0 11 0,0 13 0,0 7-1,0 9 0,4 11 0,1 12 0,-2 10-265,-3-31 1,1 2 0,-1 2 0,0 1 0,0 1 0,0 0 0,0 1 0,0 0-237,0 0 1,0 0 0,0 0 0,0-1 0,0-6 0,0-2 0,0 34-284,0-9 0,4-4 0,1-18 1,-1-5 28,2-5 1,-4-7 0,4-5-425,0-7 909,-5-7 0,5-19 0,-6-3 0</inkml:trace>
  <inkml:trace contextRef="#ctx0" brushRef="#br0">2639 11475 8282,'-17'17'7,"-1"1"1,0 0 0,5-5 0,-1 2 192,1 3 0,6-3 0,2 2 0,4-2 335,1-1 0,10-1 0,5-1 0,3-2-35,1-1 0,8-6 1,-2 1-1,1-2-451,4-2 1,-2 0 0,-4 0-1,-2 0-453,2 0 0,-3-2 0,-1-1 0,0-2-1882,-4-3 2286,-1 5 0,4-9 0,2 5 0</inkml:trace>
  <inkml:trace contextRef="#ctx0" brushRef="#br0">2599 14793 8278,'0'-21'0,"2"5"0,2 6 620,-2-2 0,5 10 852,-2-2 0,-4 4-1083,4 4 0,-5 10 0,-3 9 0,-3 6-129,-2 2 1,1 12 0,-4 1 0,4 6-174,1 4 0,-3-1 0,3 0 0,0 1-867,1-1 1,-4-1 0,3-2 0,0-2 185,0-3 0,0 0 0,3-5 1,-1-2 42,1-2 1,1-4 0,2-6 0,2-3 550,2 0 0,3-7 0,7 3 0</inkml:trace>
  <inkml:trace contextRef="#ctx0" brushRef="#br0">2439 15659 8133,'-10'-22'1103,"-3"0"0,2 7 0,8 17 1,6 10-1327,6 8 1,2 5-1,-1 2 1,-1 0 66,1-1 1,-2 4-1,-1-2 1,0-4-76,1-3 0,1-5 0,6-7 0,4-5 53,7-2 0,7-16 0,9-8 0,0-10-1458,3-7 1636,11-7 0,-29 20 0,1-1 0,5-4 0,1 1 0</inkml:trace>
  <inkml:trace contextRef="#ctx0" brushRef="#br0">11144 5971 12819,'-13'-26'0,"-1"4"115,1 4 0,0 5 1,-1 4-1,0 5 925,-4 2 1,-3 7 0,-6 1 0,1 1-626,-1 3 0,-4 2 1,-2 2-1,1-3-168,-1-2 1,-2 2 0,2-7-1,0-1 121,1-1 1,-5-2 0,3 0 0,0 0 528,3 0 0,-2-5 0,2-1 0,1-1-501,2-4 1,2 0-1,-3-4 1,0 0 203,-2 2 0,-5-4 0,2 10 0,-2 0-110,-1 2 1,-8-1 0,3 2 0,-4 1-765,-4 1 0,-2 1 0,-1-2 0,1-2 259,3 2 0,-7 2 1,4 1-1,0 0 264,2 0 0,2 0 0,-2 0 0,1 0-157,-1 0 1,-1 0 0,4 0-1,4 1 53,1 4 1,5-4-1,-7 5 1,3-1 54,1-1 1,1 1-1,2-5 1,1 0-185,-1 0 1,-1 0-1,-2-2 1,-2-1-17,-2-1 0,-2-5 0,-3 3 0,6-1 0,6-4 0,0 4 0,5-1 0,-2 1 0,-3 0 0,2 4 0,0-2 0,-1 4 0,2 1 0,-4 0 0,2 0 0,-1 0-89,2 0 1,-7 0 0,4 0 0,-2 0 87,-3 0 1,0 0 0,3 0-1,0 0-72,0 0 1,-5 1 0,1 2 0,1 2 233,2-2 0,-4-2 0,-1-1 0,-1 1-161,-4 4 0,0-2 0,-1 4 0,1-1 0,2-3 0,2 3 0,-3-1 0,1-3 0,-1 0 0,-1 2 0,-1 1 0,0-2 0,-2-2 0,-3-1 0,4 0 0,0 0 0,-1 0 0,-2-4 0,3-1 0,5 2 0,5 2 0,-1-3 0,0-1 0,1 2 0,1 2 0,-2 1 0,-1 0 0,1 0 0,-2 0 0,-4 0 0,-8 1 0,0 2 0,-3 2 0,-10 5 0,2-1 0,-5 1 0,35-6 0,1 1 0,-4 1 0,1 1 0,0 0 0,2 0 0,-1-1 0,1 1-27,-1 2 0,0 0 0,-1-2 0,1 1 0,-34 5 0,3 0 67,-1 1 1,9-3-1,5 0 1,5-4-41,4-1 0,-2 3 0,7-3 0,1 1 0,2 4 0,2-4 0,1 0 0,-1 1 0,-2-1 0,2 1 0,4 2 0,-1-1 0,2 1 0,-8 2 0,5 1 0,2 1 0,1-1 0,-2 0 0,4 1 0,-1-1-151,1 0 1,-6 5 0,4 0 0,2-2-47,5-1 1,2-2 0,7 1-1,2-1-186,1 0 1,3 1-1,2 1 1,2 1-160,3 2 0,-4 1 0,3-1 0,0 2 170,0 1 1,-3 10 0,3 0 0,0 6-287,0 3 1,0 5-1,3 1 1,-1 1-96,1 3 0,1 2 0,2 1 1,0-1 141,0-3 1,0 3-1,0-3 1,0 1 80,0-1 0,0 3 0,2-3 0,1 1 286,1-1 0,1 1 0,-4-4 1,2 2 90,2 2 0,-1 2 0,-4 1 0,2 0 81,2 1 0,-2 3 0,2 3 0,-3 0 82,-1 4 0,-1 7 1,0-33-1,-1 0 0,0 1 1,0 0-58,0 1 1,1 0-1,-1 1 1,1 0 0,-1-1-1,1 1 1,-2 0-1,1-1-145,1 0 1,-1-1 0,1 32 0,1 2-1,0-4 277,0-2 1,0 5 0,0-6 0,0-1-84,0 0 0,0 1 1,0-6-1,0-1 196,0 0 1,1 3 0,2-2-1,3 0-152,2 4 0,-4 6 0,3 2 0,1 1-86,-1-1 1,-5-32-1,-1 0 1,2-1 0,-1-1-1,-1 1 1,-1 1 31,0 1 0,0 1 0,0-3 0,0 0 0,0 3 1,0-1-1,0-2 0,-1 1 685,-2-2 0,1 1 1,1 0-1,1 0 1,-5 31-1,4-4-571,1-1 1,0 1 0,0-10-1,0-1 97,0 1 1,4 0 0,4 0 0,2 4-157,5 2 0,1 4 1,-1-5-1,1 3-262,2 4 0,1 5 1,-2-2-1,0 1 114,-8-33 0,-1 1 0,-3 0 0,0 0 0,-1 0 0,-1 0 0,1 0 1,0 0 19,0 0 0,-1 1 1,-1 4-1,-1 0 1,1-4-1,1-2 0,-2 2 1,-1 0 61,0-1 1,0 1 0,0 1-1,0-1 1,0 0 0,0 0 0,0-3-1,0 1-39,0 35 1,0-3 0,0-3 0,0 0 31,0-1 0,0 5 0,0-7 1,0 2 147,0 2 0,1-30 0,0 1 0,0-1 0,1-1 0,0 0 0,0 1 78,0 0 0,-1 0 1,2 34-1,0 0 0,1-2-266,-1 0 1,0-31 0,0 0-1,0-2 1,0 1 0,0-1 0,0 1-36,0 0 0,0 0 1,0 0-1,0-1 1,-2 1-1,1-1 1,4 36-104,1-1 0,-5-35 1,1-1-1,4 34 1,0-1 149,1-2 0,1-3 0,4-1 0,0-2 151,1 2 1,-1-2-1,0-1 1,2-5-124,3 0 1,-3 2 0,3 0-1,-4 1-9,0-3 0,-1 11 0,0-9 1,1-1-91,-1 0 0,0 0 0,1 1 0,-1-2 70,0-1 1,1-1 0,-1-1-1,0-1 23,1-3 1,-3 2 0,0-2 0,-4 2-2,-1-3 1,5-2-1,-4-6 1,2 0 107,0 0 1,-5 3-1,5-1 1,1-4 33,2 1 0,6-2 1,0 0-1,0-2-39,1 2 1,-4 0 0,4 0 0,-1-1-56,-1 1 0,1-3 0,-6 1 0,-2 1-140,-1-2 0,-6 3 0,3-6 0,-1-1 163,-1-2 1,1 2 0,-5-2 0,0-3 84,0 0 0,0-4 1,0-1-1,0 0-37,0-4 1,1 2 0,2-2-1,1-1-63,-1 1 1,3 0 0,-1-2-1,-1-1-33,2 0 1,-4 1 0,2-1-1,-2 0-29,-2 1 0,0-1 1,0 2-1,0 1 49,0 2 1,0 1 0,-2-3 0,-2 4 200,-5 0 0,1-3 0,-1 2 0,1-1 65,0 0 0,-2-1 0,4-5 478,-2-3-209,5 3 1,-2-5-438,5 7 0,1-5 0,2-1-184,1 3 0,2 4 0,-3 1 1,2-1-65,-2 1 1,-2 5 0,-1-4 0,0 1 72,0 1 0,-1-4 1,-2 5-1,-2-3-72,2 1 1,2-5 0,1-4 36,0 2 0,0-4 92,0 2 1,0-5 0,0 5-154,0 2 0,0-4 0,0 2 176,0 1 1,0-2 0,0 1 0,0 1-101,0 2 0,0-3 0,0 0 49,0 1 0,0 2 0,1 0 2,4-3 1,-4-2-1,5-4 201,0 1 1,0 2 0,4-3 0,-1 3-60,2 2 1,1-4-1,1 5 1,0 1-61,1 2 0,-1 1 0,0 1 1,1-1-11,-1 0 0,0 1 1,1-1-1,-1 0 16,0 1 1,1-2-1,-1-2 1,0-3 630,1-1 1,5-1-1,1-5 1,3 0 54,-1 0 1,-4 0-1,4 0 1,3 1-449,5 4 0,-1-4 1,8 5-1,2 0-444,-1 3 1,8 1 0,-10 1 0,-2-3 2,0 3 0,-7-1 1,2 1-1,-4-4 439,-1-1 0,4 3 0,-7-5 0,1 1 207,0 1 0,-1-5 1,3 3-1,-3-2-15,-2-2 1,5 0 0,-2 0 0,1 0-535,0 0 1,2 1-1,-3 4 1,2 2-470,-2 1 0,6 4 0,-3-4 0,3 3 398,7-2 1,-4 2 0,3-2-1,0 2 331,1-2 0,7 1 1,-8-4-1,1 0 93,1 0 1,4-2-1,7-4 1,4-1 149,4-4 0,5 2 0,-1-6 0,1 1-54,-1 0 0,5-2 0,-2 4 0,3-2-395,2-2 0,-30 6 0,1 1 0,2-2 0,0 1 0,1-1 0,1 1 0,2 0 0,0 1 0,1-3 0,0 0 0,-3 2 0,0 0 0,0 0 0,-1-1 0,1 1 0,-1-1 0,2 3 0,0 0 0,31-5 0,-36 3 0,0 0 0,0 0 0,-1 1 0,37-2 0,-35 2 0,-1-1 0,0 0 0,0 1 0,0-1 0,1 0 0,35-3 0,0-4 0,0 4 0,0 1 0,-36 3 0,0 0 0,1 2 0,2-1 0,-1 0 0,0 0 0,0 0 0,0 1 0,0-2 0,0 0 0,0 1 0,0-1 0,0 1 0,0 0 0,0-1 0,-1 0 0,-1 2 0,0-1 0,36-5 0,-3-1 0,-6 1 0,6 4 0,-4-3 0,1 2 0,0-1 0,-8 1 0,-4 4 0,-4 0 0,-2 0 0,5 1 0,-8 4 0,2 2 0,0 0 0,-5 5 0,5-4 0,2 1-15,1-1 0,5 0 1,3 1-1,-1-3-98,0 0 0,0-5 0,-4 3 0,0-2-30,-3-2 1,0 4 0,4 1 0,2-1 412,-2 2 0,-1-3 0,-2 5 0,0-1-270,1 0 0,-2 2 0,-2 3 0,-3-2 0,-1-1 0,5 0 0,-3 3 0,4-2-136,2-1 1,-1-1 0,0 1 0,1-3 110,-1-1 0,0-3 0,0 2 0,1-2 103,-1-2 0,-1 0 0,-2-2 0,-2-1 4,-2-1 0,3-5 0,-5 3 1,-1-1-83,-2-4 0,-1 4 0,-1-2 0,-4 0 0,-3 2 0,-4-4 0,0 6 0,0-3 0,-1-2 0,2-2 0,-8-1 0,1-2 0,0-3 0,-4-3 0,3-5 0,-2-2 0,-3-4 0,4-2 0,-1-7 0,0-4 0,0-3 0,4-3 0,-6-1 0,0 1-270,-2-4 0,2-6 0,1 2 0,-3 0-147,-5-1 0,5-8 1,-5 0-1,-1-4 71,-5 33 1,0 1 0,0-1 0,1 1 0,-3-2 0,0 0 0,0 0 0,-1 0-125,0-1 1,0 0-1,-1-6 1,0-1-1,0 5 1,0 1-1,0-2 1,0 0 163,0 1 0,0-1 1,0-3-1,0-1 1,0 1-1,0-1 1,0 0-1,0-1 72,0-1 1,0 0 0,0-1 0,0 0 0,0 1 0,0 0 0,0-1 0,0-1 102,0 1 1,0-1 0,0-4 0,0-1 0,0 4-1,0 0 1,0-1 0,0 1 118,0 1 0,0 0 0,-1-1 0,0 0 0,-1 2 0,-2 1 0,-1 2 0,-2 0-54,0 1 1,-2 0 0,0 0 0,-1 1 0,1 3 0,0 0 0,-1 0 0,-1 0-8,1 1 1,0-2 0,-5-2 0,0-1 0,1 1 0,1 0 0,-1 0-1,0 1 38,0-1 1,0 0-1,1-2 1,1-1-1,0 4 1,0 0-1,1-1 1,0-1 62,-1-4 1,0 0 0,2 0-1,1 0 1,0 0 0,2 1-1,0-1 1,2 1 115,0 0 0,1-1 0,2 1 0,1-2 1,-1-2-1,-1 0 0,2-1 0,1 1-38,0-2 1,0 1 0,0-1 0,0 2 0,0 2 0,0 0 0,0 2-1,0 1-191,0 2 0,0-1 1,0-1-1,0-1 1,0 5-1,0 0 1,0 0-1,0 1-51,0 0 0,0 1 0,-2 0 0,0 1 0,-1 2 0,0 0 0,-1 0 0,0 0 94,-1 0 1,0 0 0,-1 1 0,-1 0 0,-2 0 0,0 1 0,-1 0 0,-1 0 21,1 0 1,-1-1-1,-1 0 1,-1 0-1,3-1 1,-1 1 0,0 1-1,0-1 129,0 2 1,0-1-1,2 0 1,2-1 0,-2-3-1,0-1 1,1 0 0,1-1 2,0 0 1,1 1-1,1-2 1,1-1 0,0 2-1,0-1 1,1 0-1,0-1-68,2-1 0,0-1 1,0-3-1,0 0 0,1 5 1,0 1-1,0 1 1,0 1-112,0 2 1,0-1 0,2-4 0,0 0 0,1 4 0,-1 0 0,0 0 0,-1-1 0,0 2 0,-1 0 1,2 1-1,1 1 1,-1 0-1,0 1 1,0 0-1,-1 1 98,0-2 1,0 1 0,-1-1-1,0 1 1,-1-1 0,0 1-1,-3-37-76,-5 3 1,4 34-1,0 0 1,-6-34 0,4-1 80,1 1 1,1 34 0,1 0 0,1 0-1,1 1 1,1-2 0,0 1-24,0 0 0,0-1 0,1-6 0,0-1 0,0 8 0,0-1 0,0-1 0,0-1 15,0 1 0,0 0 0,2 0 0,2 0 1,0-1-1,1-1 0,1 1 0,1 1 2,2-2 0,0 1 0,-2 0 0,1 0 0,1 2 0,1 0 0,-1 1 0,-2 0 34,7-34 1,-5 33 0,1 1-1,0-25 1,1 4-254,0 3 1,-5 0-1,-1 1 1,-4 3-48,-1 0 0,0 2 0,0-2 1,0 2 128,0-1 0,0-3 0,0 5 0,0-2 185,0 3 1,0-9-1,0 2 1,0-2 233,0-3 1,2-2-1,2 2 1,5-1-119,3 2 0,1-5 0,-1 14 0,-1 1-112,-3 1 1,0 5-1,1 8 1,-5 5-438,-2 7 1,-2-1 0,0 6-34,0 2 1,-2 1-1,-2 2 1,-5-1 329,-3 1 1,0 0 0,0-1 0,0 0 164,-2-4 1,-3 3 0,4-4 0,0-1 269,-1-2 1,1-3 0,0-2 0,-1 2 396,1 3 1,-5-3-1,-1 3 1,-2-4-723,-2 0 1,-4 1 0,-3 2 0,-2 6 211,-2 2 1,-2 3-1,-5 3 1,-2 5 174,-2 2 0,-4 2 0,2 0 0,-2 0-304,-1 0 1,-5 0 0,6 0 0,-3-1 83,-1-4 1,-6-1-1,-4-4 1,-2 3 182,-1 1 1,-1-5-1,0 2 1,-1-2 30,-3-3 0,3 5 0,-3 2 1,4 0-213,5-1 0,3 5 0,5 2 1,1 7-624,0 7 0,1 15 1,2 6-1,1 12 286,23-18 0,1 2 0,2 6 0,0 3 0,0 2 0,1 0 0</inkml:trace>
  <inkml:trace contextRef="#ctx0" brushRef="#br0">10571 10488 13031,'0'-28'-449,"0"-3"1,0 3 0,1 12 391,4 5-651,-4 6 1,4 5 0,-10 0 976,-4 0 1,-3 0 0,-1 0 0,0 0 300,-1 0 0,1 0 0,0 0 0,0 0-51,-1 0 1,-4 0 0,1-2 0,0-1 91,3-1 0,0-5 1,1 3-1,0 0-310,-1 0 0,1 0 1,0 3-1,-1-1-315,1 1 0,-5 0 1,0 0-1,1-2 0,-3 2 1,1 2 0,-5-1 0,2-1 111,-2-1 1,-5-2-1,-4 3 1,1-1-33,-1 1 1,-4-3-1,3 1 1,0 1 204,3-2 0,-2 5 0,2-4 0,1 4-217,2 1 1,2 0 0,-1 0-1,0 0-171,1 0 0,-5 0 0,-2 0 0,0 1 145,1 4 1,-1-4 0,2 3-1,-3-2-73,0-2 0,-4 0 1,2 0-1,-3 0 259,-1 0 0,0 0 0,0-2 1,2-2 186,2-5 0,-1-1 0,6-1 0,0 2-358,-1-1 0,3 0 0,-2-1 1,3 4-289,2 1 1,-6 2 0,0 4 0,-2 0 89,-3 0 1,3 1 0,-2 4 0,-1 2 31,-1 0 1,-7 5 0,1-3 0,1 1 264,1-1 0,2 2 1,2-7-1,2 1 121,5 1 0,-1-5 1,0 3-1,3-2 51,1-2 0,-3-6 0,0-3 0,1-1-141,2 1 0,1-2 1,0 6-1,1-1-389,-1 0 0,0 0 1,1 3-1,-1-2-67,0 2 0,1 2 0,-2 2 0,-2 2 126,-1 2 0,0 5 1,4-2-1,1 0 23,-1 1 0,0-4 1,1 2-1,-1-1 253,0-3 1,1 3-1,-1-2 1,0 1 70,1 1 1,3-3 0,1 6 0,0 0-263,1-2 0,-4 5 0,3-3 0,-3 4-49,-2 5 0,-4-2 0,-2 5 0,1 0 72,-1-1 1,-2 1 0,2 3-1,0-4 179,1 0 0,-4-3 0,5-3 0,3-1 128,4 0 1,1-1-1,3-1 1,1-2-124,0 1 0,1-3 1,3 2-1,-1 0-19,-2-2 0,-1 5 1,3-3-1,-2 5-487,2 3 1,-4 0 0,1 5-1,-2 1-16,-2 3 0,2 2 1,-1 1-1,-1 3 262,3-3 1,-5 1-1,2-2 1,-2 0 292,-1-3 1,3-7-1,1 1 1,0-1 48,1 0 1,-3-2 0,7-4 0,0-2 297,3 1 1,0 8 0,1-6 0,0 3-530,-1 4 0,1 5 0,-2 7 1,-1 3-463,-2 2 1,-4 7-1,3 5 1,-1 1 169,1-1 0,-3 1 1,4-4-1,2-1 319,1-4 0,-3 1 0,0-11 0,4-2 304,3 0 0,1-4 0,4-2 1,0-2 42,0-2 0,0 5 1,3 0-1,-1 4-258,1 3 0,-3 6 0,0 0 1,0 4-89,0 4 0,-4 5 0,1 2 0,-3 6-567,-1 4 1,-1 6-1,2-7 1,2 0 233,1-4 0,6-3 0,-1-6 0,2-3 169,2-4 0,5-7 1,1-1-1,1-2 299,3 0 0,4 0 0,2-4 1,3 1 382,2 3 1,0-1 0,3 5 0,-2 2-544,1 2 0,1 5 0,0 2 1,-2 0 67,2 0 0,-1 13 0,1 0 1,-2 2-308,2 0 0,1-5 0,2-5 1,0-3 166,-1 3 1,5-10 0,2-2 0,-1-5 503,1-5 0,7-2 0,-1-3 1,2-4 7,6 0 1,4-1 0,4-3-1,1 2-215,2-2 0,10 5 0,-2 0 0,3 1-147,-1 0 1,3 0 0,-36-9 0,1 1 0,33 14-209,0 3 1,-34-17 0,1-1 0,0 1-1,0 0 1,1-2 0,-1 0 24,0 0 0,0-1 0,3 1 0,-1 0 0,-1 0 1,1-2-1,-1-1 0,1-1 131,0-3 0,0 0 1,1 1-1,0-2 1,2-1-1,1-1 1,-1-1-1,-1-1 39,2-1 0,-1-1 0,3 1 1,0-1-1,-1-2 0,0-1 1,0 0-1,0 0-35,0-1 1,0 0 0,1 0 0,0 0 0,-1 1 0,0 0-1,0 1 1,0 1-185,0 0 0,0 0 1,1 0-1,0 0 0,-3 1 1,-1 1-1,-1-1 0,0-1-106,1 2 1,-1-1-1,34 1 1,1-1-1,0 0 218,-37 0 0,1-1 1,1-4-1,-1-1 1,32-7-1,1-4 128,-1-4 0,-33 8 1,1-2-1,-1 0 1,0-1-1,-1-1 1,-1-1 76,1 0 0,-1 0 1,2 0-1,0 0 0,0 0 1,-1 0-1,0 1 0,1 0-33,-1 1 0,0 0 1,2-1-1,0 0 0,-3 2 1,1 0-1,30-17-240,-6 3 1,2-2 0,-9 1 0,0-3-37,-2-2 1,-1 3-1,-4-1 1,-1-2 54,-4-2 0,0-1 1,-8-1-1,0-2 539,-1-1 1,4-11-1,-5 0 1,0-4-238,2-5 0,-19 28 0,0-1 0,2-1 0,0-1 0,-1 1 0,0-1-138,-2 0 1,1-1 0,1-3 0,-1 0 0,-2 4 0,-2 1 0,3-2 0,0 0-69,0 0 1,0 1-1,8-32 1,-3-1 0,-5 0-250,-4 1 1,-3 0 0,-6 5 0,0 1-163,0 2 1,-6-5 0,-4 5 0,-7 0 157,-5 3 1,-3-4 0,-3 2 0,-3-2 78,-5 2 0,17 29 0,0 1 0,-21-30 1,0-2 125,0 2 1,20 29-1,0 1 1,-20-31 0,20 31-1,0-1 116,0 0 0,0 0 0,0 0 0,1 0 1,-19-29-1,-1 4 1,-2 4 1,-7 2 0,1 1 0,-3 6 97,-5 3 1,-7 1 0,-1 10 0,-3 1-498,30 15 0,1 2 1,-34-8-1,33 12 0,-2 0 1,-36-6 38,37 9 1,-1-1 0,-3 1 0,0 0 0,-33-3 0,0 4-112,3-1 1,3 4 0,3-2 0,4 2-222,8 2 1,2 2-1,10 1 1,4 1-228,3-1 0,4 4 1,7 2 855,0 3 0,6 4 0,-6-2 0,1-4 0</inkml:trace>
  <inkml:trace contextRef="#ctx0" brushRef="#br0">8025 5877 27918,'-12'-29'-2458,"3"2"0,-1-1 1,4 10-1,0 2 1619,0 1 0,1 6 0,4 2 1879,-3 1 0,-4 1-502,-5 5 1,-1-4 0,1-1 91,0 3 0,4 0 0,0 1 1,-1-2-47,-2-2 1,-2 1 0,1 4 0,0 1-250,-1 4 1,-3 2-1,-1 6 1,0 1-341,-1-1 0,3 0 1,-7 1-1,1-1 365,1 0 1,-4 1 0,2-1 0,-6 0 279,-2 1 1,-4-5-1,2-2 1,-1 0 164,-3 1 1,-4-4 0,-2 4 0,1-1-784,-1 0 1,0 2-1,3 5 1,0-1-23,0 0 0,0 5 0,0 0 0,0 0 0,0 1 0,0-3 0,0 6 0,2 1 0,2-3 0,-1 5 0,5-2 0,-1 2 0,1 1 0,0 1 0,4 1 0,-1 2 0,-2 1 0,5 0 0,7-1 0,1 2-283,1 4 1,-1 11 0,3-2 0,-1 5-232,-2 3 1,-4 9 0,2 4 0,1 0-3,0 4 1,-3-1-1,4-2 1,2-3 112,1-7 0,-3 6 0,0-10 0,2 0 211,1-2 1,2-5 0,0-6 0,-1 0 283,1 0 0,1-6 0,2-2 0,1 1-135,-2 2 1,0 5 0,-3 3 0,1 3-147,0 1 1,-5 2 0,0 8-1,2 2 127,1 3 1,2 6-1,-1-6 1,1 2-355,0-2 1,5-1 0,4-6 0,2-1 182,2-2 1,0-7 0,0-1 0,2-4 110,2-4 1,-1 1-1,5-6 1,-1-2 151,0 0 1,1-1 0,2 1 0,-1 4-3,1 1 1,7 6-1,0 6 1,0 1-206,-2 4 1,2 0-1,3 4 1,-1 1-2,0 2 0,5 0 0,-3-6 0,1-3 83,0-5 1,0-4-1,5-4 1,1-5 185,3-3 0,-1-2 0,5 0 0,1-3 623,-2 0 1,9-3 0,-3 4 0,3-2-562,3 2 0,0 1 1,5 2-1,1 1-313,3 3 1,1 2-1,-2 4 1,-1-3-7,0-2 1,1 4 0,0-4 0,3 1 445,1-1 0,4-6 1,-2-9-1,3-3 522,0-5 1,11-3 0,-4-6-1,4 0-398,2 0 0,-37-3 1,0 0-1,2-1 1,0 0-1,-2 0 1,0-1-312,0 1 0,1-1 1,-1 2-1,0-1 0,1-1 1,0 0-1,-1 1 0,1 0 14,-3 1 1,1 0-1,0 1 1,0 0-1,31 2 1,-1-2-616,2-2 0,0 2 0,-4-2 1,1 1 477,0-1 1,-1-4-1,1-5 1,-2-2 352,-3-3 0,6-1 1,-4-6-1,0 0-178,1-3 1,-31 10 0,0 0 0,0 1 0,0-1 0,-1-2 0,-1 0-125,1-2 1,-1-1 0,1 1 0,-2-2-1,1-1 1,0-2 0,-2 2 0,1 0-97,-2 0 0,1 0 0,4-5 0,1-1 0,0 2 0,0 0 0,1-2 0,-1 0 20,-1 0 1,-1 0-1,-1 0 1,0 0 0,-5 2-1,0 1 1,22-25-477,-6 1 0,0-7 0,-7 3 0,2-5 244,2-3 1,-22 30-1,0 0 1,16-29-1,-2-6 111,-16 34 0,-2-1 0,-2 0 0,0 0 0,8-37 0,-10 34 0,0 0 88,-2-2 1,0-1 0,0-2 0,-1-1-1,0 1 1,-1 1 0,0-1 0,0 0 85,-2 1 1,1 0 0,0-3 0,0 1 0,-2 4 0,-1 2 0,-1-1 0,1 1-332,-1-33 0,-1 2 1,-1 12-1,-4 3-199,-4 5 1,-7 4 0,-3 5 0,-2-2 133,-3-2 1,-2 2-1,-5 6 1,-5 3 67,-3 2 1,-2-4 0,-5 4 0,-4-1 199,-2 0 1,-10 1 0,5 2 0,-3-1 381,-3 2 1,3-4 0,-5 2 0,-1 1 135,-2 2 0,-1 3 1,1 3-1,-4 4-309,35 10 1,-1 1 0,-3 1 0,-1 0 0,-1 1 0,0 1 0,-1 2 0,1 0-135,-2 0 0,-1 3 1,-2 3-1,-1 2 0,-2 1 1,-1 1-1,-1 1 1,0 2-131,-3 3 1,1 1 0,2 0 0,2 2 0,-2 3-1,1 0 1,2 0 0,1 0-197,2 0 1,2 0 0,4 0 0,2 2 0,5-1 0,3 0-1,-24 24-595,9-2 1,18 4 0,10 2-1,13 3 976,13 1 0,7 1 0,14-1 0,7 0 0,5 0 0</inkml:trace>
  <inkml:trace contextRef="#ctx0" brushRef="#br0">10997 9156 9629,'-13'-21'0,"0"5"185,-1 5 1,1 1-1,0 6 380,-1 1 1,1 6 0,-2 2-1,-3 3-664,-4 2 1,-1 4 0,-1 2-1,2 3 289,-2 2 1,3 0-1,0 2 1,2-1 129,3 2 1,6 0 0,2 0 0,2-4 24,3 0 1,3-4-1,6-6 1,8-1 102,6 1 1,5-4 0,4 0 0,2-1-181,4-1 1,4 2 0,1-3-1,0 2-326,0-3 0,-2 0 0,-2-1 0,-5 2-335,-3 2 1,-3 4 0,-3-3 0,-4 1-316,-3 3 1,-8-2 0,-2 1-1,-4 1 17,-1 2 0,-1 1 695,-4 1 1,-2-7 0,-6-1-1</inkml:trace>
  <inkml:trace contextRef="#ctx0" brushRef="#br0">11131 9249 8578,'0'-19'1085,"1"10"0,5 2 1,7 9-1200,8 12 0,4-1 0,3 6 0,2 1-153,1 2 1,6-1-1,0 1 1,6 0 352,6-1 1,1-1 0,2-3 0,-1 1 380,-1-2 1,9 5-1,-5 1 1,-1 3 0,0 3 306,1 3 0,-9 9 0,7 9-694,-4 3 0,-10 9 0,-22-28 1,-2 3-1,-2 3 0,-2 2-232,-2 2 0,-3 1 0,0 8 1,-2 2-1,-3-3 0,0 0 0,-1 1 1,-1 1 164,-2-1 1,-1 0-1,-1 0 1,-1 1-1,-5-5 1,0 0-1,1-4 1,0-1-71,-1-1 1,0-2 0,0-3 0,-1-2 0,-14 25 0,0-10 397,1-7 0,-1-2 1,2-10-1,1-2 237,2-6 0,1 1 0,-2-6 0,2-2-304,2-1 0,1 0 0,5 1 1,-2 2-511,-3-2 1,3 5 0,-3 1 0,4 5-1513,0 4 1,1-3 0,0 4 0,-1-1-1393,1 1 3248,5-7 1,3-12 0,5-7 0</inkml:trace>
  <inkml:trace contextRef="#ctx0" brushRef="#br0">11717 11128 10603,'-26'-25'0,"0"4"1205,4 8 1,7 9-1,6 12 1,-1 10-1045,-2 6 0,3 11 1,2 2-1,1 0-375,3 2 0,2-1 0,2 2 0,3-3-84,5-5 1,15-4 0,9-15 0,8-6 29,8-4 0,4-3 1,4-1-1,0-4-2862,0-3 3105,-8 2 1,-4-6 0,-5 4 0</inkml:trace>
  <inkml:trace contextRef="#ctx0" brushRef="#br0">12637 10728 8405,'0'-38'0,"0"4"482,0 7 0,0 14-231,0 13 1,0 7 0,-1 11 0,-2 4 158,-2 3 0,-5 6 0,1 1 1,-2-3-3,3-1 1,-3 2 0,7-2 0,1-3-491,1 0 1,2-5 0,0-3 0,0-2-1187,0-1 0,6-7 0,5-3 1268,5-2 0,5-20 0,5-4 0</inkml:trace>
  <inkml:trace contextRef="#ctx0" brushRef="#br0">12664 10475 13312,'0'-21'651,"-5"2"0,2 7-937,5 3 0,-1 9 0,8 9 1,1 3-1000,2 1 1281,2 1 0,5-1 0,2 0 1</inkml:trace>
  <inkml:trace contextRef="#ctx0" brushRef="#br0">12970 10715 8322,'-13'-12'807,"0"3"0,5 15 0,2 12 0,2 4-949,-1 0 1,1 2 0,2-6-661,-2-2 690,3-1 1,-5-9 0,6-6 0,0-9 103,0-7 0,0 1 0,1-4 0,2 1-15,1 0 1,2-4 0,-3 4 0,3 2 381,2 1 0,-4 2 0,4-1 0,-1 3 986,0 2 1,-2-2-1,4 7-527,1 1 0,3 1 1,4 4-1127,0 2 1,1 4 0,-4 5 0,-1 2-832,0 3 1,1-4 0,-1 6 0,0-3 1138,1 1 0,5 0 0,2-5 0</inkml:trace>
  <inkml:trace contextRef="#ctx0" brushRef="#br0">13370 10355 11604,'0'-41'1337,"2"14"1,2 20-1169,5 8 1,-2 11-1,1 7 1,-2 2-323,-3 3 0,-2 1 0,1 3 0,1 2 322,1 1 1,0 0 0,-4-5-1,0 1-50,0 0 0,0-5 0,0-1 0,0-2-450,0-3 0,0-5 0,-1-4 176,-3-1 1,1-2 0,-6-4 0,0-1 159,1-4 0,-3 2 0,3-5 0,-1-1 583,0 1 1,0-2 0,-4 6 134,0 1 1,4 1 0,2 4-757,1 2 1,1 3 0,5 7 0,0-1-854,0 0 0,6 1 0,3-1 1,3-1-1420,1-3 1,5 1 2323,0-5 1,11-1 0,-1-4 0</inkml:trace>
  <inkml:trace contextRef="#ctx0" brushRef="#br0">13703 10568 11089,'-13'-5'0,"0"-4"1655,-1-3 1,1 4-2137,0 4 0,1 8 0,3 5-401,5 3 1,2 1 431,2 1 0,0-1 669,0 0 1,0-4 1396,0 0-662,0 0 0,0 0-737,0 0 0,2-6 0,2 1-933,5-2 0,7 2 1,2 2 715,-2 1 0,5-4 0,0 3 0</inkml:trace>
  <inkml:trace contextRef="#ctx0" brushRef="#br0">13917 10675 8279,'-2'-28'1533,"-2"-3"1,2 10-231,-2 17 0,2 13 0,4 10 0,1 0-2108,1 0 1,1-1 0,-5-5-67,0 1 1,-6-7 590,-3-2 1,3-11-1,2-8 1,2-6 132,2-6 0,0 0 1,0-2-1,2-2 325,2-1 0,2-5 0,4 5 1,-1 3 150,1 4 1,-4 1-1,0 6 1,-1 4 2436,-1 3 0,1 8-2990,-5 2 0,-2 12 1,-4 10-1,-6 5-766,-4 4 1,-6 3 0,4 8 989,2 2 0,-5 3 0,0 7 0</inkml:trace>
  <inkml:trace contextRef="#ctx0" brushRef="#br0">7358 14393 8398,'-6'-32'0,"5"-1"0,-4-1 0,4 7 1246,1 8 1,0 4-1309,0 2 1,-2 6-136,-2 2 0,1 4 0,-6 1 0,-1 0 764,-2 0 1,-3-5-32,-3 1 1,-1-1 0,-3 4 0,4-2 32,3-1 1,2-5 0,-2 3-1,-1 0-110,-2 0 0,0-3 1,5 3-1,0 0-268,-1 0 0,-3 0 1,-1 3-1,0-1-148,-1 1 0,-1 6 1,-3 4-1,1 4-138,-2 3 1,0 3-1,0-2 1,2 2 27,-1 6 0,2 0 0,0 1 0,0-3 102,1-2 1,3 3 0,-2-3 0,1 1 217,1-1 0,-1 3 1,3-3-1,-1 2-150,-2 3 0,-1 1 1,1 3-1,-3 3-118,0 5 0,-4 4 1,3 3-1,-3 3 2,-2 1 1,-2 5 0,-1 4 0,2-3-159,-2-1 1,2 3 0,4-8 0,4 1 275,0-4 0,-2-4 0,4-3 0,2-3 214,1-1 0,6-4 1,2-5-1,0-2-119,-1 2 0,5 1 1,-1 2-1,2-1-219,2 1 0,0 6 0,0 2 0,0 4 56,0 1 1,0 6 0,0 3 0,0 4-340,0 5 1,-6-4 0,-1 4 0,-2-5 312,0-4 1,0 0 0,-4-7 0,1-4 279,3 1 0,-3-2 0,3 0 0,-2-3 67,-3-2 1,5 4 0,2-4 0,1 1-106,3 0 0,-3 2 0,2-1 0,1 2-324,1 1 1,2 7-1,0-5 1,0 1-250,0 3 1,0 4 0,0 0 0,0 2 104,0 2 1,2 2 0,1-7 0,3-2 271,1-2 0,-3 4 0,5-9 0,0 0 265,-1 1 0,3-4 1,-2 2-1,3-1-41,2-1 0,-1 0 0,0-4 0,1 1-88,-1-1 1,0 2 0,1 1 0,-1-1-177,0 1 0,1 3 0,0-2 1,3 1-86,0 2 0,1 3 1,-3-7-1,1-1 9,2 1 0,4 1 0,-4-4 0,0-2 216,1 1 1,0-4 0,5-4 0,-2 0-72,2 0 0,0-5 1,-1 2-1,0-3 166,0-2 1,2 0-1,2 1 1,-2-1-221,-3 0 1,2 0 0,-5 1 0,1-1-190,-1 0 0,3 2 0,-3 2 0,1 0-1,-1 0 0,5-3 0,-2 0 0,2-1 47,-2 0 1,3-1 0,-3-1 0,3-2 27,2 1 1,0-4-1,-1-2 1,1-2 720,0-2 0,4 1 0,1 2 0,1 2-308,-1-2 1,6-2 0,-3 1 0,4 0-344,1 3 0,4 1 0,0-3 1,1 3-177,1 1 0,1-4 1,7 2-1,-3-2 209,-2 1 1,3-3-1,-3 4 1,3-5 315,1-5 0,0 2 0,1-5 0,-1-1-323,0 1 0,-4-2 0,0 4 1,0 0-14,-2 0 0,4-3 0,-5 5 0,0 1 0,0 1 0,2 2 0,-2 0 0,0 0 0,0 0 0,2 0 0,-6 0 0,0 0-210,1 0 1,3 5 0,-3-1 0,-2-1 382,2-1 0,2-4 0,-2-2 1,1-4-138,-1 1 0,1-5 0,-1 3 0,-1-3-36,1-1 0,0 1 0,-2 2 0,1 2 0,-2 3 0,6-4 0,-8 4 0,2 2 0,3 2 0,-1 1 0,-4 0 0,-1 0-38,0 0 1,5-5 0,-7 1 0,4-1-19,1 0 0,4-3 0,0-5 0,1-1 149,1 1 0,-5-2 0,4-1 1,-2-2-94,1 2 0,-1-3 0,4 1 0,-1 2 0,-3 1 0,2 2 0,-2-1 0,-3 1 0,-2 0 0,2-1 0,-7 1 0,-1 0 0,1-1 0,-2-4 0,-4 1 0,-1 0 0,1 3 0,-5-6 0,-1-2 0,0-3 0,-1-2 0,-3-4 0,1-1 0,-4-2 0,0-3 0,-1-6 0,0-3 0,1 0 0,-1 0 0,0-3 0,1 3 0,-3 0 0,-2 0 0,3-1 0,-4 5 0,-1 4 0,-3-1 0,2-3 0,-1-4 0,-2 0 0,-2 0 0,-1 0 0,0 1 0,0-2 0,0 0 0,-1-10 0,-2 1 0,-3-5-470,-1-2 1,2-10 0,-2 5 0,1-3 462,3-2 1,1 4 0,1 4 0,-2 1 12,-2 0 0,1-8 0,4 5 1,0 1-163,0 2 0,0 0 1,-2 5-1,0 0-69,-3 0 0,-4 2 0,3 7 0,-1 3 128,-3 1 0,-7-3 1,-1 3-1,2 0-52,1 0 1,-2-4 0,-3 1 0,0-3 206,-4-1 0,0 1 1,0 0-1,2 0-11,-1-3 1,-6-1 0,0 1 0,1 1-44,-2 0 0,-1-5 0,1 9 0,-1-1-139,2-1 0,0 7 0,1 0 1,-3 5-27,-4 5 1,-2-2 0,-2 6 0,1 2 1,-4 6 1,-2-1 0,1 6-1,-3 2-58,-2 1 1,1-1 0,-5 1-1,2 3 97,-1 0 0,-2 1 0,7-4 0,0-2 191,0 0 0,-2-1 1,2 3-1,0-1 47,0-2 0,-5-4 0,1 3 0,-3-2 58,-1-3 1,-6 5-1,5 1 1,-4 3-213,-5 2 0,-6 6 0,-4 2 1,36 5-1,-1 0-322,-1 2 1,-1 1-1,-3 0 1,-1 2-1,0 4 1,0 2-1,-2 1 1,0 2-175,1 3 0,-1 0 1,0 2-1,1 1 0,5-1 1,2 0-1,2 0 0,1-1-296,-29 18 1,9-2 0,10 3 0,9-3-203,7-1 0,8 2 1030,13-4 0,3 0 0,6-4 0,0 0 0</inkml:trace>
  <inkml:trace contextRef="#ctx0" brushRef="#br0">11691 13061 10834,'0'-14'-217,"0"1"0,0 0 826,0-1 0,5 1 0,3 0 0,1-1-33,0 1 0,-6 4 1,3 2-178,-1 1 1,-5 3 0,-1 7-189,-11 5 1,-6 9-1,-7 4 1,0 3-14,-3 2 0,-2 4 0,4 2 0,0-1-249,4 1 1,-2-2 0,8-6 0,3-3 111,2-4 1,9-3 0,-1-3-47,6-3 1,-1-2 0,7-4 0,3 1 155,5-1 1,-3-1-1,6-2 1,-1 0-334,3 0 0,3 0 1,2 0-1,0 1-51,-1 4 0,-1-4 1,-1 5-1,-2-1-233,2-1 0,0 2 1,-1-3-1,-2 1-1299,-2-1 1,1-1 0,-4-2 1755,2 0 1,-1-6 0,-3-2-1</inkml:trace>
  <inkml:trace contextRef="#ctx0" brushRef="#br0">11930 13154 8789,'-13'-5'0,"0"1"0,-1 0 670,1-2 0,4 4 1,0-2-291,-1 2 0,4 4 1,2 2-1,4 5 267,4 3 0,4-3 0,6 0 1,4 3-72,4 4 0,8 0 0,3 6 0,1 3-339,3 5 1,0 3 0,0 5 0,-3 2-198,-2 6 1,-2 4 0,-6 5 0,-4 1-111,0 2 0,-3 12 0,-3 1 0,-8-33 0,0 1-66,-2 1 0,0 0 0,0 0 0,-2 0 0,-1 0 0,-2 1 0,1 1 0,0-1-123,1 2 1,-2-1 0,-1-2 0,-2 0 0,-4 34 0,-4-3 111,-2-6 0,-3-1 1,-3-10-1,0-3 444,-4-4 0,-1-8 1,-3-8-1,-2-3 171,-1-2 1,-6 0 0,1-3 0,-1-2-244,2-2 1,-2-2 0,6-7-1,2-1-358,6 1 1,1 2-1,7 3 1,3 1-876,0 2 0,6 6 1008,2-2 0,2 3 0,2 2 0</inkml:trace>
  <inkml:trace contextRef="#ctx0" brushRef="#br0">11957 15086 8136,'-25'-49'1473,"3"9"0,4 18-381,9 27 1,3 10-1,8 16 1,1 4-2333,1 4 1,0 7 0,-2 4 0,1 3 1239,1 1 0,7 2 0,-4-9 0</inkml:trace>
  <inkml:trace contextRef="#ctx0" brushRef="#br0">7638 18138 13249,'-49'-41'0,"5"1"-1881,7 4 1624,7 1 0,29 20 0,2-4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17396 4704 28766,'-12'-5'-4555,"3"-4"2246,3 3 1053,6 0 0,0 4 402,0-2 1,0-3 0,0-7 741,0 1 1,0 0 0,-1-1 54,-4 1 0,-2 1 1,-6 3 339,-1 5 0,1 2 0,0 2 0,-1 0-299,1 0 1,0 0-1,-1 0 188,1 0 1,-5 0 0,0 0 0,2 0 274,1 0 1,2 0 0,-2 0 0,-1 0 85,-2 0 1,-4 5 0,3 1 0,-1 0 116,1-1 0,-5 6 0,4-4 0,-3 2-224,1 0 0,4-2 1,-2 4-1,-1-4 46,0-1 1,5 3 0,-2-5 0,3 1-368,2 1 1,-5-5-1,0 4 1,2-4 26,1-1 1,2 5 0,0-1 0,-1-1-170,1-2 1,-5 5-1,0 2 1,1 1-407,-3 0 0,1-1 0,-5 7 0,2 2 196,-1 0 1,-6 3 0,0-4-1,1 3 73,-2 2 1,2-5 0,4 2-1,3-3 8,2-2 0,1 0 0,5 1 0,0-1 136,-1 0 0,3-4 1,0 0-36,2 1 1,2 2-1,-3 0 1,2-1-335,2-3 1,-3 1-1,3 5 1,1-1 6,-1 0 1,-3 2 0,3 1-1,0 2 6,0-2 1,1-1 0,5-1 0,0-1-287,0 0 0,0 1 0,0-1 587,0 0 0,5-4 1,1 0-1,1 0 512,4-2 1,2 1 0,3-5 0,4 3 41,0 1 1,2 0 0,5 4-1,-2-2-256,-2 1 0,2 2 0,-3 1 1,3 1-188,2-1 1,-2 0 0,0 0-1,0 1 508,3-1 0,2-5 1,-2-3-1,2 0 352,1-1 0,4 1 1,-3-5-1,-3 0-17,-1 0 1,5-2 0,1-1 0,0-1-484,-3 1 1,2 1-1,-2 2 1,-2 2-387,0 2 0,-3 2 0,1 5 0,0-2 0,-1 1 0,2-3 0,2 1 0,3-1 0,1 1 0,-3-5 0,4 1 0,1-3 0,-2-1 0,3 0 0,-4 0 0,-1-1 0,1-3 0,2 2 0,-2-4 0,-1 2 0,1-1 0,3 1 0,-5 4 0,-2 0 0,-1 0 0,4 0 0,-1 1 0,-2 2 0,-1 2 0,1 5 0,0-1 0,4 3 0,1 1 0,-5-4 0,4-2 0,0 1 0,2-1 0,4-4 0,-1 2 0,-1-4 0,-1-1 0,2-1 0,4-2 0,-4-3 0,1-2 0,-2 4 0,0-4 0,-2 3 0,2 2 0,-4 1 0,0 2 0,-2 0 0,0 0 0,1 0 0,-2 2 0,1 1 0,-1 1 0,2 5 0,1-3 0,-1 0 0,1 0 0,0-2 0,-4-4 0,2 0 0,-1 0 0,3 0 0,-1 0 0,2 0 0,3 0 0,-3 0 0,2 0 0,-1 0 0,-1 0 0,1 0 0,-6 0 0,2 0 0,-1 0 0,-2 5 0,0 0 0,0 1 0,-1 0 0,3 3 0,-7-3 0,5 0 0,4 0 0,-1-2 0,-3-4 0,1 0 0,2 0 0,9 0 0,-2-1 0,-1-4 0,1-3 0,-1 0 0,0-1 0,-1 0 0,1 2 0,-3-5 0,0 5 0,0-2 0,0 0 0,-4 6 0,2-3 0,-1 2 0,0-1 0,-4 1 0,-5 4 0,2 0 0,1 0 0,0 0 0,0-2 0,1-1 0,2-1 0,1-2 0,0 2 0,2-5 0,4-3 0,4-2 0,1 1 0,-2 1 0,-2 3 0,2-7 0,-2 4 0,1 0 0,-2 2 0,4 3 0,-5-4 0,2 4 0,-1 1 0,-5-3 0,1 5 0,-3 1 0,-1 1 0,-1-2 0,1-1 0,0 2 0,-1 2 0,1-1 0,0-1 0,-1-1 0,1 1 0,2-4 0,1-1 0,-2-1 0,2 0 0,-2 2 0,-4-3 0,-2 1 0,2-2 0,-1 4 0,1 0 0,-2-1 0,2 1 0,-5 2 0,-1-2 0,-3 1 0,-2 3 0,0 2 0,-1-1 0,-1-1-684,-2-1 1,-1-1 550,6 5 1,-5-1-54,0-4 0,-7-2 0,4-6-332,0-1 1,-4 1 0,2 0 0,-2-1-206,-2 1 1,0 0 0,0-1-60,0 1 0,-2 0 0,-1-1 308,-1 1 0,-5 4 0,3 0 0,-1 0 197,-4 2 0,-1-5 0,-2 3 0,-4-1 168,-4 1 0,-4-3 1,0 3-1,-1-3-29,0-1 0,1 4 0,-1 0 0,0 0 406,1 2 0,-1-5 0,1 5 0,0-2 328,4 0 0,-3 6 0,3-3 0,-5 2 41,-4-1 0,3 1 0,-6 4 0,0 0-82,-2 0 0,-10 0 1,5 0-1,-4 0-240,-1 0 0,-7 0 1,3 0-1,1 0-181,1 0 1,0 0 0,5-2 0,3-1 26,3-1 0,3-1 0,-2 4 0,3-2 47,1-1 1,4-1-1,-5 4 1,2-2 18,0-2 0,0-1 0,3 3 0,-2-1-139,-1 1 0,-6 1 0,0 2 0,-5 0-255,-2 0 0,-6 0 0,-1 2 1,-4 1-12,-2 1 0,-1 1 0,6-5 1,3 0 172,5 0 0,-2 0 0,3 0 1,3 0 32,3 0 0,3 0 1,-3 0-1,1-2 41,-1-2 0,3 2 0,0-4 0,0 2 78,0 0 1,-2-7-1,-5 4 1,-4-1-118,-3 4 0,-10-2 1,-6 2-1,-4 2-263,-3 5 1,33 0 0,-1 1 0,1 3 0,0 0 0,-1-1 0,0 1 53,-1 0 1,0-1 0,-2 1 0,1 0-1,0-1 1,0 1 0,3 0 0,-1-1-81,-35 8 0,6-2 0,8-2 0,3-3 155,1-1 1,0 3 0,2-4 0,3-2 82,2-2 0,-3-1 0,4 0 0,1 0-131,3 0 1,-1 0 0,2 0 0,3 0-124,2 0 1,-8-4 0,4-1 0,-2 4-256,-2 4 0,-3 4 0,3 8 0,-1 3 388,-4 4 0,0 3 1,-3 2-1</inkml:trace>
  <inkml:trace contextRef="#ctx0" brushRef="#br0">9638 9049 16616,'0'5'-2797,"-2"-4"3591,-2 12 0,-4-5 0,-5-8 135,0 0 0,1-6 0,3-4 1,5-7-469,2-5 0,2-3 1,0-5-1,2-2-102,2-4 1,5-14-1,9 4 1,4-3-234,3-3 1,2 6-1,-1 0 1,0 3-211,-4 3 0,1-1 0,-5 11 0,-1 4-791,-3 2 1,-6 8 0,-4-2 167,-2 3 1,-4 8-530,-2 2 0,-4 8 0,-4 3 1212,4 2 1,-4 6 0,4 7 0</inkml:trace>
  <inkml:trace contextRef="#ctx0" brushRef="#br0">10064 7716 11036,'-7'-26'-815,"-4"5"1,7 3 957,1 3 1,-4 4 695,-2 2 0,-3-2-513,-1 7 1,4 1-1,1 7-314,2 5 0,2 8 1,4 2-1,1 0 149,4 0 0,1 4 1,4-4-1,-1 2-60,1 2 0,2-2 1,2 0-1,-3-2-58,-2-3 0,2-1 0,-5-3 0,0-2 190,-1-1 1,1-6 43,-1 2 0,-2-5-259,6-5 1,-5-4-1,5-7 1,0-2 125,-2 2 0,5 1 0,-3 2 0,3 1 14,1 3 1,-4 2 0,0 4 276,1-2 0,2 2-441,2 8 0,-7 2 1,-3 6-1,-2 2-31,-2 3 1,-6-3-1,-3 4 1,-3-1-75,-1 0 0,0 4 0,-1-4 0,1-2-117,0-1 0,4-4 1,1 0-789,2-2 362,2-6 0,10 1 0,4-8 0,7-5-705,5-3 1,3 0 1354,2 3 1,5-9 0,2 4 0</inkml:trace>
  <inkml:trace contextRef="#ctx0" brushRef="#br0">10557 7796 11036,'8'-34'112,"-1"3"1,-4 9 0,2 4 1371,-2 3-1606,-2 2 0,-2 6 1,-4 5-1,-4 8 145,-3 7 1,4 4-1,-1-2 1,0 2 35,1 6 0,1-4 0,4 0 0,-1-1 72,1 0 0,1-1 0,2-3 1,2-1 37,2 0 1,-1-5 0,6-4 0,1-2-39,2-2 1,6 0 0,1-2 0,0-2-547,1-5 0,-3-3-351,-3-1 1,-5 1 632,0 3 1,-8 3 0,-1 6 951,-7 0 0,-1 0 664,-1 0-1065,6 0-735,-3 0 0,17 0 0,2 0-471,2 0 1,0 0 0,0-1-1,1-2 791,2-2 1,11-5 0,-1 2 0</inkml:trace>
  <inkml:trace contextRef="#ctx0" brushRef="#br0">10997 7703 11036,'8'-6'152,"-2"-1"1,-8-1-1,-2 4-86,-5 2 1,1 2 0,0 0 202,-3 0 1,1 2 0,-1 1-168,3 1 0,-1 7 1,-5-4-407,1 1 1,4 3-1,2-2-678,1 3 0,1 1 924,5 1 0,6-1 1,2 0-1</inkml:trace>
  <inkml:trace contextRef="#ctx0" brushRef="#br0">11197 7716 8523,'-6'-22'1078,"-2"0"0,0 0 1193,-1 8-2904,6 7 1,-3 3 278,6 8 0,0-1-119,0 6 1,-1-6 591,-4 1 372,4 4 0,-4-2 0,11 3-385,8-5 0,11-3 0,12-1 0,4 0-1488,4 0 1382,5 6 0,4 2 0,6 5 0</inkml:trace>
  <inkml:trace contextRef="#ctx0" brushRef="#br0">10318 9236 17933,'11'-2'0,"0"-2"367,-2-5 1,0-3 0,4-1-1,-1-1-54,-3 1 0,2-2 0,-3-1 0,1-2-190,0 2 0,-2-3 0,3-1 1,-1 1-170,2 0 0,-4 1 0,3 3 1,4-1 209,2-2 0,3 1 0,-1 3 0,3 1-320,0 0 0,4 1 0,-3 1 0,2 2-467,-2-1 1,2 4 0,-7 2-1,-2 1 208,-4-2 1,0 4 0,-2-4-949,3 4 1428,1 1 1,7 0-1,0 0 1</inkml:trace>
  <inkml:trace contextRef="#ctx0" brushRef="#br0">11371 8183 12351,'0'-25'0,"0"2"396,0 6-237,0 8 1,0 4 0,0 10 0,0 4 177,0 3 0,0 1 1,0 3-1,0 5 149,0 6 0,4 4 0,2 1 0,1 7-470,4 4 1,-4 6-1,1-5 1,-1-1-212,0-2 0,-2-2 0,2-4 0,-1-5-102,-3-6 0,3-1 0,0-6 12,1-5 271,-4-5 0,-3-7 1,-9-2-1,-2-2 102,-3-5 1,1-3-1,0 0 1,-1 2 310,1 1 1,-5 6 0,0-1 0,2 2 315,1 2 0,2 0 0,0 2-288,-1 2 1,7 4 0,2 5 0,4 0-379,1 1 1,0-1 0,1 0 0,4 1-111,4-1 1,3 0-1,1 1 1,0-3-300,1-2 1,5 3-1,3-4 1,3 0-771,2 1 0,1-6 1274,3 2 1,9-4-1,8-1 1</inkml:trace>
  <inkml:trace contextRef="#ctx0" brushRef="#br0">11904 8516 8581,'-6'-25'1060,"-2"1"-1070,-5-2 0,6 14 0,2 21 1,4 2-385,1 3 1,0 4 0,0-1 0,0 0 167,0-3 1,0 4 0,0 0-1,0-2-59,0-1 0,0-2 0,1 1 285,4-1 0,2-6 0,6-1 0</inkml:trace>
  <inkml:trace contextRef="#ctx0" brushRef="#br0">11904 8476 8777,'-6'-9'318,"-3"0"1,2 6-598,-2-1 0,6 8 0,-2 7 1,5 2 278,5 0 0,2 10 0,6-9 0</inkml:trace>
  <inkml:trace contextRef="#ctx0" brushRef="#br0">12237 8489 8581,'-1'-11'1494,"-4"2"-1394,4 3 1,-5 12 14,6 3 0,0 2-43,0 3 0,0-1 1,0 0-30,0 1 0,-5-1 1,-1 0-1,0 1-124,1-1 1,-4-4 0,4 0 0,1 0-526,-2-2 1,4 5-276,-2-3 1,10-3 880,7-2 0,12-2 0,9-2 0</inkml:trace>
  <inkml:trace contextRef="#ctx0" brushRef="#br0">12544 8503 8471,'-8'-27'0,"-2"9"100,5 9 1,1 9-1,4 15 1,0 3-165,0 4 1,0 3-1,0 2 1,0 0 87,0-1 0,0 5 0,0 1 0,0-1 49,0 1 1,-4-4-1,-1 2 1,2-6-169,2-7 300,1-2 1,0-15-1,1-9 1,2-11-31,2-10 0,3 0 0,-3-7 0,-2-1 4,-2-1 0,-1-8 0,0 7 1,0 0 113,0 3 0,-1 1 1,-2 8-1,-3 3 659,-1 0 0,2 10-843,-4 2 1,2 10 0,-4 1-535,3 5 1,3 12-1,-2 0 1,1 4-391,3 5 0,1 0 0,4-1 0,2 0 815,5 0 0,15-4 0,4 1 0</inkml:trace>
  <inkml:trace contextRef="#ctx0" brushRef="#br0">13104 8023 19506,'-14'-16'137,"1"2"1,1 7 0,2 20 0,1 17-841,-2 16 0,-5 19 0,-3 3 0,-2 5-79,9-35 1,0 1 0,1-1 0,-1 1 303,0-2 0,2 1 0,-10 35 0,7-7 0</inkml:trace>
  <inkml:trace contextRef="#ctx0" brushRef="#br0">9891 9049 25096,'4'-13'-1791,"1"-1"0,5 6 1,-1-1 1326,3-2 1,-5 4-1,-2-2-203,-4-1 1,4-2 0,-1-1 676,-1-1 0,-3 7 0,-4 2 0,-5 4 894,-3 1 1,-1 0 0,-1 0 390,1 0-713,6 0 1,-5 6-395,3 3 0,1-3 433,0-2 0,-1-2 0,-5-2-244,1 0 0,0 0 1,-1 0-1,0 0 54,-4 0 1,3 0-1,-4 0 1,1 0-7,0 0 1,0 4 0,5 2 0,-2 0-617,-3 0 1,4 4-1,-4-1 183,3 3 1,2 0 0,-1-2-1,1-1 0,0-5 0,-1 4 0,1-2 519,0-3 1,-1 0 0,0 0 0,-3 1-329,0-1 0,-6 3 0,6 0 1,0 1-435,2 4 1,-2 0-1,-1 3 1,2-1-46,1 0 0,0 1 1,-1-1-1,-2 0 159,2 1 0,1-1 0,1 0 0,3 1 177,2-1 1,-3 0 0,3 1 0,-3-1 120,-1 0 1,4-4 0,0 0-1,0 1-204,2 2 0,-5 2 0,3-1-222,-3 0 0,3 2 1,0 1-1,1 2-153,0-2 0,-4 5 0,3 1 0,-2 4 200,-3 0 1,2 1-1,2 0 1,3-2 42,1-3 1,1 2-1,4-5 1,-2 0 149,-2 0 1,1-1-1,4-5 1,0 1 114,0-1 0,4-4 0,1 0 1,-2 1-144,-2 2 0,4 1 0,-1 1 0,-1-1-336,-1 0 0,-2 5 1,1 1-1,2 2 22,1 3 0,1 1 1,-5 2-1,0-1 191,0 1 1,0 3 0,0-2-1,0-5 113,0-2 1,4 1-1,2-4 1,2-3 1434,2-5 0,3 2-794,5-3 0,1-3 1,4 0-1,-6-2-284,-2 1 1,-2 5 0,1-2 0,-1 0-268,0 1 0,5 0 0,0 5 0,-2-1 179,-1 0 0,4 1 0,2-1 0,1-1 517,1-3 0,-1 1 0,4-6 0,1 1-198,0 1 1,1-5 0,2 4 0,1-4-526,-2-1 0,-1 2 0,1 1 0,0 1 0,2-1 0,0 4 0,-2 2 0,0 3 0,2 1 0,5 1 0,-4-1 0,1 0 0,0 1 0,4-2 0,-3-2 0,1-3 0,1-1 0,-2-1 0,4-5 0,1 0 0,2 0 0,2-2 0,-3-2 0,-1-5 0,-4-3 0,7-1 0,-5-1 0,0 1 0,1 0 0,1 1 0,1 2 0,0 1 0,0-2 0,-5 1 0,1 0 0,1 1 0,1-2 0,-4 1 0,-1 0 0,-2 1 0,0-2 0,-1 0 0,-6-4 0,-4-2 0,0 0 0,-3-3 0,-3 3 0,-1-4 0,0 0 0,-1-4 0,-1 1 0,-4-4 0,-1-3 0,3-4 0,-3 2 0,0-1 0,0-3 0,2 0 0,-3 0 0,-1 3 0,2 1 0,-4-1 0,4 6 0,-2 3-385,1 0 0,-1 1 1,-4 0-1,0 4-208,0 0 0,0 1 0,-1 3 1,-2-2 185,-2 2 1,-5-5 0,1-1 0,-3-2 191,-1 2 1,-5-3 0,0 2 0,0 0 118,-1 1 1,4-4 0,-4 4-1,1-2 51,0 2 0,-5 2 1,1 3-1,-4-1 44,0 2 0,-1 1 0,-3 2 1,-2 1 74,-4 3 0,-10-1 0,5 6 0,-3-1 149,-2-1 0,1 5 0,5-5 0,0 1 267,0 1 1,2-1 0,-1 4 0,2-2-25,0-1 1,-9-5 0,6 3-1,0 0-335,3 0 1,-6 1 0,2 5 0,-4 0-256,-1 0 1,-2 6-1,2 3 1,1 5-1429,4 3 0,-5 6 0,10 8 1,4 6 1444,2 6 1,3 4-1,1 6 1</inkml:trace>
  <inkml:trace contextRef="#ctx0" brushRef="#br0">10078 13167 26516,'-8'0'-1279,"-4"6"1,5 2 0</inkml:trace>
  <inkml:trace contextRef="#ctx0" brushRef="#br0">10038 13207 24273,'-8'-6'-2956,"2"-3"2809,0-2 1,5 2-143,-4 0 0,2 6 1,-1-2 426,-5 4 0,2 1 1,-2 1-1,-2 2 174,0 2 1,-3-1 0,1-2-1,0 1 151,-1 1 0,1 1 0,0-5 0,-1 0 16,1 0 0,0-2 1,-1-1-1,1-3 9,0-1 0,-1 2 0,1-2 0,0 0-60,-1-1 1,-3 5 0,-1-1 0,0 2-286,-1 2 0,0 0 0,-5 0 0,2 2 323,-2 2 0,-1 2 0,-2 4 0,2-1-532,3 2 0,-2-4 0,5 1 1,-1-3 312,1-2 1,-3 0 0,4 0 0,0 2-180,-1-2 1,4 0 0,-4 0-69,0 1 0,0 5 0,-4-3 0,6 1 0,2 4 0,1-1 0,0 2 0,-3 0-6,0 3 1,-3 2-1,4 0 1,-3 2-247,-2 2 1,5-5 0,-2 3 0,3-1 289,2 0 0,0-1 1,-1-3-1,1-1 80,0 0 0,4 1 1,1-1-1,1 0-385,-1 1 0,5 3 0,-2 3 0,0-1-133,1 0 0,-1 5 0,4 0 0,-2 2-161,-2 1 0,1 7 1,4-6-1,0 3 238,0 2 0,0-2 0,0-4 0,0-1 240,0 1 0,0-5 0,1-1 1,4-2 162,4-3 1,-2 4 0,1-3-1,-1 0 4,0-3 0,-2 0 0,4-1 1,0 0-136,-2 1 1,5 1-1,-3 1 1,3 3-110,1 2 1,5 1 0,-1 6-1,0 2-31,-2 1 0,4 1 0,3-2 1,3 1 191,2-1 1,-5 1 0,0-3 0,2-4 544,1-4 1,6 3 0,2-7 0,-1-3 254,1-2 1,4-8 0,0 1 0,5-2-183,2-2 1,5 0-1,-3 0 1,1 0-620,3 0 0,-2 0 0,-1 1 0,-1 2 0,-3 1 0,3 5 0,0-4 0,0-1 0,0 2 0,4-4 0,-1 2 0,3-2 0,1-2 0,-2-2 0,0-4 0,4-6 0,0-4 0,4-8 0,-1 2 0,-2-3 0,-1-2 0,1 1 0,-1-1 0,-3 0 0,0 1 0,-2-1 0,-1 0 0,-4 2 0,-4 3 0,-7-2 0,-3 5 0,-3 0 0,-1 0 0,-6-4 0,-4 4 0,-3-2-444,-5-2 1,-3-3 0,-6-2-1,-2-3-304,-2-4 0,-11-4 0,-12-4 0,-8-4 430,-8-6 1,20 22 0,0 1 0,-2 0 0,-1-1 0,2 0-1,1-2 163,0 0 0,0-2 0,1 1 0,0-1 1,2 2-1,1 1 0,-16-31 344,4 6 1,-4 5-1,0 6 1,-2 7-309,1 5 1,-7 5-1,2 7 1,-5 5-711,-4 7 0,-13 5 0,-5 10 0,-3 4 350,-1 3 0,32-2 0,0 3 0,2 0 0,2 1 1,-33 14-45,9 0 0,6 0 0,6 3 1,3 5-1745,4 2 2314,7 2 1,-5 12 0,5 3 0</inkml:trace>
  <inkml:trace contextRef="#ctx0" brushRef="#br0">16463 14300 8154,'-5'-37'2893,"2"7"-2508,5 13 0,4 8 1,7 9-1445,0 0 1,-4 0 2029,0 0 0,-4-5-576,4 1 0,-8 5 1,-2 8-1,-10 3-107,-5 1 0,-6 7 0,2 2 0,0 3-93,-4 2 0,5-1 0,1 1 1,3-2-231,2-3 1,4 4 0,1-6-1,3 3 110,2-1 1,3-6 0,4 2 0,5-3 82,3-2 0,7 0 0,3-1 0,3-2 173,2-1 1,0-4 0,-1 2 0,0 1 38,-4-1 0,1-3 0,-5 5 1,-3 2-101,-5 1 1,1 5 0,-7 3 0,-2 0-489,-5 4 0,-5 0 0,-6-1 1,-4-2 131,-4-2 1,-2 4-1,-1-4 1,0 0-95,-4 0 1,0-1-1,2-5 1,0 1-329,1-1 0,-1 0 0,2 1 1,3-2-845,4-4 0,8 4 1,2-3 1351,2 3 0,14-5 0,6-1 0</inkml:trace>
  <inkml:trace contextRef="#ctx0" brushRef="#br0">16983 14407 10014,'-12'-39'0,"-5"5"3930,-2 7-3226,6 13 1,7 9-63,6 10 1,6 2-1,3 8 1,3 1-362,1 2 0,2 10 1,1-1-1,2 1-523,-2 0 0,3 3 0,1 0 1,-1-3 340,0-4 1,-1 0 0,-5-7 0,1-2-1011,-1-4 1,-4-1 0,0-6 659,1-1 0,-4-3 1,-2-4-1,-2-5 563,-2-3 0,0-6 1,0 1-1,0 0 1139,0 3 0,0 0-304,0 1 0,0 3-1202,0 5 1,7 7-1,5 12 1,4 3-1057,1 0 0,3 6 0,3-4 0,2 0-2166,2 0 1,2-1 3276,-2-4 0,8-7 0,-6-1 0</inkml:trace>
  <inkml:trace contextRef="#ctx0" brushRef="#br0">17636 14500 10171,'-22'-22'1463,"-1"0"0,12 11 0,12 14 0,5 3-1211,4-2 0,2 2 0,1-1 0,2-2 125,3-2 1,3 4-1,7-1 1,2-1-547,1-1 0,0-2 1,-6-2-1,-1-2-576,-2-5 1,-6-5 0,0-2 522,-5-2 1,-7 1-1,-8 3 1,-4 1 234,1 0 0,-5-1 0,3 1 0,-1 0-35,1-1 1,3 5-567,6 1 1,2 5 0,1 0-181,1 6 1,6 4 0,-1 8 0,3 1-1500,1 2 2267,7 6 0,-6-10 0,6 6 0</inkml:trace>
  <inkml:trace contextRef="#ctx0" brushRef="#br0">18156 14393 8069,'7'-19'1870,"-1"4"0,-6-2-872,0 2 1,6 6-1,4 1-293,7 2 1,3 2 0,8 4 0,2 0-734,1 0 0,0 4 1,-3 1-1,1-2-766,-3-2 0,2-5 1,-10-2 210,-2-1 0,-8-8 1,-8-4 704,-8 2 0,-9-1 0,-6 11 1,-2-2 788,-1 0 1,5 6-1,3-1 1,3 2 612,2 2 1,6 2 0,2 2-1163,4 5 0,2 5 1,5 3-1,6 6-773,4 2 0,8 1 0,0 1 1,2 0-997,1-1 1,8 0 0,-5-4-1,3-5 1407,-2-2 0,9-1 0,1-1 0</inkml:trace>
  <inkml:trace contextRef="#ctx0" brushRef="#br0">18436 14233 7697,'-14'5'-305,"1"-1"1,0 7 0,-1-2 0,1 1 615,0-1 1,-1 3 0,1-5 0,0 0 685,-1-2 1,5-4-208,1-1 1,6 0 145,2 0 1,4 2 0,5 4-439,-4 7 0,1 2 1,0 7-1,0 0-840,0-1 1,-2 3 0,-3-5-1,2 0-1215,2 1 1,1-3 465,-2-3 1091,-2-7 0,10-7 0,-5-7 0</inkml:trace>
  <inkml:trace contextRef="#ctx0" brushRef="#br0">18249 14047 10305,'-6'-24'0,"-1"-1"591,-1 1 1,4 9 0,8 13-1523,5 4 1,3 6 0,1 4-93,1-3 0,3-3 1023,1-6 0,6 0 0,-3 0 0</inkml:trace>
  <inkml:trace contextRef="#ctx0" brushRef="#br0">18729 13980 8253,'6'-1'587,"3"5"-312,3 7 0,-4 2 0,0 0 361,-2 1 0,3-1 1,-5 0-1,-1 2-87,-1 3 0,-2 2 0,0 7 0,0-2-271,0-2 1,0 2-1,0-3 1,0 2-173,0-2 0,4-3 1,2-6-655,1 1 0,2-7 273,5-2 0,-1-10 1,-1-5-1,-2-7 322,-1-5 0,-6-3 0,1-3 1,-2 0 593,-2 1 0,0-1 1,0 10-1,0 2 306,0 1 0,0 2 591,0-1-1855,0 7 1,1 7-1,4 9 1,5 3-796,6 1 1,5 0 0,6 1 0,1-1-907,3 0 0,3 1 2018,6-1 0,6 0 0,1 1 0</inkml:trace>
  <inkml:trace contextRef="#ctx0" brushRef="#br0">19409 14100 13619,'-21'-25'0,"6"6"857,9 10 0,12 15 1,13 17-1,2 7-1476,3 6 1,0 8 0,-1 5 0,-2 3 332,-2 1 1,3 3 0,-5-1 0,-5-6-55,-6-6 1,-5-6 0,-1-10 0,0-2 172,0-3 1,-1-4-1,-4-9 1,-4-5 193,-3-2 1,-1-10 0,-2-7-1,-1-8 192,-2-7 0,5-11 1,4-1-1,0-2 506,2-2 1,1-5 0,6 3 0,0-1-593,0 4 0,1-2 0,4 11 1,4 4-1106,2 2 0,9 5 1,3 3-1,7 3 972,5-1 0,4 0 0,1-7 0</inkml:trace>
  <inkml:trace contextRef="#ctx0" brushRef="#br0">20408 13474 7788,'14'0'53,"-1"0"1,-4 0 0,0 0 749,1 0 1,2 7-1,0 5 146,-3 4 0,-2 4 0,-4-3 0,3 6-129,2 2 1,-5 1-1,2 1 1,0 0-713,-1-1 0,2-1 0,-3-2 1,2-6-650,-2-2 1,-2-6 398,-1 0 1,-1-12 0,-4-3-1,-5-9-277,-6-7 0,-1-9 0,-4-4 1,1-4 440,-1-1 1,5-4 0,-2-2 0,3 1 755,2 4 0,1-1 0,3 11 1,5 2-177,2 1 1,2 7 0,2 3-1,2 5-551,5 4 0,7 3 1,4 6-1,0 1-1024,4 4 0,6 1 0,2 6 0,1-1-583,-1 4 1,8 6 0,-3-2 1555,0 2 0,0 1 0,3 5 0</inkml:trace>
  <inkml:trace contextRef="#ctx0" brushRef="#br0">20968 13487 10753,'-13'-34'0,"1"-2"1345,3 2 0,5 9 1,10 18-1,7 1-1578,8 3 1,4-3-1,2 0 1,-1-1-260,1-4 0,0 0 1,-1-3-1,-1 2 280,-2 3 0,-4-5 1,-7 3 75,-3 1 0,-3 4 0,-9-1 0,-6 1 222,-9 3 1,-10 7-1,-6 5 1,-2 3 632,-1 1 0,-7 5 0,8 1 0,4 0-306,2 1 1,9-3-1,4-2 1,3 2-116,5 0 1,3 1-1,9-5 1,5 1-1104,5-1 1,11 5 0,2 0-1,8-2 805,5-1 0,7-2 0,1 0 0</inkml:trace>
  <inkml:trace contextRef="#ctx0" brushRef="#br0">21422 13340 7991,'-6'-32'2868,"1"2"0,1 4-2319,8 12 1,12 10 0,8 4-1,4 1-544,3 4 1,6-2-1,-2 6 1,0 1-54,1 2 1,-7 6-1,1 1 1,-6 3 75,-7 6 0,-8 0 1,-7 8-1,-8 1-92,-8 1 1,-12 1 0,-2-2 0,-3-3-339,-2-1 0,-4-4 1,1-7-1,-2-4-9,-2-3 1,6-8 0,3-2 0,4-4-1057,5-1 0,4-6 1467,9-3 0,-3-14 0,5-5 0</inkml:trace>
  <inkml:trace contextRef="#ctx0" brushRef="#br0">21808 12941 7913,'-21'-30'969,"4"3"1,2 13 0,15 17 402,0 8 0,4 12 0,2-1 1,0 3-1746,0 2 1,-2-1 0,-2 1 0,1 0-590,1-1 0,2 1 0,-3-2 1,2-3-1121,-2-4 2082,4-3 0,0-2 0,7 1 0</inkml:trace>
  <inkml:trace contextRef="#ctx0" brushRef="#br0">21755 13047 7913,'-12'-25'0,"3"3"905,5 4 0,5 3 1,7 3-1,6 4-28,6 3 0,2 4 1,6 1-1,2 1-3142,1 4 1,0 1 2264,-5 2 0,7 4 0,1-4 0</inkml:trace>
  <inkml:trace contextRef="#ctx0" brushRef="#br0">22101 13007 9423,'-13'-17'0,"1"-1"1357,3 1 0,3 10 1,8 7-1,2 6-1123,5 1 0,3 5 0,3-1 0,1 3 104,2 4 0,4 0 0,-4-5 0,-2 1-516,-1-1 1,-6 3 0,-2-1 0,-1-3-1821,-3 0 0,3-5 666,-1 2 0,-7-9 0,-5-3 1332,-1-9 0,-4-16 0,5 0 0</inkml:trace>
  <inkml:trace contextRef="#ctx0" brushRef="#br0">22395 12328 7913,'20'-26'0,"-2"4"0,-3 4 0,-2 5 0,1 4 908,-1 5 0,2 4 0,1 6 0,2 7 587,-2 8 1,-1 10 0,-2 6 0,-1 7-1604,-3 10 0,-3 5 0,-6 10 0,-2 4-609,1-35 1,-2 0-1,-2 1 1,-2 0 0,-11 29-1,1-6-80,-3-5 0,1-6 0,-3-14 0,4-10 797,3-9 0,2-2 0,0-8 0</inkml:trace>
  <inkml:trace contextRef="#ctx0" brushRef="#br0">22408 13141 8326,'-12'-20'0,"2"-2"0,2-5 803,2-4 1,6-3 0,8-7 0,5-2 202,11-2 0,3 1 1,11 6-1,4 3-1161,0 9 1,10 5 0,-12 9-1,0 3-663,-3 5 818,-10 14 0,-2 5 0,-4 12 0</inkml:trace>
  <inkml:trace contextRef="#ctx0" brushRef="#br0">17689 15899 9246,'-6'-26'1083,"5"23"1,-4 12-1,4 11-1046,1 7 1,-2 4-1,-2 2 1,-4-1 9,1 1 1,-5-1 0,3-2-1,-1 1-746,1-1 0,3-8 699,6-4 0,-6 2 0,-1 1 0</inkml:trace>
  <inkml:trace contextRef="#ctx0" brushRef="#br0">17609 15766 7886,'-13'-15'197,"8"6"0,7 17-93,5 5 1,8 8 0,-6-3-1,4-4-1389,5-3 1285,3-5 0,5 0 0,1 1 0</inkml:trace>
  <inkml:trace contextRef="#ctx0" brushRef="#br0">18142 15673 8171,'-13'-8'525,"0"4"1,-1 8 0,1 7-1,0 5-27,-1 6 1,3 2 0,2 0 0,4-2-88,4 1 1,1-2 0,0 0-1,1-2-159,4-3 0,1-1 0,5-1 0,1-3-242,3-2 1,3-1 0,-2-5-1,2 1-639,-2-1 1,-1-1-37,-2-2 1,-5 1 424,-4 4 1,-10 0-1,-6 6 1,-4-2-190,0 1 0,-5 6 0,0 2 0,-1-2-14,0-1 0,6 0 0,-2 1 0,3 2-69,2-2 0,5-5 1,5-4 511,6-1 0,11-13 0,6-8 0</inkml:trace>
  <inkml:trace contextRef="#ctx0" brushRef="#br0">19155 14993 7900,'0'-13'731,"0"-1"555,0 1 1,6 6-760,3 2 0,-1 10 0,-1 7 0,-1 7-112,-3 7 0,0 10 0,0 2 1,1 7-203,-1 4 1,-1 10-1,-2-4 1,0 3-714,0 1 1,0-3 0,0-7 0,0-5-1807,0-2 0,0-8 2306,0-3 0,-6-3 0,-2-1 0</inkml:trace>
  <inkml:trace contextRef="#ctx0" brushRef="#br0">19075 15526 7900,'0'-40'686,"0"0"0,-4 2 1,0 2-1,1 5 481,1 3 0,8 3 0,4 3 0,7 4-1409,5 3 0,8-3 0,4 0 0,3 2-762,4 1 1,8-2-1,-2-3 1,1 1-2034,-4 0 3037,4 1 0,-7-1 0,5-2 0</inkml:trace>
  <inkml:trace contextRef="#ctx0" brushRef="#br0">19635 15060 7900,'-13'1'701,"0"4"0,-1-2 0,2 7 1,4 3 231,3 4 0,4 2 1,1-1-1,0 4-465,0 3 1,1 0 0,4-1 0,3-2-560,4 2 1,-3-4 0,0 1 0,1-2-510,2-2 1,-3-4 0,-1-3 0,-1-2-450,0-2 1,-2-2 1099,4-4 0,-6-6 531,1-3 1,-2-2 0,-2-3 250,0 1 1,4 0-1,3-1 1,4 1-181,4 0 0,7-1 0,0 1 1,5 0-752,4-1 1,1 1 0,5 0 0,-2 1-591,-3 3 1,-1-3 0,-6 5-1342,-2-1 1958,-10-4 0,-17 11 1,-13-4-1,-4 5 871,-2 5 0,-8 2 0,8 7 0,4-3 183,3-2 1,4 3-1,3-3-1440,5 3 0,13 0 0,8-2 0,10-2-1185,10-3 1,12-2 1641,4-7 0,12-9 0,-28 2 0,1 1 0</inkml:trace>
  <inkml:trace contextRef="#ctx0" brushRef="#br0">21128 14700 8592,'-1'-19'0,"-4"-1"1758,-4 4 1,4 6 0,0 14-1371,4 5 0,1 9 0,0 5 1,0 7-213,0 6 0,-5-2 1,1 1-1,-1 1-86,-1-2 0,5 3 0,-4-8 0,4-2-599,1-3 0,0-8-29,0 2 0,1-9 0,4-5 249,4-2 0,-2-13 0,1-3 1,-2-6 281,-4-3 0,0-7 0,-2-1 1,0 1 725,0 2 0,0-2 0,0 2 1,0 5 1378,0 2 0,0 3-1643,0 5 0,6 5 0,3 4-331,3 3 0,5 2 0,3 3 0,-1 5-103,0 3 1,-1-3 0,-3 0 0,1 1-255,2 2 0,0-3 0,-5-2-1291,0-1 0,-4-1 1171,0-5 1,-6-2 0,1-2 664,-2-5 1,-2-3-1,0-1 1,0-1 266,0 1 0,0 0 1,0 0-31,0-1 1,1 5 0,4 2-587,4 1 1,3 2-1,1 5 1,0 3-708,1 5 0,-1 3 0,0 3 1,1 3-317,-1 4 1,5 3-1,-1 3 1,0 2 29,-2 1 1030,-2 0 0,0-4 0,1-1 0</inkml:trace>
  <inkml:trace contextRef="#ctx0" brushRef="#br0">21715 14713 8786,'0'-34'0,"0"2"0,0 5 3364,0 5 0,1 4-3165,4 5 1,2 5-107,6 4 1,-1 4 0,-1 4 172,-2 5 1,-6 4 0,1 4-297,-3 0 1,-1 1-1,0-4 0,0-1-447,0 0 0,0 1 549,0-1 1,-1-6 1149,-3-2-877,2-4 0,-2-1-148,8 0 1,-1 5-1,6 1 1,0 1-989,-2 3 1,5 2 0,-3 1-683,3 1 0,1-1 691,0 0 0,1-5 0,-2-5 123,-3-6 0,2-6 1,-2-9-1,5-4 659,3-3 0,4-8 0,6-1 0</inkml:trace>
  <inkml:trace contextRef="#ctx0" brushRef="#br0">22101 14553 8510,'0'8'3525,"6"-2"-2407,3-6 0,3-2 0,1-1 0,1-1-575,-1 1 0,2 1 0,1 2 0,2 0-1336,-2 0 1,1 0-1,-1 0-1274,2 0 1,-1 0-1,-5 2 903,-3 2 0,1 4 771,-5 5 0,-2-6 0,-8-2 503,-3-4 0,2-7 0,1-3 0,4-2 2029,1-3 0,0 1 0,0-2 1,1-1-1020,4-2 1,2-1 0,8 3 0,4-2-960,8 1 1,1 3 0,7 0 0,1 2-171,-2 4 1,3 0 0,-6 5 0,-1-1-1407,-2 1 0,-7 3 1,-5 6 1414,-6 7 0,-4 6 0,-6 8 0</inkml:trace>
  <inkml:trace contextRef="#ctx0" brushRef="#br0">19862 16699 7932,'0'-13'2382,"-2"4"-1738,-2 0 1,1 6 0,-6-2 266,-1 4 1,-2-3 0,0-2 0,2 0-338,1 0 1,1 0-1,-2 3-563,1-2 1,5 1-777,-5 4 297,6 0 1,-2 6 0,10 3 357,4 3 1,3-3 0,1-2 0,0-1 459,1-3 1,5 0 0,2 0 0,1 1-58,0-1 0,-6-1 0,4-1 0,-4 4 114,-3 3 0,2 4 1,-9 3-1,0 3-324,0 4 1,-9 14 0,-11 4 0,-6 1-431,-5 0 1,-2-2 0,-1-3-1,-2-4-565,-1 1 1,0-10 0,4 3 0,1-6 131,-1-3 0,6-7 0,3-3 69,4-1 1,6-7 0,7-10 0,8-5 710,11-6 0,17-9 0,7-3 0</inkml:trace>
  <inkml:trace contextRef="#ctx0" brushRef="#br0">20328 16512 7886,'8'-22'0,"-4"1"420,-2 2 1,-2-3 0,0 4 0,0 2 382,0 1 0,0-3 0,0 1-3,0 0 1,-2 8-459,-2 5 1,-4 5-1,-5 7-45,0 5 1,-1 9 0,1 1 0,1 2 63,3 1 1,-1 0 0,6-3 0,1-2-228,1-2 1,8-1-1,4-5 1,5-1-290,3-3 1,6-3 0,-2-7 0,3-4-122,2-4 0,2-4 1,0-5-1,-6-3-218,-2 1 1,-3-4 0,-6 6 0,-3 0 130,-5-1 1,-3 9 0,-1-4 996,0 3 0,-1 5 1,-3 1-170,-5 4 1,3 2 0,1 4 0,4 4-232,1 2 1,0 3 0,1-1-1,4-1-1416,4-3 1,4 3-1,5-5 1,4 2-2603,3 0 3784,8-6 0,-5 3 0,4-6 0</inkml:trace>
  <inkml:trace contextRef="#ctx0" brushRef="#br0">20888 16299 7886,'-20'-13'3674,"0"5"1,9 2-3477,2 1 0,3 5 0,6 0-1140,0 7 1,6 0 0,3 2-143,2 2 1,1 0 0,-1 1 0,-3-3-574,3-4 1657,-5-4 0,6-1 0,-5 0 0</inkml:trace>
  <inkml:trace contextRef="#ctx0" brushRef="#br0">20875 16232 9488,'-1'-14'0,"-4"-3"0,-2 0 1135,-1 0 0,1 7 1,4 1-846,-2-1 0,7 4 1,7 1-1,4 4-482,5 1 1,3 0-1,5 0 1,0 0-203,-4 0 0,3 0 0,-3 0 0,3 0 36,2 0 1,-6-2 0,-4-1 0,-2-2 236,-1-3 0,-3 4 0,-2-5 1201,-4-2 3694,-4 5-4477,-1 1 0,6 10 0,3 4 0,3 3-762,1 2 0,5-1 0,1 0 0,2 1-929,3-1 0,1 5 1,3-2 1393,3-4 0,-3 7 0,5-4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3799 15460 14058,'0'-24'-884,"0"-3"1,2 5-60,2 9 0,2 7 1,3 10 1505,-5 5-444,-2-3 1,-8 0 0,-3-8 367,-3-2 1,3 2 0,0-2 0,-1 3 319,-2 1 1,-1 0 0,-1 0 0,1 0-385,0 0 1,-2 0 0,-1 0-1,-2 1-466,2 3 0,-4-2 0,1 4 1,0-2 180,0 1 1,-1-1-1,4-4 1,-3 0 114,-2 0 1,-1 0 0,-5 0-1,1 2-13,-1 2 0,0-2 1,1 2-1,-1-1 16,0 1 0,-2-2 0,-1 4 1,2-2-94,-2 1 1,1 4-1,2-3 1,0-1 44,1 1 1,-5 3 0,-1-3 0,3 0 3,1 0 1,1 3 0,-1-5 0,-2 1 6,-1 1 0,0-3 0,4 4 0,1-1-83,-1-3 0,0 4 1,1 1-1,1 1-112,2 0 0,-2-1 0,4 4 1,-1-1-80,0-2 0,1-1 0,-2 7 0,2 2 11,2 0 0,-4 1 0,4-3 0,0 1 61,0 2 1,-4 0 0,4-3 0,0 1 34,0 2 1,-4 4 0,4-4-1,0-1-53,0 3 1,-4-4 0,6 6 0,0 0-36,2-1 1,2 4 0,0-3 0,0 4-104,-1 0 0,1-1 1,0-1-1,1-2 111,3 2 0,-2 1 0,5 2 0,1-1 56,-1 1 0,-3-2 1,4 0-1,2 1-27,2 2 0,1 1 1,0-2-1,0 0-76,0-1 0,0 3 0,0 0 0,0 1-173,0-5 0,0 5 0,0-7 0,0 1 204,0 1 0,0 0 0,0 0 0,0-1 72,0-2 1,4-1 0,1 3 0,-2-4 117,-2 0 1,4 2-1,-1-3 1,1 0-106,0 1 1,-2 2-1,5-3 1,-1 0-90,1 1 0,-4 2 0,3-3 0,1 2 95,-1 3 1,-2-4 0,2 3 0,1 0-180,-1 2 0,-3 1 0,5-3 1,2-1 53,0 2 0,-2-3 0,0 0 0,2-1 12,0 1 0,3-5 0,-1 4 0,0-3 165,1 1 0,-1 0 0,2-5 0,1 2 148,2 3 1,0-3 0,-3 2 0,1-2-95,2-1 1,-1 0-1,-3 3 1,1 0-104,2 0 1,-2 2 0,3 0 0,-3 0-9,-2 1 0,5 2 0,0-4 0,-1-2 123,3-1 1,-4 3 0,5-1 0,-1 0 118,1-3 1,0 0-1,3-1 1,-4 0-97,0 1 0,2-1 1,-3 0-1,0 1-157,1-1 0,3 0 1,-1 1-1,2-1-42,-2 0 0,4 4 0,-4-1 1,3-1-39,2 1 1,-1 0 0,1-2 0,0-1 59,-1 0 1,1 1 0,0-1-1,-1 0 142,1 1 1,0-1 0,-1-1 0,1-2 223,0-1 1,-1-2-1,2 4 1,2-4-111,1-1 1,5 0 0,-5-3 0,0 3-268,1 1 0,1-2 0,4 2 0,-1 1 95,1-1 1,6 2-1,2 4 1,1 1-202,0-1 0,2-1 0,-5-2 0,-2-1 159,2 1 0,0-2 0,-3-1 1,1-1 160,4-3 1,-4-2 0,4-1-1,-5 0 4,-5 0 0,4 5 0,-4-1 0,4-1-232,1-1 1,0-2-1,0 0 1,1 0-200,4 0 1,-4 1 0,5 2 0,-1 2 36,-1-2 0,3-2 0,-4-1 0,-1 0 5,1 0 1,0 5 0,-3-1 0,0-1 150,0-2 1,0-1-1,0 0 1,0 0 382,0 0 0,-2-1 0,-1-2 0,-1-1-365,1 1 0,1 1 0,2 1 0,0-2-111,0-2 1,6-1 0,3 3 0,3-3 38,1-1 0,1 0 1,-1-4-1,0 2 55,1-1 1,-3 3-1,0-2 1,-2 0-59,1 1 1,2-3 0,1 2 0,0-2 1,1 2 0,2-2 0,0 2 1,-1-3 5,1-1 0,-1 4 0,-4 0 0,-3-2-39,3 0 1,-1-1-1,1 1 1,-3 2-12,3-1 1,-1-2-1,0-1 1,-1 0 201,2-1 1,1 1 0,-1 0 0,0-1-105,-2 1 0,0 0 0,4-1 0,-1 1 19,-3 0 1,2-1 0,-2 1 0,0 0 1,-4-1 0,-1 1 0,-8 1 0,2 2 0,2 1 0,3-4 0,0-5 0,-3 0 0,-2-1 0,2 4 0,-7-4 0,0 1 0,-1 0 0,-1-4 0,-5 3 0,-3-2 0,-1-3 0,-4 4 0,3-3 0,-2 0 0,-3-2 0,-1-2 0,-1 0 0,-3 1 0,-2-1 0,2-4 0,-7 0 0,1 0 0,1-2 0,-5 0 0,3-2 0,-2 2-127,-2 1 1,0 4-1,-2-3 1,-2 2-86,-5 3 0,-1-5 0,-2 0 0,0 1-13,-3 2 0,-1 1 0,3 0 0,-1 1 286,1-1 0,-2 1 0,-1-3 0,-2 1-9,2 2 1,0-7 0,-1 9 0,-2 1-87,-2-3 1,3 3 0,-2-1 0,-1 3-182,0 2 0,1-3 1,-6 3-1,3-1 118,-1 1 0,-9-3 0,5 4 0,-3 0-20,-1-1 1,-4 4 0,3-4 0,1 1 56,-1 1 0,-7-6 0,2 4 0,-2 0-23,-3 0 0,0-4 1,3 6-1,0 0 111,0 2 1,0 2 0,-2 1 0,-1 2-146,-1 1 0,-6 2 0,1-2 0,-3 3 14,-1 0 1,-1 4 0,1-2 0,0 1 124,-1-1 1,2 2 0,2-2-1,1 2-4,-1 2 1,0-4-1,-1-2 1,4-2 71,1-2 1,-3-2 0,5-1 0,1 0 152,1-1 1,-1 1-1,0-2 1,2-1-194,-2-2 0,1 0 0,5 3 0,2 1-177,-2 0 1,-2-2 0,-1 7 0,2-3 19,2-1 1,-1 1 0,5 2 0,-1 1 47,0-1 0,-2-2 0,4-2 0,1 2 111,2 4 0,1-4 0,1 3 0,0-3 72,4-1 0,-6-1 1,4 1-1,1 0-77,-2-1 1,-1 1-1,1 0 1,1-1-89,2 1 1,0 0 0,-5 1-1,1 2-90,-1 1 1,0 1-1,1-2 1,1 2-37,2 3 1,-6-1-1,2 3 1,0-2 145,4 2 1,-2 0 0,2 0 0,-2-1 86,-2 1 1,5 1-1,0 2 1,-2-1 53,-1-3 0,3 2 0,0-2 1,0 1-32,1-2 1,-7 2 0,4-4 0,0-1-22,-1 1 0,0 3 1,-2-4-1,1 2-209,-1 3 1,-1-3 0,-2 2-1,-2 1-114,-3 2 0,1 1 0,-3 1 1,2 2 23,-2 1 1,-2 5 0,-1-4 0,2-1 141,2 2 0,-7-4 0,3 3 0,-1 0 102,-1-1 0,-2 1 0,-1-4 0,1 2-15,-2 2 1,3-1-1,-6-2 1,0 1-216,2 1 1,-3 2 0,5-3 0,2 1-232,2-1 1,1 3-1,1 0 1,2 2-214,2 2 0,5-3 1,-2 4-1,0 2-688,1 3 0,0 12 0,5 1 0,-1 5 1349,0 7 0,-5 5 0,-2 7 0</inkml:trace>
  <inkml:trace contextRef="#ctx0" brushRef="#br0">10504 8556 27183,'-13'-1'-964,"0"-4"0,-1-1 0,1-4 0,1 1 368,3-1 0,2-2 1,4-2-1,-2 1-154,2 0 1,2 4 0,2 1 845,4 3 0,7 0 0,7 5 1,2 0 288,2 0 0,14 6 0,11 1 1,12 1-190,-23-6 1,2 0 0,5-1 0,2 0-1,7-1 1,1 0 0,2 0 0,1 0-16,0 0 1,1 0 0,6 0 0,1 0-1,-6 0 1,0 0 0,4 0 0,0 0-240,2 0 0,1 0 0,7-1 0,2 0 0,-3-1 0,1 0 0,1-2 0,2-1 164,-25 1 1,1 0 0,0 0 0,23-1-1,0 1 1,-25 1 0,0 0 0,1 0 0,22-2-1,0 0 69,-1-1 1,0 0 0,-21 3 0,1 0 0,-1 0 0,18-1 0,0 1 0,0-1-1,0 0 4,-1 0 1,0 1 0,-1 1 0,-1 1-1,0-2 1,-2 0 0,-2 1 0,-1 0-334,0 0 1,0-1 0,0-1-1,-1-1 1,-4 2 0,-2 0-1,-1 0 1,-1-1-196,-1-1 1,-1 0 0,-2 1 0,-1 0-1,-8 0 1,0-1 0,-1 1 0,0-1 348,33-2 0,-5 3 0,-6 5 0,-12 2 0,-8 4 0</inkml:trace>
  <inkml:trace contextRef="#ctx0" brushRef="#br0">9704 11781 29156,'-7'14'-2458,"3"-1"0,4-6 1,5-1-1,9-1 2895,6-1 1,7 2-1,6-3 1,5 1 342,5-1 0,9-1 0,3-4 0,10-1-539,9-1 1,-32-1-1,0 0 1,4 0-1,0 1 1,4-2-1,1 0-49,4-1 0,1 1 0,1-1 1,0 0-1,3 0 0,0 1 1,2 0-1,1 0 10,-1 2 0,1-1 0,8-1 0,1 0 0,0 2 0,1 1 0,-22 0 0,0 0 0,1 0-76,1 0 0,1 0 0,0 0 1,-1 2-1,0 0 0,0 0 0,-1-1 1,0 0-1,1 0 0,0 1 1,1-1-1,0 1-30,2-1 1,-1 1 0,2-1 0,1 1 0,0-1 0,0 1 0,1 1 0,0 0 0,0 0 0,-2 0-1,0 0 1,0 0-27,-1 0 1,0 0 0,0 0 0,3 0-1,1 0 1,-1 0 0,-4 0 0,-1 0-1,1 0 1,-1 0 0,0 0 0,-1 0-89,2 0 0,-1 0 0,0 0 0,-2 0 0,-1 0 0,0 0 0,24 0 1,0 0-1,-3-1 0,0 0-137,-3 0 1,1-2-1,3 0 1,-1-1-1,-5-3 1,-1 0 0,2 1-1,-1-1-17,0 0 1,1 1 0,-1-2 0,1-1 0,-3 2 0,0 0 0,-3 0 0,-1 2 171,-1-1 0,0 0 0,1 1 0,-1 1 0,0-2 0,0-1 0,-1-2 0</inkml:trace>
  <inkml:trace contextRef="#ctx0" brushRef="#br0">9891 7796 27355,'0'-13'-4408,"0"0"0,6 5 5201,3 4 1,-2 4 0,2 4-394,1 5 1,-2-1-434,1 1 1,-5-1 0,4 6 0,-2-1-545,-4 0 0,0 1 1,-2-1-1,0 0-502,0 1 1,-2-1 0,0 0-1166,-3 1 2048,-5-7 1,2-1 0,-5-6 0</inkml:trace>
  <inkml:trace contextRef="#ctx0" brushRef="#br0">9984 7703 27355,'0'-27'-4444,"-1"2"1,-2 2 3052,-2 0 0,-5 9 1403,1 0 0,2 8 1,-1 11-1,2 4-795,3 2 0,2 3 0,2-1-1094,4 0 2118,2-5 0,13-2 1,0-6-1</inkml:trace>
  <inkml:trace contextRef="#ctx0" brushRef="#br0">10238 7370 28296,'-18'-19'-2715,"0"-2"0,3 0 438,5 3 1603,4 10 1,6 5 154,0 11 0,0 3 1,0 13-1,0 4-75,0 6 1,6 9-1,4 3 1,6-1 253,7 1 1,2 3 0,2-3 0,-1 0-365,1 0 335,5-2 0,-3-10 0,3-1 0</inkml:trace>
  <inkml:trace contextRef="#ctx0" brushRef="#br0">9691 10675 13496,'0'-25'189,"0"3"1,2 10 0,0 12-203,3 7 1,4 11 0,-5 3 0,-1 1-458,-1 0 1,-1-4 0,2 3 0,2-2 22,-2-3 0,-2-1 0,0-2-888,4 1 83,-4-7 1291,5-1 1,-6-18-1,0-3 1</inkml:trace>
  <inkml:trace contextRef="#ctx0" brushRef="#br0">9651 10395 9476,'-21'-47'0,"5"5"813,6 10-1018,4 7 1,6 23 0,0 7 0,0 6-3608,0 7 3838,6-3 0,1 4 0,6-5 0</inkml:trace>
  <inkml:trace contextRef="#ctx0" brushRef="#br0">10184 10195 27486,'-7'-20'-3277,"1"6"0,10 10 0,2 7 4372,2 1 1,-1 2 0,3-3 0,-1 3-1095,2 1 0,-4-2 1,1 4-1,-3 1-623,-2 2 1,-3 1 0,-4 2-1,-5 3 805,-3 4 0,-10 2 0,-2-1 1,2-2 124,1-2 0,-1-1 1,4-4-1,4-1 820,3 0 1,5-4-1188,6 0 0,12-6 1,7 1-1,11-2 661,10-2 0,4 0 1,8 0-1,-1 0-759,-1 0 0,-1 1 0,-11 5 0,-2 6 119,-5 4 1,-3 20 0,-1-1 0</inkml:trace>
  <inkml:trace contextRef="#ctx0" brushRef="#br0">9664 14260 9137,'-4'-37'0,"-1"0"424,3 4 1,0 14-1,2 22 1,0 13-748,0 14 1,4 12-1,1 5 1,-2 2-630,-2 1 0,-1-1 0,0-9 952,0 0 0,-6-6 0,-1-1 0</inkml:trace>
  <inkml:trace contextRef="#ctx0" brushRef="#br0">9624 13874 25875,'-25'-40'-5394,"3"0"4315,3 0 1,11 32 0,4 13 0,2 12-2382,2 9 3258,0 6 0,0-10 0,0 4 0</inkml:trace>
  <inkml:trace contextRef="#ctx0" brushRef="#br0">10038 13834 25058,'-21'-26'-2290,"3"4"0,9-7 1284,5 5 0,4 12 1054,4 12 0,4 0 1,5 4-1,2-1-114,3 2 1,7-4 0,6 4 0,-2-4 335,0-1 0,-3 0 0,1 2 0,-2 1-103,-3 1 1,2 2 0,-6-1-177,-2 3 0,-7 4 0,-5 2-139,-2-1 1,-2-4 0,0 0-1,0 1 283,0 2 1,-5-3 0,1 0 0,1 1-12,2 2 1,2 3 0,5 1-425,7 2 0,2 0 1,6-5-1,-2 0 163,-3 1 1,4 3 0,-3 1 0,-2-2-132,-4-1 0,-5-2 0,-6 1 1,0-1 242,0 0 1,-6 1-1,-5-1 1,-4 0-22,-2 1 0,-7-1 1,2 2-1,-3 3-2328,-2 4 2524,0 9 1,-5 3 0,-2 6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9944 5677 24816,'-13'-1'0,"0"-2"-1137,-1-2 0,5 1 1,1 4 1692,-3 0 0,5 2-244,2 2 675,2-3-818,2 5 0,6-6 328,3 0 0,3 2 0,1 2 0,1 5-461,-1 3 0,5 1 1,1 1-1,2-2-60,2-4 1,3 3-1,0-5 1,2 0 328,4 0 0,-3-2 1,7-4-1,1 0 45,1 0 0,2-1 1,0-4-1,-1-2 3,-4-1 0,8-2 1,-3 5-1,2 1 135,-1-2 0,-5 5 0,-2-4 1,0 4-343,0 1 0,0 0 0,3 0 1,-3 0-147,-1 0 0,2 4 0,-4 1 0,0-2 0,2-2 0,-5-1 0,5 0 0,-2 0 0,0 0 0,4 0 0,-2 0 0,0 0 0,-1 0 0,5 0 0,-1 0 0,2 0 0,2 0 0,-4 0 0,-2 0 0,0 0 0,0 0 0,-4 0 0,2 1 0,-1 2 0,0 2 0,1-1 0,-6-2 0,1 1 0,0 1 0,-1 1 0,1-5 0,0 0 0,-1 0 0,-1 4 0,-1 1 0,-2-2 0,2-2 0,1-1 0,0 0 0,-1 0 0,-2 0 0,-1 0 0,3 0 0,-4 0 0,0 0 0,2 0 0,-3 1 0,0 2 0,1 2 0,2 1 0,-3-3 0,0 1 0,1-1 0,2 3 0,-1-1 0,1-3 0,1 0 0,6 2 0,-7 1 0,2-2 0,-2-2 0,6-1 0,-3 0 0,0 0 0,0 0 0,4 0 0,-7 0 0,3 0 0,2 0 0,-1 0 0,1 0 0,-2 0 0,-3 0 0,6 0 0,-4 2 0,0 1 0,1 1 0,0 1 0,2-5 0,0 0 0,-1 0 0,1 0 0,1 0 0,2 0 0,1 0 0,0 0 0,-4 0 0,-1 0 0,1 0 0,0-5 0,-1 1 0,-1 1 0,-2 1 0,2 2 0,-3 0 0,3 0 0,2 0 0,-5 0 0,0 0 0,0 0 0,-1 0 0,3 5 0,-5-1 0,0-1 0,1-1 0,3 2 0,-2 1 0,1-3 0,1 0 0,-1-2 0,4 0 0,0 0 0,-4 0 0,3-2 0,-3 0 0,2-3 0,-2 2 0,3 0 0,-4 0 0,1-1 0,0 1 0,-4 1 0,3 2 0,0 0 0,-1 0 0,-2 0 0,3 0 0,0 0 0,-1 0 0,-3 0 0,2 0 0,-1 0 0,0 0 0,1 0 0,-3 0 0,2 0 0,-2 0 0,-1 0 0,-2 0 0,1 0 0,-3-1 0,0-2 0,-2-2 0,1 2 0,-3 2 0,2-1 0,2-2 0,-4 3 0,2-4 0,1 4 0,2 1 0,2 0 0,-1 0 0,0 0 0,1 0 0,-1 0 0,0 0 0,1 0 0,-1 0 0,0 0 0,1 0 0,-1-2 0,0-1 0,1-1 0,-1 1 0,-4 1 0,0 1 0,1-4 0,2 4 0,1-4 0,0 4 0,1 1 0,-1 1 0,0 4 0,1-4 0,-1 4 0,0-4 0,1-1 0,-1 0 0,0 0 0,1 0 0,-1 0 0,0 0 0,1 0 0,-1 0 0,0 0 0,1 0 0,-1 0 0,0 0 0,2 0 0,3 0 0,-3 0 0,3 0 0,-4 0 0,0 0 0,-1 0 0,0 2 0,2 1 0,3 1 0,-3 2 0,3-3 0,-4 2 0,0-3 0,1 0 0,1-2 0,2 0 0,-2 0 0,3 0 0,0 0 0,1 0 0,-1 0 0,0 0 0,-3 0 0,4 0 0,0 0 0,-3 0 0,2 0 0,-1 0 0,0 0 0,4 0 0,-4 1 0,-1 2 0,3 2 0,-6 1 0,6-3 0,-3 1 0,1-1 0,4 3 0,-2-1 0,0-3 0,4 0 0,1-2 0,0 0 0,-1 0 0,-2 0 0,1 0 0,3 0 0,1-2 0,0-2 0,-1 3 0,1-4 0,0 4 0,-1 1 0,1-5 0,-2 1 0,-1 1 0,-2 1 0,-4 2 0,2 2 0,0 1 0,-4 1 0,3 1 0,1-5 0,0 0 0,4 0 0,-3 0 0,1 0 0,2 0 0,1 0 0,1 0 0,0 0 0,-3 0 0,0 0 0,-3-5 0,4 1 0,-2 1 0,2 1 0,1 2 0,2 0 0,-2 0 0,-3 0 0,3 0 0,-1 0 0,4 2 0,3 2 0,5-2 0,-4 2 0,1-1 0,0 2 0,4-4 0,-3 3 0,1-2 0,1-2 0,2 0 0,5 0 0,-1-2 0,1-2 0,0 3 0,-3-4 0,0 2 0,0-1 0,2 2 0,1-4 0,-3 2 0,-1-1 0,5-1 0,-5 4 0,-1-3 0,1 2 0,5 0 0,-5 0 0,-1-1 0,1 1 0,2 1 0,-5 1 0,1-2 0,-2-2 0,2 1 0,-2 4 0,0 0 0,2 0 0,5-1 0,-7-2 0,2-2 0,-1 2 0,1 0 0,-6 0 0,0-1 0,2 1 0,-1-3 0,4 1 0,-5 2 0,-3 2 0,3-3 0,2-1 0,-1 1 0,1-2 0,4 4 0,-2-2 0,2 1 0,-1-2 0,5 4 0,-4-3 0,0 1 0,2-2 0,-2 4 0,0-5 0,-3 1 0,-1 1 0,2-1 0,-2 4 0,-1-2 0,1-2 0,-2-3 0,-3 3 0,0 1 0,-1-2 0,3 3 0,-10-5 0,3 3 0,-1 2 0,-1 1 0,2 1 0,-2-2 0,-2-2 0,5 1 0,-2 4 0,2 0 0,-2 0 0,3-2 0,-3-1 0,2-1 0,-2 1 0,4 0 0,-4 0 0,3-1 0,2 1 0,-1-3 0,2 1 0,2 1 0,1-2 0,0 3 0,-4-5 0,0 3 0,-1 2 0,1-3 0,-2 0 0,-1-2 0,-2-2 0,-4 3 0,4-2 0,0-2 0,-1-1 0,3-1 0,-5 0 0,0-1 0,0 1 0,5 0 0,-3 0 0,1-1 0,0 1 0,-1 0 0,3-1 0,-2 1-4,2 0 0,-5 4 0,0 0 0,-1 0-369,0 1 1,-1-3-1,-3 2 122,-1-3 1,-4-1-1,-2-1 1,-1 1-166,-3 0 0,-1-1 0,-2-1 1,0-1 186,0-2 0,0-1 0,0 3 0,0-2 90,0 2 1,0 1 0,0 2 0,0-1-264,0 1 1,4 4 0,1 0-279,-2-1 1,-2-2 0,-1-1 235,0-1 1,-7 1 0,-7 0 0,-6-1 215,-6 1 1,-6 0-1,-2-2 1,0 0 505,3 2 1,-2-3 0,0 7 0,1-2 342,-1 2 1,-2-2 0,2 3 0,1 1 3,-1 2 0,-3-2 0,4-1 0,-1 1-94,1 3 0,-5-2 0,1 0 0,-2 0-73,-2 0 0,-6 1 0,-3 4 0,-2-2-175,3-1 1,-9-1 0,2 4 0,-1-2-284,1-2 0,-4 1 0,7 4 0,-1 0 0,-3 0 0,-5 0 0,2 0 0,-1 1 0,1 4 0,-7-4 0,0 4 0,1-4 0,0-1 0,-6 0 0,6 0 0,0 0 0,-1 0 0,-6 0 0,4 0 0,-3 0 0,-2 0 0,1 0 0,0 0 0,-3 0 0,36 0 0,-1 0 0,1 0 0,0 0 0,0 0 0,-1 0 0,1 0 0,0 0 0,-2 0 0,0 0 0,2 0 0,0 0 0,-37 0 0,1 0 0,1 0 0,35 0 0,-1 0 0,-34-1 0,0-2 0,3-2 0,0 1 0,1 2 0,2-1 0,-1-1 0,-1-2 0,3 3 0,1-3 0,-1-1 0,-4-1 0,0-2 0,1 3 0,2 1 0,-3 1 0,-2 5 0,2 0 0,3 0 0,-6 0 0,6 0 0,-3 0 0,-2 0 0,1 0 0,2 0 0,-2 0 0,-2 0 0,2 0 0,-3 0 0,36 0 0,-1 0 0,-1 0 0,0 0 0,-2 0 0,1 0 0,-2 0 0,1 0 0,1 0 0,1 0 0,-1 0 0,1 0 0,-3 0 0,0 0 0,2 0 0,0-1 0,1-1 0,1 1 0,1-1 0,1-1 0,-1 0 0,1 0 0,-35 0 0,2-1 0,3 1 0,-6-3 0,6 2 0,-2-1 0,2-1 0,-6 5 0,6-5 0,-5 1 0,35 3 0,-1 0 0,0-1 0,-1 0 0,-1 1 0,0 1 0,-2-1 0,1 0 0,0 0 0,0 1 0,-7 0 0,0 0 0,4 1 0,1 0 0,-2 0 0,-1 0 0,-1 0 0,1 0 0,-2 0 0,0 0 0,0 1 0,0 0 0,1 0 0,0 1 0,1 0 0,-1 0 0,0 2 0,0 1 0,-1-2 0,0 0 0,1 0 0,0 1 0,0 2 0,0-1 0,-2-2 0,1 1 0,4 0 0,1 1 0,-1 0 0,-1-1 0,2-1 0,-1 1 0,-3 2 0,-1 0 0,6-2 0,0 0 0,-6 2 0,0 1 0,-1 0 0,-1-1 0,3 0 0,0 0 0,0 0 0,0 0 0,2 0 0,0 0 0,1 1 0,0 1 0,-4 0 0,0 0 0,3-1 0,2-1 0,-1 1 0,1-1 0,0 1 0,0 0 0,0 1 0,1 2 0,2-2 0,0 1 0,3 0 0,1 0 0,-33 10 0,2-4 0,9 4 0,1-1 0,3 0 0,1 1 0,9-1 0,2 3 0,2-1 0,7 12 0,3-12 0,8 13-521,6 1 0,2 10 0,3-1 1,3 5-442,5 2 1,4 5 0,5-6 0,9 1 298,7-1 1,20 1 0,11-7-1,10-4 370,-27-22 0,3-2 1,5 0-1,2-3 0,5-1 1,1-1-1,4-3 0,1-1-44,4-2 0,0-2 0,7-1 0,1-1 0,1 0 0,0-3 337,2-1 0,1 0 0,3-1 0,0-1 0,-25 0 0,0-2 0,0 0 0</inkml:trace>
  <inkml:trace contextRef="#ctx0" brushRef="#br0">13837 4451 30485,'0'-17'-9698,"-2"0"10119,-2 5 0,2 6 1213,-2 11 0,2 2-2396,2 7 0,0-8 0,2-8 993,2-10 1,4-11-1,7-13 1,2-5 485,6-10 0,8-5 0,4-3 1,4-5-453,-19 32 0,0-1 1,0-4-1,0 0 0,0 3 1,0 1-1,-1 0 0,0 1-870,17-27 1,-4 4 0,-5 15 0,-2 6-974,-3 4 1,-2 10-1266,-7 2 0,-6 10 368,-2 8 0,-2 6 2889,1 8 1,9-7-1,8-1 1</inkml:trace>
  <inkml:trace contextRef="#ctx0" brushRef="#br0">15183 2892 30033,'6'-19'-3164,"-3"4"1,4-3 0,-1 3 3551,-3 2-560,-1 6 1,-2 7 0,-2 11 0,-1 9-92,-1 6 0,-7 5 0,4 2 0,-2 6 88,0 3 0,5 7 0,-4-3 0,2 0-241,4 0 0,0-3 0,2-6 0,0-1-549,0 1 0,0-5 0,2-1 0,2-4-2205,5-5 1,7 2 3503,2-6 0,6-7 1,-4-5-1</inkml:trace>
  <inkml:trace contextRef="#ctx0" brushRef="#br0">14970 3025 30487,'-18'-16'-1281,"0"3"1,0 2 0,5 11 2971,0 0 0,5 2-2215,4 2 1,4-2 0,6 2 0,6-2 1328,4-2 0,12-5 0,0-1 0,5 0-815,4 0 0,7 2 0,5 4 0,3 0-48,1 0 1,-1 6-1,-3 4 37,-4 7 0,-4-3 0,-1 6 1</inkml:trace>
  <inkml:trace contextRef="#ctx0" brushRef="#br0">14783 3518 13668,'-25'-38'0,"3"-7"0,5 3 1786,7 6 0,10 12 1,12 17-1,7 7-840,8 7 1,17 5 0,4 3 0,5 3-818,8 4 1,2-3-1,6-3 1,0-5-6577,2-7 6118,-32-3 0,-1 0 0,36-1 0,-34 0 0,0 0 1</inkml:trace>
  <inkml:trace contextRef="#ctx0" brushRef="#br0">15863 2959 15715,'-22'-30'0,"1"3"-1442,2 7 1419,7 3 1,6 16 0,6 5-90,0 7 0,6 6 0,3 3 0,3-1 415,1 0 0,5 5 0,1-2 1,0 3 570,0 2 1,-1 0 0,-3 1 0,0 1-636,-2 2 0,3 1 0,-7-7 0,2-3-482,-2-4 1,1-4 0,-4-2 227,1-3 1,-4-9 0,3-10 0,0-8-258,3-9 1,1-5 0,1-10-1,-2-1 524,1-1 0,0-9 0,2-1 0,0-2 96,3-5 1,1 7-1,-1 9 1,1 5 28,2 5 1,4 4-1,-4 10 1,-3 6-446,-5 5 1,1 8 0,-7 2-424,-1 8 1,-2 9 0,-4 7-1,-4 4 164,-6 3 1,-5 9 0,2-4-1,-2-2-94,2 0 0,1-6 1,1 3-1,3-4 626,2-5 1,3 2 0,6-7 264,0 0 1,0-7 332,0-1 1,1-6 0,2 0 294,2-6 1,-1 0 0,-2-4-445,2 1 1,5 3 0,10 7-1,8 5-310,7 3 0,6 6 0,4 1 0,5 0-351,3 0 0,1 4 1,1-6-1,-1 0-70,0-2 0,1-2 0,-1-1 0,-1-2-499,-3-1 1,-9-2 0,-9 4 0,-5-4-564,-3-1 1,-10 6 1262,-9 1 1,-2 1 0,-2 5 0</inkml:trace>
  <inkml:trace contextRef="#ctx0" brushRef="#br0">21901 6077 11270,'-14'-40'0,"5"9"-283,6 10 0,9 12 1,3 5-1,4 3 1757,5 1 1,2 5-1,9 3 1,3 1-609,8 0 0,6-6 1,10 1-1,7-2-247,8-2 0,-33-3 0,1 0 0,1-2 1,1 1-1,0-1 0,0-1-136,-2 2 0,2-1 0,2 0 0,-1-1 0,-3 1 0,-2 1 0,34-7-634,-6 3 0,-7 2 0,-9 6 0,-6 0-1186,-6 0 0,-6 6 0,-9 4 0,-4 5 1389,-3 2 1,-2 7 0,0-3 0</inkml:trace>
  <inkml:trace contextRef="#ctx0" brushRef="#br0">4612 6784 19105,'-12'-14'-2915,"3"1"4299,5 0-1037,3 5 0,2 7 0,5 7 1,7 1 463,8 3 1,16 1 0,10-2 0,11-5-328,9-2 0,-28-2 1,0 0-1,1 0 0,0 0 1,3 0-1,0 0-149,5 0 1,1 0 0,1-3-1,2 0 1,2-2 0,1 1 0,1-1-1,1-1-307,0 2 1,1-1-1,7-1 1,-1 1 0,-3 1-1,0 0 1,-2 0 0,0-1-231,-1 1 1,0-1-1,2 3 1,0 0-1,-1-2 1,0 1-1,0-1 1,1 0-13,-1 0 0,0 1 0,-1 1 0,0 1 1,-5-1-1,-1-1 0,-1 2 0,-1 1-163,-3 0 0,-1 0 0,0 0 0,0 0 0,-4 0 0,0 0 0,-1 0 0,0 0 57,-3 0 0,1 0 0,-1-1 0,1 0 1,32-2-1,0-2-514,1-3 0,-3 4 0,5-5 1,0-2 833,-37 6 0,1-1 0,1 0 0,-1 1 0,33-5 0,-33 5 0,0 0 0,1 0 0,0 1 0</inkml:trace>
  <inkml:trace contextRef="#ctx0" brushRef="#br0">9211 6357 8098,'-4'-13'-200,"-1"-1"1,1 8 0,5 5 142,4 4 0,2 1 0,6-4 46,1 0 1,4-4-1,-1-2 1,0-1 1134,-3-4 0,0 1 0,-1 1-91,0 5 1,-5 5 0,-4 6-889,-2 7 1,-8 12 0,-5 4 0,-5 6 61,-6 5 0,-8 5 0,-1-3 1,2-2-435,0 2 1,4-1 0,3-7 0,4-4 93,3-2 0,8-4 0,3-3 0,4-6 327,4-5 1,14-5 0,11-6 0,9-2 158,7-2 1,6-2 0,2-5 0,-1 2-396,-3-1 1,-5 4-1,-7 2 1,-3 2-697,-1 2 0,-3 0 1,-8 2-1,-6 2-958,-6 5 0,1 3 1696,-7 1 0,1 6 0,-5 2 0</inkml:trace>
  <inkml:trace contextRef="#ctx0" brushRef="#br0">9504 6624 15510,'-11'-42'483,"2"7"1,4 5 0,10 18 0,4 3 107,2 5 1,10 4 0,6 3 0,7 3-619,4 1 0,4 2 0,4 4 0,6 1-263,4-1 1,8-1 0,-2-2 0,3-2-490,2-2 0,-1 2 0,2-3 0,1-2 93,-3-2 0,7-1 0,-10-1 0,0-4 81,-3-4 1,-2-2 0,-5-3 0,-1 2 262,-3 4 387,-3-4 1,-6 4 0,0-5 0</inkml:trace>
  <inkml:trace contextRef="#ctx0" brushRef="#br0">11704 6650 8912,'0'-13'-76,"0"0"1,0-1 563,0 1 1,0-5 0,0 0 0,0 2 447,0 1 1,0 6-1,-2 1-615,-2-3 1,1 5 0,-6 2 0,-1 2 68,-2 2 0,-1 2 0,-2 2 0,-2 5-66,0 3 1,-1 3-1,5 3 1,-1 2-87,1 1 1,6 3 0,2-5 0,4 0-96,1 0 1,6-1 0,2-6 0,6-2-220,3-1 1,9-6-1,6 2 1,2-5 122,3-5 1,-4-2 0,-2-6 0,-4-2-416,-5-3 1,2 3 0,-7-3 0,-2 4-116,-4 0 1,-4 2 0,-4 2 1277,1 1 0,1 8-541,-5 1 0,-5 6 0,1 7 105,1 0 0,1 1 0,2-1 0,0 0-143,0 1 0,6 2 0,3-1 1,3-3-959,1-1 0,1 0 1,-1-1-1,0-2-657,1-3 1,-1 4 0,0-3 0,1 0 1398,-1 0 1,6 4-1,2-2 1</inkml:trace>
  <inkml:trace contextRef="#ctx0" brushRef="#br0">12384 6610 11497,'0'-28'-567,"1"9"1018,4 14 0,1 5 0,2 5-532,-3 4 1,-4 3 0,-1 1 478,0 0 1,0-4-1,0 0 635,0 1 0,0 2 0,0 2 0,0-1-271,0 0 0,5 1 0,1-1-673,1 0 1,2-1-221,4-3 0,-5-5 0,-4-8 142,-2-5 0,-2-3 1,-2-3-1,-1-2-282,-1-6 0,-5-6 0,4-2 0,3 3 601,0 4 0,2-4 1,0 4-1,2 2-102,2 1 0,-3 3 1,5 5-289,0 0 1,2 5-1286,5 4 0,-1 8 0,-2 7 1,-2 3-5375,-2 4 6703,4 6 0,3-3 1,8 5-1</inkml:trace>
  <inkml:trace contextRef="#ctx0" brushRef="#br0">12997 6610 10133,'-16'-32'5673,"2"-4"-6422,-2-2 1,19 24 0,-3 10 797,1 10 0,1 6 1,-4 1 325,-2 0 0,3 1 0,-4-1 0,4 0-161,1 1 0,0-1 0,0 0 0,0 1-154,0-1 1,0 0 0,0 1-8,0-1 1,6-4-1,2-2-25,4-1 0,2-3 0,-1-7 0,0-5 219,1-3 1,3-6 0,1 0 0,-3 2 732,-5 1 0,1 6-511,-7 1 0,1 10 1,-7 4-1,-2 9-478,-5 7 0,-3 7 0,-1-1 1,1-3-968,3 0 0,-2-1 0,7-2-103,1-4 1,3-6 848,4-8 1,10-5 0,8-14 0,3-3 27,2-4 1,4-8 0,0-1-1,-1 1 198,-2 2 1,0-3-1,2 2 1,1 3 868,-2 7 1,-2 9 0,-3 2 0,-4 2-1016,0 3 1,2 9-1,-4 8 1,-4 6-1647,-3 6 0,-1 11 0,-5 4 1796,-2 5 0,-2 3 0,-1 4 0</inkml:trace>
  <inkml:trace contextRef="#ctx0" brushRef="#br0">13903 6930 8253,'-9'-53'3354,"2"11"-1816,1 22 0,0 21 1,2 23-1,-7 5-2241,-5 7 0,-5 2 1,-7 2-1,-1 0-189,-2 0 1,1-6-1,8-4 1,5-6 891,7-6 0,10-4 0,7 0 0</inkml:trace>
  <inkml:trace contextRef="#ctx0" brushRef="#br0">14223 6570 9915,'-20'-12'1952,"6"11"-1510,10-3 1,8 8 0,5 9 0,4-1 266,5-3 1,3 3 0,7-2 0,2 5-768,1 3 1,4 1 0,-2-3 0,0 4-776,-1 0 0,4-2 0,-5 3 0,-2 0-1187,0-1 1,-7-3 2019,0 0 0,-6-2 0,3-2 0</inkml:trace>
  <inkml:trace contextRef="#ctx0" brushRef="#br0">14743 6784 9062,'-21'-23'819,"4"1"0,-3-9 1,1 7-1,0 1 582,0-3 1,-4 12 0,4 2 0,-2 4-1485,-2 5 0,-2 3 0,-4 5 0,0 4-616,-2 3 1,0 7-1,4 3 1,2 2-122,3-2 1,4 3-1,9-3 1,4 4-350,4 0 1,7-1 0,6-1 1168,8-2 0,9-5 0,11 2 0</inkml:trace>
  <inkml:trace contextRef="#ctx0" brushRef="#br0">15050 6517 8388,'-6'-27'172,"-2"7"1,-5 3-1,0 5 90,-1 4 0,1 5 0,-2 1 0,-1 10-645,-2 9 1,-4 7 0,6 3-1,4-1 214,6 1 1,6 4-1,4 2 1,7-1 1668,5 1 1,3 4-1,4-2 1,-4 4-1034,0 1 0,-9-6 0,2-2 1,-3-2-437,-1-3 0,-6 1 0,3-10 211,-4-2 0,-2-9-465,-4-7 0,4-12 0,-3-10 0,4-3-223,4-2 1,3-4 0,7 0 0,1 0-171,2-1 0,9-1 0,5-3 0,-2 4 259,-1-1 1,-2 5 0,-4-3 0,-4 3 659,-4 1 0,-8 1 1,-7-1-1,-11 0 168,-9 1 0,-10 3 1,-6 3-1,-4 0-120,-4 4 0,1 3 0,5 2 0,4 4-686,4 1 0,2 2 1,4 5-1,3 4-422,4 4 0,9 4 0,5 3 757,2 2 0,20 12 0,4-2 0</inkml:trace>
  <inkml:trace contextRef="#ctx0" brushRef="#br0">15783 6477 8265,'-24'-49'2658,"3"0"-1618,4 8 0,5 20 0,-9 18 0,-1 13-1710,-5 11 0,-7 6 0,2 4 1,-1 3 579,0 0 1,2 6 0,6-1 0,4 4 45,8-1 1,6 3-1,8-2 1,5-3-2,7-2 0,7 2 0,8-9 0,1-2-71,3-6 1,-1-5 0,-5-9 0,-1-5 398,-2-2 0,-6-4 208,-8-2 1,-4-7-1,-11-3 1,-7 2-123,-8 0 0,-6 5 0,-2-1 0,-3 4-472,3 5 0,-4 7 1,2 9 102,1 6 0,2 8 0,2 3 0</inkml:trace>
  <inkml:trace contextRef="#ctx0" brushRef="#br0">16143 7023 8124,'-25'-47'425,"2"3"0,4 5-186,6 21 1,5 14-1,3 17 1,0 8-332,1 4 1,-2 3 0,1 3 0,-4 6 401,-2 6 0,-7 5 0,-2 4 0,0-1-390,-4 3 0,-1-8 0,-2 5 1,2-3-326,3-5 0,3-3 0,7-5 405,3-4 0,-3-3 0,5-1 0</inkml:trace>
  <inkml:trace contextRef="#ctx0" brushRef="#br0">16796 7037 13037,'-13'-45'0,"1"2"1273,3 9 0,3 17 0,7 18 1,4 11-1249,4 9 0,-2 4 0,2 1-25,1 1 0,2 6 0,2 1 0</inkml:trace>
  <inkml:trace contextRef="#ctx0" brushRef="#br0">17569 6983 8067,'-9'-44'1423,"0"8"0,6 19 0,-1 23-2336,2 14 0,1 11 913,-3 9 0,2 0 0,-4 0 0</inkml:trace>
  <inkml:trace contextRef="#ctx0" brushRef="#br0">18236 7077 8057,'9'-45'1403,"1"1"1,15-26-1,8 32 1,-1 20-1470,1 19 1,-2 14-1,-4 18 66,-1 7 0,-5 6 0,-2 7 0</inkml:trace>
  <inkml:trace contextRef="#ctx0" brushRef="#br0">19235 7117 8042,'-19'-45'0,"6"10"0,7 32 0,10 25 0,-2 24 0,4 9 0</inkml:trace>
  <inkml:trace contextRef="#ctx0" brushRef="#br0">6452 7623 6995,'0'-18'0,"0"1"-391,0 0 1,-2 4 0,-1 3 610,-1 1 287,-1 6 0,1-2 1,-2 8-1,-1 3 183,-4 2 1,4-5 0,-2 1 291,-1-2 0,2-2 0,-1 0 10,-1 0 0,-3-6 0,-4-3-674,0-3 0,-7 3 1,2 2-1,-3 1 315,-2 3 1,-4 1-1,-2 2 1,1 2 116,-1 2 0,-3 2 1,5 4-1,2-1-389,1 2 0,1-1 0,-1 0 0,-2-2-20,-1-2 1,0 3 0,3-5 0,-2-1 74,-1-2 1,1-1-1,5 0 1,2 0-219,-1 0 0,-4-1 1,6-2-1,-2-1-25,2 1 0,-8 1 0,3 2 1,-1 0-57,0 0 0,-3 2 1,-2 2-1,1 5-357,-1 3 1,1 6 0,2-1 0,-1 1-15,1 1 1,-2-2 0,-1 3-1,-1 1 83,-3 0 1,4-5-1,2 3 1,3-1 171,1 0 1,1 0-1,-1-6 1,1-2 143,-1-1 1,5-2 0,1 4 0,0-4-207,0-1 1,4 4-1,-4-1 1,0 3-218,0 1 0,1 5 0,-4 1 0,2 2-91,-2 3 0,-1 1 0,0 2 1,1-1-55,2 1 0,4 0 0,-3-1 0,2-1 227,3-2 1,-3 0 0,1-3 0,1-1 32,3 0 1,0 3 0,1-3 0,-2 1 87,-3-1 1,4 3-1,-4-3 1,3 2-281,2 3 1,-1 3 0,1 2 0,0 4-144,-1 1 1,1-3-1,0 4 1,-2 2 266,-3 2 1,3-1-1,-1-1 1,4-4 45,3-5 1,2 6-1,-2-9 1,5 1-55,2-3 0,-2-6 0,-1 2 0,2-1 66,2-1 1,1 6-1,0-6 1,0 1-92,0 1 1,1 2 0,4 6-1,4 1-17,2 3 1,1 2 0,-1 4 0,-1-3 142,5-2 0,-2 5 1,5-3-1,-3 0 77,-2-3 1,5 1 0,1-4 0,0-3 157,1 0 0,2-1 1,-3-2-1,0-4 128,1-3 0,-1-2 0,-1-1 1,2-2 286,1-1 0,3 0 0,-4 4 0,4 0-3,4 1 1,8-1-1,1 2 1,4 1-65,4 2 0,-1 6 1,-4-4-1,-1 1-112,-4-3 1,7 1 0,-5 0 0,-2 1 110,-1-1 0,3-1 0,-1-5 0,1-1 61,-1-3 0,2 1 0,-2-4 1,2 0 92,2 0 1,0-2 0,2-2 0,1 1-132,1 1 1,6 2-1,-1-3 1,2 3-528,-3 1 1,4 2 0,-3 5 0,3 0-64,1 4 1,-1 1 0,0 5-1,0-3-49,3-2 1,-4 0 0,-2-2 0,2 0 266,1 0 1,-1-2 0,0-4 0,-2 0 548,1-2 0,-3-6 1,2 1-1,3-2-200,4-2 0,-1 0 1,4 1-1,-1 2-336,0 1 0,6 2 0,-2-3 0,3 3-237,2 2 1,-1-4-1,2 5 1,2 0-85,1-2 0,0 5 0,-4-5 1,0 2 313,-1 0 0,5-4 0,2 2 0,-1-1 225,1-3 1,3-2 0,-4-1 0,-1 0-128,-3 0 0,5 0 0,-8 0 0,0 0-199,0 0 0,7 0 0,-9 0 0,-1 0 0,-1 0 0,0 0 0,-5 0 0,-1 0 0,1 0 0,1 5 0,-4-1 0,0-1 0,0-1 0,1-2 0,-1 0 0,0 0 0,1 0 0,-1-5 0,2 1 0,1 1 0,2 1 0,4 4 0,-3 1 0,2 3 0,3 1 0,7-2 0,-34-2 0,1 1 0,2-1 0,-1 0 0,1-2 0,0 1 0,-1 1 0,0 0 0,0-1 0,-1 0 0,36 1 0,-1-1 0,3-2 0,-5 0 0,0-2 0,1-2 0,1 1 0,-34-1 0,0-1 0,1 0 0,-1 1 0,1 1 0,1-1 0,4-2 0,1 0 0,-2 2 0,1 0 0,-2 0 0,1 0 0,0-1 0,1 1 0,4 0 0,1 0 0,-1-1 0,0 0 0,2 1 0,2 1 0,0 0 0,0 0 0,4-2 0,0 1 0,0 1 0,-1 0 0,-2 0 0,0 0 0,-1 0 0,1 0 0,-3 0 0,1 0 0,1 1 0,-1 1 0,0-1 0,-1 0 0,-2 0 0,1 1 0,2 0 0,0 0 0,-6 1 0,-1-1 0,1-1 0,0 1 0,0-1 0,0-1 0,5 1 0,0 0 0,-2 2 0,0 0 0,0 0 0,1 0 0,1 0 0,0 0 0,1-1 0,0 0 0,-3 0 0,0-1 0,-1 0 0,0 0 0,0 0 0,0 1 0,4 0 0,-1 1 0,-5-1 0,-1 2 0,2-1 0,0 0 0,1 0 0,0 0 0,4 0 0,0 0 0,-2 0 0,0 0 0,-1 0 0,-1 0 0,-2 0 0,1 0 0,2-1 0,0 2 0,-3-1 0,0 1 0,-1 0 0,1 1 0,0 0 0,0 0 0,4 3 0,1-1 0,-2-1 0,0 0 0,2 0 0,0 0 0,0 0 0,0 0 0,5 2 0,-1-1 0,-2-1 0,-1-2 0,-2 1 0,0-1 0,-3 0 0,0 0 0,2-1 0,0 0 0,-2 0 0,-1 0 0,2 0 0,1 0 0,1 0 0,0 0 0,4-1 0,1 0 0,-3 0 0,1-1 0,1 0 0,1-2 0,0 1 0,0-1 0,-2 2 0,1 1 0,-2-2 0,1 0 0,-1 1 0,1 0 0,1 0 0,0-1 0,-1 1 0,-1 0 0,-1 2 0,-1 0 0,0 0 0,1 0 0,-1 0 0,0 0 0,1 0 0,0 0 0,2 0 0,0 0 0,-1 0 0,-1 0 0,1 0 0,-1 0 0,-3 2 0,1 0 0,2 1 0,0-1 0,2-1 0,0 1 0,1-1 0,1-1 0,-1 0 0,0 0 0,2 0 0,-1 0 0,-1 0 0,-1 0 0,-2 0 0,0 0 0,5 0 0,-1 0 0,0 0 0,0-1 0,2-1 0,0 1 0,1-1 0,0-1 0,-4 1 0,0 0 0,0 2 0,0 0 0,-2 0 0,1 0 0,1 0 0,0 0 0,-3 0 0,0 1 0,3 1 0,-1 1 0,-1 0 0,0 1 0,-2 0 0,0 0 0,4 2 0,0-1 0,-2-1 0,0 0 0,0 0 0,0 1 0,0-1 0,1 1 0,-3-2 0,1 1 0,0 1 0,0 0 0,1-1 0,1 0 0,2-1 0,0 0 0,-1-1 0,0 0 0,2-2 0,0 0 0,0 0 0,-1 0 0,1 0 0,-1 0 0,4 0 0,-1-1 0,0-1 0,-1-1 0,0 0 0,1-1 0,0 0 0,0 0 0,-1-1 0,1-1 0,4 1 0,1 1 0,1-2 0,0 1 0,3 1 0,0-1 0,0-2 0,-1-2 0,-6 2 0,-2 1 0,0-1 0,0-1 0,-2 1 0,-1-1 0,0 2 0,0-1 0,-3 0 0,-1-1 0,-3 0 0,-1 0 0,-2-1 0,-1 0 0,-2-1 0,-1 1 0,-2 0 0,-1 0 0,-1-2 0,0 0-184,0-1 0,-1-1 0,29-14 0,-9 0 0,-4 1-207,-3-1 0,-8-4 1,1-2-1,-5-1-65,0-3 0,-5-1 1,-1-2-1,-4 1-127,-5 4 1,-2-7-1,-7 5 1,-1 0-234,-3-1 1,-3 1-1,-6 1 1,-2 4 219,-2-1 1,-4 0-1,-8-4 1,-6 3 259,-9 2 1,-6-5 0,-5 1 0,-1-1 176,-1 2 1,-15-7 0,-1 5 0,-2 2 264,-3 1 1,0 2-1,-3 4 1,-1-1 100,3-2 1,31 15 0,0 1 0,-27-12 0,-3 2 47,-2 2 0,30 9 0,0-1 1,0 1-1,0 1 0,0-1 0,0 0 41,-3 0 1,0 0-1,3 1 1,0-1 0,-4 0-1,1 0 1,-1-1 0,0 1 72,0-2 0,-1 0 1,-5-2-1,-1-1 0,2 2 1,-1 0-1,-1 0 0,0-1-128,-1 0 0,-2 0 1,-2 1-1,-2 0 1,-3-1-1,-1 1 1,1 1-1,-1 1-192,0 0 1,-2 1 0,0 1-1,-1 0 1,5 0 0,0 1-1,0 0 1,0 0 7,1 0 0,0 2 1,-6 1-1,-1 1 0,5-1 1,-1-1-1,-2 1 1,-1 0-50,0 0 1,-1 1 0,-1-1 0,0 0 0,2 1 0,0 1 0,0-1 0,1 0 45,0-1 1,-1 0-1,-3-1 1,1 1-1,5 1 1,1-1 0,0 1-1,0-1-3,2 1 0,-2-1 1,-2 0-1,-1-1 1,0 1-1,1-1 0,-2 0 1,1 1-11,0-1 0,0 0 0,-3-1 1,-1 0-1,4 1 0,1 1 0,-1-1 1,0 1-9,-1-1 1,-2 0 0,-1-1 0,0 0 0,1 2-1,1 0 1,-2 1 0,-1 0-87,-1 0 1,0 1-1,-4 1 1,1 1-1,0 0 1,1 1-1,0 1 1,0 1-54,1 1 1,1 1 0,0-2 0,1-1 0,4 1-1,1 0 1,0 0 0,1 1 52,-2 0 1,1 0-1,-3-1 1,0 0 0,1 0-1,0-1 1,2 1 0,-1 0 20,4-1 0,-1 0 1,-8 2-1,0-1 1,3-2-1,2-1 1,-3 0-1,1 0 39,-1-1 0,1 0 0,-2 0 0,0 0 0,2 0 0,-1 0 0,2 1 0,-1-1 61,0-2 0,-1 1 1,-3 0-1,0 2 0,2 0 1,0 1-1,0-1 0,0 1-55,0 0 1,0 1-1,-3-3 1,1 1-1,1 3 1,2 0 0,-1 0-1,1 1-77,2 0 1,-1 0 0,-1 1-1,1 0 1,5 0 0,1 0 0,0 0-1,-1 0 51,-1 0 0,0 0 1,-2 0-1,1 0 1,5 0-1,1 0 1,0 0-1,1 0-7,0 1 0,-1-2 1,0 1-1,-1-1 1,1 0-1,1-1 1,1-1-1,1 0 38,2-1 1,0 1-1,1-1 1,1 0-1,-1-1 1,0 0-1,0 0 1,0 1 109,-1-1 0,-1 0 0,-2 1 0,0 0 0,2 1 1,0-1-1,-1 0 0,0 0-112,1 0 1,0 1-1,-5 1 1,1 1 0,0-1-1,1 0 1,1 1 0,-2 0-64,-1 1 0,0 0 0,-3 0 1,1 0-1,0 1 0,0 0 0,0 0 1,-1 1-12,1-1 1,-1 2 0,-5 2-1,-1 0 1,7-1 0,-1 0-1,-1 0 1,-1 1 44,0 0 1,0-1 0,-2-3 0,1 1 0,1 0 0,2 0 0,-2-1 0,0-1 47,0 1 1,-1-2 0,0 1-1,0 0 1,4 0 0,0 0-1,0 0 1,-1 0 51,1 1 0,-1-2 0,-7 0 0,-1-2 0,6 0 0,0 0 1,-1 0-1,0 0-55,1 0 1,-1 0-1,-2-2 1,-1 0-1,4 0 1,-1 1-1,1-1 1,-1 0 3,0 0 0,-1 1 0,-5-2 0,1 1 0,5 2 1,1 0-1,-1 0 0,-1 1-24,-1-2 1,-2 2 0,-6-1 0,-1 1 0,3 2 0,1 2-1,-1-1 1,0 2-152,3 1 1,-2 1-1,-5 1 1,0 0-1,3 1 1,0 1-1,-1 0 1,0 1-4,-2 2 0,0 1 0,1-2 0,1 0 0,0 1 0,0 1 0,2-1 0,1 0 36,1-1 1,0 1 0,-5-1 0,1-1 0,9-2-1,1-1 1,1 1 0,-1-1-43,3 1 1,0 0-1,-1-1 1,1 1-1,4 0 1,1-1-1,2 1 1,0 0-128,0-1 1,0 1 0,3 0 0,1 1 274,-1 1 0,0 0 0,2-2 0,1 2 0,0 2 0,0 0 0,-1 1 0,0 0 0,-1 0 0</inkml:trace>
  <inkml:trace contextRef="#ctx0" brushRef="#br0">4612 11421 8470,'-19'14'-364,"-3"-1"1,-2 0-1,0 2 1,2 1 195,-2 2 1,1-1 0,-1-7 0,3-3 495,2-1 0,-3-1 1,4-5 238,2 0 1,1-2-1,3-2 509,3-5 0,2-2 0,4 1-476,-2 1 0,2 2 0,8-2-532,4 4 1,4 4-1,5 2 1,4 2 48,3 2 0,8 4 1,4-3-1,4 0-277,4 0 0,14 2 1,2-3-1,4-2 298,5-2 0,4-1 1,-2 0-1,1-1 153,-1-4 1,-34 2-1,0-1 1,34-9-1,0-1 132,-4 1 1,4-5 0,-8 2 0,-2 3-405,-1 2 1,-3 4 0,-7-2 0,-2 5-411,-4 2 0,-5 2 0,-3 2 1,-5 0 51,-3 3 1,-6 5 0,-9-1-29,-1 3 1,-7-3 0,-8-2 0,-10 1 444,-8-1 1,-11-4 0,-6 2 0,-6-4 63,-6-1 1,-15 0 0,-6 1 0,-2 2-29,1 2 1,4-1 0,2-4 0,0 0-20,-3 0 1,-5 0 0,4 0 0,2 0 67,2 0 0,-6 5 1,7-1-1,0 1 34,-1 1 0,6 0 1,1 4-1,6-1-174,8 1 0,1 2 0,13 0 0,5-2 54,6-1 0,5 0 0,6 4 0,3 1-547,4-1 0,12 0 0,10-1 0,12-3 130,11-5 1,18-2 0,10-2 0,3-2 268,-37 1 0,0-2 1,5-1-1,1-1 1,-1-2-1,0-2 1,1-1-1,-1 1-29,1-2 1,0 1 0,-2 2 0,0 0 0,-2-1-1,-1 0 1,35-5-662,-8 6 0,-5 2 621,-8 6 1,-5 6 0,-2 1-1</inkml:trace>
  <inkml:trace contextRef="#ctx0" brushRef="#br0">4226 11848 16573,'4'-31'-1262,"2"0"1,1 3 1724,4 4 0,1 5 0,-1 5 0,0 2 1102,-2 4-1160,-6 2 0,1 7 1,-10 4-1,-6 5 41,-4 6 0,-8 5 1,1 6-1,-7 1-41,-5 3 1,-5 3 0,-5 7-1,-4 2-124,-3 2 0,-1-1 1,-2-2-1,0-1-343,2-1 1,21-19-1,-1-1 1,-25 13 0,0-2 255,2-3 1,-2 5 0,1-9 0,2-2-1173,4-2 0,6-2 0,6-4 0,4-3-955,3-2 1,6 3 1966,4-3 0,-4 3 1,6 1-1</inkml:trace>
  <inkml:trace contextRef="#ctx0" brushRef="#br0">1893 13007 16534,'13'-31'-125,"1"0"1,3 0-1,1 6 1,-2 3 500,-1 4 1,-3 3-1,-2 3 1,-2 2 491,-2 1 0,0 6-779,-2-1 1,-2 14 0,1 9 0,-6 9 192,-6 8 1,-2 4 0,1 4 0,1 5-218,-1 3 1,-2 1 0,-1 1 0,-1-1 30,1 0 0,0-1 1,-1-3-1,1-5-561,0-2 1,-5-8 0,-1-3 0,-1-4 327,1-5 0,-5-4 0,1-8 0,-6-3 10,-2-1 1,-6-3 0,3-7 0,0-7-181,3-5 0,4-8 1,5-5-1,4-1 281,4-4 1,6 3 0,4 0 0,4 3 80,4 1 1,8 2 0,9 3 0,3 4 140,4 3 1,6 3 0,0 3 0,3 5 150,4 3 0,4 1 0,1 0 0,4 0 67,2 0 1,4 1-1,-7 2 1,3 1-312,1-1 0,3-1 0,-1-2 0,-4 0-21,-4 0 0,2-6 1,-5-4-1,-2-5-195,-5-3 0,-2-6 1,-8 1-1,-6-6 83,-5-2 1,-4-4-1,-3 1 1,-5-2 21,-2-1 1,-4-3 0,-4 9 0,-6 2-69,-4 0 1,-12 9 0,1 3 0,-2 6-19,-4 2 1,-4 6 0,-4 0-1,2 7-202,1 9 0,1 5 0,0 7 0,3 1-415,1 2 0,2 3 1,6-2-1,2 3-495,6-3 0,6-1 0,4-1 0,1 0 1060,3-1 1,7-5 0,4-2 0</inkml:trace>
  <inkml:trace contextRef="#ctx0" brushRef="#br0">1653 14447 9568,'0'-27'1146,"0"6"1,0 3 199,0 4 0,6 2-927,3 3 0,1 9 0,0 9 0,-1 4-389,2 5 0,-4 3 0,2 5 0,0 1-362,-2 0 1,4 2 0,-5 1 0,0-3 45,-1-2 1,0-3-1,-5-9-104,0 1 0,0-9 0,-2-5 682,-2-7 1,-3-9 0,-7-5 0,1-4-63,0-8 0,-1-4 1,2-3-1,2 0 506,1 0 1,6 2-1,-1 2 1,2 5 464,2 3 1,2 7-1376,2 4 0,10 8 0,6 4-887,1 4 0,3 7 0,-5 3 1,0 2-312,0 3 0,5-1 1,-2 0-1,4 1-933,0-1 2304,7 0 1,-5 1-1,5-1 1</inkml:trace>
  <inkml:trace contextRef="#ctx0" brushRef="#br0">2080 14220 8520,'-12'-13'498,"3"-1"1009,4 1 0,4 7-1356,1 6 0,4 6 0,2 6 487,2-3 0,1 1 0,4-5-179,0-2 0,-4-2 0,-2 1 586,-1 2-871,-1-3 1,-7 5-660,-2-6 1,2 2 400,-2 2 0,2-1-263,2 6 0,0 0 1,0 4-1,2 1-17,2-1 1,2 0-1,5 1 1,-4-1-470,-1 0 1,3 1 0,-3-1 212,1 0 0,2-1 1,4-3-1,1-4-28,-1-4 0,2-7 1,1-4 647,2-7 0,6-3 0,-4-7 0</inkml:trace>
  <inkml:trace contextRef="#ctx0" brushRef="#br0">2373 14220 8490,'-9'0'25,"0"0"1,2 2 0,-4 1 0,4 2 8,1 3 0,-3 1 0,5 4 239,1 0 1,3-5-10,4-4 1,3-2-1,7-2-243,-1 0 0,0-5 0,1 1-189,-1 1 1,-5 3-1,-3 4 1,0 5 77,-1 3 0,1 1 1,-5 1-1,0 1 233,0 2 1,-5-2 0,1 3-1,-1-3 470,0-2 0,3-4-362,-2 0 1,4-6-1232,4 1 0,3-8 980,7-5 0,11-3 0,3-1 0</inkml:trace>
  <inkml:trace contextRef="#ctx0" brushRef="#br0">2733 14193 8459,'7'-14'0,"-2"-4"0,-4 7 1943,-1-2 0,0 7-758,0-3 1,0 8-1363,0 1 1,4 7 0,2 10-1,2 2-404,2 2 0,2-1 0,1 4 0,1-3 161,-1-2 0,0 3 0,1-4 0,-1-2-44,0-1 0,1-8 0,-3-1 0,0-1 250,-2-1 836,-6 1 0,7-11 0,-4-3-322,1-3 1,-2 0 0,2 2 0,1 2-242,-1 2 0,2-2 0,4 3 125,1 2 1,-7 3 0,-1 5 101,0 4 1,-5 7 0,2 3-1,-6 0 107,-6 1 0,-2 2 0,-3-3 0,1 2-155,0 2 0,-5-3 1,0-1-1,2-1-1378,1-1 0,-3 1 1,-1-6-1,0-3 1140,-1-5 0,-3-2 0,2-2 0</inkml:trace>
  <inkml:trace contextRef="#ctx0" brushRef="#br0">1746 15686 8283,'2'-12'837,"2"2"-301,5 1 0,3 6 1,1-1-1,1 1-59,-1-2 1,2 4-1,1-2 1,2 6-190,-2 6 1,3 4 0,-1 5 0,-3 5-208,-5 7 0,1 8 1,-7 10-1,-1 4-286,-1 7 1,-8 3-1,-5 2 1,-5-3-213,-6-2 1,-3 3 0,-2-6 0,0-5 110,1-10 1,-6-8 0,1-11 0,2-6 145,1-6 0,-4-4 1,0-7-1,-1-4 317,1-3 0,1-15 1,4-6-1,2-7 344,3-5 1,4-7 0,9 2 0,4-1-88,4-3 1,2 4 0,4 3-1,5 6 141,7 6 1,3 9 0,8 4 0,4 3-507,3 2 0,8 4 1,6 1-1,4 2-1,7 3 1,12 2 0,-1 1-1,5-2-136,-39 0 0,1 0 0,4 1 0,-1 1 0,-1-3 1,0 1-1,0 1 0,0 1-31,-1 0 0,-1 0 1,0-3-1,0 0 0,30-6 1,-4-3 11,-4-1 0,-8-5 0,-7-1 0,-5-2 67,-5-3 0,-7-2 0,-9-4 0,-4-1 130,-7 1 0,-7-2 0,-7-1 0,-7 1-71,-8-1 1,-11 2 0,-8 6 0,-8 2-27,-4 6 1,-11 3-1,-5 5 1,-4 5 57,0 3 0,33 1 0,1 3 0,-1 0 0,1 2 0,-2 3 0,1 2-50,1 1 0,1 2 0,-4 2 1,2 2-1,-28 19 0,2 1-394,6-1 1,4 6 0,15 0-1,6 2-469,4 2 1,11 5 0,6-3 0,8 3 861,8-2 0,16-3 0,10-6 0</inkml:trace>
  <inkml:trace contextRef="#ctx0" brushRef="#br0">1786 16939 9589,'-1'-36'0,"-2"4"2040,-2 4-1630,1 4 0,10 22 0,3 7 0,3 7-27,1 5 0,0 4 1,2 7-1,0 2-305,-2 1 1,3 10 0,-8-1 0,1 2-221,0-1 0,-5-7 0,4-2 1,-3-4-429,-2-2 1,-1-5 360,-2-3 0,0-11 0,0-8 102,0-11 1,-6-9 0,-1-10 0,-2-4 226,0-4 1,1-10 0,-2-1 0,3 1 319,1 2 1,1 2 0,4 5 0,-2 2-142,-2 2 0,1 8 0,4 7 0,0 2 40,0 3 1,4 1 0,2 3 0,2 3-888,2 5 1,2 2-1,3 2 1,2 2-658,6 2 0,2 8 0,3 9 0,0 1 1205,-1 2 0,8 4 0,-7-7 0</inkml:trace>
  <inkml:trace contextRef="#ctx0" brushRef="#br0">2386 16739 8262,'-10'-31'1138,"-4"0"0,6 11 1,9 12-1,9 5-534,7 3 0,5 4 0,-3 2-816,2 1 0,-2-2 0,0 2 0,-5-1-78,-2-3 0,-5-1 36,2-2 0,-8 0 0,-1 0 0,-7-2 40,-5-2 1,-7 2-1,-3-4 1,-4 2 593,0-1 0,1 1 0,1 4 0,3 0 555,2 0 1,1 6-1,5 3 1,1 3-727,3 1 1,3 0 0,6 2 0,0 1-691,0 2 0,2 6 0,2-3 0,5-1-86,3-2 0,3 1 1,1-1-1,3-3-2006,2-5 0,1-4 2573,5-6 0,5 0 0,2 0 0</inkml:trace>
  <inkml:trace contextRef="#ctx0" brushRef="#br0">2773 16579 9688,'0'-13'1634,"-2"5"-772,-2 4 0,-4 2-403,-5 2 0,0 2 1,-1 2 66,1 5 0,0 3 0,-1 1-474,1 1 0,1 0 0,2 3 0,2 1-284,2-2 0,1 5 1,2-1-1,-2 1-1170,2-3 0,2-3 1,1-2 546,0 0 1,1-5-1,4-4 396,4-2 0,8-8 0,6-3 0,0-3 459,-1-1 0,4-5 0,-4 0 0,3 0 0,2 5 0</inkml:trace>
  <inkml:trace contextRef="#ctx0" brushRef="#br0">2853 16672 8251,'7'-6'861,"-2"3"1,-10-4 149,-4 1 0,2-3 0,-1 3 0,2-1-297,3-4 0,2 4 0,1-2 0,0-1-421,0-2 1,6 3 0,4 0 0,5-1-611,3-2 0,4 0 0,-3 2 0,1 1-998,-1-1 1,3 2 0,-4-1 458,-2-1 1,-3 2 0,-2 1 333,-2 1 350,-6-4 2217,3 2-168,-6-5-1578,0 6 1,6 1 0,2 6-164,4 0 0,6 1 0,0 2 0,-2 2-308,-1-2 0,3 3 0,-1-2 0,0-1-379,-2-2 1,-2-1 0,0 0 0,1 0 247,-1 0 1,-1-1 0,-2-4 590,-1-3 1,-2-4 0,2-2-3,-4 1 1,-4 4 0,-1 0 4041,0-1-3793,0 4 0,6 0-635,3 6 1,3 2 0,1 1-523,1 1 0,-6 2 257,1-2 1,-1-1 217,1 6 0,-5-6 0,-8 2 558,-5-4 1,-3-1 0,-3 0 0,-1 0-136,-2 0 0,0 2 0,5 2 1,0 5-885,-1 3 1,5 7 0,2 5 0,1 4-1684,3 3 0,3 6 2291,4-2 0,4 4 0,5 1 0</inkml:trace>
  <inkml:trace contextRef="#ctx0" brushRef="#br0">8118 11661 29501,'-6'-13'-4331,"-1"0"1</inkml:trace>
  <inkml:trace contextRef="#ctx0" brushRef="#br0">8078 11661 29462,'-7'-6'-2686,"-1"-6"1,5-5-1,-1-1 2146,1-1 0,1 4 0,1-3 102,-4 3 1,4 6 242,-3 1 1,2 11-1,4-1 1,1 6 328,1 1 1,12-2 0,2 4 0,6-4 577,2-1 1,3 3 0,2-5 0,4 1 216,4 1 1,1-5 0,0 3-1,0-2-491,0-2 0,3 0 0,0 0 0,-2 0 283,2 0 1,0 0 0,-2 0 0,1 0-113,-2 0 0,7 0 0,-5 0 0,1 0-496,-2 0 0,7 1 0,-7 2 0,3 2-113,2-2 0,-1 0 0,-4 0 0,1 1 0,-2-1 0,7 3 0,-5-2 0,1-1 0,-2-1 0,6-2 0,-7 1 0,2 2 0,-1 2 0,2-1 0,0-4 0,-1 0 0,1 0 0,0 0 0,-2 0 0,2 0 0,2 0 0,3-4 0,-3-1 0,-1 2 0,2 2 0,-3 1 0,6 0 0,0 0 0,-2 0 0,5 0 0,-3 0 0,1 0 0,-1 0 0,2 0 0,-5 0 0,-1 0 0,1 0 0,5-5 0,-2 1 0,1 0 0,-1-2 0,7 4 0,-3-4 0,2 2 0,0-1 0,1-1 0,1 4 0,-3-3 0,3 2 0,-3 2 0,-3 1 0,-4 0 0,-1 0 0,3 1 0,-3 2 0,0 3 0,0 1 0,3-4 0,-3 3 0,-1-1 0,1-1 0,-1 1 0,-4-4 0,1 2 0,-2 1 0,7 1 0,-7-5 0,2 0 0,-1 0 0,-1 0 0,-1 0 0,-2 0 0,-2 0 0,-5 0 0,1 0 0,-4 1 0,-5 4 0,-3-4 0,-6 5 0,1-1-1062,-1-1 0,-6 7 0,-4-3 1,-6 6 658,-5 3 1,-16-2 0,-4 5-1</inkml:trace>
  <inkml:trace contextRef="#ctx0" brushRef="#br0">6079 12807 8404,'-2'-19'108,"-2"-3"0,2 3 0,-4-1 619,0 1 0,-1 6 1,-6 0-742,-1 7 0,1 4 0,0 2 1,-1 0-93,1 0 0,-6 6 1,-4 1-1,0 2 189,1 0 0,-7-1 0,4 2 1,-1-1 80,-4 1 1,-1 4 0,1 2-1,-1 2 64,1-2 1,2 3-1,3-1 1,1-2-153,2-1 0,6 3 0,-2 1 0,3 0 35,2 1 0,6-3 1,1-2-1,1 1 8,1 2 1,1 0 0,7-3 0,7 1 160,5 2 0,5 0 0,7-5 0,1 0-19,3 1 1,5 3 0,0 3 0,4-1-170,4 0 0,8-1 0,-3-3 1,1 1-87,0 2 1,6 0-1,2-5 1,0 0-4,0 0 0,8 1 0,-2-1 1,2 0 13,2 1 1,4-5 0,-3-2 0,-4 0 214,0 1 1,3-5 0,-7 1 0,-1-1-116,1 2 1,3-2-1,-5 6 1,-1-1-255,0 0 0,8 4 0,-4-3 0,0 2 79,-3 3 0,4-1 0,0 0 0,2-1-143,1-3 1,-29-3 0,0-2 0,31 1 0,5-2 273,2-2 1,-2-2-1,-36-1 1,1-1-1,35-5 239,-1-4 0,-2-6 0,-3 0 0,0 0-163,-1-1 0,5 3 1,-8-6-1,-2-1-158,-1 3 1,4-4 0,-3 5 0,-1 0-184,1-1 1,-1-2-1,-9 4 1,-5 2-118,-7 1 0,3-3 0,-7-1 272,-4-2-13,-2 5 0,-10-5 0,-2 5 0,-4-3 129,-6-2 1,-3-3 0,-11-7 0,-6-3-115,-4 0 1,-18-13 0,-3 1 0,-9-3 20,-9-3 0,0 2 0,23 24 0,-1 2 0,-2 0 0,-1 2-34,-3 0 0,-1 2 0,-3-1 1,-2 1-1,-1 3 0,0 3 1,-3-1-1,-1 2-252,-3 0 1,-1 2-1,-10 3 1,-2 2 0,-1 3-1,-1 2 1,-2 0-1,-1 2 57,-1 0 0,-1 2 0,1 3 0,0 2 0,-1 2 0,0 2 1,23-4-1,0 1 0,0 1 93,-2 0 1,-1 0 0,1 1-1,0-1 1,0 1 0,0 0-1,2 1 1,0 1 0,1-1-1,-23 6 1,0 0-126,3 0 0,0 1 0,2 2 0,1 1 0,1 1 0,0 1 1,1 1-1,0 1 275,1 1 0,1 0 0,0 1 0,1-1 0,2 1 0,2 2 0</inkml:trace>
  <inkml:trace contextRef="#ctx0" brushRef="#br0">15303 14527 10388,'-13'-18'0,"1"0"-409,3 2 0,2 2-774,2 6 908,-2 2 0,-7 7 430,1 4 1,0-4 0,-1 3 0,1-2 4,0-2 0,-2 0 0,-1 0 1,-4 0 317,0 0 1,-4 0-1,-6 0 1,-1 0-119,2 0 1,-4 6 0,2 1 0,1 2-418,2 0 1,-3-2 0,0 4 0,1-4 81,2-1 1,6 3 0,0-5 0,-2 1-45,-1 1 0,-2-5 0,1 5 0,0-1 460,4-1 1,-6 2-1,3-3 1,0 3-278,-1 1 1,-5 2-1,8 5 1,-1-1-265,-1 0 0,1 1 0,0-1 1,4 0 0,0 1 0,0 3 1,5 1-1,3-2-42,0-1 0,0-2 0,0 1 1,4-1 139,3 0 0,-1 5 0,2 0 0,1-2-7,1-1 0,2 3 0,0 0 0,0-1-51,0 3 0,0-4 0,0 5 0,0-2 31,0-3 0,6 3 0,3-1 0,1-1 107,-1-3 0,8 4 1,-3 0-1,6-2 141,3-1 1,7-6-1,3 0 1,1 0 100,3-2 0,7 3 0,5-5 0,3-2-26,1-2 1,3-1 0,-1 0 0,-3 2-161,0 2 1,0-2-1,3 2 1,-1-1-367,0 2 1,2-2 0,-7 4 0,3 0 127,1 1 1,3 1-1,2 2 1,0-2 165,3-4 1,2 1 0,-5-2 0,-2-1 19,1-1 0,11-2 0,-9 0 0,2-2 255,-1-2 1,3 2 0,-6-2 0,1 2-350,1 2 1,-5 0 0,1 0 0,-5 2-259,0 2 1,-2-1 0,1 5 0,-1-1-39,0 0 1,4-4-1,-3 3 1,1-1 343,-1-1 1,1 1-1,-4-5 1,1 0 284,4 0 0,1 0 1,1 0-1,0 0-237,1 0 1,-1 0 0,2 0 0,1 0-220,2 0 0,1 0 1,-3 0-1,2 0 61,-2 0 0,-1-5 1,-2 1-1,2 1-116,3 1 0,-5 2 0,4 0 1,-4 0 171,2 0 0,2-1 0,0-2 1,1-2 84,-2 2 0,-1-3 0,-2 1 1,0-1 34,1 0 0,-1-3 0,-1 3 0,-2 0-276,-1 0 1,-6-4 0,1 2 0,-4-1 62,-4 1 1,2-1-1,-4-3 1,1 1 221,-4 3 1,1-1-1,-1-5 1,0 1 19,2 0 1,1-2-1,6-1 1,-1-2-32,-4 2 0,7-4 1,-4 1-1,1-2-219,-1-2 1,2 3 0,-7 1-1,-1 0-78,1-3 1,-3 1 0,-8 0 0,-5 2 158,-2 3 1,-3-4 0,-3 1 0,-5 0 74,-2 0 1,-8-5 0,-6 2 0,-7-3-214,-8-2 0,-17-4 0,-4 0 0,-5 1-102,-8 2 1,-1 1 0,-1 1 0,0-1-19,0 0 1,-3 5-1,-3 3 1,-4 3-4,36 9 0,-1 2 0,-5 2 1,0 1-1,1 0 0,1 0 1,-3 1-1,0 0-46,0 1 0,-2 0 1,-5 2-1,0 1 1,3 0-1,0 1 344,-1 2 0,0 0 0,0 0 0,-1 1 0,-3 3 0,-1 1 0,1-2 0,-1 0 0,1 0 0</inkml:trace>
  <inkml:trace contextRef="#ctx0" brushRef="#br0">6612 15433 18529,'-9'-18'-1006,"0"0"0,6-1 1,-1 3-1,2-2 479,2 2 1,0 5-1,-1 4-51,-4 1 0,4 0 0,-5 3 789,0-1 1,-2-1 0,-5 5 276,0 0 0,4 0 1,0 0-1,-1 0 3,-2 0 0,-2 0 1,1 0-116,0 0 0,-1 0 0,1 0 0,0-1-74,-1-4 1,1 2 0,0-4 59,-1 1 0,1-3 1,0 3-1,-1 0-123,1 0 1,0 2 0,-2 4 0,-1 0-199,-2 0 1,-6 6 0,2 3-1,-2 3-125,2 1 1,-2 0 0,7 1 0,-1-1-21,-1 0 1,4 1-1,-3-3 1,3 0 184,2-2 1,4-5 0,0 4 0,-1-3 137,-2-2 1,-1 3-1,-1-1-99,1-2 1,0 4 0,-1 1 0,1 0-222,0 1 1,-1 0 0,1 5 0,0-1-125,-1 0 0,1 5 0,1 0 0,2-2-32,1-1 0,4 1 0,-2-1 1,1-3 131,3 0 0,2-1 0,1 3 164,0-1 1,0-4 0,0 0-59,0 1 1,6 1-1,2-1 1,4-1-90,2 1 1,-1 2-1,2 1 1,1 1 35,2-1 1,6 5 0,-2 0 0,4-2 77,6-1 0,-4-2 1,4 0-1,1-1 205,2-3 1,4 1 0,1-5 0,-2-2 213,-2-2 0,7-1 1,-3 0-1,1 0-49,1 0 0,2 0 1,2 0-1,0 0-145,0 0 0,3-4 0,-5-1 0,-1 2-27,-1 2 0,2 2 1,2 2-1,1 3-233,4 2 0,-1-5 1,1 1-1,-3-2 200,3-2 0,1 0 0,1 0 0,-1 0 79,-3 0 0,7-5 0,-4-1 0,0-1-70,-2-4 1,-1 4 0,6-2 0,1 0-178,2 2 1,1-3 0,-3 5 0,1 2-73,-6 2 0,1 1 0,-6 0 0,0 0-99,0 0 1,4 4 0,-1 1 0,3-2 290,1-2 0,1 3 0,-3 1 0,0-2 37,-2-2 0,-6-1 0,1 0 0,-2 0-120,-2 0 1,0 0-1,0 0 1,-2 0-179,-2 0 1,2 0 0,-4 0 0,0 0-104,-3 0 0,2 5 0,-2 1 0,0 0 19,2 0 1,-4 2 0,7-2 0,-1 0 179,0 0 0,3 0 0,-2-3 0,2 2 67,2-3 0,5 0 0,0-2 0,1 0 60,0 0 0,3 0 0,-3 0 0,0 0-98,0 0 1,0 0 0,-3-2 0,1 0-61,-1-3 0,7 1 0,1 2 0,-1-1 12,2-1 0,-5-5 0,1 4 1,-1 1 66,1-2 0,-4-1 0,5-5 0,0 0 64,-2-1 1,4 2-1,-6-7 1,0 4-67,-4 0 0,5-3 0,-9-3 0,0 1-97,2 0 0,-7 1 0,0 3 0,-4-1-9,-2-2 1,-5 0 0,-2 5 0,-2 0-45,-4-1 0,2 6 0,-11-1 0,1 0-330,1 1 0,-5-3 1,4 2 84,-4-3 1,-5-2 0,-1 0 0,1-3 232,-2 0 0,3-3 1,-5 4-1,1-3 169,0-2 1,-2 0 0,-5-2-1,1 2-63,0 2 1,-2 1 0,-3 5-1,-4-1-107,-3 1 0,-12 6 0,-5 2 0,-4 4-202,-4 1 0,-2 0 0,0 0 1,3 0 337,5 0 0,4 0 0,3 0 1,1 0 2,-1 0 0,-1-5 1,-4 1-1,1 1 326,1 1 0,-7-4 1,7-3-1,-2-1 92,1 1 1,-4-3 0,-1 2 0,-1-5-83,-4-3 1,-6 1-1,-7 5 1,-4 1-270,-3 3 1,32 6-1,-1 1 1,1-2-1,0 1 1,-3 1 0,1 1-126,-1 0 1,1 0 0,2 0 0,1 0 0,-1 0 0,1 1 0,-1 1 0,-1 1-66,1 1 0,0 1 1,-3-2-1,-1 1 1,3 0-1,0 1 1,-2 0-1,0 0 64,1 1 0,-1 0 0,-4-1 1,0-1-1,3 0 0,0 1 1,-1-1-1,-2 1 18,-2-2 1,-2 1-1,-1 1 1,-1 0 0,1-2-1,-1-1 1,0 0-1,-1-1 65,0-1 1,-2 1 0,-4 1 0,0 1 0,4 0 0,0 0 0,-1 0 0,-1 0-43,2-1 0,-1 2 0,-1 1 0,-1 0 0,1-1 0,0 1 0,1 1 1,-1 1-761,-1 1 0,1 2 1,2 0-1,0 1 798,2 1 0,-1 2 0,0 1 0,0 1 0,4 0 0,0-1 0,0 0 0,0 0 0</inkml:trace>
  <inkml:trace contextRef="#ctx0" brushRef="#br0">6452 17725 17196,'-8'-13'-1298,"2"7"1,6 6-1,0 7 904,0 5 0,0 6 0,2 0 0,1-2 148,1-1 1,2-6 0,-3 0-145,2 1 1,5-4 0,-1-2 1106,3-2 1,1 2 0,2 1 0,1-1 4,2 2 0,6-5 1,-2 5-1,3 0-433,2 3 1,-1-1-1,3 0 1,0 1-191,2-1 0,5 4 0,-4-3 0,1 2-124,0 3 0,4-5 0,-3-1 0,1 1 404,1-1 0,-1 2 1,5-5-1,0-2 158,0-2 0,-1-1 1,-2 0-1,-2 0-33,2 0 1,0 0 0,0 1-1,-1 2-309,1 2 0,2-1 0,1-2 1,0 1-288,0 1 1,-5 5 0,1-3 0,1 1-138,1 4 1,-2-1 0,-1 1 0,1-4 351,-2-1 0,4 3 1,-2-5-1,2-1 280,2-1 0,-1-2 0,-1 0 0,1 0 34,2 0 0,7 0 1,-2 0-1,0 0-264,0 0 1,-1-5-1,0 1 1,2 1-284,1 1 1,4 2-1,-4 0 1,3 0-165,-2 0 0,2 0 0,-2 0 0,3 0 279,2 0 1,-3 0-1,0 0 1,-4 0 19,-1 0 0,3 0 0,-3 0 0,0 0 683,0 0 1,3 0 0,-4 0-532,3 0 1,-5 0-1,1 0 1,-1 0 0,0 2-384,2 2 1,3-1 0,-3 6-1,-2 0-78,-2-2 1,4 4 0,1-5 0,0 0 108,-1-1 0,9 0 1,-4-5-1,-1 0 413,-2 0 0,2 0 0,-1 0 1,1-2 378,1-2 0,0 3 1,-7-5-1,3 1-346,2 1 0,-1-1 0,3 5 0,-2 0-367,-2 0 0,2 0 0,-2 0 0,0 0 71,0 0 0,5 0 0,-3 0 0,4 0-166,2 0 0,-1 0 1,0 0-1,1 0 249,-1 0 0,-4-4 0,0-2 0,1 0 159,2 0 0,1-3 1,1 3-1,-1 0-280,0 0 1,5-4-1,0 1 1,-1-1-82,3 1 0,-3-3 0,6 5 0,-6-2-114,0 0 1,6 4 0,-8-2-1,3 0 82,1-1 0,-1 4 0,-5-4 0,1 1 205,-1 0 1,0 2 0,1-2 0,-3-1-51,-2 1 1,-1 2 0,-4-2 0,4 0-257,-1-1 0,5 1 0,-3-4 0,1 3 46,-1-3 1,-3 1-1,-6 0 1,-2 1 132,-2-2 0,1-1 0,-6-1 0,-1 1 433,-2 3 0,-2-4 1,1 1-1,-2-4-89,-3 0 0,-2 1 0,-7 1 0,0 1-464,1 0 0,-7-1 1,-2 1-229,-4 0 0,-2-2 1,-4-1-1,-4-2-272,-3 2 0,-1 1 1,0 0-1,-1-1 183,1-2 1,0 0 0,1 3 0,1-1 663,3-2 0,0-4 1,-2 3-1,1 0 122,-1-1 1,-1-3 0,1 1 0,1-2-99,-1 2 0,-4-2 0,-4 6 0,-4 2-170,-3 1 0,-7 2 0,-6-1 0,-4 1-318,-7 0 1,-2 4 0,1 1 0,3 1 191,1 0 0,3 4 0,6-2 0,1 2 147,-1-1 0,0 2 1,0-2-1,3 1 106,1-2 1,-4 3 0,3-7-1,-1 0 384,-1 1 0,1-6 0,-5 2 0,0-2-108,0-2 0,-6 1 1,-3 5-1,-3 1-373,-1-1 0,-2-1 0,-1 2 1,-1 3-213,5 1 1,1 3 0,6-4 0,2 2 47,2-1 1,1 1 0,0 4 0,1 0 72,4 0 0,-4 0 0,5-2 1,-1-1 254,-1-1 0,2-2 0,-3 2 1,1-4 307,-1 1 1,-6-5-1,-2 3 1,-3-3-292,-2-1 1,-8 1 0,-4 2 0,0 2-27,4 2 0,-7 2 0,10 4 1,2 0-630,-1 0 1,2 0 0,-1 0 0,1 0 105,3 0 1,-1 1 0,4 2 0,0 3 240,0 2 1,-3-5-1,5 3 1,1-2 329,2 0 1,-2 1 0,0-5 0,3 0-18,1 0 0,-7 0 0,5 0 0,-4-2-52,-1-2 0,-4 2 1,0-2-1,-5 3-253,-3 1 1,0-5 0,5 1-1,3 1 8,5 1 0,-4 2 1,8 0-1,-4 0 97,0 0 0,-1 0 0,3 2 1,-2 1 44,2 1 0,2 2 0,1-3 0,0 3 16,0 1 1,0-4 0,-2 2 0,-1-2 98,-1 1 0,0-2 0,2 2 1,-1-2-86,-1-2 0,-5 0 0,4 0 0,4 0-178,4 0 0,-6 4 0,3 0 0,-2 1-8,1 1 1,2-3 0,1 4 0,-1 1-224,-2-1 1,-2 0 0,3 4 0,2-2 175,2 1 1,-5 0 0,2 1-1,-1-2 235,-3 1 1,0-3 0,2 2 0,-4 0 86,-4-1 0,-4 2 0,-3-4 0,-2 0-114,2 0 0,-2 3 0,3-5 0,2-1-51,-3-2 0,8 4 1,-2-1-1,5-1-102,5-1 0,-3-2 0,8 0 0,-2 0 56,1 0 0,2 0 0,5 0 0,-3 0 10,3 0 1,-4-5 0,-1-1 0,-1 0 109,-2 1 1,-11 0 0,4 5 0,-7 0-33,-2 0 0,-5 0 0,-1 0 0,-2 2-98,-2 2 0,-1 5 0,0 9 0,2 4-216,-2 3 0,1 2 1,1 1-1,4 1 92,3 3 1,8 8 0,4-3-1,7 0-59,9 1 0,7 5 0,8 3 0,3 0-191,4 0 1,11 3 0,11-3 0,11-1 84,10 1 1,-7-23 0,4-1 0,1-2 0,2 0 0,4 0 0,3-2-285,4 0 0,1 0 1,4 0-1,0-1 235,1-3 1,1-1 0,16 5 0,3 0 0,-25-9 0,1 0 0,-1 1 0</inkml:trace>
  <inkml:trace contextRef="#ctx0" brushRef="#br0">13943 17565 9450,'-7'-13'1684,"1"0"1,7-1-990,4 1 1,2 4-1,7 2 1,0 1-379,4 3 1,3-3-1,9 0 1,4 0-105,6 0 1,3 2 0,-2 4 0,2 0-183,1 0 0,-1 1 0,-4 4 0,-2 2-229,0 0 1,7 5-1,-7-4 1,0-1-217,2-3 1,0 2 0,-1-1-1,-2-2-89,-5-2 0,1-1 1,-1-1-1,-1-2-110,-2-2 1,-1-5 0,-2 3 0,-3-2 612,-4 0 0,3-12 0,-1-7 0</inkml:trace>
  <inkml:trace contextRef="#ctx0" brushRef="#br0">14836 17299 8248,'-7'-33'257,"-3"6"587,5 1 0,7 12 1,8 14-1,5 8-692,3 4 0,5-5 1,1-2-1,6-2 334,5 1 1,4-3-1,1 4 1,0-2-239,0 1 1,-2-1 0,-2 8 0,-5 2-241,-3 3 0,-7 6 0,-5-2 1,-6 0-42,-5 4 0,-5 1 1,-5 2-1,-5 1-297,-6 3 1,-5-3-1,-6 3 1,1-2-421,-1-3 0,5 1 1,1-2-1,3-3-535,6-4 1285,5-3 0,13-8 0,1-1 0</inkml:trace>
  <inkml:trace contextRef="#ctx0" brushRef="#br0">16183 17525 8486,'0'-13'0</inkml:trace>
  <inkml:trace contextRef="#ctx0" brushRef="#br0">16223 17552 8777,'12'-2'0,"-2"-1"1713,-1-1 1,-5 0-595,5 4 1,-6 3 0,2 4-381,-4 6 0,-5 4 0,-2-3 1,0 4-395,0 4 1,-3-2-1,5-1 1,-1-1-129,-1-1 1,3 1-505,-6-5 197,6-5 1,-7-4 0,6-10 0,1-7-27,1-8 1,2-2 0,0-3 0,0 1-109,0-3 1,0-1-1,2 2 1,2 2 701,5 2 0,1 4 0,1 6 0,-2 1-271,1 3 1,2 3-1,1 6-381,0 0 0,1 2 0,-1 4 63,0 7 0,1 0 0,-1 7 1,-1-1-997,-3 3 0,6 2 0,-5-1 0,0-2-4788,2-2 5895,0 5 0,7-3 0,2 5 0</inkml:trace>
  <inkml:trace contextRef="#ctx0" brushRef="#br0">16676 17579 9687,'0'-14'0,"0"1"3529,0 0-2019,0 5 1,-4 8-1146,-1 9 0,1-2 1,5 1-1,2-1-132,2 1 0,1-5 0,-4 3 0,3-1-924,-2 4 0,3-1 352,-2 1 1,-1-5-1,-7 3 374,-5-1 0,-3 3 0,-1-3 0,-1 2-109,1 2 1,0 0 0,1 1 0,3-2-27,5 1 0,-2 2 0,1 1 1,2 0-311,2 1 0,1-1 1,0 0-1,0 1-522,0-1 1,6-1-1,4-3 1,5-5-374,3-2 1,4-2 1304,-4 0 0,11 6 0,-1 1 0</inkml:trace>
  <inkml:trace contextRef="#ctx0" brushRef="#br0">16969 17805 8329,'8'-6'1327,"1"2"-749,-9-1 0,-5 7 1,-13 11-1,-2 2 691,-1 3 1,-9-2 0,4 5-1,-1-1-967,3 1 0,-1-5 0,4 4 0,-1-3-614,0 1 1,7 0 0,0-6 0,6-2-513,3-1 1,5-6 0,10 1 823,9-2 0,11-14 0,5-3 0</inkml:trace>
  <inkml:trace contextRef="#ctx0" brushRef="#br0">17249 17658 10145,'-13'-19'1755,"5"12"1,4 2 0,3 11-1240,1 6 1,0 1 0,0 1 109,0-1 0,0 0-1991,0 1 0,0-1-1906,0 0 0,1-5 2482,3-4 1,2-8-1,3-5 687,-4-3 1,1-1 0,-2-1 0,-1 1 259,-1 0 1,-2 4-1,0 0 3923,0-1-3203,0 4 0,0 6 1,0 9-798,0 2 0,5 3 0,4-1 0,3-1-598,2-3 0,3 3 0,3-5 1,0 1 48,4-4 0,1-3 0,2-1 0,0 0-309,-1 0 0,-4 0 0,-1 0 0,-2-1 777,-2-3 0,-7 2 0,-1-2 0,0 1 33,-2-2 1,1 4 1215,-4-4 1894,-2 4-2524,3 1 1,-9 1-1,-2 4-480,-1 4 0,-1 2 0,-1 3 0,3 1-639,1 2 0,3-2 0,-2 3 0,4-3-692,4-2 0,3-6 1192,7-2 0,11-4 0,3-1 0</inkml:trace>
  <inkml:trace contextRef="#ctx0" brushRef="#br0">18142 17325 8044,'-20'-9'253,"2"1"0,9 5 0,3 14 0,0 9 300,-3 6 0,-3 8 1,-1-1-1,0 0-461,-1-1 0,-3 5 0,-1-1 0,2 1-843,1-2 1,-3 2 0,0-6 750,2-1 0,1-2 0,2-1 0</inkml:trace>
  <inkml:trace contextRef="#ctx0" brushRef="#br0">17942 17632 8044,'27'-36'430,"0"1"1,-1 2 608,1 4 0,6 8 1,1 5-1,0 5-1971,-3 7 0,-4 4 1,-5 4 931,-5 5 0,-2 3 0,-1 1 0</inkml:trace>
  <inkml:trace contextRef="#ctx0" brushRef="#br0">16463 16912 8199,'9'0'847,"-2"2"187,-1 2 1,3 5-1,-3 7-205,1 2 0,-2 0 1,2-3-1,0 1-206,1 2 1,1-1 0,4-3 0,0-2-593,1-4 1,1-2 0,2-6 0,4 0-142,0 0 1,4-11 0,-4-7 0,1-6-264,0-3 0,-6-4 0,2-1 0,-3-2-41,-2-3 1,-4 4-1,-1 2 1,-2 3 18,-3 1 1,2 7-1,0 2 1,-2 3-1131,-2 2 0,-1 7-1141,0 6 2666,0 12 0,0 2 0,0 6 0</inkml:trace>
  <inkml:trace contextRef="#ctx0" brushRef="#br0">17089 17019 8430,'0'-30'1151,"0"4"1,0 9 128,0 17-2184,0 12-474,0-3 1003,0 3 1,0-14 0,0-2 0,0-6-7,0-7 1,5 2 0,1-2 0,0 0-36,-1 0 1,6 6 415,-2-2 0,3-3 0,1-5 0</inkml:trace>
  <inkml:trace contextRef="#ctx0" brushRef="#br0">17183 16886 7877,'13'0'218,"0"-6"1,1-2 0,-1-1 414,0 0 1,1 2-1,-1-3-416,0 1 1,1 1 0,-1-1-328,0 5 1,-4 3-427,0 1 616,0 0 0,-2-6 124,-2-3 0,-4 1 1,1-1-1,1-1-229,1-2 1,6-1 0,-1-2 0,3-1-227,2-2 0,-6 0 0,1 5 0,2 0-286,1-1 0,-4 5 0,1 2 150,2 1 0,-4 2 0,0 5 283,-1 4 0,3 2 0,-4 6 1,-2 1 541,-2-1 0,1 0 0,1 2 0,3 1-323,1 2 1,-3 1 0,4-2-1,-2 0-115,-3 0 0,4 3 0,0 1 0</inkml:trace>
  <inkml:trace contextRef="#ctx0" brushRef="#br0">17449 16899 10960,'0'-48'0,"3"0"1448,6 0 0,6 13 1,13 21-1,2 8-1958,1 5 1,4 1 0,-2 0 0,1 0-1185,3 0 1,6 1 0,4 4 1693,5 4 0,4 3 0,11 1 0</inkml:trace>
  <inkml:trace contextRef="#ctx0" brushRef="#br0">19222 17472 8066,'-13'27'0</inkml:trace>
  <inkml:trace contextRef="#ctx0" brushRef="#br0">18955 17579 8193,'-17'-14'0,"-1"1"0,0 0 0,5-1 0,1 1 796,3 0 0,-1 4 1,4 0 479,-2-2 0,7 1 0,1 0 1,9 2-583,7 2 0,5-3 0,8 5 0,6 1-778,5 2 1,7 1 0,-1 1 0,0 2-53,0 1 1,-2 5 0,-4-4 0,0-2-1175,0-2 0,-1 4 1,-2-1-1,-3-1 187,-2-1 1,-5-2-1,-6 0 1,-2 0 1122,-3 0 0,-1-12 0,-2-3 0</inkml:trace>
  <inkml:trace contextRef="#ctx0" brushRef="#br0">19289 17405 8193,'-8'-6'0,"4"-3"1113,2-2 0,4 2 1,4 1-1,7 2-551,8 3 1,11-2 0,7 0 0,5 2-160,4 2 1,1 7 0,3 2 0,-4 4-316,-3 2 1,-4 0-1,-4 4 1,-4 3-365,-6 0 1,-11 4 0,-1-3 0,-6 3-111,-4 2 0,-2-2 1,-8-1-1,-7-2-251,-5 2 1,-6-5-1,0 0 1,-2-1 58,-1 0 0,0-2 0,3-6 0,1-1-1267,-2 2 1845,5 0 0,-7 3 0,6-1 0</inkml:trace>
  <inkml:trace contextRef="#ctx0" brushRef="#br0">20408 17565 8241,'0'-40'2552,"-1"14"-2504,-3 8 1,1 9 0,-6 10 0,-2 2-2,-1 2 1,-7 1-1,-3-2 1,-2 5 197,2 3 0,-3 6 0,4-1 0,0 0-95,4-2 1,3-1 0,5 3 0,5 0 281,3 0 1,1-3 0,0 0 0,0-1-237,0 0 1,5-1 0,4-1 0,2-2-415,-2 1 0,2 2 91,-2 1 0,-4 0 1,-5-1-313,-8-3 0,-3-3 1,-4-4-1,-2 1-648,0 1 1,-1 0 0,5-5 32,-1-4 0,7-2 1054,2-6 0,22-12 0,5-4 0</inkml:trace>
  <inkml:trace contextRef="#ctx0" brushRef="#br0">20648 17085 8003,'-13'-26'947,"6"14"0,2 13 0,5 19-421,5 12 1,-4 5 0,4 0 0,-4-3-263,-1-1 1,-1 4 0,-4 0 0,-2 4-494,-1 4 1,-2 2 0,4-4 0,0-3-96,0-1 1,2-1 0,4-10-1,0-3-3207,0 1 3531,0-13 0,0 11 0,0-10 0</inkml:trace>
  <inkml:trace contextRef="#ctx0" brushRef="#br0">20862 17499 8375,'7'-6'2363,"-2"-3"1,-4-3-1352,-1-1 1,-6 5-822,-3 4 0,3 8 0,2 5 1,2 3-741,2 1 0,6 5 0,3 0 0,3-2-44,1-1 0,1-3 0,-1-2 1,2-3-3,3-1 0,-8-1 0,3-5 672,-1 0 1,-6-2 1719,-1-2 1,-4-3-248,-1-7 0,0 5 1,-1 2-980,-4 1 1,5 2-810,0 4 1,2 5-1,6 3 1,1 1-51,-1 0 1,4-2-1,-4 3 1,4-2-1528,2-2 0,-5 3 0,-1-5-354,3-1 2863,1-1-277,-5-2-1003,-1 0 1,-6 1 585,0 3 0,6 4 0,1 5 0</inkml:trace>
  <inkml:trace contextRef="#ctx0" brushRef="#br0">21622 17085 7958,'-18'-17'0,"0"8"329,2 12 0,-4 17 1,3 9-1,0 2-393,3 1 0,-3 5 0,1-1 1,3 2-163,1 2 0,-2 0 0,10-1 1,1-4-393,2-4 0,6-4 618,4-5 0,15-2 0,4-7 0</inkml:trace>
  <inkml:trace contextRef="#ctx0" brushRef="#br0">21968 17139 7949,'-19'-42'405,"0"1"1,-4 14-1,6 6-340,2 5 1,3 7 0,2 2 0,1 1-186,-2 3 1,-1 1 0,-1 2 518,0 0 0,-1 6 0,1 6 1,1 7-380,3 8 0,-1 15 1,6 2-1,1 6-378,1 4 0,2 3 0,0 0 1,0-4-1366,0-3 1723,6-13 0,7 2 0,8-12 0</inkml:trace>
  <inkml:trace contextRef="#ctx0" brushRef="#br0">22221 17072 9261,'-29'-38'1195,"2"2"0,-6 20 1,8 22-1,-1 22-1556,-4 16 1,-4 13-1,1 2 1,1 0 40,-1 0 0,-1 3 0,6-4 0,4-2-413,4-1 1,8-1 732,7-1 0,16 0 0,3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4239 5464 10925,'-12'-1'-293,"3"-4"0,2 2 117,2-6 0,4 5 1,-2-3 239,6 1 1,4 1 0,7 4-1,-1-2-48,0-2 1,1-1 0,0 3-1,3-1 201,1 1 1,-1-3-1,-2 2 1,1 1 124,2 1 1,1 2-1,-2 0 1,2 0-69,2 0 1,-1 2 0,4 2 0,-2 4-110,2-1 1,6 0-1,4-4 1,1 2-27,2-2 0,9-2 0,-4-1 0,2 0 67,2 0 1,3 0-1,-3 0 1,1 0 185,4 0 0,-4-4 0,2-1 0,0 2-261,-2 2 1,-1 1 0,-4 0 0,0 0-116,3 0 0,-1 0 0,-4 0 1,0 0 46,0 0 0,3 0 0,0 0 0,-1 0-38,1 0 0,4 0 1,-1 0-1,0 0 474,0 0-456,4 0 1,-7 0 0,3 0-5,-4 0 1,3 0 0,-6 0 0,-1 0 85,1 0 1,2 0-1,-5 0-98,2 0-20,-3 0 1,3 0 0,-2 0-1,1 1-167,-2 4 1,2-4 0,-4 5 0,-1 0 129,1 3 1,3-2 0,-4 2-1,1 0 58,-1-1 1,4 3 0,-4-3 0,2 1 53,3 0 1,1-6-1,-1 1 1,-3-1 97,-2 1 1,5-2 0,-1 2-1,1-2-35,-2-2 1,8 0-1,-3 0 1,2 0-167,-1 0 1,-1 0-1,0 1 1,0 2 18,0 2 0,0 1 0,2-3 1,-1 1 10,-1-1 1,8 3 0,-9-2 0,4-1 40,3-1 1,-4-2 0,4 0 0,-2 0 55,1 0 0,3 0 0,-2 0 0,0 0-38,0 0 1,3 0 0,-3-2 0,0-1-40,0-1 1,3-1-1,-3 5 1,0 0-12,-1 0 0,0 0 1,-4 2-1,2 1-44,2 1 0,5 1 1,-1-4-1,1 2-31,-1 2 0,2-1 1,-5-4-1,-1 0 51,1 0 1,3 0 0,-3 0 0,0 0 1,0 0 0,3 0 0,-3 0 0,0 0 50,0 0 1,-2 0 0,-4 2 0,0 1-50,0 1 0,0 5 0,0-3 0,0 0 8,0 0 1,4 3 0,1-5 0,-2-1-1,-2-2 1,4-1-1,1 0 1,0 0 92,-1 0 0,4 0 1,-3 0-1,0 0-6,0 0 1,3-4 0,-5 0 0,-2 1-100,-5 1 1,0 2-1,-6 0 1,-1 0-172,-2 0 1,-2 0 0,1 2 0,0 1 58,-1 1 0,1 5 0,1-5 0,2-1 86,1-1 1,4-2 0,-2 0-1,0 0 150,-1 0 1,5 0 0,-1-2 0,2-2-3,2-5 1,-1 2 0,-2-1 0,-3 1 98,-2-1 1,1 5 0,-3-1 0,1 2-400,-2 2 0,0 0 0,-3 0 0,1 2-171,0 2 0,-1-1 0,2 5 0,2-2 315,1-3 0,5 3 0,-2-2 1,1-1 74,2-2 1,9-1 0,-6 0-1,2 0 229,-1 0 1,-1 0 0,0 0 0,0 0 13,0 0 1,0-1 0,0-2 0,-1-1-275,-4 1 0,2 1 0,-4 2 0,-1 0-99,1 0 1,-2 5-1,-4-1 1,-1 0 2,1 2 1,0-4 0,1 4 0,1-2 54,3 1 0,-1-1 1,-3-2-1,3 0 113,4 3 0,-1-1 0,2-4 0,1 0 8,2 0 0,1 0 1,-2 0-1,-1-1-84,-1-4 0,-2 4 1,3-3-1,-3 2 10,-2 2 0,4-4 1,-3-1-1,-1 2-91,1 2 1,-2 1-1,-5 1 1,1 2 11,0 2 0,4 3 0,1-3 0,1-2 103,0-2 0,4 4 1,-2-1-1,4-1 3,1-1 1,0-7 0,0-1 0,0 0 49,0 0 0,0-2 0,0 2 0,0 0-70,0 0 0,-2-3 0,-1 5 1,-1 1-60,1 1 0,-3 2 0,0 0 1,0 0-42,0 0 0,2 0 0,2 0 0,-1 2 68,-1 2 0,2-3 0,5 4 0,-1-4 33,1-1 0,4 0 1,-3 0-1,1 0 207,1 0 0,-5-1 0,5-2 0,-1-1-160,-1 1 1,0-3 0,-2 0 0,-1 0-128,-1 0 0,6 1 0,-9 5 0,-1 0-35,-2 0 0,1-4 1,-2 0-1,0 1 36,-1 1 0,4 2 0,-4 0 0,1 0 36,-1 0 1,6-4 0,-1-2 0,3 0-72,0 0 1,7-4-1,-7 1 1,1-3-32,1-2 1,1 6 0,0-1-1,-3-2 46,-2-1 1,8-1 0,-6 0 0,0-1 75,-3 1 0,0 1 0,-4 2 1,-1 1 26,1-1 0,3 2 0,-5-1 1,-2 1 46,-1 0 1,3-2-1,1 4 1,-3-2-93,-1-2 1,-1-2 0,0-1-1,-1 0-88,1-1 1,-2 1 0,-1 0-1,-3-1-6,-2 1 0,5 0 0,-2 1 0,1 1 1,0 2 1,0 2 0,-3-3 0,-1 2 21,0 2 0,3-2 0,-4 3 0,-2 1 32,-1-2 1,-1 3-8,-1-6 1,-1 0-1,-3-4-69,-5-1 1,-4 1 0,-3 0-1,-3-1 129,-1 1 0,2-5 0,-4-1 1,1 0-84,0-1 1,-4 3 0,3 3 0,-2 1-90,-3 0 1,1-1-1,-2 1 1,-1 0 139,-2-1 1,-10 6 0,-2-1 0,-5 0 36,-7 1 1,-5-3 0,1 3 0,0-1 28,0 0 1,3 2-1,6-3 1,3 1 133,1-2 1,2 4 0,3-2 0,-1-1 77,-2-2 1,-5 0 0,5 2 0,1 1-39,2-2 0,-3 0 0,-2-3 1,1 2-5,-1 3 0,-4-1 0,0 4 0,-4 0-193,-4 0 1,-5-3-1,0 5 1,-7 0-132,-5-2 0,-3 4 0,-2-2 0,4 1 184,5-2 0,-3 4 1,11-4-1,-1 4 20,0 1 0,3 0 0,1 0 0,1-2-3,3-2 1,-3 3 0,0-4-1,0 4 52,0 1 0,-3-5 0,2 1 1,-3 1-67,-5 1 0,-2 1 0,3-2 0,-3-2-164,0 2 0,-7 2 0,2 1 0,-3 0-101,-2 0 1,-3 4 0,1 1 0,2-1 168,2 2 1,-2-4-1,6 2 1,-1-2 45,-1-2 0,-4 0 1,8 0-1,-1 0 187,1 0 0,-3 0 0,3 0 0,0 0 77,-1 0 0,3-5 0,0-1 1,-1 0-159,1 0 0,-13 2 0,11 2 1,-3-1-267,-4-1 1,-2 0 0,-3 5 0,-1 2 101,33-1 0,-1 0 1,0 2-1,0-2 0,2 0 1,1-1-1,-34 4-197,2-2 0,3-2 1,1-1-1,2 0 325,6 0 0,-3 0 0,1 0 0,0 0 104,0 0 1,1 0 0,3 0 0,-1 0-26,-2 0 0,-6-4 0,2-2 0,-2 0 59,2 0 1,-7 2 0,-1 4 0,-6 0-267,36-1 0,-1 2 0,-1 0 0,1 2 0,1 0 1,0 0-1,1 0 0,0 1-138,1 1 0,0 1 1,-2-1-1,0 2 0,1-1 1,0 1-1,-3-1 1,1 0 88,-1-2 0,1 1 0,1 1 0,0-1 0,0-1 0,1 0 1,0 0-1,0 1 96,-2 0 0,0-1 1,0-3-1,-1 1 0,3 0 1,0 0-1,-37 0 169,5-2 1,-3 0 0,0 0 0,-1-2-45,37 0 0,0 0 0,-32 0 0,-2-2 0,-1 1 69,35 0 1,1 1-1,-34 1 1,1-4-1,5 4-82,1 1 0,-3 1 1,10 2-1,0 2-223,3-2 1,2 0 0,1 0-1,3 1 134,-3-1 0,1-1 1,-1-2-1,4-2-32,1-2 0,-3 1 1,3-6-1,0 0 99,1 1 1,0-3 0,5 2-1,0-2 80,0 3 0,-3-4 1,0 3-1,3-2-107,2 3 1,-4-4 0,7 4 0,-2-1 38,1 1 0,-1 5 0,5-2 1,-1 4-108,0 1 1,-4 0-1,3 0 1,-1 0-48,-1 0 0,2 0 0,-3 0 0,2 0 68,-3 0 1,0-2 0,-2-1-1,0-1-11,0 1 0,-4 0 1,-1 0-1,2-3 119,2-1 0,-2 2 0,0-4 0,1 0 17,-1 2 0,0-5 0,3 5 0,0-2-3,0 0 1,-4 6-1,0-2 1,1 3-69,1-3 1,-2 4 0,-2-4 0,-2 5-176,-2 5 1,-2-2 0,-3 5-1,-1 1 47,-2-1 0,-4 2 0,3-4 0,0 1 35,-1 4 1,-5-4 0,3 1 121,-2-2 51,10 4 1,-10-9-1,12 4 1,2-4 101,-1-1 1,-8 2 0,6 1-1,-2 1-126,0-1 0,-1 3 1,0-1-1,-1-1 55,-3 2 0,-1 0 0,-1 4 0,1-1-132,-4 1 0,-8 2 1,2 3-1,1 1-140,2 2 1,3 4 0,3-2-1,3-1-42,-1 0 1,12 3 0,-1-2-1,6-1-12,3 0 1,4 0 0,2-2 0,2 2 99,2 2 0,2-5 1,3 3-1,2-1-224,6 0 0,2 5 0,3 0 0,2 2-317,1 1 0,6 3 1,-2 2-1,5 6-224,5 6 0,7-2 0,7 5 0,3 0-16,6 3 0,5 1 0,8 2 647,4 1 1,2-2 0,-20-22 0,-1 1-1</inkml:trace>
  <inkml:trace contextRef="#ctx0" brushRef="#br0">8331 6597 32088,'0'-13'-4916,"0"-1"1,0 5 4119,0 1 0,2 5 1,2-2 1894,5 4 0,3 1 0,1 1 0,2 2-424,3 2 1,-3 0-1,3-2 1,-2 2-27,2-2 0,-2 3 1,5-2-1,-1 1-31,1 1 0,-3-3 0,4 4 1,0-1-437,-1-3 0,4 0 0,-1 0 1,4 1-183,3-1 0,5-1 0,-4-2 0,2-2 0,3-2 0,-3 1 0,2-5 0,0 1 0,-2 0 0,3 4 0,-5-2 0,1 4 0,-1 1 0,-1 0 0,-4 0 0,-2 0 0,-2 0 0,2 6 0,-3 2 0,3 4 0,2 2 0,-1-3 0,3 0 0,0-2 0,2 1 0,5-4 0,-4-2 0,1-2 0,0-2 0,2 0 0,-1 0 0,2-2 0,1-2 0,7 1 0,-7-6 0,-1 0 0,-2 2 0,1-4 0,-2 7 0,0 1 0,-1 2 0,-1 1 0,-3 0 0,2 0 0,1 0 0,0 4 0,-3 2 0,3 0 0,5 0 0,-3 3 0,-1-5 0,1-1 0,2-1 0,2-2 0,0 0 0,-3 0 0,-1 0 0,3-5 0,-5-1 0,-2-1 0,-1-4 0,-1 6 0,0-1 0,-1 1 0,1 1 0,-5-5 0,-1 4 0,-2 2 0,-2 2 0,-3 1 0,0 0 0,-1 1 0,0 4 0,-1 7 0,-3 7-502,-4 2 1,2-5 0,0 3-1</inkml:trace>
  <inkml:trace contextRef="#ctx0" brushRef="#br0">11917 6704 27688,'8'-6'-3048,"-4"4"1,-8-2 1080,-5 2 2224,-3 2 0,-7-6 1,-2-1-1</inkml:trace>
  <inkml:trace contextRef="#ctx0" brushRef="#br0">11837 6584 20844,'-15'7'0,"-1"-1"-14,-2 0 0,1-5 1,3 4 509,1-4 0,0-1 1,-1 0 56,1 0 0,0 0 0,1-1 680,3-4 0,-2 2 1091,7-5-2346,0 5 0,5-2 0,3 8 134,5 2 1,5 5-1,3-3 1,6 2 371,2 0 0,13-2 1,7 2-1,7-3-58,5 0 0,4-4 0,7 2 1,3-2-427,5-2 0,-36 0 0,0 0 0,1-1 0,1 0 0,0 0 0,0-1 0,0 1 0,-1-2 0,2-4 0,0-1 0,0 1 0,0 1 0,0-2 0,0 1 0,0 0 0,0-1 0,1-1 0,-1 0 0,-2 0 0,0 0 0,-2 1 0,0-1 0,1-1 0,-1 0 0,32-4 0,-5-4 0,-8 3 0,-7 2 0,-4 5 0,-10 4 0,-7 2 0,-4 2 0,-11 0 0,-3 2 0,-5 2-731,-4 5 0,-3 4 1,-4 5-1,-5 4-1561,-3 4 0,-7 0 1,-5 2 2291,-5 4 0,-6-4 0,-5 4 0</inkml:trace>
  <inkml:trace contextRef="#ctx0" brushRef="#br0">6345 8396 29246,'-1'-12'3,"-4"3"1,-2 14-1,-7 10 1,1 2-1468,0 3 1,5-7-1,4-4-95,3 1 0,2-4 0,2-3 1837,1-6 1,7-3-1,-4-4 1,2 1 73,0-1 1,-2 2 0,4 1-1,-4-1 551,-1 1 0,4 4-311,-1-1 0,3 2 0,1 2-855,1 0 0,-1 0 0,0 0 1,1 2 309,-1 2 1,0-2-1,2 2 1,2-3 734,0-1 0,3-1 0,-3-2 0,4-1 7,0 1 1,3-3 0,-5 1 0,0 2-530,0 2 1,4 1 0,-4 0 0,0 1-261,0 4 0,-1-2 0,-3 6 0,1 1 0,2 2 0,1 1 0,-3 0 0,2-1 0,-1-3 0,2 2 0,-1-6 0,-1 1 0,3 0 0,-6-1 0,6-5 0,-3 0 0,1 0 0,1 0 0,-2 0 0,1 0 0,-2 0 0,3 0 0,-1 0 0,-2 0 0,-1 0 0,-2 1 0,1 2 0,-1 2 0,0-2 0,5 4 0,1 0 0,2 1 0,-5 2 0,2-4 0,-3 0 0,-2 0 0,5-2 0,0-4 0,0 0 0,1 0 0,-3 0 0,5 0 0,-2 0 0,-3 0 0,4 0 0,-1 0 0,0 2 0,0 2 0,1-2 0,-4 4 0,2-2 0,-2 1 0,3 3 0,-1-2 0,-2 0 0,-1 0 0,3 0 0,0-3 0,-2 2 0,-1-2 0,-2-2 0,2-1 0,1 0 0,2 0 0,0-1 0,-5-2 0,2-2 0,3 2 0,-3 0 0,2 0 0,-2-1 0,-2 1 0,1 1 0,-1 2 0,0 0 0,1 0 0,4 0 0,-1 0 0,0 0 0,-3 0 0,1 5 0,2-1 0,0-1 0,0-1 0,2-2 0,0 0 0,2 0 0,3 0 0,-5-2 0,0-2 0,0-4 0,3 1 0,-1-3 0,0 4 0,-2 0 0,-2 0 0,2 1 0,-1 4 0,-2-2 0,-1-2 0,2 1 0,1 4 0,-2 0 0,-1 0 0,-1 0 0,0 0 0,3 0 0,1 0 0,4-1 0,-3-2 0,0-2 0,0 2 0,4-3 0,-3 0 0,3 0 0,0 0 0,1-2 0,-8 3 0,4 2 0,0 2 0,-2-1 0,3-1 0,-2-1 0,-3 1 0,4 1 0,-1 2 0,0 0 0,0 0 0,-1 0 0,-3 0 0,1 0 0,2 0 0,4 0 0,-2 0 0,-1 0 0,0 0 0,0 0 0,-2-1 0,0-2 0,0-1 0,2-7 0,-1 2 0,-2-1 0,-1 1 0,1-3 0,0 5 0,-1-2 0,1 0 0,-4 5 0,-3-5 0,2 0 0,0 1 0,-2-2 0,0 4 0,0-1 0,-2-4 0,4 4 0,-5-2 0,0-1-17,0-2 1,-2-3 0,-4-1-321,0-2 0,0 0 0,0 5 0,0-2-74,0-3 0,0 3 1,0-2-1,0 2 43,0 2 0,-1-4 0,-2 2 0,-2 4-36,2-1 0,-3 0 1,2-1-1,1-1-162,1 1 1,-4 0 0,-1-1 429,0 1 0,-5 0 1,3-1 118,-3 1 1,-1 0 0,-1-1 178,1 1 0,0 4 1,-1 0 58,1-1 1,0-2-1,-1 0 1,1 2 22,0 1 1,4 2 0,0-4 0,-1 2 55,-2-1 0,-6 0 1,0-1-1,2 2 124,1-1 0,-3 3 0,1-1 773,0 2-980,3-4 1,-4 8-1,-2-4 1,1 2-6,0 0 0,1-5 1,5 3 156,0-2-274,-1 5 0,1-4 0,0 4 1,-1-1-96,1 1 0,4-3 0,0 1 0,-1 1 0,-2-2 0,3 3 0,0-4 0,-1 1 0,-2 3 0,-1 1 0,-2 2 0,-2 0 0,0 0 0,-7 0 0,0 0 0,-4 0 0,-3 0 0,-2 2 0,4 1 0,-2 3-217,1 1 1,3-4 0,4 1 0,2-1 312,2 2 1,0-4 0,2 4 0,-1-4 62,2-1 0,1 0 1,2-1-160,0-4 0,-1-1 0,1-4 0,0 3 0,-1 1 0,1 1 0,0 4 0,-2-2 0,-3-2 0,-1 1 0,-6 4 0,1 0 0,0 0 0,-7 0 0,7 0 0,2 0 0,2 0 0,-3 0 0,6 0 0,0 0 0,2 0 0,2 0 0,0 0 0,-1-2 0,1-2 0,0 1 0,-1-4 0,1-1 0,0 1 0,-1-1 0,1-2 0,0 1 0,-1-1 0,-3 2 0,-3 1 0,0-1 0,-4 1 0,-1 4 0,-3-1 0,-2 2 0,-1 2 0,0 0 0,4 0 0,1 2 0,-1 2 0,5-2 0,1 2 0,2-2 0,2-2 0,-2 0 0,1 0 0,1 0 0,-3 0 0,6 0 0,-6 0 0,2 0 0,1 0 0,-3 0 0,4 0 0,-3 0 0,-2 0 0,-1 0 0,-5 0 0,1 0 0,-1 0 0,0 1 0,1 2 0,-1 3 0,0 1 0,-2 1 0,1 2 0,2-3-23,1-1 0,2 5 0,-1-4 1,3 1-10,2-4 0,-3 2 0,4 0 0,0 0-70,-1 0 1,4 0 0,-4-3-1,1 1 233,0-1 1,-5 3-1,0 0 1,-2 1-244,-2 4 1,2-4 0,2 2 0,0 0-204,0-2 1,-1 5 0,0-3-1,4 1 34,0-1 1,-2 3 0,3-5 0,0 2 266,-1 0 1,1-1-1,3 0 1,-2-2 225,2 0 1,1-3 0,0 5 0,-1-2 120,-2-3 1,0 2 0,3 1 0,-1 2-445,-2 2 0,-4 2 0,3 1 0,0 1-395,-1-1 1,1 5 0,3 1-677,-2 2 903,0 1 1,2 3 0,1-1-1,3-3-42,0-2 1,7 3 0,0-4 72,4-2 1,1-1 0,0-2 151,0 1 0,4-6 1,2 1-1,1 0-94,4-1 1,1 3 0,2-2 0,4 3-234,4 2 0,5-1 0,3 0 0,1 0 66,-2 1 1,4-1 0,-2 0 0,-1 1-274,-2-1 0,3-4 1,0 0-1,-1 0 9,-2-2 0,-2 4 0,0-6 0,-3 3-661,0 2 1435,-7 8 1,9 3 0,-4 5 0</inkml:trace>
  <inkml:trace contextRef="#ctx0" brushRef="#br0">10024 8343 13017,'-6'-14'-3801,"3"3"3565,-5 2 0,3 1 0,-4 5 490,-1-1 1,-1-2 0,1 3 0,1-1 207,-1 1 0,2 1 0,1 1 0,0-2 331,-1-2 0,4-1 275,-5 2-891,6 2 1,-2-3 0,10 5 167,4 0 0,3 0 1,1 0-1,2 0 98,3 0 0,1 0 1,6 1-1,0 2-22,3 1 0,3 1 1,2-4-1,4 2-35,2 2 0,9-1 0,-3-4 0,4 0 29,0 0 0,7 0 0,-3 0 0,2-1-128,0-4 1,-3 4 0,-2-4 0,-3 4-119,-1 1 1,3 0-1,-1 0 1,2 1-185,5 4 0,4-4 0,-3 5 1,-1-1 230,1-1 1,1 5-1,-3-5 1,3-1 46,0-1 0,1-2 0,-4 0 1,-3-2 133,-2-2 0,0 2 0,-7-2 0,-4 2-314,1 2 1,-7-4-1,-1 0 1,-3 1-69,-1 1 1,0 2-1,-1 0 1,0-1-769,-4-4 0,2 4 0,-5-4 0,2 4-702,2 1 1154,2 6 0,-2-3 0,-3 6-222,0 1 1,3 2 0,0 1 0,0 0-697,-1 1 1,4 4 1076,-4-1 1,3 7-1,2-3 1</inkml:trace>
  <inkml:trace contextRef="#ctx0" brushRef="#br0">14143 8303 32417,'-6'-8'-1707,"3"2"0,-4 8 0,0 2 292,-1 5 1,4-1 0,-5 1 291,-2 1 2019,6-4-355,-1 0 1,7-11 0,4 1-23,3 1 1,9 7 0,2 7 0,0 4-339,1 2 1,9 1 0,2-5 0,8 1-44,5-1 1,8-4-1,9-2 1,4-1 176,7-3 1,-33-4-1,0-2 1,1-2 0,1-1-1,0-1 1,1 0-82,0-2 1,0 0 0,3-3 0,-1 0 0,-1 1-1,0 0 1,1-1 0,-1 0-127,3 1 1,-1 0-1,0-1 1,0 0 0,1 3-1,0 1 1,-1-1 0,0 1-109,1 0 0,-1 2 0,-1 1 0,1 2 0,-5 1 0,0 0 0,-1 1 0,0 0 0,37 1 0,-4 0 0,-5 2 0,-1 2 0,1 5 0,-6 1 0,-2 1 0,-3-4 0,-2-1 0,2-2 0,-7-4 0,1 0 0,-1 0 0,1-1 0,-4-3 0,0-5 0,0-3 0,-1-1 0,-5-1 0,-2 1-244,-2 0 0,-4 1 0,-5 3 0,0 4-279,-1 4 0,-1 2 523,-2 4 0,-3-5 0,-2 9 0,3 3 0</inkml:trace>
  <inkml:trace contextRef="#ctx0" brushRef="#br0">6585 11421 8535,'0'-20'580,"2"2"-812,2 9 1,5 5-1,7 7 1,2 2 70,-2 3 1,5 1 0,1 4-1,3-1 198,2-3 1,9 3 0,2-5 0,4 0 115,5-2 0,-1-4 0,3-1 0,3 0 146,4 0 0,3 0 1,5 0-1,-2-1 71,2-4 1,5 4 0,4-3 0,-1 4-269,1 4 0,-35-3 0,0 1 1,-1 1-1,1 1 0,2 0 1,0-2-103,3 0 1,0-1 0,3 0-1,0 0 1,-3-1 0,0 0-1,0 0 1,0 0 66,-1 0 1,2 0 0,2 0 0,1 0 0,-1 0 0,0 0 0,0 0 0,0 0-91,-1 0 1,1 0 0,1-1 0,0 0-1,-3 0 1,-1-1 0,1 0 0,-1 0-5,0 0 0,0 1 1,6 0-1,0 0 0,-4 1 1,0 0-1,3 0 0,1 0 16,0 1 0,1-2 0,-1 0 0,0-2 0,-2 0 1,1 0-1,0 0 0,0 0 40,1 0 1,0 0 0,2-2 0,0 0-1,-1 1 1,0 0 0,1 0 0,-1-1 68,0 1 0,-1 0 0,4 0 0,-2 0 1,-5-1-1,0 0 0,0 1 0,0 0-28,0 1 0,0 1 0,0-1 0,1 1 0,-4 2 0,0 0 1,0 0-1,0 0-70,0 0 1,0 0 0,-2 0 0,1 0 0,-2 0 0,0 0 0,-1 0 0,0 0-72,-1 0 0,1 0 0,6 0 1,-1 0-1,30 0 0,2-1 3,-4-4 1,-34 4-1,0-1 1,36-7 0,-5-1 195,-2-2 0,3-1 0,-8-2 0,-3-1-76,-1-2 1,5-6 0,-11 2 0,-3-2 198,-7 2 1,-4-3-1,-5 3 1,-1-3-270,1-2 1,-3-4 0,-8-2 0,-6 1-149,-6-1 0,1 0 0,-7 4 0,-2-2 80,-5 1 0,-5-2 1,-8-1-1,-5 0 2,-5 1 0,-5-4 1,-1 5-1,-3 2 78,-4 0 0,-5-2 0,-2-1 0,-1-1 17,-4 1 0,-1 1 0,-2 4 1,-3 0-100,0 1 1,-12 3-1,3 3 1,-4 0-56,-2 4 0,-2 1 0,34 8 1,0 1-1,0-1 0,0 1 51,0-1 0,0 0 1,-3 1-1,0 0 1,-2 2-1,-1 0 1,0 0-1,-1 2 71,1-2 1,-1 2-1,-3 1 1,1 0-1,3-1 1,1 0-1,1 1 1,-1 0 56,2 1 0,-1 0 0,-1-2 1,0 0-1,0 0 0,1-1 0,-3 2 1,0-1 40,-1 2 1,-1-1-1,1 1 1,1 0-1,-3 0 1,-1 0-1,0 0 1,-2 0-88,-2 0 0,-1 0 0,1 0 0,-1 0 1,0 1-1,0-1 0,1 2 0,0-1 50,2 1 0,-1 1 1,-1 2-1,1 0 0,3 0 1,1-1-1,-2 2 0,0 0-50,-1 0 0,0 1 1,1 2-1,0 0 1,-4 1-1,0-1 1,0 1-1,0 0-9,1-1 0,-1 1 0,-1 1 0,0 0 0,3-2 0,0 0 0,3 0 0,0 0 103,3 0 0,0 1 0,-2-3 0,1 1 1,3 1-1,1 1 0,1-1 0,-1 0 48,2-1 1,-1 1 0,-1 2 0,1 1-1,0-3 1,1 1 0,-2 0 0,1 1-39,-1 0 0,-1 1 1,0 1-1,-1-1 0,5 2 1,0 1-1,1-1 0,0 1 5,3 0 1,-1 1 0,-2 2-1,1 1 1,0 0 0,1 1-1,-1 2 1,0 0-162,-1 2 1,-1 1 0,1 4 0,1 1 0,1-2 0,1-1 0,1 2 0,1 0-67,2 0 1,0 1 0,2 1 0,0 0 0,6-1 0,1 0 0,-23 27 40,8-2 1,3 4 0,12-8 0,7-2-124,6-2 1,11-4 0,2-8 0,13-4 173,11-2 0,19-9 1,16-2-302,8-3 300,-29-11 0,2-1 0,6 1 1,2-2-1,5-1 0,0-2 1,2 1-1,1-1-401,1-1 0,2-1 0,7-2 0,1-2 0,-1-2 1,1-1 437,-19 3 0,2 0 0,0 1 0,-1-1 0,1 2 0,0-1 0,5-1 0,1-1 0</inkml:trace>
  <inkml:trace contextRef="#ctx0" brushRef="#br0">11464 10582 13302,'-9'-6'-538,"0"-3"0,6-3 771,-1-1 1,4 5 65,4 4 1,10-2-1,9 2 1,7-1-207,5-1 0,11 3 0,9-6 0,9-1-60,5-2 0,-26 5 1,2 1-1,-1-1 1,1 0-1,2 0 1,0 0-16,3-2 1,0 0-1,-3 2 1,0-1 0,4-1-1,-1-1 1,1 1-1,0 0-55,2 0 0,1 0 0,3 0 0,2 1 1,-1 0-1,1 1 0,0-1 0,0-1 99,-2 1 0,2-1 1,8-1-1,0 2 0,-3 1 1,0 1-1,1-1 1,2 0-77,-1 0 1,1 1-1,2 0 1,0 0-1,-3 1 1,-1 1-1,1 2 1,0 0 127,0 1 0,0 0 1,4-1-1,-1 0 0,-1 0 1,-1-1-1,1 2 1,0-1-68,-1 2 1,1-1 0,5 0 0,1 0 0,-4 0 0,0 0-1,1-2 1,1 1-148,2 0 0,1 1 0,1 0 0,-1-1 0,0 1 0,0-1 0,0 0 0,0 0 8,-2 0 1,0 1 0,-21 0-1,1 0 1,-1 0 0,20 0 0,0-1-1,2-1 1,1 0 68,-24 1 1,0-1 0,0 1 0,3-1 0,1 1 0,-1-1 0,-1 0 0,1-1 0,-1 1 0,0 0 0,-1 0 0,1 0 12,1 0 1,0-1 0,0 1 0,-1-1 0,0 0 0,1 0 0,-1-1 0,0 1 0,1-1 0,-1 1 0,-1-1 0,1 1 32,-1 0 1,1-1 0,-1 1 0,3-2 0,0 0-1,0 0 1,20-4 0,-1 1 0,-23 2 0,-1 1-1,0-1 108,24-2 0,-1-1 0,-22 4 1,0 0-1,-1 0 0,23-1 1,0 1-1,-3-1 0,-1 1-53,-2-1 0,1 0 1,-2 1-1,-1-1 0,-2 1 1,-1 0-1,-1 1 0,1 0-183,-1 0 0,1 1 0,4 0 0,1 1 0,-6-2 1,-1-1-1,0 2 0,-1-1-61,-1 0 0,-1 0 1,2 1-1,-1 1 1,-2-2-1,0 1 1,-4-1-1,-1 1 48,-1 0 0,-1 0 1,4-1-1,-2-1 1,-4 1-1,-1 1 1,1-2-1,0 1 129,-2 1 1,0-1-1,3-1 1,-1 1-1,-2 1 1,-1 0 0,-1 0-1,0-1 7,-2 0 1,1 1 0,-1 3-1,1-1 1,-2 0 0,0-1-1,34-2-33,-5 1 0,-4-1 0,-2 5 0,-7 0 70,-6 0 1,-1 2 0,-7 1 0,-7 3-585,-5 1 529,-1 2 0,-12 6 0,5 2 0,0 4 0</inkml:trace>
  <inkml:trace contextRef="#ctx0" brushRef="#br0">22995 9222 8767,'1'-17'0,"3"-1"790,5 2 0,-1 7 0,-1 6-528,-1 6 0,-1 9 0,-5 8 0,0 2-58,0 2 1,0 9 0,0-7 0,0 3-22,0-1 1,-5 0 0,1 3 0,-1 3 447,-1 0 0,3 5 0,-4-4 0,-1 4-423,1 1 1,3-6-1,-4-3 1,2-3-392,3-2 0,2-5 0,1-3 0,0-3-578,0-2 677,0-5 1,-2-8-1,-1-11 1,-3-4 10,-1-2 0,-2-6 1,-4 4-1,0 0 378,-1 0 0,2 1 0,2 5 0,1 1 952,-1 3 1,2-2-739,-1 7 0,2 5 0,-2 8 0,5 3-512,2 2 0,2 0 1,0 3-1,0 2-230,0 2 1,5 1 0,1 4-1,0 0-201,-1-4 0,6 3 0,-2-4 0,3-1-425,1-2 0,0 0 0,2-3 0,3-3-481,4 0 0,3-7 1459,2 0 1,5 2-1,2 1 1</inkml:trace>
  <inkml:trace contextRef="#ctx0" brushRef="#br0">23368 9795 16432,'0'-40'-820,"0"3"0,0 6 0,0 9 2470,0 6-1615,0 8 0,0 8 0,0 9 59,0 3 0,0 2 1,0-1-1,0 0-94,0 1 0,0-1 1,0 0-1,0 0-461,0 1 1,4-1-1,2-1 1,0-2 175,0-1 1,4-6-1,-1 2 375,3-4 0,-3-2 0,0-4 0,0-4 60,-2-3 1,1 1 0,-5 0 0,1 2 2190,-1-1 0,0 0-787,1 1 1,-1 4-1423,6 10 0,-6 2 0,3 6 0,-1 1-917,-1-1 1,2 0 0,-2 1 364,5-1 0,3-1 0,1-3 0,1-5-646,-1-2 1,6-2 0,4-2 0,2-2 986,1-5 0,7-15 0,1-4 0</inkml:trace>
  <inkml:trace contextRef="#ctx0" brushRef="#br0">23888 9369 13363,'-8'-10'0,"4"-4"2708,2-1-2184,2 1 1,5 17 0,1 7 0,0 6-465,0 4 0,-2 8 0,-4 0 1,0 4-989,0 5 1,0 6-1,0 2 1,-2-2 8,-2-2 0,-3 4 0,-5-1 909,3-1 1,-9-2 0,3-1-1</inkml:trace>
  <inkml:trace contextRef="#ctx0" brushRef="#br0">23834 9769 17077,'2'-25'-587,"2"-6"0,4 1 1,3 3-1,0 9 1147,-2 8 0,0 1 0,2 9-1002,-2 6 0,2 6 0,-7 4 0,1 4-891,1 0 0,-1 3 0,6 3 1272,-2 1 0,0-1 0,4 1 0</inkml:trace>
  <inkml:trace contextRef="#ctx0" brushRef="#br0">24101 9822 17980,'0'-27'-299,"0"1"1,0 5-1,0 3 1,1 4 3142,4 0-2259,-4 1 0,7 5-467,-4 4 1,-1 3 0,6 2-630,1 3 1,1-1 0,-1 6-82,-1 2 0,-2-4 1,4 0 492,-2-1 1,0 3 0,4-4-70,0-2 1,-4-2 0,0-1 0,1 0 902,2 0 0,2 5 1,-1 1-1,0-1-1080,1 1 0,5 11 0,2-1-1977,-1 3 2303,0 6 1,-7-4-1,0 6 1</inkml:trace>
  <inkml:trace contextRef="#ctx0" brushRef="#br0">23154 10275 15999,'8'-26'-451,"4"0"1,-5 4 936,1 4 1,2 8 162,-6 1 0,1 8 0,-5 2 0,-2 10-411,-2 5 1,1 12-1,-6 0 1,0 3 175,2 2 1,-4 8-1,5 1 1,1 2-352,-1 2 1,0-2 0,3-2-1,-2-1-60,2-1 1,2-3 0,2-11-1,2-3-193,2-1 1,-1-10-611,-4 2 1,0-11 462,0-3 1,-1-8 0,-4-8 0,-4-3 422,-3-2 0,-1-1 0,0-5 0,-1 2 558,1 3 0,1 2 1,2 7-1,1 1-83,-1 3 1,-1 2-1,1 4 1,1-1 137,-1 1 1,2 7-1,1 5-854,1 3 1,2 1-1,4 2 1,0 3-614,0 4 1,0-1 0,1 1-1,2 0 265,1-1 0,7 4 0,-2-3 0,3 2-744,1-2 1,5 2 0,1-6 1315,2-2 0,1-1 0,4-2 1</inkml:trace>
  <inkml:trace contextRef="#ctx0" brushRef="#br0">23301 10795 15792,'0'-27'-437,"0"1"1,5 5 0,0 3 1278,3 3 0,1 4 0,4 2 0,0 4-378,1 4 1,5 1 0,3 0 0,2 0-570,-2 0 0,6 1 1,-4 2-1,-2 2-113,-1-2 0,-3 2-341,-5 0 0,-7-1 1,-8-4 645,-9 0 0,-9 0 0,-6 0 0,-1 0 442,0 0 1,1 0 0,-1 0-1,2 0 400,3 0 1,-2 0 0,6 0 0,2 0-150,1 0 0,6 5 0,2 1 0,1 1-861,3 4 1,3 2 0,4 5 0,5 2-1005,3 1 1,7 3 0,5-5-1,4 0-1735,3 1 1,9 2 2814,-4-4 1,11-1 0,-5-3 0</inkml:trace>
  <inkml:trace contextRef="#ctx0" brushRef="#br0">23861 10675 8495,'-13'-40'1675,"5"19"0,4 12-954,2 14 0,2 8 0,0 4 0,0 2-387,0 1 0,0 1 1,0 4-1,0-1-327,0 0 1,2 7-1,1-7 1,1-2-393,-1-1 1,-1 1 0,-1-6-77,4-4 1,-4-6-14,3-11 1,-2-4 0,-2-8 0,0-6 289,0-2 0,-2-7 1,0-2-1,-3-2 627,2 1 0,2-1 1,1-2-1,1 2 575,4 5 0,-4 4 1,3 5-1,-2 4 2306,-2 3-3362,0 8 0,0 3 0,0 8 202,0 5 1,0 4 0,0 4 0,0 2-745,0 2 1,-4-1 0,-2 4 0,0-2-717,0 2 1,-3 0 0,3-1 0,-1-1-22,-4 2 0,4 0 0,-1 0 1317,2-2 0,2-6 0,4 3 0</inkml:trace>
  <inkml:trace contextRef="#ctx0" brushRef="#br0">24381 10542 8502,'7'-31'1935,"-2"0"0,-4 5-1296,-1 9 1,-1 9 0,-2 8-751,-2 8 1,1 3 0,2 3 0,-1 1 90,-1 2 0,-2 0 1,3 5-1,-3 0 51,-1-1 1,2 4 0,-4-4 0,-1-1 128,-2-2 0,3-3 0,-1-2 1,-3 1-50,-4-1 1,-5 0 0,3 1 0,-2-2-375,-3-4 1,-5 4 0,-4-4-1,1 1-1555,-1-1 1,-3 6 1817,5 4 0,-12-1 0,2-3 0</inkml:trace>
  <inkml:trace contextRef="#ctx0" brushRef="#br0">6412 13380 8517,'9'-5'0,"-2"-4"189,-1-3 1,4 0-1,-2 2 81,-1 1 0,5 6 0,-3-2 0,3 5-285,1 5 1,0-2 0,2 4-1,3-1-35,4-3 0,5-2 0,3-1 0,2 0 285,2 0 0,-3 0 1,6 0-1,2 0 29,-1 0 1,10-4 0,-7 0 0,4-1-65,1-1 1,-1 5 0,-2-4 0,3 4-251,2 1 1,2 0 0,6 1-1,2 2-25,-2 2 1,-1 4 0,-1-5 0,-1 0 55,0 2 0,-2-4 1,-4 2-1,-4-2 50,0-2 1,-2 0 0,-4 0 0,-3 0 107,-1 0 1,3 4 0,-4 1 0,1-2 93,-1-2 1,4 1-1,-4 1 1,2 1-208,4-1 1,-6 3-1,1 0 1,-2 0-6,0 0 1,0 3 0,-3-4 0,2 3 21,1 2 1,1 2-1,0 0 1,2-2-40,0-1 0,0-4 1,-3 2-1,3-1 87,0-3 1,3-2 0,-6-1-1,-1 0 28,-2 0 0,3 0 0,0 0 0,-1 0-32,-2 0 0,-1 2 0,-1 1 1,-1 1-117,-2-1 0,5 5 0,-5-1 1,1 2-71,1 0 0,0 0 0,2 4 0,0 0 93,-1 1 0,6-2 0,-1-2 0,-2-3 142,-1-1 0,4-1 1,0-5-1,1 0 147,-1 0 0,4 0 0,-4 0 0,1 0-197,0 0 0,-2 0 1,-3 0-1,1 0-90,3 0 1,-1 0-1,-3 1 1,1 2-43,3 2 0,-1 3 0,-5-2 0,1 0-102,0 0 0,-1 3 0,2-3 0,2 0 210,1 0 0,5-2 0,-5-2 1,-2 1 218,0 1 1,2 1 0,0-5 0,0 0-149,1 0 0,-2 0 1,4 0-1,0 0-187,0 0 1,-3-5 0,5 1-97,1 1 1,-3 1-1,0 2 1,0 0-1,-1 0-4,-1 0 0,-1 0 0,-2 0 0,0 0 150,2 0 1,0 5-1,-4-1 1,0-1 164,-1-1 0,1-2 0,0 0 0,-2-2 51,-3-2 0,6 2 0,-4-4 1,0 2-288,1-1 0,0-3 0,2 3 0,-2 1-135,-3-2 1,3 4 0,-3-4 0,2 2 138,-2-1 0,4 1 1,-4 3-1,3-2 82,2-2 0,-5-1 0,0 3 0,0-3 62,-1-1 1,3 2-1,-5-2 1,2 0 14,2-1 0,1 1 0,0-4 0,-4 3-148,0-3 1,2 1 0,-4 0 0,-2 1 37,-1-2 0,3 1 0,1 0 0,0 1-78,0-2 1,4 1 0,-6 0 0,0 1 55,-3-2 0,4 4 0,0-2 0,-2 0 75,-1 2 0,-6-5 0,0 4 0,0 0-27,-2-1 0,1 4 0,-5-4 1,1-1-97,-1-2 1,-2 3-1,-1 0 1,0-1 43,0-2 1,0-1-1,0 0 1,0-1-42,0 1 1,0 0-1,-1-2 127,-3-3 1,-2 3 0,-3-3-1,3 4 64,0 0 0,3 1 1,-6 1-1,0 2-130,2 1 1,-10 1-1,4-2 1,-3 1-84,-3-1 1,-2 2 0,-7 1-1,0 0-12,1-1 0,-6 4 1,10-4-1,-1 1 179,-1 0 1,1-1-1,0-2 1,2 1-45,-2-1 1,4-2-1,-3-2 1,1 1 226,1 0 0,-4-1 0,3 1 0,-3 0 111,-2-1 0,-4-3 1,-1-1-1,-3 2-377,-2 1 1,-7 6-1,-3 1 1,-1 3-356,4 2 0,-2 0 1,0 0-1,0-2 118,0 2 1,-3 2-1,3 1 1,0 0 180,1 0 1,-4 0-1,3 0 1,0-2 210,0-2 1,-3 1-1,5-5 1,1 1 4,1 0 1,-2 2 0,-2-4 0,-2-1 86,-2-2 0,0 3 1,-1 0-1,2 0-117,-1 2 0,-2-3 0,-1 5 0,1 2-260,3 2 0,-1-1 1,4-1-1,-1-1 7,-4 1 1,4 1-1,-1 2 1,3 0 107,2 0 0,-2 0 1,2 0-1,2 0 76,-2 0 0,1-4 0,5-2 0,2-1 189,-2-4 1,-2 0 0,1-3 0,1 1 89,1 0 0,5-1 0,-5 1 0,-1 0-132,-1-1 0,2 5 1,1 2-1,-2 1-235,-2 3 0,-1 0 0,0 0 1,0-1-326,0 1 0,-4 1 1,-1 2-1,2 0 155,2 0 1,-3 0 0,-2-1 0,1-2 256,4-2 1,-7-4 0,8 4 0,-1-1 84,-1 0 0,-2-3 1,-2 3-1,0 0-68,0 0 1,-3-3-1,2 5 1,-2 1-137,-1 1 0,-5 2 0,6 0 1,-3 2-112,-1 2 0,-5 2 0,-1 4 0,-2-1 73,-3 2 0,-4 5 0,-3 2 1,2-2 149,-1-1 0,-1 0 0,12 1 0,-1 2-35,1-2 0,-3-1 0,3 0 1,-1 1 319,1 2 1,1 1 0,4-1 0,-1 2-265,2 1 1,-4 9 0,8-4 0,-1 3-235,1-1 1,-1 3 0,5 0 0,2 0-213,2 2 1,7-5 0,3 3 0,4-3 52,5-1 0,7-2 1,8 0-1,1-1-144,3-1 0,7 6 0,7-7 0,5 3 67,6 2 1,9-5 0,8-2 0,7 0-109,7-4 1,11 0 0,2 1 530,-29-9 0,0 1 0,2 3 0,1 0 0,0-2 0,0 1 0</inkml:trace>
  <inkml:trace contextRef="#ctx0" brushRef="#br0">7945 15313 27860,'-17'-6'-2931,"3"-3"1169,2-3 1,6 5 1488,-3 2 1,5 4-1,-5 1 1629,-2 0 0,5-2-44,2-2-1574,2 3 1,4-1 0,2 8 0,7 1 621,5 4 1,5 1 0,7 1 0,3 0-115,5 1 0,4-6 1,4 0-1,5-2 151,3-3 1,3-2-1,1-1 1,2 0 292,-2 0 1,-1-1-1,-2-4 655,0-4-1298,1 3 1,-7-4-1,-3 4 1,-4 0-230,-4 0 0,-3 2 0,-7 4 0,1 0-12,0 0 1,-5 6 0,0 3-1,0 1-708,-1-1 0,4 1 0,-4-4 1,1 0-168,0 0 0,-1 0 0,3-3 1009,-2 1 0,-6 1 1,3-5-1</inkml:trace>
  <inkml:trace contextRef="#ctx0" brushRef="#br0">10877 7437 8590,'-7'-21'0,"3"3"0,2 3-346,2 2 0,-1 1 485,-4 3 0,2 3 0,-6 6 1017,-1 0 1,-2 0 0,-1 2 0,-1 1-490,1 1 0,0 1 0,-1-5 1,1-2-48,0-2 0,1 1 0,2-5 1,1 1-172,-2-1 0,1 0 0,0-6 0,1 2-205,-2 4 1,-1-3 0,-1 5 0,0 0 415,-1 0 1,1 2-1,-2 4 1,-1 0-201,-2 0 1,-4 0 0,3 1 0,-2 2-23,-3 2 1,1 1 0,-1-3 0,3 1-178,2-1 0,-3-1 0,4-2 1,2 0 145,1 0 0,2 0 0,-1 0 0,1 0-108,0 0 0,-1-5 1,1 1-1,0 1-9,-1 1 1,1 2 0,0 0 0,-2 2-477,-3 2 1,3 4 0,-3 3-1,2 0 528,-2-2 0,4 0 0,-4 4 1,3 0-343,2 1 0,-1-6 0,1 0 0,0-1 0,-1 1 0,1-4 0,0 4 0,1-1-62,3 0 1,-3-4 0,3 3-100,-3 0 1,-1 0 0,0 4 0,-1-1-212,1 2 1,-3 1 0,-1 2 0,3 3-148,-3 0 1,1 3 0,3-4 0,-1 3 104,1 2 0,1-5 0,2 3 0,2-1-35,2 0 0,1 0 0,2-5 502,-2 0 0,1 1 0,4-1-410,0 0 1,0-4 0,0 0 0,0 2-219,0 0 0,0 3 0,0 1 0,1 1-54,4 2 1,-4 4 0,5-3 0,-2 0 134,1 1 1,1 2 0,-2-3 0,4 0 281,-1 1 0,3-3 0,-4-3 0,2-3 600,2-2 1,2 3 0,1-4 205,1-1 1,-1 0 0,0-4 0,2 3-247,3 2 1,-3-4 0,4 4-1,-1-1-39,0 0 0,5 1 0,-1 2 0,2-1-53,-2 1 0,4 2 0,-4 2 0,3-1 38,2 0 0,1-4 0,3 0 0,3 0 321,0-2 1,0-1 0,-3-6 0,3 0 106,0 0 0,3 0 0,-4 0 0,1 0-194,3 0 1,-3 0-1,2 0 1,-1 0-431,-1 0 1,5 0 0,-5 2 0,1 2-472,1 5 1,-8-2-1,0 2 1,-6 0-170,-2-1 1,2 3 0,-4-2 0,-2 2 755,-1-2 0,4 2 0,3-2 1,5 3 162,4 1 1,-1-5 0,5-4 0,1-2-212,-2-2 1,3 0 0,-6 0 0,-2 0 0,0 0 1,-3 0 0,2 0 0,2 0-203,1 0 0,5 0 1,-5 0-1,0 1-367,2 4 1,-4-2 0,5 4 0,0 0 103,0 1 1,-4-5 0,3 1 366,-1-2 114,-4-2 0,5 0 0,-6 0 0,-1 0 109,1 0 1,-1 0 0,1 0 0,-2-2-196,-2-2 1,5 2-1,-5-2 1,1 2-318,1 2 1,-1 0 0,0 0 0,-2 0 39,2 0 1,1 0 0,1 0 0,0 2-187,-4 2 0,3-1 1,-4 5-1,1-2 344,0-3 0,-1 0 1,3 0-1,-4 1 317,0-1 1,3-2 0,-1-2-1,4-2-100,0-1 0,5-5 0,1 3 0,-3 0-331,-1 0 0,3-3 0,2 3 0,0 0 23,-1 0 1,5-4 0,-1 2 0,1 0-88,-2-1 0,7 4 0,-5-2 0,0-1 82,1 1 0,-4-2 1,0-4-1,-1 1 448,-3 3 1,2-3-1,-1 3 1,-1-3-211,-2-1 0,-3 0 0,-1 0 0,-2-1-215,2 1 1,-3 1 0,-1 2 0,0 1-136,-4-2 0,-1 1 0,-2 0 0,0 1-136,1-2 0,-1 4 0,0-2 1,1-1 337,-1-2 0,-1-1 0,-2-1 1,-1 1-43,2 0 0,-4-1 1,0 1-1,1 0-77,-1-1 0,-2 1 0,2-2 0,-1-1-62,-3-2 0,-2 0 1,-1 5-1,0 0-499,0-1 0,-1 1 1,-4 0-1,-2-1 131,0 1 1,-5 0 0,3-1 465,-3 1 0,-6 0 0,1-1 1,0 3 7,2 2 0,-2-3 0,-3 3 0,0-1 262,-4 1 1,-1-3-1,-2 4 1,-1 0-285,-3-1 1,-3 1 0,-8-2 0,-1 3-4,-1 1 0,-5 0 1,5 3-1,1-3 246,1-2 1,2 4 0,0-3 647,0 1-584,6-5 0,-3 10 0,5-5 0,-1 1 335,0 1 1,-2-6 0,4 2 0,0-1 201,-2 0 0,0 2 0,-5-3 0,-1 2-750,-2 2 0,-8 2 1,-1 4-213,-7 0 0,-5 1 0,-9 5 0,34 0 1,-1 0-1,-2 2 0,1 0-97,-1 1 1,0-1 0,1-1 0,0 1 0,1-2 0,0 1-1,-32 6-525,7 0 0,11-1 0,10-1 1,7-4 481,2-1 1,4-2 0,5-4-1,3 0 421,2 0 1,-5 0 0,4 0 0</inkml:trace>
  <inkml:trace contextRef="#ctx0" brushRef="#br0">6772 7730 24181,'0'-9'-7903,"0"0"5970,0 0 1236,0-4 284,0-1 509,0 1 1,0 4-505,0 0 342,0 6 1,-6-1 0,-3 7 146,-3 1 1,-1 1 0,-1-5 743,1 0 1,4 0 0,0 0 146,-1 0 0,-2 0 0,0-2-391,3-2 0,-3 2 1,4-2-1,-4 1-194,-2-1 0,1 2 0,0-2 0,-2 4-102,-3 4 0,3-1 0,-4 6 0,1 0 68,1-2 1,-6 5 0,4-5 0,0 2 51,0 0 0,-4-4 0,4 4 1,0-1-260,0 0 0,-4 2 1,6-5-1,0-1 89,3 2 1,-4-5 0,0 4 0,2-4-13,1-1 1,2 0-1,-1 0 1,1 0-3,0 0 1,-1 2 0,1 1 0,0 1-338,-1-1 1,1 5-1,0-1 1,-1 2-101,1 0 0,0 0 0,-2 4 0,-2-1 95,0-3 0,-1 7 0,5-4 0,-1 0 125,1-2 0,0-1 0,-1 4-118,1 1 0,0-1 259,-1 0 1,2-4 0,2 0-343,1 1 0,6 2 0,-1 2 1,2-1-274,2 0 0,0 1 1,0-1-1,0 0 62,0 1 1,0 3-1,2 1 1,1-2 165,1-1 1,5-1 0,-4-1 0,-1 0 68,2 1 1,-3-6 0,6 1 443,1 2 0,0-4 1,1 0-119,-2-1 1,0 3 0,4-3-1,0 2-116,1 2 0,-1-3 0,0 2 0,1 0 159,-1-1 1,2 3 0,1-2 0,3 2 96,2-2 0,0 2 0,2-3 0,0-1 334,0-2 1,1 1-1,1-2 1,-1-1 104,0-2 1,4-1 0,-7 0 0,1 0-399,0 0 1,-6 0-1,3 0 1,-1 0-335,0 0 0,1 0 0,-2 2 0,2 1 0,2 1 0,-4 2 0,4-3 0,0 3 0,0 2 0,-1-6 0,4 4 0,-2-1 0,2-1 0,1 2 0,2-3 0,-2 2 0,-3-2 0,3-2 0,-4-1 0,1 0 0,0 0 0,-1 5 0,3-1 0,-2-1 0,2-2 0,-3 4 0,1-1 0,0-1 0,-1-1 0,4-2 0,-4 1 0,1 2 0,0 2 0,-4-1 0,3-4 0,-1 2 0,1 2 0,1-3 0,3 4 0,-1-4 0,-2-1 0,-4 5 0,3-1 0,0-1 0,-1-1 0,1-2 0,1 0 0,-2 1 0,-1 4 0,0-4 0,3 4 0,-2-4 0,-1-1 0,0 0 0,5 0 0,-4 0 0,0 0 0,3 0 0,0 0 0,0 0 0,0 0 0,2 0 0,-3 0 0,2 0 0,-2 0 0,3 0 0,-3 0 0,2 0 0,-2 0 0,3 0 0,-4 0 0,1 0 0,1 0 0,-6-4 0,4-1 0,0 2 0,0 2 0,-4 1 0,6 0 0,-1 0 0,-2 0 0,4-2 0,-5-1 0,2-1 0,3 1 0,0 1 0,-1 2 0,-1 0 0,2 0 0,0 0 0,0-1 0,-2-2 0,1-2 0,1 1 0,0 3 0,-3-2 0,-2-2 0,5 1 0,-4 2 0,1-1 0,-3-1 0,1-1 0,0 4 0,2-2 0,3-1 0,1-2 0,3 1 0,2-2 0,1-1 0,1-2 0,-2 4 0,1-1 0,-1-4 0,-2 1 0,-1 0 0,-1 1 0,1-2 0,-2 1 0,-1 0 0,-4 1 0,0-2 0,2 4 0,-4-2 0,-2 0 0,-1 2 0,0-4 0,1 5 0,2-1 0,-2-3 0,0-1 0,1 1 0,0 1 0,0-1 0,-3-1 0,1 1 0,2 1 0,0-1 0,-3-2 0,-5 0 0,1 2 0,2 1 0,1 0 0,-1-4 0,-3-1 0,-2 2 0,-4 2 0,2 1 0,-1 5 0,-4-5-536,0-2 0,0 0 0,-1-3-144,-4 1 1,2 0-1,-4-1 428,1 1 1,0 0 0,3-1 0,-1 0-29,1-4 0,-3 3 0,0-3 1,-2 3 177,-2 2 0,-2 0 0,-1-1 0,-1 1-203,1 0 0,-5 5 0,-2 2 0,-3 2 278,0 0 1,-5-1 0,5 5 0,0 0 206,0 0 1,-2-4-1,3-1 1,-2 2 330,2 2 0,3 1 0,4 0 0,-1 0 250,-2 0 0,0 0 0,3 0 0,-1 0-338,-2 0 1,-1-5-1,1 1 1,-2-1-424,-1-1 0,-7 5 0,2-3 0,0 2 0,-4 2 0,-4 0 0,2 0 0,-1 0 0,0 0 0,-4 0 0,3 0 0,0 0 0,3 0 0,0 0 0,1-1 0,4-2 0,1-2 0,-4-1 0,7 3 0,-1-1 0,0 1 0,-2-3 0,3 0 0,-3-1 0,-2-4 0,-4 1 0,-2 0 0,-1 1 0,-3-2 0,-1 1 0,-4 0 0,-2 1 0,2 6 0,-14-3 0,1 6 0,-2 0 0,-3 0 0,3 0 0,2 0 0,0 0 0,2 0 0,-2 0 0,9 0 0,1 0 0,4 0 0,-5 0 0,9 0 0,0-2 0,-1-2 0,3 2 0,0-2 0,-1 2 0,2 2 0,-4 0 0,2 2 0,-2 2 0,-2 5 0,0 5 0,0 3 0,0 6-219,0 2 0,1 3 1,2 3-1,3 3-2229,2 0 1,2 5 2081,8-4 0,-3 4 1,4 1-1</inkml:trace>
  <inkml:trace contextRef="#ctx0" brushRef="#br0">9931 8436 27984,'0'-13'-3277,"0"-1"0,1 7 0,4 3 4218,4 2 1,7 2 0,2 2 0,-2 1-608,-1 1 0,3 0 0,1-4 1,0 0 97,0 0 0,5 0 0,-2 0 0,2 0 71,-2 0 1,3 0-1,-2 0 1,2 0-255,2 0 1,-2 2-1,-2 2 1,0 5-306,0 3 1,3-3-1,0 0 1,1 1-69,0 2 1,4 0-1,0-2 1,-2-2 683,-1-2 1,4-2-1,-1-4 1,-2 0-394,-1 0 1,4-4-1,0-2 1,1 0 397,-1 0 0,4-3 0,-4 3 0,2 0-487,4 0 1,0 2-1,2 4 1,0 1-233,0 4 1,-4-2-1,-1 6 1,2-1 11,2 0 0,-1 2 0,-1-4 0,-1 0 242,1 0 0,0-2 0,0-4 1,-2 0 94,2 0 0,2-1 0,1-2 1,0-3-196,0-1 0,4-1 0,1-2 0,-2 2 0,-2 3 0,4-1 0,-1 3 0,-1-2 0,-2 2 0,-1 2 0,0 2 0,-1 2 0,-4 2 0,4 4 0,-3-5 0,2-1 0,2-2 0,-1-1 0,-2 0 0,-2 0 0,2 0 0,2-6 0,1-2 0,0-4 0,0-2 0,3 1 0,-2 0 0,-4-1 0,-3 1 0,2 1 0,-4 2 0,1 2 0,-1 3 0,0 0 0,-6 5 0,1 0 0,0 0 0,-2 0 0,-2 0 0,-2 0 0,-2 0 0,4 0 0,-4 0 0,0-1 0,0-4 0,1 2 0,-4-6 0,3 0 0,2 2 0,-3-9 0,2 2 0,0 0 0,-4-1 0,3-3 0,-1-1 0,-2 0 0,-1-1 0,-2 1 0,1 3 0,-1-2 0,0 2 0,-4-4 0,-1 3 0,-2 0-861,-3 3 0,-2-4 0,-2 0 1,-4 2 109,-4 1 1,-7 2-1,-3-1 1,-2 0 325,-3-4 1,4 1 0,-3-3 0,1-1 174,1 0 1,-2 1-1,3-6 1,1 3 160,0-1 0,0-4 1,2 7-1,-2 0 617,-2 4 1,4-3 0,-6 3 0,1 2-278,1 4 0,-8 1 0,1 6 0,-3 1-284,-2 1 0,-8 2 1,-1 0-1,-1 0 209,2 0 0,-5 0 0,7 0 0,1 0 18,-1 0 0,-1 0 0,9 0 0,1 0 268,2 0 0,-1 0 0,1 0 0,2 0 41,1 0 1,4 0 0,1-1 0,-1-4-213,0-4 0,3-1 0,-4 0 0,-1 1-291,-3-2 0,0 1 0,-1 0 0,-1 2 0,-3 2 0,3-3 0,-3 5 0,2 1 0,3 2 0,-1-4 0,0 1 0,2 1 0,3 1 0,-3 2 0,4 0 0,-1 0 0,0 0 0,5-1 0,-2-2 0,0-3 0,-3-2 0,-2 4 0,-1-3 0,1-1 0,0 1 0,-8 4 0,5-3 0,-1 1 0,0 1 0,-3 0 0,-2 4 0,-1 0 0,-3 0 0,-1 4 0,-2 2 0,0 1 0,0 4 0,-5-1 0,2 0 0,3-1-11,3 2 0,3 1 1,-4-1-1,1 0 21,0-2 1,-8-2 0,7 3 0,-1-1-11,1 2 0,-4-4 0,5 0 0,-3 1 0,0-1 0,-7-2 0,5 4 0,-2-1 0,-2 0 0,-4 4 0,2-2 0,-1 5 0,0 3 0,-5 4 0,-9-3 0,1 2 0,4 3 0,4-5 0,11 0 0,3-3 0,1-2 0,4 6 0,8-6 0,0 1 0,1-1 0,-4 0 0,2-1 0,4 0-119,3 1 1,4-1-1,3 0 1,1 1-1504,0-1 0,5 5 0,4 0 0,2-2 659,2-1 0,6-2 0,5 2 0,5 1 331,6 2 1,8 1-1,4-3 1,3 4 557,4 0 0,14 3 1,0 3-1</inkml:trace>
  <inkml:trace contextRef="#ctx0" brushRef="#br0">15250 7636 11723,'-2'-16'0,"-1"1"0,-1 4 530,1-1 0,-5 6 1128,0 1 1,0 4-70,-1 1 0,0 0-696,-4 0 1,4-2 0,2-2-660,1-5 1,-5-3 0,3-1-33,-4 0 0,-2 1 0,1 3 180,0 4 1,-1 4 0,0 1-1,-3 0 183,0 0 1,-6 1-1,4 2 1,0 2-270,0-2 1,-8 3 0,3-2 0,0-1-4,-1-1 0,5-2 0,-3 0 0,1 0-114,1 0 0,-4-2 1,4-1-1,-1-3-36,0-1 0,1-1 1,-2-2-1,0 3 308,0 1 1,-1 1 0,-1 5 0,0 0-390,-3 0 1,-2 5-1,3 2 1,1 3-242,-1 5 0,-4 2 0,0-4 1,1 0 0,2 1 1,3-3 0,1 0 0,2-2 125,-2 1 1,3-4-1,1 0 1,0-2 235,4 1 0,-3-1 0,0-4 0,-1 0 39,1 0 1,0 5-1,1 1 1,-4 1-330,-3 3 0,0 1 0,1 0 1,2 1-229,-2 3 0,0 1 0,2-1 0,3 2-74,-1 0 0,10 1 0,-3-3 0,2 1 32,4 2 0,-3-5 0,4-4 377,-2 2 1,5 0-1,-1 3-354,2-1 0,2-4 1,0 0-309,0 1 1,0 2 0,0 3 0,2 1 11,2 2 1,-1 4 0,6-3 0,2 2 227,0 3 1,3-1-1,-1 1 1,0-3 326,1-2 1,5-1 0,3-5 0,2 1 245,-2-1 1,2-1 0,-3-2 0,1-1 712,1 1 1,6-4 0,-7 0 0,2-1-274,-2-1 0,7 5 0,-2-3 0,1 1-213,0 4 0,-1 0 0,0 4 1,1 2-52,3 0 1,-2 1-1,7-5 1,0 1 30,-2-1 0,9-1 1,-3-3-1,1-3 179,1 0 0,-2-5 0,0 4 0,-1-4-538,1-1 0,-4-1 0,0-2 0,-1-2 0,-1 2 0,5 2 0,-4 1 0,4 0 0,1 0 0,-5 1 0,2 2 0,2 3 0,-1 2 0,10-1 0,-7 3 0,4-2 0,1-2 0,7-2 0,-3-4 0,1 0 0,0 0 0,1 0 0,2-1 0,-3-4 0,-2-4 0,2-3 0,-5 1 0,0 0 0,-1 2 0,0 5 0,-4-4 0,2 3 0,2 2 0,4 1 0,-2 2 0,2 0 0,1 0 0,5 0 0,-5 0 0,5 0 0,3 0 0,9 0 0,-4-1 0,1-2 0,1-2 0,0-10 0,3 1 0,2-4 0,1-1 0,0-4 0,-4 4 0,-2 0 0,-3 0 0,0-4 0,-5 4 0,-2 0 0,1 0 0,-1 1 0,-5 5 0,-4-1 0,-5 1 0,2 4 0,-7 0 0,1 0 0,-2 2 0,-2-5 0,-6 3 0,-2-3 0,-3-1 0,2 0 0,-6-1 0,-2 1 0,-1 0 0,-8-2 0,-2-1 0,-4-4-521,-1 0 1,0-3-1,-3-3 1,-3-1 230,-3 0 1,-10 1 0,6-1 0,-2 2-37,0 3 0,2-2 0,-2 5 0,-1 1 55,-2 3 1,0-1 0,3 8 0,-1 0 168,-2-1 1,-6 6 0,2-2-1,-3 4 111,-2 1 0,-1-2 0,-3-1 0,-3-1 127,0 1 0,-4 0 0,1 0 0,-6-3 204,-6-1 1,-9 2 0,-4-2 0,-5-1 26,-4 1 0,-3-2 1,35 3-1,-1-1 1,2 0-1,1-1 103,-34-10 1,4 3 0,3-4 0,4 1-471,0 1 0,-3-1 0,1 3 0,-2-1-75,2-2 0,-9 2 0,1 5 1,-4 4 89,36 4 0,0 0 0,-36-1 0,35 3 0,0 2 0,-1-1 0,0 0-119,-3-1 0,0 2 0,-2 0 1,0 2-1,-2 0 0,0 0 0,1 0 1,-1 1-341,0 1 1,1 1-1,0 1 1,1 2 0,1 0-1,1 1 1,1 0-1,-1 1-150,0 1 1,-1 0 0,4 0 0,2 1-1,0 0 1,0 1 593,-32 12 0,5 5 0,0 0 0,1-1 0,1-2 0,1-1 0</inkml:trace>
  <inkml:trace contextRef="#ctx0" brushRef="#br0">14410 15486 29988,'0'-13'-9831,"0"0"445,0 5 9965,-6 8 1,3 2 955,-6 2 0,5-4-499,-5-4 1,0 2-1,-4-2-274,-1 2 0,1 2 1,0 0-413,-1 0 0,1 0 0,0 0 0,-1 2-395,1 2 1,-5-2 0,0 2-1,1-2 1013,-3-2 1,6 0 0,-6 0 0,3 0-50,-1 0 1,-2 1 0,4 2 0,-2 1-437,2-1 0,-3 3 0,0 0 0,-1 0-352,1 0 1,-3 3 0,4-3 0,0 1-238,-1 4 0,4-4 0,-2 0 0,2 1-4,1-1 1,-3-2 0,-1 2 0,2 0 40,1 1 0,1-5 0,1 1 0,0-1 310,-1 2 1,1-4 0,0 5 0,-1-1-177,1-1 0,0 5 0,1-3 1,2 1-430,1 4 1,4 0 0,-2 3 0,1-1-49,3 0 0,1 1 0,2 1 1,0 1 709,0 2 1,2 4 0,1-4 0,3-2-565,1-1 1,2-2 0,4 0 0,1 1 203,-1-1 0,0-1 1,2-2-1,2-2 315,0-2 1,7 2 0,-2-3 0,5-2 69,4-2 1,-3-1-1,5 0 1,-2 0-131,0 0 1,0 5 0,-3-1 0,3-1 99,5-1 1,-4-2-1,1 1 1,0 2-294,2 1 0,4 1 0,1-5 0,-2 0 0,-2 0 0,7 0 0,-2 0 0,4 0 0,0 0 0,0 0 0,-4 0 0,2 0 0,2 0 0,-1 0 0,-2 0 0,-1 0 0,-1 0 0,6 0 0,-9 0 0,0 0 0,2 0 0,-2 1 0,0 2 0,-2 3 0,2 2 0,-3-5 0,2 3 0,-1-2 0,-1 0 0,3 5 0,-4-4 0,1-2 0,3-2 0,-3 1 0,2 1 0,-1 1 0,-1-1 0,5-1 0,-5-2 0,1 0 0,1 0 0,-2 4 0,3 0 0,-3-1 0,-1-1 0,2 2 0,-2 2 0,-1 0 0,1 0 0,4 0 0,-1-3 0,1 3 0,-2 1 0,2-4 0,-3 3 0,2-1 0,1-1 0,7 1 0,-5-5 0,1 0 0,3 0 0,4 0 0,-2-2 0,-2-1 0,-2-1 0,3-5 0,2 4 0,0 1 0,0-2 0,3 4 0,-3-2 0,0 3 0,0 1 0,-2 0 0,-2 0 0,1 0 0,1 0 0,1 0 0,-4 0 0,2 0 0,1 0 0,1 0 0,-4-2 0,2-1 0,2-1 0,4-7 0,-3 2 0,-1-2 0,1-3 0,3 1 0,-4 0 0,-2-1 0,-2 1 0,-1 1 0,0 2 0,-1 1 0,-4-2 0,7 0 0,-5-3 0,0 1 0,1 0 0,-5-2 0,-1-1 0,-1-4 0,1 0 0,-3 2 0,-5-4 0,-3-1 0,-2 3 0,-1-6 0,-7 6 0,-2-2-500,-4-1 1,-4 3-1,-1-6 1,-1 3-163,-4-1 1,-7-4 0,-8 7-1,-4 0 292,-4 4 1,-6-3 0,0 3 0,-3 2 274,-5 4 1,-2 1 0,-1 4 0,-3 0 182,-4 0 0,-6-3 0,-1 5 0,-1 0 74,1-2 0,-9 3 0,0-5 0,-3 1 37,-2-1 0,35 5 0,-1-1 0,1-1 0,-1 0 0,-2 1 0,-1 0-45,-2 1 1,-1 0 0,-1-1-1,-1-1 1,-2 3 0,0 0-1,-1 0 1,0 1-49,0 0 1,-1 1 0,-5 2 0,-1 2 0,2 0 0,1 0 0,-2 2 0,1 0-217,-3 1 0,0 0 1,3 1-1,-1 1 0,-1 1 1,0 0-1,1-1 0,-1 1-87,2-1 0,-1 1 0,-3 2 0,0 0 0,6-1 0,1 0 0,0 1 0,0 1-44,2 0 0,1 1 1,2 0-1,0 1 1,2 0-1,0 0 0,1-1 1,1 0-78,0 1 0,0 0 0,-1 2 1,0 0-1,3-1 0,0 0 1,0 1-1,2-1 318,-1 0 0,1 1 0,2-2 0,1 1 0,-27 10 0,-4 1 0,-1 0 0,32-14 0,1 0 0</inkml:trace>
  <inkml:trace contextRef="#ctx0" brushRef="#br0">22101 16139 8702,'-1'-13'0,"-2"0"568,-1-1 1,-1 5 1033,5 0-888,0 1 1,2 0-385,2 4 0,-3 4 1,5 4-8,0 5 0,-4 7 0,2 5 1,-2 4-28,-2 8 1,0 5-1,0 8 1,0 6-8,0 4 0,-6 14 0,-2 1 0,4-33 0,0 1-250,-1 1 1,1 0 0,0 0 0,0 0-1,-1 0 1,0 0 0,1 0 0,0 0 22,1 0 0,1 0 0,-3 34 0,5-2 0,-1-3-2,-4-7 1,4 6-1,-5-12 1,1 2 44,1-5 0,-2-1 0,1-8 0,-2-1-204,0-1 1,-4-7 0,5-1 0,-1-1-314,-3-3 1,4-7 0,0-2-1,1-2-839,1-2 1,-1-7 0,7-3-453,2-1 1,5-3 1702,9-7 0,3-15 0,5-10 0</inkml:trace>
  <inkml:trace contextRef="#ctx0" brushRef="#br0">22168 16073 8853,'-13'-6'0,"1"-3"1614,3-3 1,5-1-1184,8-1 0,5 7 0,9 2 1,5 2 13,7-1 1,8 3-1,10-4 1,4 4-133,7 1 1,5 0 0,5 0 0,2 1-196,0 4 1,-31-5 0,0 1-1,32 5 1,-35-4 0,1 0-88,0 1 0,0-1 0,2 0 0,1 0 0,-2-1 1,1-2-1,-1 1 0,0 0-3,0 1 0,1-2 1,0-1-1,1-2 1,-3 1-1,0-1 1,0 0-1,1-1-57,-2 1 1,1-1-1,3 1 1,0-1-1,-3-1 1,1-1 0,35-6-176,-5-1 0,2-3 0,-10-1 0,-5 1 190,-2 3 1,-1 0-1,-9 0 1,-2-1 53,-5 1 1,0-2 0,-6 9 0,-1-2 25,-2 0 1,-2 6-1,1-1 1,-2 1 178,-2-2 0,0 4 0,-5-4 0,0 4-133,1 1 1,-4 0 0,4 1 0,-1 4-93,0 4 0,-1 2 0,-3 4 0,-1 1 72,0 2 1,1 6-1,-2 0 1,-2 4-16,-1 3 0,-5 10 0,4 1 0,-2 4 121,-3 4 0,-2 6 0,-2 5 0,-2 4-155,-2 8 1,1-33-1,-1 1 1,3 3-1,0 0 1,0 0-1,1 2-142,0 1 1,0 1 0,1 2 0,0 0-1,1-1 1,0 0 0,1-1 0,2-1-63,2-1 0,1-2 1,-1-4-1,1-1 0,13 27 1,-2-6 333,-1-6 1,6-6 0,-6-4 0,0-4 143,-3-4 1,0 1 0,-2-8 0,-2-2 39,-1-3 1,-6-7-1,1 4 1,-2-2-247,-2-2 0,-6-3 0,-3 0 1,-4-1-490,-5 0 1,-3 5 0,-9 1 0,-4 2 118,-6 3 1,-14-3-1,-6 1 1,-6 0-78,-5-1 1,28-10 0,0-2 0,0 0 0,0-1 0,-2 1 0,1 1 316,-2 1 0,0-1 1,-2-2-1,0 0 0,-2 2 1,1-1-1,-2 0 1,-1 0 48,-2 0 1,0 0 0,1 1 0,0-1 0,-4-1 0,0 0 0,0 2-1,1 0 106,1 0 1,-1 0-1,-8-1 1,1-1 0,4 1-1,1-1 1,-1 0-1,1-1-65,0 0 1,0 0 0,-1-1 0,-1-1-1,3 0 1,0-1 0,2-1 0,-1-1-124,1-1 1,-1-1-1,3 0 1,0 0 0,2 0-1,1 0 1,3 0 0,1 0-152,2 1 0,0-2 0,1-1 0,0-2 0,-26-3 0,5-2-671,9 0 1,11 2 0,11-4-3419,7 2 4292,8 6 0,9-7 0,12 1 0</inkml:trace>
  <inkml:trace contextRef="#ctx0" brushRef="#br0">22941 19671 8666,'0'-28'0,"0"6"1211,0 5 0,-1 10-368,-4 2 0,2 4-323,-6 1 0,2 7 1,-3 7-1,2 6-179,2 6 0,-3 6 1,4 7-1,-1 7-44,0 7 0,1 9 0,5 2 0,0 2-222,0 1 0,2-3 0,2-13 0,5-3-253,3-8 0,-3-3 0,-2-10 0,1-7-551,-1-3 1,-3-6 1065,5-2 1,-6-4-1,2-10 167,-4-4 0,-1-10 0,0-9 0,0-10-575,0-10 1,2-13 0,1-4 0,3 0 304,1 0 1,-3 3 0,4 10 0,-1 5-87,1 7 0,-4 7 0,3 11 1,1 4-9,-1 3 0,-2 8 0,4 2-117,1 4 1,2 1 0,3 0 0,1 0 9,2 0 0,1 6 1,-3 3-1,2 1-152,-2-1 1,-1 7-1,-3-2 1,-3 0 131,-5 1 0,2-2 1,-1 1-1,-2 1 117,-2 2 1,-7-6 0,-3 2 0,-3-1-79,-1 0 0,-2-3 0,-1-2 0,-3-1 146,-2-3 1,0 0 0,-2 0 0,2 1-84,2-1 1,-4 0-1,6 0 1,0 3-187,3 2 0,0-4 0,2 5 151,3 1 0,4 2 0,5 1 0,1 1-10,3-1 1,8 0 0,8 2 0,0 1-275,4 2 1,1 4 0,2-4 0,1 0-451,3 1 1,-3-4-1,5 3 1,-2-3-644,0-2 0,2 0 0,-2 1 1,3-3 415,0-2 0,4 2 881,-2-7 0,2 7 0,2-4 0</inkml:trace>
  <inkml:trace contextRef="#ctx0" brushRef="#br0">23968 19671 8194,'-6'-33'0,"-2"-2"2321,1 1 0,1 16-1360,6 14 1,0 8 0,0 12 0,0 6-559,0 10 0,0 10 1,0 10-1,0 9-770,0 10 1,0-33 0,0 1 0,0 1 0,0 0-1,0-1 1,0 1-44,0 35 0,0 1 201,0-10 0,6-8 0,1-12 0</inkml:trace>
  <inkml:trace contextRef="#ctx0" brushRef="#br0">23728 19937 7352,'-12'-46'0,"0"-1"0,2 5 0,2 1 0,-1-21 2457,6 21 1,14 14-1,2 14 1,2 1-2574,0 3 0,4-3 0,3 5 1,5-1-2019,4 4 1,4 2 2133,10 2 0,8-6 0,8-1 0</inkml:trace>
  <inkml:trace contextRef="#ctx0" brushRef="#br0">21408 16366 7848,'0'-14'101,"-4"6"1,-1-1 171,2-2 1,2 4 0,1-2 209,0-1 1,0-2-1,0-2-113,0 1 1,1 0 0,4-1 41,4 1 0,-3 4 0,0 2 1369,-1 1-1430,-3 2 0,4 5 0,-8 5 0,-2 6-3,-5 4 1,-3 12 0,-1 0 0,0 3-91,-1 2 0,-1 4 0,1-1 0,-1 2 37,3 2 1,3-4 0,0-1 0,3 2-64,0 2 1,5-4-1,-4 1 1,4-1-8,1-1 0,0 5 0,0-4 0,-2 4-6,-2 1 0,3-2 1,-4 1-1,2-1-80,-1 4 1,1 1 0,-5-2-1,1 1-98,-1-2 0,4 7 0,-3-8 0,1-1-36,3-1 0,-3-3 0,1 3 0,1-3-87,-2-1 1,5-2-1,-5-3 1,1 0 17,1-1 0,-2 1 1,3-9-1,-2 0-383,2 1 1,-2 2 0,0-4 0,2-2-321,2-1 0,-1-2 0,-1 0 70,-1 1 1,-1-1-1,7-1 1,1-2 9,1-1 0,7-1 1,-3 2-1,4-3 687,2-1 0,-1 5 0,0-4 0</inkml:trace>
  <inkml:trace contextRef="#ctx0" brushRef="#br0">21075 17845 9443,'-13'-13'1013,"-1"-1"0,8 7 1,5 4-1082,4 6 0,7 4 0,-2 7 563,-1-1 1,9 0 0,-1 2 0,3 1-560,1 2 1,5 0 0,0-5 0,4-1-813,3-3 1,4-3-1,-2-6 1,1-1 875,3-4 0,7-14 0,4-9 0</inkml:trace>
  <inkml:trace contextRef="#ctx0" brushRef="#br0">20448 16886 7714,'0'-14'110,"0"1"0,5 4 440,-1 0 0,1 0 100,-5-4 1,-5 4 0,-1 2-190,-1 1 1,3 1-1,-5 5 1,0 2-32,1 2 0,-2-1 0,4 7 0,-1 4-165,-4 2 0,4 8 0,0-2 1,1 3-52,3 2 0,-3-1 0,1 1 0,2 0-36,2-1 0,1 1 0,0 1 0,0 2-95,0 1 1,-2 4 0,-1-2 0,-1 0-189,1-1 1,1-1 0,2-4 0,0 0-346,0-1 0,0-4 0,0-1 1,2-2-644,2-2 1,4-2-1,5-4-1193,0-2 2286,7-3 0,0-12 0,7-1 0</inkml:trace>
  <inkml:trace contextRef="#ctx0" brushRef="#br0">20249 17339 9402,'-18'-11'0,"1"-2"976,6-2 0,9 6 0,11 5 0,3 2-1316,1 2 0,5-6 1,3-1-1,2-2 422,6 0 0,9 2 0,-1-4 0,-1 4-82,-2 1 0,3-4 0,-3 2 0</inkml:trace>
  <inkml:trace contextRef="#ctx0" brushRef="#br0">20528 17112 7781,'-4'-9'2170,"0"0"-1726,-7 6 0,8 3 0,-4 9-120,1 3 1,1 1 0,5 1-1,0-1-545,0 0 0,5 1 0,1-1 0,0 0-274,0 1 0,0-2 0,-3-2 0,2-3-330,3-1 1,-4 3 824,5-4 0,-6 5 0,3-3 0</inkml:trace>
  <inkml:trace contextRef="#ctx0" brushRef="#br0">20542 17165 7781,'0'-13'4275,"0"0"-4467,0-1 0,6 3 1,3 2 101,2 4 1,3 4 0,-2-1 0,-2-1-348,-1-1 1,0-1 0,4 5-418,0 0 1,-4 0-432,0 0 1358,-6 0 0,3-1 2014,-6-4 406,0 4-1301,0-5 0,2 6-759,2 0 0,3 6 0,7 1-358,-1 1 1,0 2 0,1-5 0,-1-2-318,0-2 1,1-1 0,-1 0 0,0 0-242,1 0 1,-5-4-1,-2-2 350,-1-2 1,-2-1 0,-5-4 0,-4 1 655,-3 3 1,-4-1-1,-2 6 1,1 1 408,0 1 1,4-2-746,0-1 0,9 7 0,4 7-1581,13 2 0,11 7 1394,3 0 0,12 12 0,-2-2 0</inkml:trace>
  <inkml:trace contextRef="#ctx0" brushRef="#br0">22021 16699 8146,'-13'7'1080,"0"-2"-64,-1-4 0,7-2-758,3-4 1,4 2-1,4-4-52,5 1 1,-2 2-1,4 2 1,2-1-221,3-1 1,4-1-1,-3 5 1,4 2 240,0 2 0,8-1 0,0 5 1,3-1 190,5 0 0,6 2 1,3 3-1,1-2 14,4-1 0,5-1 1,3 1-1,1-3-91,-1-1 0,9-3 0,0 2 0,2-4-82,-2-4 0,-29 1 0,0-1 0,34-10 1,-36 8-1,1-1-145,2 1 0,-1-1 0,-1-2 1,1 0-1,0 0 0,0 0 1,0 1-1,-1 0-44,1 0 1,-1 1 0,2 2 0,-1 1 0,31-3 0,-5 1 31,-4 3 0,4 1 0,-12 2 0,0 0-475,-2 0 0,-5 6 0,-6 2 0,0-1 145,0-3 1,-2 2 0,-2 0 0,-5 0-160,-3 0 0,-1-1 0,-1-5 0,1 0-66,0 0 0,-5-6 1,0-3-1,0-2-460,-1 3 1,0-9 0,-5 4 0,2-2 912,-2 0 0,-1-4 0,-2-2 0</inkml:trace>
  <inkml:trace contextRef="#ctx0" brushRef="#br0">22288 15499 7936,'0'-7'-450,"0"1"1,0 5 2548,0-4 745,0 4-2202,0-5 1,0 12 0,0 3 0,0 4-405,0 5 1,0 1-1,0 5 1,0-2-11,0 2 1,0-1 0,0-1-1,0-4-396,0-3 1,-1-3-1,-2-2-369,-2-1 0,-1-7 350,2-2 0,2-8 0,-4-10 0,2-4 158,-1-3 1,-3-6 0,3 0-1,1 1 377,-2 2 1,4 1-1,-2 2 1,2 3 537,2 4 0,0 4-228,0 0 0,2 2-761,2 3 0,-1 4 1,6 5-1,2 0-606,0 0 1,3 1 0,0 2 0,3 1-332,1-1 0,1 0 0,-3 0 0,3 2-1045,2-2 2085,1-2 0,5-1 0,0 0 0</inkml:trace>
  <inkml:trace contextRef="#ctx0" brushRef="#br0">22701 15153 8034,'-13'0'45,"0"0"1,1 1 265,3 4 0,-2-2 0,7 6 1,1 1 128,2 2 0,1 6 1,0 1-1,0 0 212,0 0 0,4 5 1,2-2-1,0 4-183,0 0 1,4 1-1,-2 0 1,0-2-715,1-3 1,-4 2 0,4-5 0,1 0-2010,2 0 1,1-1 2253,1-5 0,-1 1 0,0-1 0</inkml:trace>
  <inkml:trace contextRef="#ctx0" brushRef="#br0">23168 15393 8133,'-14'6'22,"6"-5"1,-1 4 247,-2-4 0,5 5 0,2 3 139,2 3 0,2 6 0,0 1 1,0 2 216,0 2 1,0 13 0,2 5 0,1 7-340,1 6 1,1 6-1,-5 11 1,0-33 0,0 1-227,0 2 1,0 2-1,-1 8 1,0 2-1,0-2 1,-2 0-1,-1 2 1,-1 1-269,-1-1 0,0 2 0,0 2 0,0 0 0,1-1 0,0 0 0,1-2 0,-1-1-25,0-1 1,0-2 0,1-4 0,0-2 0,1-3 0,-1-2-1,-2 32-7,3-7 1,2-2-1,-1-7 1,-1-5 294,-1-2 0,-1-4 1,5-5-1,0-4-95,0-4 1,5-4 0,1-5 0,1-4-323,3-3 0,2-3 1,1-2-1,2-3 361,3-1 0,-3 5 0,4-4 0</inkml:trace>
  <inkml:trace contextRef="#ctx0" brushRef="#br0">23688 15539 8578,'-5'-13'610,"1"0"1,-2 5 76,1 4 0,4 4 0,-3 4 0,2 5-36,2 3 1,0 6 0,-1 1 0,-2 2-725,-2 3 1,1-1 0,4 1-1,0-3 16,0-2 0,0-1-28,0-5-343,0-6 0,-2-7 0,-1-10 0,-1-5 467,1-2 1,1-10 0,2 2 0,0 0 243,0-1 0,0-5 0,0 8 0,2 0 50,2 3 0,-2-3 0,4 6 0,-2 0 276,1 3 0,1 5 1,-2 1-989,5 2 0,3 2 0,1 2 0,0-1-568,1-1 1,3 0-1,3 4 1,-1 0-57,0 0 0,8 4 0,-3 0 0,-1-1 1003,2-1 0,7-2 0,2 0 0</inkml:trace>
  <inkml:trace contextRef="#ctx0" brushRef="#br0">24114 15326 9850,'-13'0'879,"0"0"-183,5 6 1,2 2-490,6 5 0,0-4 1,2-2-1,1 1 203,1-1 1,1-3-219,-5 5 0,0 0 0,-2 5 0,-2-1-354,-5 0 0,-3 1 0,-1 0 0,-1 3-10,1 0 0,4 1 1,2-3-1,1 1 52,3 2 0,3 0 1,4-6 69,5-3 1,7-4-1,2-5 1,0 0-291,1 0 0,2 0 0,4-1 1,-1-2-469,-2-1 0,-1-5 1,1 3 807,-4-2 0,2-6 0,1-7 0</inkml:trace>
  <inkml:trace contextRef="#ctx0" brushRef="#br0">24541 15166 9499,'0'14'542,"0"3"0,0 3 1,0 0 164,0 4 1,0 3-1,-2 4 1,-1 4-219,-1 4 1,-5 11 0,3 6 0,-1 8-407,-4 9 1,6-34 0,-2 2 0,0 1 0,0 2-1,-1-1 1,-1 1-145,1 1 0,-1 2 0,-1 4 0,2 0 0,1-4 0,1 1 1,-1 0-1,0 1-179,0 1 0,1 0 0,-1 2 0,1 1 0,-1-3 1,0 0-1,1-1 0,-1-1-76,0-1 1,1-1 0,1-2 0,2-1 0,0-4-1,0-2 1,-1 32 89,-1-5 1,-1-6 0,3-9 0,-2-6 34,-3-6 1,1-2-1,-4-7 1,4-2 108,1-1 1,-4-4 0,2-1 0,1-1-504,2-2 1,-1 2-1,2 0 1,1 1 584,2-1 0,1 4 0,0-2 0</inkml:trace>
  <inkml:trace contextRef="#ctx0" brushRef="#br0">25007 15180 8076,'0'-14'128,"-1"7"29,-4 2 0,2 5 0,-4 5 0,1 4 427,3 3 0,-3 7 0,0 5 0,0 4-45,0 3 1,-2 0-1,3-3 1,1 2-270,-2 1 0,4 4 0,-2-5 1,2-3-84,2-4 0,0-6 0,0 0-319,0-2-148,0-7 1,0-10 0,0-11 0,0-8-34,0-4 0,2-8 0,1-4 0,3-3 453,1 0 1,-2-3 0,2 9 0,-1 0 263,-3 3 1,0 4 0,0 5 0,1 4 143,-1 4 1,-1 0-801,-2 1 1,1 6 0,4 2-491,4 4 1,2 2 0,4 2 0,1 3-2244,2 1 2985,12 2 0,-2 5 0,12-1 0</inkml:trace>
  <inkml:trace contextRef="#ctx0" brushRef="#br0">25367 15020 8213,'-12'-25'0,"4"2"749,3 6 1,5 8-304,5 4 0,-2 2 193,5-1 0,-3 2 1,4-2-652,1 2 0,-4 8-228,-2 3 0,-2 3 1,-2 1 177,0 1 1,0-1 0,0 0 23,0 1 1,1-5-1,4-2 1,4-1 281,3-3 0,5 3 0,3 0 0,-1 0 77,0 0 1,0 2 0,-2-2-1,0 2-79,0 2 0,-4 2 1,-4 3-1,-5 1-90,-2 2 1,-2 6 0,-3-2 0,-4 3-102,-7 2 0,-8-2 0,1-2 0,1-2-374,2-2 1,-2-1 0,3-4-1,0-3-715,3-2 1,0 2 0,2-5-1669,4 1 2706,2-4 0,12 3 0,1-6 0</inkml:trace>
  <inkml:trace contextRef="#ctx0" brushRef="#br0">25967 15366 8070,'-13'-18'0,"1"1"1748,3 0 1,5 9-2178,8 3 1,3 4-1101,7 1 1529,-1 0 0,0 6 0,1 1 0</inkml:trace>
  <inkml:trace contextRef="#ctx0" brushRef="#br0">26167 15313 8059,'-12'-15'456,"3"-3"0,5 8 1,7 11-1,3 4-636,1 1 0,2 3 1,4-3 179,1 1 0,5 2 0,2 4 0</inkml:trace>
  <inkml:trace contextRef="#ctx0" brushRef="#br0">22528 16219 7767,'-9'0'1428,"0"0"-882,0 0 364,2 0 718,1 0-754,6 0 0,0 2 0,0 2-262,0 5 1,0 4 0,0 5 0,0 3-286,0 0 0,1 8 1,4-2-1,2 1-169,1 0 0,4-1 1,-4-1-1,3 1 28,-2 0 1,3-2 0,-4-1 0,3-4-154,-2 0 1,3 2-1,-5-4 1,2-2-906,0-1 1,0-2 0,2 0-1650,-2 1 1,2-6-1220,-7 1 3740,1-6 0,-5 3 0,0-6 0</inkml:trace>
  <inkml:trace contextRef="#ctx0" brushRef="#br0">22408 16779 9848,'-13'-18'0,"2"0"1269,7 2 0,5 1 0,14 2 0,1 0-778,2-1 1,6 1-1,-2-2 1,3-3-623,2-4 1,1-2 0,2 1 0,-1 2-864,-3 2 0,0-5 0,-4 3 0,4-1 994,0 0 0,7 0 0,1-5 0</inkml:trace>
  <inkml:trace contextRef="#ctx0" brushRef="#br0">23554 17085 7440,'-13'0'1358,"6"-1"-941,2-4 1,4-2-1,1-6 243,0-1 1,1 3-1,4 0-310,4 2 0,-2 6 0,2-1 0,0 4 86,-2 4 0,5 5 0,-5 11 1,2 5-149,0 4 0,-1 7 0,2-2 0,-1 1-286,1 2 0,-2 5 0,0-8 0,3 0-665,1-3 1,-3 0 0,-2-3 0,-1-2-605,-3-1 1,3-6 0,-2-1 1266,-1-3 0,-7-2 0,-4 0 0</inkml:trace>
  <inkml:trace contextRef="#ctx0" brushRef="#br0">23434 17485 7735,'-7'-6'987,"1"-1"0,8-6 0,3-1 618,9 1 0,7 0 1,10-1-1,4 1-1973,4 0 1,7-7 0,1 0 0,2-3-1638,0 1 2005,6 0 0,-1-5 0,6 1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6465 2519 10956,'-9'-34'0,"2"4"0,1 6-52,3 7 0,0-1 0,0 3 0,-1 3 245,1 0 0,-3 5 1,0 0-1,-2 1 719,-2 3 1,-3 1-1,-5 2 1,-3 0-295,0 0 1,-4 0-1,2 0 1,-6 0 2,-2 0 0,-3-4 0,5-1 0,-1 1-184,-4-2 1,-6 3 0,-3-4-1,2-1-36,-2 1 0,-5 2 0,2-2 1,0 0 436,0-1 1,-7 4-1,3-4 1,-1 2-1086,0 3 0,3-2 0,-2 0 1,-2 2 842,0 2 1,-9 7 0,8 2 0,-2 4-569,0 2 1,-1 5 0,0 3 0,1 2-146,-1-2 1,0 3 0,1-3 0,-2 4 56,0 0 0,-11 1 0,-1-2 0,-2-1 101,35-13 1,0 0-1,-34 10 1,5 2 0,1-2 239,1-2 0,-1-1 1,8-3-1,-1 1-166,5 2 1,-5 4-1,3-3 1,0 1-121,-1-1 1,1 5 0,1-2 0,0 3-133,0 2 0,-1-1 0,2 1 0,3 0-7,5-1 1,-2 5-1,2 0 1,1 1 47,1 0 1,2-2 0,0 5 0,0 1-10,0-2 0,2 3 0,4-6 1,7-3-127,8-4 1,1 1 0,3-3-1,3 2-66,1-2 0,5 3 1,1-2-1,4 2-242,1 1 1,1 1 0,4 0 0,5-2 140,6-3 1,-1 3 0,4-3 0,1 4 96,2 0 0,2 1 0,-1 0 0,-1-1 107,2 1 1,1-5-1,3-1 1,2 0 178,1-1 0,2-2 1,-4 3-1,4-2 165,1-3 1,2-1 0,4-2-1,0 1 79,0-1 0,5 0 1,4 1-1,2-1 92,-2 0 1,7 1 0,-1-1 0,2 0 149,3 1 1,-3 3-1,-3 3 1,-1-1-127,0 0 0,1-1 0,-1-5 1,0 1 43,1-1 0,6-1 0,3-2 1,-3-2 101,3-2 1,2-2 0,-6-4 0,2 0-116,2 0 0,5 0 0,2 0 0,-2 0-61,2 0 0,2 0 1,-2-1-1,0-2-118,4-2 0,-5 1 0,1 4 1,-5 0-198,-1 0 0,2 4 0,-5 1 0,1-1 0,2 2 0,3-5 0,-7 5 0,3-1 0,0-1 0,5 2 0,-5-3 0,2 2 0,2-3 0,4 0 0,1-2 0,1-2 0,-1-2 0,-32 3 0,0 1 0,0-3 0,-1 1 0,1 1 0,0-1 0,1 0 0,1 0 0,3 1 0,2 0 0,-2-1 0,1 0 0,0 1 0,0 0 0,0 1 0,0 0 0,3 0 0,0 0 0,-4 0 0,-1 0 0,-2 0 0,0 0 0,-3 0 0,1 0 0,2 0 0,1 0 0,0 0 0,-1 0 0,1 0 0,0 0 0,1 0 0,1 0 0,1 0 0,0-1 0,-4 0 0,0-1 0,0 0 0,-1-1 0,0 2 0,-1-1 0,3 2 0,-1-1 0,-1 0 0,1 1 0,-1-2 0,-1 1 0,1-1 0,0-1 0,31-6 0,-32 7 0,0 0 0,0 0 0,0-1 0,1 0 0,1 0 0,1 2 0,0-1 0,2-1 0,-1-1 0,-2 1 0,0 0 0,-1 1 0,0 1 0,1 0 0,0 1 0,1-1 0,-1 0 0,-1 0 0,-1-1 0,-1 0 0,-1 0 0,1-1 0,-1 1 0,36 2 0,2 0 0,-38 0 0,1 0 0,1 0 0,0 0 0,32 0 0,1 0 0,-1 0 0,-33-1 0,-1-2 0,0 0 0,0 0 0,1 0 0,1 0 0,0 0 0,-1 0 0,1-1 0,-1-1 0,0 2 0,0 0 0,0 0 0,0-1 0,-1-1 0,1 0 0,1 1 0,0 2 0,32-4 0,-1 1 0,-3 1 0,-30 1 0,0 1 0,31 2 0,6 0 0,0 0 0,-5 0 0,4 0 0,0 0 0,1 0 0,-33 0 0,-1 0 0,-1 0 0,-1-1 0,1 0 0,1-1 0,-1 0 0,-1-1 0,0 1 0,-1 0 0,31 2 0,-1 0 0,2 0 0,0-4 0,-4-1 0,1 2 0,0 2 0,-2-4 0,-1 1 0,-4 1 0,-1 1 0,4 2 0,-4 0 0,0 0 0,0 0 0,2 0 0,-5 0 0,-1 0 0,2 0 0,-1 0 0,-1 0 0,1 2 0,2 2 0,1-2 0,-9 2 0,-5-1 0,-1 2 0,-4-4 0,8 4 0,2-4 0,8-1 0,5 0 0,4 0 0,-2 0 0,-3 0 0,6 0 0,-5-1 0,-3-2 0,1-2 0,-8-1 0,2 3 0,-4-1 0,-1 1 0,-4 1 0,-3 2 0,-6 0 0,-6 0 0,-3 2 0,0 1 0,2 3 0,1 1 0,10-2 0,4 2 0,7-1 0,7-3 0,11-2 0,-5-1 0,1 0 0,4 0 0,-2 0 0,-3 0 0,-1-1 0,0-4 0,2 4 0,-6-5 0,-3 2 0,-2-1 0,1 1 0,-7 4 0,2 0 0,-2 0 0,-1 0 0,-5 0 0,-1 0 0,1 0 0,0 4 0,-2 1 0,2-2 0,2-2 0,5-1 0,-1 0 0,3 0 0,1 0 0,0 0 0,1 0 0,-1 0 0,0 0 0,1 0 0,-1 0 0,0 0 0,1 0 0,-1 0 0,-1 0 0,-2 0 0,-1 0 0,-2 0 0,4 0 0,-4 0 0,-1 0 0,3 4 0,-3 1 0,0-2 0,0-2 0,4-1 0,-1 0 0,3 0 0,1 0 0,-4 0 0,0 0 0,3 0 0,4 0 0,-4 0 0,4 0 0,0 0 0,-1 0 0,0 0 0,-2-1 0,2-2 0,3-2 0,-3 1 0,2 4 0,-2 0 0,-1 0 0,-3-4 0,0-1 0,-2 2 0,1 2 0,2 1 0,1 0 0,0 0 0,1 0 0,2 0 0,0 0 0,1 0 0,3 0 0,-2 0 0,1 0 0,-1 0 0,0 0 0,4-5 0,-1 1 0,1 1 0,2 1 0,2 2 0,-6 0 0,-3 0 0,-2 0 0,1 0 0,-7 2 0,2 1 0,-2 1 0,2 1 0,-2-5 0,3 0 0,1 0 0,1 0 0,1 0 0,-1 0 0,0 0 0,3-2 0,-5-1 0,3-3 0,-3-1 0,4 0 0,-5-4 0,-1 2 0,2-1 0,-6 3 0,0-2 0,-3 0 0,-3 1 0,7-2 0,-9 4 0,1 0 0,-2 0 0,-3-3 0,3 5 0,-1-1 0,1 0 0,6 2 0,3-5 0,-1 2 0,1 3 0,0-3 0,-3 2 0,2-1 0,-2 0 0,3 3 0,-2-4 0,-1 2 0,-2-1 0,-2 1 0,-2 2 0,-3-1 0,-1-1 0,-4-2 0,-7 3 0,-2-1 0,-1 1 0,-4-3 0,3 1 0,-4 1 0,0-2 0,3 3 0,1-4 0,0-1 0,1 1 0,-4 2 0,3-4 0,-3 1-440,-2 0 0,-4-4 0,-2 3 0,-1-2-311,-3-3 0,3-4 0,-2 1 0,-1 0 170,-1 3 1,-2-4-1,0 0 1,0 0 166,0-1 0,0 4 0,0-3 0,0 2-34,0-2 1,0 4-1,0-4 1,0 3-76,0 2 0,0-5 1,0 0-1,0 2-185,0 1 1,4-3 0,1 1 0,-2 0 183,-2 2 0,-1-2 0,2-1 0,1 2 178,1 1 0,1-3 0,-5 0 0,0 2 404,0 1 1,0 2-1,-2-1 1,-1 0 92,-1-4 1,-1 3 0,4-3 0,-2 2-71,-2-2 0,1 3 0,2-4 0,-1 1-43,-1 1 0,-6-1 0,2 5 0,-1-1 71,1 1 0,-1 0 1,-6-1-1,-1 1 261,-2 0 1,-4-1 0,2 1 0,0 1 113,-4 3 0,-1-3 0,-3 3 0,-2-2 186,-1-3 0,-2 1 0,4 0 0,-3-1 66,3 1 1,-8 0 0,0-1 0,0 1-152,-2 0 1,-4 1 0,-3 1-1,0 4-165,1 1 0,-10 0 0,1 3 0,1-1-87,3 1 0,-5 1 0,5 2 0,1 0-104,1 0 0,-1-1 1,4-2-1,-1-1-71,0 1 0,-3 0 0,3 0 0,-1-2-49,-4 2 0,-4-3 0,-1 2 0,0-1 38,-5-1 1,0 4-1,-1-6 1,3 2-98,-2 3 1,-10-3 0,3 2 0,-3 1-69,-2 1 1,35 0-1,1 0 1,-36-2-1,-1 1-27,36 2 1,-1 0 0,1 1 0,-1 0 0,0 0 0,0 0-1,-37 2 3,3 2 1,34-3 0,0 0 0,-28 3 0,-1-3 33,0-1 1,-3 0 0,-2 0 0,1 0 7,-1 0 0,35 0 0,-1 0 0,-36 0 0,36 0 0,1 0-9,-38 0 1,35 0 0,-1 0-1,2 0 1,0 0 0,-1 0 0,1 0-16,-1 0 0,0 0 1,-34 0-1,-1 0 0,37 0 1,0 0 7,-3 1 1,1-2-1,0 1 1,0-1-1,0 0 1,-1-1 0,3 0-1,0 0 7,1 0 1,0 1-1,-37-1 1,36 2-1,-1 0 1,2 0-1,-1 0-2,-36 0 1,1 0 0,35 0 0,1 0 0,-36 0 27,1 0 1,-3 0-1,4 0 1,-1 0-56,1 0 0,33 0 0,1 0 0,-38-1 0,37-1 0,0 1 39,-1-1 1,0-1-1,0 0 1,1 0 0,-1 2-1,0-1 1,0 0 0,-1-2 19,-2 1 0,0-1 0,-3 2 0,0 1 0,2-1 1,1 0-1,-1 1 0,0 0-5,2 1 1,-2 0-1,-6-2 1,0 0-1,3-1 1,2 1 0,-2 1-1,0-1-14,1 1 1,-1 1 0,-2 0-1,0 1 1,4 1 0,0-1 0,1 1-1,-1 1-23,1-2 1,1 1-1,0 1 1,0 0 0,1-1-1,1 0 1,-1 0-1,1-1 17,2 0 0,0-1 0,-4 1 0,1-2 1,1 1-1,1 0 0,-2 0 0,-1 0 5,0 0 1,0 0-1,1 0 1,0 0-1,2 0 1,0 0 0,-1 0-1,0 0 43,-1 1 0,0-2 0,-1 0 1,0-2-1,-2 1 0,0 0 1,2-1-1,0 1-29,2-1 1,0 0-1,-4 2 1,0 1 0,3-3-1,0 1 1,-1 1-1,0 1 17,-1 0 1,-1 0 0,-3 0-1,1 0 1,2 0 0,1 0-220,-1 0 0,0 0 168,4 0 1,0 0 0,-9 2 0,0 0 0,5 1 0,1 0 0,1 0-1,0 0-33,1 0 0,1 0 0,-1 1 0,0 1 0,-1-2 0,1 0 0,0 0 0,0 0 35,-1 0 1,0 0 0,3-1 0,0 0 0,-2-2 0,1 0 0,1 0 0,1 0 6,1 0 1,-1 0 0,-1 0 0,-1 0 0,-35 0 0,37 0 0,0 0 62,-1 0 1,0 0 0,-1 0-1,-1 0 1,0 0 0,-1-1 0,1-1-1,0 1 25,-1-1 1,-1-1 0,-2 1 0,1 0 0,3 2 0,0 0 0,0 0 0,-1 0-107,0 0 1,-1 0 0,-5 0-1,-1 1 1,1 0 0,0 1 0,-1 1-1,-1 0-25,3 1 1,-1 0-1,-4 0 1,0 0-1,6 3 1,0 0 0,1-1-1,0 0 13,1-2 1,1 0 0,-2 3 0,0-2 0,2-1 0,-1 0 0,2 0 0,-1-1 42,0-1 1,-1 1 0,-1-1-1,0 2 1,3-2 0,0 1-1,1 0 1,0 0 25,1 0 1,0 0-1,-4 0 1,0-1 0,3-1-1,1-1 1,0 2 0,-1-1 7,0 1 0,0 1 0,0-1 0,1 0 1,0-1-1,0 0 0,1 0 0,-1 0-9,1 2 0,0-1 0,-6 1 0,0 0 0,3-2 1,0 1-1,0 0 0,0 0-22,2 0 1,-1-1 0,-1 3 0,0 0 0,5-1-1,-1 1 1,1 0 0,-1-1-65,0 0 1,0-1-1,-34-1 1,1-1 0,2 0 99,3 0 0,-2 0 0,7 0 0,-2-1 1,2-4 0,-2 2 1,3-4-1,-1 1-13,-2 3 0,-8-3 0,5 0 0,-1 0-12,0 0 0,-3 1 1,-2 2-1,-1-2 4,36 3 1,-1 1 0,-33 0 0,-1 1 0,0 0 11,-2 0 1,1 0-1,0 0 1,1 1-15,4 4 0,-2-4 0,1 4 0,3-4-20,2-1 0,-2 0 0,7 0 0,-4 0 0,-4 0 0,-2 0 0,4 0 0,0 0 0,4 0 0,-6 0 0,4 2 0,1 2-316,-2 5 1,2 3 0,3 1 0,3 0-15,1 1 0,0 5 0,4 3 0,3 3-3670,5 2 4000,2 0 0,5 2 0,0 4 0,0 2 0,4-2 0,4-3 0</inkml:trace>
  <inkml:trace contextRef="#ctx0" brushRef="#br0">7825 5144 9922,'-21'-13'68,"-3"-2"0,7 0 0,0 1 433,2 2 1,2 3-719,0 0 1,-1 3-1,1 6 1,0 0 183,0 0 0,-1 4 1,1 2-87,0 2 1,-1-5 0,-1 1 0,-1-2 322,-2-2 1,-1 0 0,3 0-1,-2 0 42,2 0 0,-4 0 1,3 0-1,-1 0-212,-1 0 0,4 0 0,-4 0 0,1 0-10,0 0 0,-6 0 0,2 1 0,-3 2-109,-2 2 0,-1 5 0,-3-1 0,-3 3 163,0 1 0,-8 0 0,4 1 1,-2-3 68,-3-2 0,-6 8 0,0-4 1,-3 2-52,-1 0 1,0-2-1,-2 2 1,-1 1-109,-2 2 1,6 0 0,6-5 0,3-1 20,3-3 1,-7 2 0,7-2-1,-2 3-22,1 2 1,1-1 0,-2 0 0,-1 0 91,-1 1 1,0-1 0,2 0-1,-1 1 0,-1-1 1,-7 0 0,2 1 0,-1-1-15,1 0 0,-3 2 0,4 2 0,-4 2-46,-2 2 0,1-4 0,0 4 0,1 0-36,3-1 1,-1-2 0,4 3-1,0-2 10,0-2 0,1 2 0,4-1 0,-2-1 83,-1 3 0,-1-1 0,5 3 0,2-3 39,2 1 0,-5-6 0,2 6 0,1-1-96,-1 3 0,-7-1 0,6 2 0,-1 3-77,-1-1 0,-2 6 1,-1-6-1,2 5 54,2-1 0,1 2 0,-1 0 1,-2 1 64,-2 2 1,1 0 0,4-6 0,1 0 77,4-1 1,-2 2-1,4-7 1,2 2-69,3-2 0,-5 2 0,10-5 1,-1 2-45,-1 3 0,-1 1 0,0 3 0,1 2-18,2 1 0,-2 0 1,3-3-1,-2 2-19,2 1 0,-2 4 0,5-2 0,-2 1 66,-2 3 1,-1 0 0,0 0 0,4-3 26,0-1 0,3-1 0,2-2 0,0 2-35,2 2 0,-7 0 1,9 2-1,-1-3-4,0-1 0,-3-4 0,6 5 0,-1-2-36,1 0 1,-2 5 0,6-5-1,-1 0 62,0 1 0,-3 2 0,3 6 1,0 0-43,0 0 0,-4 0 0,2 0 0,-1 0-3,1 0 0,0 0 0,-2-1 0,1-2 41,-2-2 0,4-1 0,-2 3 0,0-3 0,2-1 1,-5 3 0,5-4-1,-1 1-10,4-1 0,-2 4 1,1-5-1,2 0-16,2 2 1,1-4-1,0 5 1,0 0 34,0 0 0,0 2 1,0 5-1,0 2-41,0 2 0,0 4 0,-2-3 0,0-1-17,-3 1 1,-1 3-1,3-3 1,-1 0 32,1 0 1,-3 3-1,1-5 1,1-1 31,-2-1 0,5-2 0,-4-2 0,4-2-62,1-5 1,0 1 0,1 1-1,2 1 54,2 3 1,0 2 0,-2 2 0,2 2-70,-2 1 0,-2 14 1,-1 3-1,0 7-26,0 2 0,0-4 0,0-1 0,0-3-235,0-2 0,0-1 0,0-13 1,0-2 260,0-2 1,0 4 0,0-9-1,0-2 157,0-1 1,2 2 0,1-4 0,1 1 39,-1 0 1,0 4 0,0-2 0,3 2-92,1-1 0,-2 7 0,2-2 0,1 5-245,-1 4 0,-4 2 0,3 4 0,-2 4 34,1 2 0,4 9 0,-5-7 0,1-2-59,1-2 1,-3-3-1,4-7 1,-1-3 95,-3-1 1,4-6 0,2-6 0,1-1 383,-1-3 0,3-2 0,-1-2 0,3 1-67,4 0 1,0 4 0,-5 0 0,2 0-252,3 2 0,-3 1 0,2 7 0,-2 2-74,-1 1 0,-1 7 1,0-2-1,1 3 24,-1 1 1,0 0 0,1 0 0,-1 1-51,0-1 0,1-6 0,-1-1 0,0-3 226,1-3 1,3 2 0,3-10 0,0 1 0,4-1 1,1 0 0,2-4 0,-1 1-10,1 2 1,0-4 0,1-5 0,2 2-131,1 1 0,0 3 1,-5 3-1,3 5-45,2 2 1,-3 8 0,3 5-1,-3 5 137,-1 6 0,-2 2 1,-1-3-1,-2-8-181,2-7 0,1-5 1,1-2-1,0-5 167,-4-8 0,7 0 0,-2-7 0,3 0-155,2 0 0,-2-1 1,7-5-1,3 1 83,3-1 0,6 0 0,-5 1 1,1-2-19,1-4 0,-7 7 0,4-3 0,-3 1-65,2 4 1,-1 3 0,-4 0 0,-1 0 106,1 4 1,0 6 0,0 1-1,-3-2-26,-1 0 1,2 2 0,-2 0 0,-1-2-21,1 0 1,7-7 0,-2-1-1,2-4 113,3-5 0,6-4 0,2-8 1,3 0-31,4 0 0,4-2 0,-1-2 1,1-5 205,2-3 1,7-1 0,-7 1 0,-2 3-260,-1 4 1,0-1 0,-5 2-1,-1 3-219,1 3 0,0 1 1,-1 6-1,0 0 54,-2-1 1,8 2-1,-6-6 1,2-1 98,3-1 1,2-2 0,-1 0 0,1-3 127,1-6 0,10-1 1,-5-13-1,3 0 59,-35 10 1,1 1 0,1-2 0,1 1 0,-2 0 0,0-1 0,0 1 0,0 0 8,-1-1 1,-1 1-1,36-8 1,-4 3 0,-5 4-27,-1 0 0,-6 1 1,4 1-1,-3 2-344,-3 1 1,8 0-1,-6-6 1,1-1-4,-1-2 1,10-10-1,-6 1 1,4-2 193,2-4 0,-33 15 0,1-2 0,1-3 0,0-2 0,0 1 0,0-1 51,-1 1 1,1-2 0,3-3-1,0-1 1,-4 2 0,1 1 0,0-2-1,0 0 53,0 0 0,0-1 0,-1-1 0,-1 0 0,1 1 0,-1 1 0,1-1 0,-1 0 26,2 1 0,0-1 0,-1 1 0,-2 0 1,-1 3-1,-1-1 0,0 1 0,-1 0-124,25-23 1,-25 22 0,0 0 0,21-25 0,2-1-140,-3-4 1,-22 27 0,-1 0-1,-2-1 1,0 1 0,0-2-1,1-1 19,1-3 1,0-1 0,-1 0 0,-2-1 0,1-1 0,-1 1 0,-1 0 0,-1 2 144,0 0 0,0-1 0,0-3 0,0-1 0,0 0 0,0 0 0,0-1 0,-1-2 92,-1-1 1,-1 0 0,2 0 0,-1 0 0,-1-1-1,-1 0 1,1 0 0,0 0 41,1-1 1,1-1-1,0-1 1,-1 0-1,1 1 1,-1 0-1,-1 0 1,0 0 42,0 2 1,-1 0 0,-2 0-1,-2 0 1,-1 4 0,-1 1-1,0 2 1,-1 1-334,8-30 0,-3 2 0,-2 3 0,-1-2-427,-2-1 0,-5-5 1,0 33-1,-1 0 1,1-2-1,-2 0 385,0-2 1,-1-2 0,0-4 0,0-2-1,-1 3 1,0 0 0,0-2 0,0 0 188,0-1 0,0 1 0,0-2 0,0 0 0,0 0 0,0 1 1,-1-1-1,0 0 166,-1-1 0,0 0 0,1-1 0,0-1 1,-1 5-1,0 1 0,1 0 0,0 1-24,2 2 1,-2 0 0,0-3-1,-2 1 1,1 3 0,0 0 0,-1 3-1,1 0-170,-1 1 1,0 1-1,-4-31 1,-8-1 0,-1 5-283,-2 4 0,-6-2 0,1 5 0,-6-1 28,-2 1 0,13 25 0,1 0 0,-14-33 1,1-1 205,2 0 0,3-3 0,13 34 0,1 0 0,2-1 0,1 1 259,0-1 1,1-1-1,0-7 1,1 0-1,-1 1 1,0 1-1,1-1 1,0 0 39,2 2 0,-1 0 0,0-3 0,-1 0 1,1 5-1,1 0 0,-2 2 0,0 0-11,0 1 1,-1 0 0,-11-30 0,0 8 0,0 5-143,-1 3 1,3 3 0,-5 9-1,0 0-395,0 0 1,5 2 0,-3 1 0,1 1 122,0-1 0,-4-1 1,3-2-1,0 1 185,-1 4 1,-2-7-1,3 5 1,-2 0 180,-2-1 0,-1-1 1,0-1-1,2 2 33,-2 2 1,-1-1-1,-2 4 1,1 1 33,-1-1 0,-3-1 0,2 5 0,3 2-359,0 2 0,-3-8 0,-2 7 0,2-3-27,-2 1 0,1 2 1,1-1-1,-2 2 72,-1 3 1,-2-4 0,4 6 0,-2-1 205,1 3 0,-4 0 0,-2 2 0,-1 3-130,2 1 1,-7-3 0,4 6-1,-2-3-70,-3-1 0,0 4 1,1 0-1,-1-1 8,-1-2 1,-5-1 0,3-1-1,-1 1 99,-4 0 1,4-1 0,0 0-1,-1-3 24,1 0 1,-2-1-1,-4 5 1,-1-1-90,1 1 0,1 4 0,2 2 1,2 1 9,3 3 1,-3 1 0,7 2 0,4 2-957,3 2 1,-2 4 0,6 5-1,5 2-606,6 2 1,6 3 1608,4 2 0,9 9 0,7-3 0</inkml:trace>
  <inkml:trace contextRef="#ctx0" brushRef="#br0">5599 4931 28316,'7'0'482,"-1"-6"-2304,-6 5 953,0-5 1,0 7 0,0 4 0,0 4 205,0 2 0,1 3 0,2 1 0,2 2 260,-2 5 0,-6 2 0,-3 0 0,-1-2 369,-4 2 0,-5 1 1,-3 2-1,-1-1 119,1 1 1,-5-2 0,2-1 0,-3-3-188,-2-2 0,2-3 0,1-7 0,4-5 166,1-2 1,1-2 0,4 0-1,1-3 12,0-6 0,-1 0 1,1-10-1,1 1 64,3 0 1,3-4-1,6 4 1,0 2-28,0 1 1,2 3 0,2 4 434,5 3 1,5 4 0,2 1 0,3 0-325,2 0 0,0 1 0,4 2 1,1 1 132,7-1 1,3 3 0,1 0-1,-3 0-129,-2 0 0,5 0 0,-3-3 0,2 1-97,-1-1 1,-3-1 0,3-1 0,1 2 211,-2 2 0,3-1 1,-5-4-1,-1 0 196,-2 0 1,0 0 0,-8 0 0,0-1 58,-4-4 1,-2 4 0,-3-5-1140,-3 0 1,-3-7 0,-8-8-27,-2 0 1,-9 0 0,-10 5 0,-2-2 399,-1 2 1,-1 0-1,0 0 1,2-1 133,3 5 0,-3 1 0,4 6 0,-1 2 106,0 2 1,4 2 0,-4 5 0,-2 7-372,-1 8 0,-2 9 0,-1 2 0,0 2-1051,1 3 0,-6 0 0,11-1 961,3-5 0,3-3 1,2-1-1</inkml:trace>
  <inkml:trace contextRef="#ctx0" brushRef="#br0">10837 10115 11507,'-11'-13'-346,"2"0"1,1-1 0,5 1 942,-1 0-638,-1 5 0,7 2 50,2 6 1,-2 2 0,2 2 117,-2 5 0,4 3 0,1 1 116,0 1 1,10-1-1,-2-1 1,4-2 83,5-1 0,7-4 1,6 2-1,4-1-122,4-3 0,3-2 0,-2-1 0,-1 0 9,-4 0 0,7 0 0,-10 0 0,1 0-7,-2 0 1,-2 0 0,5 0 0,0-1-135,0-4 0,5 4 1,-1-4-1,1 4-106,0 1 0,-3 0 0,4 0 0,-2 0 18,1 0 1,2 0 0,-4 0 0,-3 0 0,-1 0 1,1 0 0,-9 0 0,-2 0 113,-1 0 1,-5 0 0,-1 0-1,0 0-152,-1 0 1,0 0-1,-5 0 1,3 0 35,2 0 1,-3 0-1,4 0 1,0 0-416,-1 0 0,0 0 0,-5-2 0,2 0-356,-2-3 0,-1 1 0,-2 4-16,0 0 1,-4 0 0,-1 1 755,-2 4 1,4 2-1,-3 6 1</inkml:trace>
  <inkml:trace contextRef="#ctx0" brushRef="#br0">12410 9942 8502,'-19'-31'358,"6"0"0,5 6 0,10 8 161,2 7 1,10 4-1,8 8 1,5 1-504,4 1 1,3 8 0,9 0-1,4 5-79,6 4 0,7 0 0,-4 3 0,-3-4 173,-1 0 0,4 3 1,-10-2-1,-6 1-61,-4 0 1,-5-5 0,-4 2-1,-2-1 119,-3 0 1,-3-1-1,-7-2 1,-3 1-294,-5 2 1,-2 4 0,-4-2 0,-4 0-224,-7 4 0,-6 1 0,-11 2 1,-4 1-105,-6 3 1,-15 5-1,-1 8 1,26-20-1,1-1 452,-29 25 0,28-20 0,-1 2 0,1-3 0,0 0 0</inkml:trace>
  <inkml:trace contextRef="#ctx0" brushRef="#br0">8385 6344 25044,'0'-14'-2372,"0"1"1,-2 4 0,-1 0 1167,-1-1 0,-1-2 1,4 0 556,-4 3 1,4 2 549,-4 3 1,3 4 0,-1 0 189,-2 7 0,-4 6 0,3 4 0,0 0-95,0 0 1,-2-3 0,2 0 0,0-1 69,0 0 0,1 1-1012,5-1 1221,0-6 0,2-1 220,2-6 1,-1-4 942,6-1-818,-6 1 1,-3 10-1,-9 3-472,-3 3 0,3 0 0,2-2 0,0-3 1194,-1-1-1030,5 5 0,-3-11 0,8 1 280,2-4 1,-1-7 0,6 2 0,2-1 33,0 1 0,4 3 0,3-2 0,3-1-244,-1 1 1,10 4-1,-3-1 1,4 1-253,6-2 1,1-1 0,16-4-1,3 1-220,3-1 1,8-2 0,-3-2-1,2 1 326,2 0 0,1-1 0,-4 0 0,1-3 4,0 0 0,4-1 0,1 4 0,3 1-111,-37 6 0,1 1 0,1 2 0,1 0 0,1 1 1,0 0-1,0 1 0,-1 0-89,0 0 1,1 0 0,6-1 0,-1 1 0,-4 2 0,0 0 0,1 0 0,-1 0-159,1 0 0,0 0 0,2 2 0,1 1 0,-1-1 0,0 0 1,0 0-1,1-1 19,1 0 0,1-1 0,-1 1 1,0-2-1,-1 1 0,-1-1 1,0 0-1,0-1 62,-2 1 1,1-2 0,2-4 0,1-1 0,-3 1 0,0 0 0,-1 0 0,-1-2 277,-1-1 0,-1 1 0,4 1 0,1 1 0,-4-2 0,0 0 0,1 2 0,0 0-110,1-1 1,1 2 0,1 1 0,0 1 0,-2 0 0,1 1 0,0 0 0,1 0-264,2 1 1,-1 1-1,2 2 1,0 1-1,-5 1 1,-1 1 0,1 1-1,0 1-57,-2 1 1,2 1-1,4 0 1,1 0 0,-4-1-1,-1-1 1,3 1-1,1 0 87,1 0 0,1-1 0,0-2 1,-1-1-1,4 0 0,0-1 0,-2-1 1,0-1 184,-2 0 1,1 0 0,1 0 0,-1 0 0,-5 0-1,0-1 1,2-1 0,1 1 128,1-1 1,0-1 0,1-2 0,0 0-1,-3 1 1,0-1 0,-3 0 0,-1 0-46,-1 0 0,-1 1 0,0 0 0,1 0 0,0 3 1,-1-1-1,-1 0 0,0 0-141,-1 0 1,0 1 0,6 2 0,1 2-1,-4 2 1,0 1 0,0 1 0,1 1-264,-2 0 1,1 1-1,0 2 1,0 1-1,1-3 1,1 1 0,1 0-1,-1 1 59,1 1 0,1-1 0,0-1 0,1 0 0,-4-1 0,0-1 0,0 0 0,0-1 169,-1 0 1,2-1-1,0-1 1,0-2 0,-1-1-1,0 0 1,0-1 0,0 0 100,0-1 0,0 0 0,0 0 0,-1 0 1,-2-1-1,1 0 0,0 0 0,1-2 133,0-1 1,0-1-1,0 1 1,-1 1-1,-2-1 1,-1 0-1,36-3 83,-1-1 0,-35 7 1,1-1-1,35-2 1,2 2-510,-1 2 1,-5 6 0,2 3 0,1 3-49,-35-5 1,-1-1 0,35 8 0,-3-1 0,-4 0 115,-1 1 0,7-1 1,-9-1-1,-2-3 372,-4-5 0,0 2 1,0-1-1,-1-2 22,2-2 0,-3-1 0,-3 0 0,-4 0-46,-1 0 1,3 4 0,-5 2-1,-1 0-258,-1 0 1,-2 5 0,0-1 0,0 5-357,0 3 1,-5 4-1,-1-3 1,-1 0-146,-4 1 0,3-3 0,-3-3 0,-2-1 460,-2 0 0,2 1 1,-10-1-1,0-1-75,-2-3 1,-7 3 0,1-4-345,2 4 0,-5 2 1,0-1-1336,0 0 1,-4 2 0,7 1-2038,2 2 3554,-5 0 0,5-5 1,-3 1-1</inkml:trace>
  <inkml:trace contextRef="#ctx0" brushRef="#br0">18796 6717 29028,'0'-34'-3277,"0"3"0,0 13 0,0 8 3609,0 7 0,-6 12 0,-5 14-1146,-5 7 1,-11 5 0,-8 10 0,-5 4-1428,-5 2 2235,19-21 1,-1 0 0,-3-3 0,-1 1 0,-2 1-1,0 1 1</inkml:trace>
  <inkml:trace contextRef="#ctx0" brushRef="#br0">18929 6837 23651,'-5'-9'-5560,"-1"0"5326,-1-1 0,-2 2 0,-4 1 0,1-1 336,3 1 1,-3 4 0,5-3 0,-2 2-203,0-1 1,0 1-1,-4 2 158,0-2 0,4 2 1,1-3-1,1 0-250,-1 1 0,4-7 0,-5 2 352,-1-2 0,-1 2 0,1 1 0,1 2-31,-1 3 0,-7-3 1,0 2-1,0 1 395,3 2 0,-4 1 1,-1 0-1,-1 0-265,1 0 1,1 1-1,5 2 1,0 1-222,-1-1 0,1 3 0,0 0 0,-1 0-46,1 0 0,0 3 0,-1-5 229,1-1 0,0 5-40,-1 1 0,5-2 1,2 2-1,1 1-214,3 2 0,-3 2 0,2-1 0,1 0-259,1 1 0,-2 3 1,-1 3-1,2-1-94,2 0 1,1 5 0,0-4-1,0 1-231,0-3 1,0 1-1,0-1 1,0-2 212,0-1 0,-4-6 1,-1 0 330,2 1 0,2 2 1,-1 1-28,-2 1 0,2-1 0,-2 0 1,2 1-135,2-1 0,0 5 0,0 0 0,0-2 108,0-1 1,2 2 0,1 1 0,3-2 154,1-1 1,2 3 0,4 0-1,1-2 135,-1-1 0,3 0 0,1 1 0,-4 2 45,-1-2 1,5-1-1,-5-2 1,2 1 175,2-1 1,2-4 0,0-2 0,2 1 17,1-1 0,9-3 1,-4 4-1,2-2 183,1-3 0,3 3 1,4 0-1,1-1-159,-2 1 1,7 3 0,-4-4-1,2-1-96,3 2 0,-4-4 1,-4 2-1,2-3-147,2-1 0,-1-1 0,-1-3 0,-1-7-34,1-5 0,0 0 0,0-7 1,-3 0 68,-1-2 1,-2-2-1,-5-1 1,0-2-237,-4-1 1,1-6 0,-3 1 0,-3-2-76,-2-2 0,2 1 1,-10 2-1,0 3-349,-2 2 0,-4 1 0,-2 4 0,-4 0-108,-3 1 1,-9 5 0,-4 2 0,-2 1 146,-5 0 1,-3 2-1,-1 6 1,-3 1 47,-4-2 1,-7 5 0,-2 2 0,-3 3 181,2 1 1,2 4 0,5 2 0,1 0-29,2 0 1,4 4-1,-2-1 1,3 3 115,1 1 1,4 6 0,5 4 179,2 2 1,5 1-1,-2 1 1</inkml:trace>
  <inkml:trace contextRef="#ctx0" brushRef="#br0">15690 6770 19347,'0'-13'-2617,"0"0"1,0-1 1881,0 1 1,0 0-1,0-1-688,0 1 766,0 0 565,0-1 0,-8 7 0,-4 2 478,-4 4 1,-3 1 0,2 1 0,-2 2 104,-1 2 0,2-1 1,-4-2-1,-2 1-380,-1 1 1,-2 5-1,2-5 1,1-1 264,2-1 1,1 2 0,-3 1 0,2-2 22,-1-2 1,3 4 0,1-1 0,1 1-190,0 0 0,-4-2 1,4 6-1,1 2-9,-3 1 1,6 1 0,-6 2 0,3 1-85,-1 2 1,0 5-1,5 0 1,1 2-344,3 1 0,-1 6 0,4-1 0,0 0-50,0 1 1,1-4 0,5 5 0,0-2-10,0 0 0,6-1 0,3-6 0,5-4 249,3 0 1,4 2 0,7-3 0,2 0 119,1 0 0,10-1 1,1-3-1,4 1-26,4 2 0,-2 0 1,0-5-1,1 1 10,-1-1 1,-2 0 0,-6 1 0,0-3 107,0-2 0,-2-3 1,1-6-1,-2 0 98,0 0 1,3-10 0,-8-6 0,2-7-100,3-5 0,-3-7 1,0-2-1,-1-5-130,-3-2 1,-4-15-1,-2-1 1,-3 0-140,-2-1 0,-3-1 1,-7 2-1,-4 3 149,-4 2 1,-11 6 0,-7 12 0,-3 4-252,-4 5 1,-13 2 0,1 11 0,-6 4-273,-10 4 1,-5 4 0,-2 9-1,-6 7 27,-5 8 0,30-6 0,-1 1 0,1 2 0,0 0 0,0 1 0,0 0 396,1 0 0,1 2 0,-2 4 0,1 2 0,2 0 0,0 1 0</inkml:trace>
  <inkml:trace contextRef="#ctx0" brushRef="#br0">7745 6544 28521,'-40'4'0,"0"2"-250,0 1 1,0 2-21,0 5 1,-6 5-1,-1 2 1</inkml:trace>
  <inkml:trace contextRef="#ctx0" brushRef="#br0">7092 6730 7159,'1'-22'0,"4"1"591,3 2 0,4-3 0,2 4 0,-1 3 504,0 5 0,5-2 0,0 5 0,-2-1-194,-1 4 1,-6 2-801,0 2 0,-6 6 0,0 3 0,-6 4-268,-6 5 1,-8 3 0,-2 7-1,-1 2 43,-4 1 1,-1 6 0,-1-2 0,4 2 1020,4-1 1,5 5-1,4-4 1,5-1-934,2-2 0,4 0 0,2-6 0,5-3 244,3 1 0,7-3 1,3 1-1,4-3-73,0-2 0,5 0 0,2-1 0,1 4-380,3 3 0,10 6 1,5 2-1,3 1 192,6 3 0,7-4 0,-31-18 0,0-1 1,0-1-1,0-1 17,-1 0 1,1-1-1,2-5 1,0-2-1,26 5 1,-1-6 204,-5-3 0,-5-8 1,-7-6-1,-7-13-5,-7-12 0,-11-2 0,-6-9 0,-6-4 93,-5-2 1,-11-12 0,-7 1 0,-10 1-108,-6 2 0,1-6 1,-5 4-1,2-2-215,0 0 1,-6 8 0,3 7 0,-3 10-89,-3 10 0,-3 10 0,-12 17 0,-4 10-272,-8 13 0,29-1 0,-1 5 0,-6 3 0,0 2 342,-5 5 1,-1 2-1,-1 5 1,-1 2-1,11-11 1,0 0 0,0 0-1</inkml:trace>
  <inkml:trace contextRef="#ctx0" brushRef="#br0">4826 6717 24337,'-27'-6'0,"0"-3"-593,1-3 1,-7 5 0,-4 2 0,-5 4 1189,-2 1 1,-2 6-1,3 3 1,-3 4-589,-1 5 1,1 1-1,-1 6 1,4 2-276,0 5 1,1 5 0,4 5-1,1 2 40,0 5 1,1 8 0,11 2-1,4 0-318,8 0 0,8 6 0,17-5 0,16-7 538,18-4 0,18-11 0,-25-22 0,3-4 0,3-1 0,1-2 50,2-4 1,2-1 0,6-3 0,2-2 0,-8-3 0,0-3 0,0-2 0,-2-3-20,-4 0 1,-2-4 0,-1-6 0,-2-3 0,-9 1 0,-2-2 0,-3-2 0,-1-2-359,16-34 1,-20-5-1,-14-4 1,-12 0 162,-11 1 1,2 34-1,-2 0 1,-2 2-1,-2 1 1,-2 1-1,-2 0 100,-3 1 0,-1 2 0,0 4 0,-2 3 0,-4 3 0,-2 3 0,0 3 0,-3 4-95,-1 1 1,-2 5-1,-6 6 1,-1 5-1,0 6 1,-1 4 164,-5 6 0,-1 2 0,0 2 0,0 3 0,-3 3 0,0 3 0,3-1 0</inkml:trace>
  <inkml:trace contextRef="#ctx0" brushRef="#br0">14663 9795 8125,'-13'-8'0,"0"0"-47,-1 2 0,2 0 0,2 3 0,3-3 614,1-1 0,1 3 0,5-5-355,0-2 0,6 4 0,3 0 0,3-1-160,1 1 1,5 2 0,1-2 0,0 1 12,1 3 1,-1 2-1,-3 1 1,4 0-67,0 0 0,-3 0 0,2 0 0,-1 1-149,-1 3 0,6-1 1,-4 5-1,0-2 56,0-3 0,4-2 0,-6-1 1,0 0-386,-3 0 1,4 0 0,0 0-1,-2 0-302,-1 0 1,-2 0 780,1 0 0,5-6 0,2-1 0</inkml:trace>
  <inkml:trace contextRef="#ctx0" brushRef="#br0">15023 9676 9091,'-13'0'0,"-1"0"0,1 0 496,0 0 0,4 0 1,0 0-355,-1 0 1,2 7 0,1 5 0,1 6-726,3 2 1,1 1 0,2 3 0,0-4-1488,0 0 2070,0 3 0,6-8 0,2 4 0</inkml:trace>
  <inkml:trace contextRef="#ctx0" brushRef="#br0">18529 7383 13915,'-9'0'-1398,"0"0"1,0 0 1473,-4 0 0,4 0 150,0 0 0,6-1-20,-1-4-116,2 4-5,2-5 0,-4 7 1,-2 2-1,0 3-7,0 2 0,-4-1 0,1 3 0,-3-1-74,-1 2 0,4-4 0,0 1 0,-2-1 125,0 0 1,-3 2 0,1 5-53,0-1 0,1-4 1,1 0-1,3 1 11,-3 2 1,-1 1 0,-1-1 0,0-2 0,-1-1 0,1 0 1,0 4-1,-1 1-2,1-1 1,0 0-1,-1 1 1,0-1-15,-4 0 0,3 1 1,-3-1-1,3 0 15,2 1 0,0-1 0,-1 0 0,1-1-23,0-3 0,-1 3 0,1-5 0,1 2-18,3 0 0,-3-4 1,4 2-1,-3 0-12,2 1 0,-3-4 1,4 5-75,-4 2 1,-2 0 0,1 1 0,0-1-78,-1-3 1,3 1-1,0 3 1,2-1 91,-1-3 1,-2 1-1,-1 5 49,-1-1 1,6-4 0,-1 0 106,-2 1 1,-1 2 41,-1 1 0,0-1 0,-1-2-151,1-1 0,4-6 0,2 3 0,-1-1-58,1-1 1,3 5 0,-4-3 54,2 1 0,-4 2 0,2 5-107,1-1 1,-3-4 0,4 0 0,-2 0 146,-2-2 1,3 3 0,-1-4 0,1 0 13,-1 0 1,4 3 0,-5-3-54,-1 1 0,-2 1 0,0 2 0,2-3 0,2 1-52,2-1 0,-4 2-22,1 4 0,-3 1 0,-1-1 0,0 0 15,-1 1 1,2 4-1,2-1 1,0 0 94,-5-3 1,3 0 0,-4-1 0,2 0 44,0 1 0,-3-1 0,4 0 0,0-1-47,-1-3 1,1 3 0,0-3 0,-1 3-36,1 1 1,0-1 0,-1-2-1,1-1-60,0 1 0,-1 2 0,-1 2 0,-1-2 1,-2-4 1,1 4-1,2-3 1,-1 3 24,-2 1 1,0 1-1,3-1 1,-1-1 86,-2-3 1,0 6 0,5-5 0,0 0 19,-1 2 1,1-2 0,0 1 0,-1-2-84,1 1 0,4-3 0,0 2-22,-1 2 1,-2 1 0,-1 1-57,-1 0 1,2 1 0,2-1 0,1 0 72,-1 1 1,-2-1-1,-1-1 1,1-2 84,3-1 1,-3 0 67,3 4 0,2-1 115,-2-3 0,4 1-228,-3-5 1,5 1 0,-3-3-95,0 1 0,3 5 0,-5-3 0,1 0-5,0 0 0,-2 4 0,-5-1 4,1 3 1,0 0 0,1-2 105,3-1 167,-3 0 1,6 0-146,-3 0 0,3-5 0,5 3-72,-4-1 1,3 3 0,-7-3 0,-2 2-152,-1 2 1,-1 2 0,0 3 0,-2 1 37,-3 2 0,3-1 1,-2-3-1,2-1 139,1 0 0,3-4 0,0-1 81,2-2 0,0 2-45,-4-3 0,6 1-65,2-2 0,2-2-244,-1 2 0,2-1 0,-4 0 72,1 2 0,2 5 0,-5-1-99,2 3 1,0-5 0,3-1-593,-1 0 0,-1-3-1046,5 6 1139,0-6 0,6-2 0,3-5 1,3 1 766,1 1 0,7-10 0,0-2 0</inkml:trace>
  <inkml:trace contextRef="#ctx0" brushRef="#br0">16356 9129 7720,'-13'6'0,"-1"1"0</inkml:trace>
  <inkml:trace contextRef="#ctx0" brushRef="#br0">16276 9236 8352,'-9'0'51,"0"0"0,5 0 337,-5 0 0,5 0-229,-5 0 1,1 6 0,-2 1 84,1 0 0,5 4 1,-4-5-1,1 1-74,-1 4 1,-1 2 0,-4 3 0,0 3 14,-1 2 0,1-3 0,-2 4 0,-1 0-80,-2-1 0,1 3 0,3-5 0,1 0 82,0 0 1,4-1 0,1-4 0,2-1 9,3 0 1,3 1 0,5-3 0,5 0-78,6-2 0,2-6 1,9 1-187,5-2 0,5-7 0,3-1 0,0-1-125,0-4 0,0-2 0,0-3 0,-1-2-583,-4 2 0,-3 1 0,-9 3-724,0 3 1498,-1 3 0,-2 12 0,0 2 0</inkml:trace>
  <inkml:trace contextRef="#ctx0" brushRef="#br0">15930 7317 8694,'0'-8'-346,"0"4"1,0 8 423,0 5 1,0 3-1,0 1 1,1-1 60,3-3 1,-2 3 0,2-3-1,-1 3-62,2 1 1,-2-4 0,4 0-1,1 0 166,-1-2 0,2 3 0,4-4 0,1 2-66,-1 2 0,0 2 0,1 1 1,-1 1-67,0-1 0,-4 5 1,0 1-1,1 2-74,2 2 0,-3-2 1,0 1-1,0 0 11,-2-1 1,5 4 0,-3-2-1,3 0-63,1-1 0,5 2 1,0-5-1,-2 1 22,-1-1 1,3 3 0,-1-3 0,0 1 64,-3-1 0,0-1 1,-1-4-1,0 3 37,1 1 0,-2-1 1,-2-3-1,-3-1 73,-1 0 1,3 2 0,-3 1-59,2 2 1,-1 0-1,3-5 1,-1 1-147,2-1 1,0-4 0,3 0-1,-1 0-136,0-2 0,1 3 0,-1-4 150,0 2 0,1-4 0,-1 3 0,-1 1-9,-3-1 0,3-2 128,-3 4 1,-4-1 0,0 6 142,-4-1 1,4-4 0,1 0-203,1 1 0,1-2 0,2-1 1,-1 0-25,1 1 0,6-4 1,2 4-1,-1-1-54,-3 1 1,0-1-1,-1 3 1,0-1-78,1 2 0,-1-4 1,0 2-1,1 1 187,-1 2 0,-4 0 0,-2-2 0,-1-1 154,-3 2 1,3 0-136,-1 3 0,0-5 15,0-1-216,2-5 1,2 3 162,0-6 0,-4 2 71,3 2 0,-5-1-69,2 6 0,1-4-73,-2 3 1,1-3 0,-4 2-467,4-1 271,-4-1 322,5-5 0,-6 6-73,0 2 0,0 0 0,0 1 24,0 1 0,0-2 1,0 0-50,0 3 0,0 1-66,0 1 1,0 0 20,0 1 1,0-5 176,0-1 1,0 1-87,0 5 0,0-6 1,0 1-36,0 2 1,4 1 0,2 1 0,0 0-3,0 1 0,3-1 1,-3 0-1,0 1-19,0-1 1,3 0 0,-3 1-54,1-1 0,0 0 0,4 1 1,-4-1 46,-1 0 1,0 0 0,-3 1 0,1-1-15,-1 0 0,0 1 1,0-1-1,2 0 20,-2 1 0,3 1 0,0 1 0,0 3-19,-1 2 1,4-3-1,-3 4 1,2 2-5,2 1 0,0 0 0,1-1 0,-4-4 10,-1 0 0,3-3 0,-3-3 0,0-1-20,0 0 1,0-1 0,-3-1 0,1-3 4,-1 3 1,0-5 0,0 0-250,1 0 0,5 1 40,-4 6 1,1-4 0,-3 0-15,1 1 0,1 2 0,-4 0 0,2-2-373,1-1 0,1-4-34,-5 4 0,0-5 0,-2 4-107,-2-3 0,1-6 0,-6-9 0,-1-7 752,-2-5 0,-7-3 0,-2-2 0</inkml:trace>
  <inkml:trace contextRef="#ctx0" brushRef="#br0">17063 9476 7310,'-6'8'-37,"-3"1"0,-2-4 1373,3 4-1243,-4-6 1,12 3 0,0-6 68,7 0 1,5 4-1,3 0 1,1-1 82,2-1 0,4-2 1,-1 0-1,2-2-9,6-2 1,5-5 0,-2-9 0,1-4-156,-1-3 0,5-8 0,-2-2 0,0-4-295,1-1 0,-2-9 1,1-1-1,-4 1-370,-3 2 1,-2 0 0,-4 4-1,-4 3 584,-4 1 0,6-2 0,0 7 0</inkml:trace>
  <inkml:trace contextRef="#ctx0" brushRef="#br0">8145 10142 12889,'0'7'-4162,"-2"-1"4391,-2-6 0,2-1-7,-2-4 1,2-2-207,2-6 0,0 4 0,-1 1 106,-4 2 0,3 2 0,-7 4-21,-2 0 1,4 0 0,-2 0 159,-1 0 0,-2 0-156,-2 0 0,1 0 1,0-1 139,-1-4 1,6 2-1,-1-6-57,-2-1 0,1-2 0,0 0 0,1 2-120,-2 1 1,4 2-1,-2-4 1,-1 4 69,-2 1 0,-2 1 0,0 5 0,-3 0-52,0 0 0,-6 0 0,4 0 0,-2 0-163,-2 0 0,-1 0 0,-1 0 0,0 0 120,-4 0 0,0 0 0,2-1 1,2-2 48,3-2 0,-3 0 1,4 2-1,-1-3 19,-1-2 0,7 1 1,-3-3-1,0 1 13,-4-2 1,0 1 0,-2 0 0,1 2-59,0 2 0,-8 2 0,5 2 1,-1-1-115,0-1 1,1-1 0,-1 5-1,-2 0 20,-1 0 0,-6 0 0,2 0 1,-3 0 44,3 0 0,2 0 0,5 0 0,-1 0 14,-3 0 1,3 0 0,5 0 0,2-1 34,-2-3 0,-1 1 1,-2-5-1,1 2-6,-1 3 0,-4-3 0,0 2 0,0 1-31,-2 1 1,1 2 0,-7 0 0,1 2-59,-4 2 1,-2-1 0,1 6-1,-2 0 19,2-1 1,-1 2-1,2-6 1,4-1 20,-1-1 0,1 2 0,-2 1 0,1-2 57,4-2 1,-2-1 0,6 0 0,0-1 0,-2-4 0,5 4 1,-5-4-1,2 2-1,0-1 0,-4 2 1,2-4-1,0 2-67,1 0 1,-5-2-1,1 3 1,-1-2-21,2 2 0,-7 2 1,5 1-1,0 0 27,-1 0 0,1 0 1,0-2-1,3-1 43,1-1 0,0-1 0,4 5 0,-4 0 3,-1 0 1,0 0 0,-3 0 0,3 2-19,1 2 0,-4 2 0,2 5 0,-4-2-40,-1 1 1,-4 6 0,-1 2 0,2 0-29,2 1 1,5-4-1,2 3 1,2-4 10,2 0 0,2-1 0,1 0 0,2 1 76,3-1 0,-3-1 0,1-2 0,-4-1-53,-3 1 1,0 1 0,4-1 0,0-1 101,1 1 1,-1 1 0,0-1 0,1-1-84,-1 1 0,0 4 1,1 2-1,-2 2-16,-3-2 1,2-1 0,-2-2-1,5 1-109,3-1 0,3 0 0,3 1 0,0-1 102,0 0 1,7-4 0,1 0-54,-1 1 0,2-2 0,1 1 1,-1 0-14,1-2 1,3 5-1,-4-3-120,2 2 1,-3 4 0,5 2-1,0 2 12,-2 2 0,4-1 1,-2 4-1,2-2 113,2 2 1,0 1 0,0 2 0,0-2-58,0-3 0,2 3 1,1-4-1,1 1 32,-1 0 0,3-4 0,0 3 0,0-2 173,0-3 0,3 5 1,-5 1-1,1 2-178,0-2 0,-2 2 0,5-5 1,-1 2 31,1 3 1,-4-5-1,5-1 1,0-3 76,-2-2 1,10 0 0,-4 1-1,3-1 208,3 0 0,2-1 0,6-2 1,-1-1 104,1 2 1,0-4 0,1 2 0,2 0-139,1-2 0,0 5 0,-5-3 0,0 3-64,-4 1 0,3 0 1,-3 1-1,3-1 21,2 0 0,0 1 0,1-1 0,1 0-17,3 1 1,5-2-1,-3-2 1,1-3 89,1-1 1,2-1 0,5-5-1,-3 0-8,-1 0 0,7 0 0,-6 0 0,1 0-66,1 0 1,-2 1 0,-2 2-1,-2 3-199,-5 1 1,1 2-1,-1 5 1,-1-1-100,-2 0 0,-1 1 0,-1-1 0,3 0 202,2 1 1,-2-5 0,5-2 0,-1-1 61,-3-3 0,4 3 0,1-2 0,2-1-53,-1-1 0,1-2 0,-5 0 0,1 0 115,0 0 1,-2 0 0,-3 0 0,1 0-175,3 0 0,0 0 0,-2 0 1,1 0-46,-1 0 0,2 1 0,-1 4 0,-1 3-21,-2 4 1,3 0-1,2-2 1,-1-1 60,1 2 0,2-5 0,-2-2 0,0-2 50,-1-2 0,4 0 0,-4 0 1,1 0 69,-1 0 0,1-5 0,-3-1 1,1 0 41,-2 0 0,4-3 0,-2 5 26,-1 1-136,-2-4 0,-2 5 0,0-2 0,-3 2-87,0 2 1,-3 0-1,4 2 1,-3 1-162,-2 1 0,3 1 1,-4-5-1,-2 1 196,-1 4 1,3-4 0,0 3-1,-1-2 116,3-2 0,-6-5 0,6 0 0,-3-1-48,1 0 0,0-3 1,-3 3-1,1 0-7,2 0 0,0 2 0,-5 4 0,-1-2 37,-3-2 1,3 2-752,-4-2 0,4 7 131,2 1 0,-5 1 609,-1-5 0,-3 0 195,4 0 1,-5 0-28,5 0 0,0 0-34,4 0-757,-5 0 43,-2 0 0,-5 1 174,4 4 1,-2-4 440,5 3 1,-3-2 277,4-2-154,-6 0 1,7-2-78,-5-2-470,-1 3 1,-4-4-926,0 10 0,0-2 638,0 5 1,1-5 964,4 2-132,-4-4 1,7-2-35,-4-4 1,-2 2-742,2-5-289,-2 5 1,-2-2 0,-2 10-663,-2 3 1492,2-2 354,-4 0-206,6-6 0,-4-1-17,-1-4-444,1 4 1,2-5-1,0 7 193,-3 4 0,-4-2 1,5 6-1,-1 1-81,-1 2 0,5-3 0,-5 0-272,0 1 0,5-3 187,-4 2 0,4-4 337,1 4 1,-6-6 0,-2 3 0</inkml:trace>
  <inkml:trace contextRef="#ctx0" brushRef="#br0">16156 10702 8446,'13'-34'-222,"-4"8"71,0 13 0,-6 9 0,2 11-40,-4 6 0,-5 8 1,-2-2-1,-2 1 25,-2-1 0,4-1 0,2-5 343,2 0 0,8-1 1,3-3 275,3-4 1,1-5 0,0-3-164,1-2 1,5 1-1,2 4-32,0 0 1,-2 0 0,-6 1 0,0 4-304,1 3 0,-1 4 1,2 2-1,1-1-92,2 0 0,4 1 0,-3-1 1,2 0 54,3 1 1,1-1 0,2 0 0,-1 1 22,1-1 0,-2 5 0,-1 1 0,-2 0-226,2 0 0,-5-1 1,-1-3-1,-3 1-203,-2 2 1,0 0 0,1-5 487,-1 1 0,0-1 0,1 0 0</inkml:trace>
  <inkml:trace contextRef="#ctx0" brushRef="#br0">16876 11088 8446,'-2'-13'-4,"-2"0"0,-2-1 0,-4 2 0,1 2 191,-1 1 1,2 2 0,-1-2 0,-1 4 205,-2 4 1,-1 2 0,-1 4-350,1 4 0,0 8 0,-1 6 0,1 3-279,0 5 1,1-2-1,1 2 1,4-3 100,1-2 1,2 1 0,4 0 0,0-2-462,0-3 0,0 3 595,0-2 0,6 8 0,1 3 0</inkml:trace>
  <inkml:trace contextRef="#ctx0" brushRef="#br0">4959 10875 22809,'-14'0'-310,"1"0"-311,0 0 0,4 0 1,0 0 595,-1 0 0,2 0 0,-1 0 0,-1 0 79,-2 0 1,-1 4 0,0 1 0,-1-2 96,1-2 1,-5-2-1,0-2 1,2-3 54,1-1 1,-3-1 0,-1-2 0,0 2 79,0 2 0,-4-2 1,4 3-1,0 2-255,0 2 0,-4 1 0,4 0 1,-2 0 11,-2 0 0,-1 1 0,0 2 0,4 3-179,0 1 1,-3-2 0,2 2 0,-1 1 169,0-1 0,1-4 0,-4 3 0,1-2 144,0 1 0,-4 4 1,6-5-1,-3 1 37,-2 1 1,0-3 0,1 5-1,-1 1-34,0-1 1,1 4-1,-1-4 1,2 4-148,3 2 0,-6-1 0,4 2 0,0 1-237,-1 2 0,0 0 0,-2-4 0,0 3 49,1 0 0,-1 3 0,0-4 0,2 2 209,3-2 1,-3-1 0,4-2 0,0 0-70,4 1 1,-3-2 0,3-1 0,0 1 24,3 3 1,0 1 0,1-1 0,0 2-264,-1 0 0,2 7 1,2-3-1,3 1-129,1 0 1,-3-1 0,4 3 0,2-4-13,2 0 1,1 2 0,0-3-1,0 0 60,0 1 0,0 2 1,0-5-1,0 1 69,0 2 0,6-6 0,1 4 0,2-2 43,0 2 1,-5-3 0,5 4 0,2-1 53,1 0 0,1 1 1,0-1-1,1 3 28,-1-1 0,-1 4 0,0-5 0,-1 2 43,4 3 0,1-4 0,-2 1 0,1 0 236,2 0 0,3-5 0,5 2 0,0-4 286,3 0 1,2-1-1,-2 0 1,2 1-68,1-1 1,1-4 0,-2 0 0,1 0-4,-1-2 1,2 5 0,-1-3 0,-1 1-165,-2-1 0,3 3 0,0-3 0,0 1-57,2-1 1,-3 3-1,4-3 1,0 3 97,0 1 1,-3 0 0,3 1 0,0-1-82,0 0 0,-3-1 0,3-2 0,0-2 13,0-2 1,2 3-1,2-5 1,-1 1-18,-1 0 1,0-3-1,4 2 1,0-2-24,0-2 1,-2 1 0,1 2 0,-2 2-22,0-2 1,4 3 0,-7 0 0,0 1-207,-3 3 1,2 2-1,-2 2 1,-1-3-66,-2-2 1,0 3 0,2-3-1,1 1 146,-2-1 0,4-3 0,-1-6 1,1 0 148,0 0 0,4 0 0,-2 0 0,4 0-17,1 0 1,-2 0 0,1-1 0,-2-2 44,0-2 0,4 1 0,-5 4 1,1 1-307,-2 4 1,2 1 0,-4 4-1,0-1 9,-1 1 0,4-2 0,-2-1 1,1-1 81,2-3 1,5-2 0,-8-1 0,1 0 197,1 0 0,4 0 0,4-1 1,1-3 209,1-5 1,0-3 0,4 0-1,-3 2-260,-1 1 1,0 1 0,-3-1 0,2 5-193,-2 3 1,-2 1-1,-1 0 1,0 0 64,0 0 1,-2 4 0,1 2-536,1 1 487,-3-4 1,13 3 0,-4-6 0,0 0 111,0 0 0,2-1 0,-6-4 1,0-2 95,1-1 1,0-3-1,-2 2 1,2-3-119,2-1 1,4 1-1,-5 1 1,-1 2-59,-2-1 0,4-2 1,1 0-1,0 2-29,0 1 0,-2 5 0,-2-4 0,-1 1 3,-1-1 1,3 1-1,-8-3 1,4 1 44,1-2 0,0-5 0,0-2 0,-2 1-49,-2-3 0,3 1 0,-4-5 0,2 2 139,-1-1 0,-4-3 1,-4 0-1,2 1-180,1 2 0,-4-2 1,-7 4-1,1 1-122,0 2 1,-9-1-1,1-1 1,-2 1-117,-4 0 1,3 1 0,-5 3 0,-2-1 48,-2-2 1,-1 1-1,0 2 1,0-2 4,0 0 0,0-7 1,0 2-1,0-5 73,0-4 1,0 1-1,0-4 1,-1 0 65,-4 0 1,4 0-1,-4-3 1,2 3 3,-1 1 1,1-2-1,-6 4 1,-1 3 83,-2 4 1,-6 0 0,-1 7 0,0 0 19,-1 2 0,-8 2 1,2 0-1,-3 1-66,1 3 1,2-3-1,-1 3 1,2-1 157,3 1 0,-2-7 1,5 2-1,-1 0 106,1-1 0,-3-3 1,3-1-1,-1 0 137,1-1 0,0-2 1,3 4-1,-4 2-81,0 1 1,-3 6 0,-3 2 0,-2 1-157,-4 3 1,3 2-1,-7 1 1,1 0-44,1 0 0,-3 1 1,4 2-1,2 1 93,3-1 0,-2-1 0,9-2 0,-1 0-3,0 0 1,1 0 0,-2-2 0,0-1 68,0-1 0,-1-5 0,0 3 0,2-1 81,-2-4 0,-1 4 0,-2 0 1,1 1-107,-1 3 1,-4-3-1,-2 1 1,-1 2-202,-3 2 1,-1 5 0,-2 2 0,1 2-53,4 2 1,-2-2-1,4 0 1,2 1 33,3-1 0,-5 2 0,10-6 1,-1-1 95,-1-1 1,1-2 0,0 0-1,2 0 239,-2 0 1,1-5 0,-1 0 0,2-1-10,-2 0 1,-1-3-1,-3 3 1,-2 0-137,-1 0 0,-1 2 0,0 4 0,-2 0-140,0 0 1,-3 1 0,5 4 0,-1 2-121,1 0 0,-4 4 0,5-5 0,1 0-19,2-1 0,-2 4 1,2-4-1,3-2 289,0-2 1,0-1 0,-2 0-1,0 0 31,1 0 0,-1-4 0,1-2 0,-1 0-46,0 0 0,1-4 0,-1 2 0,0 1-30,1 2 1,-6 4 0,0 1 0,-2 0-195,-3 0 1,3 0 0,-2 1 0,-1 4-40,-1 4 0,2-2 0,2 1 1,0-1 87,0 0 1,4-2 0,-2 2 0,1-1 55,-1-3 1,0-1 0,2-2-1,-2 0 209,-2 0 0,-2 0 1,-4-2-1,0-1 51,0-1 0,0-5 1,-1 3-1,-1 0-143,2 0 1,-7 2 0,7 4 0,-2 0-134,1 0 1,1 0 0,0 0 0,0 0-104,0 0 1,0 4-1,0 2 1,0 0 94,0 0 0,0-2 0,-2-4 0,-1 2 14,-1 2 1,-9-2 0,2 2-1,1-2 52,-2-2 1,0 0 0,-4 0-1,-2 0 48,1 0 1,-13 0 0,11 0 0,-2 0-90,0 0 0,-10 4 1,3 3-1,1 4-129,1 4 0,2 1 1,0-1-1,5 1-260,4 2 1,-4 5-1,9 0 1,1 0-332,1 0 0,1 6 1,6-1-1,3 3-1609,4 2 2263,3 4 1,5-3-1,-1 6 1</inkml:trace>
  <inkml:trace contextRef="#ctx0" brushRef="#br0">9144 11608 21326,'-13'-6'-1756,"6"3"1508,2-6 0,2 6-302,-1-1 0,4 2 0,-2 4 395,5 2 0,8-1 1,-2 6-1,2 1 196,3 2 1,4 0-1,1-2 1,2-2 102,2-2 1,7 3 0,2-5 0,3-1 286,2-1 0,7 2 1,6 0-1,5-1-248,3-1 1,6-2-1,-2 0 1,3 0 17,2 0 0,-2 1 0,0 2 0,-1 3 30,-1 2 1,8-4-1,-5 5 1,-1 0-58,0-2 1,6 5 0,-7-4 0,-1-1-12,3-3 1,-7-2 0,2-2 0,-1 0 184,3 0 1,5-2 0,-6-2 0,2-5-108,-2-3 0,4-1 1,0 1-1,3 2-135,1 1 0,1 1 1,-4 0-1,-5 3-227,-2 4 0,-5 1 1,3 0-1,-3 0 98,-2 0 0,5 0 0,0 0 0,-2 0 22,-1 0 1,-2 0-1,0 0 1,1 0 17,-1 0 0,-4-2 0,0-2 0,0-4 135,-2 1 0,3-4 0,-4 6 0,2-1-7,2 0 0,0-3 1,1 4-1,-2 1-164,1-2 0,2 5 0,0-4 1,-2 4 18,-1 1 0,-2 0 0,4 1 1,-4 2-13,-1 2 0,3-1 0,-3-4 0,0 0 45,0 0 1,-2-2 0,-4 0-1,0-4-57,0-2 0,-1 4 1,-1-4-1,1 1-23,2 0 1,2 2 0,-3-2-1,0-1 45,0 1 0,0 4 0,-1-2 1,-4 4-212,-4 1 1,-3 0 0,-3 0 0,-2 1-386,-6 4 1,-2 2-1,-3 7-301,-3-1 1,-3 0 0,-6 1 134,0-1 0,-5-4 0,0-2 0,-1 1-1162,0-1 1852,-5-4 0,4 3 0,-6-6 0</inkml:trace>
  <inkml:trace contextRef="#ctx0" brushRef="#br0">14130 11395 9957,'6'-34'0,"1"3"0,2 7 203,0 6 0,0 11 1,4 2-1,-1 5-470,-3 5 0,3-1 1,-5 8-1,2 3 107,0 0 0,-6 5 1,1 1-1,-2 1 155,-2 0 1,-2-1-1,-2 3 1,-5-2 145,-3 2 1,-11-3-1,-4-1 1,-3 1-30,-2 0 1,4-3 0,-4 2 0,6-1-377,4-2 1,8-1 0,13-1 330,8-2 1,20 3 0,14-8 0</inkml:trace>
  <inkml:trace contextRef="#ctx0" brushRef="#br0">20049 11022 25945,'0'13'-9831,"-2"-6"10149,-2-2 1,2-5-1,-4-3 1,2-3 270,-1-2 1,-5 5 0,1-1 0,-3 3-311,-1 1 1,0 0 0,-4 0 0,-3 0-189,-7 0 1,-4 1 0,1 2 0,-1 3 24,1 1 1,-2-2 0,1 2 0,1-1-68,2-3 1,1 3 0,1-2 0,-1-1 40,0-1 0,2-2 0,1 0 0,4 0 587,0 0 1,-3 0 0,1 0 0,-2-2-292,2-2 1,-4 2-1,4-3 1,-3 0-169,-2 1 0,1-2 0,-2 3 1,-2-2-199,-1 2 0,-2 2 0,4-1 0,-4-1 20,-1-1 1,4 0 0,-2 4-1,1 0 1,0 0 0,-6 0 0,3-2 0,-1-1 56,4-1 0,-1-1 0,-1 4 0,1-2-6,-1-2 0,0-5 0,4 1 0,-4-1 11,-1 1 1,3-3-1,-3 5 1,0-2 81,0 0 1,0 6 0,-3-2 0,0 4-247,-5 1 0,2 0 0,-4 1 0,2 2-149,2 2 1,0 5-1,2-2 1,2-1 24,5-3 1,-1-1-1,1 0 1,1 2 176,2-2 0,-3-2 1,-2-2-1,0-2 164,1-2 1,1-1 0,3 3 0,-2-1 16,-1 1 1,-5-3 0,4 2 0,-2 1-236,-3 1 0,0 2 0,-2 0 1,2 2-179,0 2 1,-4-1-1,5 5 1,-1-3 119,2-2 1,-4 3 0,5-1-1,-2-2 151,1-2 0,-1 1 0,-4 1 0,0 1 72,0-1 0,0-1 0,0-2 0,0-2 204,0-2 1,5 2 0,-1-2-1,1 1-191,1-2 0,-3 4 0,6-4 0,1 4-51,2 1 1,-3 0 0,-2 1 0,0 2-267,1 2 1,-4 1-1,5-3 1,2 3 76,0 1 0,0-4 0,-1 1 0,4-2 215,0-2 0,-2 0 0,6 0 0,-3 0 101,-2 0 0,2-2 0,1-1 0,2-2-46,-2-3 0,-1 4 1,-1-4-1,-1 2-178,0 3 0,1 2 0,-3 1 0,-2 0-144,-4 0 1,-4 1 0,-2 4-1,-4 4-103,-3 3 1,2-4 0,1 1-1,4 2 254,1 1 1,1-1 0,2 0-1,3-4 175,2-1 0,0 4 0,4-2-28,-3-1-187,3 5 1,-5-9-1,7 6 1,1 0 53,2-2 0,0 5 1,3-4-1,1 0-197,0 1 1,0 0-1,2 6 1,0 1-305,0 2 1,2 1-1,2-1 1,0 3 104,-1 0 1,3 2 0,2-5 0,3 0 28,0 1 0,4-4 0,-2 3 0,3-4 36,1 0 1,1 5 0,2 2 135,1-1 0,1 0 1,-4-7-1,2 0-176,2 1 0,-1 0 0,-2 3 1,1 2 62,1 2 0,0-1 0,-4 4 0,0-2-10,0 2 1,5 6 0,1 1 0,0-2 155,0 0 1,4 0 0,-1-1 0,3-3 273,1 1 1,2-3 0,1 0-1,2-6 326,-2-2 1,4-2-1,-1 1 1,0-1 54,0 0 1,4 1 0,-4 1-1,0 1-286,0 2 0,5 4 0,-2-3 1,3 2-83,2 2 0,0 3 0,-1 2 0,1 1-26,0 3 1,5 3 0,4-4 0,2-1 108,2-2 0,0-3 1,0-3-1,2-4 170,2-3 0,2-3 1,5-2-1,-3-3 15,3-1 0,-4-1 0,2-5 0,0 0 57,-2 0 0,10 4 0,-4 2 0,2 2-449,-1 2 0,4 6 0,2 4 1,-1 0-312,0 4 0,3 0 0,-3 1 0,1-2 268,-1 1 1,11 3 0,1-9-1,-33-10 1,1 0 77,0 0 0,2-1 0,1-3 0,0-1 0,2 0 0,-1-1 0,2-1 0,1-1 73,1 0 0,1 0 0,-1-1 0,0 1 0,-1-2 0,0 1 0,-1-2 0,1 0 25,-1-1 0,0 0 0,4 1 0,0-1 0,-3-1 0,-1-1 1,1 3-1,0-1-218,0 1 1,0 0 0,-1 1 0,-1 0-1,-4 1 1,0 2 0,1-1 0,-1 0-81,3 0 0,-1 0 0,-1 0 0,1 0 0,1 0 0,1 0 0,-1 0 0,-1 0 45,-3 0 1,0 0 0,5 0 0,1 0-1,-2-1 1,0 0 0,1-1 0,1 0 5,1-2 0,0-1 0,2-3 0,0-2 0,2-1 0,-1-2 0,0 0 0,0-2 70,-2 0 1,1-1 0,2-2 0,-1-1-1,-3 1 1,-2-1 0,0-1 0,0-1-1,-3-1 1,1-1 0,-1-3 0,-1-1 0,-4 2-1,-1 0 1,0-1 0,0 0-47,-1-2 1,0 0 0,-4 2 0,-1 0-1,-1-2 1,-1-1 0,20-22-220,-5 0 1,-5-2 0,-11 9 0,0 1-109,-4 1 0,-9 2 1,-8 0-1,-4 0 134,-1 0 1,-12 0 0,-7 0-1,-9 0 68,-8 0 0,-8-4 1,-6-2-1,-7 0 150,27 23 1,-2 0 0,-5-2-1,-1 1 1,-3 2 0,0 0-1,-2 0 1,-1 1-57,-3 0 1,-1 0-1,-1 2 1,-1 0 0,-5 0-1,-1 1 1,-2 1 0,-1 0-110,-3 0 0,-1 1 0,-5 2 0,0 2 0,2 1 0,0 2 0,0 1 0,-1 0 241,-1 1 0,-1 2 0,1 3 0,0 0 0,1-1 0,1 1 0</inkml:trace>
  <inkml:trace contextRef="#ctx0" brushRef="#br0">18689 11581 8380,'-12'-9'26,"3"1"0,-1 3 413,5-4 0,-4 5 0,4-4 1540,-3 2-1592,5 2 0,-9 4 41,3 0 0,2 0 0,-2 0-140,-1 0 0,2 0 1,1 1-1,0 2 142,-1 2 1,-1-1-1,-4-4-122,0 0 1,-1 0-1,1 0-155,0 0 0,-5 0 1,0 0-1,2 0-20,1 0 0,0 0 0,-1 0 0,-2 0-75,2 0 1,-1 2 0,1 1 0,-2 3-79,2 1 0,-3-2 0,1 2 0,0 0 79,-1 1 0,4-4 0,-4 4 1,1-2 17,0-4 0,-4 4 0,3-1 0,-2-2 13,-2-2 1,3-1 0,1 0-1,1 0 200,0 0 0,-4 0 1,5 0-279,0 0-28,-4 0 1,7 0 0,-6 0 0,3 0-126,-1 0 1,-4 5 0,1 1-1,-1 1 96,-2 3 0,-7 1 0,6-1 1,0-1 27,-1 1 0,-2-2 0,6-1 0,-3 1 117,-2-1 0,5-4 1,1 3-1,2-2 14,3 1 1,-4-1 0,1-4 0,0 0-39,0 0 1,1 0 0,3 0 0,-1 0-43,-2 0 0,-1 0 0,1 0 0,-3 0-119,0 0 0,-4 5 1,3 1-1,-3 1 4,-2 3 1,1 2-1,-1 2 1,0-3 69,1-2 1,0 3-1,3-4 1,2-1 1,2-3 1,-3 2 0,4-1 0,1-2 154,3-2 0,0-1 1,1 0 104,0 0 0,-1 0 0,1 0-252,0 0 1,-1 0-1,1 0 1,0 0-86,-1 0 1,0 5 0,-3 1 0,-2 1 53,-2 3 1,3-2 0,-2 1 0,-1-1-103,0 0 1,5 2 0,-3-4 0,2 2 125,4 2 0,-8-3 0,8 1 146,-2-2 1,0 0 28,2-2 0,0-1-131,-1 6 0,6-6 0,0 3 0,1-2-288,-1 1 0,1 5 0,-3-3 0,2 2-129,2 0 0,-3-4 1,5 4-1,-1-1-700,0 0 1,3-1-2263,-2-2 2490,2 2 0,4 0 0,2-4 1,5-4 852,3-3 0,7-13 0,2 2 0</inkml:trace>
  <inkml:trace contextRef="#ctx0" brushRef="#br0">16276 11848 17667,'-9'0'1676,"0"0"-1252,-1 0 1,3 4 0,-1 2 0,1 0-243,-1 0 0,-1 4 0,-4-1-32,0 3 0,-1 1 1,3 1-1,0-1-58,2 0 0,2 1 0,-2 1 0,5 1-11,2 2 0,4-1 1,2-3 249,5-1 0,4-1 0,5-3 1,4-3 162,3 0 1,2-5 0,0 4 0,-2-4-299,-3-1 0,3 2 0,-4 1 0,0 1-336,-3-1 0,1-2 1,-1-1-1,-2 0-354,-1 0 1,-2 0 0,0 0 215,1 0 0,-1 0 0,0 0 0,1 0-1496,-1 0 0,0 0 0,1 0-1185,-1 0 3018,0 0 0,1 6 0,-1 2 0</inkml:trace>
  <inkml:trace contextRef="#ctx0" brushRef="#br0">20555 11861 25161,'-13'0'190,"-1"0"910,1 0 0,3 0 0,5 0-360,10 0 1,11-4 0,8-2-1,5-2-452,7-2 1,2-2-1,4-1 1,-1 1-289,-1 3 0,2-1 0,-10 5 0,0 2 0,-4 2 0,0-4 0,-9 1 0,0 1-467,1 2 0,-3 1 1,-3 0 405,-1 0 0,6 0 0,2 0 0</inkml:trace>
  <inkml:trace contextRef="#ctx0" brushRef="#br0">21488 11541 9548,'0'-17'0,"2"0"733,2 5 1,4 5 0,5 7 0,-1-1 361,-3-4 1,2 4-478,-2-4 0,-4 5 0,-4 6-413,-4 7 0,-12 1 1,1 5-1,-4-1-28,-1 0 1,1-1 0,5-3 0,1-1-155,3 0 1,3 1 0,6-1-52,0 0 1,10-1 0,5-2 0,4-1 228,5 2 0,1-4 0,0 2 1,-2 0 125,-6-2 0,1 5 1,-3-3-1,-5 3-228,-2 1 0,-4 5 0,-4 0 1,-1-2 0,-4-1 0,-7 3 0,-7-1 1,-2 0-147,-2-3 1,2 0 0,-1-1 0,-2 0-438,-1 1 1,3-5 0,-1-2-1187,0-1 0,3-2-1338,3-4 2962,14-5 0,10-9 0,14-7 0</inkml:trace>
  <inkml:trace contextRef="#ctx0" brushRef="#br0">22035 11328 8574,'-12'-25'1256,"-6"3"0,2 11 0,1 16 0,6 11-637,3 8 0,-3 7 0,5 1 0,1 1-476,1 0 0,7 2 1,1-2-1,1 1-131,4 3 0,5 4 0,3 2 0,0-3-826,1-1 1,2 1-1,-3-9 1,0-2-2705,1 0 3518,-3-9 0,-3 5 0,-1-4 0</inkml:trace>
  <inkml:trace contextRef="#ctx0" brushRef="#br0">21981 11741 22214,'0'-35'-275,"0"-1"1,6 8 0,3 15 0,3 7 962,1 4 1,5 2 0,0 0-1,0 0-1063,1 0 0,-3 0 0,6 2 0,2 2 317,1 5 1,2 3 0,0 1 0</inkml:trace>
  <inkml:trace contextRef="#ctx0" brushRef="#br0">22435 11821 16716,'-11'-29'-1585,"-1"-5"2523,2-2 0,4 3 0,9 10 0,3 2-536,1 2 1,-4-3 0,3 2 0,0 1-1239,3 0 1,-1 1 0,0 6-1,1 2-1686,-1 1 2676,4 6 0,1 3 0,8 7 0</inkml:trace>
  <inkml:trace contextRef="#ctx0" brushRef="#br0">22715 11715 17935,'-9'-11'1821,"0"-2"-1284,6 3 1,-3 5 0,6 10-1615,0 3 0,0 9 1,1 0-1,4 1 1011,4 1 1,9-4-1,2 5 1</inkml:trace>
  <inkml:trace contextRef="#ctx0" brushRef="#br0">23061 11661 15383,'-22'-28'0,"-2"0"1607,1 6 1,5 8-1,0 19-1396,3 4 0,3 7 0,2 2 1,3 0-737,1 1 1,1 0 0,7 5 0,2-3-450,5-2 1,9 3-1,5-6 1,6-4-104,2-6 1,10-4 0,1-2 1141,4 0 0,2-12 0,6-3 0</inkml:trace>
  <inkml:trace contextRef="#ctx0" brushRef="#br0">23568 11208 8559,'-2'-19'0,"-2"-3"0,-2 13 0,-3 12 1231,5 16 1,-2 15 0,0 2-1,0 4-1080,0 4 1,1 5 0,5 7 0,0 0-471,0-4 1,0 5 0,0-9 318,0-2 0,-6-3 0,-1-3 0</inkml:trace>
  <inkml:trace contextRef="#ctx0" brushRef="#br0">23421 11661 16629,'6'-60'-1768,"3"2"0,3 9 3800,1 9 1,5 18-1,0 10 1,-2 4-3159,-1 6 1,-2 6 0,2 6 1087,3 7 1,-4-3 0,6 6 0</inkml:trace>
  <inkml:trace contextRef="#ctx0" brushRef="#br0">24514 11541 8577,'-10'-31'0,"-4"2"770,0 3 1,-1 10-1,2 9 1,-1 1-304,1 3 1,-6 1 0,-4 4-1,-2 1-37,-1 1 1,0 2-1,3-1 1,0 4 83,0 2 0,3 3 1,4-1-1,6 2-276,5 3 1,4-4-1,1 4 1,1-2-292,4 2 0,8-7 1,9 0-1,4-3-9,0-5 1,1-2 0,0-2-1,-1-4-507,1-4 0,-2-2 0,-3-3 0,-4 1 146,-3 0 1,-8-5 0,-2 0 0,-4 2 766,-1 1 0,0-3 1,-1 2-1,-2 3 765,-2 2 0,-5 7 0,1-4 1050,-3 2-1685,5 2 0,1 6 1,6 2-193,0 5 0,6 3 0,3 1 0,4-1-431,5-3 1,1 1 0,6-5-1,0-2-127,4-2 0,0-1 0,-2 0 1,-2 0 42,-3 0 1,2-6 0,-6-3 0,-2-3-507,-1-1 0,-6 1 0,-2 0 886,-1-1 0,0-2 0,-3-7 0,1 4 769,-1 3 1,3 2-1,0 0 1,2 1-398,2 3 0,2-1 1,1 5-1,2 2-206,3 2 0,-2 7 1,6 4-1,2 5-1142,1 3 0,0 8 0,0-1 0,1 2-8323,2 3 9152,1-1 0,-2-2 0,0 0 0</inkml:trace>
  <inkml:trace contextRef="#ctx0" brushRef="#br0">16529 4904 7973,'-26'-6'257,"1"1"1,2-4-1,6 3-202,2 0 0,6 3 1,1-6-23,3-1 1,-6 2-244,2-1 1,-4 6 0,-3-3 0,-2 2 313,2 0 1,-5-1 0,-1 5 0,-4 0 118,0 0 1,-5 0 0,0 0-1,2 0-126,6 0 1,-7 2 0,3 1-1,-1 1-11,0-1 1,2 4-1,-1 1 1,0 1-109,1 0 1,-6-5 0,1 5 0,2 0-47,1-2 0,-4 5 0,1-3 0,0 1 153,-1-1 0,2 3 0,-5-3 0,-1 1 80,2-1 0,-5 6 0,5-3 1,-1 0-68,-1-1 1,7 9 0,-3-7 0,4 2-138,2 0 0,1 2 1,1 1-1,3-2-77,2-1 0,-3 3 1,2 1-1,0 1 119,-4-1 0,3 0 0,-1-3 0,0 4 35,1 0 1,-3-2 0,5 4 0,0 1 43,0-3 0,1 4 0,4-5 1,1 0 76,0 1 1,1 2 0,3-3 0,5 2-153,2 3 0,2-4 1,0 3-1,0 0-43,0 2 1,6 2 0,4 0 0,5-1 36,3 1 0,1 0 0,-2-1 0,2 1 68,2 0 0,1-5 0,6-1 0,2-2 12,1-3 1,1 3-1,-2-1 1,2-2 57,2-1 0,1-3 0,3-2 0,1-1-67,2 2 0,6 1 0,-1 1 0,2 0-73,2 1 1,2-1-1,3 0 1,3 0-34,4 1 1,1-2 0,1-2 0,-3-3 51,-2-1 0,3 3 0,-2-4 0,-1-1 1,0 2 1,0-4-1,-2 3 1,0 0 80,0-1 0,2 1 1,-1-5-1,-1 0-68,3 0 1,-1 0 0,5 0 0,-2 0-4,1 0 1,9 0-1,2 0 1,1 0-26,1 0 1,-37 0 0,0 0 0,2 0 0,1 0 0,-1 0 0,1 0-42,2 0 0,-1 0 0,0-1 0,-1 0 0,0 0 0,0-1 0,-1 0 0,-2-2 39,-1 1 1,0-1-1,3 0 1,-1-1-1,-2-1 1,0-1-1,34-7 9,-2 1 1,-5 1 0,-1 0 0,-2 2-33,2 0 1,-1-5 0,1 6 0,-2-1-18,2 1 0,0-2 0,1 5 0,0 1 9,3-1 1,2 1 0,-4 5 0,1 0-4,0 0 1,4-1 0,0-2 0,-1-2 42,-2 2 1,1-4 0,-1-2-1,-4-3 28,-3-1 1,1-2-1,-4-1 1,-3-2-25,-5 2 0,0-4 1,-5 1-1,-4 0-51,-4 0 1,5-3 0,-7 4-1,-1 1-73,0 3 0,-5-4 1,3 0-1,-1 0 55,0-1 1,0 4 0,-4-4 0,-2 0-35,-2-3 0,0-2 0,-5 0 0,-2 2 31,-1-2 1,-3-1 0,-3-3-1,-5 0-20,-2 1 0,-4-7 0,-4 7 1,-6-1-36,-4 0 1,-8 2 0,2-1 0,-3 0 98,-2 1 1,-4 3-1,0 3 1,2 0 89,0 4 0,1-2 0,-1 4 1,-2 2 14,1 0 1,2 1 0,0 1 0,-2 3-32,-1 1 0,-5-3 1,2 4-1,-3 1-116,-4-2 0,-7 3 0,3-4 0,-3-1-59,-2 1 0,-9 2 0,-4-2 0,1 0 36,-5-1 0,-1-1 0,2-4 1,1 1 60,2 3 0,-2-5 1,3 3-1,-2 1 181,2-2 1,0 6-1,4 2 1,0 2-105,-2 2 1,-7 0-1,5 0 1,-3 2-149,-2 2 1,-1 3 0,-2 7 0,-2-1-46,-2 0 1,2 2 0,35-7 0,-1 0 0,-1 2 0,1 0-19,-1 0 0,-1 0 0,2-1 1,1-1-1,0 1 0,0 1 0,-36 8-228,4 0 0,-4 1 0,2-3 0,1 2-171,2-2 1,-1-1 0,-1-2 549,0 1 0,5-7 0,-7-1 0</inkml:trace>
  <inkml:trace contextRef="#ctx0" brushRef="#br0">5439 17672 26139,'-6'-12'-1873,"-3"3"1,1-1 0,0 5 0,-3 2 2241,-1 2 1,-1 1 0,0 0 0,-1 0 14,1 0 1,0 0 0,-1 0 710,1 0-856,0 0 0,-1 0 0,1 0 0,0 0-31,-1 0 0,1-5 1,0 1-1,-2 1-2,-3 2 0,3-4 1,-4 1-1,1 1-14,1 1 1,-7-2-1,2-1 1,-4 2 292,0 2 0,-1-4 0,-1 1 0,-2 1-470,-1 2 1,-1 6 0,2 4-1,-1 3 114,1 2 0,-4-1 1,0 0-1,0 0-241,3 1 0,-2 2 1,2-1-1,0-3 137,-1 0 0,4-1 0,-5 3 1,2-2 400,0-3 1,-2 1 0,4-4 0,-4 0-17,-1 0 0,0 3 0,-3-4 0,1 3-148,-1 2 0,5 1 1,-1 0-1,2 1-162,0 3 0,0 1 0,3-2 0,-1 1-362,3 2 0,-7 0 0,9 3 0,1 1 59,-2 0 1,1-5 0,0 3 0,2-1 234,-2 0 0,1 0 0,-1-5 0,3 2-59,2 3 1,1-4-1,5 4 1,-1-3-167,1-2 1,0 1 0,1-1-1,2 0-139,1 1 0,6 3 0,-2 3 0,4-1 0,1 0-691,0-3 0,0 4 1,0-1 386,0 2 1,6-4 0,3 4 0,1 0 144,-1 0 0,3-4 0,-3 4 1,2-2 275,3-2 1,4 2-1,1-1 1,0-2 153,0-1 0,5-2 0,-2 0 1,3 1 13,2-1 0,1 5 0,2 0 0,2-2 50,3-1 0,0-2 1,5 0-1,0 1 197,0-1 0,-1 5 0,-2-1 0,-3 0 243,-2-2 1,5-2 0,-1 0-1,2-1 272,2-3 0,-1 1 0,-1-5 0,1-2 91,2-2 0,2-1 0,-1 0 1,1 0-198,1 0 0,9-4 0,-2-2 0,-1 0-96,2 0 1,0-3-1,3 5 1,1 1-514,2 1 0,1 2 0,-3 0 0,2 0 0,-2 0 0,4 0 0,-3 0 0,0 0 0,-3 0 0,0 0 0,0 0 0,1 0 0,-1 0 0,2 0 0,-7 0 0,1 0 0,-1 0 0,12-6 0,-2-3 0,3-2 0,3-3 0,-2 2 0,-1 2 0,-4 3 0,-2 1 0,7 1 0,-9 5 0,1 0 0,-1 0 0,4 0 0,3 0 0,3 0 0,4 0 0,1 0 0,-1 0 0,2 0 0,1 0 0,2-1 0,-4-4 0,1-4 0,-5-2 0,5-3 0,-7 1 0,0 0 0,-3-1 0,7 2 0,-3 2 0,-2 1 0,-1-1 0,5-1 0,-1 1 0,1 1 0,-1-1 0,-27 6 0,1 2 0,-2-1 0,1 2 0,3-1 0,1 2 0,4 0 0,0 0 0,-4-2 0,-1 0 0,-1-1 0,-1 1 0,-2 0 0,1 1 0,38 0 0,-34 1 0,0 0 0,-3 0 0,-1 0 0,1-1 0,-1 0 0,1-1 0,1 0 0,34-1 0,0-5 0,-2 1 0,-2 0 0,-2 2 0,-1-2 0,-4 1 0,-5 3 0,6-3 0,-8 2 0,3 1 0,-1 1 0,-7 2 0,-3 2 0,3 1 0,1 1 0,-4 6 0,1-2 0,0 1 0,-1-1 0,2 0 0,-6 2 0,-1-2 0,-1-2 0,1 2 0,0-3 0,-2-1 0,2 2 0,0-4 0,-3 2 0,-1-2 0,-4-2 0,2 0 0,-4 0 0,-1 0 0,1 0 0,-2 0 0,-4 0 0,-1 1 0,1 4 0,0-2 0,-1 5 0,1 1 0,0-1 0,-1 4 0,1-4 0,0 3-70,-1-2 0,1 1 1,0-4-1,-1 0 139,1 0 1,4-2 0,0-4 0,-1 0-70,-2 0 0,3 0 0,0 0 0,-1 0 0,-2 0 0,3 5 0,2-1 0,-1-1 0,1-1 0,-2 2 0,-3 2 0,2 0 0,1 0 0,0 7 0,-3-2 0,2-1-156,1 2 0,6 3 1,-2-1-1,4-2 140,1 0 1,6-2 0,3-1 0,2-4 186,3-4 0,6-1 0,1 0 0,-3 0-171,0 0 0,-4 0 0,-3-1 0,-4-2 0,-1-2 0,5 1 0,-3 4 0,4 1 0,2 4 0,-1-4 0,0 5 0,1-1 0,-1-1 0,0 5 0,2-3 0,0 1 0,-2 4 0,8-4 0,-6 0 0,2 1 0,3-1 0,8-4 0,-2 2 0,4-4 0,3-1 0,-7 0 0,4 0 0,-5 0 0,-1 0 0,10 0 0,-3 0 0,4 0 0,1 0 0,-37 0 0,-1 0 0,33 2 0,0 2 0,2 5 0,-5-2 0,3 2 0,-3 2 0,-1 0 0,4 1 0,0-1 0,-3-2 0,-4 1 0,10-4 0,0-2 0,-35-3 0,0 0 0,3-1 0,-1 0 0,2 0 0,-1 0 0,-1 0 0,-1 0 0,1 0 0,0 0 0,-2 0 0,0 0 0,0-2 0,-1-1 0,2 1 0,-1 0 0,35-1 0,-8 1 0,4 2 0,-5 0 0,2 0 0,2 0 0,7 0 0,-2 0 0,0 0 0,-3 0 0,-4 5 0,-3 1 0,-4 0 0,-1 0 0,4 3 0,-3-4 0,6 1 0,6 0 0,1-1 0,2-4 0,-1 2 0,-4 2 0,4-1 0,-10-4 0,-2 0 0,-1 0 0,7-4 0,1-1 0,5 1 0,-35 1 0,-1 0 0,3 1 0,0 1 0,-3-3 0,-1 0 0,1 1 0,0 1 0,33-1 0,3 0 0,-9 0 0,0-2 0,1 2 0,6 2 0,-5 1 0,2 0 0,4 0 0,-3 0 0,4 0 0,-2 0 0,-2 0 0,1 0 0,-1-2 0,-1-1 0,5-1 0,-36 0 0,0-1 0,0 2 0,1 0 0,35-4 0,-2-4 0,-34 6 0,0-2 0,35-4 0,-1 0 0,1 2 0,-33 6 0,0-1 0,-2-1 0,1 0 0,-1 1 0,1 0 0,0 1 0,0 0 0,34-6 0,-1 5 0,-2 1 0,-3 2 0,8 1 0,-5 0 0,2 0 0,-1 0 0,1 0 0,-3 0 0,-1 0 0,2 0 0,-2 0 0,-3 0 0,-1 0 0,0 0 0,2-5 0,-5-1 0,0 0 0,-2 0 0,12 0 0,-9 2 0,3-3 0,-1-1 0,0 1 0,-5 4 0,-1-2 0,-3 2 0,5 0 0,-8 0 0,0-1 0,-2 1 0,-7-3 0,3 0 0,-1-1 0,-1-4 0,1 0 0,-5-4 0,-2-2-361,-2 0 1,5-7 0,-4 2 0,0-3 9,2-2 0,-2-9 0,0-2 0,-2-2 116,2-3 1,-3-4 0,2 2 0,-1 2 9,-1 2 1,4-4 0,-6 1 0,1 2-110,-1 5 1,-2 5 0,-8 5 0,-4 2-379,-3 3 1,-3-2 0,-4 6 0,-3 1-262,-4-3 0,-1 6 1,0-4-1,-1 3 480,-4 2 1,-2-1 0,-8 0 0,-3-3 536,-4-1 0,-3-1 0,-2 3 1,2-3 223,3-2 1,-3 0-1,3-2 1,-4 0 55,0 0 0,-5 2 0,-2-1 0,0-1 262,1 3 1,-5-4 0,1 6 0,-4 2-170,-4 1 0,-3 2 0,-8 1 0,-2 3-224,0 5 1,-7-2 0,2 1 0,-3 2-113,-2 2 1,-3 1 0,1 0 0,1 0-122,-2 0 1,-6 0 0,1-2 0,36 1 0,-1-1 91,0 0 0,0 0 1,1-1-1,0 0 0,0 2 1,1-1-1,-36-4 237,1-1 1,-1 2-1,5-4 1,0 1-188,0 0 0,30 2 0,-1 0 0,1 2 0,-2 1 0,0-1 0,-1-1-131,-1 0 0,-1 1 0,-2 2 1,0 0-1,2-2 0,-1 0 0,0 1 1,-1 0 8,-2 2 1,1-1 0,-4 0 0,0-2 0,4 2 0,2 0 0,-2 0 0,0 1 19,-1 0 0,0 1 1,-2-2-1,1-1 1,1 1-1,0 0 1,0 0-1,-1 1-6,-1 0 0,0 0 0,-2 1 0,0 0 1,-3 0-1,0 0 0,0 0 0,1-1 27,1-1 0,-1-1 0,-7 3 0,-1-1 1,7-1-1,1-1 0,-3 2 0,-1 1-53,2 0 1,0 0 0,-4-2 0,0 0 0,0-1 0,0 1 0,1 0-1,-1 1 57,0 0 0,-1 1 0,1 0 1,0 0-1,1 0 0,0 0 1,1 0-1,0 0-18,2 0 0,-1 0 0,-3 0 1,1 0-1,4 0 0,0 0 1,-1 0-1,-1 0 3,2 0 1,-1 0 0,-1-2 0,-1-1 0,1 1 0,0 0 0,1 0 0,1 1 2,-1 0 1,1 0-1,2-1 1,0-2-1,1 1 1,1-1-1,-1 0 1,0-1-23,2 1 1,-1-1 0,-5 1 0,0-1 0,4-1 0,2 0 0,-3 1 0,0 0 66,2 0 1,-1 1 0,-2 1 0,1-1 0,2-1 0,1 1 0,1 1 0,-1 0-88,-1 0 0,0 0 0,2 2 0,0 1 0,-2-3 0,0 1 0,0 1 0,0 1-48,0 0 0,0 0 1,-7 0-1,0 0 0,7 0 1,0 1-1,-2 0 1,-1 1 13,0 0 1,0 1 0,-2 1-1,-1 0 1,2-1 0,-1-1-1,3 0 1,0-1 84,-1 0 1,0-1-1,2 0 1,1 0 0,2 0-1,1 0 1,1 0 0,2 0-7,3 1 1,-1-2 0,-1-1-1,1-2 1,4 0 0,1 0-1,0-2 1,-1 0 128,0-1 0,0 0 1,1-1-1,1-1 0,-1 0 1,-2 0-1,-2 0 1,-2 2-92,-4-1 0,0 1 0,-1 0 0,0 0 1,0 1-1,0 1 0,2-1 0,1 1-53,2 0 0,-1 1 1,-2 2-1,-1 0 1,3-2-1,0 0 1,0 1-1,0 1-64,-1 0 0,0 1 0,-2 0 0,-1 0 0,-1 1 0,0 0 0,-2 0 0,0 0-30,-2 0 0,0 0 0,0 0 0,0 0 1,2 0-1,2 0 0,1 0 0,1 0 49,3 0 0,0 0 0,-3 0 0,0 0 0,1 0 0,0 0 0,0 0 0,0 0 30,-1 0 1,1 0-1,1 0 1,0-1-1,0-1 1,0 1 0,0-2-1,0 1 62,-1 1 0,0-1 0,-2-1 1,1 0-1,1 1 0,0 0 0,-2 0 1,1 1 36,-1 0 0,0 0 1,1 1-1,-1-1 1,1 0-1,1-1 1,-1 0-1,0 0-52,-1 0 1,0 1 0,-2 0-1,0 0 1,2 1 0,0 0-1,0 0 1,0 0-11,-1 0 1,1 0 0,2 0 0,-1 0 0,-1 1 0,-1 0 0,1 0 0,0 1-21,0 0 0,0 0 0,-2 0 0,0 0 0,2-1 0,0 0 0,1 0 0,0 1 11,1 0 1,-1 0 0,4 1-1,1-1 1,0-2 0,0 0 0,1 0-1,0 0-4,-1 0 1,1 0 0,0 0 0,0 0 0,2 0-1,1 0 1,1 0 0,-1 0-7,-36 0 1,36-1-1,1 0 1,-2 0 0,0-1-1,1 0 1,1 0-19,-2 0 0,0 1 0,-1 0 0,0 0 1,1 1-1,-1 0 0,0 0 0,0 0-31,2 0 1,-2 0-1,-2 2 1,-1 1 0,5 0-1,0 0 1,-1 0 0,1 0-27,1 0 0,-1 0 0,0 0 0,0 0 0,-3-1 0,1 0 0,0 2 0,0-1 41,0 1 1,-1 0 0,1-1 0,-1 0-1,1-3 1,1 0 0,0 0 0,0 0 109,-36 0 0,35 0 0,1 0 0,-31 0 0,-5 0-31,1 0 1,36 0 0,1 0 0,-36-2 0,35 1 0,1-1 82,-3 0 1,0 0 0,-2-1 0,-1 1 0,0 2-1,0 0 1,1 0 0,-1 0-116,1 0 0,0 0 1,-6 0-1,0 0 1,4 1-1,0 0 0,-2 1 1,-1 0-91,1 2 0,-1 1 1,-4 1-1,-1 2 0,3 0 1,-1 1-1,-1 2 1,-2 1-128,-3 0 0,0 1 1,1-2-1,1 0 1,-2 0-1,0 0 0,1 1 1,1 0 104,1 0 1,1 1 0,-6 0-1,-1-1 1,8 0 0,-1 0-1,-1-1 1,-1-1 55,1-1 0,1 1 1,-1 1-1,0 0 0,4-2 1,1 0-1,1-1 0,1 0 29,0 0 1,1-1 0,3 0-1,1-1 1,0 1 0,1 1-1,2 0 1,0 0-175,0 1 0,1 0 1,-5 0-1,1 0 1,4-2-1,1 1 1,-36 9-550,4 6 0,33-9 1,2 3 732,-33 18 0,33-15 0,0 0 0,-24 25 0,2 4 0,1 2 0</inkml:trace>
  <inkml:trace contextRef="#ctx0" brushRef="#br0">10744 18591 8430,'-12'-25'0,"2"3"1165,1 4 1,5 9-1522,-5 5 0,4-2 682,-4 2 1,5-1 323,-5 5 1,6 2-1,-1 2 15,2 5 1,2-2-1,0 2 287,0 2 1,0 0 0,0 3-130,0-1 1,0 0-1,0 1 1,0-1-301,0 0 1,0 7 0,0 3 0,0 5-136,0 4 0,-4 9 1,-1 0-1,2 4-101,2 1 1,1 4-1,0-1 1,1 3 144,4 1 1,-4-1-1,5-2 1,-1-2-112,-1-2 0,6-3 1,-1-8-1,3-4-307,1-3 0,1-5 0,-2-3 1,-2 0-15,-1-4 0,0-3 0,4-2 0,-1-3 0,-3 3 0,-2-5 0,-4 0-915,2 0 1,-1 1-1667,-4 6 1,0-4 381,0 0 1,0 0 0,0 4 2198,0 1 0,6-7 0,1-1 0</inkml:trace>
  <inkml:trace contextRef="#ctx0" brushRef="#br0">9864 20097 8230,'0'-17'1810,"0"-1"0,0 4-611,0 6 0,0 6-245,0 2 0,2 12 0,1 10 0,3 5-387,1 4 1,0 2 0,4 5-1,-2-1 190,1 0 0,2 5 0,1-7 0,-1 2-285,-3-1 0,3 1 0,-3-6 0,3-3-451,1-4 1,-4-1 0,0-5-629,1-2 0,-3-7 177,2-4 0,-6-10 0,2-4 1,-4-3-169,-1-1 0,0-6 1,0-3-1,0-2 369,0 2 0,-4 3 0,-1 5 1,2 1 5739,2 0-3812,1-1 1,1 7-1529,4 2 0,4 10 0,7 4 1,3 3-172,2 1 0,-5 0 0,4 1 0,-3-1 0,1 0 0,4-4 0,-4-2 0,-2 1 0,-1-1 0,-1-4-5808,-1 2 1961,0-4 0,-5-2 3847,-4-4 0,-8-8 0,-4-8 0</inkml:trace>
  <inkml:trace contextRef="#ctx0" brushRef="#br0">10398 20404 8230,'8'0'2122,"1"0"0,-4 0 1,4 0-337,1 0 1,-3 1 0,2 2 0,2 2-1717,1-2 1,1-2-1,0-1 1,0 0-948,1 0 1,-5 0 0,0 0 61,1 0 0,-4-6-24,-2-3 1,-8 3 0,-5 1 0,-3 0 1319,-1 1 0,-1-1 0,1 5 1,0 0 1051,0 0 1,4 0-1,1 2-102,2 2 0,2 4 0,5 5-1070,4 0 1,2 1-1,8-1 1,1 0-1180,2 1 1,6 3-1,-2 1 1,3-2-3918,2-1 0,-1-7 4735,1-4 0,6-3 0,1-1 0</inkml:trace>
  <inkml:trace contextRef="#ctx0" brushRef="#br0">10837 20404 10894,'-16'-27'2559,"3"9"0,10 10 1,3 8-1993,7 0 0,1 0 0,1 0-1071,1 0 0,2 0 0,1 0-44,0 0 1,1-5 0,-2-1-1908,-4-1 1,-2 2 812,-6-4 1,0 5 1641,0-5 0,0 6 0,0-3 0</inkml:trace>
  <inkml:trace contextRef="#ctx0" brushRef="#br0">11091 20297 13021,'7'-6'1509,"-1"3"1,-6-6 584,0-1-1534,0 4-1761,0 0 1,4 17-10,1 2 1,5 3 0,-1-4 182,3-3 0,6 1 0,0-5 0,-2-2 466,-1-2 0,-2-2 0,0-2 0,1-3 490,-1-2 0,-6 4 0,-1-3 0,-1-1 1811,-1 1-482,1 4 0,-7-3 1811,-2 6-1382,2 0-709,-4 0 1,12 0-794,3 0 1,3 0-992,1 0 1,1 1 0,-3 4-1249,-2 4 0,2-2 0,-5 2 2054,1 1 0,2 2 0,4 2 0</inkml:trace>
  <inkml:trace contextRef="#ctx0" brushRef="#br0">11517 19977 8392,'0'-20'0,"0"2"1114,0 3 0,0 2 975,0-1 1,2 7-1017,2 3 1,-1 2 0,6 4 0,1 2-692,2 5 1,2 3 0,0 3 0,3 2-236,0 6 1,1 2 0,-4 3 0,-1 1-1197,0 3 1,-5 5-1,-4-3 1,-2 0 1048,-2-3 0,0-9 0,0-3 0</inkml:trace>
  <inkml:trace contextRef="#ctx0" brushRef="#br0">11491 20231 10155,'0'-33'682,"0"6"1,1 13-1,4 9 1,3 4-1142,4 1 0,6 0 0,1 0 0,2 0-390,3 0 1,1 0 0,2 1 848,-1 4 0,1-4 0,0 5 0</inkml:trace>
  <inkml:trace contextRef="#ctx0" brushRef="#br0">11904 20084 11021,'-2'-18'1565,"-2"0"0,2 8-1343,-2 10 1,4 5 0,4 5 0,4 0 593,-1 5 0,5 0 0,-3 6 0,3-1-457,1 1 1,-1 1 0,-2 3 0,-2-1-1416,-2-2 1,3-5 0,-5 0-1498,-1-2 1,0-4-240,1-7 2792,-2-5 0,4-25 0,-6-2 0</inkml:trace>
  <inkml:trace contextRef="#ctx0" brushRef="#br0">11957 19964 8230,'9'2'-529,"0"2"265,1 5 1,2 1-1,1-1 1,1-4 263,-1-4 0,0 5 0,1 1 0</inkml:trace>
  <inkml:trace contextRef="#ctx0" brushRef="#br0">12130 19951 7840,'-8'1'232,"0"4"1138,2 4 1,2 7 0,4 2-887,0-2 0,0-1 1,1-2 46,4 0 1,2-4 0,6-1-1283,1-2 1,-1-2-1202,0-4 1847,-5 0 1,-4 0 0,-8 0 746,-5 0 0,-3 6 0,0 3-412,3 3 1,3 7 0,6 3 0,0 3 304,0 2-535,0 0 0,6-1 0,2 1 0</inkml:trace>
  <inkml:trace contextRef="#ctx0" brushRef="#br0">13010 20191 8230,'0'26'0</inkml:trace>
  <inkml:trace contextRef="#ctx0" brushRef="#br0">12824 19804 9906,'0'-21'2029,"0"10"1,0 12-1642,0 11 0,0 9 0,1 10 0,2 4 375,1 4 1,7 5-1,-2 1 1,3-1-526,1 2 1,-4-5 0,-2 4 0,-1-5-1064,-3-5 0,3 2 1,0-6-1,0-2-1126,0-6 0,3 1 0,-3-8 1951,1-4 0,2-10 0,4-10 0</inkml:trace>
  <inkml:trace contextRef="#ctx0" brushRef="#br0">12770 20217 8230,'-20'-22'659,"2"9"1,9 14-1,6 8 1,6 3-151,6 1 1,0 1-1,3-3 1,2 0-950,1-2 1,10-2 0,3 3 0,5-2-517,4-2 0,-3-2 0,2-4 0,-1 0 598,-1 0 0,-3-6 0,-8-1 1,-6 0 414,-2 2 1,-6-1 0,-3 0 442,-5-1 0,-3 4 0,-12-2 0,1 4 1079,0 1 0,-1 0 0,1 1 0,0 2-23,-1 2 1,2 5 0,3-1-870,5 3 1,3 1 0,2-1-992,3-3 0,4 1 1,5-7-405,1-4 1,-3-5 0,-2-9-1,-4-1-303,-4-2 1,-2-6 0,-4 2 0,-5-2 490,-6 2 1,1-1 0,-3 5 0,3 1 75,2 3 1,0 2 0,1 1-210,3 3 0,6 5 0,10-2 653,7 4 0,14 7 0,0 1 0</inkml:trace>
  <inkml:trace contextRef="#ctx0" brushRef="#br0">13730 20244 8230,'21'0'0,"-2"6"0,-6 1 0</inkml:trace>
  <inkml:trace contextRef="#ctx0" brushRef="#br0">13757 20244 8230,'-14'0'375,"1"0"1,0-4 0,-1-1 946,1 2 0,0 2 1,-1 1-331,1 0 0,1 6 0,2 2 0,1 4-159,-1 2 1,2 0 0,1 3 0,1 2-703,3 2 0,-3-1 0,2 4 0,1-3-553,1-2 0,8-1 1,3-6-1,4-2-854,5-1 1,1-6-1,6 0 1,1-6-154,2-6 0,6-4 1,-3-5-1,-3-4 1429,-4-3 0,1-8 0,-4-1 0</inkml:trace>
  <inkml:trace contextRef="#ctx0" brushRef="#br0">13850 20284 8230,'-6'7'1622,"-3"-2"1,-1-2 0,-1 1-139,3 5 0,5 3-936,-2 1 0,5 1 0,5-1 173,4 0 1,2-4-1,3-1 1,-1-1-926,0 0 1,2-4 0,1 2-1,2-4-589,-1-1 1,2 0 0,-1 0 0,-2 0-360,-1 0 0,-6-4 0,-2-2 0,-1-2 683,-3-2 0,-3-2 1,-6-1-1,-6 0 857,-4-1 0,-2 2 0,3 2 0,-1 3 892,-2 1 1,0-3-1,5 4 730,0 2-2440,5 2 0,8 1 1,11 0-1,5 1-780,6 4 1,3-2 0,2 4-1,0-1 255,-1-3 1,5-1 0,1-2-1,-4 0 955,-5 0 0,3 0 0,-12 0 0,6 0 0</inkml:trace>
  <inkml:trace contextRef="#ctx0" brushRef="#br0">14223 20337 8230,'-1'12'2866,"-2"-2"-1268,-2-1 0,-5-4 681,1 4 1,-1 0-1753,1 4 0,3 0 0,6 1-1522,0-1 0,0-4-347,0 0 0,6-6 1,3 0 660,3-6 1,-3 0-1,-2-6 1,0-2 677,1 0 0,-4-3 0,4 1 1400,-3 0 0,1 1-602,-1 3 1,2 3-1259,7 6 1,-3 1 0,0 2 0,-2 3-1060,1 2 1,2-1 0,1 2-1,1-5-505,-1-2 2027,0-2 0,6-6 0,2-1 0</inkml:trace>
  <inkml:trace contextRef="#ctx0" brushRef="#br0">14450 20311 8230,'7'-18'608,"-2"0"0,-4 0 0,-1 5 1525,0 0 1,2 1-1527,2 3 1,-1 4 0,5 10-140,-3 4 0,4 3 0,-3 1 0,0 0-243,0 1 0,3 3 0,-3 3 0,1-1-750,4 0 0,1-1 0,-1-5-149,-2 1 1,3-7-1466,-3-3 1,1-4 0,1-6 2138,-2-7 0,-6-12 0,3-9 0</inkml:trace>
  <inkml:trace contextRef="#ctx0" brushRef="#br0">14637 20124 8230,'-6'-9'0,"-3"2"0,-3 2 742,-1 7 1,5 5 0,4 9 131,2 2 1,2 9 0,0-3 0,0-1-292,0 2 0,2 4 0,1-1 0,3-3-574,1 0 0,-3-1 1,5-2-1,0-4-709,-1-3 1,3-8 0,-2-3-38,3-2 0,-3-2 0,-2-2 0,1-2-139,-1-5 1,-4-4 0,2-4-1,-2 0 569,1 0 0,-2-2 1,2 1 1413,-3 2 1,-1 6 1738,0 1-1341,0 6 1,6 7-906,3 10 1,3 0 0,1-3 29,1-2-311,-1 0 0,0-1 0,2 0 0,2-2-139,0-3 1,6-2 0,-6-1 0,0 0-441,-3 0 1,0-6 0,-1-4-270,0-6 490,-5 1 0,2-4 0,-4 4 0,0-2 145,0 0 0,0-1 0,-3 5-74,1-1 1,2 2 0,-1 4-525,4 3 1,1 5 0,0 5 0,-1 3-657,2 4 1,0 6-1,3 1 1,-2 2 511,-4 3 0,4 1 0,-3 0 636,3-3 0,1-2 0,1-7 0</inkml:trace>
  <inkml:trace contextRef="#ctx0" brushRef="#br0">15863 20231 8230,'9'-6'855,"0"-3"0,-6 1 1,1 0 1307,-2-3-988,-2 5 0,4 2 0,0 8 0,-1 5-243,-1 3 1,2 6 0,2 1 0,0 0-759,0 0 1,3 4 0,-5-6 0,-1 0-358,-1-2 1,-2-2-1306,0 0 1,0-7 140,0-6 1,0-10 0,0-11 0,0-3 905,0-4 0,0-1 0,0 0 1,-2 1 770,-2 2 1,2-4 0,-2 9 0,3 1 48,1 2 0,0 3 0,0 2 557,0-1 0,1 7 0,3 3-1307,5 2 0,3 8 0,2 3 0,-1 1-465,0-1 0,6 6 0,4-5 0,0-1 836,0-1 0,2 2 0,-5-3 0</inkml:trace>
  <inkml:trace contextRef="#ctx0" brushRef="#br0">16209 20137 8230,'0'-7'2093,"2"1"1,2 6-791,5 0 0,3 0 0,1 0-439,1 0-605,-1 6 0,5-5 0,0 5 1,-2-1-234,-1-1 1,-6 1-1145,0-5 1,-8 0 414,-1 0 0,-6 0 0,-7 0 1,-1 0 401,1 0 0,0 0 0,-1 0 2319,1 0-1178,0 0 1,7 6-696,6 2 1,6 0 0,7-1 0,0 1-32,1-1 1,4-4 0,1 3 0,0-2-1208,0 1 0,4-1 0,-6-2 1,0 1 890,-3 1 0,0 1 1,-1-5-1,0 1 672,1 4 1,-5-2 0,-2 7-1,-1 3-10,-3 3 1,-2 8-1,-1 0 1,0 5-4,0 7 1,-6-2 0,-1 2-1,-3 1-1222,-4 1 0,4-4 1,-9-3-1,1-4-6,0-5 1,-4-4 0,4-9 0,2-5 282,1-2 0,2-8 1,-1-5-1,1-6 359,0-10 1,5-6 0,2-7 0,2 2 795,0 2 1,-1-1 0,7 6 0,2 2-811,5 1 1,7 7 0,3 3 0,4 2-2488,5-2 2630,-2 3 0,13-4 0,-5 6 0</inkml:trace>
  <inkml:trace contextRef="#ctx0" brushRef="#br0">17089 20244 6202,'0'-13'0,"0"-1"0,2 1 0,2 0 0,-1-1 0,6 1 0,1 0 0,-4-1 723,-1 1 1,-4 4 0,-2 2 648,-4 1 1,2 3 0,-4 7-520,1 5 0,2 3 0,4 3 0,0 1-224,0 2 1,4 6 0,3-2 0,4 1-173,4 0 0,1 0 1,-1-3-1,1-1-394,2 0 0,4-6 0,-3-5 0,1-2-525,-1-3 0,3-3 1,-4-5-1,-3-4-294,-5-2 1,0-9-1,-5-2 1,-2-3 74,-2-2 1,-2 1 0,-4-1 0,-4 2 460,-2 3 0,-3-2 0,1 8 0,0 2-242,-1 4 0,5 5-543,0-3 1,6 6 409,-1 2 1,8 2 0,5 5 0,3-1 356,2-3 1,3-2-1,3-1 1,-1 0 237,0 0 0,3 0 0,-4 0 0,0 0 264,1 0 0,-4-1 0,3-2 608,-4-2 0,0-3 1,-1 5-49,0 4 1,-4 1-1,0 8 1,0 3-177,-1 4 1,2 6-1,-4-1 1,0 4-334,0 0 0,-2 1 1,-4 0-1,0-2-622,0-3 1,-6 2 0,-1-5 0,-2 0-1888,0 0 1,5-5 73,-5-5 1,6-8 2119,-2-1 0,10-18 0,2-10 0</inkml:trace>
  <inkml:trace contextRef="#ctx0" brushRef="#br0">17729 20151 8230,'9'-12'3494,"0"3"1,0 3-2292,4 6-534,-5 0 0,3 0 1,-2 0 633,3 0 1,1 0-1855,1 0 1,-8 0 0,-6 0-221,-8 0 1,-10 0-1,-4 0 1,-3 1 483,-2 4 1,1 2 0,-1 7 0,2-1 420,3 0 1,2 1-1,7 0 1,1 3-50,3 1 1,5-2-1,10-6 1,7-1-562,8 1 1,10 1-1,6-1 1,5-2 475,2-3 0,6-12 0,-2-8 0</inkml:trace>
  <inkml:trace contextRef="#ctx0" brushRef="#br0">9798 17818 8178,'0'-26'-44,"0"1"0,0 2-219,0 6 1,-5 6 0,-1 4 136,-1 1 1,-2 1 0,-4 5 0,-1-1 126,1-3 1,0 2 0,-1-2 0,1 2 267,0 2 1,-1-4 0,0-1-1,-3 2 88,-1 2 1,-1 1-1,1 1 1,-4 4-23,-3 4 1,-2-2 0,-2 2-1,-4 1-32,-2 2 0,-11 1 1,4 1-1,-2 1-84,-2 2 1,-3-2 0,3 3 0,0-3-86,0-2 1,2 0 0,5 1 0,2-1-82,2 0 1,4 1 0,-3-1 0,1 2 12,3 3 1,4-2 0,2 5 0,3-1-170,2 1 0,-3 1 1,4 6-1,2 2 134,1 1 1,2 6 0,1-1 0,1 2-7,3 2 0,5-1 0,-2-1 1,4-1-5,1 0 1,6 5-1,2-7 1,6 2 42,4-1 0,2 2 1,7-4-1,1 2 47,3-1 1,3-5 0,9 3 0,3-2-37,3 0 0,10-2 0,-2-5 0,3-3-19,4-2 0,-27-8 1,0 0-1,36 9 0,-34-11 1,2 1-6,0-1 0,2 1 0,4 1 1,1 0-1,0-1 0,2-2 1,1 0-1,1 0-119,2 0 0,0-1 1,6 0-1,-1-1 1,-4 1-1,-1-2 1,3 1-1,-1-1 40,-1-1 1,1 1 0,2-3 0,0 0 0,-1 2 0,1-1-1,0 1 1,0 0 4,2 0 1,0-1-1,-2-1 1,-1-1-1,1 2 1,0-1-1,-1-1 1,1-1-11,0 0 0,0 0 1,6 0-1,-1 0 1,-6 0-1,-1 0 0,0 0 1,0-1 50,-1-1 0,0-1 0,3-2 0,-1-2 0,-3-2 0,-1-1 1,-1 0-1,0-1 116,0 0 0,-1-1 0,-1 1 0,0 1 0,-4-1 0,-1 0 0,0 0 0,-1 0-143,-1 0 0,0 1 0,1-3 1,0 1-1,-6 1 0,-1 1 0,2-1 1,-1 0 76,0 0 1,0-1 0,33-10 0,-8-6 0,-3-2-318,-5-1 1,-1-1-1,-8 1 1,-1-3 105,-4 0 1,-4 1-1,-12 5 1,-2-2 280,-6-1 0,-3-6 0,-5 0 0,-5-6-187,-3-6 0,-3-8 1,-7-7-1,-9-4-2,-6-3 0,6 30 1,-4 0-1,-2 1 1,-2 0-1,-5 0 1,-2 2 50,-3 1 0,-2 1 0,-7-2 1,-2 2-1,-2 4 0,-1 2 1,-2 0-1,-1 2-27,-4 1 0,-2 2 1,-2 5-1,-1 2 1,1 3-1,-1 3 1,2 2-1,0 1-59,2 1 0,-2 1 1,-5 3-1,0 2 1,1 1-1,0 2 1,-1 3-1,0 1-133,-1 2 0,0 2 0,0 2 1,2 2-1,5 2 0,1 0 0,3-1 1,2 0 50,1 0 1,1 2 0,5 0-1,1 2 1,3-3 0,2 1 0,3-2-1,2 1-1273,-28 13 1,9-1 1440,5 0 0,4-5 0,10 0 0,4 2 0,2 1 0</inkml:trace>
  <inkml:trace contextRef="#ctx0" brushRef="#br0">12610 17712 8336,'0'-25'295,"0"2"1,2 10 0,2 9 0,7 2-212,5 2 1,-1 2 0,2 1 0,-2 1 103,-1-1 1,3 3 0,1-2 725,-2-1 1,-1-1 0,-1-4 0,0-1-421,4-1 0,-3-6 0,4 2 0,-1-1-626,0 0 0,6 2 1,-4-3-1,2 2-1005,1 2 0,-7-4 1,2 3-1,-2-2-650,2 0 1,-3 4 1786,2-4 0,-2-5 0,-1-7 0</inkml:trace>
  <inkml:trace contextRef="#ctx0" brushRef="#br0">13463 17392 9934,'0'-30'769,"0"4"0,6 8 0,3 16 0,2 8-1383,-2 8 0,2 8 0,-3 0 0,1 3 102,0 2 0,-6-5 0,1-1 0,-1-2 579,1-3 0,-1-2 0,6-5 555,2-5 0,0-4 1,3-4-1,-2-7-231,-4-5 0,4-5 1,-4-5-1,-1-1-254,-2 0 0,1 1 0,-2-1 0,-1 2-388,-2 3 1,-1-2 0,2 6-821,2 2 0,-1 3-290,6 4 1,-4 3 0,4 6 1360,1 0 0,8 0 0,2 0 0</inkml:trace>
  <inkml:trace contextRef="#ctx0" brushRef="#br0">13823 17219 8362,'14'0'-1,"-1"0"0,-4 0 0,0 0 759,1 0 0,-2 0 1,-1 1-267,-1 4 1,0 2 0,-3 8 0,1 1-404,-1 2 1,0 0 0,0-5 0,2 0-1429,-2 1 1253,4-1 1,-6-7-1,4-6 262,-4-8 0,-5-9 1,-1-5-1,2-4 224,2 0 1,1-1 0,1-1-1,2 0 238,2 1 0,5 2 1,-1 10-1,3 0-859,1 3 0,5 8 0,1 1 0,1 6-1190,-1 6 1,3 13 1410,-4 5 0,0 14 0,-5 1 0</inkml:trace>
  <inkml:trace contextRef="#ctx0" brushRef="#br0">14477 17952 10143,'8'-31'363,"1"-1"1,0 9 0,5 9-1801,-1 9 665,-6 3 0,-2 2 0,-10 0 654,-4 0 0,-4 0 1,-3 0-1,-3 0 548,-2 0 1,-1 0 0,-5 0 0,-1 2 132,-3 2 0,-3 3 1,-8 7-1,-1-1-119,-1 0 1,-5 5-1,3 1 1,2 1-160,2-1 1,-4-1 0,8-5 0,-1 2-268,1 3 0,-4-4 0,8 4 0,0-3 52,3-2 1,4 2-1,5 3 1,4 3-50,3-1 1,4 4-1,2-3 1,4 1-84,4 2 0,1 4 0,0-5 0,0 4 99,0 0 1,6 5-1,4-6 1,5-1 78,3 0 0,5 3 0,0-6 0,2 2 124,1-2 0,7 2 0,3-5 0,2 0 79,2 1 0,4-3 0,2-3 1,2-2-130,2-4 0,2 4 1,4-4-1,3-1-44,4-2 0,5 0 0,-4 1 0,4 0-62,3 0 0,-34-1 0,1 1 1,35 1-1,-1 2-108,1 0 1,-35-5-1,0 1 1,34 8 0,1-1-43,-1-3 0,-34-4 0,0 0 1,34-1-1,1-1 98,0-1 0,2-4 0,-2-2 0,1-5-12,-36 3 1,1 0-1,33-7 1,1-2-1,-4-1 232,-2-2 0,-30 9 0,0 0 0,30-4 0,1 1-325,0 3 0,-1-1 0,1 5 0,0 2-97,-1 2 1,1 1 0,-9 0 0,0 0 109,1 0 1,-1 0 0,-1-1 0,2-2-115,1-2 1,3-4 0,-5 3 0,0-1 410,0-3 0,2-7 0,-5-2 1,-1 0 54,2 0 1,-1-5 0,-1 2 0,-1-4-273,0 0 1,1-4-1,-10 1 1,1 0-179,0 0 0,-3-1 1,-6 4-1,-4-1 66,-5 0 1,0 1 0,-10-1 0,-3 0-188,-5 1 1,-4-1 0,-9-1 0,-6-2 102,-9-1 0,-11-1 0,-8 0 0,-5-2 201,-2 0 1,-11-7 0,0 4 0,-1 1 137,1 2 1,-4-1 0,7 4 0,-1 1 127,-4 2 1,-5 7-1,-3 5 1,-6 4-336,34 7 1,-2 1 0,-4 3 0,-1 1 0,1-1 0,0 2 0,-4 2 0,-1 2-307,-2 3 0,-2 1 1,-6 1-1,-2 2 1,-2 3-1,-1 1 0,0 2 1,-1 1-41,-3 2 0,1 1 1,-3 1-1,1 0 0,0 2 1,0 0-1,1-1 1,1 0-73,4-1 0,1 0 0,-5 1 1,0 0-1,8-1 0,0-1 1,2-1-1,0 1 462,2-1 0,1-1 0,0 1 0,1 0 0,2-1 0,1 1 0,1-1 0,0 0 0</inkml:trace>
  <inkml:trace contextRef="#ctx0" brushRef="#br0">19209 18112 8797,'0'-21'-721,"0"3"138,0 3 0,0 9-215,0 6 1232,-6 0 1,-2 6 303,-5-6 1,0-6-352,-1-3 0,3 2 1,0 0 165,2 1 0,5 1 1,-5 4-85,-1-4 1,-2 2-1,-2-4 1,0 0-201,-4-1 0,3 5 0,-4-1 0,0 2-69,-4 2 1,-2 0 0,-2 0 0,2 2-461,3 2 0,-3 4 0,4 5 1,-1-1 33,0-3 0,5 3 0,0-4 0,2 4 229,2 2 0,-1-5 0,-1-2 0,-1 0 252,-2 1 0,1-5 0,3 3 0,-1-2 86,-2 0 0,2 1 0,-4-4 0,1 2-182,0 2 1,-4 4 0,3-3 0,-1 1-218,1 3 1,-3 2 0,3 2 0,-1-1-83,1 0 1,-3 1 0,4 0 0,2 3 181,1 0 0,2 1 0,-1-4 160,1-1 1,0 0-1,1 1 40,3-1 1,3 0 0,6 0-118,0 1 0,0-5 1,1 0-1,2 1-77,2 2 0,5-3 0,-1 0 0,3 1-34,1 2 1,5 1 0,0 0 0,-2 1-12,-1-1 1,3 0 0,1-1 0,2-1 164,2-2 0,7-1 0,1 4 1,0-1 159,2-3 0,4-5 0,6 3 0,-2-1-97,2-1 0,5 1 0,-2-4 0,-1 2-198,1 2 1,5 3 0,-2-2 0,1 0-126,-1 0 1,3 5 0,-3-3 0,1 4 10,-1 2 1,3-2 0,-3-2 0,1-1 102,-1 1 0,3-4 1,-4 0-1,4-2 170,2 1 0,-1-1 0,0-4 0,1 0-79,-1 0 0,5 0 0,1 0 1,0 2-19,0 2 1,8-2-1,-3 2 1,-1-2-352,3-2 0,-1 0 1,1 0-1,1 0 72,0 0 0,-1 0 1,1 0-1,-2-2 318,-3-2 1,2 1 0,-5-6-1,1 0 43,-1 2 1,3-4 0,-3 7-1,1-1-222,-1-1 1,0 5 0,-3-4 0,4 4 4,0 1 1,-3-1 0,2-2-1,-1-2-265,-1 2 1,3 2 0,-3-1 0,4-1 234,0-1 0,7-7 0,-4 3 1,-2-4 124,-1-2 1,1 1 0,-3-2 0,-1-3 187,-3-4 0,4-3 0,-7-3 0,1-2-65,3-1 1,1-6-1,-4 2 1,0-4-182,1-1 0,-3 0 0,0 0 0,-5 2-236,-5 2 1,1-1-1,-11 6 1,-3 1 16,-4 2 0,-7 2 1,-8-1-1,-4 0-246,-4 1 1,-2-5 0,-5-1 0,-8 3 103,-6 1 1,-7-5-1,-4-1 1,-5-1 109,-2-1 0,-7 6 1,-4-2-1,-5 1 108,-10 0 0,30 15 0,-2 2 1,-1 2-1,-1 0 0,-4 2 1,-1 0 79,-2-1 1,-1 2-1,-7 2 1,-1 1-1,2 2 1,0 1 0,-5-1-1,-1 2-15,-3 0 1,-1 1-1,-6 2 1,0 2 0,0 2-1,1 1 1,-1 1-1,0 2 38,-4 1 1,0 2-1,0 0 1,0 1 0,0 2-1,0 0 1,3 1-1,-1 0 58,2 2 1,0 0 0,-2 2 0,1 0 0,10-4-1,2 1 1,1-1 0,1 2-198,2 0 0,1 1 0,-1 1 0,1 1 0,3 0 0,2 1 0,2-1 0,2-1-701,2 2 0,1-1 1,-1 2-1,2 0 883,3-3 0,1 0 0,0 3 0,2-1 0,-31 15 0,0 1 0,2-1 0</inkml:trace>
  <inkml:trace contextRef="#ctx0" brushRef="#br0">21755 17525 8317,'0'-21'0,"6"-8"0,3 2 0,2-1 922,3 0 0,-1-3 0,2-2 1,3 1 262,4-1 1,5-8 0,4-1 0,4-2-600,4-2 0,10-3 0,1 3 1,0-1-431,2-4 1,-1 5-1,-1 2 1,-4 4-1056,-5 5 1,1 2-1,-11 6 1,-3 2-127,-4 3 1,-1 4 0,-5 9 1024,-2 5 0,5-4 0,0 1 0</inkml:trace>
  <inkml:trace contextRef="#ctx0" brushRef="#br0">23394 16193 8168,'-13'-14'837,"4"5"0,0 2 0,-1-1-118,-2 1 0,-3 4 0,-1-1 0,-3 2-200,-2 2 1,0 2 0,-2 2-1,2 5-432,2 3 1,-4 3 0,6 1 0,0 3-42,2 2 0,8-3 0,3 2 0,2 1-211,2 0 0,8-5 0,5 2 1,8-5-426,4-4 1,3 2 0,3-7 0,3-1-276,0-2 1,3-1 0,-4-1 0,1-4 864,3-3 0,1-10 0,2-3 0</inkml:trace>
  <inkml:trace contextRef="#ctx0" brushRef="#br0">23901 15606 8013,'-16'-43'432,"2"3"260,-2 9 1,15 19 0,-5 12 0,1 8-461,1 3 1,-1 4-1,4 3 1,-2 4-47,-2 3 0,1 7 0,4 2 1,0 1 243,0 2 1,0 9 0,1-6 0,2 2-825,2-1 0,1-3 1,-3-1-1,3-2-1000,1-3 1,-2-2 0,3-7 1393,3 0 0,7-7 0,2 3 0</inkml:trace>
  <inkml:trace contextRef="#ctx0" brushRef="#br0">24088 15993 9303,'-14'-15'0,"2"-3"3527,4 0-2488,2 8-735,6 4 1,6 6 0,4 0-1,5 0-305,2 0 1,3 0-1,-4 0 1,2 0-397,-2 0 0,3-2 0,-1 0-709,-2-3 1,-2-1 796,-5 2 1,-5-2 0,-8-3 780,-5 4 0,-8 4 1,0 1-1,0 0 219,3 0 1,-3 1-1,2 4 1,4 2-196,-1 1 0,6 4 1,1-4-1,4 4-425,1 2 0,0-6 1,1 1-1,4 2-532,4 1 0,7-1 0,3 0 0,2-4-894,3-1 1,1-1 0,3-5-1,2 0-419,1 0 1774,0-6 0,1-2 0,3-5 0</inkml:trace>
  <inkml:trace contextRef="#ctx0" brushRef="#br0">24541 15873 8845,'-6'-12'626,"-3"3"0,-3-1 1531,-1 5-1357,-1 1 1,9 4-530,5 0 1,5 1 0,9 2 0,-1 3-81,0 1 1,1-2-1,-1 2 1,0 1-942,1-1 1,-1-4 0,0 3-1,1-2-275,-1 1 1,-4-1 0,0-4-713,1 0 1936,-4 0 1,-1-6 0,-8-3 1220,-2-2 1,1-3 701,4 1 0,0 0-1242,0-1 1,1 5-1,4 2-844,4 1 0,7 2 0,2 4 1,-1 0-764,3 0 0,-4 1 1,6 2-1,0 3-433,-1 1 0,0-2 0,-5 2 1,2-1 22,-2-3 1,-1 3-1,-2-1 830,1-2 1,-7-3 720,-2-5 0,-4-2 1,-2-7 587,-4 1 0,2 0 0,-4-1-56,1 1 0,1 4 0,7 2 0,2-1-677,5 1 0,5 2 1,2-2-1,3 1-151,2 3 0,0 2 0,2 2 0,-2 2-651,-2 2 1,3 5 0,-4-1-112,-1 3 0,-3 1 0,-2 0 1,-3 1 343,-4-1 0,-4-4 0,-1 0 1046,0 1 1,0 2-84,0 1 1,-1-5 0,-4-4-686,-4-2 1,-3-2 0,0 1-856,4 4 1,-4-4 876,3 3 0,-3 4 0,-1-1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14197 2306 10375,'0'-14'4417,"0"1"0,1 1-3646,4 3 0,-2 8 0,4 7 1,0 1-45,1 3 1,-1 8-1,3 4 1,-1 4-370,2 0 1,-1 1 0,0 1 0,-2 3-159,-2 5 1,-2-4 0,-4-1 0,0-3-384,0-1 0,0-2 0,0-2 1,0-6-1042,0-2 474,0-2 1,-1-11 0,-2-8 0,-3-9 140,-2-7 0,6-9 0,-3-6 0,4-5 207,1-2 1,1-5-1,2 3 1,3 0 161,1 0 1,2 3-1,3 6 1,-2 3 960,-1 2 0,0 2 1,5 8-1,-1 4 375,0 3 0,-1 6 1,-2 2-1,-1 1-413,2 3 0,1 2 0,1 1 0,2 0-552,2 0 1,-3 6 0,1 3 0,-5 2-200,0 3 1,-2-1-1,-1 0 1,-1 2-242,-3 3 1,-1-3-1,-2 3 1,0-4-813,0 0 0,0-1-1152,0 0 1724,0-5 0,1-2 937,3-6 0,-1 0 0,6 1 77,2 4 0,1 0 0,-1 6 0,0-2 428,-2 1 1,-6 2 0,1 3 0,-2 1-602,-2 2 1,-2 4-1,-2-3 1,-5 2-293,-3 3 0,-1-4 0,-2 3 0,-2-1 0,0-1 0,-6 2 0,6-5 0,-1-2-1100,-1-1 1,4-2 0,-3-1-8732,3-3 9774,8-3 0,7-18 0,7-3 0</inkml:trace>
  <inkml:trace contextRef="#ctx0" brushRef="#br0">14916 1919 10402,'-11'-1'1883,"2"5"0,3 12 0,4 5 0,-1 3-876,-1 2 0,-1 4 1,5 10-1,0 1 644,0 4 1,2 1 0,1 4 0,3-2-1627,1-3 0,-2 0 0,2-7 1,-1-2-923,-3-5 0,4-9 0,1-4 0,1-5-520,0-4 1,-2-4 0,3-13 0,-1-10 546,2-11 0,-6-10 1,1-5-1,-1-5 524,-1-3 1,1-5 0,-7-3 0,-1 1 317,-1 0 1,-1 3 0,5 7-1,0 6 1158,0 6 1,0 4 0,0 8 481,0 3 1,2 4 0,2 9-724,5 5 0,3 2 0,1 4 1,1 2-396,-1 5 1,5 7 0,0 4 0,-2-1-381,-1 0 0,-2 3 0,2-3 1,0 2-115,-2 3 0,3-3 0,-8-1 0,-1 1-145,-2 0 1,-4-5-1,-1 2 1,-1-3-67,-4-2 0,2 0 0,-6-1 1,-1-1-1069,-2-3 0,-1-5-1005,-1 2 2030,1-4 1,7-2 0,6-2 0,8-2 537,3 2 1,3-2 0,-1 0-1,0 2 392,1 2 0,-1 2 0,0 4 1,1 5 10,-1 6 1,-4 5 0,-2 6 0,-1-1-518,-3 1 1,-3 4-1,-4 0 1,-5-1-171,-3-2 0,-3 3 0,-1 0 0,-3-3-1479,-2-4 0,0 0 1,-1-7-1,4 0-5351,3-3 6830,2 0 0,0-7 0,-1-1 0</inkml:trace>
  <inkml:trace contextRef="#ctx0" brushRef="#br0">15983 1892 7863,'-13'-11'1238,"-1"2"0,1 3 1,0 6-248,-1 0 0,1 0 0,0 0-644,-1 0 0,1 0 0,0 0 1,1 1-13,3 4 0,-2 2 0,7 8 0,1 1-414,2 2 1,1 1 0,1-2-1,2 2-217,1 2 1,8-5 0,0 0 0,4-4 25,1-3 0,2-6 1,0 1-1,0-2 112,1-2 1,-2-5-1,-7-1 1,0-1 303,-2-3 0,-6-2 650,1-2 0,-4 7 360,-4 3 0,-4 4-369,-5 4 0,5 3-629,4 7 0,8-7 1,5-2-1,3-4-18,2-1 0,0-6 0,4-4 0,3-5-283,0-3 1,2-10 0,-3 1-1,-1-1-1,0 0 1,2 3 0,-5 1 0,-3 4 345,-1 0 0,3 3 0,-6 3 74,3 1 1,-3 5 0,0 4-1,-1 4-36,0 4 1,2 4-1,-4 7 1,0 2-168,0 6 0,3-3 0,-5 3 0,1 0-341,1 2 0,-5 2 0,5-2 0,-1-3-8004,-1-4 8272,6 3 0,-2-12 0,5 3 0</inkml:trace>
  <inkml:trace contextRef="#ctx0" brushRef="#br0">16796 1519 7888,'0'-13'2595,"0"6"1,-1-1-1195,-4 4 0,-1 4 1,-4-2-1222,1 5 1,1 8 0,0-3 0,3 4-84,4 2 0,1-5 1,0-1-1,1 1-196,4-1 1,3-1 0,10-4-1,4 1-157,4-1 0,0-1 0,1-2 1,0 0 573,-1 0 0,-5 4 0,-3 2 0,-5 2 283,-4 2 0,-3 6 1,-6 4-1,-2 0-222,-2 4 1,-8 0 0,-7-1 0,-3 0-279,-6 0 0,1 2 0,-4 1 1,4-4-1215,5-4 0,3-4 0,5-2-1147,1-3 1,7-3 2259,6-6 0,18-12 0,10-3 0</inkml:trace>
  <inkml:trace contextRef="#ctx0" brushRef="#br0">17196 1293 9006,'-8'7'2705,"4"6"0,1 8-1770,-1 4 0,2 2 0,-2 0 1,2-1 147,2 1 0,2 6 0,1 2 0,3 2-374,1-1 1,0 1 0,4-6 0,-2-2-1168,1 0 1,2-9-1,1-2 1,1-5-576,-1-4 1,-4-3-1,0-6 1,0-3-97,-2-6 1,3-5-1,-5-15 1,-2-2 431,-2-4 0,-1-4 0,0-1 0,0 0 712,0 0 1,0 2-1,0 1 1,0 4 384,0 5 1,0-2 0,0 10 0,0-1 602,0 3 0,2 3 0,2 4 0,5 2-180,3 4 0,1-1 1,1 2-1,-1 1-486,0 1 0,1 8 1,-3 3-1,0 3 2,-2 1 0,-2 1 1,3 1-1,-2 1-200,-2 2 1,-2-1-1,-4-2 1,0 1-200,0 2 1,0 0-1,0-3 1,-1 1-281,-4 2 0,-1 0 1,-4-5-243,1 0 0,2 1-247,-2-1 1,4-6 777,10-2 0,2-4 0,7-1 0,-1 0 410,0 0 0,5 0 0,0 0 0,-2 0 112,-1 0 0,-3 2 0,-2 2 104,-1 5 1,-6 3-1,0 1 1,-6 2-42,-6 3 1,-7-3 0,-4 4-1,0-1-814,-4-1 1,-1 6-1,-3-6 1,0 0-1208,1-2 0,-3 2 0,8 1 0,-2-3-5118,2-5 6605,3 2 0,0-5 0,-2 7 0</inkml:trace>
  <inkml:trace contextRef="#ctx0" brushRef="#br0">16356 3039 7844,'8'-14'1451,"-4"1"0,-3 0 0,-1-1 0,0 1-200,0 0 1,0-1 0,0 1 0,0 0-536,0-1 1,0 1 0,0 0-271,0-1 0,0 5-191,0 1 1,-1 5-1,-2 0-88,-1 6 1,-1 0-1,5 5 1,0 3-103,0 1 0,0 5 0,0 1 1,0-2-66,0-1 0,2 2 1,1-3-1,2-2-162,3 0 0,-4-2 1,4 1-1,-1-4 126,1-1 1,-4-1 10,5-5 0,-6-2 0,3-2 19,0-5 1,-5 1-1051,4-1 108,-4 7 1,4-3 0,0 10-52,3 3 1,1 3-1,4-2 1,0-5-144,1-2 0,5-2 0,2-2 0,1-4 1142,0-7 0,0-18 0,5-11 0</inkml:trace>
  <inkml:trace contextRef="#ctx0" brushRef="#br0">16743 2412 8325,'13'-13'1160,"0"10"0,-1 4 1,-1 5 210,-3 5 1,0 6 0,2 9 0,-2 5-244,-2 4 1,2 11 0,-3-4 0,-1 2-469,2 2 1,-4 1 0,2-5-1,-2-4-1553,-2 1 0,0-7 0,0-2 0,0-6-2007,0-7 2900,0-2 0,0-7 0,0-2 0</inkml:trace>
  <inkml:trace contextRef="#ctx0" brushRef="#br0">16796 2719 7844,'6'-8'746,"3"4"-339,3 2 1,1 4 0,0 2 0,2 5-700,3 3 0,-2 0 0,6-2 292,2-1 0,1 0 0,2 4 0</inkml:trace>
  <inkml:trace contextRef="#ctx0" brushRef="#br0">17716 2506 11713,'0'-9'4727,"0"0"-3534,0-2 1,0 0-527,0-3 1,0 1-535,0 0-15,0-1 1,0 8 0,0 6-1,0 8-51,0 4 1,4 1 0,1 0-1,-1 1 73,2-1 0,-3-1 0,6-2 0,0-1-180,-2 1 0,5-4 0,-3-1 0,3-4-230,1-1 1,0 0 0,-1-1 131,-3-4 1,-1-1 0,-5-4-226,1 1 1194,0 6 0,-4-1-723,0 8 1,0 4-1,0 5 1,0 0-1135,0 0 1,2-4 0,2-1 381,5-2 1,8-2 0,2-4 0,0-3 643,0-6 0,11-11 0,-2-14 0</inkml:trace>
  <inkml:trace contextRef="#ctx0" brushRef="#br0">18196 1919 9110,'0'-1'1502,"0"5"1,0 11 0,0 4 0,1 3-471,4 6 1,-2 5 0,4 7 0,-1 0-413,-3 0 1,0 4-1,0 1 1,1-2-641,-1-2 1,-1-7 0,-2-4 0,0-6-3591,0-7 1,4-2 3609,1-1 0,-1-7 0,-4-1 0</inkml:trace>
  <inkml:trace contextRef="#ctx0" brushRef="#br0">18196 2252 9491,'13'0'1236,"-4"0"1,0 0-1,1 2-958,2 2 1,1-1 0,2 5-279,3-2 0,3-2 0,5-4 0</inkml:trace>
  <inkml:trace contextRef="#ctx0" brushRef="#br0">18596 2186 8932,'1'-8'2600,"2"2"-2817,1 0 0,7 5 504,-2-4-287,-3 4 0,5-5 0,-3-1 0</inkml:trace>
  <inkml:trace contextRef="#ctx0" brushRef="#br0">18489 2252 10595,'0'-9'940,"0"1"1,1 5 0,2 0-1,3 6 25,2 5 1,-4 6-1,4 4 1,-3 4-496,-2 3 0,-1 0 1,-2 0-1,-2-1-860,-2 0 1,3-1 0,-5-8-1,1 0-3702,1-3 2767,-1-8 1,11-8-1,2-11 1,0-6 1324,1-7 0,0-4 0,5-8 0</inkml:trace>
  <inkml:trace contextRef="#ctx0" brushRef="#br0">18582 2212 7597,'8'-13'-124,"-2"0"2440,-6-1 0,1 7-1347,3 2 0,-2 5 1,4 5-626,0 4 1,-5 3 0,5 2 0,-1 3 84,-1 1 0,2-1 0,-3-2 0,1 1-415,-1 2 0,3-5 0,0-5 1,2-2-491,2-3 1,2-2-1,3-1 1,1-1 207,2-4 1,0-2 0,-5-6 0,-1-1 220,-3 1 0,1 0 0,-6-1 0,1 1 1002,1 0 0,-5-1-608,4 1-2209,-4 6 1862,-1 1 0,0 6 0,0 0 0</inkml:trace>
  <inkml:trace contextRef="#ctx0" brushRef="#br0">14250 1866 7442,'-18'-18'0,"-1"-1"0,0 0-93,-1-1 0,-2 3 1,3 3-1,-2 1 685,-3 0 0,-1 1 0,-1 3 0,0 4 10,4 4 1,-7 7-1,2 6 1,-1 10-102,0 13 0,5 16 1,4 14-1,4 9-321,11-33 1,1 2 0,1 9 0,3 1 0,1 5 0,3 0 0,2 2 0,4 1-113,2 3 1,3 0 0,5 3 0,3-1 0,2-2 0,3-2 0,1-1-1,3-1-134,1-3 0,2-3 1,3-5-1,3-3 1,-2-6-1,2-3 1,0-4-1,3-4-23,2-4 0,1-4 0,1-4 0,1-6 0,4-4 0,2-5 0,0-3 0,0-5-17,2-4 1,0-5 0,5-9 0,0-6 0,-3-2 0,0-4 0,0-3-1,0-3 24,-1-4 1,-1-1 0,-5 1-1,-3 0 1,-3-3 0,-3-1 0,-4 1-1,-3 0-71,-3 0 1,-3-1 0,-2-6 0,-5-1 0,-7 7-1,-4 1 1,-4-1 0,-3-1 83,-5 1 0,-4-1 0,-6-1 0,-7-1 0,-7 2 0,-4 2 0,-5 0 0,-3 1 228,-5 1 0,-4 1 1,-4 2-1,-2 2 0,-1 5 1,-2 2-1,0 2 0,-2 3 37,0 3 0,-3 3 0,-2 1 0,-1 6 0,7 6 1,1 4-1,1 2 0,-1 4-427,3 2 0,1 4 0,1 4 0,1 4 0,6 5 0,2 4 0,2 1 0,0 3-495,1 1 0,3 2 0,5 1 0,2 1 726,3 2 0,2 1 0,2 0 0,2 1 0,-9 32 0,-1-4 0</inkml:trace>
  <inkml:trace contextRef="#ctx0" brushRef="#br0">3439 2705 8547,'-12'-34'0,"2"3"-328,1 3 0,6 7-23,-1 4 0,1 3 424,-2 5 1,2 8 0,-7 7-1,-3 0 42,-4 0 1,-2 3 0,1-5-1,-2-1 235,-1-2 0,-3-1 1,5 0-1,0-1 103,-1-3 0,3 1 0,2-6 0,-2-2-247,0-1 0,-1 4 0,5 0 1,-1 1-26,1-1 1,0 5-1,-1-1 1,1 1 21,0-1 0,-1 2 1,-1-2-1,-2 2-103,-6 2 0,-2 2 0,-3 2 0,-1 5 52,-3 3 1,-3 1 0,2 0-1,1 1 26,-1-1 0,4-1 0,5-2 0,2-1-54,-2 2 1,5-4 0,-1 2-1,3 0 94,-1-2 0,0 1 0,5-5 0,-1 2-63,1 3 1,-5-1-1,1 4 1,0-1-173,2 5 0,-2-2 0,-1 6 0,2 1-142,1 2 1,-3 3-1,0 3 1,2 2-74,1 1 0,2 0 1,-1-4-1,1-1 73,0 1 0,5-5 1,2-1-1,2-2 53,0-3 0,-1 5 161,5 1 0,0 2 0,0-2 0,0-2-200,0-1 1,-4 0 0,-1 6 0,2 0-105,2 4 1,1 0 0,1-2 0,2-1 61,2 1 0,1 3 1,-2-2-1,3-3 125,1 0 0,4-4 0,-3 0 0,1-2 133,-1-3 0,3 3 1,-3-1-1,2-2 88,3-1 0,-1-1 0,0-1 0,1 0 2,-1 1 1,5 3 0,0 3 0,-1-1-96,3 0 0,-4 5 1,6-2-1,0 3-131,-1 2 0,4 0 0,-2-2 0,2-2 178,1 0 0,1-3 1,1 3-1,2-4 199,1 0 1,4-4 0,-2 1-1,1-4-68,3-3 0,0-2 0,2 4 1,-1-4 166,4-1 1,1 3-1,-3-3 1,0 0-286,0 0 0,4 4 0,0-1 1,-1 3-108,-1 1 0,4 0 0,3-1 0,1-1 4,-1-3 0,3 1 1,-3 3-1,2-1 123,3-3 0,-1-3 0,2 2 1,1-1 75,2-3 1,6-1 0,-2-2-1,3 0 34,2 0 0,-1-2 0,2-1 0,1-3-132,-3-1 0,7 4 0,-8-2 0,0 4-64,0 1 0,-2 0 1,-9 0-1,1 1-240,-2 4 0,8-4 1,-5 5-1,7-1 199,5-1 0,4 1 0,-1-5 0,-1 0 43,0 0 0,-32 0 1,1 0-1,30 0 0,5 0 27,-35 0 1,-1 0-1,38 0 1,-8 0 0,0 0-100,-1 0 1,4 0 0,-9 1-1,-1 2-114,1 2 1,5 3 0,-4-3-1,4-2 114,0-2 0,8-1 0,-5 0 0,1 0 95,-4 0 0,4 0 0,-5 0 0,4 0-21,3 0 0,-1 0 0,-33 0 0,1 0 0,-2 0 0,1 0 80,-1 0 1,1 0 0,1 0 0,1 0 0,33 0 0,2 0-186,-1 0 1,-36 0 0,-1 0 0,2 0 0,-1 0 0,35 2-48,-36 0 1,-1 0 0,39 0 0,-37 0 0,-1 0 0,34 0-166,-3-2 0,5 0 1,-8 0-1,2 0 490,1 0 0,-3-5 0,1-1 0,0 0 39,-1 0 0,7 2 1,1 3-1,-36-1 1,-1 1-189,1-2 1,0 1-1,0 0 1,-1 0-1,3 1 1,-1 0-1,0 0 1,-1-1-210,0 0 0,0 0 1,31-3-1,2 5 0,-3 0 62,-1 0 0,0 0 0,-1-1 0,-1-2-197,-2-2 0,2-3 1,-3 2-1,2 0 324,-2 0 0,0-5 0,-4 3 0,0-4-18,2-2 1,3 1 0,-7-2 0,2-1-60,-2-2 1,-1-1 0,-2 1 0,-1-4-148,-3-3 1,1-2 0,-5 0 0,-1 2-122,2 3 1,-9-3 0,3 3 0,-3-3 121,-3-2 1,5 0-1,-5 1 1,0-1 1,-3 0 0,-3 1 1,-1-1-1,-2 0-10,-3 1 0,2-1 1,-7 0-1,0-1-66,-2-3 0,-7 1 0,0-4 0,-2 0-100,-3 0 1,-2 5 0,-2-4 0,-2 2 19,-2 0 0,-5 0 1,1 3-1,-3 0 161,-1 1 1,-5-3 0,-1 8 0,0-2 67,-1 2 1,-3-3 0,0 4 0,-2-1-4,-1 0 0,-7 4 1,-3-3-1,-1 1 41,2-1 0,-5 3 0,1-4 0,-5 0 64,-3 1 0,-2-7 0,-9 4 0,-4 0 2,-5-1 0,27 13 0,0 1 0,4-1 0,0 1 0,-3 2 0,0 1 219,-35-7 0,6 1 0,5 3 0,2 0-84,2 2 0,1 6 1,3-1-1,0 2-55,2 2 1,-5-4 0,6 0 0,-2 1-23,2 1 0,-5-4 1,6-1-1,-3-2-28,-2 0 0,-6 0 0,-2-4 0,-3 1-42,1 3 0,26 3 1,0 0-1,2 2 0,0 1 1,-1-2-1,0 1-46,0-1 0,1 1 0,-3 2 0,0 1 0,3-2 0,1 0 0,-34-1 57,5-1 1,3 1 0,4 2-1,1-1-15,3-1 0,-1 0 0,7 2 1,-3-1 20,-1-1 1,-1-2-1,1 3 1,0-3 90,-1-2 1,-5 4-1,-3-3 1,-3 1-94,-2 3 0,-5-3 1,34 3-1,0 1 1,-1 1-1,-1-1 1,1 2 1,-1-1 0,0 0 0,1 0-1,0 0 1,1-1 0,-35-2-33,5 1 0,0 0 1,10 0-1,4-1 118,3 1 0,1 0 0,5 0 0,1-2 28,-2 2 0,5-3 0,-5 2 0,1 1-62,1 2 0,-7 1 0,3 0 1,-4 0-87,-2 0 1,0 1 0,-4 2 0,-3 3-69,0 1 0,-7-2 1,3 2-1,-2-1 103,-2-3 0,-1 3 1,4-2-1,2 1 5,6 1 1,-4-5 0,9 4-1,-2-2 109,0 1 0,2-2 0,-1 2 0,1-2 127,0-2 1,-1 0 0,1 0 0,0 0-121,-1 0 0,1 0 1,-2 0-1,-2 1-175,-6 3 0,-6 2 1,31 0-1,0 0 0,-1 0 1,0 0-55,-2 1 0,0 1 0,-2 0 0,0 0 1,-31 6-1,2-1 66,5 0 1,-3 3 0,8-1 0,3-3 26,3 0 1,2 0 0,0 3 0,-1 1-48,1 2 0,-11-1 0,6-3 0,0 1-45,3 2 1,-8-2-1,6 4 1,-1-1-35,-3 0 0,-2 1 0,8-1 0,1 3-230,-1-1 1,-1 6 0,5-4 0,2 3-224,1 2 1,6 5 0,0 4 0,5 4 402,2 4 1,1 9-1,-5 8 1</inkml:trace>
  <inkml:trace contextRef="#ctx0" brushRef="#br0">11437 3745 30353,'0'-13'-9831,"0"-1"8702,0 1 1,6 0 0,2-1-1,0 1 1689,1 0 0,0 4 0,5 1 1,-1 2 249,0 3 0,5 2 1,3 1-1,2 1-630,6 4 0,6 2 0,2 8 0,5 1-103,2 2 1,5 0-1,-2-5 1,2 1-25,2-1 1,-3-6 0,-8-2-1,0-4-216,0-1 1,-1 0 0,-5 0-1,-6-1 780,-4-4 0,-8-1 0,3-4-817,1 1 574,-6 6 0,12 3 1,-6 8-1</inkml:trace>
  <inkml:trace contextRef="#ctx0" brushRef="#br0">13090 3785 29635,'21'-36'-4365,"-2"2"0,-5 20 3662,-1 2 0,-6 9 0,-2 3 0,-4 7-704,-1 5 0,-6 1 1,-3 1 461,-2-1 1258,-3 0 1,-4-4-1,1-1 1,0-3 734,3-2 1,0-6-1,1-2 1,-2-3-226,-3-2 0,3 4 0,-4 1 1,1 2-398,1-1 0,-6 3 1,6-2-1,0 6-232,3 5 1,0 9-1,2 2 1,4 2-985,3 2 0,4 1 0,1 0 0,1-4 906,4 0 1,3 2-1,10-4 1,4-3 531,4-5 0,0-4 0,1-6 0,-2 0-230,-3 0 0,2-2 1,-5-2-1,1-5-443,-1-3 1,-1-6 0,-7-1 0,-2 0-547,-4 0 1,-4-1 0,-4 4 0,-4-3 4,-6-2 1,-4 5-1,2-2 1,-1 3 581,-2 2 1,-4 0-1,4 1 265,2 3 1,1 3-824,2 6 1,6 6-1,2 4 1,5 5-813,5 3 1,8 6 0,9-5 1205,3-3 1,8 2-1,1-11 1</inkml:trace>
  <inkml:trace contextRef="#ctx0" brushRef="#br0">13437 4091 9132,'0'-50'0,"0"7"0,1 8 0,2 6 1329,2 6 0,5 5 0,-3 8 183,1 1 1,4 4-1670,-3-4 0,1 5 1,0-5-1,-1 0-179,2 2 1,0-9 0,3 2 0,-1-2 29,0-3 1,1 4-1,-1-3 1,0 3 198,1 2 1,-1 0 0,2 1 0,1 1 152,2 3 0,6 5 1,-2-3-1,2 1 1710,-2 1-1446,3-7 0,-4 4 0,5-6 1</inkml:trace>
  <inkml:trace contextRef="#ctx0" brushRef="#br0">13890 3558 25089,'-13'-4'-3445,"-1"-2"2679,1-1 1,4 4 1616,0-2 1,6 5 0,-1 5 0,4 4-991,4 2 1,-1 4 0,6 3 0,0 4-453,-2 3 1,5 8 0,-3 2 0,3 4 150,1 1 0,-1 0 0,-1-2 0,-3-1-9,3-1 1,-1-6 0,-1-1 0,-3-5-1968,0-6 1837,-5-4 0,-2-8 0,-11-7 0,-4-11 529,-1-9 0,-2-2 0,1-1 1,2 2 205,1-2 1,-2 0 0,0 1-1,4 2 634,3 2 0,5 5 1162,-4 5-1798,6 6 0,-3 3 1,6 9-292,0 3 1,6 0 0,5-2 0,5-1 123,6 2 1,3-1 0,2 0 0,0-1 47,-1 2 0,1-5 0,0 0 0,-1-2-165,1 0 1,-2 5-1,-1-4 1,-3-2 509,-2-2 0,-1-1 0,-5 0 265,0 0 0,-1 2-650,-3 2-1,-3-1 484,-6 6 660,0-6 1,1-8-758,4-8 0,-2-2 0,6 5-285,1 1 1,-3 2 0,1-4-1,-1 4-519,1 1 0,-5 0 0,3 3-183,0-1-79,-5-7 1,5 4-1,-8-6 182,-2-1 0,1 1 0,-6 0 200,-1-1 1,2 5 156,-1 0 0,7 9 1,-3 3-500,4 9 1,1 10 0,-2 2 0,-1 6 433,-1 5 0,-1-2 1,5-1-1</inkml:trace>
  <inkml:trace contextRef="#ctx0" brushRef="#br0">14543 4091 9107,'6'-68'0,"4"5"0,5 9 1873,3 10 0,0 13 1,-5 15-1878,1 5 1,-7 11 0,-3 9 0,-2 3-1307,-2 1 0,-6 2 0,-1 1 0,-2 2 1281,0-2 0,6-1 1,-2-1-50,4-1 0,2-6 1,5-2-1,8-4 408,6-1 1,10 0 0,1 0 0,-1-1-138,-2-4 0,-3-1 0,-3-4 0,-6 1 743,-5-1-892,1 4 1,-11-12-1,5 3 1</inkml:trace>
  <inkml:trace contextRef="#ctx0" brushRef="#br0">14850 3905 20583,'-12'1'-488,"2"2"149,1 2 1,4-1 740,-4-4 1,8 0 354,1 0-1276,6 0 0,1 6 1,-2 3-426,-4 3 0,4 1 0,0 0 858,3 1 1,7-1-1,5 0 1</inkml:trace>
  <inkml:trace contextRef="#ctx0" brushRef="#br0">15076 3958 20583,'14'-13'-1665,"-5"0"0,-2-1 1327,-1 1 0,4 1 654,-1 3 1,-3 11 0,-1 11 0,-4 8-899,-1 4 1,0 1 0,0 3 0,0 0 158,0 2 0,0 5 0,0-4 0,0 1 66,0 0 0,-4 2 1,-2-4-1,-2-3 205,-2-4 0,4-5 0,2-5 297,2-1 1,2-7 0,2-6 130,2-7 0,3-11 0,8-4 1,1-4-163,2 0 0,2-7 0,-3-4 0,4-4-120,0-4 1,4 1 0,-4 5 0,-1 4 140,-2 4 0,-3 8 1,-2 7-1031,1 6 0,-7 5 914,-2 10 0,-10 2 1,-2 7-1</inkml:trace>
  <inkml:trace contextRef="#ctx0" brushRef="#br0">16249 3705 29827,'-13'-6'-1756,"1"3"1,2-4-2789,1 1 4303,0 1 1,2 4 764,2-4 1,5-1-1189,5-2 452,-4 2 0,-1 16 0,-9 5 1,-3 4-177,-1 5 1,-5 5-1,1 2 1,0-1-596,2-2 1,4-1 0,2 0 0,4-2 34,4-3 0,2-3 1,5-7-1,8-3 628,6-5 1,5-2 505,2-2 1,12-6 0,2-2-1</inkml:trace>
  <inkml:trace contextRef="#ctx0" brushRef="#br0">16503 3758 32251,'-14'-6'-1217,"1"-3"1,0 4 1452,-1 0 0,1 4 0,1 2 1,3 4-1146,5 3 0,-2 4 0,2 2 130,1-1 0,1 0 0,4 1 0,2-1 604,5 0 1,3-4-1,3-1 1,1-3 363,2-2 0,1-1 0,-3-2 0,2-2-256,-2-2 0,-5-3 0,-4-8 0,-1-2-622,-3 0 0,-2-6 1,-1 4-1,-1 0 266,-4 0 1,-2-3-1,-6 5-19,-1 5 0,6 1 1,-1 6 476,-2 2 0,1 8 0,1 3 0,5 4-559,2 2 0,2-1 0,2 0 167,2 1 0,3-3 1,8 0-1,2-4 322,0-1 0,7-1 1,-3-5-1</inkml:trace>
  <inkml:trace contextRef="#ctx0" brushRef="#br0">16769 3718 32071,'-13'0'637,"4"2"-1262,0 2 1,2 4 0,-2 5 0,4 0-339,4 1 0,-3-1 0,-1 0 500,2 1 1,0-3 0,0 0 0,-1-2-2041,1 1 1902,1-4 1,4 0 0,2-6 522,5 0 0,3-6 1,1-4-1,1-5-443,-1-3 0,0 0 0,1 5 0,-2 0 558,-4-1 1,4 2-1,-3 4 1083,3 3 1,-3 4-558,0 1 1,-2 6-1,2 4 1,-5 5-688,-2 2 0,2 1 1,1-4-1,-1-1-159,2 0 1,-4 1 0,4-1-436,0 0 0,-1-4 0,6-2 0,-1-1-1166,5-3 2188,4-1 1,14-14 0,1-3 0</inkml:trace>
  <inkml:trace contextRef="#ctx0" brushRef="#br0">17236 3505 8572,'-8'-41'170,"4"5"0,3 12-84,1 7 0,0 14 0,0 7 0,0 8-311,0 6 1,0 2 0,0 9-1,-2 0 42,-2 2 1,1 9 0,-6-1 0,-2 1 20,0 3 1,-3 0 0,1-2 0,0 1 6,-1-2 1,2 2 0,4-7 0,3-1 150,4-3 1,1-9-1,0-3 1</inkml:trace>
  <inkml:trace contextRef="#ctx0" brushRef="#br0">17196 3932 13697,'12'-32'-1475,"-2"1"1,-1 2 1124,1 1 0,-2 2 0,1 4 994,1 4 0,2 10-967,1 3 0,-5 14 0,-4 4 0,-2 4 263,-2 2 1,5 2 0,3 5 0</inkml:trace>
  <inkml:trace contextRef="#ctx0" brushRef="#br0">17529 4011 9394,'0'-26'0,"0"-2"35,0 1 296,0 14-418,0 7 1,2 7 0,2 4 0,5-5 132,3-5 1,1-7 0,0-5 0,1 0-99,-1 3 0,0 0 1,1 2-1,-1 2 154,0 1 0,1 0 0,-1-4 1</inkml:trace>
  <inkml:trace contextRef="#ctx0" brushRef="#br0">17822 3932 22116,'0'-18'-2467,"0"0"0,0 2 2116,0 1-292,0 2 1,-6 7 0,-2 6 352,-4 7 0,4 0 1,2 1-1,2-1 176,0 1 1,-1 1-72,5 4 0,0-4 25,0 0 0,2-6 0,2 1 181,5-2 0,1-4 1,1-1-1,-4-3 283,-1-1 1,0 2 0,-3-4 1597,1-1-1759,1 4 0,-10 2 0,-1 8-210,-1 5 1,3 3-1,-4 1 1,2 1-455,3-1 1,2 0-1,1 0-72,0 1 0,1-5 1,5-2-1,6-1 566,4-3 1,4-7 0,-3-5-1,4-3-138,0-2 0,3 1 1,-7 0-1,0 0 150,-3-1 1,-5 1-1,-1 0 169,-2-1-20,-2 7 1,-10 1 0,-3 7 0,-3 2 337,-1 2 0,4 4 1,2-3 1852,1 1-1830,1-4 0,11 3 0,3-6 0,3 0-343,1 0 0,-4 0 0,0 0 0,2 0-485,0 0 0,-2 4 1,-1 2-1,-1 2-463,0 2 1,1-3 0,2 2 580,-1 2 0,0-1 0,4-1 525,1-5 0,-1-2 0,2-2 0,1-2-317,2-2 1,0-5 0,-5-7 0,0-4-79,1 0 1,-5 3 0,-2-2-1,0 1 67,1 1 0,1-13 0,4 2 0</inkml:trace>
  <inkml:trace contextRef="#ctx0" brushRef="#br0">18676 3465 8646,'-14'-10'1056,"1"17"0,-2 21-1159,-3 17 1,-10 6-1,-13 10 1,16-27 0,-1 0-1079,-1 3 0,-2 0 692,-3 5 1,0-2 0,5-9-1,0 0 1,-3 2 0,0-1-1</inkml:trace>
  <inkml:trace contextRef="#ctx0" brushRef="#br0">18409 3865 9134,'27'-32'0,"1"0"0,-1 1 0,1 0 578,-2 1 1,1 1-1,4-4 1,2 2-1,21-18 1,-3 6-139,-7 9 1,-8 11-1,-13 14 1,-2 4-1581,-2 4 0,-7 13 1,-9 7-1,-6 7-1940,-6 6 3067,-8 5 0,-4-3 1,-6 6-1</inkml:trace>
  <inkml:trace contextRef="#ctx0" brushRef="#br0">12717 6637 10252,'-4'-21'0,"-2"5"0,0 4 1054,0 3 0,0 6 197,1-1 0,4 4-1519,-4 4 1,5 2-1,5 3 1,4-5 1560,3-2 1,1-2 0,2 0 0,1 1-444,2 4 0,6-4 0,-1 5 0,5-1-381,3-1 1,2 7-1,-2-4 1,5 2-120,2 0 1,7-2 0,1 2 0,1-3 0,3-2 594,2 1 1,-1-1-1,-1-4-290,0 0 1,5 0 0,-6 0 0,3 0-329,1 0 0,-1 0 0,-3 0 1,-3 0-328,0 0 0,-5 0 0,4 2 0,-4 1 0,-1 1 0,3 5 0,0-3 0,-3 0 0,-2 0 0,7 4 0,-8-2 0,0 0 0,1 1 0,4-4 0,-1 4 0,-2 0 0,-1-2 0,-1 0 0,0-4 0,-3 3 0,-1 2 0,3-5 0,-5 3 0,-2-2 0,-1 0 0,4 2 0,-1-3 0,0 2 0,1-2 0,-3-2 0,3-1 0,-2 2 0,-4 2 0,8-2 0,-7 2 0,1-1 0,0 1 0,-1-2 0,1 2 0,2-2 0,1-2 0,4 4 0,-2 1 0,0-2 0,-1-2 0,4-1 0,-2 0 0,3 0 0,4 0 0,2-4 0,-3-1 0,-1 2 0,-4 2 0,8-1 0,-3-1 0,3-1 0,3 1 0,-4 0 0,4 0 0,-2-1 0,0 1 0,5 1 0,-3 2 0,0 0 0,0 0 0,4 0 0,-2 0 0,1 0 0,0 0 0,-7 0 0,4 0 0,-1 0 0,-1 0 0,1 0 0,-5 0 0,0 0 0,0 0 0,0 0 0,0 0 0,0-1 0,0-4 0,-2 4 0,-1-4 0,-1 4 0,1 1 0,1-5 0,2 1 0,0 1 0,0 2 0,5 1 0,-1 0 0,1 0 0,0 0 0,-3 4 0,4 2 0,-2 0 0,1 0 0,5 3 0,-3-3 0,2-1 0,0 1 0,-6-1 0,2-4 0,-4 2 0,-1 2 0,-1-1 0,-2-4 0,-2 0 0,2 0 0,2 0 0,1 0 0,0 0 0,0 0 0,4 0 0,1-1 0,-3-2 0,0-2 0,2 1 0,1 2 0,-2-1 0,-2-1 0,-1-1 0,0 5 0,-1 0 0,-4 0 0,7 0 0,-5 0 0,-2 0 0,-1 0 0,3 0 0,-1 0 0,1 2 0,-1 2 0,4-2 0,-2 2 0,5-2 0,0-2 0,3 0 0,0 0 0,0-2 0,0-2 0,2 2 0,-2-4 0,0 2 0,0 0 0,3-1 0,-3 4 0,0-2 0,0-2 0,3 1 0,-3 4 0,0 0 0,-1 0 0,1 0 0,-3 0 0,2 0 0,-2 0 0,3 0 0,0 0 0,-1 0 0,1 0 0,5 0 0,-2-2 0,2-1 0,3-1 0,4-2 0,1 3 0,0-3 0,0-1 0,5 4 0,-2-3 0,2 1 0,-2 1 0,-3-2 0,-5 3 0,-1-1 0,0 1 0,-1 1 0,-2 1 0,-2-2 0,-2-2 0,1 1 0,-5 4 0,-5 0 0,-3 0 0,-5 0 0,-6 0 0,-6 0-1259,-2 0 0,-7 1 0,-7 2-3124,-8 2 4221,-14 5 0,-25 3 0,-9 8 0</inkml:trace>
  <inkml:trace contextRef="#ctx0" brushRef="#br0">7985 13314 8281,'0'-13'130,"0"-5"0,0 0 0,0 2 162,0 1 1,0 2 0,0-1 0,0 1-177,0 0 1,0-1 0,-2 2 0,-1 2 65,-1 1 0,-6 2 0,2-4 0,-1 4-19,0 1 1,0-3-1,-4 5 1,0-1 109,-1-1 1,1 5-1,0-5 1,-1 2 81,1-1 1,0-1 0,-1 3-107,1-1 0,0-5 0,-1 4 0,1 2-200,0 2 0,-1 1 1,1 0-1,0 0-12,-1 0 0,0 1 1,-3 4-1,-2 4-77,-2 3 1,1 1 0,-4 2 0,2 1 115,-2 2 0,-1 4 0,-2-3 0,2 1-4,3-1 0,-2 3 1,6-4-1,2-2 131,1-1 1,2 3 0,1-1 0,2 0-60,1-3 0,1 4 0,-2 2 0,3-1-25,1 0 1,-5 3-1,2-1 1,-1 1-56,1 2 0,-3 8 1,3-5-1,-1 1 31,1 0 0,2 2 1,4 0-1,-2-4 26,2-1 1,2 4-1,1-7 1,0 3 33,0 2 0,6-2 0,3-2 0,3-2 127,1-2 1,2 4 0,1-4-1,3 2-90,2 2 0,1 3 1,5 0-1,0 1-136,-1-1 0,2 1 0,3 1 0,5 2 47,3 1 1,1 0 0,1-6 0,2-1 10,1-2 0,7-6 0,-2 2 0,2-3 118,3-2 0,-1-1 1,2-3-1,1-3-24,2 0 1,4-5-1,-3 4 1,1-5 58,-1-5 1,0 2-1,-3-5 1,2-1-186,-2 1 0,4-4 0,-1 4 0,0-4-162,0-2 0,-5 0 0,-5-3 0,0-2 13,-2-2 0,5-2 0,-5-9 1,1-3 13,-4-4 0,-3-1 0,-2 0 0,-2-1 29,-1-3 1,-8-8-1,0-7 1,-6-1 9,-3 1 0,2-6 1,-6 0-1,-5-5 29,-2 1 1,-4 0-1,-5 3 1,-5 1-75,-8 2 1,-6 0 0,-12 7 0,-2 4-404,0 6 1,-13 1-1,-2 5 1,-7 6-140,-9 5 1,-2 8-1,2 3 1,0 5 43,-3 4 1,-2 3 0,3 6-1,1 0 174,-1 0 0,2 10 0,0 5 0,1 3-69,0 1 1,3 1 0,10-3-1,2 4-370,3 0 1,-6 4-1,14-4 1,2 1 202,8 0 0,9-4 619,10 4 0,3-6 0,6 4 0</inkml:trace>
  <inkml:trace contextRef="#ctx0" brushRef="#br0">9424 12781 8169,'-10'13'-828,"-3"0"0,-2 1 805,0-1 1,6 0 0,0-1 0,-1-1 280,-2-3 0,0-3 1,2 2 80,1-1 1,6-3 0,-1-7 777,2-5 0,12-9 0,5-4 0,6-5-363,7-4 1,5-3 0,7-4 0,0 2-293,0 5 0,4-2 1,1 2-1,-4 3-320,-4 4 1,-4 5 0,-7 6 0,0 0-359,-4-1 0,-3 2 0,-7 2 0,-2 3-909,-1 1 1,-4 1-2130,3 5 267,-5 0 2987,3 6 0,-6 2 0,0 5 0</inkml:trace>
  <inkml:trace contextRef="#ctx0" brushRef="#br0">10104 11848 8422,'-12'-2'0,"2"-1"706,1-1 1764,6-6-1664,-3 2 0,12 1 0,3 2-325,3 4 1,1 5-1,1 4 1,-1 2-211,0 5 1,1 6-1,-1-2 1,0 2-77,1 2 1,-6 7 0,0 2 0,-2 1-226,-3 0 0,-2 4 1,-1-2-1,0 2-598,0-1 0,0 2 1,0-2-1,0 1-536,0-2 0,0 1 0,0-8 0,0-3 1164,0 0 0,6-11 0,2-2 0</inkml:trace>
  <inkml:trace contextRef="#ctx0" brushRef="#br0">10171 12288 8178,'-9'-28'2373,"0"-4"0,0 4-1816,9 11 0,6 9 0,3 7 1,3 4-803,1 0 0,2 2 0,3 1 0,3 0-248,-1 0 1,5 0 0,-2-3 0,0 3-822,0 1 1,2 1 1313,-3 1 0,3 3 0,2-5 0</inkml:trace>
  <inkml:trace contextRef="#ctx0" brushRef="#br0">10704 12221 8113,'-4'-25'3053,"-1"3"-2991,1 8 0,4 14-152,0 9 509,0-3 0,1-1 1,2-10-156,2-4 1,-1-3-1,-4-1 1,0-2-217,0-3 0,0 2 0,-1-5 0,-2 1 32,-2-1 1,-1 3-1,3-3 1,-1 2-700,1 3 0,1 1-417,2 2 1,6 5 0,3 4-1,3 2-1071,1 2 2107,7 0 0,0 12 0,7 3 0</inkml:trace>
  <inkml:trace contextRef="#ctx0" brushRef="#br0">11051 11968 8472,'0'-21'1994,"0"6"780,0 6-2778,0 6 1,1-1 0,4 7-1,4 3 98,2 1 1,3-2 0,0 2 0,4 1-529,4-1 1,2-4 0,0 1 0,-3-2-220,-2-2 0,-1 0 1,-5 0 665,0 0 0,-5-6 1,-4-4-1,-2-5 418,-2-3 0,-5 0 0,-1 5 0,-1 0 316,-4-1 0,4 1 0,-2 0 3736,-1-1-4457,-2 7 1,5 2 0,4 10-1,7 4-738,9 3 0,2 7 1,10 4-1,5 4-4685,4 0 5397,8 8 0,-2-7 0,7 12 0</inkml:trace>
  <inkml:trace contextRef="#ctx0" brushRef="#br0">7025 14953 8480,'0'-25'0,"0"3"300,0 4 1,0 8-1416,0 1 1489,6 0 1,-5 0-1,2 1-231,-6 3 1,-4 0 0,-6 5 411,-1 0 1,1 0-1,0 0 1,-1 0-20,1 0 1,-5 0 0,0 0 0,1 0-96,-3 0 1,4 0 0,-6 0 0,-2 2-241,-1 2 0,0-1 1,0 4-1,0 1-67,-4-1 1,0 1 0,2 3 0,0 0 60,1-1 0,-1 9 0,0-5 1,2 2-42,3 3 1,-2-4 0,7 4 0,0 1 127,2 2 1,2-1 0,0 1 0,1 1 48,3 3 0,-1 6 0,4 5 1,0 5-175,0 2 0,1 1 0,5-4 0,0 2 81,0 1 0,5 5 0,2-3 0,4 2-118,4 2 0,2-3 1,1 1-1,4-1 24,3 0 0,2-4 0,1 2 0,2-5 32,1-5 0,10-2 0,1-6 0,2-2 92,2-3 0,5-4 0,-1-8 0,5-3-98,3-1 0,8-1 0,-2-7 1,0-4-119,1-7 0,-2-2 0,1-8 0,-5-4-120,-4-3 1,0-2-1,-11 1 1,-1-6-54,-1-6 0,-2-5 0,-2-5 1,-2 0 157,-5-1 1,-4-2 0,-4-2 0,-2 1 130,-2-4 0,-2-6 0,-8 5 0,-5-2 3,-3 2 1,-1-1-1,-1 5 1,-5 2-537,-7 1 0,-7 4 1,-9 5-1,-5 8-242,-6 4 1,-12 4-1,-1 7 1,-5 2 31,-7 2 0,-3 7 1,-1 7-1,0 4 282,-2 1 1,32 2 0,-1 2 0,-34 6 0,2 5-193,34-7 0,0 2 0,-33 13 0,34-11 0,1 0 0,-32 18-991,6 5 0,29-16 1,1 1 1264,-17 20 0,-6 12 0,8 2 0</inkml:trace>
  <inkml:trace contextRef="#ctx0" brushRef="#br0">5279 15340 8356,'-6'-14'-925,"4"5"847,-2 0 1,-2 5-1,2-5 278,1-1 1,-3 2 5216,1-1-4597,1 1 1,4 11 0,0 7 0,1 9-405,4 9 0,-2 3 0,6 8 0,-1-1-283,0 4 1,2 7 0,-4-2-1,2 1-24,2-4 0,-3-4 0,1-5 0,-1-5-731,1-6 0,-6-1 584,3-5 0,-4-9 71,-1-13 1,-4-14-1,-2-16 1,-1-5-8,-4-7 1,1-7-1,0-5 1,1 1 139,-2-4 1,1-10 0,1 6-1,5 1 233,2 5 0,2 5 0,0 7 1,0 6-187,0 4 1,6 8 0,3 1 0,1 6 246,-1 3 1,7 1-1,-1 6 1,3 2-209,1 1 1,9 6 0,-1-1 0,1 2-853,0 2 1,-1 6-1,0 3 1,-2 3 50,-3 1 0,-3 6 0,-5 4 0,-2 2 71,-4 1 0,-8 3 1,-11 0-1,-10 4 167,-10 1 1,-6-3-1,-6 3 1,-2-1 52,1-4 1,-8-5 0,11-3-1,-2-2-637,1-3 0,5-3 0,12-2-1063,3-2 0,13-2 1958,18 2 0,17 3 0,22-5 0</inkml:trace>
  <inkml:trace contextRef="#ctx0" brushRef="#br0">8865 18365 8098,'-6'-13'2538,"0"7"-2107,-3 6 0,3 1 0,6 8 0,-2 1 138,-2 2 0,2 3 0,-3 1 1,0 2-244,1-2 0,-1-1 1,5-2-1,0 1 161,0-1 1,0-4 0,-1-2-84,-4-1 0,-2 3 0,-6-4 1,-1-2-53,1-2 1,-2-1 0,-3 0 0,-4 0-80,-3 0 1,-6 0 0,0 0 0,0 3 121,-2 6 0,3 1 0,-4 13 0,3 0 115,6 2 0,4 1 0,9-1 0,4-2-217,3 1 1,16 3 0,8-9 0,10-2-243,11-1 0,9-8 0,11-3 0,0-2-857,5-2 1,9-6 0,-8-4 0,-3-5-934,-2-3 1,4-4-1,-13 4 1,0 2 1738,-2 1 0,-7 2 0,3-1 0</inkml:trace>
  <inkml:trace contextRef="#ctx0" brushRef="#br0">7638 15966 7910,'-21'0'226,"4"0"1,8-2-210,4-2 0,4 1 0,2-6 0,2-1 278,2-2 1,5-3 0,-2-1 0,0-2 333,1 2 1,-6 1 0,2 2 356,-4-1 1,-1 5 346,0 1-946,0 5 1,5 3 0,1 8-1,-1 4 88,1 2 0,5-1 0,-2 2 0,1 1 157,-1 2 0,1 7 1,-4 2-1,0 5-76,0 2 0,3 9 0,-3-1 0,1 2-328,4 2 1,0 3-1,3-3 1,-1 0-236,0 0 1,5 3 0,0-5-1,-2-1-27,-1-2 0,3-1 0,0 0 0,-4-1 76,-3-4 1,1 7-1,-5-7 1,2-2 10,0-3 0,-5-8 0,4-2 0,-2 0-238,-3-4 1,3-1-1275,-2-2 1,6-1-1353,-1-3 0,-1-3 286,1-6 0,-5-2 2525,5-2 0,0-4 0,4-5 0</inkml:trace>
  <inkml:trace contextRef="#ctx0" brushRef="#br0">7798 16846 7827,'-13'7'1536,"5"5"1,4-3-1106,2 3 0,4-4 1,2 1-1,7 0 177,5-1 1,6 3 0,9-3 0,3 1 361,1 0 1,7-5 0,0 3 0,2 1-534,2-1 0,-1 1 0,-5 1 1,-2-5-256,-2-3 1,-5-1 0,-7 0-1,-4 0-278,0 0 0,-3-5 0,-5-6 1,-1-4-516,-3-2 0,-5-12 0,3 0 0,-1-5-584,-1-3 0,1-5 0,-5 8 0,0 0-968,0 3 1,0 4 2162,0 5 0,0 3 0,0 6 0</inkml:trace>
  <inkml:trace contextRef="#ctx0" brushRef="#br0">11851 14860 8111,'0'-14'321,"0"1"332,0 0-829,0-1 1,0 6-1,-2 0 572,-2 2 0,1 0 429,-6 2 0,0 2-384,-4-2 0,-1-2-79,1 2 0,4-1 0,0 5-357,-1 0 1,-2 2 0,-1 1 0,-1 3 29,1 1 0,-2 0 1,-1 4-1,-2-4 100,2-1 1,1 4 0,2-1-1,-1 2 71,1-2 1,0 2 0,1-2 0,1 3-87,2 1 1,2 1 0,-2-1 0,5 0-28,2 1 1,-2 1 0,-1 1-1,2 3-24,2 2 1,1-3 0,0 2 0,0 1-280,0 0 1,1 1 0,2 5 0,3-1 154,2 1 1,-4 4 0,5 0-1,1-1 173,2-2 0,2 3 1,0 0-1,4 0 128,4 2 0,2-5 0,1 3 1,2-3 88,5-1 1,4 2 0,3 0 0,-1-4-76,4 0 0,5 0 1,-1 0-1,0-3-165,0-4 0,-3-4 0,-5-4 0,1-3-6,2-1 1,-2-1 0,-4-7-1,1-2 103,-2-5 0,4-4 1,-4-5-1,0-4-78,-2-4 1,-4 0 0,-2-2 0,0-3-74,-4-5 1,-3-3 0,-6-2 0,-1-2 95,-3-1 1,1-5-1,-5 3 1,-4-2-44,-4-2 0,-4-2 1,-8-2-1,-3-1-22,-4 1 1,-3-2-1,-3 9 1,-2-1-118,-1 4 0,-9 4 0,3 4 0,0 7-323,-1 5 1,-1 2 0,-2 7-1,-1 3 21,2 0 0,-7 6 0,7 2 0,0 4-590,3 4 1,0 10 0,6 10-1,1 5-442,2 7 0,1 10 0,1 10 1379,-1 13 0,6 0 0,11-30 0,1 0 0</inkml:trace>
  <inkml:trace contextRef="#ctx0" brushRef="#br0">11744 17139 7913,'0'-27'247,"0"2"0,1 3 367,4 4 0,-4 8 0,5 2-641,0 2 1,-3 2-883,6 4 1133,-6 0 0,-3 4 0,-9 1 1,-4-1 35,-5 2 0,3-4 1,-4 2-1,1-1 156,0 1 1,-4-2 0,3 2 0,0-2-76,-1-2 1,3 0-1,3 0 1,1 0-232,0 0 0,-1 1 0,1 2 0,0 3-43,-1 2 0,-4-4 0,1 6 0,0 4 26,3 2 0,0 8 1,1-1-1,1 4 43,3 0 0,-1 7 1,4-6-1,0 3 32,0 2 1,2 2-1,4-2 1,0-1-30,0 1 0,0-2 1,1-4-1,5-1 33,7 1 0,2 0 0,7-1 1,2 1-136,1-1 1,2 1 0,1 0 0,2 1-66,1 3 1,1-1 0,-2 5-1,0 1-10,-5-2 0,6 3 0,-4-6 0,1-2 92,0 0 0,0-4 0,2-3 0,2-3 29,2 1 0,-3-10 1,6 2-1,2-5 246,-1-4 1,11-3 0,-6-4 0,5-7-187,1-5 0,-7-3 0,3-6 0,-4-1 5,-1-2 1,-1-3 0,-2 0 0,-3-3-13,-1 0 0,2-5 0,-4 4 0,-1-2-266,-2 1 0,-3 2 1,-3 5-1,-5-2-58,-7 1 0,0-4 0,-5-2 0,-4-2 128,-4-2 0,-6-2 0,-8-2 1,-6-3-61,-2-1 0,-6-2 1,-1 2-1,-2 0 165,-3-3 0,-3 2 0,-3 11 0,-2 2 183,2 5 1,-3 5 0,0 3 0,0 7-564,1 6 0,-4 4 0,3 7 0,0 4-318,0 4 1,-4 8-1,1 7 1,-2 4 117,2 3 0,-4 15 0,6 0 0,4 3-1578,3 3 1781,-2 0 0,14 1 0,-4 0 1</inkml:trace>
  <inkml:trace contextRef="#ctx0" brushRef="#br0">11997 15659 8273,'-7'-6'1463,"1"5"0,6-6-964,0 2 0,1 4 16,4-4 0,-2 5 407,6 5 1,-6-2 868,1 6-300,3-1-1002,-5 6 1,8-1-290,-5 0 0,-1-4 0,-4 0 120,0 2 0,0-4 0,0 2 106,0 1 0,0 2 0,0 1-75,0 1 1,0-1-1,0 0 1,0 1-117,0-1 0,0 5 0,0 0 1,0-2-87,0-1 1,-4 2-1,-1 1 1,2-2 65,2-1 0,1 3 1,0 0-1,0-2 55,0-1 0,0 3 1,0-1-1,0 1 8,0 1 1,0-4 0,0 5 0,0-3-155,0 1 1,0 4-1,0-2 1,0-1-125,0 0 0,0 0 0,0-2 0,0 0 0,0 0 0,0 2 0,0 0 0,1 0 0,4 1 0,-4-1 0,4-3 0,-2 3 0,1 2 0,-2-5 0,2 4 0,-3-3 0,-1 1 0,0 0 0,0-5 0,0 1 0,0-1 0,0 0 0,0 1 0,0-1-22,0 0 1,0 2 0,0 1 0,0 2-357,0-2 1,-1 1-1,-2-1 1,-1 2-402,1-2 0,1-1 1,2-2 104,0 1 1,2-3 0,1 0-909,1-2 1,2-6 495,-2 1 0,-2-4 0,2-4 1,-2-7-405,-2-5 1490,0-5 0,-6-11 0,-2-2 0</inkml:trace>
  <inkml:trace contextRef="#ctx0" brushRef="#br0">11877 16686 7833,'-21'0'1361,"8"1"1,9 4-147,2 3 1,8 4-1,3 0-474,3-3 0,1 1 0,2-4 0,1 0-368,2 0 0,6 3 0,-4-5 1,3 1 103,-1 1 1,-1-5 0,2 4 0,0-4-415,0-1 1,-3-1 0,-1-4 0,-1-4-121,-1-2 0,6-3 0,-6-1 1,0-1-78,-3-2 0,0-4 0,-1 3 0,0 0-1196,1-1 1,-2-2 0,-2 4-1033,-1 2 0,-6 1-446,1 2 2808,-2 0 0,-2 5 0,0 2 0</inkml:trace>
  <inkml:trace contextRef="#ctx0" brushRef="#br0">18236 14860 7821,'-14'-14'0</inkml:trace>
  <inkml:trace contextRef="#ctx0" brushRef="#br0">18209 14873 8293,'6'-7'840,"-5"-1"1,5 4-71,0-5 0,-4 2 146,2-2-479,4 0 0,-8 0 243,0 0 0,-2 6 6,-7-1 0,2 1-27,-2-2 1,3 2-440,6-6 0,0 5 0,-1-3 19,-4 1 0,2 1-60,-6 5 0,5 0 1,-5 0-6,-1 0 0,-2 2 0,-2 1 151,1 1 1,0 5 0,-1-3 112,1 1 1,4-4 103,0 2-259,6 2 1,-7 0-179,5 7 1,-3-5 0,2 0 21,-2 1 0,-1 2 0,-4 1 1,0 0 0,-1 1-80,1-1 1,1 0 0,2-1 29,1-3 0,6-1 0,-3-5 36,0 1 1,5 2 0,-5-3 24,0 1 1,3 5 0,-5-3 0,1 1 39,0 4 1,-1 1-1,-2 1-67,1 0 0,0 4 1,-3-3-1,2-2-29,1 0 0,6 0 0,-3 0 0,2-2-16,-1-1 1,1-4 0,2 2-16,-2-1 1,1 4-19,-6-1 0,6 3 1,-1 1 18,2 1 0,-2-1 1,-1 0-1,2 1 58,2-1 1,1 5 0,0 1 0,0 0-39,0 0 0,1 1 1,2-4-1,3 2-11,2-2 0,-4-1 0,3-2 0,1 1 88,-1-1 1,1 0 0,2 0 0,-3 1-55,-1-1 0,5-4 0,-4 0 0,2 0-96,0-2 0,-5 5 0,4-3 0,-1 1 0,1-1 0,-1 3 0,3-3 0,-1 3 0,2 1 0,0 0 0,3 1 0,-1-1 0,0 0 0,1 1 0,1-1 0,1 0 0,2 1 0,1-5 0,-3-2 0,3 0 0,2 1 0,-5-4 0,4 4 0,-3-2 0,1-3 0,0-2 0,-5-1 0,1 0 0,-1 0 0,0 0 0,1 0 0,-1 0 0,2 0 0,3 0 0,1 0 0,5 0 0,-4 0 0,0 0 0,-1-6 0,-3-3 0,3-1 0,2 1 0,0-3 0,2 3 0,-2-3 0,-2-1 0,-1 0 0,-4-1 0,-1 1 0,0 0 0,1-1 0,-1 1 0,0 0 0,1-1 0,-1 6 0,0-1 0,-1-2 0,-3-1 0,3-1 0,-5 0 0,2-1 0,0 1 0,0 0 0,3-2 0,-2-1 0,-1-2 0,-2-1 0,4 2 0,-2-2 0,1-2 0,-4 4 0,0-4 0,-2 0 0,1 0 0,4 5 0,-5-3 0,-1 1 0,-2 0 0,-1 1 0,2 3 0,1 1 0,1 0 0,1-1 0,-5 1 0,0 0 0,0-1 0,0 1 0,0 0 0,0-1 0,0 1 0,0-6 0,0-2 0,0 0 0,-2 2 0,-1 4 0,-1-1 0,1-2 0,-3 0 0,0 5 0,0-2 0,0-2 0,-4 2 0,3-3 0,-1 3 0,-4 3 0,5 2 0,-2 3 0,0 1 0,0-3 0,-4 3-42,0-2 0,-1 4 0,1-3-40,0 1 1,-1-3 0,1 4 83,0 2 0,-1 2 1,1 1-24,0 0 1,-1 0 0,1 0-229,0 0 0,-7 0 1,0 0 41,-1 0 0,0 0 0,5 1 1,-3 2 49,-2 2 0,0 4 0,-3-5 0,4-1 193,0-2 1,-2-1 0,3 0 0,0 0 149,-1 0 1,3 0-1,3 0 1,1 0 53,0 0 0,-1 0 1,1 0-207,0 0 1,-1 0 0,1 2-242,0 2 0,-1-1 0,1 6 0,0 0-990,-1-1 0,-3 3 0,-1-2 0,2 3 245,1 1 0,1 1 0,1-2 1,0-2-182,-1-1 1,5-2-1,2 4 1,0-2 1132,-1 1 0,-1 2 0,-4 1 0</inkml:trace>
  <inkml:trace contextRef="#ctx0" brushRef="#br0">18049 15726 7832,'0'-13'-14,"0"-1"1,0 6-147,0-1 0,0 4 0,-1-2 50,-4 1 1,2 1 377,-6 5 791,6 0-182,-3 0 1,6-1 1442,0-4-663,0 4-1367,0-5 1,-4 8 0,-1 2 0,1 5-3,-2 3 1,5 1 0,-5 0 0,1 1 29,1-1 1,-5 5 0,3 0 0,0-2 56,0-1 1,-3 2 0,3 1 0,0 0 1,1 1 0,-4 0 0,3 5 0,0-2-25,0 2 0,-3 1 0,3 2 0,0 0-94,0-1 0,-3 1 0,3 1 1,-1 2-104,-3 1 1,-1 0 0,1-3-1,1 2-17,-1 1 0,-2 1 0,-2-2 0,3 1-47,2-1 0,-2-2 0,5-2 0,0 1 26,1 0 0,-4-2 0,4-1 0,2-4 13,2 0 0,-4 2 0,1-4 0,1-1-152,1 3 1,2-6-1,-1 4 1,-2-3-144,-1-2 0,-1-4 0,4 0 0,-2 1-614,-2 2 0,1-3 1,2-1-1,-1-1-222,-1 0 0,-2-4 234,2 2 1,2-2 0,-4 0-554,0 1 0,5-1 0,-4-7-1498,4-5 2818,1-3 0,6-7 0,1-2 0</inkml:trace>
  <inkml:trace contextRef="#ctx0" brushRef="#br0">17622 16632 7832,'-17'0'380,"-1"0"-167,2 0 0,2 6 0,4 2 0,3 1-98,1-1 0,-3 1 0,4 5 0,2-1 533,2 0 1,1 5 0,1 0 0,2 0 427,2 1 1,5-4-1,0 2 1,5 0-364,3 0 0,0-3 1,-5 1-1,0-5-349,1 0 0,4-4 0,-1-1 0,0-4-251,-3-1 0,0 0 1,-1 0-1,0 0-896,1 0 0,-1-6 0,0-3 0,-1-2-267,-3-3 1,2-4-1,-6 1 1,1-1-233,0-1 1,3 4 0,-4-3 1281,-2 3 0,4-4 0,0-2 0</inkml:trace>
  <inkml:trace contextRef="#ctx0" brushRef="#br0">14237 12861 8229,'0'-9'-393,"-2"1"263,-2 2 1,1 4-1,-6 4 498,-2 3 1,6 1 0,-1-3 729,0 1 0,4-1 834,-2-7-971,2-4 1,2 2-789,0 6 1,-1 8-1,-4 10 1,-2 5-59,0 7 0,-4 0 0,5 5 0,0 1 71,0-2 0,2 3 1,4-6-1,0-3-264,0-4 1,6-5-1,3-6 1,3-1 175,1-3 0,2-3 1,3-6-1,4-2-74,3-2 1,2-5 0,-1-7 0,1-3-137,0-2 1,-1 3 0,1-3 0,0 1-365,-1-1 1,-1 6 0,-1 0-1,-3 6-1140,-2 3 0,-1 2 1,-5 5 1615,1 4 0,-1 2 0,0 7 0</inkml:trace>
  <inkml:trace contextRef="#ctx0" brushRef="#br0">14383 13074 9374,'-18'-39'0,"2"5"0,4 8 978,6 6 0,5 10 0,2 3 0,4 1-622,4 3 1,4-3 0,5 0 0,4 0-204,3 0 0,2-4 0,1 1 1,2-3-185,1-1 1,9-1 0,-2 0 0,2-3-32,3 0 0,6-6 0,0 4 1,3 0-41,1 0 1,3-4 0,1 4 0,-3-2 20,3-2 1,-1 2 0,-1 0 0,0 0 115,-2 1 0,12-1 1,-6-3-1,2 2 0,0-2 1,1 4 0,-3-1 0,2 2-78,3 2 1,-2 3 0,0 0 0,-3 1-7,2 0 0,6-1 0,-7 1 0,1 1 41,-3 3 1,0-3 0,-3 5 0,-4-2-35,1 0 1,0 2-1,3-4 1,0 3 287,-2-3 0,-1 1 0,-8-1 1,4 3 37,-1-3 0,3-1 1,-4-1-1,2 0-257,2-1 1,2 6 0,1 0-1,1 1-82,-1-1 1,-1 5 0,-2-1 0,-1 2 2,1 2 1,-2 0 0,1 0-1,-1 0 145,0 0 0,2 0 0,-7 0 1,-3 0 77,-3 0 1,-3 0 0,3 0 0,-3 0 54,-1 0 0,-2 2 1,-4 1-1,-1 3-171,1 1 0,0-2 0,-1 4 0,-1 1-76,-2 2 0,2 1 1,-3 2-1,2 1 10,-2 2 1,2 1-1,-5-1 1,0 3 84,0-1 1,-5 6 0,-5-4 0,0 3 158,-2 2 1,3-1-1,-5-1 1,-1-1 62,2-2 0,-4 1 0,2 3 0,-2 1-34,-2 0 1,0-1 0,0 1-1,-2-1-187,-2 1 1,2 3 0,-2-1 0,2-2-187,2-2 1,0 3 0,0-5-1,0 0 163,0-1 0,-4-1 1,-1-3-1,1 3-54,-2-1 1,0 4-1,-4-5 1,1 1-3,-2-1 0,4-1 0,-2-5 1,0 0-278,2 1 0,-1-3 0,6 0-674,-3-2 1,1-5-2045,4 5-556,0-6 2538,0 3 0,0-5-730,0 4 1746,-6-4 0,-2 11 0,-5-4 0</inkml:trace>
  <inkml:trace contextRef="#ctx0" brushRef="#br0">18142 13194 8175,'0'-13'1637,"2"1"-812,2 3 0,5 3 1,9 7-1,4 4-806,3 4 1,6 3-1,-1-1 1,-3 0 54,-4-2 0,0-6 1,2 1-1,-1-2 1,-2-2 0,-5 0 0,4-2 1,0-2-145,0-5 1,-1-3 0,3-1 0,-6-1-445,-2 1 1,-1-5 0,-1 0-1,0 1-811,1-3 0,-6 6 1324,1-4 0,0-9 0,5-1 0</inkml:trace>
  <inkml:trace contextRef="#ctx0" brushRef="#br0">19142 11568 8118,'9'-6'0,"0"-3"-658,1-3 1,2 0-1,0 2 658,-3 1 0,3 5 0,-3-4 0,1 1-4,-1 0 0,3-2 0,-5-5 22,0 1 0,4 0 0,-5 1 0,0 1 453,0 3 1,3-1 0,-5-5 565,-1 1 1,3 0 0,-2-1-352,-1 1 1,-1 4 0,-2 0-298,0-1 1,-2 4-1,-1 0-147,-1 0 1,-7 5 0,3-4 0,-4 4-201,-2 1 1,1 0 0,-2 0 0,-1 0 117,-2 0 0,0 0 0,5 0 0,0 0 41,-1 0 1,1 1 0,0 2 0,-1 3 18,1 2 0,4-1 0,2 3 0,1-1-93,3 2 0,-3 5 0,2 3 1,-1 2-3,-1 3 0,5-1 0,-4 1 0,4-2 214,1 2 0,0 1 0,0 2 0,0-1 35,0 1 1,6 3 0,1-1 0,2-1-76,0 2 0,0 4 1,4-1-1,-1-1-234,-3 1 1,3 2 0,-3-4 0,2 0-89,3 2 0,-5-5 1,0 3-1,-1-3-97,0-1 0,2 3 1,-5-2-1,-2-4-256,-2-4 1,-1 2 0,0-2 0,0-1-1165,0 0 1,-4-1-1,-1-5 1,1 1-4577,-2-1 6116,4-6 0,-4-1 0,6-6 0</inkml:trace>
  <inkml:trace contextRef="#ctx0" brushRef="#br0">19102 12088 8232,'-13'-34'0,"4"3"0,1 8 934,3 6 1,2 3 90,7 5 1,9 3 0,10 6 0,2 0-1871,1 0 0,3 5 0,2-1 1,4 1 844,4 1 0,1 1 0,0 6 0</inkml:trace>
  <inkml:trace contextRef="#ctx0" brushRef="#br0">19609 11954 8120,'-14'-40'1484,"2"8"1831,4 5-2375,2 12-653,6 10 0,1 5 1,4 0-165,3 0 0,3 1 0,-1 2 0,-1 3-134,1 1 1,2-2 0,2 4-1,-1 0 103,0-2 0,-1 5 0,-1-5 1,-3 2 115,3 0 0,-5 0 0,0 4 342,0 0 1,-5 1-1,5-1 1,-2 0 18,1 1 1,-1-5 0,-2 0-575,2 1 1,-1 0-1,5 1 1,-1-4-1077,0-1 1,-2-2-646,4-4 0,-2-1 784,2-4 1,-2 3-1,-4-7 1,3-2-385,2-1 1,-4-1 1325,5 0 0,6-6 0,6-2 0</inkml:trace>
  <inkml:trace contextRef="#ctx0" brushRef="#br0">19889 11235 8131,'-5'-30'0,"1"4"1256,-1 2 0,5 18-616,0 6 1,0 7 0,2 11 0,2 4 58,5 3 0,-2 8 0,2 4 1,0 5-193,-1 2 0,2 6 1,-4-2-1,0 1-617,0-1 0,4 0 0,-1 2 0,3-2-518,1-3 0,-4-2 0,0-6 0,1-3-397,2-1 1,0-3 0,-2-7 0,-1-2 1024,2-2 0,1-1 0,1-5 0</inkml:trace>
  <inkml:trace contextRef="#ctx0" brushRef="#br0">20209 11648 8715,'-8'-30'1628,"4"4"-1817,2 8 0,8 12 415,3 6 0,3 1 0,1 2 0,1 3 200,-1 2 1,0-4-1,0 7 1,1 2-171,-1 3 1,0 8 0,-1-2-1,-3 3-103,-4 2 0,-4 1 0,-1 2 0,-1 1-279,-4-2 0,-1 2 0,-4-2 1,1-6-418,-1-2 1,-1 1-1,2-4 1,3-3-269,1-5 811,3 2 0,-4-5 0,6 7 0</inkml:trace>
  <inkml:trace contextRef="#ctx0" brushRef="#br0">20502 11755 8236,'0'-30'900,"0"3"1,10 10-1,5 12 1,3 4 81,1 1 0,3 4 1,-4 0-1,-2-1-701,-1-1 1,-2-2 0,1-2-1,-1-1-314,0-1 0,-1-6 0,-3 1-892,-4-3 741,-4 5 1,-2-5 0,-5 4-1,-8-1 122,-6 1 1,-10 5 0,-3 0 0,1 6 448,-1 5 0,-2 9 0,5 2 1,5 2 297,6 2 1,10-2-1,4 1 1,5 2-413,5 1 1,12 0 0,12-1 0,5-3-139,7-2 0,4-1 0,6-5 1,1 0-3229,3 1 0,1-5 3093,-2 0 0,5-6 0,2 2 0</inkml:trace>
  <inkml:trace contextRef="#ctx0" brushRef="#br0">20862 10822 8345,'0'-61'0,"0"3"0,0 21 507,0 11 0,-2 14 0,-4 7-719,-7 4 0,-2 11 1,-9 3-1,-4 4-174,-6 2 1,-4-3 0,-4 5 0,-2-3 305,-5-6 0,-7-1 0,-5-6 0,-1-4 256,-2-4 1,25 0 0,0-2-1,0-3 1,1-1 0,-4 0-1,1-1-63,-2 0 1,0-1 0,-1 1 0,0 0-1,2-2 1,0 0 0,-1 1 0,0 0 156,-2-1 1,-2 0 0,-3 1 0,-1 1 0,1 0 0,0-1 0,-1 2 0,-1-1-170,2 1 1,-2 2 0,-1 2 0,0 1 0,-3 1 0,-1 2 0,0 0 0,0 0-163,-1 1 0,-1 0 0,-1 0 0,0 0 0,-1 1 1,1 0-1,0 0 0,0 2 85,-2 1 1,-1 1-1,-3 0 1,-1 0-1,2 1 1,1-1-1,1-1 1,0-1-217,1 0 1,0 0-1,-8 0 1,1-2-1,2 0 1,2-2-1,-2 1 1,0 0 16,1 1 1,-1-2 0,-2 1 0,-1-1 0,2 0 0,1-1 0,-2-1 0,-1 0 313,-2 0 1,0-1-1,2 0 1,1-1-1,-1-1 1,1 0-1,1 1 1,1 0-97,3 0 0,-1 1 0,-4 0 0,0 0 1,5 0-1,1-1 0,-2 2 0,0 0-32,-1 0 1,0 1 0,-3 1 0,0 0-1,3-1 1,0 0 0,1 1 0,0 0 8,1 1 0,1 0 0,-6 0 0,1 0 0,5 0 0,0 0 0,1 0 1,0-1-13,3-2 1,-1 1 0,-4 1 0,0 1 0,3-2 0,2-1 0,-3 2 0,1-1-14,-1 0 1,-1 0 0,-1 1 0,-1 0-1,5-1 1,0-2 0,0 2 0,-1 0-69,0 0 1,-1 0 0,-5-3 0,-1 1 0,4 1 0,1 1 0,-1 1 0,1-1 90,1 1 0,1 1 0,-6 0 0,0 0 0,7 0 0,0 0 0,-2 0 0,0 0-26,-2 0 0,-1 0 1,-3 0-1,0 0 1,1 0-1,1 1 1,-2 1-1,1-1-18,-1 1 1,-1 1-1,-4 2 1,0 0 0,4-1-1,2 1 1,-2 1-1,1 0 13,0 0 0,-1 1 0,-3 0 0,0-1 0,1 2 0,0-1 1,0 1-1,0 1-58,-3-1 1,1 1 0,0 2 0,-1 1 0,1-2-1,0 0 1,0 1 0,0 0 61,2 1 1,-1 0-1,20-1 1,0 0-1,0 0 1,-18 3 0,0 0-1,-2 1 1,1 1 20,2 0 0,-1 1 0,0 0 0,-1 1 0,2-2 0,1 1 0,2-1 0,0 2-11,1 0 1,0 1 0,-1 0 0,0 0 0,2 1 0,0 0 0,1 0 0,-1 0-14,1 0 1,0 0-1,-3 0 1,0 0-1,5 1 1,1 0 0,-2 0-1,1 1 25,0 0 0,0 0 0,-2 2 0,1 1 0,2-1 0,1-1 1,0 2-1,0-1 1,-1 1 0,1 0 0,0 3 1,0-1-1,3-2 0,0-1 1,2 2-1,0 0-9,2 0 1,-1 1-1,-2 2 1,1 0-1,6 0 1,2 0-1,0-1 1,-1 0-5,2-1 1,0 1-1,0 0 1,1 2 0,2-2-1,1 1 1,1 0-1,0 0 67,0 1 1,1-1 0,1-1 0,1-1 0,4 2 0,1 0-1,0-2 1,1 1-68,2-2 1,1 1 0,0-1 0,1 1 0,-25 28 0,3 0 5,5-2 0,4 8 1,4-6-1,5 2 31,3 3 0,7-3 0,5-2 0,6 0-80,5-2 0,4 8 0,4-8 0,5 2 326,10 0 1,7 1-1,8-1 1,7-3-225,7 0 0,-17-27 1,3 0-1,1 0 0,1-1 1,3-1-1,1-2-7,3 0 1,2 0-1,8 1 1,1-1-1,4 0 1,0-1-1,3 0 1,0-1 4,3 0 1,2 0-1,2-2 1,0-1-1,4 0 1,1 0-1,-23-5 1,0-1-1,1 0-21,1 1 0,2-1 1,0 0-1,3 1 0,1-1 1,0-1-1,0 0 1,1-2-1,-1 1 0,1-1 1,-1 0-1,1-1-128,1 1 0,-1-1 1,1 1-1,4 0 1,-1 1-1,2-1 0,-1 0 1,1-1-1,1 0 1,2 1-1,0-1 0,1 0 113,1 1 1,1-1-1,-1 1 1,1-1 0,0 0-1,1-1 1,0 1-1,1-2 1,-1 1 0,3 1-1,-1-1 1,1 1-23,-16-2 1,0 0 0,0 1-1,1-1 1,2 1 0,0-1-1,1 1 1,0-1 0,-1 0-1,1 0 1,0-1 0,0 1-1,-2 0 1,1-1 0,-1 1-1,0 0-117,-1-1 1,0 0-1,0 0 1,1 1 0,6 1-1,1 0 1,0 1 0,0-1-1,-4-1 1,-1-1-1,1 0 1,-1 0 0,1 1-1,1-1 1,-1 1 0,0 0 110,1 0 0,-1-1 1,0 1-1,1 0 0,1 0 1,2 0-1,-1 1 0,-1 0 1,-1-1-1,-1 0 0,-1 1 1,1-1-1,0 0 0,0 1 1,0-1-1,0 0 1,1 0 0,1 0 0,0-1 1,0 0-1,5 0 0,0-1 0,0-1 1,0 1-1,-2-1 0,-2 0 1,1 0-1,0 0 0,0 0 0,0-1 1,0 1-1,0-1 5,1 0 1,-1 0 0,0 0 0,1 0 0,1 0 0,0 0 0,1 0-1,-1 0 1,-2-1 0,1 1 0,-1 0 0,0-1 0,0 1 0,0-1 0,0 0-1,0 0 42,0 0 0,0 0 0,0 0 0,1 0 0,2 0 0,2-1 1,-1 1-1,0 0 0,-3 1 0,-2 0 0,1 0 0,0 0 1,0 0-1,-1 0 0,1 0 0,0 0-46,-1 0 1,0 0 0,0 0 0,1 0 0,2 0 0,2 0 0,-1 0 0,0 0 0,-3 0 0,0 0 0,0 0 0,0 0 0,0 0 0,0 0 0,0 0 0,0 0-33,0 0 0,0 0 1,1 0-1,-1 0 0,2 0 1,0 0-1,-1 0 0,0-1 1,-1 0-1,-1 0 1,-1-1-1,1 0 0,-1 0 1,-1-1-1,0 0 0,1-1 30,-1 1 0,0-1 0,1-1 0,-1 1 0,3-2 0,0 0 0,0 0 0,-1 0 0,-3 0 0,-2 1 1,1-1-1,-1-1 0,1 1 0,-1-2 0,0 1 0,0-1 88,0-1 1,-1 1-1,1-1 1,1-1 0,5 0-1,1 0 1,0-1 0,-1-1-1,-5 1 1,0-1-1,-1 0 1,1 0 0,1 0-1,1-1 1,-1 1 0,0-1-10,1-1 0,0 1 0,0-1 0,1 0 0,2-2 0,0-1 0,0 0 0,0 0 0,-4 0 0,0 0 0,-1 0 0,0-1 1,0-1-1,-1 1 0,1-2 0,-1 1-71,0-1 1,1 0 0,-1 0-1,1-1 1,0-1 0,0-1 0,0-1-1,-1 1 1,-5 0 0,0 0 0,-2-1-1,1 1 1,-2-1 0,-1 0-1,0 0 1,0-1-56,15-7 1,-1-2 0,1 0 0,-16 6 0,0 0 0,0-1 0,-2 0 0,12-9 0,-3-1 0,0 0 0,-1-2 0,0 0 0,-1-1-66,-2 0 1,-1 0-1,-1-2 1,-2 1 0,-1-2-1,-2 0 1,-3 2 0,-1-1-1,-1-1 1,-2 1-1,-1 0 1,-1-1 120,-1 0 0,-1-1 0,-1-1 0,-1 1 0,-2-1 1,-2 0-1,7-18 0,-4 1 0,-4-1 0,-3-1-100,-5 2 1,-4-2 0,-4-2-1,-5 0 1,-6 7 0,-5 0-1,-3 0 1,-5 0-74,-3-1 1,-7 2-1,-11-3 1,-6 2 0,-5 3-1,-4 2 1,12 18-1,-1 2 1,-1 0 65,-4 0 1,0 0-1,-3 2 1,-6-3-1,-1 1 1,-2 2-1,-3 0 1,-1 2-1,-1 0 1,-2 0-1,-2 1 1,-1 1-7,-1 0 0,-2 2 1,-2 0-1,8 5 1,-3 1-1,0 1 1,0 0-1,2 1 0,0 1 1,-1 0-1,0 1 1,-4 0-1,0 0 1,-2 0-1,0 1 71,-4 0 0,-1 0 0,-1 1 0,0 1 0,14 3 1,0 2-1,0-1 0,0 1 0,-1 1 0,-1 0 0,0 1 1,0 0-1,0 0 0,-1 1 0,0 0 0,-1 1 0,0-1 1,0 2-1,-1-1-48,-1 1 0,-1 0 0,0 0 0,0 1 1,-1-1-1,-1 1 0,-1 0 0,0 1 0,0-1 1,0 2-1,1-1 0,0 1 0,0 0 1,0 1-1,0 0 0,-1 0 0,1 0 0,-1 1 1,0 0-1,1 0 45,0 1 0,0 0 0,1 0 1,-1 1-1,-1 1 0,7-1 0,0 1 1,-1 0-1,0 1 0,-1 0 0,1 0 1,0 1-1,0 1 0,0 0 1,-1 1-1,1 0 0,-1-1 42,-1 1 0,0 0 0,0 0 0,0 0 0,0 0 0,0 1 0,2 0 0</inkml:trace>
  <inkml:trace contextRef="#ctx0" brushRef="#br0">3852 11914 9173,'2'-17'0,"1"-1"-976,1 2 1,2 5 1237,-1 2 1,2 6 121,6-1 1,1 8-1,-1 5 1,0 3 27,1 2 0,1 5 1,1 3-1,3 5 137,2 4 0,-3 9 0,2 10 0,0 5-429,-4 3 0,-3-1 0,-2-3 1,-3-3-374,3-2 0,-5-7 0,-2-8 1,-2-3 277,-2-6 1,0-9-1,0-10 369,0-4 1,0-11 0,0-16-1,0-8-328,0-7 1,-2-10 0,-1-3 0,-1-8-116,1-4 1,1-2 0,2-1 0,0 0 420,0 1 1,0 4-1,0 11 1,0 4 44,0 8 0,2 6 0,1 9 0,3 3-384,1 4 0,6 8 0,5 2 0,0 2-149,1 3 0,1 2 0,3 1 0,-1 0-407,2 0 0,-3 1 1,0 2-1,-1 2-130,1-2 0,-5 4 1,2 1-1,-3 0-159,-2 1 1,-4 5-1,0 3 1,1 1 814,2 1 1,2-4-1,-1 5 1</inkml:trace>
  <inkml:trace contextRef="#ctx0" brushRef="#br0">4786 11675 22561,'-5'-42'-2429,"1"-1"1,1 5 3143,1 8 1,4 15 0,2 12-1,5 8-1658,3 8 0,6 5 0,-1 6 1,0-4 37,-2 0 0,2 2 0,1-5 0,-2-2 415,-1-4 0,-2-5 1708,1-6 1,-7-6 0,-2-3-1,-4-3-688,-1-1 1,-1-1-1,-5 1 1,-6 0-127,-4-1 0,-4 5 0,4 2 0,-2 1 4,2 3 1,1 2 0,2 2 0,1 4-664,3 3 1,-1 6 0,5 4 0,2 2-352,2 1 1,2 4-1,4-4 1,4 1-117,3 0 1,7-7 0,3 0 0,5-6 262,4-3 0,3-2 0,7-5 0,2-5 446,2-8 0,5-5 0,-3-7 0</inkml:trace>
  <inkml:trace contextRef="#ctx0" brushRef="#br0">5505 11501 19189,'0'-19'-1234,"-4"0"1,-2-3 2220,-1 4 1,2 3-1032,-4 2 1,6 7-202,-1 6 1,2 1-1,2 8-95,0 2 0,6-6 0,3 0 377,3-4 0,1 4-123,1-1 0,-5 5 401,-1-4 0,-5 1 594,2-2 1,-2-1 253,1 6 0,-1-6-783,6 1 1,-1-1-1,3 0 1,1 2-682,3-2 0,6-2 0,-2-1 0,2 0-553,2 0 0,-3 0 1,-1 0-1,-1-1 291,0-4 0,-1 2 0,-5-6 0,-1-3 539,-3-4 1,7-5 0,6-5 0</inkml:trace>
  <inkml:trace contextRef="#ctx0" brushRef="#br0">5932 10928 15634,'0'-40'-446,"-2"-3"1,-1 0 0,-1 3 1712,1 2 1,2 8 0,1 13-595,0 2 1,4 9 0,2 7 0,1 13-1408,4 11 1,1 9 0,1 12 0,0 6 581,1 4 0,-1 8 0,2-1 1,1 5-997,2 3 0,-7-33 1,1 0-1,11 33 1,2-1 858,2-2 0,-1-14 1,1-2-1</inkml:trace>
  <inkml:trace contextRef="#ctx0" brushRef="#br0">7625 10422 9547,'0'-25'0,"0"1"351,0 2 1,0 5-1,-2 0 1,-1 0-130,-1 0 0,-11 2 0,0-3 0,-4 3 372,-5 2 1,1 1 0,-2 3 0,-1 5-140,-2 2 1,-1 2-1,2 2 1,0 2-316,1 5 0,0 9 1,3 4-1,2 5-82,2 4 1,2-3 0,9 6 0,3 0-309,4 2 1,2 5 0,5-5 0,6 1 0,4-2 0,8 1 0,-2-8 0,2-3 46,-2 0 1,3-6 0,-3-1 0,2-3-68,-2-2 1,-2-4 190,-7 0 0,-7-6 1,-6 2 297,-8-4 1,-3-5-1,-3-1 160,1 2 0,0 2 0,-1 1 1,1 0 98,0 0 0,-1 0 0,2 1 37,4 4 1,0-4-216,4 4 0,4-4-334,0-1 0,6 0 0,7-1-189,0-4 1,1 4 0,-1-4-1,0 2-747,1-1 0,-1 2 0,0-1-257,1 6 1,-1 5 0,0 5 1190,1 0 0,5-5 0,2-2 0</inkml:trace>
  <inkml:trace contextRef="#ctx0" brushRef="#br0">7358 10888 8932,'-16'-6'378,"3"-3"1,-4 4 791,8 0-148,4-2 1,-6 4-664,7-6 0,1 4 0,7-2-711,5 1 1,3 2 0,1 4-1,2 0-346,3 0 0,-2 0 0,6 0 0,2 0-253,1 0 0,3 0 0,3 0 951,5 0 1,-3-6 0,-1-2 0</inkml:trace>
  <inkml:trace contextRef="#ctx0" brushRef="#br0">7838 10702 8932,'-15'-6'384,"-2"3"1,8-5-286,-3 2 1,-2 2 0,3 6 423,2 2 1,-2-1-361,7 6 1,-2-2-1,3 4 289,-1-3 1,-1 1-364,5 5 0,6-1 1,3-1-1,3-2-37,1-1 1,2-6-1,3 2 1,2-4-193,1-1 1,3 0 0,-5 0-1,0 0 131,1 0 1,-3-4-1,-5-2 1,-1-2 212,-2-2 0,-2-2 1,2-1-1,-5-1 226,-2 1 1,-2 0 3013,0-1-2496,0 1-1086,0 6 0,1 5 0,4 8 0,4 1-240,2 4 0,4 5 0,2 2 1,2-2-778,2-1 1,-1 3-1,4 0 1,-2-2-3376,2-1 4528,1-2 1,2 0-1,-1 1 1</inkml:trace>
  <inkml:trace contextRef="#ctx0" brushRef="#br0">8625 10622 8344,'-12'-25'0,"3"2"0,3 4 629,6 6 0,-2 5 0,0 2 526,-3 1 1,1 5-1139,4 0 1,1 5-1,4 10 1,2 2-85,0 0 1,10 6 0,-3-6-1,4 0-78,1-3 1,5-2-1,-3-3 1,1-4-16,0-4 0,-5-1 1,0-1-1,-3-5 178,-5-8 0,-3-3 1,-6-7-1,0 2 23,0-2 1,-2 0 0,-1 1-1,-3 2 29,-1 2 1,2 1-1,-2 4-1834,1 1 958,2 6 0,9 2 0,6 8 0,4 2 806,2-2 0,13-2 0,-2-1 0</inkml:trace>
  <inkml:trace contextRef="#ctx0" brushRef="#br0">9171 10302 8344,'9'-6'1911,"0"-3"0,-5 5-1788,5 4 0,-4 6 0,4 8 0,1 3-73,2 0 1,6 6-1,1-4 1,0 0 161,0 0 1,4 4-1,-4-6 1,-1 0-332,-4-3 1,3-2 0,-10-1-174,0-2 0,-4-1 1,-11 4 16,-10-3 0,-16 3 1,-6-3-1,-3 3-180,-3 1 1,-2 6-1,-3 4 1,0 2-207,2 1 0,11 7 661,-2 2 0,9 4 0,-2 1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4132 13860 14587,'-13'-20'-461,"0"2"0,4 9 1,1 3-1,1 1 64,0 1 1,-2 0 0,-5 4 0,1 1 177,0 4 0,-7 0 0,-2 4 0,-3-3 189,-2 0 1,-4-4 0,0 4 0,0-2 176,-2 0 0,1 2 1,-7-1-1,1 4 683,-4 3 0,-1 5 0,3 4 0,0 3-660,1 4 0,-4 7 0,1 2 0,5 5-437,3 2 0,7 7 0,7-1 0,2 5 289,6 3 0,5 7 0,7 0 1,1 6 25,3 3 1,2-36-1,2 1 1,4 2-1,2-1 1,4 1-1,3-2-97,4 4 0,3-1 1,3-1-1,2-2 0,4-3 1,2-1-1,2-2 0,2-1 49,2-2 1,2-2 0,9 1 0,3-3 0,-2-5 0,0-2 0,5-3 0,1-1-98,1-4 0,2-2 1,-16-3-1,0-2 1,1-2-1,23-1 1,0-2-1,-23 1 0,0-1 1,0-1 170,3 0 0,0 0 0,1-3 0,0-1 0,1-2 0,0-1 1,1-3-1,1-1 0,-1-1 0,-2 1 0,0 0 0,-1-1 31,0 0 1,0 0-1,0-1 1,3-1-1,0 0 1,-1-1 0,-5 2-1,-2-1 1,1 0-1,-1 0 1,1-1 0,-1 0-65,0-1 0,-1 0 0,0 0 0,16-4 1,-1 0-1,-1-3 0,-2 0 0,-5 1 0,-2 0-198,-2 0 1,-1-1-1,-2 2 1,-2 0 0,-3 1-1,-1-1 1,-4 0 0,-2 0 12,-3-1 1,-1-1-1,21-26 1,-11 1 0,-11 0-19,-13-5 1,-9-3 0,-14-7 0,-8-2-28,1 31 1,-3 0 0,-6-1 0,-4 1 0,-2-2 0,-2 1 0,-2-1 0,-2 0 219,-2 1 1,-2 0 0,-8-1 0,-2 1 0,-3 2 0,-1 2 0,-1 1 0,-2 1-52,-2 2 1,-2 2 0,-5 3-1,-2 4 1,-2 3 0,-1 4-1,1 1 1,0 2-30,2 2 0,-1 2 1,-2 2-1,0 3 1,6 3-1,1 3 1,0 2-1,1 2-336,0 2 1,0 3-1,-6 8 1,0 4-1,2-1 1,0 3 0,0 3-1,0 3 385,0 3 0,2 2 0,0-1 0,1 2 0,19-10 0,1 2 0,-1 0 0</inkml:trace>
  <inkml:trace contextRef="#ctx0" brushRef="#br0">9491 13660 8477,'-12'-31'128,"0"2"1,1 3-365,-4 7 1,-2 6 0,3 4-1,-4 5-5,-4 2 0,-9 2 0,-5 2 0,-3 1 112,-1 1 1,-5 6 0,-4-2 0,-3 1 544,-1-1 0,-4 1 0,-1 5 1,-1-1-210,-6 0 0,28-4 0,0 0 0,0 1 0,0-1 0,-1 1 0,0 0-24,1-1 0,-1 1 0,-3 4 1,-1 0-1,-2 0 0,-1 0 1,1 2-1,1 1-78,-2 1 1,1 1 0,0 0 0,2 0 0,2 1 0,1 0-1,1 1 1,-1 0-107,1 1 0,-1 0 0,2-1 0,0 0 0,5 1 0,2 0 0,-25 18-143,9-4 0,3 6 1,14-2-1,4 2 224,5-1 1,13-1 0,8 0 0,14 2 46,15 2 1,17-2 0,-14-20 0,2 0 0,4-1 0,2 0-79,4-1 1,2 0-1,10 0 1,3 0 0,6-1-1,2 0 1,3-1 0,1-2-239,-22-6 0,0-1 0,1-1 0,4 0 0,0-1 0,1-2 0,2 0 1,1-1-1,0-1 0,0 1 0,1-1 0,-1-1 178,2 0 1,0 0 0,1-1 0,3-1 0,1 0 0,0 0-1,-3-2 1,0 0 0,0 0 0,-1-2 0,0 0 0,0 0 104,-3-1 0,0 0 1,0-1-1,5-1 1,0-1-1,-1 0 1,-4 2-1,-2-1 1,1 1-1,-1 0 1,-1-1-1,1 1 38,-1 0 1,-1-1-1,0 1 1,-2-2-1,0 1 1,-1-1-1,1 2 1,-1 0-1,0-1 1,0 0-1,-1 1 1,0-2-74,0 1 0,0-1 0,0 0 0,21-4 0,-2 0 0,-4 0 0,-2 0 0,-4 1 0,-1 0-223,-4 0 1,0-2 0,-4-1 0,-2-1 0,-5-1-1,-2-2 1,-3-1 0,-1-1 1,-2-2 0,-2-2 1,-2 0-1,-2-2 0,17-29 1,-8-1 137,-11-2 0,-13-11 0,-14-4 0,-4 33 0,-3 0-44,-3-2 0,-4 0 1,-8-5-1,-5 0 0,-6 0 1,-3 1-1,-3-2 1,-2 1 87,-4-1 1,-3 0 0,-6-1 0,-3 2-1,-2 5 1,-1 4 0,-3 1 0,-1 3-154,-1 2 0,-4 3 1,19 12-1,-2 2 0,0 3 1,1 1-1,-1 3 1,0 1-1,-3 1 0,-1 2 1,1 0-22,0 1 0,0 1 0,-1 1 1,-5 1-1,-2 3 0,2 0 1,4 1-1,2 0 0,-1 2 1,1 2-1,1 0 0,-1 2-130,0 0 0,1 1 0,0 2 0,4 0 0,0 1 0,2 2 0,-21 7 0,3 3 0,2-1 0,1 3 284,2 1 0,2 1 0,-1 1 0,2 2 0,9-3 0,3 2 0,0 2 0</inkml:trace>
  <inkml:trace contextRef="#ctx0" brushRef="#br0">15223 13514 8394,'-4'-14'-287,"-1"1"299,1 0 1,2 5 0,-2 4 0,-5 2-72,-3 2 0,-7 0 0,-5 0 1,-4 0-7,-3 0 0,-12 5 0,-3 1 0,-7 0 15,-5 0 0,-6 3 0,-1-4 0,-6 3 298,34-3 1,-2 0-1,-5 1 1,-2 0-1,3 1 1,0 1-1,-1 0 1,-1 2-74,-1 0 1,0 2 0,1 1 0,0 1 0,0 0 0,0 1 0,1 1 0,0 1-50,1 0 0,0 0 0,0 0 0,1 1 0,2 3 0,1 1 0,3 1 0,1 0-134,1 1 0,1 1 0,1 3 1,2 0-1,-22 26 0,28-25 0,1 2 22,2 1 1,2 1 0,2 4-1,3 2 1,3 1 0,4 0-1,2 1 1,1 1-103,1 1 1,3 1 0,9 0 0,6 0 0,3-3 0,5-2 0,7 0 0,4-3 37,6-1 1,4-3-1,12 3 1,4-4 0,2-5-1,2-4 1,4-1-1,2-1 84,-22-7 0,1-1 0,2-3 0,2-2 0,1-1 0,2-2 0,3-1 0,0 0 0,2-2 0,2-1 1,0-1-1,2-1-69,3-1 0,1-2 1,0 0-1,2-2 0,0-2 1,0-1-1,0-1 0,0-1 1,-1-2-1,-1 1 1,0-1-1,-1-1 0,-2-1 1,0-1-1,-1-1 118,-2 0 1,0 0-1,-1-2 1,-4 0 0,0-1-1,-1-2 1,0 0-1,0-2 1,-1-1 10,0 0 1,-2 0 0,-1-2-1,-2 0 1,-1-2 0,-1-1 0,-3 2-1,-2-1 1,-1-1 0,-1 0-1,-2 0 1,0-2 92,15-15 1,-2-1 0,-4-4 0,-3-3 0,-9 4 0,-3-2 0,-4 1 0,-2-1-311,-5 3 1,-4-1 0,-1 0 0,-6 1 0,-7 4-1,-5 1 1,-4 3 0,-4 2-132,-7 3 1,-4 2 0,-7 0 0,-6 4-1,-9 3 1,-4 4 0,-6 1 0,-3 2-11,-8 1 1,-4 4 0,-5 4 0,-3 4 0,21 4 0,0 1 0,-2 1 0,-3 0 0,-1 2 0,0 0-154,-3 2 1,0 1-1,-1 1 1,-4 2 0,-1 2-1,0 2 1,1 3 0,0 1-1,0 2 417,-1 0 0,1 1 0,0 0 0,0 1 0,0-1 0,0 2 0</inkml:trace>
  <inkml:trace contextRef="#ctx0" brushRef="#br0">3413 16499 8363,'-6'-7'0,"-2"1"0,-5 6 0</inkml:trace>
  <inkml:trace contextRef="#ctx0" brushRef="#br0">3333 16512 8061,'-14'0'-415,"1"-6"0,1-2 973,3-4 1,-1-2 0,4 1 1547,-2 0 0,5 4-1719,-1 0 0,-2 5-239,2-5 1,1 6 61,7-2 1,8 4-1,7 1 1,2 1-59,3 4 0,10-4 0,4 5 0,2-1-70,3-1 1,5 5 0,-1-3 0,2 0-43,1 0 1,5 2-1,-8-3 1,1-2 64,-4-2 0,1 4 0,-4-1 0,-4-1 45,-3-1 1,-3-2 0,-4 0 0,0 0-27,-1 0 1,-5 0 0,-3 0-1,-3 0 1,-2 0-638,0 0 476,-5 0 0,-8 0 1,-9 0-1,-3 0-44,-1 0 0,-5 0 1,-1-2-1,-2-1 129,-3-1 1,-1-5 0,-3 4 0,-2 1-22,-1-2 0,0 3 0,4-4 0,2 1 76,3 3 1,-3 1 0,4 2 0,-1 0-521,0 0 0,5 2 1,-2 2-1,1 5-134,1 3 0,-1 1 0,6 1 0,2-1-128,1 0 0,6 1 0,-2-1 250,4 0 1,2-5 230,4-4 0,7-4 0,8-4 0,4-5 198,4-3 0,8-7 0,-2-2 0</inkml:trace>
  <inkml:trace contextRef="#ctx0" brushRef="#br0">1226 16179 9685,'0'-34'-182,"0"7"1,0 10 155,0 2 0,0 2-162,0-1 514,0 1 732,0 5 0,-1 3-337,-4 5 1684,4 0-142,-5 0-1677,6 0 0,0 1-661,0 3 0,0 4 1,0 5-1,0 2 58,0 3 0,0 1 0,0 5 0,2-2-137,2 2 0,3-5 0,7-1 0,-1-5 118,0-4 1,1-3 0,-1-6 0,0 0 414,1 0 1,-1-2 0,-1-4 0,-3-5-211,-5-6 0,2 0 0,-1 2 1,-2-2-9,-2 0 0,-1-1 0,-1 6 0,-2 2-4,-2 1 0,-5 6 54,1-2 1,3 5 0,1 5 1,4 4 1,1 3-1,1 1-72,4 0 1,2-4 0,7-2 0,-1-1-51,0-3 1,5-1 0,1-2 0,1 0 9,-1 0 0,-1-2 0,-5-2 0,0-3-408,1-1 0,-5-4 0,-2 2 0,-1-5-250,-3-3 0,-2 1 0,-1 2 0,0-2 44,0 0 1,0-1 0,0 5-1006,0-1 1,2 7-65,2 2 0,4 10 0,6 5 1587,4 7 1,-3-3 0,4 6 0</inkml:trace>
  <inkml:trace contextRef="#ctx0" brushRef="#br0">1866 16206 8506,'-21'-25'1071,"4"2"0,8 9 1,3 6-241,0 2 0,3-4 0,-4 0 0,-1-5-391,1-3 0,4 0 0,-2 5 0,4 0-827,1-1 0,0 1 1,0 0-220,0-1 0,6 2 0,3 4 1,3 3-261,1 4 0,5 1 0,1 1 0,0 2 866,0 1 0,5 7 0,-3-4 0</inkml:trace>
  <inkml:trace contextRef="#ctx0" brushRef="#br0">2159 15846 8978,'-16'-10'0,"1"-4"0,5-1 2356,3 1 0,1 5-212,1 0-1900,4 6 0,1 7 0,7 11-455,1 4 0,-1-1 0,-4 3 0,3-2-588,1-3 1,2-2-1,6-4 1,1-2-3594,2-2 4392,6-8 0,2-11 0,8-8 0</inkml:trace>
  <inkml:trace contextRef="#ctx0" brushRef="#br0">2373 15393 9861,'-2'-30'1701,"-2"4"1,-2 15-1439,-3 7 0,3 14 0,6 12 0,0 4-158,0 0 0,6 7 0,1 2 0,2 4-512,0 1 0,0 0 0,4 1 1,1 1-440,-1-2 0,0 1 1,1-10 845,-1-1 0,0-2 0,1-1 0</inkml:trace>
  <inkml:trace contextRef="#ctx0" brushRef="#br0">2466 15686 8185,'-27'-27'540,"8"14"-463,6 9 0,5 8 1,10 8-393,2-3 0,-1-3 0,6-5 1,3 2 314,4 2 0,5 5 0,6-3 0</inkml:trace>
  <inkml:trace contextRef="#ctx0" brushRef="#br0">2746 15659 9337,'-6'-19'0,"-1"4"1786,-1 5-1,1 7-1185,2-1 0,5-2-325,0 1 0,6-1-916,8 2 0,-2 1 300,-4-6 0,-2 8 0,-7-1 599,-4 5 1,-6 7 0,-6 1 0,4 4 35,3 2 1,7 3 0,-2-4 0,5 3-120,5 2 1,9 0-1,15 2 1,11-2-176,11-2 0,15-1 0,8-5 0</inkml:trace>
  <inkml:trace contextRef="#ctx0" brushRef="#br0">5025 18658 8135,'-4'-34'523,"0"3"-637,-1 3-39,5 20 0,0 1 2776,0 2-2028,0 4 0,-6 1 1,-3 9-1,-3 4-65,-1 5 0,-6 7 1,-5 8-1,-4 1-140,-3 3 1,-6 3 0,3 3 0,-2 1-410,1-1 1,4-3 0,-3-3 0,1-3-363,3-1 1,2-7-1,3-5 1,1-2-178,2-2 1,6-4 0,0-3 0,4-2-3695,3-2 4252,6-2 0,-3 2 0,6 1 0</inkml:trace>
  <inkml:trace contextRef="#ctx0" brushRef="#br0">4799 19631 8446,'-13'-24'-6,"-1"6"1,7 8 0,2 15 524,4 3 0,1 10 0,0 4 0,0 2 274,0-2 1,0 3-1,0-4 1,0 0-354,0-3 0,1 1 0,2-1 0,3-2 82,2-1 1,-5-6-1,3-2 886,-1-1-1481,-3 4 0,8-14 0,-5-2 0,-1-9 57,2-7 1,-3-5 0,6-5 0,1-7 308,2-4 1,-3-1-1,-2 5 1,-1 4 308,-3 4 1,3 4-1,-1 5 1,-1 4 68,2 3-1395,-4 8 0,9 1 12,-2 6 1,-1 6-1,1 3 1,-1 3-533,0 1 0,5 0 0,1 1 1,5-1 254,2 0 0,8 5 989,-2 0 0,2-6 0,-2-6 0</inkml:trace>
  <inkml:trace contextRef="#ctx0" brushRef="#br0">5319 19511 8235,'-20'-27'978,"12"13"0,-3 3 1,14 16-1,3 3-885,2 4 1,0 0 0,6-1 0,-1-3-970,0 3 0,1 1 278,-1 1 0,-1-4 90,-3 0 751,-3-6 1,-8 3 0,-2-6 3790,-5 0-3323,3 0 0,0 6 0,8 1-1075,2 0 0,-1 5 0,6-3 0,1 1-797,2-1 1,1 3 0,1-3 0,-1 1-1217,0-1 2377,7 3 0,-6-10 0,6 4 0</inkml:trace>
  <inkml:trace contextRef="#ctx0" brushRef="#br0">5652 19578 9168,'-4'-9'1111,"-1"0"1,-1 6-383,2-2 1,2 5 1605,-2 5-2195,2 2 0,4 5-675,2-3 0,4 1 0,5-5 315,0-2 0,5-2 1,0-1-1276,-2 0 1,-1 0 0,-2-1 1314,1-4 0,-7 2 1,-1-4-1,-2 0 1158,1-1 0,-1 4 770,-4-5 0,-6 1-297,-3 0 0,4 3-1317,0 10 1,5-2-1,5 5 1,3 3-568,4 1 0,3 1 0,3 0 0,4-1-348,3-3 0,6-3 0,2-6 0,0 0-53,-1 0 0,-1-6 0,-4-3 0,-2-3 507,-3-1 1,-2-2 0,-9-1 0,-2-2 879,-4 2 0,-5 1 1,-6 2-1,-8 1 646,-6 3 0,-5-1 1,-4 5-1,0 2-150,-2 2 1,-3 7 0,5 4-1,6 5-1505,2 3 0,3 5 1,6-1-1,4 4 124,3 0 1,4 2-1,1 3 332,0 5 0,11 3 0,4 1 0</inkml:trace>
  <inkml:trace contextRef="#ctx0" brushRef="#br0">5279 15726 8063,'-6'-27'-1054,"6"8"703,0 6 0,4-1 1,5 6 563,-4-4 1,-4 3 0,-1 0 1344,0-1 1,0-2-363,0-2 0,0 6-317,0-1-654,0 6 1,0-5 281,0 4 0,-1 2-104,-4-2 1,4 1 0,-5 0 10,0-1 0,-2-1 0,-5 5-219,0 0 0,4 0 0,0 0-90,-1 0 1,-2 0 0,0 2-94,3 2 0,3-1 0,5 4 1,-2 1 165,-2-1 1,-1-2-1,3 4 17,-1 1 1,-5 2 0,3 1 0,-1-1-100,-4-3 0,4 3 1,-2-3-1,0 2-32,2 3 0,-5-1 0,3 0 1,-3-1-22,-1-3 1,4 3-1,0-3 1,0 3-9,2 1 1,-1 0 0,5 1-1,-3-1 289,-1 0 0,4 1 0,-3-1 0,2 0-73,-1 1 1,-1 3-1,3 1 1,-3 0-129,-1 1 1,4-3-1,-1 5 1,1-2-47,-2-2 0,4 2 0,-4-1 0,4-2-94,1-1 0,0-2 0,0 1 0,0-1 166,0 0 1,0 1 0,0-1 140,0 0 1,4 1-1,1-1-2,-2 0 1,3 0 0,-2 1-107,-1-1 0,3 0 0,-2 1 0,1-1-121,1 0 1,-5 1 0,5-1 0,0 0-11,3 1 1,3-5 0,1 0 0,0-1-18,1 0 0,-1 2 0,0-4 1,1 0 87,-1 0 0,5-2 0,0-2 0,-2 1 81,-1 1 0,-2 1 1,0-4-1,1 2-48,-1 2 0,-1 1 0,-2-4 0,-1 3-136,2-2 1,0-2-1,3 1 1,-1 1-20,0 1 0,1 1 0,-1-5 0,0-2 0,1-2 0,3 1 0,3-5 0,-1 1 0,0 0 0,3-1 0,-4-2 0,0 1 0,1-1 0,-4 2 0,3-1 0,-3-1 0,-2-2 0,0 3 0,1 0 0,-1 0 0,0 2 0,1-5 0,-2 3 0,-2-3 0,-1-1 0,0 0 0,4-1 0,0 1 0,1 0 0,-1-2 0,0-1 0,1-4 0,-1 0 0,0 2 0,1-3 0,-1 2 0,0 3 0,1-4 0,-3 3 0,0 0 0,-2 3 0,-6 0 0,3 1 0,-2 0 0,0-1 0,1 1 0,-5 0 0,0-1 0,0 1 0,0-5 0,0 0 0,-2 2 0,-2 1 0,3-2 0,-4-3 0,2 1 0,-1 0 0,2-5 0,-4 3 0,0-1 0,-3 0 0,2 1 0,-2-2 0,-1 2 0,-2 2 0,-1-4 0,-1 6 0,1 0 0,0 2 0,-2 2 0,-1 1 0,-4 2 0,0 1 0,-1 6 0,-3-1 0,2 2 0,-2 2 0,-5 0 0,-3 2 0,3 1-368,1 1 1,3 5 0,1-3 0,2 0-204,-2 0 0,0 3 0,1-3 0,2-1 294,2 1 0,-5 3 0,3-3 0,0 0-628,4 0 0,2 4 0,3-1 0,2 5-545,1 3 1450,6 4 0,-9 12 0,4 1 0</inkml:trace>
  <inkml:trace contextRef="#ctx0" brushRef="#br0">6425 17858 8060,'-6'-13'-344,"5"4"344,-4 0 0,-2 12 0,-1-1 0</inkml:trace>
  <inkml:trace contextRef="#ctx0" brushRef="#br0">6358 17872 8241,'-7'-2'1264,"3"-2"1,2 1-671,2-6 1,0 5 281,0-5-456,0 6 0,-1-3 96,-4 6 1,2-5-53,-6 1 0,2-2 0,-3 3 65,1-1 1,6-2 0,-3 3-73,0-2 0,4-1 1,-3 3-60,-1-1 1,3-1-629,-6 5 0,0 0 72,-4 0 1,-1 0 0,1 2 189,0 2 0,-1-2 1,2 4 558,3 0 0,-2-5-241,2 4 1,1-4-1,1 1-17,1 2 1,-4-1-399,1 6 0,1-5 1,-1 5-49,-1 2 1,-2 0 0,-1 4 0,0 0 47,-1-2 0,1 8 0,0-8 280,-1 2 0,5-1 0,2-4 13,1-1 0,0-2 0,3 4 489,-1-3 0,-2-3-690,1 4 0,-1 0 1,-4 2-1,3 0-120,1-2 1,-5 0 0,2 5 0,-4 4 151,-5 4 1,4 2-1,-4 0 1,3-3 3,2-2 1,1-1-1,1-5 1,4 0 240,1 1 1,2-6 0,2 0-1,-1-1 346,-1 1 1,-1 1-652,5 4 1,2 0-1,1 1-103,1-1 1,5 0 0,-3 0 0,1 2 17,4 3 0,-4-3 0,2 4 1,1-1 105,2 0 1,-3 4-1,0-4 1,1-2 123,2-1 1,6-2 0,0 0 0,0 1 177,1-1 1,-3-4 0,6-2 0,1-1-104,-3-3 1,5-1-1,-2-1 1,2 2-220,2 2 0,-2-1 0,-2-4 0,0 0 0,0 0 0,3 4 0,-1 1 0,-2-1-131,0 2 1,-3-3-1,4 5 1,-2-2 110,2-3 0,1-2 1,3-1-1,2 0 170,1 0 0,5 0 0,-4-1 1,1-4-151,-1-4 0,5-7 0,-1-3 0,1-2 0,-2-3 0,0 4 0,-6-1 0,1 2 0,-5 2 0,2-2 0,-7 0 0,1-1 0,-3 1 0,-5-3 0,-2 4 0,-4 0 0,-1-1 0,3 3 0,-5-6 0,-1 0 0,-1 1 0,-2-9 0,-2 4 0,-1-4-92,-1-3 1,-5 1 0,3-5 0,-1 3-87,-4 1 1,-1-2 0,-1 2-1,-2 2 42,-3 3 1,4-2 0,-6 8 0,1-2 40,-3 2 1,-3 3 0,-2 5 0,0 3-205,1 2 1,-5-2-1,-2 7 1,0 1-313,1 1 0,-5 7 0,3 1 0,-2 1-666,1 4 0,5 5 1,-1 3-1,4 0-1184,5 1 1,-2 3 2460,7 0 0,-1 8 0,4 3 0</inkml:trace>
  <inkml:trace contextRef="#ctx0" brushRef="#br0">4812 16552 8091,'0'-13'-162,"0"4"147,0 0 0,0 5 455,0-5-409,0 6 0,-1-3 1,-2 8 492,-2 2 0,-1-1 720,2 6 1,2-5 1395,-2 5-1613,3-6 0,6 3-655,4-6 1,-1 0 0,-1 1-43,-1 4 1,3 2 0,-5 7-78,-1-1 1,3 5 0,-1 0-1,-2-2 61,-2-1 0,4 2 0,1 1 0,-1 0 32,1 1 0,5-4 1,-2 3-1,1-3-81,-1-2 1,3 0 0,-3 1-1,1-1-65,-1 0 1,3 1-1,-3 0 1,2 3-68,3 0 1,-2 1 0,-2-3 0,-1 1-33,1 2 1,-2 1-1,1-2 1,-1 2 10,0 2 0,2-5 1,-4 3-1,0-1 78,0 0 1,4 4 0,-2-4-1,1-2-32,0-1 0,-5 2 0,5 1 0,1-1-56,2-3 1,-3 4-1,0 0 1,1 0-5,2 1 1,-3-4 0,0 4-1,0 0-82,-2 3 0,5 2 0,-3 0 0,1-2-51,-1 2 0,3-1 0,-3 1 0,3-2-186,1 2 1,-4-5 0,0 1-1,0-3-573,-2 1 0,5 0-636,-3-5 1,-2-1-118,2-3 1,-4-3-1040,3-6 0,-5-6 2586,2-3 0,-4-3 0,-1-1 0</inkml:trace>
  <inkml:trace contextRef="#ctx0" brushRef="#br0">5185 17605 9658,'-17'-7'711,"-1"2"0,8 4 0,8 2 0,6 2-1299,4 2 0,-4-1 1,5-2-1,2 1 1985,0 1 1,3 5 0,-1-3-1,2 1-750,3 4 0,-4-5 0,6-2 1,-2-3-624,-1-1 1,7-1-1,-2-3 1,2-7-387,-2-5 0,2-5 1,-5-7-1,0-2-205,1-1 1,-7-6 0,-6 3-1,-1 0-1819,-3 3 0,-1-1 2386,-2 0 0,-6 1 0,-2 5 0</inkml:trace>
  <inkml:trace contextRef="#ctx0" brushRef="#br0">10238 18738 8095,'-14'6'231,"1"3"1,1-2 0,2 1 0,1-1 183,-2 0 1,6-2 0,-1 2 504,0-1 1,6-1-418,0-5 1,6-2-1,7-2 1,0-5-99,1-3 1,-1-1-1,0-1 1,2 1-143,3 0 0,-5-1 0,2 1 0,-5 0-149,1-1 0,-1 1 1,-1 0-1,-3 1 86,0 3 0,-5-3-291,4 3 1,1 2-506,-2-2 551,1 6 1,0-1 226,4 8 0,2 3 0,-2 7 0,-3-1-69,-1 0 0,-2 5 0,5 1 1,-1 1-232,1-1 1,-5 3 0,3-3 0,-2 1-455,0-1 1,1 3-1,-4-4 1,2-2-583,2-1 0,1-2 0,-3 1 0,3-3-1710,1-2 2864,2-3 0,4-12 0,0-1 0</inkml:trace>
  <inkml:trace contextRef="#ctx0" brushRef="#br0">10424 18805 9714,'-13'-8'766,"5"8"1,4 9-74,3 3 0,5 1 1,0 2-1,1 1 34,1 2 1,-5 6-1,4-2 1,-4 3-314,-1 2 0,2 8 0,1 2 1,1 0-200,-1 2 0,-1-2 0,-2 1 0,0-1-49,0 1 1,-5 2 0,1-8-1,-1 1-37,-1-1 0,0-1 0,-4-3 0,1 1-50,-1-3 1,2 4-1,-1-8 1,1 3-499,0 2 1,-2 0 0,4-1-1,0-1-420,0-2 1,2 0 0,4-5-1,0-2-269,0-1 1,0-2-2293,0 1 3400,5-7 0,9 5 0,7-5 0</inkml:trace>
  <inkml:trace contextRef="#ctx0" brushRef="#br0">10358 20257 8024,'-14'0'2943,"1"0"-1697,5 0 1,-2-1-73,6-4 1,-7 4-233,2-4 0,2 4-655,-2 1 1,6 1 0,-1 4-125,2 4 0,2 3 0,0 1 0,0 0-112,0 1 1,2-1 0,2 0 0,4 1-313,-1-1 0,5-4 0,-3-2-102,3-1 0,1-1-670,0-5 1544,-5 0 0,-2-6 1888,-6-3-466,-6 3-1760,4 0 0,-2 6 1,8 1-194,5 4 0,3 2 1,1 5-1,-1-2-308,-3-1 0,3-1 0,-3 2-1876,3-1 0,1 0 1,0 3-1100,1-3 1,-1-5 3302,0-8 0,6-10 0,2-6 0</inkml:trace>
  <inkml:trace contextRef="#ctx0" brushRef="#br0">10744 20111 8024,'0'-14'0,"-4"5"847,-1 1 1,1-1 1155,4-5-1061,-6 7 0,-2 1 0,-3 8-393,2 2 0,1 8 0,5 7 1,-1 2-207,1 2 0,1 3 0,2 0 0,0 1-132,0 0 1,2-5 0,1-1 0,3-2-392,1-3 0,1-1 0,2-2-1516,-1 1-400,0-1 1419,-2-6 0,-7-1 1210,-9-6 1,-3-1 0,-1-2 2771,0-2-2080,5 1 0,2 10-1040,6 3 0,2 1 0,2 0 0,5-2-1098,3-2 1,1 0 0,1-3 0,-1 1-513,0-1 0,5-7 0,3-5 1,3-5 1424,4-3 0,1-10 0,-2-7 0</inkml:trace>
  <inkml:trace contextRef="#ctx0" brushRef="#br0">11037 19977 8024,'-6'-13'5800,"-2"0"-4488,-4 5 1,9 4-859,3 8 1,7 4-1,-1 5 1,1 0-269,4 1 0,-1 4 1,1-1-1,-3 1-146,3 1 0,1-4 1,1 4-1,-1-1 116,-3 0 1,1 0 0,-5-5-641,-2 0 0,-2 1-25,-1-1 0,-1-1 1,-4-3 590,-4-5 1,-3-2 0,-1-1 495,0 4 1,-1-4-1,3 5 12,2 0 1,-2-3-354,7 6 0,-1-5 0,7 4-1005,2-3 1,-1 4-1,6-3-575,2 2 0,6-1 0,4 2 638,0-5 0,4-2 0,-3-2 0,2 0 705,-2 0 0,3-6 0,-4-1 0</inkml:trace>
  <inkml:trace contextRef="#ctx0" brushRef="#br0">11397 20284 9136,'2'-13'3666,"1"-1"1,3 1-3359,1 0 1,0-5-1,4 0 1,-2 2-943,1 1 1,2-1 0,1 1-1,1 5-111,-1 2 0,0-1 1,2 5-1,1 1 745,2 1 0,12-4 0,-2-1 0</inkml:trace>
  <inkml:trace contextRef="#ctx0" brushRef="#br0">11317 18778 7872,'-7'1'1598,"2"4"0,4 2-1013,1 7 1,6-7-1,3-3-86,3-2 0,1-4 1,0-2-1,1-6-509,-1-7 0,-1 3 0,-2-6 1,-1 1 81,1-3 1,-2-2-1,-1 0 1,-1 4-283,-3 0 1,0 0 0,0 5-1,1 3 162,-1 0 1,-1 5 0,-1-1 350,4 3 0,2 0 1,7 5-74,-1 0 0,-4 2 1,1 2-1,4 3-188,2 1 1,2 4-1,-4-2 1,3 3-697,0 1 1,3 3-1,-4-6 1,3 2-3566,2-1 4219,-5 4 0,9-1 0,-4 4 0</inkml:trace>
  <inkml:trace contextRef="#ctx0" brushRef="#br0">11677 18778 9546,'-18'-7'1844,"10"4"-2007,11 6 1,7 4 0,3 5 0,1-2 905,-1-1 0,6 0 1,2 6-1,1 3-21,0 4 1,3 3 0,4 2 0,-4-1-528,0 1 1,-1-2 0,-2-1 0,-3-2-185,0 2 1,-2-4-1,3 3 1,0 0 50,-4 2 0,-1 2 1,-2 0-1,0-1-799,1 1 0,-2 0 1,-2-1-1,-1 1-585,1 0 0,-2-2 0,1-1 1,-1-2-1130,0 1 2451,4 3 0,-5 0 0,6 1 0</inkml:trace>
  <inkml:trace contextRef="#ctx0" brushRef="#br0">12477 19711 9929,'-13'-8'3067,"4"3"-1420,0 5-781,6 0 0,-3 1 0,6 3 0,0 5-542,0 3 1,0 2-1,0-1 1,0 0-464,0 1 1,2-1-1,0 0 1,4 0-212,2 1 0,-4-2 0,4-2 0,-1-3-365,0-1 0,-2 3 1,2-3-1032,-1 2 1754,-1-5 0,-5 4 1,-2-4 488,-2 1 1,-4 1 0,-5-5 558,0 0 1,-1 4 0,1 2-193,0 2 1,4-5-1,1 2-306,2 1 1,-2 2-898,3 5 1,1 0-1,5 1-708,4-1 1,-2-4 0,5 0-267,3 1 0,5 1 0,2-1 0,-2-3-453,-1-1 0,3-1 1766,0-5 0,5 0 0,-2 0 0</inkml:trace>
  <inkml:trace contextRef="#ctx0" brushRef="#br0">12637 20004 8830,'-1'-12'831,"-4"3"1,2 2 764,-6 2 1,5 4-482,-5-3 0,7 1-918,2-2 0,6 4 0,6-2 62,-3 6 0,1 0 1,-4 4-285,2-1 1,-4 4-807,5-1 1,-4-3 66,3-1 1,-3-4 491,4-1 1550,-6 0-978,3 0 0,-5 0-899,4 0 1,-2 0 0,5 0-488,3 0 0,5-1 1,2-4 1085,-2-4 0,-1-9 0,-2-2 0</inkml:trace>
  <inkml:trace contextRef="#ctx0" brushRef="#br0">12850 19591 8647,'-7'1'5015,"2"4"-4619,4 4 0,1 3 1,1 1-55,4 0 0,1 1 1,6 0-1,-2 3-423,0 0 1,10 1 0,-7-4-1,2-1-902,0 0 0,-2 1 0,0-3 983,1-2 0,5 3 0,2-5 0</inkml:trace>
  <inkml:trace contextRef="#ctx0" brushRef="#br0">12970 19764 7885,'-13'8'0,"0"-4"1398,-1-2-301,7-2 1,4 1 0,10 2-1193,7 1 1,3 2-1,1-3 1,3 2-644,0-2 0,4-2 0,-4-1 0,1 0 297,0 0 1,-6 0 0,2-1 0,-3-2-30,-2-2 1,-7 1 498,-6 4 1,-6 0-1,-7 0 1,0 0-187,-1 0 1,1 0 0,0 0 1408,-1 0 1,5 0-661,0 0 1,6-2-1,1-1-2288,4-1 1696,6 0 0,5-2 0,1-2 0</inkml:trace>
  <inkml:trace contextRef="#ctx0" brushRef="#br0">13210 19738 7836,'-6'-14'2815,"5"5"-3136,-4 0 486,4 6 1,1-4 1549,0 3-846,0 2 1,0-2-416,0 8 1,0 4 0,0 5-274,0 0 1,0 1-1,1-1-284,4 0 0,1-4 0,4-2 0,-1-1-407,1-3 1,2-1 0,2-2 271,-1 0 0,-4 0 0,-2-2 425,-1-2 4355,-2 2-4442,-4-3 0,0 6 1,2 3-855,2 5 1,4-1 753,5 1 0,12-1 0,3 6 0</inkml:trace>
  <inkml:trace contextRef="#ctx0" brushRef="#br0">10091 16099 8208,'-13'-7'112,"-1"2"0,5 4 0,0 1 46,-1 0 1,3 4-1,-1 2 1,1 0 426,0 0 0,2 4 0,-2-1 762,1 3 0,-3-3-582,4 0 0,1-5 138,4 5 0,6-6 1,3 2-354,3-4 0,1-1 1,0 0-1,1 0-89,-1 0 0,5 0 1,-1 0-1,0 0-91,-2 0 1,2 0 0,1 0 0,0 0 13,1 0 1,-4 0 0,3 0-1,-2 0 111,2 0 0,-2-1 0,5-2 1,0-2-135,-1 2 0,-2-3 1,4 0-1,2-1-284,1-3 1,0-2 0,-1-1 0,-2-1-78,2 1 0,0 0 0,-1-1 0,-2 1 0,-2 0 0,-1-1 0,-5 1 0,1 0 0,-1-1 0,-4 5 0,-2 0 0,1 1 0,-1 0 0,-4-4 0,3 3 0,-1-2 0,-1-3 0,0 1 0,-2-2 0,1-1 0,1-2 0,2-6 0,-3 4 0,2-3 0,-2 1 0,3 2 0,-2-4 0,-1 2 0,-2-2 0,-1 3 0,0 0 0,0 2 0,0 3 0,-1-3 0,-2 1 0,-3 2 0,-1 1 0,-1 1 0,-2 1 0,1 0 0,-1 0 0,-2-1 0,-2 1 0,1 1 0,0 3 0,-1-1 0,1 4 0,1-2 0,3-2 0,-2 3 0,2-2 0,-3-2 0,-2 0 0,1 2 0,0 1 0,-1 1 0,1-1 0,-2 4 0,-1-3 0,-2 1 0,2 3 0,-3 1 0,-2 2 0,-1 2-238,-2 2 1,-4 4-1,6 6 1,-3 3 107,-2 0 1,2 3 0,1-4-1,2 2 111,-2-2 1,5 3 0,0-1-1,1-2 197,0-1 0,0-2 1,5 2-1,0 2-48,-1 0 0,-3 6 1,-3-4-1,0 2-101,-4 2 1,-1 7 0,-2 2-1,0 1 13,1 0 0,-1 2 1,0-2-1,1-1-37,-1 1 0,2 4 0,1-3 1,5 0-6,4-3 0,0 2 0,11-2 0,1-3 0,1-4 0,4 1 0,2-4 0,5 1 0,3 0 0,12-6 0,2 2 0,4-3-201,3-2 0,-4-1 1,7-3-1,1-5-757,1-2 1,2-2-1,2 0 1,-1 0-2566,-1 0 1,8 0 3522,-8 0 0,8 0 0,0 0 0</inkml:trace>
  <inkml:trace contextRef="#ctx0" brushRef="#br0">10278 18365 7833,'0'-8'-285,"5"3"0,3 5 0</inkml:trace>
  <inkml:trace contextRef="#ctx0" brushRef="#br0">10304 18391 7418,'-6'8'-528,"-3"-4"1,2-2 527,-2-2 0,6-6 0,-3-2 0</inkml:trace>
  <inkml:trace contextRef="#ctx0" brushRef="#br0">10064 18471 8053,'-19'0'132,"0"0"1,-3 0 0,4 0 163,3 0 1,2 0-1,-1 0 1,2 2-41,4 2 0,-3-1 0,5 5 0,0-1 497,0 1 1,2-4-178,4 5 0,0-5 0,1 4-29,4-2 0,7-2 0,7-4 0,2 0 5,2 0 0,12 0 0,3 0 0,2-1-188,3-4 1,3-1 0,-3-6 0,-3 2-74,-2 0 0,7-10 0,-8 6 0,0-4 35,1-1 0,-4-4 1,0 4-1,1-2-139,-1-2 1,-5-2 0,1-2 0,-5 0-64,-3 1 1,-5-3 0,0 0 0,-2-2-181,-2 1 0,-1-2 1,-1-1-1,-4-1 69,-1-3 1,-3-2 0,-7-1 0,-7 0-18,-5 0 0,-3 0 0,-7 0 1,1 2-95,-3 2 0,-6-1 1,0 6-1,-2 2-99,-1 1 1,-9 7-1,5 3 1,-3 5 67,-2 4 1,-5 3-1,4 6 1,-2 3 0,0 6 1,0 1 0,-4 14 0,0 5 168,-1 10 1,1 7 0,1 7 0,3 2 213,5 3 1,2 2-1,23-27 1,0 1-1,-17 31-179,5-3 1,6 5 0,6-8 0,7-5-645,5-6 0,4-8 1,8-7-1,9-3 57,7-5 1,11-7 0,10-1 0,9-3-807,10-5 1,6-4 0,7-5 1316,-32 1 0,0-2 0,2-4 0,0-1 0,5-2 0,1 1 0</inkml:trace>
  <inkml:trace contextRef="#ctx0" brushRef="#br0">15903 16033 8264,'-6'-8'-324,"4"1"123,-2 2 1,1 4 0,0-2 332,-1 6 1,-5 0 0,3 6 37,-2 1 0,5-3 0,-2 1 1850,-1-2-565,4 4 1,-5-8-566,2 2 0,4-1-134,-4 1 0,4-1-370,1 6 0,0-4 1,0 4 22,0 1 1,1 2 0,4 1-60,4 1 0,3-6 0,1 1 0,2 0 254,2-1 0,-2-2 1,5-5-1,-1 2-233,3 1 0,-1 1 1,1-5-1,0 0 78,-1 0 1,4 0 0,-3-2 0,2-1-65,-2-1 0,3-6 0,-2 2 1,0-1-114,0 0 1,2 1 0,-3-6 0,3 2-253,2 3 0,2-2 0,0 2 0,-4-3-20,0-1 0,0-1 0,2 2 0,-2 2 0,-3 1 0,2 0 0,-5-4 0,0 0 0,1-1 0,-1 1 0,-3 0 0,2-1 0,-2 1 0,-1-5 0,-2-1 0,1 0 0,-1-1 0,-1-2 0,-2 3 0,-1-2 0,1-2 0,-2 2 0,-1-1 0,-1-1 0,-3 3 0,0-4 0,0 6 0,2 0 0,-2-1 0,-2 4 0,-2-4 0,-2 1-63,-2 1 1,-5-6 0,2 4 0,-1 0 51,1 0 0,0-4 0,-2 4 0,1-2 84,-1-2 0,2-2 0,-1-2 1,0 2-115,2 3 1,-5-2 0,3 5-1,-3-1-8,-1 1 1,0 1-1,-1 5 1,1 1-71,0 3 0,-5-1 0,-1 5 1,-1 1-146,1-2 0,-3 5 0,3-4 0,-1 4 19,1 1 0,-3 0 0,3 0 0,-1 1 148,1 4 0,-3-4 1,4 5-1,2-2 69,1 1 0,-4 4 0,-2-5 0,-1 1 3,0 1 0,-1-3 0,-5 4 0,-1 0 25,-2 1 0,-2 1 0,2 4 0,-3 0-103,0 1 0,-3 5 1,4 3-1,1 3 40,-1 2 0,2 0 0,4 1 0,1 1 34,-1 2 0,2 1 1,3-6-1,2 1 244,1-1 0,4 6 1,-3-1-1,5-2 167,4-1 1,-1-1-1,5 0 1,2-2-282,2-3 0,1 3 1,0-4-1,1 1 37,4 0 1,2-4 0,8 3 0,3-2-57,4-3 1,3-1 0,2-1 0,1-1-13,3 0 1,3-4 0,8 0-1,-1 0-367,-1-2 1,8-1 0,-8-6 0,1 0-632,0 0 1,-5 0 0,0 0 0,-1 0-62,-1 0 1,-1 0-1,-7 2 1,0 1 988,-4 1 0,9 1 0,-3-5 0</inkml:trace>
  <inkml:trace contextRef="#ctx0" brushRef="#br0">15090 17738 8145,'-5'-13'0,"1"0"149,1-1 1,1 6-1,2-1 20,0-2 1,0 4 0,2-2-3,2-1 0,-2 2 0,4 1-77,0 1 0,-5 0 310,4 2 0,-5 2-8,-5-2 0,-2 2 610,-7 2 1,7-1 0,1-2-384,0-2 1,3-4 0,-4 3-275,1-1 0,-3-2 1,3-3-159,-1 3 0,4 2 0,-3 4 0,0-1-149,-3 1 1,2 1 0,-2 2 0,-2 0-88,-1 0 1,-1 0 0,1 2-1,2 1 197,1 1 0,0 6 1,-3-1-1,2 2 88,1-2 0,5 2 0,-4-2 1,2 3-46,3 2 1,0-3 0,0 0 0,-1-2-11,1 1 1,1 2 0,1 1-1,-2 0 7,-1 1 0,-5-1 1,3 0-1,-2 1-7,-2-1 0,0 2 0,-1 1 0,2 2-1,-1-2 0,3 4 1,-2-3-1,0 0-17,1-3 0,2 0 0,5 1 1,-2 1 48,-1 2 1,-1-1 0,5-3-1,0-1 14,0 0 1,0 1-1,0-1 1,0 0 178,0 1 1,2-1 0,1 2-173,1 3 1,5 1-1,-3 3 1,1-4-196,4-3 1,0-2 0,3 0 0,-1 1-65,0-1 0,1-1 0,-1-2 0,0-1 91,1 1 1,5 2 0,0 2 261,-2-1 1,6 0-328,-5 1 0,4-3 0,0 0 0,-4-4 0,-3-1 0,3-2 0,3-4 0,1 0 0,2 0 0,7 0 0,-6 0 0,1 0 0,4 0 0,0 0 0,-4 0 0,1 0 0,0 0 0,-5-4 0,-1-2 0,-2 0 0,-3 0 0,3-4 0,-1 3 0,-2-2 0,-1 0 0,-1 0 0,-1-4 0,0-2 0,1-3 0,3-1 0,1-6 0,0-1 0,1-2 0,-4-7 0,3-1 0,-3-4 0,-2-4 0,-1-2 0,-3-5 0,-5 4 0,-2 1 0,-2-1 0,0 4 0,0 3 0,0 1 0,-6-2 0,-3 7 0,-5 0 0,-3 3 0,-3 0 0,-3 2 0,1 4 0,-2 0 0,-6 6 0,-2 3 0,-1 4-611,0 3 1,-8 6-1,1-2 1,0 4 159,3 1 0,-6 1 0,3 4 0,-1 2 63,-1 1 1,4 4 0,1-4 0,2 4-538,3 2 0,1-1 1,6-1-1,2-2-642,6-1 1,6-5-1,4 5-1061,1 2 1,9-5 2627,10-2 0,12-2 0,9-2 0</inkml:trace>
  <inkml:trace contextRef="#ctx0" brushRef="#br0">13877 8050 26218,'-9'-6'0,"1"-3"-981,2-3 1,1 0-1,2 2 34,-2 1 1,-5 4 1016,1-3 1,1 0 0,1-2 2013,1 1-1816,2 6 1,5-3 0,5 6 460,7 0 0,7 6 1,9 1-1,7 1 111,8-4 0,7-2 0,5-2 0,5 0-439,5 0 0,10 0 0,-1-2 0,-36 0 0,-1 0-401,0-2 0,0-1 0,3-1 0,1 0 0,-3-1 0,0 1 0,0-1 0,-1 0 0,35-6 0,-6-5 0,-5 2 0,-4 3 0,-4 2 0,0 4 0,-2-2 0,-5 5 0,-7 2 0,-2 4 0,-5 2 0,-2 5 0,-3 3 0,0 1 0,-10 0 0,-1 1-874,-3-1 1,-2 0-3011,-3 1 2812,3-7 1,-17-1 0,1-6 1083,-6 0 1,-10-6 0,0-1-1</inkml:trace>
  <inkml:trace contextRef="#ctx0" brushRef="#br0">14916 8356 20167,'6'-7'-4698,"2"1"4829,5 6 0,0 0 1846,1 0-530,-7 0 1,-1-2-1141,-6-2 1,-1-2 0,-2-4 0,-3 2-201,-2 2 1,-1 2 0,-4 4 0,0 0-189,-1 0 1,1 0 0,1 1-73,3 4 1,-1 2-1,6 6 134,1 1 1,1 4 0,4-1 0,2 0 116,5-3 1,4 0 0,4-1 0,2 0-61,2 1 0,-4-7 0,4-2 0,0-4 127,0-1 1,-5 0 0,2 0-1,-4-1 8,0-4 1,-1-2 0,-1-8-1,-2-1-495,-1-2 0,-6 0 1,2 3-1,-4-1-375,-1-2 0,0 0 1094,0 5-26,0 0 1,2 5-260,2 4 0,-1 4 0,6 3-29,1 1 0,6 7 0,2-4 0,-1 2-275,-3 0 0,0-2 0,-1 4 0,0-4-469,1-1 1,-1 4 0,0-2-346,1-1 1,0 5 0,3-5-510,1 1 1,5 2 1812,-1-5 0,10 5 1,2-3-1</inkml:trace>
  <inkml:trace contextRef="#ctx0" brushRef="#br0">15943 8023 28938,'0'-22'-3149,"0"0"0,0 4 1,1 10 3945,4 2 1,-4 8 0,4 8-1,-4 5-959,-1 3 0,0 6 0,0-1 1,0 5 151,0 3 1,5 5 0,1-3 0,1 1 876,3 3 0,-2-5 1,1 1-1,0-2-726,-2 0 1,5 0 0,-3-4-1,1-2-423,-1-3 1,3-3 0,-5-5-1431,1-1 1,-1-1 1431,-3-3 0,-8-8 1,0-8-1,-8-2-231,-6-1 0,3-10 0,-4 7 0,1-2 1469,0 0 0,-4 4 1,4 2 135,2 4 1,1-1-1,3 3-799,3 5 0,4 4 0,5 7 0,0 0-462,0 1 1,4-1-1,2 0 1,1 1-302,4-1 0,5 0 0,2 2 0,-2 1-979,-1 2 0,0 0 0,1-3 1605,2 3 0,5-4 0,-2 6 1</inkml:trace>
  <inkml:trace contextRef="#ctx0" brushRef="#br0">16249 8636 9375,'0'-39'1124,"0"4"0,2 4 0,2 22 0,5 5-884,3 2 0,-3 4 1,-2 2-1,1 3-514,-1 1 0,-2 2 0,4-4 392,1 1 0,2 1 1,1 1-724,0-5 1,-4 2 129,0-1 0,-7 3 0,-2-3 676,-8-2 1,-4-2-1,-1-1 1,0 0 528,-1 0 0,6 0 1,-1 0 1400,-2 0-1406,5 0 1,0 2-1468,6 2 1,6 4-1,3 5-186,3 0 1,1 1 0,1-2 0,-1-2-714,0-1 0,5-5 1641,0 5 0,12-6 0,-2 3 0</inkml:trace>
  <inkml:trace contextRef="#ctx0" brushRef="#br0">16729 8143 25275,'-12'-34'-1753,"4"3"0,-4 6 2136,3 20 1,-3 11-1,-1 15 1,-1 2-964,1 6 1,0 6 0,1 2 0,1 5 332,3 2 0,-1 9 1,-3-1-1,1 1-252,3 4 1,3-2 0,-2-5 0,1-3-443,3-1 1,1-1 0,2-7 0,0-4-425,0-7 0,6-8 1090,3-10 0,3-9 0,1-7 1</inkml:trace>
  <inkml:trace contextRef="#ctx0" brushRef="#br0">16596 8783 16995,'7'-27'-3533,"-1"2"3486,0 3 0,-4-2 0,2 6 0,-1 2 1003,2 1 0,-4 2-1016,4-1 1,-4 8 0,-1 6-503,0 8 0,0 4 0,0 1 0,2 0-744,2 1 1,3-1 1384,7 0 1,5 1-1,2-1 1</inkml:trace>
  <inkml:trace contextRef="#ctx0" brushRef="#br0">16809 8689 17476,'0'-13'62,"0"0"0,0-1-110,0 1 0,6 6 437,3 2 1,3 4-1,1 1-374,1 0 1,-1 4 0,0 1-445,1-2 0,-5 2 0,-1 0-1548,3-2 994,-5-2 2155,0-1-20,-6 0 1,1 0 0,2 2-81,2 2 0,3-1 0,-2 5-946,2-2 0,-4-2 0,4-3-495,-2 4 1,4-4 0,-3 5-1119,1 0 0,4-4 231,-4 2 0,4-2 0,2-2 610,-1 0 1,-4 0-1,0-2 1,1-1 263,2-1 0,1-7 0,2 4 298,3 0 1,-3-11 0,4 3 0</inkml:trace>
  <inkml:trace contextRef="#ctx0" brushRef="#br0">17489 8343 14308,'0'-27'-483,"0"0"1,2 8 0,1 4 1085,1 5 1,0 9 0,-4 2-720,0 11 1,-1 12 0,-5 10-1,-7 3-2211,-8 4 1906,2 8 1,-8-5-1,2 8 418,-5 3 0,-1 1 1,5-2-1</inkml:trace>
  <inkml:trace contextRef="#ctx0" brushRef="#br0">17356 8769 12172,'22'-22'0,"-1"0"561,-2-2 1,3 5-1,-4 1 1,-2 5 406,-1 4-799,-2 3 0,1 12 0,-1 1 1</inkml:trace>
  <inkml:trace contextRef="#ctx0" brushRef="#br0">17542 6957 10603,'0'-14'-774,"0"1"1200,0 0 1,0-1-12,0 1 1,5 4-89,-1 0 0,-1 0-111,-7-4 0,-4 0 0,-5 1-202,0 3 1,-1-1-1,1 4 1,0 0 206,0 0 0,-1-3 1,1 5-1,0-1 20,-1-1 1,1 5 0,-2-4 0,-1 2 18,-2-1 1,-1 2 0,2-2 0,-2 3-105,-2 1 1,4-5 0,-6 1 0,1 1-29,1 1 0,-4 2 1,5 0-1,-3 0-93,1 0 0,4 0 1,-2 0-1,-1 2 91,0 2 0,0-1 0,-2 5 0,2-1 21,2 0 1,-3-2-1,2 2 1,1 1 45,0-1 0,1-4 1,5 3-124,-1 0 0,1 0 0,0 4 1,-1-3-28,1-1 0,0 5 0,-2-2 1,-1 1-24,-2-1 1,-4 3-1,4-3 1,0 1 59,-1-1 1,2 3 0,-3-3 0,0 1 41,4-1 1,-3 3-1,1-3 1,2 1-62,1-1 0,2 3 0,-1-3 0,3 2-222,2 3 1,-2-1 0,5 2 95,-1 3 0,0 1 1,-2 3-1,4-4-118,4-3 0,-4-2 0,1 0 0,1 1 198,1-1 1,1-4 0,-2 0 0,-1 1 3,1 2 0,1 1 1,2 1-1,0-1-34,0 0 1,0 1 0,0-1-1,0 0-52,0 1 0,0-1 0,0 0 0,2 2-34,2 3 0,-2-3 1,3 2-1,0-2 130,-1-1 0,7-1 1,-4 0-1,2 1 126,0-1 1,-2 0-1,4 1 1,-2-3-16,1-2 0,2 3 1,1-5-1,0 2 186,1 0 1,-1 0-1,0 3 1,1-2-221,-1-1 1,2 0-1,1 4 1,2 1-130,-2-1 1,5 5 0,1 0 0,3-2 54,2-1 0,0 3 1,-1-1-1,1 0 127,0-3 0,4-5 0,0 0 0,-2 0 222,0-2 0,-3 4 0,1-7 1,0-1-11,-1-1 1,1 2 0,1 1 0,0-2-190,-1-2 1,7-1 0,-7 1 0,2 2 2,4 2 1,-4 1 0,5-3 0,1 3-416,-1 1 0,0-2 1,3 3-1,-2 1 162,2-1 0,2-1 0,-1-4 0,-1 2 250,-1-3 0,-1 0 0,4-2 0,-2 0 213,-1 0 0,-5 0 0,4-2 0,1-2-143,-2-5 0,9-1 0,-2-2 1,4 2-252,1-1 0,-2-7 1,-3 8-1,1 0-160,-2-2 0,3 0 0,-8-1 1,2 1-57,-1 3 1,3-3-1,-5 3 1,0-3 158,-3-1 0,0 0 1,-3-2-1,-3-1 174,0-2 0,-5 0 0,-3 3 0,-2-1-88,-1-2 0,-3-5 0,0 0 0,-4 0 54,-1 0 1,3-6 0,-5 2 0,1-1-265,1 0 1,0-3-1,4 0 1,-3 3-6,-1 4 0,3-1 0,-3 2 0,0 0-71,0 1 0,-2-2 1,-4 6-1,0 2 51,0 1 1,0-3 0,0 0 0,0 2 3,0 1 1,-1 4 0,-3-1-1,-5 0 65,-3-3 1,-2-1-1,0 2 1,-3 0 150,0-4 1,-1 3 0,5-4-1,-1 1 11,1 0 1,0 0 0,-1 5 0,1 0 2,0-1 1,-1 1-1,1 0 1,0 0-74,-1-1 1,-1 5 0,-2 2-1,-4-1-156,0 1 0,-8 4 0,0-1 0,-3 2-4,-5 2 0,0 2 1,-2 1-1,1 3 229,-4 1 1,-1-4 0,3 3 0,0-2-31,0 1 1,0-1 0,-1-4 0,-1 0 177,2 0 1,-7 0 0,6 0-1,-4 0 13,-1 0 0,2 0 0,4 0 1,0 0-162,0 0 1,-5 0 0,-1 2 0,-1 2-202,-3 5 1,-1 3 0,1 1 0,4 0-119,5 1 1,-1-1 0,12 0 0,5-1-333,6-3 1,6 3 0,2-3 0,4 3-3022,1 1 2913,2 0 0,10 7 1,4 0-1517,6 1 2237,11 10 0,13-9 1,7 11-1</inkml:trace>
  <inkml:trace contextRef="#ctx0" brushRef="#br0">19009 7277 17258,'-16'-20'0,"4"6"313,4 3 0,2 8 283,2-1 1,-4 2 0,-5 4 2991,0 2-2404,-1-2 1,9 4-231,5-6 0,16 0 1,12 0-1,5 0-125,4 0 1,1-5 0,4-1 0,1-1-830,1-3 0,5 2 0,-5-1 0,-1-1 0,-1-2 0,-2-1 0,-2-2 0,-2-1 0,-5-2 0,-3-1 0,-1 2 0,-1 0 0,1 0 0,-5 2 0,-1 2 0,0 0-942,-1-1 0,-2 1 1,4 0-1,2 1-1061,1 3 1,6-1 2063,0 5 1,12-5 0,-1 2-1</inkml:trace>
  <inkml:trace contextRef="#ctx0" brushRef="#br0">20595 6784 29793,'0'-14'-2251,"6"1"1,1 0 0</inkml:trace>
  <inkml:trace contextRef="#ctx0" brushRef="#br0">20568 6677 30091,'8'-9'-787,"-4"0"0,2 0 0,-1-4 276,-2 0 0,-2 4 0,-2 0-1249,-4-2 1673,4 6-874,-5-1 1,6 7-47,0 4 946,0-4-865,0 5 1,0-8 598,0-2 0,0-3 115,0-7 1,0 5 680,0 1-300,0-1 359,0-5 344,0 7-573,0 1 0,0 7 0,0 4-48,0 4 0,0 0 1,0 3-1,0 4-157,0 3 0,0 3 1,0 6-1,0 2-111,0 1 0,0 5 0,1-4 1,2 2-224,2 3 1,1-4-1,-3-1 1,2 0 87,3-1 1,-4 0 0,5-3-1,0 0 109,-2-1 0,5 2 1,-4-6-1,1 0 162,0-1 1,-2 2 0,2-6 0,-3-3-61,0-5 0,-5 2-152,4-3 30,-4-3 0,-2-2 1,-2-8-1,-3-5-2,-2-3 0,1-3 0,-3-3 0,1-2 60,-2-1 0,-1-3 0,-1 6 0,0 2 269,-1 1 1,1 4 0,-2 0 0,-1 4 166,-2 1 1,-1 1 0,3 5 0,-4 0 52,0 0 1,-1 6-1,-3 3 1,2 3-103,-2 1 0,5-1 0,1 0 1,5 0-127,4 3 0,-1 1 0,5-3 0,2 1-465,2-1 0,7-4 1,4 0-1,5 1 43,3 2 1,5 0 0,0-2 0,2-1-640,1 1 0,7-2 0,1-1 1,2 1-297,-1-1 0,2-4 1,8 1 1199,4-2 0,2-8 1,3-1-1</inkml:trace>
  <inkml:trace contextRef="#ctx0" brushRef="#br0">21155 7103 22064,'-27'-11'-315,"2"-3"1,1-8-1,4 6 761,0 5 0,-2 1 0,3 6 0,0 2-172,-1 5 0,3 4 1,3 8-1,2 2-817,4 0 1,-3 1-1,7-5 1,1 1 330,1-1 1,10 0-1,4 1 1,5-1 365,4 0 1,1 1-1,5-2 1,-2-2-123,-3-1 1,2-6 0,-6 1 0,-2-2-32,-1-2 0,-6-2 0,-2-2 0,-1-5-165,-3-3 1,-3-3-1,-4-1 1,-5-2 173,-3 2 1,-6-3-1,-1 2 1,0 4 83,-1 3 0,3 2 1,3-1-1,2 3-45,4 0 0,-1 5-429,9-3 1,4 7 0,14 2 0,4 3-598,3 2 0,2 1 0,1-1 965,3-1 1,-3 0-1,5 4 1</inkml:trace>
  <inkml:trace contextRef="#ctx0" brushRef="#br0">21462 7037 9846,'-6'-48'0,"-2"7"3390,1 8-2917,1 8 1,6 24-1,0 5 1,0 6-711,0 4 1,4 1 0,2 1 0,0 2-211,0-2 0,4 3 0,-2-1 0,1-2 319,0-1 0,0-2-426,4 1 1,-4-2 633,0-4 1,0-3 0,2-10 116,-2-3 1,3-4 0,-4-3-1,0-1 418,1-2 0,-1 0 0,2 5 1,-3-1 271,-1 1 0,5 1 0,-2 2-781,3 1 0,1 6 0,0-1-701,0 2 0,5 4 0,0 1 0,-2 2 21,-1 3 1,-2-5-1,2 3 1,2-2-225,0 1 1,7-1-1,-2-4 1,5 0 800,4 0 1,9-12-1,7-3 1</inkml:trace>
  <inkml:trace contextRef="#ctx0" brushRef="#br0">22235 6490 11335,'-14'-28'0,"3"-1"675,2 2 1,3 12 0,6 17 0,0 9-868,0 10 1,1 6 0,2 2 0,3 4-166,1 1 0,-2 6 0,2 4 1,1-1 77,-1-1 1,-4-4 0,3 1 0,-2-2-299,1 0 1,1-2-1,-3-8 1,3-2 575,1-2 0,-4 2 0,3-5 0</inkml:trace>
  <inkml:trace contextRef="#ctx0" brushRef="#br0">22021 6757 16113,'-25'-27'-578,"3"1"1,6 0 1138,5 4 1,1 3 0,6 6-674,1-1 1,7 7 0,6 4 0,7 4 316,5 4 0,5 4 0,4-3 0,3 1-1465,0 3 1,-2 2 1286,-5 2 1,0-1 0,-1 0 0</inkml:trace>
  <inkml:trace contextRef="#ctx0" brushRef="#br0">21715 6370 8095,'-21'-26'0,"5"1"2661,5 2-2164,6 4 0,5 18 0,0 5 0,0 6-762,0 4 1,1 5-1,3 3 1,5 2 242,3-2 1,7 8 0,4-4 0,0 3-2121,0-1 2159,8-2 1,-9 1 0,10 0 0</inkml:trace>
  <inkml:trace contextRef="#ctx0" brushRef="#br0">22835 6117 24769,'-9'-13'-2040,"0"0"1,6 7 1787,-2 6 0,8 13 0,3 15 1,2 9 263,2 6 1,0 12-1,1 1 1,-2 3-360,1 1 0,-3 9 0,2-10 0,2 2-405,1 0 1,1-9 0,2-8-1,2-4 316,6-4 1,8-5-1,6-9 545,6-4 0,10-9 0,8-4 0</inkml:trace>
  <inkml:trace contextRef="#ctx0" brushRef="#br0">23434 6370 8535,'-35'-38'813,"1"4"1,3 9-137,6 10 0,-1 9 0,7 13 0,-2 10-684,-2 8 1,2 6-1,0 0 1,2 3 96,3 0 0,-2-1 0,3-7 0,5 1-758,2 0 0,-1-7 0,5 0 539,1-1 1,12-4 0,6 1-1,2-6 61,3-5 1,8-4 0,0-1 0,3 0 188,2 0 1,2-4 0,-2-2 0,-1-2-1,1-2 1,-6 0 0,-7 1-1,0 3-2,-4 0 0,-1 5 0,-2-4-335,0 4 0,1 5 1,-2 2-1,-2 0-72,-1 0 1,0 3 0,4-3-1000,0 1 945,1-4 1,-1 7 0,0-5 341,1-2 0,5-8 0,2-2 0</inkml:trace>
  <inkml:trace contextRef="#ctx0" brushRef="#br0">23821 6424 8510,'-27'-14'2095,"7"-2"-1497,2 3 0,9 10 1,4 15-1,4 5-241,1 4 1,0 1 0,0 5-1,1-2-154,4-3 1,-2 2-1,6-5 1,0 1-571,-2-1 1,3-1-1,-4-7 1,0 0-162,0-2 1,-1-5 0,-4 4-51,4-3 1,-4-2-1,4-7 357,-4-5 1,3-3-1,1-3 1,-2-1 387,-2-2 0,-1-4 0,0 4 0,0 1 828,0-3 1,5 6-1,-1-4 1,1 4 551,1 6 0,-3-3-1530,5 7 0,1-1 0,5 5-553,-1 0 1,0 6 0,2 5 0,1 3-551,2 4 0,1 6 0,-2-2 0,2 2-253,2-2 1,-4 2 1338,6-7 0,-1 1 0,5-4 0</inkml:trace>
  <inkml:trace contextRef="#ctx0" brushRef="#br0">24354 6570 11829,'-25'-38'0,"3"4"0,4 7 0,3 8 3528,2 4 1,4 8-3528,0 2 1,6 5-661,-1 5 1,4 1 0,4 4 593,5-1 0,3-6 1,1 1-1,1-2-29,-1-2 0,5 0 0,1 0 0,0 0-341,0 0 1,4 0 0,-6-2 802,0-2 0,-4-10 162,-4-8 0,-3-1 1,-6 0-1,-2 6 20,-2 2 1,-3 3 0,-7 2 0,1 1 35,0-2 1,4 5 0,0 2-297,-2 2 1,4 2 0,0 2-1,1 2-844,3 5 0,6 3 1,3 1-1,1 1-139,3-1 0,7 3 1,2 1-1,2-4 58,2-1 1,2 1-1,2-7 1,0 0 142,-1 0 1,0-2-1,-4-4 1,-4 0 901,-4 0 504,0 0 1,-8 0 0,-6 0 0,-8 0 384,-4 0 1,4 0-1,-1 0-5,-2 0 0,5 2-1039,2 2 0,13-1 0,7 5 0,6-2-429,6-3 0,8-3 0,0-3 0,1-3-376,-2-2 0,2-1 0,-6-5 1,-3-3-56,-4-1 0,-5-4 1,-5 3-1,-2 0 32,-4 0 1,-2-4 0,-6 6 0,-3 2-837,-5 4 0,-7 5 1426,-12 6 1,-17 12 0,-5 3 0</inkml:trace>
  <inkml:trace contextRef="#ctx0" brushRef="#br0">20688 8316 19002,'-7'-13'-1259,"-3"-1"1,5 1-1,1 1 1336,-2 3 0,4-2 0,-2 2 0,1-2 732,-2 2 1,4-2-456,-3 2 0,2 4-236,2 5 0,0 6 0,2 9 1,2 1 2,5 2 0,7 6 0,3-4 0,2 1-274,3-3 0,1-3 0,2-2 1,-1-1-236,1-3 1,4-3 0,0-6-1,-3 0 466,-4 0 1,-5-6-1,-5-3 1,-1-3 254,0-1 1,-5-1 0,-4 1-53,-2 0 0,-8 1 1,-3 3-1,-3 3 1654,-1 0 1,-1 5-1312,1-4 0,6 5 0,4 3 0,6 3-190,5 2 1,10-1-1,6 3 1,6-2-385,5-2 1,4-2-1,1-4 1,0-1-389,0-4 0,-2-2 1,-2-7-1,-5 1-190,-3 0 0,-4 0 1,-5-2-1,-7-2-46,-5 0 0,-2-3 0,-7 4 0,-2-2 297,-5 2 0,-9 1 0,-3 3 0,-1 2-189,0 1 1,6 5 0,-1-5-374,7-2 0,5 1 0,11-2 1,8 0-132,6-2 0,14-7 930,2 3 0,5-12 0,-6 2 1</inkml:trace>
  <inkml:trace contextRef="#ctx0" brushRef="#br0">21662 7623 15606,'-14'-4'494,"1"-1"1,5 2 18,4 8 0,3 8 0,1 9 1,0 5-375,0 4 0,5 2 0,6 4 0,4-2-34,2 2 0,3-4 1,-4-1-1,2-1-134,-2 1 0,-1-3 0,-2-7 0,0-2-438,1-1 1,-1-9 0,0 4-256,1-3 1,-1-6 7,0-5 0,-4-11 0,-1-8 0,-2-2 431,-3-2 0,-2 2 0,-2-1 1,-2 0 532,-2 1 0,-5-3 0,2 6 0,0 4 1046,-1 3 1,4 1 113,-4 5 0,6 3-612,-1 6 1,10 3-1,6 7-554,4-1 0,8 0 0,-1-1 0,7-1-359,6-3 1,-2-5 0,1 2 0,1-4-239,-2-1 0,-2 0 1,-6 0-1,-4 0-734,-4 0 0,-4 0 1174,0 0 1,-7-6 320,-2-2 0,-10 0 307,-4-1 1,-1 5 0,-1-4 2394,3 2-2955,5-4 1,-2 4-1,10-3 1,4 5 139,2 2 1,7 2 0,1 0 0,2 0-895,3 0 1,1 2-1,2 1 1,-1 3-48,1 1 0,0-2 1,-2 2-1,-1 0-749,-2 1 0,-4-4 0,2 4 0,1-2 137,0-3 1,-1-2 1370,3-1 1,8 0-1,-3 0 1</inkml:trace>
  <inkml:trace contextRef="#ctx0" brushRef="#br0">23274 7277 19678,'-16'-21'-1758,"1"5"1,3 5 2036,1 7 1,3 8 0,-1 5 0,0 4 217,2 5 0,1 3 0,5 6 0,-2-1-369,-2 1 1,1 5-1,5 3 1,4 0-202,4 1 1,2-5-1,3 3 1,-1 0-86,0 0 0,2-4 0,2 1 0,0-5-1215,0-4 0,-3 1 0,-2-8-320,-3-4 1,2-8 0,-8-3 1612,-5-7 1,-4-11 0,-7-4 0,-1-3-97,1-2 0,0 2 0,-1 1 0,3 4 644,2 0 1,-3-2 0,4 4 0,1 2 651,3 1 0,2 2 0,2 0-620,0-1 0,8 2 0,3 3 0,7 4-294,3-1 1,6 4-1,4-2 1,-2 1-591,-1-2 0,-1 4 0,1-4 0,2 4-269,1 1 1,0-5 0,-4 1 0,-2 0 100,-3-2 1,-3 3 0,-7-6 641,-3-2 0,-3 0 0,-7-1 279,-4 3 0,-2 1 0,-7 5 0,1-1 1060,0 1 0,-1 2 0,1 1-480,0 0 0,1 6 1,1 2-1,4 4-753,1 2 1,2-1 0,5 0 0,2 1-228,2-1 1,5 0 0,0 1-1,5-1-157,3 0 1,0-4 0,-3-2 0,1 1-193,2-1 1,1-4 0,-3 2 0,2-4 141,-2-1 0,-1 0 1,-2 0-1,1 0 375,-1 0 0,0-1 0,1-2-141,-1-2 1,-1-1 0,-2 3 696,-1-1 1,-2-6 223,2 1 1,-3-3-559,-6-1 1,-6 5-1,-3 4-439,-2 2 1,-1 4-254,3 2 1,4 4 0,10 5-660,4 0 0,9-4 0,4-2 0,4 1-4003,6-1 4985,8-4 0,1 3 0,5-6 0</inkml:trace>
  <inkml:trace contextRef="#ctx0" brushRef="#br0">24474 7263 14121,'-18'-19'653,"1"-3"0,0 10 0,8 8 0,5 11-512,3 9 1,2 5 0,2 7 0,3 2-88,1 1 0,1 0 0,2-3 1,-3 2-2,-1 1 1,0-5 0,-3-3 0,2-1-229,-2-1 1,-2-2-1,1-6-464,2 0 1,-2-4-1,2-3 306,-3-4 0,-1-5 0,0-12 0,0-3-161,0-4 0,5-3 1,-1-3-1,1-3 325,1-5 0,-3-1 0,4 2 0,1 3 844,-1 4 1,-4 3 0,3 3 0,-2 4 2214,1 3-2428,-1 2 0,-4 7 1,-1 6-183,-4 7 1,-2 7-1,-7 2 1,1 3-355,0 2 1,-1 0 0,3 1 0,0-4-563,2-3 0,6-2 1,-1 0-1,3 1-399,1-1 0,5-6 0,4-2 1,5-4-74,3-1 1,4-1 1227,6-4 0,11-8 1,4-8-1</inkml:trace>
  <inkml:trace contextRef="#ctx0" brushRef="#br0">24834 6877 8998,'-12'-40'0,"2"9"47,1 10 0,6 14-244,-1 7 0,7 6 1,1 7 149,-1 0 0,-2 2 1,-1 1-1,0 4 327,0 0 0,0 2 0,0 5 0,0 0 220,0-1 1,-4 7 0,-2 1 0,0 2 85,0-1 1,0-1 0,3 3 0,-1-3-972,1-1 0,6-2 1,3-6-1,1-3 253,4-4 1,0-3 158,3-2 1,-1-5-1,0-2 1</inkml:trace>
  <inkml:trace contextRef="#ctx0" brushRef="#br0">24781 7223 11008,'0'-28'-27,"0"-1"1,0-1-1,1 3 639,4 4 1,8 8 0,9 1-1,5 10-1107,4 7 0,-1 4 1,5 8 500,2 3 0,2 3 1,1 5-1</inkml:trace>
  <inkml:trace contextRef="#ctx0" brushRef="#br0">25234 7370 17330,'-21'-19'-271,"-2"1"1,6-1 0,4 5 864,3 2 0,7 5 0,-2-2 0,4-1-772,1-2 0,6-3 0,4-3 1,6-4-402,6-3 0,5-2 1,4 1-1,3 1-677,0 2 0,-1 4 1295,-6 6 0,-1 5 0,1 2 0</inkml:trace>
  <inkml:trace contextRef="#ctx0" brushRef="#br0">21808 8983 16613,'0'-14'-416,"0"14"1,0 9 0,0 10 548,0 6 1,-1 2-1,-2 1 1,-2 2 77,2 1 0,2 6 0,1-3 0,0 0-83,0-3 1,0 0 0,0-3 0,0-4-270,0-3 0,1-3 0,4-7-54,4-2 0,-2-6 1,0-10-64,-1-6 0,-1-14 0,-4-1 0,2-6-97,2-8 1,-1-4-1,-4-8 1,0-3 199,0 0 1,5-6-1,0 4 1,1 1 556,0 4 1,-1 2-1,-5 15 1,1 9 1729,4 5-1760,-4 6 1,7 11-1,-5 6 1,1 9-496,-1 7 1,3 9-1,-2 6 1,-1 0-213,-1 2 1,-2-4-1,0 6 1,0-3-271,0-2 1,-2-4 0,-1-2-1,-1-3-860,1-2 1,-4-1 582,-2-5 0,1-5-800,-1-4 1667,6-8 1,3-10 0,8-7 0</inkml:trace>
  <inkml:trace contextRef="#ctx0" brushRef="#br0">22195 8796 11991,'12'-2'1203,"-4"-2"1,-2 1 862,-6-6-1886,-6 6 0,3-1 0,-4 8 0,1 5 3,3 3 0,2 3 0,1 1 1,1 3-140,4 2 1,-2-5 0,5 4 0,3-3-88,1 1 1,0-5 0,-1-5-341,3-2 1,-4-2 0,8-7 0,-3-4 112,-2-7 1,-6-6 0,-1-1 0,-1-3-99,-1-4 0,-1-1 1,-7 2-1,-7 0 261,-5 1 0,0 5 0,-5 3 0,0 3 171,1 2 0,3 6 0,0 2 204,2 4 1,4 2-323,7 4 0,11-2 0,16 5 0,3 3-1732,5 1 1,8-3 1795,5-1 1,13-5-1,-3 3 1</inkml:trace>
  <inkml:trace contextRef="#ctx0" brushRef="#br0">22768 8783 14406,'-30'-24'521,"4"-3"0,-3 9 1,12 10 453,0 5 1,9 4 0,3 5 0,4 6-981,1 4 0,0 2 1,0-5-1,0 1-2266,0-1 0,6-1 1,1-2 622,0-1 1,5-6 1417,-3 1 0,-2-7 1,1-4-1,-2-3 172,-3-5 1,-3-1-1,-3 2 1,-3-1-7,-2-2 0,1 2 1,-3-3-1,1 3 1240,-2 2 0,0 0-802,-3-1 1,8 1 0,8 1-98,10 3 1,2 2 0,9 4 0,0-2-45,3 3 1,6 0 0,2 2 0,2 0-175,-1 0 0,1 6 0,4 1 0</inkml:trace>
  <inkml:trace contextRef="#ctx0" brushRef="#br0">23008 8676 12209,'-18'0'0,"0"-1"2119,2-4 0,1 4-1625,2-4 1,5 5 0,4 5 0,3 3-697,1 4 1,5-3 0,3 0 0,1 0-29,0-2 1,0 4 0,4-7-135,0-1 1,-4 3 0,0-1 57,1-3 0,-2-4 0,-1-4 0,1-2 49,-1-2 1,-4-2 0,3-1 0,-2-1 447,1 1 1,4 0 0,-5-2-1,0-1 330,2-2 1,-4 0-1,4 5 1,-2-1-106,1 1 0,4 4 1,-3 2-1,1 1-398,3 3 0,7 0 0,2 0 1,2-2-928,2 3 1,5 2 0,2 2 0,-2 3-3123,2-2 4014,-1 4 0,4-5 0,1 4 0</inkml:trace>
  <inkml:trace contextRef="#ctx0" brushRef="#br0">23541 8303 11465,'0'-14'665,"-6"1"0,-3 1 73,-3 3 1,1 5 0,0 11 0,4 10-830,1 8 0,-5 10 0,3 2 0,-3 3-289,2 0 1,-3 8 0,5-8 0,0 0-409,2-3 1,4-2 0,1-7 0,0-4 760,0-3 0,0-3 1,0-5-1</inkml:trace>
  <inkml:trace contextRef="#ctx0" brushRef="#br0">23434 8623 9208,'0'-27'0,"0"0"548,0 1 0,0-1 0,0 2 0,2 3 148,2 4 1,2 3 0,6 3-1,0 3-861,3 5 1,3 4-1,-2 3 1,3 3-470,2 1 0,-3 2 1,4 4-1,0 1 185,-1-1 0,-2 0 0,-6 1 0,1-1 43,-1 0 0,-1 1 0,-3-1 0,-5 0 474,-2 1 0,-2-1 1,-2 0-1,-2 1 453,-5-1 1,-7-4-1,-5 0 1,-3 1 25,-4 2 1,0 1 0,4 1 0,3-1-476,2 0 1,3-4 0,7 0 0,5 1-2461,2 2 2347,2 2 0,12-7 1,3-1-1</inkml:trace>
  <inkml:trace contextRef="#ctx0" brushRef="#br0">6065 18338 8039,'-13'-12'1067,"0"3"0,4 4-650,0 5 0,7-5 0,2-1 0,9 0-141,7 0 1,1-4 0,6 1 0,4-3-131,3-1 1,2-5-1,-2 0 1,1 2-179,-1 1 0,-2 2 0,-2-2 1,1 0 71,0 2 1,-6-2 0,-4 9 0,-2 0-20,-2 0 1,-5 3-218,-4 8 0,-8 2 0,-6 8 0,-8 3 59,-9 4 1,0 3 0,-5 0 0,1-1 336,0-2 1,0-1 0,4 1 0,2-4 131,2-3 0,4-6 0,6 0 0,0 0 365,-1-2 0,7 0-242,2-2 1,11-4-1,8 4 1,6-5-801,6-5 1,2-2 0,3-8-1,3-1-1529,0-2 1,4-6 0,-2 1 1873,2-7 0,8-4 0,2-6 0</inkml:trace>
  <inkml:trace contextRef="#ctx0" brushRef="#br0">6998 17312 10671,'-7'6'1321,"2"3"1,4 3-886,1 1 0,-4 5 0,-1 1 0,2 0-183,2 0 1,1 4-1,0-4 1,0 0-120,0 0 0,0-1 0,0-4-925,0-1 0,0-4 494,0 0 0,0-8 1,0-1-1,0-7 148,0-5 1,0-3 0,0-3-1,0-2 55,0-1 1,1-3 0,2 6 0,2 2 710,-2 1 1,-1 3-1,1 2 373,2 1 1,1 6-1187,-2-1 0,-1 2 0,6 2 158,1 0 1,-2 5 0,-1 1 0,1 0-905,-1 0 1,1-1 0,3-2-1180,3 2 0,0-1 2121,9-4 0,2-6 0,-4-1 0</inkml:trace>
  <inkml:trace contextRef="#ctx0" brushRef="#br0">7545 16979 7842,'-21'-14'2367,"2"7"-1774,6 3 1,5 4 0,4 4-1,1 3-309,-2 1 0,4 10 0,-4-1 1,2 7-150,-1 3 0,2-1 0,-3 3 0,0 0-184,1 2 0,-5 3 0,4-6 0,2-4-492,2-3 0,1-3 0,1-6 0,4-2-1015,4-1 1,4-8 1555,5-1 0,3-12 0,5-8 0</inkml:trace>
  <inkml:trace contextRef="#ctx0" brushRef="#br0">7798 16819 8544,'-13'9'0,"-1"0"1215,1 1 1,0 12 0,1 6 0,2 5-757,1 4 0,6 7 0,-3 5 1,0 3-327,-3 1 1,2 1 0,-2-1 0,0 0-1018,1 1 1,3-3 0,5 0 883,0-2 0,-6 0 0,-2 4 0</inkml:trace>
  <inkml:trace contextRef="#ctx0" brushRef="#br0">20875 17632 8320,'0'-27'1525,"0"6"1,0 4 122,0 2-3875,0 7 1228,0 3 0,-1 5 1573,-4 0 1,2 0-1,-6 0 1,0-2 374,2-2 1,-5 2 0,3-4-159,-3 0 0,-2 5 1,-3-4-482,-1 4 0,-1 1 0,1 0 0,-2 0-223,-1 0 0,-4 1 0,4 2 0,-1 3-236,0 2 0,1-5 0,-4 1 0,1-1 176,0 1 0,-8-2 0,5 4 0,-1-2 261,0 1 0,-3-1 1,-2-2-1,1 1-81,-1 1 0,0 5 0,4-3 0,-2 1 124,1 4 1,2-4 0,1 2-1,1 1-228,-1 2 0,0 6 0,1 0 1,0-1-64,4 3 0,-3-4 0,3 5 1,-2-2 148,2-3 1,-2 4 0,6-3 0,2 0 28,1-3 1,-2 4-1,-1 1 1,3 1-46,5-1 1,-2-1 0,4-4 0,-1 3-124,1 1 1,5 1 0,-2-3 0,4 3-107,1 2 0,0-3 1,1 4-1,4 2 87,3 1 0,4 0 1,3 0-1,1 0 140,2 4 1,6 0 0,0-1 0,4 0-28,3-1 0,6 7 0,-2-7 0,5 1 207,5 0 1,-2-6-1,7-1 1,3 0-47,4 0 0,8-5 0,0 2 0,6-4-228,3 0 0,0-2 0,-35-7 0,1 0 0,-1-1 1,0-1-40,2 0 0,0 0 1,0 0-1,1-1 1,-2-2-1,0 0 1,-1 0-1,0 0 2,37 0 0,-35 2 1,1 0-1,-2 0 1,0 1-1,1-1 1,1 0-73,1 1 1,-1 0 0,-1-2 0,0-1 0,2 3 0,0 0 0,0 0 0,0 0 5,1 2 0,1-1 0,3-1 1,1 0-1,2 0 0,-1-1 0,-1-1 1,0-1-2,-5 0 1,1 0 0,4 0 0,1 0 0,-4 0 0,0 0 0,0 0-1,1-1-21,0-1 1,-1-1 0,1-2 0,0-2 0,-5-2-1,0-1 1,-1 0 0,0 1 63,-3 0 1,1-2 0,-2-1 0,0-1 0,34-12 0,-35 10 0,0-1 67,-1-1 1,0 0-1,4-2 1,0-2 0,-4-1-1,-1-2 1,-1 1-1,0-1-84,1-1 0,-1-1 0,-3-3 0,-1-1 0,0-1 0,-2 0 0,0 0 0,-2 0 0,1-2 0,-3-1 0,-4 1 0,-1-1 0,18-28 0,-8 6 0,-6 6 0,-9 4 0,-8 7 0,-4 2-605,-1 2 0,-13 5 0,-11-3 0,-14 2-63,-14 0 1,18 15 0,-3 1 0,-5 2-1,-2 1 1,-3 0 0,-1 2 214,-2 0 1,-2 2-1,-4 0 1,-1 1-1,0 1 1,-1 0-1,0 1 1,0 2 31,-1 0 0,-2 1 0,1 1 0,0 1 1,0-1-1,0 2 0,1-1 0,0 1 65,1 1 0,-1 1 0,-7-1 0,0 1 0,6 3 0,2 0 0,-2 0 0,0-1-256,0 0 0,0 0 1,-6 3-1,0-1 612,6-3 0,0 1 0,-6 2 0,0 1 0,10-2 0,1 1 0,-2-2 0</inkml:trace>
  <inkml:trace contextRef="#ctx0" brushRef="#br0">18356 17792 8566,'0'-21'0,"0"3"775,0 3 0,0 10 306,0 5 0,-6 5-392,-3 9 1,-2-1-1,3 2 1,2 1-144,0 2 0,4 6 0,-2-1 0,2 5-212,2 4 0,0 5 0,0-3 0,0 1-85,0 1 1,2-1-1,2 4 1,4-4-436,-1-4 0,5-2 0,-3-4 0,1-2 153,-1 0 0,1-7 1,-4 2-1,0-3-7042,0-2 7075,-1-6 0,-5-1 0,0-6 0</inkml:trace>
  <inkml:trace contextRef="#ctx0" brushRef="#br0">18262 18192 15364,'0'-39'902,"0"4"1,2 14-1,2 12-520,5 6 1,3 3 0,1 1-1,1 2-1064,-1 2 1,2 4-1,3-3 1,2 1-4037,1 3 4703,4 2 0,-4-4 1,6-2-1</inkml:trace>
  <inkml:trace contextRef="#ctx0" brushRef="#br0">18796 17872 10152,'-18'-30'0,"0"5"1401,2 9 1,1 14-1,2 15 1,-1 8-925,1 4 1,0 1 0,1-1-1,1 0-519,2 3 0,6 6 0,-1-1 0,3-1-373,1 1 1,0 4-1,0-3 1,0 0-420,0-3 1,5-9 0,4-4 0,2-3-44,-2-2 1,2-5-1,-2-4 1,3-4 568,2-4 0,-6-5 1,0-8-1,-1-2 840,1-2 1,-5 1 0,3-4 0,-2 3 769,0 2 0,1-3 0,-5 4 2628,0 2-2622,0 7 0,1 3-1355,4 6 1,-2 1 0,7 4 0,3 2-349,4 1 1,1 4-1,-5-4 1,2 3 272,2-2 0,-2 1 0,3-6 0,-3-1-957,-2-1 0,0-2 0,1 0 644,-1 0 0,-1-2 0,-2-1 0,-2-2 1019,-2-3 1,-2 4 0,-4-5 2867,0-2-2002,0 6 1,0 0-1064,0 10 0,0-3 1,0 7-262,0 2 0,6-1 0,1 0 1,2-2-361,0-2 0,-4-2 0,4-4 0,1 0-29,2 0 0,-3 0 0,0-1 0,-1-4 143,0-4 0,2 2 0,-4-2 0,2-1 507,2-2 1,-3 3 0,2 0-1,2-1 867,0-2 1,3-1 0,-1-1 0,0 2-838,1 4 0,4-3 0,1 7 1,0 1-590,0 1 1,5 2 0,-2 0 0,3 0-495,2 0 0,0 6 0,-1 3 1,0 3 457,-4 1 208,3 1 0,-4-1 0,5 0 0</inkml:trace>
  <inkml:trace contextRef="#ctx0" brushRef="#br0">20328 16272 8130,'-13'0'158,"0"2"0,-2 1 1,-1 3 259,-2 1 1,5-2 0,4 2 0,0 0 362,1 1 0,3-4-384,5 5 0,1-6 1,3 2 200,5-4 0,8-1 0,2 0 0,0 0-135,0 0 0,4 5 0,-6 0 1,0 1 186,-3 0 1,4 6 0,0 0 0,-2 4-252,-1 1 0,-2 3 1,2 4-1,2 4 104,0 3 0,3 5 0,-4-4 1,3 1-223,2 0 0,1-1 0,6-2 0,2 1 21,1-2 0,9 3 0,-2-3 1,2-1 39,3 2 1,2-2 0,-1-3-1,4-1-43,-1 0-1,3 4 1,-5-6 0,-2 3-229,-2 2 0,-2 2 0,-4 0 1,-4-4-71,-2 0 0,-3 0 0,1 0 0,-2-1 0,-3-2 0,3-6 0,-4 2 0,0-3-76,-3-2 0,1-4 0,0-1-1408,2-2 1014,-5-2 0,8 0 1,-5 1-1,0-2-1631,1-2 0,-3 4 0,-3-1-761,-1-1 0,-4 3-1231,0-2 4093,0 7 0,4-10 0,0 5 0</inkml:trace>
  <inkml:trace contextRef="#ctx0" brushRef="#br0">21582 17285 8647,'-26'-9'1194,"4"1"1,3-1-71,6 9 0,7 1-436,6 4 1,10 2 0,11 6 0,2 2-55,6 3 1,0-3 0,-2 4 0,0-1-347,-1 0 0,1 4 0,-2-3 1,-3 0-291,-4 0 0,-5 5 0,-4-2 0,-4 2-676,-4-2 1,-2-1 0,-5-5-1,-6 2-357,-4-2 1,-11-1 0,2-2 0,-3-1-2345,-6-3 3379,2-3 0,-6 0 0,4 1 0</inkml:trace>
  <inkml:trace contextRef="#ctx0" brushRef="#br0">18875 15513 8450,'-10'-19'0,"-3"5"819,-2 8 0,5 6 0,2 5 0,1 4-320,-1 2 0,5 9 0,-2 2 0,0 2-440,1-2 0,-1 3 0,5-3 0,0 2-213,0-2 1,0 2-1,0-6 1,0-2-3321,0-1 3474,0-8 0,6-1 0,2-6 0</inkml:trace>
  <inkml:trace contextRef="#ctx0" brushRef="#br0">18836 15433 8554,'-14'-6'-10,"1"-3"1409,0 3 0,5 6-1336,4 9 1,2-2-1,4 1-274,2-2-78,-2-2 0,9-4 0,-2 0 1,3 0-2120,2 0 2408,5 0 0,1 0 0,7 0 0</inkml:trace>
  <inkml:trace contextRef="#ctx0" brushRef="#br0">19249 15073 8272,'0'-19'251,"-11"4"202,-2-3 1,-2 11-1,5 5 1,2 7-82,3 2 0,0-2 1,5 3-1,0 3-14,0 1 1,0 7-1,0 3 1,2 3-217,2 2 1,-1 4 0,6 2 0,1-1-510,2 1 1,1 4 0,1-3 0,-1 0-706,0-3 0,1-4 1072,-1-5 0,-6 3 0,-1-4 0</inkml:trace>
  <inkml:trace contextRef="#ctx0" brushRef="#br0">19155 15433 8272,'0'-27'344,"-1"1"0,-2 0 0,-1 3 1333,1 0 1,7 7 0,5 0 0,4 4-1858,5 3 0,3 6 1,8-1-1,5 2 180,6 2 0,9 0 0,-1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4985 12301 9655,'-7'-6'-569,"-3"3"-96,5-6 1289,-5 6-196,2-3 0,-5 2 1216,0-1-1347,5-5 0,1 10 0,4 0-59,-1 7 0,-5 7 1,4 4-1,1 2-213,-2 1 0,0 9 1,-4-4-1,2 2-73,2 1 0,-3 2 0,5 0 0,1-3 191,2-4 1,-4 5 0,1-2-1,1 1 79,1 0 1,2 3 0,0 2 0,0 1-66,0 3 0,0 1 0,0 2 0,0-1-94,0-4 0,0 8 1,2-3-1,1 2-38,1-1 1,1-1 0,-5 0 0,0 0 101,0 0 1,0-4 0,0-1-1,0 1 29,0-2 1,0 3-1,0-5 1,0 1 81,0 0 1,0 2-1,0-2 1,1-1-69,3 1 0,-1 4 0,5-3 0,-1 1-251,1 1 1,-4 0-1,3 4 1,1 0-19,-1 0 0,-4 4 0,2 0 1,-4 1 79,-1 1 1,0-5 0,0 4 0,0-4 95,0-1 0,0 3 0,0-3 1,0-6 152,0-4 1,0 1 0,0 0 0,0-2-121,0 0 0,0-3 0,2 1 0,1 1 12,1 3 0,0-3 0,-2 5 0,1-1-72,1 4 0,1 7 1,-5 4-1,-2 2-307,-2 1 1,1 4 0,-4-8 0,-1 0 177,1 0 1,4-4-1,-3-5 1,1-2 280,1-3 0,0 2 0,4-6 0,0-3 99,0 1 1,0-3-1,1 1 1,2-3-141,1-2 0,5 3 0,-3-4 0,0 0-96,0 1 0,3-3 1,-3 7-1,0 0-269,0 2 1,-2 4 0,-4 2 0,0 3-51,0 0 1,0 7 0,0-4 0,-1-1 212,-4-2 1,4 1 0,-5-4 0,1-2 197,1-6 1,-1 1 0,5-6 0,2-3-33,2-5 0,-1 0 1,5-4-1,-1 0 169,1 0 1,0 4-327,6-1 0,-1 3 0,0 1 0,-1 1-154,-3-1 0,2 5 0,-5 0 0,-1-1-20,1 3 0,3-1 0,-3 5 0,0-4 102,0 0 0,4-3 0,-1-3 258,3-1 1,6-4 0,0-2 0,-2-1 194,-1-3 0,4-1 0,3-2 0,3 0-102,2 0 0,0 0 0,1 0 0,2-2-354,1-2 1,4 2-1,-2-2 1,-1 4-43,1 4 1,-2-1 0,-3 6 0,0 1-118,-1 2 1,3-3 0,-8 0 0,3 1 274,2 2 1,-2 0 0,-1-1 0,-2-4 213,1-1 0,7-2 0,1-4 0,-1 0 0,-2 0 1,7 0-1,2 0 1,1 0-224,0 0 1,1 0-1,1 0 1,0 0-106,0 0 0,-2 0 1,-1 2-1,-3 1-122,-1 1 1,-2 5-1,-3-3 1,2 0 177,1 0 1,-2 3 0,-5-3 0,-2 0 209,2-1 1,1 4 0,2-3 0,-1 0-117,1 0 0,4 3 0,2-5 1,1-1-75,3-1 0,1-2 0,4 0 1,1 0-135,1 0 1,5 0 0,-3 0 0,0 0 139,0 0 0,-2 0 1,-4 0-1,0 0 30,0 0 0,-6 0 0,-1 1 1,-2 4-15,0 4 0,0 3 1,-3 1-1,2 0-99,1 1 1,0-1 0,-3 0 0,3-1 138,5-3 0,-2 3 1,2-5-1,-1 1 43,-1-4 1,9 2 0,-3-2 0,2 1 38,-1 1 0,4-5 1,-1 4-1,-1-4-16,-2-1 1,4 0-1,1 0 1,0 0 61,0 0 0,-2 0 0,-3 0 0,2 0-172,2 0 0,5 0 0,-1 0 0,1 0-129,-1 0 0,3 0 1,-4 0-1,0 0 170,1 0 1,5 0 0,3 0-1,0 0-44,-3 0 1,-2 0-1,-1-1 1,-1-2 44,5-2 1,-2-4 0,6 3 0,1-1 7,2-3 1,2-1 0,-1 1 0,-1 1-148,2-1 0,-5 2 0,-1 1 0,-3 1 109,-2 3 1,1-3 0,-1 2 0,-1 1 0,-3 1 1,7 2 0,-3 0-1,2 0-45,0 0 0,-2 0 0,0 0 0,2 2-3,3 2 1,-3-2-1,3 2 1,-5-2 35,-4-2 0,3 0 1,-3 0-1,4 0 69,5 0 0,-4-6 1,4-2-1,-3-1-54,-2 0 1,-1 5 0,-2-3 0,-1 1 63,2 3 0,-1 1 1,0 2-1,-2 0-124,-2 0 0,3 0 0,-3 0 0,1 0 50,3 0 1,-2 0-1,-1 0 1,-2 0 39,-7 0 0,5 0 0,-6 0 0,-1-1 117,-2-4 1,-3 2-1,-5-4 1,0 0 72,-4-1 0,-1 4 0,-5-4 0,2 1-74,-2-1 0,3 4 0,-1-3 0,-2 1-338,-1 3 1,-6-3 0,0 1-5,1 2 0,-4 0 1,-1-1 115,-4-5 1,3 2 0,1-2 0,-2-2 86,-2 0 0,-1-4 0,0-3 0,0-3 122,0 1 0,0-10 1,0 2-1,0-3 115,0-2 0,-4-13 1,-1-1-1,1-6 63,-2-8 0,5-3 0,-5-2 0,1 0 15,1 4 0,-1-1 1,5 5-1,0 2-551,0 1 1,0 1-1,0 0 1,-1-3-332,-4 0 1,-2-1-1,-6 3 1,-1 0 105,1 2 1,0-14 0,-2 5 0,-3-4 240,-4-3 0,1-2 0,0-1 1,11 35-1,0 0 268,-1-2 0,1 1 0,1-1 1,0-1-1,-1 0 0,-1 0 0,2 1 1,-1 0 41,2 1 0,0 0 0,0 0 1,1-1-1,-6-32 0,-1 3-105,1 4 0,-2 7 0,-1 5 0,-2 1-397,2 1 1,1-5-1,2 6 1,-1-2-109,1-3 0,-5-8 1,-1 0-1,-2 3 182,-2 2 1,2 4-1,0 0 1,0 0 489,1-1 0,3 5 1,0 2-1,2 1 121,1 3 0,3-3 1,2 2-1,3 2-120,0 5 1,4 0-1,-3 6 1,0 2-284,1 0 1,-2 3 0,3-1-1,-3 2-98,-2 3 1,0-2 0,-4 5-1,1 0 161,2-1 1,1-2-1,-6 4 1,2 1 132,3-3 0,-2 5 0,0-2 0,-4 0-17,-2 0 1,-1 2 0,5-4 0,-2 1-34,-3 0 0,3 0 1,-3 3-1,4-1-40,0-2 0,-4 1 0,1 3 0,0 1-39,3 0 0,-4-1 1,-1 2-1,-2 2-61,-3 1 0,-5 6 0,-6-1 1,0 2-18,-2 2 1,-9 0 0,4 0-1,-3 0 93,-6 0 1,1-1 0,-1-2 0,4-2 46,1 3 0,-3-1 1,3 0-1,0-3 201,1-2 1,-4 1-1,3-4 1,0 3-114,0-3 1,-4 5-1,2 0 1,-1 2-97,0 0 1,1-1-1,-7 5 1,0 0-130,2 0 0,-8 2 0,8 2 0,-2 3 50,0 1 0,-3 2 1,0-4-1,2 0 21,1 0 0,6 0 0,1-3 0,-1 1 204,1-1 1,-2-3-1,4-3 1,0-3 100,0-1 0,2 2 0,2-3 0,-1-1-59,-1 1 1,-5-4 0,5 5 0,1-2-175,1 0 0,-2 6 0,-2-1 0,0 2-167,0 2 1,-3 0 0,3 0 0,0 2 58,0 2 0,-4-1 1,3 5-1,-1-1-39,4 1 0,-2-4 0,1 3 0,3 1 188,0-1 1,4-4-1,1 3 1,2-2 65,3 1 0,1-1 1,3-4-1,-2 0-72,-1 0 0,0 0 0,3 2 0,-2 1-72,-1 1 1,-5 1 0,4-4 0,-2 2-134,-3 2 1,3 3 0,0-2 0,-1 2-60,1 2 0,3 2 0,-3 1 1,0 1 114,0-1 1,4 0 0,-1-1-1,3-1 50,2-3 0,-6 0 0,1 2 0,2-2 161,1-2 1,-3-2 0,-1-4 0,3 0 226,1 0 0,-3 0 0,-2 0 0,0 0-190,1 0 0,-4 0 0,5 0 0,2 0-191,0 0 1,-2 4 0,0 1 0,0-1 14,-2 2 0,5-4 0,-4 4 0,1-2-223,0 0 1,-1 5-1,6-3 1,-1 0 229,0 0 0,1 0 1,-1-3-1,0 1 67,1-1 1,1-1 0,1-2 0,2 1 58,-2 4 0,-1-4 1,-2 4-1,1-4 88,-1-1 1,0 0 0,1 0 0,-1 0-161,0 0 0,2 0 0,0 0 0,0 0-15,-3 0 1,-2 0 0,3 0 0,1 0 29,-1 0 1,0-1 0,1-2 0,-1-2-37,0 2 0,1 0 0,-1 0 1,0-1-66,1 1 0,-4 2 1,0-1-1,4-1-112,1-1 1,-7-1 0,7 5-1,0 0-318,0 0 0,-8 2 0,7 1 0,-2 3-133,-1 1 1,3 2 0,-1 6-1,0 1-440,1 2 1,5 4-1,5-1 1,5 1 1052,7 2 0,2 10 0,2-6 0</inkml:trace>
  <inkml:trace contextRef="#ctx0" brushRef="#br0">2599 14393 8535,'-4'-22'229,"-1"0"1,3 7 347,6 15 1,2 12 0,6 10 0,0 3-618,2 2 0,3 6 0,-2 2 1,1 4 64,2 1 1,-1 0-1,-3 0 1,-1-2 283,0-2 0,-1 1 1,-1-6-1,-4-3-102,-1-4 1,0-5-1,-3-6 818,1 0-843,1-5 0,-11-10 1,-3-11-1,-3-8-448,-1-4 0,-1-12 0,0-4 0,-3-5 120,-1-5 1,-1 1-1,3 0 1,0 2 187,4 2 1,0-2 0,7 5 0,3 4 463,0 7 0,2 5 0,0 5 0,2 4-330,2 3 0,8 3 1,6 2-1,-1 1-309,3-1 1,-4 2 0,6 1 0,0 1-2,-1 3 0,4 0 0,-4 0 0,0-1 33,-3 1 1,1 3 0,-1 4-68,-2 5 0,-3 7 0,-4 3 0,-3 1 74,0-1 0,-5 5 0,2-2 0,-6 3-128,-6 2 1,-2-5 0,-3-1 0,1-2 232,0-3 1,-1-1 0,1-2 279,0 1 181,5-7 0,4-1 1,10-6-1,6 0-197,4 0 1,3 0-1,-3 0 1,4 0-281,0 0 1,-3 0-1,2 0-29,0 0 0,-4 0 0,1 1 1,-5 4-22,-7 4 1,-4 3 0,-4 2 0,-7 4-114,-5 4 1,-5 2 0,-5 0 0,0-2-66,4 2 1,-3-1 0,4 1-1,1-3-314,2-2 1,3 3-1,2-5 1,1-4-809,3-3 1,3-5 264,6 4 1,7-8 1089,7-1 0,11-18 0,9-10 0</inkml:trace>
  <inkml:trace contextRef="#ctx0" brushRef="#br0">3559 13994 8660,'-9'-48'0,"2"7"77,1 8 3,1 14 0,5 20 0,-1 13 0,-2 6-253,-1 6 1,-1 2-1,5 1 1,0 2 118,0-1 0,0 4 0,2 2 0,1 2 335,1 2 1,5-1-1,-3-1 1,1 1 398,4 2 0,-1-2 0,0-5 0,-1-3-333,2-6 1,-4 0 0,2-7-25,1-2 0,-4-8 1,-1-8-337,-4-8 1,-7-10-1,-3-5 1,-3-5-92,-1-4 0,-5-9 0,-1 1 0,0-1 145,0-1 1,1-2 0,5-2 0,-1 1 231,1 4 1,5-1-1,4 11 1,3 2 11,1 1 0,0 7 1,1 3-1,3 5-246,5 4 1,3 3 0,2 6 0,0 0-146,4 0 0,1 6 1,5 3-1,-3 3-77,-2 1 0,3 0 0,-4 1 0,-2-3-122,-1-2 1,-3 3 0,-2-3-1,-2 3 97,-2 1 1,-2 1 168,-4-1 1,-1 0 1,-4 0 0,-2-5 0,-7-4 308,1-2 1,4 2 0,0 1 127,-1-2 1,4 0 0,0 0-143,0 1 0,5 6 0,-4-1-116,4 3 1,2 6-1,2 0 1,3-2-134,2-1 0,-5 0 1,2 1-1,0 2-326,-1-2 0,1 3 0,-5-1 0,0-2-47,0-1 1,-2 0 0,-2 1-1,-4 2-70,1-2 0,-9-2 1,2-4-1,0-1-124,-1 1 0,3-2 0,2 0-2257,1 3 2816,6-5 0,-9 0 0,4-6 0</inkml:trace>
  <inkml:trace contextRef="#ctx0" brushRef="#br0">3892 13834 8559,'3'-69'0,"5"3"1423,5 4 0,8 17 0,-3 24 0,-2 11-385,-1 10 0,2 19 0,1 18 0,-1 17-998,-3 15 0,-9-27 1,-1 2-1,0 8 0,0 1 1,-2 2-1,0 0-1195,-2 0 1,-1 1 0,-1 5-1,-1-1 1,-2-5 0,0-2 0,1-1-1,0-1 879,2-4 1,-2-1 0,-1-1 0,0-1 0,-2 30 0</inkml:trace>
  <inkml:trace contextRef="#ctx0" brushRef="#br0">5199 16312 8183,'-2'-17'134,"-2"-1"0,1-4 1,-5 4 369,3 2 0,-1 7-249,1 4 1,2 16 0,-4 8 0,-1 9-35,1 8 1,4 8 0,-3 6 0,2 7 134,-1 5 0,1 3 1,4 3-1,-2 2-198,-2 1 0,3-32 0,0 0 0,-1 0 0,-2 1-1198,2 1 1,-1 1 1143,-1 0 1,0 0 0,-3 31 0,2-5-1,4-6 6,1-3 0,0-3 0,0-5 0,0-5-342,0-5 1,0 5 0,0-9-1,0 0-291,0 2 0,0-7 0,0-1 0,0-4-230,0-5 0,0 2 0,0-6 0,1-4-1516,4-3 2269,2-5 0,6-6 0,1 0 0</inkml:trace>
  <inkml:trace contextRef="#ctx0" brushRef="#br0">5065 17525 8656,'-13'-12'1827,"0"3"-1612,5 4 0,4 6 1,7 3-1,4 4 1,4 1 179,3 0 1,9-2-1,-1 3 1,3-2-90,2-2 1,4 3 0,1-5 0,3 1-102,2 0 1,6-3 0,2 4 0,1-2-102,0 1 0,5 1 1,-4-3-1,2 3-210,0 1 0,0-3 1,4 5-1,0 0 25,1-1 1,-1 3 0,-1-2 0,-2 3 73,-1 1 0,0-1 0,4-1 0,1-2 44,-1 1 0,-4-3 0,0 1 1,2-2 258,6-3 1,-1 0 0,6 0 0,2 1-227,1-1 0,3-2 0,2-1 0,1-1-86,-1-3 1,2 1 0,1-6 0,1 0 48,-36 5 1,1 0 0,35-6-1,0 4 1,-2 0-107,-2 0 1,1 2 0,-1 4 0,-1 0-99,5 0 0,-4 0 0,0 0 0,-4 1 134,2 4 0,6-4 0,-1 4 0,0-4 54,-1-1 0,-33 0 1,-1-1-1,0-1 0,0 1 1,0-2-1,1 0-64,-1-1 1,-1 0 0,2 1 0,-1-1 0,36-6 0,0 1 99,-1-2 0,-33 6 0,0-2 1,30-6-1,2 1-24,-1 3 0,-33 4 0,0 0 1,36-1-1,-3 0-19,0 0 1,3 2 0,-1 4 0,-2 0-19,-3 0 1,5 4 0,-8 2 0,1 2 0,4 2 1,4-3 0,-3 1 0,0-1-10,2 1 1,-5-5 0,4 1-1,0-3-15,-1-1 0,3 0 0,-5 0 0,-1 0 177,2 0 1,-2 0-1,-3 0 1,-1 0 4,0 0 1,7 0-1,-6 0 1,0 2-100,0 2 1,3-2-1,-7 2 1,0-2 9,-3-2 0,-5 0 1,-3 0-1,-2 0-4,-2 0 1,-8 0-1,-7-2 1,-3-1 15,-1-1 0,-6-6 1,-3 1-1,-4-3-13,0-1 1,-5-7 0,-2-2 0,0-3-125,1-2 0,-1 1 0,4-3 0,-2 1-98,1 2 0,-3-4 1,1 8-1,-1-2 121,1 2 0,-6-2 1,4 5-1,-1 0 28,-1-1 0,1-3 0,-5 1 0,1-4 87,4 0 0,-4-7 0,4-1 0,-4-1-68,-1-1 1,0 0-1,0-4 1,0 1 4,0-1 0,0 5 1,0 3-1,0 2-131,0 4 0,0-3 0,0 12-602,0 0 1,2 4-1473,2 4 1296,-3 3 1,5 8-1,-6 2-241,0 5 1,0 3 1137,0 1 0,0 7 0,0 0 0</inkml:trace>
  <inkml:trace contextRef="#ctx0" brushRef="#br0">2919 17112 8115,'-6'-6'-87,"6"6"108,8 8 0,5 9 1,3 6-1,4 2 282,0 1 1,-2 3 0,3 0 0,0 2 14,-1-1 0,-3-2 1,0-1-1,-2-1-95,-1 1 0,-1 0 0,-1-2 0,-2-3-114,-1-4 0,-2 1 0,4-1 145,-2-2-487,-6-7 0,1-5 0,-7-8 1,-3-6 99,-1-7 0,-7-3 0,-3-9 0,-1-2 95,-1-4 0,2-5 0,-3-3 0,0-2 57,4 2 0,1 6 0,3 5 1,2 2 508,1 5 0,6 7 1,-1 1 74,2 2 1,4 7-685,2 4 1,4 2 0,5 4 0,-1 2-51,-3 5 0,3-1 0,-4 1 0,3 2 20,-2 6 0,1-3 0,-6 6 0,-1-3-24,-1 1 0,-2 4 1,0-4-1,0-1-32,0-3 0,0 0 0,-2-1 68,-2 0 0,1-1 21,-6-3 248,6-3 1,-1-8 0,10 0 0,6-4 189,4-2 1,3 5 0,-3-3 0,2 2-150,-2-1 1,4 1 0,-3 4-1,-2 1-58,-4 4 1,-1 2 0,-6 7-1,-1-1-185,-1 0 0,-2 5 0,-2 1 0,-2 1-55,-5-1 0,-7 3 0,-3-3 0,-1 1-112,1-1 0,-3-1 1,4-5-1,0 0-302,-1 1 0,4-1 0,-4-1 0,1-2-169,0-1 1,2-5-1,6 4-1012,1-2 1682,0 4 0,2-8 0,1 3 0</inkml:trace>
  <inkml:trace contextRef="#ctx0" brushRef="#br0">3426 17299 8462,'7'-23'0,"-2"3"0,-4 0 1467,-1 4-1215,0 1 0,6 8 0,3 3-383,3 2 0,-3 8 1,-2 3-1,1 1 237,-1-1 1,-3 6-1,4-3 1,-2 1 165,-3 3 0,3 1 0,-2-4 1,-1 0-21,-2 1 0,4 3 0,-1 1 1,-1-2-202,-1-1 0,-1 2 0,2-3 115,2-2-447,-1-1 1,-4-5 0,0-6 0,0-9 180,0-8 0,0 1 1,0-6-1,0 0 206,0 1 0,0-4 0,-1 4 0,-2-1 245,-2 0 1,1 5 0,4 0 0,0 2 387,0 1 0,0 5-659,0 1 1,0 3 146,0-4 1,1 6-830,4-1 1,-2 8 124,6 5 1,-1 3 259,6 1 0,-5-1 1,-2-1 22,-1-3 1,-2-3 122,-4 4 27,0-6 1,0 4 0,0-2-288,0 3 0,0 0 0,0 1-24,0 1 0,0 2 1,0 1-170,0 1 0,0-1 0,0 0 0,0 1-419,0-1 943,0 0 0,6-5 0,2-2 0</inkml:trace>
  <inkml:trace contextRef="#ctx0" brushRef="#br0">3972 17165 8152,'0'-41'0,"2"4"0,2 10 1355,5 9 0,3 4 0,3 9 0,1 2-1880,2 2 1,4 1 0,-3 0-1019,2 0 1312,-5 6 0,2-3 1,-7 6-1,-4 1 300,-1 2 1,-2 1 0,-5 2-1,-2 1 78,-2 2 0,-9 4 0,0-3 0,-2 2 139,-3 3 0,4 1 1,-1 2-1,4-2 37,3-3 1,6 2-1,-1-6 1,2-2-76,2-1 1,7-2 0,5-1-1,6-3-88,3-5 1,1-2-1,6-2 1,2 0-484,1 0 1,4 0 0,-1 0-1,2 0 323,1 0 0,5-6 0,-8-2 0</inkml:trace>
  <inkml:trace contextRef="#ctx0" brushRef="#br0">12770 12314 7808,'-1'-13'0,"-2"0"396,-2-1 1,-3 5-1,3 1-268,2-3 1,2 4-108,1-2 0,4 7 1,2 2-1,0 8 128,0 4 1,3 1 0,-5 0 0,1 1 177,1-1 0,-5 5 0,3 1 1,-2 2 48,-2 2 1,0 3-1,0 0 1,0 1-141,0 0 1,0 4 0,0 0-1,0 0-112,0 1 1,0 1 0,0 4 0,0-1 38,0 1 1,0 0-1,0 1 1,1-1-41,4 0 0,-4 9 0,4-4 0,-4 3 37,-1 6 0,0 5 0,0 2 0,0 0 42,0 1 1,5-4 0,-1 2 0,-1-3-97,-1-6 0,-2 3 0,-2-5 0,-1 0-191,-1 0 0,-1 1 0,4-4 0,-2-2 108,-2 2 0,1-4 0,4-4 0,0 1 145,0-2 0,0 3 0,0-4 1,0-1 34,0 1 0,1 2 0,2-2 0,3 1-121,2 3 0,-4 0 1,4 0-1,-1-2-147,0 2 1,-4 2 0,2 1-1,-2 0 27,1 0 1,-2 3 0,2-2 0,-2-2-94,-2-1 1,0 1-1,0-1 1,0-1 136,0-1 1,0-7-1,0 4 1,0-3-8,0-4 0,0 7 0,0-8 0,0 0 18,0 0 0,6 4 1,2-7-1,3 1-336,-2 0 0,1 0 1,-4-3-1,0-1-395,0 0 1,-2 3 0,-4-2 0,0-1 319,0 0 1,-1 3 0,-2-2 0,-3-1 173,-2 0 1,4 5 0,-3-4 0,1 1 78,3-3 1,-3-3-1,1-2 1,2 0-410,2 1 0,7-2 0,3-4 550,3-3 0,7-10 0,2-2 0</inkml:trace>
  <inkml:trace contextRef="#ctx0" brushRef="#br0">12864 15619 9034,'-21'17'0,"-1"5"1601,1 9 0,6 16 0,20 7 0,2-1-2605,0-3 1,10-10-1,-4-10 1,3-6 288,4-7 0,-4-8 1,6-4-1,2-4 412,1-1 0,6-13 0,2-9 0,1-12 140,3-9 0,-13 15 0,1-2 163,1-3 0,1-1 0,4-6 0,0-1 0,-1 0 0,1 0 0</inkml:trace>
  <inkml:trace contextRef="#ctx0" brushRef="#br0">6252 12674 8238,'0'-13'-200,"0"-1"1,1 3-1203,4 2 967,-4 3 1602,5 6-341,-6-6 1830,0 4-1442,0-9 0,0 3-692,0-5 1,0 4 360,0 0-632,0 6 0,-4-4 9,-1 2 0,-5 4 96,1-4 1,3 2 0,0 0 292,0-1 1,-1 0-240,-6 4 0,4 0-551,0 0 1,0 0 266,-4 0 1,-1 1 0,1 2 44,0 1 1,4 2-1,0-3 122,-2 2 1,0 4 104,-3-5 0,1 5-164,0-5 1,4 1 0,1-4-210,2 4 1,-4-2-51,1 6 1,-1-5-1,-1 3 77,2-1 0,5 3 0,-3-3 0,-1 0 70,1 0 1,4 0 0,-3-2 15,0 5 0,5-1 0,-5-1 1,0-1 1,4 0 0,-4-2 63,0 5 1,3 3-212,-6 1 1,5 1 0,-3-1 19,1 0 0,-3 1 0,4-1 245,2 0 1,-3 1-104,2-1 1,-5 0-1,3-1 32,-1-3 0,4-1 0,-3-6 40,0 3 1,5 5 0,-5-2-251,0-1 0,4 5 1,-2-3-54,2 3 0,2-3 0,0-1 0,0 3 17,0 1 0,0-3 0,0-1 145,0 3 1,0 1 382,0 1 1,0 0-24,0 1 1,0-1-284,0 0 1,2-1-1,1-2 1,1-1-140,-1 2 1,3-4-1,-1 2 1,-1 1-165,2 2 0,-3 0 1,4-2-1,1-1 187,-1 2 1,-3 1 0,4 1 191,-2 0 0,3-4 0,-3 0-175,1 1 1,-3-4 0,4 0 0,-1-1-64,1-1 0,-4 2 0,5-2 0,-2-1 0,4 5 0,-4-1 0,-1 1 0,5-5 0,-4 2 0,2 0 0,0-1 0,-5 5 0,5-4 0,1-2 0,2-2 0,2 4 0,-1-1 0,0-1 0,1-2 0,-1-1 0,0 0 0,1 0 0,-1 0 0,0 0 0,1 0 0,-1 0 0,0-1 0,1-2 0,-1-1 0,5-1 0,-1 4 0,0-2 0,-2-2 0,2 1 0,1 4 0,-2 0 0,-1 0 0,-2-5 0,1 1 0,-1 1 0,0 1 0,1 1 0,-1-2 0,0-3 0,1-1 0,4 2 0,-1-2 0,0-1 0,-3 1 0,4-2 0,0-3 0,-2 2 0,-1 1 0,0 2 0,1-4 0,2 2 0,-2-1 0,-1 3 0,-2-2 0,1-2 0,-1 1 0,0 1 0,-1 3 0,-3 0 0,2 3 0,-6-4 0,1 0 0,0-1 0,3 4 0,-3-5 0,1-2 0,-2 4 0,2-2 0,1 0 0,-1 2 0,-2-5 0,3 3 0,1-3 0,-1-1 0,4 0 0,-3-1 0,1 1 0,-1 0 0,3-1 0,-5 1 0,0 0 0,-1-1 0,-6 1 0,2 1 0,2 3 0,-2-3 0,2 4 0,-2-4 0,-2-2 0,0 1 0,0 0 0,0-1 0,0 1 0,0 0 0,0-1 0,-2 1 0,-2 0 0,2-1 0,-2 1 0,2 0 0,2-1 0,-4 6 0,-1-1 0,1-2 0,-2-1 0,5-1 0,-5 0 0,0-1 0,-2 3 0,-3 0 0,0 4 0,2 1 0,5-3 0,-5 3 0,-1-1 0,-1 2 0,1-2 0,1 1 0,0-3 0,-4 5 0,-1-5 0,1 4 0,0-4 0,-1 5 0,1 1 0,4-3 0,0 2 0,-1 1 0,-2 1 0,3 1 0,0-2 0,-1-2 0,-2 2 0,-1 2 0,-1 1 0,1 0 0,0-2 0,-1-1 0,1-1 0,0 0 0,-1 4 0,1 0 0,-5-5 0,1 1 0,0 1 0,1 1 0,0 2 0,-2 0-37,2 0 0,-4 0 0,1 0 0,0 0-797,0 0 1,-4 0 0,6 0 0,0 0 258,3 0 0,0 6 1,1 2-1,1 0-1435,3 1 1,-1 2-1,5 6 2010,2 6 0,2 2 0,1 2 0</inkml:trace>
  <inkml:trace contextRef="#ctx0" brushRef="#br0">7691 13434 8148,'0'-14'-571,"0"1"0,0 7-71,0 6 953,0 6 1,-1 2 322,-3-4 652,2-3 1,-2-2-123,8-3 1,3-4-737,7-5 1,-7 4 0,-1 2-162,0 1-41,-4-5 1,3 8-94,-5-6 0,-5 6 1032,-4-1-669,3-3 0,-2 1-336,4-3-261,2 3 1,-5 6 0,3 1-7,-5 4 1,1 1 0,-1 4 0,1-1 83,0 1 0,-4 1 0,3-1 289,-2-1 1,-1 0 0,1 3 354,2-3 0,5 1-363,-5-6 1,5 5-1,-4-3-286,2 2 1,0-4 0,2 5-51,-5 1 1,3-2 0,0-1 0,0 0 75,-3 1 1,2-4 0,-2 5 88,-1 2 1,2-4-1,-1 2 156,-1 1 1,3 2-1,-1 1 192,2 1 0,0 1-484,2 2 1,2 3 0,-2 3-16,3-1 0,1-5 0,0 0 0,0-2 53,0-1 0,0 0 1,0 3-1,0 0 176,0 0 0,0-1 1,0 0-1,0 2 6,0-2 0,1-1 0,2-1 0,1-1 81,-1 0 0,-1 1 1,-1-1-1,2 0-114,2 1 0,1-1 1,-3 0-1,1 1-99,-1-1 1,3 0 0,0 0-1,1 1-14,4-1 1,1-1-1,1-2 1,0-1-13,1 2 1,-1-1 0,2-1 0,1-3 261,2 0 0,1-5 0,-3 4 0,4-4 18,0-1 1,-2 0 0,3 0-1,0 0-205,-1 0 0,-2 0 1,3 0-1,0 0-84,-1 0 1,-3 0-1,2 0 1,0-1-23,3-4 0,3 4 0,1-5 0,-3 1-63,0 1 1,-3-6 0,4 2 0,-2-1 188,2 0 1,-3 0 0,-1-4 0,0 1 195,-4 3 1,-1-2 0,-2 2 0,0-3-141,1-1 0,-1-1 1,0 1-1,1 0-94,-1-1 0,-4-4-1,0 1 1,1-1-99,2-1 0,0 4 0,-2-4 1,-1 1-63,1 0 0,-2-1 0,-1 2 0,1 0 97,-1 0 0,-4 3 1,2 0-1,-3 1 99,3 0 1,-4-5 0,4 0 0,-4 2-38,-1 1 0,0 2 0,0-2 0,0-1-28,0-2 1,0 0 0,0 3 0,0-1-162,0-2 0,-1 0 0,-2 4 0,-3-3-182,-1 0 1,-1-1 0,-2 4-1,1 0 243,-1-4 0,-2 3 1,-2-3-1,1 3-45,0 2 0,-2 4 1,-1 0-1,-2 1-50,2 0 0,-4-2 1,1 5-1,0 2-205,-1 2 0,-3-4 0,2 1 0,-1 1-161,0 2 1,4 1 0,-3 0 0,0 0 54,1 0 0,3 0 0,0 0 0,2 0-548,1 0 0,1 0 1,0 0-4221,-1 0 5234,1 5 0,-6 3 0,-2 5 0</inkml:trace>
  <inkml:trace contextRef="#ctx0" brushRef="#br0">20942 9449 8043,'0'-13'-17,"0"-1"0,0 5 1,0 1-206,0-3 0,4 4-76,1-2 0,-1 4 100,-4-3 429,0 5 0,-1-3 1323,-4 6 673,4 0-999,-5 0-3,6-6-785,0 4 0,1-4 1,2 8-60,2 2 1,-1 4 0,-4 5-34,0 0 1,0 5 0,0 0 0,0 0-85,0 1 1,0-4-1,0 2 1,0-2 50,0-1 0,0-1 0,0 0 0,0 1-23,0-1 1,0 0 0,0 1-1,0-1 20,0 0 0,0 1 0,0-1-87,0 0 0,0 1 1,0 0 111,0 4-208,0-3 0,0 4 1,0-6-1,-1 1 45,-4-1 0,4 5 1,-4 0-1,4-2 33,1-1 1,-5-2 0,1 0 57,1 1 0,1-1 64,2 0 1,0 1-457,0-1 1,0-4 0,0 0-84,0 1 1,0 2 0,0 1-1,0 1 75,0-1 0,-4 5 0,-1 1 1,2 0 77,2 1 1,1-3 0,0-3 0,0-1 100,0 0 1,0 1-89,0-1 1,0-4-974,0 0-2329,0-6 679,0 3 1312,0-18 0,1 3 1,4-9 1354,4 3 0,3 2 0,1 0 0</inkml:trace>
  <inkml:trace contextRef="#ctx0" brushRef="#br0">20755 9955 7893,'-7'0'682,"-1"0"-35,4 0 0,1 0 1494,-6 0-1130,6 0 0,-4 0-126,2 0 1,4 6-537,-4 3 1,8 3-1,3 1-116,2 1 1,-4-1 0,5 0 0,0 1 163,-2-1 1,5 0 0,-5 1-1,2-1-64,0 0 1,-1 5-1,2 0 1,-3-2-173,-1-1 0,5 3 1,-4-1-1,2-2 64,0-4 1,-2 1 101,2-4-547,3 4 0,-6-6 456,3-6 0,1-6 0,-4-9 1,0-1 299,0-2 1,4-4-1,-1 3 1,3 0-164,1-1 1,1-2 0,-1 3 0,2 0-251,3-1 1,-2-2 0,5 4 0,-1 2-507,1 1 0,-3 2 0,3 0 0,-2 1-1305,-3 3 0,-1-1 0,-2 4-134,1-2 0,-7 7 1,-3 2-1907,-2 11 3728,-8 7 0,-1 14 0,-7 1 0</inkml:trace>
  <inkml:trace contextRef="#ctx0" brushRef="#br0">21408 9622 8131,'0'-13'165,"0"0"0,0 4 751,0 0-481,0 0 591,0 1 899,0 3-1374,0 16 0,0-2 0,0 9-77,0-3 1,0-2 0,0 1-196,0-1 0,0 0 1,0 1-140,0-1 0,0 0 1,0 1-363,0-1 0,-1-4 117,-4 0 0,2-6-27,-6 1 1,5-4-1,-3-4 210,1-5 0,1-3 0,5-3 0,0-1 49,0-2 0,0 0 1,0 3-1,0-1-99,0-2 0,0 1 1,0 3-1,0 1 91,0 0 1,0-1 0,0 1 128,0 0 1,2 4-1,1 0-191,1-2 1,6 4-337,-1-2 1,3 6-270,2-1 1,-1 2 45,0 2 0,-1 2 0,-2 1-294,-1 1 0,-6 7 1,2-3-497,-4 4 1,-1 2 0,0-1 1291,0 0 0,0 1 0,0-1 0</inkml:trace>
  <inkml:trace contextRef="#ctx0" brushRef="#br0">21901 9116 7958,'-13'-8'1,"6"2"0,-1 6 0,5-1 0,-3-2 624,-1-1 1,3-1-196,-5 5 1,4 0 0,-2 2 0,-1 1 288,1 1 1,-2 2-283,-4-2 0,-1 2 1,1 5-322,0-2 0,4-5 0,2 5 0,-1 0-171,1-2 1,4 5-1,-3-5 1,1 2 21,1 0 1,-5 0 0,3 4-1,0 1 144,0-1 0,-3 0 1,3 1 96,-1-1 0,4 0 0,-1 1 312,2-1 1,2-4 0,0 0-300,0 1 1,2 1-1,1-1 1,3-3-67,1-1 1,-3 5-1,5-3 1,0 4-82,-1 2 1,2-1 0,-6 0-1,1 1-17,1-1 0,-5 0 0,5 1 1,-1-1 38,-1 0 0,0 1 0,-2-1 0,1 0-389,1 1 1,1-1-1,-5 0-632,0 1 1,4-1 212,1 0 0,-7 1 0,-5-1-21,-1 0 0,-2-4 0,4-2-1980,-1-1 1945,-2-1 0,1-7 0,4-2 768,2-5 0,-3-3 0,-3-1 0</inkml:trace>
  <inkml:trace contextRef="#ctx0" brushRef="#br0">21688 9622 7984,'-6'-13'539,"5"0"-748,-4-1 0,4 5-323,1 0 1152,0 6-3,0-2 0,1 3 36,4-2 1,1 1 0,4-5-1,-1 1 36,1-1 1,2 4 0,1-3 0,1-1-1097,-1 1 0,0 4 1,1-2-1081,-1 4 0,0 1 1487,1 0 0,-7 0 0,-1 0 0</inkml:trace>
  <inkml:trace contextRef="#ctx0" brushRef="#br0">9251 12701 8113,'-6'-14'0,"-1"1"0</inkml:trace>
  <inkml:trace contextRef="#ctx0" brushRef="#br0">9224 12714 7503,'2'-13'496,"2"-1"1,-2 1 592,2 0 1,-2-1-711,-2 1 1,-2 1-97,-2 3 1,-4-1 91,-5 6 1,4-1 570,0 5-533,6 0 1,-4 0-79,3 0 0,1 0-147,-6 0 0,4 0 0,-4 0-207,-1 0 0,-2 0 0,-1 0-60,-1 0 1,6 0 0,0 2 0,1 1 331,-1 1 1,5 2 0,-2-3-10,-1 1 0,4 2 0,-4-3 36,0 2 1,5 5-304,-4-1 0,-1-2 87,2 2 1,-6 0-31,1 4 1,-3 1-24,-1-1 0,1 0 0,3 1 109,4-1 1,-1-4-1,2 0 281,1 1 1,-3 2-258,2 1 1,-1 1 0,4-2 225,-4-4 1,4 4-344,-4-3 1,4 3 0,1 1-92,0 1 1,0-1-1,0 0 1,0 1 91,0-1 1,0 0 0,0 1 0,0-1 61,0 0 0,0-4 0,0 0 243,0 1 0,0 2 72,0 2 0,0-1-165,0 0 0,1 1 0,2-1-214,2 0 0,4-4 0,-3 0 1,1 0 61,3-2 0,-2 5 0,1-4 0,0 0-10,-2 1 0,5-1 0,-5 2 0,2-2 91,0-3 1,-5 4 0,5-3 88,2 2 1,1-4 0,1 3-136,0-1 0,-4-1 1,0-5-1,1 1 110,2 4 0,3-4-201,3 4 1,-3-4-1,4-1 1,-1 0-31,-1 0 1,1 0-1,-5 0 1,1 0 75,-1 0 0,0 0 0,2 0 0,2 0 24,0 0 1,1 0 0,-5 0 0,1 0-12,-1 0 1,0-1-1,1-2 1,-1-2 28,0 2 1,-4-3-1,0 0 1,2 1-48,0-1 0,1 0 0,-1 3 0,-2-3-60,1-2 0,0 4 0,1-3 0,-3-1-99,3 1 1,1 2 0,0-4-1,-2 1 37,-1 0 0,0-4 0,4 3 81,0-2 1,-1-3 0,-1 2 0,-3 2 65,3 1 0,-4 5 0,1-5 0,-1 0-17,0 2 1,-4-5 0,3 4 0,-1-1-39,-1 1 0,5-1 0,-3-5-39,1 1 1,-4 0 0,3-1-16,0 1 1,-4 0 0,4-1-30,0 1 1,-5 0 0,4-1 180,-4 1 1,-1 0 0,0-1-18,0 1 1,0 0-1,0-1-248,0 1 1,0 0 37,0-1 1,0 1-1,-1 1-119,-4 3 1,4 2-1,-5 4-70,0-1 1,3-7 288,-6 2 1,1 2-1,-2-2 171,1-1 0,5-1 0,-4 1 1,1 1-33,0-1 1,2-1 0,-4 1-1,0 1-252,2-1 1,-5 2-1,3 1 1,-3 1-207,-1 3 1,0 2 0,-2 1 0,-1 0-61,-2 0 0,-4 0 0,4 0 0,0 0 93,-1 0 1,4 0 0,-3 0-1,3 0 273,2 0 0,0 0 0,-1 0 0,1 0 202,0 0 1,-1 0-1,1 0 1,0-2-544,-1-2 0,1 2 1,0-2-1,-1 2-862,1 2 1,-5 0 0,1 0-1,0 0-1110,2 0 0,4 11 2312,2 2 0,-9 21 0,3 1 0</inkml:trace>
  <inkml:trace contextRef="#ctx0" brushRef="#br0">6052 13967 8411,'-5'-9'-1155,"1"0"275,-6 6 2638,8-3-350,-4 6-763,6 0 529,0 0-347,0 6-395,0-4 1,0 5-1,0-3 1,2-1-233,2 6 0,-1-6 0,5 3 0,-1-1 215,0-1 1,2 2 0,5-3-84,-1 1 1,5 2 0,1-3-1,0 2-114,0-2 0,4 0 1,-4 0-1,2 1 39,2-1 0,3-1 0,0-2 0,-1 0-193,-2 0 0,2 0 0,-5 0 0,3 0 28,-1 0 0,-6 0 0,3 0 1,-1 0 63,0 0 1,1 0 0,-2 0 0,0-2-20,0-2 0,-1 2 0,0-2 0,2 2-33,-2 2 1,-1-6-1,-2-1 1,1-2 32,-1 0 0,0 5 0,1-4 0,-1 1 171,0-1 0,1 0 0,-1-4-138,0 3 0,-4-3-84,0 3 1,0-3 0,3-1-37,-3 0 1,-2 1 0,-4 0-1,3 2-173,1-1 1,-4-8 0,3 6 0,-1-2 71,-1 0 1,2-3-1,-3-1 1,2 0 129,-2-1 1,-2-2 0,-1 3 0,0 0-11,0-1 1,0 1 0,0 3 0,-1-2-68,-4 2 0,4 1 0,-5 2 0,0-1-52,-3 1 1,1 0-1,0-1 1,-3 1-204,-1 0 0,-1-1 1,0 1 112,-1 0 1,1 4 0,0 2 0,-1-1 49,1 1 0,4 2 0,0-2 0,-1-1 34,-2 1 0,-1 4 0,-1-3 0,1 2 20,0-1 0,4 1 0,0 4 1,-1 0-82,-2 0 0,-2 0 1,1 0-1,0 0-96,-1 0 0,1 0 0,-2 1 1,-1 2 141,-2 2 1,0 4 0,5-5 0,0-1 89,-1-2 0,1 4 0,0-1 0,-1-1 45,1-1 0,0-1 1,-1 2-1,1 2 85,0-2 1,-1 0 0,1 0-181,0 1 0,0 2 1,-1-3-1,1 3-100,0 1 1,-1 1 0,1 2 0,0-1-50,-1 1 1,1 2 0,0 1-1,-1 1 103,1-1 0,0 0 0,-1 1 91,1-1 1,1 0 0,2 1 0,2-1 144,2 0 1,2 1 0,4-1-1,-2 0-84,-2 1 1,2 3 0,-2 3 0,3-1-27,1 0 1,0 0 0,1-1 0,3 3-26,5 0 1,3 2-1,3-5 1,1-2-204,2-1 0,6-3 0,-2-3 1,3-3 23,2 0 0,4-5 0,2 4 0,-1-4-277,1-1 1,-2 0-1,-6 0 1,-1 0-122,-2 0 0,-1 0 0,1 0 0,-4 0-128,-4 0 0,1 5 1,2 1-1,0 1-587,0 3 1,-3 2 0,0 3 1267,-1 3 0,6 3 0,2 5 0</inkml:trace>
  <inkml:trace contextRef="#ctx0" brushRef="#br0">20542 9262 10706,'-2'-7'1396,"-2"3"-1407,2 2 0,-4 1-227,6-4 278,0 4 258,0-5 1,-4 7 0,-2 2-66,-1 2 0,4 1 0,-3-4-265,0 3 0,4 1 0,-4-3 35,1 1 1,-1 7 0,-5-2-30,2 2 0,5-2 0,-4 0 0,1 0 101,0-2 0,-1 5 0,-2-3 0,3 3 42,1 1 0,-3-4 0,3 0 1,-2 3-25,-2 4 1,3-1 0,-2 3-1,0-3-47,1-2 1,-3 2-1,2 1 1,-2 2 87,2-2 1,-2-1-1,2-2 1,-2 1-69,2-1 1,-2-1 0,3-2 0,-1-1 156,0 1 0,2-2 0,-3 1-162,1 1 0,4 2 0,-2 1-10,1 1 1,-3-1 0,3 0 0,0 0-172,0 1 0,0 4 0,3-1 0,-3 0 156,-1-3 1,3 0-1,-5-1 1,0 0 127,1 1 1,-2-1 0,6 0 0,-1 1-53,-1-1 1,3 5 0,-4 0-1,1-2-44,3-1 1,2-2-1,1 0 1,0 1-111,0-1 0,-5 0 0,1 1 0,1-1-48,1 0 1,2 2 109,0 3 0,0-3 0,0 2 0,0-2 36,0-1 0,0-6 0,0 1 0,2 0 113,2-1 0,-1 4 17,6-4 0,0 4 1,4 0-156,1-3 1,-1 3 0,0-3-24,1 3 0,-1-4 1,0 1 58,1 2 1,-1 1 0,0-1 49,1-2 1,-1 2-1,0-5 62,1 1 0,-1-4 0,-1 3 0,-2-2 22,-1 1 1,0-1 0,4-4-240,0 0 1,1 0 0,-1 0 33,0 0 0,1 0 1,-1 0-31,0 0 1,1 0-1,-2 2-250,-3 2 1,2-2 238,-2 2 0,-1 2-165,1-2 1,-6 2-609,1-1 1,-3-2-131,-1 6 1,-1-5-910,-3 5 0,2 0 395,-2 4 1462,2-5 0,14 3 0,3-3 0</inkml:trace>
  <inkml:trace contextRef="#ctx0" brushRef="#br0">20368 10382 8556,'5'-9'80,"-1"0"0,7 6 1232,-2-1-252,-3 2-396,-1 2 0,-5 6-35,0 3 1,-4 3-141,0 1 1,-1-4 407,5 0-549,0-6 1,6 3-78,3-6 1,-2 0-56,2 0 0,-4 0-473,4 0 0,-5 0 104,5 0 235,0 6 1,3-3 197,-3 6 114,-4-6 1,-5 4-208,0-3 1,-1 4-61,-3 5 0,2 0 1,-2 1 10,2-1 1,2 0-1,0 1-159,0-1 1,0-4 0,2-2 125,2-1 1,-2 5-60,2-2 0,-3-2 8,-1 2 0,0-5 0,-1 5-23,-3 2 0,1-4 0,-6 2 0,-2 0 17,-1-2 1,-2 5 0,-3-5 0,0 2 96,0 0 0,-2-4 0,1 2 1,2 0-109,1 1 1,2-5-1,-1 3 1,1-2 31,0 1 1,0-1-3573,-1-4 384,7 0 0,1 6 3119,6 3 0,6 3 0,1 1 0</inkml:trace>
  <inkml:trace contextRef="#ctx0" brushRef="#br0">19035 9636 8409,'-7'0'2118,"1"-6"-964,6 4-881,6-4 1,-4 12 0,3 3 0,0 3-31,-1 1 1,1 1-1,-5-1 1,0 0-21,0 1 1,0-1 0,0 0 0,0 0 42,0 1 0,0-1 201,0 0-425,0-5 1,-5-4-109,1-8 0,-5-4 0,5-5 0,-1 0 22,-1-1 0,3-3 0,-4-1 0,1 2 29,3 1 1,1 2 0,2-1 291,0 1 0,0 0 1,0-1-46,0 1 0,0 0 0,2 1-103,2 3 0,-1-2 0,5 6 0,-1-1-230,1 0 0,-4 0-452,5 1 0,0 4-415,4-4 1,-4 4-713,0 1 1138,-6 0 0,3 6 0,-6 3 0,1 1-310,4-1 1,1 3 0,5-5 851,3 1 0,2 3 0,11-3 0</inkml:trace>
  <inkml:trace contextRef="#ctx0" brushRef="#br0">19529 9396 7500,'-8'6'163,"2"-3"1537,6 5-884,0-5-276,0 3-189,0-6 1,-1 0-307,-4 0 0,-2 0 1,-6 2-1,1 2 89,3 5 0,-1-1 0,4 0 0,0 3 92,0 1 0,-3 1 0,4 0-59,3 1 0,0-1 1,2 0-1,0 1-91,0-1 1,0 0 0,2 1-170,2-1 1,-1-4 0,6-2 0,1-1-87,2-3 0,1-1 1,-1-4-46,-3-2 1,3 1-1,-5-6 139,1-2 1,2 0 0,-5-3 0,-2 1 61,-2 0 0,3-1 1,1 1 131,-2 0 1,0 4 0,0 0 230,1-2 0,1 4-13,-5-2-236,0 6 0,-5 8 1,1 8 35,1 2 0,1 0 1,2-2-1,0 0-75,0 1 1,0-1 0,2 0 0,2 1 228,5-1 1,3 0 0,1-1-399,1-3 1,3-3 0,1-6 0,-2 0-375,-1 0 0,3 0 0,1-2 0,1-2-54,-1-5 1,3 2-1,-3-1 1,2 1 544,3-1 0,1-6 0,2-7 0</inkml:trace>
  <inkml:trace contextRef="#ctx0" brushRef="#br0">9278 14273 8335,'0'-8'-373,"0"-1"0,-6 6 0,-2-3 0</inkml:trace>
  <inkml:trace contextRef="#ctx0" brushRef="#br0">9251 14273 8335,'8'-6'-441,"-4"-2"0,-3 0 1405,-1-1-567,0 6 69,0-3 191,0 6 15,-5 0 0,-3 0 870,-5 0-1189,5 0 0,-3 0-160,2 0 0,1 0-94,-1 0 0,5 0 0,-5 0-211,-1 0 1,2 5 0,-1 1 357,-1 1 1,-2 1-1,0 2 184,3-1 0,-2-6 0,2 3-181,-3 0 0,3-5 0,0 5-130,-1 0 1,-2-3 0,-1 4 0,1 1-176,3-1 0,-3 1 1,3 2-1,-3-1-7,-1 1 0,1 2 0,2 1 1,1 1 159,-2-1 1,4 0 0,-2-1 0,0-1 73,2-3 0,-5 1 0,5 5-38,-1-1 1,-2-4 0,4-2 0,0 1-27,0-1 0,-4 2-158,1 4 0,-2 1 0,2-1 0,4 0-7,-1 1 0,4-1 0,-2 0 195,2 1 1,2 3 0,0 1-62,0-2 1,2-1 0,1-1 195,1-1 0,5-4 1,-3 0-1,1-1-175,4 0 0,-4 4 1,2-3-1,0 2-100,-2 3 1,5-2 0,-3-1 0,1 1-6,-1 3 0,3 1 1,-3-2-1,3-1 48,1 0 0,1-1 1,-1-1-1,0-2 105,1 1 1,-1 0-1,0-1 1,1-3 80,-1 0 0,2-5 0,1 4 0,3-4-63,2-1 1,-3 0 0,4 0 0,0 0-111,-1 0 0,4 0 0,-4 0 1,1-1 20,0-4 1,0 2-1,4-4 1,-3 0-172,0-1 1,-3 5 0,5-3 0,-1 0 142,0-2 0,4 0 0,-7 1 0,-1-1 68,-2 1 1,3 3-1,0-5 1,1 0 1,0 1 0,-6-3 0,4 2 0,-3-3-7,1-2 0,4 1 0,-4 0 0,0-2-90,1-3 0,-4 2 0,4-5 0,-1 0-128,0 1 1,0-1 0,-5-1 0,0 3-137,1-1 0,-3 5 0,0-2 0,-4 2 36,-1 2 1,-1-2-1,-5-2 1,-2 0 81,-2 0 1,-4 3-1,-7 0 1,-1 1 24,-2 0 1,-5-5-1,1 0 1,-4 0 52,0-1 1,-5 0 0,-2-3 0,0 2-115,1 1 1,-4 4 0,5-1 0,2 4-250,0 3 1,0 6 0,1-1 0,4 2-13,3 2 0,-1 2 0,4 2 1,2 5-644,1 3 0,2 6 0,1 3 0,2 2-629,1 5 0,6 2 1696,-2-3 0,4-1 0,1 1 0</inkml:trace>
  <inkml:trace contextRef="#ctx0" brushRef="#br0">10038 14273 8398,'-14'0'-159,"-3"0"1,-1 0 284,1 0 0,3 0 2555,0 0-2116,7 0 0,7-1 1,10-5-1,7-6-88,5-4 0,15-14 0,7-1 0,8-6-191,6-3 0,-26 16 1,1-1-1,4-1 0,0-1 1,1 0-1,0-1-31,0 0 1,1 0-1,1-4 1,1 0 0,-3 5-1,0-1 1,1 0 0,0-1-154,1 0 0,0-2 0,0-2 0,-1 0 0,-1 1 0,1 2 0,-2 0 0,1 0-153,1 2 1,-1 0 0,0 0-1,0 0 1,-1 0 0,0 1-1,-2 2 1,-1 0-1,1 1 1,0 0 0,0-1 0,0 0 0,-3 2 0,1 0 0,-2 1 0,0 0-177,27-18 1,-6 4 0,-8 1-1,-7 5-432,-3 6 1,-7 1 0,-1 3 0,-6 3 17,-6 2 1,-2-2 53,-3 9 0,-4 2 230,-10 1 1,-2 5-1,-7 5 1,3 4-795,2 2 0,-2 3 1274,7-1 1,0 0 0,4 1 0</inkml:trace>
  <inkml:trace contextRef="#ctx0" brushRef="#br0">12504 12381 12549,'0'-13'-1359,"4"4"1,2 1 1851,1 2 1,-4 0 0,3 4 158,0-3 1,-4-1-275,2 2 0,-2 1 0,-4-5 0,-2 2-49,-5 3 0,1-2 0,0 0 0,-3 1 257,-1-2 1,-1 4 0,-2-2-1,-1 2-288,-2 2 0,0 5 0,5 1 1,0 1-144,-1 3 0,1 7 0,0 2 0,1 0 74,3 0 1,3-1 0,6-3-171,0 3 0,2-3 0,3 1 0,7-6-28,5-5 1,6-4-1,0-1 1,2-1-86,1-4 0,-3-2 0,-1-8 0,0-1-144,-1-2 0,-2-6 1,-7 4-1,-2-1 307,-1 3 1,-4-1 0,2 1 957,-1 2-463,-2 7-442,-4 3 1,0 7 0,2 4-317,2 4 1,-2-2 0,4 2-1,0 0-687,2-2 0,0 1 0,1-4 93,1 5 0,2-3 0,1-2-913,1-2 1,3-4 0,3-2 1717,0-5 1,3-9 0,3-2 0</inkml:trace>
  <inkml:trace contextRef="#ctx0" brushRef="#br0">13024 11701 12089,'-14'-19'559,"2"-2"0,3-4 0,5 3 1683,3 4-2408,-5 3 1,4 9 0,-2 8 0,2 8 289,2 7 0,0 11 1,0 0-1,0 4-7,0 5 0,0 6 1,0 2-1,0-2-407,0-2 1,6 2 0,3-1 0,3-4-127,1 1 0,2-8 0,3-3 1,3-7-130,-1-7 0,10-3 0,-3-11 1,1-2 627,0-2 0,-1-15 0,-1-10 0</inkml:trace>
  <inkml:trace contextRef="#ctx0" brushRef="#br0">13224 11381 9103,'0'-34'0,"0"3"0,0 8 953,0 5 1,1 12 0,2 6-324,1 7 0,5 11 0,-3 4 0,0 3-437,0 2 0,4 10 1,-1 3-1,3 2-243,1-1 0,1 3 1,-1 2-1,0 0-34,1 0 0,-1 2 0,0-7 0,1-4-679,-1-3 0,0 0 0,-1-6 1,-1-4-1070,-2-3 0,-1-9 1335,6-8 0,-2-4 1,-3-4-1,-5-5 486,-3-3 0,-1-2 0,-1 1 11,-3 0 0,1 5 0,-6 4 0,0 2 0,-5 2 0</inkml:trace>
  <inkml:trace contextRef="#ctx0" brushRef="#br0">14157 11541 8477,'1'-19'-349,"2"4"1169,2 5-331,-1 7 326,-4-3 0,-4 5-322,-1-4 1,-5-1 0,1-3 164,-3 5 0,-1 2 0,-1 2 0,1 2-355,0 2 1,-5 4 0,0 6 0,3 3-231,5 1 0,0 5 1,4-2-1,0 0-151,0-4 0,3 3 1,7-3-1,5 0-94,3-2 1,3-4-1,1-2 1,3-4-115,2-4 1,-5-1-1,2 0 1,-3-1 118,-2-4 0,-1-2 0,-1-6 1,-4-1 61,-1 1 1,-2-5 0,-4 0 0,-1 2 318,-4 1 1,-1 2-1,-4 1 1,1 2 36,-1 1 1,-2 4 0,-1-2-593,-1 1 1,5 2-818,1 4 0,5 1-117,-2 4 0,11 1 0,6 2 1275,4-3 0,14-4 0,-2-1 0</inkml:trace>
  <inkml:trace contextRef="#ctx0" brushRef="#br0">14463 11341 8477,'-7'-6'1127,"-5"-1"0,10 1 1,-2 6-1,4 8-798,4 3 0,4 7 0,5 1 0,1 1 82,-1-1 0,0 3 0,1-3 0,-1 1-181,0-1 1,1 3 0,-1-4-1,-1-2-202,-3-1 0,1-2 0,-6 1 415,-1-1-673,5-6 1,-11-4 0,1-10-1,-4-8-54,-4-4 0,-2-3 1,-1-6-1,0-4 335,-1-3 0,1-4 1,1-1-1,2 2 448,1 2 1,1 4-1,-1 5 1,4 2 198,-1 3 0,3 4 0,-5 8-212,2 1 1,0 6-566,2-2 1,1 10 0,-4 4-197,1 2 0,0 6 0,3-1 1,-2-1-243,2 1 1,2 0 0,-1-4-1,-1-1-309,-1-2 0,-2-1-929,2 6 0,2-5 758,-2 0 0,4-7 0,4 3 997,5-4 0,9-1 0,3 0 0</inkml:trace>
  <inkml:trace contextRef="#ctx0" brushRef="#br0">14570 11261 8477,'0'-13'908,"6"1"0,3 2 0,3 1-226,1-1 1,0-1-1,1 1 1,-1 3-405,0 1 0,-4 0 0,0 3 0,1-3-547,2-2 1,0 4 0,-2-3-1,-1-1-523,2 1 1,-4 4-2643,2-2 2169,-6 4 0,3-1 1265,-6-2 0,6-9 0,1-8 0</inkml:trace>
  <inkml:trace contextRef="#ctx0" brushRef="#br0">15050 11062 8576,'0'-14'1326,"-2"2"1,-1 2 786,-1 1 0,-2 6-2259,1-1 1,5 2-455,0 2 0,6 0 1,8 0-1,-1 0 166,0 0 0,1 0 0,-1 0 0,-1 2-180,-3 2 1,3-2 216,-3 2 1,-4-4 1825,0-4 0,-5 2 0,-5-2 1951,-3 2-1331,2 2-2078,0 0 0,12 5 0,3-1 0,2 1-476,3 0 0,-1-3 0,2 2 0,1-2-564,2-2 1,0 0-1,-5 0 1,0 0-341,1 0 1,-7-2 1266,-2-2 1,-4 1 55,-1-6 0,-1 5 0,-4-4 1976,-4 2 0,-3 2 145,-1 4-2215,6 0 0,2 0 1,10 0-1,4 0-175,2 0 1,3-2 0,0-1-1,4-2-507,4-3 1,4 2 861,0-7 0,1-3 0,0-11 0</inkml:trace>
  <inkml:trace contextRef="#ctx0" brushRef="#br0">15583 10488 8576,'4'-22'50,"2"0"0,0 0 0,2 1 332,-1 3 0,-3 5 0,4 3 897,-2 1 1,4 1-1063,-1-1 1,-3 9 0,0 9-1,-2 5-128,1 3 0,1 4 0,-3 7 0,1 2-234,-1 1 1,3 5-1,-2-4 1,-1 1-277,-1-1 0,-1 4 0,2-5 0,2-3-135,-2-4 1,-2-5 0,-1-6 411,0 1 1,-1-7 0,-4-2 0,-4-4 151,-2-1 1,-4-1-1,-2-2 1,-2-3 151,-2-2 0,1 5 1,-2-3-1,4 2 854,3-1 0,2 1 0,-1 4-893,1 0 0,6 2 0,2 2 0,5 3-873,5 1 1,6 2 0,9-4 0,2 0-967,6 0 1718,5-2 0,13-4 0,1 0 0</inkml:trace>
  <inkml:trace contextRef="#ctx0" brushRef="#br0">16050 10635 8558,'-26'0'1801,"3"-1"-1010,0-4 1,6 4-1,-6-1 1,0 10-299,-2 9 1,-2 17 0,0 8 0,1 4-1261,-1 4 1,2 2-1,1 1 1,3 1 766,2-1 0,-5 0 0,4 1 0</inkml:trace>
  <inkml:trace contextRef="#ctx0" brushRef="#br0">13530 12687 8136,'0'-13'-22,"0"0"1,0-1-1,-1 3 1,-2 0 806,-2 2 1,-1 6 0,3-3 779,-1 1 0,-6 3-1052,1-2 1,1 2 0,1 4-306,1 2 1,1 5 0,5 7-92,0 2 1,2 0 0,1-5-1,4 0-168,5 1 0,-1-1 1,8-1-1,0-2 10,3-1 1,3-6 0,1 2 0,-3-4-92,0-1 1,-7-4 0,2-2 0,-4-2-338,0-2 0,-2-2 0,-4-1 575,-3-1 0,-4 1 1,-1 0 733,0-1 0,-6 3 0,-2 0-228,-4 2 0,-2 6 1333,1-1-1919,6 2 1,2 2-1,10 0 1,4 0-542,2 0 1,4 0 0,2 0-99,0 0 0,1 0 0,-5 0-164,1 0 1,-1-1-375,0-3 852,1 2 0,-7-5 314,-2 2 1,-5 4-393,-5-4 1,4 2-117,-4-1 0,10 1 0,5-4-268,6 1 0,1 1 0,5 5 0,0-1 761,-1-4 0,10-2 0,-3-6 0</inkml:trace>
  <inkml:trace contextRef="#ctx0" brushRef="#br0">14157 12461 8619,'7'-6'2873,"-1"3"-41,-6-6-2283,0 6 0,7-7 0,5 4 0,5 0-382,-1 0 1,5-3-1,-1 3 1,2-1-113,1-4 1,-7 4 0,2 0-1,-3-1-563,-2 1 1,-6 2-1,-2-3 79,-4-3 0,-1 4 1,-3-1-1,-4 2 298,-6 3 0,-8-2 0,2 0 1,-2 2 622,-3 2 0,3 7 0,1 2 0,0 4-146,4 2 0,7-1 1,5 0-1,2 1-194,2-1 0,2-4 0,4 0 0,6 1-890,4 2 1,12 1-1,-1-1 1,2-3-1394,4-5 0,7-2 2131,9-2 0,3-6 0,1-1 0</inkml:trace>
  <inkml:trace contextRef="#ctx0" brushRef="#br0">15210 11981 8352,'4'-13'0,"2"1"294,1 3 1,-4-3-1,2 3 343,-4-3 1,-1-1 0,0 0 316,0 0 0,-1-1-607,-4 1 0,-2 5 1,-6 4-1,-2 4-106,-3 4 0,3-1 1,-4 6-1,1 2-76,1 1 1,-1 1-1,6 0 1,3 0-61,5 1 1,-2-1-272,1 0 1,7-5 0,7-4-1,2-2-10,3-2 0,4 0 0,1 0 1,0 0-84,0 0 1,-1 0 0,-3 0 301,3 0 1,-4 1-1,3 4 155,-7 4 0,-4 2 0,-6 3 0,0-1-118,0 0 0,-6 1 1,-3-1-1,-3 0-86,-1 1 1,0-2-1,1-2 1,1-3-1001,3-1 1,-1-1-462,-5-5 0,3-2-678,2-2 2145,3 2 0,12-15 0,1 2 0</inkml:trace>
  <inkml:trace contextRef="#ctx0" brushRef="#br0">15476 11954 8371,'0'-35'0,"0"2"164,0 5 0,6 5 0,2 9 0,1 2 802,-1 3 1,-5-2-1,3 2 1,-1-3-1109,-1-1 1,5-1 0,-3-1-1,0-1-363,0-2 1,4 5-1,-1 4 1,3 0-390,1 2 1,1 1 893,-1 6 0,6 0 0,2 0 0</inkml:trace>
  <inkml:trace contextRef="#ctx0" brushRef="#br0">15823 11635 8371,'-21'0'0,"2"0"193,0 0 0,2 0 0,-5 0 0,0 0 1218,1 0 1,-3 7 0,7 5 0,2 4-755,5 0 1,-1-1-1,7 0 1,2 1-485,5 2 0,11 0 1,8-5-1,4 1-689,6-1 1,2-6-1,6-2 1,0-4-995,0-1 1,4 0 1509,0 0 0,1-12 0,-5-2 0</inkml:trace>
  <inkml:trace contextRef="#ctx0" brushRef="#br0">6332 14047 8610,'0'-13'522,"0"-1"1,-2 1-292,-2 0 0,2 4 145,-2 0-784,2 6 1,1-8 1058,-3 7-499,2 0 0,-4 9 0,6 4 63,0 3 0,0-3 0,0 0 20,0 1 0,2-2 1,1 1-1,3 0-51,1-2 1,2 0-1,6-4 1,1 2 304,2-2 1,5-2-1,-2-1 1,1 0-111,1 0 0,-6 5 0,4-1 0,-2-1-295,-2-2 0,2-1 1,-1 0-1,-2 0-18,-1 0 0,3 0 1,-1 0-1,0 0 204,-3 0 0,-5 0 1,0 0-1,2 0 93,0 0 0,-2-4 1,0-2-1,2-1-31,0-4 0,3 0 0,-1-3 1,-1-1-309,-3-2 0,3 0 0,-5-3 0,0 0-145,-2 4 1,1-3-1,-2 0 1,-1-1-27,-1 1 1,-2-3-1,0 4 1,0 0 79,0-1 0,-5 3 1,1-6-1,-1-1 72,-1 3 0,1-4 0,-4 5 0,3-2 174,0-3 0,0 3 0,-5 1 1,4-1-142,1 0 0,-3 5 1,3-3-1,-1 2-223,-3 4 0,2-3 0,-1 7 0,-1-1 81,-2 1 1,3-2 0,0 7 0,-1 1-57,-2 1 1,-6 2-1,1 0 1,0 0 72,2 0 0,-2 0 1,-1 0-1,0 0 155,-1 0 0,3 0 0,-5 0 0,2 0 43,2 0 1,-2 0-1,1 2 1,0 1-94,-1 1 1,4 2 0,-4-3 0,1 3-58,1 2 1,-3-4 0,4 3 0,-2 1 8,2-1 0,-3 1 0,1 2 0,0-1-56,-1 1 1,4 2-1,-3 1 1,5 1 49,4-1 0,-3 0 0,5 2 0,-2 1 5,0 2 1,2 0-1,-2-3 1,3 1 138,0 2 0,4 4 1,-2-3-1,3 1-61,1-1 0,0 5 1,1-2-1,3 3-72,5 2 1,2-2 0,-1 0-1,-1-1-123,1-1 0,7 4 1,0-9-1,0-2 101,-2-1 0,2-2 0,3-1 0,-1-2-63,0-1 0,0-6 0,-2 2 0,2-4-161,2-1 0,-4-1 1,6-2-1,-1-3-241,-1-2 1,2 1 0,-3-2 0,-1 3-934,0 0 0,0 5 0,-2-4 1445,0 4 0,7 13 0,-3 3 0</inkml:trace>
  <inkml:trace contextRef="#ctx0" brushRef="#br0">8985 14926 8167,'0'-13'415,"0"4"-65,0 0 0,-2 6-942,-2-1 795,2 2 606,-4 2-390,6 0 1,2 0-1,1 2-43,1 2 0,6-2 1,-1 4-55,3 0 1,2 0 0,0 4 0,3-3-108,0-1 0,1 0 0,-5-3 0,2 3-125,3 2 1,-3-6-1,4 3 1,-1-4 89,0-1 1,4 0-1,-3 0 1,0 0 88,1 0 1,3-4 0,-2-2 0,1-1 147,1-4 1,-1-1-1,4-1 1,0 1-215,-4 3 1,6-2-1,-4 2 1,-1-3-360,3-2 1,-3 3 0,1 0-1,-2 2-150,2-1 1,0-2 0,-1-1 0,-2-1 196,-2 1 1,0-5 0,-2-1 0,1 0 240,-2 0 0,2-4 0,-4 6 0,-2-1-38,0-1 1,-2 2-1,1-3 1,-4 0 121,-1 4 0,0 1 0,-3 2 0,2 0-213,-3-1 0,0 1 1,-2 0-1,-2-1-200,-2 1 1,1 4-1,-4 0 1,-1-1-21,1-2 1,-1 3-1,-2 0 1,1 0 212,-1 2 1,-2-5 0,-1 5 0,-1-2 130,1 0 1,1 0 0,2-3 0,1 2 107,-1 1 0,-2 0 1,-2-3-1,1 2-129,0 1 1,-2 6-1,-3-1 1,-3 2-113,1 2 0,-6 0 0,4 0 0,-1 0-338,0 0 1,-5 5 0,4 0 0,1 3 203,-2 2 0,1-2 1,0 1-1,2-1 102,-2 0 1,4 2 0,-1-4 0,0 0 72,0 0 0,5 0 0,-3-3 0,1 1 117,0-1 1,-4 3-1,3 0 1,0 0-48,-1 0 1,-3 3 0,2-3 0,-1 1-49,-1 3 0,3 2 1,-3 2-1,4-1-184,0 0 1,4 1 0,-1-1 0,4 0 57,3 1 1,6-1 0,-1 0 241,2 1 1,2 3 0,2 1-12,2-2 1,-1-1-1,7-1 1,4-1 11,2 0 0,3-1 1,-2-2-1,2-1-44,2 2 1,1-1 0,5 0-1,-1-2-155,1-2 1,-2 3 0,0-5 0,-1-1-112,0-1 0,4-2 0,-6 0 1,3 0-109,2 0 1,-1-6 0,1-2 0,0-1-232,-1 0 0,0 5 0,-4-5 1,-4 0-30,-4 2 0,4 1 0,0 6-813,-2 0 0,-7 1 0,-3 4 203,0 4 0,-5 7 1114,4 2 0,-10 11 0,-2-1 0</inkml:trace>
  <inkml:trace contextRef="#ctx0" brushRef="#br0">20955 11088 9999,'-7'0'-1239,"1"-6"1,7-1 1099,4-1 1,-4 1 686,4 3 0,-4 1 0,-2-5-54,-4 2 0,2 2 0,-4 5 0,-1 2-156,1 2 1,-1 5 0,0-1 0,2 3 12,0 1 1,4-4-1,-2 0 299,2 1 0,2 2 647,0 2-517,0-1 1,0 0-540,0 0 1,0 1-1,0 1 1,0 1-43,0 2 0,0 1 0,0-3 0,0 3 188,0 2 0,0-3 0,0 3 0,0-1-98,0 1 0,0-5 1,0 2-1,0-3 138,0-2 1,0 1 0,0-1 0,0 0 804,0 1-1108,0-1 0,5 0-45,-1 1 0,1-1 1,-5 0-253,0 1 1,0-1 0,0 0 0,0 1-182,0-1 1,-2 0 0,-1 1-446,-1-1 1,-2 0 0,3 1-1114,-2-1 1,1 0 1090,4 1 0,6-7 1,3-3-1,3-2-101,1-2 1,5 0 0,1-2-1,0-2 922,1-5 0,3-9 0,-2-2 0</inkml:trace>
  <inkml:trace contextRef="#ctx0" brushRef="#br0">20755 11608 8476,'-9'-4'496,"0"-1"0,5 1-221,-5 4 1,0 0-139,-4 0 1,5 1-1,4 4 236,2 3 1,2 0 0,0 1 246,0 1 0,0-3 1,0 2-2,0 2 0,6-4 0,3 2 343,3 1 1,1 4 0,1 1-609,-1-2 0,0 3 0,2-7 0,1 1-201,2-1 0,6-3 0,-2-6 0,3 0-89,2 0 1,0-6 0,-1-4 0,0-5-498,-4-3 1,-3-4 0,-6 3 0,-1 0-76,-3-1 0,-3-2 0,-6 4 0,0 2-325,0 1 0,0 2 322,0 0 1,-6 5-1,-3 4 149,-3 2 0,3 13 0,2 2 362,1 2 0,8 0 0,5-2 0</inkml:trace>
  <inkml:trace contextRef="#ctx0" brushRef="#br0">21422 11341 8193,'0'-13'1401,"0"6"0,0 4-812,0 12 1,0 4 0,0 11 0,-2-4-126,-2 0 0,2 3 0,-4-2 0,2 1-272,-1 0 1,-4-5 0,5 1 0,1-4-298,2 0 1,-4-5-97,1-1 1,-2-5 0,3 0-1,-2-6-80,2-6 0,2-4 0,1-5 0,0-4 82,0-3 0,6-3 0,3-2 1,1-1 432,-1 2 1,3-3 0,-5 4 0,2 5 264,0 2 0,-5-1 1,4 4-1,-1 3 91,1 5 1,-4-1-435,5 7 0,0-5 1,4 5-134,1 1 0,-1 1 0,0 2 0,1 0-430,-1 0 0,0 5 0,1 1 0,-1-1-471,0 1 1,1 5 0,-3-2-141,-2 2 0,3 1 0,-4-1 0,0-2 279,1 1 1,2-3 738,6 2 0,4-6 0,6 3 0</inkml:trace>
  <inkml:trace contextRef="#ctx0" brushRef="#br0">22048 11048 8531,'0'-13'-343,"0"0"0,0-1 184,0 1 0,0 4 230,0 0 1,-4 5 0,-2-4 0,-2 2 160,-2 3 1,-2 2 0,-1 1 0,-1 0 187,1 0 1,0 0 0,-2 1 299,-3 4 1,3 1-1,-2 4-221,2-1 1,3 0 0,2 4 0,2 1-98,2-1 1,2 2 0,4 1 0,1 2-53,4-2 1,-2 5 0,6 0 0,1 1-51,2 0 1,1-1 0,2 2-1,1-2-257,2-2 0,-2 5 0,-5-3 0,-4 1-437,-1 0 0,-2-1 0,-4 1 0,0-3-359,0 1 1,-1-6 0,-4 4-1,-2-3 120,0-2 0,-5-1 1,3-1-1,-3-4 633,-1-1 0,-6-2 0,-2-4 0</inkml:trace>
  <inkml:trace contextRef="#ctx0" brushRef="#br0">21808 11421 8364,'6'-26'0,"1"1"0,8 2 0,2 7 942,0 6 0,6-1 0,-3 7 0,4 1-611,4 1 1,2 2 0,-4 0 0,1 0-1336,0 0 1,-2 6 0,-1 3 1003,-2 3 0,-6 7 0,3 2 0</inkml:trace>
  <inkml:trace contextRef="#ctx0" brushRef="#br0">9878 15126 8154,'0'-13'161,"0"0"1,0 4-25,0 0-12,0 6 1,-2-3 164,-2 6 1,1 0-7,-6 0 1,4 0 377,-3 0 1,3 0-1,-4 0 289,-1 0 0,2 0-553,0 0 0,-1 0 0,-3-1-226,3-4 1,-3 4 0,3-2-271,-3 6 1,-1 0 0,0 5 0,-2 3 63,-3 1 0,3 1 0,-2 0 1,3 1 209,5-1 0,-6 0 1,5-1-1,0-1 184,-2-3 0,0 0 0,-1 2-32,-1-1 0,6-6 0,0 3-130,2 0 0,2-3 0,4 6-240,0 1 0,-5 2 0,1 1 0,1 1-55,1-1 1,1 5 0,-2-1 0,-1 0 31,1-2 1,1-2 0,2 0 0,0 1 265,0-1 1,0-4 911,0 0-341,0 0-711,0 4 1,0 0 34,0 0 1,0 1-1,0-1 1,0 0-220,0 1 0,0-1 0,2 0 0,1 2 43,1 3 0,5-3 0,-3 3 0,1-4 223,4 0 1,0-1-1,3-1 1,-1-2 107,0-1 0,2-4 0,1 2 0,4-1-43,0-3 1,-2 3 0,3-2 0,0 1-108,-1 1 1,-3-5 0,2 5-1,-1-2-172,0 1 0,4 5 1,-4-2-1,-1 1-34,3-1 0,-4-5 0,5 2 1,-1-4 92,1-1 0,1 0 0,5-1 0,0-4 343,-1-3 1,2-6 0,2-2 0,1-3-100,-1-2 0,2 0 0,-1-2 0,-1 2-141,-2 2 0,-1-4 1,0 6-1,-2 0-70,-3 2 1,2 2 0,-7 0-142,0-1 1,-4 1 0,-4 0 0,-5-1-71,-2 1 0,-2 0 0,-2-2 0,-2-1 132,-5-2 0,-3-6 1,-1 2-1,0-5-45,-1-4 1,1 2-1,0-7 1,-1 1 112,1 1 1,0-3 0,-1 4 0,1 2 179,0 3 1,4 0 0,0 10 0,-2 2-428,0 1 1,-4 3 0,-2 3-1,-2 5-220,-2 2 0,-1 2 0,-6 2 0,-2 1 119,-1 1 1,-4 11 0,2-2 0,-1 2-315,-3 0 1,5 1-1,0 0 1,4-2-272,2-3 1,3 4-1,3-6 1,0 2-858,4-3 1,1 4 1779,2-3 0,0-3 0,-1 0 0</inkml:trace>
  <inkml:trace contextRef="#ctx0" brushRef="#br0">6199 15313 8348,'-6'-19'-361,"3"4"1,-5-3 8,2 3 0,-4 3 413,1 4 0,-3 3 0,-1 11 1,0 6-23,-1 4 1,-1 2 0,-1-5 0,-2-1-63,2-3 1,-5 3 0,1-5 0,-1 2 488,3 0 1,-1-5 0,0 4 13,-2-2 1,5 0 0,-2-3-263,3 1 1,3 6-1,3 1-225,5 5 0,2 0 1,2 8-1,2 4 6,2 6 0,4 15 1,6 7-1,4 5-1,4 3 0,-8-28 0,2-1 0,18 29 0,5-1-61,-17-30 1,2-1 0,26 22 0,8-7 0,4-10 26,5-10 1,-28-18 0,1-3-1,35-3 1,-36-5 0,2-1 63,-2-2 1,0-3-1,5-8 1,-1-4 0,-1-4-1,-1-4 1,1-2-1,-2-2-83,0-3 0,0-2 0,-2-1 1,-1-1-1,-3-3 0,-1-1 1,-1 0-1,0-1 83,-3 0 0,-1-1 0,-1-5 1,-3-1-1,-5 8 0,-1 0 1,-1 0-1,-2-1-49,0 1 1,-1-1 0,-2-2 0,-2 0 0,-5 3 0,-3 0 0,-1 3 0,-3 2-161,-10-34 0,-12 10 0,-11 15 0,-5 8-100,-6 11 1,-19 15-1,-2 16 1,29 4-1,0 4 92,-2 4 1,0 4 0,-5 9-1,0 4 1,-3 6 0,0 3-1,-3 3 1,1 2 188,-2 5 0,0 2 0,16-17 0,-2 1 0,1-1 0,0 3 0,1 0 0</inkml:trace>
  <inkml:trace contextRef="#ctx0" brushRef="#br0">20595 10928 13682,'-6'8'469,"5"-4"1,-5-7 899,0-1-75,4-1-1028,-4 5 1,6 2 0,-1 1 0,-2 3-166,-1 1 1,-2 0-1,3 4 1,-3-2 133,-2 1 1,1-3 0,-3 1 0,2-1 109,2 1 1,-4-5 0,1 3-158,-3-1 1,3 1 0,2 5-1,-1-4-30,1-1 0,4 4 0,-1-1-197,2 3 0,-2 2 0,-1-1 0,1 2 183,-2 2 1,3-2 0,-6 3 0,-1-2-20,-2 2 0,-2-3 0,1 4 0,0-1 96,-1 0 0,-3 5 1,-1-2-1,2 1-164,1 1 0,2-7 0,-1 3 0,1-1-94,0 0 0,-1 1 1,2-3-1,2 2 239,1-2 0,0 3 0,-4-1 0,0 0 23,-1 1 0,1-2 0,-2 5 0,-1 0-24,-2-1 1,-6 8-1,2-2 1,-3 3 29,-2 2 1,5-4-1,1 5 1,1-2-354,-1 0 0,5 0 1,-2-4-1,3-2 49,2-3 1,1 3 0,1-2-1,3 0 21,-3-1 0,4 2 0,-1-5 1,1 2 372,0 3 0,4-5 0,-3 0 1,1-1-27,1 0 0,-1 6 0,5-2 1,0 3-362,0 2 1,0-1-1,0 2 1,0 2-99,0 1 1,0 5 0,0-4 0,0 1 50,0-1 0,5-1 0,1-4 0,0 0 233,0-1 0,-1-3 1,-2-1-1,3 0 99,2-1 0,-5 2 0,3-5 0,-2 0-224,1 1 1,3-4 0,-2 4-1,2-1-11,2 0 1,2 0 0,1-5 0,1 2 11,-1 3 0,5-2 0,-1 5 0,0-1 4,-2 1 0,-2 0 0,0 2 0,1-2 0,-1-2 0,0 1 0,1-4 0,-3 3 0,-2 2 0,3-5 0,-4 2 0,0-3 0,1-2 0,0 0 0,5-1 0,0-1 0,4-2 0,-2-5 0,7 3 0,0-1 0,3-3 0,0 3 0,1-1 0,-1-1 0,1 2 0,-2-3 0,-2 6 0,-6 1 0,-2 2 0,-2 1 0,-1 1 0,-3-1 0,-4 0 0,-4-4 0,-1 0 0,0 2 0,0 0 0,0-2 0,0 0 0,0 2 0,0-4 0,2 0 0,2-1 0,-2 0 0,3-3 0,1 2 0,2-1 0,5-4 0,-5 2-553,-4 2 1,-3-1-234,-1 6 0,0-5-886,0 5 1,0 0 546,0 4 0,0-4-1459,0 0 1,6-6 0,5 2 2583,5-4 0,5-7 0,5-1 0</inkml:trace>
  <inkml:trace contextRef="#ctx0" brushRef="#br0">20462 13527 7623,'-14'-9'0,"1"2"-911,0 1 911,5-5 0,-3 4 0,3-6 0</inkml:trace>
  <inkml:trace contextRef="#ctx0" brushRef="#br0">20462 13420 9114,'-14'0'2837,"1"0"-1456,0 0 0,-1 0 1113,1 0-1850,6 0 0,7 6 0,7 3-253,1 3 0,3 1 1,-2 1-1,3-1 1,1 0 1,1 2 0,-1 2-1,0 0-164,1 0 1,-1-3 0,-1 1 0,-2 1-205,-1 2 1,-4 0 0,2-3 0,-1 1-157,-3 2 0,-2-5 0,-1-4-14,0 1 0,-10 2 1,-5 0-1,-3-1-13,-1-3 1,-9 0 0,1 2 0,-2-1 165,-4 1 1,4 2 0,-5 2 0,1-1-139,3 0 0,2-1 0,3-2 0,3-1-715,4 2 0,3-4 1,2 2 190,0 1 1,5-2 654,4 1 0,8-6 0,4 3 0</inkml:trace>
  <inkml:trace contextRef="#ctx0" brushRef="#br0">18836 12661 8422,'-12'-6'467,"3"-3"1,-3 5-164,3 4 1,3 1 0,2 8-1,1 0 505,-2-2 0,4 5 0,-4-3 0,4 3-399,1 1 1,4 5-1,1 0 1,-1-2-122,2-1 1,-3-2-1,6 0 295,1 1 1,-2-1-232,1 0-541,-6-5 0,-2-8 1,-7-9-1,0-3 51,0-1 1,-3-7-1,5-2 1,0-3 334,-2-2 1,4 1 0,-2-1 0,2 2-65,2 3 0,2-2 0,1 5 0,3 1 615,1 3 1,-3-1 0,4 7-475,-2-3 1,4 3-780,-1 0 1,-2 6-192,2-1 1,0 3 15,4 1 1,1 4 0,-1 0 0,0 1-418,1 1 0,-1-5 0,2 5 0,1-1-1665,2-1 2761,6 6 0,-4-8 0,7 4 0</inkml:trace>
  <inkml:trace contextRef="#ctx0" brushRef="#br0">19249 12301 8553,'0'-13'-618,"0"-1"1,0 5 125,0 1 1,4 3 310,1-4 0,-2 6 945,-8-1 1,2 2 0,-6 2 0,-1 0-39,-2 0 1,-1 5 0,-1 1 140,1 1 1,-3-2-1,0 3-593,-1 3 0,5 1 0,-4 1 0,4 0-25,3 1 1,6-1 0,-1 0-1,2 2 17,2 3 1,0-3 0,0 2-1,2 0 3,2 0 1,-1-2-1,6 3 1,0-2-200,-1 2 1,3-3 0,-3 3 0,1-2 123,0 2 1,-2-3-1,3 4 1,-2-1-876,-2-1 0,0 6 0,-3-6 1,1 0 86,-1-3 0,-2 0 1,-1-1-1,2 0 594,2 1 0,-8-1 0,2 0 0</inkml:trace>
  <inkml:trace contextRef="#ctx0" brushRef="#br0">19102 12741 8402,'0'-27'0,"2"2"1026,2 3 1,3-2 0,7 6 0,-1 2-771,0 1 0,7 3 1,2 2-1,3 3 8,2 1 1,-1 1-1,1 5-264,0 0 0,-1 0 0,1 0 0</inkml:trace>
  <inkml:trace contextRef="#ctx0" brushRef="#br0">9304 15913 7516,'-4'-9'0,"0"3"0,1 4 0,1-1 0,2 9 0</inkml:trace>
  <inkml:trace contextRef="#ctx0" brushRef="#br0">9318 15886 10370,'0'-7'2743,"0"-1"-2242,0 4 1,-6 2-453,-3-2 1,2 2-193,-2 2 0,4 0 291,-4 0 0,0 5 0,-2 1 302,2 1 1,-3-4-135,3 1 0,2-2 493,-2-2-874,0 6 0,-3-3 0,2 4-84,1-1 1,6 0-1,-3-1 39,0 3 1,0 4 0,-4 2 377,1-1 1,1 0-1,-2 1-6,1-1 0,2 0 0,-4 1-226,2-1 0,2 0 0,-3 1 0,2-1-32,2 0 0,2-4 0,2 0 0,-1 1 16,-1 2 0,0 2 1,2-1-1,-1 0-78,-1 1 1,-7-3-1,4 1 1,-2 0 125,0 3 1,2 1 0,-4-3 0,2-1 131,-1-3 1,0 3-1,-1-3 1,2 3-102,-1 1 0,3-1 0,-1-2 1,1-1-169,-1 2 0,5-4 0,-2 2-34,-1 1 0,4 2 133,-2 1 1,2 1 0,2-1 78,0 0 0,5 1 1,-1-1-55,-1 0 0,3 1 0,-2-1 0,1-1-123,1-3 54,1 3 0,2-6 0,0 4 33,1-1 1,2-2 0,3 4 0,1-4 39,2-1 0,0 0 0,-3-3 0,1 3-4,2 1 0,0-4 0,-5 3 0,0-2 173,0 1 1,5 4-1,0-3 1,-2 1-96,-1 3 1,-2 1-1,2-1 1,2-1-14,0 1 0,3-2 0,-3-1 0,4-1-198,0-3 0,8-1 1,-2-2-1,1-2 92,0-2 1,4-4 0,-1-5 0,-2 0 168,-1-1 1,3 1-1,1 0 1,-3-1-127,-1 1 0,-1 0 0,0-1 0,-2 2-117,-3 4 1,2-4 0,-6 3 0,-2-3-51,-1-1 1,-2-5 0,0 0 0,1 0 66,-1-1 1,-4 0-1,-2-5 1,1 2 33,-1-2 1,-2-1 0,2-3 0,-1-2 5,-3-1 0,-2 0 0,-1 4 0,0 1 75,0-1 1,-6 1 0,-3-1-1,-2 2-46,-3 2 1,1-2 0,-2 3-1,-1-2-62,-2 2 1,-6-2-1,2 7 1,-3 2-154,-2 5 1,1-2 0,-1 4 0,0 1-85,1 2 0,-5 0 0,-1 0 1,3 2 46,1 2 1,-3 1 0,0 0 0,1 1 36,2 4 0,1-2 0,0 5 0,2 1-350,3-1 1,-2 8 0,7-3-1,0 2-511,2 0 0,7 3 1,0 1-1,2 0 1050,3 0 0,8-1 0,2-4 0</inkml:trace>
  <inkml:trace contextRef="#ctx0" brushRef="#br0">9251 16579 8380,'0'-13'0,"0"-1"0,0 1 0,0 0 0</inkml:trace>
  <inkml:trace contextRef="#ctx0" brushRef="#br0">20888 14487 7683,'-9'-5'288,"1"1"0,3-1 0,-2 4 819,1-4 1,1 2 489,5-5-198,0 5-682,0-3 1,0 7-111,0 4 1,0 2 0,0 6-287,0 1 1,0-1-1,0 0 1868,0 1-1659,0-1 1,0 5-1,0-1 1,0 1-92,0 1 1,0-4 0,0 5 0,0-1-163,0 3 1,0-1-1,0 1 1,0 2-35,0 1 1,5 0 0,1-1 0,0-2-21,0 2 1,-2-4-1,-4 3 1,0 0-114,0 2 0,0-2 0,0-3 0,0 1 71,0 0 1,0-3-1,0 4 1,0 0-786,0-1 1,0-2 0,0-6 0,0 1-797,0-1 0,0 0-6043,0 1 5251,0-7 0,0-7 2192,0-9 0,6-9 0,1-2 0</inkml:trace>
  <inkml:trace contextRef="#ctx0" brushRef="#br0">20702 15086 7683,'-8'0'1555,"2"2"-638,6 2 1,0-1 0,2 5-1,1-1-194,1 0 1,2 1-1,-1 2 1,2-1-22,0 1 0,5 2 0,-3 2-102,3-1 0,-3-1 0,0-2 137,1-1 1,2-2-691,1 2 0,1-3 0,-1-6-18,0 0 1,-4-1-1,0-4 1,0-4 21,-2-2 1,4-3 0,-5 1 0,1 0-95,3-1 1,-4-3 0,0-1-109,0 1 0,-4 3 0,4 0-435,0 1 1,-5 4-1,5 2 1,-2-1-1248,1 1 1,5 2 0,-1-2 1832,3 1 0,1-4 0,1 2 0</inkml:trace>
  <inkml:trace contextRef="#ctx0" brushRef="#br0">21448 14673 11595,'-4'9'568,"-1"0"1,-1 0 0,3 4 0,-1 1 92,1-1 1,0 0-1,0 2 1,-1 1-148,1 2 0,1 0 0,2-5 1,0 0-214,0 1 1,5-1 0,-1 0-245,-1 1 103,4-1 1,-5-7-543,2-6 1,-4-6-1,-3-7 1,-1-1 148,1 1 0,-3-6 0,2-2 0,1-1 465,1 0 1,4 5-1,1-2 89,1 0 0,5 4 0,-3-1 0,0 4-41,0 3 0,3 5 0,-3-4 0,1 2-230,3 3 0,-2 2 0,1 1 1,0-2-716,-2-2 0,5 2 1,-3-2-721,3 3 1,1-1 0,0-1-176,1-1 0,-6-1 0,1 5 1560,2 0 0,1-6 0,1-1 0</inkml:trace>
  <inkml:trace contextRef="#ctx0" brushRef="#br0">21995 14313 8384,'-6'-7'538,"-3"3"0,-4 2-34,-5 2 0,-1 0 0,-4 0 57,6 0 0,6 4 1,2 1-1,0-1-136,2 2 1,-3-3 135,5 6 0,1-4 0,4 3-85,0 3 0,0 1 0,0 1 0,0 0-4,0 1 1,0-1-1,1 0 1,2 2-85,2 3 1,4-3-1,-4 4 1,1-1-125,0-1 1,5 6-1,-2-6 1,1 0-114,-1-2 0,3 2 1,-5 1-1,2-2-239,0-1 0,-2-1 0,2-1 1,-3 0-334,0 1 1,-5-1 0,4 0 0,-4 0-770,-1 1 0,-1-5 1,-2 0-1,-3-1-696,-1 0 1,-4 2-1,-5-5 1886,-2-2 0,-5-2 0,2-1 0</inkml:trace>
  <inkml:trace contextRef="#ctx0" brushRef="#br0">21781 14673 7697,'6'-9'0,"3"2"732,3 1 1,6-3-1,0 3 334,-2-1 0,0 2 0,1-2 0,2 1-1022,2 3 1,-4-3 0,4 2 0,-2 1-1028,-2 1 0,-3-2 1,0-1 982,-1 2 0,0-4 0,1 0 0</inkml:trace>
  <inkml:trace contextRef="#ctx0" brushRef="#br0">16849 16153 21227,'-7'-8'-2686,"1"2"1,7 6 2869,4 0 0,-2 0 0,6 0-107,1 0 0,2 5-271,1-1 1,1 12 0,-1-1 0</inkml:trace>
  <inkml:trace contextRef="#ctx0" brushRef="#br0">17702 16193 18068,'9'-39'-1086,"0"-5"1,-4 2 0,4 20-1,1 12 789,2 7 0,6 10 216,-1 6 0,7 12 0,-3 10 0</inkml:trace>
  <inkml:trace contextRef="#ctx0" brushRef="#br0">18462 16166 18085,'9'-27'-1158,"0"1"1,1 2 0,8 19 895,4 10 0,2 16 89,-2 5 0,3 4 0,-4-3 0</inkml:trace>
  <inkml:trace contextRef="#ctx0" brushRef="#br0">19729 16153 12057,'13'-18'0,"0"1"4,1 6 0,-1 5 1,2 10-1,1 7 9,2 5 0,6 5 1,-4 5-1</inkml:trace>
  <inkml:trace contextRef="#ctx0" brushRef="#br0">20448 16193 10459,'9'-20'0,"0"0"-244,2-1 1,0 7 0,4 10 0,2 4 489,0 4 1,1 8-242,-5 6 1,7 6 0,0-3 0</inkml:trace>
  <inkml:trace contextRef="#ctx0" brushRef="#br0">21488 16126 17951,'14'-12'-1420,"-1"3"0,0-7 721,1 5 0,-1 6 0,2 5 0,1 1 711,2 3 1,5 4 0,-2 5 0</inkml:trace>
  <inkml:trace contextRef="#ctx0" brushRef="#br0">22488 16019 9540,'21'-32'0,"-4"1"300,-2 5 1,0 9-1,3 17 1,4 3-515,3 5 252,8 1 1,-5 17 0,5-6-1</inkml:trace>
  <inkml:trace contextRef="#ctx0" brushRef="#br0">23554 15939 8441,'20'-23'0,"2"5"0,3 9-132,2 6 0,4 3 1,1 0-1,2 1-270,3 4 0,2 2 0,2 7 1,2-3 401,2-2 0,5 3 0,-2-4 0</inkml:trace>
  <inkml:trace contextRef="#ctx0" brushRef="#br0">8105 17459 8446,'-14'-5'-89,"1"1"1,4-1-1243,0 5 721,6 0 1293,-3 0-251,6 0 1,0 2-169,0 2 0,0-1 1,2 6-41,2 1 1,-1-2 0,6-1-133,2-1 1,0-1 0,3-5 73,-1 0 1,0 0-1,1 0 1,-1 0-39,0 0 0,1 0 0,-1 0-43,0 0 1,1 0 0,-1 0 0,0 0-93,1 0 0,-1 4 0,0 0 1,1 1 22,-1 1 0,5 0 0,0 4 0,-1-1 43,3 1 0,-4-2 1,5-1-1,-1-1 6,1-3 1,-3 0-1,3 0 1,-1 1 2,1-1 1,-3-1 0,3-2 0,-2 0 25,-3 0 1,3 0-1,1 0 1,-1-2-13,0-2 1,5 2 0,-2-3-1,2 0-26,-2 1 0,6-2 0,-4 3 0,0-2-41,1 2 0,-5 0 1,3 0-1,-1-1-7,-1 1 0,-2 2 0,-4 1 0,1 0-38,2 0 1,0 0 0,-4 1 0,3 2 64,0 1 0,3 1 0,-4-5 1,2 0-87,-2 0 0,3 0 1,1 0-1,-1 0-13,0 0 0,-1 0 0,-5 0 0,-1-2-80,-3-2 1,3 2 0,-3-2-588,2 3 1,-2 1 105,0 0 0,0 0 0,3 3 0,-3 4-1249,-5 6 1874,4 4 0,-7 2 0,5 2 0</inkml:trace>
  <inkml:trace contextRef="#ctx0" brushRef="#br0">20555 8929 7964,'0'-7'-1892,"-4"-1"2310,-1 4 0,1 1 766,4-6 0,-2 6-898,-2-1 1,1 2 0,-6 2-164,-1 0 1,2 5 0,-1 1 0,-1 0-85,-2-1 1,3 4 0,0-3 0,-1 0 71,-2 0 1,-1 0 0,-1-3-1,0 3 107,-4 1 0,2-4 0,-5 3 0,0-1-14,0-1 1,1 5 0,-4-3 0,2 0-46,-2 0 0,3 4 1,-1-3-1,0 2-123,1 0 0,-4 0 0,3 4 0,-3 1-37,-2-1 0,0 5 1,1 0-1,-1-2 51,0-1 1,-1 3-1,-2 1 1,-1 0 57,2 0 1,-4 3-1,1-4 1,-1 0 123,0 1 1,-2-2-1,2 5 1,-1 0-137,-3-1 1,-1 2-1,-2-3 1,1 0-82,4 4 1,-7 1 0,4 2 0,-2-2 57,-3-3 0,0 3 1,3-2-1,0 2 40,0 2 0,1-1 1,1 1-1,1-1-21,0 1 1,-5 4 0,5 0 0,-4-1-15,-4-2 0,-8 3 1,1 3-1,0 2-37,0 1 1,4 3-1,6-8 1,-1 2-64,-1 3 0,-5 9 1,6 0-1,3-4 112,3-2 1,1-2-1,-4 4 1,2-1-61,2-1 0,-1 5 0,6-8 1,2 3 49,0-2 0,0 2 0,-1 3 0,2-2 23,-2 2 0,1 2 0,2-1 0,2 4-46,3-1 1,-2-1 0,5-5 0,0 4-125,-1 4 0,2-2 0,4 2 0,-3 3 59,0 4 1,-6-1 0,4 4 0,0-3-41,0-2 1,-1 11 0,4-8 0,-2 1 289,2-1 1,1-6 0,2 0 0,0-2 19,-1 1 0,1 2 0,1 1 0,2 0-270,1 1 1,4 3-1,-2 1 1,1-2-19,3-1 0,-3-6 0,2 0 0,1 1-9,1 2 0,2 1 0,0 1 0,0-1 35,0 0 1,0 5-1,0-2 1,0-2 108,0-4 1,5-3 0,-1 4 0,1-2-6,0 1 1,-2 0 0,5 1 0,-1-2-7,1 1 0,-4 6 1,5 2-1,1-2-215,2-1 1,2-3-1,-1-2 1,0-2-97,1-3 0,-1 4 1,0-3-1,1-1 194,-1-4 0,0 6 0,1-7 1,-1 2 92,0-1 1,0 2 0,1-1 0,-1-4-53,0 1 1,1-2 0,-1 0 0,0-3 118,1-2 0,-1 4 0,0-3 0,1-1-144,-1 1 1,2 2-1,3-2 1,2-1-156,1 1 1,4 7-1,-2-3 1,0-1 16,-1-2 0,7 1 1,-6-2-1,1-1 151,1 1 1,0-2 0,2-3 0,-2 0 201,-3-1 1,-2 7 0,-5-7 0,1 1 47,2 0 0,-1-1 0,-3-1 0,-1 2-125,0 3 0,2-2 1,1 3-1,2-1-7,-1 0 0,6 5 1,1-5-1,0-1-274,1-2 1,4 3-1,4 0 1,0-1 1,-1-2 1,4-2 0,-4 1 0,1-2 198,-1-3 0,5 4 1,-2-4-1,-1 1 124,-3 0 1,1 5-1,1-5 1,-1 1-151,1 1 0,-2 1 0,-3 2 0,2 1-134,1 2 1,0 0-1,-3-2 1,2 0 73,1 2 0,0 0 0,-3-4 1,3 0-180,5-1 1,-2 1-1,2-2 1,-1-3 264,-1-4 0,3 1 1,-4 1-1,-1-1-9,1 0 1,-2-1-1,-4-3 1,-2 1 115,-3 2 1,2 0 0,-6-4-1,-2 3-161,-1 0 1,-2 6 0,0-4 0,1 2-205,-1 2 1,0 1 0,1 0 0,-1-2 72,0 2 0,2-4 0,1 1 0,2-2 148,-2-2 0,5-3 0,1 0 1,2-1-60,-2 0 1,2 1 0,-5-1 0,2-1 89,3-3 1,-4 3 0,1-5-1,-2 2-81,-2 0 1,-2-2 0,-2 4 0,0-3-276,1 3 0,-1-4 1,0 2-4,1 1 0,-6-4 0,0 0-476,-2 0 399,4-4 0,-7 8-119,6-5 0,-5-1 0,4-3-478,-2 4 1,-2-2 0,-2 4-1,1 1-427,1-1 1,6 2 1410,-1 4 0,3-5 0,1-2 0</inkml:trace>
  <inkml:trace contextRef="#ctx0" brushRef="#br0">20408 16992 8414,'-5'-9'1388,"-4"0"-1336,3 6 0,1-3-36,10 6 1,2 5-1,6-1 1,1-1 95,-1-1 1,-4 2-1,0 1 1,1-2 185,2-2 1,-3 4-1,-2 0 1,1 1-112,-1 0 0,-2 5 0,2-1 0,-1 5 63,-3 3 1,3 4 0,-2-4 0,1-1-263,1 3 0,-5-6 0,4 4 0,-4-3 29,-1-2 1,0 1 0,0-1 0,-1 0 281,-4 1 1,4-1-1,-5 0 1,0 1-127,-3-1 1,2 5-1,-1 1 1,1 0-114,-1 1 1,4 6-1,-5-2 1,0 0-219,2 1 0,-4-2 0,5 1 0,-1-3-127,-3-2 0,-1-1 1,1-5-1,1-1 98,-1-3 1,-7 1-1,0-5 1,-1-2-78,-1-2 1,-1-1 0,-3 0 0,2 0-494,2 0 1,-4 0 0,6-1 756,0-4 0,3-2 0,0-6 0</inkml:trace>
  <inkml:trace contextRef="#ctx0" brushRef="#br0">17156 15326 9755,'0'-9'1952,"0"0"0,0 8-1346,0 1 0,4 6 1,1 9-1,-2 2-27,-2 6 0,-1 0 1,0 1-1,0-2-159,0 2 1,0-3-1,0-1 1,2 0-210,2-4 1,-2-1 0,2-2-273,-2 0-28,3 1 1,-3-8-1,1-6 1,-6-8 51,-6-4 1,2-2-1,-2-3 1,-2-2 441,0-2 1,-1 5-1,1-3 1,4 1 344,1 0 0,-3 1 0,5 3-204,1 1 0,1 0 0,4-1-331,2 1 0,-1 5 1,6 3-406,1-1 0,2 4 1,2-4-1,-1 2-819,0-1 0,1 1 0,-1 4 514,0 0 1,1 0-1,-1 0 1,0 0-1835,1 0 1,0 0-1,3 0 2329,0 0 0,7-6 0,-3-1 0</inkml:trace>
  <inkml:trace contextRef="#ctx0" brushRef="#br0">17596 14993 7951,'-14'-15'0,"1"6"-309,0 6 1,1 5-1,2 1 1,1 3 162,-2 1 0,1-2 1,0 3 1427,1 3 1,6-4-148,-2 2-806,4 0 1,2 0 0,2 0 0,3 0 615,2-2 1,-4 5 0,5-3-198,1 3 1,-2 1 0,1 2-1,-1 1-332,0 2 0,4 4 0,-3-1 0,1 3-540,-1 4 0,1 1 0,-5-1 0,-2 2-552,-2 1 0,-1 5 1,0-5-1,0-3-977,0-4 0,0 1 0,-1-5 1653,-4 1 0,-2 4 0,-7-4 0</inkml:trace>
  <inkml:trace contextRef="#ctx0" brushRef="#br0">17516 15406 7951,'7'-26'624,"5"-1"0,-3 2 0,4 3 407,5 4 0,-3 4 1,4 4-1,0 1-863,4-1 0,2 2 0,1 1 0,0 1-168,-4 3 0,9 2 0,-3 1 0</inkml:trace>
  <inkml:trace contextRef="#ctx0" brushRef="#br0">21408 10595 7656,'-13'0'-468,"5"0"1827,3 0-638,5 0 0,1 2-309,3 2 1,-1-3-1,6 4-221,2-4 0,1 4 0,2-1 0,3-1-65,0-1 0,6 2 0,-4 2 0,2 0 3,2 0 0,3 3 0,0-3 1,2 1-8,3 4 1,-2 0 0,3 3 0,-1-1-1,0 0 0,2 1 0,-3-1 0,2 0 31,2 1 1,0-1-1,3 0 1,-1 1-25,1-1 1,6 0-1,4 1 1,4-1 5,3 0 0,9 2 0,0 1 0,4 2-161,0-2 0,-29-5 0,1-1 1,30 11-1,1 1-71,1 0 1,-3 1 0,-6 3 0,-4 1 122,-3 0 1,-3 4 0,-3 1 0,-5 1 128,-3-1 0,-2 8 0,-3-3 0,-5 0-54,-3 2 1,3-1-1,0 2 1,-1-1 87,-2-4 1,-2 4-1,1-4 1,0 4-132,-1 1 0,1 0 1,0 0-1,-1 0-28,1 0 0,-6 4 0,-2 2 0,-1 0 15,0 0 1,-1 4 0,-5-2 0,-1 1-38,-3-1 1,-5 0-1,3 2 1,-1-1 44,-1 1 0,2 2 0,-3 3 0,2 0-61,-3-2 0,0 8 0,-2-8 0,0 0-65,0-2 1,0 4 0,0-5 0,0 0 65,0 2 1,-2-2-1,-2 2 1,-3-1 73,-1-1 0,-4 9 1,4-6-1,-4 2 104,-2 0 1,1-2 0,-2 1 0,-1 0-109,-2 4 0,0-6 1,5 3-1,0-2-21,-1-2 0,1-1 0,0 3 0,-1-1-231,1-3 1,4 1 0,0-5 0,-1-2 88,-2-2 0,-6-1 0,0 0 0,2-2 239,1-2 1,-2 3-1,-3-5 1,1 1 2,0 1 0,-3-2 0,2 3 1,1-2-84,0 2 1,0 0 0,2 0 0,0-3-421,0-1 0,2 4 1,1-1-1,-3 1 183,0-2 1,-1 2-1,3-4 1,-1 1 98,-2 3 0,-4 0 0,1 1 0,-1-1 68,-2 0 0,-9 5 0,7-7 0,-2 2 262,0-1 0,1 5 0,0-4 0,1 0-88,-1 2 1,0-1-1,1 4 1,0-1-63,4-1 0,-2 2 0,5-10 0,-2 2-327,-2 3 0,2-3 0,-1 2 0,-2 0 88,-1-2 0,-2 7 0,-1-4 0,-1 0 249,-3 2 1,-3-2-1,2 0 1,1-2 17,-1 2 0,2 0 1,3-1-1,-2-5-82,-1-3 0,0-1 0,6-1 0,1 1 12,2 0 1,1-1 0,-2 1 0,2-2-136,2-3 1,-4 2 0,4-5-1,0 1-14,0-1 1,-5 4 0,2 0 0,-4 0 189,0 0 1,-7 6 0,-1-2 0,-1-1-1,-1-2 0,6 0 0,-1-5 0,5 0-83,3 1 0,0-3 0,5-3-223,2-1 92,1-6 0,3 5 1,2-4-260,1-1 1,6 1-1717,-2-4 1461,4-3 1,5 4-1,2-10 1,3-3-50,6-4 677,-2-8 0,12-6 0,-4-8 0</inkml:trace>
  <inkml:trace contextRef="#ctx0" brushRef="#br0">21688 16699 7716,'-18'1'173,"1"4"0,-1 1 1,5 4-1,-1 1 326,1 3 0,-5 0 0,0 3 0,2 0 73,1 0 0,6 3 1,2 3-1,-1-2-280,1-2 0,4 4 0,-1-4 0,2 0 82,2 0 1,2 4-1,1-6 1,3 0-142,1-3 1,2 0 0,4-1 0,1-1-196,-1-3 1,2 1 0,1-5 0,2-2-71,-2-2 1,3-1 0,-1 0 0,-2-1-512,-1-4 0,4-2 1,4-7-1,2 1-384,1 0 1,3-6-1,2-4 1,4-3-930,4-5 1856,7-4 0,7-16 0,-23 23 0,1 1 0</inkml:trace>
  <inkml:trace contextRef="#ctx0" brushRef="#br0">24008 14140 7701,'0'-7'1830,"0"2"0,0 10-1193,0 4 1,0 2 0,0 3 0,1 1-183,4 2 0,-4 0 1,3 5-1,-1 0-118,2-1 1,-4 2-1,5-3 1,-1-1-153,-1 0 0,1-1 0,-4-5-611,4 1-34,-4-1 1,3-7 0,-7-6 129,-1-7 0,-6-7 1,1-4-1,-3-4 486,-1-3 1,1 0-1,1 1 1,3 3 194,-3 2 1,5 1 0,2 5-1,2 0 643,2-1 1,0 6-482,0-1 1,2 1-614,2-1 1,4 3 0,5 6-571,0 0 1,5-1 0,0-2 0,-2-1 363,-1 1 0,3 1 1,-1 2-1,0-1-1807,-2-4 0,2 4 2113,1-4 0,6-2 0,-3-1 0</inkml:trace>
  <inkml:trace contextRef="#ctx0" brushRef="#br0">24408 13807 7693,'0'-13'-147,"-2"1"0,-1 1 241,-1 3 1038,-1-1 354,5-5-923,-6 7 0,5 2 1,-4 10-1,4 4-96,1 3 1,0 2-1,0 3 1,1 2-161,4 2 0,-2-1 1,6 6-1,1-1-125,2 3 0,0 2 0,-2-4 1,-1 1-222,1 0 0,2-2 0,1-2 0,-1 0-577,-3 0 1,2-2 0,-5 0 0,-1-2-406,1-3 0,-1 1 0,-7-1 0,-2 2 1021,-5-2 0,-9 5 0,-3-1 0</inkml:trace>
  <inkml:trace contextRef="#ctx0" brushRef="#br0">24288 14273 7693,'0'-19'906,"1"4"1,5-2-100,7 2 0,2 6 0,7 1 0,2 1-1148,1 0 1,2 2 0,1-4 340,3-1 0,-3-2 0,5-1 0</inkml:trace>
  <inkml:trace contextRef="#ctx0" brushRef="#br0">16436 1573 31130,'0'-14'-9831,"6"2"8892,3 4 0,-3 0 944,-2 4 1,-1 2 636,2-2 0,-2 2 0,6 2 0,-1-1-69,0-4 0,4 4 1,-2-4-1,5 4-109,3 1 0,-1 0 0,-2 0 0,1 0-242,2 0 1,2 0-1,-4 0 1,2 0-412,-2 0 0,-1-4 0,-3-2 1418,-4-2-1112,4 5 0,-10-6-1139,2 9 0,-7-1 931,-1 10 0,-7-6 0,4 3 0</inkml:trace>
  <inkml:trace contextRef="#ctx0" brushRef="#br0">16249 1812 13958,'-22'-11'0,"2"2"0,0 4 371,4 4 1,6 7 0,2 3-1,2 2-623,3 3 0,-3-1 0,2 0 1,1 1-168,1-1 1,8-1 0,3-2 0,5-2 601,3-2 1,3-2 0,5-4 0,-1 0-57,-1 0 1,8-4 0,-7-2 0,0 0-204,1 0 0,-1-3 1,-1 5-1,0-1-159,0-1 341,2 5 0,-4-11 0,-2 4 1</inkml:trace>
  <inkml:trace contextRef="#ctx0" brushRef="#br0">16943 1666 26912,'0'-6'-37,"0"6"0,0 6 0,1 7-1202,4 1 0,-4 0 0,3 3 1117,-2 0 1,2 1 0,1-4 0,-2-1 4,-2 0 0,4 2 0,-1 1 0,1 2-121,1-2 0,-5-5 1,3-2-663,-2 1-467,-2-4 650,0 0 1,-2-17 0,0-3 147,-3-6 1,-1-2-1,3-5 1,-1 2 566,1 3 0,1-6 0,2 4 0,2 1 245,2-3 1,4 7 0,6 1 0,3 4 246,0 0 0,3 5 0,-4 2 1,3 1-94,2 3 0,-5 2 0,2 1 0,-3 0-174,-2 0 0,1 0 0,-1 1 0,0 2 64,1 1 0,-1 7 0,0-4-822,1 1 1,-1-1-1,2-4 1,2 1 987,6-1 1,2-7-1,2-3 1</inkml:trace>
  <inkml:trace contextRef="#ctx0" brushRef="#br0">17769 1413 14660,'6'-21'879,"0"19"0,3 16 0,-5 8-1097,-2 5 0,-4 4 0,-1 3 0,-3 3-424,-1 4 1,0 2-1,-4-3 1,2-1 1,-1-4 1,3 2 0,-1-6 0,1-2-408,-1-6 0,-1 1 1083,-4-6 0,0 5 1,-1-2-1</inkml:trace>
  <inkml:trace contextRef="#ctx0" brushRef="#br0">16089 3025 15741,'8'-28'-876,"5"7"1,-1 14 950,4 1 0,2 2 0,-5 5 0,1 4-196,-1 3 0,2 0 0,1-1 0,3 1-150,2-1 1,-3-4 0,3 1 0,-1-2 433,1-2 1,0 0 0,3 0 0,-4-2 0,0-2 0,-3 3 1,-5-5-1,-1 1-1640,-2 1 1411,-1-1 0,6 5 0,-1 0 0</inkml:trace>
  <inkml:trace contextRef="#ctx0" brushRef="#br0">16050 3239 8528,'1'-32'211,"3"10"0,4 4 0,5 14 0,2 1-165,3 2 1,-2 6 0,6 4 0,0 3-1178,-1 2 1,4 3 1130,-2 1 0,8 0 0,3-5 0</inkml:trace>
  <inkml:trace contextRef="#ctx0" brushRef="#br0">16929 3065 18471,'0'-13'-2388,"2"6"3021,2 2 0,-1 10 0,6 3 0,1 6-960,2 3 1,2 0 0,-3 4 0,0-1-269,-2 1 1,-6-3-1,1 2 1,-2 0 63,-2-4 1,-6-7 0,-5-5 0,-3-2 128,-4-2 0,-2 0 0,4-2 0,-2-4 388,2-7 1,1-2-1,3-7 1,2 0 100,1 1 0,6-7 0,-1 3 1,2 0 104,2-1 1,6 0 0,3 7-1,1-1 131,-1 1 1,3 3 0,-4 5-1,1 3-104,-1-3 0,-3 5 0,2 0 0,1 2-161,-1-1 0,2 0 0,6 2 0,1-2-56,2 2 1,10-3 0,-1 0 0,1 0-345,0 0 1,0 2-1,2 4 1,-1 0-201,-4 0 0,1 1 1,-9 5-1,-2 6 547,-4 5 0,-5 0 0,-6-3 0</inkml:trace>
  <inkml:trace contextRef="#ctx0" brushRef="#br0">17556 2679 8437,'13'-24'268,"0"6"0,-4 12 0,-1 15 0,-2 5 12,-3 3 1,3 4 0,0 9 0,1 2-34,3 4 0,-2 10 0,-1-5 0,-1 4-108,-3 1 1,3 7 0,-2-3 0,-1 1-529,-1 0 0,-2 0 0,0-1 0,0-4-1401,0-5 1790,0-4 0,6-10 0,1 0 0</inkml:trace>
  <inkml:trace contextRef="#ctx0" brushRef="#br0">17156 2186 13098,'-13'0'268,"-1"0"1,5 0 0,0 0 351,-1 0 29,4 0 375,0 0-712,6 0 1,2 0 0,1 1-353,1 4 0,1-2 0,-5 5 1,0 3-72,0 1 1,-2 1 0,-1 2 0,-3 1 24,-1 2 0,-2 6 0,-4-2 1,1 1-81,3 0 1,-2 2 0,7-3 0,0 2 23,-2-2 0,3 2 0,-5-5 0,2 0-49,3 0 0,-2 1 1,0-4-170,2 2 1,2-1 0,-1-3-458,-2-1 1,2 0-278,-2 1 377,-4-7-31,7-1 1,-4-7-1,10-4 744,4-4 1,9-8 0,2-4 0</inkml:trace>
  <inkml:trace contextRef="#ctx0" brushRef="#br0">16743 2679 9841,'0'7'328,"7"-2"80,8-4 1,9-1 0,-1 0-1,5 0-196,4 0 1,-1 0-1,-3 0 1,0 0-441,-1 0 1,1 2-1,-11 1 1,0 1-480,-2-1 1,-2-2-400,0-1 1113,-5 0 0,-2 0 0,-6 0 0</inkml:trace>
  <inkml:trace contextRef="#ctx0" brushRef="#br0">8305 12408 16566,'0'-14'-3889,"0"1"3354,0 0-575,0-1-314,0 7 2022,-6 1 0,3 2-152,-6-1 0,4 1 1,-3 4-202,-3 0 1,4 1 0,-2 2-368,-1 2 0,-2 3 1,-2-3 233,1-2 0,4-2 0,2 1 0,-1 1-59,1 1 0,2 1 1,-3-5 62,-3 0 1,-1 0 0,-1 0 113,0 0 1,4 0-1,0 0 1,-1 0-79,-2 0 0,-2 0 0,1 1-183,0 4 0,-1-3 0,1 6 1,0-1-23,-1 1 0,1-4 0,0 4 79,-1-3 0,3 1 0,0-3 0,2 2 200,-1-2 0,3-2 1,-2-1-18,-2 0 1,-1 0 0,-1 0-137,0 0 1,-1 0-1,1 0-132,0 0 0,-1 5 1,1 1-1,0 0-25,-1-1 0,1 4 1,-2-3 71,-2 2 1,-3 1 0,-2 2 93,4-2 1,4 2 0,0-5 96,1 1 1,0-3-98,-1 5 1,1-4 0,0 2-30,-1-1 0,2 4 0,2-1-37,1 3 0,2 1 1,-4 1-1,2-1-58,-1 0 1,3 1-1,-2-1 207,-2 0 1,4 1 11,-2-1 1,6 0-37,-1 1 0,2-5 89,2 0 0,0-1-262,0 6 1,0-1 0,0 0-110,0 1 1,-4-1 0,-1 0-1,2 1 116,2-1 0,-4 0 1,1 1 191,1-1 1,2-4 653,1 0 55,0 0-799,0 4 0,4 0 1,2-1-355,1-3 1,-4 3 0,3-3 162,0 3 1,-4 1 0,4 0-1,-2 1-6,0-1 1,2-4 0,-1 0 514,4 1 1,-2-4 0,2 0 44,1 0 1,2-5 0,2 4 0,-1-2-261,0 1 0,2-2 1,1 2-1,2-1-266,-2 2 0,-1 0 0,-1 6 0,-1-4-199,0-1 0,1 4 0,-1-1 165,0 3 1,0 2 0,2-3-1,2-2 353,0-4 0,1 1 0,-5-2 0,2-1 123,3-1 0,-2-2 1,5 0-1,0 0-208,0 0 1,-5 1 0,3 2 0,-1 1 1,0-1 1,4 3 0,-3 0-1,0 0-563,1 0 1,-1 4 0,-3-2 0,3 1 232,2 0 1,-3-5-1,3 3 1,-2-1 360,-3-3 0,5-1 0,0-2 0,1 0 299,0 0 0,-1 0 0,3 0 0,-2 0-154,1 0 0,-2-5 0,1 1 0,1-1-295,-3 0 1,6 3 0,-4-2 0,3 2-383,2 2 0,-1-1 0,1-2 1,0-2 78,-1 2 0,1 2 1,-2 1-1,-1 0 124,-2 0 1,-1 0 0,2-2 0,-2-1 500,-2-1 0,4-2 0,-4 3 0,0-1-125,0 1 1,1 0 0,-4 0 0,3-2-168,2 2 0,-5 2 0,4 1 0,-3 0-263,1 0 1,4 0-1,-4 0 1,0 0-121,1 0 1,0 0-1,5 1 1,-2 2 83,2 2 1,1-1 0,2-4 0,-1 0 434,1 0 1,4 0 0,2 0 0,-1 0 249,1 0 0,0-1 0,-4-4 0,4-2-94,1-1 0,-5-3 1,3 2-1,-4-3-327,-2-1 0,1 1 0,0 1 0,-2 2-207,-3-1 0,3-2 0,-4 0 0,1 2 7,0 1 0,-1 0 1,1-4-1,-2 0-23,-1-1 1,-4 2-1,4 1 1,-1-1 57,-1-3 0,3-1 0,-4 1 0,2-1 96,-2-2 0,-1 0 0,-2 3 0,1-1 20,-1-2 0,-4 0 0,-2 5 1,-1-2-102,-3-3 0,3 8 0,-2-3 0,-1 1-163,-1 0 1,-7-1 0,0-1 0,-3 1 69,-2 0 0,-1-1 0,1 1 0,1 1 201,-1 3 1,-2-2-1,0 2 1,2-3-47,1-2 1,1 1 0,-2 0 0,1-1 141,-1 1 0,-1 0 1,0 1-1,-1 2-49,-3 1 0,-1 6 1,1-2-1,-1 2-274,-2-1 1,-4 2 0,2-2 0,0 3 105,-4 1 0,3 0 0,0 0 0,2 0 88,3 0 0,-3 0 0,1 0 0,1 0 41,3 0 0,-4 0 1,0-2-1,0-1 190,-1-1 0,4-1 0,-2 4 1,2-2-4,1-2 1,-3-4 0,-1 5 0,2 0-101,1-2 0,-3 0 0,-1-3 0,-1 3-73,1 0 0,-5 0 0,2-3 0,-3 5-131,-2 2 0,-4 1 0,-1-2 0,-1-2-74,1 2 1,-1 2-1,3 1 1,-1 0-81,2 0 1,1 4 0,1 1 0,2-2 137,2-2 1,0-1 0,3 2-1,1 1-287,0 1 0,1 1 1,5-5-1,0 1-91,-1 3 0,1-2 0,-2 4 1,-1-2-3218,-2 1 3736,0-1 0,-1 2 0,-2 2 0</inkml:trace>
  <inkml:trace contextRef="#ctx0" brushRef="#br0">6478 14233 7467,'0'-13'233,"0"0"0,0 4 0,2 0 65,2-1 0,-2 2-357,2-1 51,-2 6 1,-8-3-1,-2 8 1,0 1 135,-1 1 1,0 1-1,-5-4 15,1 4 1,0-4 0,-1 4 0,1-4 0,0-1 0,-5 5 0,0-1 0,2-1 44,1-2 1,2-1 0,0 0-1,-1 2-209,1 2 1,-5-1 0,-1 5-1,0-1-59,-1 1 1,-2 0-1,3 6 1,0-1 61,-1 0 1,3-4-1,2 0 1,0 2 98,2 0 1,-8 3 0,8-1 225,-2 0 0,0-1 0,2-1-151,-1-3 0,1 1 1,0 3-1,-1-1-176,1-3 0,0 0 0,-1 2 0,1-1-88,0 1 0,-2 2 1,-1 2-1,-2-1 52,1 0 0,3 5 0,0 0 0,2-2 51,4-1 1,-4-2 0,4 1-1,-1-1 140,1 0 0,5 1 1,-3-3 185,0-2 1,4 3-273,-2-3 1,2 3 0,2 1 9,0 1 1,2-1-39,2 0 0,2 0 0,5 1 0,-3-2 42,3-3 0,2 2 0,3-3 0,4 1 72,0 0 1,-2-5-1,4 3 1,2-1 82,1-3 0,2-1 1,1-2-1,0 1-75,-1 4 0,7-4 1,-7 4-1,1-2-178,0 1 0,-1-1 0,-1 4 0,1 1-61,0-1 1,-1 1 0,2 2 0,2-3 110,1-1 0,2 5 1,-2-4-1,3 0 69,0-2 0,9 1 0,-3-2 0,1-1 35,1-1 1,-2-2-1,0 0 1,0 0 70,0 0 1,3 0-1,0-2 1,-3-1-98,-2-1 1,4-1-1,-7 5 1,2 0-193,-1 0 0,2 0 1,-4 0-1,2 2-43,-1 2 0,-1-2 1,5 2-1,-2-2 171,0-2 1,4 0 0,-5 0 0,3 0 30,1 0 0,-2-2 1,1-1-1,-1-1 72,4 1 0,0-3 0,-2 2 0,-1-1-146,-3-1 1,2 5 0,-2-5 0,2 1-29,2 1 0,-4-2 0,-1 3 0,1-1 24,-2 1 0,3 1 0,-5 2 0,1 0-92,0 0 0,2 0 0,-2 0 0,1 2 112,3 2 0,-3-3 0,0 4 1,0-4 79,0-1 0,2 0 0,4 0 0,-2 0 27,-2 0 1,7 0 0,-5 0-1,1 0-106,-2 0 1,-3 0-1,3 0 1,-2 0-123,2 0 1,0 0-1,0 0 1,-3 0 39,-1 0 1,4 0 0,-1 0 0,1 0 81,-2 0 1,4-4 0,-5 0 0,1-1 136,1-1 0,-1 3 0,4-4 0,-2-1-94,-2 1 1,1 3-1,3-4 1,-2 2 11,-2 3 0,-1-3 1,3 2-1,-3 1-71,-1 1 0,-1-2 1,-2 0-1,1 1-228,-1 1 1,-2 2 0,-1 0-1,-1 0 216,1 0 0,-2-1 0,-1-2 0,-2-3 147,2-2 0,-5-1 0,-1-4 0,-2 0-33,2-1 1,-5 0 0,2-4 0,-6-3-15,-3 0 1,-2-4 0,-4 3 0,0-3-242,0-2 1,0 1 0,0-1 0,-1 0-16,-4 1 0,-1 0 1,-4 3-1,1 2 64,-1 2 1,2-3 0,-1 2 0,-1 1 21,-2 0 0,-1 0 1,-2 2-1,-1 0 3,-2 0 1,-4 4 0,3 3 0,-1 1-18,1-2 1,-3 1-1,1 0 1,-1 1-2,-2-2 1,-4 4-1,4-2 1,-4 0-17,-3 2 0,-4-4 1,2 5-1,0 1 96,1-1 0,-4-3 1,4 3-1,-1 0 57,0 0 1,-4 0-1,3 3 1,-1-1-88,-1 1 1,1 1 0,-7 2-1,1 0-2,1 0 0,-8 2 0,8 1 0,-1 1 42,-1-1 1,-2 3-1,0-2 1,1-1 58,1-1 0,-2-2 0,-2 0 0,0 0 63,0 0 0,2 0 0,2 0 0,-1-2-9,-1-2 1,-7 1 0,4-4 0,-2-1-48,0 1 1,0 4-1,-5-2 1,-4 4-239,-4 1 1,-4 0-1,-2 1 1,0 2-45,1 2 1,30 0 0,-1 0 0,-32 4 0,-2 3 153,1 1 0,3 0 1,-1 2-1,-2 2 71,34-9 0,-1 1 1,1 2-1,0 1 1,0-3-1,0-1 1,0 1-1,0-1-16,-37 6 1,36-7-1,0 0 1,-2-1 0,0 1-1,0 0 1,0-1-22,0 1 1,0 0 0,-1 1 0,-1 1 0,1 1 0,-1 0 0,1-1 0,1 1 27,-2-1 1,1 1 0,0 2-1,0 0 20,3-1 0,1 0 0,-2 0 0,-1-1 0,2 1 0,1 0 0,-1 2 0,0 1 0,2 2 0,1 2 0,3 3 0,-1-1 0</inkml:trace>
  <inkml:trace contextRef="#ctx0" brushRef="#br0">8145 14420 7946,'0'-7'-212,"-2"-4"-48,-2 7 510,2-1 1,-5 1 221,2-1 0,3 0 108,-7 0 1,1 2 0,-2-4-18,1 1 0,5-3 0,-4 3-277,2-1 0,-3 2 0,3-2-232,-1 1 1,3 1 0,-5 4-41,-2-4 0,4 4 0,-2-3 135,-1 2 1,-2 4 108,-2 2 1,1-3-1,1 5 8,3 0 0,-2-4 0,3 4 63,1 0 0,1-3-315,6 5 1,0-3-1,0 4 1,-2 0 33,-2-2 1,2 5 0,-2-3 0,2 3 25,2 1 0,0 0 0,-1 1 0,-2-1-10,-1 0 1,-1 1 0,4-1 0,-2 0 118,-2 1 0,1-6 0,4 1 111,0 2 1,-5 1 154,1 1-371,-1 0 0,5 1-52,0-1 0,0 0 0,0 1-79,0-1 1,0 0 0,0 1 65,0-1 0,5 0 0,-1 1 1,1-1 110,1 0 1,-3-4 0,6 0 101,1 1 0,-3-4 1,2 0-44,2 0 0,0-4 0,3 2 1,-2-1-101,-3 1 0,2-2 1,-2 2-1,3-1-119,1 2 0,1-2 0,-1 4 0,0-1-27,1-3 0,-1 3 0,2 0 0,1 0 152,2 0 0,1-2 0,-3-4 1,2 0 91,-1 0 1,2 0 0,0 0-1,0 0 121,1 0 1,-1 0 0,-3 0 0,2 0-115,-2 0 1,-1 0 0,-2 0 0,1 0-130,-1 0 0,0 0 0,1 0 0,-1-1-1,0-4 1,-4 4 0,0-4-1,1 2-124,2-1 1,2 2-1,-1-4 1,0 2 59,1 0 1,-5-5-1,-1 3 1,1-2 128,-1-2 1,2 3-1,-4-4 1,1-2 46,4-3 0,-4-2 1,2 3-1,0-1-34,-2-2 1,5-1-1,-4 2 1,0 0-81,1 0 0,-4 1 1,2 0-1,-1-2-233,-3 2 1,3-4-1,-2 3 1,1 0-51,1 3 1,-5 0 0,4 1 60,-4 0 1,-1-1-1,-1 1 196,-4 0 0,-1-1 1,-4 1-1,1 0-23,-1-1 1,-4 1-1,-2 0 1,-2-1-23,2 1 1,0 0 0,0-1 0,-2 3-105,1 2 1,-2-2-1,0 7 1,-2 1-98,-3 1 1,1 2 0,-1 0 0,2 0-532,-2 0 0,-1 6 0,-2 5 0,1 4 175,-1 2 1,2 1 0,3-5 0,4 1 80,3-1 1,2-1 0,1-2-1,1-2-1790,3-2 2281,5 4 0,3-9 0,7 5 0</inkml:trace>
  <inkml:trace contextRef="#ctx0" brushRef="#br0">9304 12687 7555,'0'-13'-1475,"0"0"1323,0 5 476,0 8 1,-5 6 74,-4 3 0,1-3 1,1-7-22,1-4 0,0 2 0,3-6 87,-1-1 0,-2 0 0,3-1 1,-3 4-110,-2 1 0,4-3 1,-3 3-185,1-1 1,0 4 0,1-2-230,-4 4 0,2 2 0,-2 2 0,0 3-180,2 2 1,-5-1 0,3 3 206,-3-1 0,3-6 1,2 3-1,-1-1 636,1-1 1,3 0-140,-5-4 1,4 0-174,-4 0 1,1 2-383,-6 2 0,2 4 0,2 5 0,3 0-58,1 1 0,-5-1 0,4 0 0,-1 1 205,4-1 1,-2 0 0,0-1-1,0-1 308,0-2 0,2-1-37,4 6 0,-2-7 0,-1-1 10,-1 0 1,0-3-419,4 6 0,0 0 0,0 4 0,0 0-151,0 1 1,0-1 0,0 2 0,0 1 63,0 2 0,0 0 1,0-5-1,0 0 157,0 1 0,1-5 0,2-1 376,1 3 1,2-5 0,-3 0 89,2 0 1,5-5 0,-1 5-350,3 0 1,1-5 0,1 5 0,0-1-351,4-1 1,-2 7 0,7-3 0,-1 4 103,-1 2 1,2 3 0,-3 1-1,0-2 8,4-1 1,-3-1 0,-1-3-1,1 0 322,0-2 1,-3-6 0,2 1 0,1-2 152,0-2 0,0 0 1,2-2-1,-2-1-73,-2-1 1,4-7 0,-4 2 0,2-2-113,2-3 1,1 1 0,0 0 0,-4-1-301,0 1 1,2 0-1,-3-1 1,0 1 1,1 0 1,-3-5-1,-3 0 1,-1 2 54,0 1 0,-1-3 1,-3 0-1,-4 1-1,-4-3 1,-1 1 0,0-5 0,0 2-20,0-1 1,-6-3 0,-3 0-1,-3-1 17,-1 0 0,0 1 0,-1-1 0,0 0 47,-4 1 1,3 1 0,-4 2 0,1 6-17,0 2 0,-4 2 0,1 1 0,-1 3-52,-2 4 0,-7 4 0,6 1 1,-2 0-314,-2 0 1,-1 9 0,2 1 0,0 0-70,1 2 0,-2 5 0,8 0 0,0 0-606,3-3 1,8 6-1,3 2 1094,1 3 0,-5 2 0,4-1 0</inkml:trace>
  <inkml:trace contextRef="#ctx0" brushRef="#br0">5985 14020 13934,'6'-6'-955,"3"5"604,3 4 0,6 10 0,1-3 1,0 1 419,0 1 0,5-2 0,-2-1 0,4-3 226,0 0 1,7-5-1,1 4 1,1-4-6,1-1 0,-2 0 0,3 0 0,-1 0-56,1 0 0,0 0 1,-2-1-1,-5-2-205,-6-2 0,4-5 0,-5 0 0,0-5-111,-3-3 0,3-6 1,-6 2-1,-2-3-135,-5-2 0,1-4 0,-7-3 0,-1-1-13,-1-3 0,-8-7 0,-3 3 1,-4-1 176,-5 2 0,-4-2 0,-8 9 0,-3 1 135,-1 6 0,-6 8 1,-4 9-1,1 2-208,1 3 1,2 8 0,0 10-1,0 9-231,1 8 1,0 5 0,3 8 0,7 2-28,5-2 1,6 2-1,9 0 1,5-4-917,3-4 1279,12 2 1,10-17-1,13 3 1</inkml:trace>
  <inkml:trace contextRef="#ctx0" brushRef="#br0">21302 8996 8231,'-8'-6'-1060,"2"4"1693,6-3 1,0 3 229,0-2 1,0 1-294,0-6 1,2 4 0,2-2-6,5 1 0,3-3 0,1 5-227,1 1 0,-1 0 0,0 0 1,1-2-91,-1 2 1,0 2-1,1 1 0,-1 0-78,0 0 0,1 4 0,-1 2 1,0 0 62,1 0 1,3 0 0,1-3 0,0 3 22,1 1 1,-3-4-1,5 3 1,0-1 67,0-1 1,-4 5 0,4-5 0,0 1-3,0 1 1,-1-3-1,4 6 1,-2-1-133,2 0 1,-3 4 0,-1-3 0,1 2-54,0 3 1,-3-4 0,2 1 0,0 0 64,-4 0 0,-1-1 0,0 3 0,1 1-95,2-1 0,-1 0 1,-3 1-1,1-1 55,2 0 1,0 1-1,3-1 1,0-1-16,-4-3 0,5 6 0,1-5 0,2 0-94,-2 2 1,1 0 0,-3 1 0,0 1-2,4-1 1,-3 0 0,0 2 0,-2 1 111,-3 2 1,3 1 0,-1-2 0,-2 0-26,-1 0 1,-1 2 0,0 0 0,3 1 28,1-1 0,1-1 0,-3-4 0,3 3-72,2 0 1,-3 1 0,3-3 0,-1 1 160,1 2 1,-5 4-1,4-1 1,-3 1-258,1 2 0,0 7 0,-5-6 0,-1 0 0,-3 1 0,1 5 0,-4-8 0,0 1 0,0 1 0,0 0 0,-3 1 0,3-3 0,1-1 0,-4-4 0,3 4 0,-1 1 0,-1-3 0,5 4 0,-5-5 0,-1 1 0,-1-1 0,-1 3 0,2-4 0,2 0 0,-2 1 0,-2-3 0,-2 6 0,-2 2 0,-2 1 0,-4 2 0,3-1 0,-1 3 0,-3 2 0,-1-3 0,1 4 0,1 0 0,-1-1 0,2 0 0,-1-5 0,1 1 0,0 0 0,1-2 0,4-1 0,-3-2 0,-2 1 0,4 1 0,-5 1 0,-1-1 0,-2 0 0,3 4 0,0-6 0,-1 3 0,-2 2 0,-1 0 0,-2-1 0,-2 1 0,0-1 0,-1 1 0,3 0 0,-1-2 0,-2-3 0,0 3 0,5-4 0,1 1 0,3 1 0,-6-7 0,5 3 0,0-1 0,-2 0 0,-3 1 0,-1-3 0,1 2 0,-1-2 0,-1 3 0,4-1 0,0-2 0,-1-1 0,-3 3 0,-1 0 0,1 0 0,3 1 0,0-4 0,1 2 0,0 0 0,-1 0 0,5-2 0,1 3 0,-3-3 0,-1-2 0,3-4 0,1 0 0,-3 1 0,-1 2 0,-1-3 0,1 0 0,0 0 0,-1-2 0,3 5 0,-8-3 0,2 3 0,-2 1 0,-1 0 0,-5 1 0,3-1 0,2 0 0,-3 1 0,2 1 0,1 1 0,0 2 0,1-1 0,5-3 0,1-1 0,3 0 0,-1 1 0,4-2 0,0-2 0,0-1 0,-3-5 0,3 4 0,-1-2 0,2 2 0,-2-2 0,-1 0 0,1 0 0,-2 5 0,-4-2 0,-2 2 0,-3 3 0,3-5 0,-2-1 0,0 3 0,0 1 0,2-3 0,-3-1 0,3 3 0,3-4 0,2 1 0,1-2 0,5-2 0,-5-4 0,4 0-790,-4 0 0,5 0-3802,-5 0 2852,6 0 1,-1-4-1,8-2 1,6-3-3005,7-6 4744,4 2 0,5-13 0,1 6 0</inkml:trace>
  <inkml:trace contextRef="#ctx0" brushRef="#br0">21728 11954 7977,'-13'0'92,"-1"0"0,6 0 0,-1 0 217,-2 0 1,4 0 512,-2 0 422,6 0-77,-3 0 0,6 2-384,0 2 1,-1-2-1,-2 4 126,-2 0 1,-1-3-330,2 6 0,-3-1-447,-7 6 1,2-5 0,2 0 0,1-1 24,-1 0 1,-2 4 0,-1-5 231,-1 0 0,5 4 1,0-5-1,1 1-145,0 4 0,-2 5 0,4 2 0,0-1 84,0 3 0,-3-4 1,3 6-1,0 0-162,0-1 0,0 4 0,3-4 1,-2 1 38,-3 0 0,5-5 0,-1 2-95,2 0 0,1-5 1,-2 0 241,-2-3 0,2-2-150,8 4 1,-2-6 0,7-2 0,3-4 198,4-1 1,11-1-1,-1-2 1,2-3-291,4-2 0,-5 5 0,5-2 1,1 0-113,6 1 0,-6-1 0,3 5 0,-6 0-340,-5 0 0,3 0 0,-12 0 0,0 0-474,-3 0 1,-2 6 0,-1 3-486,-2 3 0,-6-3 0,1 0-2053,-3 1 1,5 0 3351,3-1 0,-3 3 0,0-4 0</inkml:trace>
  <inkml:trace contextRef="#ctx0" brushRef="#br0">23328 9929 7097,'4'-14'116,"1"1"1,-1 4 809,-4 0 0,0 5-284,0-5 0,-6 6 444,-3-1-12,3 2-498,0 2 0,8-1 1,2-2 94,5-2 0,-3 2 0,0 8-17,0 4 0,-4 2 0,2 3 1,-3 1-114,-1 2 1,0 4 0,0 6 0,0-1-169,0 1 0,0 0 0,0-1 0,0 1-433,0 0 0,2-2 1,1-3-1,1-4-101,-1-3 1,0-4-440,2-2 0,-4-4 0,5-10 88,0-4 0,-5-8 1,4-6-1,-4-2 140,-1-1 1,0-5 0,0-2 0,0 2 430,0 3 0,0-2 0,0 9 0,0-1 374,0 0 1,5 6 0,-1-2 240,-1 3 0,5 6 350,1 0 0,-2 8 0,0 1-433,-1 7 1,0 5-1,-3 3 1,2 3-205,-2 4 1,3 3 0,-1 2 0,1-1-147,0 1 1,3 0 0,-4-1-1,-1 0-1187,2-4 1,-5 1-430,4-5 0,1-7 839,-2-11 0,1-12 0,-5-12 0,0-6 2,0-5 0,0-2 0,0 0 0,0 4 545,0 5 0,4-2 1,1 10 701,-2-1 0,0 3-68,1 9 0,-1 3 0,6 6 1,0 2 383,-2 2 0,5 4 1,-5 7-1,2 1-706,0 2 0,0 1 1,4-3-1,-1 2-1015,-3-2 1,3-1 0,-5-2 0,2 1-599,0-1 0,-4-1 0,2-2 284,-1-1 0,4-6 1006,-1 2 0,3-10 0,1-2 0</inkml:trace>
  <inkml:trace contextRef="#ctx0" brushRef="#br0">23901 9769 8112,'-6'-21'3683,"5"6"-3557,-4 6 0,10 2 0,3-3 0,4 2-318,2 2 0,-1 0 0,0 3 587,1-1 1,-3 1-15,-2 7 1,-3 4 0,-6 5 266,0 1 1,-4-1 0,-2 0 0,0 0 87,0 1 0,-3-1 0,3 0 0,0 2-310,0 3 0,2-3 0,4 4 0,0-1-134,0 0 1,0-1 0,1-5-313,4-3 1,-2 2 0,6-7-1,0-3-300,-2-4 0,5-4 1,-3-6-1,1-2-250,-1-3 0,1-1 0,-4-3 0,0 2 206,0 1 1,-1 4 0,-5-2 0,0 2 622,0 1 1,-2 7 963,-2 3 0,2 4-387,-2 4 1,2 3 0,2 8-1,0 2-112,0 0 1,5 1 0,1-3 0,0 1-430,-1 2 1,6 0 0,-2-5 0,3-1-456,1-3 0,-1-2 0,-2-4 0,-1 2-1207,1-2 1,2-6 0,2-3 0,-1-2-4781,0-2 6147,1-2 0,5-1 0,2-1 0</inkml:trace>
  <inkml:trace contextRef="#ctx0" brushRef="#br0">8131 14753 8205,'-13'6'0,"0"1"0</inkml:trace>
  <inkml:trace contextRef="#ctx0" brushRef="#br0">8051 14846 8205,'-6'-13'-953,"4"6"762,-7 2 0,4 10 0,-2 4 250,1 2 0,0-2 0,3 0 454,-1 2 0,-5-4 782,4 2-89,1-6-593,4 3 1,0-8-480,0-2 0,1 2 1,2-4-116,2 1 1,1 3-129,-2-2 1,-1 2 200,6 2 0,-5 0 363,5 0 0,-4-4 0,4-1-125,1 2 0,-3 2 0,2 1-100,2 0 0,0 0 0,4 0 0,2-2-23,0-2 1,5 2 0,-2-2 0,-1 2-218,0 2 0,8 0 0,-3 0 0,-1 2-66,2 2 1,-4-2 0,1 2 0,1-2 226,-3-2 0,4 0 0,-5 0 1,1 0 81,-1 0 1,-1 0 0,-4 0 0,3 0-45,1 0 0,-1-2 0,-2-1 1,1-1-72,2 1 0,0-4 0,-5-1 1,1-1-177,-1 0 0,0 0 0,-1-4 0,-2 1 19,-1 3 0,-4-7 0,2 3 1,-1-2-68,-3 0 1,-1-3 0,-2 1 0,0-1-6,0-1 1,0 2 0,0-3-1,-2-1 120,-2 0 1,-2 0 0,-5-2 0,2 2-39,-1 2 0,3-3 0,-2 4 0,-2 1 0,0 3 0,-3-3 0,-1 3 0,-1 2 11,-2 0 1,1 2 0,3-1 0,-1 4-150,-2 1 1,2 1 0,-4 4-1,1-2 121,0-2 0,-4 1 1,3 4-1,-1 0 32,1 0 0,1 0 1,5 0-1,0 0-4,-1 0 0,-3 2 1,-1 0-1,2 3-2,1-2 0,1-2 0,0-1 0,-3 2 56,-1 2 0,-4-1 1,4 5-1,1-2 12,-3-3 1,1 4 0,-4 0 0,2 2 86,2 0 1,-4-1 0,4 2 0,0-1-30,0 1 1,-1-2-1,4 0 1,-2 1-95,2-1 1,1 4 0,2-5-1,1 2 22,3 0 1,-1 0 0,4 4 0,0 0 28,0 1 1,1 0-1,5 3 1,0 2-1,0 2 0,6-1 0,3 4 1,5-2-39,3 2 0,3 0 0,3-1 1,0-2-275,0-2 0,2-1 0,2-5 0,0 1-188,-1-1 1,1-4-1,0-2 1,-1-1 17,1-3 0,4-1 419,0-2 0,6 0 0,-3 0 0</inkml:trace>
  <inkml:trace contextRef="#ctx0" brushRef="#br0">7945 17405 8100,'0'-13'955,"0"0"0,0 4-825,0 0 1,0 7 2498,0 2-2163,0 6 0,1 6 0,2-1-93,2-3 1,1-3 0,-2 4-119,5 1 0,-2-3 0,1 2 1,-1 0-42,1-1 0,-4 4 0,5-5 129,1 0 1,2 4-1,1-7-95,1-1 0,4-1 0,-1-2 0,0 0 153,-3 0 1,4-2-1,0-1 1,0-1-195,1 1 1,0 0 0,5 0 0,-3-2-84,-2 2 0,3 0 0,-4 0 0,0-1-102,1 1 0,-4 0 0,3 0 1,-2-3 80,2-1 0,-4-1 0,4-2 1,-3 1 36,-2-1 0,1-1 1,-1 1-1,0 1-73,1-1 1,-1-2 0,0-3 0,1-1 72,-1-2 1,-1 0-1,-2 5 1,-1 0-195,1-1 0,1 1 1,-1 0-1,-1 1-198,1 3 0,1-3 1,-1 5-1,-2-2 200,-3 0 1,4 5-1,-3-4 77,2 2 1,-1-4 0,3 2-6,-1 1 1,-6-5-1,2 3-46,-4-3 1,-1-1 0,2 0 0,1-1-59,1 1 0,1 0 0,-5-2 0,0-1 95,0-2 0,-5 0 1,1 5-1,-1-1-13,-1 1 0,3 4 0,-4 0 0,0 1-62,-1 0 1,-1-4 0,-4 5-188,0-1 1,-1-2 0,1 6 0,0-1 114,-1-1 1,5 5 0,0-5-1,-1 1 87,-2 1 0,-1-6 1,0 2 79,-1 1 1,1-5-1,0 5 16,-1-1 1,1-2 0,0 5-1,-1 2-126,1 2 0,0-4 0,-1 1 0,1 1-78,0 2 0,-1 2 1,0 2-1,-3 1-33,-1-1 1,2 0-1,6 0 1,1 2 65,-1-2 1,-1 0 0,1 0 0,1 1 219,-1-1 0,2-1 1,-1-2 48,-1 0 1,-2 0 0,-1 0-129,-1 0 1,5 0 0,1 0 0,-3 0-24,-1 0 1,-1 1 0,0 2-1,-1 3-112,1 1 0,0 1 0,-1 2 0,1-2-50,0-3 1,-1 4 0,1-3 180,0 2 0,-1-1 1,1 3 265,0-1 1,-1-4-1,1 2-184,0-1 0,1 0 1,2-3-1,2 3-66,2 1 1,-3 2 0,3 4-1,0 1-28,1-1 1,-4 6-1,4 4 1,1 2-148,-2 1 1,4 7-1,-2 1 1,2 0 81,2-3 0,0-3 0,0-1 0,0-2 163,0-3 1,6 2 0,3-6-97,3-2 1,6-5 0,0-4-1,-2-1-154,-1-3 1,4-2-1,2-1 1,-1 0-759,-2 0 1,2 5 0,-1 1-1,2 1-606,2 3 0,1 2 0,0 3 1515,-2 3 0,0-3 0,5 4 0</inkml:trace>
  <inkml:trace contextRef="#ctx0" brushRef="#br0">21288 12647 7821,'-7'-13'385,"-4"4"0,7 0 554,1-1-459,2 4-289,1 0 1,0 8-1,0 2 120,0 5 1,0 3 0,0 1 0,0 0 144,0 1 1,1-2-1,4-2 1,3-1 27,4 1 1,2-2 0,-1-1 0,0 0-110,1 1 0,-1-4 1,2 4-1,1-1-101,2 1 1,4-1 0,-4 3 0,0-1-103,1 2 0,-4 2 0,4 3 0,-3 2 58,-3-2 0,4 5 0,-8 0 0,3 1 33,1 0 0,-1-1 1,-2 3-1,-1-2-3,1 1 1,2 1 0,2 0 0,-1-3-2,0-2 1,5 3-1,0-3 1,-2 1-55,-1-1 1,0 3-1,1-3 1,3 0-137,2 1 1,-5 2-1,3-3 1,-1 0-47,0 1 1,0 2-1,-5-3 1,0 2 91,1 3 0,-5 1 1,-2 1-1,-1 1-31,-3 0 0,3-1 1,-2 3-1,-1 0 127,-1 2 0,2 0 1,1-3-1,-1 1-35,2-3 1,-5 7-1,5-9 1,-1-1-114,-1 2 0,5-1 0,-3 0 0,0-4-33,0 0 1,3 3 0,-3-2 0,0 1 79,0 1 1,-2-6-1,-2 6 1,1 0 37,1 2 0,0 2-1,-4 0 1,0-1-10,0 1 0,0 0 1,0 1-1,0 0-81,0-1 0,0 2 0,0-8 1,0 1-58,0 0 0,0-4 0,0 3 0,0 0 0,0-1 0,0-3 0,0 2 0,0-1 0,0-1 0,0 3 0,0-4 0,0 3 0,0 2 0,0-3 0,0 4 0,0 0-5,0-1 0,-1 7 1,-2-4-1,-1-1 9,1 3 1,1-1 0,1 1 0,-2 0-5,-2-4 0,1 3 0,4-3 0,0 2 0,0-2 0,0 3 0,0-3 0,0 2 0,0-2 0,-5-1 0,1-5 0,1 4 0,1 0 0,-2-2 0,0 3 0,1 0 0,1-1 0,-2-2 0,-2 3 0,0 0-64,0-1 0,0 1 0,1 3 0,-2-4 31,0 0 0,-4 3 0,5 0 0,0 0 130,1 0 0,-1 0 0,3-4 0,-2 2-97,2 3 0,-3-3 0,2-1 0,1 0 0,1-4 0,-2 3 0,0-1 0,-1 0 0,-1 1 0,3-3 0,-4 5 0,-1 0 0,1-1 0,-2 1 0,-4 3 0,1-3 0,3-2 0,-3 5 0,3-4 0,-3 1 0,-1-3 0,4 1 0,0 0 0,-1 0 0,-2 1 0,3-2 0,0-5 0,0 0 0,2 1 0,-5-1 0,3 2 0,-1 1 0,1 2 0,-3-1 0,3-3 0,-2-1 0,-3 0 0,1 1 0,0 1 0,-1 1 0,1 2 0,4-1 0,0-2 0,-1 2 0,-2 0 0,0 3 0,2-4 0,1 2 0,-2-2 0,4 0 0,-2 0 0,0 2 0,2-1 0,-4-3 0,6 0 0,-1-1 0,0 0 0,0 1 0,3-1 0,-2 0 0,-4 1 0,5-1 0,1 0 0,2 1 0,-4-1 0,1 0 0,-1-1 0,-1-3 0,3 3 0,-4-3 0,1 3 0,3 1 0,-3 0 0,0 1 0,-1-1 0,2 0 0,-2 1 0,1-1 0,-3 0 0,3-1-81,-1-3 0,2 3-988,-4-3 0,7-2 0,-4 0-930,0-1-1142,4-1 2477,-4-5 1,6-8 0,0-5 0,2-8 663,2-4 0,4-13 0,5-4 0</inkml:trace>
  <inkml:trace contextRef="#ctx0" brushRef="#br0">21302 16552 7678,'-21'0'-51,"3"0"1,3 6-31,2 3 0,1 3 0,3 1 971,5 1 1,-2-1 0,1 0 0,2 1-291,2-1 1,1 0-1,0 1 1,0-1 357,0 0 1,6 1-1,3-1-339,3 0 1,-4-1 0,0 0 0,-1-2-144,1 1 0,-1 8 0,3-6 1,-1 2-137,2 0 1,-1-2-1,0 2 1,-1 1-260,2 2 0,1-2 1,1-5-1,-1-2 0,-3 1 0,7-4 1,-3-2-1,4-2-16,2-2 0,-3 0 1,5-2-1,-2-2-367,-3-5 1,4-3 0,-3-1 0,0 1 11,-2 3 0,-2-6 0,0 5 0,1 0-1380,-1-2 1,0 0 1669,1-1 0,5-1 0,1 1 0</inkml:trace>
  <inkml:trace contextRef="#ctx0" brushRef="#br0">22301 13500 6108,'-7'8'84,"1"-4"0,5-7 804,-4-1-424,4-1 1,-5 4-234,6-4 1,0 3-1,1-6 335,4 2 1,-2 2 463,5 4 1,-3-5 847,4 1-1007,-6-1 0,7 11 1,-5 3-539,-2 3 1,-2 1-1,0 2 1,2 2-55,2 0 1,-1 5 0,-2-2 0,1-1-128,1 0 0,1 3 1,-5-2-1,1-1-103,4 0 0,-4 0 1,4-2-292,-4 1 1,-1-1-32,0-3 1,-1-8 0,-2-6-46,-2-8 0,1-5 0,4-5 0,0-4 161,0-3 0,0-6 0,0-1 0,0 3 216,0 1 0,0 5 1,1 3-1,2-1 642,2 0 1,0 9 0,-2-1 429,2 1 1,1 6-777,-2 2 1,4 2-1,4 4 1,-2 1-198,-1 1 1,0 7-1,2-2 1,0 1-93,-2-1 0,0 3 1,2-3-1,0 1-250,-2-1 1,-5 1 0,4-4-1232,-2 1 1055,-2 2 1,-4-3 0,0-6 150,0-7 0,-2-11 1,0-3-1,-3-1 235,2 0 1,2 1-1,2-1 1,2 4 499,2 3 0,5-2 1,-1-1 286,3 2 0,1 5 1,0 4-403,1 1 1,-3 3-1,0 7-298,-2 5 0,-2 8 1,2 0-1,-5 0-461,-2-3 1,-1 4 0,2 0 0,2-2-1292,-2-1 1,-2-2 0,-1 1-1167,0-1 1,0 0-763,0 1 3567,6-7 0,2-1 0,5-6 0</inkml:trace>
  <inkml:trace contextRef="#ctx0" brushRef="#br0">22888 13287 7751,'0'-13'1198,"0"5"1,0 4 0,0 8-403,0 5 1,0 3-1,0 2 1,0-1-275,0 0 0,4 5 1,1 1-1,-2 0-170,-2 1 0,5 2 1,3-4-1,1-2-219,-1-1 0,5-3 0,-3-2 0,6-3-226,-1-1 1,3-1 0,-1-5 0,-2 0-212,-1 0 0,-3-6 0,-3-5 0,-3-3 94,0-4 0,-5-4 1,2 2-1,-6 1 237,-6 0 1,-3-3 0,-1 4 0,-2 2 352,-2 1 1,-4 3 0,-6 2 0,2 2-75,3 2 1,-2 2 0,5 5 0,0 4-960,-1 4 0,3 1 0,5 2 0,1-2-1104,2 1 1,6 8 1756,-1-6 0,3 3 0,1-2 0</inkml:trace>
  <inkml:trace contextRef="#ctx0" brushRef="#br0">4786 19897 7759,'-6'-13'-718,"3"6"1,-5 1 717,2 0 78,-4 4 0,8-9 0,-1 3 0,5-1 708,2 0 0,7 2 0,-2-2 0,3 3-65,1 0 1,0 5-1,1-4 1,-1 4-155,0 1 1,-1 1-1,-2 4 1,-1 4-216,2 2 1,-1 7-1,0 3 1,-2 1-107,-2 2 0,3 8 1,-3-5-1,-1 3-119,1 2 1,-1-1 0,-5 3-1,0-5-49,0-4 1,1 1 0,2-8 0,2-2 223,-2-1-607,-2-7 0,-1-5 0,2-12-61,2-9 1,-2-6 0,3-2-1,0-2 264,-1-4 1,5 0 0,-3-5 0,0 3 232,0 1 0,0 7 0,-3 5 0,1 2 400,-1 2 0,5 8-113,1 5 0,2 2 0,3 4 1,-1 2 138,0 5 0,1 3 1,-1 3-1,0 1-46,1 2 1,-1 6 0,0-4 0,1 3-378,-1-1 0,0-6 0,1 2 0,-1-3-303,0-2 1,1-1 0,-1-3-1,0-5 0,1-2 0,-1-4-824,0-2 1,-1-8-1,-1-7 1,-4-2 478,-1-3 1,3-1-1,-3-2 1,0 1 480,0-1 0,0 6 0,-4 4 148,3 2 0,1 3 217,-2 3 0,-1 8 0,6 7 0,0 1 331,-2 3 1,5 7-1,-3 2 1,3 0-514,1 0 1,-4 4 0,0-3 0,0 2-769,-2 2 1,4 4-1,-5-7 1,0 1-451,0 0 0,-1-5 0,0 1-4108,4-4 5176,3-6 0,1-2 0,0-6 0</inkml:trace>
  <inkml:trace contextRef="#ctx0" brushRef="#br0">5759 19991 7759,'0'-20'1369,"3"19"0,5 4 1,9 9-624,2 0 1,5 0 0,-7-8 0,1-1-711,2-2 0,-6-1 1,4 0-1,-3-1 412,-2-4 0,1 3 0,-3-7 0,0-2-671,-2-1 1,-6-1 0,1 0 0,-2-1-646,-2 1 1,-6 4-1,-5 2 1,-4 1 523,-2 3 1,-1 1 0,3 2 0,-1 0 999,-2 0 1,5 6-1,4 3 1,0 3 411,2 1 1,1 1 0,6 1 0,0 1-767,0 2 0,6 4 1,2-3-1,6 2-559,4 3 0,-4-1 1,6 1-1,-3-2-51,1 2 0,6-5 1,-2-1-1,3-5-3402,2-4 1,-2-3 3709,-3-6 0,3-6 0,-4-1 0</inkml:trace>
  <inkml:trace contextRef="#ctx0" brushRef="#br0">6225 19991 7759,'0'-25'1976,"0"2"0,2 12-1840,2 11 1,-1 4 0,4 6 0,1-1-182,-1 2 1,2 0 0,5 3 0,-3-1 879,-2 0 1,5 5 0,-4 0 0,3-2 355,-1-1 1,-2 3 0,4 0 0,-1-4-1142,0-3 1,-1 1 0,-1-5-1,-2 0-502,1-2 0,2-4 1,1-2-1,-1-4-238,-3-3 0,1-9 0,-4-2 0,0-2 177,0-2 0,-2-3 1,-4 0-1,0 1 607,0 2 0,0 4 0,0 6 907,0-1 0,0 9-305,0 5 1,0 10 0,0 9 0,0 0-196,0 1 0,0 2 1,2-4-1,2-2 566,5-1 0,3-2 0,1 0-992,1 1 1,-1-7 0,0-2 0,1-4-599,-1-1 1,-1-1 0,-2-4 0,-2-4-182,-2-3 1,3-1-1,-5 0 1,-1-1-173,-2 1 0,4-5 1,-1 1 408,-1 0 593,-1 2 1,-1 8 0,2 4 115,2 6 1,4 4 0,-5 8 0,0 2-317,2 0 0,-4 7 0,4-2 1,-2 2-3222,1-2 0,5 2 3295,-1-6 0,3-1 0,1-3 0</inkml:trace>
  <inkml:trace contextRef="#ctx0" brushRef="#br0">6812 20057 13844,'-2'-43'0,"-2"6"537,-5 12 1,4 12 0,5 16-1,6 3-1035,2 1 0,4-2 0,-3 2 0,1 0 367,-1 1 1,4-1-1,-1 4 1,4-2 841,1 1 0,-1-3 1,0 1-1,2-1-1008,-2 0 1,-1-4 0,-2 2 12,1-4 1,-7-7 0,-2-2 0,-4-4 8,-1-2 0,0 1 0,-1 0 0,-2-1 543,-2 1 1,-5 0 0,2-1 0,-1 1 1587,1 0-2469,5 5 0,-3 4 0,7 7 219,4 1 0,2 7 0,6-2 0,1 2-529,-1 3 1,0-2-1,1-2 1,-1-3 69,0-1 1,1-1-1,0-5 949,4 0 0,-3 0 347,3 0 0,-8-2 1422,-1-2 0,-4 2-676,3-2 1,0 8 0,2 7-1,-1 5-744,1 6 1,7 2 0,0 0 0,-2-2-247,-4 1 0,1 3 1,-5-1-1,2-1-134,0-2 0,-6-2 0,1 4 0,-2-2 36,-2 2 1,0-5 0,-2-1-1,-2-2-541,-5 2 1,-3-3 0,-3 1 0,-1-5 128,-2-7 1,0-2-1,5-2 1,1-3 316,3-6 1,3-8 0,6-15 0,2-5 221,2-2 1,5-8 0,10 7-1,7 0 104,3 3 0,8 0 0,-1 6 1,1 3-422,-2 4 1,-2 6-1,-6 9 1,-2 5-2004,-3 2 1,0 8 0,-7 5 2091,-3 5 0,-8 11 0,2 7 0</inkml:trace>
  <inkml:trace contextRef="#ctx0" brushRef="#br0">8465 19937 7759,'-14'0'0,"1"-4"0,0 0 343,-1 1 0,1 1 1,0 2 2286,-1 0 233,1 0-2471,6 0 1,2 0 0,10 2 0,3 1-258,4 1 0,2 6 0,-1-1 0,0 3-259,1 1 1,-1 1 0,0-2 0,1-2-238,-1-1 1,0-6 0,1 1-151,-1-2 1,0-2 611,1 0 1,-7-2 0,-3-2 614,-2-5 1,-2-3 0,0-1 159,0-1 0,0 6 21,0-1-1593,0 6 438,0-3 1,6 6 0,1 1-123,1 4 1,4-4 0,-4 4 52,4-4 1,-3-1-1,-1-1 1,-1-2 319,0-2 0,-2-1-533,4 2-569,-6 2 0,1-4-67,-8 6 1,-4 2-1,-5 4 1176,0 7 0,-1 0 0,1 7 0</inkml:trace>
  <inkml:trace contextRef="#ctx0" brushRef="#br0">8985 19391 8418,'0'-6'1983,"0"6"-1204,0 8 0,0 8 1,0 3-1,0 2-156,0 2 1,4 3-1,2 2 1,0 1-216,0 2 1,0 1-1,-3-6 1,3 1-318,1 0 1,-3-2 0,4-2 0,-1-2-257,1-2 0,-4-1 0,3-5 0,-1 1-158,-3-1-222,-1-5 0,-13-3 1,-2-5-1,-2 0 60,1 0 1,0-4 0,-1-2 1241,-2-1 1,2 4 525,-3-2 1,9 5-1006,5 5 1,4 2 0,4 6 0,4 2-582,-1 3 1,5-3-1,-3 3 1,3-2-462,1 2 0,0-4 0,1 4 0,-1-3-320,0-2 0,5-5 0,0-4 0,-1-2-231,3-2 1,-5 0 1314,2 0 0,4-12 0,0-3 0</inkml:trace>
  <inkml:trace contextRef="#ctx0" brushRef="#br0">9224 19937 7759,'8'-13'0,"-4"0"1334,-2-1-522,-2 7 1,0 4 0,0 10 0,0 8-425,0 5 1,0 2 0,0 4-1,-2 1-162,-2 0 1,-4-1-1,-5 0 1,0-3-232,-1-1 1,1-1 0,0 1-241,-1-4 1,3-6-491,2-8 0,4-7 0,11-14 1,6-5-3012,4-4 3746,8 0 0,-3-13 0,5-2 0</inkml:trace>
  <inkml:trace contextRef="#ctx0" brushRef="#br0">9398 19751 7759,'-14'0'733,"1"0"1,1 1 0,2 2 1005,1 2 0,2 5 1,-2-1-1143,4 3 1,4 6 0,2-1-403,4 0 1,2-8 0,6-5-1,2-3-719,3-1 0,-2 0 1,5 0-1,-2 0-618,-2 0 0,-3-4 0,0-2-297,-1-1 1275,-6 4 0,-7-2 0,-8 10 900,-4 4 0,0 2 1,2 3-1,1-1 541,-2 0 1,4 1 0,-1-1-1349,3 0 1,0 1-1,5-1-1177,0 0 1,2-5 0,2-4 207,5-2 0,4-4 0,4-2 0,2-7 1040,2-5 0,7-5 0,6-5 0</inkml:trace>
  <inkml:trace contextRef="#ctx0" brushRef="#br0">9758 19738 7759,'19'-6'0,"-4"-2"1079,-5 1 0,-7 2-804,2 10 0,-4 2 0,-1 8 2853,0 3-2263,0 3 1,-6 5 0,-3 1 0,-3-1-156,-1 1 1,0 0 0,-2-1 0,-1 1-593,-2 0 0,0-5 0,5-1 1,-1-2-132,1-3 0,0-5 0,-1-4-2570,1-1 0,1-3 2583,3-8 0,3-2 0,6-6 0</inkml:trace>
  <inkml:trace contextRef="#ctx0" brushRef="#br0">10624 19857 7964,'0'-13'2124,"0"0"-1431,0 5 1,-6 2-1,-3 6-98,-3 0 1,-1 0 0,0 0-356,-1 0 0,6 2 0,-1 1 59,-2 1 0,5 2-67,2-1 1,4-4 0,3 5-72,1 0 0,7-4 1,-2 2-1,2-3-56,3-1 0,-1 0 1,0 0-1,1 0 108,-1 0 0,0 2 0,1 1-134,-1 1 1,0 5-1,-1-3 63,-3 2 1,-1-4-29,-4 5 1,-1-6-210,6 1 0,-5-2-801,5-2 1,-4-2 0,2-2-870,-1-5 0,4 3 0,-2 0 641,-1 0 0,5 3 0,-3-6 1124,3-1 0,1-2 0,0-7 0,1-2 0</inkml:trace>
  <inkml:trace contextRef="#ctx0" brushRef="#br0">10984 19524 7759,'0'-19'1119,"0"4"-11,0-3 0,2 10 1,0 5-429,3 6 1,4 5-1,-3 10 1,0 3-100,0 0 0,4 4 1,-1-3-1,3 5-24,1 4 1,-1-3-1,-2 5 1,-1-2-233,1 0 0,1 0 1,-1-5-1,-2 0-868,-2-4 0,2 2 0,-3-7-1514,-2 0 1,3-7 1285,-2-1 0,-5-11 0,-10-1 0,-3-5 525,-4-7 0,-4-2 1,2 4-1,1 0 983,0-1 1,0 3 0,2 0 1968,-1 2-2423,1 6 0,11-1 0,7 8-112,11 5 0,3 3 0,7 0 0,2-2-1173,1-1 0,3-6 0,2 2 0,2-4-1368,2-1 1,1-6 2369,0-3 0,9-14 0,-2-6 0</inkml:trace>
  <inkml:trace contextRef="#ctx0" brushRef="#br0">11517 19431 9834,'-15'-12'0,"-2"5"984,-6 7 0,6 16 0,2 11 0,6 1-348,3 0 1,-3-6-1,5-1 1,1 0-115,1-1 0,2 1 0,0 3 1,0-3 59,0-2 1,0 3 0,2-4 0,2-2-1353,5-1 1,3-3-1,1-3-1680,1-5 2205,-7-2 0,-3-7 0,-9-1 0,-7 0 401,-5 0 1,0 2 0,3 4 0,1 0 319,0 0 1,5 1-1,4 4-685,2 4 0,4 3 0,2 1 0,5 0-2285,3 0 1,12 1 2493,2-1 0,16-5 0,-1-3 0</inkml:trace>
  <inkml:trace contextRef="#ctx0" brushRef="#br0">12264 19391 6683,'0'7'1415,"-6"-1"1,4 0-1,-2 5 1,2 3-727,2 4 0,2 6 0,1 0 0,1 4-294,-1 3 1,3 0-1,-1-3 1,-2 2-522,-2 1 0,1 4 0,1-4 0,1-1-463,-1-2 0,3 2 1,0-2-1,1-4-204,4-4 1,-4-3 0,2-7 792,1-1 0,2-12 0,1 1 0</inkml:trace>
  <inkml:trace contextRef="#ctx0" brushRef="#br0">12290 19751 7759,'-8'-6'814,"-1"-3"1,7-1 0,2 1-196,8 4 1,5 4-1,3 1 1,3 0-720,2 0 0,1 0 0,5 0 0,0-2-615,-1-2 1,4-2-1,0-4 1,-4 2-1647,-1 2 2361,4-10 0,-9 7 0,7-10 0</inkml:trace>
  <inkml:trace contextRef="#ctx0" brushRef="#br0">12650 19578 7759,'-7'6'3113,"7"-5"1,7 5-2040,1 0 1,4-5 0,-5 2-913,0-6 0,4 0 0,-5-6-395,1-1 1,2-2-1,3-1 1,-2 1-287,-1 3 1,0-1 518,4 5 0,1-5 0,-1 3 0</inkml:trace>
  <inkml:trace contextRef="#ctx0" brushRef="#br0">12984 19431 8929,'-14'-4'1711,"1"-1"1,4 2-972,0 8 1,5-4 1903,-5 4-2342,6-4-1281,-3-1 731,18 0 0,-5 6 0,8 1-245,-5 1 1,-7 4 0,3-4 390,0 4 1,-4 2 0,4-3 1423,-1-2 1,-3 3-1,4-4 1034,0-1-2224,-5 5-308,5-11 0,-7 5-1246,-4-6 0,2-1 0,-4-4-30,1-4 0,0-1 0,3 0 0,-1 1 1087,1-2 1,3 4 0,4 0 0,4-1-16,-1 1 0,5 2 0,-3-2 0,3 0 380,1-1 0,0-1 0,1-4 0</inkml:trace>
  <inkml:trace contextRef="#ctx0" brushRef="#br0">13170 19351 7872,'8'-6'444,"-2"-1"1188,-6-7-1375,0 7 1,-2 1 0,-1 8 0,-1 2 416,1 5 0,1 3 1,2 1 22,0 0 1,2 1-1,2-1-447,5 0 0,-2 1 0,2-2 1,0-2-165,-1-1 0,3-6 0,-2 3-1301,3 0 1,2-5 0,0 4 0,3-5-2223,0-5 3437,7-2 0,-3-13 0,5 0 0</inkml:trace>
  <inkml:trace contextRef="#ctx0" brushRef="#br0">13410 19311 7902,'-6'-13'1702,"5"5"1,-4 2 0,10 8-868,4 2 1,2-2-1,3 4-137,-1 0 1,-4-5 0,-2 5-561,-1 0 1,3 1-1,-4 7-634,-2-1 0,-2 0 0,-1 1-1723,0-1 1,-1 0-1371,-4 1 3589,4-7 0,-5-1 0,6-6 0</inkml:trace>
  <inkml:trace contextRef="#ctx0" brushRef="#br0">13637 19191 9987,'7'6'0,"-2"3"763,-4 3 0,4 1 1,-1 0 390,-1 1 0,-2-1 1,-1 0-2300,0 1-1781,0-7 2926,0-1 0,6-12 0,2-1 0</inkml:trace>
  <inkml:trace contextRef="#ctx0" brushRef="#br0">13730 18858 8735,'-7'-13'1862,"1"4"-1967,6 0 1,6 6 0,3-2-214,2 4 0,3 1 0,-1 0 318,0 0 0,7 0 0,0 0 0</inkml:trace>
  <inkml:trace contextRef="#ctx0" brushRef="#br0">13903 18791 9009,'-7'6'1989,"1"8"1,6 11 0,0 6-1958,0 4 0,0 4 1,0-11-1,0-3 116,0 0 1,-4 1 0,-1 2 0,1 0-157,-2-2 0,4 7 0,-2-9 1,1-2-1525,-2-1 1532,4-4 0,-5-3 0,6-1 0</inkml:trace>
  <inkml:trace contextRef="#ctx0" brushRef="#br0">13890 19018 8312,'4'-18'0,"1"0"1182,-2 2 1,0 7 0,1 5-623,5 2 1,3 2-1,1 0-895,1 0 1,-1 5 0,0 1 0,1 0-40,-1-1 1,0 1 0,1-3 0,-1 2-504,0-2 0,1-2 0,-1-1-195,0 0 1,1 0 1081,-1 0 0,-6-6 1106,-2-3 1,-4-2 1370,-1-3 1,0 5-1424,0 0 0,0 8 1,0 1-854,0 7 0,0 5 0,2 2 0,1-1 99,1 0 1,7 5 0,-3 0-204,4-2 0,2-7 0,-1-5-428,0-2 0,1-2 0,0-3 0,3-5-271,0-5 1,0-8-1,-7 2 1,-2 0 312,-3 0 0,4-4 1,-4 4-1,-2 0 383,-2 0 0,-1 1 1,0 5 1018,0-1 1,-1 7-731,-4 2 1,4 10 0,-4 5 0,4 5-451,1 3 0,0 4 1,1-3-1,2 1-552,2-1 1,5 3 0,-1-4 0,3-3-753,1-5 0,6 0 1,5-5-1,6-2 1361,5-2 0,4-19 0,1-4 0</inkml:trace>
  <inkml:trace contextRef="#ctx0" brushRef="#br0">15156 18711 9020,'-6'-12'0,"-2"4"656,-4 3 0,4 5 1,4 5-1,2 3-486,2 4 1,0 2 0,0-1 347,0 0 1,2-1 0,2-1-1,5-4-69,3-1 1,1-2 0,1-4 0,-1 0-331,0 0 0,1 0 0,-1-1 0,-1-4-393,-3-4 0,-2-2 0,-4-3 1,2 1-248,-2 0 0,-3-5 1,-3 0-1,-3 2 208,-2 1 1,-1 3-1,-4 2 491,0 1 1,-1 6 0,1 0 0,1 6 225,3 6 1,2 4 0,4 3 0,-2 2-290,3-1 0,0 3 0,4 1 0,2 0-480,5-4 0,7-3 0,3-5 1,1-5-387,-1-2 1,8-4-1,-2-4 1,1-9 750,4-10 0,12-7 0,-1-8 0</inkml:trace>
  <inkml:trace contextRef="#ctx0" brushRef="#br0">15596 18165 9853,'0'15'917,"0"2"1,0 10 0,0 9-1,0 2 1,2 2 274,2 0 0,-1-3 0,5 0-345,-3 0 0,4 3 1,-3-9-1,0-1-623,0-2 0,0-3 1,-3-1-1,3-5-928,1-4 1,-4 1 55,2-7 1,-4-4 0,-2-4-915,-4-4 1,-2-7 0,-6 2 0,-1-1 1520,1 1 1,0-1 0,-1-3 0,1 3 996,0 5 0,-1-2-445,1 1 1,6 2 0,4 6-593,6 2 1,4 5 0,8-1 0,3 3-1148,4 1 1,-2-1 0,3-2 0,0-2-558,3-2 0,2-2 1785,3-4 0,3-6 0,6-1 0</inkml:trace>
  <inkml:trace contextRef="#ctx0" brushRef="#br0">15970 18685 9561,'-14'1'0,"1"4"863,0 3 1,-1 9 0,1 2-1,1 0-450,3 1 1,-1-3 0,4-3 581,-2-1-933,5 0 0,5-5 0,10-5 0,6-6-373,2-6 0,1-9 1,3-4-1,-4-5 22,0-4 1,-7 1 0,-6-4-1,-1 2 267,-3 2 0,-1-1 0,-4 4 0,-1 7 1178,-1 3 1,-8 6 0,0 2 0,-4 4-226,0 4 1,1 2-1,0 5 1,0 8-1093,2 6 1,-3 5 0,8 2-1,1 0-849,2-1 1,10 1 1009,4 0 0,14-7 0,6 0 0</inkml:trace>
  <inkml:trace contextRef="#ctx0" brushRef="#br0">9291 13154 6949,'-9'-5'-39,"0"1"1,5 0 0,-5 4 59,-1 0 1,-2 0 0,-2 0 0,1 1-11,0 4 0,-1-3 1,1 6-1,0-2 100,-1-3 0,6 3 0,-1-2 0,0 1 427,1 0 1,-2-2 761,6 6-777,-1-6 0,5 5-285,0-4 0,6-2 1,3 2-1,3-2-107,1-2 0,9 0 0,4 0 0,0 0-31,4 0 1,4 0 0,-2 0 0,3 0 20,2 0 1,-3-5-1,1-1 1,1-1-17,-2-4 0,3-2 0,-5-3 0,1-2-15,0 2 1,2-4 0,-2 1 0,-1 0-65,1 0 0,-2-5 0,-3 2 0,0-3-179,-1-2 1,1 0-1,-10 1 1,-3-1 25,-5 0 1,0 2-1,-5 2 1,-2 0 61,-2 0 0,-2-1 0,-4 0 1,-4 3-72,-2 2 1,-7-3 0,-1 4 0,-2 2 37,-3 1 0,-1 2 1,-2-2-1,1 0 68,-1 2 1,0-3-1,1 7 1,-1-2 138,0 2 0,-4-1 0,0 6 0,2 1-7,0 1 0,-2 2 1,-3 3-1,-3 5-57,-4 5 0,-4 9 1,1 2-1,-2 2-8,3 1 0,-6 9 0,9-5 0,-1 6 42,-1 3 0,8 4 1,3 4-1,4 0 31,5 3 1,4 1-1,9-11 1,7-2-57,4-1 0,13-5 0,12-4 1,10-7-140,10-8 0,13-7 0,-23-7 1,3-3-1,1 0 0,2-1-113,4-2 1,1-1 0,4-4 0,1-1 0,-2 1 0,0 0-126,2-1 0,-1-1 1,-1-3-1,-1-1 1,0 0-1,-1 0 0</inkml:trace>
  <inkml:trace contextRef="#ctx0" brushRef="#br0">8091 17379 8589,'2'11'195,"1"0"1,3-2-129,1 1 0,2 0 1,4 1-1,2-2 9,3 1 0,-2-3 1,6 1-1,2-2 51,1-3 0,2 3 0,0-2 0,-1-1 88,1-1 1,-2-2-1,0-2 1,-1-1-26,0-1 1,2-7 0,-6 4 0,-1-2-32,0 0 0,3 0 1,-4-4-1,0 0-279,1-1 1,-4-3 0,3-4 0,-3-3 18,-2-4 0,0-6 0,1 0 0,-1-2 102,0-1 0,-4-9 0,-1 6 0,-3-1 52,-2-1 0,-1-2 1,-4 1-1,-2 3 81,-5 3 0,-9 3 1,-4-2-1,-5 7-182,-4 5 1,-3 0 0,-6 8 0,-1 4 52,-4 6 0,-2 5 1,-8 1-727,-3 0 585,10 6 1,-13 3 0,10 7-1,3 3 97,0 2 0,-1 6 0,5 7 0,1 3 181,1 4 1,13 2 0,4-3 0,4 2-66,5 2 1,7-1 0,6 6 0,7 1-382,10 2 1,6 0 0,13-2-1,7-1-922,7 1 0,11-4 1226,-27-23 0,0-1 0,34 13 0,2-2 0</inkml:trace>
  <inkml:trace contextRef="#ctx0" brushRef="#br0">20755 8689 7898,'7'-6'-709,"4"3"1,-5-4 708,1 1 0,-4 0-150,2 2 259,-4-4 0,-2-1 1,-4 2 1882,-4 1-1300,3 2-775,0 4 12,6 0 0,-6-2 1,-2-1 226,-4-1 0,-2-1 0,0 5 1,-3 0 53,0 0 1,-7 0 0,3 0 0,-1 0 7,0 0 0,1 0 0,-3 0 1,3 2-200,2 2 0,-3-1 0,4 5 1,0-1 22,-1 0 1,3-4 0,-5 2-1,0-2-134,1 1 1,2-2-1,-4 4 1,-2-2 158,-1 1 1,-2 0 0,1-2 0,-3 2 61,-2-2 0,3 3 1,-4-2-1,0 1 121,1 1 0,0-5 0,5 5 1,0-2-232,4 1 1,-3-1-1,4-2 1,1 1-155,2 1 0,-2 1 0,1-4 0,0 2 115,0 2 0,-3 3 1,2-2-1,1 0 33,0 0 1,-3 3-1,2-3 1,0 1 9,-4 4 1,-1-4 0,-2 2 0,2 0 140,3-2 1,-7 5-1,6-4 1,-1 0-139,-1 1 1,0 0-1,-2 3 1,0-2-12,1-1 0,-1 0 0,0 5 0,1-1 21,-1 0 1,0 1 0,1-1 0,-1 0 16,0 0 1,-1 1 0,-1-1-1,-2 0 24,1 1 1,-3 1-1,1 1 1,-1 2-64,1-2 1,-4-1 0,3 0-1,1 1-35,-1 2 0,-2-1 0,2-2 0,1 1 30,-1 2 0,-3 2 0,4-4 0,-1 2-16,1-2 1,-1 3 0,2 0 0,-3 2 67,0 3 0,-3-1 1,4 1-1,-1-3 44,-3-2 1,0 5 0,0-2 0,3 2-22,1-2 0,-2 3 0,2-3 0,1 4-71,-1 0 1,2-4 0,3 1 0,0 0-68,1 2 1,-7-2 0,7-1 0,1 0 32,2-1 1,-1 4 0,3-4 0,-2 1 27,2 0 1,-3 0 0,2 5 0,0-2 109,0-3 0,-2 7 1,3-4-1,-2 1-109,2 4 0,-2 0 0,5-4 0,0 1-56,0 0 0,-4-2 0,6-2 0,0 0-7,3 0 1,-4 1-1,0 0 1,3-4 19,5 0 1,-2-3 0,3-2 0,-3 3 58,-1 4 1,0 3-1,-2 2 1,-2 0 15,0-1 0,-1 5 0,5 2 0,-1 1-9,1 3 1,-5-3 0,0 2 0,2 1-75,1 1 1,-2 2 0,-3 0 0,1 0 52,0 0 0,-3 3 1,2-1-1,1-4 54,0 1 1,1-5-1,3 1 1,-1 1 13,-2-2 0,2 3 1,5-6-1,3-1-64,-3-2 0,4 3 0,-1 0 1,1-2-27,0 0 0,4 2 0,-3 1 1,1 1-32,1-1 1,-5 5-1,3-1 1,-1 3-7,-4 0 0,4 4 0,-2 0 0,-1-1 22,-2 1 0,3-5 0,0-2 0,-1-1 70,-2-1 1,-2 5 0,3-5 0,0 2-19,2-1 0,2-1 0,-3 3 0,2-3 101,2-1 0,0 2 0,3-2 0,-1-1-138,1 1 1,1 7 0,1-1 0,-2-1-32,-1 1 0,-2 5 0,3-6 1,-2 2 9,2 3 0,-3 0 1,0-1-1,-1 1 47,-3 1 1,2 5-1,-1-3 1,0 0 41,2 0 1,-3 1-1,4-4 1,0-1-25,0 0 0,0 4 0,3-4 1,-1-4 43,1 1 1,1-1 0,2 4-1,0 1-3,0 1 1,0 1 0,0-4 0,0 2-77,0 1 1,0 5 0,0-3 0,0 2 24,0 2 0,0 2 0,2 1 0,1-1-35,1-3 1,2 3 0,-3-4 0,1 3-104,-1-2 0,3-2 0,0-4 0,0 1 168,0-1 0,0-1 0,-3-1 1,3 2 90,1 2 0,-2-1 0,4-2 0,-1-1-62,0-1 0,4 7 0,-3-5 1,2 2-88,3 2 0,-1 3 1,0-5-1,1 1 32,-1 1 1,5-5 0,0 5 0,-2-3-116,-1-3 1,-2 6 0,0-9 0,1 0 136,-1 1 1,0 0 0,2 0 0,1-1 34,2 0 0,0 3 0,-5-6 0,2 3-62,3 5 0,-3 1 1,4-3-1,-1-1 22,0 1 0,4 0 0,-3 2 0,0 1-117,1 1 1,2 1 0,-3-5 0,0 0 28,1 0 0,2 0 0,-3 0 0,0-2 169,0-2 0,4 1 1,-4-5-1,0 1 46,0-1 1,4-1 0,-4-2-232,2 2 107,1-3 0,5 6 0,-1-4 0,1 1-37,0-2 1,2-1 0,1 1 0,-2 0-188,2 2 1,4 0 0,-2-3 0,1 2 102,-1 1 1,5 0 0,-1-4 0,1 0 112,-1-1 1,-4 1 0,-4 0 0,2-2 150,1-3 1,0 3-1,-4-4 1,-1 1-69,1 0 0,4-4 1,0 3-1,0-2-166,2-3 0,-3-1 0,5-2 0,2 1-75,2-1 1,5-1 0,2-2 0,0-2 77,0-2 1,4 3-1,-1-5 1,4-1 53,5-2 0,-5-1 1,2 0-1,-4 0-42,-1 0 1,-4 0-1,-2 0 1,-4 0 79,-4 0 1,1 2 0,-6 1 0,-3 1-21,-4-1 0,4 3 0,-4-1 0,-1-2 13,3-2 0,-1-1 0,3 0 0,2 0-77,1 0 1,1 0-1,-1-1 1,3-4 64,0-4 0,5-1 0,-4 0 0,4 1 52,1-2 0,-4 1 1,-2 0-1,-2 1-85,-2-2 1,-4 5 0,-2 2 0,-3 1-14,-2-1 0,3 2 1,-4-2-1,-2 2-44,-1 2 1,-1 0 0,-1 0 0,0 2-5,1 2 1,-1-2 0,2 2 0,1-3 15,2-1 0,0 0 0,-4 0 0,3 0 61,0 0 1,3 0 0,-4 0-1,2 0 29,-2 0 1,-1 0 0,-2 0 0,1 0-234,-1 0 1,-4 0 0,0 0-44,1 0 1,2 0-571,1 0 0,-4 0 1,0 0-499,1 0 0,-2-1 442,1-3 1,-6 1 0,2-6 158,1-2 1,-3-1 0,5-1 0,-1 0 298,1-1 1,-1-3 0,3-1 400,-1 2 0,0-5 0,4 6 0,1-4 0</inkml:trace>
  <inkml:trace contextRef="#ctx0" brushRef="#br0">20328 17539 8660,'-13'0'660,"0"0"0,7 0 0,6 0-712,7 0 1,5 0 0,1 0 0,1 0 447,-1 0 1,0 0 0,1 1 72,-1 3 1,0-1 0,-1 6 0,-1 0-20,-2-1 1,-1 3 0,6-2 0,-1 3-283,0 2 0,1-6 1,-1 1-1,0 2-77,1 0 0,-7 3 0,-1-1 31,0 0 0,-4 5 0,2 0 0,-3-2-193,-1-1 0,0-2 1,-1 2-1,-2 2-262,-1 0 1,-7 6-1,2-6 1,-3 0-383,-1-3 0,1 0 1,2-1-1,1-1-1338,-1-3 0,-2-3 2053,-2-6 0,1-6 0,0-2 0</inkml:trace>
  <inkml:trace contextRef="#ctx0" brushRef="#br0">15423 14687 8033,'0'-14'205,"0"7"437,-6 1 0,3 7 0,-4 4-33,1 4 1,1 4 0,5 3 0,0 4-292,0 0 1,0-2-1,0 3 1,0 0-34,0-1 1,2-3 0,1 0-1,1-2-119,-1-2 0,-1 1 0,-1-2 0,2-2-413,2-1 10,-1-6 1,-4 0 0,0-11 104,0-5 1,0-5-1,0 2 1,0-3 9,0-2 1,0 0 0,0-2 0,0 2 522,0 2 0,1 1 1,2 5 282,2-1 0,5 1-285,-1 0 1,-1 5 0,0 4-157,3 2 1,1 8-1,-1 3 1,0 3-243,-2 1 0,-2 1 0,4-1 0,-4 0-217,-1 0 0,0 1 1,-3-1-1,1 0-857,-1 1 716,-1-7 0,-2-2 55,0-10 1,0-8 0,0-9 0,0-4 279,0 0 1,0 1 0,0 1 0,1 2 623,4-2 0,-2 5 1,4 1 341,-1 3 0,4 3-617,-1 4 0,-2 3 0,1 10 1,-1 2-114,1 0 1,-4 7-1,4-3 1,-1 6-567,0-1 0,-2 3 1,2-1-1,1-2-996,-1-1 1,-3-1-1,4-1 307,-2 0 0,0-5 1041,-2-4 0,10-8 0,6-4 0</inkml:trace>
  <inkml:trace contextRef="#ctx0" brushRef="#br0">15903 14460 7917,'0'0'0</inkml:trace>
  <inkml:trace contextRef="#ctx0" brushRef="#br0">15903 14460 7917,'0'7'2685,"0"-1"0,0-7-1932,0-4 1,0 5-520,0 0 1,-2 5 0,-1 7 0,-1 0-27,1 2 1,2 4 0,1-2 0,0 2-225,0-2 0,0-1 0,0-1-157,0-1 1,5-6 0,4-2 0,3-4-87,2-1 1,-1-1 0,0-4 0,1-4-16,-1-2 1,-4-7-1,-2 0 1,1 2 177,-1 1 0,-4-3 0,3 0 547,0 2 1,-5 6 199,4 1 0,-2 6 1,1-2-525,5 4 1,-2 5-1,4 1 1,2-1-791,3 2 0,4-4 0,-4 2 0,3-2 663,2-2 0,1 0 0,5 0 0</inkml:trace>
  <inkml:trace contextRef="#ctx0" brushRef="#br0">24754 5824 8913,'-10'-18'75,"-4"0"700,0 2 1,5 6 816,4 1-944,4 0 0,2 2 0,2 4 14,2 6 1,-1 0-1,-4 5-55,0 3 0,0 1 1,0 2-1,0 3 120,0 1 1,0-1-1,0-2 1,0 1-665,0 2 1,0 0 0,0-5 0,0 1-904,0-1 621,0 0 0,-1-5 0,-4-5-238,-4-6 0,-3-11 0,-1-8 0,1-3 618,3-2 0,-1 1 0,6-3 0,1 0 514,1-2 0,2 0 0,0 4 0,2 0-15,2 1 1,3 1-1,8 1 1,2 3-579,0 2 0,7 3 0,-2 5 1,2 4-59,-2 1 1,2-3-1,-5 5 1,0 1-1249,1 1 1,-7 8-1,-4 3 1,0 4-827,-2 5 0,-1-2 1,-4 7 2046,2 0 1,-3 2 0,5 2 0</inkml:trace>
  <inkml:trace contextRef="#ctx0" brushRef="#br0">25207 5624 8338,'-13'-27'1773,"-2"13"-1463,6 5 0,0 7 1,15 5 428,0 2 0,-3-1 1,6-4-205,1 0 1,2 0 0,2 0 0,-1 0-1195,0 0 608,1 0 1,-8 0 162,-6 0 1,-6 0 0,-8 0 0,-1 2 390,-2 2 0,3 3 0,0 7 1,3-1 283,1 0 0,4 5 1,1 1-1,4 1-652,1-1 0,6 3 1,4-4-1,5-2-749,3-1 0,6-6 0,-1-2 0,5-1-825,4-3 1,3-3 0,-2-3 0,-1-4 1438,1-5 0,10-4 0,-2-11 0</inkml:trace>
  <inkml:trace contextRef="#ctx0" brushRef="#br0">25621 5544 8338,'-18'-7'0,"1"4"0,6 6 1321,5 6 1,4 8 0,4 7-1,4 6 318,7 5 0,6 8 0,6 3 0,-1 1-1355,-2 4 0,1-1 1,3 2-1,1 0 1,0 3-420,-1-1 1,-5-5 0,-3-4-324,-4-4 1,-6-4 0,-4-4 0,-4-8-1010,-4-4 0,-5-10 0,-10-8 0,-5-6 982,-1-5 1,-9-12 0,7-6-1,-1-8 724,0-5 1,7-1-1,3-1 1,5-2 809,4-2 1,5-4-1,8 4 1,5 0-490,3 4 1,10-2 0,3 9 0,2 1-851,3 6 0,4 4 0,-2 8 0,1 5 290,-1 2 0,11-2 0,-1 2 0</inkml:trace>
  <inkml:trace contextRef="#ctx0" brushRef="#br0">26207 5264 10215,'-21'-13'199,"-1"7"0,7 7 1,5 11 1456,3 9 1,2 4 0,5 3-1,0 2-1029,0 1 0,0 5 0,0-5 0,2-2-339,2-1 1,5-7-1,12-5 1,8-7-204,10-9 0,16-13 1,4-17-1,-25 10 1,0-3 33,3-4 0,1-2 0,6-5 0,1-3 0,3-3 0,1-1 1,2-4-1,0-2-114,3-3 0,0-1 0,-4 4 0,-2 1 0,-4 2 0,-1 1 0,-4 3 0,-1 1 67,-4 3 1,-1 1 0,-3 1-1,-1 0 1,-4 1 0,-1 1-1,-2 0 1,0 1-598,20-26 1,-8 11 0,-5 9 0,-3 10-4514,-4 6 5038,-12 10 0,11 5 0,-12 6 0,0 0 0</inkml:trace>
  <inkml:trace contextRef="#ctx0" brushRef="#br0">24741 6797 8703,'-14'0'0,"1"0"537,0 0 1,4 0-1,0 0 74,-1 0 0,4 1 0,1 4 0,4 4 46,1 3 0,0 1 1,0 0-1,0 2-102,0 3 0,4-2 1,2 6-1,0 0-271,0-1 1,3-2-1,-3-5 1,0-1-582,0 0 0,0-1 81,-2-3-1,-2-4-211,2-10 1,-4-7 0,-3-7 0,-1-2 411,1-2 1,1-6 0,2 1 0,0 3 536,0 0 0,0 4 0,0 1 146,0 0 1,2 4-298,2 7 0,3 3 0,5 9 1,-1 5 126,-2 5 0,-1 9 0,4 0 0,-1 3-370,-2 2 0,-5 0 1,5-1-1,0 0-405,-2-4 0,4-3 0,-7-6 0,0 1 51,2-1 0,-3-6-261,6-2 0,-6-14 0,2-7 0,-4-6 201,-1-7 0,0-6 1,0-1-1,0-1 385,0 2 1,0-2-1,0 7 1,0 5 324,0 6 0,0 4 1,0 2 698,0-1 0,2 7-368,2 2 1,-1 10 0,4 5 0,1 5-545,-1 3 1,7 4 0,3-3 0,0 0-443,-3 1 0,0-2 0,1-5 0,1-1 8,2-3 1,-1 1 0,-2-6 0,1-1-1385,2-1 0,-4-2 0,-7-2 0,0-2 104,1-5 0,-5-3 0,1-1 720,-2 0 0,-7-1 0,1 1 1,-1 1-1359,-1 3 1656,5-3 1,-4 11 0,10-4 431,4 4 0,-2 1 0,2 0 216,1 0 1,2 0 0,2 0 0,-1 0 386,0 0 1,-4 0-1,0 0 1,1 0 121,2 0 1,2-5 0,-1 1 0,0 0-171,1-2 0,3 4 0,1-4 0,-2 2 131,-1-1 0,-1 1 0,-1 4 1,0 0 366,1 0 0,-1 0-838,0 0-322,-5-6 0,-4 3 1,-8-4-193,-5 1 0,-5 1 0,-2 5 452,-2 0 0,1 0 0,2 2 0,-1 2 581,-2 5 0,0 3 0,6 3 0,2 1-58,1 2 1,6 1-1,-2-3 1,4 4-980,1 0 0,6-2 0,4 3 1,7-2-237,5-3 1,1-1 0,3-3 0,-1-3-179,3-5 1,3-2-1,-1-4 1,2-2-1015,2-5 0,-8-3 0,0-3 1,-2-1 1223,-3-2 1,-4 0 0,-8 4-1,-3-1 914,0 2 0,-4-4 0,1 10 0,-6-1 463,-6 4 0,-5 1 1,-2 0-1,-2-1 401,2 1 1,6 1 0,1 2 2761,-2 0-3468,5 0 1,6 0 0,11 0 0,4 0-336,2 0 0,7 0 1,-2 0-1,2 0-370,-2 0 0,3 0 0,-2 0 1,0 0-297,0 0 1,-4 0 0,-6 0 0,0 0 46,1 0 0,-5 5 0,-2 1 636,-1 1 1,-2-3-1,-5 5 583,-3 2 1,1 1 0,-5 1-180,2 0 0,2 0 1,4 1-1,0-1-245,0 0 0,0 5 1,0 0-1,0-2-872,0-1 0,0-2 0,0 1 0,0 1-580,0 2 1,0-2-1,0 3 135,0-3 0,-6-3 1,-3-4 469,-3-3 0,3-5 703,0-5 1,6-2-1,-1-8 1,3-1 264,1-2 0,0-4 0,0 4 0,1 2-1006,3 1 1,4 6 0,5 2-1,2 1-3758,3 3 4291,2 1 0,7-3 0,0-3 0</inkml:trace>
  <inkml:trace contextRef="#ctx0" brushRef="#br0">26407 6410 9038,'-18'2'1120,"0"2"1,2 10 0,6 8 0,2 3-208,2 2 0,-2 4 1,3 1-1,2 1-147,2-1 0,1-2 0,1-8 1,4-4-366,4-3 0,8-8 1,8-4-1,10-7-203,9-10 0,14-17 0,-25 10 0,0-4 0,4-1 0,0-2-181,2-2 1,1-2 0,4-7 0,-1-1 0,1-1 0,-2 1 0,-1 0 0,-2 1-324,0 1 1,-2 1 0,-4 1 0,-3 0 0,-2 3 0,-2 0-1,-4 1 1,-1 0-735,11-26 0,-4 2 1,-13 15-1,-4 5-3731,-4 8 4771,-3 10 0,2-1 0,2 6 0</inkml:trace>
  <inkml:trace contextRef="#ctx0" brushRef="#br0">24807 7876 8156,'0'-9'559,"0"1"0,0-3 61,0-1 1,0-1 0,0 0-149,0-1 0,5 1 0,-1 0 479,-1-1 0,3 6 480,-1-1-1192,-1 6 1,-10-2 0,-3 10 0,-3 4-15,-1 2 1,0 3-1,-2-1 1,-1 0 13,-2 1 0,0 1 1,5 1-1,-1 2-32,1-2 1,4-1 0,2-2 0,1 0-152,3 1 1,1-1-1,2 0 1,2 1-238,2-1 1,2 0 0,5 1 0,-2-3-843,1-2 1,-3 3 0,2-3-780,2 3 1,-4-3 1076,2 0 0,-5-6 0,5 1 0,2-4-463,0-4 0,4-4 1188,3-5 0,3-6 0,5-2 0</inkml:trace>
  <inkml:trace contextRef="#ctx0" brushRef="#br0">24941 7930 8289,'-6'-8'656,"-3"4"0,-3 2 449,-1 2-722,5 0 1,2 2 0,6 2-41,0 5 1,0 3 0,0 1 0,0 1 0,0-1 249,0 0 1,0 1-1,2-1-299,2 0 0,-1 5 0,6 0-337,2-2 0,0-3 0,3-4-211,-1-4 0,0-4 0,1-4 157,-1-6 1,-4-4 0,-2-9 0,-1 4-450,-3 3 0,-1-2 0,-4-1 701,-2 1 1,1 7 0,-6 3 0,-1 1 0,2 1-839,-1 5 0,8 2 108,1 2 0,6-1 0,7 5 0,0-1 575,1 0 0,5-4 0,2 3 0</inkml:trace>
  <inkml:trace contextRef="#ctx0" brushRef="#br0">25234 7943 11694,'-7'6'1696,"1"-3"1,6 6-1124,0 1 0,0-2 0,0 0-208,0 3 125,0-5-249,-6 6-1586,4-11 0,-5 5 341,2-6 0,4-6 0,-4-3 1146,4-3 0,1-1 1,0 0-1,0-1 547,0 1 1,0 4-1,0 0 1,1 0 149,4 2 0,-2-3 0,6 5-578,1 2 0,-2 2 0,0 1 0,3 0-209,1 0 0,-1 6 0,1 1 0,-1 2-838,-1 0 1,9-5 0,-5 4 0,0-2-2400,1-3 0,3-2 3185,0-1 0,6-6 0,-4-1 0</inkml:trace>
  <inkml:trace contextRef="#ctx0" brushRef="#br0">25567 7636 10120,'-18'-11'1057,"1"2"1,0 4 0,9 10 0,3 4-696,4 2 1,1 3-1,0-1 1,0 0-89,0 1 1,0-1-1,1 0 1,2 2-553,1 3 1,5-3-1,-3 3 1,2-4-1057,2 0 1,2-2 0,1-2 0,1-1 1333,-1 1 0,6 2 0,2 1 0</inkml:trace>
  <inkml:trace contextRef="#ctx0" brushRef="#br0">25661 7903 8292,'-14'-12'0,"1"3"889,0 3 1,7 6-436,6 0 0,7 0 0,9 0-986,2 0 1,6-1-1,-2-2 1,2-3 531,-2-1 0,3-2 0,-4-5 0</inkml:trace>
  <inkml:trace contextRef="#ctx0" brushRef="#br0">25860 7823 9258,'-19'0'1414,"4"0"1,-2 0 311,2 0-1188,7 0 0,4 0 0,8 0-353,5 0 0,3 0 1,2 0-1,-1 0 147,0 0 0,0 0 1,1 0-906,-1 0 1,-5 2 0,-3 0 201,1 3 0,-4 5 0,2-1 1,-2 3-1,-2 1 542,0 1 1,0-5-1,0-1 429,0 3 1,0-4-1,1 1 1,4-2-35,4-3 1,8-3 0,7-5 0,6-5-500,5-7 1,4 1 0,1-8-1,-2-2-549,-2-4 0,-4-1 1,-5 3-1,-2-2-320,-3-1 1,-8 0 0,-10 4 0,-4 2 394,-4 3 0,-14 3 1,-12 7-1,-4 3 803,-3 5 1,-9 2-1,6 4 1,-1 2 590,-1 5 1,8 9 0,3 4-1,5 3-594,3 2 0,9 5 0,6 2 0,4 2-1332,5 0 1,10-7 0,9 2 0,6-3 938,6-1 0,11-6 0,4-2 0</inkml:trace>
  <inkml:trace contextRef="#ctx0" brushRef="#br0">24821 8649 8296,'-14'-16'1745,"1"-6"0,7 1 1,9 6-667,13 5 1,13 5 0,16-3 0,9-4-811,7-5 1,-21 8 0,2-2 0,6-3-1,1 0 1,4-1 0,2 0-207,2 0 1,1-1 0,0-2-1,0 0 1,-4 3 0,0-1-1,0 1 1,0 1-1646,-1-1 1,1 1 0,0 2 0,-2-1 1581,-5 2 0,0 0 0,4-2 0,0 1 0,-4 2 0,1-1 0</inkml:trace>
  <inkml:trace contextRef="#ctx0" brushRef="#br0">5879 15766 8222,'-9'-4'115,"0"-1"0,0-4 10,-4 5 0,-1-1 0,1 5-233,0 0 0,-1 2 0,-1 1 1,-1 3 213,-2 1 1,-5-4 0,0 2 0,-2-2 257,-1 1 0,3-3 0,1 4 1,-1-4-62,-3-1 0,0 0 0,-1 0 0,0 2 40,1 2 1,-2-2-1,-2 4 1,-1-2-184,1 1 1,-2 0-1,-1-2 1,0 3-257,1 2 0,-4-4 0,4 5 1,-1 0 163,1-2 1,-4 5-1,5-3 1,1 1 111,2-1 1,3 3-1,1-3 1,2 3-49,-2 1 1,5 1 0,0-1 0,3 2 6,2 3 0,-2-4 1,7 4-1,-1-3-54,1-2 0,-2 1 1,7-1-1,1 0 6,2 1 0,1-1 0,0 0 0,0 1 9,0-1 1,0 5-1,1-1 1,3 0-108,5-3 1,-1 4-1,1 0 1,1-2 2,2-1 0,1 3 0,1 0 0,-1-4 100,0-3 0,5-1 0,1-4 0,2 0 44,3 0 0,1-2 0,1-2 1,1 1-100,0 1 1,4 1-1,1-5 1,1 0-11,0 0 1,2 4-1,-4 2 1,0 0-34,2 0 1,-5 4 0,5-1 0,-2 2-29,0-3 0,2 4 0,-4-4 0,4 1 107,1-1 0,0-5 0,3 3 0,-2-1 6,2-1 0,0 1 1,2-5-1,-2 0-46,0 0 1,6 4 0,-6 1-1,3-2-3,-1-2 0,-2 0 0,1 2 0,-1 3-114,-1 2 0,-7-4 0,4 5 0,-2 0 109,0-2 1,2 4-1,-4-7 1,4 1 41,1 1 0,-4-5 0,2 3 0,1-2-33,2-2 0,4 0 1,1 0-1,-2 0 8,-2 0 1,2 0 0,-2 0 0,2 0-8,2 0 0,0 0 0,0 1 0,-1 2-115,-4 2 0,4 5 0,-5-2 0,2-1 69,-1-3 1,1 2 0,4 0-1,0 0 34,0 0 1,0-1 0,1-5 0,2 0 164,1 0 0,1-5 1,-4-1-1,2 0-150,2 0 1,-1-2 0,-2 3 0,-1 2-39,-1 2 1,3 1 0,-9 0 0,2 0-21,-1 0 1,-1 1-1,2 2 1,-4 2-42,1-3 0,-3 6 0,5-1 0,1 1 86,-2-4 1,4-1-1,-2 0 1,2 1 4,2-1 0,3-1 0,0-4 0,-1-1 46,1-1 1,0-2 0,-2 3-1,1-1-44,-2 1 0,3-3 0,-8 1 0,2 2-48,-1 2 1,1 1 0,-5 0 0,1 0-59,-1 0 1,1 1 0,-3 2 0,2 2 61,2-2 1,-3 3 0,5-2 0,-1-1 0,0-1 0,7-2 1,-2 0-1,2 0 60,-1 0 1,4-5 0,1-1 0,1 0-45,4 0 0,-4-2 1,0 2-1,-1 0-5,-3 0 1,-1 0 0,-2 3 0,0-2-54,0 2 0,-2 2 1,-1 1-1,-1 1 13,1 4 1,-3-4 0,1 5 0,1-1-140,-2-1 1,4 1-1,-3-5 1,0 0 200,1 0 0,-2 0 0,1 0 0,-2 0 265,-1 0 0,-3-5 1,3 1-1,-1 1 12,0 1 1,0 2 0,-4 0 0,0 0-399,-1 0 1,1 0-1,0 2 1,-1 1-231,1 1 0,0 5 0,-1-4 1,1-1 225,0 2 0,5-5 0,2 4 0,2-4 196,-1-1 1,-3 0 0,5 0-1,3-1-57,3-4 1,1 2 0,-4-5 0,0-1 185,0 1 1,0-4-1,-2 5 1,-1 0-165,-1 2 0,-5-1 0,3 2 0,0-1-106,0-1 0,-4 5 0,1-4 1,-3 4-207,-1 1 0,0-4 0,-1-1 0,1 2 246,-1 2 0,1 1 1,0-2-1,-1-1 149,1-1 0,4-7 0,0 3 0,-1-3-106,-2 2 1,-1-3-1,-1 4 1,1-4-2,0-2 1,-2 1 0,-1 0 0,-4-1-199,0 1 1,-3 0 0,-3 1 0,-2 2-137,-4 1 1,-2 0 0,-6-5 97,0 1 0,-1 0 0,-2-1 1,-3 1 60,-1 0 0,-1-1 0,-2 1 0,1 0 111,-1-1 1,-1 1-1,1-2 1,1-1-8,-1-2 1,-1 1 0,-1 3-1,2 1 83,0 0 0,-5-1 0,6 1 1,-3 1-68,-1 3 0,-5 2 1,-1 4-1,-2-2-149,-3 2 1,-5 2 0,-4 1 0,-1 0 84,-3 0 0,0 0 0,1 0 0,4 0 60,-1 0 0,5 0 0,-3 0 0,3-2 59,1-2 0,-4 2 0,0-3 1,1-1 114,2-3 1,2 1-1,-3 1 1,1 0 16,2-1 0,-8 4 1,5-4-1,-2 2-188,-1 3 0,-4 2 0,2 1 0,-1 0-146,-2 0 0,-5 0 0,7 0 1,-3 0 84,3 0 0,-2 0 1,4 0-1,1 0 92,-1 0 1,-2 0-1,2 0 1,0 0 96,1 0 1,-5-5 0,3 1 0,-2 0 107,1-2 0,1 4 0,-3-4 0,1 2-159,-1-1 0,-1-1 0,-4 4 0,-1-3-117,-1 2 1,-5 2 0,3 1-1,0 1-107,0 4 1,2-4 0,4 5 0,0-2 77,0 1 1,4-1 0,1-4 0,-1 0 82,2 0 1,-5 0-1,4 0 1,-4 0 127,-1 0 0,0 0 0,0 0 0,-1 0-7,-4 0 1,3 0 0,-6 0 0,2 0-114,3 0 1,-3 0 0,3 0-1,3 0-133,3 0 0,2 0 0,-5 2 0,0 1 62,0 1 1,4 2 0,2-3 0,2 1 66,2-1 0,-3-1 1,1-2-1,-1 0 134,1 0 0,-1 0 0,3 0 0,-2 0-2,-2 0 1,0-5 0,-3 0-1,1-1-104,-1 0 1,3 1 0,-1 5 0,-1-1 50,2-4 0,-3 4 0,4-4 0,1 4-298,-1 1 1,-2 1-1,3 2 1,1 2 57,-1-2 1,4-2-1,-5-1 1,2 0 228,0 0 0,-2 0 0,2 0 0,-3 0 55,0 0 0,0 0 0,3 0 1,-3 0 19,0 0 1,-8-1-1,5-2 1,0-2-115,-1 2 0,1 2 0,-2 1 0,1 0-110,-4 0 1,-1 6-1,2 1 1,-1 2-50,2 0 1,-3-2-1,9 4 1,-1-4 133,-1-1 0,5 3 0,-3-5 1,1 1 76,4 1 1,-5-5 0,0 4 0,-2-4-34,1-1 0,1 0 1,-3 0-1,1-1-16,-1-4 0,-5 4 0,0-4 0,2 2-63,1-1 0,-7 3 1,5-4-1,-2 4-58,1 1 1,-4 6 0,8 1 0,-2 2 4,-3 0 1,4-2 0,4 3 0,-1-2 70,2-2 0,-4 4 0,2-2 0,-1-1 32,2-3 1,-4 2 0,3-1 0,-2-1-16,-2 2 0,1-4 1,1 2-1,-1-2-21,-2-2 0,-3 4 0,1 2 0,-3 0-336,-2 0 0,5 3 0,-1-3 0,4-1-729,4 1 0,-1 0 0,5-1 0,-1 2-1678,1 1 2760,0 3 0,0-3 0,-2 5 0</inkml:trace>
  <inkml:trace contextRef="#ctx0" brushRef="#br0">5785 17898 8006,'-19'-26'1082,"4"5"0,8 14 1,11 10-1247,7 2 1,2 1-1,0-6 1,1 0 380,-1 0 1,0-4-1,1-2 1,-1-1 29,0-4 0,1-5 0,-1-2 0,-1 2-134,-3 1 1,3 2 0,-5-2 0,2-1-15,0-2 1,-5 0 0,4 5 0,-1-1-1,0 1 1,-2-5 0,4 1-1,1 0 0,2 3 0,3 2 0,1 1 12,2 2 0,4 6 0,-3-1 0,1 3 149,-1 1 1,3 0-1,-3 1 1,0 3-14,1 5 1,2 3 0,-4 3 0,-2 3-269,-1 4 0,-2-3 0,0 0 0,-1-1-153,-3 0 0,3 4 1,-5-4-1,2-2-246,0-1 0,-4-2 0,4 1 0,1-1-1673,2 0 1,1-1 2092,0-3 0,7 3 0,0-5 0</inkml:trace>
  <inkml:trace contextRef="#ctx0" brushRef="#br0">6345 17845 7992,'-40'-34'2016,"8"9"1,6 14-1629,12 14 1,8 11-1,10 14 1,5 0-315,3-1 1,6 5 0,1-8-1,2 0 1,1 1 277,-1 0 0,4 2 1,-3-1 107,3 1 1,2 0-1,1-1 1,2-1-476,1-2 0,4-4 0,-2-6 1,1-1-706,3-3 1,-3-3-1,0-6 1,-3 0-24,-6 0 1,5 0 0,-6 0 0,-1-2 120,3-2 0,-6 2 0,2-2 1,2 3-856,1 1 1477,2 0 0,0 0 0,-1 0 0</inkml:trace>
  <inkml:trace contextRef="#ctx0" brushRef="#br0">7492 18125 7999,'0'-7'4470,"1"1"-3733,3 6 1,-1 6 0,5 5 0,-2 9-300,-3 6 1,0 5 0,0 2-1,1 5-263,-1 5 1,-1 6 0,-2-3 0,0-1-57,0-4 0,1 5 0,2-10 0,1-5-200,-1-6 0,3-2 1,0-5-1,2-3-1265,2-5 1,2-4 0,1-6 209,1 0 1,-1-3-1,-1-4 1136,-3-6 0,2-4 0,-3 4 0</inkml:trace>
  <inkml:trace contextRef="#ctx0" brushRef="#br0">7585 18498 9598,'-5'-35'0,"1"-1"1018,1 3 1,4 16-1,7 8 1,7 6-1688,4 3 0,2 0 0,2 0 0,-2 0 103,-2 0 1,-1 4 0,-3 1 0,1-2-370,2-2 0,0 5 935,-5 3 0,6 3 0,2 1 0</inkml:trace>
  <inkml:trace contextRef="#ctx0" brushRef="#br0">8078 18112 8061,'-27'-21'712,"13"11"1,5 14 149,6 12 1,3 12 0,0 3 0,0-1-381,0-2 0,0 5 0,0 1 0,0 1-73,0 1 1,0-2 0,0 3-1,0-3-304,0-1 0,0-4 0,0-5 0,0-3-240,0-2 0,1-3 0,2-5-650,2-3 0,5-6 81,-1-2 0,1-6 0,1-9 0,-2-1 584,1-2 0,2-4 0,1 3 1,0 1 782,1 3 1,-5-1 0,-1 8-231,3 1 0,-4 1 1,2 6-1,0 2-2,-2 2 1,5 2 0,-3 4 0,2-1-567,-3 2 0,4 5 0,-3 2 0,3-2 108,1-1 1,-4-2 0,0 0 0,1-1-1615,2-3 0,2 1 1,-1-5 319,0-2 0,1-2 1321,-1-1 0,6-6 0,2-1 0</inkml:trace>
  <inkml:trace contextRef="#ctx0" brushRef="#br0">8478 18565 8390,'7'-14'752,"-2"1"0,-5 0 821,-5-1-1012,4 7 1,1 1-1,9 6-204,3 0 0,1 0 0,2 0-344,3 0 1,1 0 0,3 0-151,-4 0 0,-8-4 376,-1-1 791,-6-5-929,3 8 0,-6-2 1,0 8-1,0 5-542,0 3 1,0 1 0,0 1 0,0 1-167,0 2 1,6-2-1,3 3 1,3-5 606,1-4 0,0 3 0,1-5 0</inkml:trace>
  <inkml:trace contextRef="#ctx0" brushRef="#br0">8798 18578 7980,'-6'-7'1221,"-3"2"0,3 5 0,2 5 1,2 4-695,2 2 0,0 3-279,0-1 0,5-4 1,1-2-170,1-1 0,0-3 0,4-6 0,-2-3-322,1-1 0,2-2 1,1-4-23,1-1 1,-1 1 830,0 0 0,1 5 0,-1 4-319,0 2 1,1 2 0,-1 2 0,0 2-271,1 5 0,0-1 0,3 1 0,0 1-1701,0 2 0,-1 5 0,0 1 1724,2-1 0,0-3 0,-5 0 0</inkml:trace>
  <inkml:trace contextRef="#ctx0" brushRef="#br0">9798 18431 13119,'4'14'0,"2"1"658,1 2 1,2 3 0,5 3 0,-1 0-427,0 0 1,-1-4-1,-1-1 1,-4-3-251,-1-2 0,-2 1 1,-2-1-256,2 0-150,-2-5 0,4-4 0,-6-8 152,0-5 1,4-3-1,1-1 1,-3-1 47,0 1 1,2-5-1,1-1 1,-2-2 401,-2-2 1,4-3 0,-1 0 0,-1-1 174,-1 0 1,2 7 0,1 2 0,-3 3 54,0 2 1,-2 4 0,1 2-283,4 1 1,-4 3-1,4 7-241,-4 5 1,-1 7-1,-1 2 1,-2-2 0,-2-1 0,-3 4 0,3 2 0,1 0-323,-2-3 0,4 1 0,-2-1 0,2-2-311,2-1 0,0-2 1,0 0-1,0 1 187,0-1 0,6-4 560,3 0 0,9 0 0,3 4 0</inkml:trace>
  <inkml:trace contextRef="#ctx0" brushRef="#br0">10238 18511 7908,'-12'-20'0,"1"2"2134,2 3 0,6 6-1430,-1 0 1,4 6 297,4-1-909,4 2 0,4 8 1,-3 3-1,-5 3-79,-2 1 0,-1-4 1,2 0-188,1 2 0,7-1 0,-4 0-223,1-1 1,3-6 0,-2 0 366,3-6 1,-3 0-1,-1-6 1016,-3-1 0,1 3-563,-1-2 0,-5 6 594,0-2-1522,0 4 0,-6 7 0,6 3-461,0 2 1,6-3 0,3-4 0,3-2 87,1-2 1,2 0 0,1-2 0,3-4-759,2-7 1635,1-6 0,5-8 0,-1 0 0</inkml:trace>
  <inkml:trace contextRef="#ctx0" brushRef="#br0">10464 18258 7908,'-13'8'1564,"0"-4"1,5-1-1,4 1-1512,2 5 0,8-1 0,4 1 0,4 1-431,-1 2 0,3 6 0,-7-1 1,2 1-195,-2 1 0,1 1 0,-6 3 0,-1 0 153,-1 0 0,-2-2 0,-2 0 0,-2-2 152,-5-3 0,-3 4 0,-1-4 0,0-3 108,-1-3 1,-5-7 147,-3 2 1,4-10 0,3-3 0,6-4 282,3-2 1,2-3 0,4-3 0,1 1 81,4 0 1,2 0 0,7 2-1,-1 0-267,0 0 0,2 4 0,1 3 0,2 1-216,-2-2 1,-1 1-1,0 0 1,1 1-246,2-2 1,0 4 374,-5-2 0,6-6 0,2-5 0</inkml:trace>
  <inkml:trace contextRef="#ctx0" brushRef="#br0">10771 18192 7908,'-6'8'1443,"-2"3"1,1 2-940,3 3 0,2 8 1,2-2-1,0 4-107,0 0 1,2 1 0,1-2 0,2-1-293,3-2 1,-4-6-1,5 3-462,2 1 0,0-5-303,3 2 1,-1-8 383,0-4 0,-4-4 0,0-1 0,2 0 93,0 0 1,3-1-1,-2-4 1,-2-4 921,-1-3 1,0-1 0,4 0 0,0-1-235,1 1 1,3 0 0,3 1-1,0 3-178,4 5 0,1 2 0,2 4 1,0 2-328,-1 5 0,7 9 0,1 2 0</inkml:trace>
  <inkml:trace contextRef="#ctx0" brushRef="#br0">20875 16193 8152,'-12'-9'1380,"3"0"-801,-3 6 1,11-2 0,-5 10-124,0 4 0,5-2 358,-4 2-1074,4 0 0,7-2-1003,3-2 1,2-4 1262,3-1 0,-1 0 0,0 0 0</inkml:trace>
  <inkml:trace contextRef="#ctx0" brushRef="#br0">20942 16339 7637,'-8'0'-943,"2"0"0,6 2 943,0 2 0,-6 3 0,-1 7 0</inkml:trace>
  <inkml:trace contextRef="#ctx0" brushRef="#br0">20915 16526 7629,'-19'9'577,"-3"-1"1,8 1 0,5 5-3219,6-1 1831,3-6 810,0-1 0,12 0 0,3 2 0</inkml:trace>
  <inkml:trace contextRef="#ctx0" brushRef="#br0">20968 16659 8488,'-13'0'0,"1"1"857,3 4 1,-3-2-1201,4 6 1,2-5 0,1 5 43,4 1 0,1-2 299,0 1 0,6 0 0,1 4 0</inkml:trace>
  <inkml:trace contextRef="#ctx0" brushRef="#br0">20968 16832 7629,'-13'6'-41,"6"2"1,7 5-1,7 0 1</inkml:trace>
  <inkml:trace contextRef="#ctx0" brushRef="#br0">20688 16886 7679,'-7'8'3335,"4"1"-3309,6 2 0,0 2 1,4 3-1,1 4 17,-1 0 1,2 2-1,4 5 1,1-2 525,-1-3 0,0-1 1,1-6-1,-1 0-329,0-3 0,1-3 1,-1-1-1,0-3-97,1-4 1,-1-8 0,2-6 0,1-10-150,2-6 1,4-5 0,-4-8 0,-2-1-446,-1-1 0,-2-3 0,1 5 0,-2 4-292,-4-1 0,3 5 0,-5 1 0,0 4 743,0 4 0,4 1 0,-3-3 0</inkml:trace>
  <inkml:trace contextRef="#ctx0" brushRef="#br0">20328 16446 7638,'-1'-8'885,"-3"4"0,1 2-137,-6 2 1,4 0 952,-4 0-1012,6 0 1,-3-1-287,6-4 0,-1 4-184,-3-3 1,1 4 0,-6 4-1,-2 6 177,0 7 0,-3 3 0,1 7 0,1 0 87,3-1 0,3 1 1,6 1-1,0 2-226,0 1 1,8-2-1,5-5 1,8-5-331,4-4 0,7 0 1,4-11-1,2-2-869,2-5 0,0-6 0,0-9 0,-1-4-1080,-3-3 0,1-6 2022,-6 0 0,0 0 0,-5 4 0</inkml:trace>
  <inkml:trace contextRef="#ctx0" brushRef="#br0">5825 12394 19365,'0'-13'-5039,"6"6"4441,3 2 1,3 2 523,1-1 0,-5 1 0,-4-6 393,-2-2 1,-8 4 0,-3 0 0,-3 1 104,-1 3 0,-1 1 0,-1 2-127,-2 0-197,2 0 0,-4 6 0,5 3 1,2 3-384,4 1 1,-4-1-1,3-2 509,-3-1 1,-1-1-1,-1 1 80,1-5 0,0-2 0,-1-2 33,1 0 1,0 0-1,-1 0 48,1 0 0,0 0 1,-1 0-371,1 0 1,0 4 0,-1 2 0,1 1-154,0 4 0,-1-1 0,1 0 0,1-1 1,3 2 1,-3-1 0,4 0 363,-4-1 1,-2-1-1,1 2-45,0-1 0,4-6 0,0 1 209,-1-2 1,2 2 0,-1 1-380,-1-2 1,-2 4 0,-1 2-116,-1 3 0,6 1 0,-1 0 0,-2 1 6,-1-1 1,-1 0 0,0 1 0,-1-1 113,1 0 1,1 1 0,2-2-1,2-2 215,3-1 0,-6-5 0,2 4 35,-3-2 1,4 3-1,0-4 1,1 1-255,-1 0 1,4 5 0,-4-2 0,1 2-247,0 3 0,-1-1 0,-2 2 0,3 1 103,1 2 1,-3 0 0,3-3 0,-2 1 96,-2 2 1,3-1 0,-1-3 0,1-1 261,-1 0 1,4 1-1,-5-1-116,-1 0 0,2 1 1,1-1-1,-1 0-38,1 1 1,4-1 0,-3 0 0,2 1-193,-1-1 1,-1 5 0,3-1 0,-3 1-115,-1 1 1,3-2 0,-4 3 0,1 1 116,-1 0 0,4 0 0,-3 1 0,-1-3 274,1 0 0,2-4 1,-2 3-1,1-3 121,3-2 0,-3 0 0,0 1-113,-1-1 0,4 0 0,-3 1-61,0-1 0,4 0 0,-3 2 0,0 1-281,1 2 1,-5 2 0,4-3 0,1 4-27,-2 0 0,3 4 0,-4-3 0,1 2 217,3-2 1,0 2 0,0-7 0,-2 0 126,2-2 0,2-2 0,1 0 0,0 1 18,0-1 1,0 0-1,-2 1-114,-2-1 0,2 0 0,-2 1 0,3-1-126,1 0 1,0 1 0,0-1 0,-2 2 39,-2 2 0,2 0 1,-4 5-1,2 0 30,-1-1 1,-5 4-1,3-4 1,-2 1 165,0 0 0,4-6 1,-2 2-1,1-3 217,3-2 1,-3 1 0,2-1 0,-1 0-312,-1 1 1,5-1 0,-4 0-1,4 1-203,1-1 0,0 0 1,0 1-1,0 0 65,0 4 1,-2-1-1,-1 3 1,-1 1-73,1 0 0,2 1 0,1 3 0,0-1 259,0-2 1,0-1 0,0 1-1,0-3 150,0 0 0,0-4 1,0 3-1,0-3-2,0-2 0,0 0 0,0 1 0,0-1-310,0 0 1,0 1-1,1-1 1,2 2-189,1 3 0,1-3 0,-5 4 0,0-1 143,0-1 1,4 7-1,1-2 1,-2 2 82,-2-2 0,-1 3 1,0-4-1,2 1-30,2 0 1,-2-5 0,4 1-1,-1-4 372,4 0 1,-1 3 0,1 1-1,0-2-299,-2-1 0,3-1 0,-4-1 0,2 0-336,2 1 1,0-1 0,1 2 119,-2 2 0,-2 3 0,3 2 0,-2-4 387,-2-3 0,3-2 0,-3 0 1,-1 1 205,1-1 0,3 0 0,-3 0 0,2 1-231,2-1 1,0 0-1,1 1 1,-2-1-201,1 0 0,2-1 0,1-1 1,1-2 29,-1 1 1,5-3 0,-1 2 0,0 2-201,-3 0 1,4 3 0,0-1 0,0 0 161,1 1 0,-4-1 0,3 0 0,-4 1 152,0-1 1,1 0 0,1 1 0,2-1 40,-2 0 1,-1-4-1,0-1 1,1-1-206,2 0 0,-1-2 0,-3 2 0,-1-1-77,0-3 1,1-1 0,-1-1 0,0 2 37,1 2 1,-1-1 0,0-4 0,1 0 68,-1 0 1,0 4 0,1 1-51,-1-2 0,0-2 616,1-1 0,-1 0-403,0 0 1,1 0-1,-1 0-143,0 0 1,1-6 0,-1-3 0,2-2 53,3-3 1,-4-3 0,6-3 0,-1 0-55,3-4 0,3-1 0,2-2 0,-2 2 202,-3 3 1,2-4-1,-6 6 1,-2-1-203,-1 3 1,-2 3-1,1 2 1,-1 1-72,0 3 1,1-2 0,-1 2 0,0-3 45,1-2 0,-6 1 0,1 0 1,2 0-157,1-1 0,-1 1 0,0 0 0,-2-2 161,1-3 0,0 3 0,1-4 0,-2 1 69,1 0 0,2-4 0,0 3 0,-2 0 89,-1-1 0,-5 3 1,4 2-1,-2-1-100,-3-2 1,3 0 0,-2 3 0,-1-1-49,-1-2 0,-2 0 0,1 4 0,2-3-78,1-1 1,1-4 0,-4 3 0,2 0-66,2 0 1,1-5 0,-2 2 0,4-2 89,-1 2 0,3-3 0,-4 2 0,0-2 163,0-2 0,0 1 0,-3-2 0,1-2-19,-1-1 1,-1 0 0,-2 4 0,0 1-81,0-1 0,0 0 0,0 1 0,0 0-249,0 4 0,0-3 0,-2 3 0,-1-3 71,-1-2 0,0 0 0,4 1 0,0-1 36,0 0 1,0 1-1,0-2 1,0-2 145,0-1 1,1 1 0,2 5-1,1 0 158,-1-3 0,-1-2 0,-2 4 0,0-1-99,0 0 0,0 1 0,0-1 0,0 2-242,0 3 0,-5-4 0,1 4 0,1-2 22,2 2 1,-4-1-1,1 2 1,1-1 5,1-2 0,-2-4 0,-1 6 1,2-4 84,2 0 0,1 4 0,0-1 1,0 1 110,0 1 1,0-4-1,0 3 1,0-3 19,0-2 0,0 2 0,-2 1 1,-1 2-172,-1-2 0,0 4 1,2-3-1,-1 0 39,-1-2 1,-2 2 0,3 3 0,-2-1 34,2 0 0,-3 5 0,2-3 1,0 1-75,-2 0 1,4 0 0,-2 5-11,2 0 0,-2-1 1,-1 1-1,2 0 77,2-1 0,-4 1 0,1-2 1,0-1 26,-2-2 1,0-1 0,-5 3 0,4-2 41,1 2 0,-3-4 0,3 3 1,-1 0 39,-4 2 1,4 2 0,-2 1 0,-1 2-390,-2 1 0,-1 5 0,-1-4 0,1 2-53,0 3 1,-1 2-1,-1 1 1,-1 0 116,-2 0 1,-4 0 0,3 0 0,-2 0 196,-3 0 1,4 1-1,-1 2 1,0 2 61,1-2 1,-1-2 0,-3 1-1,2 1-39,-2 1 1,-1 0 0,-3-2-1,-2 1-34,-1 1 1,-1 7-1,2-4 1,-1 2-158,1 0 1,2 0 0,1 4 0,1 2-389,-1 3 0,5-2 0,1 5 1,2-1-375,3 1 0,2 0 0,5 3 1,3-2-878,1 2 0,3 5 1854,-2 2 0,2 0 0,2-4 0</inkml:trace>
  <inkml:trace contextRef="#ctx0" brushRef="#br0">5905 16672 17575,'-7'-20'-2574,"-1"2"0,5 7 1353,-1 3 1,1 5 939,8-2 1,-4 5 1446,3 5-1083,-2-4 1,-8 3 0,-3-6 0,-3-3 393,-1 2 0,0 2 0,-2 1 0,-1 0-207,-2 0 1,0 1 0,5 4-430,-1 3 0,1 4 0,0 0 263,-1-3 0,1 1 0,0-5 65,-1-2 1,1-3 0,0-5 0,1-4 182,3-2 1,-3 2-1,3 0 1,-3-2-208,-1 0 1,0-1 0,-1 1 0,1 4-147,0 1 0,-1 2 1,0 5-1,-3 4-129,-1 3 0,-4 4 0,4 2 0,1-1 13,-3 0 1,6-1 0,-4-1-1,3-4 64,2-1 0,-1 3 0,1-5 0,0-1 285,-1-1 0,1-2 1,0 0-1,-1 0 31,1 0 0,0 0 1,-1 0-1,1 0-83,0 0 1,-1 0 0,1 1 0,0 4-235,-1 3 1,-3 4 0,-1 3 0,0 1-49,-1 2 1,4 6 0,-3-2 0,3 2-44,2-2 0,0 2 0,-1-7 0,3 0 149,2-3 0,-3 0 0,4-1 0,0-1 161,-1-3 1,4-2 0,-2-2-161,1 4 0,-3-2 1,5 2-1,-1 1-143,-1 2 1,5 1 0,-4 1 0,4 1-291,1 2 1,0 0 0,0 3 0,0 1 155,0 0 1,0-5-1,0 2 1,0-3 219,0-2 1,1-4-1,2 0 284,2 1 1,5-2-80,-1 0 1,-2-5 0,1 3 0,-1 0-196,1 3 0,-1-1 1,3 0-1,-1 4-201,2 5 0,0-3 1,4 4-1,2-3 185,0-2 0,3 2 0,-4 0 1,2 0 202,-2-3 1,3-2 0,-1 2-1,0-2 103,1-1 1,-3-6-1,5 1 1,0-2 167,0-2 1,-1 0 0,5 1-1,-1 2-74,0 2 1,8 1 0,-5-3 0,1 3-360,0 1 0,3 0 1,1 4-1,-3-2-88,-1 1 0,-1 2 0,0 1 0,-1 1 143,1-1 0,4-1 0,0-3 0,0-5 272,2-3 1,-5-1 0,3 0 0,-3 0 61,-1 0 1,0-1 0,-1-2 0,1-3-154,0-1 0,4 4 1,0-2-1,-2 4-168,0 1 0,2 0 0,0 0 0,-2 1-238,0 4 0,2 2 1,1 6-1,1 1-149,-1-1 1,1-1 0,-3-2-1,2-2 409,2-2 0,-4-2 0,1-4 0,-3 0 249,-1 0 0,-1 0 0,1-1 0,0-2-30,-1-2 0,0-1 0,-3 3 0,-1-1-263,2 1 1,-3 1-1,1 4 1,2 1-407,1 1 1,0 7 0,-1-1 0,-2 5 23,2 3 1,1-1-1,3-3 1,2-1 313,1 0 0,0-5 0,-4-2 0,-1-2 267,1 1 1,4-1-1,2-5 1,-1-2 20,1-2 1,2-1-1,-4 3 1,1-1-38,0 1 0,-4-3 0,5 2 1,-2 1-325,0 1 0,6 2 0,-1 2 1,2 1-133,2 1 0,-1 5 0,-1-5 0,1 1 238,2 1 0,7-5 0,-3 2 0,1-4 262,0-4 0,-1-5 0,-4 1 0,2-1-59,2 1 0,-2-3 1,-5 3-1,1-1-147,2 1 1,0-2 0,-3 7 0,-3 1-146,2 1 1,0-2 0,0 0 0,-1 1-29,1 1 1,-3 2 0,1 0 0,1 0 68,-2 0 0,9-4 0,-3-2 0,0 0 233,-3 0 0,4-4 1,-2 1-1,-1-3-74,1-2 0,2 6 1,-5-1-1,1 0-346,-1 1 0,-4-2 0,-4 6 0,0-1 117,-1-1 0,6 5 1,-10-4-1,1 2 77,1-1 1,0 2 0,2-3-1,0 0 55,-1 1 0,4-7 0,-2 2 1,-3-2 65,0-3 1,-1-4 0,0-1-1,-3 0-56,-2 0 0,-1-4 0,-5 4 0,0-1-305,1-4 1,-3-1-1,-2-2 1,-4 2-95,-4 3 1,-1-2 0,0 5-1,0-1-95,0 1 1,-1 1 0,-4 5-703,-4 0 958,4-1 0,-7 6 1,3-1-1,-3-2 106,-1-1 1,-5 1 0,-1-1 0,-1 1 46,1 1 1,-5-9 0,1 5-1,-5 0 60,-4-1 1,-9 1-1,1 1 1,-1 1 48,-1 3 0,-2-1 0,-2 4 0,0 0 116,0 0 0,-3 0 0,5 3 1,1-1 75,1 1 0,2 2 0,-1 1 1,-2 0 2,-2 0 1,1 0 0,4 0 0,0-2-106,0-2 1,-5-2 0,1-6 0,1 0 108,2-3 0,-4-1 0,-1 3 0,0-1-174,0 1 0,-2 1 1,0 2-1,-2 2-113,-5 2 1,3 2-1,3 4 1,-1 0-69,-2 0 0,-3 0 1,0 0-1,1 0 55,2 0 0,7 0 0,-1 0 0,2 0 63,0 0 1,-2 0-1,1 0 1,-2 0 17,-1 0 1,-3-6 0,2-1 0,-5-2 63,-3 0 0,-3-5 0,-3-3 0,1 0-44,-2 3 1,-1 0-1,-2 1 1,2 1-29,3 3 0,-2-1 0,6 5 0,0 2-68,-1 2 0,4 1 1,-4 1-1,0 2-173,-3 2 0,1 5 0,0-1 0,3 1 50,7-1 1,-6 2 0,7-5 0,0 0-62,-2 0 1,1-1 0,0 0 0,-1 4 237,-3 3 1,-7 1-1,1 0 1</inkml:trace>
  <inkml:trace contextRef="#ctx0" brushRef="#br0">20035 18445 7498,'0'-9'-329,"0"0"1,0 5 933,0-5 1,0 4 502,0-4 0,-1 6 1643,-4-1-1486,4-3 1,-4 5-537,10-2 1,-4 10-1,4 5-322,-4 6 1,-1 2 0,0-1 0,0 4-103,0 3 0,-4 2 0,-1-1 0,2 0-405,2-4 0,1 3 0,0-4 0,0 1-446,0 0 1,0-6 0,0 2-1,0-3-468,0-2 0,0-4 0,1-1 0,4-2-867,4-4 0,4 0 1881,5-2 0,3-6 0,5-1 0</inkml:trace>
  <inkml:trace contextRef="#ctx0" brushRef="#br0">20328 18725 10021,'-7'6'1593,"1"1"0,6 6 1,-1 2-939,-4 3 1,2 1 0,-4 5 0,1-2-348,3 2 1,-3-1 0,2 1 0,1-3-672,1-2 0,2 3 0,0-4-4980,0-2 5343,0-7 0,6-3 0,1-6 0</inkml:trace>
  <inkml:trace contextRef="#ctx0" brushRef="#br0">20568 18498 7835,'0'-19'324,"0"4"1,2-1 205,2 5 1,-1 1 0,5 4-1,-1 0 133,1 0 1,0-3 0,6 3 0,-1 1-53,0-1 1,5 0-1,0 3 1,-2-2 340,-1 2 0,3 3 0,0 5-659,-2 4 0,-7 2 0,-3 3 0,-2-1-254,1 0 0,-2 5 0,-8 1 0,-4 2 4,-3 3 0,-1 1 1,0 0-1,-1-1-34,1-2 0,4-1 1,0 3-1,-1-4 64,-2 0 1,3-3 0,2-3 0,1-1 98,3 0 1,1 1-124,2-1 1,6-1 0,5-3 0,5-5-9,6-2 0,3-2 0,2-2 0,-2-2-280,-3-5 0,4 1 0,-6 1 0,1 0-873,-3-1 0,1 4 0,-1-4 1,-2 2 238,-1 3 1,-2 2 0,1 0 0,-1-2 872,0-2 0,7-5 0,0 2 0</inkml:trace>
  <inkml:trace contextRef="#ctx0" brushRef="#br0">21275 18658 7738,'-10'-12'145,"-4"3"1,-1 6 0,5 12-1,1 8 791,-1 2 0,2 4 1,0-5-1,-3 0-327,-1 1 0,0 2 0,2 4 0,3-1-1130,1-2 1,1-6-1,5 4 1,0-3-2302,0 1 2822,0-6 0,0 0 0,0-5 0</inkml:trace>
  <inkml:trace contextRef="#ctx0" brushRef="#br0">21488 18325 8528,'-6'-8'939,"0"1"0,-4 4-422,1-1 1,5-2 214,-5 1 1,7 4 0,2-4-1,8 4-277,4 1 0,2 0 1,3 0-1,0 0-113,0 0 0,2 0 0,0 0-257,2 0 0,-5 1 1,1 4 162,-7 4 0,-4 3 1,-6 1-90,0 0 0,-2 1 0,-2-1 0,-3 0-61,-1 0 0,-4-1 0,5-1 0,-1-2-20,4 1 0,3-3 0,1 2-134,0 2 0,5-4 1,4 0-1,3 1 78,2-1 0,3-4 0,1 3 1,-2 0 79,-1 3 0,-2-2 1,1 2-1,-2 2 143,-3 0 1,-4 3 0,-5-1-9,0 0 0,-5 1 0,-4-1 0,-3 0 77,-2 1 1,-3-5-1,-1-2 1,2 0-350,1 1 1,-3-5-1,0 3 1,2-2-938,1 1 0,-3 0 0,1-2-822,0 2 1,4 1 0,4-2-759,5 5 1,2-1 2551,2 0 0,6 1 0,2 5 0</inkml:trace>
  <inkml:trace contextRef="#ctx0" brushRef="#br0">22035 18698 7699,'-18'-12'0,"0"6"922,2 11 0,6 2 0,2 12 0,1-1 357,-1 0 0,1 0 1,-3-5-1,1 2-1737,-2 3 0,1 1 0,1 4 0,5-2-3309,2-2 3767,2-1 0,6-4 0,1-1 0</inkml:trace>
  <inkml:trace contextRef="#ctx0" brushRef="#br0">22341 18325 9550,'-13'0'445,"0"0"1,4 1 0,0 5-1,0 6-761,2 4 1,-4 7 0,7-4 0,1 0 685,1 0 1,2 4 0,2-6 0,2 0-543,5-3 0,7-2 0,4-3 1,0-4-1609,4-4 0,6-1 1780,1 0 0,6-12 0,-3-3 0</inkml:trace>
  <inkml:trace contextRef="#ctx0" brushRef="#br0">22688 18218 10332,'-21'0'1957,"2"8"1,6 5-1,-2 9-1448,-3 8 0,3 4 0,-3 7 0,4 4 38,0 4 1,1 2 0,0 3 0,-1-1-835,1 0 1,4-1 0,2-3-1,1-6-2048,3-6 1,6-6-1,4-7 2335,5-2 0,-2-12 0,10 2 0</inkml:trace>
  <inkml:trace contextRef="#ctx0" brushRef="#br0">22981 18578 7675,'-13'-7'0,"0"2"214,-1 4 1,5 1 0,0 0 2355,-1 0 1,3-5-1387,-2 1 1,6-2-1,0 3-498,6-1 1,4-1 0,8 4 0,3-2-127,4-2 0,8-4 0,4 3 0,3 0 8,4 1 0,7-6 0,-2 2 1,-1-1-63,1 1 1,3-3-1,-3 5 1,0-2-401,0 0 0,-2 2 1,-4-2-1,-1 3-114,-4 0 0,2 4 0,-4-4 0,0 2-16,-1 0 0,4-5 0,-5 4 0,-2 1-858,0-2 1,-3 3-1,-1-4 1,-1 1 378,-2 3 1,-4-3 0,1 0 0,-2 0-2258,-5 0 1988,-2 2 1,-4 4 0,-6 2 771,-8 7 0,-9 0 0,-4 11 0</inkml:trace>
  <inkml:trace contextRef="#ctx0" brushRef="#br0">23781 18178 7743,'-12'-38'0,"5"5"461,7 11 1,12 9 0,10 13 0,3 0 907,2 0 1,4 1 0,1 2 0,1 3-863,0 1 0,2 2 0,-2 6 0,-1 1-18,1 2 0,-4 6 0,-6-2 0,-6 2-305,-2-2 1,-3 3 0,-3-3 0,-5 4-23,-2 0 1,-4 1 0,-4-1 0,-5 1-887,-6 0 1,-9 2 0,1 1 0,-2-3-1028,-3-2 1,-8 6-1,1-7 1751,0-1 0,0 1 0,-3 3 0</inkml:trace>
  <inkml:trace contextRef="#ctx0" brushRef="#br0">23381 17485 7756,'0'-13'145,"0"0"0,0-1 1152,0 1 0,0 0 906,0-1-1754,0 1 1,-1 6-1,-4 2 151,-4 4 1,-3 7-1,-1 4 1,0 6-135,-1 6 0,-3 4 1,-1 0-1,2-1-496,1-2 1,1 5 0,3-5-1,0 0-564,2-3 1,6 3 0,-1-6 0,2 0 401,2-3 1,6-2 0,5-3 0,5-4 191,6-4 0,9-7 0,3-1 0</inkml:trace>
  <inkml:trace contextRef="#ctx0" brushRef="#br0">23554 17445 7731,'-6'-7'1881,"5"2"1,-3 10-947,2 4 1,2-2-1,0 2-382,0 1 0,0 2 0,0 2-319,0-1 0,4-4 0,2-2-639,2-1 1,1 3 0,4-5-105,0-1 0,-4-3 531,0-4 0,-6-3 0,2-7 557,-4 1 0,-1 4 0,-1 0 13,-4-1 0,4 2-1560,-4-1-526,4 7 1,2-3 0,4 8-1821,4 1 3314,2 7 0,9-10 0,0 5 0</inkml:trace>
  <inkml:trace contextRef="#ctx0" brushRef="#br0">23941 17459 7731,'-13'0'1986,"-1"0"1,1 0-606,0 0 1,4 4 0,0 0 27,-2-1-573,6-1-2116,-1-2 0,16 0-870,3 0 1,4-2 1999,-4-2 1,-1-3 0,-3-7 480,-5 1 0,-2 0 1,-1 1-84,4 3 1,-4-3-402,3 3 1,-1 2 0,2-1-1036,4 2 1188,3-4 0,1 3 0,0-7 0</inkml:trace>
  <inkml:trace contextRef="#ctx0" brushRef="#br0">24141 17125 8449,'0'-13'3179,"-2"1"-2775,-2 3 1,3 9-1,-4 9 1,4 3-168,1 1 0,4 7 0,2 2 0,1 3-958,4 2 1,-4-1-1,1 2 1,-1 1 720,0-3 0,2 10 0,5-8 0</inkml:trace>
  <inkml:trace contextRef="#ctx0" brushRef="#br0">24181 17379 7723,'0'-14'0,"-5"1"1743,1 0 0,0-1 0,5 1-1108,3 0 0,4 4 0,5 1 0,2 1-698,3 0 1,-2 4 0,5-3-1,0 1-967,-1 1 1,-3-1 0,0 5-661,-2 0 1429,-1 0 1,-9 0 674,-5 0 1,-4 2 0,-6 1 0,1 1 843,-2-1 0,4 3-263,-2-1 0,6 5 0,-1-1-624,2 3 1,8-3 0,3-1 0,3 1-200,1-1 1,5 2 0,1-5 0,2-3-280,3 0 1,-1-2 0,1-2 0,-3-2-300,-2-5 1,3-7 0,-5-5 0,-4-1-83,-3-2 1,-5-8 0,2 5 0,-1-1 188,-3 0 0,-2 1 0,-2 0 0,-3 2 881,-5 3 0,1 3 1,-1 7-172,-1 3 0,3 3 0,-1 9-930,2 6 0,0 1 1,3 16-1,-3 5-3569,-1 7 4088,4 11 0,-15 4 0,3 8 0</inkml:trace>
  <inkml:trace contextRef="#ctx0" brushRef="#br0">23674 17765 7650,'17'-27'0,"-6"2"677,-3 3 0,-4 3 2285,-4 5-1466,0 1 1,0 7 0,0 6-540,0 8 0,-4 5 0,-1 5 1,2 4-690,2 3 1,1 2 0,0-1 0,0 0-258,0-4 1,0 2 0,1-5 0,2 0-569,2 0 0,4-1-2714,-5-5 0,1-7 2583,-5-6 0,-6-6 1,-3-5 883,-3 2 1,-1-3 0,-1 4 0,1-1 158,0 1 1,-4 3 0,3-2-1,2 1 4301,0 3-2906,0 1 1,5 4-1907,2 2 0,10 4 0,5 4 0,5-2-943,3-1 0,4-5 1,-3 5-1,2 0-219,2-2 1318,3 5 0,0-10 0,1 4 0</inkml:trace>
  <inkml:trace contextRef="#ctx0" brushRef="#br0">23914 17858 7658,'-6'-20'4760,"-3"2"-2472,4 9 1,0 8-1826,10 5 1,2 5 0,5-3 0,-2 0-483,-1 0 1,0-2 0,4-4-2857,1 0 1,-1 0 1764,0 0 1,-1-1 1142,-3-4 0,-5-1 0,-8-3 283,-5 5 1,2 1-1,-2 0 617,-2-1 0,4-1 1,0 7-1,1 2 422,3 5 0,1 3 0,2 1-1974,0 0 1,5 1-1,1-1 1,1 0-1117,3 1 1,7-5 0,2-2 1734,2-1 0,7-2 0,6-4 0</inkml:trace>
  <inkml:trace contextRef="#ctx0" brushRef="#br0">24248 17752 7658,'-14'-5'1990,"1"1"1,5-2-1415,4 2 1,4 2 0,4-2 0,5 2-699,3 2 1,2-1-1,0-2 1,4-2-648,4 2 1,2 2 0,0 1 0,-4 0 233,0 0 0,-2 0 0,-5 0-282,0 0 0,-1-2 1288,-3-2 2805,3 2-673,-11-9 0,5 8 141,-6-6-2922,0 6 1,-1-2-1,-2 10 1,-2 4-642,2 2 0,-4 3 0,0-1 1,-2 2-451,0 3 1269,0 2 0,-4 7 0,-1 0 0</inkml:trace>
  <inkml:trace contextRef="#ctx0" brushRef="#br0">24874 18192 10258,'-1'-6'1632,"-4"6"1,4 6 0,-2 5-1195,6-2 1,3 3 0,5-3-1,1 3-97,3 1 1,3 2-1,0 1 1,2 4-117,1 0 0,4-2 0,-4 4 0,0 0-205,-3-1 0,-4 3 0,0-5 0,-2 0-479,-4 1 1,-2 3 0,-6-2 0,-1 1-1003,-4 1 1,-6-7 0,-9 2-1,0-5 1461,-4-4 0,-13 3 0,-5-5 0</inkml:trace>
  <inkml:trace contextRef="#ctx0" brushRef="#br0">24674 18312 7711,'19'-33'599,"4"-3"0,3-2 1324,5-2 0,9 7 1,11 5-1,4 5-1476,2-1 0,7 3 0,-2-1 0,3 0-173,2 1 1,-2 6-571,-3 6 0,4 6 0,-6-3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9744 5557 7444,'-4'-8'-264,"-1"-1"0,0 4 370,0-4 0,4 0 0,-5-2 230,0 2 0,4 1 229,-2 4-377,2 2 1,2-2-1,2 8-120,2 5 1,-1 3 0,6 1 0,1 1 79,2-1 1,3 0 0,3 1 0,3-1 61,-1 0 1,6-1 0,-3-3 0,5-4 263,4-4 0,3-1 1,-2 0-1,1 0-64,3 0 1,4-4 0,2-2 0,-3 0-136,-1 0 1,5-3 0,-7 5 0,0-1-42,2-1 1,-1 5 0,2-4-1,0 5-277,0 5 1,0-2 0,-1 4 0,-2-1 57,-2-3 0,-1 3 1,3-2-1,-1-1 201,1-1 0,0-2 0,0 0 0,-3 0-28,-1 0 0,4 0 0,-2 0 0,2 0-72,-1 0 0,1-5 1,-5 1-1,1-1-130,0-1 0,1 5 0,-5-3 0,-1 2 27,2 2 1,0 0 0,-4 0 0,1 0-90,0 0 0,-2 5 0,0 0 0,-1 1 7,-1 0 0,8 3 0,-5-4 1,0-2 223,4-2 1,1-1 0,0 0-1,5 0-70,2 0 1,2 0 0,2-1 0,1-2 24,1-2 0,5-1 1,-5 3-1,-2-1-113,-5 1 0,1 1 0,-2 2 0,2 0 46,2 0 0,-1 0 0,-2 0 0,-3 0-159,-1 0 0,2 0 1,-2 0-1,-1 0 101,1 0 0,2 0 1,-2 0-1,1 0 62,3 0 1,2 0-1,1 0 1,-2 0-17,-2 0 0,2 0 0,-2 0 0,1 0-33,-2 0 1,4 0 0,-5 0 0,1 2 33,1 2 0,-2-2 1,3 2-1,-3-1 37,-1 2 0,-1-4 0,-2 4 0,1-2-55,-1 1 0,2-3 1,-1 4-1,0-2 4,2 1 0,0-2 1,4 2-1,-2-2-67,2-2 0,2 0 0,-1 0 0,-1 0 84,-1 0 1,-1 0 0,5 0 0,0 0 58,0 0 1,-1 0 0,-1 0-1,-1 0 24,0 0 1,3 0-1,-7 0 1,0 0-159,-1 0 0,5 0 0,-1 0 0,2 0-97,2 0 0,0 0 0,2 0 1,1 0 75,1 0 1,0 0-1,-2 0 1,2 0 98,5 0 1,2 0-1,-2-2 1,-4-1-57,1-1 0,-4-5 0,4 5 0,-2 1 224,1 1 1,-1 2-1,-2 0 1,-1 0-209,-1 0 0,7 0 1,-7 0-1,2 0-67,-1 0 1,2 0 0,0 0-1,-1 0 39,1 0 0,4 0 0,-3 0 0,-2 0 27,-5 0 0,6 0 0,-2 0 0,4-1 93,1-4 0,-2 4 0,-2-4 0,-1 2-10,-1-1 1,7 2 0,-5-2 0,1 2-72,-2 2 0,5-4 1,-9 0-1,0 1-87,2 1 0,-5 2 1,1 0-1,1 2 70,-2 2 1,5-3 0,-2 4-1,3-4-21,0-1 1,3 0-1,-8 0 1,4 0 48,1 0 0,0 0 0,0 0 0,0 0 33,0 0 0,0 0 0,0 0 1,-2 0-21,-2 0 0,2 0 0,-2 0 1,1 0-45,-2 0 0,4 0 0,-5 0 0,1-1-17,1-4 0,-1 4 0,4-3 0,-2 2-50,-1 2 1,-2 0-1,3 0 1,-2 0 24,2 0 1,2 0 0,-1 0 0,-1 0 39,-1 0 0,-1 0 1,4 0-1,-2 0 1,-2 0 1,-3 0 0,3 0 0,1 0 27,-2 0 1,3 0 0,-5 0 0,1 0 16,-1 0 1,6 0-1,-3 0 1,4 0-35,1 0 0,-2-4 0,-1-1 1,-1 2 26,1 2 0,1-1 0,2-1 0,0-1 3,0 1 0,0 1 0,0 2 0,0 0-32,0 0 0,-1-1 1,-1-2-1,1-1-27,2 1 1,2 1 0,-1 2 0,-1 0-14,-1 0 0,7 0 0,-5 0 0,2 0 60,2 0 1,-3-4 0,-4-1 0,-1 2 50,4 2 1,4 1 0,-3 0 0,-2 0 39,2 0 0,0 0 0,-3 0 0,0 0-78,0 0 0,0 0 0,0 0 0,0 0-70,0 0 1,0 0-1,-2 0 1,-1 0 17,-1 0 1,-1 0-1,4 0 1,-2 0 7,-1 0 0,-2-5 0,3 1 0,-3 1-9,-2 1 0,4 1 0,-4-2 0,0-1-19,-4 1 1,1 0 0,-8 0 0,0-2-369,-3 2 0,-4 2 1,0 1-2028,-1 0 1710,0 0 0,-5 6 0,-7 1 0,-10 2 689,-13 0 0,-21 0 0,-12 4 1</inkml:trace>
  <inkml:trace contextRef="#ctx0" brushRef="#br0">4372 6650 29274,'14'-4'-1842,"-1"-1"1,0 2 1908,1 2 0,-1 1 0,0 1 0,1 2-45,-1 2 0,0-1 0,2-4 1,1 0 272,2 0 0,4 0 1,-2 2-1,0 1-190,4 1 1,1 1-1,3-5 1,2 0 49,1 0 0,9 1 0,-3 2 1,0 1-81,2-1 0,-1-1 1,4-2-1,1 0-9,1 0 0,2 0 0,-3 0 1,1 0 101,-1 0 1,2 0 0,-4 0 0,-2-2 70,-1-2 1,-1 3-1,0-5 1,-3 1 14,-1 1 1,-1-1 0,0 5 0,3 0-295,4 0 1,-1 0-1,1 0 1,-1 0-14,4 0 0,-4 0 0,-2 0 0,1 0-1,1 0 1,2 0 0,0 2 0,-1 1 89,-4 1 1,7 1 0,-4-5-1,2 0 103,3 0 0,0 0 0,-1-2 0,-1-1 89,-1-1 0,7-5 0,-7 3 1,2 0-197,-1 0 1,-1 0-1,0 3 1,0-1-52,0 1 1,-4 1 0,-1 2 0,1 0-21,-2 0 0,8 0 1,-4 0-1,2 0 6,3 0 0,0 0 0,-2 0 0,2 0 113,2 0 1,-1-4 0,-2-2 0,1 0-18,1 0 0,1-3 0,-4 3 0,0 0-63,-1 0 0,3 2 0,-7 2 0,1 0 0,-1-3 0,1 1 0,-5 4 0,1 0 0,-1 0 0,5 1 0,-3 2 0,2 2 0,0-3 0,-1 0 0,5-2 0,0 0 0,0 0 0,0-4 0,0-1 0,0 1 0,0-2 0,-1 4 0,-2-4 0,-2 2 0,2-1 0,0 1 0,0 4 0,-1 0 0,1 0 0,-3 0 0,1 0 0,2 0 0,2 0 0,1 1 0,0 2 0,-2 2 0,-2-2 0,2-2 0,-1-1 0,3 0 0,0 0 0,6 0 0,-7 0 0,-1 0 0,1 0 0,5-4 0,-5-1 0,1 1 0,3-2 0,-2 5 0,-2-4 0,-2 4 0,0 1 0,3 0 0,-9 0 0,-1 0 0,-2 0 0,-2 4 0,2 1 0,4-1 0,3 2 0,2-5 0,0 4 0,-3-4 0,-1-1 0,2 0 0,-4 0 0,1 0 0,0 0 0,1 0 0,5 0 0,1 0 0,2 0 0,-2 0 0,-2 0 0,1 0 0,1 0 0,4 0 0,-8 0 0,2 0 0,-1 0 0,1 0 0,-3 0 0,2 0 0,1 0 0,7 0 0,-7 0 0,0 0 0,2 0 0,2 0 0,2 0 0,-2 0 0,2 0 0,0 0 0,-1 0 0,-1-1 0,-1-4 0,8 4 0,-8-4 0,0 3 0,-3-3 0,1 4 0,-2-4 0,1 4 0,-2 1 0,2 0 0,-4 0 0,1 0 0,3 0 0,2 0 0,1 0 0,-2 0 0,-2 0 0,2 0 0,-2 0 0,2 0 0,2 0 0,3 0 0,0 0 0,-1 0 0,0 0 0,1 0 0,-3 0 0,0 0 0,0 0 0,5-2 0,-1-1 0,-1-1 0,-1 1 0,-2-3 0,1 1 0,2 2 0,2 2 0,-1 1 0,-3 0 0,4 0 0,4 0 0,3 0 0,-1 0 0,0 0 0,-2 0 0,0 0 0,4 0 0,2 0 0,2 0 0,-2 0 0,6-1 0,-2-2 0,-1-2 0,7-1 0,-10 3 0,3-3 0,1-1 0,3 4 0,-4-1 0,-2 1 0,-1-2 0,-2 4 0,-1-4 0,-1 4 0,-3 1 0,-5 0 0,3 0 0,-1 0 0,-1 0 0,1 0 0,-5 0 0,0 0 0,0 0 0,2 0 0,1 0 0,-1 0 0,1 0 0,0-5 0,-2 1 0,2 1 0,2 1 0,-2 2 0,-5 0 0,-1 0 0,0 0 0,9 0 0,-6 0 0,0 0 0,-3 0 0,5 0 0,-5 0 0,0 0 0,1 0 0,-1 5 0,2-1 0,-2 1 0,0 1 0,4 0 0,-5 2 0,2-2 0,2 0 0,0-4 0,0 2 0,0-2 0,0-2 0,0 4 0,0 1 0,0-2 0,0-2 0,0-1 0,2 0 0,-1 0 0,-1 0 0,8 0 0,-7 0 0,3 0 0,2 0 0,2 0 0,-5 0 0,-3 0 0,-2 0 0,4 0 0,-7 1 0,4 2 0,1 2 0,1-1 0,2-4 0,3 0 0,1 0 0,-2 0 0,4 0 0,0 0 0,-2 0 0,5 0 0,-5 0 0,1 0 0,-4 0 0,2 0 0,0 0 0,0 0 0,0 0 0,-2 0 0,-2 0 0,-1 0 0,-1 0 0,6 0 0,-7 0 0,1 0 0,2 0 0,1 0 0,-3 0 0,2 0 0,2 0 0,-2 0 0,4 0 0,-2 0 0,1 0 0,5 0 0,-1 0 0,1 0 0,-1 0 0,1 0 0,-4 0 0,0 0 0,0 0 0,3-1 0,-5-2 0,-1-2 0,-1 2 0,-2 2 0,0 1 0,0 0 0,0 0 0,-5 0 0,1 0 0,0 0 0,-2 0 0,4 0 0,-4 0 0,2 0 0,-1 0 0,5 4 0,5 1 0,-2-2 0,-2-2 0,2-1 0,0 0 0,-2 0 0,2 0 0,0 0 0,-3 0 0,0 0 0,0 0 0,3 0 0,0-1 0,-1-2 0,1-2 0,-2 0 0,-2 2 0,-2-2 0,0 2 0,4 0 0,-5 0 0,1-1 0,-2 1 0,2 1 0,-4 2 0,1-1 0,3-4 0,-4 4 0,-1-3 0,-1 2 0,0 2 0,0-1 0,-5-2 0,-3-2 0,0 2 0,-7 0 0,2 0-510,-4-1-1396,0-7 0,-8 10 1040,-6-3 1,-6 2 0,-8 4-1,0 2-1403,-4 5 1984,-3 3 1,0 7 0,2 2 0</inkml:trace>
  <inkml:trace contextRef="#ctx0" brushRef="#br0">25461 5931 7929,'-5'-14'0,"-1"1"0,0 0 330,0-1 0,0 1 0,3 0 0,-1-2 98,1-3 0,2 3 0,1-3 1,0 4-224,0 0 0,0 5 1,0 1 88,0-3 1,-2 5 0,-2 2-50,-5 2 0,-3 2 0,-3 2 1,-1 1 208,-2 1 1,-6 5-1,2-3 1,-3 1-62,-2 4 0,1 1 1,-1 1-1,2 0-162,3 1 0,-2-1 0,6 0 1,2 1-76,1-1 1,2 0 0,-1 2-1,1 1 22,0 2 0,-5 6 0,0 0 0,2 4 41,1 3 0,-3 9 0,-1-2 0,0 2 8,0 3 0,1 6 1,4-2-1,1 2-84,0 0 1,5-4 0,4 3 0,2 1-55,2-1 0,2 2 0,4-4 0,7 1-33,8 4 1,9 1-1,4 1 1,3-1-18,4-3 1,6-1-1,1-5 1,1-3-55,1-1 1,11-4 0,-3-9 0,4-4 293,0-5 0,6-8 1,-4-4-1,-2-5 22,-1-5 1,-3-4-1,-5-11 1,-1-10-44,-3-8 0,2-13 0,-2-5 1,-23 23-1,-1-1-142,0-2 0,-1-2 0,-1-6 0,-1-2 1,-2 3-1,-1-1 0,-1-2 0,-1-2-121,0-2 1,-2 0 0,-1-1 0,0-1 0,-1-1 0,-1 0 0,-1 0 0,-1 1-4,-3 0 0,-1 0 0,-1-3 0,-3 1 0,-1 6 0,-2 2 0,1 0 0,-1 0-159,-1 3 1,-1 1-1,-2-3 1,-3 2-1,-2 5 1,-2 1 0,-1 1-1,-1 1-230,-17-31 0,-7 7 1,-10 7-1,-1 5 71,-1 7 1,-14 7-1,5 11 1,-2 6-196,1 6 1,-3 4 0,6 6 0,0 3-274,3 5 1,6 7-1,2 13 1,3 2-569,3 1 0,5 11 0,13-1 0,5 5 1362,7 4 0,0 7 0,8 0 0,8 0 0,7-3 0</inkml:trace>
  <inkml:trace contextRef="#ctx0" brushRef="#br0">25634 6317 7879,'-27'-21'84,"6"8"1,4 9 0,3 1 450,5-2 0,-2 4 0,3-5 602,1 0-389,-5 4 0,11-2 1,-4 8-473,4 5 1,1 3 0,0 3 0,0 3-68,0 4 0,1 3 1,2 2-1,3-2-156,1-3 0,1 3 0,2-4 0,-1 0 153,1-3 0,2-5 0,2-3-337,-1-1 0,0-6 171,1 1 0,-3-8 0,0-6 0,-4-7 215,-1-5 0,-1 1 0,-5 1 0,0-1 313,0 0 1,-2 5 0,-1-2 209,-1 3 0,-5 6-576,4 1 1,1 6-1,4 2 1,1 8-145,4 3 0,2 4 0,8 1 0,1 4 18,2 0 0,6-3 0,-2 1 0,2-4-1355,-2 0 0,3-2 0,-3-4 0,2-2-77,-2 0 0,3-4 0,-2 2 1,0-2 1355,0-2 0,2 0 0,-5 0 0</inkml:trace>
  <inkml:trace contextRef="#ctx0" brushRef="#br0">25767 7370 7906,'-4'-13'-7,"-1"-1"0,1 1 1,4 0 444,0-1 0,0 1 0,1 0 773,4-1 0,-4 1-333,4 0 0,-2 1 0,0 1 1827,1 3-2234,1 5 0,-5-2 1,0 11-1,0 7-74,0 8 0,0 16 0,0 8 1,0 6-62,0 7 0,0 6 1,0 5-1,0 1-123,0 4 0,0 0 0,0 2 0,1-5-57,3-2 1,-2-30 0,-1-1 0,8 30 0,2 3-288,1 2 1,1 1-1,0-4 1,-1-2-106,-3 1 0,3-2 1,-5-6-1,2-6 33,0-4 1,-2 3 0,2-10-1,-4-1 75,-4-1 1,4-8 0,-1-3 0,-1-5-334,-2-3 1,-1-4-636,0-6 1,2-7 313,2-6 0,-1-7 0,6-11 0,2-4 782,0-4 0,3-6 0,-1-2 0</inkml:trace>
  <inkml:trace contextRef="#ctx0" brushRef="#br0">25847 9116 9109,'-13'0'3123,"7"1"-2730,6 4 0,6-4 1,7 4-1,2-4 25,3-1 0,-2-1 0,6-4 0,2-4-172,1-3 0,2-7 0,-1-3 0,1-3-374,0-2 1,-2-1-1,-1-2 1,-4-1-530,0 2 1,-4 2 0,-6 3 0,-1 2-1326,2-2 1,-1 5 1981,-1 1 0,3-2 0,-5-1 0</inkml:trace>
  <inkml:trace contextRef="#ctx0" brushRef="#br0">25940 9782 7765,'-17'-12'0,"-1"3"0,2 2 0,5 4 1363,2-1 1,5-5-1,-5 3-283,-1-2 1,2 5-1,-1-1-777,-1 3 0,3 1 0,-2 0 1,-2 0-311,0 0 1,-7 1 0,-2 3 0,0 7 193,-4 5 0,-6 11 0,-2 11 0,-1 8-15,1 7 0,14-19 0,0 1 0,1 1 1,2 2-1,-2 4 0,1 1 44,-1 6 1,1 0 0,1 5-1,1 0 1,2 2 0,3-1 0,1 0-1,3 0-156,0-1 0,4 0 0,2-4 0,4-2 0,1-2 0,2-2 0,4-3 0,3-2-34,3-1 0,3-2 0,1-2 1,3-3-1,3-1 0,2-2 0,1-1 1,2-2-206,1-2 0,1-2 0,1-1 0,2-4 0,2-6 0,0-2 0,0-3 0,0-2 65,0 1 1,0-5 0,2-5 0,1-5 0,0-3 0,-1-2 0,2-5 0,-2-4-49,2-4 1,-2-4-1,1-2 1,-3-3 0,0-5-1,-3-2 1,0-4-1,-1-2-256,-1-2 1,-2-3-1,0-8 1,-4-3-1,-4 3 1,-2 0-1,-4-1 1,-1 1 280,-5 3 1,-3 0 0,-1 1 0,-4 0-1,-6 9 1,-3 0 0,-1 2 0,-3 1 292,-4 1 1,-3 2 0,-2 6 0,-3 4 0,-26-25-1,-6 13 303,-4 11 1,-8 14 0,2 9 0,-1 10-176,0 10 1,0 8 0,6 13-1,5 2-750,7 1 1,11 6 0,7-1 0,9 1-826,8-2 1,4 7 0,9-5 0,6-2 1290,8-1 0,3-7 0,2-5 0,2 2 0,1 1 0</inkml:trace>
  <inkml:trace contextRef="#ctx0" brushRef="#br0">26034 10129 8176,'-25'0'0,"4"1"0,8 5 1026,7 7 1,4 7 0,2 8-1,2 3-343,2 4 1,2 4-1,4 2 1,-1 2-291,2 2 1,3-1-1,3-5 1,-2-2-511,1-2 1,0-7-1,-3-1 1,1-8-81,-1-4 0,0-2 0,1-1-37,-1-3 1,-4-4 0,-2-10-1,1-4 184,-1-3 0,1-7 1,2-3-1,-1-3 536,1-2 1,2 2 0,1 1-1,1 3 248,-1 2 0,0 3 0,1 7 0,-1 5-377,0 2 1,5 4-1,0 4 1,-2 5-190,-1 6 0,-2 11 0,-1 0 0,-1 5-181,-3 4 0,-5 1 0,0 1 0,-6-4-583,-5-4 0,-10 2 0,-6-2 0,-4-3 203,-3-4 0,-8-2 1,-1-7-1,-6-5-77,-1-3 0,-3-2 0,5-5 0,4-2-613,4-2 1,4-3-1,8-8 1083,3-3 0,2-9 0,7-7 0</inkml:trace>
  <inkml:trace contextRef="#ctx0" brushRef="#br0">24661 8423 7761,'-14'0'842,"1"0"0,0 0 0,1 1-202,3 4 0,-1 2 1,5 6-1,2 1 128,2-1 1,1 0 0,1 2 0,2 1-456,2 2 0,5 0 1,-1-5-1,3 1-214,1-1 1,-1-4 0,-2-2 0,-2 1 306,-2-1-706,-2-4-1,-5 0 1,-5-10 133,-8-7 0,1-8 0,-5 0 1,3-3 186,2-2 0,4 0 0,2 1 0,1-1 364,3 0 1,1 5 0,2 1 0,2 2-195,2 3 0,2 1 1,5 2-1,-2 1-135,1 3 0,2-1 0,1 5-417,0 2 1,1 2 0,-1 1 0,0 0-681,1 0 1,-1 4-1,0 1 1,1-1-574,-1 2 1,5-4 1614,0 2 0,5 3 0,-2 1 0</inkml:trace>
  <inkml:trace contextRef="#ctx0" brushRef="#br0">25007 8050 7999,'-1'-14'0,"-4"2"0,-2 2 0,-2 3 630,0 1 1,5-3-1,-4 3 1,1 0 315,0 0 0,4 0-310,-2 2 1,4 4-1,2 0-245,4 7 1,2 6 0,6 5-1,1 4-112,-1 4 0,5 2 0,1 3 0,0 3-376,1 0 1,3 4 0,-2-2 0,0 1-871,-3-1 0,1 2 0,-1-4 0,-4 2-934,-3-1 0,-5-5 1901,-6 1 0,0-3 0,0-1 0</inkml:trace>
  <inkml:trace contextRef="#ctx0" brushRef="#br0">24994 8516 7761,'-13'-34'660,"1"7"1,3 8 0,6 1 354,6 1 1,6-7 0,10 3-1,8-1-622,7 0 0,10 1-393,5-1 0,15-9 0,4 3 0</inkml:trace>
  <inkml:trace contextRef="#ctx0" brushRef="#br0">26367 7850 7752,'0'-8'-51,"0"2"1,0 6 0</inkml:trace>
  <inkml:trace contextRef="#ctx0" brushRef="#br0">26354 7850 7752,'-9'4'374,"0"1"0,4 3 0,-3-3 547,-3-2 0,4-2 1689,-2-1-2140,6 0 0,-3-1 0,8-2 0,2-3 61,5-1 1,1 2 0,1-4 0,-3 0 308,3 2 0,-1 0 0,1 4 0,-3-3-176,3-2 0,1 5 0,3-3 0,1 2-294,2 0 0,5-1 0,-1 5 1,4 0-356,0 0 0,0 0 0,-3 0 1,-1 0 188,2 0 1,-3 2 0,0 2-114,-2 5 0,-3 7 0,-7 3 0,-5 1 327,-2-1 1,-2 5 0,-3-1-1,-4 7-136,-7 5 0,-8 2 0,0 0 0,-2-2-282,2-3 0,-3 4 0,4-5 0,0-2 0,3 0 0,10-9 0,3-2 0,4-3 0,1-2 0,3-1 0,4-3 0,6-5 0,10-2 0,0-2 0,5 0 0,4 0 0,3-2 0,-4-2 0,-1-5-662,-2-3 0,-1 3 0,-2 0 0,-3 0 19,-4 2 0,-3-5 0,-2 5 1,-1-2-2507,-3 0 1,3 5 3148,-4-5 0,4 0 0,2-4 0</inkml:trace>
  <inkml:trace contextRef="#ctx0" brushRef="#br0">13570 7716 8204,'-7'-1'-93,"2"-3"0,4 1 1,1-6 696,0-2 0,-2 4 0,-2-1-297,-5 3 0,-3-4 0,-1 4 1,-1 2-133,1 2 1,0 1-1,-2 0 1,-1 0-120,-2 0 0,0 0 0,5 1 1,-1 2 130,1 2 1,-5 4-1,1-5 144,0-1 0,-2 3 0,1-2-15,2-1 0,1 0 1,2 0-64,0 2 0,-1-1 0,1-2 0,0 1-170,-1 1 0,1 6 1,-2-1-1,-1 3-46,-2 1 1,-1 2 0,2 2 0,0 0-3,0 0 1,-2 2 0,1-1-1,2-2 1,1-1 0,3-2 1,2 0-1,3 1 172,1-1 1,-3 0 0,4 1 0,1-3 49,-2-2 1,5 3 0,-4-3 0,4 3-55,1 1 0,-5 1 0,1-1 0,1 2-26,1 3 0,2-2 1,0 5-1,0-2-233,0-3 0,0 3 0,2 1 0,1 0 114,1 4 1,5-5 0,-3 0 0,1-1 119,4 0 1,2 0 0,3-5 0,4 0 47,0 1 0,1 2 0,3-1 0,-2-3 20,2 0 0,-4-2 1,3 0-1,-1-1 26,-1 2 1,4-1-1,-3 0 1,2-1-229,-2 2 0,3-1 0,-3 0 1,3-1-80,2 2 1,0 0-1,1 1 1,0-1 83,-1-3 1,7 0 0,-6 1 0,5-3 118,4 0 1,-3-5-1,1 4 1,2-4-35,2-1 0,4 0 1,-2 0-1,-2 0 58,-1 0 1,-4 0-1,0 0 1,-1 0-70,-3 0 0,1 0 0,-3 0 0,-3 0-242,0 0 0,0 4 1,2 1-1,-2-2-35,-3-2 0,4 4 0,-3-1 1,5-1 200,3-1 0,2-2 1,-2 0-1,3 0 108,0 0 0,5 0 0,-4-2 0,2-1-50,-1-1 0,2-5 0,-4 4 0,2 1-96,0-2 0,-7 5 0,4-5 0,-2 1-93,0 1 1,0-2 0,-4 3 0,-1-2 15,1 3 1,4 0 0,0 1 0,0-2 127,2-2 1,-3 1-1,7 2 1,3-1 198,3-1 0,1-5 0,-4 3 0,-1 0 57,-4 0 0,4-4 1,-4 1-1,4-3-376,1-1 0,-2 4 1,-1 0-1,-3 0 89,-1 2 1,-2-4 0,-3 5-1,0 0-402,-1 1 1,5-4-1,-8 3 1,0 0 434,1 0 0,0-4 0,2 1 0,-2-2 208,-3 2 0,3-2 0,-2 2 0,2-3-90,1-2 1,1-3-1,0-1 1,-1 2-182,1 1 0,-2-3 0,-1 0 0,-2 2-112,2 1 0,-3 2 0,-1 0 1,0-1-285,-4 1 0,-1 0 1,-2-1-1,-1 1 348,-3 0 1,1-1-1,-5 1 1,-2 0 81,-2-1 1,-1 1 0,-1-2 0,-4-1-19,-4-2 0,-1-4 1,0 3-1,2-1 162,2 1 0,-4-3 0,2 3 1,0-1-129,-1 1 1,1-3 0,-2 3 0,1-1-88,-1 1 0,-2 1 1,-2 5-1,0 0-192,-4-1 0,-1 3 1,-7 0-1,1 4 113,-3 1 0,-6-3 1,1 5-1,-1 1-215,-3 1 1,0 1-1,0-2 1,2-2 196,-2 2 1,0-3-1,1 2 1,5 1 19,3 1 0,1-2 0,1-2 1,-1 0 492,0 0 1,5-3-1,0 5 1,-2 0-145,-1-2 0,-2 4 0,-1-4 0,-1 2-280,-3-1 0,-9 1 1,1 4-1,-2 0-270,1 0 1,-2 0 0,2 0 0,2 0 92,1 0 0,-1 4 1,1 1-1,2-1 200,5 2 1,-2-4 0,1 4-1,-1-2 202,1 0 1,0 1 0,6-5 0,-2 0-32,-3 0 1,1 0 0,-6 0 0,1 0-59,1 0 1,-9 0 0,3 1 0,-2 2-249,1 2 1,-4 1 0,0-3 0,-3 3-165,-2 1 1,-2 0 0,0 4-1,2-2 176,1 1 0,6 2 1,-3 0-1,2-2 63,-1-1 1,1 0 0,4 4 0,0-1 379,0-3 0,0 3 0,0-3 0,0 1-66,0-1 1,0 3 0,1-5 0,2 2-271,2 0 0,5-5 0,-3 5 1,2 0-366,0-2 0,-4 4 0,4-5 1,1 1-73,2 4 0,3-4 0,1 0 0,3 1-695,2-1 1,1-4 0,5 3-1245,0 0 1,1-3-673,3 6 3086,3 0 0,6 4 0,0 0 0</inkml:trace>
  <inkml:trace contextRef="#ctx0" brushRef="#br0">18409 7703 8301,'4'-13'0,"2"-1"-36,2 1 1,-1 0 499,2-1-339,-3 7 1,-6 0 0,-2 4 127,-2-2 1,1 1-1,-6 4 227,-1 0 0,2 0 191,0 0 0,-1 0-236,-5 0 1,5 0 0,1-2-102,-3-2 1,4 2 0,-2-2 0,-2 2-136,0 2 0,-3 0 1,1 0-1,-2 0-254,-3 0 1,-1 0-1,-5 2 1,2 2 19,-1 5 0,-3 3 1,1 0-1,3-2 92,4-1 0,-1-1 0,0 2 1,-1-3 170,1-1 0,-3 3 0,4-4 0,0-1 51,-1 2 1,4-4 0,-4 2 0,1-1-81,1 1 1,-6-2-1,4 4 1,-2-2-37,-2 1 0,-3 4 1,0-4-1,-1 1-292,0 0 0,1 5 1,-1-4-1,2 2 146,3 0 0,-6-2 1,4 4-1,2-4 100,1-1 1,2 3 0,2-5 0,0 1 40,0 1 0,3-3 0,0 4 1,1-1 85,0-3 1,-1 3-1,1 0 1,0 0-67,-1 0 1,1 2 0,0-2-1,-1 2-341,1 2 1,0 2 0,-1 1 0,2 2 1,3 3 0,-2-3 1,2 4-1,-2-1 119,3-1 0,0 6 0,5-6 0,-1 0 285,1-2 1,1 2-1,2 1 1,0-2 8,0-1 1,6-3-1,3-2 1,1-1-26,-1 2 0,5 1 0,-3-1 0,6 0-1,-1-2 1,3-1 0,1 4 0,-1-1-227,0-2 0,3-1 0,-2 6 0,-1-1-146,0 0 0,3-1 0,-2-1 0,0-2 255,4 1 1,3 0 0,2 1 0,4-4 20,1-1 1,1-2-1,7-4 1,1 0 21,1 0 1,2 0 0,-3 0 0,2 0 257,-2 0 1,2-1 0,1-2 0,0-1-319,0 1 1,-3-3 0,-6 1 0,-1 2-140,1 2 0,0 1 1,0 0-1,-3 0-19,-1 0 0,2 0 0,-1 0 0,2 0-95,1 0 1,7 0-1,-5 0 1,2 0 242,6 0 1,-1-2 0,3-1 0,0-3 104,-1-1 1,3 3-1,-3-5 1,1 0 11,0 1 1,-5-2 0,3 4 0,-1 0-154,-3 0 0,-3 0 0,-3 3 1,-3-1-352,-1 1 0,2 1 1,-3 2-1,-3 0 203,-1 0 1,-1 0 0,0 0-1,-1 0 162,1 0 1,0-1 0,1-2 0,1-3 132,3-1 1,3 2 0,-4-4 0,0 0 49,2 2 1,1-5-1,6 3 1,-2-2-214,-2-3 1,2 5-1,-2 0 1,3 1-178,1 0 1,-2-4-1,-1 3 1,-3-1-20,-1 1 1,-2-1 0,-5 4-1,1-2 82,0-2 0,-6 0 0,-2-1 0,-1 2 293,-1-1 1,0-2-1,-7-1 1,-3 0-166,-1-1 0,3-3 0,-4-3 0,-2 1-84,-2 0 1,-1-8 0,0 3-1,0 2-110,0 1 0,-1-2 0,-2 2 0,-3-1-74,-2 0 1,4 5 0,-5 0-1,-1 2-46,-2 1 1,-2-3 0,1-1 0,-2 2 17,-2 1 1,-3 1-1,-5 1 1,0 1 8,-3 3 1,-8-2 0,-1 2 0,-4-2 41,-4 2 1,-5-2 0,1 3-1,-3-1 59,-1 0 0,-5 2 0,0-3 0,1 2 119,-3 2 1,1-3-1,-5 5 1,4 1-11,0 2 0,-6-4 0,2 1 0,2 1-27,1 1 1,3 2 0,4 0-1,-1 0-4,1 0 1,0 5-1,8 1 1,1-1-411,4 1 1,-2 0-1,7-3 1,-1 3 145,2 2 1,2-4-1,7 5 1,-1 0-671,0-2 1,2 5-1,1-2 1,4 5-2436,0 3 3433,-3 6 0,8-4 0,-4 7 0</inkml:trace>
  <inkml:trace contextRef="#ctx0" brushRef="#br0">5879 9649 29155,'4'-9'-1274,"0"0"1,5 5-1,-3-4 1,2 1 2347,2-1 0,2 5 0,1-1 1,1 3-725,-1 1 0,5 0 0,1 1 0,2 3-312,2 5 0,-2-1 0,1 1 0,2 0 237,1-2 0,6 3 0,2-4 1,-1 0 163,1 0 0,3 3 0,-4-3 0,2 0-439,3 0 0,0-2 0,2-4 0,-2-1 0,0-4 0,4 4 0,-5-5 0,2 1 0,2 1 0,-4-5 0,-2 5 0,0 1 0,0 1 0,2-2 0,4-1 0,-2 2 0,-2 2 0,2 2 0,-2 2 0,1 2 0,-2-2 0,4 3 0,-4-2 0,2-1 0,-1-1 0,3-2 0,-5 0 0,1 0 0,1 0 0,-2 0 0,3 0 0,-2 0 0,2 0 0,-3 0 0,0 0 0,1 0 0,-1 0 0,-5-2 0,4-1 0,-2-1 0,0 1 0,5 1 0,-4 2 0,1 0 0,-1 0 0,4 0 0,-4 0 0,1 0 0,0 0 0,2 0 0,-4 0 0,-1 0 0,-2 0 0,3-4 0,0-1 0,-1 1 0,-2-2 0,3 3 0,0-4 0,-1 1 0,-2 3 0,-6-3 0,0 1 0,2 1 0,1-2 0,2 4 0,0-2 0,-1 3 0,1 1 0,-2 1 0,0 2 0,-1 3 0,0 1 0,4-4 0,-6 2 0,3-2 0,2 1 0,0-2 0,1 2 0,1-2 0,2-2 0,1 0 0,-6 0 0,1 0 0,-1 0 0,1 0 0,0 0 0,-1 0 0,1 0 0,4 0 0,0 1 0,-1 2 0,-2 1 0,3 1 0,2-5 0,-1 0 0,1 0 0,4 0 0,-1 0 0,1 0 0,-2 0 0,7 0 0,-4 0 0,2 0 0,3 0 0,-1 0 0,-4 0 0,-1 0 0,0 0 0,5 0 0,-7 0 0,4 0 0,1 0 0,0 0 0,0 0 0,1 0 0,3 0 0,-4 0 0,3 0 0,-3 0 0,2 0 0,5 0 0,-1 0 0,0 0 0,0 0 0,1 0 0,-4-2 0,-1-1 0,1-1 0,0-5 0,-3 3 0,0 0 0,0 0 0,3-3 0,0 4 0,-3-1 0,-2 0 0,4-3 0,-7 4 0,4 2 0,1 2 0,0 1 0,0 0 0,0 0 0,0 0 0,4 0 0,2 0 0,0 0 0,0 0 0,3 0 0,-3 0 0,-1 0 0,1 0 0,3-5 0,-3 1 0,0 1 0,0 2 0,4 1 0,-2-2 0,-1-1 0,-2-1 0,1-1 0,-1 5 0,1 0 0,0 0 0,3 0 0,-3 0 0,0 0 0,0 0 0,3 0 0,-3 0 0,0 0 0,0 0 0,1 0 0,-6 0 0,-2 0 0,-1 0 0,1 0 0,-1 0 0,-2 0 0,-5 0 0,0 0 0,-3 0 0,-2 0 0,-1 0 0,-6 0 0,-1 0 0,-3 0 0,-2 0 0,0 0 0,1 0 0,-1 0-674,0 0 1,-4 6 0,0 5 0,1 3-3776,2 4 4082,-4 6 1,3-9 0,-3 4-1</inkml:trace>
  <inkml:trace contextRef="#ctx0" brushRef="#br0">5919 8729 24079,'-14'-17'-1197,"1"-1"1,0 0-1,-1 6 1,2 2 762,4 1 0,-3 4 1,5-2-1,-1 1 211,-4 3 1,0 2 0,-3 1-1,1 0 420,0 0 0,-1 0 0,-1 0 1,-1-2 150,-2-2 1,-5 2 0,1-2-1,-4 2 182,0 2 0,-2 2 0,-5 4 1,-6 6-454,-4 4 1,-11 12 0,-1 0 0,-4 5-464,-5 4 0,3 1 0,-1 1 0,1-4 483,5-4 0,-2 2 1,9 0-1,-1-1 65,1 1 0,-1-2 0,5-3 0,4 2-62,4 1 1,4 0 0,8-3 0,3 1 167,4 3 1,5 5 0,5-3 0,8 1-306,8 1 1,15-1 0,12 5 0,12-1 69,15-4 0,-24-16 0,3-2 1,4-3-1,3-2 0,2 0 1,1-3 22,1 0 0,1-1 1,6-4-1,2-1 1,1 0-1,2-2 1,0 0-1,2 0 21,2-1 1,2 0 0,2-3 0,1-2 0,0-1 0,1-2 0,-24 1-1,0-1 1,1-1 149,-1 0 1,0-1 0,1-1 0,3 0-1,0-2 1,-1 0 0,19-5 0,-2-1-1,3-1 1,-1-1-163,0-1 1,0-1 0,-23 7 0,-1 0 0,0 0 0,22-7 0,-2 0 0,-2 0 0,-2 0-94,0 0 1,-2 0 0,0-1 0,-1-1 0,-5 1-1,-2 1 1,-2-2 0,-1 1 84,-2-1 0,-1-1 0,1 0 0,-2-1 0,-9 5 0,-2 0 0,-2 0 0,-1 1-217,23-21 1,-15-2 0,-12-1 0,-10 2-158,-10 2 1,-20-3 0,-15-2-1,-20 0 119,15 22 1,-3 2 0,-8-1-1,-4 1 1,-4 2 0,-2 2-1,-5-1 1,-3 2 119,-5 1 0,-3 1 0,16 7 0,-2 1 0,0 2 0,-3-1 0,-1 2 0,0 2 0,-3 0 0,1 2 0,-2 2-263,-3 0 1,-1 3 0,0 0 0,-1 0 0,-1 2 0,0 1 0,0 2 0,0 2 0,0 0 0,0 1 0,0 1 0,0-1 12,1 1 0,1 0 0,-1 1 0,-4 4 0,1 1 0,0-1 0,9-3 0,0 0 0,1 1 0,1 0 0,1 1 0,0 0 51,4 0 1,1 0 0,0 1 0,2-1 0,1 1 0,2 0 0,-14 9 0,4 1 0,4-3 0,1 1-166,5-2 0,1 2 1,9-1-1,2 1 1,5-4-1,2 0 442,-23 24 0,9-2 0,3 4 0,-3-1 0</inkml:trace>
  <inkml:trace contextRef="#ctx0" brushRef="#br0">5079 9089 8582,'1'-34'0,"4"3"0,2 3 0,6 15 1641,1-1-947,-1 1 0,-8 0 0,-11 1-465,-15 3 0,-13-2 1,-15 6-1,-9-1-132,-6 0 1,-8-3-1,34 6 1,-1 1-1,-2 1 1,-1-1 10,-2 1 0,-1 1 1,-5 0-1,-1 0 0,-1 0 1,-1 1-1,0 1 0,0 1-184,-2 1 0,0 1 0,-2 0 0,0 0 0,-1 0 0,0 0 0,0 0 0,-1-1 49,1 2 1,-1-1-1,-3-2 1,0 0-1,7-1 1,0 0-1,-1-1 1,0 0 23,0-1 1,1 0-1,-2 0 1,0 0-1,3 0 1,1 0-1,5 0 1,1 0-57,3 0 0,2 0 0,-26-5 0,6-1 0,9-1-391,8-4 0,8 0 1,15-1-1,4 1-519,3 2 1,9 2 0,8-3 0,11 2-613,12 2 1581,14-10 0,-3 7 0,2-10 0</inkml:trace>
  <inkml:trace contextRef="#ctx0" brushRef="#br0">1026 9369 21734,'0'-21'-3345,"0"2"2834,0 12 0,0 2 1,0 10 74,0 3 0,0 4 0,0 2 906,0-1 1,0-4-86,0 0 0,2-6 0,2 1 0,5-2 290,3-2 1,1 0 0,2 0 0,2 0-191,0 0 0,6 0 0,-6 0 1,0 0-128,-3 0 0,-5-6 147,0-3 0,-6-3 1,0-1-334,-6-1 0,-9 2 0,-6 2 0,1 3-15,-3 1 0,4 1 0,-5 5 0,1 0 141,-1 0 0,0 6 1,-2 3-1,2 3 102,2 1 1,-4 5 0,4 1 0,0 1-409,0-1 1,1 5 0,6-2 0,2 3-103,1 2 0,6-5 0,-2 0 0,4 0-236,1-1 0,6 0 0,4-5 0,5 2 154,3-2 0,5-6 1,0-1-1,3 0-259,5-1 0,-1-2 0,6-6 0,1 0-632,1 0 1,2-2 0,2-2-1,0-5-2166,3-3 3336,-1-1 0,-4-7 0,0 0 1</inkml:trace>
  <inkml:trace contextRef="#ctx0" brushRef="#br0">1413 9422 21734,'-28'0'-286,"-2"-6"0,12-1 0,4-2 825,3 0 1,1 5-380,5-5 0,8 6 0,11-2 1,5 5 185,2 5 1,8-4 0,0 4 0,3-4-258,5-1 0,-3 5 0,0-1 0,0 1-195,0 1 0,-4 1 1,1 6-1,-3 2-2270,-1 3 1,0-5 2259,-1 1 1,7-1 0,1-6-1</inkml:trace>
  <inkml:trace contextRef="#ctx0" brushRef="#br0">1933 9302 21045,'-19'-17'-905,"-2"-3"1,-1 3 1566,-1 2 0,3 0 1,-4 11-1,2 2-175,-2 5 0,-6 15 0,-2 10 1,-1 3-648,1 2 1,1 4 0,4-2 0,2 4-557,3 1 0,8-2 0,10-1 0,4-3-249,4-1 0,10-4 1,11-6-1,9-7 1035,10-6 0,7-4 0,2-6 0</inkml:trace>
  <inkml:trace contextRef="#ctx0" brushRef="#br0">1186 10422 12191,'0'-18'-927,"0"0"0,-1 6 1,-2 9 1019,-2 6 1,-5-1-1,0 4 1,-5-2 579,-3 1 1,0-1 0,5-4 0,0 2-72,-1 2 0,1-2 0,0 4 0,-1-2-183,1 0 1,4 5-1,2-3 1,1 2-221,3 2 0,1 2 0,2 1 0,0 0-191,0 1 1,8-1 0,5 0 0,6 1-63,2-1 1,4-4 0,-2 0 0,2 1-32,1 2 1,-3 1 0,-3 1-40,0-1 0,-4 0 0,-7 1 1,-5-1 38,-2 0 1,-10 5 0,-4 0 0,-5-2-107,-4-1 0,0-2 0,-2 1 0,0-2-862,0-4 1,3 3-1,3-7-445,2-1 1541,7-7 1,-4-10 0,5-6 0</inkml:trace>
  <inkml:trace contextRef="#ctx0" brushRef="#br0">1413 10169 17740,'-16'-24'-1454,"2"-3"2039,10 10 0,-2 15 1,6 17-1,0 3-1149,0 1 1,0 9-1,0-1 1,0 1 250,0 0 1,1 3-1,2 2 1,3-1-439,2 1 0,1 2 1,4-1-1,0 2-450,1 1 0,-1-2 1161,0-8 1,7 0 0,0-1 0</inkml:trace>
  <inkml:trace contextRef="#ctx0" brushRef="#br0">1466 10568 10037,'-12'-26'270,"4"-1"0,3 0 430,4 1 0,1 5 1,1 3-1,4 5-595,3 4 0,4-1 1,3 5-1,1 2-711,2 2 1,6-1 0,-2-1 0,2-1-65,-2 1 1,3 2 0,-3 1 0,4 0 688,0 0 0,1-6 0,0-2 0</inkml:trace>
  <inkml:trace contextRef="#ctx0" brushRef="#br0">1840 10342 9885,'-14'0'-117,"1"0"0,0-2 1,-1-1 1172,1-1 0,0-2 1,-1 3 899,1-1-838,0-1-809,5 5 1,4 0-1,8 0-552,5 0 1,3 0-1,1 2 1,1 1-672,-1 1 1,0 1-1,1-5-167,-1 0 0,0 0 676,1 0 1,-3-2 227,-2-2 0,-4 2 1397,-10-2 1,2 2-301,-6 2 0,2 2-864,-2 2 0,3-1 1,8 5-1,2-3-284,5-2 0,3 3 0,3 0 0,1 0-317,2 0 0,4-1 1,-3-5-1,2 0-173,3 0 0,1 0 0,0 0 1,-3 0 350,-4 0 0,-9 1 0,-5 3 334,-2 5 1,-8 3-1,-6 3 1,-6 3 63,-4 4 0,-11-1 0,7-1 0,-1 1 31,3 0 0,1-5 1,5 2-1,2-5 1220,1-4-753,2 3 1,13-12-1,8-1 1,12-10 16,5-5 0,6-8 1,2 2-1,1-3-481,3-2 1,1 5 0,1 0 0,-2 0-255,-2 1 1,-5-4 0,0 4 0,-7 0 51,-5 3 1,-5 4 0,-4 0 0,-4 1 210,-4 0 1,-2-5-1,-5 0 1,-6 2 28,-4 1 0,-7 3 0,4 2 0,0 2 594,0 2 1,-4 2 0,4 4 0,0 0-565,0 0 0,1 7 0,3 7 0,-1 6-378,-2 6 0,0 2 0,6 3 1,3 4-348,5 4 0,3 2 1,1 2-1,0 3-593,0 2 1,0 0 1168,0 6 0,0-1 1,0 0-1</inkml:trace>
  <inkml:trace contextRef="#ctx0" brushRef="#br0">1280 11381 8323,'-27'-59'1494,"9"6"1,21 5 0,19 23 0,14 3-1109,13 4 1,13 4 0,5 0-1,7 1-376,-35 6 0,0 1 0,5-2 0,1 1 0,1-2 0,0 0 0,0-1 1,0-1-433,-1 1 1,2-1 0,6-4 0,0-1 0,-2 2 0,0 0 0</inkml:trace>
  <inkml:trace contextRef="#ctx0" brushRef="#br0">14263 10608 8079,'-6'-13'-368,"3"1"-523,-6 3 1957,7 3-783,-4 6 0,6 6 401,0 3 1,0 3-1,0 1 43,0 1 0,0-5 0,0 0 0,1-1-392,4 0 0,-3 2 0,7-5 0,2-1-12,1 2 1,2-5-1,4 4 1,4-4-51,4-1 1,0 0-1,2 0 1,2 0 116,1 0 1,0-1 0,-4-2 0,0-2-119,-1 3 0,4-4 0,-2 1 1,-3 1-42,0-2 1,-1 3 0,-2-5 0,-3 1 3,1 0 1,-4-2-1,5-5 1,-1 1-92,1 0 1,0-1 0,3 1 0,-4 0-66,0-1 1,2 1 0,-3 0-1,0 1-31,1 3 0,-3-3 0,-3 3 1,-1-1 2,0 1 1,-4-3-1,-1 3 1,-1-1 1,1 1 1,-6-3 0,3 3-1,-4-2-225,-1-3 1,0-4-1,0 1 1,0-1 168,0-1 1,0-2 0,0-6 0,-1 1 89,-4-1 0,4 0 0,-3 1 0,2-1 26,2 0 1,0 2 0,0 1-1,0 2-100,0-1 1,0-1 0,0 0 0,0 3-75,0 2 1,-1-3 0,-2 4-1,-3 2 24,-2 1 1,4 3-1,-5 2 1,0 1-2,2-1 0,-5 2 1,3 1 36,-3 1 1,-1-4 29,-1 1 1,3-3 0,0-1 14,2-1 1,5 5 0,-4 0-18,3-1 1,-6 0 0,4-1 0,-2 4-2,0 1 1,0-3-1,-4 5 1,-1 1-96,1 1 0,0 2 0,-1 0 0,1 0-42,0 0 0,-1 0 0,1 0 0,0 0 59,-1 0 1,1 0-1,0 0 1,-1 0 320,1 0 0,0 0 0,0 0-79,-1 0 1,1 0-1,0 0 1,-1 0-108,1 0 0,0 0 0,-1 0-110,1 0 1,-5 0 0,0 2 0,2 1-64,1 1 0,-3 2 0,1-3 1,0 1 14,3-1 0,-4 3 0,0 0 0,0 0 138,-1 0 1,4 3 0,-3-5 0,4-1 119,0-1 0,1 2 0,0 1 0,-1-1-100,1 2 1,0-4 0,-1 4 0,1-2-17,0 0 1,-1 2-1,1-3 1,0 3-239,-1 2 0,1-1 1,0 3-1,-1-1 57,1 2 0,0 0 1,-1 4-1,1 2 49,0 0 1,-1 3 0,1-4 0,0 2 33,-1-2 0,2 3 1,2-1-1,1 0 217,-1 1 0,2-4 0,1 3 0,0-4-72,-1 0 0,4 3 1,-4 1-1,1-1-75,0-3 1,2 4 0,-2 0 0,1-2-31,3-1 1,1 3-1,2 1 1,0 0 0,0 0 1,0 4-1,0-6 1,0 1 60,0 1 0,6-4 0,2 5 1,1-3 10,-1 1 0,1 4 0,6-4 0,1 0-18,2 1 0,1-4 0,-1 3 0,3-4-21,0 0-1,2-2 1,-3-2 0,0-1-18,4 1 0,-3-4 0,1 0 0,0-1-39,-1-1 0,3 0 0,-5-4 0,0 0-278,0 0 1,4 0 0,-6 0-1,1 0-115,1 0 1,-2 0 0,4 0-1,-2 0-203,-3 0 0,-1-4 0,0 0 0,1 1-65,2 1 1,0-2-1,-5-1-1142,0 2 1,1 2 0,-1 1-1845,0 0 3661,-5 0 0,-2 6 0,-6 1 0</inkml:trace>
  <inkml:trace contextRef="#ctx0" brushRef="#br0">17502 10675 8080,'-13'-6'600,"6"3"-72,2-6 0,-1 5 146,2-5 0,-2 5 306,2-5-81,2 6-112,-4-3 1,6 7-199,0 4 1,6 2 0,3 5-208,3-3 1,1-2 0,0-4-1,1 2 99,-1-2 1,2-2 0,3-1 0,2-1-122,1-4 1,7 2 0,-2-6-1,0-1-55,4-2 0,-2 3 1,-4 0-1,-2-1-60,2-2 1,-4 3 0,1 0 0,-2-1-68,-2-2 1,-1 3 0,0 0-1,2 0 31,-2 2 1,-1-5 0,-2 3-1,2-3-89,3-1 1,-3 0 0,3-1-1,-4 1-114,0 0 1,0-2-1,3-1 1,1-2 39,-2 2 0,-3-4 1,-2 3-1,-3-1-26,3-1 0,1 2 0,1-5 0,-1 0-90,-3 1 0,3 0 0,-5 5 0,2-2-37,0 2 0,-5-3 1,4 1-1,-2 2-19,-4 1 1,0-3-1,-2-1 1,-2 0 14,-2-1 1,1-3 0,-6 1 0,-1-2-55,-2 2 112,-1-3 1,4 8 0,0-5 80,-1-2 1,-2 4-1,-3-3 1,-1 1 41,-2 1 1,-1 2 0,2 6 0,-1 0-140,2-1 0,-3 2 0,-2 2 0,-1 3-171,-2 1 1,-4 1-1,6 5 1,-3 0 29,-2 0 0,0 0 0,1 0 113,-1 0 0,0 5 0,2 1 0,0-1 0,1 3 209,1-1 1,-5 2 0,5 5 0,-2-1 115,-2 0 1,2 1 0,2 0 0,2 3 34,2 0 0,-4 6 0,6-4 1,0 2-65,3 2 1,2 2-1,1 4 1,4 0-77,1 2 0,2 6 0,4-1 0,0 2-215,0 2 1,5-4 0,6-1 0,4 1-137,2-2 1,12-1 0,-1-8 0,3-3 102,1-4 1,5-1 0,-1-2-1,2-3-526,2 0 1,0-6 0,0 0-1,0-2-546,0 1 1,5 1 0,-1-3 0,-2 3-1133,-5 1 0,0 2 2329,-6 4 0,6 0 0,-3 1 0</inkml:trace>
  <inkml:trace contextRef="#ctx0" brushRef="#br0">5185 11581 8439,'-5'-12'-38,"-4"4"0,1 2 1,1 7-1,1 4 134,3 3 1,-3 4 0,2 2-92,1-1 266,1 0 1,4-5-1,2-4 291,5-2 1,-2-2 937,2 0-1216,0 0 1,0 0-1,0 0 1,1 0-160,2 0 1,-3 4 0,1 0 0,4 1-53,2 1 0,2-5 0,-3 4 1,2-4 94,6-1 0,0 0 0,1 0 0,-2 0 16,2 0 0,1 0 1,2 0-1,-2 0 9,-3 0 1,2-1-1,-5-2 1,2-2-84,2 2 0,-2 2 0,0 1 0,0 0-150,-1 0 0,-3 4 1,2 2-1,-1 0 98,0 0 0,1 0 0,-3-3 0,2 1 38,-2-1 0,-1 0 0,0 0 1,1 2 86,2-2 1,0-2 0,-5-1-1,2 0-8,3 0 1,-4 0 0,4 0 0,-2-1-88,2-4 1,-3 4-1,3-4 1,-2 4-174,2 1 0,-3 0 0,2 0 0,-2 0-7,-1 0 1,-1 0-1,0 1 1,1 2 70,-1 2 1,5 4-1,-1-5 1,1-1 178,1-1 1,1-2 0,3 0 0,-2 0 97,-2 0 0,5 0 0,-2 0 0,2 0-104,-2 0 1,2-5 0,-5 1 0,0 1-75,1 1 0,3-2 1,-2-1-1,1 2-390,1 2 0,-3 1 0,4 0 0,-2 0 163,2 0 1,1 0-1,3 0 1,0 0 262,-1 0 0,7 0 1,-7 0-1,1 0 80,0 0 1,-1-2 0,1-1 0,1-1-6,3 1 0,-1 2 0,-5-1 1,1-1-313,0-1 0,-1-1 0,1 5 0,0 0 129,-1 0 1,-1 5-1,-1-1 1,-2-1-168,2-1 1,1-2-1,2 0 1,-2 0 316,-3 0 0,6 0 0,-2 0 0,-1 0 20,0 0 0,3 0 0,-6 0 0,2 0 55,-2 0 1,3-5 0,-2 1 0,0 1-321,0 1 1,2 2 0,-5 0 0,3 0-86,-1 0 0,-4 0 0,4 0 1,0 0 184,-1 0 0,4 0 1,-3 0-1,3 0 125,2 0 0,4 0 0,0 0 0,-1 0 67,-2 0 0,3 0 0,0-1 0,-1-2-100,-2-2 1,3 1 0,2 2 0,-1-1-170,1-1 0,-2 0 1,-4 2-1,-1-1-46,1-1 0,4-1 0,0 5 0,-1 0 91,-2 0 0,3-4 0,0-1 0,-1 2 95,-2 2 0,-1 1 0,-1 0 0,1 0 32,0 0 1,-2 0 0,-2 0 0,0 0-74,0 0 0,3 0 0,-1 0 0,-2 1-69,0 4 1,-1-4 0,6 4 0,0-4 23,-1-1 0,7 0 0,-7 0 0,1 0-20,0 0 1,3 0 0,0 0 0,-1 0 180,-2 0 0,3 0 0,0 0 0,-1 0-19,-2 0 0,-3 5 0,-1-1 0,-2 1-125,2 1 1,1-5 0,1 3 0,1-2 13,0-2 0,-1 0 0,1 0 0,0 0-7,-1 0 1,5 0 0,1 0-1,-1 0-6,1 0 0,-4 0 0,5 0 0,-2 0 80,0 0 1,0 0 0,-3 0-1,1 0-71,-3 0 1,7 1-1,-10 2 1,1 2 11,1-2 1,-1-2 0,0-1 0,-2 2-87,2 2 0,-4-2 1,3 2-1,0-2 60,3-2 1,-1 0 0,-2 0 0,0 0 17,0 0 0,1 0 0,0 1 0,-2 2 50,2 1 1,-4 1-1,3-5 1,-1 0-43,-1 0 0,2 1 0,-4 2 0,2 2 21,3-2 1,0-2 0,-1-1 0,0 0-47,0 0 0,1 0 0,1 0 1,-1 0 23,-1 0 1,6 0-1,-7 0 1,3 0-13,2 0 1,-2 0 0,-1 0 0,-2 0 52,1 0 0,-2 0 1,3 0-1,4 0 82,6 0 0,3 0 0,0-1 0,-3-2-247,-1-2 0,2 1 0,-2 4 0,0 0 54,-1 0 0,4 0 0,-4 0 0,1 0-67,-1 0 1,4 0 0,-3 0 0,-1 0 29,1 0 1,-2 0 0,-3 0 0,2 0 358,1 0 1,0 0 0,-5 0-1,1 0 35,0 0 1,2 0-1,1 0 1,-2 0-310,2 0 1,-1 0 0,-2 0 0,0-2-17,-1-2 1,1 3 0,0-4 0,-1 4-371,1 1 0,0 0 1,-1 0-1,1 0 220,0 0 1,-1-5 0,1 1 0,1 1 156,3 1 0,-3-2 0,5-1 1,-2 1 154,0-2 0,0 3 0,-3-4 1,2-1-42,1 1 1,0 2 0,-4-2 0,0 1-226,-1 3 1,1-3-1,-2 2 1,-1 1 27,-2 1 1,-1-2-1,1-1 1,-3 2 2,0 2 0,-4-1 0,5 0 0,-3-3-5,1 2 1,0-3 0,-3 2 0,-1-1 348,0-1 1,2 0 0,-7-4 0,1 1 49,-1-1 1,3-3 0,-5-4-254,1-1 0,4 2 0,-5 4-37,1-1 1,2 3-1,-6-8 1,1 3-591,1 2 1,-5 4 0,4 0 180,-4-1 1,-7-2 0,-3 0 0,-3 2 404,-1 1 0,0 0 1,-1-6-1,1-1-50,0-2 0,-1-4 0,1 2 0,1 1 321,3 0 0,-5 0 1,3 2-1,1 0 60,-2 0 1,-4 0 0,-2 2 0,0 3-527,-1 0 1,3 0-1,-8 0 1,-3 2-49,-2 1 1,-4 6-1,3-3 1,-2 2 81,-2-1 0,3 1 0,-3 2 0,1-1 122,3-1 1,1-2 0,-1 3 0,-1-3 152,1-1 0,-2 2 1,-1-3-1,1-1-29,-1 1 0,1-2 0,2 4 0,-3-1-43,-1-4 1,0 1-1,-4-1 1,1 4-54,0 1 1,-9-3 0,6 5 0,-2 1-220,1 1 1,-4 1-1,-1-2 1,1-2 65,-1 2 1,-3 2 0,4 1 0,2 1 79,2 4 0,1-4 0,1 4 0,2-4 36,2-1 0,1 0 0,-3 0 0,1 0 106,-1 0 1,-1-1-1,-2-2 1,1-3 266,4-1 0,-8 2 0,3-2 1,-2 1-333,1 3 1,-4-3 0,-1 1 0,0 2-146,0 2 0,2 0 1,3-2-1,-2-2-28,-2 2 1,1 2 0,2 1-1,-1 0 135,-1 0 1,1 0 0,4 0 0,2 0 100,0 0 0,-9 0 0,6 0 0,0-2 49,3-2 1,-5 2 0,0-4-1,-2 2 10,-2-1 0,0-3 0,1 2 0,-2 0-185,0 0 0,-4 1 0,5 4 0,-1-2-164,-3-2 0,-1 1 1,2 4-1,5 0 141,2 0 0,-1 0 0,0 0 1,3 0 59,2 0 0,-6 0 0,7 2 0,-1 0 23,0 3 1,1-1-1,0-4 1,3 0 31,1 0 1,-2 0 0,2 0 0,1 0-25,-1 0 0,-4 0 0,1 0 0,-1 0-9,2 0 1,-4 0 0,4 0 0,-4 0-62,-1 0 0,5 0 0,-1 0 0,-1 0-47,-1 0 1,-5 0 0,0 0 0,3 2-25,1 2 0,-5-2 1,7 4-1,0-2 121,-2 1 0,2-1 0,0-4 0,3 0-10,2 0 0,-4 0 1,3 0-1,1 0 114,-1 0 1,-2 0-1,2 0 1,0 0 28,1 0 1,-5 0 0,3 0-1,0-1-126,3-4 1,-2 4 0,0-4-1,1 4-128,-1 1 1,2 0-1,3 0 1,-2 0-69,-1 0 1,-4 0-1,2 1 1,1 2 67,-1 2 0,-4 1 0,3-4 0,-2 3 73,1-2 1,5 3 0,-2-2-1,1-1 108,-1-1 1,1-2 0,3 0-1,-1 0 89,-3 0 1,1 0-1,5 0 1,-1 0-87,0 0 0,-4 0 1,0 0-1,0 0-163,-2 0 1,4 4 0,-5 2 0,0 0-81,0 0 0,-2 4 0,-2-2 1,1 1 83,1-1 1,2-5 0,-2 3 0,5-1 38,3-1 1,2 1-1,-1-5 0,0 0 110,1 0 0,0 0 0,3 0 0,0 0 176,0 0 1,-1 0 0,-1 0 0,1 0-111,0 0 0,-8 0 0,5 0 0,-1 0-275,0 0 0,-3 1 0,-2 2 0,-1 3-56,-3 1 1,5-2-1,-1 2 1,2 1 135,0-1 1,-5-2-1,5 2 1,3-1 40,4-3 0,-4 3 1,4 0-1,1 0 161,-2 0 1,-1-1 0,0-2-1,1 2 16,2-2 1,-2 3-1,3 0 1,-3 0-133,-2-1 0,2 4 0,0-3 0,0 2 11,-4 2 0,0 6 0,1 4 0,0-1-274,1 0 1,-6 3-1,10-2 1,0-1-149,3 0 1,2 0 0,6-2-1,2 0 208,1 0 0,6-3 0,-2 0 1,4-1 29,1 0 0,6 1 0,4-1 1,6-1-59,7-3 0,6 3 1,4-2-1,2 5-322,7 3 0,-1 5 0,8 1 0,2 4-747,0 3 1,9 8 0,3-1 1296,-28-17 0,0 1 0,-1 1 0,0-1 0,2-2 0,1 0 0</inkml:trace>
  <inkml:trace contextRef="#ctx0" brushRef="#br0">13543 11221 21001,'-13'0'-388,"0"2"1,-1 1-84,1 1 1,6 7-1,1-4 1,1 2 579,1 0 1,-1-5 0,4 4 1690,-3-2-1351,2 4 1,2-7 0,9 4 0,3-1 34,1-3 0,5-1 0,1-2 0,2 0 523,3 0 1,1 0-1,3 0 1,3 0-694,5 0 0,-2 0 0,1 0 0,1 0-980,-2 0 1,3 0 0,-6 0 0,-1 0-592,-2 0 0,-3-2 0,-1-1 0,-2-3-880,1-1 0,1 4 2338,-2-1 1,9-10-1,-2-1 1</inkml:trace>
  <inkml:trace contextRef="#ctx0" brushRef="#br0">14863 11128 18879,'-13'0'302,"-1"0"0,1 0 0,1 2 1,2 1 116,1 1 1,0 1 0,-4-5 842,-1 0 0,1 0 1,0 0-376,-1 0 1,1 0 0,0 0-117,-1 0 1,1 0-1,0 0-646,0 0 0,4 5 0,1 4 1,1 3-126,-1 1 0,5 2 0,-2 2 0,0 2-839,1 2 0,-2-5 0,3 3 0,-2-1-135,2 0 1,2-1 0,1-3 0,1-1-143,4 0 1,2-4-1,8-1 1,1-2 1082,2-3 1,18-2-1,-1-1 1</inkml:trace>
  <inkml:trace contextRef="#ctx0" brushRef="#br0">15076 11208 12329,'-17'-18'838,"-1"1"0,0 8 0,5 12-1015,-1 9 1,1 4 0,0-3-1,1 0 132,3 1 1,2-1 0,4 2-1,-2 1 550,2 2 1,2 4 0,2-4 0,2 0 91,2 1 1,5-4 0,0 3 0,5-4-542,3 0 0,4-7 0,-3-2 0,1-4-248,-1-1 1,-1-4 0,-5-4-1,-1-2-173,-3-5 0,1-3 0,-5 2 1,-2-3 193,-2-2 1,-7 5-1,-3-4 1,-3 3 559,-1-1 1,0 2-1,-1 5 1,1 4-108,0 1 1,4 0-980,0 2 0,7 4 1,2-2-288,8 5 0,8 7 0,3-2 993,2-1 1,7 5 0,6-5 0</inkml:trace>
  <inkml:trace contextRef="#ctx0" brushRef="#br0">15463 11248 8440,'-2'-18'916,"-2"1"0,4 5 1364,0 7 1,0 5-1792,4 5 0,2-2 0,-1 6 18,-2 1 1,3 2 0,-2 1-449,-1 0 1,-1 5-1,-2 0 1,0-2-730,0-1 0,-5-2-1428,1 1 1856,-7-7 0,10-11 0,-4-10 0,5 0 617,5-1 0,2-4 0,7-2 1,-1-1 678,0-1 0,5 7 0,1-2 0,1 5-334,-1 4 0,3 2 1,-3 4-1,1-2-541,-1 2 1,-1 2-1,-5 2 1,0 4-990,1 4 0,-6 1 1,1 2-468,2 1 1,-5 2 0,-2 7 0,-2-4-4655,-2-3 5931,5 4 0,-3 2 0,4 5 0</inkml:trace>
  <inkml:trace contextRef="#ctx0" brushRef="#br0">16103 11195 8341,'4'-25'311,"1"2"1,4 9 264,-5 5 0,-1 6 353,-7-2 1,-4 5 0,-7 5 0,-2 4-242,-6 3 0,3 5 0,-1 3 0,2 0-299,2 4 1,3-3 0,2 1 0,3 0-355,4-1 0,4-2 1,2-6-1,4 1-874,4-1 0,4-1 0,5-2 0,5-2-1142,7-2 1,0-2 1980,5-4 0,1-6 0,4-1 0</inkml:trace>
  <inkml:trace contextRef="#ctx0" brushRef="#br0">16276 11248 8405,'0'-19'4968,"2"11"-4110,2 4 1,3 3 0,7 5-179,-1-3 1,0-1 0,2 0-652,3 0 0,-3-1 0,1-3-523,-6-5 0,-4 1 1,-6-1-1440,0-1 1,0-2 521,0-1 0,6 5 1,3 4 1410,3 3 0,1 6 0,1 3 0</inkml:trace>
  <inkml:trace contextRef="#ctx0" brushRef="#br0">16623 11315 11543,'-8'-6'479,"4"-3"1,2-3 0,2-1-1,0-2-41,0-3 0,0 2 0,0-5 0,0 2-997,0 3 1,6 1-1,3 3-1954,3 3 0,1 3 2513,1 6 0,-1 6 0,0 2 0</inkml:trace>
  <inkml:trace contextRef="#ctx0" brushRef="#br0">16836 11301 8255,'0'-20'486,"0"2"0,1 5 395,4 4 0,-2-2-449,6 7 0,-5-2 55,5 2 1,-4 2-2364,3-2 1408,-5 2 1,3 4 842,-6 2-17,0-2 0,2 3 1240,2-5 0,4 0-1664,5 0 0,-4 0 1,-2 2-393,-1 2 0,-1-1 0,-5 6-452,0 2 0,4 0 1,1 3-659,-3-1 1,1-4 1466,2 0 0,-2-6 1,4 0 510,-1-6 1,0 1-1,-3-4 495,2 1 0,-1 2-227,-4-6-739,6 6 0,0-2 1,4 10-351,-1 4 0,-5-2 0,5 0-78,2-1 0,5-1 0,2-5 0,-2 0 489,-1 0 0,4-12 0,2-3 0</inkml:trace>
  <inkml:trace contextRef="#ctx0" brushRef="#br0">17396 10915 8255,'7'-13'1095,"-1"11"0,-7 8 0,-4 10-785,-4 11 1,-2 4 0,-4 8 0,-2-1-283,0 4 1,-6 6 0,4 0 0,0-1-1684,0-2 1,-2 1 1654,8-2 0,-10 0 0,9-4 0</inkml:trace>
  <inkml:trace contextRef="#ctx0" brushRef="#br0">17396 11221 8234,'13'-51'441,"1"2"1,0 12 603,4 13 1,-3 12 0,1 14 0,-4 2-2432,-3 5 0,-6 3 1,1 1 1385,-2 1 0,4-1 0,1 0 0</inkml:trace>
  <inkml:trace contextRef="#ctx0" brushRef="#br0">18036 11261 8298,'-21'-26'1588,"2"7"1,5 5-697,1 8 1,1 6-1,2 5 1,1 4-1114,-1 2 0,4 3 1,1-1-850,4 0 1,1 1-1,0-1 1070,0 0 0,-6 1 0,-2-1 0</inkml:trace>
  <inkml:trace contextRef="#ctx0" brushRef="#br0">18022 11048 9409,'-4'-22'324,"-1"0"1,7 7-1,5 15 1,2 7-898,0 5 0,0 2 0,4-1 1,1 0 572,-1 1 0,6-1 0,2 0 0</inkml:trace>
  <inkml:trace contextRef="#ctx0" brushRef="#br0">18249 11181 10005,'1'-7'1075,"4"3"0,2 4 0,5 4-629,-3 5 0,3 3 0,-5 1 0,1 0-281,-4 1 1,2-1 0,-1 0 0,-4 1-143,-4-1 0,-4 0 1,-8 1-1,-1-1-119,-2 0 0,-2-4 0,4-1-1190,-2-2 0,1-2 428,3-4 858,7 0 0,13-6 0,9-1 0</inkml:trace>
  <inkml:trace contextRef="#ctx0" brushRef="#br0">18889 11181 10191,'-9'-13'0,"2"0"0,-1 1 1388,1 3 1,2-1 0,-4 4-379,-1-2 0,-2 5-574,-1-1 0,0 4 0,-1 4 0,1 5-568,0 3 1,4 7 0,1 2 0,2 1 60,3 1 0,2-7 0,2 3 0,4-1-112,4 0 1,3-2 0,2-7 0,3-5-12,0-2 1,6-2 0,-6-2 11,0-2 0,-7-4 0,-3-6 1,-1-4-91,-3-4 1,-1-2-1,-2 0 1,-2 2 431,-2-2 1,1 4 0,-6-1 0,-1 2 29,-2 2 1,3 4 0,2 3-635,1 1-1097,1 6 1,7-3 0,4 6 1540,7 0 0,6-6 0,8-1 0</inkml:trace>
  <inkml:trace contextRef="#ctx0" brushRef="#br0">19182 10715 8217,'-12'6'1690,"2"12"0,2 11-1163,3 5 0,-6 5 0,4-2 0,-2 4-236,0 4 1,2-1-1,-2-4 1,3 0-409,0 0 0,4-6 1,-1-3-1,6-4-884,6-5 1,9 0 0,4-7 1000,3-3 0,2-7 0,0 0 0</inkml:trace>
  <inkml:trace contextRef="#ctx0" brushRef="#br0">19382 10942 9117,'-18'-2'964,"0"-2"0,1-2 0,3-3 0,1 4-701,0 4 0,-1 2 0,1 4 0,0 4-71,-1 3 0,1 1 1,0 2-1,-1 1-115,1 2 1,4 5-1,2 0 1,1 0-306,3 0 1,1 2-1,2-3 1,0 2 22,0-2 1,0-1 0,2-5 0,2 0 230,5-4 0,3 1 1,1-5-618,1-1 0,1 4 1,1-6-136,2 3 726,-1-5 0,9 9 0,2-5 0</inkml:trace>
  <inkml:trace contextRef="#ctx0" brushRef="#br0">19689 11341 8399,'-2'9'784,"-1"0"0,-1 2 93,1 0 1,-5 7 0,-1 1 0,-2 1-265,-3-1 0,-3 3 0,-3-3 0,1 1-359,0-1 1,-3-1-1,4-5 1,0 0-631,-1 1 1,4-3 0,-3 1-1,3-1-925,2-1 0,4 3 0,2-7 1301,1 2 0,7-11 0,7 1 0</inkml:trace>
  <inkml:trace contextRef="#ctx0" brushRef="#br0">20182 10715 8877,'0'-13'0,"0"-1"0,1 1 2344,4 0-1574,-4 5 0,10 5 1,-7 12-185,-1 9 1,-3 10-1,-3 6 1,-3 5-153,-1 7 1,-2 0 0,-4 2 0,1 1-362,3-1 0,-2 1 0,7-10 0,1-4-233,2-6 0,1-8 1,0-3-1,0-4-169,0 0 0,5-7-60,4-2 0,2-5 0,-1-5 0,-3-4 4,-1-3 1,0-1 0,-3 0 0,2-1 694,-2 1 1,-2 0 0,-1 0 2186,0-1-747,0 7-1026,0 1 0,0 16-1045,0 4 0,2 2 1,2-3-482,5 0 1,-2-1 0,1-1 0,-1-2-252,1 1 0,1-3 0,4 2 0,0 0 1053,0-1 0,7 3 0,0-3 0</inkml:trace>
  <inkml:trace contextRef="#ctx0" brushRef="#br0">20488 11208 9073,'0'-21'1804,"0"4"0,2 3 0,1 4-948,1 1 1,2 6-1,-1-1-578,4 2 1,2 2-1,3 0 1,-1 0-184,0 0 0,1 0 0,-1 0-1757,0 0-71,1 0 1526,-7 0 0,-1-1 0,-6-4 0,0-4 146,0-2 0,5-3 0,-1 1 0,0 1-209,2 3 1,3-7 0,6 3-1997,-2-2 0,8-2 2266,-8 0 0,10-4 0,-3-6 0</inkml:trace>
  <inkml:trace contextRef="#ctx0" brushRef="#br0">21048 10608 11348,'-9'-19'0,"2"7"0,1 12 426,3 12 1,2 12 0,-1 10-1,-1 3-528,-1 4 0,-7 13 0,4 2 0,-2 3-504,0 0 0,5 11 0,-4-11 0,2 1 606,3-4 0,-4 0 0,0-9 0</inkml:trace>
  <inkml:trace contextRef="#ctx0" brushRef="#br0">20968 11075 8351,'2'-48'1247,"2"4"0,5 6 0,7 18 1,2 8-1713,-1 5 0,-3 3 0,1 4 1,1 0 464,2 0 0,6 0 0,-3 0 0</inkml:trace>
  <inkml:trace contextRef="#ctx0" brushRef="#br0">21781 10875 8324,'-17'-15'0,"-1"-3"1452,2 1 0,5 6 0,4 8-547,1 6 0,1 5 0,5 6 1,0 3-452,0 1 0,0 5 0,0-1 0,0 4-342,0 0 1,0-1 0,0-2-1,0-4-252,0 0 1,0-4-1202,0 3 1,2-9 765,2-5 0,-2-8 0,2-7 0,-2-4 447,-2-2 0,1-10 0,2 3 1,2 1 942,-2-3 1,-2 7 0,-1 1 0,0 4 116,0 0 0,5 5-22,-1 1 0,6 5 0,-2 0 1,1 6-880,0 5 1,-1 4 0,6 3 0,-1 1-638,0 2 1,1 1 0,-1-2-1,0 0-449,1 0 1,-1 2 0,0-1-1,1-2-593,-1-1 0,-1-2 1648,-3 1 0,9-7 0,-4-1 0</inkml:trace>
  <inkml:trace contextRef="#ctx0" brushRef="#br0">21995 11048 8324,'-9'-19'1100,"0"-3"0,6-2 1,-1 2-1,2 4 154,2 3 0,0 2 1,2 1-838,2 3 0,3 3 0,8 6 0,2 0-433,0 0 1,3 0 0,-4 2 0,3 1-446,2 1 1,-5 5 0,2-3 0,-3 1-940,-2 4 0,0-4-1,1 2 1,-8-7 1176,-6-2 1,-6-2 0,-8-7-1,1 0 679,0 2 1,-1-5-1,1 3 1284,0-3-1475,5 5 0,4-1 1,8 6-1,7-3-1129,5 2 1,5 0 864,5-1 0,1-4 0,0-5 0</inkml:trace>
  <inkml:trace contextRef="#ctx0" brushRef="#br0">22555 10475 8292,'-9'-19'462,"0"6"0,6 11 0,-2 12 1,2 7-477,-1 5 1,1 3 0,-4 2 0,-1-1-501,1 1 1,2 0-1,-2 1 0,0 0 193,-1-1 0,4 5 0,-5-8 0,0-2 97,2-1 1,-5-5 0,3-5 0,-3-4 246,-1-1 1,-1-2 0,1-4 0,0 0 216,-1 0 0,5-6 0,2-2 1,1-4 712,3-2 0,2 0 0,2-4 0,4-3-463,3 0 1,9-2 0,4 5 0,2 2-225,5 1 0,8 3 1,-1 2-1,4 2-266,1 2 0,-6 8 0,-1 5 0</inkml:trace>
  <inkml:trace contextRef="#ctx0" brushRef="#br0">20835 11701 8420,'0'-20'298,"0"0"1377,0 7-403,0 0 1,6 7 0,3 6-165,3 7 0,0 11 0,-2 6 0,-1 4-399,1 3 1,1 4 0,-1-4-1,-1-1-573,1-2 1,2-6 0,1-1-867,1-2 0,-1-7 1,0-7-53,1-4 1,-7-11-1,-3-5 1,-2-4-120,-2-5 1,-1-1-1,-4-2 1,-2-1 479,-1-3 1,-2 3 0,4-5 0,0 2 747,0 0 0,-3 1 0,5 7 0,1 2 793,1 2 0,2 1 0,2 6-679,2 3 0,8 3 0,7 6 0,1 0-744,-1 0 0,5 0 1,-2 0-1,3 2-708,2 2 0,-1-1 0,1 5 0,0-1-222,-1 0 1233,1-4 0,0 9 0,-1-4 0</inkml:trace>
  <inkml:trace contextRef="#ctx0" brushRef="#br0">21288 11648 9381,'-13'-6'1699,"6"5"0,7-5 0,10 6 0,6 0-1363,6 0 0,-1 0 0,0 0 1,0 0-381,-1 0 1,-3-5 0,-1-1-541,-6-1 1,-5 2-1,-10-2 118,-4 1 1,-8 2 0,-4 4 0,-1 0 449,-1 0 0,6 0 1,-4 0-1,2 0 332,2 0 1,4 6-1,4 2 1,5 4-52,2 2 1,2-1 0,2 2 0,2 1-883,5 2 1,9 1 0,4-3 0,5 4-75,4 0 691,3-3 0,6 2 0,0-6 0</inkml:trace>
  <inkml:trace contextRef="#ctx0" brushRef="#br0">21555 11781 8313,'-27'-6'0,"6"-1"0,5-6 1752,6-1 1,-1 5-1,8 2-631,5 1 1,4 2 0,9 4 0,2 0-1448,6 0 1,2 0 0,2-2 0,-1-1 258,1-1 1,0-1 0,-2 5 0,-2-1-3316,0-4 1,-7 4 2751,2-4 0,-9 2 0,-6 0 0,-6-1 798,-6 1 1,-3-3-1,0 0 1,2-1 1413,1-4 1,1 4 1636,-1-2-3036,3 6 0,17-3 1,5 8-1,6 2-183,7 5 0,18-3 0,2 0 0</inkml:trace>
  <inkml:trace contextRef="#ctx0" brushRef="#br0">26500 7983 9496,'-7'-6'1631,"1"-1"258,6-7 0,0 5 2201,0 1-3284,0 5 1,1 13-1,4 12-594,4 5 1,3 1 0,1 0 0,0 2-127,1 1 0,2 4 1,0-4-1,-1-1-6,1-2 0,1-1 1,-3-2-1,3-3-210,1-4 0,-1 0 1,-5-3-1,-1-5-242,-3-3 1,1-2-1,3-7 49,-3-2 0,-2-4 0,-4-5 0,2-2 183,-2-2 1,-3-3-1,-3-3 1,-3 2 417,-1 2 0,-2 1 0,-5 5 0,1-1 1600,0 1 0,-2 5-859,-3 4 1,3 4 0,-1 4-700,6 5 0,-1 3 1,7 3-1,1 3-316,1 4 0,2 8 0,0 1 0,2-3-11,2-4 0,4 1 1,5-5-1,0 1-599,1-3 1,-3-3 0,0-2-1,-2-1-328,1-3 1,-2-3 0,0-6 523,3 0 0,-5-3 0,-2-6 1,-2-9 186,-2-6 0,0-8 1,0-4-1,0-2 110,0-2 0,-6 1 0,-3 2 0,-2 5 537,3 4 0,-9-1 0,4 12 0,-2 2 970,0 5 0,2-1 0,0 7 1,-1 2-1156,1 5 1,0 5-1,1 6 1,1 3-240,3 0 0,3 12 0,-2-3 0,1 2 0,3 1 0,3-7 0,4-2 0,7 0 0,5-4 0,0-1 0,6-3 0,1-2 0,-3-1 0,4-6 0,-6 1 0,-2-2-1627,-1-2 1,-8-6-1,-2-3 1607,-4-3 1,-8 3 0,-5 2-1,-6 1 107,-2 3 0,-3 1 0,-5 4 0,-1 2-473,-3 5 0,6 8 1,5 0-1,2 0-2562,2-3 0,9 4 2948,3 0 0,-2 6 0,-1-4 0</inkml:trace>
  <inkml:trace contextRef="#ctx0" brushRef="#br0">25127 8250 7834,'-13'0'0,"0"1"288,-1 3 1,-3-2-1,-1 4 1,2-2 393,1 1 0,-3 5 0,0-3 0,2 2 103,1 0 0,2 0 0,-1 4 1,3 1-184,2-1 1,-2 5-1,7 1 1,1 0-296,1 1 1,4-1 0,1-3-1,3 2-323,1-2 1,7-1 0,5-2-1,1-1-237,4-3 0,0 1 0,0-5 0,-4-2-311,0-2 1,2-7-1,-4-2 1,-2-4 163,-1-2 0,-3-3 0,-4-1 0,-3 0 505,-4-1 1,-1 4 0,0-4 0,-1 1 197,-4 0 1,-2 0 0,-8 5-1,-1 1 498,-2 3 0,-4-1 0,3 6 0,-2 1-171,-3 1 1,-1 2 0,-2 2 0,2 2-175,3 5 0,-3 7 1,4 3-1,0 1-226,4-1 0,2 3 0,3-3 0,2 2-143,1 3 0,6-3 0,-2 1 1,4 0-405,1-1 0,6 2 1,3-5-1,2-1-519,3-3 0,-1-5 0,0-1 0,1-2-1092,-1-3 1,-4-2-67,0-1 1307,-6 0 0,3-7 1,-6-5-1509,0-5 2195,6-12 0,1 1 0,6-12 0</inkml:trace>
  <inkml:trace contextRef="#ctx0" brushRef="#br0">24674 7850 7742,'-6'-8'677,"0"1"1,-4 4 55,1-2 1,5 1 3505,-5 4-2820,6 0 0,-3 2-813,6 2 1,0 3 0,1 8 0,2 1-279,2 2 1,4 4-1,-5-2 1,-1-1-418,-2 0 1,4-1-1,-1-5 1,-1 1-2402,-1-1 1561,-2-6 0,0-2 0,0-11 622,0-7 0,0-2 1,0-7-1,-2-2 228,-2-1 1,2-1-1,-2 3 1,2 2 876,2 2 0,0-3 1,0 4-1,0 2-274,0 1 1,5 6-1,1 0 1,1 0-202,4 2 1,0-4 0,3 5-406,-1-1 1,0 4-1,2-1 1,2 2-1413,0 2 1,1 0-1,-3 0 1,1 0 237,2 0 0,4 0 0,-3 0 1256,2 0 0,1-6 0,5-1 0</inkml:trace>
  <inkml:trace contextRef="#ctx0" brushRef="#br0">25087 7583 8869,'-4'-9'964,"-1"0"0,-5 6 0,1-1 188,-3 3 0,-1 1-449,0 0 0,5 1 1,4 3-1,2 5 0,2 3 1,2 3 0,2 3-1,4 2-131,-1 1 1,5 7-1,-3-4 1,3-2-726,1-1 1,0 0-1,1-6 1,-1-4-45,0 1 1,1-6-1,-1-1-7,0-4 1,1-7 0,-1-3-1,-1-3-762,-3-1 1,-3-5 0,-6-1-1,0 0 1286,0 0 1,-2 1 0,-2 4 1524,-5 1-1243,3 6 0,1 1 1,10 7-1146,4 4 0,10-4 0,9 4 1,9-4 542,6-1 0,19 0 0,1 0 0</inkml:trace>
  <inkml:trace contextRef="#ctx0" brushRef="#br0">26807 7050 8005,'-13'0'75,"5"-1"1,4-4 620,2-4 1,2 2-188,0-2 0,5 0 1,1-3-181,1 3 0,-4 2 694,1 3-463,-2 2 1,-4-4 0,-1 8 0,-2 1-244,-3 1 0,1 2 1,-4-3-1,3 1 31,-3-1 1,-1 3-1,-1 0 1,0 0-55,-1 0 1,1 4-1,0-1-4,-1 3 1,2 1 0,2 1 0,3-1 37,1 0 1,-3 5-1,4 1 1,2 2-71,2 3 1,1 1 0,0 2 0,0-2-58,0-3 1,6 3-1,3-4 1,3 1-21,1 0 0,6-7 1,3 0-1,4-6-297,0-3 1,5-2-1,2-4 1,0 0-198,-1 0 0,4-10 0,-4-5 0,1-4-116,-1-5 0,-5-1 0,-5-2 0,1-1 234,-3-3 0,-2 1 1,-9-4-1,-3 2 352,0 2 0,-5-2 0,2 1 0,-7 1 160,-10 2 0,0 6 0,-10 1 0,-3 3 1,-2 6 1,-13 5 0,1 7 0,-5 1-310,-5 4 0,0 8 1,-1 9-1,4 3-639,8 2 0,2-5 1,7-1-1,3 0-912,4-1 0,6-3 0,9 2 1542,5 0 0,2-4 0,2 4 0</inkml:trace>
  <inkml:trace contextRef="#ctx0" brushRef="#br0">23501 12541 8387,'0'-18'90,"0"0"1,0 2 772,0 1 1,5 2 1946,-1 0-2123,0 5 1,-2 4-1,1 10 1,1 7 108,-1 8 1,-1 4 0,-2 3-1,0 2-289,0 1 1,1 4 0,2-2-1,2-1-447,-2 1 1,-2-3-1,-1-7 1,0-2-484,0-2 0,2-2 328,2-9 1,-3-8 0,4-10-1,-2-6-327,1-6 1,-1-10 0,5-3 0,-1-2 512,0 1 1,-2-5-1,2 4 1,1 1 518,-1 2 0,-2 8 1,2 5-1,0 2 48,1 2 1,-4 4 0,5 3-246,2 1 0,-4 7 0,2 1-739,1 4 0,-2 7 0,0 1 0,3 3-871,1 4 0,1 0 0,2-5 1,1 1-1283,2-1 1,6-4 0,-1-2 2478,7-1 0,-2-1 0,5-5 0</inkml:trace>
  <inkml:trace contextRef="#ctx0" brushRef="#br0">24208 12194 10602,'-2'-22'1365,"-2"0"0,2 9 0,-2 16-594,2 8 0,7 12 0,-1 0 1,1 5-142,0 4 1,-2 9 0,5-1-1,-1 0-461,1-3 0,-1 4 0,3-5 1,-1-2-983,2 0 0,1-7 0,1 1 0,0-6-1087,1-3 0,3-2 0,3-8 1900,0-5 0,3 3 0,3 1 0</inkml:trace>
  <inkml:trace contextRef="#ctx0" brushRef="#br0">24594 12314 11269,'-7'-29'0,"2"2"0,5 8 1402,5 7 0,7 6 0,7 6 0,2 0-792,2 0 1,2 0-1,2 0 1,1-1-653,3-4 1,3 4-1,5-4 1,-2 4-1298,-1 1 0,-5 1 0,3 4 0,-3 3 1339,-6 4 0,-4 8 0,-8 0 0</inkml:trace>
  <inkml:trace contextRef="#ctx0" brushRef="#br0">24821 12607 10739,'-12'-1'0,"3"1"1228,5 4 0,7 16-1228,1 15 0,6 13 0,-2-7 0</inkml:trace>
  <inkml:trace contextRef="#ctx0" brushRef="#br0">24621 13181 8322,'-11'-23'1011,"-2"1"0,-8 6 0,4 13 0,2 6-882,4 6 1,0 7 0,2 3-1,-3 1-632,-2-1 0,7 0 0,1-3 0,2 4-134,-1 0 1,2-2 636,8 4 0,2 0 0,6 5 0</inkml:trace>
  <inkml:trace contextRef="#ctx0" brushRef="#br0">24514 13634 8018,'-12'-15'2868,"3"7"-2617,5 14 1,2 11 0,2 9-1,2 0-1776,2-4 0,-1-3 1525,6-6 0,0 1 0,4-1 0</inkml:trace>
  <inkml:trace contextRef="#ctx0" brushRef="#br0">24621 14073 8191,'-14'-13'2263,"1"0"1,6 4-1,2 19-2815,4 8 1,1 9 0,0-5 0,0 2-1085,0-2 1636,0 3 0,0-4 0,0 5 0</inkml:trace>
  <inkml:trace contextRef="#ctx0" brushRef="#br0">24248 15006 7987,'0'-31'0,"0"0"555,0 2 1,0 11 1343,0 4 1,4 12 0,0 2 0,1 8-1228,1 9 0,-3 3 0,4 9 1,-1 0-479,-3 2 0,0 6 1,0-1-1,1 1-114,-1-2 0,-1-2 0,-1-8 0,2-3-939,2-4 1,-1-3 0,-2-3-184,2-3 0,-2-5 0,2-11 0,-2-8 680,-2-6 1,0-13 0,0 3 0,0-5 202,0 1 1,-5-8-1,1 3 1,1-1 624,1-1 1,2 8-1,-1 3 1,-2 3 1459,-2 1 1,1 6 0,4 4-1364,0 2 0,4 6 1,2 2-1,2 1-419,2 3 0,2 1 1,1 4-1,1 2-432,-1 5 0,6 3 0,3 1 0,4 2-1763,0 3 0,5 1 2051,0 3 0,6 3 0,-3-4 0</inkml:trace>
  <inkml:trace contextRef="#ctx0" brushRef="#br0">24861 14673 10764,'-6'-25'1363,"-3"3"0,3 16 0,2 15 0,2 10-912,2 6 1,0 2-1,0 1 1,0 2 206,0 1 0,6 6 0,3 0 1,3 4-378,1 4 0,-1-2 0,0-6 0,0-3-1646,2-2 0,4-1 0,-2-5 0,2-4 1365,-1-5 0,9-2 0,2-1 0</inkml:trace>
  <inkml:trace contextRef="#ctx0" brushRef="#br0">25261 14620 8148,'0'-40'2937,"0"1"0,1 10-1685,4 11 0,6 11 0,9 7 1,0 0-1459,4 0 0,1 0 1,3 0-1,2 0-95,1 0 0,2 1 1,-2 4-1,3 2 301,0 0 0,-1 11 0,-7-3 0</inkml:trace>
  <inkml:trace contextRef="#ctx0" brushRef="#br0">25274 14993 7946,'-13'-27'2802,"10"4"0,10 6-1768,14 13 1,13 7 0,1 6 0,4-5-3403,1-2 0,3-1 2368,6 4 0,0 2 0,10 6 0</inkml:trace>
  <inkml:trace contextRef="#ctx0" brushRef="#br0">23781 13127 7758,'0'-13'-400,"0"0"1,1 5-1,2 2 785,2 0 1390,-1 5 490,-4-5-717,0 6 2087,0 0-3397,6 0 0,-6 1 1,0 2-1,-7 5-12,-5 4 1,-1-2 0,-2 9 0,-1-1 122,-2 0 1,-6 5 0,3 0 0,-1 2 83,0 2 1,6 4 0,-2 0 0,3-2-123,2-1 1,1 4 0,3-1 0,5-2-22,2-1 1,2 4 0,0 0 0,0 1-36,0-1 1,0 4 0,0-4 0,0 2 106,0 3 0,0-3 1,0 1-1,0-1-92,0 0 1,4-3 0,1 3 0,-1-2-53,2-2 0,-3 3 1,5-2-1,-1-2-73,0-1 0,1-5 1,2-1-1,-1 0-123,2-1 1,-4-2 0,2-6 0,1 1-154,2-1 0,1 0 0,1-1 0,-2-1-278,-4-3 1,4-5-1,-3 3 1,3-1-279,1-1 0,1 1 0,-1-5 0,0 0-163,1 0 0,-5 0 1,-1 0-1309,3 0 1,1 0-1,1 0 2158,0 0 0,1-12 0,-1-3 0</inkml:trace>
  <inkml:trace contextRef="#ctx0" brushRef="#br0">23861 14153 7672,'-34'-7'0,"4"3"195,7 2 1,9 4 0,11 1 1018,6 1 1,0 2-1,6-3 1,1 1-245,2-1 0,8 5 1,3-1-1,5 2-631,4 0 1,3 0-1,-4 6 1,-1 1-82,-2 2 0,2 1 0,-4-1 1,-5 2-139,-5 1 0,-4 7 0,-3-4 1,-5 0-200,-2 1 0,-9 4 0,-7 4 0,-5-2-200,-2-3 1,-8 2 0,2-8 0,-1 3-19,0 2 0,-3-2 0,-1-3 0,3-4-647,1-3 1,7-2 0,3 0 0,3 1-402,2-1 1,6-4 1344,2 0 0,4 0 0,1 4 0</inkml:trace>
  <inkml:trace contextRef="#ctx0" brushRef="#br0">22768 13714 8766,'-28'-14'0,"7"10"1777,9 10 1,6 12 0,6 5 0,0 5-962,0 3 1,0 1 0,0-3 0,0 4-382,0 2 0,2 7 1,1-7-1,3 2-768,1-1 1,-3 5 0,4-5 0,-1-2-640,1 0 1,-5-6 0,3 3 0,-2-4-4594,0-5 5565,1 3 0,-5-4 0,0 6 0</inkml:trace>
  <inkml:trace contextRef="#ctx0" brushRef="#br0">23261 15779 7954,'-22'-7'0,"0"3"103,-2 2 1,0 2-1,1 0 1,2 0 204,2 0 1,-4 0 0,6 0 0,0 0 748,3 0 0,8 0-250,6 0 0,13 0 0,17-1 0,12-2-368,15-2 0,-20 0 0,1 0 0,5 0 1,0 1-1,5-1 0,0 0-149,5 0 0,1 1 0,4-2 0,1 0 0,4 1 0,2 1 0,0-2 0,1-1-177,4-2 1,0 0-1,-1 1 1,1 1-1,1-2 1,0 0-1,0 2 1,0-1 63,-1 2 0,1-1 0,4 0 0,-1 1 1,-1-1-1,0 0 0,-2 1 0,0-1-161,-4 0 1,1 1 0,-1 1 0,-1 1-1,-3 0 1,-2 1 0,-1-1 0,-1 2-231,-1 0 0,1 1 0,-2 0 0,0 0 0,-3 1 0,-2 0 0,0 0 0,-1 0-246,-4 0 1,-1 0 0,2 0 0,-1 0 0,-7 0 0,0 0 0,-1 0 0,0 0-94,34 0 1,-5 0-1,-13 0 1,-6 0 227,-6 0 1,-2 0 0,-11 0 0,-5 0-3266,-6 0 3590,-4 0 0,-15 13 0</inkml:trace>
  <inkml:trace contextRef="#ctx0" brushRef="#br0">5825 13834 19993,'0'-20'-5266,"-6"6"4874,-3-4 0,-2 7 0,-3 4 0,1 1 574,0 3 0,-5 2 0,-1 2 0,-2 2-75,-3 2 0,-5-1 0,-3-4 0,1 1 82,-1 4 1,4-4 0,-5 4 0,3-4 242,4-1 0,-2 0 0,8 0 1,1 0 89,0 0 1,0-4 0,2-1 0,0 2-476,0 2 1,-2 1 0,0 0 0,-2 0 176,-3 0 1,-1 1 0,-5 4-1,-4 4-69,-6 3 0,-4 2 1,1 3-1,-3 2-372,-1 2 1,1-1-1,0 3 1,7-6 209,5-2 1,3-1 0,6-1 0,3-1 111,4-3 0,3 1-19,2-6 0,5 7 0,3-2-94,-1 3 0,4 1 0,-4 0 1,2 2-128,-1 3 0,-4 2 0,4 7 0,-3 0 33,-2-1 0,2 10 1,1 1-1,1-1-140,3-2 0,2-5 0,1-5 0,1-3 83,4-2 0,2-1 0,6-5 0,1 0 315,-1 1 1,5-3-1,-1 0 1,1-2-20,1 1 0,1-3 0,3 2 0,0 0-45,0-1 0,3 4 0,0-4 0,1 4 79,0 2 0,-1-1 1,2 0-1,2 2-145,1 3 0,2-3 0,-2 2 0,3-2 63,0-1 0,4-6 0,-1 1 0,6 0 281,6-1 1,3-3 0,4-5 0,4 0 39,2 0 0,6-1 0,-6-2 0,2-1-190,-2 1 0,2 1 1,-7 2-1,-2 0-129,-4 0 1,-1 2 0,-4 2 0,-2 5-299,-2 3 1,5-3 0,-7 0 0,2 1 259,-1 2 0,-1 0 1,0-2-1,2-1 21,2 1 0,-2-2 1,3-1-1,1 0 138,3 1 1,5-5 0,3 1 0,3-2 4,-4-2 1,10 0 0,-6 0-1,2 0-238,3 0 0,-1 0 0,1 0 0,-1 0-55,-1 0 0,5 1 1,-5 2-1,-1 3 31,-4 2 0,4-4 0,-7 3 0,2-1-21,3-3 0,3 3 1,1-1-1,3-2 133,-1-2 0,8-1 1,-7-1-1,1-2 18,0-2 1,3-5 0,1 2 0,-3 1 22,-1 3 1,3-2-1,0 1 1,-2 2-111,-6 2 1,5 1 0,-4 0 0,-2 0-151,-1 0 1,1 0-1,-4 0 1,0 1 13,1 4 1,-4-4-1,4 5 1,-1-1 166,0-1 0,4 0 0,-3-4 0,0 0 87,1 0 0,0 0 1,-3 0-1,-3-1-102,3-4 0,-3 4 0,-2-3 0,-1 2-8,-1 2 0,3-4 0,-7-1 0,0 2-98,0 2 1,4 1 0,-2 0-1,-1 0-28,-2 0 0,1 4 0,-1 1 0,1-2 74,0-2 0,3-1 0,-3 0 1,0 0 28,0 0 0,3 0 0,-3 0 0,0 0-8,0 0 0,-2 0 1,-4 0-1,-2 0-48,-2 0 0,3 0 1,-4 2-1,2 1-1,-1 1 1,1 2 0,-5-3 0,2 3 14,3 1 1,2-2 0,1 2 0,0-1 11,0-3 1,6 3 0,3-2 0,2-1 48,3-1 1,-1-2-1,0-2 1,2-1 161,3-1 1,-3-7-1,3 4 1,-4-2-116,0 0 0,3 5 0,3-5 0,-1 0-155,0 2 1,-1-4 0,-5 7-1,1-1 10,-1 0 0,0 2 0,1-5 0,-1 1 61,0-1 1,1 1 0,-1-3 0,-1 1 109,-3-2 1,1 1 0,-4 0 0,0 1-38,0-2 0,3-1 0,-5-2 1,-3-3-90,-4 0 1,5-3 0,-5 3 0,0-4-74,1 0 0,0-3 0,-3 5 0,-4-2 29,-3-2 1,-1 4 0,-2-1 0,-3 3 6,-4-1 0,-3-4 0,-2 4 0,-1 1-28,-3 3 0,-3-4 1,-6-1-1,0-2-226,0-3 0,-4 1 0,-2-1 1,0 2 259,0-2 0,-5 0 0,2 1 1,-2 2-83,-3 2 1,-1-4 0,-2 6-1,-6 0-122,-2 2 1,-1 2 0,-1 0 0,0 0 274,1-1 1,-5 2 0,-2 2 0,-1 3 57,-3 1 0,0-3 1,-2 3-1,1 0-66,-4 0 0,-1-3 0,2 5 0,-2-1 53,-1-1 0,-4 3 1,7-4-1,1 0 30,-3-1 1,4 4 0,-4-4 0,3 1-3,-1-1 1,-2 4 0,1-3 0,-2 1 17,-5 3 0,-1-3 0,-2 1 1,2 2-65,-1 2 1,-4-1-1,6-1 1,-2-1-44,-3 1 0,-3 0 0,-3 0 0,1-1-35,0 1 1,-3 1 0,2 1 0,0-2 1,-4-2 0,0 1 0,1 2 0,2-1 94,2-1 0,1 0 0,5 2 0,1-1 25,3-1 1,-3-2-1,3 3 1,-3-2-35,-1 2 1,4-2-1,0 0 1,-1 1 117,-2-2 0,-1 4 1,-2-2-1,-1 1-171,-2-2 0,-6 4 0,2-4 0,-3 5-194,-2 5 0,-4-2 1,0 4-1,3 1 101,4-1 1,-4-2 0,6 2 0,3-1 140,2-3 0,10 3 0,1-2 1,1-1 31,1-1 0,-5-2 0,5-2 0,-1-1 242,-1-1 1,3-5-1,-5 3 1,-3-1-88,-1-4 1,1 5-1,-3 0 1,-1 2-204,-4-1 0,-7 1 0,3 4 0,-2 0-273,-2 0 1,1 0 0,-1 1 0,1 2 94,-1 2 1,5 1-1,1-3 1,0 1 11,0-1 0,1 0 1,-5 0 197,-2 2 1,0-1 0,29-4 0,-1 0 0,-1 0-1,-1 0 1,-1 0 0,-1 1 21,-2 2 1,-1-1 0,-4-1 0,0-1 0,0 3-1,0 0 1,-1 0 0,-1-1-111,1 0 1,-1 0 0,-5 3 0,0 1 0,2-3 0,0 1 0,-1 0 0,1 1 18,2-1 1,-1 1-1,-1-1 1,1 1-1,2 1 1,0 1 0,0 0-1,-1-1-114,-2 1 0,0 0 0,2 1 1,0 1-1,-4 1 0,0 0 0,0-1 1,1 1-76,1-1 1,-1 1-1,-3 2 1,-1 0-1,7-2 1,0 1-1,-1 0 1,1 0-122,1 0 1,1 0 0,1-3-1,2 0 1,2 1 0,0 0-1,1-1 1,0-1-112,-1 0 0,1-1 1,1 0-1,1 0 1,3-1-1,1 0 454,-1 0 0,0-1 0,1 1 0,-2 1 0,-3 1 0,-2 0 0,1 0 0,0 0 0,0-2 0,1 0 0</inkml:trace>
  <inkml:trace contextRef="#ctx0" brushRef="#br0">20728 15193 9197,'-6'-12'653,"-2"3"0,0 2 0,1 2-424,1-3 1,-3 0-1,5-1 694,1-1 1,0-2-231,-2-1 1,2 5-10,-6 4 0,0 2 0,-4 2 0,0 0 60,-1 0 1,1 0 0,0 2-238,-1 2 0,1 2 0,0 5 104,-1-3 0,1 1-255,0 5 1,5-1-1,2 0 1,2 1 12,0-1 0,-5 6 0,3 3 0,0 5-151,0 4 1,-4 3-1,1 8 1,-3-1-86,-2-1 0,1 6 0,0-7 0,1 1 144,3 2 1,3 1-1,6-3 1,2 0-163,2 0 1,5-1-1,9-2 1,4-3-116,3-1 0,6 2 0,3-4 0,3-1 0,5-2 0,7-3 0,1-1 0,5-4 0,3 0 0,8-4 0,-1-7 0,1-5 0,-1-2 0,1-2 0,-5-3 0,1-5 0,2-5 0,3-14 0,-10-1 0,-2-4 0,-4-5 0,-1-8 0,-4-5 0,0-6 0,-23 25 0,0 0 0,-3-2 0,-2-1 0,-1-1 0,-3-1 0,0-1 0,-1 0 0,-1 0 0,-2 0 0,0-2 0,-1-1 0,3-34 0,-3 0 0,-4 3 0,-7 4 0,-7 4 0,-9 2 0,-5 2 0,-10 7 0,-5 8 0,-8 4 0,-8 4 0,-8 8 0,0 7 0,-3 3 0,-2 7 0,-1 3 0,3 8 0,4 0-137,-1 0 1,10 6 0,5 3 0,8 3-1302,8 1 0,3 0 1,3 2-1,4 2-1257,8 0 0,1 6 0,9-4 2695,4 2 0,11 7 0,9 6 0</inkml:trace>
  <inkml:trace contextRef="#ctx0" brushRef="#br0">21195 15313 7764,'0'-13'2204,"0"-1"0,0 1 1,-2 1 174,-2 3 0,1-3 212,-6 3-1605,6 4 0,-3 0 1,5 10-1,-2 3-236,-2 4 0,-1 8 0,4 3 0,-3 5-750,2 3 0,0 1 0,0-6 0,-1 1 0,1 0 0,1-2 0,2-2 0,0-2 0,0-2 0,0-1 0,0-5 0,0 1 0,0-1-2208,0 0 0,2-5-4439,2-4 2379,-2-2 4268,4-2 0,0 0 0,1 0 0</inkml:trace>
  <inkml:trace contextRef="#ctx0" brushRef="#br0">21022 18152 7679,'-20'-6'890,"6"4"0,-3-4 1459,7 0 1,-2 3-1095,3-6 1,3 5-317,2-5 0,2 5-218,2-5 1,8 1 0,5-2 0,8 3-221,4 1 0,2-5 1,-1 4-1,1 0-219,0 2 1,-2 4 0,-1 1 0,-4 0-25,0 0 0,-3 0 0,-3 1 0,-3 4 8,-2 3 1,-3 6-1,-6 4 1,-1 5-101,-4 7 1,-8 4-1,-9 6 1,-5 1-54,-4 4 1,1-4-1,-4 5 1,0-1 1,0-1 1,0-1 0,-1-6 0,5-3-11,6-1 0,1 1 0,5-6 0,2-3-105,1 0 0,7-4 0,5 0 0,6-2 0,6-3 0,10 3 0,8-1 0,7-2 0,5-1 0,11-6 0,3-1 0,4-3-755,2-2 1,-4-1-1,2-2 1,-3-2-664,-5-2 0,0 1 0,-8-6 0,-4 0 102,-3 2 0,-3-5 0,-6 3 0,-2-4 1316,-6-5 0,4-9 0,0-7 0</inkml:trace>
  <inkml:trace contextRef="#ctx0" brushRef="#br0">21208 17832 7225,'-23'-12'0,"-6"2"0,-2 2-280,-1 2 1,-5 2 0,0 5 0,-5 2 322,-2 2 1,-5 5 0,3 0-1,0 7 750,0 5 1,3 3 0,6 3 0,3 2 669,2 1 0,-4 10 0,6 1 1,4 4-268,2 4 0,9 8 1,2 7-1,7 8-904,4-34 1,2 2 0,3 2 0,2 1 0,1-1 0,3 0 0,2-1 0,3 0-335,1-1 1,4 0 0,4-1 0,3-2-1,1-4 1,2-3 0,2-1 0,2-2 40,2-1 0,2-1 1,3 1-1,2-2 0,0-4 1,2-2-1,-2-2 0,0-1-87,-1-3 1,0-1 0,2-4 0,1-3 0,-4-2 0,0-1-1,0-2 1,0 0-263,-1-2 0,-1-1 0,32-10 1,-11-12-1,-7-8 60,-5-7 1,-5-9 0,-10-3-1,-8-7 200,-8-7 0,-9 26 0,-4-2 1,-2 0-1,-3-2 0,0-1 0,-2-2-15,-2 1 0,-1-1 1,-2 0-1,-3 1 1,-3 4-1,-1 1 1,-1 1-1,-2 0 85,1 0 0,-2 1 1,0 4-1,0 2 1,-22-20-1,-1 9-195,-1 7 1,0 4 0,2 6 0,1 2-594,1 3 0,1 3 0,9 5 0,1 0 808,4-4 0,2 2 0,6-7 0,-4 1 0</inkml:trace>
  <inkml:trace contextRef="#ctx0" brushRef="#br0">21222 16193 7722,'-14'-17'185,"1"4"1,6 4 0,1 13 490,0 5 0,-2 3 0,-5 2 1,0-1 277,-1 0 0,1 6 0,0 4 0,-1 0-320,1 0 0,1 5 1,2-3-1,1 1 516,-1 4 1,-2 6 0,0 1 0,1 4-241,3 4 1,0 9 0,-1-2-1,3 0-628,0-2 1,5 7 0,-4 3 0,4 0-376,1 2 0,0-5 0,0 0 0,0-7-12,0-5 0,0-4 0,0-2 0,0-4-100,0-4 1,4 2-1,1-2 1,-2-3-542,-2-4 1,-1-1 0,2-5 0,1-2-505,1-1 0,1-1 0,-4-3-942,4-2 1,-2-3 0,5-6 2191,3 0 0,7-12 0,2-2 0</inkml:trace>
  <inkml:trace contextRef="#ctx0" brushRef="#br0">20875 17525 7687,'-24'0'0,"-1"2"0,3 4 0,7 5 1393,9 6 0,5 5 0,1-4 1,0-2-5,0-1 0,0 0 0,1 2 0,4 4-935,4 0 0,8-2 0,7-6 0,6-1-689,5-3 0,7-3 0,1-7 0,-2-5-555,2-8 1,0-6 0,-3-10 0,-2-3 130,-2-1 1,-3-1 0,-8-7 0,-3-1 658,-4-1 0,-3-6 0,-2 2 0</inkml:trace>
  <inkml:trace contextRef="#ctx0" brushRef="#br0">21582 17099 7671,'-18'-8'2119,"0"4"-545,6 2 1,12 2 0,9 0-851,3 0 0,1 0 0,1 0 1,0 0-646,4 0 0,1-1 0,5-4 0,-2-3 0,2-4 1,1-2-1,0 1 1,-1-2-2679,-2-2 0,-1 2 2599,1-3 0,9-9 0,-3-1 0</inkml:trace>
  <inkml:trace contextRef="#ctx0" brushRef="#br0">21995 16726 8117,'-14'0'3712,"8"0"-2915,6 0 0,6 0 0,9 0 1,3 0 192,4 0 1,3-2 0,4-1 0,0-1-460,2 1 0,5 1 0,-5 2 0,-3 0-268,-4 0 0,-1 2 0,-5 2 0,-3 5-64,-5 3 1,1 6-1,-7 1 1,-1 2 26,-1 2 0,-8 7 0,-5 4 0,-5 2-1,-6 1 1,-2 4-1,-1-5 1,1 1-27,1-2 1,-6-2 0,9-7-1,-1 0 179,3-4 0,8 1 1,2-5-228,3-1 0,2-3 1,8-2-1,7-3-40,5-4 1,12-4-1,2-1 1,6 0 66,3 0 0,5-1 1,1-4-1,1-4-1308,3-3 1,-1 0-1,-1 2 1,-5 3-1237,0 1 0,0-3 0,-5 4 2366,-2 3 0,2 0 0,-4 2 0</inkml:trace>
  <inkml:trace contextRef="#ctx0" brushRef="#br0">16209 17832 7785,'0'-21'549,"0"8"0,-1 7 666,-3 6 0,-2 1 0,-5 4-572,2 4 0,2 2 0,-2 3 1,5-1-128,2 0 0,2 1 1,0 1-1,0 2 192,0 6 1,0 2 0,0 3 0,0 1-351,0 3 0,0 3 0,0-1 1,0 3-49,0 5 0,0 2 0,0 0 0,-1 4-20,-4-1 1,2 10 0,-6-6 0,-1 0-175,-2-5 1,0-2-1,2-3 1,1-4 12,-1-2 0,-1-4 1,1-6-1,3-1-92,1-2 0,1-6 1,5 2-328,0-3 0,0-2 440,0 0 0,6-4 1,4-1-1,5-3 100,3-2 1,6-1-1,-1-1 1,7 2 79,6 2 1,7-1-1,4-4 1,3 0 17,5 0 1,13 0-1,2 0 1,4 0-349,1 0 0,-35 0 0,0 0 0,2 0 0,-1-1 0,0-1 0,-2 1 0,0-1 0,-1-1 0,32-1 0,3 4 0,-2 0 0,0 0 0,-2 0 0,-5 0 0,-3-2 0,-2-2 0,3 1 0,-4-6 0,0-1 0,1-2 0,-4-1 0,3-1 0,-5-1 0,-4-2 0,1 2 0,-5-4 0,-4 1 0,-4 0 0,0-6 0,-6 2 0,-1-3 0,-2-2 0,-3 1 0,-1-1 0,-3-1 0,-2-3 0,0-2 0,-3-5 0,2 1 0,-2 0 0,-5-9 0,-2 4 0,0-4 0,-2-4 0,3 0 0,-5-1 0,-2 3 0,-2-3 0,-2 5 0,-4 0 0,-4 2-139,-2 0 1,-3-1 0,-2 5 0,-5 0 28,-5 0 1,-10 2 0,-1 1 0,-6 3-162,-6 1 1,-9 2 0,-4 4 0,-3 2 138,-2 3 1,28 10-1,-2 2 1,-1 1 0,0 3-1,-1 0 1,-1 1-27,-3 1 0,0 1 0,-1 0 0,-1 2 0,0 0 0,0 2 0,1-1 0,-1 1 86,1 1 1,0 1 0,-1 1-1,0 3 1,6 2 0,1 2-1,-1-1 1,1 0-75,1 2 1,1 0 0,-4 0 0,2 1 0,3 0 0,2 1 0,-32 11-743,8-3 1,6 3 0,14-2 0,4 0-489,3 0 0,4 5 1,8-3-1,5 0 1376,7 0 0,0 3 0,5-5 0,1 2 0</inkml:trace>
  <inkml:trace contextRef="#ctx0" brushRef="#br0">16503 18152 7786,'0'-14'0,"-2"2"1071,-2 4 0,2 0 2796,-2 4-3046,2 2 0,4-4 0,1 8-328,1 2 0,5 4 0,-3 6 0,2 3-96,2 0 1,3 7-1,3-2 1,2 2-70,-1-2 1,2 6-1,0-4 1,0 0-195,1 1 0,-1-6 1,-3 0-1,2-1-630,-2 0 1,-2 0 0,-4-5 0,-3 0-885,-1 1 0,-1-1 1,-5 0-719,0 1 0,-2-7 2098,-2-2 0,-10 2 0,-6 0 0</inkml:trace>
  <inkml:trace contextRef="#ctx0" brushRef="#br0">16516 18498 7766,'-19'-13'0,"4"1"0,-3 3 0,3 5 2195,8-4 1,-3 5-790,5-6 1,7 6 0,7-3 0,4 2-1022,5 0 0,7-7 0,6 4 0,-1-2-555,-2 0 1,3 2 0,1-4-1,1 4-145,0 1 0,-7-3 0,-4 5 0,1-1-908,-3-1 0,0 3 1,-7-4-1,-1-1-305,-3 1 1,-3-2 0,-6-4 1254,0 0 1,-6 1-1,-5 1 1,-3 4 552,-4 1 0,0-3 0,5 5 0,-1-1 13,1-1 0,0 5 0,-1-4 1,1 5 1272,0 5 1,1 2 0,1 7 0,4-1-1050,1 0 0,2 5 1,2 1-1,-1 2-856,-1 3 1,-1-1-1,5 1 1,0-2-298,0 2 0,-4 1 0,-2 2 636,-1-1 0,-8 1 0,-6 0 0</inkml:trace>
  <inkml:trace contextRef="#ctx0" brushRef="#br0">16489 18538 7766,'-13'-15'0,"1"-1"0,3-2 209,5 2 1,2 1-1,5 0 1,5-1 1502,5-2 0,9 2 0,2 6 0,4 1-608,3-2 0,6 1 0,-1 0 0,1 2-1460,-2 2 1,4 0 0,-4 3 0,3-1-2391,-3 1 2746,4 2 0,-5 1 0,6 0 0</inkml:trace>
  <inkml:trace contextRef="#ctx0" brushRef="#br0">17529 18112 7749,'0'-8'3036,"0"2"0,0 23 1,0 5-2923,0 4 1,0 1-1,0-2 1,0 0-398,0 4 1,0 0-1,0-1 1,-1 0-342,-4-1 0,4 6 1,-4-10 623,4 1 0,-5 0 0,-2 2 0</inkml:trace>
  <inkml:trace contextRef="#ctx0" brushRef="#br0">17409 18418 7749,'0'-15'1805,"0"-1"0,0-2-1049,0 2 1,6 6-1,3 1 1,4-2-777,5 0 1,4 2 0,9 0 0,5-2 19,2 0 0,8-3 0,2 1 0</inkml:trace>
  <inkml:trace contextRef="#ctx0" brushRef="#br0">6558 18378 8866,'9'-18'0,"-1"1"0,-1 2 349,1 4 1,0 4-1,6 4-552,-1-1 0,-4-1 1446,0 5-652,-6 0 1,1 0 0,-7 2-164,-1 2 0,-7-1 0,3 6-143,-4 1 1,-2-4 0,1-1-1,0-4 6,-1-1 1,1 0 0,-2 0 0,-1 0-35,-2 0 0,0 0 0,4 0 0,-3-1-65,0-4 0,-1 4 0,4-2-202,1 6 0,1 9 1,2 7-1,3 2 83,1 2 1,1 2 0,7 4-1,2 0 54,5 2 0,3 3 1,3-5-1,1-4 20,2 0 0,5-6 1,0-1-1,2-5-54,1-4 0,1-3 0,0-6 0,-1 0-29,1 0 0,-2-6 0,-1-4 0,-3-5-144,-2-3 0,-1-6 1,-5 2-1,-1-3-245,-3-2 1,1 1-1,-5 1 1,-1 1 590,2 2 1,-5 5-57,4 0 0,-2 8 0,0 6-119,1 6 1,1 6 0,-4 8 0,2 6 89,2 2 1,3 1-1,-2 1 1,2-2-58,2-3 1,2 4-1,1-6 1,-1 1-578,-3-3 0,3 1 0,-3-1 0,1-2-876,-1-1 1,1-2-1,-5 1-2527,-2-1 3856,4 0 0,1-5 0,5-2 0</inkml:trace>
  <inkml:trace contextRef="#ctx0" brushRef="#br0">7505 18245 8233,'-13'-5'19,"-1"1"1,7 1-1,1 6 1,1 3 588,1 1 0,-2 1 0,3 4 0,-1-1 266,1 4 1,1 6 0,2 0-1,2 1-166,2 2 0,4 10 0,6-3 0,3 6-427,0 3 0,6 0 0,-6 0 0,0-2-764,-2-2 1,-2-4-1,-1-5 1,-2-2-195,-1-3 0,-6 2 0,1-6 51,-2-2 0,-4-3 0,-2-4 626,-5-4 0,-15-4 0,-4-1 0</inkml:trace>
  <inkml:trace contextRef="#ctx0" brushRef="#br0">7345 18738 8104,'-18'-15'0,"0"-3"0,2 4 0,7-4 1330,5 3 0,4 6 1,6 2-1,7 1-510,8 3 0,4-3 0,2 0-978,-1-1 1,1-2 0,1-3 0,2 2-528,1 1 1,3-3-1,-6-3 1,-3 3-1933,0 0 2617,1-5 0,0 2 0,1-5 0</inkml:trace>
  <inkml:trace contextRef="#ctx0" brushRef="#br0">7958 18085 8088,'-9'-30'2662,"-1"-2"-2043,-1 1 1,7 11 0,0 22 0,2 10-280,2 8 0,0 12 0,0 3 1,0 4-501,0 1 0,-1 4 0,-4 2 0,-4-2 125,-3-2 0,4 5 0,-1-7 1,0 2-68,1-1 1,2-2 0,6-2 0,0-5-393,0-4 0,2-1 1,2-12-1,5-5-481,3-2 0,1-4 0,1-5 1,-1-4 974,0-4 0,7-9 0,0-2 0</inkml:trace>
  <inkml:trace contextRef="#ctx0" brushRef="#br0">7971 18471 7666,'-7'0'0,"1"0"0</inkml:trace>
  <inkml:trace contextRef="#ctx0" brushRef="#br0">7891 18565 7597,'8'-14'245,"-2"1"431,-6 0 1,0-1 0,1 1-225,4 0 1,-4-1-1,4 1 1,-2 0 110,1-1 0,2 6 0,6-1 1,0 0-169,2 1 0,9-3 0,-1 3 0,3 1-155,2 2 1,-1 5 0,1 5 0,-2 5-236,-3 6 0,-1 5 0,-6 9 0,-2 2 102,-5 4 0,-1 8 0,-2-7 0,-4 0-451,-4 2 1,-6-7 0,-7 0-1,-3-4 215,-2-2 0,-1-5 1,-5-3-1,0-3 99,1-2 0,-5-6 1,0-2-1,1-4-170,2-1 1,1 0-1,2-1 1,3-2-726,4-2 1,5-5-940,4 1 1,4 3 1863,10 2 0,8-4 0,8 1 0</inkml:trace>
  <inkml:trace contextRef="#ctx0" brushRef="#br0">8945 18338 8065,'-14'-13'2717,"7"8"1,2 8-2114,4 9 0,5 10 0,2 1 0,0 2-349,0 1 1,4 3 0,-2 2 0,1 3-183,0 0 0,-5 0 0,3-5 0,1 3-467,-1-3 0,-4 2 0,2-1 0,-4-3-622,-1-2 1,5 1 0,-1-8-1,-1-2 1016,-1-1 0,-8-1 0,-2-1 0</inkml:trace>
  <inkml:trace contextRef="#ctx0" brushRef="#br0">8785 18698 10550,'-14'-18'0,"1"0"1666,0 2 0,7 3 0,6 4-1832,7 5 0,11 6 0,4 6 1,5 2 1,4 5 1,-2-3-1,7-3 1,1 0-426,2-2 1,2 3 588,3-5 0,4-1 0,5-4 0</inkml:trace>
  <inkml:trace contextRef="#ctx0" brushRef="#br0">10051 18312 9206,'-7'11'430,"1"10"0,6 13 0</inkml:trace>
  <inkml:trace contextRef="#ctx0" brushRef="#br0">10064 18431 7893,'-4'-31'1437,"-1"0"957,2 2-2657,2 6 1,-1 6 0,-3 8 611,-9 4 1,-7 10 0,-10 5-1,-6 6 250,-6 7 0,-7 8 0,-6 6 0,1 4-56,-1 4 0,-1-1 0,6-4 0,3 0-222,8 0 0,8-6 0,11-3 0,7-4-85,9-5 1,6-3 0,9-5 0,14-3-337,13-2 0,19-4 0,16-10 0,-34 1 0,2-2-569,2-2 1,2 0 0,4-3 0,0-1 0,-2-2 0,0-1 0,-1-1 0,0-1 476,-1 0 0,0 0 0,0 0 0,-1-1 0,-6-2 0,0 0 0</inkml:trace>
  <inkml:trace contextRef="#ctx0" brushRef="#br0">7652 18431 8041,'-6'-13'0,"-2"0"323,1-1 0,-4 6 1,7-1 146,1-2 0,2 4-99,1-2 0,1 6 115,3-1 1,-2 4 0,2 4 153,-2 5 0,-2 9 0,0 4 0,0 5-240,0 4 1,-6-2 0,-3 7 0,-3-1-482,-1-1 0,0 3 1,-1-5-1,1-3-612,0-1 1,1-7 0,1-3 0,2-5-387,-1-4 1,3-3-243,-2-6 0,1-7 1321,-1-7 0,-8-5 0,2-8 0</inkml:trace>
  <inkml:trace contextRef="#ctx0" brushRef="#br0">7318 18418 8002,'-13'-7'894,"6"1"1,7 12-1,10 3 1,5 2-32,2 3 1,7 4-1,-2-1 1,4 1-768,0 1 1,1-2 0,0 3 0,1 1 63,3 0 0,-3 0 1,5 4-1,-2 0-274,0 3 1,0-3 113,-5-3 0,1 1 0,0 3 0</inkml:trace>
  <inkml:trace contextRef="#ctx0" brushRef="#br0">6332 17885 8013,'-19'-12'0,"-2"2"0,0 2-182,3 3 0,-1-4 1,1 4-1,2 2-61,1 2 1,-3 1 0,-1 0 0,-2 0 569,-2 0 1,-1 6 0,0 1 0,2 3 302,-2 4 0,4-4 1,-1 11-1,2 1-194,2 5 0,3 14 0,2 5 0,1 9-239,2 7 1,8 8 0,1-32 0,3 1 0,3 1 0,3 1-158,2 2 0,3 0 0,4 7 0,2 1 0,1-7 0,1-1 0,4 2 0,2-1-283,0 0 0,3-2 1,3-2-1,3-2 1,2-1-1,1-3 1,0-2-1,1-3-36,2-2 0,1-2 0,0-4 0,1-2 1,1-4-1,0-2 0,0-2 0,0-3-82,1-2 0,1-3 0,3-1 0,0-2 0,0-2 0,0-2 361,2-2 0,-1-2 0,2-2 0,-1-3 0,0-2 0,1-1 0,-1 0 0,0 0 0</inkml:trace>
  <inkml:trace contextRef="#ctx0" brushRef="#br0">10118 17698 7957,'34'-10'0,"0"-2"0,1 3 492,5 8 1,14 23 0,0 17 0,3 9-41,-30-19 0,0 2 0,2 0 0,-3 1 0,-3 2 0,-1 0 0,-2 1 0,0 0-542,-3 0 0,-2 1 1,1 1-1,-4 0 1,2 34-1,-7 0-78,-4 3 0,-5-32 0,-3 1 0,-2-2 0,-3 1 0,-2 1 0,-4 1-910,-1 1 1,-4 0-1,-8 7 1,-1 0 1077,-1-3 0,-1 0 0,0 2 0,-1 0 0,0-2 0,-1 0 0,0 1 0</inkml:trace>
  <inkml:trace contextRef="#ctx0" brushRef="#br0">17516 18325 7693,'-6'-13'4957,"4"4"-4962,-2 0 0,2 4 1,2-4 954,0-1 0,0-2-385,0-1 0,0 4-148,0 0 0,-1 8 1,-3 1-1,-5 9-13,-3 7 0,-1 5 0,-1 5 0,1 1 29,0 0 1,4 2 0,1-1 0,2-3-206,3 1 1,2-3-1,1 0 1,1-6-262,4-2 1,2-2 0,7-1-1,0-3 52,4-4 0,1-4 0,5-1 0,-3-1-741,-2-4 0,2-7 0,-6-7 0,-4 0 125,1 0 0,-6-5 1,-1 3-1,-5 0 756,-5 4 1,-2 2-1,-7 1 1,0 3 757,-4 2 0,2 3 0,-7 6 0,1 0-103,1 0 1,1 10 0,3 4-1,1 0-436,4 1 1,0 3 0,8 1 0,1 0-603,2 1 0,8-3 0,6-3 0,7-1-1107,0 0 1,10-4-1,-2-1 1,5-2 1330,4-3 0,7-8 0,3-2 0</inkml:trace>
  <inkml:trace contextRef="#ctx0" brushRef="#br0">16063 19111 7920,'-5'-9'-73,"1"0"1,0 5-197,4-5 1,0 5 1726,0-5 215,0 6 786,0-3-1905,0 6 1,1 4-1,2 2 1,1 2-172,-1 2 0,-1 2 0,-2 3 0,0 1-107,0 2 0,0 4 0,0-4 0,-2-1 27,-2 3 1,2-1 0,-3 5-1,0-2-1,1 2 1,-5 1-1,4 1 1,2 1-114,2 0 1,-4-1-1,1 1 1,1-2-19,2-3 1,1 4 0,0-4 0,0 1-71,0 0 1,0 2 0,1-4 0,2 1-84,1 0 1,5-4 0,-3 2 0,0 1-15,0 0 0,3-3 1,-5 2-1,1 0-152,1-4 0,-3 3 1,4-1-1,-1-2 74,-3-1 0,3-2 1,0-1-1,0-1-104,0-2 1,4-1 0,-1 6 128,3-1 1,0-4 0,-2-2 0,-1 1 168,1-1 1,7-2 0,0 2-1,0-1-56,-3-3 1,4 4-1,1 1 1,2-1 45,3-2 0,1 2 0,2 0 0,1 2 49,3 0 1,0 0 0,8 3 0,4-2 37,2-1 0,4 0 0,6 4 0,3 1-85,4-1 1,3-1 0,3-3 0,2-5-67,1-2 0,0-2 0,-3 0 1,2 0 29,1 0 1,3 0-1,-6-2 1,-4-1 1,-3-1 0,5-5 1,-3 3-1,-3-1-226,1-4 0,-6 4 0,3-1 0,-4 1-31,0 0 1,-2 4 0,-4-2 0,-3 4 178,-4 1 1,-2-2-1,-4-1 1,-4-1 171,-2 1 1,-3 1-1,-1 1 1,-2-2 77,-6-2 1,-2 0-1,-1 2 1,-3-3 99,-2-2 1,3-1-1,-4-4 1,0-2-300,1-3 0,-6-2 1,3-8-1,-1-4-158,-1-3 1,5-4-1,-5-2 1,-1-2 69,-1-1 1,2-7 0,1 4-1,-2-2-143,-2 0 0,1 0 0,1-4 1,1 0 18,-1-1 0,-1 1 0,-2 0 0,0 1 95,0 3 0,4 5 0,0 7 0,-1 3 74,-1 1 0,-7 8 0,0 7 0,-3 3-36,-2 2 1,-2 0 0,-1-1 0,-1 2-412,1 4 0,0 2 0,-2 4 0,-2-1-726,0-1 1,-1-1 0,3 5 0,-1 0-996,-2 0 0,-1 2 2160,1 2 0,-3-2 0,-5 4 0</inkml:trace>
  <inkml:trace contextRef="#ctx0" brushRef="#br0">17183 19458 7736,'-2'-12'457,"-1"1"1322,-1 3 1,-1 3 10,5-4 1,0 5-635,0-5 1,0 7-1,0 2-627,0 8 0,0 10 0,0 2 0,0 3-229,0-1 0,0 0 0,0 5 0,0-1-289,0 1 1,0 0 0,0-1 0,0-1-629,0-2 1,0 0 0,0-5 0,0-2-1684,0-1 1,0-1-1,0-1 2300,0 0 0,0 0 0,0 1 0</inkml:trace>
  <inkml:trace contextRef="#ctx0" brushRef="#br0">17089 19684 9746,'-4'2'5494,"8"1"-5142,13 1 0,0 1 0,1-5 0,-3 0-92,-2 0 0,1 0 0,0 0 0,3 0-1113,0 0 1,3-5 0,-3-1 0,4-1 852,0-4 0,10-6 0,-3-4 0</inkml:trace>
  <inkml:trace contextRef="#ctx0" brushRef="#br0">16769 16619 7751,'0'-13'611,"0"4"1454,0 0-712,0 6 0,0-4 1896,0 2-2558,0 4 0,6-5 1,2 7-1,1 4-102,-1 3 0,-3 4 0,2 3 0,1 3-25,-1 4 0,-4 3 0,2 3 1,-4 4-37,-1 3 0,0 1 1,0 1-1,0 1-269,0-1 0,0 0 1,0 3-1,0 0-343,0 0 0,0-4 0,0-2 0,0 0-363,0 0 0,0-5 0,0 1 0,0-5-899,0-3 1,0-5 0,0 0-2577,0-2 3720,0-7 1,0-38 0,0-14 0</inkml:trace>
  <inkml:trace contextRef="#ctx0" brushRef="#br0">16836 15966 7873,'-13'0'430,"-1"0"214,1 0 0,0 1 1,-1 2-1,1 3-104,0 2 1,-1 1-1,2 4 1,2-1-79,1-3 1,2 2 0,-4-2 0,4 3-39,1 2 0,2-1 0,4 0 0,0 1-135,0-1 1,0 0 0,0 1 0,1-1-179,4 0 0,2 1 1,6-3-1,1 0-224,-1-2 0,0-6 0,1 1 0,-1-3-252,0-1 0,-1-1 1,-1-3-1,-3-5 38,3-3 0,-4-6 0,1 0 0,-2 1 224,-3-3 0,-2 5 0,-1-2 0,0 2 1031,0 2 1,0 4 106,0 0 1,1 7-489,4 2 0,-2 2 0,4 7 0,1 0-187,-1-2 0,2 3 0,3-4 0,-2 0-704,-1 0 1,0 3 0,4-5-899,1-1 1,-5-1 0,-1-2 0,3 0-1495,1 0 1,2 0 2735,4 0 0,3-18 0,6-4 0</inkml:trace>
  <inkml:trace contextRef="#ctx0" brushRef="#br0">17702 16619 7826,'0'-13'119,"0"-1"0,0 1 202,0 0 1,-4-1 0,0 1 615,1 0 1,1-1 0,2 1 1144,0 0 635,0-1-1547,0 7 0,0 23 0,0 14-743,0 4 0,0 9 0,0-5 0,0 2-162,0 3 1,0 5-1,0-4 1,0-1-129,0-1 0,0-3 0,0 1 1,0-1-582,0-3 1,0-4 0,0-5 0,0-2-176,0-3 1,0 2 0,0-6-963,0-2 0,2-7-1914,2-5 3495,-2-8 0,9-10 0,-3-6 0</inkml:trace>
  <inkml:trace contextRef="#ctx0" brushRef="#br0">17836 15673 7771,'-6'-8'45,"-3"4"423,-3 2 0,3 2 96,0 0 1,5 0-1,-4 3 1,3 5-127,2 5 1,1 9 0,2 1-1,0 2-140,0 1 1,0 1 0,2 0 0,1-1 49,1 1 0,6 4 0,-2 0 0,1-3-307,0-4 1,-1 0 0,6-7-1,-2 0-365,-4-2 1,3-7-1,-5 0-628,1-2 826,-4-2 1,3-5-1,-6-4 1,0-4 402,0-2 1,2 2-1,1 0 1,2-2 209,3 0 0,1 2 0,4 1 71,0 2 1,5 2-1,0 4 1,-2 0 16,-1 0 0,-2 1 1,1 4-490,-1 4 0,-6-2 1,-1 2-1,-1 1 59,-1 2 1,1 2 0,-7-1-698,-2 0 1,-4 1 0,-5-1 0,0 0-286,-1 1 0,1-3 0,-2 0 0,-3-2-106,-4 1 1,-3 2 0,-2 1 0,2-1 942,3-3 0,-9 9 0,3-4 0</inkml:trace>
  <inkml:trace contextRef="#ctx0" brushRef="#br0">19822 16526 7754,'0'-14'-1360,"-2"7"1574,-2 3 1,1 2 171,-6 2 0,5 0 0,-4 2 441,2 2 0,-2-1 0,3 6 0,2 1-342,2 2 1,-1 0-1,-1-2 1,-1-1 46,1 1 1,1 2-1,2 3 1,0 1-127,0 2 0,0 1 0,0-1 0,0 3 40,0 0 1,0 8 0,0-2 0,0 1 26,0 0 1,0 5 0,0 2 0,0 4-179,0 1 0,0 4 0,0 2 0,0-1-20,0-4 1,2 6-1,1-5 1,1 1-62,-1-2 1,-1 7-1,-1-8 1,2 1 109,2 1 0,0-2 1,-2 1-1,2 2-101,-2 1 0,-2 5 0,1-4 1,1-2-70,1-2 1,1 3-1,-5 2 1,1 0-64,4 0 0,-4-1 0,3-5 0,-2 0-166,-2 0 0,1 0 1,2 0-1,2-2 141,-2-2 1,-2 1-1,-1-5 1,0 2-43,0 3 0,0-4 1,0-1-1,0 0 22,0-1 1,0 1 0,0-2 0,0 2 15,0 2 0,-4 0 0,-1 4 1,1-3-241,-2 2 1,3 2 0,-4 1 0,1 0 57,3 0 0,1-2 0,2-1 0,0-3 129,0-1 1,0 2 0,0-4 0,0-1-8,0-2 0,0-1 0,0-1 0,0 1 64,0 0 0,-4-1 0,-1 1 0,2 0 70,2-1 0,-3 1 1,-1 1-1,2 2-171,2 1 1,-4 0 0,1-4 0,1-1-68,1 1 0,2-2 1,0-1-1,0-4 5,0 0 0,0-3 0,2-3-470,2-1 1,-2-4-196,2 0 395,-2-6-173,-2 3-800,0-6-791,0 0 2563,-6 0 1,3-2-21,-6-2 0,4 2 0,-2-4-98,1 1 0,-4 2 0,1-5-38,-3 2 1,-1-3 0,-1 5-1,1-1-273,0 0 1,-1 3-1,0-2 1,-3 2-12,-1 2 1,-1 0 0,3 0 0,-3 0 162,-2 0 0,0-4 1,-3-1-1,2 2-8,-1 2 0,-3 1 0,0 0 0,-1 0-25,0 0 0,-4 0 1,0 0-1,2 0-151,0 0 0,3 0 0,-1 0 1,0 0-78,1 0 0,1 0 1,1 0-1,3 0 43,2 0 0,0 0 1,2 0-1,1 1 3,4 4 0,-1-4 0,4 4-56,-3-4 1,5 1-845,2 2 135,4-2 1,-1 2-342,-2-8 1,2 1-162,-2-6 0,2 0 437,2-5 1,0 1-1,2 0 1,2 0 889,5-1 0,3-5 0,1-2 0</inkml:trace>
  <inkml:trace contextRef="#ctx0" brushRef="#br0">19182 19404 7694,'-18'0'0,"1"0"0,-1 2 0,4 1 0,0 3-281,-4 1 0,3-2 0,-3 2 1,3 0 933,2 1 0,0-1 1,1 4-1,2-3 27,1 3 1,4-1 0,-2 1-1,1-3 24,3 3 1,-3 1 0,2 2 0,1 3-125,1 0 0,-2 7 0,-2-2 1,0 2-229,0-2 1,0 6-1,3-2 1,-1 0-157,1 4 0,1-2 0,1-4 1,-2-4-86,-2 0 1,1 2 0,4-4 23,0-2 0,6-3-152,3-4 1,8 2 0,4-7-450,0-1 1,4-8-1,-1-3 1,4-4-660,3-2 1,6-3 0,0-4 0,3-3 1124,0-4 0,3-7 0,-9 1 0</inkml:trace>
  <inkml:trace contextRef="#ctx0" brushRef="#br0">19662 16099 7780,'0'-13'0,"0"4"0,0 0 1179,0-1 1,0 2-592,0-1 1,-2 6 0,-2-1-295,-5 3 0,2 1 0,-2 0 0,0 1 330,2 3 1,-8-1-1,3 6 1,-1 0-67,-4-1 1,-3 8 0,2-3-1,1 2-92,3 0 1,-3 4 0,3 3 0,2 2-112,0-2 0,6 3 1,2-2-1,2 0-104,2 0 0,6 0 0,4-4 1,7-1-81,5-3 0,3 1 0,3-7 0,3 2-162,5-3 0,1-2 0,0-6 0,-3 0-759,-1 0 0,-2 0 0,-5 0 1,1-1-728,0-4 1,-7 3 0,0-7-1,-3-2 1477,1-1 0,0-7 0,-5-2 0</inkml:trace>
  <inkml:trace contextRef="#ctx0" brushRef="#br0">19142 14073 8108,'0'-13'0,"0"0"0,0 0-6,0-1 1,2 2 0,1 2 0,1 1 364,-1-1 0,-2 2 0,-1-1 376,0-1 1,0 3 0,-1-1 3,-3 2 1,1-3 0,-6 5-323,-2 1 0,-1 2 0,-1 1 1,0 0 381,-1 0 0,1 1 0,0 3 0,-1 5-247,1 3 0,4 2 0,2 0 0,-1 3-179,1 0 0,4 7 0,-1-2 0,2 3-59,2 2 1,0 0 0,0-1 0,2 1-133,2 0 1,-1-2-1,6-1 1,1-4-177,2 0 1,1-3-1,1-5-262,-1-3 1,0 1 0,1-5 0,-1-2-335,0-2 0,2-7 0,2-2 0,0-6-103,0-4 0,2-2 1,0-7-1,0 2-722,1 3 1,2-3-1,-3 4 1,2 0-221,3 3 0,-1 3 1635,-1 2 0,10 0 0,-4-1 0</inkml:trace>
  <inkml:trace contextRef="#ctx0" brushRef="#br0">19529 13914 8828,'0'-14'2362,"1"7"-1373,4 2 0,2-1 0,6 1-164,1-3 0,-5 5 0,-1-1 0,3 2-669,1 2 1,1 0-1,2 0 1,1 0-444,2 0 0,1 0 0,-3 2 1,2 2-1916,-2 5 0,4 7 2202,-2 2 0,-1 0 0,-3-5 0</inkml:trace>
  <inkml:trace contextRef="#ctx0" brushRef="#br0">19649 14247 9189,'-30'-18'619,"3"0"0,16 6 0,15 8 0,6 2-43,4 2 0,5-1 1,3-3-1,5-5-387,4-3 0,1-2 0,6 1 0,-3 0-4383,2-1 4194,2 7 0,-5-5 0,-2 5 0</inkml:trace>
  <inkml:trace contextRef="#ctx0" brushRef="#br0">20302 13607 8160,'-2'-9'56,"-1"0"871,-1-1-125,-1 4 1,5 6-1,0 9 1,0 3-149,0 1 1,2 6 0,1 2 0,1 1-168,-1 0 1,3-1-1,0 3 1,0-3-119,0-2 0,0-1 0,-3-5-143,1 0 1,2-1-230,-1-3 0,-4-13 0,4-11 0,-4-5-75,-1-3 1,0-11 0,0-5 0,0 1 77,0-1 0,0-5 1,0 7-1,0 1 79,0 2 1,0 5 0,0 6 0,0 6 358,0 2 1,0 6-1,2 2-366,2 1 0,3 3 0,7 7-440,-1 5 0,0-2 1,1 2-1,-1 2-745,0 0 1,5 1 0,0-1 0,0-2 151,1 1 0,0 0 1,5-1 960,-2-4 0,0 2 0,5 0 0</inkml:trace>
  <inkml:trace contextRef="#ctx0" brushRef="#br0">20862 13327 8284,'0'-34'276,"0"3"0,0 9 1,1 4 110,4 3 0,-2 8 1,5 2 464,3 4 0,-4 1 1,1 3-1,-1 4 187,0 7 0,-2 8 0,2 0 0,1 3-729,-1 2 0,-4 5 0,2 2 0,-4 2-617,-1 0 0,4-1 1,1 5-1,-1-1-856,2-4 0,-3 1 0,5-8 0,-1-3 1163,0 0 0,2-6 0,5 1 0</inkml:trace>
  <inkml:trace contextRef="#ctx0" brushRef="#br0">20888 13607 8089,'-9'-34'834,"1"3"1,-1-2-1,10 17 1,4 4-198,4 6 1,2 0-1,3 0 1,-1 0-234,0 1 1,7-1-1,2 3 1,2-2-1020,-2 2 1,3 2 0,-3 1 0,2 0-3121,-2 0 3735,3 0 0,-4 0 0,6 0 0</inkml:trace>
  <inkml:trace contextRef="#ctx0" brushRef="#br0">21635 13074 8401,'0'-13'1089,"0"-1"-361,0 1 0,-2 7 1,-4 6-1,-5 9-256,-6 7 1,-6 1-1,0 5 1,-3 1 191,-5 3 0,2 0 1,-2 1-1,5-2-259,3-3 0,4 2 0,6-5 0,0 0-241,-1 1 1,7-3 0,4-5-163,6-3 0,15-3 0,10-6 0,6 0 6,7 0 1,5 0 0,8 0-1,-3 0 60,-2 0 1,-3 0-1,-7 2 1,-5 2 30,-8 5 0,-6 7 0,-11 3 0,-8 4-47,-8 5 0,-10 3 0,-15 6 0,-7-3-421,-4-1 0,-6 2 0,3-4 1,1-3 18,-1-4 0,3 0 0,6-6 0,4-4 350,5-3 0,-8 1 0,8-5 0</inkml:trace>
  <inkml:trace contextRef="#ctx0" brushRef="#br0">16476 17512 8106,'-4'-24'0,"-2"-1"0,0 1 79,0 5 0,1 4 0,5 2-173,0 0 0,0 4 0,0 0 344,0-2 1,-1 4 0,-4 0-1,-3 1 135,-4 3 1,-2-3-1,0 1 1,-3 2-176,0 2 0,-6 1 0,4 1 0,0 2 587,0 2 0,1 4 0,3-3 0,-1 1-352,-2 3 0,0-2 0,5 1 1,-1 0-186,1-2 0,0 5 0,-2-3 0,-1 3-33,-2 1 1,0 0-1,3 2 1,-1 1-91,-2 2 0,-1 6 0,3-3 1,-2 1-16,2 0 0,-4-1 0,1 2 0,0-2 229,0-2 1,1 4 0,5-4-1,-1 0-32,1 0 0,0 4 0,-1-6 0,1 0-82,0-3 0,1 4 0,0 3 0,0 1-183,-3 2 0,-1 8 1,1-3-1,-1 2-101,-2 1 1,-1 1 0,2-2 0,-2 3 34,-1 0 1,3 3-1,-2-3 1,1 2 120,0 1 0,-1 3 0,3-8 1,-2 1 228,2-1 1,-3 1 0,-1-3-1,1 1 150,0-2 1,1 2 0,5-1 0,-1-2-347,1 2 0,0 4 1,-1 0-1,1 1-117,0 2 1,-1 9 0,3-6 0,0 2 35,2-1 0,6 2 0,-3 0 0,2-1-205,-1 0 0,1-3 0,4-3 0,0-1 239,0-1 1,6 3-1,1-6 1,2-1 200,0-2 1,0-1-1,4-1 1,1 1-297,-1 0 0,0 4 0,1 0 0,-1-2 0,0 0 0,1-1 0,-1 1 0,0 4 0,1 1 0,3-3 0,3 5 0,-1-1 0,0-1 0,3 5 0,-2-5 0,0 0 0,4-3 0,3 1 0,2 0 0,4-3 0,1-1 0,0-3 0,3-1 0,-1-3 0,1-2 0,0 3 0,0-2 0,-3-1 0,-2 0 0,5 5 0,-2-2 0,0 3 0,1 2 0,-7-5 0,2 0 0,-3 2 0,-1 1 0,0 2 0,1-1 0,2 1 0,1 0 0,4-1 0,-2 0 0,1-4 0,3-4 0,1 1 0,4-1 0,-1-4 0,-1-3 0,8 1 0,-8-5 0,1 2 0,1 0 0,2-5 0,1 4 0,-3-2 0,0-3 0,-2 2 0,0 0 0,0-1 0,0 2 0,-5-4 0,2 2 0,2-2 0,0-2 0,6 0 0,-6 0 0,1 0 0,3 0 0,0-6 0,-3-2 0,0-1 0,0 1 0,4-1 0,1-5 0,-4 1 0,-4 0 0,5-1 0,-5 1 0,0 0 0,1-1 0,-1 1 0,0 0 0,-3-1 0,-1 1 0,-2 0 0,-6-1 0,-1 3 0,-2 2 0,-1-3 0,1 3 0,-3-3 0,1-1 0,-6-1 0,6 1 0,-3 0 0,1-1 0,0 1 0,-3 0 0,1 0 0,2-1 0,0-4 0,-5-1 0,2 0 0,3 0 0,-4-4 0,4 4 0,-5 0 0,-4 0 0,3-1 0,-3 4 0,3-2 0,1 2 0,-4 1 0,0 0 0,0-1 0,-2-2 0,5-1 0,-4 1 0,0-2 0,1-1 0,0-3 0,5 5 0,-1-2 0,0-2 0,1-1 0,-1 0 0,0 2 0,1-2 0,-1 4 0,0-3 0,1 1 0,-1 1 0,-4-2 0,0 3 0,0 1 0,-2 0 0,3 0 0,-5 2 0,-2-2 0,-2-2 0,4 4 0,-1-6 0,-1 1 0,-1 2 0,2-6 0,2 4 0,0-3 0,0-2 0,4 1 0,-1-1 0,1 0 0,-1 1 0,3-1 0,-3-1 0,1-2 0,-1-1 0,3 0 0,-5 4 0,2 1 0,0-1 0,-6 2 0,3 0 0,-1 1 0,-1 0 0,0-4 0,-4 6 0,0-3 0,0-2 0,0 1 0,0-1 0,0 0 0,0 1 0,0-1 0,0-1 0,0-2 0,0-1 0,2-4 0,1 2 0,1 0 0,-1 1 0,-1-1 0,-2 4 0,0-2 0,0 1 0,0-3 0,0 2 0,0 2 0,0 0 0,-5 0 0,-1-1 0,1 2 0,-1-2 0,-3 1 0,3 2 0,0 1 0,0-1 0,-3 2 0,5 1 0,-1 2 0,-1-2 0,3-1 0,-4 0 0,-1 1 0,1 2 0,4 1 0,-3-3 0,0 2 0,-3-1 0,2-1 0,0 0 0,-1 3 0,1 2 0,-1-4 0,-2 2 0,3-1 0,1-1 0,-5 7 0,2-3 0,-1 1-13,1 0 0,-3 1 1,3 3-1,-1 1-235,1 0 0,-3-1 0,3 1 148,-2 0 1,-3-1 0,1 1 95,0 0 1,-1 4-1,1 0 1,0 0-27,-1 2 1,1-5 0,0 3 0,-1-2 112,1 3 1,4-4 0,0 3 0,-1-3-131,-2-1 0,-1-1 1,-2 1-1,0 0-73,2-1 1,-8 1 0,8 0 0,-2 1 62,0 3 0,2-1 0,-2 4 0,-1-2 25,-2-2 1,0 4-1,5 0 1,-1 2 51,1-1 0,0-1 1,-1 3-1,1-1 10,0 1 0,-1-3 0,0 1 0,-3 1-60,-1-2 0,1 3 0,3-4 0,1-1-49,0 1 1,-1 0 0,1-4-1,0 4 3,-1 1 0,-3 0 1,-3 3-1,1-1-113,0 1 0,-5 1 0,2 2 0,-2 0-39,2 0 1,-3 0-1,3 0 1,-4 2 191,0 2 0,4-3 1,-1 4-1,0-4 122,-3-1 0,0 0 1,-1 0-1,0-1-34,1-4 1,-2-2 0,-2-5 0,-3 2 189,-1 1 0,3 2 0,-4-4 1,-2 4-412,-2 1 0,-7 1 1,-3 5-1,-2 0-425,-3 0 0,1 8 0,0 4 1,-2 4-119,-3 0 0,5 4 0,-2-3 0,6 0 195,3-3 1,3 0 0,8-2-1,4-2-374,2-1 1,9-6-2424,2 1 3314,9-2 0,15-2 0,9 0 0</inkml:trace>
  <inkml:trace contextRef="#ctx0" brushRef="#br0">15876 17965 7799,'-9'0'-297,"0"0"1,1 4 0,-6 2 344,1 2 0,0-1 1,1 4-1,1-4 1158,2-1 0,5 0 1800,-5-2-512,6-2-1480,-3 4 0,8-6-399,2 0 0,-1 0-516,6 0 0,-5-6-73,5-3 1,-1-3 0,2-1 0,-2-1-24,-3 1 1,4 0 0,-3-1 0,2 0 212,2-4 1,-3 3 0,2-3 0,0 3-162,-1 2 1,2 0 0,-4 1-161,1 3 1,2-1-101,5 5 1,-6 1-1,1 4 55,2 0 1,-4 4 0,0 2-1,1 0 13,-1 0 0,2 4 0,5-2-363,-1-1 1,0 5 0,1-5-777,-1 1 0,-4 2 0,0-5-619,1-2 1,2-2 1894,1-1 0,0 6 0,1 1 0</inkml:trace>
  <inkml:trace contextRef="#ctx0" brushRef="#br0">15983 17978 7799,'-19'5'297,"-4"-1"0,4 5 1,1-3 1811,4 1-125,0-4 1,7 5-900,2-4 1,4-1 60,1 6-887,6 0 0,-5 6 0,4 3 1,-4 2-76,-1 1 1,0 6-1,0-2 1,0 6-100,0 3 0,-4 0 1,-2 5-1,0-2-505,0 0 0,-4 4 0,2-7 1,-1 0-216,0-3 1,2-3-1,-3-2 1,2-4-436,2-4 1,-3-4-1,5 0-696,1-1 1085,-4-6 747,5-1 0,-4-7 1,5-2 880,-4-2 2502,4 1-1467,-11 4-1225,11 0 0,-5 6-370,6 3 1,1-2 0,4 1-223,3-2 0,4-2 0,2-4 0,-1 0-492,0 0 1,1-1 0,-1-4 0,0-4-792,1-3 0,3 1 0,1 0 1,0 2-523,1-1 1640,-4-2 0,10-7 0,-4-2 0</inkml:trace>
  <inkml:trace contextRef="#ctx0" brushRef="#br0">15130 18005 7713,'-18'0'0,"0"0"666,2 0 0,6 0 0,2 1 1764,2 4-1606,-4-4 1,8 4-1,-1-8 1,6-2-220,6 2 0,3-4 0,3 0 0,3-2-404,4 0 0,3 0 0,2-3 1,-1 2-298,1 1 0,-5 6 0,-1-3 0,-2 2-110,-2-1 0,-3 1 16,0 4 1,-7 1-1,-4 4 105,-6 4 0,-3 2 0,-4 3 0,1-1 103,-1 0 1,-2 1 0,-2-1-1,1 0 167,0 1 0,5-5 0,2-2-8,0-1 1,5 4 208,-3-1 0,8-3 0,5 0-115,3 0 0,1 0 1,0 4-1,1-1-47,-1 1 1,-4-2-1,0 1-173,1 1 1,-4 2 0,-1 1-41,-4 1 1,-5-1 0,-2 0 0,-2-1-162,-2-3 1,-8 3 0,-4-3-1,-3 3-411,-2 1 0,-4 0 0,-2-1 0,-1-2-152,-3-1 0,5-1 0,1 2 0,4-3-2683,5-1 3396,-3 5 0,10-4 0,-5 6 0</inkml:trace>
  <inkml:trace contextRef="#ctx0" brushRef="#br0">15583 19298 7880,'-9'-5'-187,"0"1"0,5-1 1,-5 5 635,-2 0 0,4 0 0,0 2 0,-1 1 228,1 1 1,4 7 626,-2-2 1,4-2-825,1 2 0,1-6 1,4 1-1,4-4-66,3-4 0,2-2 0,3-4 1,1 1-209,-2-2 1,3-5-1,-1-2 1,-2 0-428,-1-1 1,-2 4-1,1-4 1,-1 1-4,0 1 1,-4-1 0,-1 4-943,-3 1 1078,6 0 0,-8 5 240,6 4 0,-5 2 0,5 2 401,1 0 0,1 6 0,-1 3 1,-2 3-350,-3 1 1,4 5 0,-3 0 0,0-2-280,0-1 1,3 3-1,-5 0 1,-1-2-254,-1-1 1,-2-2 0,1 2-1,2 1-1985,2 2 0,1 0 2313,-2-5 0,4 0 0,5 1 0</inkml:trace>
  <inkml:trace contextRef="#ctx0" brushRef="#br0">15823 19271 10325,'-36'-12'589,"1"3"0,5 3 0,14 8 0,4 2-1023,3 5 1,5 2-1,-4-1 1,2-1 592,3 1 1,2 2 0,1 1-1,0 2 910,0 3 1,4 1 0,2 5 0,0-2-600,0 2 1,3 1-1,-3 2 1,0-1-479,0 1 1,3 0 0,-5-1 0,1-1-599,1-2 1,-4 0 0,6-5 0,-1-2 138,1-1 0,-5-1 1,3-3-1,-2 0 467,0-2 0,7-6 0,-4 3 0</inkml:trace>
  <inkml:trace contextRef="#ctx0" brushRef="#br0">15690 19778 8061,'-14'-6'2689,"8"4"1,5-1-1706,4 6 1,7-1 0,-2 4-669,-1-1 0,8-2 1,-5 5-1,1-1-187,0 1 0,1-5 1,2 2-1,0 0-539,4-1 0,-3 1 0,3-5 0,-3 0-646,-2 0 1,-1-6 0,0-3 0,-1-3-2328,4-1 3383,2-12 0,2 2 0,2-9 0</inkml:trace>
  <inkml:trace contextRef="#ctx0" brushRef="#br0">15543 19458 7981,'-2'-12'1332,"-2"3"-153,-5 4 1,2 5 0,-2 6-370,-2 8 1,0 5 0,-3 8 0,1 1-332,0 3 0,1 1 1,1 4-1,4-3-1355,1-1 1,2-2 0,5 5 0,4 1 875,3-2 0,4-2 0,2-5 0</inkml:trace>
  <inkml:trace contextRef="#ctx0" brushRef="#br0">6652 17645 8448,'-12'-21'0,"3"4"217,-3 2 0,9 3 1,-6 3-83,-1 5 0,-2 2 0,-3 2 0,-1 2 143,-2 2 1,-5-2 0,-1 4-1,-4-2 30,-3 0 0,-1 5 0,4-3 0,-1 0 275,-2 0 0,-2 0 1,3-3-1,-1 1-270,2-1 0,1 3 1,1-1-1,0-1-185,1 2 0,-4-3 0,0 6 1,2 1-56,-1 2 0,-4 3 0,3 1 0,2 3-69,-1 2 1,-5 1 0,1 7 0,0-1-50,1-2 0,1 8 1,4-7-1,0 1 38,1 0 0,0-1 0,3 0 0,2-2 58,2-3 1,1 2 0,3-5 0,0 0 122,2 0 1,-3-1 0,8-4 0,-1-1-31,1 0 0,5 1 0,-3-1 0,1 0 11,1 1 0,-2 3 1,3 3-1,-2 0-203,3 4 1,0 1 0,2 2 0,0-1-138,0 1 1,0 4 0,0 0 0,0-1 134,0-2 1,2-1 0,2-1 0,5 0 240,3-4 1,1 3-1,0-4 1,1-1-59,-1-2 0,0 1 1,1 1-1,-1 0 146,0 4 0,1-3 1,0 0-1,3-2-196,1-3 1,4 3 0,-3 1 0,0-1-101,1 0 1,3 3 0,1-2 0,4-1 30,3 0 0,6 3 0,-1-2 0,1-1 67,-2 0 1,4 3 0,-5-4-1,1-2 11,1-1 1,-2-2 0,2 1 0,-5-1 87,-3 0 1,3 1 0,2-1-1,-1 0 2,1 1 1,-1-2-1,-1-2 1,5-1-165,2 1 1,2 1-1,2-1 1,1-1-45,1 1 0,5 1 1,-3-1-1,2-3 47,2-1 1,0 3-1,1-3 1,-4 0 44,-1 0 0,3-2 0,-3-2 0,0 1 302,0 1 0,4 1 1,-3-5-1,2 0-180,0 0 0,1 0 0,7 0 0,0-2-273,0-2 1,-2 1 0,1-5 0,3 1 78,3 0 0,2 4 0,-8-2 0,2 4-202,-2 1 0,-1 1 0,-2 4 0,2 3 108,3 4 0,-8-3 0,5 0 0,-2 0 336,-1-2 0,6 4 0,-6-7 0,3-1 23,-3-1 0,4-2 0,-6 0 1,2 0-110,4 0 0,-2 0 0,6 0 0,0 0-192,-3 0 1,14-6-1,-7-2 1,4-1-61,0 1 0,-29 4 0,1 0 1,32-6-1,-34 5 0,0 1 26,1-1 0,0 0 0,0-1 0,0 0 0,-1 0 0,1 0 0,35-5 97,-2 3 0,-1 0 0,-4-2 0,-3 2-40,-7 2 1,9-4-1,-10 1 1,0-3 318,2-1 0,1 0 1,-1-2-1,0-3-283,2-4 1,6 1-1,-7 0 1,0 1-123,0-1 0,6 0 1,-4-2-1,-3 2 32,0 2 0,-4-4 1,-3 4-1,-5 0-21,-5 0 0,5-4 0,-10 4 0,-5 0 159,-6 0 1,-1-4 0,-7 4 0,0-2 211,-2-2 0,-7-2 0,0-2 0,-2 0-235,-3 1 0,-2-1 0,-1-1 0,0-2-177,0-1 0,0 2 0,0 3 0,0 3 96,0-1 0,-4-4 1,-2 6-1,-2-4-222,-2 0 0,-3-1 1,-4 0-1,-2 1 192,-2-1 0,1 2 0,-4 1 0,0 2 25,-4-2 0,0-1 0,-8-1 0,1 0-87,1 4 0,-5-2 0,4 5 0,-4 0 124,-1 0 1,2-3 0,2 2 0,5 1 410,3 0 0,3 1 1,3 3-1,2-1-75,1-2 0,0-1 0,-6 1 0,0-3-497,-4 1 1,-6-4-1,-1 5 1,-2-1-36,-2 1 0,-5 1 0,1 7 0,-1 0-102,0 2 0,-3 5 0,-7-3 1,-1 1 69,-2 3 0,-4 1 0,3 2 1,0 0 107,-1 0 1,9-4 0,6-1 0,5 1 208,5-2 1,-4 3-1,4-6 1,-3 0 106,3 2 0,-2-5 0,3 5 1,-2-2 14,-1 0 1,-4 4-1,5-2 1,-2-1-135,-2 1 0,0 4 1,-2-3-1,-1 2-242,-1-1 0,-5 1 0,2 2 0,-2-1-101,-2-1 1,-3 0 0,5 4 0,-3 0 110,-1 0 1,1 0 0,1 0 0,4 0 124,1 0 0,-3 0 1,3 0-1,0 0 65,0 0 0,-2 0 0,2 0 1,0 0 309,0 0 0,-8 0 1,4 0-1,-2 0-304,-4 0 1,3 1 0,-7 3-1,3 5-316,-1 3 1,-4 2 0,2-1-1,1 0 101,0 1 1,1-1 0,5 0 0,1 0 74,3 1 1,-1-2 0,2-2-1,0-1 138,-3 1 0,1 2 1,5 1-1,-2 1 143,0-1 1,-8-1 0,3-2-1,-1-1-2,-4 2 1,1-1 0,3 0 0,-1-2-111,1-2 0,-2 3 0,-1-4 0,-2 3-99,2 2 0,-3-2 0,1 0 0,2 1-42,1-1 1,2 4 0,-1-5 0,1 2-158,0 0 1,-1-6-1,1 3 1,1-2 186,3 1 0,-3 0 0,2-2 0,-5 2-53,-3-2 1,1-2 0,3-1 0,1 0-44,0 0 0,-1 0 0,1 0 1,0 0-542,-1 0 1,3 5-1,2 1 1,4 0-585,4 0 1,-2 4-1,1 0 1,5 5-2093,3 3 3361,-3 11 0,3-6 0,-6 9 0</inkml:trace>
  <inkml:trace contextRef="#ctx0" brushRef="#br0">19395 13354 8325,'0'-14'-617,"-4"6"33,-1-1 269,1 6 719,4-3 1,0 4-236,0-2 0,0 1 399,0-6 0,-6 6 1,-3 0-1,-3 5-118,-1 2 0,0 5 0,-2-3 0,-1 1-296,-2 4 0,-1 0 0,2 3 0,-2-1-94,-2 0 1,4 1 0,-6-1 0,1 0 84,1 1 0,-7-1 0,5 0 0,-1 1 80,-1-1 0,-5 0 0,-1 1 0,1-1 140,2 0 1,1 1 0,1-1 0,-1 0-140,1 1 1,-1-1 0,0 2 0,1 1 17,-1 2 0,0 1 0,1-1 1,-1 4-247,0 3 0,5 2 0,1 0 1,1-1-110,-1 1 1,5 4 0,-2 0-1,3-1 131,2-2 1,1-1 0,1-2-1,3-2 163,-3 0 1,4-6 0,-1 4 0,2-2-12,3-2 1,-2 2 0,0 0 0,2 0-23,2 1 1,1 2 0,0-3 0,0 2-89,0 3 0,0-4 0,0 2 0,0 2-126,0 1 1,6-2 0,4-1 0,5 0 129,3-1-1,4 2 1,-3-3 0,3-1 117,6 0 0,-1 3 0,4-4 0,-1-2 24,1-1 1,-2-1 0,6-1 0,-1-1 26,0-3 0,1 2 0,7-3 0,-1-1-41,-1-2 0,8 1 1,-7-2-1,3-1-119,2-1 1,8-2-1,-4 0 1,0 0-31,2 0 0,0 0 1,3-2-1,1-1 19,2-1 1,4-7-1,-3 4 1,-1-2 32,-3 0 0,4 0 1,-7-4-1,0 0 60,0-1 1,2 1 0,-5-2 0,2-1-62,-2-2 1,1 0-1,-4 3 1,0-1-144,0-2 0,3-4 0,-4 3 1,3-2 87,2-2 0,2 2 1,3-3-1,1-3 30,2-2 1,7-2 0,0 4 0,5 0-129,-1 1 0,-33 11 0,0 0 0,32-13 0,-3 4-89,0 4 1,-1-4-1,-1 2 1,-3-3 160,-6-2 1,6 0 0,-10 1 0,-1-1 70,-2 0 0,7-4 0,-4-1 0,-1-1-71,-2 0 0,7-2 1,-4 1-1,0-3-76,2-5 0,-1-1 0,-3 3 0,-5 0-111,-6 0 0,-4 2 0,-6 1 0,-2 1-52,-3-1 0,-7 3 1,-8 0-1,-1 0-262,-3 0 0,-3 5 1,-4-4-1,-5 3 339,-3 4 0,-3-4 1,-1 8-1,-3-2 155,-2 2 0,3 3 0,-6 5 0,-2 1-67,-4 0 1,-7-4 0,0 3-1,-6 2-1,-6 0 0,-7 4 0,-5 1 0,-4 0 9,-8-1 1,35 7 0,-1-1 0,-2 0-1,0 0 1,-2 1 0,0 0 5,-1 1 0,-1 0 1,-5 1-1,1 0 0,1 1 1,1 0-1,-1 2 1,-1 1-48,2 1 1,0 0 0,-5 1 0,0 1 0,4 0 0,0 0-1,0 1 1,1 1 117,0 1 1,1-1-1,-3-1 1,0 0-1,3 2 1,0 0-1,1 0 1,0 0 0,1 0 1,0-1 0,-2 2 0,0 0 0,7-2 0,0-1 0,0 1 0,1-1-397,-35 11 0,7 3 1,2-1-1,3 4-345,2 0 0,-3 1 1,6 1-1,4 2-761,6 1 1,10 4 1475,5-4 0,2 3 0,6-1 0,11 3 0,8-1 0</inkml:trace>
  <inkml:trace contextRef="#ctx0" brushRef="#br0">18529 14447 7847,'0'-8'695,"-2"2"1,-2 6 0,-5 0-408,-3 0 0,-6 6 1,-2 3-1,-4 4-54,-4 5 1,-2-1 0,1 5 0,-4 0-96,-2-1 0,-10 4 1,7-3-1,-2 2-153,-3-2 1,0 2 0,3-5 0,0 0 160,0 0 0,-2-1 0,-2-3 0,-4 1 7,1 2 0,-5 1 0,5-2 0,-2 2-50,0 2 0,-3-1 0,-6 5 1,1 1-135,-4 2 1,-4 6-1,6-2 1,-1 1-58,1 0 0,-5 2 0,2-2 0,-2-1 81,2 1 1,28-15 0,0 1 0,-30 15 0,2 0 179,1-3 1,-1 2-1,3-2 1,0-2-46,0-1 1,-4-1 0,4 0-1,0-1 66,0 1 0,-8 4 0,3 0 0,2-1-199,1-2 0,-5 3 0,2 2 0,2-1 32,1 1 1,28-15-1,-1 1 1,-29 16-1,-1 2 6,-1-1 1,1 1 0,0-4 0,4-1 9,1 1 1,-4-2 0,4-4 0,0-1 43,0 1 1,-4-1 0,4 1-1,-2-2-14,-2-2 1,-2 2 0,-2-3-1,0 3-18,1 2 0,-3-4 0,0 3 0,33-13 0,1 2-19,-35 13 1,35-13-1,1-1 1,-1 1-1,0 0 1,-1 1 0,1 1 2,0 0 1,0 0 0,-33 14-1,1 3 1,2-2-29,3-2 1,3 3-1,5-4 1,3-2 83,2-3 0,-3-4 0,5 3 0,-2-6 73,0-2 0,6 1 0,-3 1 0,3-2-127,3 1 0,-7 0 1,7-3-1,0 1 46,3-1 1,-5 0 0,5 2 0,0 2-56,-1 0 1,0 3 0,1-4 0,2 3-116,-2 2 1,4-3 0,2 2 0,3 0 29,1-4 1,-4 3-1,0 0 1,3 1 69,4-1 0,-1-1 0,4-5 0,-1 0 119,0 1 1,1-3-1,-2 1 1,0-1-111,0-1 1,-3 9-1,0-5 1,-1 0 2,0 1 0,1-1 0,-1 0 0,0 3-75,1 0 1,-1 3-1,1-4 1,0 2-68,4-2 1,-3 2 0,4-2 0,-1-1-5,0 1 0,5-4 1,0-3-1,2 1-54,2 2 1,-1-3 0,1-2-84,0-1 0,-1 3 1,1-3-98,0 2 0,-1-6 0,1 3-627,0-4 1,4 1-835,0 2 1234,0 4 1,3-1 0,6-2-702,7-4 0,11-5 1278,4-1 0,4-11 0,0 1 0</inkml:trace>
  <inkml:trace contextRef="#ctx0" brushRef="#br0">11624 17565 9879,'-22'-13'0,"1"1"836,2 3 1,5 3 0,7 8 0,0 4-986,-1 7 1,-1 6-1,-4 9 1,0 2 312,-1 1 0,-1 6 1,-1-3-1,-2 2 341,2-1 1,1-5 0,2 1-1,1-4 164,3-5 0,-1 1 0,5-5-624,2-1 0,8-4 0,4-3 1,3-2-354,1-2 0,6-2 1,5-5-1,4-4 90,3-4 0,11-3 0,-2-2 0,3-3-1058,2-1 0,9-10 0,8 0 0,5-3 651,-32 15 1,1 0-1,3-3 1,0 1 405,3 0 1,1 0 0,5-4 0,0 0 0,-1-2 0,1 0-1</inkml:trace>
  <inkml:trace contextRef="#ctx0" brushRef="#br0">16383 14633 10135,'-14'-7'6130,"9"1"-5797,5 6 0,5 0 0,9 0 1,1 0-456,2 0 1,0 0 0,5-2 0,0-2-665,-1-5 1,3-3 0,-5-1 0,1 0-1309,4-1 1,1 1 2093,2 0 0,6-7 0,1 0 0</inkml:trace>
  <inkml:trace contextRef="#ctx0" brushRef="#br0">17009 14060 9361,'0'-13'0,"0"0"0,0-1 975,0 1 1,2 1 0,1 2 0,1 1-443,-1-2 1,3 0 0,0-3 0,1 2-99,4 3 0,-4-2 0,2 3 0,1 1-154,2 2 0,6-1 0,0 2 0,-2 1-236,-1 2 1,-2 1 0,1 1 0,-1 3-108,0 5 1,-5 3-1,-4 2 1,-2 0 16,-2 4 1,0-2-1,-2 5 1,-1-2-76,-1-2 0,-7 2 0,2-1 0,-2-2 218,-3-1 1,5-2 0,2 0 0,0-1 19,-1-3 0,5 3 1,-1-3-17,2 3 1,8-5 0,5-2 0,3-4 105,4-1 1,10 0 0,0 0 0,4 0 39,0 0 1,4 2 0,-5 1 0,-2 2-27,0 3 0,-4-1 1,-3 4-1,-6-2-125,-5 1 0,-6 6 0,-5 2 0,0-2 17,0-1 0,-7 3 0,-6 1 0,-8 0-305,-4 1 0,-2-3 0,-1-3 0,-3-1-164,-5 0 0,-1-1 0,0-1 0,2-4-92,-2-1 0,4 0 0,2-3 1,4 1-12,5-1 458,3 5 0,0-1 0,-2 6 0</inkml:trace>
  <inkml:trace contextRef="#ctx0" brushRef="#br0">9678 17992 7809,'-14'-14'-200,"1"1"1,7 6 0,6 1-128,8 0 1,8-2 0,3-5 0,0 1 454,1 3 1,-3-3 0,-3 4-1,-2-4 455,-4-2 0,3 6 68,-7-1 1,-1 6 317,-7-2 0,1 4-487,-6 1 0,0 0 0,-4 0-272,-1 0 0,1 0 0,0 1 0,-1 2-60,1 2 1,-6 6 0,-3 1 0,-4 5 18,0-1 1,-7 9-1,-2 2 1,-4 2-66,-1 4 1,-4-5 0,-1 5 0,2-2 244,2 0 0,7-5 0,3-5 1,4-2-20,5-2 0,-2-2 1,8-1-1,2 3-252,4 0 1,7 7 0,-1 0 0,2 4 11,2 3 1,0 12 0,2 3 0,1 9-191,1 7 0,5 6 0,-2 2 0,4-1 58,4 5 1,-5-35-1,2-1 1,0 2 0,1 0-1,2 0 1,3-1 128,0-1 1,3-1-1,6 0 1,1-3 0,1-2-1,2-2 1,1-1-1,2-1 31,1-2 0,1-2 0,5-1 1,1-1-1,0-4 0,1-2 1,1-2-1,2-2 13,0-1 1,1-3-1,2 0 1,0-2 0,1-1-1,-1-1 1,2-2 0,-1-1-21,2-2 1,0-1 0,-3-4 0,-1-2 0,0-2-1,-1-3 1,-2-1 0,-2-2-104,-2-1 0,-1-1 0,1-6 0,-2-1 0,-4-2 0,-3-3 0,-2-1 0,-1-1-130,-2-4 1,-2-1 0,-2-3 0,-3-1 0,-3-3-1,-3-1 1,-3-2 0,-1-1 3,-3-3 0,-3-2 0,-3-5 0,-3-1 0,-4-1 0,-3 0 0,-2 0 0,-3 1-62,-2-1 0,-2 1 0,-6-5 0,-2 1 1,-3 6-1,-2 3 0,-1-1 0,-2 2 243,-1 1 0,-1 3 0,-2 4 1,-1 4-1,0 5 0,-1 2 1,-2 3-1,-2 2 5,-2 3 1,-1 3 0,-4 4 0,-2 4 0,1 6 0,-1 3-1,-2 2 1,0 4-362,1 2 0,-1 4 0,-6 7 0,0 4 0,0 5 0,-1 3 0,1 4 0,-1 2-214,-1 3 1,2 3 0,5 2-1,2 3 1,4 2 0,1 1-1,4 1 1,3 1 506,3 2 0,1 1 0,0 1 0,2 1 0,6-4 0,2 1 0,-1 2 0</inkml:trace>
  <inkml:trace contextRef="#ctx0" brushRef="#br0">17249 17845 8022,'-1'-31'0,"-2"0"0,-3 1 532,-2 2 1,5 12 0,-2 4-760,-1 5 1,3 2-1,-6 5-375,-2 0 1,4 0 0,-2 0 0,-1 0 819,-2 0 1,-1 0 0,-2 0 0,-2 0-189,0 0 0,-7 2 0,0 2 0,-5 5 589,-7 3 1,-7 1 0,-3 2 0,-1 1 29,-3 2 0,-2 1 0,-3-2 0,0 2-463,2 2 0,-8-4 0,8 4 1,-2 0-117,0-1 1,-1 3 0,-2 3 0,0 1 49,-2 0 1,0-1-1,10 2 1,3 1 104,1-3 1,7 8 0,8-7 0,3 3-72,1 2 0,8 1 0,6 5 0,7 1-93,4 2 1,10 7 0,9-3-1,16 1 1,14 0 1,-12-21 0,3-1-1,2-2 1,1-1 0,5-1-1,2-1-107,2-2 0,2-2 1,11-3-1,3-2 0,2 0 1,2-2-1,2-1 0,1-1-28,-21-2 1,0-1 0,1-1 0,-1 1 0,1-1 0,0-1 0,3-1 0,0-1 0,0-1 0,-2 0 0,-1 0 0,1-1 125,-1-1 0,0 0 0,1-1 0,5-3 0,2-1 0,-2-1 0,-4 1 0,-2 0 0,1-1 1,-1-1-1,0 1 0,1-2 100,-2 0 0,0 0 0,1-1 1,0-1-1,1 0 0,-1-1 0,-2 0 1,-1 0-1,0-1 0,19-6 0,-1-2 20,-2 2 0,-3-1 1,-6 1-1,-3 1 0,-7 1 1,-2 1-1,-4 0 0,-2 0-306,-3-1 0,-2-2 0,-1-1 0,-3-1 1,9-22-1,-11-2 9,-12-2 1,-16-11 0,-19-4 0,2 32 0,-4 0-215,-7-3 1,-5 2 0,-11-2 0,-4 2-1,-5 1 1,-2 1 0,-5 1 0,-2 3-16,-3 2 0,-3 3 0,17 7 0,-2 2 0,-1 1 0,-3 3 0,-1 2 0,-1 1 0,0 1 1,0 0-1,0 2 105,-2 0 1,0 2-1,0 0 1,0 3 0,-1 0-1,0 2 1,3 0-1,-1 2 1,2 0 0,0 2-1,1 1 1,0 1-445,0 1 1,0 2 0,-1 1 691,-4 4 0,0 1 0,1 1 0,6-1 0,2 0 0,-1 2 0,-3 3 0</inkml:trace>
  <inkml:trace contextRef="#ctx0" brushRef="#br0">11851 16792 8457,'-17'-6'9,"2"-1"0,4-2 326,-1 0 0,6 5 420,1-5-748,4 6 1,2-3 0,4 7 0,4 2 158,3 2 0,5 1 0,4-3 0,3 1 397,4-1 1,7-1 0,1-1 0,2 2-166,2 1 1,0 2-1,0-3 1,0 3-164,0 2 0,-4-4 0,0 5 0,1 0-68,1-2 1,6 4-1,2-7 1,2 1-1,2 0 1,1-2 0,0 5 0,1-1-108,3 1 0,1-4 0,-2 3 0,-1 1 83,0-1 0,5 1 0,0 2 1,0-3 29,1-1 0,-4 3 0,2-4 0,-3-2 44,-5-2 0,2-1 0,-2 0 0,2 0-44,-3 0 0,9 0 0,-5-1 0,1-2-132,2-2 0,-5-4 0,8 3 0,-2 1-27,2-1 0,-3 0 1,2 3-1,-2-2-9,-1 2 1,3-3-1,3 0 1,-1-1-63,0-3 1,3-1-1,-2-1 1,-1 1 167,0-4 1,-1 3 0,-5 3-1,-1-1-113,-3-2 1,1 3 0,-5 0 0,-2 0-27,-2 2 1,-1-4 0,0 6 0,-1-1 19,-4 0 1,2 0 0,-6 3 0,-1-2-200,-2 2 1,-1-3 0,-2 2-1,-3 0 292,-4-2 0,1 3 1,-1-6 188,-2-2 1,-1 0 0,-3-3 0,-2 1-86,-1 0 1,-5-7 0,5-2 0,0-3-225,-1-2 0,2-4 0,-4 0 0,0 2-283,0 0 1,3-2 0,-5 0 0,-1 3 115,-1 4 1,-2-1 0,0 3 0,0-2 163,0 2 1,0-2 0,0 7 0,-2-1 69,-2-1 1,2 4 0,-4-4 0,0 1-44,-3 0 0,-1 0 1,0 5-1,-1-2-71,-3-3 0,0 4 0,-5-4 0,1 3-94,0 2 0,-4-1 0,3 1 0,-2 0 4,-3-1 0,-5 2 0,-4 2 0,1 1 97,-1-1 0,-2-1 1,1 1-1,-2 3 52,-1 1 0,-5 1 0,8 4 0,0-2 24,3-2 0,-1 1 1,-1 4-1,-1 0 89,-3 0 1,3 0-1,0-1 1,0-2 63,0-2 0,0 1 1,-5 4-1,2 0-129,0 0 0,-7 0 0,5 0 0,-1 0-18,-3 0 0,-4 0 1,2 0-1,2 0-101,2 0 0,-4 0 0,1 0 1,1 0 18,2 0 0,2 1 0,1 2 0,-1 2 50,-2-2 1,-7 2 0,4 0 0,1-1 67,1 2 0,-2-4 0,-2 4 1,0-2 32,0 1 0,2-1 1,2-4-1,-1 0-40,-1 0 1,-1 0 0,4 0 0,0 0-58,1 0 1,-8 0-1,10 0 1,-1 1-105,2 4 1,2-4 0,-5 4 0,0-2 57,0 1 1,4-2 0,2 4-1,0-2 74,0 1 1,4-1 0,-2-3 0,1 2 55,-1 2 0,1-1 0,3-2 0,-1 1-2,-3 1 1,0 2 0,2-3 0,-1 3-91,2 1 0,-3-2 0,3 2 0,1 1-158,-2-1 1,0-2-1,4 2 1,-1 0 110,0 1 1,2-4-1,2 4 1,2-1 28,2 0 0,-4-4 0,4 3 0,-2-1 181,-2-1 0,-1 5 0,0-3 1,4 0-35,0 0 1,-3 4 0,2-1-1,-1 1-72,-1-1 0,1 3 0,-3-3 0,1 3-18,2 1 1,1 1-1,-2 0 1,2 3-114,2 0 1,1 3-1,5-4 1,-1 2-31,1-2 1,4 3 0,2-1 0,1 0 162,3 1 0,1-3 0,2 5 0,0-2 58,0-2 0,2 2 1,2 0-1,5 0-25,3 1 0,3 3 0,1 0 0,3 2 146,2 1 0,1-3 0,6-1 1,2 0-185,1-1 1,8 7-1,-1-4 1,8-2 85,6-2 1,4 3-1,12-7 1,3-3-32,-33-7 0,0-1 0,1-3 0,0-1 0,1 1 0,0 0 1,0-1-1,-1 0-14,36-1 0,-34-2 0,0-1 1,-3 0-1,-1 0 0,35-3-472,-7 0 0,-6 2 1,-6 4-1,-1 1-924,-3 4 0,-5 4 0,-8 7 0,-5 3-2496,-3 2 3826,-7 13 0,-2 2 0,-5 9 0</inkml:trace>
  <inkml:trace contextRef="#ctx0" brushRef="#br0">17263 14220 8040,'0'-19'0,"0"-2"71,0 0 1,0 2-1,0 4 1,0-1 524,0-2 1,0 0 0,0 5 0,0 0 4,0 0 0,-2 1 1,-2 1-380,-5 2 0,-3 6 1,-3-1-1,-1 3-36,-2 1 0,-6 5 0,2 6 1,-5 4 53,-4 2 0,2 7 1,-7 0-1,1 4 109,1 3 0,-3 5 0,5-4 0,3 2-67,1 3 0,4 0 1,5 0-1,7-3-195,4-1 1,4 2 0,5-3 0,5-4-137,8-5 0,5-3 0,8-7 0,1-1 17,3-3 1,1-3-1,7-6 1,0-3-288,2-6 0,-4-2 0,-4-11 0,-4-2 226,-2-1 0,-5-3 0,-13-1 0,-5-3 165,-2 3 0,-8 1 0,-4 3 0,-7 1 132,-5 2 1,-6 7 0,-6 0 163,-6 5 0,-5 7 1,3 0-1,-4 6 1,0 7 213,0 6 1,3 1-1,7 3 1,5 1-420,3 0 1,3 0-1,4 2 1,8-2-312,7-2 0,4 3 0,5-4 0,8-2 55,11-1 0,9-7 0,12-4 1,4-2-571,7-2 1,6-8 0,-2-5-1,-2-8 288,-1-4 1,-7-6 0,-5 0 0,-8 1 290,-8 2 1,-8-3 0,-10 0 0,-6 3 28,-6 4 0,-12 0 0,-12 8 0,-7 4 528,-4 6 0,-8 0 1,-3 2-1,-3 2 353,-1 5 1,0 9-1,-1 7 1,2 4-1053,4 5 1,3 0 0,11 7-1,9 1 162,10-2 0,8 8 0,10-4 0,7 2-2155,12 3 2219,9 0 0,15-9 0,2-1 0</inkml:trace>
  <inkml:trace contextRef="#ctx0" brushRef="#br0">17916 13794 8232,'0'-14'748,"0"1"1,0 0-1,0-1 1,0 1 337,0 0 0,0-1-556,0 1 1,-2 1-330,-2 3 1,1 3-1,-6 6 1,-1 2 110,-2 2 1,-6 5 0,-1 9-1,-1 4 215,1 3 1,1 3 0,5 2 0,0 3-2,-1 1 1,7 0 0,3 3 0,2-3-324,2-2 1,8 0-1,5-6 1,8-1-230,4-2 0,6-6 0,3-6 0,1-4 19,3-1 0,6-2 1,-7-7-1,0-4-219,2-6 1,-5-9 0,-2-1 0,-4-2 150,-7-1 0,-6-6 0,-6 0 0,-5-2 66,-2-3 1,-10-2 0,-7 1 0,-10 2-14,-9 5 0,-9 4 0,-3 5 0,0 6-154,0 6 1,-2 4 0,3 7 0,2 4-1166,2 3 0,7 10 0,4 6 0,6 6 1341,7 5 0,8-2 0,3-1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5212 4198 8186,'-4'-21'-35,"-1"4"0,-4 2 0,5 1 1,1 1-336,1 0 0,2-1 245,0 1 0,-4 4 0,-2 2 1,-1 1 130,-4 3 0,4 1 0,-2 2 0,-1 0 34,-2 0 1,-6 0-1,0 0 1,2 0 288,1 0 0,0 0 1,-1 0-1,-3 0-68,-2 0 1,0 2 0,-2 2 0,0 5-225,0 3 0,-2 3 1,-2 1-1,0 2-62,1-2 1,-6 4 0,1-3 0,2 0 61,1-3 1,-4-6 0,0-4-1,-1-2 264,1-2 0,-4 0 1,4 0-1,-1-2-21,0-2 1,-2 1 0,4-5 0,1 2-146,2 4 0,-3 0 0,0 2 0,1 2-68,2 2 0,-5 3 0,-2 8 1,-4 3-318,-1 4 1,0 2 0,-1 0 0,-2-2 206,-1 1 0,-5 1 0,4 0 1,2-3 3,2-2 1,2-1 0,4-7-1,5 0 392,6-2 1,1-6 0,5 3 0,2-2-100,1 0 1,2 2 0,-1-3 0,1 3-372,0 2 0,-2 2 0,-2 8 0,0 3-53,0-1 1,-2 10-1,0-3 1,0 1 29,-1 0 1,3 1 0,3 1-1,1-3 53,0-2 1,1 2-1,1-10 1,4 1 307,1 1 0,-3-8 0,5 2 125,1-1 1,0 0 0,0 1-305,-2 0 1,1 1 0,4 0 0,0 4-118,0 4 0,-5 4 1,1 2-1,1 3 46,2 4 1,-4 4 0,1 1-1,1-2-132,1-2 1,2-3-1,2-7 1,1-1 250,1-2 0,5 0 0,-3-6 1,1-4 189,4-3 1,1-2 0,1 2 0,0-1-12,1 1 1,-1-2-1,0 1 1,2 1-272,3 2 1,-3 1 0,2 0 0,0 2-206,0 3 1,-2 1 0,5 5 0,-1-3 84,3-2 1,-1 5-1,1-2 1,2 2 70,1-2 0,1 1 0,1-3 0,1-1 43,3 0 1,3-1 0,8-6 0,2-3 361,5-5 1,9-4 0,6-4 0,4-5-194,3-3 1,-33 5-1,-1 1 1,35-8-1,-4 2-48,-5 4 1,0 2-1,-9 6 1,-3 0-58,-4 0 0,-2 6 0,-5 2 0,0 4-196,0 2 1,-2-1 0,1 0 0,-2 1-78,0-1 0,9-1 0,-5-2 0,3-2 101,2-3 0,3 4 0,-3-4 0,2-2 97,2-2 0,2-1 0,1 0 0,0 0 10,1 0 0,-1-1 1,-1-2-1,-2-2 210,-1 2 1,3 2 0,3 1 0,-5 1-154,-3 4 1,2-4-1,-4 5 1,-2-1-53,-2-1 1,-1 2-1,0-3 1,-1 3-192,-4 1 1,4-2-1,-4 2 1,4-1 59,1-3 0,-5 3 0,2-2 1,2-1 124,-1-1 1,8 2 0,-7 1 0,1-2 164,3-2 0,0-1 0,-2 0 0,2 2 7,2 2 0,1-2 0,-4 2 0,1-1-76,-4 1 0,5-2 1,-4 4-1,2-2-201,-1 1 1,-2 4 0,-1-3 0,1-1-26,2 1 0,2-1 1,-1-5-1,1 0 128,1 0 1,6 0-1,-2 0 1,1 0 28,0 0 0,-2 0 1,3 0-1,-2 0 150,-2 0 0,3-2 0,-4-1 0,1-1 75,0 1 0,3 1 1,-3 2-1,0 0-269,0 0 1,3 0-1,-3 0 1,1 0-199,3 0 1,-2 2 0,1 1 0,1 1 138,2-1 1,1-1 0,2-4-1,1-1 139,2-1 0,0-2 1,-3 3-1,1-3 109,2-1 1,-1 4 0,-3-3 0,-2 1-10,-3 1 0,2-2 1,-2 3-1,2-1-172,-3 1 1,4 1 0,-3 2 0,2 0 4,-3 0 0,4 0 0,-3 0 1,3 0-303,1 0 0,1 0 0,-1 0 0,0 2 189,1 2 0,-3-2 1,1 2-1,0-2 252,3-2 1,1 0 0,-1 0 0,1-2 118,2-2 0,4-2 1,-3-5-1,2 2-44,3-1 0,-5-2 1,0-1-1,-2 1-117,-4 3 1,3-1 0,-7 5 0,3 1-193,1-2 1,4 4 0,-3-2-1,-2 3-152,0 1 0,0 4 0,1 2 0,1 0 150,-1 0 1,5 3 0,1-5 0,0-1 277,0-1 1,8-2 0,-2 0-1,0-2-145,1-2 0,5 1 0,-5-6 0,2-2 339,2 0 0,3-3 0,-11 1 1,2 0-153,-2-1 0,1 5 1,-2 2-1,1 1-398,2 3 0,7 2 0,-6 1 0,0 0-57,1 0 0,-3 1 0,-6 2 0,-1 1 141,-4-1 1,1-1 0,-4-2 0,3-2 185,1-2 0,5-3 0,0-7 0,-2-1 138,-1-2 1,2 0 0,3-5 0,-1 0 47,0 1 1,-1-2 0,-5 5 0,-1 0-277,-3-1 0,0 4 1,-8-3-1,-2 5-161,-1 4 1,-5-3 0,-3 3-1,-5-1 91,-3 1 0,-6-3 0,2 2 0,-3-5 151,-2-3 0,-4-5 0,-2 0 0,-1-2-58,-3-2 0,-1-8 0,-2-4 1,0-2 63,0-6 0,0-2 0,0-2 1,-2 4 59,-2 1 0,2 3 0,-3 6 0,-1 5-251,-3 3 0,-3 0 0,-1 8 0,-1 0-366,1 4 0,-5 2 0,-1 1 0,-2 3 76,-3 2 0,-1-3 1,-3 4-1,-2 0 312,-1-1 1,-4 0 0,2-6 816,-1-3-649,-1 3 1,-5-8-1,-2 3 1,-2 1-57,-5 0 1,-3-3 0,-3 4 0,-3 2 51,-4 1 0,-6 2 0,-3 1 0,-2 3-185,34 6 0,0 1 0,-1 1 0,0 1 0,1 0 0,-1 0 0,2 0 0,-1 0-75,1 0 1,-1 0-1,-36 0 1,8 0-1,2 0 147,3 0 0,4 0 0,8 0 0,1 0-26,-2 0 0,1-5 0,-2 0 0,0-3 284,-2-2 0,-7-1 0,0 1 0,-3 1-76,-4-1 1,-4-2 0,1 0 0,-2 2-185,34 5 0,0 1 0,-1 2 0,0 1 0,0-1 0,0-1 1,0 2-1,0 1-46,-1 0 1,0 0 0,-1 0 0,0 0-1,-31 0 1,4 1 54,5 4 0,-6-4 0,14 4 0,0-4 25,-2-1 0,-3 5 0,1-1 0,-3-1 91,0-1 1,-8-2-1,5 0 1,0 0-10,-4 0 0,32 0 1,-1 0-1,-35 0 0,3 0-60,0 0 1,-2 0 0,4 0 0,3 0-32,6 0 0,-4 0 0,14 0 1,1-2 64,1-2 1,0 2 0,3-4 0,4 2 54,4-1 0,-2-3 1,5 2-1,-2 0-48,1 0 0,4-3 0,-5 4 0,-1 1-98,-1-2 1,-2 5 0,-2-4 0,-2 4-139,-5 1 0,-3 1 1,-1 2-1,1 2 55,3-2 1,-7 2 0,4 0-1,2-2 115,4-2 1,0 4 0,1-1 0,2-1 206,2-1 1,5-2 0,2 0 0,2 0 29,2 0 0,-2-5 0,-1-1 0,0 0-94,1 0 0,-1-2 0,4 2 0,-4-2-27,-1-2 1,0 2 0,-5 1 0,2 1-313,0 3 1,-9-3-1,5 2 1,-2 1-57,1 1 0,-3 2 0,8 0 0,-1 0 135,0 0 0,-1 0 0,1-1 0,1-2 201,1-2 1,5 1 0,-3 3 0,0-2 129,0-2 1,3-4-1,-3 3 1,0 0-39,0 0 0,-2 2 0,-4 3 1,0-2-212,0-2 1,-3 1-1,0 4 1,2 1-162,-2 4 1,1-2-1,4 4 1,1-1 50,0-3 1,-3 3 0,9-2-1,0-1 202,-2-1 0,5-2 0,-5 0 1,2 0 29,0 0 0,-4-5 0,2-1 1,0 0 128,1 0 1,-4-4 0,2 3-1,-3-2-61,-4 0 1,-7 6-1,2-1 1,-1 2-330,-3 2 1,-2 0 0,-1 2 0,-1 0-138,1 3 0,0 4 0,-1-3 1,2 0 210,4 0 1,-4-2-1,4-4 1,-1 0 158,1 0 1,5 0 0,-5 0-1,1 0 123,-2 0 1,-6 0 0,8 0 0,-2 0-66,0 0 0,0 0 0,-4 0 0,1 0-351,3 0 0,-3 2 0,2 2 0,-3 3-129,-1 1 1,-8 8-1,4-3 1,-4 4 0,0 2 0,-11-3 0,5 5 0,1-2-64,1-3 0,7 4 1,1-4-1,6-3 137,8-2 0,1-7 0,11 4 0,3-1-493,1 0 0,-3 2 793,0 5 0,-1-1 0,6 0 0</inkml:trace>
  <inkml:trace contextRef="#ctx0" brushRef="#br0">1426 6917 8378,'-16'-11'-26,"3"-2"0,-4-3 0,9 4 695,-4 3-512,4 3 0,4 8 1,7 2-1,3 5-619,1 3 1,-4 1 0,2 0 347,-4 1 387,-1-7 0,-6-1 690,-3-6-801,3 0 1,8 0-1,11-1 1,9-2-144,8-2 1,4-4-1,7 5 1,2-1-107,2 0 1,-1 2 0,-4-5 0,-3 2-28,-6 3 0,1 2 0,-12 1 126,1 0 0,-2-2 160,-5-2 1,-6 1-270,1-6 0,0 6 0,5-1 1,-1 1-205,0-2 0,9 4 0,2-4 0,0 2-113,1-1 0,0 2 1,0-2-1,-2 4 414,-6 4 0,-2 4 0,-2 5 0</inkml:trace>
  <inkml:trace contextRef="#ctx0" brushRef="#br0">2013 6757 8985,'-8'-55'0,"4"8"537,3 8 0,2 11 0,3 9 0,5 3-222,3 4 1,6 7 0,1 1 0,2 4-627,3 4 0,1 10 0,1 8 0,3 3-5,2 2 0,-8-1 0,4 1 0,-3-2 295,-3-3 1,-2 2 0,-6-6 0,0-3 136,1-5 1,-5 0-1,-2-4 1629,-1 2-1394,-2-5 1,-9 3 0,-4-6 0,-5 1-371,-3 3 1,-4 8 0,-7 9 0,-2 3-543,-1 4 1,0 7 0,4 1 0,2 2 160,3 2 1,0 5 0,7-1 0,4-1 370,4-1 0,3-2 0,4 0 0</inkml:trace>
  <inkml:trace contextRef="#ctx0" brushRef="#br0">5572 11861 12227,'0'-13'-1163,"0"0"1,0-2 0,0-2 1204,0 0 1,0-6 0,0 6 0,0 0-15,0 3 0,0 0 0,0 1-70,0 0 1,0 4 0,-1 1 0,-4 2 115,-4 3 0,-3 2 0,-1 1 0,0 0 40,-1 0 1,0 0 0,-3 0 0,-2 0 86,-2 0 1,5 0 0,-3 0 0,1 0-37,0 0 0,0-6 0,4-1 0,-3-2 40,0 0 0,-1 6 1,3-2-1,-1 4-100,-2 1 1,-4 1 0,2 4 0,0 4-192,-4 3 1,-1 7-1,-2 3 1,-1 3 83,-3 2 1,7-5 0,-2 0 0,2 1 11,3-3 1,2 4 0,5-6 0,1-3 89,0-5 0,0 2 0,-1-5 0,1 1 45,0-4 0,-1 3 0,1 2 0,0 3-98,-1 1 1,-4 2-1,-1 5 1,-2 5-198,-2 4 0,-2 8 0,-4 0 0,0 5-98,-2 2 1,-5 7 0,5-4 0,1-1 111,2-6 1,8 3 0,2-8 0,3-2 160,2-3 0,1-10 1,1-2-1,3-3 260,-3-2 0,4 0 1,-1 1-127,2-1 0,-2 6 0,3 2-317,2 0 0,-3 8 0,2 0 0,1 2-54,1 1 1,2 5 0,0 0 0,0 3 45,0 0 0,5 6 0,1-9 1,1 0 68,3 2 0,2-8 0,2-3 0,-1-6 236,0-3 0,1-1 0,-1-4 0,0-3 151,1-2 0,3 3 0,1-3 0,0 3-149,1 1 1,-4 0 0,4 2 0,1 3-117,2 4 0,-2 3 0,3 4 0,0 2-288,3 4 1,-1 2-1,0 0 1,0-3 169,3-1 0,0-2 1,-2-4-1,-1-2 183,3-3 1,1 2-1,-2-7 1,0 0 129,-1-2 0,1-2 1,0 0-1,-1 1-70,1-1 0,1 0 0,2 1 0,1-1-54,-1 0 1,4 1 0,0-1 0,1 2-72,1 2 1,-1-2-1,5 3 1,0-3-73,0-2 0,5 0 0,-1-1 0,1-1 251,1-2 1,-3-5 0,4 3 0,-1-1-39,-3-3 1,3-1 0,-2-2 0,-1 0-130,-1 0 0,1 4 1,-1 2-1,-2 0-134,-1 0 1,7 4-1,-5-1 1,4 3-21,1 1 1,3-1 0,-4-1 0,3-4 247,2-1 0,2-2 0,1-4 1,1 0 90,-1 0 1,-1-1 0,-2-4 0,-2-3-1,-2-4 1,2-2 0,-2 1 0,0 1-83,0 3 1,-3-1 0,-6 6 0,-3 1-449,-1 1 1,2 4 0,-2 2 0,0 3-12,-1 1 1,-2 4-1,-5-3 1,0 1 154,3-1 0,2 1 0,-2-5 0,2-2 321,1-2 0,0-1 1,-3-1-1,2-4 275,1-4 0,0-3 0,-5-1 0,1 0-154,0-1 0,-1 3 0,0 0 1,-4 4-418,-4 1 0,-2 1 1,0 5-1,2 0-193,-2 0 0,-1 2 1,-2 2-1,1 4 149,-1-1 1,2 5-1,1-5 1,2 1 190,-2-4 1,1 2-1,-1-1 1,2-2 209,-2-2 1,-1-1 0,-2-1 0,2-2 24,3-2 1,-4-1 0,4 3 0,-3-1-223,-2 1 0,2-3 0,1 2 0,4 1-140,0 1 1,1 2-1,4 0 1,-1 2-159,0 2 0,8-1 0,-5 4 1,1 1 194,0-1 1,-1-4 0,1 2 0,0-4 261,-1-1 1,2 0 0,-6 0 0,2 0 109,2 0 0,-2-6 0,-2-1 1,0-2-73,0 0 1,3 2 0,0-4-1,-1 4-185,-2 1 0,6 0 1,-1 3-1,3-1-300,2 1 1,4 3 0,-1 3-1,4 1 83,4-1 0,2 3 0,4-2 1,-1-1 207,2-1 0,0-2 0,3-2 0,-1-1-89,0-1 0,4-6 0,-3 1 0,-2-2 331,0 2 0,-2-2 0,1 2 0,-4-3-15,-1-1 1,3 5 0,-3 2 0,0 2-297,0-1 1,4 1 0,-1 4 0,3 1-153,1 4 0,0-4 0,4 5 0,2-1 97,3-1 1,11 1 0,-7-5 0,3 0 127,-1 0 0,3-2 1,1-1-1,-1-3 71,-2-1 1,5-1-1,-6-1 1,1 4-3,0-1 0,3 4 1,-7-2-1,0 2-250,1 2 0,6 0 0,-4 0 0,3 2 95,2 2 0,-35-3 0,0 1 0,36 5 0,-37-3 0,1 0-64,0 0 1,1-1 0,4-1 0,0-1-1,-2 2 1,0-1 0,1-1 0,0-1 121,1 1 0,0-2 0,1-1 0,1-2 0,-2 0 1,1-1-1,0 0 0,1-1 43,0-1 1,0 0 0,1-1 0,0 0 0,-3 0-1,-1 0 1,0 0 0,0 1 13,1-1 0,1 0 1,6-3-1,0 1 1,-2 1-1,1 0 1,3 1-1,0 0-66,1 0 0,1 1 0,2 1 0,2 0 0,-1 1 0,0 0 0,-2 1 0,1 0-88,0 1 1,-1 0-1,-4 1 1,0 0 0,-2 2-1,-2 0 1,0 0-1,-2 0-64,0 0 0,1 0 1,2 2-1,1 0 1,-3 1-1,0 0 1,1 0-1,-1 0 123,2 0 1,1 0 0,2 0 0,1-1 0,-1-2 0,-1 0 0,-1 0 0,0 0 68,0 0 1,0 0 0,1 0 0,0 0 0,0 0-1,0 0 1,-1-1 0,-1 0 37,0-1 0,-1 0 1,3 1-1,-1 0 1,-2-2-1,-2 0 1,1 1-1,0 0-23,0 0 1,0-1 0,2-1 0,0-1 0,-3 3 0,-1 0-1,0 0 1,-1 1-73,2 0 0,-1 1 1,2-1-1,-1 2 1,-2-1-1,0 1 0,-1 1 1,1 1-73,1 1 0,0 0 0,6 2 0,1-1 0,-7 0 1,0 0-1,2 0 0,0-1 5,-1 1 1,1 0 0,-1-1 0,0 0 0,-2-1 0,0 1 0,0 0 0,0 0 13,0 0 1,0-1 0,-1-1 0,0-1 0,-1 1 0,0 0 0,0-1 0,0 0 113,2-1 1,-1 0 0,2-2-1,1-1 1,-2 1 0,0-1 0,0-1-1,0 0 78,-1-1 0,2 0 0,0 1 0,0 0 1,-1 0-1,-1-1 0,0 1 0,0 0-89,1 0 0,0 0 0,0 1 1,0 0-1,2 3 0,-1 0 0,-2 0 1,0 0-106,-1 0 1,0 0 0,1 0 0,0 0-1,0 0 1,1 0 0,-2 1 0,1 0 8,-1 1 0,-1 0 1,-2 1-1,0 2 1,-1 1-1,1 1 0,1 0 1,-1-1-84,1 1 1,1 0 0,0-1 0,0 1 0,0-1 0,0 0 0,-1-1-1,0 0 119,-1 0 0,0-1 0,1-2 1,0-1-1,-1 1 0,0 0 1,1-1-1,0 0 99,1-1 0,0 0 0,36 0 0,-1-2 1,-37 1-1,0-1 72,36-2 0,-36 0 1,1-1-1,33-1 1,1 0 53,0 0 1,-35 2 0,1-1 0,35 1-1,-37 2 1,1 1-35,38 0 1,-2 1 0,-36-1-1,1 2 1,36 0-276,-36 1 1,-1 0 0,36 4 0,-36 0 0,0-1 0,0-1 0,-1-1 30,38 3 0,-36-1 0,0-1 1,-1-1-1,0 0 0,1 0 0,0 0 67,1 0 1,0 0 0,-1-1 0,1 0 0,-2-2 0,1 0-1,35 0 215,-2 0 0,4 0 0,-4 0 0,1-1-110,-1-4 1,-33 5-1,-1-1 1,0-2-1,0 0 1,1 1-1,-1-1-80,0 1 1,0 0 0,0-1 0,1 0 0,35 0 0,-37 1 0,1 0-24,1 0 0,-1 1 1,3-2-1,0 0 0,-3 0 1,1 0-1,1-1 0,0 0-64,-1 0 0,2-2 0,2 0 0,0 0 0,-5 0 0,1-1 0,-2 0 0,1-1 17,-1 0 0,0-2 1,33-9-1,-7-5 1,-3 2 47,-5-2 1,1-7 0,-9-6 0,1-4 15,-4-4 0,2-8 1,0 3-1,1-2 55,4-4 1,-4-1 0,-23 27 0,-1 0 0,22-25 137,-7 3 1,1-3 0,-8 8-1,-1 1-202,-2 6 0,-3-3 1,-3 6-1,-4 2-131,-3 1 0,-3-2 0,-4 5 0,-2 1 33,0 2 1,-4-3-1,1 0 1,-6 1-31,-6 2 1,-3 2 0,-4-3-1,-5 0 77,-6-2 0,-4 0 0,0 2 0,-3 0 65,0-2 1,0 0-1,4 4 1,1 0 78,4 1 0,-2-5 0,5-2 1,-4 0-117,0 1 0,-2-4 1,-3 4-1,-5-1-101,-3 1 1,-6-4 0,-6 5 0,-4 1 134,-2 2 0,-7 2 0,0 0 0,-5 3-13,31 11 0,0 1 0,-4 3 1,0 0-1,-3-1 0,1 0 0,-1 2 1,1 0-43,2 0 0,0 0 0,-5-1 0,0-2 1,5 2-1,1-1 0,1 0 0,0 1 61,-34-6 1,8 0-1,2-1 1,2-1 4,-2-2 1,-7 1-1,33 10 1,0 0 0,-1 1-1,0-1-11,-1 0 0,0 1 0,-4-1 0,-1 0 0,-1 1 1,0 1-1,0 0 0,0 1-11,1 1 0,-1 1 1,-4-1-1,0 0 1,3 1-1,0 0 1,-2 0-1,1 1 0,1 0 0,-1 0 0,-2 1 0,0 0 1,3 0-1,0 0 0,0 0 0,0 0-28,-1 1 1,1-2 0,-3-1 0,1 0-1,-2 0 1,1-1 0,-1 1 0,1 0 32,1-1 0,0 0 1,0 2-1,1-1 0,-1-2 1,1-1-1,1 1 0,0-1-1,-1 2 1,-1-1-1,0-2 1,1 0-1,-1 2 1,1 1-1,-1-1 1,1 0 29,0 2 1,-1 0 0,-3-1-1,-1 0 1,0 1 0,-1 0-1,0 0 1,-1 1-115,-1 0 0,-1 0 1,-1 1-1,-1 2 0,-3-1 1,0 2-1,0 1 0,1 1 21,0 1 0,-1 0 0,-3 0 0,0 1 0,4 0 0,0-1 0,0 1 0,1 0 13,1-1 1,1 1 0,-7-1 0,1 0-1,6-1 1,0 0 0,1-1 0,-1 0 45,0-1 0,0 0 0,4 1 1,0 0-1,-1-1 0,-1-1 1,2 0-1,0-1-9,1 0 1,-1-1 0,1 1-1,0-2 1,-1 1 0,1-1-1,0-1 1,1-1 181,1-1 1,0 0-1,-3-2 1,1 1 0,2 0-1,1 0 1,1 0-1,1 1-72,-1-1 1,0 0 0,-1-1 0,-1 1 0,1 0 0,-1 0 0,1 1 0,0 0-110,0 1 0,0 1 0,-5-1 1,-1 1-1,5 2 0,0 0 1,-1 0-1,-1 0-43,1 0 0,0 0 1,-1 0-1,0 0 0,2 1 1,1 0-1,2 0 0,0 1 19,1-1 1,0 2-1,-2 1 1,-1 1-1,2-3 1,0 0 0,-2 0-1,1 1-32,-1 0 1,0 0 0,-5-3-1,-1 1 1,6 1 0,0 1-1,-2-2 1,0-1 86,0 0 1,0 0 0,4 0-1,0 0 1,-2 0 0,1 0-1,0 0 1,1-1 35,2-2 1,-1 1-1,2 1 1,0-1-1,4-2 1,0-1-1,1 0 1,-1 0 44,1-1 0,0 0 0,-4 0 0,1 0 0,2 1 0,2 0 0,-2 1 0,0 0-99,0 2 0,1-1 0,-2-2 1,-1 1-1,0 1 0,-1 1 1,-1 1-1,1-1-50,-1 1 1,0 1 0,-4 0 0,0 1-1,2 1 1,1 1 0,-2 1 0,1 1-36,-1 0 0,-1 1 0,-3 1 0,1 0 1,4-1-1,0 1 0,0 0 0,-2-1 46,0 1 0,-1 0 0,-1 1 0,0 0 1,-2 0-1,1-1 0,1-1 0,1 0 49,-1 0 0,0 0 1,2-3-1,0 1 0,-1 0 1,-1-1-1,1 1 1,1-2 99,0 0 0,0-1 0,-4 0 0,1 0 0,5-1 0,1 0 0,-2-1 0,1 0 16,0-1 0,-1 0 1,0 0-1,0 1 0,0-3 1,0 0-1,1 1 0,0-1-53,1 0 0,0 1 0,0 1 1,-1 1-1,3-2 0,1 1 0,-2 1 1,1 1-20,-1 0 0,0 0 1,-5 0-1,0 1 1,3 1-1,0 1 1,-2 1-1,0 1-187,-1 0 0,1 1 0,-3 1 0,1 0 0,2 0 0,-1 0 0,0 1 0,1 1 18,-1 0 1,1 0 0,-2-1-1,1 0 1,3-2 0,1-2-1,2 0 1,0 0 69,3-2 1,-1 2 0,2 0 0,-1 0 0,-1-1-1,1-1 1,-1 0 0,-1-1 71,2 0 0,0-1 1,0 0-1,2 0 0,-1 0 1,1-1-1,0 0 0,0-1 3,-2 0 0,0-1 0,2-2 0,0 0 0,1 1 0,0 1 1,0-2-1,0 1 156,-36-5 0,36 5 1,-1-1-1,-33-8 0,-1-1-120,1 1 1,34 9 0,0 1-1,-34-2 1,-2 4-122,35 1 0,0 0 1,0 0-1,0 0 0,-1 0 1,0 0-1,1 0 1,0 0-41,-37 0 1,35 2 0,-1 2 0,2 0 0,0 0-1,-1 2 1,1-1 67,-1-1 0,0 1 1,3 1-1,1 0 0,-1-3 1,0 1-1,0 0 0,-1 1 16,0 0 0,0-1 0,-1-2 1,0 0-1,0 2 0,0 0 1,0-1-1,1 0 24,1-2 0,1 0 0,-5 0 1,1 0-1,1-1 0,1 0 0,0 0 1,0 0 79,0 0 1,1 0 0,-36 0 0,35 0 0,1 0 0,-38-2 22,37 1 0,1-2 0,-35-4 0,1-5 1,2 1-156,4 3 1,-9 3 0,7-2 0,-3 1-20,-1 3 1,1 1-1,2 2 1,0 2-95,-2 2 0,1-2 0,5 4 1,0 0-103,-3 2 0,-5 4 0,2 2 1,-2 0 12,35-5 1,-2 0 0,-4 3-1,1 1 1,-3 4 0,1 0-1,-1 2 1,-1-1 247,0 3 0,1 0 0,-4 1 0,2 0 0,2 1 0,1 2 0,-1 3 0,1 2 0,-1 3 0</inkml:trace>
  <inkml:trace contextRef="#ctx0" brushRef="#br0">13983 15886 8180,'15'-6'0,"3"5"0,-9-4 0,3 4 0,1 1 0,11 6 0,5 4 0,7 5 100,5 3 0,19 5 0,3-2 0,7 0 79,2-4 1,-32-9 0,0-2 0,0-1 0,0-1 0,2-2 0,1 0-289,2 0 1,2-2 0,1-3 0,1-2 0,0-1-1,0-1 1,-1-3 0,0-1 35,1-1 0,-1-1 0,1 0 0,-1-1 1,-5 1-1,-1 0 0,-1 0 0,1 0 103,-1 2 0,-1 0 0,33-7 0,-5 10 0,-4 3 62,-1 4 1,-8 7-93,-1 2 0,-7 10 0,0 4 0,-2 4 0,-1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6545 8503 10851,'-13'6'-254,"4"0"1,0 4 0,-1-3-80,-2-1 1,-2 3-1,1-4 634,0-2 0,4-3 0,0-5 1,0-4 155,2-3 0,-7-1 0,3 0 1,-6-1-196,1 1 0,-5 0 1,-1 1-1,-3 3-308,-2 5 0,-4 2 0,-2 2 0,-1 2-13,-3 2 0,-1-1 0,-2 6 0,0 1-6,0 2 1,6 0 0,1-2 0,2-2 71,0-2 1,-4 4 0,2-3 0,0 2 293,1 0 0,-5-4 0,1 2 0,-2 0-151,-2 1 0,-5-1 1,-1 4-1,-1-3-59,-3 3 0,2 1 0,-1 1 0,0 0-82,2 1 0,1-1 0,6 0 0,2 1-3,2-1 0,-1 0 0,6 1 0,3-1-10,4 0 1,-1 1-1,4-3 1,0 0 92,4-2 1,-3-2-1,3 3 1,-1-1-27,-1 2 0,4-1 1,-4 0-1,-1-1-4,-2 2 1,-3 5 0,-3 3 0,-2 0-62,-1 1 0,0 3 0,4 0 0,2 2-40,3 1 0,-2 1 1,6 0-1,4-1 8,3 1 1,1-5-1,5 1 1,2-1-8,2-2 0,1 4 0,0-6 0,0 0 156,0 1 0,1-4 0,4 3 1,4-4 72,3 0 0,5-1 0,1 0 0,0 1-87,1-1 0,0 2 0,7 1 0,-1 2-44,3-2 1,3-1-1,0-2 1,5-1 79,2-3 0,7 1 0,1-5 0,1-2 23,3-2 1,5-1 0,3 0 0,0 0-38,2 0 0,6 0 0,-7 0 1,0 0-39,0 0 1,3 0 0,-4 0 0,-1 0-44,-3 0 0,-2 2 0,-1 1 0,-4 1-32,-1-1 0,-3 4 0,-5 1 0,1 1 140,2 0 1,2-2 0,-1 3 0,-1-2-80,-1-2 0,12-2 1,-5-4-1,5 0 96,5 0 0,-1 0 1,-3-1-1,0-2-113,1-2 0,-1-4 0,0 3 1,1 1-75,-1-1 0,0 0 0,1 3 0,-2-2 53,-4 2 0,3 2 0,-7 1 0,-1 1-73,-1 4 0,2-2 1,2 6-1,0 0-45,0-2 0,4 0 0,1-4 0,3 2 163,4-2 0,9-3 1,-4-3-1,0-3-37,-3-2 1,8 0-1,-2-4 1,-3 1 80,-3 2 0,-3 1 1,-2-4-1,-3 1 3,0 2 1,-6 6-1,0-1 1,-3 3-88,-3 1 0,6 0 1,-9 0-1,0 0-197,1 0 0,1 1 1,2 2-1,2 3 88,1 1 1,7-4 0,-1 2 0,4-4 103,-1-1 1,12 0 0,-7 0 0,0 0 4,-2 0 1,-3 0 0,0 0 0,1-1 98,-1-4 1,-1 4-1,-2-4 1,-2 4 91,-2 1 1,-2 0-1,-2 0 1,-1 0-328,-1 0 1,6 4 0,-8 2 0,2 2-64,3 2 0,2-3 0,-1 2 0,5 2 93,3 1 0,6-5 0,1-1 0,2-2 9,2 1 1,-3-1-1,-1-4 1,-1 0 129,-1 0 0,3 0 0,-4 0 0,2 0 254,-2 0 1,-1-1-1,-2-2 1,0-3-29,1-2 1,-1 5-1,2-2 1,0 0-187,-2 1 1,3-1 0,-7 5 0,1 0-401,-1 0 1,6 0 0,-3 0-1,1 0 106,4 0 1,3 0 0,0 0-1,-1 0 208,0 0 1,3-1 0,-3-4-1,1-2-98,-1-1 1,8-3 0,-4 2 663,1-3-443,0-1 0,1-1 1,-1 1-1,-5 0-120,-4-1 1,1 5 0,-7 2-1,1 0-113,-1-1 0,7 4 1,-2-4-1,0 1-10,1 0 1,3 2-1,1-4 1,0 0 91,1 2 1,-3-5 0,-3 3 0,-1-3 89,0-1 1,-1 0 0,-1-1 0,-4 1 8,-1 0 1,-2-1-1,-4 3 1,-1 0-181,-4 2 0,2 0 0,-4-4 1,0 1-115,-1 3 1,-2-3 0,-6 4 0,-2-4-13,1-2 0,-3 6 0,-1-1 1,-1-2 127,0-1 1,-1-2 0,-3-3 0,-3 0-21,-2 0 1,2 1 0,-5 0 0,0-2 11,-1 2 1,0-5 0,-5 0 0,0 0-50,0 4 0,0-3 1,0 3-1,0 0-196,0 3 0,-6 0 0,-3 1 0,-3 0-49,-1-1 0,-6 1 0,-4 1 0,-2 2 164,-1 1 1,-7 4 0,-1-2-1,-2 0 151,1-1 1,5 4 0,-2-4 0,1 1 279,-1 0 1,3 4-1,5-3 1,2 1-6,-2 1 1,-1-5-1,-3 3 1,-2 0-90,-1 0 1,-4-3 0,1 5-1,-2-1-10,-1-1 1,-9 5 0,3-4 0,-4 4-162,-4 1 1,-11 0 0,6 0 0,1 0-51,2 0 0,-1 4 0,9 1 0,-1-2 126,0-2 1,-2-1 0,5 0 0,2 0 88,-2 0 0,-2 0 0,3 0 0,-4 0-48,-2 0 0,1-1 1,-5-2-1,2-3 141,-1-1 1,-5 4 0,3-3 0,-7 1-222,0 1 0,-10-1 1,3 5-1,-1 0-172,0 0 1,3 5-1,1-1 1,4-1 127,0-1 1,3 2 0,3 1 0,1-2 86,0-2 0,-5 3 1,0 1-1,2-2 50,1-2 0,2-1 0,-2 0 1,0 0 66,2 0 0,-12 0 0,5 0 0,0 0-64,-1 0 1,-6 0 0,2 0-1,0 0-43,0 0 1,-2 0-1,8 0 1,0 2-354,-1 2 1,1-2 0,3 4 0,-2-2 240,2 1 1,5-1 0,3-4 0,-1 0 87,1 0 0,-2 4 0,4 1 0,0-2 95,0-2 1,-4-1 0,1 0 0,-1 0-69,1 0 1,-3 0 0,3 0 0,-3 0-161,-1 0 0,-1 0 1,1 0-1,0 0 123,0 0 1,-1 5-1,1-1 1,0 1-56,-1 1 1,1-3 0,0 4 0,-1 0 21,1 1 0,0-4 1,-1 5-1,1 0 69,0-2 1,-5 1-1,-1-5 1,-1 1 39,1-1 0,-3-1 0,1-2 1,-1 0 35,-2 0 1,-4-5 0,6-1 0,-3-1-32,-2-4 1,-2 4 0,-1 0 0,2 1-62,-2 3 1,-2 1-1,2 2 1,0 0-186,-4 0 0,2 2 0,-2 2 0,1 5 63,4 3 1,-6 1 0,4 1-1,6-1 89,2 0 0,2 1 1,7-3-1,1 0-3,0-2 0,1-5 0,3 4 0,5-3-63,2-2 1,4-1 0,1-2 0,1 0-344,-1 0 0,0 0 1,-1 0-1,1 0-328,0 0 1,-8 1 0,7 4 756,-4 4 0,4 3 1,-8 1-1</inkml:trace>
  <inkml:trace contextRef="#ctx0" brushRef="#br0">22741 7743 8227,'0'-18'0,"0"1"-372,0 0 1,2 2 866,2 2 1,-2 4 121,2 0 1,2 0-205,-2-4 1,1 0-1,-5-1 74,0 1 1,-2 4 0,-2 0-183,-5-1 0,-3 0 1,-1-1-1,0 2 35,-1-1 0,-4-2 1,-1-3-1,0 1-112,0 0 1,-4-2-1,4 9 1,0-1-108,0 4 1,-3 2-1,2 2 1,0 2 32,-4 2 0,3 5 0,0 9 0,2 3-10,3-1 1,2 5 0,6-1 0,2 4 157,0 3 1,4 5 0,-2-4 0,2 3 152,2 2 0,6 0 0,3 0 0,3-5-252,1-4 0,5 2 0,1-9 0,2-1-94,3-2 1,1-3 0,2-3-1,-1-3 103,1-5 1,4-4 0,2-6-192,1-7 1,-8-2 0,3-9-1,-3-2 1,-4-5-326,-1-3 1,-3-5 0,-5-4 0,-1 2 84,-3-2 1,-3 4-1,-6 5 1,0 3 251,0 6 1,0 0-1,-2 7 217,-2 2 1,1 7-56,-6 4 0,6 10 1,-1 4-1,2 4 196,2 5 0,0 1 1,2 5-1,2-2-91,5 2 1,3 1 0,1 0 0,2-1-446,3-2 1,-3-1 0,4 2 0,-1-2-261,-1-2 1,3 3-1,-4-4 1,2-1-282,-2-3 1,-1 4 0,-2 0 0,0-2-843,1-1 0,-5-6 0,0-2 1,-1 1-3461,0-1 2771,-2-4 2217,-6 3 0,-6-6 0,-2 0 0</inkml:trace>
  <inkml:trace contextRef="#ctx0" brushRef="#br0">22555 8196 8429,'-14'-7'316,"2"-5"358,4 3 0,2-3 242,6-1 0,0 0-380,0-1 1,0 8 0,0 6-30,0 8 0,0 4 0,0 2 1,0 4 58,0 4 0,4 8 0,1 3 1,-1 1 198,2 3 0,-3 6 0,6 4 0,1 2-189,2 1 1,1 6 0,-1-5 0,-2 2-255,-1-1 1,3 1-1,3 2 1,-3-3-98,0 0 0,-2-5 0,0 2 1,-1 0-39,2-2 0,-4 4 0,1-6 0,-3 0-229,-2-4 1,5 5 0,-1-9 0,1-1-474,-4-2 1,2-3-1,-2-4 1,1-2-664,1-3 1,-5-1 0,4-5-1272,-4 2 1,-1-5 1373,0-4 1,0-8 0,0-1 1074,0-7 0,12-11 0,3-2 0</inkml:trace>
  <inkml:trace contextRef="#ctx0" brushRef="#br0">22515 9702 8427,'-17'-12'2246,"4"3"1,12 5 0,3 7-1038,10 1 0,16 7 0,5-4 0,9 2-1075,6 0 0,7-6 0,1 1 1,-1-2-606,2-2 0,-3-2 1,-5-2-1,-6-3-540,-6-1 0,-1-2 0,-8 5 0,-4 1-343,-4-2 1,-2 4 1353,-5-2 0,1-3 0,-1-1 0</inkml:trace>
  <inkml:trace contextRef="#ctx0" brushRef="#br0">22555 10355 9057,'-12'-50'2439,"3"5"1,-1 20-2042,5 21 0,-4 10 0,5 10 0,1 3 385,1 2 0,1 3 1,-2 7-1,-2 4-34,2 4 1,0 1 0,1 3 0,-3 4-278,2 6 0,2 4 0,1-5 0,0-4-780,0-3 1,0-4 0,0-2 0,0-5 33,0-7 0,6-4 0,2-9 0,4-7 115,2-4 1,-1-5 0,2-3-1,1-9-22,2-7 1,8-8-1,0-5 1,-1-2 348,0-1 1,6-3-1,-7 8 1,0-1 846,1 0 0,-5 8 0,1 9-32,-2 6 1,-2 5 0,-8 10-586,-5 4 1,-4 8-1,-4 7 1,-7 6-264,-5 5 0,-3 2 0,-5 0 0,2-1-363,-2 1 1,3 0 0,1-2-1,0-5-427,4-6 1,1-1-1,2-5 1,0-3-302,-1-5 0,5 1 0,0-7 0,-1-1 129,-2-1 0,0-4 1,2-2-1,1-5-804,-1-3 0,4-6 0,1-1 0,5 0 1631,5-1 0,14-3 0,9 2 0</inkml:trace>
  <inkml:trace contextRef="#ctx0" brushRef="#br0">23061 10942 12859,'-7'0'2008,"1"-6"1,7-5-1,4-5-1521,4-6 1,2-3 0,4-3 0,2-2-372,0-1 1,1-5 0,-6 5 0,-2 3-427,-1 4 1,-6 1-1,2 5-1161,-4 2 0,-1 8 103,0 8 0,5 6 0,1 9 0,1 1-427,3 2 0,7 6 0,2-4 1795,2 1 0,1 4 0,4-4 0</inkml:trace>
  <inkml:trace contextRef="#ctx0" brushRef="#br0">23448 10795 8267,'18'0'0,"-1"0"239,0 0 1,-7-4 0,-3-2 1217,-1-2 0,-1 4 0,-5-5-249,0-1 0,0-2 0,-2 0-278,-2 3 1,1-1 0,-6 5-489,-1 2 1,4 3-1,1 5-284,4 4 1,1 2 0,0 3-280,0-1 0,6-1 1,3-2-1,2-2-213,3-2 1,-1-2-1,0-4 1,1 0-102,-1 0 0,-1-1 1,-2-2 240,-1-2 0,-6-5 1907,2 1 0,-10 3-982,-4 2 1,-3 2 0,1 3 0,0 4-529,2 4 1,6 3 0,-1 1 0,2 0-944,2 1 0,0-1 0,2 0 0,2-1 231,5-3 1,3 1 0,3-4 0,1 0-1252,2 0 0,6-1 1,-2-5-1,3 0 432,2 0 0,-1-2 0,0-1 0,-4-3 751,-4-1 0,-4 4 0,0-3 590,-1 0 0,-6 3 125,-2-6 1,-5 0 0,-5-3 0,-4 2 686,-2 1 0,-1 0 1,1-4 454,3 0 0,5-1 0,-2 1 0,4 0-263,1-1 0,3 3 0,4 0 0,6 2-523,2-1 0,4 4 0,1 2 0,-1 2-369,0 2 0,-1 0 0,-5 2-61,1 2 0,-7 3 1,-3 8-1,-2 1-935,-2 2 0,-2 0 0,-2-5 1,-5 1 144,-3-1 1,3-1 0,2-2-1786,1-1 329,2-6 1693,4 9 0,1-11 0,5 4 0,6-4 67,4-1 1,8 0 421,-2 0 0,3-6 0,2-1 0</inkml:trace>
  <inkml:trace contextRef="#ctx0" brushRef="#br0">24221 10822 8212,'0'-14'1166,"0"1"1,0 0-227,0-1 1,-2 0-74,-2-4 1,-2 3-1,-4-1 1,2 4 283,2 3 0,-4 6-1056,1-1 1,3 8 0,2 6 0,2 5-302,2 3 1,2 4 0,2-3 0,5 1-174,3-1 0,7-1 0,2-6 0,1-4-369,0-3 1,1-4 0,3-1 0,1 0-154,0 0 0,-2-7 0,-2-5 0,-2-6 569,-2-2 1,4-3-1,-7-2 1,-3 1 399,-2 2 0,-4 2 0,2-4 0,-3 3-16,0 2 1,-5 1 0,4 5 1750,-4-1 0,-2 7 0,-2 4-974,-2 6 1,-4 9-1,3 9 1,1 2-408,-1 5 1,1 2-1,5-3 1,0-1-395,0 1 0,6-2 0,3-1 0,4-3 21,5-2 1,3-6-1,5-5 1,1-2-335,0-4 1,-1 0 0,0-4 0,-3-2-42,0-5 1,-7 2-1,2-2 1,-4 0-477,0 2 0,-1 1 0,0 6-1355,1 0 1,-5 1 2156,0 4 0,-7 2 0,4 6 0</inkml:trace>
  <inkml:trace contextRef="#ctx0" brushRef="#br0">23594 11395 7821,'-1'-12'-502,"-2"2"741,-2 1 1,-5 6 0,3-3 894,-1 0 1,-2 3 245,5-6 0,-3 0-492,3-4 1,1-1 0,5 1-135,4 0 1,2 5-1,6 4-82,1 2 1,-1 4 0,-1 2-78,-3 5 0,1 8 1,-5 3-1,-2 4 12,-2 4 0,-1 12 1,0 0-1,0 3 22,0 3 0,-1 1 0,-2 7 0,-2-1-297,2 0 1,2-1 0,1-2 0,0-1-333,0 2 0,0-4 0,0 0 0,1 1 0,4-1 0,-2-4 0,4 3 0,-1-2 0,-3 1 0,3 4 0,-2-5 0,-1-1 0,-1-1 0,-2-2 0,0 0 0,0-2 0,0-2 0,0-4 0,0-7 0,0-1-335,0-2 1,4-6 0,1 2-1117,-2-3 1,2-6 0,1-2-794,2-1 0,5-3 0,5-7 2244,-2-5 0,-1-3 0,-2-1 0</inkml:trace>
  <inkml:trace contextRef="#ctx0" brushRef="#br0">23434 12914 10822,'-31'0'0,"2"2"2501,4 2 1,13 3-1577,16 7 1,14-7 0,16-2 0,3-5-412,4-5 0,13-2 0,2-8 1,5-3-525,2-4 1,4-3-1,-11-2 1,-4 0-680,-6 1 1,-6 1-1,-6 1 1,-7 5-4543,-8 4 5231,-4-1 0,-20 14 0,-3-4 0</inkml:trace>
  <inkml:trace contextRef="#ctx0" brushRef="#br0">23354 13847 7971,'0'-22'0,"2"2"297,2 6 0,4-7 1,5 8-1,0-2-68,1 0 0,-2 2 0,-2-1 0,-1 2 1480,1 4 0,2-4-619,1 3 0,-4 3 734,0 1 1,-6 14 0,2 8-1,-5 6-549,-5 10 0,2 5 0,-6 7 1,0 4-1127,2 3 1,-3 4-1,5-1 1,2-4-150,2 1 0,1-6 0,0-1 0,0-5 0,0-5 0,1 1 0,2-10 0,2-5-1068,-2-5 0,4-4 492,2-3 1,-3-4-1,-2-13 1,-1-8 85,2-9 1,2-15-1,6-2 1,2-4 305,3-4 1,1 0-1,5 1 1,-3 6 1358,-2 6 0,3 6 1,-1 8-1,1 7-568,2 6 0,4 4 0,-6 7 1,2 7-608,-2 10 0,3 8 0,-4 17 0,0 6 0,-4 9 0,-2 4 0,-3 0 0,-3-4 0,-5-3 0,2-3 0,-1-4 0,-2-5 0,-2-6 0,-7-6 0,-4-8 0,-6-6-683,-7-2 1,-8-7 0,-4-4-1,-4-4-105,-1-4 0,-6-8 1,-1-7-1,0-2 276,2-3 1,10-1 0,4-2 0,4 2-2452,5 3 2963,8-3 0,8 4 0,6-6 0</inkml:trace>
  <inkml:trace contextRef="#ctx0" brushRef="#br0">24514 11941 8085,'-13'-21'1170,"1"2"502,3 6 1,3 4-414,6 0 0,2 6-648,2-1 0,2 4 0,4 4-317,-1 5 0,-4 3 0,2 1 0,1 0 378,-1 1 0,-3-1 0,4 0 1,-2 1 397,-3-1 1,-2 2 0,-1 3 0,0 2-397,0 1 1,0 4-1,-1-1 1,-4 4-457,-4 3 1,-3 0-1,-1-3 1,1 2-219,3 1 0,-2-1 0,2-6 0,-3-2 0,-1 1 0,5-3 0,2-3 0,0-2 0,5-1 0,-5-10 0,7-7-195,4-9 1,-2-11 0,6-3 0,1-5-342,2-3 0,0-1 0,-2-5 1,-1 0 435,1 0 1,-4 0-1,0 0 1,-1 1 106,-1 4 1,0 4-1,-4 7 1,0 3 278,0 2 0,-1 3 0,-2 5 0,-3 4 377,-1 1 1,2 2 0,-2 5-626,1 3 0,-3 4 0,5 7 1,1 2-39,1 6 0,2 2 0,0 3 0,0 2 0,0 1 0,0 4 0,0-2 0,0-1 0,0 1 0,0 2 0,0-3 0,0-3 0,0-1 0,0 2 0,0-2 0,0-4 0,0-4 0,0 3 0,0-6 0,-1 0-1108,-4-2 1,4-7-1,-4 1 1,2 0-74,-1-1 0,2-1 1181,-2-3 0,8-2 0,4 4 0</inkml:trace>
  <inkml:trace contextRef="#ctx0" brushRef="#br0">23794 8356 7846,'2'-7'598,"2"2"0,-2 2 1526,2-1-1291,-2 2 1,-2-5-120,0 3 1,-2 2 200,-2-2 0,2 1 25,-2-2 0,2 2-248,2-6 1,-4 5-298,-1-5 0,0 6 0,0-1-29,-4 2 1,2 2-35,-2 0 1,0 0-1,-3 2-82,3 2 1,2-2 0,4 3-1,-3 0 200,-1-1 1,2 2 0,-2-1-261,1 4 1,-3-2 0,4 2 0,1 0-66,-2-2 0,5 5 0,-4-3 0,4 3 2,1 1 0,0 5 1,0 1-1,0 0 100,0 1 0,0 3 0,0 0 0,1 2-8,4 1 0,-2 0 0,5-3 0,3-1-97,1 2 0,1 0 0,2-2 1,1-4-123,2-3 0,4-2 0,-3 0 0,2-1 0,3-3 0,1 1 0,2-5 0,-1-2 0,1-2 0,-2-1 0,-1 0 0,-3-1 0,-2-4 0,3-2 0,-4-6 0,-2-2 0,-1-3 0,-2 2 0,-1-8 0,-2-3 0,-1-2 0,-1-13 0,2 2 0,-2-1 0,-3-1 0,1-1 0,-3 2 0,2 4 0,-2 3 0,-8-2 0,-5 7 0,-5 2 0,-3 3 0,-10 8 0,0 0 0,-6 5 0,-7 7 0,-8 4 0,-8 6 0,1 7-64,-5 8 0,5 4 0,1 3 0,6 0-1151,3-1 0,8 3 1,8-10-1,7 1-72,5-3 0,5-3 0,4-2 1,6-1-2948,6-3 4234,10-3 0,20-12 0,8-2 0</inkml:trace>
  <inkml:trace contextRef="#ctx0" brushRef="#br0">22261 7956 7998,'-7'-6'0,"1"3"354,6-5-243,0-1 1,6 1 147,3 4 0,-2 2 217,2 2 1,-6 2-181,2 2 1,-4-1 0,-2 5 298,-4-2 1,-2 4 0,-7-1-413,1 3 1,4 1-1,2 0 1,-1 1-213,1-1 1,2 2 0,-2 1 0,0 3-18,-1 2 0,1-3 1,-4 4-1,3 0 154,-3-1 1,4 3 0,-1-5-1,1 0 168,0 0 0,2 4 0,-2-6 0,-1 0 36,1-3 0,3 4 1,-4 0-1,2-2-198,3-1 0,-3 3 0,2 0 0,1-2 55,1-1 1,2 3 0,0 1-1,0 1-240,0 4 0,0-3 0,0 1 0,-1 0 134,-4-1 1,4 3 0,-5-5 0,2 2 198,-1 2 1,-5 1-1,2 0 1,0-3 3,-1-2 1,4 0 0,-4-3 0,0 2-222,2-2 0,0-1 1,4-1-1,-2-1-73,2 0 1,2 1 0,1-1-22,0 0 0,0 1 0,0 0 0,0 3 98,0 0 1,-2 3-1,-1-3 1,-1 4 11,1 0 1,0 4 0,0-3 0,-1 2 306,1-2 0,-3 2 1,1-5-1,1 2-254,-2 3 1,4-5-1,-2 0 1,2-1 4,2 0 0,-4 1 0,0-3 0,1 2-141,1-2 0,2 0 1,0 1-1,0 0-59,0 0 0,0 2 0,0 0 1,0 1 281,0-1 1,0 3 0,0-3 0,0 2-77,0 3 0,0-1 1,0 1-1,-1-2 74,-4 2 1,4-3 0,-4-1-1,4 1-62,1 0 0,0-5 0,0 3 1,0-1-370,0 0 1,0 0 0,0-3 0,1 1 208,4 2 1,-4-1-1,4-3 1,-4-1 142,-1 0 1,2 5 0,1 0 0,1-2-13,-1-1 0,-2 3 0,-1 0 1,0-2-7,0-1 1,0-2-1,0 2 1,0 1-232,0 2 1,0 0 0,0-5-24,0 0 1,0 1 0,0-1 0,0 0 51,0 1 0,0-1 0,0 0 30,0 1 0,0 5 1,0 2 245,0-1 0,0-5 1,0-6-1,0 1-170,0 2 0,0 1 0,2 1 0,1-1-113,1 0 1,1 1 0,-5-1 0,1 0-5,4 1 0,-4-1 1,4 0-1,-2 1-18,1-1 0,-2 5 0,2 0 1,-3-2-138,-1-1 0,0-2 0,0 0-407,0 1 0,0-1 0,0 0-3970,0 1 2954,0-7 0,2-1 0,2-7 1689,5-4 0,-3-8 0,0-8 0</inkml:trace>
  <inkml:trace contextRef="#ctx0" brushRef="#br0">21875 10675 8086,'-5'9'723,"1"0"1,-1 0-1,4 4-12,-3 0 0,2 1 1,-2-1 68,2 0 0,2-4-352,0 0 0,2-4 0,2 2-102,5-1 1,3-2 0,1-4-160,0 0 1,1 0 0,-1 0 0,0 0 61,1 0 0,-1-4 0,0-4 0,1 0-727,-1-3 1,0-8 0,-1 6 0,-1-4-326,-2-2 0,-1 4 1,4-2-1,-1 2-534,-2 1 0,-5 3 1357,5 2 0,0-9 0,4 3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8651 10782 21988,'0'-14'-2047,"0"1"0,-1 0 1,-4-1 989,-4 1 0,-2 0 995,-3-1 1,2 5 0,2 2 874,1 1-477,6 2 0,2 10 0,7 3 1,0 2-11,0 3 1,4 3 0,-1 4-1,1 3-48,-1 4 0,-2 3 0,-4 2 0,2 5-618,-2 5 1,-2 6-1,-2-3 1,-2 1 239,-2 4 1,-5 3 0,3 1 0,-2-4-72,0-4 1,6-4 0,-2-8 0,4-5-4372,1-6 4461,0-5 0,-6-23 0,-1-5 1</inkml:trace>
  <inkml:trace contextRef="#ctx0" brushRef="#br0">8505 10808 9773,'-8'-17'0,"4"-1"0,2 0 296,2-1 0,0 4 0,0-3 0,2 3 106,2 2 0,-1 6 1,6 1-724,1 0 1,-2 4 0,1-2 0,1 2 640,2 2 1,3 0 0,1 0-1,3 0 178,2 0 1,1 0 0,6 0 0,4 0-223,3 0 0,4 0 0,2 0 0,3 0 222,5 0 0,3 0 0,4 0 0,4 0-108,2 0 1,11 0-1,-7-1 1,2-2-210,0-1 1,6-5 0,-1 3 0,-5 0-65,-1 0 1,1-3-1,2 5 1,-2 1-95,1 1 0,7 2 0,-1 0 0,-36 0 0,-1 0-17,38 0 0,-35 0 0,-1 0 0,0 0 0,-1 0 1,1 1-1,0 0-39,1 1 1,1 0 0,-3-1-1,-1 1 1,36 5 0,0-1 30,-36-4 1,0-1 0,2 0 0,1 0 0,35-1 0,-38-1 0,1 0 17,-2-1 1,1 0 0,3-1-1,0-2 1,-3-1 0,1-1-1,-2 0 1,1 1 105,36-8 0,0 6 0,-6 0 0,-4 1-70,-3-1 0,5 5 0,-3-1 1,-4 2-244,-3 2 1,2 11 0,0 2-1,-2 3-53,-1 4 0,1-6 0,0 6 0,-1-2 132,1-1 0,2 0 1,-2-7-1,2-3 182,-2-1 1,2-1 0,0-5-1,0 0 430,3 0 0,4-6 1,-6-3-1,0-3-181,0-1 0,4-1 0,-6 1 0,0 1-363,-3 3 1,4-1 0,0 6-1,0 1-129,1 1 0,-4 2 0,3 0 1,-4 0-9,0 0 0,-1 5 0,0-1 0,-1 0 184,-3 2 1,3-4 0,-3 2 0,1-2 112,-1-2 0,1 0 0,-7 0 1,-3 0-67,-3 0 0,-3 0 0,3 0 0,-3 1-137,-1 4 0,9-2 0,-2 4 1,1 0-11,0 1 1,-1-1-1,0 4 1,-1-3-29,-3 3 1,1-4-1,-6 2 1,0 0 245,1-2 0,-4-1 1,4-4-1,-4 1 171,-2 1 0,1 1 1,-2-5-1,-3 0-323,-4 0 0,-3 0 1,-2 0-1,1 0 139,-1 0 0,0 0 0,1 0-320,-1 0 1,-4 1-1,-2 4-113,-1 3 0,-1 9 0,-5 2 1,0 0 250,0 1 1,0 2 0,0-3 0,0 0 83,0 1 1,0 2-1,-2-5 1,-1 0 14,-1-2 1,-7-7-1,3 1 1,-4 2-121,-2 1 1,-3 1-1,-4 3 1,-1 3-202,-2 4 1,-9 9 0,7-4 0,-1 3-182,3 2 1,-5 7 0,1-3-1,-4 0 178,0 2 1,-4-4 0,4-2-1,-1-8 493,1-4 0,-5-5 0,0-7 0,-5-5 216,-2-2 0,-13-4 1,-2-4-1,-9-6-210,31 5 0,-2-2 0,-2-2 0,-1 0 0,-2 1 0,0 1 1,-2-1-1,0-1-190,-1-1 1,-1 0 0,-5 0 0,1 1 0,3-1 0,0 0 0,-2 1 0,-2 1-1,0 0 0,0 1 1,-3 0-1,-1 0 0,1 2 1,1 1-1,2 0 1,-1 0 18,1 1 0,-2 1 0,-1 0 0,0 2 0,-2 3 0,0 1 1,-1 1-1,-2 1-202,-1 2 0,-2 2 1,-5 2-1,-1 1 0,2-2 1,0 1-1,-1-1 1,0 1 36,3 0 1,-1-1 0,-3 3-1,-1-1 1,3-2 0,0-1-1,-1 0 1,0-1 73,-2-1 1,0-2 0,2 2 0,0-1 0,-2-2 0,0 0-1,0 0 1,1 0 43,2 0 0,-1 0 0,18-2 1,-1 1-1,0-1 0,-17-1 1,1-1-1,-3-1 0,0-1 3,1-1 0,0-1 1,-4 0-1,-1-2 1,3 0-1,2 0 1,-1-1-1,1-1 138,0 1 1,1-1 0,-2-3 0,1 1 0,6 2 0,1 1-1,1 0 1,1 1-127,1 1 0,0 1 0,-1 2 0,2 0 0,3 3 0,1 0 1,0 0-1,1 0-137,2 0 1,1 0-1,2 2 1,2 1 0,3 0-1,2 0 1,3 0-1,1 1-188,-32 7 1,8 0 0,13 3-1,6-1-324,6 0 0,6 1 0,9 1 0,5 2 652,7 6 0,4-3 0,6 2 0,0 1 0</inkml:trace>
  <inkml:trace contextRef="#ctx0" brushRef="#br0">6945 11155 28788,'-4'-13'-8483,"-1"-1"7663,1 7 0,5 1 0,4 7 1043,3 4 1,0 2-1,-1 8 1,1 1-268,-1 2 1,1 6-1,2-1 1,-3 6-360,-1 2 0,-1 0 0,-5-3 1,0 0-25,0-1 0,0 1 0,0-10-247,0-2 227,0-7 1,0-11 0,0-11-1,-2-8 442,-2-4 1,2-6-1,-4-3 1,2-3 41,-1-5 0,1-1 0,4 5 1,0 2-70,0 5 1,0 5-1,0 2 1,1 5 410,4 4 0,-2 0 1,6 11-13,1 1 0,2 9 0,1 5-501,1 6 0,0 2 1,3-3-1,1 2-10,-2-2 1,-1 4 0,-4-3 0,-2 1-12,-4 1 0,1-4 0,-2 3 0,-2-3 367,-5-2 0,-5-4 1,-5 0-1,0 0 458,-1-2 0,1 1 0,0-5 1597,-1 1-1362,1 0 0,7-4-549,6 0 0,7 2-175,11 2 0,-3 4 0,3 5 1,-3 0-240,-2 1 0,-1-1 0,-3 0 0,-5 1-189,-2-1 1,2-4 0,1 0-76,-3 1 0,0-2 0,-4-1 0,-2 0-75,-5 1 1,2-1 0,-2 4 0,-2-3-376,0 3 1,2 1-1,1 1 1,1-1 522,0-3 0,4 3 0,-3-5 0</inkml:trace>
  <inkml:trace contextRef="#ctx0" brushRef="#br0">7412 11155 18456,'0'-13'-4035,"0"4"3701,0 0 1,0 7 459,0 2 1,0 6 0,1 8 0,2 0-142,1 4 0,1 3 0,-5 5 0,1 0-245,4-4 0,-4 3 1,4-4-1,-2 1-59,1 0 0,-2-10 1,4 1 270,-1-1 0,3-6 0,4-3 6,-3-6 1,-2-4 0,-4-8 0,3-3 177,1-4 1,-4-3-1,2-2 1,-4 0 52,-1 1 0,0-1 1,0 0-1,0 2 233,0 3 1,0 3 0,0 6 0,0-1 1037,0 1-1667,0 5 1,0 4 0,0 8-142,0 5 0,2 3 0,2 2 1,5-1 155,3 0 1,1-1-1,1-2 1,-1-1-108,0 2 1,1-1 0,-3 0-1,0-2 211,-2-2 1,-6 4 245,1-1 1,-4 1-1,-4 1 1,-5-4-35,-3-1 0,3 4 0,0-1 0,-1 3-314,-2 1 0,0 5 0,2 0 1,2-2-492,2-1 0,0 3 772,2 0 0,2-1 0,-3-3 0</inkml:trace>
  <inkml:trace contextRef="#ctx0" brushRef="#br0">7838 11142 17558,'9'-27'-457,"0"0"1,-5 6 0,5 4 1013,2 2 1,0 5 0,1 7-1185,-3 11 0,-3 10 1,-6 10-1,0 2 33,0 1 1,-7 6-1,-7-1 1,-5 1 522,-2-2 0,-8 7 1,1-5-1,-3-2 420,-2-1 1,3-9 0,10-7 171,6-3 0,8-8 1,14-4-1,11-9-196,15-11 0,15-8 0,13-14 0,-29 20 1,1 0-149,2-2 1,0 0 0,4 0-1,0 1 1,-2 1 0,0 2 0,0 1-1,1 1-1393,-1 0-1,-1 2 975,3 2 0,-1 1 1,29-15-1,5 4 0</inkml:trace>
  <inkml:trace contextRef="#ctx0" brushRef="#br0">8638 6264 8560,'-6'-14'-42,"-3"1"0,3 7-18,2 6 1,-2 8 0,1 9-1,2 6 4,2 2 0,1 6 1,0 3-1,0 1 240,0 2 0,6 9 1,3-4-1,4 4 5,5 4 1,-2 6-1,6 4 1,1 0-65,-3 4 0,6 6 0,-6 2 1,-9-35-1,0 0-120,1 2 1,-1-1 0,-3-1 0,0 0 0,1 1 0,0 1 0,-2 1 0,-1 0-19,-1 2 0,-1-1 1,2 0-1,0 0 1,-2-3-1,-1 1 1,1 0-1,0 0 18,-2 0 0,0-1 0,4 33 0,-2 2 1,-1-4 117,-1-2 0,-8 4 0,-3-9 0,-1-1 117,1 1 1,-3 8 0,3-5 0,-1 0 31,1 0 1,-3 8-1,3-5 1,-3 3-315,-1 1 0,5-2 0,3-5 0,0-1-34,1 0 0,-1-1 0,5-7 1,-1 2 54,-4-1 1,2-3-1,-6 0 1,-1-1-1,-2 0 1,-1 1 0,0-3 0,-1-2 116,1-4 0,0 1 0,-1-2 1,1-1 6,0-2 1,-1-2 0,1-2 0,0-3-9,-1-1 1,2 2 0,2-2 0,1-1-27,-1 1 0,-1-2 1,1-3-1,3 0-126,1-1 0,0 5 1,3-8-1,-2-2 21,2-1 1,2 1-1,1-4 1,0-2-70,0-1 0,1-2 0,2 1 0,3-1 127,2 0 0,1-4 0,4-1 1,2-1 113,3 1 0,2-1 0,8 3 0,2-1-79,1 2 0,11-1 0,-2 0 0,3-1-36,2 2 0,1 0 1,6 3-1,0-1-94,3 0 1,6-1 0,-2-1 0,0-4 62,0-1 1,9-2 0,-1-4 0,1 0-10,0 0 1,-1-6 0,1-2 0,2-3 282,1 2 0,1-1 0,0 5 0,2 3-236,0 0 0,-33 2 1,1 0-1,-2 1 0,0 0 1,1 0-1,1 2-121,0 1 1,1 1 0,0 0 0,-1 2 0,2 0-1,-1 0 1,-1 1 0,-1 1 20,0 0 0,1 0 0,4 0 0,0-1 0,0-1 0,0 0 1,0-1-1,1 0 40,1-2 0,0 0 0,3 0 0,-1-2 0,0-1 0,-1-2 0,2 1 0,-1-1-32,2-1 0,0-1 0,2 0 0,0-2 0,1-4 0,1 0 0,0-1 0,0-1 208,3 1 0,1-1 0,1-1 1,-1 1-1,1 1 0,0 0 0,0 1 1,-1 1-163,0 0 0,0 1 0,6-2 0,0 1 0,-3 4 0,0 0 0,1-2 0,-1 0-68,1-1 1,0 0 0,0 3 0,-1 1 0,-2 0 0,0 0 0,-3 1 0,1 0 45,-2-1 1,0 1-1,-2 0 1,1 0-1,-3 1 1,0 2-1,0-1 1,0 0 75,-2 0 1,0 0 0,0 0 0,0 0 0,-3 0-1,-1 0 1,-1 0 0,0 0 74,0 0 0,-1 0 0,1-3 1,-1 0-1,0-2 0,0-1 1,-1 0-1,-1-2-45,1-1 1,-2 0-1,-1 0 1,-2 0-1,-1 2 1,0-1-1,0 0 1,-1 0-139,0-1 1,1 0-1,1-2 1,0 0 0,-2 1-1,0 1 1,36-12-25,-7-3 1,-1 1 0,-5-1 0,-1 2 205,0-2 0,-7-1 0,-9 0 1,-6 1-4,-6 2 1,-3 0 0,-3-5 0,-2 0 52,-6 1 1,-6-5-1,-4-4 1,-1-2-151,-3-4 1,-1-12-1,-2-4 1,0-5-58,0-6 0,0 25 1,0-3-1,-1 0 0,2-1 1,-1-3-1,1-1 27,1-4 0,0-1 1,0-2-1,-1-2 1,3-4-1,0-1 1,-1-1-1,0-1-58,-1-3 0,-1-1 0,-1 19 0,1-2 1,-1 2-1,0-22 0,-1 1 0,0 22 0,-1 0 1,0 0-18,0 1 0,-1 0 0,-1-1 0,0-2 0,-2-2 0,0 2 0,-3-22 0,-1 0 0,0 3 0,-1 1 10,0 0 0,-2 1 1,2 2-1,-1 0 1,0 3-1,0 1 1,1 4-1,0 2 52,-1 1 1,0 1-1,-1-2 1,-1 2 0,0 6-1,-3 1 1,1 2 0,-2 2-35,2 3 0,-2 0 0,0-1 0,-1 1 0,3 5 0,1 0 1,0 2-1,0 1 23,-13-33 1,-3 5 0,-1 8 0,-1 3-142,0 2 1,-4 3 0,0 6-1,-4 0 8,-3 0 0,-11 1 0,-2 4 0,-6 4 53,27 16 1,-1 2 0,-3-1-1,-1 1 1,-4-1 0,-1 1 0,-1 0-1,0 1-30,-2 0 1,-2 2-1,-8 0 1,-2 2-1,5 2 1,0 2-1,-4-1 1,0 1 195,0-2 0,-2 2 1,-5 0-1,0 2 0,2-1 1,1 0-1,-1 0 1,1 1 94,-1 0 1,0 0-1,-4-1 1,1 1-1,2 2 1,-1 0-1,0 0 1,1 0 1,0 0 1,0 0 0,-7 3-1,-1 0 1,7 1 0,-1 1 0,-2 1-1,0 1-243,-3 2 0,1 0 1,-1 1-1,0 1 1,23-2-1,0 1 1,-1 1-1,-1 0 1,0 1-1,-1 0 66,-1 2 1,-1 1-1,0 1 1,-3 0-1,-1 1 1,1 0-1,2 1 1,-1 0 0,1 1-1,1-1 1,0 0-1,-1 0-185,2 0 0,-1 0 1,0 0-1,-2 2 1,0 1-1,1 0 0,3-2 1,1-1-1,1 0 1,2 0-1,0 0 1,1 1 222,-18 5 0,1 0 0,3-1 0,1-1 0,7 0 0,2 0 0,1 2 0</inkml:trace>
  <inkml:trace contextRef="#ctx0" brushRef="#br0">7265 7796 8494,'-5'-17'-445,"1"-1"305,1 2 1,3 7-1,5 4 566,3 4 0,4 7 1,2 4-1,0 6-396,4 7 0,-2 8 0,5 6 0,0 3-142,0 0 1,-5 13-1,2-6 1,-3 4-39,-2-1 1,-4-7 0,-2 1 0,-1-4 0,-3-4 1,3-5 0,-2-9 321,-1-4 1,-1-11-1,-4-7 1,-1-9-72,-1-7 0,-6-6 1,1-11-1,-2-5 164,2-5 0,-2-3 1,2 2-1,-2-4-100,2 1 1,-1 1 0,4 6-1,0 1-9,0 4 1,2 7 0,5 7 0,4 3-71,4 6 0,3 1 0,1 6 0,0 2-342,1 2 0,-1 7 0,0 3 0,1 4-8,-1 5 1,-1-2 0,-2 5 0,-3-2 90,-1-3 0,3 3 0,-4-1 179,-2-1 0,-2-3 11,-1 0 0,0-5 718,0-1 1,2-5-634,2 2 1,4-2-1,6 0 1,3 1-210,0-1 1,1 5-1,-4 0 1,-1 3-112,0-2 0,-4 3 1,-2-4-1,-1 4 206,-3 2 1,-1-1 0,-2 0 0,-2 1 101,-2-1 1,1-1-1,-4-2 1,1-1-116,3 1 0,1-2 0,2 1 0,0 1-525,0 2 0,0 3 279,0 2 1,0 3 269,0 2 0,6-3 0,1-6 0</inkml:trace>
  <inkml:trace contextRef="#ctx0" brushRef="#br0">8038 7930 11201,'-4'-39'770,"-1"4"0,-4 8-48,5 9 0,-1 11-587,5 7 0,-4 12 0,-2 11 0,-1 7-1573,-4 5 0,-1 10 1,-1 2-1,0 1 1013,-1-4 1,1 1-1,0-5 1,1-8 426,3-7 1,-1-5 0,4-9 229,-2-2 0,5-4 0,-1-10 0,2-5 117,2-6 1,0-1-1,0-5 1,0-2 221,0-1 0,0-7 1,0-2-1,0 0-282,0 2 0,5 0 0,1 1 1,1 1-291,4 2 1,-1 3-1,0 1 1,-1 3 52,2 2 0,0 3 0,3 6 0,-1 1-258,0-2 1,1 5 0,-1 0 0,0 2 148,1 0 0,-1-1 0,2 5 0,1 0-81,2 0 0,0 2 1,-5 1-1,-1 2 60,-3 3 1,1 1 0,-5 4 0,-2 0-10,-2 1 1,-1-1-1,-1 0 1,-2 1 174,-2-1 1,-5-1 0,2-2 0,0-2 159,-1-2 1,4 2-51,-4-3-196,6-1 1,-1-4 0,8 0 0,5 0-13,3 0 1,1 0 0,1 2 0,-1 1 19,0 1 1,-4 7 0,-1-3 0,-1 6-10,0 4 0,-4 2 1,2 7-1,-5-2 26,-5-3 1,-2 6-1,-6-4 1,-1 0-608,1 1 1,1-6 0,3-1-1920,5-3 2462,2-2 0,8-5 0,2-2 0</inkml:trace>
  <inkml:trace contextRef="#ctx0" brushRef="#br0">8638 7610 14099,'0'32'-1229,"0"8"0,0 11 965,0 11 1,2-23 0,2 2 187,0 0 1,1 2 0,3 8 0,2 0-1,0 4 1,0-1 0</inkml:trace>
  <inkml:trace contextRef="#ctx0" brushRef="#br0">3106 6344 10088,'-7'-14'-1542,"-1"3"515,4 2 937,2-3 1,-5 10 281,2-2 0,4 1 1,-5 0-1,1-3-114,1-1 1,-6 2 0,1-4 413,-3-1 0,-1 3 0,-1-1-290,1 2 0,0 2 0,-1 4-250,1 0 0,0 6 0,-1 1 121,1 1 0,-2-3 0,-1-5 47,-2 0 1,0 0 0,5 0 0,-2 0 143,-3 0 0,2 0 0,-5 0 1,1 0 1,-1 0 1,3 0 0,-3 0 0,2 2-267,3 2 1,-3-1-1,1 5 1,0-1-71,-1 1 0,0 0 0,-7 6 0,1-1 68,-3 0 0,-2 1 0,4-1 0,-2 0 88,-3 1 0,1 3 0,-4 1 0,1-1 113,4-3 0,-1-5 1,0 0-1,-1 1-31,2 2 0,1 0 1,1-1-1,0-3-59,1 3 0,0 2 1,3 3-1,2 2-109,2-2 0,-4 5 0,4 1 0,0 2-213,0-2 0,1 6 0,3-4 1,-1 0 149,-2 1 0,0 0 1,5 2-1,0-2 179,-1-3 1,1 2 0,0-5-1,-1 0 91,1 1 0,0-3 0,1-3 0,1-1-104,3 0 1,-1 1 0,-5-1 0,1 2-44,0 3 0,-1-2 1,-1 6-1,-1 2-93,-2 1 1,-4 3 0,3 3 0,0 3-88,-1 0 0,-2 8 0,4-5 0,2-2 83,1-1 0,3-4 0,2-6 0,1-2 115,-1 2 0,2-4 1,1 1-1,0-2 20,-1-2 1,5-3 0,-3 1 0,2 2-4,-1 0 0,1 3 0,4-3 0,-1 6-153,-4 2 1,4 3 0,-4 1 0,4 4-122,1 1 1,0 6 0,0 5 0,0-3 132,0 0 1,-5 1 0,1-2 0,1-2 67,1-1 0,2-4 1,0 0-1,0-1 130,0-3 0,0-4 0,0-2 0,2-2 52,2 2 0,-2-3 0,2 1 0,-1 0-68,2-1-88,-4 4 0,7-3 0,-6 8-162,3 1 0,1 6-1,-3 0 1,1 4 108,-1 4 0,-1 4 0,-1-3 1,2-1-192,2 1 1,3-1 0,-2-7 0,2-2 296,2-5 0,-2-3 1,0-1-1,3-2 160,1-3 0,1 2 0,0-6 0,1-2-46,-1-1 1,0 2 0,2 3 0,1-1-162,2 0 0,1 3 0,-2-1 0,1 3-110,-2 4 0,3 3 0,-1-1 0,-2 2-166,-1 2 0,3 0 0,-1 3 0,0-1 217,-2 1 0,2-4 0,3-2 0,-1-3-4,0-2 1,3 0 0,-1-3 0,1-2 385,2-2 0,9-1 0,-5-5 1,3 1 74,1-1 0,5 0 0,-1 2 1,1 1-401,-1 2 0,5 4 1,-4-2-1,0 0-174,2 4 1,-2 1 0,0 2 0,-3 0 4,-2-1 1,4-1 0,-2-2 0,1-6 173,3-2 1,7-1-1,-5-3 1,0-2 415,-3-4 1,6 1 0,-1-2 0,2-1 63,2-1 1,5-2-1,-1-2 1,3-1-482,1-1 1,6-1 0,-8 5 0,0 0-241,-2 0 0,-1 0 1,5 0-1,-1 0 13,0 0 0,-1 0 0,-2 0 1,-2 0 205,-2 0 1,3 0 0,-5 0 0,-1-1 194,-2-4 0,8-4 0,3-8 0,0-4 220,0 0 0,1-8 0,-5 0 1,0-2-302,3-1 0,4-4 1,-7 4-1,4-1-370,2 0 1,-3 2-1,0 3 1,-2-1-31,1-2 1,0-1 0,-1 6 0,-6 1-68,-6 2 0,5-2 0,-7 3 0,-2-3 220,-4-2 1,3-1 0,-1-2 0,-2-2 210,-1-2 0,-1-2 0,0-4 1,-1 0 176,1 0 1,-5-4 0,1-2-1,0-1-205,2-4 0,-2 1 0,-1 0 1,0 2-196,-1 2 0,2 2 0,-5 2 1,-1 1-107,-3 1 1,0-6 0,-2 8 0,-2-1 128,-1 1 1,-5-4 0,4 5 0,-1-4-59,0-4 1,-4-4-1,3 5 1,-1 1 95,-1 1 0,1-2 1,-4-2-1,2-1 309,2-4 0,3-5 0,-2-3 0,0-2-325,0-3 1,3 1-1,-3-1 1,0 3-34,0 2 0,-2 1 1,-4 5-1,0 1-206,0 3 1,-1 4 0,-4 5 0,-3 0 187,-4 0 0,-2 4 0,1 1 0,0-1 32,-1 2 0,0-5 0,-3 4 0,-2-4 65,-2-1 0,3 0 0,-2 0 0,-1 2 55,0 2 0,5-5 0,-3 4 0,1 1-65,0 2 0,0-1 1,4 4-1,-3 0-111,0-2 0,-6 6 0,3-1 0,-3 6-88,0 3 0,-10-3 1,5 4-1,-3 1-4,-2 3 0,-4 0 0,2 1 1,-4 0 51,-1-1 1,2 5 0,-1 1-1,2-3 224,0-1 0,-4-1 0,7 0 0,-2-1-29,0 1 1,2 0 0,-3-1 0,2 1 63,-2 0 0,-5 1 0,-1 2 1,2 2-86,-2 2 1,-6-3-1,0 5 1,-1 1-153,1 1 1,-7 2 0,-1 2 0,-3 2-4,-4 5 0,-3-1 1,7-1-1,-3 0 157,0 1 1,-4-1-1,9 4 1,1-4 43,-3-1 1,5 4 0,-2-1-1,0 3-54,0 1 0,2 1 1,-3-1-1,3 0-229,2 1 1,-5 1-1,2 1 1,4 3-439,6 2 1,2 1 0,4 8 0,6 4-721,4 6 1,3 13 1366,1 0 0,-1-8 0,0-7 0</inkml:trace>
  <inkml:trace contextRef="#ctx0" brushRef="#br0">1013 8783 27038,'-7'-21'-4916,"1"6"1,4 6 4223,-2-1 0,-4 4 0,-5 1 1361,0 4 1,4 7 0,0 3-495,-1 3 1,2 1 0,1 0 270,1 1 1,1-1 0,7 0-86,2 1 1,-1-6 0,6 0 0,2-2 1466,0-3 1,3-2 0,1 1 0,1 1-1499,2 1 0,4 1 1,-3-5-1,2 0 413,3 0 0,1 0 0,3 0 1,1 0-568,3 0 0,-1-5 0,-5 1 0,1-1-176,0-1 0,4 3 0,0-4 0,-1 0 0,-2-1 0,-2 4 0,1-4 0,-2 2 0,-3 3 0,4 2 0,-6-1 0,1-1 0,-3-1 0,-3 0 0,-2 4 0,-1 1-218,-3 4 1,-2 0-1,-4 6 1,1-2-2749,-1 1 1,-1 2 2342,-2 1 1,6 1 0,1-1 0</inkml:trace>
  <inkml:trace contextRef="#ctx0" brushRef="#br0">1666 8716 23899,'-7'-21'-3360,"2"3"1,10 10 4390,4 3 0,1 10 0,0 5 0,-2 6-1976,-2 6 0,-2 4 0,-4 2 0,-1 1 577,-4 2 0,2 1 0,-6-6 0,1-1 239,0-2 1,-4-4-1,5-6 1,-2 1 246,0-1 0,5-1 0,-4-2 0,1-1-374,0 1 0,-1 2 0,-1 1 8,5 1 1,-4-1 0,1 0 0</inkml:trace>
  <inkml:trace contextRef="#ctx0" brushRef="#br0">4492 8769 10442,'-4'-13'-497,"-1"0"0,1-1 1321,4 1 1,-2 6-189,-2 2 1,3 5-215,-4 5 0,4 2 1,2 6 46,4 1 1,3-1 0,9-1 0,2-2-33,2-1 1,1-5-1,5 5 1,1 0-47,3-1 0,1 2 0,4-4 0,-3 0-127,-1 0 1,-4 4-1,5-1 1,-2 3-93,0 1 1,5 2 0,-4 3 0,-1 4-128,-3 3 1,6 6 0,-7 2 0,1 1-100,0 3 1,-1 0 0,1 0 0,0-3 89,-1-1 1,6 7 0,-10-5 0,1-1 130,1 0 0,-6-4 1,1 4-1,-4-2 89,-3-2 1,4 4 0,-8 0 0,1 0-66,-1-3 1,-3 3 0,-6 2 0,0 2-261,0 2 0,-6 6 1,-3 3-1,-4 3 31,-5 1 1,1 8-1,-5 4 1,0 3-66,1-2 0,-2-1 0,5-8 1,0-2 82,-1-4 0,4-1 1,-3-4-1,3 0 179,2 0 1,-5-2-1,1-4 1,0-1 30,2-4 0,-4 8 1,-3-3-1,-3 3 155,-2 3 0,0 0 0,-1 6 1,-3-1-316,-4 4 1,-4 7-1,19-29 1,0 0-1,0 1 1,0 1-94,0 0 1,0 1 0,-2 8 0,0 1-1,0-5 1,-1-1 0,2 0 0,-1 1-66,1 0 0,1-1 0,-13 29 0,5 0 0,4-6 87,1-2 0,4-3 0,1-5 1,1-1 519,0-3 0,2 4 0,-3 3 1,2-5-43,-2-2 0,3 1 0,-4-2 1,0 2-333,-4 1 1,-2 9 0,-1-5-1,0 1-547,4-1 0,-6 4 1,4 1-1,1 1-135,-2-1 1,5-6 0,1-5-1,3-3-36,2-2 0,-2-7 0,9-6 0,-1-7-3435,4-5 1283,2-3 2765,2-8 0,6-7 0,2-7 0</inkml:trace>
  <inkml:trace contextRef="#ctx0" brushRef="#br0">3239 14500 8406,'0'-39'992,"0"4"0,5 4 1,1 10 553,1 8 0,-4 4-1050,1 4 66,4 4 1,-5-5 963,6 6-60,-6 0 0,4-4-598,-3-1 1,-2-1-535,2 2 0,-4 2-261,-4-2 0,2 4 0,-2 4-14,3 5 1,1 7 0,0 4 0,0-1 6,0 0 0,1 5 1,3-3-1,5-1-89,3-2 0,2-3 1,-1-3-1,0-3-45,1-5 0,-1-2 1,0-2-1,1-2-210,-1-2 1,0-4 0,1-5 0,-1 0-118,0-1 1,-5-1 0,-4-1 0,-2-2 260,-2 2 1,4 1 0,0 2 561,-1 0 0,-1 4 0,-4 1 866,-2 2 0,2 4-533,-2 6 1,3-1-1,1 6 1,0 1-425,0 2 0,0 6 0,1 0 0,3-2-371,5-1 1,-1-1 0,-1 3 0,1 1-835,-1-2 1,0 3-1,4-1 1,-2-2-1167,1-1 1,2 3 0,1-1 0,2 0-14,3-2 0,-2-4 1,6-2 2046,2-4 0,7-10 0,3-2 0</inkml:trace>
  <inkml:trace contextRef="#ctx0" brushRef="#br0">3972 14420 9410,'0'-21'0,"0"3"1059,0 4 1,2 2 0,1 1 273,1 3 836,1-1-1307,-5-5 1,-6 7 0,-3 4-275,-3 6 0,-1 4 0,-1 8 1,1 1-237,0 2 0,1 4 0,2-2 1,2 0-426,2 4 0,-3-3 1,5 1-1,1 0-750,1-1 1,4-2 0,2-7 0,7-2-574,5-1 1,5-6 0,5 2-1,3-5-775,2-5 1,-2-4 2170,7-8 0,-1-4 0,5-6 0</inkml:trace>
  <inkml:trace contextRef="#ctx0" brushRef="#br0">4292 14433 8259,'-4'-9'-292,"-1"1"-386,1 5 1,10-3 677,3 6 0,3 0 0,1 0 0,-4 0-238,0 0 47,-6 0 302,3 0-111,-6 0 0,0 0 0,0 0 0</inkml:trace>
  <inkml:trace contextRef="#ctx0" brushRef="#br0">2959 14567 8118,'-7'13'-7,"-5"-6"0,3-2 202,-3-4 0,3-1 0,2-1 386,1-4 1,-3 2-1,3-6-39,-1-1 0,2-2 0,-2-1 1410,1 0-913,2-1 0,4 8 0,0 6-620,0 8 1,0 10-1,1 5 1,2 5-414,2 3 1,5 2 0,-1-3 0,3 1-480,1-2 0,6-2 0,3-5 0,5-4 76,4-3 1,3-8-1,8-4 1,1-4-3103,1-4 3499,6-11 0,4-5 0,7-13 0</inkml:trace>
  <inkml:trace contextRef="#ctx0" brushRef="#br0">4292 13914 8403,'0'-21'1677,"5"9"1,-1 13-740,-1 11 0,-1 8 0,-1 8 0,2 3-512,2 4 1,-1 2 0,-4 2-1,0-1-234,0 4 1,-2 1 0,0-3 0,-3 0-354,2 0 0,2-6 0,1-5 0,0-3-180,0-4 0,0-10-439,0 1 0,1-10 1,2-3-1,3-8 447,1-3 0,-2-9 0,2-2 0,1-3 437,-1-2 0,-4 1 0,3 1 1,-2 2 284,1 6 0,-1 2 0,-4 1 1,2 3 1004,2 2 1,-1 3-502,6 6 0,0 6 0,4 3-786,1 2 1,-1 3 0,0 1 0,2 1-470,3 2 0,3-1 1,5-3-1,-1-2-219,-2-4 1,0 3 0,-3-7 0,-1-1 124,0-1 0,-1-2 644,-5 0 1,-1-2 0,-3-2 512,-5-5 1,-2 1 0,-2 0-67,0-3 1,-2 1 0,-1-1 0,-2 4-272,-3 1 1,-1-3-1,-3 3 1,2 0-24,1 1 1,0 0-378,-4 5 1,5 2-1,4 2 1,4 5-488,4 3 0,4 1 0,7 0 0,1 1-467,2-1 1,4 5-1,-3-2 1,0-3-302,1-2 0,2-2 0,-3 3 0,2-2-1818,3-1 3109,1-6 0,1 3 0,1-6 0</inkml:trace>
  <inkml:trace contextRef="#ctx0" brushRef="#br0">5239 13714 8263,'-6'-20'1003,"3"3"-62,-6-1 1,6 7 0,-1 16-516,2 4 1,2 4 0,0 5-1,0 4 409,0 3 1,0 12 0,0 5 0,0 4-49,0 4 0,0 3 1,0 4-1,0-1-1052,0-4 0,5-5 0,0-8 0,3-4-90,2-4 0,-2-9 0,1-4-109,1-3 1,2-8-1,0-4 124,-4-6 0,-2-4 0,-4-8 1,1-1 422,1-2 1,1-4 0,-5 3 0,0-2 662,0-3 0,0 5 0,1 1 1,2 3 332,2 2 0,-1 4 0,-2 2-771,2 1 1,-1 1 0,6 7 0,1 2-586,2 5 1,1 8-1,2 2 1,1 2-1279,2 2 1,2 2-1,-4 2 1,2 0-385,-2-1 0,2-3 0,-4-3 1939,-2 0 0,5-3 0,3-3 0</inkml:trace>
  <inkml:trace contextRef="#ctx0" brushRef="#br0">5719 14167 9768,'-5'-21'1523,"1"3"1,-1 11 0,5 7-1531,0 7 0,0 11 1,0 3-1,2 1-363,2 0 0,-2-4 0,2 3 1,-1-2-648,2-3 1,2-2 0,6-6-1367,1-3 2383,-1-4 0,0-12 0,1-4 0</inkml:trace>
  <inkml:trace contextRef="#ctx0" brushRef="#br0">5772 13980 8575,'-9'-38'0,"0"2"406,-1 5 1,2 3-119,0 1 0,5 11-1300,-2 3 1012,10 8 0,2-1 0,6 6 0</inkml:trace>
  <inkml:trace contextRef="#ctx0" brushRef="#br0">6065 13407 10327,'-4'-22'824,"-1"0"1,2 8 0,8 19 0,2 13-346,1 10 0,2 7 0,-4 10 0,0 4-489,0 2 0,4 10 1,-2 4-1,-1 5-472,-3-1 1,-2-30-1,-1 1 1,1-1-1,-1 0 1,2-1 0,-1 0-3416,1 30 3550,-2-7 1,-1-14 0,0-1 0</inkml:trace>
  <inkml:trace contextRef="#ctx0" brushRef="#br0">6065 14060 9313,'0'-65'0,"0"6"1978,0 10 1,8 15-1,5 18 1,6 5-2160,2 7 1,4 2-1,-3 2 1,2 0-2405,-2 0 1,5 0 2584,0 0 0,-1 12 0,7 3 0</inkml:trace>
  <inkml:trace contextRef="#ctx0" brushRef="#br0">4772 18325 16477,'-6'-8'-876,"3"8"1,-4 9 2748,1 3 0,2 2 0,4-1-1541,0 0 1,0 2-1,0 1 1,1 2-382,3-2 0,-1-1 1,6-2 75,2 1 0,-4-2 0,0-2 547,-1-1-323,5-6 1,-10 1-1,4-8 1,-5-4-372,-5 1 1,4-5-1,-4 3 1,2-3 455,-1-1 1,2 0-569,-2-1 227,3 1-146,1 6 1,1 1 345,3 6 0,-1 0 1,6 0-275,2 0 0,1 0 1,1 0-1,0 1-584,1 4 0,-6-4 0,1 5 70,2 0 1,0 0-1,1 4-926,-3-1 0,3-6 1,-3 2 689,3-4 1,1-1 0,0 0 0,1 0 827,-1 0 1,6-6 0,2-1 0</inkml:trace>
  <inkml:trace contextRef="#ctx0" brushRef="#br0">5345 18032 11044,'-1'-43'1683,"-4"3"-1717,4 15 0,1 13 542,9 12 1,3 6 0,0 4-369,-4 6 0,3 1 0,-5 5 0,0 1 364,0 3 0,2 2 0,-2 1 1,0 2-238,0-1 0,0 3 1,-3-1-1,2 1-494,-2-1 0,-2 0 0,-1-6 0,0 1 82,0-1 1,0 0-1,0-3 1,-1 0-2589,-4 0 2733,-2 2 0,-13 2 0,0 0 0</inkml:trace>
  <inkml:trace contextRef="#ctx0" brushRef="#br0">5239 18445 8357,'13'-33'391,"2"7"0,1 6 911,2 6 1,9 0 0,-2 2 0,1 3-1091,4 5 0,0 3 1,-4 1-1,1 0-1790,0 0 0,4 0 1578,0 0 0,0 5 0,-4 3 0</inkml:trace>
  <inkml:trace contextRef="#ctx0" brushRef="#br0">6105 18218 13633,'-12'-1'1193,"3"-4"0,4 2-803,5-6 1,0 5 0,1-3 0,2-1 296,1 1 0,7 4 0,-1-3 0,5 1-572,3 1 0,5 0 0,0 4 1,2 0 10,2 0 1,-1 0-1,1 0 1,-1 0-92,1 0 1,4 0 0,0-2 0,-1-1 8,-2-1 0,-1-2 1,-1 3-1,0-2-462,-4 2 0,-3 0 0,-6 0 0,1-1-1680,-1 1 0,-4 2 1,0 1-1947,1 0 4044,-4 0 0,6-12 0,-5-3 0</inkml:trace>
  <inkml:trace contextRef="#ctx0" brushRef="#br0">6572 17992 10412,'0'-14'0,"1"2"769,4 4 1,7-3 0,7 5 0,2-1 43,2-3 1,7 2-1,2 1 1,1 1-377,0 3 1,-4 1 0,-5 2 0,-3 2-388,-2 2 1,-3 5 0,-7 7 0,-4 4-122,-4 0 0,-1 3 0,-1 3 1,-5 1-197,-8 0 1,-1-1 0,-5 1 0,0-2-450,4-3 0,1-2 1,2-9-1,1 0-3892,3-2 4608,3-6 0,18-15 0,3-10 0</inkml:trace>
  <inkml:trace contextRef="#ctx0" brushRef="#br0">7452 17579 8572,'-2'-12'1776,"-2"3"0,1 4 1,-5 10-1160,2 4 1,2 7-1,2 3 1,-1 2-149,-1 3 1,0 7 0,4 4 0,-2 2 365,-2-1 0,2 2 1,-2-2-1,2 1-847,2-2 0,5 2 0,1-4 0,0 0-840,-1-1 1,6 4 0,-2-5 0,1-2-234,-1 0 1,1-4 0,-4-2 0,0-2-2770,0-2 3854,-1-1 0,0-4 0,3-1 0</inkml:trace>
  <inkml:trace contextRef="#ctx0" brushRef="#br0">7731 18072 10828,'-1'-37'0,"-2"6"7436,-1 8-6438,-1 13-1278,5 4 0,0 7 0,0 4 0,0 4 428,0 3 1,5 1 0,1 2 0,-1 1-651,1 2 0,3 0 1,-3-5 306,2 0 1,-1-4 0,3-1 1391,-1-3 1,-6-2 455,2-7 1,1-3 955,-2-7-2387,0 7 1,-4 2-1,0 10 1,0 4-624,0 3 1,2 1 0,2 0-993,5 1 1,-1-1 0,1-1 95,1-3 0,2-3 0,1-6 1,0-2 51,1-2 1,4-5 0,-2-9 0,-3-4 1244,-2-3 0,-3-8 0,6-1 0</inkml:trace>
  <inkml:trace contextRef="#ctx0" brushRef="#br0">8038 17565 11285,'0'-21'1313,"0"4"0,2 14 1,1 9-1,2 7-609,3 5 1,-1 10 0,4-1-1,-4 2-224,-1 4 1,3 5 0,-3 8-1,0 2-988,0 2 1,3-3 0,-5 2 0,-1 0-522,-2-2 0,-1 4 0,2-10 0,1-5-3327,1-8 4356,1-4 0,-5-4 0,0 0 0</inkml:trace>
  <inkml:trace contextRef="#ctx0" brushRef="#br0">8065 18018 8296,'7'-17'0,"-1"0"0,0 5 251,3 6 1,-2 5-1,2 1 1,2 0 76,0 0 0,1 1 0,0 2 1,0 3-770,3 2 0,3-1 0,-2 4 0,2-4-1962,-2-1 2403,-1-2 0,4 2 0,2 2 0</inkml:trace>
  <inkml:trace contextRef="#ctx0" brushRef="#br0">8331 18018 8264,'8'-13'-401,"-4"0"586,-2-1 0,-2-3 0,0-1 1,0 2 998,0 1 0,0 1 1,0 1-1,1 1 274,4 3 1,-2 3-845,5 6 0,-3 0 1,2 2-262,-1 2 1,-1 4 0,-5 7 0,0 1-543,0 2 0,0-1 0,0-3-876,0-1 0,1-1-231,4-3 1,-2-3 457,5-6 0,-5-2 34,2-2 337,-4-4 0,-1 2 0,0 6-42,0 8 0,6 2 0,3 1 204,3-3 1,6-5 0,0 2 0,-2-4 15,-1-1 1,2-1-1,1-4 1,-2-3 195,-1-4 0,-3-6 0,-3 0 0,-3 2 633,0 1 1,-5 2 0,4-1 0,-4 1 933,-1 0 0,0 4 0,-1 1 1330,-4 3-2455,4 0 1,1 15 0,9 2 37,3-1 1,1 5-1,0-4-25,1 3 1,0 1 0,1 6 0,0-4-133,-3-3 1,-3 4 0,0 2 0,-3 1-320,0 0 1,-5 0-1,3 5 1,-4 0-243,-4-1 0,-3 1 0,-7-2 0,1-1 136,0-2 0,-1-6 0,1 2 0,1-3-496,3-2 0,-3-5 862,3-4 1,4-13 0,0-6 0,5-4 40,5-5 1,2-5-1,8-5 1,3-2-242,4-1 1,0 0-1,2 8 1,1-1-612,-1 5 1,-7 0 0,3 8 0,-3 4 639,1 3 0,0 1 0,-5-5 0</inkml:trace>
  <inkml:trace contextRef="#ctx0" brushRef="#br0">9398 17898 8083,'0'-20'531,"0"2"1,0 3-170,0 2 1,0-5 0,1-1 0,2-2-125,2-3 1,-1 4 0,-4-1 0,0 2 121,0 2 0,-1 2 0,-4 2-311,-4 0 1,2 5 0,-2 4-9,-1 3 0,-2 6 1,-2 6-1,3 4 86,2 2 0,3 1 0,6-3 0,0 1 91,0 2 0,0 0 0,1-6 75,4-3 0,2 1 1,8-6-1,1-1-204,2-1 0,1-2 0,-2-2 0,0-2-301,0-5 1,-4-3 0,-4-1 0,-5-1-9,-2 1 1,-2 0-1,0-1 1,-2 3 112,-2 2 1,1-2 0,-6 7 612,-1 1 0,-2 1-111,-2 2 1,8 2-333,6 2 0,6-2 1,8 2-1,1-4 18,2-4 0,-2-2 1,4-6-1,-1 0 46,0-3 1,0-5 0,-6 2 0,-2 2 303,-1 1 0,-6 2-152,1-1 0,-2 8 0,-4 8 0,-2 11 78,-5 12 0,-1 9 0,-1 11 0,2 4-95,-1 2 1,4 7 0,2 1-1,2 1-282,2-1 0,2 0 0,2-7 0,5-8-254,3-4 0,5-1 0,1-11 0,-1-4-1709,-3-4 0,0-3 1821,-1-8 0,-6-6 1,-2-12-1,-5-9 196,-5-6 1,-3-13 0,-9-4 0,-1-4 656,2-1 1,-3 2 0,1 4 0,3 1-230,5 4 1,0 4-1,5 7-988,2 2 0,3 6 0,5-1 0,4 7-979,2 6 1,7 2 0,3 2 0,1 2 1504,2 2 0,4 3 0,-7 7 0</inkml:trace>
  <inkml:trace contextRef="#ctx0" brushRef="#br0">9918 17605 8263,'-2'-19'-11,"-2"-3"1,4 14 0,0 8 0,7 9 713,5 5 0,0 3 0,-2 1 0,-1 0-300,1 1 0,2 2 0,0 5 0,-1 1 1300,-3 0 1,-3-1 0,2 3 0,-1 0-1708,-3 2 1,0-1 0,0-6-1,1-4-1722,-1 0 1150,-1-3 0,-8-11 0,-1-7 0,-2-13 459,0-11 0,0-9 1,-3-10-1,2-4 762,1 1 1,4-5 0,-2 5 0,1-1 168,3 4 1,2 8-1,1 5 1,0 5-192,0 4 0,6 2 1,2 8-474,4 4 1,2 2 0,-1 6 0,0 0-954,1 0 1,-1 4-1,0 3 1,1 2-376,-1 2 1,-4 8 0,-2-6 0,1 2 75,-1 0 1,-4 0-1,1 1 1,-2 2-69,-2-2 0,0-1 1,0-2 1169,0 1 0,-6-1 0,-1 0 0</inkml:trace>
  <inkml:trace contextRef="#ctx0" brushRef="#br0">10251 17672 9675,'-6'-19'0,"-3"-1"1260,-3 4 1,5 3 0,2 8-1289,4-4 0,2-2 1,2-3-1,3 1-539,2 0 1,-1-1-1,3 1 1,-1 1-1011,2 3 0,1-3 1577,1 3 0,6-8 0,2-4 0</inkml:trace>
  <inkml:trace contextRef="#ctx0" brushRef="#br0">10424 17459 8139,'-13'0'2404,"0"0"0,4 0 0,1-2 689,2-2-3055,2 2 1,5-4 0,4 8-1,4 1-381,3 1 0,1 7 1,0-4-585,1 0 1,-6-1 1214,1-6 1,-7-1-84,-2-4 0,-2-2 0,-5-6 0,-1-1-10,1 1 0,4-2 0,-1-1 0,2-2-806,2 2 0,0-3 0,2 1 0,2 0-707,5-1 0,7 2 0,2-3 0,0 0 1318,1 4 0,-4-5 0,4 1 0</inkml:trace>
  <inkml:trace contextRef="#ctx0" brushRef="#br0">10664 17085 12459,'0'14'854,"0"1"0,0 1-352,0 2 1,2 4-1,1-3 1,1 2-205,-1 3 0,3-1 0,-2 1 0,-1-3-308,-1-2 0,-2-1 1,0-5-1,0 0-538,0 1 0,0-5 157,0-1 0,-6-5 0,-2 0 410,1-6 1,0 0 0,4-5 362,-2-3 1,1 4-727,4-2 1,1 6-97,4-2 1,2 4 0,8 1 0,1 1-175,2 4 0,1-4 0,-2 4 0,0-4 236,0-1 0,-3 0 1,0 0-1,-1 0 184,0 0 0,-1-6 0,-3-3-16,-4-2 0,1-3 0,-2 1 729,-1 0 0,-2-1 0,-1 1 1609,0 0 1,0 4-1496,0 0 0,0 7 0,0 2-402,0 8 0,2 4 0,1 1 0,1 0 406,-1 1 1,5 5 0,1 0-203,2-3 0,-2 1 0,0-11 0,2 0-50,0 0 1,4-2 0,1-6-373,2-2 0,-1-5 0,-7-9 1,-1-4-65,1-3 0,1 3 0,-3 1 0,-2 2-487,0 3 1,-4 1-792,2 1 1,-1 13 0,0 7 0,2 10-1453,-2 11 2781,4 5 0,0 8 0,7 0 0</inkml:trace>
  <inkml:trace contextRef="#ctx0" brushRef="#br0">11077 7170 8180,'0'-13'0,"-1"-1"509,-4 1 0,4 4 0,-3 0-1297,2-1 715,2 4 1,0 2-1,2 6 1,2 4 34,5 2 0,3-4 0,2 4 0,3-2 357,1-3 1,5-2-1,-1-1 1,4 0 57,0 0 0,5 0 0,2 0 0,0 0 3,-1 0 0,8-4 1,-1-1-1,-1 2-278,1 2 1,8 1 0,-2 0 0,3 0-257,1 0 1,3 1 0,-2 4 0,7 4-43,5 2 0,5 3 1,2-1-1,2-1 243,-1-3 0,-32-4 0,-1 0 0,38 0 0,-6-2 250,-2-2 0,-1-1 1,-6-1-1,-1-4-15,0-4 0,0-3 1,-4 0-1,0 2-238,-3 1 0,-3 2 1,0-4-1,-5 4-347,-2 1 0,-2-4 1,-2 1-1,-2-3 4,-5-1 1,1-1 0,-1 0 0,-2-4 100,-6-4 1,1-4 0,-6 0 0,-2-2 267,-1-3 1,-3 1 0,-3-6 0,-5-1 78,-3-1 1,-12-4 0,-7-2 0,-7-2-261,-6 3 0,-9 0 0,-12 12 0,-8 1-34,-6 2 1,28 18-1,-1 1 1,-1 2-1,-2 1 1,-2 2 0,-2 2 16,-2 1 0,0 0 0,-4 1 0,0 0 0,1 1 0,0 0 0,0 1 0,0 0 57,2 2 1,0 1 0,-1 3 0,1 0 0,5 2 0,2 0 0,1 0 0,0 0 236,1 2 0,0 0 1,4 2-1,1 2 0,-30 15 1,10-2 125,9 0 1,6 2 0,6 0 0,8-2-348,6 0 1,11 2-1,6 1 1,8 1-507,8-1 1,12 4-1,14-5 1,8-1 369,11-2 0,-22-14 0,2-2 0,2 1 0,2-2 191,0-1 0,2-2 0,0 1 0,2-2 0,2-4 0,2-1 0,0 0 0,0 0 0</inkml:trace>
  <inkml:trace contextRef="#ctx0" brushRef="#br0">10171 7063 8445,'0'-7'-986,"0"1"1,0 5 1132,0-4 1,0-2 0,0-7 257,0 1 1,0 4 0,1 2 0,2-1 92,2 1 0,5 4 1,-2 0-342,-1 6 0,5 4 1,-3 8-1,4 2 19,5 0 0,-2 6 1,6-6-1,2 1-165,1 1 1,2-4 0,1 3 0,2-5 149,1-4 1,4 1 0,-2-4 0,1 0-11,3 0 1,-3 0-1,0-3 1,-1 3 26,-4 1 1,4 2 0,-2 5 0,-1-1-316,-2 0 0,-3 5 0,-1 1 0,-2 1 12,2-1 0,-4 3 0,1-3 1,-2 1-152,-2-1 0,-3 3 0,0-6 0,-2-2-49,-4-4 0,4-7-243,-3 1 0,3-2-1415,1-2 1983,-5 0 0,4 0 0,-5 0 0</inkml:trace>
  <inkml:trace contextRef="#ctx0" brushRef="#br0">11157 7397 9828,'0'-48'106,"0"14"0,0 21 0,0 19 0,2 7-617,2 5 0,-2 0 1,2-5-1,-1 0 630,2 1 0,-4-1 1,5-1-1,-2-2 409,1-1 1,5-5 912,-1 5 0,-3-4-1090,-1 4 0,-5-2 0,-5 2-224,-4-5 0,-3-2 1,-1-2-1,0 0-148,-1 0 0,-3 4 0,-3 2 0,0 2-944,-4 2 0,-1 6 986,-2 2 0,-11 12 0,-4-2 0</inkml:trace>
  <inkml:trace contextRef="#ctx0" brushRef="#br0">20142 11301 7849,'-13'0'1322,"-1"0"187,7 0-1211,1-5 0,7-1 1,2-5 276,2 2 0,1 5-97,-2-5 0,-2 5 384,2-5 1,2 4-255,-2-4 1,7 2-1,-2-3-465,3 1 1,1 6 0,0-2-1,1 4-25,-1 1 1,0 0-1,1 0 68,-1 0 1,-1 1 0,-2 4-73,-1 4 0,-6 2 0,1 3 0,-2-1 1,-2 0 1,-5 1 0,-1-1 0,-1 0-106,-3 1 0,-1 4 1,1-1-1,3 0-68,1-3 0,-5 4 0,4 0 121,-1-2 1,3-1 0,5-2 369,0 1 1,0-5-1,0-1 1,5 0 0,4 1-182,3-5 1,2-2 0,-1-2-1,0 0-205,0 0 0,1-2 0,-1-2 0,0-4 3,1 1 1,-1-5-1,0 3 1,1-1-282,-1 1 0,-4-3 380,0 3 0,0 3-62,4 2 0,-4 2-496,0 2 0,-5 5 0,4 1-817,-2 1 0,-2-2-887,-4 3 1,0-3-1331,0 4 3443,0-6 0,0 3 0</inkml:trace>
  <inkml:trace contextRef="#ctx0" brushRef="#br0">18436 13007 8524,'-9'-13'0,"-2"1"647,1 3-201,6 3 1,-1 5 0,10-2 159,3-2 1,0-3-1,1 2 1,1 0-224,2 0 0,-3 0 1,0 3-1,1-2 128,2 3 1,1 0 0,2 2 0,1-1-235,2-4 1,4 4-1,-4-4 1,0 4-143,1 1 1,0 0 0,4 0 0,-4 0 62,0 0 0,-4 4 0,3 2 0,-3 0-297,-2 0 0,-6 4 1,-2-1-1,-4 4 137,-1 5 1,-6-3 0,-3 4 0,-4 1 213,-5 2 0,-2 3 1,-7 2-1,0-1-40,1 1 0,-1-2 0,0-1 0,2-3-94,3-2 1,3 3-1,5-4 1,2-2 32,4-1 1,2-2 0,6 0 51,0 1 0,6-2 0,4-3 0,6-4 69,6 1 1,4-4 0,2 2 0,1-4-276,2-4 1,5-2 0,-3-4-1,-1 1-604,1-2 0,-4 1 0,-5 0 1,-3 2-161,-2 2 1,-1 2-1,-6 2 1,-2-1-116,-1-1 1,-5 0 0,4 5 0,-1 2 881,1 1 0,0 7 0,6-4 0</inkml:trace>
  <inkml:trace contextRef="#ctx0" brushRef="#br0">9678 7876 8562,'0'-13'-245,"0"6"0,4 2-296,1 10 1,-2-4-1,-8 5 622,-4 0 0,-3-5 1,-1 4-1,0-4 320,-1-1 0,1 0 0,1 2-323,3 2 1,3 4 0,6 5 0,0 2 13,0 3 0,6 1 0,5 5 0,5-2-34,6 1 1,8 1 0,4-2 0,3-4 109,4-3 1,7-3 0,-2-3 0,1-5 160,3-2 0,2-4 1,3-2-1,1-5 21,2-3 0,-2-1 0,-5-1 0,-2-1-313,1-2 1,2 2 0,0-4 0,-3 1-61,-5 0 1,-7-1-1,-4 1 1,-4-6-199,-4-5 0,-8-1 1,-4-5-1,-7-2 120,-5-2 0,-8-5 1,-8-2-1,-10 0 184,-9 0 0,-12-3 0,-7 5 0,-8 2-118,-4 5 0,28 21 0,-2 3 1,0 2-1,-2 2 0,0 3 1,-1 0-76,-1 2 0,-1 1 0,1 3 0,0 2 1,5 2-1,1 3 0,-35 14-55,4 10 1,32-8 0,1 3 0,0 3 0,1 1 0,0 4 0,2 2-76,2 3 0,1 2 0,5-2 0,2 2 0,4 1 0,2 2 1,5-2-1,3 2-5,3 0 1,3 0 0,4-2-1,3-2 1,3 0 0,3-2 244,5 0 0,2-2 0,1 2 0,2-2 0,3-2 0,1-1 0,0-1 0,-1 0 0</inkml:trace>
  <inkml:trace contextRef="#ctx0" brushRef="#br0">10104 7983 9629,'-4'-25'0,"-1"3"314,2 4 0,2 3-669,1 2 1,1 7 654,4 6 1,-2 6 0,7 7 0,4 0 89,2 1 0,8-1 1,-1 0-1,7 1 223,5-1 0,8 0 0,3 1 0,0-1-225,0 0 1,4 2 0,-1 1-1,3 4-75,1 0 1,-5-3 0,-2 2 0,-2-1 6,1-1 1,2 1 0,-5-4 0,-4-1-50,1 0 0,-1 1 0,1-1 1,-4-1 17,-4-3 1,2 2-1,-2-3 1,-1 1-117,-2 0 1,-2-5-1,-1 3 1,-1 1-50,-2-1 1,1-2 0,3 2 0,-1 0-284,-2 1 0,0-1 1,-5 4-1,-2-4-187,-1-1 1,-1 3 299,-1-5 0,-4 1 387,0-5 0,-6-2-172,1-2 0,-2-4-1157,-2-5-798,0 6 204,0 1 889,0 6 0,1 0 1018,3 0 0,-1 1 0,6 2-263,2 2 1,5-1 0,3-4 0,2 0-19,3 0 0,1 0 0,2 0 0,-1 0 23,1 0 0,2 0 0,1-1 0,-3-2 404,-2-2 0,6 1 1,-7 4-1,-2 0-108,-1 0 1,1 0 0,-3 0 0,0 1-40,1 4 1,-1-2-1,-3 4 1,2 0-296,-2 1 1,4-5-1,-1 1 1,2-2-116,2-2 1,7 0 0,4 0 0,3-2 467,4-2 0,1 1 0,-5-6 0,-4 0-261,-5 2 1,1 1 0,-8 6 0,1 0-384,0 0 0,-5 6 1,1 3-106,-4 2 0,-5-2 0,-1 0-515,-2 2 1,-1-6 580,0 0-422,-4-4-2609,5-7 2527,-6 5 0,0 1 0,0 9-939,0 3 0,0 1 1507,0 0 1,6 1-1,2-1 1</inkml:trace>
  <inkml:trace contextRef="#ctx0" brushRef="#br0">12490 8436 9219,'6'-13'0,"3"-1"104,3 1 1,3 0 0,1 1 0,2 2 353,-2 1 1,3 6 0,-1 0 0,-1 6-372,-3 6 0,4 2 0,1 3 0,1-1-31,-1 0 0,5 1 0,-4-1 1,3 0 52,-1 1 1,-7-1 0,-1 0 0,-5 1-253,-3-1 1,-1 0 0,-7 1 89,-2-1 1,-5 0 0,-9 1 0,-4-1-235,-3 0 0,-4 2 0,0 1 1,-2 4-741,1 0 1,-1 3 1013,4 3 0,-2-5 0,8-2 0</inkml:trace>
  <inkml:trace contextRef="#ctx0" brushRef="#br0">10318 8036 7851,'0'-13'0,"0"0"-462,0-1 735,5 1-354,-3 6 295,4 1 0,-5 4 1,4-1-87,4-1 1,7 1 0,2 7 0,0 7-106,1 5 0,-3 6 0,5 9 0,0 3-8,-1 0 0,1 9 1,3-1-1,-4 4-62,0 4 1,3-4 0,0 0-1,0-2 121,0 1 1,2-1 0,-3-4 0,3 0 110,2 0 1,-1-6 0,3-1 0,0-2-40,2 0 0,2 4 1,-4-2-1,4 1-78,1 3 0,-3 2 1,3 1-1,0-1-190,0 1 0,2 0 1,4 0-1,0 2 126,0 2 0,-6-4 1,-1 2-1,-2-5 45,0 0 0,-2 0 1,-5-2-1,-3-4 61,-2-2 0,3-4 1,-2-2-1,-1-2 47,0-2 0,3 4 0,-4-4 1,-2 0-53,-1 0 1,3-1 0,1-3 0,0 1-78,1 2 1,3 6 0,-2-4 0,0 3-259,-3-1 0,1-1 0,-1 2 0,-2-2 179,-1-2 0,-2 5 1,0-3-1,-1-1 170,-3-2 0,3 1 0,-3-1 156,3-1 0,-3-3 0,-2 0 0,1-2-171,-1-4 0,0 4 0,4-3 0,-2 3-146,1 1 0,-3 1 0,2 0 1,2 3-84,0 0 0,3 3 0,-1-4 0,0 2 77,1-2 0,4 3 0,1-1 0,0-2 50,0-1 0,4 3 1,-4 0-1,0-2 103,0-1 1,1-2-1,-4 0 1,2 1-16,-2-1 0,3 5 0,-1 0 0,-2-1-142,-1 3 1,3-4 0,0 6 0,-2 0-26,-1-1 0,2 4 1,3-4-1,-1 1-23,0 0 0,3-4 0,-2 3 1,-1-2-50,0-2 1,3-4 0,-4-3 0,-2-1-155,-1 1 0,-1-2 0,-1-1 0,-1 1-327,-3-1 1,-2-4-1184,-2 1 821,-4-2 992,5-2 0,-6-2 198,0-2 0,0 1 60,0-6 1,-2 6-1,0-3 1180,-3 0 1,-5 5-728,1-4 0,-3 4-757,-1 1 0,-1 7 0,1 7 0,0 6-376,-1 6 1,-1 11-1,-1 3 422,-2 1 0,1 6 0,3 1 0</inkml:trace>
  <inkml:trace contextRef="#ctx0" brushRef="#br0">1080 7250 8565,'-14'-6'-37,"1"5"1,13-5 0,7 7-54,8 4 0,8-2 1,-3 4-1,4 0 81,4 1 1,8-5 0,2 1 0,7-2 50,3-2 0,9-5 1,-5-1-1,4 0 48,0 0 0,-4 2 0,-5 4 0,-4 0-176,0 0 0,-1 6 1,-4 4-1,-2 5-201,-4 3 1,7 0 0,-12-5 0,1-1 286,0-3 0,-1 3 0,-1-5 0</inkml:trace>
  <inkml:trace contextRef="#ctx0" brushRef="#br0">2040 7250 8565,'-18'-2'159,"0"-2"0,0-8 0,5-6 1,0 2 706,-1 1 0,5 8-1114,0 2 0,5 20 0,-3 10 0,1 10-115,3 6 1,-5 8 0,1 1 0,-1 4-291,4-1 0,-2 5 653,2-5 0,-1 0 0,5 6 0</inkml:trace>
  <inkml:trace contextRef="#ctx0" brushRef="#br0">20675 12701 8158,'6'-14'-594,"-5"7"0,4 1 1,-10 6 921,-3 0 0,0 0 0,-1 0 141,-1 0 564,4 0-187,0 0 0,12-4 1,3-1-132,3 2 0,-3 2-434,0 1 1,-7 6 0,1 4-7,-6 6 1,-4-1 0,-6 4-1,-1-1 82,1 0 0,0 4 1,1-3-1,2 1 107,1-1 1,6-1-1,-2-5-364,4 0 1,1 1 0,1-2-228,4-4 1,-2-2 116,6-6 0,-1-6 0,4-2 0,-1-6-423,-2-4 1,-7 2-1,4-5 1,-1 1 84,-1-1 0,1-1 0,-5-3 1,0 1 230,0 2 1,0 4 0,0-3 0,0 2 318,0 3 0,-2 1 0,-1 1-66,-1 1 1,-1 4 612,5 0 0,2 6-427,2-1 0,-2 4 0,2 4 0,-2 5-8,-2 3 0,0 6 1,0 1-1,0 0-138,0 1 1,-5 3 0,-1 0 0,0 2-266,1 1 1,-6-3 0,4-3 0,-1 1-326,4 0 1,-2-5-1,2 2 1,1-3-1775,1-2 1,2-4 2187,0 0 0,0-6 0,0 3 0</inkml:trace>
  <inkml:trace contextRef="#ctx0" brushRef="#br0">20355 14073 8015,'0'-13'-98,"0"0"-87,0 0 0,2 5-140,2 4 1,-2 1 1278,2-2 740,-3 4 643,-1-5-1805,-5 6 0,3 1 0,-2 4-239,2 4 0,2 3 0,0 1 0,0 0-81,0 0 0,0 5 1,0 0-1,0 0 54,0 1 0,0-4 1,0 4-241,0 0 0,0-4 0,0 3-222,0-3 80,0-2-79,0-6 0,0-7 0,0-8 0,0-6 51,0-4 1,0-1 0,0-4 0,0 0-70,0 0 1,0-3-1,0 1 1,0 2 70,0 0 1,0 7 0,0-2 0,0 4 656,0 0 1,-1 2 118,-4 3 1,2 4-281,-6 5 0,6 7 0,-1 6 1,2 7 75,2 0 0,0 5 0,0-1 0,0 4-53,0 3 1,0 0 0,0-4 0,0-2-519,0-3 0,5 2 0,-1-5 0,-1 1-1037,-1-1 1,-2 0 0,0-3-4224,0 2 5401,0 0 0,0-5 0,0 1 0</inkml:trace>
  <inkml:trace contextRef="#ctx0" brushRef="#br0">23541 15526 7926,'0'-13'185,"4"-1"0,2 1 0,2 1-5,2 3 0,-2-1 0,-1 4 94,-1-1 0,0 4 259,-2-2 1,-2 5 456,2 5 1,-7 2-287,-1 7 1,-2-3-1,3 0-88,-2-2 0,-3-1 0,2 6 0,0-1-173,0 0 0,0 5 0,3 1 0,-3 1-259,-1-1 1,4 5 0,-2-2 0,2 2-106,-1-2 1,2 3 0,-2-4 0,2 1-34,2 0 1,0-6-1,0 2 1,0-3 0,0-2 1,0 1-1,-1-3-105,-4-2 1,3 2-58,-7-7 1,6-1 0,-3-7-1,1-5-229,1-3 1,-1-3-1,5-3 1,0-4-37,0-3 1,2-2 0,2 1 0,4-1 308,-1 0 1,4-2-1,-6 1 1,1 4 403,0 3 1,3-1 0,-4 4 331,-2 2 0,-3 1-96,-5 2 1,2 5-371,-6 4 1,6 8-1,-1 5 1,1 2 14,-2-2 1,4 7 0,-3-3 0,2 3 158,2 4 1,0 0 0,0 9-1,0 0-110,0 2 1,0 5 0,0-4 0,0 1-507,0 0 0,-4-1 0,-1-2 1,2 1-1416,2-2 1,-4-2 0,1-3-1,1-3-3287,1-2 4945,2-1 0,-6-5 0,-1 0 0</inkml:trace>
  <inkml:trace contextRef="#ctx0" brushRef="#br0">11331 9742 29479,'-14'0'-1114,"1"-1"518,0-4 1,-1 2 342,1-6 0,6 1 0,4-6-205,6 1 1,4 0 0,8-1-1,3 2 688,4 3 1,4-1-1,6 6 1,3 1 49,4 1 0,7 4 1,2 2-1,4 5-166,2 3 1,5 1 0,3 2 0,3 1-161,2 2 0,4 0 0,0-5 0,-1 0 146,-2 1 1,1-5 0,1-2 0,-3-1 172,-2-3 0,4-2 1,-8-1-1,-2-1-90,4-3 0,-10 2 0,-1-2 0,-6 2 221,-8 2 1,1 0 0,-8 2 0,-2 1-458,0 1 1,-3 12 0,1-1 0</inkml:trace>
  <inkml:trace contextRef="#ctx0" brushRef="#br0">1560 8210 27273,'-14'-8'-4497,"2"-4"2195,4-4 1,3 0-1,11 7 3266,7 4 0,7 4 1,8 1-1,1 0-664,2 0 1,7 1 0,-3 2 0,4 3-192,1 2 0,4-5 0,2 1 0,0-1-312,0 1 1,4 2-1,-1 6 190,3 2 1,1-4-1,0 9 1</inkml:trace>
  <inkml:trace contextRef="#ctx0" brushRef="#br0">21728 15926 7983,'-13'0'1491,"-1"0"0,7-2-824,3-2 0,4 1-427,4-6 0,-1 6 0,4-3 184,-1 0 1,0 5 299,-1-4-438,-4 4 0,1 2 1,-8 4-46,-2 4 0,5-2 1,-3 2-71,1 1 1,3-2 0,-2 1 0,2 1 73,2 2 1,0 1-1,0 1 1,0-1 23,0 0 0,0 1 0,0-1 0,-1 0-26,-4 1 0,4-1 0,-4 0 0,4 1-238,1-1 1,0 0 0,0 1-105,0-1 0,4 0 0,2-1-1072,2-3 1,-4-3 924,5-6 1,-6-2 0,1-2 184,-2-5 1,-2-3 0,0-3 0,0-2 94,0-6 0,0-2 0,0-1 0,0-1 156,0 0 1,0 1-1,0 0 1,0 3-58,0 1 0,4 5 0,1-1 1,-1 4 0,2 0 0,-4 5-654,2 1 502,-3 5 1,-5 3-1,-2 10 1,-1 5 518,-4 3 1,4 5 0,-2-1-1,0 4-332,2 0 1,-4 1-1,5 0 1,1-1-380,-1 1 0,1 0 0,5-2 0,0-3-583,0-4 0,6 1 0,3-1 1,3-2-515,1-1 0,0-2 1307,1 0 0,5 1 0,2-1 0</inkml:trace>
  <inkml:trace contextRef="#ctx0" brushRef="#br0">12797 7197 15226,'0'-14'-2092,"0"7"1,0-5 1568,0 3 1,-2 3 0,-2 2 717,-5 2 0,2 2 1,-2 0-1,-2 0 107,0 0 1,-3 0 0,2 2 0,2 1 528,1 1 0,5 2-423,-5-1 1,6 2-1,-2 6-264,4 1 1,7-1-1,3 0 1,4 1-66,5-1 0,3-1 0,5-2 0,2-1 120,4 1 1,2-4 0,7-1-1,2-4 35,1-1 0,7-1 0,-2-4 0,1-4-220,-1-2 1,1-7-1,-4-3 1,0-3-59,0-4 1,-3-3 0,-6 0 0,-3-4-109,-1-4 0,1-4 1,-6 0-1,-4 2-13,-4-2 1,-6-5-1,-7 2 1,-1 1 204,-3-1 1,-9-3 0,-9 6 0,-10 4-76,-9 7 0,-15 4 0,-6 2 1,-5 6-10,-9 6 0,-2 7 0,32 6 0,-2 2 0,1 0 0,0 1 45,0 2 0,-1 1 1,-6 1-1,1 3 0,4 3 1,2 2-1,1 0 1,1 0 1,2 1 0,1 2 0,1 1 0,1 2 1,-20 26-1,6 1-69,4 4 0,10-4 0,6 3 0,10 1-53,6-4 0,5 6 1,11-13-1,8 0-18,14-3 1,13-4-1,9-8 1,5-3-427,10-4 1,7-4 656,-4-6 1,-27-2 0,1 0 0,-3-2-1,0 0 1</inkml:trace>
  <inkml:trace contextRef="#ctx0" brushRef="#br0">12917 7143 17837,'-9'-1'-2722,"0"-4"2633,6 4 1,-3-11-196,6 3 1,0-3 0,-1-1 673,-4 0 1,2 4 0,-6 1-1,-1 3-110,-2 2 1,-3 1 0,-1 2-1,-3 0-153,-2 0 0,-7 10 1,-8 4-1,-2 1 27,-2-1 1,0 0 0,-1 1 0,-2 1-326,-2 2 0,-4-1 1,5-3-1,-1-2 227,-1-4 0,5 4 0,-5-4 0,3 1 139,3-1 0,-7-5 0,5 2 1,-2-4 164,-2-1 0,-4 5 0,1-1 0,-3-1-26,-1-1 0,-5 4 1,-1 2-1,-1 4-499,1 2 1,1 3-1,5 3 1,1 0-142,3 4 0,0 1 1,6 2-1,3 0 102,2-1 1,-4 1 0,8-2 0,-1-1 67,-1-2 1,7-6 0,-4 2-1,2-3 156,0-2 1,-5 0 0,5 1-1,2-1-160,0 0 0,3-1 0,1-1 0,1-2-691,2 1 0,5 0 754,0-1 1,2 3-1,1-5 1</inkml:trace>
  <inkml:trace contextRef="#ctx0" brushRef="#br0">10797 7676 20966,'-34'-32'-1682,"3"1"1,9 0 1424,4 8 0,5 15 0,3 11 0,1 11-659,-2 12 1,-5 16 0,-5 7 824,-4 11 0,1 5 1,-8 1-1</inkml:trace>
  <inkml:trace contextRef="#ctx0" brushRef="#br0">22221 11221 8198,'9'-5'247,"-1"-4"0,-1-3 162,0-2 0,-2 7 0,4 1-733,1 0 86,2-1 342,-5-1 0,-2 3 280,-10 5 1,2 0 1419,-5 0-63,5 0-780,-3 0-1214,12-6 170,-5 4 0,5-5 185,-6 2 179,0 4 0,-6-5 528,-3 6 277,3 0-513,0 0-348,0 0 0,5 1 0,-5 2-345,0 2 1,3 1-1,-4-2 1,-1 4 50,1-1 1,-2 5 0,-4-5 643,-1 1 1,5 3-307,1-2 1,5-1 0,-3-1-78,0-1 1,4 4-89,-2-1 1,-2-1-1,1 1 1,1 1-140,-2 2 0,5-3 0,-4 0 0,2 1 59,-1 2 0,2 6 0,-4-1 1,2 0 122,0-3 0,-1 0 1,5-1-1,0 0-34,0 1 1,2-1 0,2 0-8,5 1 0,7-1 0,2-1 0,0-3-206,1-5 0,-4 2 1,3-1-1,-4-1 12,0 2 0,3-5 1,1 4-1,-3-2 57,-5 1 0,2-2 1,-3 2 13,3-2 0,1-2 1,1 0 93,-1 0 1,0-2-1,1-2 1,-2-5-118,-4-3 1,4-1-1,-3-1 1,3 0-48,1-4 1,1 3-1,-1-4 1,-1 1 18,-3 0 0,1 0 0,-5 4 0,-3-3-37,0 0 1,-2-1-1,-2 3 1,-2-1 35,-5-2 1,-3 0 0,-3 3 0,-1-1-32,-2-2 1,1 0-1,2 5 1,-1 0 2,-2 0 1,-4-1-1,4 1 1,1 0 97,3-1 0,0 2 0,1 2 0,0 3-6,-1 1 1,5 1 0,1 5-203,-3 0 0,-1 0 1,-1 2-365,0 2 0,-1 4 0,1 6 0,1 3-1302,3 0 0,-3 7 1873,4-2 0,-4 3 0,-2 2 0</inkml:trace>
  <inkml:trace contextRef="#ctx0" brushRef="#br0">23888 11981 8819,'-6'-7'2422,"-3"2"1,4 4-2442,5 1 1,0 6 0,5 3-1,-2 2 779,1 3 0,-2 9 0,2 4 0,-2 3-348,-2 2 1,0-2-1,-2 4 1,-1-1-27,-1-4 0,-1 4 0,5-4 0,0-2-302,0-3 1,0-4-1,0 3 1,0-6-1721,0-2 0,0-6-2819,0 0 4455,6-6 0,2-9 0,5-9 0</inkml:trace>
  <inkml:trace contextRef="#ctx0" brushRef="#br0">25581 13847 12754,'-14'0'2407,"22"4"1,3 2-2257,1 2 1,3 2-1,-6 9 1,3 6 469,1 5 1,1 15 0,-1 2 0,-1 9-242,-3 5 1,1 0 0,-6 4-1,1-2-815,1 1 1,-5-2 0,4-10-1,-4-3-924,-1-5 1,0 2 0,0-3 0,0-4 1358,0-7 0,0-4 0,0-1 0</inkml:trace>
  <inkml:trace contextRef="#ctx0" brushRef="#br0">17796 17205 7629,'-27'0'0,"2"0"0,3 3 0,5 5 1024,7 5 0,4 14 0,6 2 0,0 8 431,0 9 1,5 3 0,0 3 0,1 0-1150,0 3 0,-1 1 1,-4-4-1,2-3-818,2-5 0,-1-4 1,-4-3-1,2-4 512,2-5 0,3 7 0,7-7 0</inkml:trace>
  <inkml:trace contextRef="#ctx0" brushRef="#br0">19382 4798 8351,'7'-36'-81,"-2"1"1,1 1-1,0 10-447,1 2 0,1 5 632,0 0 0,-2 6-64,-6 2 0,-6 6 0,-4 1 0,-6 3 17,-6 3 0,-2 2 1,-1-3-1,1 2 73,0-2 0,-2 3 0,6-2 0,1-1 80,0-1 0,-5 2 0,2 0 0,-3-1-95,-2-1 0,0-2 1,-2 0-1,-4 0 19,-2 0 1,-11 4-1,4 1 1,-2-1-50,-2 2 1,-7 2 0,2 6 0,1 4-118,-2 4 0,5 5 0,-2 4 0,1 3-19,5 0 0,-1 5 1,8-5-1,-1 0 20,2-3 0,-2 0 0,6-3 0,1-3 39,2 0 1,1-1 0,1-2 0,-1-2 114,0-1 0,1-3 0,-1 6 1,-1 1 108,-3-3 1,1 7 0,-5-2-1,-1 6-267,2 3 1,-4 2-1,0 5 1,-3 4-53,-3 4 1,-1 1 0,7 0 0,1-1 41,1 1 0,6-4 1,-1 0-1,3-3 145,2-3 1,5 2-1,2-10 1,1 1-50,0-1 1,0 0-1,5-4 1,0 1 133,-1 2 1,2 0 0,2-2-1,1 0 46,-1 2 1,-1 6 0,1-1 0,3 2-276,1 2 1,0 6 0,3 2-1,-2 1-77,2-1 1,2 0 0,1 2 0,0-3 56,0-1 1,0 3 0,1-6-1,4-3 179,4-3 0,3-3 0,1 3 1,0-3-37,1-1 0,-1-2 1,0-4-1,2-1 125,3 1 0,-3 0 1,4 1-1,-1 1-57,-1 2 0,7 11 0,-2-2 0,4 1-83,0 1 0,5 2 0,2 2 0,-1-1-114,1-4 0,4 6 0,-1-7 1,1 0 46,-2-3 1,2-3-1,-4-4 1,-1 1 119,1-1 0,3-4 1,-4-2-1,1-2 59,-1 2 0,5 0 0,-1-1 0,2-2-75,2-2 0,5 5 1,1-2-1,1 4 4,3 0 1,2 1 0,3-1 0,3 1-311,4 0 0,3-2 0,2-1 1,0-4 217,-1 0 0,-1-3 0,-1-3 1,-3-1 52,-2 0 0,-1-4 1,-5 0-1,-1 0 130,-3-2 0,-3 4 1,-5-5-1,2 0-128,2 0 1,3 2-1,-2-2 1,2 2-157,2 2 1,6-2-1,5 0 1,1 1-9,2-1 0,10 2 1,-3-5-1,-33-4 0,0 1 96,37-1 1,-32-1-1,0 0 1,-2 0-1,0 0 1,-2 0 0,0 0-34,37 0 0,-2 0 0,-6 0 0,-4 0 218,-4 0 1,2 0-1,-4 0 1,-1-1 77,-3-4 0,-2 4 0,1-5 0,2 1-87,5 1 0,11-7 0,-3 1 1,4-3-228,-33 6 0,-1 0 0,2-2 1,0-1-1,2 4 0,1 0 1,0 0-1,1 0-56,0 1 1,0-1 0,1-2 0,0 1 0,-2 2 0,0 1 0,0-2 0,0 0 30,0-1 1,0 1-1,-1 1 1,0 1 0,-2-1-1,-1 1 1,35-5 35,-8 2 1,-1-5 0,-7 3 0,0-3 201,1-1 0,-8 4 0,3 0 0,1-1-43,1-2 0,4-5 1,-3 3-1,4 2-165,0 0 0,4 0 0,-3 0 1,3 2-58,2 1 0,4 6 1,2-3-1,1 2-33,-36 2 0,1-1 0,-1-1 1,-1-1-1,37 1 0,-5 0 138,-4-2 0,1 3 0,-6-6 1,-1-2 253,0 0 0,-1-3 0,-5 1 0,2 0-14,3-1 1,-3-1 0,2-1-1,-2-3-200,-2-2 0,1 3 0,1-4 0,1 0-163,2 1 0,4-4 0,-3 3 0,2-3 89,2-2 0,1 0 0,-2-1 1,-4 0 89,-3 1 1,1-7-1,-1 8 1,-5-2-47,-2-1 1,-5-2 0,-6-1 0,-3-1-3,-2 1 0,4-7 1,-5 1-1,-1-5 5,-2 0 1,3-8 0,2 0-1,-1-3-104,1-2 0,4 0 1,0 1-1,4 0-17,4 2 0,-1-6 1,-2 8-1,1 2 44,1 2 1,-1 0 0,-6 5 0,-3 4 18,-1-1 0,-7 7 0,-5-1 1,-2 2-150,-2 0 1,-9-6-1,-2 1 1,-1-2-41,-1-2 0,1-2 0,-7-2 0,-1-5 102,-1-3 1,-5-4 0,4-3 0,2-2 128,2-4 1,1-5-1,0 9 1,1 1 209,4 1 0,1-10 0,4 15 0,-2 2-167,-2 3 1,-2 5-1,-4 4 1,-1 1-305,-4 3 1,-4 4 0,-10 5 0,-6 1-146,-5-1 0,-7 2 1,0 1-1,-6 3 92,-6 2 0,-3-5 0,-1 4 0,1-3 89,3 1 0,-2 0 1,3-5-1,1 1 545,2-1 0,5 2 0,3 1 1,3 2-41,2-2 1,1 4-1,4-1 1,0 2-128,1 2 0,-6-2 0,0 3 0,-2 2-196,-3 4 1,-2 7-1,-2-3 1,-4 2-161,-4-1 0,-2 1 0,-3 4 1,1 1-156,0 4 1,1-4 0,1 4 0,3-4 308,-3-1 1,4 0 0,-1 0 0,1 0 189,0 0 1,4-4-1,-3-2 1,0 0 90,-3 0 0,-3-4 1,-1 1-1,0-2-95,-1 2 1,-5-1 0,-5 6 0,-5 1-117,-7 1 1,2 2 0,0 0-1,3 2-110,6 2 0,-5-1 1,6 5-1,2-3-86,1-2 0,-1 3 0,2-1 0,-3-2 166,0-2 1,-8-1 0,8 0-1,4 0 117,3 0 0,-3-6 0,-4-3 0,-2-1-53,-1 1 1,-6-3 0,0 3 0,-1-2 31,1-3 0,33 9 0,1 1 0,0 0 0,0 1 0,-1 0 0,0 0-50,-1 1 1,0 1 0,-2 0 0,1 1 0,-1 0 0,1 0 0,0 0 0,0 0-96,0 0 0,-1 0 1,2 0-1,-1 0 0,2 0 1,-1 1-1,2 0 0,-1 1 24,1 0 0,-1 0 1,-5 3-1,-2 1 0,3-2 1,0-1-1,0 2 0,0-1 13,2 1 1,-1-1-1,-4-2 1,-1 0-1,2 2 1,0 0-1,-3-1 1,1 0-49,0-1 0,-1-1 0,-2 0 1,-1-1-1,3 0 0,-1 0 1,-2 0-1,-1 0 75,1 0 1,-1 0-1,-6 0 1,0 0-1,6 0 1,1 0-1,-4 0 1,0-1 12,-1-1 0,-1-1 0,-3 3 0,0-1 0,2-2 0,-1 0 0,1 1 0,-1-1-162,0 1 0,0 0 1,1-1-1,0 2 0,0 1 1,1 1-1,1 1 0,1 1 18,0 0 0,0 2 0,-4 2 0,1 1 0,4 2 0,1 2 0,0 3 0,0 2-236,1 0 1,0 3 0,-2 3 0,0 4 0,1 1 0,1 2 361,-2 3 0,0 2 0,1-1 0,1 3 0,-4 6 0,0 1 0,2 1 0</inkml:trace>
  <inkml:trace contextRef="#ctx0" brushRef="#br0">25407 5544 8962,'-13'-13'793,"1"4"1,3 0-728,5-1 0,2-2 0,2-2 1102,0 1 1,6 0-585,3-1 0,-1 3 1,-1 0 602,-1 2 0,0 6 185,-2-1 0,-4 3-927,0 1 0,-1 5 1,-7 4-1,1 3-129,0 1 1,-1 5 0,-2 2 0,1 0-44,-2 4 1,6 1 0,0 2 0,4-1 108,1 1 0,0 4 0,1 0 0,4-1-227,3-2 1,9-3 0,3-1-1,4-3-156,4-2 0,2-3 1,-2-7-1,2-5-368,1-2 1,-2-2 0,-5-3 0,-2-4-84,2-7 1,-5-9 0,-1-4 0,-5-7 7,-4-5 1,2-5 0,-8 0 0,-5 2 363,-5 5 1,-5 0-1,-3 6 1,-3 1-79,-4 2 0,1 3 0,1 3 698,0 4-634,3 9 1,3-1-1059,1 5 0,7 2-713,6 8 1,10 2-1,11 5 1865,4-3 0,-1 3 0,9-5 0</inkml:trace>
  <inkml:trace contextRef="#ctx0" brushRef="#br0">25980 5411 8659,'-14'-13'293,"2"5"1,16-4 4689,1 3-2878,5 3 0,-4 2-1327,3 8 0,-3 4 1,-6 7-1,0 2-350,0 6 0,0-3 0,0 1 0,0 0-324,0 0 1,4-4 0,2 4 0,2-2-651,2-2 1,6-9 0,3-3-1,2-4-881,3-1 0,3-1 1,4-4-1,3-5 1427,0-6 0,-2-5 0,-5-6 0</inkml:trace>
  <inkml:trace contextRef="#ctx0" brushRef="#br0">26300 5384 7795,'-17'-4'717,"-1"-1"0,7 1 0,11 5 908,8 4 0,4-4 1,1 4-911,0-4 1,1-1 0,-1 0-1,0 0-839,1 0 0,3 2 0,1 1 0,-1 1-1521,-3-1 0,0-1 0,1-2 1645,2 0 0,4 0 0,6 0 0</inkml:trace>
  <inkml:trace contextRef="#ctx0" brushRef="#br0">26594 5264 7795,'-6'-9'1482,"-3"0"1,-3 6 0,0 1 0,2 4-233,1 7 1,1 9-1,-2 4 1,3 5-629,1 4 1,1 5-1,5 7 1,0 0-506,0-5 0,0 2 1,0-4-1,0 1-1128,0-2 1,0-2-1,0-7 1,2 0-876,2-4 1,-1-3 1885,6-6 0,0-5 0,4-2 0</inkml:trace>
  <inkml:trace contextRef="#ctx0" brushRef="#br0">26900 5198 8095,'-26'-20'445,"-1"7"0,6 6 0,3 7 0,2 0 93,-2 0 0,2 1 0,-5 5 0,2 6 501,3 4 0,-2 8 0,3 0 1,5 4-818,2 3 0,4 0 1,4-3-1,1 0-720,4-1 1,7 1-1,7-10 1,2-2-2204,2-1 0,9-8 2701,3-2 0,4-16 0,1-4 0</inkml:trace>
  <inkml:trace contextRef="#ctx0" brushRef="#br0">27047 4771 7771,'-30'-12'0,"4"3"0,8 11 0,13 11 0,5 8 701,5 4 1,-4-3-1,4 1 1,-2 0 1043,1 2 1,2 2 0,6 1 0,-2 2-2482,1 1 1,8 0-1,-6-4 1,4-2-1978,2-3 2713,-4 3 0,10-10 0,-4 4 0</inkml:trace>
  <inkml:trace contextRef="#ctx0" brushRef="#br0">27273 5024 7771,'-19'-6'1709,"6"6"1,0 0 0,8 6-1449,8 2 1,0-2 0,6-6-165,1 0 1,-2 0-1,1 0 1,1 0-25,2 0 0,3-2 1,1-2-1,2-4-1231,-2 1 1,-1-3 0,-3 4 133,-3-2 1,-5 7 1827,-8 1 0,-4 10 1,-5 9-1,-1 4 478,1 5 0,0-2 0,-1 7 0,3-2-554,2 0 0,3 0 0,6-4 0,1 0-747,4-1 0,4-4 19,8 1 0,4-7 0,6 3 0</inkml:trace>
  <inkml:trace contextRef="#ctx0" brushRef="#br0">25087 7037 7714,'0'-14'195,"2"1"0,1 0-104,1-1 0,5 6 1,-3 0-1,0 1 780,0-1 0,0 5 0,-3-3 1012,1 1 1,1 5-1598,-5 0 1,0 10 0,0 9 0,0 2 281,0 3 1,0 7 0,0 3-1,0 1-254,0 1 0,0-2 0,0 1 0,1-4-241,4-2 0,-2-3 0,4-1 0,0-1-853,1-2 1,-4-5 0,4 0-304,-2-2 1,2-6 0,-2-1 0,2-4 1082,2-6 0,2-9 0,1-10 0</inkml:trace>
  <inkml:trace contextRef="#ctx0" brushRef="#br0">25607 7117 6963,'14'-14'0</inkml:trace>
  <inkml:trace contextRef="#ctx0" brushRef="#br0">25621 7103 9612,'-14'6'2528,"1"3"-1179,0 3 1,4 1-1,1 2 1,1 1-815,-1 2 0,5 0 1,-1-5-1,4 1-426,5-1 0,2 0 0,8 1 0,1-3-122,2-2 1,4 2-1,-3-7 1,2-1-1125,3-1 0,1-2 0,0-2 1137,-3-2 0,3-4 0,-4-5 0</inkml:trace>
  <inkml:trace contextRef="#ctx0" brushRef="#br0">25980 7143 7675,'-17'-16'5159,"-1"3"-1935,6 2-2764,12 11 0,7 2 1,7 1-871,-1 1 0,-4 5 0,0-4 1,1-1-53,2 2 1,1-5-1,1 4 1,-1-4-427,0-1 0,-4 0 0,0 0 148,2 0 0,0 0 0,1-1 708,-3-4 0,-1 2 0,-5-5 893,1-3 0,2-1-265,-2-1 1049,-2 6 1,-2 2-1153,-9 10 1,2 1 0,-2 4-1,0-1-236,1 1 0,-2 2 0,4 3 0,0 1-232,0 2 1,2 0-1,4-4 1,0 4-290,0 4 0,0-1 0,1 0 0,2 0-625,2-1 0,7-3 0,-1 0 1,6-2-1526,-1-1 2414,5-7 0,-1-1 0,7-6 0</inkml:trace>
  <inkml:trace contextRef="#ctx0" brushRef="#br0">26407 6970 9327,'-18'-12'1844,"0"3"0,7 2-1853,6 3 1,4 4 36,1 0 1,0 5 0,0 10 0,0 2 258,0 0 0,1 7 1,2-2-1,2 3-156,-2 2 0,-2 0 1,-1-1-1,0 0-42,0-4 0,4 1 0,2-5 0,2-3-994,2-5 0,2-4 905,1-6 0,7-6 0,0-1 0</inkml:trace>
  <inkml:trace contextRef="#ctx0" brushRef="#br0">26714 6850 8001,'-14'-12'578,"1"3"0,6 2-327,2 3 1,-2 2-1,-2-2 392,-3 2 1,3 10-1,0 3 1,0 6-405,2-1 1,-3 5 0,5 1-1,2 2-362,2-2 1,1 2 0,1-7 0,4 0-470,3-3 1,9-2 0,2-3 0,2-4 152,2-4 0,3-13 439,0-6 0,7-11 0,1-5 0</inkml:trace>
  <inkml:trace contextRef="#ctx0" brushRef="#br0">26940 6504 7733,'-31'0'312,"0"0"1,12 13 0,10 8 0,6 5 488,3 0 0,4-6 0,1-6 0,-2-1 91,-2 0 0,5 5 0,3 1 0,3 2-1269,1 3 1,1 1 0,0 2 0,4-2-1589,4-3 1,4 2 1964,0-7 0,1 1 0,0-5 0</inkml:trace>
  <inkml:trace contextRef="#ctx0" brushRef="#br0">27194 6784 7733,'-32'-12'4003,"1"3"1109,12 3-4810,7 6 0,14 0 0,2 0-738,5 0 1,-2 0 0,2 0-11,2 0 1,-5 6 0,-2 4 0,-1 5-6,1 3 0,-2 7 0,2 0 1,-2 6-96,-2 3 1,0 2 545,0 4 0,-6 6 0,-1 1 0</inkml:trace>
  <inkml:trace contextRef="#ctx0" brushRef="#br0">2693 5344 8207,'-37'-38'0,"6"4"0,10 5 91,9 6 1,6 1-1,6-5 1,2 0-66,2 1 0,-1-1 1,4 0-1,1 2-39,-1 3 0,-4 3 0,2 5 733,-4 1 0,-2 6-258,-4 2 0,-2 4 0,-8 2 0,-1 5-149,-2 7 1,-7 8-1,-1 10 1,-5 3-330,-3 0 0,-1 8 1,-5-5-1,-2 0 233,-2 1 1,2 1 0,-5 1 0,0-2 69,-2-2 1,-5 7 0,8-5 0,1 1 137,-1-2 0,7-2 0,8 5 0,3 0-281,1 0 0,7 2 1,2 2-1,4 5-353,6 3 0,-3 7 1,5 5-1,-1 5-11,2-31 0,-1 0 1,-1 2-1,-2 1 0,0 2 1,-1-1-1,0 0 0,-1 0 82,0 2 0,-2 0 1,1 2-1,-1-1 1,1-2-1,-1-1 1,1-1-1,0 1 174,1-1 1,0-1 0,-1 0 0,-1 0 0,-1 0 0,0-1 0,2-2 0,0 0 350,-9 29 1,-1 4 0,4-8 0,2-1 148,1-1 1,3-5 0,4 3 0,3-5-227,4-4 1,1 3 0,1-3-1,4 3-307,3 1 0,4 3 0,3 2 0,1 1-123,2 6 0,4 5 1,-4 1-1,-9-34 0,-1 0 25,6 37 0,-7-31 0,-2 2 0,1-2 0,-1-1 0,-1 2 0,-1 0 53,0 0 0,0-1 0,-1-1 0,0-1 0,-1-2 0,0-1 0,2 36 169,1-1 0,2 1 0,-1-6 0,3-4-55,4-4 0,3 2 0,1-4 0,5-2 242,4-1 0,0-1 1,13-1-1,2 0-220,2 1 0,13-3 0,0 0 0,-26-27 0,0 1-149,0 0 1,1 0-1,5 0 1,1 0 0,-1 0-1,0 1 1,0-2 0,-1 0-87,2 2 0,-1-1 0,0-2 0,0 0 0,0 0 0,0 0 0,0-1 0,1 0 60,-1 0 0,1 0 0,3 3 0,0-1 0,-4-1 0,-1-1 1,1-1-1,1-1 102,0-1 1,0-1-1,2 1 1,0-1-1,-2-2 1,0-1-1,1 0 1,0 0 121,2 0 0,-1-2 0,-1-2 0,0-1 0,2-1 1,-1 0-1,2-2 0,0-1 37,1-1 1,1-1-1,6-1 1,1 0-1,-1-3 1,1 0-1,3-1 1,0-1-54,1-2 0,1-1 0,9-3 1,3-3-1,1-5 0,0-1 1,1 0-1,1-1-234,1-3 1,0 0 0,2 1-1,-1-1 1,-2-4 0,-1-1-1,-1 1 1,0-2 19,-4 2 1,1-1 0,3-4-1,-2 0 1,-11 5 0,-2 0 0,-1 0-1,-2 0 0,-4-1 0,-1 0 0,-3 1 0,-1-1 0,-5 1 0,-2 0 0,-1 1 0,-2 1 128,27-23 0,-7-4 1,-10-2-1,-2-9 176,-19 26 0,-2-1 1,2-5-1,1-1 0,-3-2 1,1-1-1,1-1 0,-1 0-64,0 0 0,0-1 1,2-6-1,1-1 1,-1-1-1,0-2 1,2-2-1,1-1-195,2-4 1,1 0 0,2-3 0,-1 0-1,2-2 1,0-1 0,-9 22 0,1 0-1,0 0 13,1 0 0,0-1 0,1 0 1,2-3-1,1-1 0,-2 2 1,8-15-1,-1 1 0,-2 2 1,-1 1-60,-1 3 1,-2 1-1,-4 4 1,-3 2 0,-5 5-1,-1 2 1,-3 0-1,-2-1-57,-1 2 0,-1-2 0,-5-3 1,0 0-1,-2 4 0,-1 0 0,-4 0 1,-2 1-2,-2 1 0,-2-1 0,-2-3 0,-3-1 0,1 1 0,-3 1 0,0-2 1,-2 0 63,-2-2 0,-1 0 0,-1 5 0,-2 0 0,0-2 0,-1 1 0,-2 0 0,-1 0 180,0 0 0,-1 0 1,0 2-1,0 1 1,0 0-1,0 0 0,2 1 1,0-1-11,2 2 1,0-2 0,0-2 0,-1 0 0,1 1-1,-1 0 1,0 1 0,1-1 5,-1 1 1,0 2-1,-1 2 1,0 2 0,2 1-1,-1 1 1,0 1 0,-1 0-65,0 0 1,-1 1 0,-3 3 0,0 1 0,-2 1 0,0 1 0,-1 3 0,-1 1-10,-1 2 1,-2 0 0,-1 0 0,-1 1-1,1 4 1,-1 2 0,-2 1 0,0 1-123,-4 1 0,1 3 0,0 2 0,0 3 0,-1 0 1,-1 2-1,0 0 0,0 2-82,-2 0 0,-1 2 1,-1 1-1,-1 1 1,1 2-1,1 2 1,-2 0-1,0 1-21,2 1 0,-1-1 0,-3 1 0,-1 0 0,1 3 0,0 0 0,1 1 0,0 0-74,0 0 0,0 1 1,6 1-1,2 0 0,-1-2 1,0 0-1,5-1 0,0 0-189,1 1 0,2 0 0,3-1 1,1 1-1,-29 15 0,8 4 467,4 6 0,6 4 0,4 1 0,3 4 0,5 2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14823 7596 7951,'27'-20'157,"-1"1"0,0 2-92,-4 4 0,3-2 0,-4 11 0,1-1-705,0-1 1,-6 5 0,2-4 179,-3 4 1419,-2 1 950,-5 0-1119,-8 0 0,-6-2 0,-4-1 0,1-1-840,-2 1 1,-5 0-1,-3 0 1,-4-1 50,-5 1 1,0 1 0,-7 1 0,-2-2 88,-2-2 0,-5 1 0,-1 4 1,2-2 80,2-2 0,1 2 0,0-2 0,0 3-84,0 1 0,6-2 0,1-1 0,2-1-90,0 1 1,-6 0-1,1 0 1,-2-2 74,-2 2 1,-4-3-1,-2 2 1,-2 1-78,-2 2 1,-2-4 0,-4 1 0,-5 1 20,-6 1 0,-4 7 0,2 1 1,-2 1-52,1 3 0,-3 2 0,2 2 0,2-1 17,1 0 0,2-4 1,3 0-1,2 0 32,2-2 0,1-1 0,5-4 1,-1 1 34,1 1 0,1 1 0,0-5 0,0 0 5,-2 0 1,-7 0-1,2 0 1,-1 1-65,1 3 0,-5-1 0,2 6 1,-4 2-93,-5 1 1,4 5-1,-3 3 1,5-1-5,1 0 0,-7 5 0,8-2 0,0 2 26,3-2 1,2 3 0,5-4 0,-1 1 92,1 0 0,1-4 0,2 3 1,2-2 34,2-3 1,-2 0-1,2 1 1,0 2 133,0 2 0,0 1 0,3 5 0,0-1-192,5 1 1,-2 4 0,4 2-1,-1-1-123,1 1 1,4 2 0,4-2 0,0-1-28,1 1 1,-6 4 0,10-3 0,0 2 315,3-1 1,-3-5 0,4 2 0,0-1 116,0 1 1,-4 5 0,4 0 0,-2 4-34,-2 4 0,-1 6 0,2 1 0,3 4-218,-1 1 0,6 3 1,-4 6-1,3 6-63,8-32 1,1 0 0,-1 2 0,0-1 0,1 0 0,-1-1 0,0 2 0,1-1-11,-1 1 1,0 1 0,0 3 0,1 1 0,0-2 0,0-1 0,1 0 0,0-1 94,0 1 0,1 0 0,2-6 0,-1-1 0,0 2 0,-1 1 0,-3 34 179,-1-3 1,4 3 0,-5-12-1,0 2 57,2-2 0,-4 6 1,5-3-1,0 2-68,0 2 1,2 4-1,4-2 1,0-1-217,0-1 1,0-28 0,0 1 0,1-3 0,-1 1 0,2 2 0,-1 2-40,1 0 0,1 2 1,2 5-1,0 0 1,0-3-1,-1 0 1,1 0-1,0 1 12,0-1 0,-1 1 0,2-1 1,0-1-1,-1-1 0,-1 0 0,2-2 1,0 1 61,1-2 0,-1 0 0,-1 3 1,-1-1-1,0-4 0,0-2 0,-1 2 1,1 0 49,0-1 0,-1 1 1,-1 1-1,-1-1 1,2 1-1,-1-1 0,-1 0 1,-1 0 78,0 0 1,0 0 0,0 1 0,0-1-1,0 0 1,0 0 0,0-1 0,0 0-122,0 35 1,0-32 0,0 0-1,0 33 1,0-37 0,0 2-114,0-1 0,0 1 1,0 3-1,0-1 0,1 1 1,0 0-1,0-1 1,1 0 7,0 1 1,0 1 0,1-4 0,0 0 0,-1 0 0,1 0-1,0-3 1,1-1-139,3 36 1,5-2 0,-3-4 0,1-2 327,-1-3 0,3-3 1,-4-5-1,0-1 134,1 0 0,-1 1 1,2-1-1,-2-1-202,-3-3 1,6 2-1,-2-3 1,3 1-273,1-1 0,0 0 1,2 2-1,1-2 143,2-2 1,4-2 0,-2-6-1,0-2 64,4-5 0,1-1 0,2-1 0,0 2 234,-1-1 0,1-2 0,-1-1 0,1-1-134,0 1 0,1 4 0,2 0 0,1-1-94,-2-2 0,10 3 1,1-1-1,3-4-54,3-2 0,4-5 0,8 1-218,3-7 198,-8-3 1,18-1 0,-7-1 0,4-2 101,3-4 0,4 0 0,-2-2 1,0 0 105,-1 0 1,4 0 0,-5 0 0,-2 0 142,-1 0 0,2 0 1,0 0-1,-2 0-134,1 0 1,6 0 0,-3 0 0,2 0-173,-35 0 1,-1 0 0,1 0 0,-1 0 0,2-1-1,0 0 1,1 0 0,0 0-52,1-1 0,2-1 0,5-1 1,1-1-1,-2 2 0,0 0 0,2 0 1,1-1 39,0-1 0,0 0 1,1-3-1,1-1 1,2 0-1,0 0 1,-1 1-1,1-1-10,2-1 0,0 0 1,3 1-1,-1-2 1,0-2-1,0-1 0,-3 1 1,-1 1 120,-1 1 0,-1 0 0,-2-1 0,-1 0 0,-5 3 0,-1 0 0,-3 1 0,1 0 63,-4 0 1,1 1-1,32 0 1,-8 2-1,-2 4-178,-2 1 0,-1 1 0,-3 4 0,1 2-279,2 1 0,0 3 0,-5-2 0,0 2 140,1-3 0,2 4 0,-1-4 0,-3-1 261,-1-2 1,1-4 0,2-1-1,-3 0 376,-2 0 1,-3-6 0,-6-1 0,-1-2-113,-4 0 1,-4 0 0,-7-6 0,-3-1 90,-2-2 1,-1-5-1,-5 0 1,-1-3-266,-3-5 1,1-5-1,-4-7 1,0-3-300,0-1 0,3-12 0,-3-10 0,3-3 99,-2 34 1,1-1 0,-2-2 0,1 0 0,2-1-1,0 0 1,-2-1 0,1 0-74,-2-2 1,1-2 0,1-2 0,2-1 0,-1 1 0,-1-1 0,1 0 0,-1-1 24,-1-1 1,0 1 0,0 1 0,-2 0 0,1 0 0,-1 0 0,-1-1 0,-1 1-54,0-1 1,0 0 0,0-3 0,-2 0-1,0 2 1,-2 2 0,1-2 0,0 0 95,0 1 1,0 0 0,0-3 0,0 0 0,0 2 0,0 0 0,0 1 0,0 0-19,0 0 1,0 1-1,0 0 1,0 1-1,0-1 1,0 1-1,0-4 1,0 0-133,0-1 1,0-1-1,0 0 1,0 0 0,1 3-1,-2 1 1,1 1-1,-1 0 133,-1 3 1,0 0 0,-2-1 0,0 1 0,-2 4-1,-1 2 1,0-1 0,0 1 84,1 0 0,-1 0 1,0-1-1,1 0 0,-1-2 1,1 0-1,-1-1 1,2-1-149,0-4 1,1 0-1,-2-1 1,1-1 0,3-2-1,0 1 1,0 0-1,0 1 85,-2 1 0,2 0 1,1-2-1,0 1 1,-1 1-1,0-1 1,1 1-1,0-1-24,1 1 0,0 0 0,0 1 0,0 0 0,0 4 0,0-1 0,0 1 0,0 0 189,0 2 1,0-1 0,0 2-1,0-1 1,0 3 0,0-1-1,0 1 1,0-1-106,0 3 0,0 0 0,0-1 0,0 1 1,-3-32-1,-4 3-243,-7 4 0,-8 2 0,-1 6 1,-6 1-127,-2-1 1,0-6 0,6 0-1,3-4 87,4 0 0,3-1 0,3 0 0,4 1 589,3-1 1,-1 4-1,2 2 1,1 6 77,1 3 0,-2-1 0,-1 8 0,2 2-117,2 2 0,1 3 1,-2 2-1,-1 5-236,-1 3 1,-2-3 0,3 0 0,-3 1-353,-1 2 1,-2 1 0,-4-1 0,-1-2 35,1-1 0,-6-4 0,-4 2 0,0-1 84,1-3 0,-4-1 1,6-4-1,-1-1 331,3-1 0,5-5 0,2 3 1,4-1-73,1-4 0,2 1 1,4 1-1,0 5-225,0 2 1,0 8-1,0 5 1,-2 5-738,-2 6 0,-4 9 1,-6 6-1,-6 11 878,-6 14 0,-25 30 0,20-15 0,0 1 0</inkml:trace>
  <inkml:trace contextRef="#ctx0" brushRef="#br0">9051 7730 8004,'-7'-14'-187,"2"1"0,4 4 579,1 0-750,0 6 569,0 9 0,0-1 0,0 8 0,-2-1 174,-2 0 0,2 1 0,-3 2 1,0 3-295,1 4 1,-1 5-1,5 2 1,0 2 39,0-1 1,6 2-1,3 0 1,1-4 5,-1-5 0,3-3 0,-3-9-109,3-2 0,0-4 1,-3-10 321,-5-4 0,-3-8 0,-2-7 0,-3-4-141,-5-3 0,1-5 0,-1 2-99,-1-4 0,4 5 0,0-5 1,2 2-1,-1 5-217,2 3 1,2 0 0,2 10 0,2 2-78,2 1 0,5 1 1,-1 3-42,3 2 0,1 3 0,0 7 56,1 4 1,-7 2 0,-1 6 0,-1 2 119,-1 3 0,0-2 1,-4 5-1,-1 0 51,-3 0 1,-2-4-1,-5 4 1,4-2 56,1-2 0,-3-3 0,3-2 1,0-1 351,0-3-344,2-5 1,10 3 0,3-6 0,4-1 71,5-4 1,1 4-1,5-5 1,-2 2-187,2-1 1,-4 1 0,1 5 0,-2 4-84,-2 4 1,-7 2 0,-3 3-1,-1-1 134,-3 0 1,-3 5 0,-4 0 0,-7 0 132,-5 1 1,0-4-1,-5 2 1,0-2-93,1-1 1,3-1 0,-2 0 0,1 1-115,1-1 1,-1-4 0,4 0-805,1 1 1,0 2-1,1 1-491,3 1 1,5-1 1363,8 0 0,9-5 0,8-2 0</inkml:trace>
  <inkml:trace contextRef="#ctx0" brushRef="#br0">9504 7610 8400,'-11'-43'0,"2"4"215,4 10 0,4 14 0,1 15-260,0 7 1,0 11 0,0 4-1,1 4-271,4 0 0,-4 1 0,5-1 1,-1 1 659,-1 0 1,5-5-1,-3-1 1,0-2 136,0-3 0,4 4 0,-1-3-192,3 0 0,1-4 0,0-3-54,1-1 0,-1-6 0,-1 0-412,-3-6 0,-2-9 0,-4-7 0,2-2 127,-2-2 0,-8-3 1,-4 0-1,-3-1 199,-1 0 1,1 5-1,2 2 1,2 0 15,2 4 0,1 1 0,2 2 300,-2 0 0,2 5-662,8 4 0,8 4 0,8 4-7,-1 5 0,0 7 0,-7 4 1,0 0 25,1 4 0,-7 1 0,-2 2 0,-4-1 88,-1 1 1,0-5 0,-1-1 0,-2-2 419,-2-2 0,-1-7 81,2-1 1,2-8-1,-1-1-164,6-7 0,11-11 0,8-3 0,3-1-151,2 0 0,4 6 1,1-2-1,1 3-72,0 2 1,-2 5 0,-6 4-1,-1 4-236,-2 4 0,-6 8 1,0 9-1,-5 3 177,-7 4 0,-8 3 0,-7 0 0,-6 3-95,-10 0 0,-1-1 0,-8-8 0,1-1-18,1-2 1,-9-2 0,3 3 0,-2-6-675,1-2 1,2 3 821,4 0 0,-4 5 0,5-2 0</inkml:trace>
  <inkml:trace contextRef="#ctx0" brushRef="#br0">11637 16925 7416,'18'0'-332,"0"0"1,5-1-1,0-2 1,0-3 331,0-1 0,-4 2 0,-7-4 0,-2 1 0,-1 0 0,-6-4 0,1 3 231,-2-2 0,-7 2 0,-1 1 1,-1 2 3009,-3 3 1,-2-3-153,-1 2-2207,-1 0 1,11 5-1,5 3 1,4 5-275,4 3 1,2 7-1,1 5 1,1 4-300,-1 3 1,-4 0-1,-2-4 1,1 0-370,-1-1 1,-4-5 0,1-3 0,-2-3-303,-2-2 165,0-6 1,0-8 0,0-14 0,0-9-109,0-5 1,0-11 0,1 1 0,2 1 836,2-1 1,4-5-1,-5 7 1,0 3 344,2 4 0,-3 2 0,5 10 0,-1 2-416,1 1 0,-1 6 0,3 2 1,-1 1-496,2 3 1,0 2-1,3 2-904,-1 4 1,0-2 0,2 5 0,2 3-1504,0 1 1,1 5 0,-5 3 0,2 0 2440,3 4 0,-3-5 0,4 1 0</inkml:trace>
  <inkml:trace contextRef="#ctx0" brushRef="#br0">12264 16832 10742,'0'-43'2580,"1"14"1,5 29-1437,7 7 0,7 5 0,8 1 0,3 1-1306,5-1 1,-2-4 0,0-2 0,-2-1-425,-2-3 1,-2-1 0,-3-2 0,-3 0-447,-4 0 1,-3-5 0,-3-1 272,-3-1 0,-5-1 0,-8-1 0,-7 4 478,-5-1 0,0 4 0,-6-4 0,-1 2 1037,3-1 0,0 1 0,7 4-52,0 0 1,5 6-1,4 3 1,2 3-288,2 1 0,12 6 1,4 3-1,5 2-360,1-2 0,5 2-57,4-6 0,6 5 0,-3-2 0</inkml:trace>
  <inkml:trace contextRef="#ctx0" brushRef="#br0">13170 16726 9963,'8'-20'1818,"-8"8"1,-8 7 0,1 16-1290,2 18 1,8 3-1,2 2 1,-2 0-369,-2 0 0,-1-3 0,0 3 0,0-1 280,0-3 1,-6 2 0,-3-1 0,-2-3-528,-3-4 0,1 0 1,0-6-1,-1-4-820,1-3 0,0-1 0,-1-5 1,1-2 578,0-2 1,5-2-1,2-5 1,2-8-729,-1-6 1,1-1-1,4-1 1,1-2-222,4-1 0,-2 3 1276,6-1 0,5 1 0,7-5 0</inkml:trace>
  <inkml:trace contextRef="#ctx0" brushRef="#br0">13357 16752 7997,'7'-13'2457,"-1"0"1,-6 7-1,2 6 1,1 7-2393,1 5 0,5 3 0,-3 1 0,0 2-502,0-2 0,0 3 0,-3-1 0,1-2-3552,-1-1 3989,-2-1 0,5-1 0,2 0 0</inkml:trace>
  <inkml:trace contextRef="#ctx0" brushRef="#br0">13343 16659 7997,'0'-18'1884,"0"0"0,2 8-1473,2 10 0,4 6 0,7 9 1,1 0-1153,2-2 0,5 3 1,0-7-1,0 1-1741,0-1 2482,2 3 0,-5-10 0,7 4 0</inkml:trace>
  <inkml:trace contextRef="#ctx0" brushRef="#br0">13690 16672 7997,'0'-13'4185,"-1"1"-3010,-4 3 1,5 5 0,0 8 0,8 7-620,3 5 1,7 5-1,0 5 1,-2 1 10,-1 0 0,-3-2 1,-3-2-1,-3 0-786,0 0 1,-5-3 0,4-3-1358,-4-2 0,1-7 1,2-5-1241,5-6 1,-2-9 2815,2-6 0,6-24 0,6 0 0</inkml:trace>
  <inkml:trace contextRef="#ctx0" brushRef="#br0">13943 16126 7969,'8'-6'1935,"-1"7"0,-2 4-967,3 11 0,4 14 0,2 7 0,-1 6-317,0 6 1,-1 4 0,-1 3-1,-4 2-1094,-1-2 0,0-2 0,-3-4 0,1-3-4435,-1-1 4878,-1 4 0,-2-8 0,0 4 0</inkml:trace>
  <inkml:trace contextRef="#ctx0" brushRef="#br0">13970 16632 7954,'7'-72'2601,"1"7"1,-1 11-1,10 29-1341,8 21 0,9 16 0,0 5 1,1 0-1734,2-3 0,5 0 0,-7-1 1,2 0 420,-1 1 1,-2-1-1,-4 0 1,1 1 51,-2-1 0,0 0 0,-3 1 0</inkml:trace>
  <inkml:trace contextRef="#ctx0" brushRef="#br0">14956 16312 7934,'-1'-44'570,"-3"8"1,2 22-1,-2 20 1,2 8 525,2 9 1,0 6 0,0 5 0,2 3-447,2 5 1,-2 5-1,2-1 1,-3 1-1026,-1 4 1,-4-1 0,-2-1 0,-1-6 264,-4-6 0,4 0 1,-2-6 109,-1-1 0,-2-2 0,-2-2 0</inkml:trace>
  <inkml:trace contextRef="#ctx0" brushRef="#br0">14770 16792 7934,'9'-40'0,"0"0"0,-2 6 0,5 5 0,0 5 741,2 6 0,7 5 0,-2 4 1,2 6-979,3 6 0,0 6 237,-2 9 0,-3 8 0,-6 8 0</inkml:trace>
  <inkml:trace contextRef="#ctx0" brushRef="#br0">12584 18258 8041,'-23'-1'-662,"3"-4"353,0-4 0,9-7 0,6-3 0,4 0 312,1-1 1,1-3-1,2 2 1,2-1 190,-2 0 0,4 5 0,0-2 0,2 3 1616,0 2 0,-1-2 1,2 9-1,-1-1-916,1 4 1,2 2 0,1 5 0,1 5-360,-1 5 1,0 9 0,-1 2-1,-1 6-225,-3 5 1,-3 2-1,2 0 1,-1-3-222,-3-1 0,-1-2 0,-2-6 0,0-3-668,0-4 1,0-3-3,0-2 1,1-5 0,2-7 102,2-8 1,5-10-1,-3-14 1,2-4 190,0-4 0,-2-8 0,4 1 0,-4 3 672,-1-1 0,-1 11 0,-4 0 1,2 10 2250,2 3-1853,-1 3 0,-3 9 0,2 7-223,2 8 0,5 4 0,-2 12 0,0 4-212,1 3 0,0 5 0,5-4 0,-1-1-767,0-2 0,1-3 0,-1-1-1126,0-2 1,1-7 350,-1-2 1,-1-8-1,-3-14 750,-5-9 0,-2-6 1,-2-4-1,0-3 649,0-5 0,-6 2 0,-2 0 0,1 2 609,2 2 1,-1 8 0,2 4 3356,1 3-3891,2 2 1,8 13 0,5 7-1,4 10-112,0 3 1,5 3 0,0 3 0,1 1-1919,0 0 0,-4-2 0,3-2 1,0-2 119,-1-2 0,-3-1 0,0-6 1630,-2-3 0,4 3 0,2-5 0</inkml:trace>
  <inkml:trace contextRef="#ctx0" brushRef="#br0">13224 17978 7916,'0'-28'681,"7"10"1,6 18 0,8 6-141,4 2 0,2 2 0,-1-4 0,0 0 434,-4 0 0,2 3 1,-5-5-1,0 1-809,0 1 1,-5-5-1,-5 4-115,1-4 0,-4-2 0,-3-4-389,-6-4 1,-5 2-1,-6-1 1,-3 1 585,0 0 1,-6 4-1,6-3 1,0 1 538,2 1 1,2-1 0,1 7-547,3 2 0,3 4 0,8 6 0,2 4-380,5 4 0,8 2 0,2 0 0,2-2-811,2 2 0,5-5 0,2 0 0,-2-2-2189,2-4 0,1 2 3139,0-11 0,-3 1 0,5-5 0</inkml:trace>
  <inkml:trace contextRef="#ctx0" brushRef="#br0">13730 18058 9940,'-7'-26'0,"-4"-1"0,-2 2 0,3 3 2617,2 4 1,4 7-1,4 3-2187,0-3 0,6 5 0,3 2 0,4 2-371,5 2 0,-2 0 0,5 2 0,-2 2 78,-3 5 0,-1 3 0,-2 0 0,1-2-449,-1-1 0,0 0 0,-1 4 0,-1-1-1351,-3-3 1,1-3 1246,5-6 0,-5 0 0,-2-1 0,-1-4 671,-3-4 1,0-7-1,0-3 1,1-2 412,-1-3 1,-1 1 0,-2-1 0,1 3 276,4 2 0,-4 1-244,4 5 1,-3 4 0,3 1-950,4 3 0,-2 2 0,2 6 0,1 2 34,2 3 1,2-1 0,-1 4 0,0-2-200,1 1 1,0 0 0,3 1 0,1-4 111,-2-1 0,3-2 0,-1-4 0,0 0 348,1 0 0,-4 0 0,2-1 232,-2-4 1,-1 4 0,-3-5 0,0 2-1418,-2-1 1,4 1 0,5 4 0,0 0 1137,1 0 0,7 12 0,9 2 0</inkml:trace>
  <inkml:trace contextRef="#ctx0" brushRef="#br0">1280 8783 7591,'-5'-20'0,"-1"1"0,0 1-312,0 5 0,1 9 115,0-1 1,2 5 0,-4 5 129,1 3 0,0 3 0,3-1 624,-2-1-17,1-6 1,4 4 0,2-2-267,2 4 1,-1-2 0,6 2 0,1 0-78,2-2 0,6 4 0,0-7 0,-1 1 199,3 1 1,-4-5 0,6 3 0,2-2-406,1-2 0,2-5 0,-1 1 0,-1 0 61,-2-2 0,2 4 0,-3-2 0,2 2-324,-2 2 0,2 5 1,-5 1-1,0 1-280,0 3 1,-1-2 0,-4 1 0,-1 1-138,0 2 1,-4 1-1,0-1 691,1-3 0,-4-15 1,0-9-1</inkml:trace>
  <inkml:trace contextRef="#ctx0" brushRef="#br0">1840 8676 18124,'-5'-34'-1373,"1"3"0,1 4 0,7 21 1004,5 11 1,-3 12-1,-2 16 1,-2 1-111,-2 3 1,-6 6 0,-3 1 0,-1-1 170,1-1 1,-2-2-1,6-2 1,-1-2 248,0-5 0,1-9 0,5-4 0,0-3-74,0-2 1,0 0-1,0 1 8,0-1-83,0 0 1,-6 1 0,-1-1 0</inkml:trace>
  <inkml:trace contextRef="#ctx0" brushRef="#br0">1160 10302 7095,'-5'-31'0,"1"1"0,1 5 1371,1 6 1,4 5-768,2 6 0,-1 2 0,5 7-431,-2 4 0,4 0 0,-1 6 1,3-4 322,1-1 0,0 3 0,2-5 0,3-1 1386,4-1 0,3-2 0,3 0 0,2-2-1317,1-2 1,5 3 0,-4-4 0,1 4-502,0 1 0,-2-5 0,-5 1 1,1 1 435,0 1 1,-2 2 0,-3 0-1,-4 0-580,-3 0 0,-7 6-7,1 3 0,-6 3 1,3 1-1</inkml:trace>
  <inkml:trace contextRef="#ctx0" brushRef="#br0">1706 10142 26788,'0'-27'-2436,"0"2"0,2 3 1,2 6 2951,5 5 1,4 1 0,4 5 0,0 4-661,0 4 1,2 9-1,-1 6 1,-2-1-358,-1 3 0,-2-6 0,1 6 0,-3-1 58,-2 3 0,-3-3 0,-6 1 0,-1-3 383,-4 1 1,-2 0-1,-6-3 1,-2 1 18,-3 2 0,2 1 1,-7-3-1,-2 4-834,-4 0 1,-4 7 1172,-2 4 0,-4 6 0,5-3 1</inkml:trace>
  <inkml:trace contextRef="#ctx0" brushRef="#br0">1333 11088 26740,'-13'-10'-2484,"-1"-3"1,7-4 1130,3 4 1,4 5 1425,4 4 0,3 3 0,8 1 624,3 0 0,-3-2 1,4-1-1,-1-1-100,0 1 1,8 1-1,-1 2 1,2 0-250,3 0 1,4 0-1,-3 2 1,0 1-666,2 1 0,-5 5 1,3-3-1,-3 1-867,-1 4 1,-5-1-1,-1 0 1288,-2-1 0,-1-6 0,-5 3 0</inkml:trace>
  <inkml:trace contextRef="#ctx0" brushRef="#br0">1800 10835 21533,'-5'-30'-850,"1"-5"0,1 1 1,7 9-1,5 10 1291,3 9 0,1 10 1,2 8-1,1 7-1352,2 8 0,1 9 0,-2-1 1,0 4 148,0 1 0,-7 3 1,-3-2-1,-1-2 511,-3-1 0,-1-5 1,-4-2-1,-2-5 215,-5-3 0,-3 0 1,-3-3-1,-1 0 160,-2 4 1,-11 1 0,1 2 0</inkml:trace>
  <inkml:trace contextRef="#ctx0" brushRef="#br0">4266 9182 8021,'-15'-14'0,"-1"-3"-92,-2 0 1,-1-1-1,2 3 1,-1-1 443,2-2 1,-3 0 0,0 5-1,-2 1-417,-3 3 1,-1-1 0,-2 5 0,2 2-77,3 2 1,-3-1 0,1-1 0,-4-1 189,-3 1 1,-2 2 0,4 1 0,-4 0 100,-1 0 1,4 0 0,-2 0 0,1 0 35,0 0 1,-5-2 0,3-2 0,-1-4 111,-3 1 1,-1-5 0,-4 2-1,-1-5-63,-1-3 1,-6 5-1,1 5 1,-3 2-365,-1 3 1,-7 2 0,-2 4 0,-5 6-14,-4 9 0,35-8 0,0 2 0,-3 0 0,-1 1 0,1-1 0,0 1 96,-2 1 0,0 0 1,3 1-1,-1 0 1,3-2-1,1 0 1,-30 13 47,7-4 1,-7 7 0,9-2 0,0 1 134,-2 0 0,-3-2 0,3-3 0,2-1 29,1 2 1,8 0 0,2 0 0,5-2-73,5 1 0,-1 7 1,8 3-1,4-1-216,4 1 1,8 8 0,9-1 0,7 3-216,10 3 0,8 0 1,13 3-1,11-5 303,9-2 0,-21-22 0,2-2 0,3 0 1,2-2-1,0-1 0,2-3 70,3-1 1,0-3 0,3 0-1,1-2 1,1-1 0,0-2 0,1 0-1,0-1 29,-1-1 0,2-1 0,9-4 1,0-2-1,-5-1 0,0-1 1,3-1-1,0-1 47,2-2 0,1 0 0,2 2 0,2 1 1,-2 0-1,1 0 0,1 2 0,1-1-321,2 2 0,1-1 0,-2 0 1,0 1-1,2-1 0,0 0 1,-1 1-1,0 1 26,-1 0 0,0 1 1,5-4-1,-1-1 0,-9 3 1,-1-1-1,1-1 0,0 0 80,-3-2 1,1 1-1,2-1 1,-1-1-1,-8-3 1,-2 0 0,0-1-1,-1-1 122,0-2 1,-2 0 0,-4-1-1,-1 0 1,-4-2 0,-2 0-1,-4 0 1,-1-1 298,26-22 1,-10-7-1,-16 2 1,-9-2 43,-10-3 0,-15-3 0,-16-4 1,-14-3-205,10 30 1,-3 0-1,-7-3 1,-4 0 0,-5 0-1,-3 2 1,-6-2-1,-2 2-212,-3 0 1,-3 2 0,11 11 0,-2 1 0,-1 2 0,-19-5 0,0 2 0,-6 3 0,-1 3-186,24 6 0,-1 2 1,-1 2-1,-3 1 0,-2 2 1,1 1-1,-2 0 0,1 2 1,0 0-1,-1 2 0,-1 1 1,1 1-34,-1 2 0,-1 1 1,0 2-1,-4 2 1,0 2-1,1 2 1,1 2-1,1 2 1,-1 1 271,-5 2 0,0 1 0,1 2 0,-1 1 0,0 1 0,-1 1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18222 2719 8359,'-16'-18'132,"3"0"1,-4 2 0,10 6 142,0 1 1,-1 1-224,4-1 0,2 2 0,-4 4 1,0-1-208,-2 1 1,-4 0 0,-2 0 0,0-3 248,-4-2 0,-1 5 0,-5-3 0,2 2 120,-2 0 0,-1-1 0,-2 5 0,0 0-134,1 0 1,-1 0 0,0 2-1,1 1-35,-1 1 1,0 6 0,1-2 0,-1 1 30,0 0 0,-1-1 0,-1 4 0,-4-1 23,-1-2 1,0-5 0,-5 3 0,1 1 26,-4-1 1,0-2-1,2 2 1,0-1 3,0-3 0,-5 3 1,2 0-1,3 0 72,3 0 0,8 3 0,-4-4 0,3 1-196,4 0 1,-4 5 0,9-2-1,-1 1-2,0-1 0,0 3 0,-5-3 0,2 2-68,3 3 1,-4-1 0,4 0-1,-3 1 10,-2-1 0,-4 2 0,0 1 0,2 2 60,0-2 0,-6 3 0,-2 1 0,1-1 128,2 0 0,3 3 1,4-4-1,2-2 22,3-1 0,3-1 0,7-1 1,2 0-37,1 1 1,4-1-1,-2 2 1,-1 1-93,1 2 1,0 4-1,-4-1 1,4 1-66,1 2 1,1 8 0,5-5 0,0-1 41,0-2 1,6 6-1,5-4 1,5 3 160,6-1 0,3-2 1,5 2-1,4 2-27,6 1 1,13 0 0,2-3 0,5 2-34,3 1 0,-27-15 0,1-1 1,0-2-1,1-1 0,0 0 0,0 0 88,2-1 1,0 0-1,-2 0 1,-1-1 0,0 2-1,-1 0 1,35 8-128,0 0 1,-34-9-1,-1 0 1,32 8 0,0 0-193,-3 1 1,2 3-1,4-2 1,0 1 105,-34-10 0,0-1 0,3-5 0,0-1 0,-2 2 1,0-2-1,0-1 0,1 0 96,-2-3 1,1 1 0,2-1 0,0-1-1,-1 0 1,-1 0 0,3 0 0,0-1-69,0-1 1,1-1 0,-1-2 0,0-3 0,5-2 0,-1-2 0,-1-1 0,1-1 120,0-1 0,0-1 0,0 1 0,0 0 0,1-2 0,-1-1 0,-2-1 0,0 1-103,-3-1 0,1-1 1,2-1-1,0-2 1,-4 0-1,-1-2 0,-1 1 1,0-2 45,-2-1 0,0-1 0,-1 0 0,0 0 0,-4 1 0,-1-1 0,1 0 0,-1-2 128,1 0 1,0-2 0,-4 1-1,-1-1 1,-2 0 0,-1 0 0,18-27-170,-5 4 0,2 0 1,-6 9-1,-2 0-223,-6 0 1,-3 6 0,-9 5 0,-2-1-272,-4 2 1,-5 2 0,-6 5-1,-9 0-356,-10 1 0,-17 1 0,-15 1 0,-16 5 558,31 11 0,-2 1 1,-7-2-1,-3 1 1,-7 4-1,-2 1 1,-4-1-1,-1 1 67,-6 0 0,0 1 1,22 1-1,0 1 1,0 0-1,-1 0 1,0 0-1,1 0 1,0 0-1,1 0 0,0 1 40,-23 1 1,1 1 0,5 0 0,3 1 0,5 2 0,1 1 0,5 0 0,2 0-43,3-1 0,3 1 0,2 2 0,2 1 1,3 1-1,1 1 195,0 0 0,0 1 0,2 0 0,0 0 0,0 1 0,1-1 0,-31 14 0</inkml:trace>
  <inkml:trace contextRef="#ctx0" brushRef="#br0">13463 5957 30264,'0'-13'-4916,"0"0"1,0-1 3000,0 1 1,0 0-1,2 1 4355,2 3-2649,-2 3 0,4 7 536,-6 4 0,4-2 1,1 6-1,-1 0 201,2-2 0,-3 0 0,6-4 0,1 2 429,2-2 0,6-2 1,1-1-1,2 0-499,3 0 1,1-4-1,1-2 1,1 0 607,0 0 1,4-3 0,0 5 0,0-1-391,2-1 0,-5 5 0,4-4 1,-2 4-677,-3 1 0,2 0 0,-7 0 0,2 0 0,-2 0 0,2 1 0,-5 2 0,2 2 0,3-2 0,-3-2 0,1-1 0,1 0 0,3 0 0,-1 2 0,-2 1 0,0 1 0,0-1 0,3-1 0,0-2 0,1 0 0,0 0 0,4-2 0,0-1 0,-2-1 0,0 1 0,-1 1 0,1 2 0,2 0 0,-1 0 0,-2 0 0,-1 0 0,-2 0 0,-3 0 0,3 5 0,-4 1 0,1 0 0,1-1 0,-6 6 0,4-4 0,0 2 0,0 0 0,1-6 0,6 1 0,2-2 0,1-2 0,1 0 0,-1 0 0,5 0 0,2 0 0,1-5 0,-2 0 0,-2-1 0,2 0 0,-4-3 0,0 4 0,-2 2 0,0 2 0,0 2 0,-4 2 0,-1 3 0,1 2 0,-2-1 0,0 3 0,-1-2 0,0-2 0,4 3 0,-6-3 0,3 0 0,2-1 0,5 0 0,4-5 0,3 0 0,1 0 0,0-2 0,1-1 0,0-2 0,-1-3 0,3 4 0,-7-4 0,2 1 0,2-1 0,-1 6 0,-2-4 0,-1 1 0,1 1 0,-3-1 0,0 5 0,-2 0 0,-2 0 0,-2 0 0,0 0 0,2 0 0,1 0 0,0 0 0,-3 0 0,3 0 0,5 0 0,-2 0 0,1-1 0,1-2 0,-2-2 0,5 1 0,-5 4 0,1-2 0,1-2 0,-2 3 0,1-4 0,-4 4 0,-2 1 0,2 0 0,0 0 0,0 0 0,1 0 0,-3 4 0,3 0 0,-1-1 0,0-1 0,1-2 0,-4 0 0,1 0 0,2 0 0,5 0 0,-5 0 0,-1 0 0,-2 0 0,3-2 0,0-1 0,-1-1 0,-2 1 0,-2-3 0,3 2 0,0 1 0,2 1 0,0 2 0,-2 0 0,0 0 0,2 0 0,5 0 0,-4 0 0,2 0 0,3 0 0,1 0 0,0 0 0,-1 0 0,0 0 0,5 0 0,-8-1 0,1-2 0,1-2 0,-2-3 0,3 2 0,-5 0 0,-3 0 0,3-3 0,-8 3 0,0 0 0,1 0 0,0 0 0,0 3 0,-1-1 0,-2 1 0,0-3 0,3 1 0,-1 2 0,-2 2 0,-1 1 0,3 0 0,-2 0 0,2 0 0,-1-1 0,1-2 0,-3-2 0,-2 2 0,-1 2 0,-5 1 0,0 0 0,-4 0-228,0 0 1,-7 0-1,-4 0 1,-8 0-4189,-6 0 4428,-2 0 0,-1 0 0,-2 0 0</inkml:trace>
  <inkml:trace contextRef="#ctx0" brushRef="#br0">5332 7143 30830,'12'-9'-4051,"-3"1"1,-3 3 2424,-6-4 1,0 5 858,0-5 1,0 0 0,0-4 431,0-1 0,0 1 247,0 0 1,0 4 0,1 1 159,4 3 1,-4 2 358,4 7 1,-5-3-1,-5 4-280,-4-4 1,2-1-1,-2 0 440,-1 0 1,-2 0 0,-2-1 0,1-2 210,0-1 1,-1-2 0,1 3 0,0-2 1,-1 1 0,1 4 75,0 0 1,-1 0 0,1 0-18,0 0 0,-1 1 0,1 2-416,0 2 0,-1-1 0,1-4 0,0 0-302,-1 0 0,1 0 0,0 0-144,-1 0 0,1 0 0,0 0 0,-1 0 0,1 0 0,0 0 0,-1 0 0,1 0 0,0 2 0,-1 1 0,1 1 0,4 6 0,0-2 0,-1 1 0,-2 0 0,3-2 0,0 3 0,1-1-8,0 2 1,-2-4 0,4 0 0,0 1-165,0-1 1,-3-2 0,3 2-209,-1-1 0,2 0 165,-4-2 1,5 2-1,-3 5 1,-1-3-214,1 3 1,-2 1 0,-3 1 0,2 0 2,1 1 1,0-1-1,-4 0 1,-1 1 188,1-1 1,4 0-1,2 1 1,-1-3 231,1-2 0,4 3 96,-2-3 1,4 3-361,1 1 1,0-4 0,0 0-14,0 1 1,0 2 0,1 2 0,2-1 93,2 0 0,4 1 0,-3-1 0,0 0 64,-1 1 1,6-1 0,-2 0 0,3 1 270,1-1 1,-1 0 0,-2-1-1,-1-2 236,1-1 0,2-4 0,3 2 0,1 1 72,2-1 0,1-4 1,-2 1-1,0-1 241,0 2 1,2-2-1,0 4 1,0 0-334,1 1 1,-3-1 0,-3 4 0,-1-2-85,0 1 0,5 2 0,2 1 1,-1-1-239,0-3 0,5 1 0,-2-5 0,3-1-42,2 2 0,-1-5 0,1 4 0,-2-4 0,-3-1 0,4 0 0,-4 0 0,2 0 0,-2 0 0,3 0 0,-3 0 0,2 0 0,-2 0 0,6 2 0,-4 1 0,0 1 0,1-1 0,0 0 0,2 0 0,-1 2 0,1-2 0,-2 0 0,-1-1 0,-2 3 0,2-2 0,-3-2 0,-1-1 0,1 0 0,0 0 0,-1 0 0,4 0 0,-2 0 0,2 0 0,-3 0 0,1 0 0,0 0 0,-1 0 0,4-4 0,-3-1 0,2 3 0,-2 0 0,3 2 0,-2 0 0,2 0 0,2 0 0,-2 0 0,0 0 0,-1 0 0,-1 0 0,5 0 0,-5 0 0,2 0 0,1 0 0,1 0 0,0 0 0,-1 0 0,1 0 0,0 0 0,-1 0 0,1 0 0,0 0 0,-1-1 0,1-2 0,0-2 0,-1 2 0,-3 2 0,-1 1 0,0 0 0,-1 0 0,2 0 0,-3 0 0,-1 0 0,0 0 0,3 0 0,-2 0 0,-1 0 0,0 0 0,3 0 0,-2 0 0,-1 0 0,0 0 0,5 0 0,-3 0 0,1 0 0,0 0 0,-1 0 0,3 0 0,-2 0 0,1 0 0,1 0 0,0 1 0,-2 2 0,2 2 0,-4-1 0,3-2 0,-1 0 0,-1 3 0,2 1 0,-3-3 0,0 1 0,4-1 0,0 0 0,-1 0 0,0 2 0,0-2 0,3-2 0,2-1 0,1 0 0,2 0 0,0 0 0,-2 0 0,0 0 0,2 0 0,0 0 0,-4 0 0,0 0 0,-1 0 0,4 4 0,0 1 0,-2-1 0,1 2 0,1-3 0,-3 5 0,-1-1 0,1 0 0,4-4 0,0 3 0,-1-1 0,-2-1 0,-1 1 0,-1-5 0,1 1 0,0 4 0,-1-4 0,1 4 0,0-4 0,-1-1 0,1 0 0,0 0 0,-1 0 0,1 0 0,4 0 0,0 0 0,-1 0 0,-2 0 0,3 4 0,0 1 0,-1-2 0,-2-2 0,3-1 0,2 0 0,-1 0 0,1 0 0,2 0 0,-2 0 0,1 0 0,3 0 0,0 0 0,0 0 0,-1 0 0,1 0 0,1-1 0,2-2 0,-1-2 0,-4 2 0,4 1 0,-5-1 0,0-2 0,-3 2 0,1 2 0,0 1 0,-3 0 0,-1 0 0,3 0 0,1 0 0,-3 0 0,-1 0 0,-1 0 0,1 0 0,2 0 0,1 0 0,4 0 0,-2 0 0,0 0 0,-1 0 0,4 0 0,-4 0 0,1 0 0,-1 0 0,5 0 0,-2 0 0,-1 0 0,-3 0 0,1 0 0,1 0 0,-1 0 0,1 0 0,0 0 0,-4 0 0,2 0 0,-1 0 0,3 1 0,-1 2 0,1 2 0,-1-2 0,1-2 0,-3-1 0,1 0 0,-2 0 0,5 0 0,0 0 0,0 0 0,-2 0 0,5 0 0,0 0 0,0 1 0,1 4 0,-1-4 0,2 4 0,-2-4 0,0-1 0,4 0 0,-7 0 0,0 0 0,-3 0 0,2 5 0,0-1 0,-1-1 0,1-1 0,2-2 0,-4 0 0,-1 0 0,-2 0 0,3 0 0,2 0 0,-1 0 0,1 0 0,3 0 0,-4 0 0,2 0 0,3 0 0,0 0 0,0 0 0,-1 0 0,1 0 0,-3 0 0,0 0 0,0 0 0,0 0 0,0 0 0,3 0 0,-3 0 0,-1 0 0,2 0 0,-2 0 0,0 0 0,-1 0 0,4 0 0,-4 1 0,2 2 0,3 2 0,-2-1 0,0-4 0,2 0 0,2 0 0,-4 0 0,1 0 0,-1 0 0,-1 0 0,6 0 0,-1 0 0,4-2 0,0-2 0,-3 3 0,-2-4 0,-1 4 0,0 1 0,5 0 0,-7 0 0,2 0 0,-1 0 0,2 0 0,-2 0 0,1 0 0,-1 0 0,2 0 0,-2 0 0,1 0 0,-2 0 0,4 0 0,-2 0 0,4 0 0,4 0 0,1-5 0,-4 1 0,4-1 0,2-1 0,-1 5 0,4-5 0,-3 2 0,3-1 0,-4-4 0,1 5 0,-3-1 0,-2-1 0,3 5 0,0-5 0,0 2 0,0-1 0,-1 1 0,-5 2 0,-1-1 0,1-1 0,3-2 0,0 3 0,-3-3 0,-1-1 0,5 2 0,-5-2 0,-1-1 0,1 1 0,5 2 0,-5-3 0,-1-1 0,1 1 0,2-4 0,-4 5 0,3-2 0,0 0 0,6 2 0,-9-3 0,0 1 0,2-2 0,-7-1 0,1-1 0,-2 0 0,0-1 0,0 1 0,-3 0 0,1 1 0,-3 3 0,4-3 0,-8 3 0,2-3 0,-2-1 0,2 0 0,-5 1 0,0 2 0,0 1 0,1 0 0,-4-4 0,2-1 0,0 1 0,-7 0 0,-2-1 0,2 1 0,-7 0 0,-1-1-550,-1 1 0,-2-5 0,0 0 0,0 2 139,0 1 0,-5 2 0,-1-2 0,0-1 140,0-2 1,-4 2 0,3 4 0,-2 2 30,0-1 1,0-4 0,-4 8-1,-1-2 172,1 0 0,0 2 0,-1-4 0,-1 3 37,-2-3 0,0 4 0,-5-1 0,-2 1 198,-1 0 0,-3-1 0,-2-2 1,-2 1 528,-2-1 0,-2-1 0,-4 1 0,0 1-51,0-1 0,5 2 0,1 1 0,1-1-584,3 1 1,-2 3-1,1-4 1,1 2-62,2 3 0,0-3 0,-2 2 0,-1 1 0,2 1 0,-4-2 0,0 0 0,-1 1 0,-3 1 0,-1-2 0,-1-1 0,2 2 0,2 2 0,1 1 0,-3 0 0,1-2 0,-1-2 0,3 2 0,-2-2 0,1 2 0,1 2 0,-5 0 0,5 0 0,-1 0 0,-1 0 0,5 0 0,-3 0 0,0 0 0,0 0 0,0 0 0,-3-1 0,3-2 0,1-1 0,-4-1 0,1 5 0,-2-1 0,-2-4 0,0 4 0,-1-4 0,-2 4 0,-2 1 0,1 0 0,4 0 0,0 0 0,0 0 0,-6 0 0,-2 0 0,1 0 0,3 0 0,2 1 0,2 2 0,-1 2 0,-4-2 0,2-2 0,-6-1 0,1 0 0,0 0 0,-2 0 0,4 0 0,0 0 0,0 0 0,0 0 0,2 0 0,-4 0 0,1 0 0,-5 0 0,3 0 0,-1 0 0,1 0 0,-1 2 0,4 1 0,0 1 0,0-1 0,-2-2 0,7-1 0,2 0 0,1 0 0,1 0 0,0 0 0,1 0 0,-1 0 0,-1 0 0,-4 0 0,-1 0 0,-1 0 0,-2 0 0,3 0 0,-3 0 0,-1 0 0,-2 2 0,-4 1 0,-1 3 0,1 1 0,-5-2 0,0 2 0,2 0-26,1 1 1,2-4 0,0 4-1,1-2-47,3-3 1,2 3 0,4-2-1,-3-1 171,-2-2 0,1-1 0,-3 0 0,1 0-98,-2 0 0,5 0 0,0 0 0,4 0 0,2 0 0,-8 0 0,7 0 0,-4 0 0,-1 0 0,-6 0 0,5 0 0,1 2 0,-3 2 0,5-2 0,-1 2 0,4-2 0,1-2 0,-4 0 0,-1 0 0,2 0 0,2 0 0,2 0 0,1 0 0,-1 0 0,-2 0 0,-2 0 0,3 0 0,1 0 0,4 0 0,-8-5 0,3 1 0,-2 1 0,1 1 0,-4-2 0,-1 0 0,-1 1 0,-3 1 0,-2 1 0,-1-2 0,-1-2 0,1 2 0,0 2 0,-1 1 0,2 0 0,4 0 0,-3 0 0,5 0 0,0 0 0,0 0 0,-2 0 0,2 0 0,0 0 0,0 0 0,0 0 0,3 0 0,-3 0 0,-1 0 0,-1 0 0,-5 0 0,-2 0 0,-4 0 0,-11 0 0,7 0 0,0 0 0,3 0 0,0 0 0,4 0 0,-2 0 0,2 0 0,1 0 0,2 0 0,1 0 0,3 0 0,-4-2 0,1-1 0,-3-3 0,3-1 0,-5 4 0,3-3 0,-2 2 0,-3-1 0,0-1 0,-8 3 0,-1-1 0,-5 1 0,33 0 0,0 0 0,2 1 0,1 0 0,-2 0 0,1 1 0,-38-1 0,35 2 0,1 0 0,1 0 0,1 0 0,-1 0 0,1 0 0,-1 0 0,-1 0 0,-1 3 0,-1 0 0,-1 1 0,0 1 0,1 0 0,0 0 0,1-1 0,0 1 0,-4 3 0,-1 0 0,2-1 0,0 0 0,0 0 0,-1 1-184,2-1 0,-1 0 1,-1 2-1,1 0 1,6 1-1,2-1 1,-34 11-589,4-1 0,-2 5 1,4-2-1,-3 3-1803,1 2 2074,28-11 1,0 0 0,1 1 0,0 0 0,-7 3-1,1 0 1</inkml:trace>
  <inkml:trace contextRef="#ctx0" brushRef="#br0">13917 9476 31818,'7'-6'-5122,"3"3"5012,-5-6 0,-1 0-1077,-4-4 0,0 4 472,0 0 1,-6 6 1475,-2-2 0,0 4 269,-1 1 0,2 1-306,-2 4 0,2-2-825,2 6 1,2-6 804,-6 1 0,0-2-249,-4-2 0,0 0 0,-1 0 0,1 1-39,0 4 1,-1 0-1,1 6 1,0-2-325,-1 1 1,1 2 0,0 1 0,-1-1-93,1-3 0,4 3 0,2-3 0,-1 1 0,1-1 0,3 3 0,-5-3 0,6 3 0,-2 1 0,4 0 0,1 1 0,0-1 0,0 0 0,0 1 0,0-1 0,0 0-550,0 1 0,0 3 0,0 3 0,0-1 237,0 0 1,4-1 0,2-5-1,2 0 374,2 1 0,2-2 0,1-2 0,2-3 445,3-1 1,-2 0 0,5-3 0,-1 2-213,1-2 1,1-2 0,4 1 0,-3 1-295,-1 1 0,-1 0 0,3-4 0,-3 0 0,-2 0 0,3-1 0,-4-2 0,-2-3 0,-1-1 0,3-2 0,0-6 0,-2-1 0,-1-2 0,-2-4 0,0 2 0,1 0 0,-1-4 0,-4-1 0,-2-2 0,-1 1 0,-3-1 0,-1 0 0,-2 2 0,0 1 0,0 2 0,-6 4 0,-3-2 0,-3 2 0,-1 6 0,-1-1 0,-1 5 0,-1-1-165,-2 1 1,-1 5-1,3-2 1,-3 2-199,-2-1 0,3 2 0,-3-2 0,1 2 187,-1 2 0,-1-4 0,-3-1 0,1 2-208,2 2 0,4 1 0,-3 0 0,0 1-555,1 4 1,3 2-1,0 8 1086,2 3 1,7 3 0,2 5 0</inkml:trace>
  <inkml:trace contextRef="#ctx0" brushRef="#br0">10398 9049 9657,'-9'-25'-107,"0"3"0,6-3 1,-3 4-1</inkml:trace>
  <inkml:trace contextRef="#ctx0" brushRef="#br0">9824 9009 9657,'0'-13'-2558,"0"0"2242,0 5 1,-4 4 0,-2 7 516,-1 1 1,2 1 0,-2-4 49,1 3 1,0-2 2792,1 2-511,4-2-1903,-5-2 0,7 0 0,4 0-357,4 0 1,-2 0 0,2 0-51,1 0 0,4 0 0,2 0 1,2 0-172,-2 0 1,9 4 0,2 2 0,3 0 158,2 0 1,-2-2 0,5-4 0,2 0 157,2 0 0,1 0 1,-2 0-1,-1 0-63,-1 0 0,-5 0 0,3 0 0,-1 0-189,-4 0 1,4 0 0,-2 0-1,-1 0-94,-2 0 1,3 6 0,0 2 0,0 1-370,2 0 0,-4-1 0,7 4 0,1-1 198,1-2 1,5-2-1,0 2 1,-1-5 524,1-2 1,0-2 0,-3 0-1,0 0 438,0 0 1,0-2-1,1-2 1,1-4-524,-2 1 0,3-3 1,-9 4-1,1 0-303,1 0 1,-7 1 0,4 5 0,-2 0 37,0 0 0,5 0 1,-4 0-1,1 0-684,-1 0 1,0 0 0,-4 0 0,0 2 664,-2 2 1,7-2 0,-9 2 0,-1-2 315,3-2 0,-1-5 0,1-1 1,1-1-106,0-3 1,-1 2-1,1 1 1,-2-1-492,-2 1 1,-3 4 0,-3-1-1,0 2-1215,0 2 1,-3 0 0,0 0 443,-1 0 1,0 0 0,1 0-1,-2 2 269,-4 2 1,4 3 0,-3 8 753,3 3 1,1 3 0,1 5-1</inkml:trace>
  <inkml:trace contextRef="#ctx0" brushRef="#br0">13637 8943 25781,'-2'-18'-4287,"-2"0"1,2 0 4274,-2 5 1,2 7-2074,2 6 2070,6 6 1,-3 1 0,6-2-1,2-4 718,0-1 1,4 0-1,2 0 1,2 0 331,2 0 0,1 0 1,6 0-1,3 0-152,5 0 1,2 0 0,3 0-1,2 0-459,2 0 1,7 0 0,0 0-1,2 0 179,-2 0 1,6-4 0,-5-1 0,2 2 66,0 2 1,-2 1 0,1 0 0,-1 0-561,0 0 0,0 0 0,1 0 0,-1 0-110,0 0 0,4 0 0,-1 0 0,-1-2 0,1-2 0,0 1 0,-4-4 0,-3-1 0,-4 1 0,-10 2 0,-2-2 0,-4 0 0,-2-1 0,3 4 0,-10-4 0,1 1-548,-3-1 1,1 4 0,-1-3-2081,-2 1 0,-5 1 602,-3 5 1,-11 6 1765,-1 3 1,-18 9 0,-6 3-1</inkml:trace>
  <inkml:trace contextRef="#ctx0" brushRef="#br0">11091 11595 8241,'0'-14'1152,"0"1"-1242,0 6 481,0 1 160,0 6 1510,0 0-663,0-6 1,0-2-1198,0-5 1,0 4 57,0 0 0,0 5 0,-2-4-102,-2 2 1,-4 2 0,-5 4 0,0 0 119,-1 0 0,5 0 0,1 0 1,-1 1 562,1 4-194,-4-4-389,5 5 0,-2-6-238,0 0 1,5 5-1,-4 1-67,2 1 0,-4-4 0,3 3 0,-2-2 251,0 1 1,0 4-1,-4-3 103,-1 1 0,1-2-154,0 3 1,1-3 0,2 2-246,1-1 0,6 0 3,-2-1 0,-1 2 0,2 6 0,-1 1 105,0-1 1,2 5 0,-6 1 0,0 0 80,1 0 1,-2 4-1,4-6 1,0 0 110,0-2 1,-3-2-1,3 0-30,-1 1 0,4-1 0,-3-1 0,2-2 105,-1-1 1,1-5-270,4 5 0,0 0-115,0 4 1,0-4 0,0 0 52,0 2 1,0 0-1,0 3-68,0-1 0,4 0 1,1 1-1,-1-2 194,2-3 0,-3 1 0,4-4 1,1 1 213,-1 4 0,1-4 0,2 0 0,-1-1-57,1-3 1,2 3-1,3 0 1,1 0-195,2 0 0,0 3 1,-3-5-1,1 1-15,2 1 1,-1-5 0,-2 5-1,1-2-105,2 1 0,0 4 1,-3-5-1,1 1 44,2 1 1,1-5 0,-1 5 0,3-2 194,-1 1 1,6-1 0,-4-4 0,2 0-81,-2 0 1,3 0 0,-3 0-1,2 0 2,-2 0 0,-1 0 0,-5 0 1,2 0-40,-2 0 0,-1 0 0,-2 0 0,1 0-45,-1 0 0,0-4 1,1-1-1,-1 3 5,0 0 1,1-2 0,-1-1 52,0 2 0,-1-4 1,-2-1-1,-1-1-8,2 1 1,4-1-1,1-5 1,-1 0-24,1-4 0,0 3 0,-4-4 1,-2 1 9,-1 0 1,-1-4 0,1 4 0,-3 0-16,-1-1 0,-3 3 0,2-5 1,-2 2-100,-2 3 1,-2 1 0,-1 0-1,-2-1-119,-3-2 1,-1 0 0,-3 5 0,2 0-113,1-1 0,0-1 0,-6-1 0,-1-2-107,-2 2 0,1 0 1,2-1-1,-2 0 420,0 0 1,-6 3 0,4 2 0,0 1-134,0 3 1,-4 3 0,3-2-1,-2 1-113,-2 3 0,-4 1 1,5 4-1,0 1-1515,1 1 1,-2 8 0,6 0 1758,2 4 0,-5 8 0,0-3 0</inkml:trace>
  <inkml:trace contextRef="#ctx0" brushRef="#br0">13703 10169 8447,'-11'13'20,"2"0"1,-3-4 0,4 0 442,1 1 0,1-5 22,6-5 0,6-6 0,3-7 0,3-1 480,1 1 0,5 0 0,1-2 0,3-1-189,6-2 1,4-4-1,5 4 1,-3 3-768,-2 5 0,4 2 0,-4 5 1,1-1-215,0 1 0,-2 7 0,-5 5 1,1 3-1349,0 1 1,-1 1 0,1-1-1,0 0 1553,-1 1 0,7-1 0,1 0 0</inkml:trace>
  <inkml:trace contextRef="#ctx0" brushRef="#br0">9998 11621 8263,'0'-13'474,"0"0"1,0-1-1,1 1 0,4 0 1,-4-1-1,3 1 168,-2 0 1,-2 4 286,0 0 693,0 6 44,0-3-370,0 6-898,0 0 1,0 6-141,0 3 0,1 3 0,2 1 0,2 0-242,-2 1 0,-2 5 1,-1 3-1,0 2 203,0-2 1,-4 3 0,-1-3 0,2 2 64,2-2 1,1-1 0,0-5-30,0 2 0,0 0 0,0-5 268,0 1-713,0-7-64,0-1 1,0-8 0,0-2 220,0-5 1,0-3 0,0-1 0,0-2-67,0-3 1,0 2 0,0-6-1,0-2 138,0-1 0,0-2 0,0 2 0,0 1 19,0 2 0,0 1 1,0-2-1,0 2-142,0 2 1,0-5-23,0 2 0,0 3 209,0 1 2,0 9 0,-2 3 1,0 8 112,-3 2 1,-1 3 0,3 7 0,-1 1 84,1 2 0,-3 3 0,1 3 1,2-1 7,2 2 1,1 3-1,0 2 1,-2 2-123,-2-1 1,3-2 0,-4-1 0,4 0-341,1-1 1,-5-1 0,1-1-1,1-3-846,1-2 0,2-1 1,0-5-1268,0 0 0,0 1 158,0-1 0,2-5 0,2-4-585,5-3 2691,9-6 0,3-9 0,5-7 0</inkml:trace>
  <inkml:trace contextRef="#ctx0" brushRef="#br0">14037 11688 9945,'0'-7'2129,"0"1"1,1 6-1753,4 0 1,2 0 0,8-2 0,1-1-105,2-1 0,1-2 0,-3 3 0,2-2-97,-2 2 1,-1 0 0,-1 0 0,-1-1 97,0 1 0,-4 2 0,0 1-613,1 0 0,-4 1 268,-1 4 1,-4 2-1,-1 6 1,-1-1 95,-4-3 1,2 3 0,-6-2 0,-1 5 19,-2 3 0,-1 0 1,0-4-1,-1 3 49,1 0 1,-5 1-1,0-3 1,1 1 130,-3 2 1,6 0 0,-4-3 0,4 1-29,6 2 0,-4-1 0,4-3 0,1-1 37,2 0 1,5 1-1,5-2 1,4-3 1,9-4 0,5-5 0,5 0 345,4 0 1,8-1 0,-3-3 0,0-5-402,1-3 1,-1 3 0,0 0 0,-3 0-365,-1 2 1,-7-4 0,-5 5-1,-2 1-1288,-2-1-106,-2 1 1,-4 7 0,-2 2-194,-4 5 0,-5 3 0,-3 1 0,-2 2 1771,2 3 0,8 2 0,2 7 0</inkml:trace>
  <inkml:trace contextRef="#ctx0" brushRef="#br0">5772 14513 15869,'-4'-13'-1045,"-1"0"0,1 4 1,2 1 288,-2 2 1,1 2 1319,-6 4 0,4 0 0,-2 1 2319,1 4-1470,2-4 1,4 11-835,0-3 1,0-1 0,0 0 0,0 3 122,0 1 1,-5 5 0,-1 3-1,0 0-601,0 4 0,0 0 1,4-1-1,-3-2-96,2-2 0,2 4 1,1-6-338,0 0 449,0-3 1,0-8 0,0-6 0,0-7-7,0-5 0,0-10 0,0-3 1,0-3-44,0-6 0,-5 2 0,1 1 1,1 5 286,1 4 0,-2-2 0,-1 6 0,2 2-90,2 1 1,1 6-462,0 0 0,1 6 0,4-1 227,4 2 1,-2 7-1,2 2 1,1 4 93,2 3 1,0 4-1,-1-2 1,-3 2-321,3-2 0,-4-1 0,1-1 0,-1-1-148,0 0 1,-2-5 762,4-4 1,-5-2-188,5-2 0,-2-11 0,4-4 0,-4-4-271,-1-5 0,3-5 0,-3-2 1,0 1 207,0 2 0,0 7 0,-3 3 320,1 4-331,7 0 0,-6 13 1,6 5-1,-4 7-14,-1 2 0,5 5 1,-3 1-1,3 0-186,-2 1 0,3 2 1,-4-3-1,3 0-827,-2 0 0,2-1 1,-2-3-1,2 1-2562,-2 2 1879,2 0 0,-8-9 0,6 0-263,2 1 1,1-4-1,2-2 1856,4-2 0,-3-2 0,4 0 1</inkml:trace>
  <inkml:trace contextRef="#ctx0" brushRef="#br0">6318 14607 9305,'0'13'-30,"-1"-1"1,-2-2 880,-1-1 1,-1 0 0,5 4 361,0 1 0,0-6-183,0 1 0,2-7-768,2-2 0,-1-11 0,6-8 0,0-2-143,-2-2 1,1-7 0,-5-2 0,1-1-197,-1 0 1,0-2 0,0 2 0,1 1 39,-1-1 0,-1 6 0,-2 5 0,0 0 318,0 1 0,4 2 30,1 6 0,1 1 223,-2 3 0,-1 3 1,6 8-110,1 2 0,1 3 0,-1 7 0,-1 1-556,1 2 0,2-2 0,1 4 0,1-1-557,-1 0 0,0 4 1,1-4-1,-1-2-114,0-1 1,-1 3 0,-1 0 0,-2-1-104,1 3 0,-4-6 905,-2 4 0,4-3 0,-1-2 0</inkml:trace>
  <inkml:trace contextRef="#ctx0" brushRef="#br0">6452 14473 9173,'-6'-17'4651,"-3"-1"-4387,3 6 1,6 10 0,9 7 0,3-2 64,1-2 0,0 4 0,2 1 0,2 0-706,0 0 0,6 2 1,-4-2-1,0 0 180,0 0 0,4 0 0,-4-3 0,0 2-1301,0-3 1,4 4 1497,-6-1 0,7-7 0,-3-5 0</inkml:trace>
  <inkml:trace contextRef="#ctx0" brushRef="#br0">6718 14393 8318,'0'-9'581,"2"2"-269,2 1 0,4 2 0,5 4 0,0 0 381,1 0 0,-1 1 1,2 2-1,1 2 126,2-2 1,1 2 0,-3 1 0,4 0-929,0 0 1,-3 0 0,2-3 0,-1 2-557,0-2 0,-1-1 0,-3 1 0,-1 2-364,0-2 1029,1-2 0,5-7 0,2-1 0</inkml:trace>
  <inkml:trace contextRef="#ctx0" brushRef="#br0">7038 14233 8318,'-17'-1'1090,"-1"-2"0,1 0-536,3 4 0,0 5 0,0 9 0,-3 2-68,-1 0 1,2 7 0,6-2-1,1 3-116,-1 2 0,-1 0 0,2-1 0,5 2-570,2 4 1,2-4 0,0 3-1,0-5-4818,0-3 5018,6-4 0,8-6 0,6 1 0</inkml:trace>
  <inkml:trace contextRef="#ctx0" brushRef="#br0">7278 14047 8491,'-23'-19'126,"-4"5"1,3 8 0,5 12 0,1 6 857,0 4 0,-5 8 0,2 0 0,0 4-99,3 3 1,4 9 0,2-2-1,3 4-619,4 5 1,5 8 0,5 4 0,5 1-560,7-1 0,3-1 0,8-7 0,4-3 293,3-8 0,10 0 0,2-6 0</inkml:trace>
  <inkml:trace contextRef="#ctx0" brushRef="#br0">11251 11688 8224,'0'-13'-790,"-5"4"501,1 0 0,-1 0 0,4-3 1067,-4 3 0,4 2-471,-4 2 0,3 4 586,-3-4 34,4 4 106,-11 1 1,9 0 97,-6 0 1,0-4-992,-4-1 0,5-1 0,2 3-71,0-1 0,0-2 0,-4 3 1,1-2 93,-1 2 0,2 2 0,0 1 19,-3 0 1,-1 0-1,-1 0 273,0 0 0,-1 0 26,1 0 0,0 0 194,-1 0-789,1 0-57,0 0 1,-1 1 268,1 4 1,4-2 0,0 4 36,-1-1 0,0 5 0,-1-4 0,2 2-35,-1 0 1,3-6 0,-1 3 0,1-2 93,-1 0 1,4 2 0,-5-3-1,-1 2 1,4 1 0,0-3-51,0 1 1,3 2-1,-6-1-155,-1 3 1,-1 0 0,1-1-1,1 1-27,-1-1 0,2 0 0,1 4 0,-1-2-16,1 1 1,3-3 0,-4 2 75,2 2 1,0 1-1,3 1 113,-1 0 0,-1 1 1,5-1 27,0 0 0,0-4 0,0 0-148,0 1 1,0 2 0,0 1 0,0 1 22,0-1 1,0 2 0,2 0-26,2-2 1,-1 8 0,5-8-1,-1 0 33,1-2 1,0 1 0,6-3 0,-2 2 126,-3 3 1,7-2-1,-3-2 1,2-1 1,0 1 1,3-2 0,-1 0 0,0 1-47,-3-1 0,4 2 0,0-4 1,0 1-164,1 4 1,-4-1 0,4 1-1,-1-4-13,0-1 0,4 3 0,-3-3 0,2 0 223,2 0 0,3-2 0,0-4 1,1 0-40,0 0 0,-1 0 0,1 0 0,0 0-16,-1 0 0,-3-4 1,-1-2-1,0-2-66,-1-2 0,4-2 0,-3-1 0,3-1-137,2 1 1,-2 0-1,-1-1 1,-2 1-2,2 0 0,-5-1 0,-1 1 1,-3 1-213,-2 3 1,0-3-1,-1 2 1,-2-5 66,-1-2 0,-6-3 0,2 3 0,-4-4 69,-1 0 1,-6-9 0,-3 4-1,-2-2 183,-3 0 0,-1-4 0,-1 1 0,-3 2 33,-2 1 1,3 1 0,-4 0-1,0 2-272,1 3 0,-3 3 1,5 5-1,-2 2-110,-2 4 1,-2-3 0,-2 7 0,0 1-552,1 1 1,0 13 0,3 3-1,2 6-2337,2 3 0,5 3 3213,6 0 0,5 1 0,-3 0 0</inkml:trace>
  <inkml:trace contextRef="#ctx0" brushRef="#br0">11144 12568 8283,'13'-14'0</inkml:trace>
  <inkml:trace contextRef="#ctx0" brushRef="#br0">11144 12528 8152,'-7'-6'458,"1"4"0,7-8-318,4 5 1,-2-4 0,4 4 149,-1-3 0,0 4 1143,-2-5-363,-2 6 0,2-3-183,-8 6 0,-4 1-265,-5 4 1,6-2-311,2 6 1,4 0 0,1 4-44,0 0 1,0 1 0,0-1-1,0 0 58,0 1 1,0-1 0,0 0 0,0 0-4,0 1 0,0-1 0,-2 2 1,-1 1-112,-1 2 0,-2 0 0,3-5 0,-2 0 50,2 1 0,-2 4 0,0-1 0,2 0-86,2-3 0,1 4 0,0 1 0,0 1-70,0-1 0,0 5 0,1-4 1,2 3-12,2-1 0,-1-1 0,-4 2 0,0-2-70,0-2 1,0 3 0,0-2 0,0-1 168,0 0 1,0 3 0,0-4 0,0-2 16,0-1 0,0-1 1,0-1-173,0 0 0,4 1 1,1-1-80,-2 0 0,-2 1 1,-1-1 63,0 0 1,0 6 0,-1 2-66,-4 0 1,4-2 0,-5-6 0,2 1 206,-1-1 1,-4 0 0,5 1-105,1-1 1,1 0-625,2 1-172,0-7-128,0-1 644,0-6 1,-1-1 14,-4-4-38,4 4 0,-5-7-220,6 4 393,0 2 1,2-2 61,2 8 0,-3-1 339,4 6 1,-4-4-673,-1 4 0,2-5-895,2 5 0,2-5 1,5 4 602,-3-2 1,-3 0-1,4-4-4045,1 3 4675,2-1 0,1 2 0,1 2 0</inkml:trace>
  <inkml:trace contextRef="#ctx0" brushRef="#br0">10971 13474 8919,'-6'-14'-704,"-3"1"322,3 6 1,0 2 1015,6 10 1,2-2-1,2 6-202,5 1 0,-2 2 1,1 1 322,-2 0 1,2 1 0,-2-1-57,2 0 0,1-1 0,4-1-283,0-3 1,1-5-1,-1 2 1,0-4-151,1-1 1,8-7-1,2-5 1,1-6-479,4-2 0,-2 2 0,4-4 0,-3-1-953,-1 3 1,-2-4-1,-3 6 1,-4 2 1164,-3 1 0,4 2 0,2-1 0</inkml:trace>
  <inkml:trace contextRef="#ctx0" brushRef="#br0">7492 14233 8030,'-2'-7'1055,"-2"3"1,1 2 1233,-6 2-1573,6 0 1,-3 2-439,6 2 1,4 3 0,1 7-1,-2-1 124,-2 0 1,-1 1 0,0-1-199,0 0 1,0 1 0,0-1 0,0 0-50,0 1 0,0-1 1,0 0-80,0 1 0,-4-1 0,-1 0-1424,2 1 1,0-5-1006,-1-1 0,4 0 1302,0 1 1,6-3 1050,7-6 0,6-6 0,2-2 0</inkml:trace>
  <inkml:trace contextRef="#ctx0" brushRef="#br0">7891 14140 8030,'0'-13'189,"0"4"1,2 2-1,1-1 465,1 1 0,1 2 1,-4-2 940,4 1-1423,-4 1 1,5 7 0,-6 2 0,0 5 150,0 3 0,0 6 0,-1 1 0,-2 2-55,-2 3 0,1-4 1,2 3-1,-1-1-283,-1-2 0,-1 6 0,5-6 0,0 1-218,0-3 0,0 1 0,0-1-1009,0-2 0,0-5 0,2-4 1242,2-1 0,4-2 0,5-4 0</inkml:trace>
  <inkml:trace contextRef="#ctx0" brushRef="#br0">7905 14340 8030,'-14'-13'2793,"7"-1"-2406,3 1 0,2 4 0,4 2-334,2 1 0,3 1 0,7 5 0,-1-1-1807,0-4 0,1 4 1754,-1-3 0,6 8 0,2 3 0</inkml:trace>
  <inkml:trace contextRef="#ctx0" brushRef="#br0">8171 14140 8009,'-6'-13'0,"-2"-1"1531,-4 1 1,4 4-1220,4 0 1,8 6-1,5-1 1,3 2 97,1 2 1,1 0 0,-1 0-1,-1 2-281,-3 2 1,3 2-1,-5 5 1,2-2-68,0 1 1,-6 2-1,1 3 1,-2 1 7,-2 2 1,0 1 0,-2-3 0,-1 2-186,-1-2 0,-7-1 0,4-2 0,0 1 259,2-1 1,-1-4 179,2 0 1,1-6 0,7 1-1,5-2-191,3-2 0,1 0 0,1 0 0,-1 0-279,0 0 0,1 0 0,-1-2 0,0-1-708,1-1 1,-5-1 0,-1 5 0,3 0-341,1 0 1,1 0-1,0 0 1194,1 0 0,5-6 0,2-1 0</inkml:trace>
  <inkml:trace contextRef="#ctx0" brushRef="#br0">8638 14233 12415,'0'14'508,"0"-1"1,6 2-1,1 3 1,2 2-347,0 1 1,-2 9-1,2-4 1,-4 1-343,-4-3 0,-1 5 0,0-2 0,-1 1-521,-4 0 1,-2 3 700,-6 0 0,-13 6 0,-2-2 0</inkml:trace>
  <inkml:trace contextRef="#ctx0" brushRef="#br0">13037 11741 8318,'0'-13'16,"0"0"134,0-1 0,0 1-93,0 0 1,0 4 181,0 0 0,0 4 128,0-4 124,0 7 0,-2-4-99,-2 6 0,1 0 0,-4-2 80,1-2 1,1 1-326,5-6 0,0 4-148,0-3 0,-1 0 40,-4-1 0,2 3 10,-6 6 0,1 2 1,-6 2 172,1 5 1,0-3 0,1 0 0,1-2-8,2 1 1,2 1 0,-3-3-93,1 1 0,0 2 0,-4-3-2,-1 1 0,5 5 0,2-3-91,1 2 1,-4 1-1,2 4 31,1 0 0,-1-1 1,6-2-1,-3-1 42,2 2 1,-3 1-1,0-1 1,0 0 94,0-2 0,0-5 1,4 5 3,-3 1 0,-4-2-79,5 1 0,-1 0-128,5 4 1,0-4 0,0 0-1,0 1 73,0 2 0,0-3 1,0 0-1,0 1 12,0 2 0,5 1 1,-1 0-25,-1 1 0,3-1 1,-1 0 39,-3 1 1,1-5-1,0 0-83,2 1 1,1 0 0,-3 1-1,3-2-11,1 1 1,0 2 0,4 1-1,-2 0-8,1 1 0,2-1 1,1 2-1,1 1 11,-1 2 0,-1 0 0,-2-5 0,-2 0 33,-3 1 1,4-1-1,-4 0 1,-1 1 122,2-1 0,-4 0 0,2 1 58,-2-1 1,4 0-182,2 1 0,4-3 1,2-2-1,-1-4 18,0-4 0,1-1 0,0 0 0,3 0-19,0 0 0,1 0 0,-3 0 1,1 0-59,2 0 1,0 0-1,-5 0 1,1 0 124,-1 0 1,0 0 0,1 0-67,-1 0 1,0-1 0,1-4 0,-1-2-26,0 0 1,5-5 0,1 3 0,2-3-107,3-1 0,-4-1 0,1 1 0,-2 0 95,-2-1 1,2 1-1,-1 0 1,-2-1 64,-1 1 1,-3 0 0,-2-2-1,-3-1-55,-1-2 0,0 0 0,-3 5 0,2-1 13,-2 1 1,-2-5 0,-2 1 0,-2-1-109,-2-1 1,-1 2 0,3-5 0,-1 0-172,1 1 1,-3-3 0,2 5 0,-1 0 214,-1 0 1,0-4-1,-4 4 1,1 0 202,-1 0 1,-2-4 0,-2 6 0,1 0-74,0 3 1,-6 0-1,-4 1 1,-2 0-180,-2-1 1,1 7 0,-1 2-1,1 2-347,-1-1 1,2 3 0,1-4-1,2 4-32,-2 1 1,3 0 0,1 1-1,0 2-1141,4 1 1,1 7 421,2-2 1,5 3 0,6 1 1185,4 0 0,12 1 0,7-1 0</inkml:trace>
  <inkml:trace contextRef="#ctx0" brushRef="#br0">8958 13900 7872,'-13'0'-691,"5"0"1711,2 0-207,6 0 1280,-6 0-1238,5 0 0,-4 0-338,10 0 1,2-1 0,7-2-267,-1-2 1,2-1-274,2 2 0,-2 2 1,3-2-62,-3 3 0,-2 6 0,-1 4 126,-3 3 1,-3 2 0,-6-1 76,0 0 1,0 5 0,0 0-1,-2-2-27,-2-1 0,1-2 0,-4 1 0,1-1-51,3 0 1,-5 0 0,1 1 160,-1-1 1,1 0 71,3 1-86,2-1 0,-2-1 1,8-3-306,5-5 0,4-2 0,4-2-172,0 0 1,1 0-1,-5 0 1,1-2-396,-1-2 0,0 1 0,1-5 131,-1 3 1,-1-1-1,-2 3 1,-2-3 24,-2-2 1,4 5-1,-1-3 1,3 1 526,1-4 0,12-9 0,3-3 0</inkml:trace>
  <inkml:trace contextRef="#ctx0" brushRef="#br0">9384 13847 8607,'-17'-6'483,"-1"-3"0,5 5 1,5 4-749,2 7 1,2 5 0,4 1 656,0 1 1,0-1 0,0 0 0,0 1-105,0-1 0,0 5 0,1 1 1,2 2-344,2 2 1,-1 3 0,-4 0 0,2 1-373,2-1 0,-2 0 1,3-3-1,0-2 427,-1-2 0,7 5 0,-4-3 0</inkml:trace>
  <inkml:trace contextRef="#ctx0" brushRef="#br0">9384 14034 9823,'-11'-20'4005,"2"-2"-4562,3 9 0,7 1-248,4 12 1,-2 0 0,6 0-357,1 0 0,2 0 1161,1 0 0,6-6 0,2-1 0</inkml:trace>
  <inkml:trace contextRef="#ctx0" brushRef="#br0">9611 13820 8116,'-13'0'-222,"-1"0"699,1 0 1,4 0 2142,0 0-1857,6 0 0,8 0-599,8 0 0,3 2 0,-2 1-216,-1 1 1,-4 5 0,-2-3 0,-1 1-136,-3 4 1,3-4-1,-1 2 25,-2 1 0,-2 2 0,-2 2 105,-4-1 1,2-4-1,-6 0 77,-1 1 1,2-4-4,0-2 0,5-1 244,-2 2 1,10-4 0,4 4 0,2-4 42,3-1 1,-1 0 0,0 0-218,1 0 0,-1 5 1,-1 1-1,-3 1 18,-5 3 0,-1-2 0,0 1 1,2 1-48,-2 2 0,-6-3 0,-2 0 0,1 1-100,-2 2 0,-2 1 0,-5 0-14,0 1 0,4-1 1,0 0-1,-1 1-124,-2-1 0,-3 0 0,-1 1 0,-2-1-18,2 0 0,1 1 0,1-1 0,1-1-3150,0-3 3348,5 3 0,2-5 0,6 6 0</inkml:trace>
  <inkml:trace contextRef="#ctx0" brushRef="#br0">9864 13567 8025,'-3'-19'149,"3"5"1,-1 7 0,10 7 0,1 0 839,2 0 0,6 0 0,1 2 0,2 2-339,2 5 1,3 7 0,0 5 0,1 4-530,0 8 0,-7-1 0,-2 5 0,-5 2-28,-4-1 0,-3 10 0,-6-8 1,-1 1-902,-4 1 1,-4 2 0,-8 0-1,-6-1-750,-2-1 0,-1-4 1558,-1-2 0,-12 8 0,-2-2 0</inkml:trace>
  <inkml:trace contextRef="#ctx0" brushRef="#br0">4826 14673 8669,'0'-13'201,"0"0"1,1 5 0,3 2 610,5 0 1,2 3 0,-1-4 0,-1 0-487,1-1 1,2 4 0,3-4-1,1 1-389,2-1 1,0 4-1,-5-3 1,2 1-40,3 3 1,-3-3 0,2 1-511,-2 2 0,-2 2 1,1 2-1210,-1 4 1821,-5 8 0,-3 2 0,-5 4 0</inkml:trace>
  <inkml:trace contextRef="#ctx0" brushRef="#br0">4879 14966 9571,'0'-22'547,"0"0"1,6 12 0,4 1 0,5 6-1000,3 3 0,-1 0 0,-2 0 0,3 1-240,4 4 0,-1-2 692,1 6 0,0-1 0,5 6 0</inkml:trace>
  <inkml:trace contextRef="#ctx0" brushRef="#br0">4239 14780 8278,'-9'0'378,"0"0"0,5 0 1,-5 1 83,-1 4 0,2-4 0,-1 4 1,0-2 50,2 1 1,-5-2 0,5 3-269,-1 1 1,-2-3-1,5 6-291,2 2 0,2-4 0,1 2 0,0 1 35,0 2 0,0-3 0,1 0 0,4 1 95,4 2 1,3 0 0,1-2 0,0-2 99,1-2 0,-1 4 1,2-3-1,1 2 25,2 0 0,0-4 1,-5 2-1,0 0-24,1 1 1,-1 1 0,-1 4 0,-2 0-218,-1 1 1,-2-1-1,4 0 1,-4 1-168,-1-1 0,0 0 0,-3 1 0,2-1-89,-3 0 1,0 1 0,-4-3 0,-2 0-721,-5-2 1,-3-2 0,-1 2 0,-2-5 1007,-3-2 0,-2-2 0,-7 0 0</inkml:trace>
  <inkml:trace contextRef="#ctx0" brushRef="#br0">4252 14740 8784,'-1'-25'0,"-2"2"994,-2 6 1,7 8-1,7 4 1,3 4-1065,1 1 1,0-5 0,4 0 0,3-1-251,7 0 1,12-5 0,-1 2 0,1-1 319,-1 1 0,9-15 0,-5 2 0</inkml:trace>
  <inkml:trace contextRef="#ctx0" brushRef="#br0">14650 13887 8173,'0'-21'-278,"0"3"1,0 4 1879,0 0-760,0 1 0,0 7-399,0 6 1,0 6 0,0 7 212,0 1 0,-2-1 0,-1 0-250,-1 1 0,0-1 0,4 0 0,1 1-138,3-1 0,-2 0 1,2 1-1,-1-1-261,2 0 0,-4 1 0,5-3 0,-1 0-358,-1-2 0,0-5-67,-4 5 52,0-6 0,0 1 1,0-8 433,0-5 0,0-7 0,2-2 1,1 2 261,1 1 0,7-3 0,-2 0 0,1 2 213,-1 1 0,3 2 1,-3 0-149,2-1 0,3 7 0,-1 2-265,0 4 0,1 2 0,-2 4-110,-3 4 0,-4 7 0,-3 2 0,1-2-88,1-1 0,1-2 1,-4 1 53,4-1 1,-2-1-422,6-3 1,-6-5 295,1-8 0,-1-8 0,0-7 0,1-2 61,-1-3 0,-1 0 1,-1 1-1,2 2 223,2 2 1,-1 1 0,-2 5 478,2-1 0,-1 7-305,6 2 1,-5 5 0,4 5 0,-1 2-76,1 1 1,-1 4 0,3-4 0,-1 4-296,2 2 1,-4-1-1,0 0 1,-1 1-444,-3-1 1,3 0 0,-1 1 0,-2-1-746,-2 0 1,-1 1-1,0-1 1,0 0-360,0 1 1,0-1 0,0 0 1597,0 1 0,6-1 0,1 0 0</inkml:trace>
  <inkml:trace contextRef="#ctx0" brushRef="#br0">15210 14073 8034,'-6'-17'0,"-2"-1"2249,1 2 1,3 5-1622,8 2 1,-3 5 0,4-5-534,-4-1 1,4 2-1,-1-1-300,-1-1 1,0-2 0,0-1 55,2 0 0,-1-5 0,-2 0 1,0 2 74,3 1 0,1-3 0,-3 0 0,3 2 128,1 1 1,-2-2 0,2-1 443,-1 1 0,3 7 0,-3 1 12,1-1 1,-2 4 0,3 1-130,3 4 1,-4 1-1,2 0 1,0 1-118,-2 4 0,5 2 0,-3 7 1,2-1-319,-3 0 0,3 5 0,-7 1 0,-1 2-328,-1 3 0,2-4 0,1 3 1,-2-1-452,-2-1 0,-1-1 1,0-3-1,0 0-286,0 0 0,4-2 0,2-4-1329,2-2 2448,-5-3 0,9-12 0,-5-1 0</inkml:trace>
  <inkml:trace contextRef="#ctx0" brushRef="#br0">15316 13887 9474,'-6'-18'0,"-1"0"3702,0 2-3628,1 7 1,6 5 0,1 7 396,4 1 0,2 5 0,6-3-630,1 1 0,3 2 1,1 3-1,-1-2-406,-3-1 1,0-1 0,-1 2-1,0-2-662,1-3 1,-1 0 0,0-5 1226,1 0 0,5-6 0,2-1 0</inkml:trace>
  <inkml:trace contextRef="#ctx0" brushRef="#br0">15663 13780 8797,'13'0'666,"1"0"0,-1 2 1,0 1-1,2 3-412,3 1 1,1 2 0,3 4 0,-4 1-709,-3-1 1,1-4 0,-1 0 0,-3 0 138,0-2 1,0 2 314,1-9 0,-6-9 0,-1-12 0</inkml:trace>
  <inkml:trace contextRef="#ctx0" brushRef="#br0">15863 13727 8048,'-22'-2'336,"-1"-2"1,7 3 0,-2-4 0,4 4 116,0 1 0,1 6 0,0 2 1,-1 4 226,1 2 0,1 0 0,2 3 0,2 2-688,2 2 0,-3 1 1,5 5-1,1-2-90,2-3 0,1 6 1,0-4-1,0-2-1518,0-1 1,0-3 1615,0-5 0,11 0 0,4 0 0</inkml:trace>
  <inkml:trace contextRef="#ctx0" brushRef="#br0">16236 13367 7992,'-13'-19'272,"-5"4"0,-1-1 19,-2 5 1,0 16-1,-2 10 1,0 4 182,0 5 0,2 5 1,0 5-1,0 5 244,1 7 0,5 8 0,2 6 0,7-3-615,4-2 0,4 7 0,4-7 0,7 0-54,8-6 1,10-8 0,4-7 0,4-5-1130,1-6 0,4-11 0,1 0 1080,-2-5 0,-2-2 0,-1-5 0</inkml:trace>
  <inkml:trace contextRef="#ctx0" brushRef="#br0">10877 12354 8620,'6'-7'142,"3"2"0,5 2-37,3-1 1,0 3-1,5-4 1,2 4 61,1 1 1,6 0 0,0 0 0,-1 0 57,-2 0 1,3 0 0,1 0 0,2 0-75,3 0 1,-2 0 0,0 1 0,2 2-29,2 2 0,1-1 0,0-6 0,0-2-32,0-5 1,-2-4-1,-1-3 1,-3-4-19,-1 0 1,-4-3 0,-5-5 0,-3-1-24,-2-3 1,-1-9 0,-5 1 0,-1-1-113,-3-1 1,-3-2 0,-6-1 0,-2 2-83,-2 2 0,-3-2 0,-8 1 0,-2 5 39,0 3 0,-7 5 0,2 7 1,-3 4 36,-2 3 0,-4 3 0,-2 2 0,1 2 58,-1 2 0,-3 2 0,4 4 1,-2 0 81,-3 0 1,-6 1 0,-2 2 0,2 3 31,2 2 1,1 1-1,-1 4 1,-2 0-49,-2 1 0,1 0 0,4 4 0,0 4-80,0 4 0,1 0 1,2 2-1,3 3-18,2 5 0,2 7 1,8 4-1,4 4-87,3 3 0,8 7 0,2-2 0,4 1-164,1-1 1,12-3 0,8-8 0,11-8 67,9-8 0,18-5 0,3-7 225,6-6 0,4-7 0,-31-7 0,0 0 0</inkml:trace>
  <inkml:trace contextRef="#ctx0" brushRef="#br0">16423 13674 8436,'0'-14'120,"0"1"0,0 4 0,0 0-852,0-1 1,4-2 538,1-1 0,-1 4 540,-4 0-179,0 6 0,0-9 1123,0 3 1,0 2 2614,0-2-3344,0 6 0,5 7 0,-1 11-250,-1 4 0,-2 4 1,-1 5-1,0 1-83,0 3 0,0-1 0,0-3 0,0 1-124,0 2 1,0 1-1,0-6 1,0-1-276,0-2 0,0 0 0,0-5 0,0-2-989,0-1 1,0-6-202,0 0 0,0-8 253,0-1 1107,0-11 0,0-10 0,0-6 0</inkml:trace>
  <inkml:trace contextRef="#ctx0" brushRef="#br0">16849 13607 7996,'0'-13'148,"0"-1"1,2 1 0,1 0 423,1-1 1,1 1 219,-5 0 1,0 7-601,0 6 0,0 6 0,-2 9 0,-1 2 142,-1 6 1,-7 3 0,4 4 0,0 1-113,2-1 1,-1 2-1,2-1 1,1-1-395,1-2 1,2-3-1,0-3 1,2-4-580,2-3 0,-1-2 0,6-1 0,1-3 751,2-5 0,2-2 0,-1-2 0</inkml:trace>
  <inkml:trace contextRef="#ctx0" brushRef="#br0">16796 13794 8065,'0'-21'485,"0"3"0,6 9 0,3 3-526,3 0 1,0 3-1,-2-4 1,-1 0 88,1-1 1,2-1-1,1-4 1,1 0-1141,-1-1 0,0 1 1092,1 0 0,5-1 0,2 1 0</inkml:trace>
  <inkml:trace contextRef="#ctx0" brushRef="#br0">17169 13514 8065,'-6'-9'706,"-3"0"0,2 6 156,-2-1 1,8 2-176,1 2 1,6 0 0,7 0-656,0 0 0,5 0 0,0 2 0,-2 1-38,-1 1 1,-3 6 0,-2-1-42,-1 3 1,-6 1-1,1 1 1,-2-1 75,-2 0 1,-6 1 0,-3-1 0,-1 0 54,1 1 0,-3-5 1,3-1-59,-3 3 0,6-5 129,6-2 1,11-2 0,8-2 0,2 0-32,2 0 0,3 0 0,-1 1 1,-2 2-36,0 2 1,-7 3-1,2-2 1,-3 2 20,-2 2 0,-6 2 1,-2 1-1,-5 2-33,-5 3 1,-8-3-1,-9 4 1,-3-1-114,-2-1 1,0 1 0,1-6 0,-1-2-398,0-1 1,1-6-1,-3 2 1,1-4-49,2-1 1,-3 0 0,12 0 0,0 0-1461,3 0 1941,6 0 0,2-6 0,6-1 0</inkml:trace>
  <inkml:trace contextRef="#ctx0" brushRef="#br0">17969 13954 7337,'6'20'331,"-3"-5"1,4-6-1,1 3 592,-1 4 1,1 0 0,0 5-1,-3 0-329,-4 0 1,-1 1 0,-1 4 0,-4 0-316,-3-4 1,-6 3-1,-2-4 1,-3 1-443,-2 0 1,0-1 0,-2 3 0,0-4 285,0 0 1,3-3-124,3-3 0,-10-1 0,-1 0 0</inkml:trace>
  <inkml:trace contextRef="#ctx0" brushRef="#br0">13197 12328 8069,'-8'-6'1184,"3"-2"-1004,5 1 112,0 1 0,0 16 19,0 4 1,1 3 0,2 0 0,3 2-30,1 2 0,-4-4 0,3 6 0,-1-1-21,-1-1 0,1 7 0,-5-5 1,0 1-109,0 1 0,0 5 1,0 3-1,0-1-35,0 1 1,0 8 0,0 1 0,0 3-150,0 6 0,0-4 0,0 2 0,0 1 129,0 2 1,0-4 0,0-4-1,0-4-110,0-4 1,1-5 0,2-8 0,1-2-306,-1-2 0,-1-1-1512,-2-5 1210,0-5 0,4-8 0,2-10 1,0-5-114,0-3 0,3-1 0,-3 2 0,0 0 732,0 0 0,-2 3-183,-4 0 0,-1 7 0,-4 2 0,-4 4 384,-2 1 1,-7 6 0,0 1 0,2 2 436,1 0 1,2 0 0,-1 4 458,1 1 1,5-1-762,4 0 1,13-5 0,7-4-1,6-3-380,7-1 1,2-5-1,0-4 1,4-3-97,4-1 1,1-5 0,1-2 0,1 0 210,-2-4 0,7-1-71,-7-2 0,3-5 0,-3-2 0</inkml:trace>
  <inkml:trace contextRef="#ctx0" brushRef="#br0">18516 13647 8199,'-14'7'2234,"2"-7"-1732,4-8 1,8-3-1,8 1 1,4 1-131,2-1 1,-1 2 0,2 1 0,1 1-85,2 3 1,4 1 0,-4 2 0,0 0-327,1 0 0,-4 2 0,2 1 0,-2 3-40,-1 1 1,-3 2 0,-2 6-1,-3 1-57,0 2 1,-4 1 0,1-3-1,-6 2 92,-6-2 0,-3 4 1,-1-2-1,-1-2 362,1-1 0,4-4 0,0 0 0,0-2 255,2 1 0,-1-3-446,4 2 1,2-4 0,0 2-128,4-1 0,6-1 0,5-5 0,1 1-422,-1 3 1,5-2 0,-1 2 0,0-2-753,-2-2 1,2 0-1,3-2 1,-1-2-1373,0-5 2545,11-3 0,-8-7 0,10-2 0</inkml:trace>
  <inkml:trace contextRef="#ctx0" brushRef="#br0">19169 13527 8717,'-21'0'508,"3"2"0,8 2 0,2 5-133,3 3 0,-4 5 1,4 3-1,2 0 97,2 4 0,1-3 0,0 1 0,0 0-686,0-1 1,0 3 0,0-6-1,0-1-1020,0 3 1,4-6 1233,1 4 0,5-3 0,-3-2 0</inkml:trace>
  <inkml:trace contextRef="#ctx0" brushRef="#br0">19035 13794 10323,'-4'-26'0,"1"6"651,5 6 1,3 7-1,9 5 1,-1 0-1000,0-3 0,1-4 0,1 3 0,2-1-553,6-3 0,2 2 0,3 1 901,3 1 0,-3-5 0,5 4 0</inkml:trace>
  <inkml:trace contextRef="#ctx0" brushRef="#br0">19475 13527 7934,'-4'-18'149,"-1"1"0,3 5 0,6 7 0,5 4 629,3 1 0,5-5 0,1 1 0,0 1-422,1 1 1,1-2-1,3 0 1,-2 1-277,-2 1 0,-1 4 1,-5 1-1,-1 2 68,-3 3 0,-3 5 0,-9 6 0,-4 2-257,-7 3 0,-8 1 0,-2 2 0,-4-1 138,-3 1 0,0-5 0,4-1 0,2 0 153,3-1 0,3-3 1,7 0-1,3-2 42,5-1 0,4-1 0,4-1-112,5-3 0,9-3 0,4-6 1,3 0-355,2 0 1,4-2 0,0-1 0,0-3-503,2-1 0,-5-1 1,3-2-1,-3 1 744,-1-1 0,-1-8 0,1-3 0</inkml:trace>
  <inkml:trace contextRef="#ctx0" brushRef="#br0">19915 13194 8123,'0'-18'544,"0"0"1,3 7 0,6 6-1,7 5 220,4 5 1,5 2-1,-3 8 1,3 1-208,2 2 1,4 5-1,2 3 1,-1 5-199,1 4 1,-1 11-1,-4-4 1,1 2-625,-4 2 1,-9 1 0,-3-4 0,-7-1 2,-4 1 1,-8 4 0,-3-2 0,-4-3-280,-5 0 0,2-4 0,-7-2 1,0-3-1220,-2-1 0,-2-5 1,-1-1 1759,-3-6 0,-3-6 0,-6 0 0</inkml:trace>
  <inkml:trace contextRef="#ctx0" brushRef="#br0">20662 13460 7938,'0'-19'1112,"6"10"1,4 0 0,5 6-704,3 3 0,-1-1 0,-2-2 1,1-1-389,2 1 1,0-3-1,-3 1-600,3 2 0,-4 2 1,4 1 578,-3 0 0,-2 6 0,1 1 0</inkml:trace>
  <inkml:trace contextRef="#ctx0" brushRef="#br0">20688 13647 8284,'3'-27'868,"6"10"1,6 8 0,10 9 0,-1 0-839,-2 0 0,-4 0 0,3-2 1,-1-1-689,1-1 0,-3-2 1,3 3-1,-1-2-1673,1 3 2331,-5-6 0,10 1 0,-6-7 0</inkml:trace>
  <inkml:trace contextRef="#ctx0" brushRef="#br0">21462 13127 9182,'-12'-9'0,"1"2"1522,2 1 0,5 3-1483,-5 8 1,5-3 0,-4 7 0,2 2 506,3 1 0,-3 5 0,2 3 0,1 0-72,2 4 0,1-3 0,0 1 1,0 0-243,0-1 1,10-2 0,5-6 0,4-1-1295,5-3 1,2 2 0,5-7 0,4-1 115,-1-2 1,4-6 945,-2-4 0,2-9 0,2-3 0</inkml:trace>
  <inkml:trace contextRef="#ctx0" brushRef="#br0">21901 12967 8022,'-10'-13'937,"-3"0"1,1 1 0,3 4 0,-1 10 112,-2 10 0,-2 11 1,0 12-1,-3 2-230,0 4 1,-12 12-1,1 2 1,-3 4-646,-1 5 1,-4 0-1,3 1 1,-1 1-263,16-29 0,-1-1 1,-13 31-1,1-2 1,4-4-4751,5-5 4301,3-1 0,-1-8 1,0-1-1</inkml:trace>
  <inkml:trace contextRef="#ctx0" brushRef="#br0">14517 15966 8072,'-14'0'1356,"5"0"1,2-2 2805,1-2-3585,2 3 1,4-4-436,0 10 0,0 2 0,0 8 0,0 1 98,0 2 0,-2 4 0,-1-3 1,-1 1-23,1-1 1,0 3 0,0-4 0,-2-2 61,2-1 0,2-2-67,1 1-251,0-1 0,6-12 1,1-7-162,1-8 1,2-1 0,-4-4 0,0-1-109,0-2 1,4 1 0,-2 1-1,0-1 490,1 0 0,-1 5 0,2-2 452,-1 3 0,0 2-57,4 0 0,1 5 192,-1 4 1,-1 4-1,-2 4-547,-1 5 0,-6 3 1,1 1-1,-2 1-269,-2-1 1,0 5 0,0-1 0,0 0-371,0-2 0,0-2-79,0 0 1,1-1 0,2-5 57,2-7 0,1-5 1,-3-10-1,3-3 267,1-4 0,2-3 0,4-2 1,0 0 557,1 1 0,-5 5 0,0 3 0,-1 3-83,0 2 0,2 4 1,-4 2-247,2 1 1,-5 3-1,1 7-787,-3 5 0,-1 7 1,2 4-1,1 0-583,1 4 1,5 1-1,-1 2 1311,3 0 0,0-1 0,8 1 0</inkml:trace>
  <inkml:trace contextRef="#ctx0" brushRef="#br0">15236 16113 9037,'-11'-26'2959,"2"4"-3492,3 9 0,6 5 0,0 4 755,0-5 0,0 2 0,0-2 244,0-2 0,0 0 0,0-3 0,0 1 126,0 0 1,0 4 0,0 0 0,1-2-604,4 0 0,1-3 0,5 1 0,1-2-69,3-3 1,1 4 0,-2-4 0,-1 3 176,0 2 0,1-1 0,-2 1 0,-2 1 143,-1 3 1,-5-1 743,5 5 1,-1 3-1,0 6-550,-3 5 0,1 3 0,-2 3 0,-1 2-269,-1 5 0,-2 4 1,0 0-1,0 1-113,0 0 1,4-2 0,1-2-1,-1-2-691,2-2 0,-3 4 0,4-6 0,-1 0-2706,-3-2 0,3-2 3345,-1 0 0,5-5 0,-3-2 0</inkml:trace>
  <inkml:trace contextRef="#ctx0" brushRef="#br0">15303 15939 9961,'-18'-17'0,"2"2"1387,4 7 1,11 13-1,10 13 1,2-2-1697,3-1 1,-1-4 0,0 0 0,2-4-216,3-1 0,3-1 0,5-5 0,2 0 425,4 0 0,-3 0 0,5 0 0,-1 0-2274,-4 0 2373,6-6 0,-1-8 0,6-6 0</inkml:trace>
  <inkml:trace contextRef="#ctx0" brushRef="#br0">15770 15766 9938,'-20'-19'1083,"13"11"1,2 2-665,11 8 1,8 2 0,2-2 0,3 1 8,2 1 1,1 7-1,5-4 1,0 2-552,-1 0 0,-1 0 1,-1 5-1,-3 3-667,-2 1 0,0-2 1,-4-6-1,0-1 790,-3 1 0,4 2 0,5 2 0</inkml:trace>
  <inkml:trace contextRef="#ctx0" brushRef="#br0">16010 15766 7889,'-35'-7'1857,"4"2"0,8 11 1,2 9-1612,2 10 1,-4 8-1,4 7 1,-2-2-201,-2-2 1,-1 1 0,2-5 0,4 1-935,3-1 1,8 0-1,2-7 1,4-3 887,1-4 0,18-3 0,4-2 0</inkml:trace>
  <inkml:trace contextRef="#ctx0" brushRef="#br0">16449 15380 8019,'-31'-35'-11,"0"7"1901,2 9 0,6 16 0,3 22 0,-3 15-1344,-3 12 0,-14 11 0,0 2 1,-2 3-680,21-28 1,1 0-1,0-1 1,0-1-1,0 3 1,1 0-1,1-1 1,1 0 17,0 2 1,3 1-1,-7 34 1,8-2 0,8-5-1041,8-6 0,16-5 0,12-6 0,8-7 1155,5-7 0,16-5 0,8-1 0</inkml:trace>
  <inkml:trace contextRef="#ctx0" brushRef="#br0">21035 14167 8827,'-13'0'2461,"-5"-5"-2212,0 1 0,6 5 0,8 8-333,2 3 0,2 1 0,3 1 289,6-1 1,6-4 0,13-2 0,3 1 61,5-1 1,4-4-1,9 2 1,8-4-131,9-1 1,-27-1 0,2-1-1,-4-1 1,1-3 0,4-2 0,1-2 16,0-1 1,1-1 0,3-4 0,1-1 0,-2-1 0,0-2 0,0-3 0,1-2-191,1-3 1,0-1-1,0-3 1,-1 0-1,-1-3 1,0-1-1,-1-1 1,-1-2-106,-1 0 1,0-2 0,3-8 0,-2-2 0,-6 4 0,-2 0 0,-2-1 0,-1-1-77,-4-1 0,-2-1 0,-1-2 0,-3-1 0,-4-2 0,-3 0 0,-3 1 0,-2 0 29,-3-1 0,-3 0 0,-4 1 0,-3 2 0,-4 3 0,-4 3 1,-4 4-1,-2 2-62,-4 2 0,-3 2 1,-4 3-1,-4 5 1,-2 7-1,-3 5 1,-4 4-1,0 4 162,-3 2 1,-2 5-1,-7 8 1,-1 6 0,0 3-1,1 5 1,-5 7 0,0 4 92,-4 6 0,0 5 1,17-11-1,-1 3 1,1 1-1,-2 3 1,1 1-1,0 1 1,-2 2-1,1 1 1,0 1-145,-1 1 1,0 1 0,1 1 0,-1 4 0,0 2 0,2 0-1,4-4 1,0-1 0,2 1 0,1 0 0,0 1 0,3-1-129,1 0 0,2 0 1,3 0-1,2 1 1,3 0-1,2 0 267,-3 12 0,1 0 0,-2 6 0,1 0 0,4-10 0,0 0 0</inkml:trace>
  <inkml:trace contextRef="#ctx0" brushRef="#br0">17223 15859 7935,'-27'0'0,"0"6"0,1 2 0</inkml:trace>
  <inkml:trace contextRef="#ctx0" brushRef="#br0">16903 15886 7935,'-12'-6'0,"3"-3"0,-3 3 0,5 0 0</inkml:trace>
  <inkml:trace contextRef="#ctx0" brushRef="#br0">16876 15779 7979,'0'-34'191,"0"2"0,0 7 233,0 2 1,0 9 873,0 5-418,0 0 0,0 3-306,0 6 1,0 10-1,0 8 1,0 0 106,0 1 0,0-4 1,0 4-1,0-1-278,0 0 0,0 1 0,0-3 0,0 2-231,0-2 1,6-1 0,3-2-29,3 1 0,1-7 1,2-3-560,3-2 0,-4-2 0,4 0 0,-3 0 111,-2 0 0,1-4 0,-1-2 0,0 0-623,1 0 0,-1-3 0,0 3 13,1-1 0,2 2 0,0-4 914,0-1 0,2-2 0,9-1 0</inkml:trace>
  <inkml:trace contextRef="#ctx0" brushRef="#br0">17343 15593 7979,'-14'-15'1030,"1"0"40,0 2 1,4 2 0,0 13 0,0 2-976,1 5 0,-3 8 0,3 3 0,-1 4 331,0 4 1,1 6 0,-4-1 0,1-1 25,2 1 1,1 8 0,-4-1 0,1 2-854,2-1 1,2-1 0,-2-1 0,5-4-1381,2-4 0,4-4 0,2-5 1781,5-4 0,9-3 0,3-2 0</inkml:trace>
  <inkml:trace contextRef="#ctx0" brushRef="#br0">17649 15579 7924,'0'-20'623,"0"2"1,0 15-1,0 9 1,0 7 138,0 5 1,-1 4 0,-4-3 0,-4 2-457,-3 3 1,-1 11 0,0 5 0,-1 2-959,1-1 1,0 4-1,1 1 1,3-2-3110,5-2 3761,2-5 0,-4-11 0,-1 1 0</inkml:trace>
  <inkml:trace contextRef="#ctx0" brushRef="#br0">17596 15846 7917,'-6'-21'3161,"0"-2"-3203,-3 5 1,3 7-1,8 10-270,2 4 1,-1 1 0,7-4 0,4 0 311,2 0 0,14 0 0,-2 0 0</inkml:trace>
  <inkml:trace contextRef="#ctx0" brushRef="#br0">18076 15499 8031,'-14'-17'0,"1"-1"0,1 9 0,3 15 1177,5 15 1,1 5 0,0 10 0,-3 1 237,-1 1 0,2 13 1,-4 4-1,0 2-1072,2 3 0,-3 6 0,4-4 1,0-1-3149,0 0 0,-3-8 2805,5 0 0,-1-5 0,5-8 0</inkml:trace>
  <inkml:trace contextRef="#ctx0" brushRef="#br0">18556 16139 8078,'0'-13'244,"-2"5"1,-1 6-232,-1 4 1,-5 6 0,3 5 0,0 1 696,0-1 0,-3 0 0,3 1 0,-1-1 248,-4 0 0,6-4 0,-1 0 0,1 1-296,1 2 1,-7 1-502,2 1 0,4-1 0,0 0-1948,4 1 1787,1-7 0,0-1 0,0-6 0</inkml:trace>
  <inkml:trace contextRef="#ctx0" brushRef="#br0">19009 15646 7915,'-14'-9'430,"1"0"0,4 6 1,0-1-13,-1 2 1,-2 2 0,-1 0 783,-1 0 1,3 2-718,2 2 1,3 4-1,7 5 1,4 0-173,4 1 1,8 4 0,4 1 0,1 1-57,1 4 0,-6 1 0,4 2 0,-2 0-570,-2-1 1,-8 1 0,-5 0 0,-3-1-496,-1 1 0,-1 0 0,-5-1 0,-6-1-2215,-4-2 3023,-8 2 0,3-10 0,-5 4 0</inkml:trace>
  <inkml:trace contextRef="#ctx0" brushRef="#br0">18929 15793 9684,'1'-43'0,"4"6"0,5 7 0,5 11 1679,3 7 0,4 6 1,-3 6-1,0-1-1816,1-4 0,2 4 0,-3-4 0,2 4-2287,3 1 0,1 0 2424,1 0 0,7 0 0,1 0 0</inkml:trace>
  <inkml:trace contextRef="#ctx0" brushRef="#br0">19689 15579 7940,'-5'-13'0,"1"0"0,-1 8 0,5 10 0,0 10 1145,0 4 1,0 0 0,0-4 0,0 1-162,0 2 1,0 10 0,0 0-1,0 3-757,0 2 1,2 2 0,1-2-1,1 0-5601,-1-1 5374,-1-1 0,-2-10 0,0-2 0</inkml:trace>
  <inkml:trace contextRef="#ctx0" brushRef="#br0">19635 15806 7893,'-12'-34'0,"5"6"809,7 9 1,6 7 0,7 12-1,1 0-370,-1 0 0,0 0 1,2 1-1,1 2-1991,2 2 0,6-1 1552,-2-4 0,9 0 0,3 0 0</inkml:trace>
  <inkml:trace contextRef="#ctx0" brushRef="#br0">20089 15526 7951,'-21'-21'3241,"2"2"1,13 12-2632,6 2 0,6 5 1,8 3-1,3 2-448,0-2 1,6 3 0,-4 0-1,2-1-301,2 1 0,-3 3 1,-3-3-1,-3 2-433,-5 2 0,-2 0 0,-4 2 101,1 1 0,-4-2 0,-6 7 0,1-4 170,-1 0 1,-5-1-1,4 0 1,-2-1 144,0-3 1,6 3 559,-1-3 1,8 1 0,5 1 0,3-4 204,1-1 0,2 3 0,1-3 0,2 0 11,-2 0 0,4 4 0,-3-1 0,0 3-336,-3 1 0,-6 0 0,-2 2 0,-2 1-261,1 2 1,-7 4 0,-7-2 0,-3-1-251,-1 0 1,-9 3 0,-2-4 0,1 0-395,-3 1 0,-2-4 0,0 3 1,3-5 165,0-4 1,5-3 454,3-6 0,2 0 0,2 0 0</inkml:trace>
  <inkml:trace contextRef="#ctx0" brushRef="#br0">20355 15366 7997,'0'-13'250,"2"5"1,4 6 0,7 6 1218,8 9 0,8 10 0,2 6 1,-1-1-396,-2 2 0,3 1 0,2-1 0,-1 2-701,1 2 1,-3 2 0,-8 4 0,-4 0-507,-4 0 0,-6 0 0,-4-2 0,-4-1-603,-4-1 0,-5-5 0,-7 1 1,-5-2-2242,-4-5 1,1-3 2976,-7 1 0,-3 2 0,0-4 0</inkml:trace>
  <inkml:trace contextRef="#ctx0" brushRef="#br0">21368 15566 11768,'2'-12'0,"2"3"234,5 5 0,7 2 1,4 2-1,0 2-436,4 2 0,0-2 0,1 2 0,-1-2-1967,-1-2 2169,5 0 0,-7 6 0,6 1 0</inkml:trace>
  <inkml:trace contextRef="#ctx0" brushRef="#br0">21262 15806 12821,'-6'-15'0,"1"0"0,7 2 269,11 6 0,9 8 0,5 4 0,0-2-1010,-1-2 1,5-1-1,2-1 1,1-4 740,3-4 0,7-3 0,4-1 0</inkml:trace>
  <inkml:trace contextRef="#ctx0" brushRef="#br0">21888 15460 8863,'9'-5'397,"0"1"0,0 1 1,6 7-1,1 5-111,2 3 0,4 6 0,-3 1 0,0 2 394,1 2 0,2 4 0,-3 4 0,0 3-232,1 0 1,3 3 0,-2-4 0,0-1-268,-3 1 0,-8 2 0,-3-3 0,-1-3-403,-3-1 0,-9 2 0,-7-2 0,-8-4-302,-4-4 0,-6 1 0,-2-6 1,-1-5 97,-3-2 0,-1-4 0,-1-5 0,4-2 249,4-2 1,4-11 0,5-2 0,4-5 184,3-4 0,8-4 0,4-3 0,7-3 496,10-5 0,5-5 0,9 1 0,2-1 75,1-4 1,4 2-1,-4 2 1,-3 6-397,-4 2 1,-6-1 0,-8 9 0,-2 3-620,-2 4 1,-8-1-1,-8 3 1,-7-2 270,-5 2 1,-4 3 0,-6 5 0,-3 2-30,-4 4 1,-1 0-1,2 5 1,1-1-174,1 1 1,4 12-1,-1 5 1,7 4 366,0 1 0,7 5 0,0-3 0</inkml:trace>
  <inkml:trace contextRef="#ctx0" brushRef="#br0">21888 15193 8126,'-13'0'1225,"5"-2"-722,4-2 1,2-3-655,2-7 0,5 5 1,1 2 134,1 1 0,2 2 582,4 4 0,-5 1-48,-4 4 0,-4 2 0,-3 6-139,-1 1 0,-6-5 0,1-2 0,-3 0-211,-2 1 1,1-4 0,0 4 0,-1-1-37,1 0 1,0-2 0,-1 4 20,1 1 0,0 3 1,1 4-1,3 2 272,5 2 1,2-1 0,2 4 0,0-2-99,0 2 0,6 1 0,3 2 0,4-2-203,5-3 1,3 2 0,5-8 0,3-4-428,2-6 0,1-5 0,5-2 0,-3-3-416,-1-5 0,-3-5 0,-8-5 0,-4-6 134,-4-5 0,-2-10 1,-3 2-1,-6-1 153,-6 1 1,-15-2 0,-11 7-1,-7 2-111,-5 3 0,-10 10 543,-2 14 0,-6 8 0,-8 4 0</inkml:trace>
  <inkml:trace contextRef="#ctx0" brushRef="#br0">21448 16486 8760,'2'-14'222,"2"1"0,1 0 0,6-1 0,6 3 237,2 2 0,5 3 0,7 6 0,4 1-161,4 4 0,7 1 1,3 4-1,1-3-659,-1-1 1,0 3-1,-6-4 1,-3-1-811,-2 2 1,2-3 1170,-9 6 0,0 0 0,-4 4 0</inkml:trace>
  <inkml:trace contextRef="#ctx0" brushRef="#br0">15810 18272 8115,'0'-14'-1778,"0"13"1917,0 5 655,0 7 600,0-4 1,0-3-964,0-8 1,-5 1 0,-1-4-1,-1-1-220,-4 1 1,4 4 0,-2-3-1,-1 1-153,-2 1 1,-6 0 0,0 5 0,1 2-12,-3 1 0,1 11 1,-5-1-1,4 2 54,0 3 1,3-4 0,5 4 0,3-1 237,4 0 0,4-1 0,1-3 1,1-1-21,4 0 0,2-1 1,7-1-1,0-4-329,4-1 0,3-2 0,6-4 0,-2-1-5,-3-3 1,3-4 0,-4-5 0,0-1 58,-4 1 1,-2 0 0,-1 1 171,-1 3 0,-1 0 96,-3 9 1,-3 5 0,-6 12-1,0 6 309,0 2 0,0 3 0,-2 3 0,-1 5-272,-1 2 1,-5 1 0,3-2 0,0-2-365,0 2 0,-3-4 0,5-4 0,-1-3-578,-1-4 1,5-2 0,-5 4 0,1-3-1008,1-2 1,0 0-1,2-2 1,-1 0 1599,-1 0 0,-1-2 0,5-2 0</inkml:trace>
  <inkml:trace contextRef="#ctx0" brushRef="#br0">10611 18551 8150,'0'-8'-12,"0"-1"1,-2 13 0,-1 3 544,-1 8 0,-6 9 1,2-2-1,-1 3-23,0 2 0,0 4 0,-5 0 0,-1-1-229,2-2 1,-4 3 0,8 0 0,-2-1-119,-3-2 1,5-1 0,2-2 0,1-3-339,3-4 1,-3-3 0,2-2-934,1 0 0,1-4 26,2 0 1,0-8 0,2-1 1081,2-7 0,9-17 0,8-4 0</inkml:trace>
  <inkml:trace contextRef="#ctx0" brushRef="#br0">10917 18751 8096,'-7'-20'0,"-3"2"1017,-2 3 0,-3 9-821,11 6 0,-7 5 0,4 5 0,-2-1-424,0 1 1,0 6 0,-4 2 0,-1-2 394,1-1 0,0 3 0,-1 3 0,1 1 56,0 2 1,-1 7-1,3-6 1,0 2 40,2 2 1,5 1 0,-4-3 0,3-1-92,2 1 0,3-6 1,6-4-1,5-2-175,6-2 1,8-5 0,0-4 0,6-5-111,3-8 1,0-1-1,3-14 1,-1-3-22,1-2 0,-5-7 0,-2 3 1,-6-1 120,-6-3 0,-10 0 0,-3 2 1,-5 2-14,-5 1 0,-3 5 1,-12 0-1,-6 8-156,-8 4 1,-1 8 0,0 2-1,-1 4-782,2 1 0,-3 12 963,6 6 0,-6 11 0,3 5 0</inkml:trace>
  <inkml:trace contextRef="#ctx0" brushRef="#br0">3026 10702 8196,'-6'-14'-584,"-3"3"-572,-3 2 1080,5 3 0,-5 6 128,3 0 0,-3 1 1,-1 2-1,-2 2 108,-3-2 1,4-2 0,-6-1-1,3 0 172,-1 0 0,0 0 1,5-1-1,1-4 401,3-4 0,3-3 1,6-1-1,1 0-264,4-1 0,4 0 0,10-4 1,8-4-283,7-4 1,7-3-1,2-1 1,-1 1-74,1-5 1,0 2 0,-3 0 0,-2 1-47,-2 0 1,-4-5 0,-5 5 0,0 3-18,-1 4 0,-5 1 0,-3 5 1,-3 1-309,-2 3 1,0 2-1,1 1 65,-1 3 0,0 5 0,1 0 0,-1 6 89,0 5 1,1 6 0,-1 4-1,0 4-30,0 3 0,2 2 1,2 1-1,0 1-51,0 2 0,-3 6 1,0-2-1,-2 0-266,-3 1 1,2-2 0,-2 3-1,2-3-625,-2-2 0,2-1 1075,-2-4 0,9 0 0,3-1 0</inkml:trace>
  <inkml:trace contextRef="#ctx0" brushRef="#br0">3519 10369 11865,'-46'-26'1800,"17"4"-1825,-2-5 0,22 14 1,1 12-1,2 7-214,3 7 1,-3 9 0,0 0 0,-1 4 273,-3 0 0,2 1 1,1 1-1,0 2 291,-1 1 1,5 1-1,-1-1 1,1 3 8,-2 0 0,4 5 1,-4-3-1,4 3-73,1 6 1,0 2 0,0 7 0,0 0-155,0 4 1,0-3-1,1 4 1,2-1-214,2 0 0,-1 8 1,-4-2-1,0-3 226,0-5 1,0 9 0,0-6-1,0 2-4,0 0 1,-1 1-1,-2-3 1,-2-1-97,2-3 1,2 5 0,1-5-1,0 2-29,0-3 1,0 10-1,0-6 1,0 1-71,0 3 0,0 3 1,0-4-1,0 3-37,0 4 0,0 6 1,0-3-1,-2-1 50,-2-2 0,2 6 0,-3-2 0,0-4 78,1-1 0,-5-3 0,4-1 1,1-3 51,-2-6 0,3 3 0,-4-10 0,-1 2 103,1 0 0,-1-2 0,-2 3 0,3-1-30,1 2 1,-3 1 0,3 2 0,-2 3-112,-2 0 1,0 11-1,-1-1 1,2 1-161,-1 0 0,3 2 0,-1-2 0,1-4 114,-1-4 1,4-2 0,-3-5-1,-1-1 72,1-3 1,4 2 0,-3-7 0,1-1 272,1-2 1,-5-1 0,5 0 0,-1 0-86,-1 0 1,5 0-1,-4 0 1,4-1-209,1-4 0,0 8 1,0 0-1,0 6-116,0 6 0,0 1 1,0 0-1,0 5-72,0 6 0,1-2 1,2-4-1,2-4 52,-2-5 0,-2 0 1,-1-6-1,0-2 341,0-2 0,-4-7 0,-1-11 1,2-3-105,2-2 0,-3-1 0,-1-5-46,2 0 0,2 1 0,1-1-61,0 0 0,0 1 0,0 1 1,1 1-236,4 2 0,-4 5 1,3 1-1,-2 6 454,-2 5 0,0 10 0,0 2 0,0 0-156,0-2 0,0-8 0,0-3 0,-2-2 21,-2-2 0,3 1 0,-4-3 0,4-3-2,1 1 1,0-3-1,0 1 1,0-2-169,0 2 0,0-3 1,0 1-1,0 0-46,0-1 0,0 8 0,0-2 0,1 1 60,4 0 1,-4 3-1,3 3 1,-2 2-54,-2 1 1,1 3 0,2-7 0,2-1 82,-2 1 1,-2 2-1,-1-4 1,0-2 80,0-6 1,0 5 0,0-4-1,0-2-46,0-1 1,0 1 0,0-3 0,0 2-12,0 3 0,0-3 0,0 1 0,0 2 24,0 1 0,0 6 0,0 1 0,0 1-91,0 0 0,0 2 1,0-1-1,0 2-83,0 1 1,0 4-1,0-5 1,0 1 145,0-2 1,0 2 0,0-6 0,0-1 25,0-2 0,0-3 1,0-1-1,2-3-197,2-2 1,-2-1 0,2-5-85,-2 0 1,-1-4 0,2 0-130,1 2 0,2-4 1,-3 2-20,2 1 1,-1-2-1,-4 0 1,0 3-148,0 1 1,0 1-1,0 0-924,0 1 1,6-7 927,3-3 1,-2-4-1,2-7 1,2-11 540,1-11 0,1-14 0,0-5 0</inkml:trace>
  <inkml:trace contextRef="#ctx0" brushRef="#br0">2986 18671 7989,'-19'23'0,"-2"-3"98,0 0 1,2 2 0,6-4 208,-1-2 0,7-1 0,2-2 1,5-1 261,5-3 0,4 1 1,9-6-1,4-1-196,3-1 0,9-2 0,6-2 1,7-3-69,5-9 1,8-9 0,3-13 0,-29 17-1,-1-2-226,0-1 1,0-2 0,5-2 0,-1 0 0,-5 4 0,1 0 0,-1 0 0,-1 1 498,29-21-946,-6-3 0,-6 3 0,-2-4 0</inkml:trace>
  <inkml:trace contextRef="#ctx0" brushRef="#br0">13650 9276 8104,'-4'-24'-319,"-1"-3"38,1 4 1,4 11 0,-2 12 129,-2 7 1,1 1 0,-6-1-1,-1 0 635,-2 1 1,-2-4 0,1 4 663,0-2 0,4-2 1272,0-4-1529,0 0 0,0 0-438,0 0 1,5 0-362,-5 0 1,5 0 0,-5 0-57,-2 0 1,4 0 0,-2 0-1,-1 2 53,-2 2 1,-2 2 0,1 4 0,0-2-55,-1-2 0,1 2 0,1-2 0,2 0 539,1 0 0,5-1 12,-5-5 0,0 4-286,-5 1 0,6 5-330,-1-1 1,4 3 0,-2 2 0,-1 3 20,1 1 0,0 5 0,-4-1 1,4 2-17,1-2 1,2 2 0,2-5 0,-1 1 201,-1-1 0,-1-1 0,5-5 0,0 0 174,0 1 0,2-1 1,1 0-1,3 2-63,1 3 0,2-3 1,3 4-1,-2-1-93,-1-1 1,0 7 0,4-2 0,0 3-178,1 2 0,4 1 1,-1 2-1,0 2-127,-3 2 0,0-2 1,-1 2-1,0-2-14,1-2 0,-1-2 0,2-1 1,1-2 576,2-3 0,0 2 1,-3-7-1,1 0 181,2-2 1,5-2-1,0 0 1,2-1-265,1-3 1,3-2 0,0-4-1,4 3-250,1 2 0,-3-5 0,4 3 1,3-2-35,0 0 1,2 2-1,-1-3 1,-2 2-237,-2-2 0,-1-2 0,5-1 0,-2 0 225,0 0 1,3-1 0,-8-2 0,1-3-5,-1-2 0,5 1 0,-2-3 1,0-1-73,1-4 0,-5 2 0,4-6 0,1 0 0,-2-4 0,3-3 0,-4-4 0,-1-2 0,1-2 0,-2-1 0,-5-3 0,0-1 0,-4-2 0,2-6 0,-7 1 0,0 0 0,-3 0 0,-6-3 0,-4 3 0,-2-1 0,-2-4 0,-8 1 0,-3 1 0,-7 5-519,-3 2 1,-6 4-1,-4 1 1,2 3-33,0 1 0,-2 2 0,-1 6 1,-1 3 275,1 4 1,-5 3 0,1 2 0,-2 1 80,-2 3 0,-2 3 1,-1 5-1,-3-2 157,-1-2 1,-2 1 0,-4 4 0,-1 0-114,1 0 0,-3 4 1,1 2-1,3 2-274,0 2 1,11 0 0,2 2 0,7 0-461,6 3 0,1 3 0,9-1 1,4 6 139,6 2 1,5 7 743,1 4 0,6 14 0,1 5 0</inkml:trace>
  <inkml:trace contextRef="#ctx0" brushRef="#br0">10717 18312 8179,'8'-12'145,"-2"3"0,-6-9 0,1 5-54,4 4 1,-2-3-368,6 3 1,-5 3 0,3 0 286,-1 0 0,-3 5-6,-7-4 0,1 4 1565,-6 1 1,0 0-585,-4 0 0,4 0 0,0 0-378,-1 0 0,2-5 1,1 0-221,1-3 0,-4 5-314,1-1 0,-3 2 0,-2 2 0,1 0 28,0 0 0,-1 2 0,1 1 0,0 1 257,-1-1 0,-3 3 0,-1-2-19,2-1 1,-2 0 0,3 0-1,3 2 68,0-2 0,1-2 1,-3-1-227,1 0 1,0 0 0,-1 0-188,1 0 0,0 0 1,-1 2-1,1 1 27,0 1 0,-5 5 1,0-3-1,2 1 112,1 4 1,-3 1 0,0 1 0,2 0 10,1 1 1,-3-1-1,1 0 1,0 1 44,3-1 0,-3 0 0,2 0 0,4 1 22,-1-1 1,0 0 0,0 1 0,2-1-145,1 0 1,6 5 0,-2 1 0,4 2-77,1 3 1,0 1-1,0 2 1,0-1 49,0 1 0,0 4 0,0 0 0,0-1 15,0-2 1,0-1 0,0-1 0,0-1 175,0-2 0,0 0 1,0-3-1,1 0 39,4 4 0,-2-3 0,4 1 0,1 0-157,-1-1 1,2 4 0,4-3-1,2 5 14,3 4 0,3-1 0,7 4 1,3 0-372,4 0 1,4 1 0,2 5-1,4-1 134,4-4 0,1-2 0,0-5 1,-2 0 160,-2-1 0,-2-3 0,-2-11 0,-1-1 544,-1-3 0,6-2 0,-8-4-597,4 1 0,-2 1 0,7-5 0,2-2 0,0-2 0,1-5 0,1-3 0,-8-1 0,0 0 0,-5-1 0,1-3 0,-7-4 0,1-3-195,-1-4 1,-2-2-1,-6 1 1,-3-4-335,-2-2 0,-1-11 0,-5 4 0,-1-4 248,-3-4 1,-3-6 0,-6-5-1,-2-1 54,-2-2 1,-4-7 0,-7 7 0,-1 2 167,-2 1 0,-7 4 0,0 5 0,-5 3-22,1 5 0,-8 8 0,-2 5 0,-1 4-475,-3 5 0,0 3 1,2 6-1,-2 1-441,-2 3 1,-5 3 0,1 7 0,-1 4-403,1 4 1,-1 8 0,4 9 1398,-2 8 0,-1 13 0,23-17 0,-1 1 0</inkml:trace>
  <inkml:trace contextRef="#ctx0" brushRef="#br0">933 14833 8024,'0'-13'0,"-1"5"-711,-4 4 0,-2 2 914,-7 2 1,6-4 2870,-1 0 1032,6-1-3232,-3-1 1,6 6-1,0 0 1,1 8-390,4 3 1,1 9 0,4 2 0,-1 5-202,1 4 0,-2-2 0,1 5 1,-1 0-137,0 0 0,4 5 1,-3 2-1,1-4-117,-1-2 0,3 5 0,-5-5 0,0-2-568,-2-4 1,1-4-1,0-1 1,0-3-846,0-2 0,-2-1 0,-4-5-364,0 1 1746,6-7 0,1-19 0,7-10 0</inkml:trace>
  <inkml:trace contextRef="#ctx0" brushRef="#br0">1253 14460 8024,'-3'-25'0,"-3"-3"0,-3 0 1908,0 8 1,14 20 0,1 9 0,0 4-1113,0 5 1,4 3 0,-1 9 0,3 4-245,1 6 0,0 3 0,1 0 0,-2 2-448,-4 4 1,4 11-1,-3-7 1,3 2-303,1-1 0,1 0 1,-1-2-1,0-4-99,1-3 0,0-4 0,3-2 1,2-4-1499,2-4 1795,-5-8 0,9-10 0,-4-7 0</inkml:trace>
  <inkml:trace contextRef="#ctx0" brushRef="#br0">2053 14647 8264,'-13'0'1307,"-1"0"0,1 0-934,0 0 1,-1 0 0,-1 0-1,-1 0 305,-2 0 0,1 0 0,2 1 0,-2 3-206,0 5 0,-1 3 0,5 3 0,-1 1 496,1 2 0,4 4 1,2-2-1,1-1-448,3 0 1,3 3-1,4-4 1,5-2-925,3-1 1,7-3 0,5-2 0,4-2-278,3-2 0,0-2 1,-3-4-1,2 0 681,1 0 0,6-12 0,-3-3 0</inkml:trace>
  <inkml:trace contextRef="#ctx0" brushRef="#br0">2173 14633 10663,'-19'-13'5798,"7"5"-5728,3 4 0,9 13 0,13 4 183,0 2 1,5 4 0,0-1 0,-2-2-557,-1-1 0,3-3 1,1-2-1,0-2-507,1-2 1,2-2 0,-3-4-1,2 0-384,3 0 1,-5-7 0,-1-5 0,-5-6 695,-4-3 1,-3-1 0,-6-3 0,0 3 361,0 4 0,0 3 1,-2 2-1,-2 1 521,-5 3 1,-3 3 0,-1 6 1816,-1 0 1,1 2 0,1 4 0,3 6-946,5 4 1,-2 12-1,2-1 1,1 2-644,1 4 1,2 4-1,2 6 1,1-2-699,1 2 1,0 6 0,-2-2 0,1 2-1080,1 0 0,7-7 0,-2-1 0,2-5-5476,3-4 6639,5-7 0,2-5 0,5-7 0</inkml:trace>
  <inkml:trace contextRef="#ctx0" brushRef="#br0">2799 14420 7951,'-25'-12'398,"3"3"1,3 6 0,5 11 0,0 5 156,-4 2 1,1 4-1,-3-1 1,0-2 306,4-1 1,1 3 0,2-1 0,1 0-212,3-2 1,-1 2-1,6 3 1,1-1-503,1 0 1,12 3 0,5-4-1,4-2-711,5-1 0,7-3 0,6-3 0,6-5-86,6-2 1,-1-10 647,0-5 0,7-12 0,6-9 0</inkml:trace>
  <inkml:trace contextRef="#ctx0" brushRef="#br0">2946 13780 9714,'-25'0'1845,"3"0"1,4 17-1,9 9 1,4 11-1653,4 9 0,0 12 0,-2-5 0,-3 2-234,-2 0 0,5 4 1,-1 3-1,4 2 22,4-2 0,10-6 0,8-10 0,4-9 19,6-7 0,2-12 0,6-12 0</inkml:trace>
  <inkml:trace contextRef="#ctx0" brushRef="#br0">3173 14193 7931,'-20'-20'2242,"-2"2"1,9 11 0,4 7 0,6 7-2684,3 5 1,0-3 0,1 0 227,4 1 1,-2-4-107,6-2 1,-5-2-1047,5-2 1149,0 0 1,-3 0 0,-6 0 892,-8 0 0,1 4 0,-2 2 0,0 2 117,2 2 0,-4 2 0,6 1 0,-1 0-451,0 1 0,1 3 0,5 3 0,2 0-1167,2 4 1,8-5-1,9-1 1,4-4-2583,8-6 3406,4-2 0,8-12 0,3-1 0</inkml:trace>
  <inkml:trace contextRef="#ctx0" brushRef="#br0">3546 13980 8067,'-30'-15'2676,"4"-2"1,8 0-1,12 7-1104,15 10 0,3 6 0,7 7 0,0 1-1654,3-1 1,9 0 0,5 2 0,2 1-380,2 2 0,-4 6 0,-3-1 1,-4 6-693,-4 2 0,-13 4 1,-3-1-1,-7 5-495,-7 7 0,-8 3 0,-12 2 1648,-9 3 0,-2-10 0,-10 8 0</inkml:trace>
  <inkml:trace contextRef="#ctx0" brushRef="#br0">16743 6810 25536,'-18'0'0,"0"-1"134,2-4 0,1-2-204,2-6-648,5-1 1,4 7 588,8 2 1,-1 4 0,6 1 0,2 0 667,0 0 0,3 0 1,0 0-1,3 0-43,1 0 0,5 0 0,1 1 0,4 2-129,3 2 1,11 4 0,-1-3 0,7-1-151,6 1 0,6 3 1,9-3-1,2 0-65,0 0 0,-29-1 1,1-1-1,-5-1 1,-1-2-1,3 1 1,-1-1 58,-1 0 0,1 0 1,1 1-1,0 0 1,34 3-1,-3-2-170,0-2 0,-1-1 0,-2 0 1,0 0-42,-1 0 0,8-1 0,-5-2 0,4-3 0,-36 2 0,-1 0 0,1 3 0,0-1 0,2 0 0,0-1 0,0 0 0,1 1 0,1 0 0,1 0 0,0-1 0,0 1 0,1 2 0,1 0 0,-3 0 0,0 0 0,-1 0 0,-1 0 0,3 2 0,-1 1 0,1-1 0,0 2 0,0-1 0,0 1 0,0 1 0,0 0 0,0-1 0,1-2 0,-2 1 0,0 0 0,1-1 0,-1 1 0,1-1 0,1 0 0,2 1 0,0-2 0,-2 0 0,-1-2 0,2 1 0,-1 0 0,1 1 0,1-2 0,3 0 0,1-2 0,-3 0 0,1 0 0,0 0 0,1 0 0,1 0 0,0 0 0,-2-1 0,0-1 0,-1 2 0,-1 0 0,1 1 0,0-1 0,0 0 0,0 0 0,3-2 0,-2-1 0,-5 2 0,0-1 0,0 0 0,0 0 0,0 1 0,0-1 0,-1-1 0,0 0 0,-2 1 0,-1 0 0,-1-2 0,-1 1 0,34-8 0,-10-2 0,-8 7 0,-8-1-1036,-8 1 0,-10 3 1,-10 6-726,-2 0 1,-9 0-1,-7 3 1,-11 4-3080,-9 7 4840,-4 8 0,-5-1 0,-5 5 0,-7 1 0</inkml:trace>
  <inkml:trace contextRef="#ctx0" brushRef="#br0">13783 9262 8311,'0'-13'-75,"0"0"-10,0-1 0,2 7 0,1 1 1144,1 0 811,1 5-1431,-5-11 0,-2 10 1,-2-4-38,-5 0 0,-3 5 1,-1-3-236,-1 2 0,-3-2 0,-1-1 0,2 2-69,1 2 0,-3 1 0,0 0 0,2 0-28,1 0 0,2 0 0,-2 0 0,-1 1 30,-2 4 1,0 2 0,5 6-1,-1 1-23,1-1 1,-2 6-1,-1 4 1,-2 2 41,2 1 0,-3 1 0,1 1 0,2 2 36,1 1 0,-3 1 0,0-2 1,2 1-64,1-1 0,3 2 0,2-1 0,3-1 50,1-2 0,1 3 0,5 0 1,0-1 13,0-2 1,12 0 0,6 2 0,5 1 212,4-1 1,4 2 0,3-1 0,3 0-94,5 2 1,2-5 0,2 3-1,5-3 103,0-1 0,12-2 0,-6-1 0,4-5-91,-3-4 1,4 0-1,-9-11 1,2-1-34,0-1 0,-2-4 0,1-2 0,-3-7-227,-2-5 1,-3 0 0,-6-6 0,-1-1-171,-4 3 1,-2-10 0,-6 0-1,-1-5-43,1-7 0,-6-7 0,-5-1 0,-6-5 37,-5-2 0,-5-12 0,-6 3 0,-9-2-207,-10 0 0,-12 2 0,14 35 1,-2 0-1,0 2 0,-1 0 146,-3 1 0,-2 2 1,-3 4-1,-1 2 1,-3 2-1,-1 2 0,-1 3 1,0 2-217,0 4 0,0 1 1,-4 1-1,0 3 1,4 2-1,0 1 1,0 1-1,0 2-567,1 2 0,1 1 1,-31 19-1,9 9 0,9 5-1226,3 5 1666,4 8 1,4 2 0,0 4 0</inkml:trace>
  <inkml:trace contextRef="#ctx0" brushRef="#br0">10504 19578 8182,'-13'0'-169,"0"0"0,1 1 1,1 5-252,2 7 1,6 1 0,-1 3 0,3-2 546,1-1 1,0-6-35,0 1 1,5-6-1,4 3 843,3 0 0,7-4 0,4 2 0,3-1 212,5 1 1,11-1-1,11 5 1,8-1-741,4 1 0,2-5 1,1 1-1,1-2-319,3-2 1,-1-11 0,-5-4-1,1-4 88,0-5 1,-4-5 0,-2-4 0,-6-2-170,-3-7 1,-5 2-1,-10-6 1,-4 2-20,-5-1 1,0-9 0,-12-1 0,-4-4-45,-6-5 0,-4-6 1,-5-2-1,-8-1 51,1 37 0,-2 0 0,-3 0 0,-3 1 0,-3 0 0,-4 2 0,0-2 1,-1 1 46,-2 1 0,-1 0 1,-2 0-1,-1 1 1,1 4-1,-1 1 1,1-1-1,-1 1 90,1 1 0,0 0 0,-5 2 0,-1-1 0,2 1 0,0-1 0,1 3 0,-1 0-146,-1 1 0,1 1 0,0 0 0,0 1 0,0 1 0,0 1 0,-1 1 1,0 2-106,-2 1 1,0 2 0,-2 1 0,-1 2-1,3 3 1,0 2 0,0 0 0,-1 1 102,-36 1 1,35 7-1,0 4 1,2 1 0,0 3-1,0 3 1,1 2 155,-4 2 0,2 4 0,0 2 0,2 3 0,0 5 1,2 1-1,-1 5 0,2 1-124,0 3 0,1 2 0,-1 11 0,2 3 0,5-6 0,3 1 0,4-1 0,2 1-98,3-3 1,5 0 0,4-1 0,4-1-1,4-4 1,4 0 0,5-1 0,4-1-130,6 0 0,4-3 0,7-4 0,4-3 0,6-3 1,2-2-1,3-3 0,3-2-158,2-4 0,4-2 0,10-2 1,2-5-1,1-6 0,0-3 0,5-1 1,0-1 367,-22-1 0,1-1 0,-1-1 0,0 0 0,-1-1 0,0-1 0,5-1 0,1-1 0</inkml:trace>
  <inkml:trace contextRef="#ctx0" brushRef="#br0">1853 14073 7966,'-31'-4'-350,"0"0"0,0 7 350,4 10 0,0 12 0,1 9 0</inkml:trace>
  <inkml:trace contextRef="#ctx0" brushRef="#br0">1786 14073 7991,'-19'-34'696,"1"3"0,-1 9 1321,6 4-2865,8 9 1780,-1-2-421,6 9 1,-6-5 0,-3 4-1,-2-2 22,-3 2 0,1 2 0,0 1 0,-2 0-145,-3 0 1,2 1 0,-6 2 0,-2 2-177,-1-2 1,-2 3-1,-1-2 1,-3-1 11,-5-1 0,2 2 1,-1 0-1,-1 1-198,2 1 1,0 1 0,4 7 0,-1-1-53,2 0 0,0 5 0,3 1 0,-1 2 74,0 3 1,1-1 0,-1 1 0,0 0 122,1 4 1,-1-2-1,0 6 1,1-4 133,-1-2 1,-2 5 0,0 1 0,4-1-50,0 1 1,0-4 0,-2 5 0,2-2 12,3 0 1,-2 0-1,6-3 1,2 2-257,1 1 1,2 0 0,0-3 0,-1 2-295,1 1 1,0 2-1,-1-2 1,2 4 257,3 4 1,-2-1 0,2-1-1,-3-3 206,-1-1 0,-1 2 0,1-2 0,1-2 127,3-3 0,-1 2 0,5-8 0,2 2-74,2-2 1,1 3 0,1-3-1,4 2-126,4-2 0,7 6 1,3-2-1,2 0-206,3 4 1,1 4 0,3-2 0,3 3 95,5 2 1,4-3 0,3 0 0,3-2 175,1-2 1,6-2 0,7-1-1,0-2 20,4-3 0,1-3 1,3-5-1,0-1 139,-1 0 1,7-1 0,-6-3-1,3-5-216,2-2 1,-33-2 0,0 0-1,-1 0 1,0 0 0,1-1 0,0 0-153,1 0 0,1-2 0,3 0 0,1-1 0,-2-3 1,0 0-1,0 1 0,0-1 33,0 0 0,1 1 0,3-2 0,1 1 0,-1-1 0,-1 0 0,1-2 0,1 0 0,-2 0 0,0 0 0,5-1 0,-1-1 0,-4-1 0,-1 0 0,-1-1 0,0 1-67,1 0 0,-1-1 0,-4 1 0,1 0 0,-4-1 0,1 0 0,-1-1 1,1 0-51,-3 0 0,2-1 0,2 0 1,0-1-1,26-12 0,1-4 12,-3-1 1,-1 0 0,-5-5 0,0 1 92,1-3 0,-4-8 0,-26 23 1,1 0-1,-1-3 0,0-1 216,0-3 1,0-1-1,0-3 1,-1-2-1,-1 1 1,0-1 0,-1 0-1,0-2-209,-2 2 1,0-1 0,2-3 0,-1 0 0,-3 3 0,0 1 0,-1-1 0,0 0-239,-2-1 0,-1-1 0,-2 1 0,-1 1 1,-3 1-1,-2 1 0,8-35 157,-3 5 0,-8 4 0,-6 11 0,-8 0-327,-11 0 1,-17 5 0,-11 4 0,-10 2 83,23 22 0,-1 0 0,-6 2 0,-3 2 0,-4 0 0,-1 1 1,-1 1-1,-1 1 63,-1 2 1,-2 0-1,-2 1 1,-1 1-1,-1 2 1,0 1-1,-1-1 1,1 2 117,-1 0 1,0 1-1,0 1 1,-1 2 0,-2 2-1,-1 3 1,1 2 0,-1 2 87,-2 1 0,-1 2 1,-6 2-1,0 1 1,2 1-1,0 1 1,-2 2-1,0 1-83,0 2 0,0 1 0,21-6 1,0 0-1,0 1 0,2 1 0,0 2 1,1 0-1,-23 10 0,2 1-41,4-2 1,2 2-1,3 3 1,1 2 0,5-2-1,1 1 1,2 3 0,2 1-245,1 3 0,1 2 0,-1 5 0,4 3 428,4 1 0,2 1 0,-3 0 0,2 1 0,6-2 0,1 1 0,0-1 0</inkml:trace>
  <inkml:trace contextRef="#ctx0" brushRef="#br0">1880 15873 8177,'0'-14'0</inkml:trace>
  <inkml:trace contextRef="#ctx0" brushRef="#br0">1346 16272 8297,'-13'0'1411,"0"6"1,7 0 0,6 3-651,7-4 1,11-10-1,6-4 1,4-4-194,3-5 0,6-3 0,-2-5 1,4-1 71,1 1 0,-4-6 0,-2 1 0,-2 2-414,-2 1 0,-2 2 0,-1 3 0,-2 2-214,-3 2 0,2 1 0,-7 6 174,0 3 0,-2 3 0,-4 8-274,-2 2 0,-3 10 1,-6 8-1,0 3 377,0 2 1,5 5 0,1 2 0,1 2-328,3-1 1,2 4 0,2 2 0,-1-4-821,0-3 1,5-3 0,0-4 0,0-2-312,1-3 1,0-4 0,5-7 0,-2-4-379,2-1 1,-1-3 0,1-9 1546,-2-7 0,-5-13 0,2-8 0</inkml:trace>
  <inkml:trace contextRef="#ctx0" brushRef="#br0">2146 16153 9296,'-24'8'0,"-4"3"0,-1 4 2129,1 5 1,-1 13 0,12 8 0,2 11-1318,4 9 1,1 7-1,6 2 1,-1-1-499,-1 5 1,5-34-1,1 0 1,-2 2 0,1 1-1,2-2 1,1-1-258,2 0 1,1-1 0,1-1-1,1-1 1,9 16 0,4-5-689,0-5 0,1-9 0,4-5 0,-1-5-2073,0-6 0,2-8 2704,-8-1 0,6-12 0,-4 2 0</inkml:trace>
  <inkml:trace contextRef="#ctx0" brushRef="#br0">1880 18005 8276,'7'-6'-209,"6"5"0,-1-4 1,4 4 98,1 1 1,2-6-1,0-3 1,2-4 881,3-5 1,-4 1-1,1-3 1,0 0-249,0 4 0,-7 1 0,1 4 1,-4 0 1203,-1 2 1,-4 8-598,-2 1 0,-13 6 0,-5 9 0,-4 4-721,-1 7 0,-5 1 0,3 6 0,0-4-464,4-2 0,2 3 0,2-10 0,-1 1 12,1-3 1,5-3 0,4-2-129,3 0 0,2-5 0,3-4 0,5-2 0,3-2 1,2 0-1,0 0 1,3 0 313,0 0 1,6 0 0,-6 0 0,0 0 245,-3 0 0,-5 6 0,-1 2 1,-2 4-171,-3 2 0,-2 0 1,-1 3-1,-1 2-298,-4 2 0,-2-1 0,-7 3 0,0-4-389,-4 0 0,3-4 1,-3 3-1,4-4-1623,0 0 0,1-2 988,0-3 1,5-5 0,7-10 0,10-7 134,13-8 967,9-16 0,9-4 0,0-13 0</inkml:trace>
  <inkml:trace contextRef="#ctx0" brushRef="#br0">2613 17912 9085,'-8'-17'0,"-4"4"1453,-4 6 1,-2 4 0,5 4-1,0 2-828,-1 2 1,1 5 0,0 0 0,-1 5 82,1 3 0,1 0 0,3-4 0,5 3-450,2 1 0,2 4 0,0-4 0,3-1-167,6 3 0,2-6 0,11 4 0,2-5-1022,1-4 0,3-3 0,1-6 0,4-1-320,1-4 0,0-4 1,2-10-1,-4-6-2400,1-5 3651,-5-7 0,5 3 0,-7-6 0</inkml:trace>
  <inkml:trace contextRef="#ctx0" brushRef="#br0">2893 17499 8305,'-20'-14'0,"12"13"0,2 7 0,10 7 1460,9 5 0,4 5 1,-4 0-1,0 0 477,1 0 1,2 6-1,0-2 1,-1 2-1776,1 4 1,-1 1 0,-4 6 0,-3-1-1310,3-4 1,-1-2 0,0-8 0,-2-3-175,-2-4 1,0-9-1,-3-6-70,1-6 0,1-6 0,-5-10 1,0-7 797,0-3 1,0-2 0,0 4 0,0 0 769,0 1 0,0 1 1,-2 4-1,-1 6 400,-1 5 0,-1 5 261,5-4 0,2 6 0,1 0 0,3 6 315,1 6 0,3-1 1,7 1-1,2-1-1397,2 0 1,1 2-1,5-5 1,-1-2-757,1-2 1,4-1-1,0-1 1,-3-4 999,-4-4 0,1-8 0,-4-4 0</inkml:trace>
  <inkml:trace contextRef="#ctx0" brushRef="#br0">3439 17645 8865,'-22'-1'0,"1"-2"868,2-2 0,1 1 1,5 5-1,0 2 721,-1 2 0,2 5 0,3-1-957,5 3 0,3 1 1,4 0-1,4 1-524,6-1 0,9-4 1,1-2-1,2-1-612,2-3 1,4-3 0,0-4 0,-2-7-683,-1-5 0,-1-5 1,0-5-1,-2-1 34,-3 1 0,-4-1 0,-9 0 0,-5 1 535,-2-1 1,-2 0 0,0 2 0,0 1 730,0 2 0,-6 6 0,-2-2 0,0 5 540,-1 4 0,0-3 0,-5 5 1833,1-1 0,4 2-973,0 6 1,6 2 0,0 1-857,6 1 0,5 7 0,7-1 0,1 5-319,2 3 1,4-1 0,-1-2 0,1 1-713,2 2 1,4 0-1,-6-5 1,2 1-733,-2-1 1,-3-6 0,-6-1 0,1-1-2451,-1-1 3842,-6 1 1,-5-7 0,-8-1-1,-1-1 617,-4 1 0,-1-3 0,-1 1 3711,0 2-4173,-1 2 0,7 2 0,6 4-1303,8 4 1,3-2 0,14 1-1,3-3-2982,2-2 1,13-1 3842,-2-2 0,9-12 0,-2-3 0</inkml:trace>
  <inkml:trace contextRef="#ctx0" brushRef="#br0">4866 16686 9539,'-14'-5'0,"1"1"1092,0 1 1,5 7-1,4 8 1,2 7-496,2 8 1,-4 4 0,-1 2-1,2 5-122,2 5 1,-4 7-1,1-1 1,1 3-845,2 1 0,2 1 1,3-2-1,5-4-415,3-3 1,2-11-1,-1-6 784,0-4 0,1-14 0,-1 2 0</inkml:trace>
  <inkml:trace contextRef="#ctx0" brushRef="#br0">4892 17072 10492,'0'-13'769,"0"-1"0,0 9 0,2 3-978,2 5 1,3 7 0,8-1 0,3 3-544,4 1 1,8-4 0,1-1 0,0-1-149,2 1 900,-5-6 0,4 10 0,-5-4 0</inkml:trace>
  <inkml:trace contextRef="#ctx0" brushRef="#br0">5199 17125 6744,'-14'0'1884,"1"0"0,0 0 1,1 2 2464,3 2-3930,3-2 1,12 4 0,4-6 0,5 0-374,3 0 0,4-2 1,-4-2-1,-2-5-302,-1-3 0,-3-6 1,-3-1-1,-5 0-484,-2 0 0,-10-1 0,-5 4 0,-6 0-153,-2 4 1,-4-1 0,4 5-297,0 1 1,5 1 1188,12 6 0,17-6 0,15-2 0</inkml:trace>
  <inkml:trace contextRef="#ctx0" brushRef="#br0">5732 16752 8799,'-13'5'530,"-1"-1"0,1 5 0,0-3 0,1 1 379,3 4 1,-1 1-1,5 1-628,2 0 0,2 1 0,1 0 0,1 3-74,4 0 0,6 7 0,9-2 0,-1 2-157,0-2 1,-1 3-1,-5-4 1,1 1-414,-1 1 0,-6-7 0,-2 2 0,-5-4-61,-5 0 1,-4-5-1,-8-2 1,-6-1-382,-2-3 0,-1-2 0,-1-1 0,2-1-540,3-4 0,2-8 1345,7-9 0,6-9 0,1-3 0</inkml:trace>
  <inkml:trace contextRef="#ctx0" brushRef="#br0">5932 16766 9652,'0'8'2297,"1"1"0,4 0-1263,4-1 0,3 3 0,1-3-671,0-1 0,1 1 0,-1-5 1,0 1-129,1-1 0,-1-1 0,-1-4 0,-2-2-968,-1-5 1,-6-3-1,1-1 1,-2-1-399,-2 1 1,-2 4-1,-2 0 1,-5 0 824,-3 2 0,-1 1 0,0 6 728,-1 0 1,5 1-1,2 4-275,1 4 0,3 1 0,7 0 0,5-2-244,3-2 0,6-2 1,1-5-1,2-5-747,3-8 1,5-6-1,2-11 844,-1-5 0,-8-8 0,-2-4 0</inkml:trace>
  <inkml:trace contextRef="#ctx0" brushRef="#br0">6199 16272 11169,'-5'9'0,"-1"2"0,0 6 1805,0 13-1753,14 10 1,1 18 0,8 0 271,-2-2 1,-6-3 0,-2-2-1,1-4-2685,-1-1 1865,-4-2-563,9-10 1,-10-3 0,2-8-1,-4-9 1059,-4-8 0,-10-19 0,-6-15 0</inkml:trace>
  <inkml:trace contextRef="#ctx0" brushRef="#br0">6225 16619 8065,'12'-31'221,"-2"-2"1,-2 2 533,-2 3 1,4 4 0,-1 13 0,3 2-1715,1 4 0,2 5 959,3 5 0,-3 8 0,4 8 0</inkml:trace>
  <inkml:trace contextRef="#ctx0" brushRef="#br0">7105 16352 8402,'7'-5'0,"-2"-4"0,-4-3 690,-1-2 1,2 6 0,1-1-103,1-2 1,1-1 0,-7-1 0,-2 0 286,-5-1 1,-3 7 0,-1 3 1478,-1 2-2284,-5 2 1,4 0-1,-4 0 1,0 2 52,-3 2 1,2 3 0,1 8 0,1 3-101,0 4 1,5 3 0,6 2 0,1-2-85,3-3 0,3 7 0,6-6 0,6 0-688,4-3 0,8-3 0,-1-9 0,5-3-277,4-4 0,8-2 1,-3-4-1,0-5 1026,1-6 0,7-11 0,2-7 0</inkml:trace>
  <inkml:trace contextRef="#ctx0" brushRef="#br0">7358 15939 8147,'-19'-13'0,"1"7"0,0 8 555,10 9 0,9 13 1,3 7-1,1-1 1294,1-2 1,-3-1-1,4 1 1,1 3-1692,-1 4 1,-3 4-1,5 1 1,0 0-1338,-1 0 1,2 0 0,-4-2-1,0-2 1179,0-5 0,10-3 0,-1-1 0</inkml:trace>
  <inkml:trace contextRef="#ctx0" brushRef="#br0">7625 16246 7943,'-3'-27'0,"-6"1"728,6 11 0,-9 4 0,12 16 900,0 4 0,0 3 1,0 2-1126,0 4 0,5-3 1,-1 3-1,-1-4-363,-1 0 1,-2-1 0,1 0-2448,3 1 1704,-2-7 1,2-2 0,-7-10-1,-3-2 97,-1-1 0,0-3 1,-4 2-1,2-2 721,-1 2 1,-2-1-1,-1 6 1,1-1 2084,3-1-2153,-3 5 0,17-4 1,1 10-1,7 2-619,5 1 0,10 3 0,-1-2 1,1 3 130,0 1 341,4 1 0,-3-1 0,3 0 0</inkml:trace>
  <inkml:trace contextRef="#ctx0" brushRef="#br0">7945 16246 7951,'-6'-18'709,"-3"0"0,9 8 0,4 8-40,7 5 0,2 2 1,0-5-1,2 0-591,3 0 0,-3 0 1,4 0-1,-1-2-463,0-2 1,-5 1-1,-6-6 49,-1-1 0,-7-1 0,-10 2 1,-5 4 359,-6-1 0,-3 4 0,-2-2 0,0 2 545,1 2 1,1 5 0,2 1 0,6-1 348,2 1 0,3 5 1,3-2-1,5 3-1081,2 1 0,8 0 1,3 2-1,3 1-3500,1 2 3663,6 12 0,-4-2 0,4 12 0</inkml:trace>
  <inkml:trace contextRef="#ctx0" brushRef="#br0">4786 18058 8364,'0'-26'0,"0"5"0,0 2 1383,0-1 0,-6 7-624,-3 0 0,1 5 1,1 11-1,1 5 91,3 5 1,0 9-1,0 0 1,-1 5-498,1 4 1,1 2 0,2 4 0,2-3-305,2-2 1,-1 4 0,6-5 0,1-1-547,2-2 1,0-3 0,-2-1 0,-1-4-1244,2 0 0,1-3 1,-1-3 1739,-2-1 0,-3-11 0,-6-4 0</inkml:trace>
  <inkml:trace contextRef="#ctx0" brushRef="#br0">4719 18312 8325,'-6'-14'0,"3"-4"0,-4 1 877,1 0 1,1 3 0,7 0 563,2 1 1,9 1 0,11 2-1,4 1-1634,3-2 1,1 4 0,-4 0-1,3-1-1343,4 1 1,4-1 0,1-2-1,0 1 1536,0-1 0,0-8 0,0-3 0</inkml:trace>
  <inkml:trace contextRef="#ctx0" brushRef="#br0">5239 17912 8107,'-22'-12'0,"-1"3"0,6 7 0,5 10 950,6 7 0,12 13 1,3 1 619,2 3 1,3 0-1,1-2 1,1 1 324,2-2-1650,5 0 0,-6-3 1,3 1-485,0 0 1,2-2 0,-4-3 0,-2-4-713,-1-3 0,-6-4 0,-1-2 677,3-4-415,-5-4 1,4-2 0,-5-5 0,-2-6-73,-2-4 1,-1-8 0,0 3 0,-1-1 988,-4 0 1,2 5 0,-4 0 1516,1 2 1,0 3-1020,1 3 0,5 3 0,0 6 1,8 2 48,4 2 1,3 4 0,1 5 0,2 0-816,-2 1 0,3-3 0,-1 0 1,0-4-825,1-1 0,-3 3 1,5-5-1,0-1-1401,-1-1 1,3-4 2264,3-2 0,7-9 0,1-8 0</inkml:trace>
  <inkml:trace contextRef="#ctx0" brushRef="#br0">5799 18018 8442,'-14'-4'0,"1"-1"917,0 2 1,5 8-1,4 4 1,4 1-1,3 1 90,1-3 1,7-3-480,-3 4-336,10 0 1,-7-2-1,2-1 37,-1 0 1,-2-3 0,0 4 0,-1 1-2503,2-1 1,-4-4-3373,2 1 5645,-6-2 0,9-2 0,-5 0 0</inkml:trace>
  <inkml:trace contextRef="#ctx0" brushRef="#br0">5919 18072 8081,'13'-12'-1097,"0"3"1097,7-3 0,0 11 0,7-5 0</inkml:trace>
  <inkml:trace contextRef="#ctx0" brushRef="#br0">6279 17898 8084,'-6'-13'1909,"-2"1"0,-5 3-1084,0 5-515,5 2 1,2 8-166,6 3 0,5 3 1,2 0-1,2-2-882,1-1 0,10-6 1,-7 2-96,2-4 1,-1-1 643,0 0 0,-7 2 684,-2 2 1,-10 2 0,-5 4-1,-6-1-76,-7 1 0,4 1 0,0-1 0,1-1 406,0 1 1,1 2-1,3 3 1,2 1-546,3 2 0,-1 0 1,6-5-1,1 1-1293,1-1 1,2 0 0,2 1-852,2-1 1,4-6 0,5-4 1862,0-6 0,6-16 0,2-9 0</inkml:trace>
  <inkml:trace contextRef="#ctx0" brushRef="#br0">6718 17579 11422,'8'5'1219,"8"4"0,-1 8 307,4 0-1032,-3 7 0,8-5 0,-5 4 0,1-6-97,-1-2 0,-1-3 1,-3-3-1,1-5-413,2-2 1,-5-4-1,-4-4 1,1-7-235,2-8 1,0-4 0,-3-2 0,-3 1 26,0-1 1,-5-2 0,4 0 0,-4 4-1439,-1 0 1,0 1 0,0 2-327,0 4 1,1 5 1470,4 4 0,2 3 0,7 6 0,0 0 555,4 0 1,-3 5 0,4-1 0,-1 1-62,0 1 0,0-5 0,-5 3 1310,0-2 0,1-2 3190,-1 0-2716,-6 0-1492,-1 0 1,-6 6 0,0 3 0,0 3-42,0 1 1,5 0 0,1 1 0,1 0-215,3 4 1,4-5 0,2 2-1,2-6-39,-2-3 0,5-1 0,0-5 0,1 0-10,0 0 0,-6-6 1,2-5-1,-3-4-121,-2-2 0,-4-7 0,-1 2 0,-3-3 118,-2-2 0,-3-4 0,-4 0 1,-5 1 90,-3 2 0,-1 6 0,-2 1 0,-1 0 265,-2 1 1,0 5 0,5 0 0,0 5 684,-1-1 1,5 5-743,0 2 0,7 4-382,-3 4 0,10 5 0,3 7 0,4 4 148,2 0 0,3 1 1,3 3-1,0-3-226,4-2 0,-3-1 1,1-5-1,0 0-179,-1 1 1,7-7-1,-4-3 1,-2-2 76,-1-2 1,1 0 0,-3-2-1,0-2 178,1-5 1,-3-3 0,-3-3 0,-1 1 120,0 0 0,-4-6 0,-1 6 418,-2-1 1,-2 1 100,-4 0 1,-1 7 0,-4 3 0,-4 4 53,-3 4 1,-1 3-1,0 8 1,1 1-248,3 2 1,-1 4 0,5-2 0,2 0-138,2 4 1,7-3-1,4 0-901,6-2-17,-1-1 0,10-5 0,-1-1 1,4-3-1467,3-5 0,9-2 2196,-4-2 0,11 0 0,-5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8385 5264 23541,'-6'-28'-2567,"-3"-3"1,1-2-1,1 11 1386,1 4 0,-4 5 1356,1 4 0,3 5 0,0 8-318,0 5 1,-1 3 0,-7 0 235,1-3 0,-5-3 0,-1-6 1877,-2 0-1563,-1 0 0,-6-6 0,-3-2 0,-5-1-219,-2 1 0,-7 5 1,-1-2-1,0 4 247,1 1 0,-6 0 0,2 0 0,-1 0-39,1 0 1,5 0 0,5 0 0,1 0-167,-4 0 1,-1 0 0,3 0 0,0 0 137,0 0 0,-3-2 0,0-2 0,2-5-65,-2-3 1,4-3 0,4-1 0,-1-2-345,2 2 0,0-3 0,5 1 0,-3 2 84,3 1 1,-4 3 0,2 1 0,2 4-347,0 1 0,-2 0 0,-1 3 1,-1-1 57,1 1 0,-6 1 1,1 2-1,-4 0 215,-3 0 0,-1 2 0,4 1 0,-2 1 35,-2-1 1,-2 3 0,4-1 0,3-2 108,1-2 0,-2-1 0,4 2 0,-5 0 88,-2 3 1,-5-1 0,3-4 0,-1 0-83,-4 0 1,0 5 0,-4 1-1,0 0-28,2 0 0,-12 4 0,7 0 0,0 5-230,2 3 1,-1 0-1,3-5 1,2 0 62,0 1 1,2-1-1,1 0 1,4-1 80,4-3 1,-4 3-1,1-5 1,0 2 114,-2 0 1,4-2 0,-4 4 0,2-2-160,-1 1 0,1 2 0,4 1 0,0 2-151,0 3 1,0-2-1,0 6 1,1 1-113,4-3 1,2 4 0,7-5 0,-1 2 96,0 3 1,5-4-1,1 1 1,2-2 212,3-2 0,-3 2 0,1-1 0,2-1 57,1 3 1,1-6 0,0 4 0,-1-3-210,1-2 1,-5 5 0,7 1-1,0 1-104,1-1 0,-7 5 0,7-4 0,1 3-28,-2-1 1,2 0-1,0 5 1,2-1-20,2 1 0,-3-2 0,5-1 0,1-2 144,1 2 1,2-1 0,2 1 0,2-2 238,5 2 0,3-5 1,1 0-1,2-1 87,3 0 1,1 1 0,6-2 0,1 0-43,2 0 0,3-1 0,0 0 0,3 3-98,0 2 0,8-5 0,-4 4 1,1-3-11,-1 1 1,7 4 0,-7-2-1,1-1 123,-1 0 0,6-1 0,-6-5 0,-1 1 167,1-1 1,1-1 0,1-2 0,0-2 182,0-2 1,4 2 0,2-3 0,0-2-143,0-2 0,7-1 1,-3 2-1,-1 1-222,-1 1 1,-4 2 0,-2-3-1,-1 2-98,-1-3 0,3 4 1,-6 0-1,4 0-9,4 0 1,4 3 0,-3-5 0,1-1 59,3-1 1,1-2 0,1 0 0,-2 0 135,0 0 0,5-5 0,-6 1 0,3 1-105,1 2 0,4-4 0,-3 1 0,0 1-100,2 1 1,-7 2-1,6 0 1,-2 0-131,-1 0 1,8 0 0,-5 2 0,3 1 133,1 1 1,3 1 0,-4-5 0,0 0 190,1 0 1,-4-5 0,3-1-1,-3 0-93,-2 0 0,0-2 1,1 3-1,-3 1-282,-2-2 0,2 4 0,-5-2 1,-1 2-16,1 2 0,-3 0 1,-6 0-1,-3 0 126,-1 0 1,3 6 0,-4 2 0,1 1 23,-1-1 1,5-3 0,-1 2 0,2 1 142,2-1 1,3-4 0,0 3 0,-3-2-51,-1 1 0,7-1 0,-6-4 0,1 0-62,1 0 1,-4 0 0,1-1 0,-1-2 4,4-2 0,1 1 0,-3 2 0,-2-1 104,-2-1 1,7 0-1,-2 4 1,5-2-98,4-2 0,2 1 0,3-5 0,1 1-6,2 0 1,0-2 0,-6-5 0,-2 1-39,-1 0 1,-2-5-1,2-1 1,-4-1-76,-4 1 0,-1-3 0,-1 3 1,-2-1 19,-2 1 0,-5-5 0,2 4 0,-1-2 59,1-1 1,-1 6-1,-5-4 1,1 2-165,0 2 0,-2-1 1,0 4-1,-1 2-206,-1 0 1,0 0 0,-10 0-1,0 2 68,1 1 1,-1 0 0,-1-6 0,-3-1-70,-5-2 0,-1-1 0,0 1 1,1-4 57,-1-3 0,-3-2 0,-3-1 1,-1-2 218,1-1 1,2 0-1,1 5 1,0-1-115,0 0 1,0 2 0,0 1-1,0 4-121,0 0 0,-5 3 1,-1 5-1,-3 2 42,-5 1 1,-6 6 0,-9-2-1,-5 4 214,-6 1 0,-6 0 0,3 0 0,1-2-1,-1-2 0,5 2 0,4-4 0,1 2 429,4 0 1,-4-7-1,2 2 1,1-3 65,2-1 1,-3-5 0,-2 1 0,1 0-56,-1 2 1,1-2 0,2 0 0,-3 4 142,-1 3 0,-1 2 0,-5-1 0,-2 5-310,-2 3 1,-3 2 0,-5 3-1,1 4-364,2-1 1,1 4 0,-6-5 0,2-1 118,4 1 1,2-1 0,4-5 0,1 0 97,1 0 0,-6-6 0,7-2 0,1 0 75,-1-1 1,-2 0 0,5-4 0,-2-1 139,-2 1 0,0 4 0,0 2 0,-2 1-325,-2 3 0,-4 1 0,-6 4 0,-4 2-308,-4 5 1,-8 10 0,34-6 0,-1 1 0,0 3 0,0 1 310,-1 3 1,-1 1-1,0 4 1,0 2 0,-1 2-1,0 0 1</inkml:trace>
  <inkml:trace contextRef="#ctx0" brushRef="#br0">9998 6850 27661,'-14'-6'-4394,"5"5"3410,1-4 0,3 5 931,-4 5 1,5-4 34,-5 4 1,4-10 0,-2-4 0,1-2-276,3-3 0,-3-4 0,0 1 119,-1 0 277,-2 3 0,-4 2 0,-1 3 0,2 3-145,4 0 1,-9 4 0,4 0 134,-2 4 1,0 1 0,2 6-356,0 2 0,-1-4 0,1 1 224,0-3 1,-1 0-1,1-5 438,0 0 0,-1 0 0,1 0 518,0 0 0,4 0 0,0 0-569,-1 0 0,-1 1 1,1 4-1,1 4-309,-1 3 0,-2 1 0,-2 0 0,1 1-274,0-1 1,-1 5 0,1-1 0,0-2 101,-1-4 1,3 0 0,0-3 0,2 1 421,-1 0 1,-2-6 0,-1 2 32,-1 1 1,6-4-1,-1 4-425,-2 0 1,1-3 0,0 6 0,1 1-400,-2 2 1,-1 6-1,-1 1 1,0 2 82,-1 2 1,1-2 0,0 0-1,-1-1 288,1 1 0,4-5 1,2 2-1,-1-3-18,1-2 1,3 1 0,-4-1 225,2 0 1,-3 1 0,5-1-258,1 0 0,-3 1 0,2-1 0,1 0-86,1 1 1,-2-1 0,-2 2 0,0 1 89,0 2 0,-4 4 1,2-3-1,-1 0 105,0 1 0,1 3 1,-4-2-1,1 0 105,2-3 1,2-4 0,-2 0 0,3-1-23,0 0 0,5 1 8,-4-1 0,4-4-181,1 0 0,0 0 0,0 4-14,0 0 0,0 1 0,0-1 0,0 0 41,0 1 1,0 4 0,0-1 0,0 0-18,0-3 1,0 4 0,0 0 0,0-2-73,0-1 1,1-2-1,2 1 211,2-1 1,1-1 0,-3-2 0,1-1 116,-1 1 1,4 2 0,1 2-31,-1-1 0,4 5 0,-5-1 1,1 0 98,3-2 0,1 2 0,-1 3 0,-1-1-92,1 0 0,2 0 0,1-2 0,1 0 195,-1 0 0,0-2 0,1-4 1,-1 0 197,0-2 1,2-2 0,2 3 0,0-2 50,0-2 1,-1 3-1,0-3 1,2-1-196,-2 1 1,4 5 0,-3-2 0,0 2-190,-3 3 0,4-1 0,0 0 0,0 1-87,1-1 1,-4 0-1,4 1 1,0-1 103,4 0 1,0 1 0,1-2 0,-2-2 181,2-1 1,1-5 0,2 4 0,-1-2-101,1-3 0,3 2 0,-2 0 0,-3-1-187,0 2 1,0-3 0,0 5 0,-2-1-160,-6 0 1,3 1 0,-1 2 0,0-1 73,0 1 1,4 1-1,-3-1 1,3-2 236,0-2 0,6 2 0,-6-2 1,5 0 0,3 0 1,1-1 0,-4-5 0,1 0 108,2 0 0,5 0 0,-3 0 0,-1 0-307,1 0 0,4 0 0,-2 0 0,2 0-176,-1 0 1,1 0-1,-5 0 1,1 0 57,0 0 1,2 4 0,-4 1 0,-1-3 207,-2 0 0,-1-2 1,-1 0-1,0 0 112,-4 0 1,6 0-1,-3 0 1,2-2 216,2-2 1,1 1-1,-3-6 1,-1-1-421,1-2 0,0-3 1,-2-1-1,-1-2-219,-2 2 0,-6 1 0,2 0 0,-3-1-175,-2-2 0,-1 0 0,-3 4 1,-3-3-59,0 0 1,-5-3-1,3 2 1,-1-2-4,2-1 1,-2-3 0,4 5 0,1-2 20,-1-2 0,0-1 0,4-1 1,-4 0 2,-1-4 0,3 0 0,-5 2 1,1 1 8,1-1 0,-5-3 1,4 2-1,-4 3 60,-1 0 0,0 1 1,0 0-1,0 4 88,0 0 0,0-3 1,0 2-1,0-1 76,0 0 1,0 1 0,0-3 0,0 2 117,0-2 1,0 4-1,0-1 1,0 0-245,0 0 0,0 5 1,-1-3-1,-4 1 226,-4 0 0,-2-4 1,-4 3-1,-2 0-16,0-1 0,-3-2 0,4 3 0,-3-2 378,-2-3 1,5 4-1,-2-3 1,3 1 129,2 2 1,0-4 0,-1 5 0,1-2-194,0-3 0,1 0 0,0 1 0,2 2-128,-1 2 0,-8-3 0,4 4 0,-4 2-1,-5 1 1,-1 1 0,-3 1 0,-3 0 40,-5-1 0,4 3 0,-1 0 1,3 2 158,4-1 0,-4 3 0,8-1 0,-3 1-50,-2-1 1,6 1-1,2-3 1,1 1-101,1-2 0,-7-1 0,2 1 0,-2 0-166,2 2 1,-5 5-1,2-3 1,-6 1-351,-3 3 0,-8 3 0,-8 4 0,-6 6 528,-7 7 0,28-5 0,-1 2 0,-1 3 1,0 0-1</inkml:trace>
  <inkml:trace contextRef="#ctx0" brushRef="#br0">10304 5797 8231,'-13'0'-40,"1"-1"0,3-4 279,5-3 1,2-4 0,2-3 0,0-1-88,0-2 1,6 0 0,3 5 0,3-1-50,1 1 1,5 4 0,0 2 0,0 1-50,1 3 0,-4 1 0,2 2 0,-2 0-108,-1 0 0,3 0 0,3 0 0,-1 0 241,0 0 1,5-4 0,-1-3 0,6-5 59,2-8 1,12-3-1,3-5 1,8-3-201,9-5 1,-3 2 0,2-2 0,1 1-39,-3 1 0,3-3 0,-10 6 0,-7 3-30,-8 4 0,-5 2 0,-8 7 0,-3 4-875,-4 4 1,-9 4 412,-5 8 0,-2 3 0,-2 9 0,0 2-955,0 2 1438,6 1 0,1 5 0,7-1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11984 12528 11933,'7'-6'804,"5"4"0,-10-5 86,2 2 1,-3 2-223,-1-6 1,2 6 616,2-1 1,-4 3-698,0 1 0,-6 1 0,-8 5 0,-3 6-186,0 4 1,-7 8 0,2-2 0,-2 3-90,2 2 0,-2 2 0,5 1 0,0-3-228,-1-2 0,4 2 0,6-8 0,2 0 226,2 0 0,2-1 1,4-5-1,0 1 174,0-1 1,6 0-582,3 1 0,3-1 0,1-1-578,0-3 1,1 3 0,0-5-1785,4 0 0,-3-1 1,4-6-1,0 0-2808,4 0 5252,2-6 0,1-1 0,1-6 0</inkml:trace>
  <inkml:trace contextRef="#ctx0" brushRef="#br0">12264 12714 9055,'0'-18'0,"1"1"3689,4 0 1,-4 2-1691,4 2 1,-4 7-1623,-1 6 0,0 6 0,0 7 0,0 2-268,0 3 0,0-2 1,0 7-1,0-1-55,0-2 0,6 0 0,3-7 0,3 0-292,1 1 0,0-7 0,1-2 245,-1-4 0,0-2 0,1-5 0,-1-6 34,0-4 1,-4-8 0,0 0 0,0-3-135,-2 1 1,-1-7 0,-6 10-1,0-1 397,0-1 0,-1 1 0,-2 2 0,-3 5 436,-1 7 1,-2 0 0,-5 4-748,1-2 0,0 5 1,1 1-239,3 4 1,-1 6 0,5 5-1,2 1-1380,2-1 1,7 5 0,3 1 0,4 0-2003,5 0 0,1 4 3627,3-6 0,9 7 0,-3-3 0</inkml:trace>
  <inkml:trace contextRef="#ctx0" brushRef="#br0">12730 12661 11587,'-6'-27'3535,"3"8"-3316,-5 6 0,-1 7 441,-5 10 0,7 3 0,2 7 0,4-1 1,1 0-145,0 1 1,4-1 0,2 0-732,2 1 0,5-5 0,5-2 0,-2-1 101,-1-3 1,3-2 0,0-1 0,-2 0 47,-1 0 0,-2-7 0,0-5 1,1-4-211,-1 0 0,-4-4 0,-2 1 0,-1 0-1256,-3 0 0,3 1-2753,-2 5 3280,1-1 0,-5 8 1,0 6 142,0 8 862,0-2 0,0 5 0,0-3 0</inkml:trace>
  <inkml:trace contextRef="#ctx0" brushRef="#br0">13104 12554 8448,'20'-4'599,"-2"-1"1,-3-5 0,0 3 25,2-1 0,-2-2 1,3 5 1798,-3 2 0,-8 3-1344,-2 5 0,-4-2 0,-1 6-448,0 1 0,-1 2 21,-4 1-1450,4 1-495,-5-7 1,12-3-1,3-7 747,3-1 1,-4-6 0,1 2-1,0-1 976,-1 0 0,2 5 0,-4-3 1129,1 1 1,-2-3-780,4 4 1,-6 2-1,1 8-537,-3 4 1,4 3 0,-1 1-950,-1 0 1,5 1 0,-1-1-774,1 0 1,2-4 0,-4-2-1,1-1-665,4-3 0,0-1 2143,3-2 0,5 0 0,2 0 0</inkml:trace>
  <inkml:trace contextRef="#ctx0" brushRef="#br0">13823 12128 10382,'0'-61'475,"2"6"1,1 15-1,3 15 48,1 12 0,-2 7 1,2 4 336,-1-2 0,0 2 0,-3-1-230,1 6 1,1 6 0,-5 9 0,0 6-298,0 5 1,0 5 0,0 8 0,0 2-738,0 5 0,-5 2 0,1-1 0,1-3-194,1-1 1,2-1 0,2-7 0,1-2 597,1-5 0,13-3 0,-3-1 0</inkml:trace>
  <inkml:trace contextRef="#ctx0" brushRef="#br0">13690 12301 8297,'-19'-25'1985,"10"17"0,2 2-2269,8 15 1,2 6 0,6-4 0,1-3-273,2 3 0,6-4 1,1 2-1,2 0 556,3-2 0,7-1 0,3-6 0</inkml:trace>
  <inkml:trace contextRef="#ctx0" brushRef="#br0">14103 12341 8340,'8'-6'2072,"-2"-6"0,-5-4-1465,4 4 1,-2 3 0,5 5 0,3-4-188,1 1 1,1-5 0,0 3 0,2-3-616,3-1 0,-3 1 0,2 2 0,-2 1-172,-1-1 0,-1 4 0,-1 0-426,-3 0 1123,-3 4 1,-8-2 0,-2 7 343,-5 1 0,-3 5 0,-1-3 0,1 1 73,3 4 0,-3 1 1,5 1-742,-1 0 1,2 1-1,6-1-1276,0 0 1,2-1-1,2-1-4172,5-3 5442,9-5 0,3 3 0,5-6 0</inkml:trace>
  <inkml:trace contextRef="#ctx0" brushRef="#br0">14597 12061 8164,'0'-38'1774,"0"2"1,0 9 2302,0 10-3729,0 8 1,1 3 0,2 7-1,1 4-18,-1 4 1,3 2 0,-1 4 0,-2 3-489,-2 4 1,-1-1 0,0 0 0,0-1-200,0 1 1,-6-5-1,-1 4 1,-2-4 264,0-3 1,0 4 0,-6-8 0,-1 1 584,-2-1 0,1 1 0,3-4-61,1 1 0,4-4 1,2 3-781,1 0 0,1 2 1,5 5-1,0 2 348,0 3 0,6 2 0,2 7 0</inkml:trace>
  <inkml:trace contextRef="#ctx0" brushRef="#br0">12904 13394 8211,'0'-27'439,"0"2"1,1 3-1,2 4 1445,1 3 1,1 6-1079,-5 0 0,0 8 0,0 1-168,0 7 0,0 10 1,0 2-1,0 2-6,0 2 0,6 7 0,1 1 0,2-1-352,0-2 1,0-3 0,4-3 0,1-4-218,-1-3 1,0-3-1,1-4 1,-1-3-20,0-4 1,-1-8 0,-2-6 0,-1-8-651,2-4 1,-1-11 0,0-1 0,-2 0 270,-2-1 1,0 1 0,-3 1-1,1 6 42,-1 7 1,3-1 0,0 6 0,1 4-3,4 3 1,1 5-1,1 6 1,0 0-942,1 0 1,3 6 0,3 5 1235,0 5 0,8 5 0,6 5 0</inkml:trace>
  <inkml:trace contextRef="#ctx0" brushRef="#br0">13850 13247 9820,'0'-18'0,"0"1"1006,0 0 1,-6 4 0,-3 3 0,-3 1-511,-1-2 1,-2 6 0,-3 0-1,-2 4-130,-1 1 0,-7 0 0,4 0 0,0 1-126,-1 4 0,2 0 0,0 7 0,6-1-40,2-1 0,3 9 1,3-5-1,5 0-59,2 1 0,8-1 0,4-1 1,5 0-212,3 1 0,10-1 0,-1-1 1,-1-2-21,-2-1 0,0 0 0,-8 4 0,-4 0-976,-6 1 1,-6 4 0,-6 1 0,-9 2-985,-10 2 1,-9 7 2049,-11 1 0,-2 6 0,-6-3 0</inkml:trace>
  <inkml:trace contextRef="#ctx0" brushRef="#br0">11691 14673 8606,'0'-19'3285,"0"4"1,1 2-2645,3 8 0,2 10 0,5 4 0,-2 3-253,1 1 1,2 5 0,1 1-1,1 2-43,-1 2 1,5 1-1,1-2 1,2-4-231,2-3 0,7-2 0,1-1 1,-1-3-299,-2-5 1,-3-2-1,-3-5 1,-4-5 21,-3-5 0,-3-9 0,-2 0 0,-3-4 64,-1 0 1,-1-1-1,-5-1 1,-2-2 22,-2-1 1,2 2 0,-4 5 0,2 3 164,0 2 1,-5 1-2441,4 5 1456,1 6 0,5 2 1,5 10-1,6 5 893,4 6 0,14-1 0,-2 4 0</inkml:trace>
  <inkml:trace contextRef="#ctx0" brushRef="#br0">12544 14567 8255,'0'-20'1773,"0"-6"0,6 9 0,2 4-32,4 9 0,-3 5-1061,0 4 1,-1 2-1,0 6 1,-2-1-549,0-3 0,-4 3 0,2-3 0,-1 3 78,2 1 0,-4 0 0,5-1-3702,0-3 2723,-5 3 1,10-18 0,-5-3 0,0-10 480,0-6 0,4-2 0,-1-1 0,3-2 1174,1-1 1,0-3 0,1 6 0,-3 3 462,-2 0 0,3 7 0,-4 3 1066,-1 5-2164,5 7 1,-6 7 0,3 12 0,-5 7-676,-2 5 1,2 7 0,0 2 0,1 5-1451,1 2 1,-3-4-1,7-4 1,4-1-3269,2-1 5142,8-1 0,-4-12 0,7-2 0</inkml:trace>
  <inkml:trace contextRef="#ctx0" brushRef="#br0">13264 14367 8425,'0'-18'74,"0"0"1,0 5 0,1 5 891,3 2 1,-4-2 0,0 3-126,-7 2 0,-11 3 0,-2 5 1,-3 4-297,1 2 0,6 3 0,-2-1 0,3 2-271,2 3 0,1 2 0,3 8 0,5 2-1032,2 1 0,2-1 1,2-7-1,4-2-799,7-2 0,6-2 0,11-8 1557,5-5 0,1-8 0,10-4 0</inkml:trace>
  <inkml:trace contextRef="#ctx0" brushRef="#br0">13530 14340 8500,'-13'-1'2578,"-1"-4"11,1 4-1428,6-5 1,1 7-811,6 4 0,0 2 0,0 6 0,0 1-565,0-1 0,0 5 0,0 0 0,1-2-251,4-1 0,-2 2 1,6 1-1,1-3 23,2-5 0,1-4 1,0-6-1,1 0-73,-1 0 1,-4-1 0,-2-5 0,-1-6 609,-3-4 0,-1-8 0,-2 2 0,-2-2 538,-2 2 1,1-2 0,-6 6 0,0 2 146,2 1 0,-4 2-886,7 0 1,1 7-309,7 6 1,4 6 0,7 7 0,1 0 413,2 1 0,11-1 0,-1 0 0</inkml:trace>
  <inkml:trace contextRef="#ctx0" brushRef="#br0">13930 14260 7577,'-13'0'0,"1"2"-673,3 2 1,3-1 643,6 6 92,0-6 1,6-2 0,1-7 119,1-1 1,2 3 563,-5-5 0,-1 4 962,-4-4 169,0 6-1425,0-3 1,0 8-1,0 2 162,0 5 1,1-3 0,4 0 0,4-1-334,3-1 1,1 5 0,0-5-1,1-1-370,-1-1 0,5-2 0,0 0-358,-2 0 0,-3-2 0,-4-2 84,-5-5 1,-2 2 0,-2-2 29,0-2 0,0-1 0,0-1-285,0 0 1,-4 4-1980,-1 0 2596,1 6 0,4 3 0,0 7 0</inkml:trace>
  <inkml:trace contextRef="#ctx0" brushRef="#br0">14183 14193 8091,'5'-8'297,"1"0"631,1 2 0,-2 2 694,3 4 1,0-2 53,1-2 0,-2 2-477,-2-2-1145,-4 2 1,6 2 0,-2 0-776,4 0 0,3 0 0,1-1 280,0-3 1,1 1 0,-1-6 0,0 0 595,1 1 0,-3-3 1,0 3-1,-4-1-210,-1 0 0,0 2 1452,-2-2 1,-2 2-647,2 2 0,-2 5-1202,-2 0 0,0 2 1,0 7-1,1 1-683,4 2 0,1 1 0,4 0 1,-1 2-200,1 3 0,1-3 1,-1 3 1332,-1-4 0,0 0 0,4-1 0</inkml:trace>
  <inkml:trace contextRef="#ctx0" brushRef="#br0">14597 13567 8140,'0'-21'0,"1"5"507,3 6 1,4 4-1,5 6 44,1 0 0,-1 0 1,0 1-1,0 4 87,1 4 0,-1 2 0,0 3 0,-1 1-286,-3 2 1,2 4 0,-7 7 0,-1 2 2,-2 1 0,-2 4 0,-3-1 1,-4 2-693,1 1 1,-5 4-1,3-6 1,-3 0-1101,-1 1 0,5-7 0,3 2 1437,-1-3 0,4-1 0,-4 0 0</inkml:trace>
  <inkml:trace contextRef="#ctx0" brushRef="#br0">14756 13887 8211,'-13'-27'683,"6"7"1,2 11-1,8 10 1,3 4-246,2 0 0,-4 0 0,5-5 0,1 0-1042,2 0 0,3 4 0,3 1 604,4-2 0,3-2 0,2-1 0</inkml:trace>
  <inkml:trace contextRef="#ctx0" brushRef="#br0">15183 13847 8175,'-19'-12'731,"4"0"1,-1-4 696,5 11 1,5 10-1274,6 8 188,0-5 0,6-2-1105,3-6 0,2-2 1,-1-1-279,-1-1 1,-8-5 1505,-1 4 0,-6-4 1,-7 5 276,0 1 0,-1 6 1,1 3-1,0 0 67,-1 0 1,3 4-1,0-1 1,4 3 36,1 1 0,1 5 1,5 0-1,0-2-766,0-1 1,6-6 0,3 0 0,3 0-1029,1-2 1,2 0 0,3-4-1,4 2-1763,3-2 1,4-3 2709,2-5 0,3-8 0,6-8 0</inkml:trace>
  <inkml:trace contextRef="#ctx0" brushRef="#br0">15663 13314 8120,'7'-37'868,"-2"-3"1,-4 9 0,1 10 619,2 9 1,-1 8-834,6 8 1,-6-1-1,1 7 1,-2 5-11,-2 6 1,0 6-1,0 4 1,0 4-394,0 4 0,-5-1 1,0 1-1,-1-2-78,0 0 0,-3 3 0,4-9 0,2-3-649,2-4 0,1-1 1,0-5-20,0-1 0,-5-7 1,0-3 230,-3-1 0,-1-1 0,-6-4 0,-1 2 241,-2 2 1,-4 3-1,4-2 1,2 2 442,1 2 1,2 0 0,1 1 0,3-2-127,5 1 0,2 2 0,4 1 0,2-1-1529,5-3 0,13 1 0,8-5 1234,7-2 0,6-2 0,10-1 0</inkml:trace>
  <inkml:trace contextRef="#ctx0" brushRef="#br0">12277 12101 8292,'0'-13'454,"0"-1"1,0 1-1,0 0-255,0-1 0,0 1 0,0 0 92,0-1 1,0 6-43,0-1 0,-1 4 1,-4-2-153,-4 1 0,-3 6 1,-1 6-1,0 1 59,-1 4 0,1-4 0,0 2 0,-1 0 161,1-2 1,4 5-1,0-5 1,-1 1 147,-2-4 0,-3 2 0,-1-1-129,-2-2 1,0-2-1,4 1 1,-3 1-247,0 1 1,-7 5 0,3-3 0,-1 1-44,0 4 0,-1 2 1,-2 3-1,2 3-113,0 2 1,1 0 0,-3 3 0,1-2 166,2 1 1,4 1 0,-4 0 0,0-2 126,1 2 0,-3-1 0,7 1 0,-1-3 37,-1-2 0,4 3 0,-4-2 0,1-1-77,0 0 1,-6 5 0,2-2 0,-2 3-157,2 2 0,-3-1 0,3 1 0,-2-2-226,2-2 0,-2 2 0,6-3 0,2 2 174,1-2 0,3 1 0,2-5 1,3-1 141,1-3 0,1 4 0,5 0 1,0-2-61,0-1 0,6-2 1,3 1-1,3-1 131,1 0 1,1 1 0,-1-1-1,2 0-187,3 1 0,-4-1 1,6 2-1,-1 1-126,3 2 1,-1 0 0,1-4 0,0 1 102,-1-1 1,7 2 0,-3-7 0,2 1 2,3-1 0,1 1 0,-2-4 0,4 0 300,1 0 0,6-1 0,4-5 0,-1 0 33,-1 0 1,2 0-1,2 0 1,2 0-323,2 0 0,0 0 0,1 0 0,-2 0-84,1 0 1,2 0 0,1 0 0,-1 0 70,-3 0 1,1-5-1,-4 1 1,0-1 48,0-1 1,4 3 0,-1-6 0,1 1 178,-1 0 0,8-5 0,-4 1 1,2-4-39,0-1 1,2-2 0,4 0 0,1 0-215,2-1 1,4 1 0,-6 3 0,2-2 9,-2 2 1,2-3-1,-5 1 1,0 1-146,1 3 0,-4 0 0,-6 1 0,-1 0 153,1-1 0,-2 5 1,1 1-1,-2-3 245,-4-1 1,6-5-1,-9-1 1,1 0 13,1-1 0,1 3 1,0-7-1,-2 1-55,2 1 0,0-4 1,-1 2-1,-1-6-100,-1-2 0,3-1 0,-7 2 0,1-1-280,-2 1 0,-2-2 1,-7-1-1,0-1-54,-4-3 1,-3 3-1,-6-1 1,1-1 48,-1 2 1,-6-5-1,-1 4 1,-1-4 207,-1-1 0,1 5 0,-5-1 0,0 1 23,0 1 1,0-3-1,0 4 1,0 1 72,0-1 1,-5-3-1,-1 5 1,-1 2-286,-3 1 0,-7 5 0,-2 1 0,-2 0-128,-2 1 1,-4 2 0,-4 6-1,-5-1-12,-2 1 0,-13 4 0,-3 2 0,-4 1 62,-1 3 0,-9 1 0,-1 2 1,-2 0 179,-1 0 1,33 3-1,1 0 1,0 1-1,0 0 1,0 0-1,-1 1 70,1-1 0,1 0 0,-3 2 0,0 2 0,0 1 0,0 1 0,-3 0 0,0-1-116,-1 0 1,0 2 0,-1 2 0,0 2 0,1-2 0,1 0 0,-2 2 0,1 0 72,-1 1 1,-1 1 0,-1-3-1,0 1 1,2 2 0,1 2 0,-2-1-1,0 1-197,-1 0 0,1 0 1,-3 1-1,1 0 0,1 0 1,0 0-1,2 0 1,1 0-402,2 0 0,1 0 0,0 0 0,2 0 0,4 1 0,2 0 0,-30 20-1859,7-1 2512,6 3 0,11-10 0,4 2 0,4-4 0,2-3 0</inkml:trace>
  <inkml:trace contextRef="#ctx0" brushRef="#br0">11411 12647 11942,'0'-8'848,"0"-1"-1123,0 6 0,-2-3 422,-2 6 0,1 0 1,-6 0-1,-2 0 298,0 0 0,-7-5 1,-1-1-1,-1-1 107,1-3 0,-5-2 0,2-1 1,-2 1-99,2 3 1,-3-8 0,1 4 0,-4-2-168,-3 1 0,-4 0 0,1 1 0,-4 0-251,-3-1 1,-3 1-1,-1 0 1,-2-1 131,-1 1 0,-3 4 0,2 0 0,-3 0-81,-2 2 0,-3-1 0,-4 6 0,-1-3-87,-2 2 1,-7-3-1,6 2 1,0 1 39,-1 1 0,-6 2 0,5-1 1,-2-2 46,-4-2 0,5 1 0,-5 4 1,2 0 43,0 0 0,0 0 0,3 0 1,-2 0-41,-1 0 0,-1 0 1,2 0-1,-3 0-135,-1 0 1,5 0 0,-4 0 0,2 0 47,0 0 1,-3 0 0,4 0-1,2-2-100,-1-2 1,-1 3-1,3-4 1,1 4 54,-1 1 0,0 0 1,1 0-1,-2 0 26,-3 0 0,1 0 0,-6 0 1,1 0 21,1 0 1,32 0 0,-1 0 0,2 0 0,-1 0 0,0 0 0,-1 0-22,0 0 0,1 0 1,-2 0-1,-1 0 0,1 0 1,-1 1-1,2 0 0,-1 1 24,0 0 0,-1 1 1,-3 1-1,0 0 0,2 0 1,1-2-1,1 1 0,0 0 0,0 0 0,0 0 0,-2 2 0,-1 1 0,2-3 0,0 1 0,0 0 0,1 1-15,0-1 0,0 1 1,0-2-1,-1 1 0,2 1 1,-1 0-1,0 0 0,-1-1-5,0 2 1,0-1-1,-3-1 1,1-1 0,3 1-1,-1 0 1,-1-1-1,0 1 4,0 0 1,-1-1 0,-2 1-1,-1 0 1,0 1 0,-1 0-1,1-1 1,-1 0 0,2-2 0,1 1 1,-1 3-1,1-1 1,1-1-1,0-1 0,1 1 1,0 0 80,-1-2 0,0 0 1,-2 0-1,1-1 1,4 0-1,0 1 0,0 0 1,1 0 22,1 0 0,-1-1 0,-1 0 0,0 0 0,0-1 0,0 0 0,2 0 0,0 0-92,0 0 1,-1 0 0,2 0 0,-1 0 0,2 0-1,-1 0 1,0 0 0,1 1-23,0 1 1,0 1 0,-5-2 0,1 1 0,3 2-1,0 1-21,1 0 1,-1 0 31,-2-2 1,1 0-1,-30 9 1,34-8 0,0 1-1,-31 5-94,5-1 0,6 1 1,9-5-1,6-1-257,6 2 1,0-3-1,8 4 1,2 1-753,3-1 0,9-2 0,1 5 1,5 5-3311,3 6 4417,1 10 0,-1-3 0,-1 4 0</inkml:trace>
  <inkml:trace contextRef="#ctx0" brushRef="#br0">1373 13740 20901,'7'-7'-123,"-2"-6"1,-4-5 0,1-6 0,1 2 711,1-2 1,2 5-1,-3 0 1,2 1 213,-2 0 0,-2 5 0,-1 4-821,0-1 1,-1 4 0,-4 1 199,-4 4 1,2 1 0,-2 1 0,-1 4 134,-2 4 1,-2 2 0,0 3-1,-3-1-14,-1 0 1,1 5 0,3 0-1,1-2-170,0-1 0,4-2 0,1 1 0,2-1-190,4 0 0,0 1 1,2-1-428,0 0 0,2-4 1,2-1-1,5-1 449,3 0 1,5-2 0,1 2 0,0-1 370,1-3 1,-4 3 0,3-2-1,-3 1-394,-2 1 1,-4 0 0,-2 4 0,-1-1 165,-3 1 0,-1 8 0,-4 4 1,-2 2 54,-5-2 1,-3 8 0,-3-3 0,-1 1-89,-2 0 1,-1-3-1,3-1 1,-2-4-81,2 0 1,1-3 0,1-3 0,1-1-322,0 0 1,4-4 0,1 0-3153,2 2 1146,2-6 1,16 1 2551,6-6 1,11-11-1,5-4 1</inkml:trace>
  <inkml:trace contextRef="#ctx0" brushRef="#br0">1720 13380 12258,'-15'-40'0,"-2"5"506,0 8 1,3 10-959,5 17 0,5 11 0,-3 6 288,1 2 1,1 2 0,5-4-1,2 7 891,2 6 0,2 4 1,6 7-1,-2 2 127,1 2 0,4 9 0,-5 0 0,5 0-1559,2 1 0,1-3 1,-4-2-1,0-4-1164,4-4 0,-3-1 1872,3-10 1,2 6-1,1-3 1</inkml:trace>
  <inkml:trace contextRef="#ctx0" brushRef="#br0">1773 13954 14413,'-21'-35'-303,"8"3"0,8 17 0,10 6 50,4 6 1,7 5 0,5 1 258,4 1 1,-1 1-1,8-5 1</inkml:trace>
  <inkml:trace contextRef="#ctx0" brushRef="#br0">2226 13754 10812,'-18'-24'0,"2"-3"0,4 1 2398,6 2 1,0 9-640,2 6 0,-5 5 353,5-5-2311,-1 6 1,5-1 0,2 8 86,2 5 1,2 3 0,4 1 0,-1 0-415,2 1 1,-4-1-1,2-1 1,0-2-186,-2-1 0,5-6 2483,-3 1-158,-3-2 0,0-8 1192,-6-3-3123,-6 3-261,4 0 1,-2 11 0,8 1 0,4 1-1065,-1 3 0,5-2 0,-3-1 149,3-1 0,6-1 1,1-5-1,0-2-1386,0-2 2879,5-10 0,-3-6 0,5-7 0</inkml:trace>
  <inkml:trace contextRef="#ctx0" brushRef="#br0">2399 13261 11621,'-5'-18'0,"-3"-1"0,1-1 2410,2 1 1,-1 6-1831,2 4 0,1 7 0,7 4-356,5 10 0,3 7 0,3 9 1,1 3-496,2 5 1,1 8 0,-2 6 0,0 5-1011,0 3 0,-1 9 0,0-5 0,2-3-1048,-2-3 1,-1-8 2328,-2-4 0,1-8 0,-1-4 0</inkml:trace>
  <inkml:trace contextRef="#ctx0" brushRef="#br0">2533 13714 8525,'-20'-39'0,"3"4"0,-3-10 0,7 5 1758,1 5 1,6 8 0,2 9-131,2 3 1,4 4 0,2 3-1937,5 8 1,5 5 0,3 6 0,6 1-3041,2 3 0,7 7 3348,4 1 0,2 2 0,2 1 0</inkml:trace>
  <inkml:trace contextRef="#ctx0" brushRef="#br0">2959 13594 13071,'-17'-34'0,"0"-5"1916,5 1 0,5 15 0,7 19-2820,0 10 1,1 7 0,2 5-1,3 4 194,2 3 0,1 2 0,4 0 0,0-2-1100,1-3 0,-1 2 1810,0-6 0,1-1 0,-1-3 0</inkml:trace>
  <inkml:trace contextRef="#ctx0" brushRef="#br0">2906 13487 8278,'-16'-35'0,"2"-1"0,8 6 340,8 10 1,5 8 0,7 12 0,0 0-820,4 0 0,-1-2 0,6-1 0,4-1-586,3 1 1065,7-4 0,-3-1 0,6-5 0</inkml:trace>
  <inkml:trace contextRef="#ctx0" brushRef="#br0">3279 13301 8278,'-19'5'0,"-3"-5"0,-3-4 0,-2-5 0,0 3 1499,1 0 1,-1 5-1,0-2 1,1 4-148,-1 4 0,6 5 0,5 0 0,6 5-1479,5 3 0,5 6 0,8-2 0,8 3-632,9 2 0,12-1 0,3 1 1,6-2-360,1-3 1118,-1 4 0,0-6 0,2 7 0</inkml:trace>
  <inkml:trace contextRef="#ctx0" brushRef="#br0">1626 14313 8440,'-13'2'231,"0"2"1,4-1 193,0 6 0,6-4 0,0 3 299,6 3 0,0-4 0,6 2 0,1 1 335,2 2 0,1 8 0,2 3 0,0 7-909,-2 5 0,8 5 0,-9 5 1,0 2-915,-2 1 1,2 6 0,4-3 0,-1-2-1428,1-2 1,2-4 2190,0-8 0,3 4 0,5-5 0</inkml:trace>
  <inkml:trace contextRef="#ctx0" brushRef="#br0">2133 14447 8510,'-27'-33'0,"2"-1"1484,3 0 0,7 9 0,6 11-1028,-1 9 0,-2 5 0,-3 4 1,-1 5-152,-2 3 1,0 3 0,3 2-1,-1 5-209,-2 4 0,1 2 0,3 3 0,1 3-188,0 0 0,5 3 0,4-4 0,2-1-104,2 1 1,6-7-1,5-5 1,5-2-141,6-2 0,5-8 1,4-5-1,3-3-609,0-1 0,4-5 0,-3-4 1,0-3 944,1-1 0,-1-13 0,5-2 0</inkml:trace>
  <inkml:trace contextRef="#ctx0" brushRef="#br0">2386 14433 8305,'-13'-17'2206,"-5"2"2953,0-12-4598,6 12 1,6 15-1,6 9-378,0 3 0,0 6 1,0 0-1,0-2-415,0-1 1,0 2 0,2 3 0,1-1-554,1 0 0,5-1 1,-3-6-8,2-3 0,0-3 1,4-8 474,-3-2 1,-3-5 0,-6-9-1,2-4 1007,2-3 0,-2-2 0,2-1 0,-3 0 493,-1 1 0,0-1 0,0 10 0,0 2-106,0 1 0,0 6 1,2 2-1379,2 1 1,4 1 0,5 7 148,0 2 1,5 4 0,1 7 0,1 2-1504,-1 6 1,3 2-1,-3 3 1,2 0 1654,3-1 0,1 2 0,2-8 0</inkml:trace>
  <inkml:trace contextRef="#ctx0" brushRef="#br0">2746 14447 8336,'-30'-49'1652,"4"0"1,8 3 5424,14 15-7151,-4 12 1,8 13 0,0 6-467,8 0 1,8 0 0,2 0 0,-2 0 165,-1 0 0,-2 0 0,0 0-1066,1 0 1,-4 0 1406,-6 0 1,-5-5 0,-12 1 0,-1-1 845,1-1 0,-5 4 0,0-7 308,2-2 0,1 4-1141,2-2 0,7 8 0,6-1-739,8 5 1,8 7 0,3-1 0,2 3-361,2 1 0,3-4 0,0-1 0,0-1 393,-4 1 0,3-6 1,-4 3-1,-1-4 726,-2-1 0,1-6 0,-2-2 0,-5-4 0,-5 3 0,-7 0 0,0-1 576,0-2 1,-2 3-1,0 0 1,-4 0 1449,-2 2 1,4-4 0,-5 5 957,-2-1-2667,6 4 1,0-3 0,10 6-119,3 0 0,6 5 1,2-1-1,2-1-279,-2-2 0,3-1 1,1 0-1,-1 0-669,0 0 1,-1 0-1,-5 0 1,1 0-1578,-1 0 2370,0-5 1,-5 2-90,-4-6 0,-4 4 4372,-4-4-3110,2 6 0,-2-3-1309,8 6 0,4 0 0,5 0 1,2 2-571,2 2 1,-2-1 0,5 5-1,-3-2-21,1-3 1,-5 3-1,-4-1-2281,2 3 1174,-5-5-461,0 3 2251,-6-6 0,0-6 0,0-2 0</inkml:trace>
  <inkml:trace contextRef="#ctx0" brushRef="#br0">3639 14060 9712,'-16'-25'0,"1"3"0,5 4 625,2 3 1,4 6 0,2 2 0,-1 0 99,-1-1 1,-1 4 289,5-5 1,0 7-765,0 2 1,6 8-1,2 9 1,1 4-118,0 0 0,-2 9 0,3-4 0,-2 2-495,-2 0 1,4-7 0,-3-3-72,1-3 1,4-3-1,-5-5 96,1-7 1,2-6 0,-6-7-1,1-2 175,1-3 0,-5-3 1,4-5-1,-4-1 676,-1 1 0,5-1 0,-1 2 0,-1 1 713,-2 2 1,-1 10 0,2 0-867,2 5 0,4 2 0,5 5 0,0 2-1418,1 2 0,1 5 1,1 9-1,3 4 1056,2 3 0,7 8 0,6 1 0</inkml:trace>
  <inkml:trace contextRef="#ctx0" brushRef="#br0">4679 13487 8243,'-6'-21'0,"-1"4"797,-1 2 1180,2 1 0,6 9 0,2 5-1264,2 7 1,-1 9 0,6 3-1,1 4-726,2 5 0,0 3 0,-2 7 1,-2-1-284,-2 0 1,3 5-1,-3-8 1,-1 0-3239,1-3 3534,5-3 0,-4-1 0,7 0 0</inkml:trace>
  <inkml:trace contextRef="#ctx0" brushRef="#br0">4652 13647 8873,'-18'-25'0,"1"-6"0,0-3 1313,3 3 1,6 5-1,4 13 1,1 1-968,-2 3 0,5 3 0,0 6-465,8 0 0,5 0 1,3 0-1,4 0-90,0 0 1,3 2 0,5 2 0,3 4 208,4-1 0,4 5 0,1-5 0</inkml:trace>
  <inkml:trace contextRef="#ctx0" brushRef="#br0">5279 13420 8214,'-6'-40'1105,"-6"3"1,-4 6 37,4 9 1,3 12 0,4 7 0,-3 6-1036,-4 6 0,-7 7 0,-5 5 0,-4 2 129,-3 6 0,-5 0 0,3-2 0,2-1 105,3 1 0,4-5 1,11-1-1,1-2-397,3-2 1,6-4 0,12-3 0,9-2-735,6-2 1,13 2 0,4-3 0,5-1 788,5 2 0,0 2 0,3 5 0</inkml:trace>
  <inkml:trace contextRef="#ctx0" brushRef="#br0">4772 4385 31160,'-6'-14'-4916,"5"1"1,-4 0 1155,4-1 1,1 5 1214,0 1 1057,0 5 883,0-3 0,-2 6 1711,-2 0 1,-3 0 0,-7 0 16,1 0 1,0 0-1060,-1 0 1,2 1 0,2 2 0,1 2 576,-1-2 1,2-2 0,-1-1 0,-1 0 92,-2 0 0,-6 0 0,1 0 0,-1 0 147,-1 0 0,2 0 1,-3 0-1,-1 0-84,0 0 1,0-1-1,-4-2 1,2-2-90,-1 2 1,-9 3-1,7 3 1,-3 2-787,1-2 1,-1 2-1,-1 1 1,3 0 23,2 0 0,-3 0 0,6-3 0,-3 2 187,-2-2 0,5-2 0,0-1 0,-1 1 24,3 4 1,-4-4 0,5 5 0,-1-1-342,1-1 1,-3 7-1,3-3 1,-2 6-159,-3 4 0,1-4 0,-1 6 0,2-3 86,-2 1 0,-1 0 0,-2-3 0,0 1 84,1 2 0,4-2 1,1-6-1,0-1 255,0 2 0,5-5 0,-2 0 1,4-2 73,0 0 0,5 2 0,0-1-772,-1 4 1,4 3 0,0 1 0,2 2-20,-1 2 0,1 0 0,4 3 1,0 1-155,0 0 0,0 0 0,0 2 0,1 0 482,4 0 0,1-4 1,4 1-1,-3-3 234,-1 1 0,5-1 0,-2-7 1,1-1 244,-1 1 1,3-2-1,-3-1 1,3-1 91,1-3 0,5-2 0,1 1 0,0 1-153,0 1 0,4 1 0,-4-4 0,0 2-42,0 2 1,8 3 0,-3-2 0,-1 2 231,3 2 1,-1 0 0,3 1 0,2-2 301,1 1 0,1-2 1,-2-1-1,1-1-65,-1-3 0,2 3 0,-1-2 0,-1-1 290,-2-1 0,-1-2 1,-1 0-1,1 0-315,0 0 1,-1-5-1,1 1 1,0 1-390,-1 1 1,1 2 0,0 0-1,-1 0-245,1 0 0,0 0 1,-1 0-1,-1 2 87,-2 2 0,6-2 1,-2 4-1,1-2 4,0 0 1,-1 5 0,0-3 0,-2 0 72,-3 0 1,3 0 0,-4-3 0,1 1 173,0-1 1,1-1 0,3-2 0,1 0-56,-1 0 1,1 0 0,1 0 0,2 0-137,1 0 0,0 0 0,-4 0 0,-2 0-94,-3 0 1,6 1 0,-3 2 0,2 2-177,3-2 0,-1 3 0,0 0 0,0 0 140,2-1-1,5 4 1,-4-4 0,1-2 285,0-2 0,-1-1 1,-2 0-1,1 0 75,-1 0 0,4 0 0,0 0 1,1 0-258,1 0 0,-7-4 0,4-1 0,-2 2 0,0 2 0,0-1 0,-3-1 0,2-1 0,1 1 0,0 2 0,-3 1 0,3 0 0,5 0 0,-2 0 0,2 1 0,1 2 0,1 1 0,2 1 0,0-5 0,-1 1 0,-4 4 0,4-4 0,-4 4 0,2-4 0,-1-1 0,-2 0 0,-4 0 0,1 0 0,-2 0 0,2-1 0,-1-2 0,-3-2 0,-2 2 0,3 2 0,-6-1 0,2-1 0,-2-1 0,8 0 0,-4 4 0,3 0 0,-1 0 0,9 1 0,3 2 0,3 1 0,3-1 0,1-1 0,8-2 0,0 0 0,-2 0 0,8 0 0,-8-2 0,2-1 0,0-1 0,1-5 0,-1 3 0,-4 0 0,1 0 0,-1-3 0,0 5 0,0 1 0,-1 2 0,4 1 0,-10 0 0,-1 0 0,-2 0 0,5 4 0,3 0 0,2-1 0,-3-1 0,4-2 0,-3 0 0,1 0 0,-1 0 0,-1-5 0,-5-2 0,1-3 0,-1-5 0,-1-1 0,-2 2 0,-2-1 0,-2-2 0,-4 0 0,-5-3 0,0 0 0,-1 4 0,-5-3 0,-3 1 0,-4 2-21,0 1 0,-2-3 0,-2 0 0,-3 2-1017,-1 1 0,-1 2 0,-5 0 1,0-1-77,0 1 0,0-2 1,0-1-1,-2-3 297,-2-2 1,-4 0 0,-5-4 0,0 1 398,-1 1 1,-3-8-1,-1 5 1,0 1 244,-1 0 1,4-3 0,-4 6-1,1-2 25,0 2 0,-5 3 0,0 5 0,-2 1 39,-1 0 1,-1 1 0,0 3 0,1 4 264,-1 4 0,-4 1 1,0 0-1,1 0 307,2 0 0,1 0 0,1 0 0,-1 0 149,0 0 0,1 4 0,-1 1 0,2-2 183,3-2 1,-7-1 0,6-1 0,-1-2-115,-1-2 1,0-1 0,-3 4 0,-2-4-312,-1-2 0,-2 5 0,2-1 1,-3 2-93,0 2 1,-3-4 0,4-1 0,1 2-292,-1 2 1,-2 1 0,2 1 0,0 2-230,1 2 1,-1 1 0,4-3 0,-2 1 115,1-1 0,-3 3 1,2-1-1,0-3 351,-1 0 1,3-2 0,-3 0-1,1 0-70,0 0 0,-6-2 0,3 0 0,-2-3 132,0 2 0,2-3 0,-3 2 0,3 1-315,2 1 0,-4 2 1,5 0-1,0 0-254,-2 0 0,5 0 0,-4 0 0,1 0 143,-1 0 1,1 2 0,3 1 0,-1 1 21,-3-1 1,0 3 0,1-1 0,-3-3 202,0 0 1,1 2 0,6 1 0,2-2-24,3-2 1,-3-1-1,3 0 1,-4 0 236,0 0 1,1 0-1,-1 0 1,1 0-271,-3 0 1,-6 0 0,1 0 0,-1 0-96,-3 0 0,0 0 1,-1 0-1,-1 2-146,-2 2 0,2-1 1,4 6-1,-2 0-123,-2-2 0,4 5 0,1-4 0,0 0 231,0 1 0,4-4 1,-3 2-1,1 1 17,-4-1 0,2-4 1,-1 1-1,-2-2 418,-2-2 0,-1 0 1,-1 0-1,-4 0-188,-4 0 1,0 0 0,2 0 0,4 0-115,0 0 1,0 0 0,5 0 0,1 1-119,1 4 0,2-4 0,-3 4 0,3-2-102,1 1 1,-4-2 0,2 4-1,-4-2 182,-1 0 0,-6 2 0,-4-3 0,-5 2 21,-3-2 1,-8 3-1,1-2 1,-1 1 18,1 0 0,4-3 0,10 2 0,0-2-92,1-2 0,-3 1 1,8 4-1,4 2-509,4 1 1,-2 8 0,5-1 0,-1 5-1115,-1 9 1327,6 3 0,-8 14 0,4 1 0</inkml:trace>
  <inkml:trace contextRef="#ctx0" brushRef="#br0">2146 4638 32074,'0'-13'-4916,"0"-1"1</inkml:trace>
  <inkml:trace contextRef="#ctx0" brushRef="#br0">2146 4585 31986,'-13'0'0,"-1"-2"-1192,1-2 0,0 2 1,1-4-1659,3 0 2634,3 5 0,2-11-312,-1 3 1,-1-3-1,3-1-889,-1 0 156,-6-1 101,8 7 1,-2 7 430,8 9 1,-1-3 0,6-2 1103,1-2 1,-2-2 301,1 0 0,0-6-351,4-3 0,0 1 0,0 1-20,1 1 0,4 2 0,-1 4 1,1 1 96,1 4 1,-4-4 0,4 5 0,-1-2 135,0 1 1,1-1 0,-2-4 0,0 0 121,0 0 1,-3 0 0,1 0-1,2 0 123,0 0 1,1-1 0,-3-2 0,1-3-620,2-2 0,6 4 1,-2-5-1,2 0-374,-2 2 1,3-3 0,-4 4 0,1 0 287,0 0 0,-4-3 0,3 4 0,-2 2-336,-3 2 0,-1 1 14,-2 0 1,-1 1-1,-3 4-1504,-4 4 1,-4-2 191,-1 2 0,1-6 1230,4 1 1,-2-2-1,6-2 1,1 0-18,2 0 0,3 0 0,3 0 0,2 0 1009,1 0-584,4 0 0,2-6 1,7-1-1</inkml:trace>
  <inkml:trace contextRef="#ctx0" brushRef="#br0">2866 4345 31481,'-13'-6'-4865,"-1"-3"455,1-3 2180,6 5 1723,1-5 1,6 10 0,0-4 0</inkml:trace>
  <inkml:trace contextRef="#ctx0" brushRef="#br0">2826 4278 31012,'-1'-7'-9831,"-4"2"7436,4 4 1,-7 1 3431,4 0 1,-4 0 0,-5 0-266,0 0 0,1-2 0,1-1-631,3-1 1,3-1 0,-2 7-162,1 2 0,-3-1 0,4 6-835,3 1 0,0-2-65,2 1 1,3-6 1647,6 1 1,6 2 0,11-1 0,2-2-267,4-2 0,2-1 1,7 0-1,1 1-389,-2 4 1,6-4-1,-9 5 1,-2-1-137,-1-1 1,-7 2 0,-6-3 0,-2 2 3,-3-2 0,-1 2 0,-3 1-150,-3 2 1,-3-4 0,-9 4 0,-5-1 545,-5 0 0,-8-2 0,2 2 0,-2-1 329,-3-3 0,5 3 0,1-1 0,2-1-699,-2 2 1,8-5 0,-3 5-551,1 0 0,4 0 0,0 4 0,-1-1-393,1 2 0,2 5 0,6 2 0,0 0-230,0 1 1,0-3-1,2 6 754,2 2 1,10 1-1,6 2 1</inkml:trace>
  <inkml:trace contextRef="#ctx0" brushRef="#br0">2253 14926 9245,'0'-23'591,"0"-4"1,0 3 0,0 7-347,0 2 0,-2 7-754,-2 4 1,1 7 0,-4 3 0,1 1 194,3 4 0,-5 0 0,1 3 0,-2-1 622,0 0 1,5 1 0,-5 1 0,-2 2 520,-1 6 1,-1 3 0,-2 5 0,-1 3-384,-2 0 0,1 9 0,2-1 0,-2 2-50,0 2 0,-1 5 1,5-1-1,-1 3-295,1 0 1,0 5 0,-1-4 0,2 3 138,3 0 1,-2 9-1,2-5 1,-2 4 21,2 5 0,2 4 0,4-2 0,-1 1-49,1-1 1,0-31-1,0 0 1,0-1-1,1 0 1,1 0-1,-1 1-79,1 0 0,1 0 1,6 33-1,4-3 1,6-5-28,7-3 1,6-1 0,4-7 0,1-5 91,3-3 1,3 7 0,3-4-1,1-1 42,-1-2 0,5 2 1,1-3-1,1 1-28,-1 4 0,3-1 1,-3 0-1,2-2-152,3-2 1,-26-21 0,1 0-1,29 22 1,-29-22 0,0-1-133,0 1 0,1-1 0,29 19 0,-27-21 0,0 1 1,30 18 29,2-1 0,-31-21 0,-1 0 0,33 19 0,-1-4 78,-2-2 0,1 4 0,3-5 1,1 0 81,-1 1 1,1-8 0,0 3 0,-1-3 1,1-4 1,0 4 0,-1-5-1,0 0 50,-4 1 1,3-1-1,-3-3 1,2 2-241,-2-2 1,8 4 0,-4-3 0,4 0-324,2-3 1,-3 0 0,3-2-1,-1-4 89,0-3 1,5-4 0,-4-4 0,3-4 368,-37 1 1,1-1 0,33-11 0,-1 2 0,-4-4 464,-5 0 0,6-1 0,-4-1 0,-3 4-54,-5 3 0,3 3 0,-10 2 0,-3 3-598,-3 1 0,-3 1 0,1 5 0,1 0-342,-2 0 1,3-1 0,-9-2 0,1-2 60,1 2 1,-2 0-1,3-1 1,-3-4 603,-1 1 1,2-3 0,-4 4 0,-3 0-77,-4 0 1,0-3 0,-5 5 0,0 1-401,1 1 0,2 2 0,-4-1 0,-2-2 91,-1-2 1,-2 1 0,2 2 0,1-1 68,2-1 1,0 0 0,-5 4 0,0-2 157,1-2 0,1 2 0,1-2 0,3 1 18,2-2 1,-3 4 0,4-4 0,1 2 6,3-1 0,0 2 0,1-3 1,0 0 279,-1 1 0,5-2 0,2 3 0,0-3-83,-1-2 0,4 5 1,-4-2-1,2 0 51,3 1 0,6-7 0,2 2 1,-2-2-167,-2-3 1,4 1-1,1 0 1,1-1-566,3 1 0,2 0 1,1-1-1,-1 1 197,-3 0 0,7-1 0,-2 2 0,-1 2 151,-3 1 0,-4 6 1,-6-1-1,0 2-10,0 2 0,-6 0 0,-1 0 0,-2 0 134,0 0 0,0 0 0,-4 0 1,0 0 24,-1 0 1,5 0 0,1 0-1,-1 0 71,1 0 0,4-4 0,7-2 0,1 0-101,-1 0 0,9-3 1,1 3-1,2 0-1,0 0 1,-2 2 0,0 4 0,1 0-291,-1 0 0,-1 0 0,-3 0 0,-5 0 122,-2 0 1,-2 0 0,-2 0 0,-1 0 87,-1 0 1,-2-1 0,1-2 0,-2-2-134,0 2 0,-4 2 0,7 1 1,-1-2-59,-1-2 0,3 2 0,-4-2 0,0 2-531,-1 2 1,-1 0 0,-4 0 0,-2 2-52,-3 2 0,-2-1 0,-9 6 0,-2 1-969,-4 2 1,-4 2 0,-1-1 1769,0 0 0,0 1 0,0-1 0</inkml:trace>
  <inkml:trace contextRef="#ctx0" brushRef="#br0">9678 17672 8381,'-14'-31'2171,"1"0"1,1 1 0,5 9-1558,7 8 1,7 6 0,11 7-1,4 1-341,3 3 0,8 4 0,4 5 0,3 1-565,0-1 0,1 0 0,-9 1 1,-3-3 585,-1-2 1,-5 8-1,-4-4 1,-3 2-348,-4-1 0,-8 6 0,-1 2 0,-6 5-370,-6 4 0,-10 1 1,-6 5-1,-6-3-106,-3-1 1,0 2-1,-2-3 1,5-3-688,3-1 0,3-3 1,3-1 1215,4-2 0,3-5 0,2 2 0</inkml:trace>
  <inkml:trace contextRef="#ctx0" brushRef="#br0">10717 17245 8311,'21'-13'-1004,"-3"0"1,-3 1 1076,-2 3 0,-4 3 0,-2 8 357,-1 2 1,-1 3-1,-5 7 266,0-1 1,0 0-1,0 2 1,0 1 230,0 2 1,0 1-1,0-1 1,0 4-104,0 4 1,0 2 0,1 3-1,2 4-341,2 4 0,-1-1 1,-4-1-1,2-4-370,2-5 0,-1 0 0,4-10 0,1-2-522,-1-1 0,-2-7 161,4-4 1,-1-4-1,6-4-1,-1-5 1,0-8-1,2-2 1,1 0 609,2 0 1,0-4 0,-3 6 0,1 2 374,2 4 1,-5 6-1,-4 5-410,2 0 1,-1 5 0,-1 6 0,-5 4-21,-2 2 1,-4 12-1,-2-3 1,-5 2-504,-3 0 0,-1-1 0,-1-2 0,1-1-488,0-2 0,1-6 0,1 1 0,4-5-2330,1-4 0,-3-3-178,5 4 3193,-1-6 0,11 9 0,2-5 0</inkml:trace>
  <inkml:trace contextRef="#ctx0" brushRef="#br0">11371 17818 8209,'7'-40'0,"-1"3"1295,0 6 0,1 12 0,7 15-277,-1 2 0,-4 7 1,0-1-787,1-1 0,-3 3-1188,2-2 815,-6 1 1,2-5-1,-10 0 1,-4 0 264,-2 0 0,-3 0 0,1 0 0,0 0 1025,-1 0 1,1 0 0,0 0-94,-1 0 1,1 6-1,1 3-880,3 2 1,3 3-1,6 1 1,2 2-291,2 6 0,4-4 0,5 0 0,2-1-972,3 0 1,2-1 0,7-5 0,1-3-2640,3-4 1,8-10 3724,5-4 0,12-20 0,-1-7 0</inkml:trace>
  <inkml:trace contextRef="#ctx0" brushRef="#br0">11811 17245 10922,'-21'-10'1370,"3"-3"0,5 10 0,4 12 1,4 10-1307,4 6 1,1 6-1,0 0 1,0 0 444,0 2 0,0 1 1,1 7-1,2 2-445,2 2 0,5-1 0,-2-5 0,0-4-943,1-4 0,0-4 1,5-5-1,-1-6-1471,0-5 1,-4-5 2050,0-6 1,-6-6-1,1-3 1,-2-3 868,-2-1 1,0-5 0,0 0-1,-2 2 592,-2 1 1,1 2 0,-4-1 3450,1 1-4207,1 6 0,5 2 1,3 8-1,5 3-113,5 2 1,8 0 0,-2 7 0,2 2-420,2 0 0,2 1 0,2-6 1,0-2 50,-1-1 0,1-6 1,0 2-1,-1-4-365,1-1 1,4-6-1,0-4 1,-3-5-31,-4-3 1,-5-4 0,-5 3-1,-1 0 770,0-1 1,-5 1 0,-4 3 280,-2-2 0,-2 0 0,-2 6 35,-2 3 1,-4 4 73,-5 5 0,6 5 1,2 4-1,4 3-392,1 2 0,6-1 0,3 0 1,2 1-675,3-1 0,5 0 0,3 0 1,2-1-602,-2-3 1,3-3 0,-2-6 0,0 0 249,-1 0 0,-2 0 1,-7 0-1124,0 0 1,-5-1 894,-4-4 0,-4 4 0,-3-2 1,-1 6-1681,1 6 2635,-5 8 0,7 10 0,-5 7 0</inkml:trace>
  <inkml:trace contextRef="#ctx0" brushRef="#br0">13330 17579 12967,'9'11'1533,"0"-2"1,-5 3-1,5-3-1274,2 3 0,-4 1 0,0 0-1141,-1 1 0,-1-5 0,-5 0 1179,0 1-297,0-4 0,0 0 0,0-6 0</inkml:trace>
  <inkml:trace contextRef="#ctx0" brushRef="#br0">13277 17432 11143,'-9'-10'0,"2"-4"58,1-1 1,3 2-1,7 4-311,5 5 0,3 2 1,1 4-1,2 2 118,3 5 0,2 1 0,7 1 0,1-2-1160,3 1 1,-1-3 1294,6 2 0,-1-6 0,5 3 0</inkml:trace>
  <inkml:trace contextRef="#ctx0" brushRef="#br0">13743 17379 8325,'-1'-8'1628,"-4"4"-535,-3 2 1,2 4 0,1 2-417,4 5 0,1 4 0,0 4 1,0 2-274,0 2 1,4-5 0,2 3 0,0-1 138,0 0 1,0 0 0,-3-5-1,3 0-532,1 1 1,-2-7-302,3-3 0,-3-2 0,4-4 0,0-2-371,-2-5 0,5-9 1,-3-5-1,1-6 28,-1-2 0,1 0 0,-4 6 1,0 3 957,0 4 1,-1 3 0,-5 2 2652,0 0-2268,0 5 0,0 10 0,1 10-600,4 4 0,-4 9 0,4 0 1,-4 6-363,-1 3 1,4-4 0,2 1-1,0-3-2150,0-1 1,5 0 0,-1-2 2401,6-3 0,5-3 0,6-6 0</inkml:trace>
  <inkml:trace contextRef="#ctx0" brushRef="#br0">14223 17459 8293,'0'-14'2950,"-4"5"-2328,-1 0 0,-3 12 1,3 2 649,2 5 1,3 8 0,5 0-773,3-2 1,4-1-1,3-2 1,1-1-364,2-3 1,4 1-1,-2-5 1,-1-2-269,0-2 1,-1-7-1,-5-3 1,1-4-785,-1-5 0,-1 2 0,-2-6 1,-2 0 257,-3 1 0,0-3 0,-5 6 0,-2 2 464,-2 1 0,1 6 1,-6 2-488,-1 1 1,2 2-1,1 5-256,1 4 0,2 2 936,4 6 0,5 1 0,3-1 0</inkml:trace>
  <inkml:trace contextRef="#ctx0" brushRef="#br0">14716 17379 8102,'-25'-26'0,"3"4"0,3 9 0,6 10 0,-1 6 858,1 6 1,-5 3 0,0 1 0,2 0 307,1 1 1,3-1 0,2 0 0,3 2-1239,1 3 1,3-2 0,7 5 0,5 0 93,3-1 0,6-3 0,1 0 0,2-2-22,2-1 0,8-1 0,3 0 0</inkml:trace>
  <inkml:trace contextRef="#ctx0" brushRef="#br0">14930 17365 8579,'-18'0'0,"0"0"150,2 0 1,1 0 3964,2 0-3404,5 0 1,2 2 0,8 1-367,2 1 1,4 7 0,5-3-743,0 4 1,1 2-1,-1-1-103,0 0 1,1-1 0,-1-3-1,0-5-111,1-2 0,-5-2 0,0 0 284,1 0 1,0-6-1,1-3 1077,-2-3 1,-7 3-1,3 0 401,-4-1 0,-1 3-742,0-2 1,-4 7-640,0 2 1,-5 2 0,4 7-335,2 1 1,2 2 0,2 1-82,4 1 1,2-3 0,6 0 644,1-2 0,5 0 0,2 4 0</inkml:trace>
  <inkml:trace contextRef="#ctx0" brushRef="#br0">15436 16899 7988,'-4'-13'1241,"-1"-1"1982,2 1-2596,2 5 1,2 10-1,2 11 1,2 7 6,-2 0 0,-2 10 0,-1-2 0,0 5-409,0 4 1,0 6 0,-1 2 0,-4 1-891,-3 0 1,-3 3 0,1-4 0,1-3-782,-1 0 0,2-8 0,1-3 0,1-3 1446,3-1 0,-5-6 0,1-2 0</inkml:trace>
  <inkml:trace contextRef="#ctx0" brushRef="#br0">15343 17365 7988,'7'-31'1802,"-2"0"-863,-4 1 0,-1 8 0,2 5-633,2 2 1,-1 7 0,6 4-472,1 2 0,2 4 0,2 2 1,-1 5-405,0 3 569,1 13 0,-1-3 0,0 11 0</inkml:trace>
  <inkml:trace contextRef="#ctx0" brushRef="#br0">15796 17219 9391,'-4'-42'0,"-1"-1"0,2 5 3979,2 8-3010,1 15-1002,0 9 0,0 8 0,0 2 1,0 5-220,0 3 1,0 1 0,0 1 0,1-1-165,4 0 1,-4-4 0,4 0 0,-2 0-155,1-2 0,-1 4 1516,6-7-255,-6 1 1587,3-5 1,-6 6-1907,0 3 1,0 2 0,0 4 0,0 1-325,0 2 1,0 4 0,1-4-1,4-1-51,4-3 0,7-2 0,3-1 0,2-4-16,3-1 1,5-3 0,2-6 0,1-5 18,0-3 0,1-1 0,4-10 0,-3-1 474,-2 3 1,4-6-1,-5 6 1,-1-1-608,-2 3 1,1 5 0,1 4-1,-3 5-4171,-2 2 4304,3 8 0,-13 13 0,4 9 0</inkml:trace>
  <inkml:trace contextRef="#ctx0" brushRef="#br0">11331 18391 8145,'0'-13'241,"0"6"0,0 7 0,0 9 1,0 2 652,0 3 1,0 5 0,0 2 0,0 1-388,0 0 0,0 0 0,1 5 0,2 0 235,2-1 1,3 4 0,-3 0-1,-1-4-884,2-1 0,-3 2 0,6-9 0,0-2-679,-2-1 1,5-3 0,-3-3-1,3-5-2779,1-2 3600,7-2 0,0 0 0,7 0 0</inkml:trace>
  <inkml:trace contextRef="#ctx0" brushRef="#br0">11677 18511 8145,'-13'-13'1055,"0"6"1,-1 4 174,1 6 1,0 6-1,-1 7 1,2 3-750,3 2 0,-2 0 1,2 4-1,-2-2-352,3 1 0,-3 3 0,7-9 0,1-2-154,1-1 1,2-2 0,0 0-471,0 1 1,2-7 0,2-3 0,5-2-125,3-2 1,3-2 0,1-2-1,2-3 630,-2-1 1,-1-4-1,-2 5 1,1 0 357,-1 2 1,0-1-1,1 2 1,-1 1-58,0 1 1,2 2 0,1 0 0,2 2-249,-2 2 0,2-1 0,-3 5 0,-3-1-375,0 0 0,0 1 0,1 2 0,0-2-261,0-2 1,1 2-1,-1-3 1,0-2 571,1-2 0,5-1 0,2 0 0</inkml:trace>
  <inkml:trace contextRef="#ctx0" brushRef="#br0">12144 18631 8145,'-6'-7'0,"-2"-5"0,-5 5 1087,0-1 1529,-1 2 1,7 8 0,3 2-1719,2 5 0,7-1 0,0 0 0,3 3-693,2 1 1,1 1-1,-1 0 1,-1-1-122,1-3 1,-2 1-1,1-5-1141,1-2 1,-3-2-378,2-1 0,-6-1 1,2-4 823,-4-3 0,-1-4 0,0-3 0,2-1 652,2-2 0,-3 4 0,4 6 0,-4-3-157,-1-1 1,2 5 0,2 1 488,5 0 1,-1 5 0,1-4-544,1 4 1,2 5 0,1 2-1,0 2-555,1 2 0,-1 2 0,0 1 1,1 0 723,-1 1 0,12 5 0,3 2 0</inkml:trace>
  <inkml:trace contextRef="#ctx0" brushRef="#br0">12610 18645 8926,'-1'-20'1157,"-4"-2"1,-2 4 0,-5 4-691,3 3 1,-3 7 0,4-4 0,-4 3 211,-2 2 0,5 3-440,1 4 0,5 3 0,-2 7 0,4-1-303,1 0 0,4 1 0,2 1 0,1-1-367,4 0 1,1 2-1,1-9 1,0 2-148,1 0 0,-1-6 0,0 2 388,1-4 0,-2-2 0,-4-4 0,-3-4 273,-4-3 1,-1-1 0,0 0 537,0-1 0,-4 1 1,-2 1-1,-1 3 638,-4 5 0,4-2-1539,-2 2 1,6 1-1,-2 7-51,4 5 0,7 1 0,3 1 1,3-4-206,1-1 1,6 3 0,2-5 0,1 1-824,0 1 1,1-5 0,3 4 0,-1-4 944,-2-1 0,2-6 1,-4-1-1,-1-2 414,-2 0 0,-5 0 0,-2-3 0,-4 2 606,-1 1 1,-1 5-1,-7-4 215,-2 2 1,-4 2 0,-5 4 335,0 0 0,-1 0 0,2 1-341,4 4 1,2 2 0,6 6-396,0 1 1,6-5 0,2-2-1,4-1-356,2-3 1,3-2-1,3-1 1,-1 0-495,0 0 1,3 0 0,-4 0-273,-2 0 1,-1-4 0,-3-2-466,-3-1 0,-3 2 1318,-6-4 1,-2 6 0,-2-1 1069,-5 2 1,-3 2 319,-1 0-831,5 0 0,4 0 0,8 0 1,5 0-647,3 0 0,3 0 0,1 0 1,4 0-589,0 0 1,1 0 0,3 0 0,-4 0-291,0 0 0,2 0 0,-3 0 0,0 2-563,1 2 0,-3-1 1376,-3 6 0,-1 0 0,0 4 0</inkml:trace>
  <inkml:trace contextRef="#ctx0" brushRef="#br0">13370 18565 8104,'0'-14'1614,"0"1"0,6 6-955,3 2 1,3 4-1,3 1 1,1 0 37,2 0 0,-1 1 0,-2 2 0,2 2-309,0-2 0,1 3 0,-5-1 0,1 1-400,-1 0 1,0 0-1,1-3 85,-1 2 0,-4-1 0,0-5-710,1-4 1,2-1 0,1-6 0,1 2-102,-1 0 1,2-8 0,3 8 0,4-1 229,3-1 0,2 6 0,-1 2 508,1 2 0,0-3 0,-1-3 0</inkml:trace>
  <inkml:trace contextRef="#ctx0" brushRef="#br0">14370 18152 8248,'0'-9'-767,"0"0"767,0 24 0,-6-11 0,-1 21 0</inkml:trace>
  <inkml:trace contextRef="#ctx0" brushRef="#br0">14450 18152 8568,'0'-14'388,"0"1"1,1 0-186,4-1 1,1 1-1,4 1 1,-2 2 1171,-3 1 1,4 4-832,-4-3 1,4 6-1,-5 2 1,-1 9 21,-1 7 0,-7 5 0,-1 6 1,0 1-222,0 3 1,-3-2 0,4 6 0,-3-1-1054,-2 0 1,2-5 0,1 1 0,0-5-1692,-1-3 1,5-1 2398,-1 1 0,-4 3 0,1-4 0</inkml:trace>
  <inkml:trace contextRef="#ctx0" brushRef="#br0">14290 18325 8186,'-6'-34'1106,"6"9"1,1 13 0,10 10-636,5 10 0,6-1 1,-4 1-1,-2-3-897,-1-2 1,3 3-1,3-1 1,2-2-2612,6-2 3037,0-1 0,4 0 0,1 0 0</inkml:trace>
  <inkml:trace contextRef="#ctx0" brushRef="#br0">14850 18045 8017,'-14'0'1032,"3"3"0,2 4-615,4 7 0,-1 11 0,0-1 0,1-1-20,-1 2 1,-3 1 0,4 0 0,1-1-237,-2-2 1,4 0 0,-2-3 0,2-1-841,2 0 0,0-6 0,2-5 194,2-2 0,4-2 0,5-5 0,0-2 218,1-2 1,-1-10 0,0 2 0,1-2 33,-1 1 1,-4 0-1,-2 1 2873,-1 0-1016,-1 5 0,-5 4-1063,0 8 1,0-1 0,0 6 0,1 0-351,4-2 1,2 4 0,6-5 0,1-1-80,-1 1 0,0-1 1,1-5-858,-1 0 1,-1-2 0,-3-2-44,-5-5 0,-2 2 765,-2-2 0,-6 1 185,-3-1 1,3 5 0,2 8 0,4 5-368,4 3 1,3 2-1,8 0 1,3 4 184,4 4 0,9 3 0,3 2 0</inkml:trace>
  <inkml:trace contextRef="#ctx0" brushRef="#br0">15756 17925 7980,'5'-9'1611,"-1"0"0,1 9 0,-5 3-988,0 9 0,0 12 0,0 2 0,0 8-233,0 5 0,0 7 1,0 1-1,0 1-701,0-4 0,-5 0 0,-1-2 0,0-5 130,0-3 1,0-7 180,2-5 0,-3-6 0,-7 3 0</inkml:trace>
  <inkml:trace contextRef="#ctx0" brushRef="#br0">15556 18005 7980,'-12'-36'269,"4"1"1,2 1 0,6 12 1298,0 4 1,1 9 0,4 5-1940,3 2 1,9 9 0,3 7 0,4 7-548,4 4 0,11 6 918,-4 0 0,19 6 0,-5-3 0</inkml:trace>
  <inkml:trace contextRef="#ctx0" brushRef="#br0">16436 17912 7949,'-34'-39'0,"-3"7"1622,-2 9 1,-3 12-1,6 18 1,-4 9-922,-4 9 0,-2 9 0,-5-2 0,4-3-278,1-1 1,4 2 0,10-2 0,7-3-487,4 0 0,9-1 1,11-2-1,10-4-670,13-3 1,15-8 0,15-2-1,7-4-3027,8-1 3760,-27-2 0,1-2 0,-3 1 0,0-1 0,4-3 0,1 1 0</inkml:trace>
  <inkml:trace contextRef="#ctx0" brushRef="#br0">4999 5158 31637,'-14'0'-933,"1"0"1,0 0 0,-2 0 652,-3 0 1,3 0 220,-2 0 144,2 0 1,9 0-1,6 0 128,7 0 0,11 0 0,3 0 0,1 0-43,0 0 0,0 0 0,5 1 0,0 2-285,-1 1 1,-3 7-1,-1-2 1,0 3 62,-1 1 1,7-4 0,-4-2 0,-1-1-82,3-3 1,-1-1 0,3-5 0,2-5-51,1-5 0,-2-11 0,-5-2 1,-3-9 13,-2-3 1,-1-6 0,-6-4 0,-4-2-361,-3-5 1,-4-6-1,-1 1 1,0-3 17,0 0 0,-6-4 1,-2 11-1,-4 5-54,-2 10 0,-3 4 1,-3 10-1,1 7 142,0 3 1,-8 10 0,2 2 0,-2 4 137,-2 1 1,-5 7 0,1 5-1,-1 6-122,-3 3 1,-5 5 0,0 7 0,0 1 260,-1 3 1,6 6-1,4 4 1,4 2 54,2 2 0,4 3 1,11-3-1,3 4-67,4 2 1,4 4-1,2-3 1,5-2-29,8 0 0,2 4 0,11-13 0,5-1-6,5-6 0,15-2 222,6-7 0,-21-17 0,1-2 0,3-3 0,0 1 0</inkml:trace>
  <inkml:trace contextRef="#ctx0" brushRef="#br0">7878 6197 29929,'-7'-6'-1967,"2"-3"1,4-3 0,1-1 0,1 0 0,2-1 1551,2 1 1,5 0 0,-1 0 762,3-1 0,6 2 1,1 2-1,0 1-121,0-1 1,9-1 0,1 1 0,5 1 275,7-1 0,1-2 0,8-3 0,5-1-84,5-2 1,10-4 0,1 3 0,-1-1 87,-2 1 0,2-3 0,-2 4 0,-5 2-414,-2 1 1,1 2 0,-2-1 0,-1 2 206,0 4 1,-3-4 0,-5 4 0,-5-1 18,-5 1 1,5 3 0,-10-2 0,-5-1-922,-6 1 0,-6 4 0,-6-1-483,1 2 1,-7 4 0,-2 2-1815,-4 5 2677,-13 3 0,-3 1 0,-11 0 0</inkml:trace>
  <inkml:trace contextRef="#ctx0" brushRef="#br0">10078 5624 27320,'-14'-7'-5150,"7"1"2660,1 6 1791,6 6 0,1-5 1351,4 4 1,1-5-1,3-5 1,-3-4-742,0-3 0,-5 4 0,5 0 788,0 2 1,-5 3 0,4 9 0,-4 6-1106,-1 4 1,0 12 0,0 2-1,0 4-519,0 3 0,0 0 0,0-7 1,0-1-785,0-3 0,0-1 1089,0-8 1,6-6 0,2-11 0,0-9 495,1-7 0,-4-11-363,4-9 0,-6-8 1,3-3-1</inkml:trace>
  <inkml:trace contextRef="#ctx0" brushRef="#br0">10171 5424 13425,'-9'-22'0,"0"1"188,-1 2 1,2-3-1,-1 4 1,1 2 735,0 1 0,-4 7-261,3 4 1,4 4-1,0 4-1883,4 5 0,2 5 0,4 2 0,5 3-44,6 2 1477,11-5 0,13 9 1,7-4-1</inkml:trace>
  <inkml:trace contextRef="#ctx0" brushRef="#br0">10851 5184 30330,'-14'-40'-4905,"3"-3"0,0 3 1907,2 6 2975,0 11 1,-4 5 0,0 9-1,-2 5 470,-3 2 1,-3 9 0,-5 5-1,-2 6-910,-3 3 0,4 1 0,-1 5 1,6-1 331,2 1 1,7-2 0,6 0-1,1 0-140,3 4 0,3 5 0,4-2 0,6 4-570,7 5 0,-1 1 1,5 7-1,-2-1 524,-3 0 0,-2 2 0,-5-7 1,-5-6 73,-3-9 1,-6-7 0,-6-9-1,-5-3 771,-6-5 0,1-5 0,0-8 1,2-9 620,3-6 1,2-7-1,5-1 1,5-1-585,3 1 0,1-4 0,1 6 0,3 4-159,5 2 0,3 12 0,3 0 1,3 5-128,4 4 0,2 9 0,-1 6 0,0 6-1111,0 2 0,7 1 0,1 3 1152,-1-2 1,4-6 0,0 3 0</inkml:trace>
  <inkml:trace contextRef="#ctx0" brushRef="#br0">11411 4811 22568,'13'-21'-2667,"0"8"1,1 9 2672,-1 2 0,-1 4 0,-2 1 51,-1 1 1,-6 2 635,1-2 0,2-1-247,-1 6 1,-1 2-1,-5 6-287,-4 6 1,-4 8-1,-7 6 1,-3 4 10,-2 4 0,-6 14 0,-4 2 0,0 4-600,15-31 0,0 1 1,-11 33-1,0-2 1,8-4-352,4-3 0,8 5 0,5-15 0,8-5 137,8-6 1,12-1 0,4-7 0,4-5-53,3-6 0,7-5 917,-8-5 0,11-3 0,-5-6 0</inkml:trace>
  <inkml:trace contextRef="#ctx0" brushRef="#br0">11930 5371 32563,'-13'0'-235,"0"0"1,-1 0-574,1 0 1,4-2 711,0-2 1,5 1 0,-3-6-115,1-1 0,1 2 0,5-1-162,0-1 0,6 4 0,3 3 513,3 6 0,6 5 0,-1 5 0,1 0-325,1 1 0,-4 3 0,3 1 0,-3 0-604,-2 1 1,-5-4-1,-4 4 1,-3-1 112,-1 0 0,-1-2 0,-5-6 0,-7-1 659,-8 2 1,-4-4-1,-2 0 1,2 1 50,3-1 0,-3 1 0,4 2 1,0-3-352,3-1 1,5 5 0,4-2-408,5 2 1,4 1-1,6-1 1,8-4 671,12-1 1,12 4-1,9-2 1</inkml:trace>
  <inkml:trace contextRef="#ctx0" brushRef="#br0">12317 5544 22980,'0'-13'-3449,"-1"-2"0,-4 0 3563,-4 2 0,-1-3 0,0 8 1,1 1 469,-2 2 1,-1 4 0,1 2 0,0 4-777,2 4 0,6-2 0,-1 2 235,2 1 0,10 1 1,4-2-1,5-4 537,4 1 0,1-4 0,5 2 0,0-4-137,-1-4 1,-3 2 0,-3-4 0,0 2-837,-4 0 0,-1-5 0,-2 3 0,-1-2-341,-3-2 1,-3-2 0,-6-1 0,-2-1 228,-2 1 0,-2 0 0,-5 0 0,3-1 5,-3 1 1,1 0 0,-1-1-704,3 1 1277,5 5 0,-3 3 0,6 5 1</inkml:trace>
  <inkml:trace contextRef="#ctx0" brushRef="#br0">12784 5384 30172,'0'-43'-1700,"0"3"1,0 5 0,0 12 0,1 7 1298,4 6 1,-2 4 117,5 6 1,-5 6-1,2 4 1,-4 5-577,-1 3 0,5 1 0,-1-3 0,-1 4 505,-1 0 0,-2-2 1,1 3-1,2 0 214,1-1 1,1-3 0,-5 0 0,1-3 71,4-5-202,-4 2 1,5-11 0,-6 0 0,2-7 390,2-5 0,-2-3 1,2-1-1,-2-2-175,-2 2 0,1-3 0,2 1-791,1 2 1052,1 7 0,-5 9 0,0 9 0,0 3-234,0 1 1,0 5 0,1 1 0,2 0 60,2 0 1,-1-1 0,-2-6 268,2-3 1,4-3 0,5-6 270,0 0 1,5-8 0,1-5 0,1-6-384,-1-2 1,3-9 0,-4 4-1,-2-2 102,-1 0 1,-3-2 0,-2 3-1,-2 7 235,-3 3 0,6 5-708,-2 4 1,-3 12 0,-2 12 0,-1 6-656,1 7 0,-2 11 0,2 3 0,-2 4 781,-2 3 1,6 11 0,1-6-1</inkml:trace>
  <inkml:trace contextRef="#ctx0" brushRef="#br0">13517 4984 17027,'13'-22'-852,"0"1"1,1 2 1208,-1 3 0,0 3 0,2 2 0,2 4-216,0 1 0,6 3 1,-4 6-1,0 3-400,0 1 1,5 2 0,-2 4-1,2 1 171,-2-1 0,2 0 0,-5 1 0,0-2 104,1-4 1,-3 4 0,-3-3 0,-2 3-50,-4 1 0,3 1 1,-7-1-1,-1 0-120,-1 1 0,-4-1 0,-2 0 0,-5 1 210,-3-1 0,-1 0 0,-1-1 1,1-2-73,0-1 1,1 0 0,1 3 0,4-2-630,1-1 1,-3 0 0,5 6 0,1 1-1719,1 2 2212,2 6 1,0-9-1,0 4 1</inkml:trace>
  <inkml:trace contextRef="#ctx0" brushRef="#br0">14423 4958 16306,'0'-21'-2761,"0"9"0,0 12 2204,0 8 1,0 3 0,-1 3 885,-4-1 1,-2 0-1,-6 1 1,-1-1 179,1 0 1,0 5 0,-2 1 0,0 1-483,2-1 0,-4 5 0,10-2 0,0 3-307,2 2 0,4 4 1,2 0-1,4-2-1640,3 0 1773,10-3 0,3-5 0,6-2 0</inkml:trace>
  <inkml:trace contextRef="#ctx0" brushRef="#br0">14623 5171 20916,'-18'-7'-786,"1"-7"1,-1-4 0,5-5 0,1 2 526,3 2 1,1 5-5,4 6 1,2 6 0,-2 2 0,3 7-225,1 5 0,0 2 1,1-1-1,2 0 501,1 1 0,10-1 1,-2 0-1,1 1 140,3-1 0,1 0 0,-4 1 0,2-3-32,2-2 1,-2 2-1,3-7 1,-3-1-30,-2-1 1,-4-2 0,-2-2 0,-1-2-301,-3-5 1,-1-5-1,-2-2 1,0-2 91,0 2 1,-6-3 0,-3 1 0,-3 2 159,-1 1 0,0 2 53,-1-1 0,5 7-252,0 2 1,6 10 0,0 2 0,5 2-283,2 0 1,7 0-1,-1 4 1,6 1 255,7-1 114,2-6 1,7 5 0,2-4 0</inkml:trace>
  <inkml:trace contextRef="#ctx0" brushRef="#br0">14956 5118 20916,'8'-6'-1570,"-2"-2"1,-6-5 1315,0 0 1,-11 5-1,-2 4 1,-3 2 784,-3 2 1,-2 2-1,-4 2 1,1 5-486,2 3 0,1 6 0,-1 0 0,4-1-157,3 3 1,8-6-1,2 6 1,4-3-69,1 1 1,1-5-1,4-5 1,5-2 386,6-3 1,1-2 0,5-1 0,2-1-423,1-4 0,1-4 0,1-7 0,-2-3-64,-2-2 1,-6 3 0,-6-2 0,-4 0-312,-1 4 1,-2-3 0,-5 1 0,-4 3-756,-3 5 0,-6 0 1360,-3 5 1,2-5-1,-5 2 1</inkml:trace>
  <inkml:trace contextRef="#ctx0" brushRef="#br0">15050 4731 18985,'10'-32'-941,"3"5"1,5 8-1,0 11 1,3 8 1300,-1 8 1,4 11 0,-5 8 0,1 8-336,-1 8 0,-1 9 0,-5 7 0,0 0-689,1 1 1,-5 0-1,-2-3 1,-1-4 149,-3-1 0,-2-2 0,-1-9 0,-1 1 153,-4-4 0,-9-2 1,-13 0-1,-7-4 443,-5 1 1,-12 1 0,-4 6-1</inkml:trace>
  <inkml:trace contextRef="#ctx0" brushRef="#br0">12450 6091 17937,'-13'-8'0,"1"-4"-1521,3-4 0,-3 4 1461,4 8 1,2 4 634,1 4 0,5 2 0,3 4 0,3-1-325,1 2 1,2 2 0,5 3-185,-1 2 0,0 0 1,1-5-1,-1 2-50,0 3 1,-4-3-1,-1 4 1,-1-1-351,0-1 1,-4 1 0,3-5 0,-1 1-159,-1-1 0,7-4 0,-3-2 616,4-1 1,2-1 0,-1-7-1,0-1 91,1-1 0,3-5 0,1 3 0,-2 0 278,-1 0 0,-1 2-210,-1 4 0,-7 1 1,-6 4-1,-8 2-254,-3 0 0,-9 10 0,-2-4 0,-2 0 31,2-2 0,-3 1 0,4-5 0,1 2-36,2 0 0,3-6 1,2 1-253,-1-2 1,1-4-2304,0-2 2371,5 2 0,2-10 0,6 5 1</inkml:trace>
  <inkml:trace contextRef="#ctx0" brushRef="#br0">13037 6290 8469,'-8'-31'197,"4"0"0,3 6-496,1 7 0,0 11 0,0 7 0,0 7-256,0 5 1,-5 1-1,-1 1 809,-1-1 1,4-7 476,-2-6 0,4-6-474,1-7 0,7 5-257,7 4 0,5 2 0,8 2 0</inkml:trace>
  <inkml:trace contextRef="#ctx0" brushRef="#br0">13423 6384 8457,'-8'-52'-1047,"-1"-6"0,3 2 3686,3 7 1,4 18-2693,4 18 0,1 11 0,3 12 1,-5 5-42,-3 3 1,4 0-1,-1-5-1693,-1 0 0,5-5 1669,1-4 0,-3-4 0,-1-3 1,0-3 435,-1-1 1,5 3-1,-3-4 859,2 2-1283,-5 2 1,7 10 0,-6 3 0,1 1-441,1-1 1,-3 7 0,4-3 208,-1 2 1,4-1 0,-1-6 337,3-3 0,1-4 82,1-1 1,-5-6 0,-2-2 0,-1-4 545,-3-2 1,-2 1 0,-1 0 0,-1-2 203,-4-3 1,3 3-1,-6-2-355,2 2 1,2 1 0,2 3-467,-2 2 1,4 3-279,0 6 1,7 6-1,10 3 1,2 2-269,2 3 0,-1-5 1,4 0-1,-3-1 136,-2 0 1,3 2 0,-4-5-1,-2-2-225,-1-2 0,4-1 481,4 0 1,-4 0 0,-1 0 0,-4 0 141,0 0 0,-1-6 0,0-1 0</inkml:trace>
  <inkml:trace contextRef="#ctx0" brushRef="#br0">13890 5744 10106,'-7'-27'-708,"1"7"0,6 2 906,0 3 1,4 9-1,1 8 1,-2 9-307,-2 10 1,1 9 0,0 4-1,4 1-68,2 2 0,1 5 0,4-8 0,0 0 0,1-3 1,3-9 0,3-2 0,0-4 82,4-3 1,1 2 0,2-11 0,-2-1 3,-3-1 1,4-4-1,-6-2 1,0-5 32,-7-3 0,-1-1 1,-8 0-1,-2-1 266,-5 1 1,-6 4 0,-9 2 0,-4 1 299,-3 3 1,-2 1-1,0 2 1,1 0-91,-1 0 0,6 0 1,3 2-150,4 2 0,2-1 0,3 6-208,4 1 1,10-2-1,5-1 1,7 1-239,5-1 1,9-3-1,4 5 1,4 0-532,1-1 0,3 3 713,-3-2 0,15 3 0,-6 2 1</inkml:trace>
  <inkml:trace contextRef="#ctx0" brushRef="#br0">14517 5824 16903,'-8'-31'-1561,"4"0"1,-2 1 1750,1 8 1,1 12-1,4 14-1938,0 12 0,0 20 1658,0 8 0,-6 13 0,-1 3 0</inkml:trace>
  <inkml:trace contextRef="#ctx0" brushRef="#br0">14543 6517 9542,'-32'-10'0,"5"-4"0,6-2 0,3 0 1180,1 2 1,-1 4 0,5 10-2595,-1 0 1414,-5 18 0,-8 4 0,-7 18 0</inkml:trace>
  <inkml:trace contextRef="#ctx0" brushRef="#br0">24181 10075 8876,'-6'-38'0,"-3"4"473,-3 7 0,5 11 1,1 7-1,1-1-145,1-2 0,0 3 0,4 0 0,-2 0-162,-2 2 0,1 1 0,-6 6 118,-2 0 1,1 6-1,0 4 1,1 6-39,-2 7 0,0 2 1,-3 3-1,1 3 810,0 4 1,-1 8 0,1 3 0,1 2-198,3 2 1,-1 0 0,5 2 0,2 0-642,2 3 0,1 1 1,0-3-1,1-1-244,4-3 1,2 0 0,7-8-1,0-4-294,4-2 0,-3-6 0,3-7 0,-2-5-472,2-7 1,-3 0 0,2-5 344,-2-2 1,-7-9-1,-4-6 1,-2-6 413,-2-2 0,-2-1 1,-2-4-1,-5 1-41,-3 0 1,-1 2-1,-1 10 1,2 2 3095,4 1 0,0 6-1513,4-1 0,10 2 0,1 2-1303,8 0 1,9 2-1,-2 0 1,1 3-242,0-2 1,2 3 0,-4-2 0,1-1-1023,0-1 0,-6 2 1,2 1-1,-3-2 1,-2-2-2672,1-1 0,-6 0 3728,1 0 0,0 0 0,5 0 0</inkml:trace>
  <inkml:trace contextRef="#ctx0" brushRef="#br0">24527 10688 8161,'-13'-34'2693,"3"15"-676,5 15 1,7 2-1,11 7-1617,0-4 1,1-2 0,-1-2 0,0-2 51,1 2 1,-1-3-1,0 2-721,1 1 0,-4 1-100,-5 2 1,-16 6 0,-12 2 651,-1-1 1,5 5 0,-2-3 0,2 3 945,2 1 1,7-4-1,3 0-495,1 1 0,3 1 1,7-1-1,5-1-393,3 1 1,7 2 0,3 1 0,2-1-792,-2-3 0,6 3 0,-2-5 0,-1 2-2603,0 0 1,7-6 0,-5 2 3052,1-4 0,6-7 0,0-1 0</inkml:trace>
  <inkml:trace contextRef="#ctx0" brushRef="#br0">24874 10475 8299,'-15'-10'1455,"0"-1"347,2 5 1,4 6 0,12 15 0,3 0-1061,2-2 0,-4 4 0,5-7 0,0 5-46,-2 3 0,5 5 0,-2 0 0,5 2 98,3 1 1,0 0 0,-6-3 0,-2-2-1163,-1-2 0,-6-1 1,1-5-1,-2 1-2615,-2-1 1876,0-6 1,0-8 0,0-12 0,-2-8 677,-2-4 0,2-5 0,-4 2 0,2 3 1496,-1 0 1,1 4 0,4 0 163,0 2 1,0 6 0,2 5 0,2 2-885,5 3 0,3 2 0,3 2 0,2 4-1309,6 4 0,6 2 1,4 3-1,-1-1-2466,1 0 0,4 1 3428,-2-1 0,4 6 0,1 2 0</inkml:trace>
  <inkml:trace contextRef="#ctx0" brushRef="#br0">25367 10608 8126,'-25'-40'3084,"3"9"1,10 15-1,12 12-2466,7 2 0,5-2 0,3-2 1,3-2-337,4-2 1,5-2-1,4-1 1,3-1-1177,0 1 1,-1-5 0,-7 1 0,-1 0 251,-2 3 0,-4 5-499,-6 0 0,-7 6 0,-6-2 1384,-7 4 1,-5 2 0,-3 2-1,-1 3 1043,-2 2 0,0-5 0,5 3 947,0-1 0,1 3-1916,3 5 1,4-5 0,10-2 0,4-2-150,3 0 0,2 1 0,3-5 1,2 0-335,2 0 0,-5 0 0,2 0 0,-3 0-897,-2 0 1,-4 0 814,0 0 1,-8 1-1,-1 4 1,-7 4 597,-5 2 0,0 9 0,2 2 1,2 2-122,2-2 0,-3 2 0,5-5 1,1 2 139,2 2 1,11-4 0,6-1-1,6-4-224,7-6 0,11-2 0,0-7 1,3-5-489,2-7 1,1-15 0,5-11 0,-4-2-135,-1-7 0,-5-1 0,-8-4 0,-8-2 82,-4-4 0,-9-9 0,-9 3 0,-6-3 155,-6 2 0,-10 12 1,-8 11-1,-7 7 566,-5 10 0,-1 6 0,0 11 0,2 8 705,2 8 1,4 10 0,7 14-1,2 6-1164,6 6 1,3 10 0,5 11 0,6 5-483,4-31 0,1 0 0,9 36 0,-2-37 1,3 0 614,0-1 0,2 0 0,4 3 0,0-1 0,-1-1 0,0 0 0</inkml:trace>
  <inkml:trace contextRef="#ctx0" brushRef="#br0">25314 11301 8144,'0'-26'419,"-6"5"1,-3 5 963,-3 5 1,-1 7 0,1 10 0,2 7-857,1 8 1,6 6 0,-2 4 0,4 4-268,1 4 0,0 1 0,0 0 1,1-2-405,4-2 1,1 2 0,4-4-1,-1 2 144,1-1 0,2-5 0,2 3 0</inkml:trace>
  <inkml:trace contextRef="#ctx0" brushRef="#br0">25114 11715 9025,'-10'-29'0,"-2"0"1294,1 2 0,10 11 1,10 11-1,4 4-1141,5 1 1,3-4 0,8-1 0,5 2-1136,6 2 0,5 2 982,-1 4 0,4 2 0,5 6 0</inkml:trace>
  <inkml:trace contextRef="#ctx0" brushRef="#br0">24794 12301 8250,'7'-27'0,"-4"2"731,-6 3 0,1 4 1,-6 8 1183,2 1 1,0 6-1386,2-1 0,2 12 0,-2 9 0,2 5 665,2 6 1,-4 13 0,0 2 0,1 3-979,1-1 1,7 1 0,0-2 0,3-2-665,2-5 1,1-2-1,0-7 1,1-4-635,3-3 1,3-9-1,-2-8 1,2-3 353,-2-1 1,-1-10 0,-2-5 0,1-4 877,-1-5 1,-6-1-1,-2-2 1,-4 1 970,-1-1 0,0 6 0,-1 4 2780,-4 2-3390,4 7 0,-3 4 0,8 8-343,5 5 0,3 8 0,3 0 1,1 1-546,2 1 0,5-4 1,0 3-1,2-3-1410,1-2 0,1-4 0,1-2 1,0-1 1785,-1-3 0,8-1 0,-6-2 0</inkml:trace>
  <inkml:trace contextRef="#ctx0" brushRef="#br0">25381 12434 8259,'-26'-25'7143,"4"3"-4921,9 3-1138,7 19 1,7 0 0,4 0-847,4 0 1,-2 1 0,2 2 0,1 3-39,2 1 0,-3 2 0,0 5 1,0-1-253,-2 0 1,4 1-1,-7-1-993,-1 0 1,3 1-711,-2-1 620,1 0 1436,-5 1 0,0-6 0,0 1-250,0 2 0,0-4 0,1 2 0,4 0-664,4-2 0,3 4 1,1-7-429,0-1 1,1-2-1,-1-1 1,0-1-164,1-3 1,3-4 0,1-7 1203,-2-2 0,-1-4 0,-1-6 0</inkml:trace>
  <inkml:trace contextRef="#ctx0" brushRef="#br0">25634 12394 8218,'-13'0'4398,"-1"0"-2869,7 0 1,2 5-1,10 1-371,4 1 1,3-4 0,1 3-586,0 0 0,-4-5 0,0 4-1652,1-4 956,2-1 1,-4 2-1058,-4 2 0,-2-1 0,-4 5-5,-2-3 0,2 6 974,-2-2 1,8-3 0,5-2-1,3-2 272,1-2 0,1-2 0,0-1 0,3-3-920,0-1 0,7-1 0,-2-2 859,3 1 0,8-6 0,1-5 0</inkml:trace>
  <inkml:trace contextRef="#ctx0" brushRef="#br0">26007 11888 8165,'-22'-33'1232,"0"7"1,5 6 0,14 25-1,6 4-501,6 3 0,3-1 0,1 0 1,-1-1 202,-3 5 0,7 0 1,-1 8-1,3 4-592,1 3 0,1 7 0,-4-3 0,2 1-773,-2 1 0,-1-7 0,-3 4 0,-2-3-536,-1-4 0,-6 2 0,1-10 89,-2-2 1,-8-2 0,-3-5 0,-4-5 621,-5-2 0,-3-2 0,-6 0 0,1-2 1195,-1-2 1,0 2 0,1-4 0,1 2 1831,2-1 1,4 1-1935,6 4 0,7 0 0,6 1-1026,7 4 1,11-2 0,6 4 0,4-1-1012,3-3 0,6-1 0,0-2 0,5-2-1634,2-2 1,0-4 2833,-4-5 0,6-12 0,2-3 0</inkml:trace>
  <inkml:trace contextRef="#ctx0" brushRef="#br0">26394 11768 8300,'-25'-19'1891,"4"7"1,7 10-1653,9 10 0,3 4 1,4 1-1,0 0 946,3 1 1,1 0-1,-2 6 1,5 5-461,3 4 1,1 4-1,1-2 1,-1 3-988,0 0 1,5-1-1,1-7 1,2 1-1391,3 0 0,1-7 0,2-2 1652,-1-3 0,-5-8 0,-2-1 0</inkml:trace>
  <inkml:trace contextRef="#ctx0" brushRef="#br0">26700 11968 10253,'-13'-6'0,"0"-2"0,-1 3 1192,1 5 1,0 4-616,-1 5 1,10 1-1,7-5 167,9-2 1,5-2 0,0-1 0,2-1-796,2-4 1,-5-2 0,0-7-1,-4 3 81,-3 2 1,-6-3-1,0 4 198,-6 1 0,-4 3 0,-8 8 0,-1 5-91,-2 3 0,0 7 0,5 3 0,-1 3-318,1 2 1,6 0 0,2 1 0,4 2-1914,1 1 1,0 4 2093,0-4 0,11 12 0,4-1 0</inkml:trace>
  <inkml:trace contextRef="#ctx0" brushRef="#br0">25274 13327 8217,'-2'-31'0,"-2"0"0,-5 1 0,3 8 958,2 4 1,4 5 132,4 4 1,2 5-1,5 10-610,-3 7 1,-5 12-1,2 11 1,-4 2-120,-1 2 0,0 5 1,2-1-1,1-1-189,1-2 0,5-5 0,-3-2 0,0-3-659,0-6 0,4 0 0,-1-8-46,3-5 0,1-5 0,1-7 0,-3-1 185,-2-4 0,2-4 0,-7-9 1,1-4 182,1-3 0,-5 0 0,3 1 0,-2 3 864,-2 2 1,-5 1-1,0 7 3576,-3 2-3957,5-3 0,-3 12 0,6 0 0,0 7-282,0 5 0,0 7 0,0 4 0,0 0-80,0-1 0,6 2 0,2-5 0,0 1-1764,1-1 1,0-6 0,6-5-1,1-2 1807,2-3 0,6-2 0,-3-1 0</inkml:trace>
  <inkml:trace contextRef="#ctx0" brushRef="#br0">25621 13514 8217,'-14'-12'0,"1"3"1313,0 5 1,-1 4 0,2 4 0,2 5-542,1 3 1,6 6 0,-1 1-1,2 0-93,2 0 0,6 1 0,3-4 0,3 2-556,1-2 1,5-7 0,1-5 0,2-2-680,3-2 0,-1 0 1,0-2-1,-6-2-400,-2-5 1,-3-7 0,-2-4 0,-2 1 727,-2 0 0,-6-3 0,-8 4 0,-2 2 731,-5 1 1,-1 1-1,1 3 971,-3 2-1582,3-3 0,4 10 0,12-2 0,9 1-759,7-1 1,12 1-1,2-6 867,7-2 0,7-6 0,3-4 0</inkml:trace>
  <inkml:trace contextRef="#ctx0" brushRef="#br0">26180 12887 10059,'-26'-19'0,"1"6"808,2 7 1,6 21 0,6 8-1,4 7-67,1 3 0,1 4 0,5 1 0,0 8-359,0 7 0,0 4 1,2-4-1,2 0-324,5 0 0,3-5 0,3-4 0,1-4-2899,2-4 1,0-5 2840,-5-9 0,0-3 0,1-5 0</inkml:trace>
  <inkml:trace contextRef="#ctx0" brushRef="#br0">26060 13420 8126,'-20'-29'0,"2"2"0,3 6 1023,2 5 0,5 7 0,5 2-742,6 1 1,11 2-1,9 4 1,7 0-2928,6 0 2646,8 0 0,-3-12 0,5-3 0</inkml:trace>
  <inkml:trace contextRef="#ctx0" brushRef="#br0">26487 12887 8213,'-10'-16'774,"-4"3"1,5 13-1,8 15 1,4 4 182,0 5 1,0-1 0,0 2 0,1 1-171,-1 2 1,0 7 0,0 2 0,2 3-809,-2 0 1,-2 2 0,0-11 0,2-2-628,2 0 0,4-9 0,-5-2 0,1-5-479,1-4 0,-3 2 0,4-8 701,-1-5 1,0-5-1,-3-10 1,1-2 435,-1-2 1,-1 1-1,-1-1 1,2 6 224,2 5 1,5 7 0,-1-2-1,3 4-387,1 1 0,2 13 1,1 9-1,2 11 152,-2 5 0,5 20 0,0 4 0</inkml:trace>
  <inkml:trace contextRef="#ctx0" brushRef="#br0">25554 14420 8186,'0'-31'86,"0"0"1,-5 6 0,0 8 0,-3 5 643,-2 4 1,-2 5 0,-1-2 0,-2 4-110,-3 1 0,-1 6 0,-5 4 0,2 5-134,-2 3 0,0 5 0,1-1 1,3 4-120,6 0 0,-3 1 0,10 0 0,0-2-497,2-3 1,4 3 0,4-4 0,4 1-2163,6 0 1,14-7 2290,0-2 0,14-5 0,1-8 0</inkml:trace>
  <inkml:trace contextRef="#ctx0" brushRef="#br0">25847 14300 9595,'-19'-24'665,"-3"7"0,4 6 0,3 16-189,5 4 0,2 2 1,-2 1 457,1-3 1,6 3 0,-1-3-615,2 3 1,2 1-1,2 0 1,2 1-231,5-1 1,-2 0-1,2 1-449,2-1 1,6 0 0,4-1-477,0-3 1,-2-3 0,-6-6 268,1 0 1,-5-6 0,-2-3 0,-1-3 573,-3-1 0,-3 0 1,-4-1-1,-5 1 715,-3 0 0,3-1 0,0 1 0,-1 1 693,-2 3 1,3 2-1709,0 2 1,8 4 0,1-3 0,7 2-777,5 2 1,7 0 0,3 0-1,3 0 1068,2 0 0,12 0 0,2 0 0</inkml:trace>
  <inkml:trace contextRef="#ctx0" brushRef="#br0">26154 14167 9552,'-19'-5'0,"-2"1"795,0 1 0,8 12 0,7 4 0,1 2-402,1 0 1,-1-6 0,5 0 448,0 1 0,2 2 0,4 1 0,6-1-589,4-3 1,8-3 0,-2-8 0,3-2-733,2-5 0,-2-3 0,-3-1 0,-4-1 303,-3 1 0,-3-5 0,-4 1-1611,-3 0 0,-4 2 0,-2 4 856,-4 2 0,-2 3 0,-6 6 221,-1 0 0,6 4 637,-1 1 1,7-1-1,2-4 77,8 0 0,3 0 1,3-1-1,-1-2 29,0-2 1,1-1 0,-1 3 878,0-1 0,1-5 1,-1 3 1518,0-1-1844,-5 4 0,-2-2 0,-6 10-203,0 4 0,0 2 1,0 3-1,0-1-45,0 0 1,0-4-1,0 0-390,0 2 0,1-5 0,4-2-388,4-3 0,2-1 0,3-1 0,-1-3-524,0-5 1,2-3 0,3-2-1,3 0 963,-1-4 0,6-3 0,-6-6 0</inkml:trace>
  <inkml:trace contextRef="#ctx0" brushRef="#br0">26620 13727 8102,'0'-21'346,"0"6"580,0 7 0,2 5 0,1 0-388,1 6 0,5 4 0,-3 8 1,0 3-138,0 4 1,-2 7 0,-4 4 0,0 1-353,0 3 0,5-4 1,1-1-1,0-1 519,0 0-568,4 1 0,-3-12 0,7-1 0</inkml:trace>
  <inkml:trace contextRef="#ctx0" brushRef="#br0">26727 13887 9240,'-24'-15'824,"-2"-3"0,3 5 0,10 13 1,7 7-1636,5 5 1,1 2 771,0-1 0,6-6 0,4-1 0,6-1 365,6-1 0,4 1 1,0-5-1,2 0-1126,4 0 1,-4-6 799,3-3 0,3-9 0,0-3 0</inkml:trace>
  <inkml:trace contextRef="#ctx0" brushRef="#br0">26994 13700 8194,'-21'-6'164,"-4"5"1,2-4 0,0 4 818,1 1 0,-2 1 0,6 4 0,0 2-179,-1 1 1,9 4 0,-2-4-588,4 4 0,10 0 0,8-3-62,7-5 1,3-4 0,7-4 0,0-5-638,-1-3 1,1-1-1,-2 0 1,-3-1-924,-4 1 1,1 0 1410,-1-1 0,-6 10 1,-8 7-296,-2 9 0,-2 10 0,0 2 1,-2 5 288,-2 7 0,-3 2 0,-7 2 0</inkml:trace>
  <inkml:trace contextRef="#ctx0" brushRef="#br0">26287 14660 8212,'7'-19'733,"-2"-4"0,-8 4 0,-3 3-270,-1 6 0,2 4 0,-4 6-238,-1 0 0,-2 7 0,0 6 0,2 8 122,1 4 0,2 3 0,-2 3 0,4 4-526,4-1 1,1 3 0,0-5 0,0 1-708,0-1 1,6-1 885,3-4 0,8 0 0,4-1 0</inkml:trace>
  <inkml:trace contextRef="#ctx0" brushRef="#br0">26327 14780 8134,'-6'-28'756,"-7"3"1,4 19-1,2 4-1083,8 5 0,6 7 0,7 2 327,-1 9 0,6 1 0,2 11 0</inkml:trace>
  <inkml:trace contextRef="#ctx0" brushRef="#br0">25301 15726 7966,'1'-21'-258,"4"4"0,-2 6-719,5 2 2422,-5 6 1,3-1 0,-6 10 0,0 7-900,0 8 1,0 0 0,2 1 0,1 0-678,1-1 1,7 4 0,-3-4 0,4-1-309,2-2 1,0-7 0,3-4-1,0-1-148,0-3 0,-2-3 1,-2-6-1,0-6 279,1-4 1,-7-8 0,-3 2 0,-2-3 596,-2-2 1,-2 0 0,-2 2 0,-5 2 142,-3 0 1,-1 7 0,1-2 0,2 5-738,1 4 0,6-3-290,-2 3 1,10 3 0,5 2 0,7 2 594,5 2 0,3-5 0,2-3 0</inkml:trace>
  <inkml:trace contextRef="#ctx0" brushRef="#br0">25900 15366 8162,'-14'2'278,"-1"2"350,2 5 0,-2 7 1,9 4-1,0 0 137,0 4 0,-3 0 0,5-1 0,1 0-399,1 0 0,2 2 1,0 1-1,0-3-576,0 0 1,5-7-1,1 2 1,1-5-324,3-4 0,2-3 0,3-6 0,1 0-295,2 0 1,0-6 0,-5-5 0,-1-3 368,-3-4 0,1-4 0,-5 2 0,-2 1 815,-2 0 0,-1-3 0,0 4 0,-1 3-20,-4 5 0,2-1 2568,-6 7-2464,6-1 1,-3 11 0,8 3 0,2 5-834,5 3 0,8-2 0,2 4 0,2-1-3098,2 0 3491,8 0 0,-2-5 0,3 0 0</inkml:trace>
  <inkml:trace contextRef="#ctx0" brushRef="#br0">26247 15433 8094,'-19'-5'277,"-3"1"0,2 0 0,4 5 0,4 2-361,3 1 1,2 2-1,-2-1 926,5 4 0,2 3 0,2 2 0,0 3-546,0 0 0,0 6 1,3-4-1,3 0-778,3 0 1,12-1 0,-4-5 481,7 1 0,3-1 0,-1 0 0</inkml:trace>
  <inkml:trace contextRef="#ctx0" brushRef="#br0">26407 15420 8435,'-19'7'0,"-2"-1"0,0 0 598,4 3 1,3-2-1,4 2 1328,1 1-1385,6-4 1,-3 6 0,6-3-503,0 3 0,6-3 1,4-2-1,5-1-507,3-3 0,6-2 0,-1-2 1,4-3-12,0-5 1,2-8-1,-8 0 1,0 0-48,-3 3 0,-8 0 0,-3 1 0,-2 1 307,-7 3 1,-5-1 0,-11 4 0,-4 0 1039,-3 0 1,0 2-1,1 2 1,2-1 267,-2-1 0,5-1 0,1 5-997,3 0 1,9 0-1,6 0-219,8 0 1,8 0 0,5 0-1,2 0 127,5 0 0,8 0 0,-2 0 0</inkml:trace>
  <inkml:trace contextRef="#ctx0" brushRef="#br0">26634 15326 8104,'-6'12'0,"-3"-2"0,-3-2 553,-1-2 0,1 0 723,3-2 0,3-4-937,6 0 0,10-6 0,5-7 1,3 0-341,1-1 1,3 1 0,-2 0 0,-1-1-891,0 1 1,3 0 0,-4-1-2073,-2 1 2599,-7 6 0,-9 1 0,-9 6 0,-2 0 1237,-3 0 1,1 4 0,1 2-1,2 1 734,1 4 0,6-4-1477,-2 2 0,5-6 1,5 1-1,4-2-11,3-2 0,7-2 1,3-2-1,5-6-1453,4-7 1334,-3 3 0,5-18 0,-7 4 0</inkml:trace>
  <inkml:trace contextRef="#ctx0" brushRef="#br0">26980 14820 7992,'-26'-14'1240,"0"3"1,6 3-813,6 8 1,7 6 0,7 7-1,0 1-227,0-1 1,0 2-1,0 3 1,0 4 105,0 3 0,4 2 0,2-1 0,2 1-471,2 0 0,2-5 0,1-1 1,-1-2-2771,-3-3 1,3 2 2933,-3-5 0,-3-4 0,-2-13 0,-2-5 0,-2-9 0,0-4 0,0-2 0,0 2 0,0-9 0,0 9 0,0-11 0</inkml:trace>
  <inkml:trace contextRef="#ctx0" brushRef="#br0">23661 8516 7787,'-40'-34'1428,"9"-2"0,10 8 0,15 5-1514,12 2 0,16 2 0,8 1 0,6-4 914,5-4 1,14-6 0,3-4 0,5-2-470,-30 18 1,1 0 0,1-1 0,1-1 0,0 0-1,1 1 1,-1 1 0,2 0-506,0 1 0,1 0 1,27-17-1,0 8 0,-6 0-812,-2 1 1,12-1 0,-11 9 957,3-2 0,-4 5 0,1-4 0</inkml:trace>
  <inkml:trace contextRef="#ctx0" brushRef="#br0">23554 13101 7824,'-13'0'4992,"0"0"-4434,5 0 0,20-2 0,13-2 30,6-5 1,12-3 0,-3-1 0,3-1-456,3 1 0,0-5 0,5-1 0,-4 0-869,-1-1 1,4-3 0,-1 1 735,3-4 0,1 6 0,1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2919 5864 28798,'-13'-6'-2958,"4"0"1,2-4 1520,1 1 1,3 1 0,7 0 2050,5 3 1,7 4 0,4 1 0,-1 0-134,0 0 1,0-5 0,-1 1 0,3 1-59,0 1 1,2 2 0,-3 0-1,-1 0-126,0 0 1,5 0 0,-2 2 0,3 1-238,2 1 1,1 7-1,3-4 1,3 2-24,0 0 1,9-5 0,-1 4 0,2-1 304,2 0 1,4-4-1,1 2 1,2-4 366,0-1 1,4-4 0,-8-2-1,2 0-432,3 0 1,-1-3-1,-1 5 1,-2 1-95,-1 1 1,-4-2-1,3-1 1,1 2-234,-1 2 1,4 5 0,-4 1 0,4-1 33,2 2 1,-3-4 0,0 4-1,-2-2 153,1 1 1,0-1 0,1-4 0,-4 0-92,-1 0 0,4 0 0,-1 0 1,2 0-47,-2 0 0,-1 4 0,-5 1 0,-1-1 0,1 2 0,3-3 0,-3 5 0,-3-3 0,-2-2 0,8 3 0,-4-1 0,2-2 0,2-2 0,4-1 0,-1 0 0,3 0 0,1 0 0,5-1 0,1-4 0,1-4 0,-1-2 0,7-1 0,-3 1 0,-3 4 0,1 1 0,-6 2 0,3 4 0,-4 0 0,0 0 0,-2 1 0,-2 4 0,-3 2 0,-1 0 0,3 5 0,-3-3 0,0 3 0,0 1 0,3-1 0,-3-2 0,1-2 0,3-2 0,7-2 0,2-4 0,0 0 0,0 0 0,5-6 0,-2-3 0,2-1 0,-2 1 0,-3 2 0,-5 4 0,-2-2 0,-3 2 0,1 2 0,-4 1 0,-2 1 0,-2 4 0,5 1 0,-5 4 0,3-1 0,6 1 0,1-2 0,1-1 0,2-1 0,3-3 0,-8-1 0,5-2 0,0 0 0,1 0 0,8-2 0,-2-1 0,1-3 0,0-1 0,-4-1 0,-6 0 0,2 2 0,3 0 0,-8 4 0,3-2 0,-1 2 0,0 2 0,4 0 0,1 0 0,-1 0 0,5 0 0,-4 0 0,4 0 0,0 0 0,1 0 0,6 0 0,-6-1 0,2-2 0,-2-2 0,2-9 0,-3 0 0,1-1 0,2 1 0,2 0 0,-6 1 0,-1 0 0,0-1 0,8 1 0,-4 0 0,-2-1 0,-5 1 0,8 0 0,-8-1 0,1 1 0,0 0 0,4 4 0,-2 0 0,-1-1 0,-3-2 0,4-2 0,-8 1 0,-3 0 0,0-1 0,-4-3 0,-4-3 0,0 1 0,0 0 0,-1-5 0,-2 1 0,-3-6 0,-2-2 0,0-4 0,-6 4 0,-1 1-690,-2 2 0,-4 1 0,-6 1 0,0-1 107,1 0 1,-7 2-1,-1 1 1,-1 4-68,-1 0 1,0 3 0,-5 3 0,-2 1 70,-1 0 1,-7-5 0,2 0 0,-3 0 250,-1-1 1,-5 3 0,-1-6 0,-2-2 96,-2-1 0,-7-2 1,-3 0-1,-1 1 147,-3-1 1,0 2 0,-1 1 0,-1 4 271,-2 0 1,-4 3-1,2 3 1,-2 1 284,-3 0 0,1-1 0,-2 1 0,4 1 10,4 3 1,-3 2 0,-1 4 0,1-2 115,-2 2 1,3 0 0,-6 0 0,0-1-194,2 1 0,-5 2 0,1-1 0,-3-1-67,-4-1 0,-4-1 0,2 5 0,0 0 13,-4 0 0,0 0 1,1 0-1,3 0-112,6 0 0,-9 0 0,6 0 0,-6 0-181,1 0 0,-1 0 0,3 2 0,1 1-59,0 1 0,-3 1 0,4-5 0,2 0 0,1 0 0,0 0 0,0 0 0,-1 0 0,0 0 0,4 0 0,-9-2 0,0-1 0,-1-1 0,-9-1 0,6 5 0,0 0 0,-1 0 0,0 0 0,5 0 0,-1 0-31,-2 0 0,2 0 1,7 0-1,0 0 1,2 0 1,-2 0-1,9 0 1,0 2-46,1 2 0,-9-2 0,4 2 0,-1-2 210,0-2 0,-1-2 0,-3-1 1,-1-3-136,-2-1 0,-6-1 0,1-2 0,-6 3 0,-2 1 0,34 3 0,-1 1 0,-36 2 0,35 0 0,1 0 0,-3 0 0,0 0 0,-34 0 0,5 2 0,6 1 0,5 1 0,-6 2 0,13-3 0,0 1-67,2-1 1,3-1 0,-4-2 0,2 0 101,-1 0 0,-2 0 0,-3 0 1,1 0-5,0 0 0,-8 0 0,4 0 0,-5 0-31,-4 0 0,-3 0 0,1 1 0,2 2-13,2 2 0,-5 4 1,8-3-1,3 0-99,1-1 0,-1 4 1,11-4-1,1-2 106,3-2 0,-2-1 1,1 0-1,2 0 112,2 0 1,-5-1-1,-3-4 1,-1-4-90,1-2 0,-3-1 1,3 1-1,-3 4-11,-1 1 1,-5 2-1,-1 4 1,-2 0-39,-3 0 1,-1 1 0,-1 4 0,0 3-255,4 4 1,-1 6 0,2 0 0,-1 0 103,-2 1 1,2-3-1,8 5 1,1 0 88,0-1 0,5-3 0,3 2 0,0-1-58,1-1 1,-7 3 0,1-3-1,-5 4 52,-3 0 1,-4 4 0,3-3 0,0 3-52,-1 2 0,-3 4 1,2 2-1,0 1-227,4 3 1,-1 1 0,4 2-1,7 0-78,4 0 0,9 5 0,4 1 1,7 1-174,5 3 1,9-2-1,8-1 1,6-1-25,9-3 1,14-2 0,5-2 0,8-4 279,8-3 0,9-4 1,5-2-1,7 2 163,-33-12 0,1 0 0,6 0 0,1 0 0,2 3 0,0 1 0,0-1 0,0 0 160,1 1 1,-1 2 0,5 4-1,1 2 1,1 0 0,1-1-1</inkml:trace>
  <inkml:trace contextRef="#ctx0" brushRef="#br0">16369 8569 12965,'-5'-23'0,"-4"-3"0,-2 3 105,2 4 1,2 5 368,3 5 0,1 9 0,-5 9 0,2 3-1258,3 1 0,2-4 818,1 0 1,6-6-1,3 2 1,2-5 367,3-5 0,-1-2 1,0-5-1,2 2 417,3 1 1,3 4-1,7-2 1,2 1-194,1 3 0,10 6 1,-1 3-1,2 0-281,-1 0 1,2 3 0,0-4-1,-2 1-36,2 0 1,-1-1-1,-5-7 1,-3-2-327,-1-5 1,-2-3-1,-5-1 1,-1-1 103,-2 1 1,-1-5-1,-7 1 1,-5 0-490,-3 2 0,-2 7 125,-5-1 1,-12 0-1,-3-5 1</inkml:trace>
  <inkml:trace contextRef="#ctx0" brushRef="#br0">16996 8396 30361,'7'-53'-2857,"10"2"0,-3 6 0,4 8 3173,1 7 0,10 3 1,-3 12-1,2 5 415,1 3 1,-3 2 0,1 8 0,0 5-749,-1 5 1,5 9 0,-1 0-1,-3 2-908,-4-2 0,-6 3 1,0-4-1,-3 0 610,-5-3 0,-3 1 1,-6 0-1,-3 0 311,-6 1 0,-5-1 0,-11-3 1,1 2-348,1-2 1,-5 5-1,7 1 1,0 5 475,3 4 1,4-3 0,0 5 0</inkml:trace>
  <inkml:trace contextRef="#ctx0" brushRef="#br0">16196 12541 28676,'-21'-28'-2477,"-2"3"0,3 13 0,1 3 3451,0 4 1,1 4 0,5 2 448,0 4-1446,-1 2 1,8 1 0,9-4 0,14-4 461,12-4 0,14-4 1,9-5-1,6 0-277,4-1 0,9 1 0,-6 1 0,0 3-56,0 5 0,2 2 1,-8 2-1,-1 0-408,-3 0 0,-2 5 1,-11 1-1,-5 0 162,-3-1 1,-5 0 0,-6-5 0,-6 0-633,-2 0 0,-6 0 157,0 0 0,-12-7 316,-1-7 1,-7-5 0,-2-8 0</inkml:trace>
  <inkml:trace contextRef="#ctx0" brushRef="#br0">16903 12221 29313,'-8'-6'-2452,"4"-3"1,4-3-1,3-1 1,3 0 2967,1-1 0,3 7 0,7 3 0,2 5-213,2 8 0,-3 6 0,2 13 0,-1 1-1755,-2 3 1,-4 9 0,-3 0 0,-2 4 476,-2 1 0,-8 4 0,-8 0 0,-6 5 153,-7 3 0,-6 4 796,-2-4 1,0 0 0,4-5 0</inkml:trace>
  <inkml:trace contextRef="#ctx0" brushRef="#br0">15890 16646 30770,'-8'-6'-2111,"2"3"1,8-6 1323,2-2 0,-1 0 1,6-1-1,1 1 977,2 3 0,2 0 0,-1-2 1,0 2 233,1 2 0,5 2 0,4 4 0,7 0-255,6 0 0,10 6 0,7 3 0,6 3-140,2 1 1,7 0 0,-4 1 0,-1-3-255,3-2 1,-4-3-1,-2-6 1,-3 0 68,-1 0 0,-6-1 0,-5-4 1,-7-2 123,-7 0 1,1-4 0,-12 5 322,1-1 0,-8-2 0,-7-4 1</inkml:trace>
  <inkml:trace contextRef="#ctx0" brushRef="#br0">16916 16472 9652,'-4'-40'0,"-1"2"177,2 2 0,2 5 0,1 9 471,0 4 0,-2 11 1,-2 8-498,-5 11 0,-12 19 0,-10 15 1,-12 9-233,19-24 0,-2 0 1,-5 4-1,-1 0 0,1 1 1,0 2-1,1 0 1,0 1-61,-1 1 0,1 1-180,2 4 1,1-1 0,-3-3-1,1 0 1,2 1 0,0 1-1</inkml:trace>
  <inkml:trace contextRef="#ctx0" brushRef="#br0">23448 20964 28892,'-18'0'0,"2"1"-418,4 4 0,0 2 1,6 5-976,-1-3 1,-2 1 0,-5-6 3024,1-1 0,0 3 0,-1-1 2777,1-2-4409,0 4 0,7-5 0,6 1 0,9-6 0,7-6 0,11-3 0,10-1 0,4-1 0,4 1 0,8 0 0,-1-1 0,3 1 0,5 0 0,-3 5 0,-3 2 0,-5 2 0,-3-1 0,3 1 0,-4 4 0,-3 0 0,0 0 0,-4 0 0,1-1 0,-1-2 0,4-2 0,1-1 0,0 3 0,3-3 0,3-1 0,10 2 0,-4-3 0,2-1 0,3 1 0,2-4 0,-3 5 0,0-2 0,1 0 0,-4 2 0,-6-2 0,-2 3 0,-2 0 0,-3 3 0,-6-4 0,-5-1 0,-4 1 0,0 3 0,-10-5 0,-3-2 0,-5-1 0,1-1 0,-5-2 0,0-2 0,0-6 0,-2-6 0,-3-4 0,2-1 0,2-3 0,5-1 0,-1-2 0,3 0 0,1 0 0,5-6 0,0-3 0,-2-2 0,-1 3 0,-2-9 0,1 3 0,-3-6 0,-2-3 0,-1 0 0,-5 3 0,1 2 0,-1-3 0,-3 4 0,-3-1 0,-1 3-341,1 2 1,1-5 0,2 0 0,0 3 64,0 5 1,0 1 0,0 6-1,0 2-108,0-2 1,2 1 0,2 7-1,4 4 81,-1 3 1,0 1-1,-4 2 1,2 3-898,-2 4 0,-2 3-1121,-1 2 1,0 2 550,0 7 1,-6 7 0,-3 15-1,-2 5-2249,-3 7 4019,7-2 0,1 5 0,6-7 0</inkml:trace>
  <inkml:trace contextRef="#ctx0" brushRef="#br0">25154 19084 8462,'-30'-44'0,"7"9"0,5 12 1342,6 11 0,8 1-1249,-1 2 1,4-8 0,2 0 0,2 0 612,2 3 0,3-1 1,-2-2-1,2 0-140,2 0 0,6 7 0,4 3 0,0-1-190,4 1 1,1 4-1,3 0 1,2 6-280,1 6 0,5 9 0,-4 5 0,1 7-378,-1 5 1,4 7-1,-3 1 1,-1-2-479,1 2 0,-2 0 0,-6-3 1,-1-1 192,-2-4 0,-6-1 0,2-4 0,-3 1 566,-2-1 0,-5-2 0,-2-2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3999 6410 27605,'13'-34'-3189,"1"-4"0,-7 16 1021,-2-1 1553,2 13 1,-10 6 0,2 7 991,-5 1 0,-3 0 0,-5-4 0,1 0 1105,0 0 1,-2-1-785,-3-4 0,3 0 0,-2-6 0,2 4-358,1 1 1,1 1 0,0 7 0,-2 2-439,-3 5 0,2 9 0,-6 6 0,-2 4 374,-1 3 0,-5 6 0,2-2 0,3 3-498,0-3 0,7 7 0,5-7 0,7-2 59,4-4 1,4-2-1,4-2 1,5-3 52,6-4 0,11-3 1,0-3-1,3-3 150,2-5 1,7-2 0,-3-2 0,-2 1-742,-1 3 1,-3-1 0,-2 5 0,0-1 694,2 1 1,0 1-1,-4 4 1</inkml:trace>
  <inkml:trace contextRef="#ctx0" brushRef="#br0">4559 6450 21488,'-7'-60'-1719,"2"11"0,-2 25 0,-2 21 1531,-3 13 1,-1 8 0,-2 6 0,-2-3 170,0-2 1,3 3-1,7-4 1,0-2-87,-1-1 1,5-6-1,-1 0 1,2 1 666,2 2 1,0 1 0,2 1 0,2-1-131,5 0 1,4 5 0,5 0 0,3-2-217,0-1 1,4-8 0,-4-2 0,1-4-247,0-1 0,-6 0 1,2 0-1,-3-1 255,-2-4 1,-4-7 0,-1-5 0,-3-1-472,-2-1 1,-7 4 0,-6-4-1,-5 1-89,-3 0 0,-4 2 0,4 5-823,2 3 0,1 5 725,2-2 0,5 10 0,5 3 28,6 4 0,5-3 1,8-1-1,5-2 528,5-3 1,10-8-1,-2-2 1</inkml:trace>
  <inkml:trace contextRef="#ctx0" brushRef="#br0">5065 6370 21132,'-13'0'0,"-2"0"0,-1 0 467,-2 0 1,0 2 0,4 2 0,-3 5-423,0 3 1,0 6 0,8 1-1,5 0-445,2 1 1,2-3-1,3-3 1,5-1 639,5 0 0,11-1 1,3-3-1,5-3 108,2 0 0,8-5 1,-5 4-1,-2-5-456,-1-5 0,-3-2 0,-5-6 1,-4-1-322,-4 1 1,-5-5 0,-4 0 0,-5 1-413,-2-3 0,-4 4 1,-2-5-1,-5 2 178,-3 3 1,-1 3 0,1 2-1,2 4 93,1 1 1,4 1 443,-4 5 1,6 6 0,0 5 0,6 3-693,6 4 668,9 0 0,3-5 0,5 1 0</inkml:trace>
  <inkml:trace contextRef="#ctx0" brushRef="#br0">5679 6384 11322,'-12'-37'0,"3"6"468,4 8 0,4 14 1,1 9-329,0 8 1,-4 10-1,-2 4 1,0 3-105,0 2 1,-3-2 0,4-1 0,1-4 79,-2 0 1,5-3 0,-4-3 109,4-1 0,2-6 0,4-2 529,3-4 1,4-2-1,3-5 1,3-6-641,4-4 1,-1-9 0,1-1-1,0-3 220,-1-1 1,3 2-1,-6 3 1,-2 3 349,-1 4 1,-7 3-1,1 3-451,2 3 0,-5 5-537,-2 8 0,-2 4 0,-2 7 0,0 1-391,0 2 1,0 4 0,1-3-1,2 0-43,1 1 1,7-3-1,-1-3 1,7-2-449,5-4 1,9-2 1346,4-6 0,10-17 0,2-6 0</inkml:trace>
  <inkml:trace contextRef="#ctx0" brushRef="#br0">6478 5864 29400,'-11'-36'-3922,"2"1"0,1 7 4423,4 14 0,-2 17 0,-4 12 0,1 6-1132,-2 7 1,-1 5-1,-1 10 1,1 2-49,3 4 1,-2 8 0,3-6 0,1 6-264,2-1 1,4-1-1,1-2 1,0-1 1430,0-3 1,0-3-1,0-9-698,0-6 1,0-6 0,0-12-1</inkml:trace>
  <inkml:trace contextRef="#ctx0" brushRef="#br0">6265 6464 31992,'-7'-33'-4916,"2"-1"1,4 1 3489,1 7 1,0 1 0,0 7 1189,0 2 0,0 8 0,1 8 0,2 9-783,2 7 1,4 5-1,-3 6 1,1-2 988,3-3 0,2 3 0,1-4 0</inkml:trace>
  <inkml:trace contextRef="#ctx0" brushRef="#br0">6678 6410 28402,'0'-38'-1555,"0"2"1,0-1-1,0 6 1,0 3 1017,0 4 1,-4 10-1,-2 6 206,-1 2 1,2 3 0,-2 8 0,1 4-248,3 2 0,1-2 0,2 0 240,0 2 0,0-4 0,2 0 0,1 1 580,1-1 1,7-4 0,-2 2 1048,2-4 1,-2 1-920,0 2 1,-4-3 0,2 5-244,-1 0 1,-2 2 0,-2 5-1,1 0-651,1 1 1,7-1 0,-2 0 0,4 1 486,5-1 1,8 0 0,8 1 0</inkml:trace>
  <inkml:trace contextRef="#ctx0" brushRef="#br0">7518 5597 12379,'-21'-38'0,"4"14"952,2 21 1,0 25-1,-3 21 1,-2 6-1659,-1 6 0,-3 6 0,8-3 1,4-2 590,6-1 1,6-8-1,5-4 1,3-6 531,4-6 1,6-4 0,0-5-122,-2-4 1,-1-5 279,-2-4 0,-5-9 1,-5-10-1,-6-5-338,-6-3 1,-5-6 0,-2 2 0,-3-2-162,-2 2 0,3-2 0,-2 8 1,0 4-72,4 6 0,-3 5 0,1 4 1,2 4-425,1 7 1,6 8 0,2 1 0,1 6-258,3 2 0,7 4 0,7-4 0,5-1 64,6-2 1,11-1 0,7-2 701,7-3 1,5-3-1,1-5 1</inkml:trace>
  <inkml:trace contextRef="#ctx0" brushRef="#br0">8705 5504 9025,'0'-68'0,"0"6"0,0 13 1495,0 13-1162,0 5 1,-6 22 0,-3 2 0,-3 8-53,-1 8 0,-7 14 0,0 6 0,-1 7-217,3 5 0,-6 18 0,-1 5 0,12-29 0,0 1-129,-2 2 0,0 1 0,0 0 0,0 1 0,2 0 1,1 0-1,1-2 0,1 1-337,-3 32 0,6-3 0,8-13 0,2-5 83,2-3 0,9-4 1,1-7 459,4-5 0,4-9 0,3-3 0</inkml:trace>
  <inkml:trace contextRef="#ctx0" brushRef="#br0">8798 6104 19549,'0'-39'-1341,"0"4"1,0 8 0,0 9-1,0 4 1752,0 0 1,-8 10-1,-3 8-37,-6 13 0,-5 6 0,4 4 0,2 0-890,1-1 1,3 1 0,2-2 0,3-1 646,1-2 1,1-6 0,7 3 0,2-2 277,5-4 0,7 2 0,5-11 1,3-1 168,4-1 1,3-8 0,-1-3 0,2-4-624,2-5 0,-4-1 0,1-5 0,-4 2-131,-5-2 0,-4 5 1,-8 1-1,-3 3-80,-1 2 0,-3 0 1,-9 1-1,-5 3 226,-6 4 1,-5 4-1,3 1 1,0 0 79,-1 0 1,3 0 0,3 0-305,1 0 1,1 6-1,3 3-369,5 3 0,13-4 0,7 1 0,8 0 598,8-1 1,11 3 0,5-3-1</inkml:trace>
  <inkml:trace contextRef="#ctx0" brushRef="#br0">9318 6037 20172,'-31'-6'-38,"-2"-3"0,1-1 724,-1 1 1,2 3-1,3 8 1,0 2-638,1 5 0,-1 9 0,10 5 1,3 4-1137,5 0 0,5 2 0,11-8 0,8 1 1003,6 1 0,11-7 0,6 0 0,5-4 221,2-3 0,5-6 0,-3 1 0,-1-2-84,-4-2 0,-1-2 0,-13-4 0,-7-5-232,-3-6 0,-10-6 1,-4 0-1,-7-2 178,-10-2 1,-6-4 0,-12 0-1,-3 2 226,-4 1 0,1 2 0,1 4 0,3 6-272,1 6 1,4-1 0,6 7 0,6 1 197,2 1 0,7 8 0,4 3 0,4 3-1285,4 1 0,14 1 0,12-1 0,7-1 1127,9-3 0,16 2 0,6-3 0</inkml:trace>
  <inkml:trace contextRef="#ctx0" brushRef="#br0">9718 6011 32767,'-6'-27'-3656,"0"15"1,-5 12 3042,3 15 0,3 14 0,-2 8 0,-1 5 204,1 2 0,2 1 0,-2-5 0,1-2 42,3-2 0,2-5 0,1-9 0,0-4-34,0-3 696,0-8 0,1-22 1,4-13 178,4-6 1,13-3-1,6-3 1,3-1-1153,2-4 1,8-2 0,-1-6 0,0 1 492,-3 3 1,-4 0-1,-8 10 1,-3 10 28,-4 8 0,-9 11 0,-3 2 0,-2 4 149,0 5 1,-6 7-1,-12 10 1,-8 4-130,-8 3 0,-4 9 0,-7 5 0,-2 3-286,-2 1 0,-5 5 1,1 1-1,-1 1-23,1-1 0,21-23 0,-2 0 354,2-2 1,-2 1-1,-6 1 1,-3-1-1,-2 2 1,0 0-1</inkml:trace>
  <inkml:trace contextRef="#ctx0" brushRef="#br0">4039 7343 25949,'-13'-12'-1755,"5"9"1,2-1-1,8 16 632,2 4 0,-1 3 0,6-1 0,2 4 956,0 4 0,-2-1 0,0-2 1,2 0 1106,0 0 1,-2-2 0,-1 0 0,-1-2-1206,0-3 0,2-1 0,5-3 566,-1-3 0,5-3 0,0-6 0,-1-2 199,3-2 0,-4-4 1,5-5-1,-2 0-549,-3-1 0,-5 1 0,-4 0 393,-1 0 1,-3 1 162,-8 3 0,-8 4 0,-9 10 0,-3 4-65,-2 3 1,2 1 0,3 0-1,4 0-336,3 1 0,2 2 1,1 0-201,3 1 1,-1-5-1,5 5 1,2-2-779,2-2 0,5 1 1,4 1-1,3 1 537,9 2 0,15-1 0,7-3 1</inkml:trace>
  <inkml:trace contextRef="#ctx0" brushRef="#br0">4772 7663 12164,'-6'-46'74,"0"6"632,-3 0 1,4 20 0,6 15-1120,3 11 1,-2 7-1,4 4 1,0 0-62,3 0 1,1 2 0,0-1-1,-1-2 386,2-1 1,1-3 0,1-2-1,0-3-96,1-1 0,-1-1 0,0-5 397,0 0 0,1-2 0,-2-2 113,-3-5 1,1-7 0,-6-4 0,-1 1-15,-1 0 0,2 0 1,1 2-1,-2 0-210,-2 0 0,-1 7 1,2 3-747,2 1 1,5-3 0,9 3 0,4 0 744,3 0 1,14-16 0,2 0 0</inkml:trace>
  <inkml:trace contextRef="#ctx0" brushRef="#br0">5505 7117 15439,'-20'-27'-1730,"3"11"2028,7 13 1,3 16-1,4 14 1,-2 7-777,2 4 1,-3 11 0,0 3 0,0 1 118,0 4 1,2-3 0,4-5-1,0-4-327,0-4 1,4-8 0,2-7 608,2-6 1,1-6 0,4 0 0</inkml:trace>
  <inkml:trace contextRef="#ctx0" brushRef="#br0">5479 7596 15439,'9'-26'-344,"-1"-1"0,-5-5 1,2-2-1,-4-2 855,-1 0 0,0 7 0,0-1 0,0 7-257,0 5 0,2 6-1083,2 7 1,4 13 0,5 14 758,0 3 1,7 2-1,0 0 1</inkml:trace>
  <inkml:trace contextRef="#ctx0" brushRef="#br0">6598 7183 12511,'-17'-29'-574,"-1"2"1,2 8 1112,1 7 0,1 6 0,1 8-403,0 2 1,-5 3 0,0 7 0,2 1-198,1 2 1,2 0 0,-1 3 0,3 0 81,2-4 1,-2 3 0,5-1 0,1 0-22,-1 1 1,1-4-1,5 2-202,0-2 1,2-3 202,2-3 1,3-5-1,7-8 1,-1-5 6,0-3 1,5-6 0,0-1 0,-2-1 99,-1-4 0,0-1 1,1-2-1,2 0 37,-2 1 0,-5-1 0,-2 2 0,-1 3 569,0 4 1,2 3-347,-5 2 1,5 1-775,-1 3 0,-2 10 148,2 13 0,-6 4 0,3 4 1,-1-3-15,-1 0 1,0-4-1,-4 4 1,0-1-349,0 0 0,0 0 0,0-4 0,0 3-123,0 1 1,6-1-1,5-3 1,6-3 804,10-2 17,6-3 0,13-18 0,1-2 0</inkml:trace>
  <inkml:trace contextRef="#ctx0" brushRef="#br0">7118 7130 8861,'-6'-9'0,"-3"2"168,-2 1 1,-3-5 0,1 4 0,1-2 367,3 0 0,-3 6 1,5-3-1,-2 2 230,0 0 1,5-1-501,-5 5 0,1 6 0,0 3 1,3 3-475,4 1 0,1 5 0,0 1 0,0 2-160,0 2 0,6-3 0,2-2 1,3-4 127,-2 0 1,7-3 0,-3-2-1,2-4 249,0-4 0,-2-7 0,1-3 0,-3-4 39,-2-5 1,2-2 0,-7-7 0,-1 0 153,-1 1 1,-2-5 0,0 0-1,0 2 244,0 6 0,-5-1 1,1 6-1,1 2-508,1 1 0,2 6-585,0 0 1,6 6 0,5 0 0,3 6-135,4 6 0,6 3 814,-2 1 0,15 1 0,5-1 0</inkml:trace>
  <inkml:trace contextRef="#ctx0" brushRef="#br0">7572 6810 26206,'-26'-35'-2436,"4"8"1,4 15 2099,4 12 0,-6 24 1,-3 14-1,-7 11-569,-6 10 0,15-26 1,-1 0 828,0 2 1,0 1 0,0-5 0,0 0 0,2 1-1,0 1 1</inkml:trace>
  <inkml:trace contextRef="#ctx0" brushRef="#br0">7425 7210 20676,'35'-65'-2403,"0"4"2863,-3 8 1,8 7-1,-3 10 1,-1 5 254,-2 3 0,-5 9 0,-6 4 0,-4 6-1162,0 3 0,-4 2 0,3 4 0,-4 0-2995,0 0 3359,-7 6 0,5 1 1,-5 6-1</inkml:trace>
  <inkml:trace contextRef="#ctx0" brushRef="#br0">8438 6903 14448,'0'-20'-1075,"0"0"1,0 7 2467,0 0-1349,0 0 0,-1 5 1,-4 4 195,-4 2 1,-3 2-1,-2 2 1,-4 1 4,-4 1 1,-4 6 0,0-2 0,1 1-422,2 0 0,0-1 0,5 6 0,3-1-224,5 0 1,4 1-1,6-1 1,1-1 220,4-3 0,6 1 1,10-5-1,3-2 404,4-2 1,0-1 0,-4 0 0,-3 0-47,-2 0 1,-1 0 0,-6 2 182,-4 2 1,-2-1 0,-9 6 0,-4 3-199,-6 4 0,-11 0 1,-1 7-1,-5-1-180,1-2 0,-4 6 0,2-6 0,3 1-152,4-3 1,5-3 0,5-2-260,1 0 1,7-1-1,9-3 1,13-5-775,14-2 1,14-9 1209,10-7 0,5-11 1,8-9-1</inkml:trace>
  <inkml:trace contextRef="#ctx0" brushRef="#br0">8745 6757 27949,'-18'-19'-2861,"0"-4"0,2 4 2583,1 6 0,6 7 1147,0 6 1,6 10 0,-1 5-1,1 3-1560,-2 1 1,4 5 0,-4-1 0,4 7-16,1 6 0,0 2 1,0 4-1,0 2-557,0 5 0,0 1 0,-2-1 1119,-2-4 0,-3-10 0,-7-2 1</inkml:trace>
  <inkml:trace contextRef="#ctx0" brushRef="#br0">8691 7130 9909,'0'-61'-124,"2"4"1,2 8 907,5 9 1,-2 15 0,2 11-996,2 8 1,1 6 0,-1 5 0,0 4-724,-2 2 0,-5 7 0,5 1 0,0 1 921,-2-1 1,11 5-1,-3-4 1</inkml:trace>
  <inkml:trace contextRef="#ctx0" brushRef="#br0">9158 7063 8680,'-14'-51'0,"1"5"0,1 9 1533,3 9 0,-2 10-71,2 0-2062,3 9 0,-2 5 0,5 8 0,-1 5 387,1 3 0,-3 6 0,2 1 0,1 2 198,1 2 1,2 1-1,0 0 1,0-2-76,0 2 1,0-1 0,2-1 0,2-4 321,5-3 1,3-8 0,1-2-1,0-4 64,1-1 1,-1-1 0,2-4 0,1-3-398,2-4 0,0-2 0,-5 1 0,0 1-374,1 3 1,-1-1 0,0 6 495,1 1 1,-1 1 0,0 2 0</inkml:trace>
  <inkml:trace contextRef="#ctx0" brushRef="#br0">9558 6637 8745,'20'-40'0,"-2"1"-373,-3 4 1,-2 2-1,-1 8 1,-1 3 1268,-3 4-690,-5 3 1,-3 14 0,-10 7 0,-5 9 134,-3 7 1,-5 3 0,1 5 0,-2 4-103,2 6 1,-2 3 0,6-2 0,2 2-311,1 1 1,8 1 0,2-5-1,4 0-362,1 0 1,0-6 0,0-3 0,1-4-327,4-5 0,1-3 0,4-7 764,-1-3 1,0-3 0,4-6 0</inkml:trace>
  <inkml:trace contextRef="#ctx0" brushRef="#br0">9491 7037 9621,'-1'-14'-138,"-4"1"1,2-5 0,-6 1-1,0 0 486,2 2 1,-5 2 282,3 0-928,3 5 1,2 4-1,8 8 1,5 4 382,3-1 0,7 5 0,5-5 0,6 1-71,5-4 0,4 4 0,1-1 0</inkml:trace>
  <inkml:trace contextRef="#ctx0" brushRef="#br0">9864 6903 9905,'-14'-11'201,"-4"2"1,9-9 0,-3 5 467,-1 4 1,-1-2 0,1 10-803,0 7 0,-4 1 0,1 12 0,3 1-456,1 2 0,-3-1 0,8-1 0,-1 0 20,4-4 0,2-1 1,4-3 28,2-4 0,10-2 553,8-6 0,9 0 1,3 0-1</inkml:trace>
  <inkml:trace contextRef="#ctx0" brushRef="#br0">10091 6850 9621,'7'-9'-476,"-2"0"0,-5 6 1,-5 0-1,-4 6 342,-2 6 0,-3 3 0,1 3-477,0 3 712,-1-3 0,8-2 0,8-10 1,8-6-29,6-6 1,8-1-1,-3 1-62,0 4 0,4-2 0,-4-1 0</inkml:trace>
  <inkml:trace contextRef="#ctx0" brushRef="#br0">10251 6970 9654,'-22'-32'0,"1"-1"892,2 3 0,7 5 1,6 12 735,0 0-3177,5 5 881,-5 2 0,7 8 1,4 1 184,3 1 1,4 6-1,2-1 1,0 3 213,4 1 1,3-4 0,7-1 0,2-2 155,1-3 1,0-2 0,-6-1-1,-3-1 199,-4-4 0,-3-2 1,-3-8-1,-3-1 519,-5-2 1,-2-6 0,-2 2 0,0-3-69,0-2 0,0 2 0,0 1 0,-2 4 285,-2 0 1,-4-2-544,-5 4 1,0 7 0,-1 8 0,2 6-780,3 5 1,-2 10 0,3 4-1,1 4 89,2 0 0,4-1 0,4-1 0,4-3 263,7-2 1,12-3 0,2-7 0,5-4 298,4-4 1,7-7 0,4-3 0,-1-4-127,-2-5 0,-1-1 1,-2-6-1,-5 0-77,-3-3 0,-8-2 0,-6 3 1,-4 1 8,-4-1 1,-8 2 0,1 3 0,-5 4-38,-5 3 0,-2 8 0,-8 1 0,-1 1 102,-2 1 1,-4 1-1,2 6 1,1 3 117,0 1 0,1 1 0,6 2 0,3-1-72,5 1 0,2-2 0,4-1 0,5-1 46,11-3 0,9-2 1,14-1-1,2 0-27,2 0 0,5-1 0,-1-2 0,1-3-285,-1-1 0,-9 4 1,-10-2-1,-7 4-23,-5 1 0,-5 7 0,-7 9 0,-10 14 78,-12 13 0,-24 18 1,15-28-1,-2 2 1,-3 1-1,-2 0 47,-4 3 1,-1-1 0,2-4-1,0-1 1,2-2 0,0 0-1,3-3 1,1-1-7,-26 22 0,13-11 1,5-11-1,6-8 98,4-4 0,4-8 1,9-2-1,1-5-13,0-5 0,-1-3 0,0-9 0,-4-2 17,-4-2 0,-21-1 0,-6-5 0</inkml:trace>
  <inkml:trace contextRef="#ctx0" brushRef="#br0">4492 8316 9416,'-4'-21'0,"-2"5"0,0 7 1633,0 9 1,2 8-1,2 9 1,-1 6-1984,-1 2 1,-5 6-1,4 1 1,2 1 90,2 0 0,1 2 1,1-4-1,4-1-88,4-2 0,3-1 1,2-1-1,3 0 259,0-4 1,6-3 0,-4-6 0,2-1 340,2-3 0,8-9 0,4-7 0</inkml:trace>
  <inkml:trace contextRef="#ctx0" brushRef="#br0">5052 8343 14664,'-21'-19'0,"5"4"504,6 4 0,-2 10 0,3 1 0,-4 9 98,-5 7 0,-3 5 0,-6 5 0,1 3-843,-1 2 0,1-3 1,0 1-1,4-3-121,4-4 1,1-6-1,2 2 1,4-3 136,4-2 0,3-4 0,4 0-73,0 1 1,5-2 0,4-1 0,3-1 333,2-3 1,3-2-1,1-2 1,-2-2 524,-1-2 0,-1-6 0,-1-1 0,0-5-67,1 1 0,-1 1 0,0 2 0,0 0-266,1-1 0,-1 3 0,0 0 0,1 4 21,-1 1 1,0 1 0,1 5 0,-1 0-486,0 0 0,1 6 0,-1 2 0,0 1-221,1-1 1,-5 1-1,-2 5 1,-1-1-315,-3 0 0,4 1 1,2-1-1,5-1 732,3-3 1,10-3 0,7-6-1</inkml:trace>
  <inkml:trace contextRef="#ctx0" brushRef="#br0">5412 8436 10916,'-25'-47'-497,"3"4"0,5 10 2467,7 11-1757,4 13 0,6 5 0,0 8 1,0 5-536,0 3 1,0 3-1,0 2 1,0 4 171,0 0 0,0 4 0,0-4 0,-1 1 129,-4 0 0,4-6 0,-4 2 0,4-3 80,1-2 25,0-5 1,0-5-1,1-11 1,4-6-43,4-6 0,7-2 0,2-6 0,-4-2 195,-3-1 1,1 2-1,-5 5 1,2 3 187,0 2 0,-6 6 1,3 5-556,0 2 1,-3-3-1,4 6 196,-1 5 0,0 4 0,-3 7 1,3 2-552,1 3 1,-4 2-1,2 9 1,-2 2-438,1 4 1,-1 7-1,6 1 911,1 0 0,2-11 0,1 7 0</inkml:trace>
  <inkml:trace contextRef="#ctx0" brushRef="#br0">5852 8436 8522,'-22'-43'868,"0"3"0,10 9-815,-2 13 1,5 11-1,1 7-581,3 7 0,-1 7 1,2 2-1,1 2 188,1-2 0,2 3 0,2-2 518,2-6 1,-1 1-1,6-7 1,1-2 60,2-2 1,2-5 0,-1-2-1,-1-2 62,-3-2 0,1-2 0,-6-3 0,-1-1 6,-1-2 1,-2 0 0,0 4 0,-2-3 91,-2 0 0,-3-1-1033,-7 5 1,2 7-30,4 6 1,2 10 0,7 8 0,4-2 238,3-1 0,10-2 0,4 0 0,5-1 424,4-3 0,-1-4 0,5-10 0,1-4 0,-2-3 0,-3-1 0,-9 0 0,-5-1 22,-7 1 0,-4 0 0,-6 0 1,0-1 288,0 1 0,-2 4 0,-2 2 0,-3-1 389,-1 1 1,-4 4 0,3-2-552,-2 4 1,-1 2 0,3 4 0,4 4-154,4 3 0,1 1 0,0 0 0,1-1-10,4-3 0,4 3 1,7-5-1,2 1 31,-2-4 0,5-3 0,1-1 0,3-1 14,2-3 0,-5 1 0,-1-6 1,-2-2 39,-3 0 1,-5-1 0,-4 1-1,-1 2 60,-3-1 0,-2 3 1,-2-1-1,-3 1 98,-5-1 1,-3 5 0,-1-1 0,-1 3 0,1 1-468,0 0 0,5 1 1,7 2-330,8 1 0,3 5 0,13-4 0,0-2 124,2-2 1,7 4 0,0-1 0,2-1-1106,3-1 1548,-4-2 0,5 0 0,-4 0 0</inkml:trace>
  <inkml:trace contextRef="#ctx0" brushRef="#br0">6572 8156 10158,'-18'-4'-294,"2"-2"1,2 0 1005,4 0-138,1-4 0,3 10 1,6 0-689,8 7 1,3 5 0,3 0 0,-1-2 131,0-1 1,1 0-1,-1 3 1,0-2 111,1-1 0,-1-6 0,0 1 0,1-2-213,-1-2 1,0-2 0,1-2-1,-2-5-115,-4-3 1,4-1 0,-3-2 0,2-3 224,-3-4 0,3-3 0,-5-2 0,0 2 381,0 3 0,-2-2 0,-4 6 524,0 2-1178,0 1 1,2 14-1,0 7 1,4 9-456,2 7 0,-4 3 0,7 3 0,2 2-1289,3 1 1958,14 0 0,-2-4 0,12-1 0</inkml:trace>
  <inkml:trace contextRef="#ctx0" brushRef="#br0">7758 7716 8535,'8'-34'-2,"-4"3"0,-3 14 1004,-1 3-975,0 10 1,2-2 0,1 7 323,1 4 0,2 2 0,-1 8 0,2 3-227,1 4 1,3 9 0,-3 6 0,1 6-263,0 6 0,-2-3 0,3 0 0,-2-3-1122,-2-3 1,-2 1 1259,-4-10 0,6-6 0,1-5 0</inkml:trace>
  <inkml:trace contextRef="#ctx0" brushRef="#br0">7518 7836 8550,'-21'-50'1618,"4"6"-1675,8-1 0,13 36 1,11 2-1,4 8-528,5 8 0,7 3 0,5 1 0,2 2-890,2 3 1475,12-3 0,-9 4 0,9-6 0</inkml:trace>
  <inkml:trace contextRef="#ctx0" brushRef="#br0">8411 7663 8559,'-19'-46'0,"-3"0"806,-3 3 0,-1 12 0,3 18 1,1 8-456,-2 8 0,-12 15 0,-5 13 1,-5 8-667,-4 7 0,4 7 0,3-6 1,7 1-68,10-4 0,11 1 0,12-5 0,7-6 78,10-5 0,18-9 0,20-7 0,13-7-676,9-5 980,-25-2 0,1-4 0,-5-3 0,1-3 0,10-3 0,0 0 0</inkml:trace>
  <inkml:trace contextRef="#ctx0" brushRef="#br0">24101 4731 7910,'0'-21'-1,"0"2"0,0 6 93,0 0 0,0 4 0,-2 1 0,-2 2 34,-5 3 1,-7 2-1,-3 1 1,-4 0 72,-5 0 0,2 1 0,-7 2 0,2 3 36,0 2 0,6-5 1,7 3-1,3-2 334,2 0-453,-1 1 0,1-5 0,0 0 22,-1 0 0,0 0 0,-4-2 0,-4-1 93,-4-1 1,-6 0 0,-5 4 0,-5 0 71,-2 0 1,-5 0 0,5 0 0,1 0-150,1 0 1,4 4 0,1 0-1,2-1-205,3-1 1,1-2 0,4 0 0,2-2 15,3-2 0,-6 1 0,2-4 1,0 1 8,-4 3 1,-5-3-1,-1 1 1,-2 2 138,-2 2 1,-9 1 0,-3 0-1,-1 0 21,-4 0 1,-3 0 0,0 0-1,2 0-75,4 0 0,-6 0 0,10 1 0,1 2-231,2 2 1,-5-1 0,5-4 0,1 0 87,-3 0 1,0-4 0,-3-2-1,2 0 94,-1 0 1,-12-3 0,2 5 0,-3-1 257,-1-1 0,27 5 1,-1 1-1,-34-5 1,-2 4-24,36 1 0,-1 0 0,-32 0 1,-1 0-1,4 0-235,2 0 1,-1 0 0,10 0 0,3 0 115,5 0 0,1 0 0,6-2 0,2-1-331,-2-1 0,0 0 1,1 4-1,-1 0 103,-1 0 1,-5 0 0,3 0-1,0 0 201,0 0 0,-3 0 1,4 0-1,-1 0-20,0 0 1,-3 0-1,4 0 1,2 0-147,2 0 1,1 0 0,0 0-1,1 0-51,4 0 1,-2 0 0,6 0 0,1-2-59,2-2 0,1 2 0,-1-4 0,-1 2 319,-3-1 1,-3 1 0,2 4-1,-1 0 33,-3 0 1,-6 0-1,-1 0 1,-1 0-29,0 0 1,-3 4-1,-5 1 1,-1-2-106,1-2 0,0 4 1,1-1-1,3-1-199,5-1 0,2-2 1,2 0-1,0 0 6,0 0 0,2 0 1,2 0-1,4 0 173,-1 0 1,3 0 0,-5 0 0,-1 0 79,2 0 0,-7 0 0,2 1 0,-1 2 52,-3 1 1,-4 2 0,1-3 0,0 3 21,0 2 0,-3-4 1,5 3-1,1 1-360,1-1 1,2-2-1,0 4 1,2 0-62,2-2 1,-2 3 0,4-4 0,0 0 183,3 0 0,-3 4 0,0-2 0,-2-1 37,0-2 1,2 1 0,-4-2 0,1-1 420,0-2 0,-9 4 0,4-1 0,-2 1-142,-2 1 0,-3-3 0,3 4 1,0 0-305,0 1 1,3-1-1,6 4 1,3-2-148,2 1 0,-4 2 0,5 1 0,2 0-143,0 1 0,-2-1 0,0 0 1,0 1 187,-2-1 1,5 0-1,-4 1 1,1-1 296,0 0 1,-6 1 0,0-1 0,-3 0 88,0 1 0,-8 3 0,7 1 1,-2-2-84,1-1 0,1 3 0,8 0 0,1-2-236,-1-1 1,6 3 0,7-1 0,0 1-307,4 1 1,-3-2 0,1 4 0,2-1 181,1 1 0,2 0 1,-2 2-1,-2 0 127,0 0 1,-1 1 0,3 0 0,-1-2 336,-2 2 0,0-1 0,5 1 0,1-2-40,3 2 0,-1-3 0,5 1 0,2 0-304,2-1 1,1 4 0,0-3-1,1 2-65,4-2 0,2 3 0,8-3 0,1 4 64,2 0 1,1 1 0,-2-2 0,1-1 154,-2-2 0,0 0 1,0 5-1,2-2 15,-2-3 1,-2 3 0,-2-4 0,-1 1-24,4 1 1,2-6 0,-4 4 0,2 0-4,2 0 0,4-4 0,7 4 0,2-2-143,1-2 1,11-1 0,-2 0 0,1 2 70,1-2 0,2-1 0,0-2 0,-2 1-3,-5-1 0,1 0 0,-4 2 0,1 1 78,-4 2 1,-5 0 0,-2-5 0,-3 1 14,-2-1 0,3 5 0,-3 0 0,1-2 140,-1-1 1,5-1 0,-1 1 0,7 0-240,6-3 1,6-3 0,6 1 0,4-2-45,7-3 0,5 0 0,2-5 0,-1 0 30,-2 0 0,5 0 0,-5 0 0,0 0 5,-3 0 0,-5 0 0,-7 1 1,-7 2 102,-2 2 1,1 4 0,-9-3 0,-3 1 33,-4 3 0,4-2 0,-3 1 0,2 0-101,2-2 0,2 3 1,2-4-1,7 0 35,7 0 1,11-1-1,4-5 1,3-2-91,2-2 0,-27 0 0,0 0 0,1-2 0,-1-1 0,1 0 0,0-1 68,1-1 0,0 0 1,-4 4-1,0 0 0,2-2 1,0 1-1,-2 0 0,-1 1 38,33-2 0,4 1 0,-13 4 1,-6-1 4,-8-1 0,-1 0 0,-2 4 1,-1 1-14,-1 3 1,-2-2 0,0 4 0,1-2-153,4 1 0,2 1 0,8-3 0,1 1 34,2-1 0,10-1 0,0-2 0,3-2 103,2-2 1,-35 2 0,-1 1 0,37-8 0,0 0-45,-1 1 1,-34 3 0,1-1-1,28-2 1,0-1 214,-5 0 1,7 2 0,-15-2 0,-2 5-54,1 2 1,-4-2-1,0-1 1,-2 2-204,-2 2 1,4 1 0,-1 0 0,4 0-78,5 0 0,1 0 0,5 0 0,-2 0 58,2 0 0,7 0 0,4-2 1,-36 1-1,-1-1 59,0 0 0,0 0 0,3-1 0,1 0 1,-2 1-1,0 0 0,0-2 0,0 0 132,-1 1 1,-1-1 0,33-6-1,-7 4 1,-4 0 131,0 0 1,-3 1 0,-3 5-1,-2-1-119,-4-4 1,0 4 0,-5-4 0,3 4-144,1 1 0,2 0 1,7 0-1,6 0-176,10 0 0,0-2 0,-34 1 0,0 0 0,-1-2 0,1 0 159,36-5 1,-32 5 0,1 0 0,-1-2 0,0-2 0,2 0 0,1 0 37,-1-1 1,1 1 0,-2-1 0,0 0-1,-3-1 1,0 1 0,0-1 0,0 0 142,0 1 0,0 0 0,32-11 1,-4 1-1,-5 2-79,-4 1 0,-1 2 0,-5-1 1,0 1 28,1 0 0,-1-1 0,0 1 0,-1 0-565,-3-1 0,3 1 0,-5 0 0,1-1 214,-4 1 0,3-5 0,2 1 0,5-1 403,3-1 0,-2-1 0,4-5 1,-1 1-17,0 1 1,4-8-1,-4 7 1,-3 0-20,-5-1 0,-1 0 0,-8-2 0,-5 2-234,-6 3 0,-2-3 0,-11 3 1,0-4-205,-2 0 0,-4-5 0,0-2 1,-4-1 33,-1-3 0,-1-2 0,-5-2 0,0 0 352,0 1 1,0-6 0,-2 7 0,-1-1 141,-1-3 0,-7-4 0,2 1 0,-4 0 40,-5 0 0,2-3 0,-6 3 0,-2 0-205,-1 1 1,-8 0 0,-4 5-1,-4 2-489,-4 2 1,-11-2 0,-2 4-1,-5 1 145,-4 6 0,30 13 0,-2 2 0,0 1 0,0 1 1,-1-1-1,0 1 79,-1 1 1,-1 0-1,1 2 1,-1 0-1,1 0 1,1 2-1,-1-1 1,0 1-131,1 0 1,0 1-1,-1 3 1,-1 0-1,-32-4 1,-1 4 351,-1 1 0,38 5 0,1 1 0,-3 2 0,0-1 0</inkml:trace>
  <inkml:trace contextRef="#ctx0" brushRef="#br0">20968 6863 17040,'-20'8'0,"2"-4"72,3-2 1,2-2 0,-1-3 0,3-5-369,2-5 0,-2-3 0,7 3 0,1-1 83,1 1 0,2 0 0,0-1-877,0 1 889,0 0 0,-1 5 1,-4 4 602,-3 2 0,-4 2 0,-3-1 0,-1-2 2,-2-2 1,-6 1-1,3 4 1,-1 0-156,0 0 0,1 0 0,-2 0 0,2 0-174,2 0 1,-4 4 0,4 1 0,0-1-21,0 2 0,-5-4 0,2 2 1,-4-2 276,0-2 0,-1 0 1,0 0-1,-1 0 85,-3 0 1,-1 0 0,-7-2 0,1-2 162,-4-5 0,-1 3 1,0 1-1,-3 2-270,-3-1 0,-4 2 0,7-2 1,-1 4-287,-4 4 0,1-2 0,0 4 0,2-2-138,2 1 0,-1 1 1,4-3-1,2 1 91,-2-1 1,1-1-1,5-2 1,3 0 298,2 0 0,-8 0 0,1 0 1,-1 0-164,-3 0 1,-1 0 0,-1 0 0,-2-2-70,-1-2 0,-8 2 1,3-2-1,-2 2-2,0 2 0,-3 0 1,1 0-1,0-1-14,3-4 1,3 4-1,4-4 1,5 2 131,4-1 0,-7 2 1,8-2-1,2 3-234,1 1 1,-3 0 0,3 0-1,-2 0 16,1 0 1,-1 1 0,-4 2 0,-1 1-10,-4-1 0,-2 5 0,-7-1 1,1 2 61,0 0 1,-1-2-1,1 4 1,0-2 81,0 1 0,5-3 0,4 1 0,2-2-27,2-3 1,2 3 0,1-2-1,1 1 25,-1 0 0,0-3 0,-1 4 0,-1-2 12,-2 1 1,-7-1-1,2-4 1,0 0-74,0 0 0,-2 2 1,2 1-1,0 1-91,0-1 0,-3 3 0,3 0 0,0 1 58,0 4 0,-3-4 1,6 0-1,3 1-107,3-1 1,8-4 0,-4 3-1,4-1 184,2-1 1,-1 2 0,8-3 0,0 1 65,-4-1 1,3 0 0,-1 0 0,0 3-150,1 2 1,-4-1 0,3 3-1,-3-1-33,-2 2 1,0 0 0,1 4-1,-1 2-139,0 0 0,1 1 0,-1-3 0,0 1-41,1 2 0,3 0 0,3-4 0,0 3 169,4 1 1,1-1-1,2-3 1,0-1 12,-1 0 1,1 5 0,1 0 0,2 0-101,1 1 0,1 0 0,-2 6 1,1 0-60,-1 4 1,-1 0 0,1 1-1,1 2-28,-1 4 0,-1 10 0,1-6 1,3 1 100,1 1 0,-3 2 0,4 2 0,2-1 132,2-4 1,1 2-1,0-6 1,0 3-78,0 0 1,0 3 0,0-8 0,1 2-25,4-1 1,-2 5-1,4-2 1,-1 1-51,-3 3 1,0 4 0,0-1 0,2 0 60,-2 0 1,-2 7-1,-1-1 1,0 0 153,0 0 1,0 7-1,-1-6 1,-2 2 111,-2 0 0,1 1 1,4 0-1,0-1-116,0 1 0,4 1 0,2-4 1,0 0 7,0 1 0,0-1 0,-3 0 1,1 2 16,-1 3 1,-1-3 0,-2 7 0,0 1 116,0 4 0,0-28 1,0 1-1,-2 31 1,0-33-1,0 1-11,-3 1 1,1 0-1,0-1 1,0 0-1,1 0 1,-1-1 0,-3 36-55,-1-1 0,6-36 0,0 1 0,-6 33 1,2-1-369,3-2 1,2 2 0,1-2-1,0-3-26,0 0 0,0-1 0,0-1 0,0 0 265,0 0 0,4 7 0,1 2 1,-2 2 17,-2-35 1,-1-1-1,0 4 1,0-1-1,0 2 1,0-1 0,0-1-1,-1 1-68,-1-1 0,-1-1 0,3 0 0,-1-1 0,-1-1 1,-1 1-1,2 36-195,1-36 0,0-1 1,0 35-1,0-2 1,0-5 159,0-3 0,0 0 0,0-5 0,0-3 167,0-5 0,4 1 1,2-6-1,0 1 52,0 0 1,3-1 0,-3-4 0,0 2-129,0 1 0,0 5 0,-3-3 0,1 3 7,-1 6 0,-1 3 1,-2 7-1,0 0-158,0 3 0,0 2 0,0-2 0,0 1 46,0 2 1,0-1-1,0-6 1,0-4 113,0 0 0,0-4 0,0-6 0,0-1 82,0 2 1,0-4 0,0 0 0,0 1-6,0-1 1,0 0-1,0 4 1,0-2-62,0 1 1,0 2-1,0 4 1,0 5-111,0 5 0,0 10 0,0-38 1,0 1-1,0 1 0,0 0-18,0 0 1,0 0 0,0 5 0,0 0-1,0-4 1,0 0 0,0-2 0,0 0-134,0 37 1,0-2 0,0-5 0,0-4 252,0-4 1,-5 0-1,1-14 0,1-1 192,1-6 1,1-1 0,-2-7 0,-2 1-22,2-1 1,2 0 0,1-4 0,0 1-197,0 2 0,1 6 1,2-1-1,3 1-287,2-2 1,-4 8 0,4-1-1,-1 4 81,0 4 0,-2 5 0,2 3 1,-1 1 116,-3 6 1,-1 3 0,-2-1 0,0-2 118,0-3 1,0 0-1,0-8 1,0-7 247,0-4 0,0-5 0,0-2 0,0-6-69,0-7 0,0 1 0,0-5 0,0 1-191,0-1 1,4 4 0,1 1 0,-2 4-67,-2 3 0,3 2 0,1-3 1,-1 1-170,2-2 1,-4 5 0,2 0 0,-2 2 107,-2-1 0,0-3 1,0 3-1,0 1 335,0-2 1,0 0 0,0-5 0,0 2-55,0-1 0,0-2 1,1-1-1,2 0-6,2-1 0,0 1 1,0 0-1,4-1-732,3 1 0,1 4 0,0 0 0,1-1 196,-1-2 1,0 3-1,1 0 1,-1-1 426,0-2 0,-1-2 1,-2 1-1,-1 0 145,2-1 0,-4-3 0,1-3 0,-1 0 83,0-4 0,-2 3 0,2-1 0,1-2-115,-1-1 1,3-3 0,7-2 0,2-1-265,2 1 0,5 1 1,7-1-1,2-1-122,7 1 0,2-2 0,7 1 0,-4 0 174,-1-2 1,3 5 0,-5-3-1,-1 3 118,-1 1 0,-2 0 0,-2 1 0,-2-1 214,-5 0 0,2 0 1,-2 1-1,0-1-104,1 0 1,2 5 0,8 0 0,2-2-261,5-1 0,9-3 0,6-2 1,4-2 7,3-2 1,-31-4 0,0 0 0,0-2-1,0-1 1,1-1 0,1-1 29,1-1 0,1-1 0,-1 0 1,0-2-1,-4 1 0,-1 1 0,35-6 110,-5 2 0,1 6 0,-8-1 1,-2 2 194,-5 2 1,-1 0 0,-4 2 0,3 1-196,1 1 1,5 7-1,3-2 1,2 2-162,5 3 0,-30-9 1,0-1-1,0 0 1,-1-1-1,2 0 1,-1 0-1,0-1 0,0-1 0,5 0 1,0-1-1,-2 1 0,1-2 1,-1 1-1,1 0 25,0 0 0,0 0 0,-1 1 0,0-2 0,-2 1 0,0-1 0,-1 0 0,0-1 275,34-2 0,1-5 0,-15 4 0,-2 1 179,-1-2 0,-3 4 0,-2-2 0,-3 2-50,-1 2 0,3 0 0,-2 0 0,2 0-385,2 0 0,5 5 1,-3-1-1,7-1-259,0-1 1,10-2 0,-2-2 0,5-1 239,-35 2 1,1-2 0,0-2 0,0 0-1,1 1 1,0 0 0,-1 0 0,1-1 19,-3 1 1,1-1-1,4 1 1,-1-1-1,-2-1 1,1-1-1,-1 1 1,0 0 162,0 2 1,-1-1 0,32-6 0,2 3 0,-1 1-88,0 2 0,4-1 0,-6 2 1,-1 1-92,2 1 1,4 2-1,-3 0 1,2 0-45,-35 1 0,1-2 1,5-1-1,2-1 0,4-2 1,-1 1-1,-3-1 1,-1-1 151,-6 2 0,0-1 1,34-2-1,-7 4 1,-5-1-48,-5 1 1,-2-5 0,0-1 0,3-2 216,0-3 0,1 1 1,-4-2-1,-3-1 194,-2-2 0,2 0 0,-8 3 0,-5-1-324,-5-2 0,-1 1 0,-1 2 0,-1-3-90,-2-4 1,-1-2 0,-1-1 0,0-2-564,-4-5 0,2-5 1,-5-3-1,0-2 281,0-2 0,-1-4 0,-3-6 1,1-3 150,2 0 1,0-7-1,-5 2 1,-1-5 159,-3-4 0,1 0 1,-7 31-1,0 0 1,0-1-1,0-1 304,0 2 1,0-1 0,0-6 0,-2 0 0,0 4 0,-2 0-1,1-1 1,0 0-246,0-2 0,0 0 0,2 3 0,1 0 0,-1 0 0,0 0 1,0 1-1,-1 1 17,0 1 1,0 0-1,1-6 1,0 0 0,1 3-1,0 0 1,0 0-1,0-1-466,0 1 1,0-1 0,0-2 0,-2 0-1,0 1 1,-2 0 0,1 0 0,0-1 118,0 0 1,0-1 0,0-3 0,0 1 0,0 4 0,0 1 0,0 0 0,0 1 226,1-2 1,-2 1 0,-1-4 0,-2-1 0,0 4-1,0 0 1,-2 1 0,0-1 60,-1 2 1,0-1 0,1-3 0,-1-1 0,0 1-1,1-1 1,-1-1 0,0-1-38,0-1 1,1-2 0,1 1 0,1-1 0,0-1 0,1 0 0,-1 1 0,0 0 4,0 2 1,1-1-1,1-3 1,1 1-1,-1 5 1,0 2 0,1-1-1,0 1-40,1 0 1,0 1-1,1-1 1,0 0-1,0 5 1,1 0-1,0 0 1,0 1-68,0 0 0,-1 1 0,0 0 0,1 1 0,-1 0 0,1 0 0,0 1 0,0 0-27,1-35 0,-2 31 1,0 0-1,-1-32 1,-1 36-1,0-1 141,-1 0 0,0 1 0,-6-36 1,2 35-1,-1 1 0,0 0 0,-1 0-39,-1 0 0,0-1 0,2-1 0,0-1 1,-2-1-1,0 0 0,1 0 0,1-1 83,0 0 1,1-1-1,-2-5 1,-1 0-1,2 0 1,0 0-1,1-3 1,1-1-210,1-2 0,1-2 0,2-5 0,3-1 1,3 2-1,1-1 0,2-2 0,2-2 70,2-4 1,2 1-1,-1 3 1,-1 2-1,2 1 1,-1 3-1,-3 5 1,-1 2 217,-1 5 1,-1 1-1,-1 1 1,0 0-1,-1 4 1,-1 1 0,-2 2-1,0 0 187,0-34 0,-2 6 0,0 4 1,-2 1-552,-2-2 0,-2 0 0,-6-1 0,0 1 33,-3 1 1,-1-10 0,3 5 0,1-5 198,7 35 1,1-1 0,-1 1 0,0-1 0,2 0 0,1 0 0,1 0 0,-1-1-83,1 0 1,1-1 0,0-1 0,0 0 0,0 0 0,1 1 0,1-2 0,1 1 198,1 1 1,1-1-1,-2-3 1,1 0 0,0-1-1,1 0 1,-1 0 0,1-1-126,-2-1 1,1 0 0,2-1-1,-1 0 1,-3 1 0,0 1-1,0 1 1,-1 0-119,0 0 1,-1-1-1,1-1 1,-2 0-1,1 5 1,0 1 0,0 1-1,0 1 11,1 1 0,-2 1 1,-5-33-1,-1 9 1,0 5 212,2 7 0,-1 1 1,2 6-1,1 2 106,1-2 0,-2 0 0,0 3 0,-1 1-36,-1 4 1,3-8-1,-4 3 1,-1-1-333,1-1 1,-2-2-1,-4-1 1,-1 2 15,1 2 1,0 1 0,-1 0 0,3 0-90,2 0 0,-3-3 0,4 0 1,1 2 299,3-2 0,2 1 0,2 4 0,0 1-60,0 0 0,-4 1 0,-1 9 0,1 2 115,-2 3 0,3-2 1,-6 7-338,-1 0 0,-1 7 1,1 2-1,1 3-143,-1 2 1,-2 0 0,-3 0 0,-1-2 148,-2 2 0,0-3 0,5 0 0,-2-1 381,-3-3 1,-1-2 0,-5-2 0,4 1 22,0 0 0,-6-5 0,0 0 0,1 2-164,0 1 0,-7 2 0,3 0 0,-2 1-172,-1 3 1,-5 3 0,1 6 0,-2 0-6,-2 0 0,-5 6 0,-1 3 0,0 1-1,0-1 0,-2 3 1,2-3-1,-3 1 136,-6-1 1,2-3 0,-7-6 0,4 0 320,3 0 0,-9-6 1,5-4-1,-2-7-59,1-5 1,-1-2 0,1 1 0,2 0-257,1 0 0,2 4 1,0 1-1,-1 3-116,1 2 1,0 5 0,1 4-1,1 4-604,3 4 1,-4 8-1,-5 9 1,3 2-265,-3 6 1,-2 6 0,3 2-1,4 5-1339,5 2 1808,-7 6 1,25-2 0,-10 5 0</inkml:trace>
  <inkml:trace contextRef="#ctx0" brushRef="#br0">14437 5264 8446,'-6'6'0,"-2"-6"-82,1-7 1,1-10 0,6 0 0,0 0-39,0 3 0,1 0 0,4 1 172,4 0 0,-2 5 0,1 2-477,-3 0 0,1 5 463,-1-4 0,-5 5 46,0 5 1,0 7-1,-5 5 1,4 1 281,1 2 1,0-4 0,0 6-1,0 0-169,0-1 0,6 3 1,3-5-1,3 0 16,1 0 0,0-1 0,2-4 0,1-1 21,2 0 0,0 5 1,-5 0-1,-1-1-131,-3 3 0,1 0 0,-4 7 0,0 0-100,0-1 1,-1 1-1,-5 1 1,0 0-69,0-1 1,0 3 0,0-10 0,0 1 38,0-3 0,0-3 0,0-2-330,0 0 136,0-5 0,0-4 0,1-8 0,5-5-1027,7-3 1247,6-1 0,8-1 0,0 1 0</inkml:trace>
  <inkml:trace contextRef="#ctx0" brushRef="#br0">14010 13061 10237,'0'-14'-132,"0"-5"0,0-3 1,0-5 712,0-4 1,0 1 0,0-2 0,0 2-285,0 5 0,0 6 0,0-2 1,0 2-345,0 3 1,-6 1 0,-3 1 97,-3 1 0,-1 1 1,0 2-1,-1 1-294,1-1 0,-5-1 0,0 1 0,2 3 123,1 1 1,-2-3 0,-1 4 179,2 2 0,1 2 1,3 2-1,1 2-40,3 2 0,5 7 0,-2-1 1,4 7 55,1 3 1,0 1 0,0 5 0,1-1 33,4 1 1,2-2 0,5-1 0,-2-3-8,-1-2 1,0-1-1,4-6 1,1-4 121,-1-3 1,0-4 0,1-2-56,-1-4 1,2-3-1,0-9 1,-1-1-227,-2 2 1,-3 1 0,2 4 0,-4 0-407,-1 2 355,-2 6 1,-4-1 0,0 8 0,0 5 309,0 3 0,0 3 1,0 3-1,0 4-98,0 3 0,0 2 0,0 1 0,0 1 133,0 3 0,-1 5 0,-2 0 1,-2 4-442,2 3 1,-4 10 0,0-4-1,-2 0-400,0 2 1,0-4 0,-4 1-1,-1-2-125,1-4 0,1 0 1,3-14-1,5-3-435,2-7 0,4-6 1152,2-4 1,10-9 0,6-7-1</inkml:trace>
  <inkml:trace contextRef="#ctx0" brushRef="#br0">14503 13007 8837,'-12'-38'0,"2"4"709,1 7-459,6 6 0,-4 14 0,2 4-407,-4 6 0,-2 3 1,-3 4-1,1-2 175,0-2 1,-1-2 0,1-2 0,0 0 33,-1 3 0,1 1 1,0-3-1,1 3 367,3 1 0,-3 2 0,5 4-110,-1 1 1,2-1 0,8 0 0,2-1-191,5-3 1,10 1 0,7-5-1,5-2-135,3-2 1,1-5-1,5-4 1,0-2-100,0-5 0,-4-7 0,-2 0 0,-3-3 97,-6-2 0,-1 0 0,-9-1 1,-5 0 219,-3 1 1,2-1-1,-4 11 285,-2 0 0,-3 4 0,-3 6-499,-2 7 0,-5 11 0,2 13 1,0 7 91,-1 9 0,0 6 1,-4 9-1,-1 3-174,1 4 1,0 4-1,-2 4 1,-2 1-242,0-1 0,3-31 1,-1 0-1,2 1 1,0 0-1,-1 0 1,0-1-156,-1-3 0,2 0 1,2 1-1,1 0 1,-9 27 488,-1 0 1,5-7-1,-4 3 1</inkml:trace>
  <inkml:trace contextRef="#ctx0" brushRef="#br0">23194 5517 7995,'-13'-5'-620,"0"3"1,-1-4 746,1 6 0,4 2 1,2 2-1,1 5 367,3 3 0,1 1 0,2 0 0,0 1-50,0-1 0,0 0 0,2-1 0,2-1-203,5-2 0,9-2 1,4 3-1,5-2-126,4-2 0,3-2 1,8-4-1,1 0-33,1 0 1,5-4 0,-3-4-1,0-2 18,0-5 1,-2-3-1,-4 0 1,0-2 7,0-1 1,-1-9 0,-2 2 0,-3-6-73,-2-7 1,4 2 0,-7-4-1,-2 2-169,-3-5 1,-4-4 0,3-4 0,-7 1 140,-6 0 0,-4-1 0,-6 1 0,-1 0-174,-4-1 0,-8 7 0,-11 3 0,-4 4 233,-3 4 1,-12 4-1,-1 6 1,-7 4 108,-2 4 0,0 5 0,-2 4 0,-1 5-60,-2 2 0,-4 4 1,2 4-1,1 5-87,0 6 1,-3 11-1,2 0 1,1 5 29,0 4 1,4 1 0,9 2 0,6 0-122,2 0 0,7 0 0,4 2 0,8 0-126,4 3 1,3 7 0,3 1 0,8 8-220,8 4 1,8 2-1,15 1 1,-13-33-1,1-1-244,3 2 0,2-1 1,3-1-1,0-3 468,2-1 1,2-2-1,5 0 1,3-1-1,2 0 1,1-1 0</inkml:trace>
  <inkml:trace contextRef="#ctx0" brushRef="#br0">22355 10382 8094,'-14'-6'526,"5"3"1,1-4 474,-3 1 0,4-3 234,-2 4 1,6-5 0,0 1-545,6-3 0,4 3 0,8-1 1,1-3-217,2-4 1,10-2 0,1 3 0,2-3-232,1-2 0,5 5 0,-3-4 0,0 4-484,-3 3 1,5-4 0,-2 9 0,-3-3-1645,0 2 0,-1 3 0,-3 6 1884,-1 0 0,-5 6 0,-2 2 0</inkml:trace>
  <inkml:trace contextRef="#ctx0" brushRef="#br0">22061 13794 7909,'-11'1'139,"2"4"0,3 11 1,6 8-1,0-1 971,0 2 1,4-5-1,2-3 1,2-2-426,2-1 0,3-6 1,5 0-1,6-2-423,5-3 0,5-14 1,8-6-1,2-9-62,5-5 0,3-3-200,1-6 0,7-6 0,-30 23 0,0-1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9771 4451 7965,'-39'0'-36,"4"0"0,8 0 0,10 0-621,2 0 627,7 0 1,2-6-1,6-3 1,-1-2-48,-4-3 0,0 1 1,-7 0-1,0 1 679,-3 3 0,-7-3 0,0 5 0,-4-1 15,0 4 0,-5 2 0,0 2 0,1 0-498,2 0 0,1 6 0,0 3 0,1 3-336,-1 1 1,0-1-1,-1-1 1,-1-3 105,-2 3 1,-6-1-1,1 1 1,-4-3 155,-4 3 0,-2-4 1,-6 1-1,1-3 442,1-2 1,-9-1 0,6-2 0,-1 0-103,4 0 0,-5 0 0,5 0 1,1 0-278,1 0 1,1-2 0,4-1 0,2-1-159,-2 1 1,0 0 0,1 0 0,-1-1-1,-1 1 1,-1 1-1,4 2 1,-3 0 6,-5 0 0,1 0 0,-1 0 0,-1 0 30,-2 0 0,-6 0 0,-1 2 0,0 1 130,0 1 0,-8 2 1,2-3-1,0 3-102,0 1 1,-8 2-1,6 3 1,1-2 47,2-1 0,-4-1 0,4 2 0,0-1 23,-1 1 1,3-2 0,0 1 0,3 0 6,-2-2 0,-4 5 1,5-3-1,1 3 6,0 1 1,-3 5 0,3-1 0,-1 0-103,1-3 1,-3 4-1,4 0 1,0-2-61,-1-1 0,4-2 0,-3 1 1,5-1 56,4 0 0,-1 1 0,4-1 0,0 0-233,0 1 0,-3-1 0,5 0 0,1 1 169,1-1 0,2-4 0,-1 0 0,0 0 205,1-2 0,-6 5 0,9-5 0,0 2 15,-2 0 1,2 0 0,0 4-1,3-1-54,1-3 1,2 7 0,5-2 0,-1 0-194,0 1 0,5-1 0,1 0 0,2 3-27,3 0 1,-3 6-1,1-4 1,1 2 84,3 2 0,0 3 0,1 2 0,0 1 104,-1 2 0,2 11 0,2-1 0,3 5-26,1 5 0,-5 5 1,4 3-1,-2 2 20,0 2 0,2 9 0,-4 2 0,7-37 0,0 1-32,-2 0 1,1 0 0,-5 36 0,5-35-1,-1 0 1,2 0 0,0 1 26,-2 0 1,1 1-1,1-2 1,1-1-1,-6 36 1,0-1 58,2-2 1,3-32 0,2 0 0,0 28 0,-1 1 5,-1 0 1,1-30 0,1 0-1,2 0 1,-1 1 0,0-1-1,-1 1-69,0 0 0,-1 0 0,1 0 0,0 1 0,2 1 0,0 1 0,0 1 0,0 1-35,0 2 0,0 1 1,-1 3-1,1 1 1,-2-1-1,1-1 1,-2 1-1,1-1-15,0 1 1,1 0-1,0 0 1,1 0-1,0-1 1,0-2-1,0 1 1,0-1-91,0 1 0,0 0 0,0 1 0,0-1 0,0-1 0,0 1 0,0-2 0,0 1 89,0-3 0,0 1 1,-2 4-1,-1 1 1,1-6-1,0-1 1,0 2-1,1-1 55,0-1 0,0 0 0,1-2 0,0-1 0,0 0 0,0 0 0,0 0 0,0 0 81,0 0 1,0 0 0,0 0 0,0 0 0,1 1 0,0 0 0,0 0 0,1 1-88,0 0 1,0 0 0,3 3 0,-1 0 0,-1 0 0,0-1-1,1 3 1,-1-1-164,3 3 0,-1 0 1,-1-1-1,-1 0 1,2 4-1,-1 0 1,1 1-1,0 1 10,2 0 0,-2 1 0,0 2 0,-1-1 0,1-2 0,-1 0 0,1 0 0,-1-1-20,0-3 0,-1 0 1,1 0-1,0-1 1,-3 0-1,1-1 1,0-1-1,0-1 122,0 0 0,-1 0 0,2-1 1,0-1-1,-1-4 0,1 0 0,-2 0 1,1 0 240,-2 0 1,1 0 0,1 0 0,0 1-1,1 0 1,-1-1 0,0 1 0,0 0-123,1-2 1,0 0-1,-2 0 1,0-1 0,2 2-1,0 0 1,-1 0 0,0 0-91,0 0 1,1 0-1,1 4 1,0 1-1,-1 0 1,0 0-1,1 1 1,0 0-13,1 2 1,0 1-1,-1 0 1,0 1 0,-1 3-1,1 0 1,0 1-1,-1-1-229,1 0 1,0 1-1,-1-2 1,1 1-1,1-2 1,1 0-1,-3-2 1,1 0 88,-1-2 1,0 0 0,0-1 0,0 0 0,-2 0 0,1 0 0,0-1 0,0 0 166,0 1 1,-1-1-1,0-1 1,0 1-1,-1-5 1,0-1-1,0 1 1,1 0 23,1 0 1,1 0 0,-3 3 0,1-1 0,2-1 0,0 1 0,-1-3 0,0 0-14,3 34 0,4-1 0,-3 1 0,1-2-122,3-3 0,2 6 0,0-6 1,-2 3 19,-1 2 1,-5-35-1,0-1 1,6 37-1,-5-35 1,-1-1-8,1 3 0,0 0 1,1 0-1,0 1 1,0-1-1,0-1 1,-1 1-1,0 0 3,0-1 1,-1 0 0,0 1-1,0 1 1,0-4 0,1-1 0,-2 2-1,0-1 70,0 0 1,0 0-1,-3 4 1,1 0-1,2-2 1,0-1 0,1 33 102,1-4 1,4-1-1,-3-8 1,0-1 31,-1-3 0,6 10 0,-2-6 1,1 2-183,-1-1 1,6 3 0,-5-3 0,1 3 24,0 0 1,1 7 0,2-8 0,0-1-182,4 1 1,-3 3 0,3-7 0,-3-2 54,-2-1 0,5 1 1,1-1-1,0-3-41,0 0 0,4-7 1,-4 0-1,0-5 171,0-5 1,5 4-1,-2-5 1,3 0 82,2-3 1,0 2-1,1-2 1,2 0 91,1 1 0,1 1 0,-1 4 0,3-1-130,0 1 0,4 1 0,-6 4 0,2 1-92,3 1 1,6 5-1,3-5 1,0-1 30,0-1 1,4-8-1,-1-3 1,3-3-24,1-1 1,5-7-1,1-2 1,1-3 163,-1-2 0,3 1 1,-3-1-1,2 0-4,3 1 1,-1-1 0,1 2-1,-2 1 10,2 2 0,1 5 1,2 0-1,-1 3-140,1 5 0,-32-16 1,1 0-1,2 2 0,0 0 1,1 0-1,0-1-115,1-1 1,2-1-1,5 0 1,0-1 0,-3-1-1,-2-2 1,2-1-1,0-2 90,-1-1 0,1-1 0,3 0 0,-1 0 0,0-2 1,0-1-1,0-1 0,0 1-42,0-2 0,0 1 1,0-1-1,0 0 1,-5 0-1,1 0 1,-1 0-1,1 0 54,1 0 1,1 0 0,-2 0-1,-1 0 1,0 0 0,-1 0 0,36 2 305,-3 2 0,-2-1 0,-5 6 1,2 1-55,3 2 1,-2 1 0,3 1 0,2-1-172,-34-6 0,0-1 0,2 1 0,1-2 0,3 0 0,1-1 0,0-1 0,1-1-81,1-1 1,1-1 0,4 0-1,0-1 1,-1-1 0,-1-1-1,3-1 1,0-1-149,0 0 0,-1-2 1,0-1-1,-1-1 1,-1 0-1,0 0 1,-2 1-1,-1 0 45,-1 0 0,-1 1 1,1 0-1,-1 0 0,-5 1 1,0 1-1,-2-1 1,0 1 200,33-4 1,-1 6 0,-11-1 0,-3 2 116,-1 2 1,4 0-1,-2 0 1,-1 0-117,-3 0 0,7 0 0,-4-1 1,4-2-109,0-1 0,8-7 0,-2 1 1,3-5-41,2-3 0,-35 7 0,-1-2 0,0 2 1,0 0-1,0-1 0,0-1 33,0 0 1,-1-1-1,3 1 1,1 0-1,26-14 1,-1 2-42,-5 3 0,-4 3 1,-12 5-1,-2 1 102,-5 0 0,-6 1 1,-7 1-1,-4 2 124,0-1 1,-3 3 0,-3-2 0,-1-2-18,0 0 1,5-4 0,1-3-1,2-4-62,3-3 0,1-6 0,2-4 0,-1-2 48,1-4 1,0-6 0,-1 1-1,-1 0-11,-2 0 0,0-6 0,-5 5 0,-2 2-37,-1 1 0,-3 2 0,-3 4 1,-5 1-17,-2 0 0,-2-5 1,0 5-1,0-3-134,0 0 1,0-7 0,0 4 0,0-6-22,0-6 0,1-5 1,2-1-1,3-3 72,2-4 0,-6 31 1,0-1-1,2 0 1,1 0-1,0-2 1,0 0 52,1-2 1,0 0 0,1 2-1,0 0 1,-1-2 0,1 1-1,-1 1 1,0 1 127,-2 1 1,1-1-1,0 0 1,0 0 0,-1-29-1,-1 4 59,-1 3 0,-2-8 1,-2-4-1,1 33 1,-1-1-256,0-3 1,0-1-1,0 0 1,0 0 0,1-1-1,2 1 1,-1 1 0,0-1 73,0 0 0,0 0 0,0 3 0,0 0 1,0 1-1,0 0 0,0-34-40,0 2 1,0 35 0,1-1 0,2-35-1,-1 36 1,0-1-14,0-1 1,-1 0 0,5-32 0,-3 32 0,-1 0 0,0 1-1,0 1 196,4-36 1,-4 1 0,2 6 0,-4 4-97,-4 5 0,-2-6 1,-5 7-1,2-7-393,-1-3 0,-3 11 0,-4 0 0,-2-2 1,-2-3 1,4-1-1,-6 7 1,1 0 94,2 2 1,0-12 0,7 6 0,0-5 460,-1-5 0,1 2 0,1-7 0,2 0-71,5 36 0,1 0 1,2-2-1,-1-1 1,0 3-1,-1 0 1,0 0-1,1-1 82,-1 2 1,0-1-1,1 0 1,-1 0-1,-7-30 1,4 4-123,1 4 1,-4 2 0,1 5 0,-2 1-315,3 3 1,-4-7-1,4 2 1,-1 0-517,1-1 1,0-12-1,-1-2 1,3-1 419,0-1 0,5-5 0,-2 38 0,0-1 0,1 0 0,0-2 339,0 2 0,-1-1 1,-2-4-1,0 0 0,1 4 1,0 0-1,0-1 0,-1 1-32,1-1 0,0 0 0,0 0 1,0-1-1,-1 1 0,0-1 0,0 2 1,1 0 589,-1 1 1,0 0 0,-1-1 0,0 0 0,-8-33 0,1 4-198,0 5 0,4-7 0,0 12 0,0-2-566,2 0 1,-4-2-1,7 1 1,-1-5-358,-1-4 0,5 1 0,-1 33 1,0-1-1,0-38 187,2 2 0,0 33 1,0-1-1,0 1 0,0-1 1,0 0-1,-1-2 151,-1 2 1,-1-1 0,1-6 0,-2 1 0,-1 4 0,0 1 0,0-2 0,1 0 374,-1-1 1,0 0 0,-3 0 0,-1 0 0,0 4-1,1 0 1,-1 0 0,1 1 37,1-1 1,-1 1 0,0-4 0,-1 1 0,-1 5 0,0 1 0,1 1 0,-1 0 0,-9-33 1,1-2 0,5 7 0,1-1-589,3 1 1,-3-9 0,5 5 0,-2-4 145,0 2 1,7 32 0,1-1 0,-2 1 0,0 0 0,1 0 0,0 0 7,-1 0 1,1 1 0,0 0 0,0 0-1,2-2 1,0 0 0,-1 0 0,0 0 213,-1 0 1,0 0 0,1 0 0,-1 0-1,-2 1 1,0 0 0,1 1 0,-1 0 196,-3-33 0,-1 0 1,-2 1-1,1 4-8,-1 1 1,-1-2 0,1 9 0,1 2-119,-1 1 1,-2 2-1,-2 0 1,3 1-361,2 3 1,-3-1 0,4 4 0,0-2-75,-1-2 0,6 0 0,-3-1 0,1 1 364,1-5 0,-5 2 0,3-4 0,0 6 259,0 2 0,-4 1 0,3 0 0,-2 3-122,0 4 1,0 1 0,-4 1-1,1 2-178,3 2 0,-2 1 0,5-3 0,1 2-206,-1 3 1,-3-5-1,4 3 1,1-2 1,-2 1 0,4 4 0,-2-3 0,1-1 194,-1 1 1,2 5-1,-4-2 1,0 3-45,-3 1 0,2 0 1,-2 2-1,-1 1 397,-2 2 1,-1 6 0,-1-3 0,1 2-277,0 4 0,-1-8 0,1 8-183,0-2 1,-1 0-1,1 2 1,0 0 17,-1-1 0,1-3 0,0-3 0,-1 1 34,1 0 0,-2-3 0,-1 4 0,-2 0 154,2-1 1,-5 4 0,-1-4 0,-3 3 38,-2 2 0,0-2 1,1 7-1,-1-1-201,0 1 0,-4-2 0,0 5 0,0 1-166,-2-1 0,5 1 1,-4 4-1,1-2 72,-1-2 1,1-4-1,3 4 1,-1-3 126,-2-2 1,-7 2 0,3-1-1,-2-1 197,1-2 1,-5 0 0,4 2 0,1 1 151,2-1 1,-1 2-1,2 1 1,1 0-188,-1-1 1,-3 5 0,4-1 0,-1 2-57,1 2 0,-4 2 0,4 2 1,-1 4-425,0-1 1,2 5 0,3-3 0,-2 3-160,-1 1 1,-1 0-1,1 1 1,-5-1 33,-2 0 0,-4 1 0,-1-1 1,-3 0 41,-1 1 0,0-7 1,-4-3-1,5-2-143,5-2 0,-2-6 598,7-3 0,4-9 0,-1-2 0</inkml:trace>
  <inkml:trace contextRef="#ctx0" brushRef="#br0">5959 9196 22382,'-14'0'-988,"1"6"0,0 1 0</inkml:trace>
  <inkml:trace contextRef="#ctx0" brushRef="#br0">5932 9169 22481,'-12'-32'-2726,"3"5"0,3 6 1767,6 8 0,-4 7 0,-1 6 550,2 7 0,0 5 1,0 1-1,-1 1-8,1-1 0,2 0 574,1 1 0,6-2 431,2-4 0,4-2 1,3-4-1,3 1-53,4 1 1,9 1 0,5-5 0,2 0-463,2 0 0,5-6 0,1-3 0,-1-3 273,1-1 1,-1-1 0,-5 1 0,0 0-134,0-1 0,-6 1 1,-2 0-1,0-1-73,-1 1 1,-2 4 0,-7 2 0,-2 1-29,-1 3 1,-4 1-1,3 2 1,-4 0-54,0 0 0,-1 0 0,-1 2-475,-3 2 1,3-2-255,-3 2 1,-4-1 654,0 2 1,-4-10 0,-1 4 0</inkml:trace>
  <inkml:trace contextRef="#ctx0" brushRef="#br0">6678 8916 30288,'6'-31'-2170,"3"0"0,3 1 0,1 8 0,1 4 2261,-1 3 1,0 8 0,1 4-324,-1 6 1,-1 4-1,-3 8 1,-3 3-815,0 4 0,-5 3 0,2 2 1,-4 0 749,-4-1 0,-5-1 0,1-1 0,-3-3 296,-1-2 1,-1-1 0,3-5 0,0-1 124,2-3 1,0 3-737,-4-3 0,0 1 0,-1 2 0,1 0 817,0 2 0,-1 3 0,1-4 0</inkml:trace>
  <inkml:trace contextRef="#ctx0" brushRef="#br0">5999 13114 20644,'-12'-6'0,"1"-1"-1472,2-1 1,5 2 0,-5 6 3107,-1 0 1,2 2-1,-1 2 1,1 5-2005,0 3 0,-2 1 0,4-1 0,0-2-118,0-1 1,-4-6 1730,1 2 1,1-4 504,-1-1 0,8 0-1600,1 0 1,10 2 0,11 1 0,3 1-185,4-1 1,8 3 0,1-2 0,5-1 300,7-1 1,-3-2 0,0 0 0,-3 0-498,-3 0 0,3-5 0,-7 0 0,1-3 511,-2-2 1,-4 4 0,-8 1 0,-6 4-109,-2 1 1,-3 3 0,-3 4-687,-5 7 0,-2 2 0,-2-3 0</inkml:trace>
  <inkml:trace contextRef="#ctx0" brushRef="#br0">6598 13087 13933,'11'-44'0,"1"1"620,2 4 1,3 11-1,-4 12 1,0 4 344,1 3 0,-1 8 0,0 1 1,1 9-1801,-1 7 0,-6 11 0,-2 8 0,-4 4 257,-1 1 1,-6 0 0,-4 1-1,-5 1 489,-2-2 0,-12 2 0,4-7 1,0-1 11,1-3 0,4-3 0,-3-2 0,6 1 59,2 0 1,1 5 0,1 2 0</inkml:trace>
  <inkml:trace contextRef="#ctx0" brushRef="#br0">7038 18178 8248,'-12'9'-160,"4"0"1,2 0 95,6 4 0,1-1 1,4-3-1,3-3 16,4 0 0,6-5 0,1 4 0,1-5 277,-1-5 0,3 2 0,-3-4 1,2 1-88,3 3 0,1-3 0,2 2 0,-1 1-78,1 1 0,0 2 0,-1 2 0,1 2-57,0 5 0,-1-2 0,2 2 0,2 0 33,1-1 1,5 3 0,-5-3 0,0-1 170,1-2 0,-2-2 0,4 0 1,0 1-29,0-1 1,0-1-1,3-1 1,-3 3-221,-1 5 0,3 3 1,-4 0-1,2 0-44,3 1 1,0-7-1,2 7 1,-2-1 32,0 0 1,9-4 0,-5-4 0,4-3 208,1-1 0,-2 0 0,-3 0 1,1 0 123,-2 0 0,6-4 0,-8-2 0,2 0-178,3 0 1,0 2 0,-1 4 0,1 0-206,1 0 1,2 0-1,-3 1 1,1 4-137,-1 4 1,5-2-1,1 2 1,1 1 165,-1 2 0,3-3 1,-2-2-1,3 1 332,1-1 0,5-4 1,-7 2-1,0-4-15,-1-1 0,3 0 1,-8-1-1,0-2 48,0-2 0,2-4 0,-3 3 0,-2 0-422,-2 1 0,4-4 0,-1 4 0,-1 2-189,-1 2 0,1-1 0,-1-1 0,-2-1 129,-1 1 1,7 1-1,-6 2 1,0 0 189,-3 0 1,1-4 0,-2 0 0,1 1 423,-1 1 1,2-2 0,-2-1 0,1 1-321,-2-2 1,2 4-1,-6-2 1,0 2-292,2 2 1,-5 0 0,3 0 0,-3 0 84,-1 0 1,-2 0 0,-1 0 0,-2 0 4,2 0 1,4 0-1,2 0 1,-2 0 176,1 0 0,5 0 0,-2 0 0,-3-1 91,-1-3 1,5 1-1,1-5 1,0 1-213,-3-1 0,2 4 1,-2-3-1,-2-1-157,0 1 1,2 2 0,0-4-1,-2 1 50,0 0 1,-3-4 0,2 5 0,2-2 137,1 0 1,2 0-1,-2-4 1,3 0 270,0-1 0,-2 1 1,-3 0-1,-1-1-78,-2 1 0,4-5 0,-8 0 0,3 2-190,2 1 0,-5-2 0,-1-1 1,-2 0-195,-2-1 1,2 4-1,-1-3 1,-2 3 34,-1 2 0,-2-5 1,0 0-1,-1 2 81,-3 1 1,3-2 0,-3-1 0,1 0 133,-1-1 1,1 4 0,-5-4-1,-2 0 102,-2-4 0,-1 3 0,-1-3 0,-2 0-169,-2-3 1,-6 1 0,-1 2 0,-5 2-88,1 2 1,-3-4 0,0 4 0,-2 0-64,-3 0 0,1-4 0,-1 6 0,2 0 142,-2 3 0,0 2 0,1 1 1,0 4 23,0 1 0,-3-3 1,-2 5-1,-1 1-27,-2 1 1,-1-2-1,6-1 1,-2 2 21,-3 2 1,2-3-1,-3-1 1,-1 1 1,-2-2 0,1 3 0,-2-5 0,-1 1 9,-1 0 0,-7 4 0,1-3 0,-1 1-45,-1 1 0,0-1 1,-4 5-1,1 0 20,-1 0 0,-1 0 0,1 0 1,3 0 12,1 0 1,0 0-1,3 0 1,-2 0 59,3 0 0,-3 0 0,2-1 0,2-2 6,-2-2 0,0 1 1,3 3-1,1-2-49,4-2 0,-4 1 1,4 4-1,-2-2-31,1-2 0,-5 2 0,4-2 0,0 2-11,-2 2 1,5 0-1,-2 0 1,-1 0 7,-1 0 0,-1 0 0,2 0 0,2 0 59,-2 0 0,0 0 0,1 0 0,4 0-10,-1 0 0,0 0 1,-4 0-1,2-1-3,-2-4 1,-2 4 0,-1-5-1,0 2-35,0-1 0,5 1 0,-1 2 1,-1-1-56,-1-1 1,2-1 0,2 5 0,0 0-1,0 0 1,0 0-1,-2 2 1,5 1 50,3 1 1,1 2 0,1-3-1,-1 2 22,1-2 0,-6 0 0,1-1 0,2 3 47,1-2 1,-4-2 0,0-1 0,-1 0 59,1 0 0,-4 0 0,2 0 0,-3 0-122,-4 0 1,2 0 0,4 0 0,-3 0-122,0 0 0,2 0 1,2 2-1,2 1 51,2 1 1,2 2-1,0-3 1,-2 2 117,-1-2 0,0-2 0,4-1 1,1-1 10,-1-4 0,-4 2 0,0-6 0,1 0 84,2 2 1,-3-5 0,-2 5-1,1-2-150,-1 0 0,-2 6 0,1-1 1,-3 2-189,-5 2 0,-1 6 0,3 3 0,0 4 1,0 5 0,-3-3 1,2 3-1,4-4 68,3 0 1,-2-1-1,5 0 1,1 1 192,2-1 1,2-4-1,-3 0 1,0 0 85,-2-2 0,0 5 0,4-5 1,0 2-51,1 0 0,-5 0 0,-1 4 0,3 1-110,1-1 0,1 5 0,0 1 1,1 2-383,-1 2 0,0 8 1,1 5-1,-1 2 170,0 2 1,7 0 0,2 0 0,5-1 85,4-4 1,3 2 0,6-5 0,0-3 50,0-1 0,12-7 1,5-3-1,7-3 258,3-2 0,11 0 0,5 2 0,5 3-551,0 4 0,6 3 1,7 3 380,4 3 0,-2 4 0,-26-15 0,-1 0 0</inkml:trace>
  <inkml:trace contextRef="#ctx0" brushRef="#br0">7278 4944 8504,'-12'-10'0,"4"-3"0,3-2-396,4 0 0,1-3 1,0 1-1,1 0 529,4 2 0,-3 2 0,6 0 0,-1 1-20,1 3 0,-4-1 0,4 4-117,-3-2 1,-2 5-1,-7 0 15,-5 6 0,-7 5 1,-3 5-1,-2-1 31,-3-3 1,5 3 0,0-5 0,1 2 39,0 0 0,0-5 1,3 4-1,-1-2 83,-2-3 1,1 3-1,3-2 1,1-1-48,0-2 0,-5-1 1,-1 0-1,-2 0-59,-3 0 0,-1 5 0,-3 1 1,-2 1-36,-1 4 0,-6 0 1,2 3-1,-2-1-45,1 0 1,5-4 0,9-1 0,4-1-158,3 0 1,3 2 0,2 3-34,1-3 0,6 3 0,-1-3 126,2 3 1,2 1 0,0 2 0,0 1 89,0 2 1,0 4 0,0-3 0,0 2 23,0 3 0,0 5 0,0 2 0,0 1 73,0 0 0,0 1 1,2 5-1,1 1-3,1 2 0,0 8 0,-2 1 1,1 4-18,1-1 1,1 3 0,-5-7-1,0 3 31,0 1 1,0 4 0,-2-3 0,-2 0-15,-5 2 1,2-7 0,-1 4 0,2-3-36,3-2 0,-3 2 1,2-4-1,-1 0 0,0 0 1,3 4 0,-2 1-1,2 3-39,2 4 0,0 1 0,0-2 0,0 0-4,0 0 0,2 2 0,1 0 1,2 0 32,3 1 0,-5-3 1,3-3-1,-2-3-104,1-2 0,5 2 1,-3-5-1,1 1 95,-4 3 1,-1-2 0,0-1 0,2 0 82,-2 1 1,3-1 0,-1 4 0,1-3-64,0 3 0,3 2 0,-3 3 0,0 2-37,0-2 1,-2 4 0,-4-3 0,0-2-72,0-4 0,0-1 0,-1-6 0,-2-1 86,-1-1 1,-2-10 0,3-4 0,-2-5 125,2-4 0,2 3 1,1-4-39,0-2 0,6-3 0,3-2 1,2-2-48,3 1 0,1-3 0,2 2 1,4 0-78,0-1 0,4 2 1,-1-6-1,4 1-57,3 1 1,0-5 0,-4 4-1,-1-4 5,1-1 0,-5 5 0,-1 1 0,-2 1-585,-2 3 1,-7 2 0,-3 3 0,1 1-1333,-1 2 1,-2 10 1961,3-1 0,1 2 0,5-2 0</inkml:trace>
  <inkml:trace contextRef="#ctx0" brushRef="#br0">7385 9249 8277,'-13'-6'31,"-1"-3"0,5-3 1,0-1-1,1 0 156,0-1 0,1 1 0,4 0 1,-3 1-200,-2 3 0,4-1 0,-3 4 0,-1 0 91,1 0 1,-2 1 0,-6 4-1,-1-2-396,-2-1 0,-6-1 0,2 5 0,-3 0 334,-2 0 0,-4 0 1,-1 0-1,-1 0 153,0 0 0,2 0 1,3 2-1,-1 2-63,-3 5 0,1 3 0,3 1 0,-1 2-147,-2 3 0,-1-4 1,6 4-1,-1-3-95,0-2 0,1 5 0,-2 0 0,-1-2 189,3-1 1,-4 0-1,8 1 1,-2 2 62,2-2 0,-2 3 0,5 1 0,0 2-50,0 6 0,-2 3 0,5 6 1,2-1-162,2 1 1,-1 4 0,9 2 0,1-1 118,1 1 0,2-1 0,0 0 1,0 1 38,0 1 1,0 1 0,0-4 0,0 1 58,0-2 1,-1 7 0,-2-6-1,-2 4-10,2 1 0,-3-2 0,2-2 1,0 1 52,-2 1 0,4 6 0,-2-1 0,1 3-138,-2 1 1,4 10-1,-4 0 1,4 2 21,1 5 0,0-3 0,0 7 0,0 1-142,0-35 1,0 0 0,0 36-1,1-8-1177,4-5 1327,-4-12 1,7 7-1,-5-11 1,1 0 155,-1-2 0,-1-5 1,-2-3-1,0-2-54,0 2 1,0 0-1,0 2 1,0 1-143,0 6 0,0 4 1,0 5-1,0 1-140,0 2 1,-5 4-1,1-4 1,-1-2-130,-1-1 1,5-9-1,-4-6 1,5-8 309,5-3 0,-2-9 0,6-3 0,1-7 672,2-6 0,6-2 0,2-2 0,3-2-497,0-2 1,10 2 0,-6-2 0,1 1-469,0-1 0,3 2 0,1-1 0,1 6-353,0 6 1,-2 3 0,-5 1 0,1 2-85,0 3 1,-2-2 0,-1 5-1,-4-1-935,0 1 1606,-3 7 0,-3 0 0,-1 5 0</inkml:trace>
  <inkml:trace contextRef="#ctx0" brushRef="#br0">7372 13474 7601,'0'-19'0,"0"-2"0,0 0 122,0 3 1,0 3 0,0 2 255,0 0-73,0-1-694,0 7 0,-2 6 398,-2 5 0,-4 0 0,-5-4 1,0 0 42,-1 0 0,-1 5 1,-1-1-1,-2-1 150,2-1 0,-3-1 0,0 2 0,-2 2-208,-3-2 1,-1 4-1,-2 2 1,1 1-54,-1-1 1,0 3 0,-1-3 0,-1 3 5,-3 1 0,-3 5 1,2 0-1,1-2 98,-1-1 0,1 0 0,0 1 1,-2 2 74,0-2 0,-3 3 1,5 0-1,-2 2-60,-3 3 0,4-3 0,2 1 1,3 0-31,1-1 0,6 2 0,4-5 0,2 0 13,1 1 1,1-4-1,0 4 1,1 0 21,3 4 1,-1 2-1,5 3 1,1 2 20,-2 1 0,4 6 0,-2-3 1,3 1 37,1 1 1,0 2 0,0 5-1,0-1-80,0 1 0,0 6 1,0-1-1,0 3 33,0-2 0,4 3 0,0-4 0,-1 3-83,-1-2 0,-2 2 0,0-3 0,0-1 135,0-2 0,-5-1 1,-1-3-1,1-2 63,-1 0 1,-5-2 0,2 0 0,-1-2-25,1 2 1,-3 0-1,5 2 1,-2-1-89,0 4 0,2 2 0,-4 0 0,4 5-93,1 3 0,-3 9 0,3 7 1,3-30-1,-1 1 53,-1 2 0,-1 1 0,1 0 0,-1 0 0,-1-1 0,2 0 1,0-1-1,1 0-124,1-2 1,1-1 0,2 37 0,5-17 0,2-6 73,1-5 0,3-6 0,-2-3 0,2-3 131,-2-1 1,1-2 0,-4-3 0,0 2 3,0 1 1,3 1-1,-3 0 1,-1 2-157,1 0 1,3 9 0,-3-2 0,0 3-75,0 2 1,3 5 0,-5-2 0,1 1-32,1-1 0,-5 1 0,4-5 1,-4-4 56,-1-4 0,0-4 1,2-8-1,1-3 314,1-4 0,1-3 0,-4-4 39,3-2 1,-1-3-1,5-4 1,-1 1-344,1 1 1,0 5 0,6-5 0,-1 1-171,0 1 0,2 0 1,2 4-1,0-1-120,0 1 1,2 1 0,-1 1 0,-2-1-226,-1 4 1,3 3 0,-1 0-1,0 4-1174,-3 3 1758,0 8 0,-1 7 0,0 7 0</inkml:trace>
  <inkml:trace contextRef="#ctx0" brushRef="#br0">6958 9329 8197,'0'-18'0,"0"0"0,0 2-174,0 1-1028,0 8 1194,0 1 1,-1 6 0,-4 0 151,-3 0 0,0-1 0,1-4 1,-1-4 276,1-3 0,4-1 0,-3 0 52,0-1 1,3 3-1,-6 2-438,-1 4 0,-2 4 0,-1 2 0,-1 4-197,1 4 1,-6 7-1,-3 3 1,-2 0 108,2 1 0,-4-1 1,4-3-1,-3 2 108,-2-2 0,5-1 0,1-2 1,2-1 326,3-3 0,1 1 0,2-4 0,1 2-226,3 2 0,-1 2 0,4 1 1,0 2-213,0 3 1,-4 3 0,2 5 0,-1 2-49,0 3 1,0-1 0,-4 7 0,0 2 59,-1-1 1,0 8-1,-3-9 1,0 0 70,0 2 0,2-2 1,2 0-1,0-3 81,0-2 1,-1-1 0,1-4-1,0 0-12,-1-1 0,1 1 1,0 0-1,1-1-41,3 1 0,-3-5 0,3 0 0,-3 2 31,-1 1 1,0 6-1,-1 0 1,1-1-25,0-2 0,-1 3 0,1 0 1,0-1-38,-1-2 1,2 5-1,2 2 1,3 2-97,1-1 1,-3 1-1,4-5 1,2 1 7,2 0 0,-4 2 0,1-2 0,1-1 32,2 1 1,1-2-1,-2-4 1,-1 1 228,-1 3 1,-2-2-1,3 7 1,-3 1-81,-2 1 0,6 2 1,-4 0-1,1 0-73,1 0 0,-1 0 0,5 0 0,0-1-87,0-4 1,0 4-1,2-4 1,2 2 11,5-1 0,1 1 0,1-4 1,-2-1 36,1 1 0,2-2 0,0-3 0,-2 2 40,-1 1 0,-2 0 0,4-3 0,-4 2 28,-1 1 1,3 6 0,-3-3 0,1 1-208,4 1 1,1-7-1,1 3 1,0-4 185,1-2 1,-1 1 0,2 0 0,1-2-46,2-3 0,4 8 1,-3-4-1,0 4 150,1 2 0,2-3 0,-3 3 0,2-1-177,3 0 0,-4 0 0,1-4 0,0 0-4,0-1 1,-4 1 0,6-2-1,-1-1 20,-1-2 0,4-1 0,-5 1 0,3-3-12,-1 1 1,0-6 0,5 6 0,-1-1 44,1 3 0,0-1 0,-1 1 0,1 2-8,0 1 1,-1 2-1,1-2 1,0-2-29,-1 0 1,5-7 0,1 2 0,-3-3 60,-1-2 1,3 0-1,2 1 1,1-3-56,3-2 1,6 2 0,4-5 0,2-1 2,2 1 1,2 0-1,-7-3 1,0 2-40,0-2 1,3 3 0,-5 0 0,-1 1 16,-2 3 1,4-2 0,1 1 0,0-1 10,0 0 0,4 2 1,-1-5-1,3-2 36,1-2 1,3-1 0,-1-1 0,-2-4 81,4-4 1,-4-3 0,6-1 0,1 0-112,2-1 1,4 1 0,4 0 0,1-1-54,-1 1 0,1-3 0,-2 1 0,-2 3-40,-2 0 0,2 1 0,-8-3 0,-1 1 1,-3 0 1,1-1 0,-9 1-1,2-2 57,0-3 0,-1-2 0,2-7 0,-1-1 66,1-3 1,2-3 0,3-9 0,1-3 39,-27 22 0,0-1 1,4-6-1,0-2 1,0 3-1,0 0 0,-1-2 1,1 0-15,-1-1 0,1 1 0,1 0 0,-1 2 0,-4 3 0,-1 0 0,27-25-18,-4 4 1,-3 2 0,-8 7 0,-5 4-96,-6 3 0,-8 4 0,-5 0 0,-5-1-76,-7-3 1,-3 0 0,-1 1-1,-1-5-3,-3-2 1,-4-8-1,-4-4 1,2-5 121,1-3 0,2-12 0,-4-1 0,7 33 0,1-1 167,0 0 0,0-2 0,0-2 1,1-1-1,2 0 0,0 1 1,0 0-1,0 0-13,1-2 0,-2 1 1,1 4-1,-1 1 0,0 1 1,-1-1-1,-4-32-15,-1 5 0,-2 2 0,-6 11 0,-3-1-33,-4 1 0,-3 6 0,-3 1 1,-5 1-623,-7 1 1,-1 0 0,-8 2-1,0-2 287,1-5 0,20 21 0,0-1 0,1-1 0,1 0 0,-1-1 0,-1 0 115,1-1 0,-1 0 0,-1-6 0,1-1 0,-1 2 0,0 0 1,0-3-1,1 0 246,1-4 0,0 1 1,0 0-1,0 1 0,1 0 1,-1 0-1,1 2 1,0 1 85,2 3 0,-1 1 1,0 0-1,-2 2 1,-20-20-1,-2 7-117,0 7 1,0 14-1,-5 12 1,-4 8-644,-4 8 1,-9 14-1,33-3 1,0 3-1,-2 4 1,0 2-10,-2 3 0,0 3 0,-1 5 1,1 2-1,-1 2 0,0 2 564,3 1 0,0-1 0,4-1 0,0-1 0,-2 6 0,0 1 0,0 3 0,-1 1 0</inkml:trace>
  <inkml:trace contextRef="#ctx0" brushRef="#br0">10304 11235 8118,'2'7'-630,"2"-2"616,5-4 1,3 4 0,1-1 379,1-1 1,-6-6-1,1-3 1,0-1 129,-1-4 0,3-1 0,-3-1-371,-1 0 1,5-1 0,-3 1 0,3 0 33,1 0 1,1-1 0,-1-1 0,0-1-359,0-2 0,5-4 0,2 3 1,-1-2 186,0-3 0,-1-1 0,-5-1 0,0-1 243,1 0 0,-1 1 1,0-2-1,1-2 21,-1-1 0,-5 1 1,-3 6-1,1 2-149,3-1 0,-1-1 0,1 0 1,1 2-140,2-2 0,1 1 1,0-1-1,1 2 5,-1-2 0,0 0 1,1 1-1,-1 0 103,0 0 1,-4 2 0,-1-1 0,-2-2 136,-3-1 1,-2 0 0,1 0 0,1-1 23,1-2 0,0-1 0,-4 0 0,0 0-130,0-2 0,2-2 0,1 4 0,3-4-173,1-1 0,2 4 0,4-2 1,1 1-110,-1 0 0,0-1 1,1 4-1,-2-1 207,-4-2 0,3 1 0,-5 6 0,0 2-3,0-2 1,-2-1 0,-4-1-1,0 0 126,0 4 0,-1-3 0,-2 4 1,-3-1-111,-2 0 0,4 0 0,-4-5 0,2 0-116,4 1 0,0-1 0,2-1 0,0-2 71,0-1 0,0 0 0,0 3 0,0-2 26,0-1 0,4-4 0,1 4 1,-1 1 4,2 2 1,-4 1 0,2 1 0,-2 0 43,-2 4 0,0-3 0,-2 3 1,-1-3-65,-1-2 0,-5 5 0,3 0 0,0-1 26,0 3 1,-3-10 0,5 3 0,-1-1 28,-1 0 1,5-3-1,-3-2 1,1 1 6,-2-1 1,4 1 0,-4 2 0,4-1 48,1 1 0,0-2 1,0 1-1,0 1-82,0 2 1,0 1 0,0 1 0,0-1-59,0 0 1,0 1 0,0-1 0,0 2-85,0 3 1,0 1 0,0 5 0,0-4-39,0 0 1,-2 3 0,-1-2 0,-1 1 135,1 0 0,-3 1 0,1 2 0,1-1 139,-2-2 1,5 0 0,-4 5 0,4-2-29,1-3 0,0 2 1,0-5-1,0 2-33,0 3 1,0-4-1,0 3 1,0 0-47,0 3 0,0 0-1090,0 1 1,0 4 144,0 0 1,-2 6 0,-1 0 156,-1 6 1,-2 5-1,3 5 1,-3 0 256,-1 1 0,2 3 0,-4 3 1,-1 0 153,-2 4 1,-1 0 352,-1-2 0,1 3 0,0-4 0</inkml:trace>
  <inkml:trace contextRef="#ctx0" brushRef="#br0">10504 7823 7716,'-4'-18'-8,"-1"1"0,1 6 1,4 11-1,0 8-416,0 3 0,0-2 439,0 0 0,1-6 1,2 0 493,2-6 0,5-6 1,0-7-1,5-2-88,3 2 0,0-3 0,-3 1 0,1 2-212,2 1 0,4 3 1,-4 2-1,-1 2-198,3 2 1,-5-3-1,4 3 1,-1 1-73,-1-1 1,1-3-1,-5 3 1,2 0 133,3 0 1,-3-4-1,3 1 1,-4-2 135,0 2 1,4-2 0,1 3 0,0-1-68,0 0 0,5 6 0,-2-1 0,3 3-276,2 1 1,-2 4 0,-1 2 0,-3 1-246,-2 4 0,3 1 0,-4 1 0,-2 0-52,-1 0 0,-2 2 1,2 2-1,1 2-94,2 2 0,4 1 0,-2 6 0,-1 2 525,0 1 0,-1 12 0,-5-2 0</inkml:trace>
  <inkml:trace contextRef="#ctx0" brushRef="#br0">7332 13354 8292,'1'-21'-421,"2"3"1,1 4 356,-1 0 1,-1 1 0,-2 0 108,0-1-59,0 1 0,0 7 59,0 6 0,-6 0 1,-3 6 271,-3 0 0,3-5 0,0 4-111,-1-4 1,3-1-1,-2 0 1,0 2-104,2 2 1,-5-2 0,3 4-1,-3-1 0,-1-3 0,-1 4 0,1-2 6,0 1 0,-1-1 1,1-2-1,0 1 28,-1 1 0,-3 2 0,-1-3 1,1 3-78,3 1 0,0-4 0,1 3 1,0-1-86,-1-1 0,1 5 1,0-3-1,-1 0-25,1 0 1,0 3-1,1-3 1,1-1 82,3 1 0,-1 3 0,-5-3 1,1 0 77,0 0 1,-1 4 0,1-2 0,0 1 86,-1 0 1,-3-1-1,-3 7 1,1 2-182,0 0 1,-5 3-1,3-4 1,-1 3-80,0 2 0,4 0 0,-3 2 0,2-1 36,3 2 1,-3 0 0,1 0 0,2-2 24,1 1 0,1 3 0,1 0 0,1 1 78,3 0 1,-2-1 0,2 1 0,-3-2 38,-2-3 1,1 3-1,0-2 1,-1 3-39,1 5 0,0-1 0,-2 6 0,-1 1-85,-2 1 1,0 4 0,5 0 0,0 3-145,-1-2 0,1 1 0,0-1 0,1-3 123,3-1 1,-2 1-1,5-9 1,1-2 235,-1 0 0,1-3 0,4-1 0,-2-1 84,-2-2 1,1-4 0,2 4 0,-1 0-231,-1-1 0,0 9 0,2-2 0,-1 5-115,-1 4 1,-1 7 0,5 5 0,0 3-60,0 1 0,0 3 0,0-1 0,0-3 59,0 0 0,0-11 0,0-1 0,0-3 165,0-3 0,2-3 1,1-7-1,1-2 259,-1 2 0,-1-5 0,-2 0 0,0-1 25,0 0 0,0 6 0,0-1 0,-2 5-312,-2 4 0,2 5 0,-2-2 1,2 4-382,2 1 0,0 0 0,2 0 0,1 0-11,1 0 0,5-5 0,-3-1 0,0-1 229,0-4 0,3-1 0,-3-2 0,-1-4 213,1-4 1,3 1 0,-3-1 424,2-2 0,-5-6 0,3-1-371,-1 2 1,1 0 0,3 3-1,-3 1-463,0 2 1,0 0-1,4 5 1,-1 0 186,2-1 0,-1 2 0,0-3 0,-1 0-185,2 4 1,0-3 0,3 0 0,-2-2 352,-3-3 0,2-1 1,-2-2 275,3 1 0,1-3 1,-1 0-1,-1-4-37,-2-1 0,-5 3 1,5-3-1,0 1-230,-2 4 0,5 1 0,-3 1 0,3 0-357,1 0 1,5 5 0,0 2-1,-2-1-53,-1 0 0,0 0 0,1-2 0,2 0 309,-2 0 0,-1-7 0,0-3 0,1 1 183,2-1 0,-1-4 0,-3 3 0,-1-1 194,0-1 0,-1 2 0,-1-3 0,-3 1-266,3-1 1,1 5-1,0 1 1,-2 2-381,-1 3 1,0-1 0,4 2-1,0 1-131,1 2 0,3 4 0,3-3 0,-1 1 221,0-1 0,3-1 1,-2-7-1,0 0 355,4-2 0,1-2 0,2 2 0,-2-5 209,-3-2 1,4 2 0,-4 1-1,1-2-71,0-2 1,-3 1 0,-3 1 0,2 1-326,2-1 0,-4 5 1,4 0-1,0 3-178,0-2 0,1 3 1,5-4-1,1 4 50,3 2 0,-3-6 0,5 1 0,-1 0 108,4-1 0,2-2 0,1-5 0,-2 2 188,-2 1 1,-1 1 0,3-5 0,-3 0 6,-1 0 0,-2 0 1,-3 0-1,2 0-128,1 0 1,0 0 0,-4 0-1,-1 0-70,1 0 0,4 0 0,2 0 0,1 1-67,3 4 1,0-4 0,1 5 0,1-1 97,2-1 1,7 1 0,-2-5 0,0 0 86,-1 0 0,4-2 1,-3-1-1,0-3 77,0-1 0,2-2 1,-7-3-1,-4 2-60,-3 1 0,2 0 0,-4-3 0,1 2-127,-1 1 0,1 4 0,-3-2 0,2 0-8,2-1 0,2 1 0,4-4 0,-2 4-38,-2 1 0,7-4 0,-2 1 1,2-3 18,-1-1 0,5-2 0,-7-1 0,2-4 254,-1 0 0,-2 2 0,-2-4 0,-3-1 133,-2 3 0,4-6 0,-5 4 0,0-1-198,2 0 1,-5-2-1,4 3 1,1-3-261,2-2 0,4 0 0,1 1 0,0-1-13,0 0 1,1-4 0,2-1 0,2-2-108,-2-3 0,-2 0 0,-2 0 1,-2 3 246,-2 1 1,-7-2 0,1 2 0,-7 0 116,-3 1 1,3-8 0,-3 3-1,1-2 152,-1-4 1,5 2-1,-2-9 1,3-4-211,2-2 0,1-8 0,1 1 0,4-6-147,-16 34 0,0-1 1,2-1-1,1 0 1,0 3-1,1 0 0,16-29 29,-3 2 0,-3 3 1,-5 5-1,-4 2 32,-5 7 0,-2-5 0,-3 11 1,-3-1 60,-5 2 0,-2 3 0,-2-3 0,-2 3-62,-2 1 1,-3-4 0,-8 2 0,-1-5-92,-2-5 1,0 3 0,5-7-1,-1 0 20,1 1 1,1-6 0,3 3 0,3 1 42,0-2 1,5 2 0,-5-1-1,2 4 58,-1 1 1,-5 2-1,1 4 1,-3 1 73,-1 4 1,-1 2-1,0 6 1,-4 2-199,-4 3 1,-4-2 0,-2 5 0,-1 0-39,-2 0 0,-1-5 0,6 3 0,-1-1 84,0 0 1,1 0 0,-1-5-1,0-1 160,1-3 0,4 3 1,-1-4-1,1 4 76,1 2 0,-2-1 1,3 0-1,1 1-93,0-1 0,-5 5 0,2 1 0,-3 2-85,-2 3 1,-1 1-1,-2 3 1,-1 2-92,2 1 1,-5 0 0,-2-3 0,-1 2-200,2 1 1,-3 0 0,6-5 0,-2 1 254,-3 0 0,3 4 0,0 0 0,0-1 148,0-2 1,-2-2-1,-5 1 1,-2 0-19,-2 0 0,-4-1 1,3 1-1,-1 0 101,-3-1 1,-7 1-1,-2 0 1,0-1-195,0 1 1,-10 1-1,1 3 1,-3 5-140,-1 2 0,33 3 1,1 0-1,-1 1 1,-1 2-1,-2 1 1,0 1-20,-3 2 0,1 1 0,-3 4 0,1 0 0,3-1 0,1 0 0,1 0 0,1 0-29,1 0 1,1 1 0,-2-1-1,1 1 1,2 0 0,0 1 0,-1-1-1,1 0-197,-2 1 0,2-1 0,-30 8 1,4-2-1,8 0-6,3 4 1,8-3 0,4 1 0,7 0 414,5-1 0,6 3 0,-1 3 0,0 1 0,-2 0 0</inkml:trace>
  <inkml:trace contextRef="#ctx0" brushRef="#br0">10944 14727 8677,'-1'-42'0,"-2"1"0,-2 5 815,2 11 0,2 9 0,2 4-877,4 3 1,6 3-1,9 6 1,0-2 13,4-2 1,1 1 0,2-6 0,1-3-291,3-4 1,-3-2 0,5-7-1,-2-3 658,0 0 1,0-6 0,-6-3 0,-1-5 97,-2-2 0,-1-1 0,1 4 0,-2 0 53,-1 1 1,-4-8 0,2 8-1,-2-1-342,-1-1 1,-3 2 0,0 0 0,-2 0-375,1 0 1,-3-4 0,2-4 0,2 0 117,1-3 0,1-4 1,0 8-1,-1-2 299,-3 0 0,3-2 1,-3-4-1,1 3 31,-1 0 0,-2 2 1,-4-1-1,2 4-89,-2 1 0,0-3 1,0 3-1,1 0-103,-1 1 0,-1-9 1,-2 4-1,1 0-129,3-2 1,-2-5 0,4-2 0,-2 0 28,1 0 0,5-9 0,-2 1 1,0 2 213,1 6 0,0-8 0,3 8 0,-2-2-95,-1 0 0,0-1 0,5 3 0,-3 0-47,-2-1 0,3-2 1,-4 3-1,-1 1-191,-3 3 0,-2-1 0,-2 7 1,0-1 0,0 1 1,0-1 0,-2 4 0,-1 0 49,-1 0 1,0-4 0,4 1 0,0-3 95,0-1 0,4-5 0,2-3 1,1-1 182,4-2 1,0-2 0,3 6 0,-1 1 114,0 0 0,5-3 0,0 6 0,-2 4-284,-1 6 1,-3 1 0,-3 2 0,-5 3-130,-2 2 1,-2-3 0,0 6-1,0 1 78,0 3 1,-5-1-1,-1-1 1,-1 1-41,-3-1 0,-1 0 1,1 4-1,3-2 179,1 1 1,-3-2-1,4-1 1,2 0 138,2 1 0,1-8 0,1 3 0,4 0-23,4-2 1,1 2 0,0 0-1,-2 3-232,-2 2 1,3 5-1,-3 5 1,-1 0-122,1 1 0,-1-3 1,-5 6-1,0 2 31,0 1 0,-5-3 1,-1 1-1,-1 0 150,-3 3 0,2-4 0,1-1 0,1-2-12,3-3 1,1-1 0,2-3-1,0-2 494,0-1 1,6-4-1,2 2 1,1-1-349,0-3 0,-2 4 0,2 2 0,-5 5-94,-2 3 1,2 0-1,1 5-511,-2 2 1,-3 1 267,-5 1 1,-2 3 0,-5 0 0,2 4 165,1 1 1,0-4 0,-3 1 168,3-3 1,-1-1-1,5-1-282,2 1 1,2 0-999,1-1 1,0 10 1162,0 8 0,-6 15 0,-2 16 0</inkml:trace>
  <inkml:trace contextRef="#ctx0" brushRef="#br0">11557 8436 8398,'-18'-41'242,"1"-4"0,5-1 1,7 11-1,4 4-611,1 3 0,1 5 0,5 3 0,6 0 449,4 4 0,2 6 0,-3 2 0,3 2-172,4 3 1,-1 2-1,1 1 1,2 0 155,1 0 0,2 0 0,1 0 0,1 0 82,2 0 0,1 0 0,-6 0 1,-1 0-93,-2 0 0,5 6 0,-3 3 0,2 4-171,2 5 1,-4 3 0,-2 7 0,-1 1-183,-1 2 0,2 11 0,-6-1 0,-4 5-718,-3 5 1017,-7 6 0,3-2 0,-6 4 0</inkml:trace>
  <inkml:trace contextRef="#ctx0" brushRef="#br0">7092 9249 8562,'0'-27'-819,"0"1"1,-2 12 0,-1 10 818,-1 10 0,-5 1 0,3 1 0,0-1 132,0 1 1788,2-6-1473,4 4 1,1-10 0,2-2 0,3-1 0,1-4 0,-4 4 0,3-2 0,-1-1-131,-1-2 0,1 3 0,-7 1 0,-1 1-239,-1 0 0,-11 4 1,2-2-1,-4 4-262,-2 1 1,0 0 0,-5 1 0,3 2 293,2 2 0,-3 1 1,4-3-1,2 1 202,1-1 1,-3-2-1,0-1 1,2 0 278,1 0 1,2 0 0,0 0-86,-1 0 1,1 5-659,0-1 138,-1 7 0,1-4 0,0 6 0,-1 1-117,1-1 1,4 5 0,0 1 0,0 2 41,2 3 0,1 1 0,6 1 0,0 0 67,0-4 0,0 3 1,0-4-1,2 1 275,2 0 0,-1-6 0,6 2 1,1-3 79,2-2 1,1 1 0,2-1 0,2 0-40,0 1 1,7-6 0,-2 1-1,5 0-203,4-1 1,-1 3 0,5-2 0,2 2-81,2-2 1,2 1 0,2-4 0,3 0 95,1 0 0,2 3 1,5-5-1,-1-1 83,0-1 1,-1-4 0,-3-2 0,-5-5 248,-2-3 1,-7-1 0,-1-1-1,-1 1-146,-3 0 0,-4-1 0,-3-1 1,-6-1-409,-2-2 0,-3-1 1,-2 1-1,-1-4 69,2-3 1,-4-3-1,0-3 1,-1-3-27,-3 0 0,-1-9 1,-4 1-1,-2-2 198,-5-2 0,-4-2 0,-5 7 0,-4 4-221,-4 3 0,-2 4 0,-3 8 1,-4 4-773,-4 4 0,-7 6 0,-3 4 0,-4 4 61,-5 4 0,5 8 0,-2 7 0,6 2 67,3 3 1,3 1 0,8 1 0,4 1 51,3 0 0,7-1 0,5 1 0,5-2 688,7-3 0,8 4 0,4-6 0</inkml:trace>
  <inkml:trace contextRef="#ctx0" brushRef="#br0">8411 6597 29816,'-13'-6'-5917,"6"3"4764,2-6 0,4 5 0,1-5-441,0-2 0,6 4 1709,2-2 0,3 0 1601,-2-4-1245,3 6 0,-12 1-769,0 6 0,-2 6-105,-7 2 0,5 3 0,-4-1-145,2-1 0,2 0 637,4 4 1,-1 1 476,-4-1 0,4-4 0,-4 0-568,4 1 0,1 2 0,0 1 0,0 1-62,0-1 1,0 2 0,-2 1 0,-1 3-151,-1 2 1,-2-5-1,3 4 1,-3-1 389,-1 3 1,2-1 0,-2-1 0,1 0 12,3-4 1,-3 3 0,1 0 0,2 1-45,2-1 1,-3-1 0,-1-3-1,2 1-52,2 2 0,1-1 1,-2-3-1,-1 1-52,-1 2 0,-1-2 0,5 4 0,0-1-126,0 0 1,-4 4-1,-1-4 1,3 0 34,0 1 0,-2 0 0,-2 5 1,0-3 87,0-2 1,0 3 0,3-3 0,-2 1 283,3-1 1,-1-1 0,0-5 0,-2 0-74,2 1 1,0-1 0,0 0-1,-1 1-130,1-1 1,-3 5-1,1-1-239,3 0 0,-4 2 1,0 0-1,-2 2 1,-1 1-56,2-1 1,-3 0 0,4-5 0,0 2 112,0-2 1,-3 3-1,5-1 1,-1-2 57,-1-1 1,5-2 0,-4 1 0,2-1 309,-1 0 0,2 1 0,-4-1 0,2 0-160,0 1 1,-5-1-1,3 0 1,-2 2-297,-2 3 0,0-2 1,-1 6-1,2 1-43,-1-3 1,-2 6 0,-1-6 0,1 1 94,3-3 0,-1 1 1,4-1-1,0-2 106,0-1 0,1-2 0,5 1 291,0-1 1,0 0 0,0 0-34,0 1 1,-1-5-1,-2 0-242,-1 1 1,-5 2 0,3 3 0,0 1-218,0 2 0,-4 4 0,1-3 1,-3 2 27,-2 3 1,6-4 0,-1 2-1,0 1 125,1-3 1,-2 0 0,4-7 0,0 0 406,0 1 0,0-1 287,2 0 0,1-1-178,-6-3 1,5 3-503,-5-3 1,4 1 0,-2 1 0,-1-3-185,1 3 1,0 1 0,-4 2 0,4 3 24,1 0 1,-3 1 0,3-6-1,0-2 382,0-1 1,0 0-64,2 5 1,2-6 491,-2 1 0,1-6-433,-1 2 0,2-2 1,-4 0-454,0 1 1,5 2 0,-5-3-276,0 1 0,4 2-57,-2-1 320,3-4 549,1 5-440,-6-6 1,3 0-923,-6 0 1,4 0-438,-4 0 1,6 6 0,-1 3 0,3 3-292,1 1 1,5 5 1797,4 0 1,3-1-1,2-3 1</inkml:trace>
  <inkml:trace contextRef="#ctx0" brushRef="#br0">6532 9649 28407,'-8'-6'-2202,"4"4"1,7-1 1357,1 6 1,5 5 0,-3 4 131,2-3 0,0 1 0,6-6 0,-1-1 1140,0-1 0,1 2 1,1 1-1,2-1 13,6 2 1,3-3 0,5 7 0,5 4-374,2 2 0,4 8 1,2-2-1,5 2-107,3-2 0,6 2 0,1-5 0,0-1 37,1-4 1,-3 1 0,-3-10 0,-3-2 582,-2-2 1,-3-7 0,-6-4 0,-1-8-64,-4-9 1,1-5 0,-8-10 0,-3-2-298,0-5 1,0-3-1,2-4 1,-2-3-722,-2-4 0,-4-9 0,-7 5 0,-3-1-118,-5 0 0,-4 3 1,-6 0-1,-7 3 156,-8 2 0,-10 1 1,-6 15-1,-5 2 240,-2 5 0,-6 6 1,1 9-1,-5 6-45,-3 5 1,2 5-1,-4 8 1,1 2-134,0 5 1,0 13 0,3 6 0,-1 5 308,-2 4 0,27-15 0,0 0 0,2 2 0,0 1 1,-25 27 74,3 1 1,8 4-1,11-1 1,7 0-28,4 5 0,9-3 0,12 0 1,10-5 2,13-4 1,18 1-1,8-6 1,12-1-46,-27-21 0,1-2 0,4-2 0,1-2 170,1 0 0,2-1 1,5-1-1,0 0 1,0-1-1,-1 1 0</inkml:trace>
  <inkml:trace contextRef="#ctx0" brushRef="#br0">7705 9396 26573,'-21'-26'-2204,"8"0"0,8-10 0,5 5 1853,5 3 0,2 7 0,9 2 0,4 3 694,2 2 0,12-2 0,-3 9 0,6-1-170,3 4 0,6-2 0,3 0 0,4-1 32,5-4 1,6-5 0,5-3-1,1-2-42,-33 9 1,0 0-1,1 0 1,0 1 0,1-1-1,1 0 1,0 1 0,0 0-73,1-1 1,0 0-1,4 2 1,0 1-1,-3 0 1,-1 0-1,3 1 1,1 1 4,2 0 0,1 1 0,2-1 0,1 1 0,-2-1 0,1 0 0,0 1 0,1 0 126,0 2 1,1 0 0,1-3 0,-1 2 0,2 1 0,1 0 0,-1 0 0,0-1-4,-1 1 0,0-1 1,3 1-1,-1 0 0,-2-2 1,0 0-1,1 0 1,0 1-152,-2 0 0,1 2 0,2 1 1,-1 1-1,-2-2 0,0 1 1,-1 1-1,0 1-74,0 0 1,-1 0 0,1 0 0,0 0 0,0-1-1,-1 0 1,0 0 0,1-1 27,-2 0 0,1 0 1,1-1-1,-1 1 1,-5 2-1,0 0 1,2 0-1,1 0 19,0 0 0,1 0 0,3 0 0,-1 0 0,-2 0 0,1-1 0,0 0 0,1-1-8,0 0 1,1-1-1,1 1 1,1 0-1,1 2 1,0 0-1,0 0 1,1 0-35,-2 0 1,1 0 0,4 0 0,1 0 0,0 0 0,0 0 0,0 0-1,1 0 19,0 0 1,0 0 0,-4 0 0,0 0 0,-1 0 0,0 0 0,0 0 0,-1 0-16,1 0 0,-1 0 1,1 0-1,-1 0 1,-2 0-1,0 0 1,-2 0-1,0 1-26,-2 2 1,0-1-1,0-1 1,1 1-1,-1 1 1,0 1-1,-2 0 1,0 0 5,-1-1 1,-1 1 0,-2 0 0,0 1 0,-3 1 0,0 1 0,0 0 0,0 1-33,0 1 1,0 0 0,0-2 0,0 1 0,-1 1 0,0-1 0,-1 0 0,0-1 13,33 7 0,-33-7 1,1 0-1,-1 1 1,-1 1-1,36 8 11,-4 0 0,-3-2 1,-3-2-1,-2 0 38,-2 1 0,8-1 0,-3 0 0,-2 0-57,-1 1 1,2-1-1,-2-1 1,0-2-79,-4-1 1,-8 0 0,-4 3 0,-5-2 133,-5-1 1,2-6 0,-6 2 0,-2-4 305,-6-1 0,5 0 0,-4 0 1,0 0 52,1 0 0,0 0 0,2 0 0,-1 2-610,1 2 1,0 3 0,-1 7-1,1-1 21,0 0 1,-1 1-1,1-1 1,0 0-17,-1 1 0,0-5 0,-1-2 0,-2-1 281,1-3 0,9 3 0,-7-2 0,3-1 126,-1-1 1,3 2 0,0 2 0,-1 0-538,-2 0 1,-3 6 0,-1 0 0,-2 4-20,1 0 1,-3 3-1,-4-1 1,-4-2 67,-3-1 0,-6-1 0,3-1 0</inkml:trace>
  <inkml:trace contextRef="#ctx0" brushRef="#br0">16809 9102 23142,'-19'-7'-72,"4"3"0,-1 8-902,6 5 0,4-2 0,6 2 992,0 2 0,6-5 0,4-2 0,6-3 745,6-1 1,2 5 0,0 1 0,-2 0-395,2 0 1,-5 8 0,-1 0-1,-3 2-893,-2 3 1,-6 1 0,-2 5 0,-5-2-473,-5 1 1,-14 9 0,-12-7 0,-8 2 474,-5 1 0,-3-7 0,-7-1 0,1-1-241,0 1 0,-1 0 833,1 1 1,0-3 0,-1-5-1</inkml:trace>
  <inkml:trace contextRef="#ctx0" brushRef="#br0">17089 5078 8532,'-13'0'3,"0"0"0,5-6-1034,4-3 439,2-3 1002,2 5 0,-1 1-146,-4 6 1,2 1 0,-6 2 10,-1 2 1,3-1 0,-2-4 961,-2 0-536,6 0-1238,-7 0 0,4 6 543,-5 3 1,0 3 0,-1 1-1,2 0 134,4 1 0,-9-1 1,4 0-1,0 1 170,2-1 0,-1 0 0,5 1-276,0-1 1,-1-4 0,5 0-120,-1 1 0,-1 2 0,7 0 0,1-2 82,1-1 0,5 0 0,-3 6 0,1 1 80,4 2 0,-4 1 0,2-3 0,1 2 36,2-2 0,-3 5 0,0 0 0,1 0-38,2-4 0,6-2 0,0-2 1,0 1-78,1-1 1,2-1 0,5-3 0,1-5 45,0-2 0,5-2 0,2 0 0,2 0-11,-1 0 1,-4-5-1,4-1 1,-3 0 59,-2 1 0,-2-4 0,-3 3 0,-3-2 59,-4-2 0,1 3 0,-1-1 0,-2 1-46,-1-1 1,0-1 0,1-4 0,4-2-53,0-2 1,2 0 0,5-5-1,-2-2-111,-2-1 0,2-1 0,-3-1 1,2 0-200,-2 1 1,2 0-1,-8 3 1,-3 2 348,-2 2 1,-9-1 0,3 4-1,-4-3 133,-1-2 1,0 3 0,0-4 0,-1-1-109,-4-3 0,0 4 0,-6 0 1,2 0-158,-1 1 0,-2-3 0,-1 5 0,-2 0 48,-3 0 0,2 1 0,-6 4 1,-2 1-56,-1 0 0,-2 1 0,-2 3 0,-6 5-24,-5 2 1,-4 10 0,0 5-1,-4 8-36,1 4 1,-4 1 0,7 3 0,3 0-225,3 2 0,6 0 1,7-4-1,3 0-59,4-1 1,4-3 0,6-3 0,3 0-48,4-4 0,8-1 436,6-2 0,13-6 0,8-1 0</inkml:trace>
  <inkml:trace contextRef="#ctx0" brushRef="#br0">17303 9182 7947,'-12'-1'-552,"3"-4"0,3 3 561,6-7 1,0 4-86,0-4 181,0 6 0,0-1 233,0 8 1,-6 2 63,-3 3 0,-3-3-204,-1-6 0,4 0 1,0 0-45,-1 0 1,4-1 0,0-2-90,0-2 0,3-4 9,-6 5 0,0-1 0,-4 5-22,0 0 0,1 6 0,1 3 0,2 3 24,-1 1 0,-2 1 1,-1-1 158,0 0 1,4-5 26,0-4-62,0-2 0,0-2-93,0 0 1,5 0-75,-5 0 0,6 1 0,-3 4 0,2 4-140,-1 2 1,1 3 0,2-1 0,-1 0 100,-1 1 0,-1-1 0,5 0 61,0 1 0,-1-2 0,-2-2 157,-2-1 0,1-5 67,4 5 0,0-4-139,0 3 0,0-3 1,0 4-265,0 1 1,4 2-1,2 1 1,2 1-33,2-1 1,-2 0 0,-1 1 0,0-1 123,1 0 1,-1 1 0,2-1-1,-3-1 401,0-3 1,-3 2-187,6-2 1,-5-3 0,5 0-69,1 0 1,-2-4 0,1 2-38,1-2 1,2-2-1,1 1 1,1 2-224,-1 1 0,0 2 1,2-1-1,1 2-40,2 1 1,0 2-1,-3-4 1,1 1 169,2 4 1,0-4 0,-5 2 0,0 0 25,1-2 0,-1 1 1,0-5 69,1 1 1,-1 0 0,0-5 0,1-2 239,-1-1 0,5-2 1,-1 1-1,1-2-287,1-1 1,1-2 0,3 4 0,-2 0-109,-2 0 0,1 0 0,-4 3 0,2-1-63,-2 1 0,3 2 0,-1 1 0,-2 0-67,-1 0 1,-2-2 0,1-1 401,-1-1 1,-4-5 0,-2 3-1,1-2 40,-1-2 0,-2-2 1,2-3-1,-1-1-85,-3-2 0,4 1 0,1 2 0,1-2-82,0 0 1,-5-3-1,5 4 1,0-2-283,-2 2 0,5 1 0,-5 0 1,1-1 97,-4-2 1,2 1 0,-1 3-1,-2 1 104,-2 0 1,-1-7 0,0 0-1,0-3 10,0 1 0,0 2 1,0-4-1,0 3 50,0 2 1,-1-3 0,-2 4-1,-2 2 3,2 1 1,2 1 0,1 1-1,0 0-123,0-1 1,0 6 0,-2 0 0,-1 1-24,-1-1 1,-1 4 0,4-3 62,-4 1 0,3 1 1,-7 4-1,-2-2 21,-1-2 0,-7-1 0,-3 3 0,-3-1 26,-2 1 1,-4 2 0,-2 1 0,1 0 56,-1 0 1,-4 0 0,2 0 0,-4 0 19,-1 0 1,2 5-1,1 4 1,3 3-175,1 2 1,2-1 0,4 0-1,2 2 1,3 3 0,-2-3 0,6 4 0,2-1-123,1-1 1,-3 6 0,1-4 0,0 0-58,3 0 0,-4 4 1,0-4-1,2 0-110,1 0 0,3 3 0,2-4-2116,1-1 2484,6-3 0,-3 0 0,6-1 0</inkml:trace>
  <inkml:trace contextRef="#ctx0" brushRef="#br0">17449 13487 8160,'-13'-6'-37,"0"-3"1,5-3 0,4-1 76,2 0 0,2-1 0,0 1 0,2 0-418,2-1 0,-1 3 0,4 0 500,-1 2 36,-1 6 1,-10-1 0,-1 8 0,-1 4 9,-3-1 1,-1 5-1,1-3 1,1 1 94,-1-1 0,2-1 0,-1-5-194,-1 1 1,-2 0 0,-1-4 0,0 0-21,-1 0 0,1-4 0,0-2 0,-2 0 27,-3 0 1,3 2 0,-4 4 0,1 0 30,0 0 1,1 0-1,2 0 1,-2 1-113,0 4 1,-1 2-1,5 6 1,1 2-6,3 3 1,-3-3-1,3 4 1,-1-1 61,1 0 1,-3-1-1,3-2 1,-1 1 50,1 2 0,-1 0 0,4-5 1,0 1-43,0-1 1,1 0 0,5 1-1,2-1-81,2 0 1,4 2 0,5 1-1,0 4-31,1 0 1,0 1 0,3 3 0,2-2 5,2 2 0,1-1 1,5 0-1,-1-6 30,1-2 1,4-3-1,2-2 1,-1-2 69,1-2 0,-2-2 0,-4-2 1,-1 1 120,1 1 1,-6 1 0,-2-5 0,-1 0-92,-1 0 1,6 0 0,-4 0 0,2 0-146,2 0 1,2-5 0,4 1 0,0-1-28,2-1 1,0 5 0,-2-4-1,0 2 49,2-1 0,5 1 1,-4-4-1,1-1-76,0 1 0,-2-2 0,-6-4 0,-1-1 155,-2 1 0,-6-5 0,2-1 1,-3-2 51,-2-3 0,-4 1 1,-2-1-1,-1 2-58,-3-2 0,-1-5 0,-4-3 0,-2 1-15,-5-1 1,-4 2 0,-5-4 0,-4 2-3,-4 2 1,-6 3 0,-4 4 0,-2 2-12,-2 2 1,-5 2-1,-1 8 1,-1 5-54,-3 2 0,-2 4 1,-3 2-1,0 7 17,2 5 0,-8 5 0,8 5 0,0 1-138,2 0 0,2-1 1,8 0-1,5-3-87,7-1 0,0-5 1,13 1-1,4-4-1421,6 0 1675,5-7 0,13 5 0,3-5 0</inkml:trace>
  <inkml:trace contextRef="#ctx0" brushRef="#br0">17556 5771 9169,'-14'0'0,"1"0"0,0 0 0</inkml:trace>
  <inkml:trace contextRef="#ctx0" brushRef="#br0">17516 5704 9097,'-6'-12'0,"-3"2"-639,-3 1 0,-1 0 0,1-4 619,3-1 1,3 1 52,6 0 1,0 4 0,-1 1-39,-4 3 1,2 0-1,-6 5 245,-1 0 1,3 0 0,-2 0 222,-2 0 0,0 0 1,-3 0-268,1 0 1,1-1 0,2-2-178,1-2 1,4-4 0,-2 3 152,1-1 1,0 4-402,2-1 1,1 2-1,-6 2 240,-2 0 1,0 0 0,-3 2 0,1 1 123,0 1 0,-5 5 1,-1-3-1,-1 0 62,1 0 1,1 0 0,5-3-45,0 1 1,-1 2-252,1-2 0,6 4 1,2 5-1,2 0 38,-1 1 1,2 5-1,-4 3 1,2 3 146,-1 2 1,-1 0 0,3 1-1,-1 1-76,1 3 0,-3-1 0,2-5 1,1 1 117,1 0 1,2-2 0,2-2 0,1 0-129,1 0 1,7-3-1,-1-3 1,5-2-44,2-2 0,6-1 0,-4-1 0,2-2 63,2 1 1,3-3 0,2 1 0,3-1-21,4 1 0,-1-5 1,2 1-1,0-3 29,-2-1 0,3 0 0,-6-1 1,-2-3 3,-1-5 1,2-5 0,-2-5-1,-4-6 226,-3-5 1,1-11 0,-6 1-1,-2-3-121,-4-3 0,-7 5 1,1-4-1,-4 4-120,-4 1 0,-4 1 0,-6 2 0,-4 2 0,-4-2 0,-8 4 0,-3 2 0,1 4-162,-1 5 1,-2 3-1,2 7 1,1 3-376,-1 5 1,2 2-1,4 4 1,2 4-86,3 7 0,3 14 0,7 11 0,3 6 617,4 4 1,-2 7 0,0 5-1</inkml:trace>
  <inkml:trace contextRef="#ctx0" brushRef="#br0">17476 9902 8452,'-9'-4'-23,"0"-2"0,-1 0 28,-2 0 1,-1-4 0,-1 1 0,1-3 82,0-2 1,4 3 0,1 0-1,1 2-62,-1-1 0,4 0 0,-3-1-27,1 2 1,0 6 0,1-1-134,-4 2 1,-2 4 0,-3 4 0,1 6 98,0 4 0,-1 9 0,1 2 0,0 5 42,-1 2 0,5 9 0,2-4 1,1-1 16,3-1 1,2-2 0,2 0-1,3-4 19,5-3 1,3-3 0,3-2 0,3-6 14,4-2 1,5-1-1,2-3 1,4 0-10,1-2 1,2-5-1,4 4 1,-1-1-25,1 0 0,-4-4 1,-2 2-1,-1-4 27,-4-1 1,-1 0-1,-2 0 1,-4-1 79,-4-4 0,-4-4 0,0-8 0,-2-6-17,-4-2 0,3-12 0,-7-4 0,-1-4-52,-1-1 0,-8-8 0,-5 0 1,-5 0-27,-6-1 1,-9 7 0,-5 4 0,-2 4 20,-2 4 1,0 10-1,-2 8 1,1 5-323,1 4 0,-2 3 0,11 7 0,2 4-219,1 4 1,2 14 0,4 11 0,4 12 482,4 12 0,7-21 0,0 2 0,1 1 0,-1 1 0</inkml:trace>
  <inkml:trace contextRef="#ctx0" brushRef="#br0">17476 14180 8365,'-2'-13'-106,"-2"-1"1,-3 1 0,-7 0 0,1 1-111,0 3 1,-1-1-1,-1 4 431,-2-2 0,-3 5 0,-2-1-4,4 2 0,8 2 0,1 0-283,-1 0 0,-2 0 0,-1 2 48,-1 2 1,1 4 0,0 5 0,-2 2 88,-3 3 0,3-3 0,-3 4 0,4 0 94,0 3 0,5 2 1,2 1-1,1 0-100,3 3 1,2 6 0,4-1 0,5 1-45,10 3 1,12 0-1,8 0 1,7-3-82,4-1 0,14-4 0,-3-8 0,2-8-82,3-7 1,-3-4 0,-1-5 0,-5-6 16,0-9 0,1-10 1,-5-4-1,-4-3 79,-3-2 0,-10-1 1,-5-2-1,-8 0-5,-8 0 1,-7-3-1,-8 2 1,-7 2 40,-10 1 0,-10 5 0,-16 3 1,-5 7 26,-3 5 1,-13 9-1,-5 5 1,-4 2-27,-1 2 0,2 6 1,-1 4-1,6 5-58,3 3 0,10 0 0,15-5 0,7 0 73,5 1 0,13 5 0,4 2 0</inkml:trace>
  <inkml:trace contextRef="#ctx0" brushRef="#br0">17969 4678 19564,'-7'-6'0,"2"-3"-1528,4-3 0,1-1 1,0 0-1,-2 1 1065,-2 3 0,2-3 1,-4 5 753,0-1 0,4-2-177,-7 5 1,0-4-1,-5 5 526,1 1 0,0 2 0,-1 1 1,1 0-21,0 0 0,-5 0 0,-1 0 1,-1 0-29,1 0 0,1 0 1,4 0-1,-3 0-48,0 0 0,-1 0 0,3 0 0,-1 0 300,-2 0 1,0 0-1,3 0 1,-1 0-146,-2 0 1,-4 0 0,3 0 0,-2 1-344,-3 3 0,-5-1 1,-2 6-1,0 2-48,-2 1 0,5-4 0,-5 1 1,2 2-411,0 1 0,1 1 0,7 0 0,2 1-79,2-1 0,-2 0 0,5 0 1,1 1 50,-1-1 1,-1-1 0,5-2-1,2-1-46,1 2 1,-4 0-1,-5 4 1,2 2-187,1 0 0,-3 7 1,0-2-1,2 5-250,1 4 0,2-3 0,0 5 0,1-2 25,3 0 0,-1 6 0,5-3 0,2 0 141,2-3 0,1-3 0,0-1 0,0 0 114,0-1 1,0-4 0,0-1 0,0-2 148,0-2 1,0-2-1,0-2 1,0 0-19,0 0 0,0 1 0,0 1 0,0 1-141,0 2 1,-6 5-1,-2 1 1,-1 4-183,1 3 0,0 6 1,-2-3-1,2 2 267,2-1 0,2-6 0,4-1 0,0-5 64,0 1 0,0 0 0,1-2 757,4-4 0,1-3 0,4-4 1,-2 0 365,-2-2 1,4-5 0,-3 5-748,1 1 1,-2 2-1,-5 2 1,2-1-402,2 0 0,-1 5 0,-4 1 0,0 2-137,0 3 1,0 1 0,0 1 0,0 0 169,0-4 0,0 2 1,0-7-1,1 0 611,4-3 0,-2-5 0,6-1 389,1-2 0,-2 3 0,0-5 0,3 0-363,1 2 1,1-3-1,0 6 1,-1 2-398,-3 0 1,3 3 0,-3-1-1,3 2-625,1 3 0,0-4 1,1 6-1,-1-3 582,0 1 0,1 0 1,-1-5-1,0-1 747,1-3 0,3 1 0,3-5 0,-1-1 439,0 2 1,3-4 0,-2 2 0,-1-2-138,0-2 1,5 0 0,-2 0-1,2 0-939,-2 0 0,3 4 0,-3 2 0,2 1-506,-2 4 0,2-4 0,-5 2 1,2 1 264,3 2 1,-4 2 0,1-3 0,-2 0 454,-2-2 1,2-5 0,0 4 0,0-3-172,1-2 0,-1-1 0,-1-2 1,2 0-166,1 0 0,3 0 0,-5 0 0,2 0 0,3 0 0,-1 1 0,1 2 0,-2 2 0,2-2 0,1 3 0,0 0 0,-1 1 0,-2 3 0,0-2 0,5-1 0,-2 1 0,-3-1 0,7-4 0,-6 1 0,1-2 0,1-2 0,0 0 0,2 0 0,-2 0 0,-3 0 0,4-5 0,-4 1 0,1 1 0,0 2 0,2 1 0,-3-2 0,2-1 0,-2-1 0,3-1 0,-4 5 0,1 0 0,0 0 0,-4 5 0,3-1 0,-2-1 0,-3-1 0,4 2 0,-1 0 0,2-1 0,2-1 0,3-2 0,0 0 0,1 0 0,-1 0 0,1-2 0,0-1 0,-1-3 0,1-1 0,4 4 0,2-3 0,-1 2 0,1-1 0,4-4 0,-1 5 0,1 1 0,-2 2 0,4 1 0,-5 0 0,1 0 0,1 0 0,-5 0 0,3 0 0,0 0 0,0 0 0,0-6 0,3-2 0,-3-1 0,-1 0 0,2 1 0,-2-6 0,0 1 0,-1 0 0,-1-1 0,-3 1 0,2 1 0,1 3 0,0-1 0,-3 4 0,2-1 0,1-4 0,0 4 0,-4-1 0,0 1 0,-1 0 0,-4 2 0,-1-4 0,-2 0 0,-2 2 0,2-5 0,-1 2 0,-2-5 0,-1-3 0,-2-6 0,0 2 0,1-3 0,-1-2 0,0-4 0,2-1 0,2-2 0,0-3 0,6 3 0,-4 0 0,0 1-213,0 3 1,5 2 0,-3 2 0,1-1-367,0 0 1,-1 5 0,1 1-1,-4 2 42,-3 3 1,-2-5 0,-1 0 0,-2-1-25,-1 0 0,-4 0 0,2-6 0,-1-4 113,-3-3 1,3-5 0,0-5 0,0-2 414,0 0 0,2-8 0,-3 5 0,-2 2-262,-2 5 0,1-3 1,1 9-1,1 2-110,-1 1 0,-1 7 0,-2 6 1,0 2-125,0 3 1,0 1-1,-2 2 1,-2-1-108,-5 1 1,-3 4 0,-1 0-1,-1-1 454,1-2 0,-5-1 0,-1-1 1,0 1 594,0 0 0,-4-5 1,4-1-1,0-2-114,0-3 1,-4 1 0,6-1-1,-1 2 110,-1-2 1,4-1-1,-5-2 1,3 2 203,-1 3 0,-6-2 1,2 6-1,-3 3-406,-2 5 0,-5 0 0,-5 5 1,-5 2 117,-2 2 1,-7 1 0,2 0-1,-1 0-210,1 0 0,-1 1 0,5 2 0,1 2 123,-2-2 1,5-2-1,-5-1 1,1-1 41,1-4 0,-5 2 1,3-6-1,0-1 410,0-2 0,-4-3 0,1-1 0,-4-2-139,-5 2 1,-1 1 0,-7 3-1,0 4-400,-7 3 0,35 4 1,-1 1-1,-2 1 1,-1 1-1,-2 1 1,-1 1-380,-3 2 0,-1 1 1,-5 6-1,-1 1 1,-1-1-1,0 1 0,0 0 1,-1 0 28,1 0 1,0 0-1,3-1 1,2 1 0,4-1-1,1 0 1,3 0 0,1 1-147,3-1 1,1 0-1,-33 13 1,11-4 0,6-4-162,8-4 1,12 0 0,9-1 0,10 2-2537,9 3 3042,11 2 0,8 1 0,8-2 0</inkml:trace>
  <inkml:trace contextRef="#ctx0" brushRef="#br0">20995 5571 29382,'0'-28'-9831,"-1"7"9526,-4 21 1,2 4-1,-6 19 1,-1-1-273,-2-2 0,5 4 0,2-6-148,4-2 1,4-2 0,4-6 1425,6-3 0,8-5 0,-2-3 0,2-3 161,3-1 0,-1 4 1,3-2-1,-1 4-462,3 1 1,2 1 0,-5 4-1,-2 4-594,0 2 1,-7-3-1,3-2 1</inkml:trace>
  <inkml:trace contextRef="#ctx0" brushRef="#br0">21781 5544 32292,'2'-34'-2458,"2"12"0,-2 13 1,2 13-1,-1 5 866,2 3 0,-4 1 1,4 1-1,-2-2 1406,1-3 1,-1 1 1283,6-6 0,-5 5 0,4-3-795,-2 2 0,-2 0 0,-4 6 0,-1-1-73,-4 0 0,2 5 0,-4 1 0,-1-1-608,1-3 0,3 1-1125,-5-7 1,6-4 1411,-2-5 1,5-6 0,5-11 0,4-2 366,2-3 0,3-11 1,1 7-1,1-2 135,2-1 1,-1 3-1,-3 1-6,-1 2 0,-1 4 1,-2 7 368,-1 3 1,0 3-672,4 6 1,1 8 0,-2 5 0,-2 6-625,-1 2 1,-2 4 0,4-2 0,-4 2 22,-1 1 1,3 0-1,-3-3 1,0-1-132,0 2 1,3-3 0,-4 0 0,1-2 76,0-3 0,9-2 0,0-4 860,4-1 0,3-6 0,5 3 0</inkml:trace>
  <inkml:trace contextRef="#ctx0" brushRef="#br0">22475 5651 32767,'9'-27'-3277,"-1"0"0,-5 7 0,2 0 2442,-4 1 0,-7 4 0,-3-1 1374,-2 6 0,-3 5 0,1 10 1,0 4-612,-1 2 0,-2 7 1,1 1-1,3 2-261,1 3 0,5 1 0,1 2 0,4-2-35,1-3 1,1 2-1,4-8 1,3-3 528,4-2 0,6-8 0,0 1 0,-2-4-313,-1-4 0,-6-8 0,-2-9 0,-1-3-4,-3-4 1,-1-3 0,-4 0 0,-1-3 157,-1 0 0,-7-3 0,2 6 0,-1 3-695,1 4 0,-1 5-174,5 6 1,1 7 0,7 7 1036,6 11 0,6 7 0,11 8 0</inkml:trace>
  <inkml:trace contextRef="#ctx0" brushRef="#br0">23314 5171 31460,'0'-18'-3277,"0"0"0,0 1 0,0 3-1740,0 1 4723,0 6 1,-1 21-1,-3 15 400,-5 5 1,-3 3 0,-2 4 0,0 3-2,-4 5 0,3 3 1,-3 1-1,5-2-317,4-7 0,3 4 0,6-13 0,0-4-149,0-6 1,0-5-1,2-8 426,2-4 1,3-8-1,7-10 1,-1-6 9,0-6 1,1-10 0,-1-3-1,-1-5-263,-3-4 0,1-2 1,-4-5-1,0 2 63,0-1 0,-2 0 0,-2 1 1,1 4-16,1 4 1,5 7 0,-3 4 0,0 7 875,0 5 0,4 3-384,-1 2 0,2 7 1,-1 6-1,-1 7-228,1 5 1,-4 1 0,0 2 0,-1 1-680,-1 2 0,0 4 0,-4-2 0,-1-1 493,-4 0 1,-2 3-1,-8-2 1,-1-1 349,-2 0 0,-4-1 0,3-5 0,-1 1-243,1-1 0,-4 0 1,2 1-1,0-1-364,3 0 1,5 1 0,4-1 0,6 0-1075,6 1 1,12-7 1720,12-3 0,17-8 0,11-3 0</inkml:trace>
  <inkml:trace contextRef="#ctx0" brushRef="#br0">23861 4958 29799,'0'-39'-3277,"0"4"0,4 8 0,2 11 3106,2 5 1,-5 8 0,3 11-1,-2 7-639,1 4 1,-1 8-1,-4 7 1,0 3 456,0 4 0,0 2 1,-2-2-1,-2 2 525,-5 2 0,-1 4 0,-1-3 0,3-2 237,-3-3 0,1 1 1,-1-11-1,4-1-380,1-2 0,-3-7 0,5-4-871,1-2 1,0-7 0,0-6 935,-2-4 1,1-6 0,4-7 0,0-1-682,0-2 0,1-5 0,4 0 0,2 0 528,1 0 1,8-2-1,-3 5 1,2-1 543,0 3 0,-3 8 0,-2 2 0,-1 2 396,1 3 1,-2 2-1,-1 2 1,1 4-543,-1 4 1,-2 3 0,2 2 0,0 3-286,1 0 1,-4 7-1,4-2 1,-2 3-436,-4 2 0,4 0 1,-1-2-1,-1-1-499,2-2 1,-4 0 0,4 3-1,-2-1 147,0-2 1,5-6 0,-3 2-1,2-3-847,2-2 1764,8 1 0,3-7 0,5-1 1</inkml:trace>
  <inkml:trace contextRef="#ctx0" brushRef="#br0">24328 5624 7732,'-2'-13'0,"-1"-1"0,-3 1 1145,-1 0 1,2 5-1,-4 4 1,-1 2 467,-2 2 0,-1 11 0,0 4 0,1 4-2915,3 5 1,-3-1-1,5-1 1,-1-4 1245,4-3 1,-4-8 0,1-1 0</inkml:trace>
  <inkml:trace contextRef="#ctx0" brushRef="#br0">24381 5064 6317,'0'-54'0,"0"6"0,-2 14 332,-2 12 1,2 14 0,-3 8-50,-1 8 0,-3 16 0,-8 7 86,0 6 0,-13-3 0,2-2 0</inkml:trace>
  <inkml:trace contextRef="#ctx0" brushRef="#br0">24967 5398 29798,'6'-45'-2426,"3"1"1,2 7 0,-3 10 0,-3 8 1997,-4 4 0,-4 8 0,-4 2 1037,-6 4 1,-15 7 0,-4 2 0,-3 4-501,-1 2 1,4-1 0,5 0 0,2 1-351,3-1 1,2-1-1,9-2 301,2-1 0,6-2 0,10 2 586,6-4 0,14 1 1,1-2-1,2-1-483,-2-1 1,0 2-1,-10 2 1,-3 1-73,-5 4 0,-4 1 0,-9 2 0,-7 4-641,-12 4 0,-14 3 0,-11 4 0,-2 0-430,-2 2 1,-2 2 0,7-2 874,-1 5 0,-2-4 0,-4 1 0</inkml:trace>
  <inkml:trace contextRef="#ctx0" brushRef="#br0">17836 6850 29937,'1'-7'-3277,"4"2"0,-2 4 0,4-1 3457,-1-2 0,3 1 0,-5-6-650,-1-1 1,3 2 0,-3 1 165,-4 1 0,-7 2 0,-8 4 762,-2 0 0,0 4 0,5 2 0,0 1-535,-1 4 0,6 1 0,-1 1 0,-2-1 75,-1-3 1,4-2 0,-1-4-1,-2 1 52,-1-1 0,-1-1 0,0-4 1,-1-1 523,1-1 1,-5-6 0,-1 1-1,0-2-408,0 2 0,-5-1 1,3 6-1,-1 1 470,0 1 1,1 2 0,-3 0-1,4 0-120,0 0 1,3 5 0,5 1-1,1-1-803,2 1 1,1 0-1,-6-3 766,1 2 1,0-1-1,-1-4 271,1 0 1,0 0 0,-1 0-612,1 0 0,0-4 1,-1-1-1,1 2 201,0 2 1,-5 2 0,0 2-1,2 3-548,1 2 1,0-1 0,-1 3 0,-2-1-210,2 2 1,2 0 0,4 4 0,1 0-16,-1-2 0,2 4 0,1-8 0,1 2 65,3 3 1,-3-5-1,0 0 243,-1 1 0,2 0 0,-3 1 0,-1-2-53,1 1 1,-4 2 0,2 3 0,-5 1-255,-3 2 0,1 5 0,2-1 0,-1 4-210,-2 0 0,1-1 0,7-1 1,3-2 161,1 2 1,0-3 0,3 0 0,-2-2 271,2-3 0,2 3 0,1-1 104,0-2 0,0-1 1,0-1 198,0-1 1,-4 0-1,-1 1 1,2 0-380,2 4 1,-1-2 0,-1 7-1,-3 0-105,-1 2 1,4 2 0,-3 0 0,2-1 36,-1 1 1,1-5 0,4 1 0,0-1 90,0-2 0,0 0 1,0-7-1,0 0 402,0 1 1,0-1 0,1-1 119,4-3 1,-4 3 0,4-4-338,-4 4 1,-1 2-1,0 0 1,0 3-78,0 1 0,0 4 1,0-3-1,0 0 20,0 0 1,1 1 0,2-4 0,3 2 231,2-2 0,-4-3 1,5-2-1,0-2 640,-2 1 1,5-4 0,-3 0 225,3 0 0,1 0 0,1 4-678,-1-1 1,0 0 0,1 4 0,0 0-112,4 1 1,-3-1 0,3 0-1,-3 1 71,-2-1 0,5 0 0,1 1 1,0-1 284,0 0 1,4-1 0,-4-1 0,0-4 350,0-1 0,-1-2 0,-4-2 0,-1 1-237,0 1 1,1 1 0,-1-4 0,0 2-567,1 2 1,-1 1 0,0-2 0,1 3-339,-1 1 1,0 4 0,1-2 0,-1 3-131,0 1 1,2 6 0,1-6 0,4 1 420,0-1 0,-3-5 1,2-1-1,0-1 492,3 0 1,-1-4-1,0 2 1,-2-4-47,-3-1 1,4 0-1,-3 0 1,0 0-373,-3 0 1,4 0-1,0 2 1,-2 1-411,-1 1 0,-2 7 1,1-3-1,-1 4-299,0 2 1,2-1-1,2 0 1,2-1 693,2-3 1,-4 3-1,6-5 1,0 1 510,2-4 0,7-2 0,0-2 0,1 0-400,-1 0 1,-1 0 0,-2-2 0,0-1-205,2-1 0,0-1 0,-4 5 0,-2 0 0,-3 0 0,4 0 0,-6 0 0,3 0 0,-1 0 0,-2 6 0,4 2 0,-2 0 0,2 1 0,1-1 0,3 2 0,2-2 0,1-3 0,0 1 0,-4-3 0,0 2 0,-1-2 0,1-2 0,1-1 0,2-1 0,1-4 0,4 2 0,-4-4 0,0 0 0,2-1 0,-5 5 0,5-1 0,-2 2 0,0 2 0,0 0 0,-4 0 0,-1 0 0,1 0 0,4 0 0,0 2 0,-1 1 0,-2 1 0,3 1 0,0-5 0,0 0 0,2 0 0,0 0 0,4-2 0,-2-2 0,2-5 0,-3-3 0,2-1 0,-1 1 0,-1 3 0,5-3 0,-4 3 0,2-3 0,-1-1 0,5 1 0,-3 2 0,-3 1 0,-1-1 0,2 2 0,-4-1 0,1-1 0,-1-2 0,0 3 0,-6 0 0,1-1 0,0-2 0,-5-6 0,0-1 0,0 0-43,-1-1 1,4-3-1,-3 1 1,2-4-357,-2 0 1,3-5 0,-1-2 0,4 1 384,3-1 1,0-3 0,-4 4-1,0-1-223,-1 1 0,0 1 0,-3 4 0,0 2-244,0 3 0,-2-4 1,0 6-1,-2-3-175,-3 1 1,-2 0 0,-4-5-1,-3 2-347,-1 3 0,-1-8 0,-5 2 0,0-3 456,0-1 0,-2-5 0,-1 1 0,-1-3 378,1-1 0,1-2 1,4-1-1,1 1 278,1-1 1,1 2-1,-5 5 1,0 5-366,0 3 1,0 6 0,0 1 0,-2 2-192,-2 2 1,-4 7 0,-6 1 0,-3 0 271,-1 2 1,-5 0-1,1 4 1,-4-3 275,0-2 1,-1 4-1,0-5 1,2 0 423,3 2 0,-3-5 1,3 3-1,-4-3 168,0-1 1,1-1 0,1 1 0,2 0 47,-2-1 1,-1 3-1,-3 0 1,-2 4-53,-1 1 0,-11 0 0,1 3 0,-6-1-239,-8 1 1,-6 7 0,-9 3 0,1 2-342,4 0 1,0-1 0,7 2-1,0-3-249,-1-1 1,4-1 0,-4-5 0,2 0 108,4 0 0,-3-2 0,8-2 0,2-5-150,7-3 1,0-6 0,9 1-1,4 0-156,2 2 0,6 2 260,-4 0 0,6-1 0,-4 1 1</inkml:trace>
  <inkml:trace contextRef="#ctx0" brushRef="#br0">17329 17365 8004,'-13'0'515,"0"0"1,-1 0-273,1 0 0,4 6 1,2 3-193,1 3 0,-3 1 0,4 1 0,1-3 52,-2-2 0,3 3 1,-6-3-1,-1 3 210,-2 1 0,-1 5 0,-1 1 0,-1 2-33,-2 3 0,-3 1 0,-3 3 0,2 2-105,2 1 0,-5 4 0,3-4 0,-1 0-152,0 2 0,1-5 0,-3 3 0,2-4 26,-2-5 1,-1 2-1,-1-6 1,0-2 48,4-1 1,-3-3 0,1-4-1,-4-3-10,-3-4 0,-1-1 0,2-1 1,-3-2 80,-1-2 1,0-9 0,-4-1 0,1-4 54,0-5 0,-5-1 0,7-2 0,-4 0-129,-1 1 0,0-1 0,0 0 0,2 1-3,2-1 0,-2-4 0,4-2 1,-2-1 75,0-3 1,7-1 0,-4-2-1,2-2 46,0-2 1,-5 1-1,5-6 1,2-1-57,1-2 0,-4-6 0,1 1 0,2 0-140,1 2 1,2-2-1,1-3 1,2 1-297,-1 0 0,-4-9 0,6 1 0,-4-1 82,0 0 1,-1 0 0,0-2-1,14 34 1,0 0 105,-1-1 1,1 0 0,0 1 0,-1 1 0,0-3 0,0 0 0,0 0 0,-1-1 178,-1 0 1,0 0 0,-1-3 0,-1 1 0,2 0 0,1 0 0,0 2 0,0 0 171,1 0 1,0-1 0,1 2-1,-1-1 1,1 1 0,0-1 0,-1 2-1,1 0-147,0 1 1,-1 0 0,2-2 0,-1 0 0,2 2 0,0 0 0,2-1 0,0 0-150,2-2 1,-1 1 0,2-4-1,-1 1 1,1-2 0,0 1-1,1 1 1,0 1-142,0 1 1,1 1-1,0-3 1,1 0-1,-2 3 1,-1-1-1,2 1 1,-1-1-135,0 0 1,0 0-1,0 0 1,0-1 0,-1-1-1,1-1 1,1 0-1,-1 0 265,0 0 1,0 0 0,-1-6 0,0-1-1,-1 6 1,-1 1 0,0-3 0,0 1 191,-1-2 1,0 0 0,0-1 0,1-1 0,0 1-1,2-1 1,0 3 0,0 0 55,2 1 1,-1 1 0,0 1 0,0 1 0,2 1-1,0 1 1,0 1 0,0-1-85,0 1 1,0-1-1,1-2 1,0 1-1,2-36 1,0 38-1,1-1-281,2 2 1,-1-1 0,-2-3 0,1 0-1,2 3 1,0-1 0,0 1 0,-1-1 39,0 0 1,0 0 0,3 0 0,-1-1 0,-2 0 0,0-1 0,1 0 0,-1-1 34,1 0 0,0 0 1,-2-5-1,-1 0 1,2 3-1,1-1 0,-2 3 1,-1 0 98,0 3 0,0 0 1,0-4-1,0 0 1,0 0-1,0 1 0,0-1 1,0 0 14,0-1 0,0-1 0,0 2 0,0-1 0,0 3 0,0 1 0,0-1 0,0 0 22,0 1 0,0 0 1,0-3-1,0-1 1,0 4-1,0 0 1,0-1-1,0 0-70,0 1 1,0-1 0,0 0-1,0-1 1,1 1 0,0 1 0,0 0-1,1 1 8,0 0 0,0 0 0,1 0 0,0 1 0,-1-2 1,-1 1-1,1 1 0,0 1-9,1-36 0,0 31 0,0 0 0,0 4 0,-1 0 0,-1-2 0,1 0 44,-2 0 1,1-1 0,1 1 0,1 1 0,-1 1-1,0-1 1,0 1 0,-1-1 21,0-1 0,-1-1 1,1 1-1,-2 0 1,1-2-1,0 0 1,0 1-1,0 0-7,1 1 0,-2 0 1,0-2-1,-2 0 0,1-1 1,0 1-1,0 1 1,1-1-16,-1 2 0,2-1 1,2 2-1,1-1 1,0 1-1,1-1 1,1-1-1,0 0-155,2-2 1,1 0-1,2-3 1,1 0-1,-1 3 1,-1 0-1,1 1 1,1 0 27,1 1 0,0 1 0,-2-4 1,0 0-1,1 3 0,1 1 0,-1-2 1,0-1 80,-1 0 1,1 1-1,-1-1 1,-1 1 0,-2 2-1,-1 0 1,1 0-1,-1-1 55,1-2 1,0 1 0,-1 4-1,0-1 1,-1-1 0,0 0 0,-1 2-1,1-1-11,5-35 1,-4 33 0,0-1-1,1 2 1,-1 0 0,2 0 0,-1-1-54,2 0 0,0 1 1,-2 0-1,1 1 1,1 0-1,0 0 1,-1-1-1,0 1 13,1-1 1,0-1-1,-2-1 1,0 1 0,3 1-1,0 0 1,-1 0-1,-1 0 33,1 0 0,0 0 0,3 0 0,0 0 0,-1 0 0,0 0 0,2-1 0,-1 0 30,2-1 1,-1 0 0,0 2 0,-1 0 0,0-1 0,0-1 0,-1 2 0,0 0-18,1 0 1,0-1 0,0-1 0,1 1 0,0 1 0,1 1 0,-2 1 0,1 1-127,9-34 1,-9 34-1,-1 0 1,-1-1 0,-1 0-1,1 0 1,0-1-76,1 1 1,-2 1-1,8-36 1,3 5-1,-2 0 22,-3 1 1,4-1-1,-3 9 1,0 0-2,-2-1 1,2-2 0,1 4 0,-2 1 376,-1-3 0,-1 3 0,0-5 1,4 2-261,4 0 1,4-7 0,2 6 0,1 1-83,2 2 0,5 0 1,-3 3-1,-1 5 38,1 3 0,-1 2 1,-1 5-1,3 0 71,1 0 0,2 8 1,-5 3-1,1 7-46,-1 3 0,8 7 0,-3 8 0,0 2-209,2 2 0,-1 6 0,2 6 0,0 7 32,0 8 0,5 8 0,1 2 0,0 6 233,0 6 0,1 8 0,-4 0 0,0 0 0,1-3 0</inkml:trace>
  <inkml:trace contextRef="#ctx0" brushRef="#br0">18436 7050 8247,'0'-22'0,"0"1"0,0 2 179,0 3 1,0 5-1475,0 2 1013,0 6 0,0-4 627,0 3 1,-2 2 0,-2-4-136,-5 0 1,1 5 0,0-4-1,-3 2-2,-1-1 0,-1 2 0,0-2 35,-1 2 1,1 2 0,0 0-1,-1 0-199,1 0 1,1 2 0,2 1 0,1 1-13,-2-1 1,0 3 0,-3 0 0,1 2 114,0 2 0,-1 0 0,1 2-70,0 1 0,-1 2 0,2 7 0,2-2-15,1-1 0,5 2 0,-4 5 0,2 1-123,3 0 0,2 4 0,2 1 0,4 2-7,4 3 0,7 0 0,3 0 0,2-2 105,3-3 1,2 2 0,4-6 0,1-3 139,-1 1 0,2-7 0,1-1 0,1-4 98,3 0 0,-3-7 0,2-2 1,-1-4 157,-1-1 0,8-6 0,-5-4 1,0-6-288,1-7 1,1-3 0,1-5 0,-2-6-159,-2-6 0,-4 0 0,-6-5 0,-4 2 37,-4 3 1,-4 2-1,-2 1 1,-3 0-430,-4 0 1,-5 2-1,-5 1 1,-4 1 68,-3-1 0,-7 4 0,-3 2 0,-3 5 45,-2 3 1,-1 0 0,-3 6-1,-6 6-65,-6 5 1,-4 4 0,-7 2 0,-1 2 114,-2 2 0,8 4 0,0 5 1,6 0 14,3 1 1,6 0 0,3 4 0,4 4 224,5 3 0,-3 14 0,4 2 0</inkml:trace>
  <inkml:trace contextRef="#ctx0" brushRef="#br0">18596 7810 8207,'0'-27'182,"-5"5"1,-1 1 0,0 2 182,0 3 0,0 2 1,3 4-1035,-1 1 0,-6 6 481,1-1 0,-3 2 0,-1 2 0,-1 0 291,1 0 1,0 0 0,-1 0 0,1 0 131,0 0 1,-2 0-1,-1 2 1,-2 1 1,1 1 1,1 6 0,0 1 0,-2 5-116,2 6 0,1 8 1,2 4-1,-1 3-27,1 4 1,6 8-1,2-1 1,4-1-192,1-3 0,7 1 0,6-4 1,8-4-21,4-3 0,2-8 0,1-10 0,2-4 204,1-3 1,0-8 0,-4-1 0,-1-7 44,1-5 0,-2-12 0,-1-5 1,-3-7-40,-2-5 1,-3-7 0,-6 2 0,-2-1-86,-2-3 1,0-1-1,-3 2 1,1 6-168,-1 6 1,-6 2 0,-3 7 0,-1 4-365,-4 3 1,-5 5 0,-3 7-1,0 6-366,-1 6 888,-9 16 0,1 9 0,-12 12 0</inkml:trace>
  <inkml:trace contextRef="#ctx0" brushRef="#br0">18489 8489 8581,'-5'-34'239,"1"3"-759,0 9 0,2 18 1,-2 7-1,-5 2 526,-3 3 1,-3-4 0,-1 4 0,-3-1 542,-2 1 1,0 2-1,-3 8 1,4 4-192,0 3 1,-2 14-1,4 6 1,2 9-135,1 4 0,8 8 0,4-4 0,7-2-98,10-4 0,9-10 0,10-6 0,1-9-590,3-7 1,2-11 0,1-9 0,0-4 383,0-4 1,0-15 0,-2-14 0,-2-7 211,-5-4 1,-3-16-1,-4 0 1,-5-5-32,-6-5 0,-8 0 0,-2 2 0,-6 0-68,-6 1 0,-3 4 0,-3 11 1,-1 3-501,-2 5 1,0 10-1,3 7 467,-2 8 0,-4 10 0,-6 3 0</inkml:trace>
  <inkml:trace contextRef="#ctx0" brushRef="#br0">18529 11381 8052,'0'-13'-158,"0"0"0,0-1 0,0 1-163,0 0 0,0-2 1,1-1-1,2-2 373,2 2 0,1-4 0,-3 3 0,1 0 195,-1 2 0,0 2 0,0 0 200,1 0-205,1-1 1,-7 4-154,-2 5 1,0 2-1,-8 12 1,-3 2-144,0 1 1,0-1-1,0 0 1,-1-2 124,-2 1 1,-4 2 0,4 1 0,2 0 264,1 1 0,-4 1-214,-3 2 1,3 3-1,2 3 1,7 0 14,5 0 1,4 8-1,1 5 1,1 2-156,4 2 1,8 5 0,9-1 0,7-1-65,6-1 0,1-8 0,10-5 0,-2-5-96,0-6 1,5-9-1,-3-6 1,0-6 133,0-6 0,1-13 1,-5-8-1,-4-6 344,1-5 1,-11-8 0,-3-1-1,-5-5-76,-9-3 0,1-10 1,-7 1-1,-2-1-18,-2 0 0,-11 3 0,-4 3 0,-2 6-14,-3 5 1,3 11-1,-7 9 1,1 6-487,1 7 0,-4 2 0,3 13 0,-3 6-549,-2 9 0,-4 13 0,-3 12 1,-3 7-844,-4 10 1686,3 5 0,19-26 0,0 1 0,-15 32 0</inkml:trace>
  <inkml:trace contextRef="#ctx0" brushRef="#br0">18716 11994 8006,'0'-13'-649,"0"0"1,1 1 272,3 3 0,-1 3 424,6 6 1,-6-1 320,2-4 1,-4 2-1,-2-6-136,-4-1 1,-2-2-1,-6-1 51,-1 0 1,-4 4 0,1 1 0,0 2-286,3 3 0,-4 2 0,-1 1 1,-1 0-25,1 0 0,-3 7 1,4 5-1,0 6 79,-1 3 1,4 1 0,-3 6 0,4 3 11,0 5 0,2 1 0,4-2 0,3-4-84,4-3 1,1-5-1,1-3 1,5-2-21,7-6 0,1 0 0,5-8 0,-1-1 20,-1-1 1,7-13 0,-2-4-1,2-4 50,-2-4 0,2-7 0,-6-1 0,0 0 48,1-2 0,-6 4 1,2-6-1,-6 3-57,-3 2 1,-2 2 0,-4 2 0,0 0-85,0 4 0,-4 3 0,-2 7 0,-2 2 2,-2 1 0,-2 6 0,-1 0 0,-2 6-470,-3 6 0,-1 3 1,-5 2-1,2 4-501,-2 4 1030,-1 9 0,-1 3 0,-1 6 0</inkml:trace>
  <inkml:trace contextRef="#ctx0" brushRef="#br0">18649 12528 8150,'-21'0'-173,"2"0"1,6 0 0,-1 0-62,1 0 0,0 0 1,-2 1-1,-3 2 343,-4 1 0,1 7 0,-1-2 0,0 1 212,1-1 1,-3 3 0,5-3-1,0 1 20,-1-1 0,3 3 0,5-3 0,1 2 94,3 3 0,5 1 0,0-1-256,6 0 0,10 6 0,11-6 0,5-1-286,7-3 0,8-4 0,7-6 0,2 0-199,0 0 1,2-6-1,-11-2 1,-2-4-11,-5-2 0,-6-3 0,-9-3 0,-5-2 149,-7-6 1,-6-3 0,-10-8-1,-5 2 137,-6 0 1,-11-7 0,0 7 0,-2 3-7,2 4 0,-6 8 36,8 13 0,-10-3 0,2 5 0</inkml:trace>
  <inkml:trace contextRef="#ctx0" brushRef="#br0">18276 15539 8130,'-8'-5'588,"-4"-3"0,12 4 0,0 5-929,8 7 1,4 11 0,1-4-1,0 2-29,1 3 0,2-1 0,-1-3 1,-5 2 341,-2-2 1,0-1 1439,-3-2-67,5-5-851,-8-2 0,5-5-667,-2 4 1,-2 2-1,4 6-55,-1 1 1,0-2-1,-3-2 61,1-1 0,1-8 0,-5-1 462,0-7 1,-5-6 0,1-5 0,-1-3-71,-1 0 1,5-8 0,-5 2 0,2-1-157,-1 0 1,1 1 0,4 2 0,0 3-238,0 4 1,0 3-1,0 2-746,0 0 538,0 5 1,0 4 189,0 8 1,-2-2 0,-1 4 469,-1-1 1,-7-3-1,2 1-26,-2-6 1,-1 0 0,1-4 0,4-1-342,1 1 1,-4-1 0,2-2 0,-1 3-209,1 1 1,3 1 55,-4 5 1,6 8 0,-1 5 0,2 8-1796,2 4 2030,6 7 0,-4 2 0,4 6 0</inkml:trace>
  <inkml:trace contextRef="#ctx0" brushRef="#br0">18529 16019 8114,'-13'-13'188,"5"4"129,4 0 0,2 8-2045,2 1 1535,-6 6 0,0 2 1,-4 0-1,0-2 310,-5-3 0,2 3 0,-7 0 0,3 1 271,-1 3 1,-6 2 0,3 2 0,-1 0 37,0 4 1,1-2-1,-3 7 1,4-1-233,0-1 0,3 4 0,2-3 0,0 2-195,2-2 1,-4 2 0,10-5 0,0 0-28,2 0 1,4 4 0,1-6 0,1 0-98,4-3 0,2-5 0,6-1 0,2-2 167,3-3 0,-2-2 1,6-1-1,2-1 9,1-4 1,6-8-1,1-9 1,-3-4-31,-1 0 0,3-7 1,-1-2-1,-3-2-172,-4 1 1,-6-1 0,0 6 0,-2 3-70,-1 4 1,-1 0-1,0 7 1,-1 0-1392,-3 3 1611,3 6 0,-11-4 0,5 5 0</inkml:trace>
  <inkml:trace contextRef="#ctx0" brushRef="#br0">18529 16792 8034,'0'-13'2000,"0"0"-2207,0-1 210,0 7 1,0 7 0,0 9 0,-2 3-399,-2 1 0,-3 0 0,-7 1 568,1-1 0,6 0 1,1 1-1,1-1 94,1 0 0,-1 1 0,5-1 0,2 0-35,2 0 1,4-4 0,5 0-1,0 0-193,1-1 1,8-3-1,3-5 1,2 0-369,2 0 1,5 0 0,-1-2 0,-1-6-8,1-5 0,-8-8 0,-7 0 0,-5-2 112,-4-6 1,-3-5 0,-9 2-1,-4-1 134,-7 1 0,-11-4 0,0 5 90,-3 1 0,-3 2 0,-9 2 0</inkml:trace>
  <inkml:trace contextRef="#ctx0" brushRef="#br0">17569 7423 8287,'-13'9'0,"-1"-1"0,3-1 226,2 0-293,-3-4-79,10 3 368,-4-6 1,5 0 335,-3 0 0,1 0 48,-6 0 0,4 2-413,-4 2 1,6-1-1,-1 6-103,3 1 1,1-2 0,0 1-15,0 1 1,0 2 0,0 1-1,0 1 53,0-1 0,0 0 0,0 2 0,0 1 68,0 2 0,0 4 0,-2-3 0,-1 2 61,-1 3 1,-2 1-1,3 0 1,-2-1-181,2-2 0,2 0 0,1 4 0,1-3-54,4-1 1,2-4 0,7 3 0,-3-2 77,-2-3 0,3-1 0,-3 0 0,3 1 46,1 2 1,-1 0-1,-2-3 1,-1 1 16,2 2 1,-4 0 0,0-4-1,-1 3 48,-3 0 0,3 1 1,-1-3-1,-2 1-48,-2 2 1,4 0 0,1-3 0,-1 1-135,1 2 0,5-1 0,-2-3 0,2 1-150,3 2 1,-1-2 0,0 3 0,1-3 69,-1-2 1,0 0 0,1 2 0,-1 2 136,0 0 1,-1 1 0,-1-3 0,-4 1-37,-1 2 0,3 1 0,-3-3 0,0 2 111,0-1 0,0 2 0,-3 0 0,2 0-164,3 1 0,-5-3 1,3-2-1,-2 1-34,1 2 1,4 0-1,-4-3 1,1 1 19,0 2 1,3 0 0,-3-5 0,0 2 17,0 2 1,4 0 0,-2 5-1,1 0 15,-1-1 1,-3 4 0,2-3 0,1 3 16,-1 2 0,-4 0 0,3-1 0,-2 1-40,1 0 0,4-2 0,-3 0 1,0-1-22,0-1 1,2 6 0,-2-7 0,2 3-8,2 2 0,1-1 0,-1 1 0,-1-2 10,1-3 1,-2 8 0,-1-3 0,0 1 64,1 0 1,-5 3-1,3 0 1,-2-1 137,1-2 0,3 3 0,-2 0 0,0-1-221,0-2 1,3-2 0,-3 1 0,0 0-84,0-1 1,3 1-1,-5 0 1,1-1 90,1 1 1,-3-5 0,4 0 0,-1 1-23,-3-3 0,3 6 1,-2-6-1,1 1 201,1-3 0,-5 1 0,5 0 0,-2 1 47,1-1 1,-1-1 0,-2-4-1,1 3-219,1 0 1,1 1-1,-4-3 1,2 1-143,2 2 1,3 0 0,-3-5 0,-1 0 27,2 1 0,-4 4 0,4 1 0,-2 0 101,1 0 1,0 4 0,-2-6-1,2 1 278,-2 1 0,0-2 0,0 3 0,1 0-17,-1-4 1,3 3-1,-1-1 1,-3-2-179,0-1 1,2-2 0,2 1-1,0-1-78,0 0 1,0 1 0,-3 0-1,3 3-107,1 1 0,-4-1 0,3-3 0,-1-1 124,-1 0 0,5 1 0,-5-1 1,1 0 95,1 1 1,-5-1 0,4 0 0,-4 1 3,-1-1 0,0 5 1,2-1-1,1 0-108,1-2 0,1-2 1,-5 0-350,0 0 0,1-5 1,2-2-1536,1 0 0,2-5 455,-1 4 0,-4-5 0,4-5 570,-4-4 0,4-4 1,-1-3-1,-1-2 208,-1 2 0,-2-4 676,0 3 0,0-1 0,0 5 0</inkml:trace>
  <inkml:trace contextRef="#ctx0" brushRef="#br0">18476 11168 8167,'-6'13'0,"-2"1"0,-1-1 215,0 0 1,5-4 0,-3 0 250,1 2 1,1 0-1,5 3-132,0-1 0,6-1 0,2-2 0,0-2 179,1-2 0,0-2 0,5-4-213,-1 0 1,5-7 0,-1-5 0,1-6-262,1-3 0,-4 1 0,5-4 0,-3 3-537,1 2 1,0 1-1,-3 5 1,1 1-274,2 3 0,0-1 0,-5 5 1,2 2 770,2 2 0,-2 1 0,5 0 0</inkml:trace>
  <inkml:trace contextRef="#ctx0" brushRef="#br0">17782 11501 8302,'-11'-9'-364,"2"1"1,1 3-1,5-4 122,-1-1 0,-1 2 256,5 0 0,-1 5 548,-3-2-360,2 4 0,-4 7 0,6 3 36,0 2 0,0 3 0,0-1 0,0 2-136,0 3 0,5 1 0,0 5 0,1-4-30,0 0 1,3 3 0,-3-1 0,2 2 68,2-2 1,-3 6 0,1-2 0,-1 0-12,1 4 1,-1 4 0,3-1 0,-2 1 65,-2 3 0,4 3 0,-3 4 0,2 5-62,0 3 1,0 1 0,4 0 0,1-1-101,-1-3 0,0 6 1,1-3-1,-1 1 38,0 3 0,-1-5 0,-1-7 0,-3-3 5,3-1 0,-4-1 1,1-2-1,-2-3 77,-3-1 1,2 2 0,0-2 0,-2-1 81,-2 1 0,-1 2 1,0-1-1,0 2-190,0 1 0,0 4 0,0-5 0,0 3-132,0 1 1,0-2 0,0-1-1,2-1-38,2 1 1,-1 0 0,5 0 0,-1-3 138,0-2 0,-2 5 0,2-1 0,-1 1 182,-3-2 0,3 2 0,-1-6 0,-2-1 44,-2-2 1,0-3-1,2-1 1,2-3-225,-2-2 1,3 3-1,0-4 1,1-2-1,3-1 1,-2 3 0,1 0-1,1-2-210,2-1 0,-3 3 1,0 1-1,0 0 24,-2 0 0,3 8 0,-4-2 1,0 2 268,0 2 1,3 5 0,-4-1 0,-3 0 105,0-1 1,2 4-1,1-4 1,-1-1-1,1-1-93,-1-5 1,5-1 0,-3 1-209,1-3 0,1 3 0,2-2 1,-1 0-89,1 0 0,2 2 0,2-3 0,-1 3 110,0 2 0,-4 1 0,0 2 0,0 2 144,-2 2 0,4-3 0,-7 3 1,-1 0 86,-1 0 1,-1-4-1,2 3 1,1-4-21,-1-2 1,-1 3 0,-2-10 0,1 1-187,4-3 0,-4-3 1,5-2-1,-1 0-228,-1 1 1,5-1-1,-3 0-3,1 1 0,1-1 0,2 0 97,-1 1 1,-6-6 0,1 1-247,-2 2 1,2 1-1789,1 1 1587,-1-6 0,-2-7 0,1-12 0,3-5-248,1-6 0,-4-9 877,1 5 0,4-8 0,-1 1 0</inkml:trace>
  <inkml:trace contextRef="#ctx0" brushRef="#br0">18529 15246 8179,'-13'0'-212,"-1"2"-105,1 2 389,0-2 1,5 5 0,5-4-1,6 3 158,6 1 0,1-2 1,2 4 183,2 1 1,0 2-1,9 0 1,-6-2-118,-2-1 0,-1-6 1,0 1-1,3-2-435,0-2 1,3 0-1,-4-3 1,3-6-356,2-9 1,-3-11-1,2-7 1,0-4 492,-4-4 0,-1-4 0,-2-5 0</inkml:trace>
  <inkml:trace contextRef="#ctx0" brushRef="#br0">17489 15913 8020,'-13'7'0,"4"0"0,0-2 0,0-4 0,-4 5 0</inkml:trace>
  <inkml:trace contextRef="#ctx0" brushRef="#br0">17423 15966 8048,'-14'0'741,"5"0"-502,0 0 0,6 1 1,-1 4-1,3 4-77,1 3 0,0 2 1,0 6-1,0 5-97,0 4 0,0 8 0,0-1 0,1 4-173,3 4 1,-2 4 0,2 4-1,-2-2-123,-2-1 0,-2 0 0,-2 4 0,-5-1 363,-3-3 1,-1 1 0,0-4 0,-1 0-19,1 0 0,-5 3 0,-1-5 1,0-1-18,-1-2 0,-2 4 1,3-1-1,-2 1-127,-3 1 1,-1-3 0,-3 5-1,-2 3-27,-1 1 1,-1-4-1,1 0 1,-3-2 41,0-3 1,-9 3 0,1-2-1,-2-2 90,-2-5 1,-5 0 0,3-8-1,-4-2 82,-2-3 0,1-10 0,0 0 0,-1-8 119,1-5 0,-3-1 1,1-1-1,5-5-96,2-8 1,4 0-1,4-9 1,0 0-241,0-3 0,0 0 0,0-1 0,1 0 61,4 1 0,-4-1 0,4-1 0,-4-2-370,-1-1 0,0-4 1,0 1-1,0-3 249,0-5 0,-4-7 0,-1 1 0,2-4 204,2-2 0,17 24 1,1 0-1,-1-1 1,0-1-1,2 2 1,0-2 78,-1-1 0,1 0 0,-1-5 0,0 0 0,2 0 0,1 1 1,1 0-1,-1 0-86,1-1 1,0 0-1,2-3 1,0-1-1,0 2 1,0 0-1,0-1 1,1-1-52,1-1 0,1-1 0,0-6 0,1-1 0,1 3 0,2 0 0,0 0 0,0 1-112,1 1 0,-1-1 1,3-1-1,-1 0 0,-1 3 1,1 1-1,0 1 0,2 1-27,2 2 0,-1 0 1,-1-4-1,1 0 0,1 5 1,0 2-1,0-2 1,-1 0 40,1 0 1,-1 1-1,2-5 1,-1 0-1,-1 1 1,1-1-1,1-1 1,0-1 98,0-3 0,0-1 0,2 1 0,1-1 0,-2-1 0,-1 0 0,2 0 0,1 0 6,0 2 1,0-1 0,-2-5 0,-1 1 0,1 5 0,0 0 0,0-2 0,1 1-15,0 0 1,1 0 0,-1-2 0,2 0 0,-1 0 0,0 0 0,0 0 0,0-1-74,-1-1 1,2 0 0,-1 1 0,1 0 0,0 1 0,1 0 0,0-1 0,0 0 34,0 0 0,-1-1 0,0 1 0,0-1 0,-1 1 1,0 0-1,0 2 0,1 0-19,2 0 0,-1 0 1,-2 0-1,1 0 1,2 1-1,0 2 0,0 0 1,0 0 60,1 1 1,1 0 0,-1-2 0,-1-1-1,2 3 1,-1 0 0,1-1 0,1 1-6,-1-2 1,1-1 0,1-2 0,0 0 0,0 1 0,1-1 0,0 1 0,0 0-5,1 1 0,0 0 0,0-1 0,-1 1 0,-1 0 0,0 0 0,0 1 0,1 0-55,1 0 0,-1 1 0,0-1 1,-1 0-1,2 0 0,0 0 0,-1 1 1,-1 0 22,-1 2 1,1-2-1,2-2 1,0-1 0,0 3-1,1-1 1,0 0-1,-1-1 3,1-1 0,0 1 0,-1-3 1,1 1-1,-2 2 0,0-1 0,2 0 1,-1-1 6,2 0 0,-1-1 0,1 1 0,0 0 0,3-2 0,-1-1 0,0-1 0,1 0-11,-1 1 1,0 0-1,2-1 1,1 1-1,1 4 1,-1 1-1,0 0 1,1 0 32,-1 1 1,0 1 0,0 0 0,-1 1 0,-1 3 0,0 1 0,1 0-1,0 0-9,1-2 0,-1 1 1,1-1-1,-1 0 1,-1 5-1,-1 0 1,0 1-1,1 0-18,-1 3 1,0-1 0,1 0-1,-1 0 1,12-36 0,-1 1-11,-13 35 1,0 0 0,11-32 0,-8 31 0,0 1-1,2 1 1,0-1-87,1 1 0,1-1 1,-1-2-1,0-1 1,1 1-1,0 1 1,0-2-1,1 1 12,0 0 0,0 0 0,1-1 0,0 1 0,0 2 0,0-1 0,0 1 0,0 0 63,0 0 0,0-1 1,-2 2-1,0 1 0,16-30 1,-2 5 185,-2 4 0,-2-6 1,-3 9-1,-1 2-24,-2 4 0,0-4 1,5 1-1,0 3-120,-1 3 0,7 3 0,3-1 0,2-2-125,2-2 0,5-4 0,0 4 0,1-1-56,0 0 1,3 1-1,-4 7 1,-2 2 169,-2 5 0,-7 5 0,-1 2 0,-4 3 107,-2 2 0,3 1 0,-8 5 0,1 1 130,0 3 1,2-1 0,-3 4 0,3 0-158,2 0 0,0-3 0,-1 5 0,2-1-67,3-1 1,-1 5 0,6-4 0,-1 4-86,-1 1 1,9-5 0,-3 1 0,2 1-113,-1 1 1,-2 2 0,-2 2 0,-3 1 109,-2 1 0,4 7 1,-5-2-1,-3 4 139,-4 5 0,0-3 0,-5 4 1,0-1 73,0-1 1,1 6-1,-4-4 1,2 0-36,-2 0 1,5-1-1,1-5 1,3 2-101,2 3 0,-1-3 1,1 3-1,0-4-60,-1 0 0,0 3 0,-3 3 1,-1-1 27,2 0 1,-3 5 0,0-2 0,-2 2 25,-3-2 0,-1 8 1,-2-4-1,-1 2-6,-3 1 1,3 2 0,-3 1-1,3 1 83,1-1 0,0-1 0,1-4 0,-1 0-157,0-1 1,1 0 0,-1-3 0,0-2-118,1-2 1,-1-1 0,0-5-1,1 1-249,-1-1 1,0 0 0,-1 1 0,-3-1-267,-5 0 1,-2 1 716,-2-1 0,-6 6 0,-1 2 0</inkml:trace>
  <inkml:trace contextRef="#ctx0" brushRef="#br0">18529 7197 6736,'-12'-14'1488,"2"1"-343,1 0 1,6 4-1106,-2 0 1,5 6 0,6-1 0,6 1-585,4-2 0,13 4 0,-3-4 0,4 4 544,2 1 0,3-6 0,5-2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9504 7023 29496,'-6'-25'-9831,"5"12"6742,-3 0 1,2 11 2192,2 15 1,-1-1 0,-4-3 1403,-4-4 1,2-4 0,-2-1 231,-1 0 0,-2-4 1,-2-2-1,1-2-295,0-2 0,-1-2 1,0-3-1,-3-2-86,0-6 0,-1 0 0,4-1 0,1 3-720,0 2 0,-1-3 1,1 5-1,0 4 642,-1 3 0,1 2 1,-2-1-1,-1 4 304,-2-1 0,-4 4 0,3-4 1,-2 2-45,-3-1 1,4-1-1,-3 3 1,1-2-288,1-3 1,-4 5-1,3-3 1,-2 2-149,2-1 0,-7-1 0,2 3 0,-1-2 198,0-3 1,-4 4 0,0-4 0,-2 2 180,-3 3 1,-2 2 0,-2 1 0,-2 0-140,-2 0 1,-5 0 0,3 1 0,-2 2-221,0 2 1,2 4 0,-2-3-1,4 0-107,4-1 1,5 4-1,2-3 1,0 0 103,0 0 0,4-1 1,-2-4-1,1 2 94,0 1 1,-1 1 0,4-5 0,-3 0-64,-4 0 0,1 0 0,-3 0 1,-3 0 17,-3 0 1,-3 0 0,1 0 0,-1 0-332,3 0 1,-4 4-1,10 2 1,1 0-126,2 0 0,3 0 1,5-3-1,-1 1 313,0-1 1,1 3 0,-1-1 0,0-2 91,1-2 1,-1 1 0,0 1 0,2 1 58,3-1 0,-8-1 0,4-2 0,-2 1-183,-1 3 1,-3-1 0,-2 6 0,0 0-192,3-1 0,-2 3 1,0-2-1,1 3-45,-1 1 0,2 1 0,4-1 1,1 0-11,-1 1 0,0 4 0,1-1 0,1 0 129,2-3 1,-2 0 0,3-1 0,-2 0 62,2 1 1,-2-1 0,5 0-1,-2 1-67,-2-1 0,2 0 1,-1 2-1,0 1-360,1 2 1,-3 4-1,6-2-865,2 0 976,1-3 0,2 8 0,0-4 1,-1 1 74,1 0 1,1 0 0,2 3 0,2-1 70,2-2 1,-3 1-1,5 2 1,0-2-12,-2 0 1,4-1 0,-2 5-1,2-2-118,2-3 1,-1 3 0,-2-3 0,-2 3-50,2 2 0,2 0 0,1 1 0,0 2 20,0 1 0,0 0 0,0-3 0,0 1 87,0 3 1,1 3-1,2-2 1,3-1 169,2 1 1,-4-4 0,5-3 0,1-3 307,2 1 1,2 3 0,-1-10 0,0 0 257,1-2 0,3-2 0,3 0 0,-1 0 94,0 1 1,5-2-1,-2-2 1,3 0-124,2 5 0,0-1 0,-1 5 0,1 0-279,0 3 0,-1 3 0,1 2 0,-1 0 74,1-1 1,4-3-1,0-3 1,0 0 395,2-4 0,-3-6 1,4-2-1,0-2 417,0-3 0,-3-2 0,3-1 0,0 0-240,0 0 1,-4 0 0,2 0 0,-1 0 847,1 0-1614,-1 6 0,-5 1 0,1 7-11,0-1 0,-1 2 0,1 3 0,0 2-601,-1 1 0,1 3 1,1-5-1,2 0 646,1 0 1,0-2 0,-3-8-1,2-3 510,1-1 0,4-3 0,-4 2 1,1-4-556,0-4 0,-4 1 0,5-4 0,-2-1 0,0 1 0,0 4 0,-4-2 0,0 4 0,-1 1 0,5 1 0,0 4 0,0 4 0,2 3 0,-5 1 0,5 0 0,-2 1-295,0-1 1,6 0 0,-3-1 0,2-3 298,-1-5 0,1-2 1,5-2-1,2-2 286,2-2 0,3-8 0,0-7 0,-1 0-290,-1-1 0,6 3 0,-12 3 0,0 1 0,-3 0 0,0 1 0,-4 3 0,1 4 0,3 4 0,-5 1 0,1 0 0,-2 0 0,0 0 0,0 0 0,-3 0 0,2 0 0,1 0 0,0 0 0,-3-2 0,2-2 0,1-5 0,6-3 0,-3-3 0,2-1 0,-1-2 0,-1-4 0,3 3 0,-1 0 0,1-1 0,-5 3 0,1 2 0,-2-1 0,0-2 0,0 0 0,-4 5 0,0-1 0,-1 1 0,1 0 0,0-1 0,-1 1 0,1 0 0,0-7 0,-1-2 0,1-3 0,0-2 0,4 1 0,0-2 0,-2-3 0,0-5 0,2-2 0,0-4 0,-2-1 0,0-1 0,0-1 0,1 4 0,-3-1 0,-2 2 0,1-1 0,-8 10 0,-2 1-287,-1 2 0,2 3 0,-3 1 0,-2 2-257,0-2 1,-6 4-1,0-3 1,-2 0-93,1-3 0,-1 0 1,-2-1-1,1-1 170,1-3 0,1-3 0,-5-8 1,0-1 63,0-1 1,0-5-1,-2 5 1,-1 1 45,-1 1 1,-5 8-1,3 3 1,-2 3-565,-2 1 95,-2 7 0,-3-1 0,-2 5 302,-6-2 0,0 2 1,-1 5-1,2 2 846,-2-1 61,-7 4 1,6-6-1,-5 3 102,1-3 0,-5 4 1,-1-3-1,-2-2-154,-4-3 1,-3-7 0,-1 4 0,-2 0 519,-1 0 1,2-4 0,6 4 0,0 0-27,0 0 1,0 1 0,-1 6 0,-4 3-626,-3 5 0,-3 2 0,-2 4 0,-2 2-585,-4 5 0,-6 9 0,5 4 0,3 3-604,2 2 0,6 4 0,13 2 0,7 2 129,5 7 446,5-2 0,12 5 1,1-5-1</inkml:trace>
  <inkml:trace contextRef="#ctx0" brushRef="#br0">8838 7410 27325,'-13'0'-188,"-1"0"1,5 0 250,0 0 0,6 1-800,-1 4 0,3-2-873,1 6 1,0-5 579,0 5 0,1 0 668,3 4 0,-1-4 0,6-2 660,2-1 1,1-1 0,1-5 0,0 0-8,1 0 0,0 0 1,3 0-1,2 0-57,2 0 0,-5-5 1,3 1-1,-1 0-248,0-2 0,0 3 0,-4-5 0,3 2 379,0 3 0,6 2 0,-6-1 0,0-1 181,-3-1 0,4-2 0,0 3 1,-2-1 145,-1 1 1,-6 0 0,0 0-1,1-3-15,2-2 1,1 1 0,2-3-1,0 1-497,-2-2 0,8 1 0,-8 0 0,2 1-266,0-2 0,-2 4 0,1 0-488,-1 1 0,0-3-142,1 4 0,-1-3 562,0 3 0,-5-5-162,-4 1 1,-1-2 0,0 1 0,2 1-148,-2-1 1,-2-3-1,-1-4 56,0-1 0,0 1 1,0 3-1,0 1-82,0 0 0,0-1 1,0 1-1,0 0-292,0-1 0,-4 1 0,-2 0 375,-2-1 0,-1 3 0,-4 0 0,0 4 197,-1 1 1,-5-3-1,-2 5 1,-1 1 35,0 1 0,1 2 1,-2 0-1,2 0 630,2 0 0,-4 0 1,4 0-1,0 0 106,0 0 1,-4 0 0,4 0 0,-2 0 106,-2 0 0,2 0 0,0 0 0,0 0 163,1 0 1,3 0-1,-2 2 1,1 2-339,1 5 1,-6 3-1,4 1 1,0 0-447,0 1 0,-4 4 0,4 1 0,0 0-391,0 0 1,1 8-1,5-3 1,-1-1-172,1 2 0,4-1 0,2 0 0,1-2-78,3 2 1,1-1-1,4 1 1,2-3 105,5-2 1,4-3-1,5-5 1,4-4 600,4-1 0,5-1 0,3-5 0,3-2-252,4-2 0,7 1 0,-2-6 0,-1 0-602,1 1 1,3-2 0,-4 4 0,-2 0 949,-2 0 1,5-10 0,1 1 0</inkml:trace>
  <inkml:trace contextRef="#ctx0" brushRef="#br0">6572 6850 28525,'-8'2'-2459,"4"2"0,2 3 1,2 7 1182,0-1 1,0 0 0,2-1 0,2-1 1552,5-2 1,3-6 0,3 2 0,1 0 436,2-1 1,4 1 0,-1-5 0,3 0-106,4 0 1,1 0 0,-2 0 0,1 0-137,3 0 1,-1-2 0,4-1 0,0-3-184,0-1 1,-4 0 0,2-4 0,-1 2-256,1-1 0,-1-6 0,-5-4 0,1 0 185,0-4 0,4-1 0,0-2 0,-2-1 251,0-3 0,-9 3 1,0-5-1,-4 2-592,-3 0 1,2 0 0,-11 6 0,-1 3-570,-1 4 1,-8-1-1,-4 1 1,-7 1-33,-5 3 1,-5 2-1,-5 1 1,-7 4 332,-4 1 1,-7 2-1,1 4 1,-1 0 350,1 0 0,-1 1 0,5 2 0,2 3 356,2 1 1,1-4 0,0 3 0,0-1 82,0-1 0,0 5 0,1-3 0,4 1 105,4 4 1,4 1-1,3 1 1,3 2-607,2 3 1,3 4 0,7 10-1,5 7-531,2 4 1,5 7 0,6-1 0,10 1-486,9-1 1,8 6 0,8-6 821,5-3 1,9-3 0,3-3-1</inkml:trace>
  <inkml:trace contextRef="#ctx0" brushRef="#br0">6798 9382 8222,'0'-13'0,"0"0"-500,0-1 0,2 1 0,1 0 463,1-1 0,1 1 1,-5 0-1,-2 1-66,-2 3 1,1-6 0,-5 3 0,1-1 200,0-3 1,4-1 0,-3 4 0,1 0 101,1-1 0,-2 1 0,3 0 0,-1-1 192,1 1 1,-3 4 0,0 2 0,-2 1 213,-2 3 0,-2-3 1,-1 2-1,-1 2 16,1 5 0,0 3 0,-2 6 1,-1 0-230,-2 2 1,-6 7-1,3-2 1,-1 2-140,0 3 1,4 1 0,-3 2 0,2-2 138,3-3 0,1 6 0,3-3 0,2 2 23,1 3 1,5 1 0,-4 1 0,2 7-248,3 4 1,2 9 0,1 1 0,1 9-281,4 8 1,-2-32 0,1 1-1,3 3 1,1 0 0,0 0-1,2 1-204,0 0 0,2 1 1,3 1-1,1 0 0,1-4 1,2-2-1,-1-2 0,2-3 595,20 27 0,9-8 0,1-16 1,2-10-441,4-9 0,-2-8 1,7-13-1,-1-6 369,2-9 0,-25 2 1,-1-3-1,-3-2 0,-1-2 1,0-2-1,0-1-55,-2 0 0,-1-1 1,-2-1-1,-1-2 0,-1 0 1,-1-1-1,-1 0 0,-3-1-34,0-2 1,-3 0 0,-2-3 0,-3 0-1,-2-1 1,-2 0 0,-1-1 0,-1 0-108,-1-2 0,-1 0 0,0-6 0,-2-1 0,-2 5 0,0 0 0,-1-1 0,0 0-75,0-2 1,-2 0 0,-2 1-1,-2 1 1,-2 1 0,-3 0 0,1 3-1,-3 2-100,-1 0 0,-2 2 1,-20-28-1,-5 12 0,-1 12-630,-1 12 0,-7 9 0,2 11 0,-2 11 792,-3 14 0,5 3 0,1 14 0,-3 3 0,-1 5 0</inkml:trace>
  <inkml:trace contextRef="#ctx0" brushRef="#br0">6745 10862 20984,'13'-14'0</inkml:trace>
  <inkml:trace contextRef="#ctx0" brushRef="#br0">6892 10928 14159,'-14'-13'0</inkml:trace>
  <inkml:trace contextRef="#ctx0" brushRef="#br0">6825 10848 27514,'-13'0'0,"-1"2"0,1 2-166,0 5 0,-7 3 1,0 1-1</inkml:trace>
  <inkml:trace contextRef="#ctx0" brushRef="#br0">6638 10982 27141,'-7'-2'-1024,"3"-2"1,2 1-22,2-6 0,0 7 0,0 2 1,2 8 600,2 4 0,-1-4 1,6 1-1,1 0 880,2-1 1,7-2-1,4-6 1,3 0 375,5 0 0,5-11 0,7-4 0,1-2-196,-1-3 0,-1-3 0,-2 2 0,-2 0-368,-2 3 1,1 5-1,-6 3 1,-2 2-694,0 2 0,-7 2 1,0 7-1,0 4-521,-1 7 1,3 3-1,-5 1 1,2 3 1194,2 0 0,3-2 0,0-6 0</inkml:trace>
  <inkml:trace contextRef="#ctx0" brushRef="#br0">9038 11795 25244,'18'-6'126,"1"-5"1,2-4 307,2-2 1,7-7-1,4 2 1,3-2-140,4 2 1,2-2 0,-3 5-1,0 0-396,0-1 1,-6 4 0,-1 7 0,-3 5-1220,-4 2 1162,4 8 1,-15 8 0,4 6-1</inkml:trace>
  <inkml:trace contextRef="#ctx0" brushRef="#br0">10424 7277 27058,'-12'-2'-519,"3"-2"1,4-4 0,5-5 514,0 0 0,7-5 1,6-1-1,8-1 351,4 1 1,6 0-1,0 3 1,0-4-134,2 0 1,-3 2-1,4-3 1,-2 2-239,-2 3 1,-3-4 0,-4 3 0,-2 0-289,-2 2 1,1 2-1,-4 0 74,2-1 1,-1 7-1,-3 3 1,-1 2-1843,0 2 0,5 2 2133,0 2 1,6 3 0,-4 7 0</inkml:trace>
  <inkml:trace contextRef="#ctx0" brushRef="#br0">11397 6757 28807,'-17'-25'-2429,"-1"2"0,4 6 2501,6 8 1,0 9 0,-2 9 0,1 3-772,-2 1 1,4 0 0,0 1 0,-1-3 851,1-2 0,4 3 0,-3-3 0,2 3 73,-1 1 0,1 1 0,5-1 1,2 0-63,2 0 1,6 1 0,1-1 0,5-1 153,-1-3 1,5 1 0,-1-5 0,3-2 572,-1-2 0,-2-2 1,3-4-1,-6-4-891,-2-3 0,-1-1 1,-1 0-1,-1-1-289,-3 1 0,-3 0 279,-6 0 1,-2 5 550,-2 4 0,1 4 0,-6 6 0,0 5-183,2 6 1,-5 5 0,4-3 0,-1 0-251,0 1 1,7 2-1,-3-4 1,5-2-1052,5-1 0,2-8 1,8-2-1,3-4-262,4-1 0,7-6 1,4-3-1,1-4-1939,3-5 3289,2-3 1,6-5 0,3-1 0</inkml:trace>
  <inkml:trace contextRef="#ctx0" brushRef="#br0">12010 6677 28531,'-5'-22'-8325,"-4"-1"7877,-3 4 1,3 10-1,0 9 79,-1 8 0,-2 8 1,-3 2-1,-3 0 1466,-4 1 1,-2 0 0,1 5 0,2-2-676,2 2 1,1-1 0,6 1 0,3-3-311,5-2 1,2 3-1,4-4 1,4-2 28,7-1 1,6-3-1,8-3 1,1-5-617,3-2 1,-1-2 0,4 0 1039,-2 0 1,5-6 0,-3-2-1</inkml:trace>
  <inkml:trace contextRef="#ctx0" brushRef="#br0">12344 6677 30870,'-25'-31'-1447,"2"0"1,0 11 0,5 13 1788,2 9 1,-4 15 0,1 10-1,-2 1-1267,-2 0 1,-1 5-1,0 2 1,3 4 506,2 1 0,3-6 0,7-2 0,6 0-132,6-1 1,12-2 0,12-5 0,7-3-792,4-2 1423,8-7 0,1 0 1,7-5-1</inkml:trace>
  <inkml:trace contextRef="#ctx0" brushRef="#br0">12624 6797 10263,'0'-13'0,"0"-1"142,0 1 0,0 0 8,0-1 0,-2 5 0,-2 2 466,-5 1 0,1 2 0,0 4 985,-3 0 0,-1 7 0,0 5-961,4 4 1,-3 8 0,7-2-1,1 2-269,1-2 1,2 3 0,0-4-1,2 1-65,2 0 0,8-5 0,7 0 0,2-3 111,3-5 0,1-4 0,2-5 0,-1 0-127,1 0 1,-2-5 0,-1-6 0,-3-4-473,-2-2 0,-3-7 0,-7 2 0,-3-2-501,0 2 0,-5-6 0,2 5 0,-6 3-223,-6-1 1,2 8-1,0-2 1,-1 6-115,1 3 1,2 2-1,-2 5 1280,1 3 1,-4 4 0,2 5 0</inkml:trace>
  <inkml:trace contextRef="#ctx0" brushRef="#br0">13117 6730 26508,'-13'-21'-151,"-1"4"0,7 14 0,2 21 0,4 5-645,1 4 1,0 0 0,-2-1 0,-1-1 398,-1-2 0,0-3 0,4-3 0,0 0 184,0 0 0,4-7 0,2-3 402,1-1 1,2-1 0,5-5-15,-1 0 1,0-2 0,1-4 0,-3-5-237,-2-6 1,3-6 0,-3 0 0,1 0-277,-1 0 1,2-5-1,-7 6 1,1 1 1,0 1 0,-3 9 973,2-2 1,-2 10 0,-2 3 0,-2 7-275,-2 5 1,1 7-1,-4 4 1,1 2-439,3 2 1,1-5 0,2-2 0,0 0-436,0-4 0,2 3-357,2-1 0,4-6 0,5-8 0,0-2 440,1-2 1,-6-2 0,1-2 0,2-5 322,0-3 0,-2 3 0,-1 0 1,-1 0 678,1 2-579,-5-5 0,2 12 501,-5 0 1,0 2-1001,0 7 1,2-6 0,2 1-1,7-3 406,5-1 0,0-5 0,7-4 0,0-3-80,2-2 1,1 1 0,-4 0 3,-4 0 0,2-7 1,1 0-1</inkml:trace>
  <inkml:trace contextRef="#ctx0" brushRef="#br0">13530 6943 22265,'6'8'-458,"1"-5"1,2-5 2225,0-2 0,0-5 1,4 3-1160,1-1 1,-5 4-1,0-2-1107,1 4 1,2 2-1,1 2-313,0 2 1,1 4 0,-1-5 0,2-1 308,3-2 0,-2-1 0,5 0 0,-2-1-137,-3-3 1,-2-4 0,-4-7 0,-3-2 450,-1-6 0,-1 3 0,-5-3 0,0 0 305,0-2 1,0-2-1,0 2 1,0 1-1018,0 2 1,4 4 674,1-4 1,11-6 0,-1-6-1</inkml:trace>
  <inkml:trace contextRef="#ctx0" brushRef="#br0">14170 6277 10684,'-25'-21'314,"3"4"1,2 5 0,8 22 45,4 12 0,-9 14 1,2 10-1,-2 1-831,-3 4 1,-2 5 0,4 2 0,4-4 53,3-3 1,5-7 0,6-7 0,2-3 197,2-1 0,10-2 0,8-6 0,3-3-232,2-4 1,10-5 475,3-4 0,3 3 0,-3-5 0</inkml:trace>
  <inkml:trace contextRef="#ctx0" brushRef="#br0">14437 6744 10684,'-14'0'5,"1"0"0,0-5 0,-1 1 310,1 1 0,4 1 1302,0 2 445,6 0-1751,-3 0 0,6 2-401,0 2 0,5 4 1,1 5-271,1 0 0,-3 1 1,4-1-1,-1 0 34,1 1 1,-4-1 0,5 0 390,1 0 1,-2-1-1,-1-1 480,-1-2 1,0-2-335,-2 2 0,-1-3 0,5-5 0,-1 2-739,1 2 0,1-1 0,4-4 1,0-1-2644,1-4 3208,5-2 1,7-12 0,9-2-1</inkml:trace>
  <inkml:trace contextRef="#ctx0" brushRef="#br0">14823 6277 8560,'-21'-34'576,"-2"4"0,5 14-266,2 12 0,1 18 0,0 16 0,-3 6-628,-4 5 0,-8 11 0,-1 1 1,2 4-5,1 3 0,2 5 1,6-8-1,6-6-53,8-5 1,5-10 0,2-5 0,4-4 126,4-5 1,7-9 0,2-8 0,0-4 259,1-1 1,-4-7-1,2-7 1,-2-5-8,-1-2 1,-6-2 0,0 3 0,-2 1 522,-3 0 1,-2-3 0,-1 3 1024,0-2 1,0 5-1,-1-1-1057,-4 7 0,2 5 0,-4 10-615,1 4 1,-3 7-1,5 3 1,1 1 36,1-1 0,2 3 0,0-3 0,0 0 2,0 1 1,5-7 0,1-6-1,1-1 119,3-3 1,2-1 0,3-4-1,1-1 125,2-1 1,1-11-1,-2 0 1,2-2-59,2-3 0,-1-3 0,4 2 0,-3-1 86,-2-1 0,3 7 0,-3 0 0,1 6-192,-1 5 1,-1 4 0,-3 2 0,1 4-468,2 3 1,4 6-1,-3 4 1,2 4-685,3 3 1,-1 0 1150,-1-3 0,10 9 0,-4-2 0</inkml:trace>
  <inkml:trace contextRef="#ctx0" brushRef="#br0">15556 6597 23894,'-13'-10'-812,"0"-4"1,1-2 0,3 3 999,4-1 0,4 5 0,2 2 0,4 1 146,4 3 0,3 2 1,2 1-1,4 0-509,4 0 1,4 0 0,2 1 0,1 2 548,2 2 0,11-1 0,-1-3 0,4 2-34,1 2 0,6-1 0,1-5 1,6-2-19,2-2 1,10-3-1,0 2 1,-33 2 0,1 0-362,1 0 0,0-2 0,5-2 0,0-2 1,3 0-1,-1-1 0,3 0 0,1 0-60,3 0 0,0 0 0,1 1 0,1-1 0,3-1 0,1 0 0,-2 2 0,-1 0 184,-1 0 0,1 1 1,5-3-1,0 1 1,-5 2-1,0-1 0,1 0 1,0 1-82,-2-1 0,0 1 0,2-1 0,0 2 0,-2 1 0,0 2 0,-1 0 1,-1 0 154,-1 0 1,0 1-1,-1 1 1,0 1 0,0-1-1,1-1 1,-2 1 0,0 0-122,-1 2 0,-1-1 0,5-1 0,-1-1 0,-4-1 0,0 1 0,2-2 0,1 1-22,1 1 1,1-1 0,4-2 0,0-2 0,1 2 0,0 1 0,1-2 0,0 0-34,1-2 0,1 0 0,0 3 1,0-1-1,0-1 0,-1-1 0,-1 1 1,0 0-2,0 1 1,0-1-1,8-2 1,-1-1-1,-8 3 1,-1 1-1,1-1 1,-1 1-48,0 1 1,0 0-1,-4 0 1,0 0-1,-5 1 1,0-1-1,-5 1 1,-1 0-77,-3 1 0,-2 1 0,29-2 1,-12 6-1,-9 0-822,-11 0 1,-11 6-1,-8 3 1,-5 4-749,-7 5 1,-7-2-1,-3 7 1711,-1 0 0,4-3 0,-3-1 0</inkml:trace>
  <inkml:trace contextRef="#ctx0" brushRef="#br0">21755 5824 28296,'7'-6'-921,"4"-1"1,-5-7 0,-1 1-75,1 0 1,-1 4 0,-4 0 864,4-1 0,-5-1 0,0 2 1,-8 5 539,-4 2 0,-7 8 0,-4 3 0,-6 3-425,-2 1 1,-9 5 0,3 0 0,2 0 166,1 1 0,4-4 0,6 2 1,4-2-192,0-1 1,8-1 0,8 0-425,3 1 0,4-6 0,5 0 0,10-2 855,6-3 0,7 3 1,2-2-1,1 1 48,3 0 1,-5 1-1,-1 5 1,-4-2-285,-5 1 1,-4 3 0,-8 4 0,-2 0-676,-2 0 0,-3 2 0,-9 0 0,-8 0 223,-6 1 0,-10-3 0,-3-3 1,1-1 313,-1 0 0,4-4 1,5-1-1,3-2 118,2-3 0,1-2 0,5-1-55,0 0 0,5-1 0,5-2-290,6-2 0,22-5 0,11 2 1</inkml:trace>
  <inkml:trace contextRef="#ctx0" brushRef="#br0">22248 6064 23690,'-9'-22'-870,"2"-1"698,1 4 0,1 10 0,5 9 1,0 9-1084,0 7 1,0-1-1,0 3 1,0-3-164,0-2 1,6-4 2000,3 0 0,3-8 0,0-1 1,-2-7-165,-1-5 1,-4-1-1,2-2 1,-1-1-403,-3-2 1,-2-4 0,-1 4-1,0 0-478,0-1 0,0 4 0,0-3 0,0 4-55,0 0 0,2 5 0,2 2-1121,5 1 0,2 3 1982,-3 8 0,10 2 1,-3 6-1</inkml:trace>
  <inkml:trace contextRef="#ctx0" brushRef="#br0">22781 5944 13773,'-6'-25'0,"-1"3"1302,-1 4 0,3 10 0,5 8 0,0 8-1914,0 4 0,0 1 1,0 2-1,0 1-177,0 2 1,0 0-1,0-5 1,0 0 363,0 1 0,5-1 0,4-1 1101,3-3 1,0 2 0,-2-3 0,-1-1-8,2-2 1,1-4 0,1-1-1,2-1-340,2-4 1,-2-2 0,3-6 0,-5-2-148,-4-3 0,2 3 1,-7-3-1,-1 4 355,-1 0-387,-2 1 1,-2 11 0,-2 7 0,-5 7-95,-3 5 0,0 4 1,3 4-1,3-1 9,0-2 0,5-5 1,-4 0-1,5-3-156,5-5 0,2-4 0,7-5 0,-1-1 187,0-3 0,6-5 0,2-8 1,1-2-296,1-2 0,-7-1 1,2-4-1,-4-1 317,0 0 0,-5 7 0,0 2 0,-1 3 392,0 2 1,4 4 0,-3 1-321,2 2 0,-3 8 0,-4 7 1,-1 4-832,2 5 1,-4-2 0,5 5-1,-1 0-193,-1-1 0,6-2 0,1 3 0,5-2-1082,6-3 0,9-7 2029,5-4 0,8-10 0,4-2 1</inkml:trace>
  <inkml:trace contextRef="#ctx0" brushRef="#br0">23901 5571 8585,'0'-21'1874,"0"5"-1256,0 11 1,6 7 0,1 13 0,1 1-485,-4 2 1,2 5 0,-1 1 0,-1 4-150,2 3 0,-5 0 0,5-3 0,-1 4-587,-1 3 0,2 2 1,-3 0-1,3-3-384,1-1 1,2 1 985,5-7 0,5 2 0,2-8 0</inkml:trace>
  <inkml:trace contextRef="#ctx0" brushRef="#br0">23781 5731 11584,'-13'-33'978,"-1"3"0,1 4-1401,0 13 1,4 11 0,-2 9 0,-2 7-299,-3 1 0,-6 4 1,4-1-1,2-4 872,1-3 1,3 5 0,4-3 255,8 2 1,12-6 0,12-3-1,4-2-45,3 1 0,11-1 0,-2-4 1,1 0-123,1 0 1,2-4 0,2-2-1,0-1-412,0-4 1,3-1 210,-5-1 1,6-6 0,-2-2 0</inkml:trace>
  <inkml:trace contextRef="#ctx0" brushRef="#br0">24461 5637 8562,'-6'-19'-149,"6"16"0,0 3 0,7 8-266,5 0 0,1 3 0,4-7 0,4-1 856,5-1 1,5-2-1,0 0 1,5 0-491,2 0 0,2 1 49,0 4 0,0 2 0,0 6 0</inkml:trace>
  <inkml:trace contextRef="#ctx0" brushRef="#br0">24261 6104 16966,'-5'-34'168,"1"-6"1,11 7 0,14 15 0,10 13 866,9 7 0,8 7 1,-2 9-978,1 4 1,2-2 0,4-1 0</inkml:trace>
  <inkml:trace contextRef="#ctx0" brushRef="#br0">25354 5291 8239,'-13'0'-113,"1"-6"0,3-3 1,4-4 202,4-5 1,1 2 0,1-7-1,4 1 182,4 2 1,3-4-1,1 5 1,0-1 12,1 1 1,-5 1 0,-2 5 0,0 0 889,1-1 1,-5 1-254,1 0 0,-4 5 0,-4 4-577,-5 2 1,1 10-1,0 5 1,-3 8-208,-1 4 0,-1 6 0,0 3 0,1 3-75,3 5 1,-3 1-1,5-3 1,-1 0-584,4 0 1,2-5-1,2-1 1,0-1-722,0-4 0,3-2 0,5-5-99,5-4 0,9-9 0,3-8 1340,9-8 0,2-8 0,10-12 0</inkml:trace>
  <inkml:trace contextRef="#ctx0" brushRef="#br0">25701 5291 8239,'-21'0'390,"-3"4"0,6 2 1,1 0 332,-3 0 1,5 0 0,-2-3 0,3 3-385,5 1 1,-1 2 0,6 5 0,1-1-290,1 0 0,4 5 1,2 0-1,5-1-230,3 3 0,-3-5 0,0 2 0,1-2-49,2-2 1,1-1 0,1-3 27,-1-4 1,0-7 0,-1-5 225,-3-7 0,-3-8 1,-6-1-1,-2-6 273,-2-2 0,-3 2 0,-7 6 1,1 6 16,0 2 0,-1 2 0,1 1 1,0 3-614,-1 4-108,7 4 1,7 1 0,10 1-1,6 2-428,7 2 1,6-1-1,5-2 1,3 1 833,5 1 0,1-5 0,-3-7 0</inkml:trace>
  <inkml:trace contextRef="#ctx0" brushRef="#br0">26034 5238 8239,'-15'0'159,"-3"0"0,-4 1 506,-3 3 1,-2-1 0,2 6-1,1 2-132,2 1 0,6 1 1,-1 0-1,7 1-182,6-1 0,2 2 0,2 1 0,0 2-326,0-2 0,8-1 0,3-2 0,7 0-164,3 1 0,-3-7 1,4-2-1,2-4-174,1-1 0,-3-6 0,-1-3 0,-2-3-104,-3-1 1,-2-6 0,-5-2 0,-5 0 289,-3 4 0,-6-3 0,-6 3 0,-5 2 216,-6 4 1,1 1 0,0 6 0,0 1-27,1 1 1,8 2-1,0 2-54,5 2 1,4-1-1,9 5 1,7-3-715,8-2 0,13-1 0,4-4 0,2-2 705,3-5 0,6-9 0,-2-2 0</inkml:trace>
  <inkml:trace contextRef="#ctx0" brushRef="#br0">26340 5184 8239,'-26'15'0,"1"1"665,2 2 1,0 6-1,5-3 1,3 1-84,5 0 0,-1 0 0,7 3 1,1-1-367,1-2 0,8-1 0,3 1 0,5-4-344,3-3 1,-2-3 0,4-3-1,-1-5-119,0-3 0,4-1 0,-4-1 1,-2-3-126,-1-5 0,-2-8 0,1-3 0,-2-4 67,-4-4 0,-2-3 0,-6 0 0,0-3 427,0-1 0,-1 3 0,-4 4 0,-5 0 506,-6 1 0,1-1 0,-3 9 1,3 1-97,2 3 0,4 0 0,2 9 718,1-1 1,1 5-1132,5 2 1,2 5 0,2 7 0,5 0-156,3 2 0,-3 4 1,-2-2-1,-1 4-337,-3 0 0,-1 3 1,-2 3-1,0 1-218,0 0 1,-5-1 0,-2 1 0,-4 0-808,-3-1 0,-7 2 1398,3 3 0,-11 3 0,0 6 0</inkml:trace>
  <inkml:trace contextRef="#ctx0" brushRef="#br0">25687 6037 8825,'-7'6'334,"-1"-3"1,4 7-1,-3 4 463,-1 2 1,-2 6-1,5-2 1,1-1-289,-2 0 1,4 3 0,-2-3-1,4 1-299,4-1 0,4-1 1,5-6-1,1-2-293,-1-1 1,2-6-1,1 0 1,3-6-131,2-6 0,0-7 0,2-5 1,0-3-84,0-4 0,-3-6 0,-3 0 0,-3-2 167,-5-1 0,-4-3 0,-5 9 1,0 3 281,0 5 1,-5-1-1,-4 6-266,-3 2-542,-2 1 0,7 9 1,4 6-1,8 7 251,8 5 1,6 0 403,8-3 0,5 3 0,2-5 0</inkml:trace>
  <inkml:trace contextRef="#ctx0" brushRef="#br0">26220 5931 7008,'-16'11'0,"-3"-2"886,-3-4 1,-5-2 0,8 0 0,-1 1 4,1-1 0,1 4 0,7 2-512,2 3 0,3 2 0,6-1-348,0 0 1,6 1 0,3-1-1,2 0-62,3 1 0,-5-7 1,0-3-1,1-2-53,2-2 0,1 0 0,0-2 6,1-2 1,-2-5 0,-2-7 0,-3-2 167,-1 2 0,-1 1 0,-5 0 433,0-3 0,-6 3 0,-3-1-194,-3 6-216,5-2 1,1 12 0,6 0-1,1 7-563,4 5 0,2 2 0,8-1 0,3 0-2380,4 1 0,2 3 2830,-2 1 0,3 0 0,-4-5 0</inkml:trace>
  <inkml:trace contextRef="#ctx0" brushRef="#br0">26394 6144 8263,'-14'0'0,"1"0"845,0 0 0,-1 0-275,1 0 0,1-6 0,5-3-449,7-3 1,6-1 0,7-2 0,0-1-47,1-2 1,3-1 0,1 4 0,-1 0-2807,-3 3 2731,6 2 0,0-3 0,7-1 0</inkml:trace>
  <inkml:trace contextRef="#ctx0" brushRef="#br0">26527 5997 8262,'-6'8'1191,"-3"-4"1,2-2-1,-1-1-850,2 3 0,2-1 0,4 6-234,0 2 1,1 1 0,2 1 0,3 0-996,2 1 0,1-1 1,4-1-1,0-3 265,1-5 1,-1-3-1,2-1 1,1-1 622,2-3 0,0-4 0,-5-5 0</inkml:trace>
  <inkml:trace contextRef="#ctx0" brushRef="#br0">26647 6091 8262,'6'-14'231,"-6"1"0,-6 1 1,-7 3-1,-1 5 267,1 2 1,-5 2 0,0 0 1590,2 0-1727,7 0 1,5 2 0,8 1-1,7 1-154,5-1 0,0-1 0,6-2 0,1 0-438,-3 0 1,4 0 0,-6-2-1,-2-2-150,-1-5 0,-2 1 0,1-1-22,-1-1 0,-6-2 415,-2-1 0,-5 0 29,-5-1 1,2 7 441,-5 2-652,-1 4 1,3 1 0,6 0-48,7 0 1,5-2-1,1-2 1,1-3-354,-1-1 0,0-8 0,1 3 0,-1-4-211,0-2 0,-4 4 1,-1-4 778,-3 0 0,0 4 0,-5-4 0,0 5 0</inkml:trace>
  <inkml:trace contextRef="#ctx0" brushRef="#br0">26874 5757 8262,'-14'17'-20,"1"-4"1,0 8 0,-1-7 0,2 4-56,4 2 0,-4-3 0,4-2 0,-1 1-341,1 2 0,5 0 1,-3-6 455,0-3 0,4-5 1,-4-8 453,0-5 0,5-5 0,-4-2 1,4-2-50,1 2 0,0 1 0,0 0 709,0-2 0,0 2 0,1-1-1096,4 5 0,13 5-58,8 6 0,16 0 0,-1 0 0</inkml:trace>
  <inkml:trace contextRef="#ctx0" brushRef="#br0">7465 11768 31286,'0'-25'-9831,"0"2"8208,0 10 1,-2 13 0,-1 9 0,-2 1 1508,-3-1 1,4-1 620,-5-4 582,0-2 1,0-1 0,2-7-396,1-1 0,1-2 1,5-4-546,0-1 1,-4 1 0,-2 0-592,-2-1 0,4 7 0,-5 2 776,-1 4 1,-7 1 0,0 0-1,0 0 99,3 0 0,-4 0 0,-1 0 0,-1 0 88,1 0 0,0 0 0,3 0 0,-4 0 76,0 0 1,3 0 0,-2-2 0,1-1-340,0-1 0,1-6 0,3 2 0,0-1 108,-4 1 1,1 5 0,-3-2 0,-1 4-133,0 1 0,-1 0 0,-6 1 0,-2 4-108,-1 3 0,-4 4 0,4 2 0,1-1-388,2 0 1,1 1 0,2-1-1,1 0 232,2 1 1,6-1 0,-4 0 0,3-1 124,-1-3 0,-4 3 0,2-2 0,1 5-317,0 3 0,0 1 0,1-1 0,-3 4-67,0 3 1,-4 6 0,3 2 0,-3-1-23,-2 1 0,1 7 0,0-4 1,3-2-41,0 0 1,7-8 0,0 1 0,4-8 53,3-4 0,6-2 1,-3-1-1,2-1 313,-1-3 0,1-3 1,4 4-406,0 1 0,0 2 0,0 1 0,0 2 8,0 3 0,6 3 0,3 7 0,3 3-171,1 4 0,2 8 1,2 2-1,4-2 391,0-2 0,9 2 0,-4-3 0,4-6 465,2-4 0,-3-5 0,2-1 0,-2-4 414,2 0 0,-1-7 1,4-6-1,0 1 6,0-1 1,-3-2 0,6 2 0,2 0-428,-1 1 0,8 1 0,-7 4 0,1 0-210,3 1 0,4 5 0,-1 3 1,0 2-19,0-2 0,7 8 0,1-4 0,2 2 183,5 1 0,5-9 1,-4-2-1,4-5 439,0-4 0,1-3 0,-1-6 1,1-1-311,0-4 0,2-7 0,1-5 0,-2-1-381,2-1 0,-2 4 0,-3-3 0,-3 5 0,-2 4 0,9-2 0,-11 6 0,0-1 0,-2 0 0,2 0 0,-1 3 0,0-3 0,-2-2 0,-2 0 0,0-6 0,1 1 0,-1 0 0,0-7 0,0 0 0,1-3 0,-1 1 0,-1-3 0,-2-5 0,-1 2 0,2-1 0,-1-5 0,0 1 0,-2 0 0,-2 1 0,-2 1 0,-4 4 0,-1 0 0,-4 1 0,-2-1 0,-8 1 0,-1-1-146,-2 0 0,-6 1 0,0-1 1,-4 0-325,-3 1 1,-6-6-1,1 0 1,-2-2 31,-2-3 1,0-3 0,0-3-1,0-2 171,0 3 1,-6-4 0,-3 1 0,-3 4 19,-1 4 1,-2 0 0,-3 4-1,-5 2-50,-7 3 1,-5 0 0,-11 10-1,-8 3-148,-6 5 1,-12-1 0,34 9 0,-2 0-1,-1 0 1,-1 1 213,0 0 1,0 1 0,-9-1 0,-1 2 0,6-1 0,-1 1 0,-1 0 0,0 1 184,-1 0 1,2 0 0,1 3 0,1-1 0,1-1 0,1 0 0,1 1-1,1 0 159,-1 1 1,1 0 0,1-1 0,1-1 0,2 2 0,-1-1 0,0 1 0,0 1 83,-36 6 0,31-6 0,-1 1 1,1 0-1,0-1 0,-2 1 1,0 0-152,-3-1 1,-1 1-1,2 1 1,0 2 0,-2-1-1,1 1 1,5-1-1,2 1-355,3-1 0,0 1 1,-1 2-1,1 0 1,-25 12-1,2 4-840,5 3 1,11 0 1148,14-4 0,6-5 0,4 0 0,3 2 0,1 1 0</inkml:trace>
  <inkml:trace contextRef="#ctx0" brushRef="#br0">9984 12408 25238,'14'-12'0,"-1"-6"-139,0-6 0,5 4 0,1 2 1,1 4 561,-1 6 0,-1-3 1,-5 7-1,2 1-224,3 1 0,-4 2 1,4 0-1,-3 0-108,-2 0 1,5 0-1,0 0 1,0 0-425,1 0 1,-3 0 0,5 0 0,0 2-132,-1 2 0,-2-2 0,4 2 0,1-2-221,-3-2 1,5 0 0,-1 0 0,4 0 726,3 0 0,0-6 1,-4-2-1</inkml:trace>
  <inkml:trace contextRef="#ctx0" brushRef="#br0">10904 12168 13713,'-7'-21'-766,"1"14"1,6 12 0,0 10 548,0 8 1,-2 2-1,-1 1 1,-3 0 129,-1-4 1,4 3-1,-1-4 1,1 1-360,-2 0 0,4-6 0,-4 2 83,4-3 0,1-9 357,0-6 0,6-18 1,1-10-1</inkml:trace>
  <inkml:trace contextRef="#ctx0" brushRef="#br0">10864 12048 13713,'-13'-27'-1037,"4"-4"1,1 1 635,3 5 1,-4 7 218,4 14 1,-4 5 0,5 14 0,1 2-252,1 0 1,2 1 0,2-5 0,2 1 345,5-1 1,8-1 151,0-3 0,7-3 1,-3-6-1</inkml:trace>
  <inkml:trace contextRef="#ctx0" brushRef="#br0">11211 12088 10810,'6'-14'-285,"-3"11"0,4 11 381,-1 13 1,0 8-1,-3 1 1,1 2 166,-1 2 0,-6-5 0,-1-3 0,1-7 243,1-4-450,2-1 1,0-8-1,0-6-118,0-8 0,0-4 0,2-1 0,1-2-267,1-3 1,5 2 0,-3-5 0,1 2 362,4 3 1,-4 1 0,2 2 52,1-1 0,-2 7 1,-1 4-1,1 6 8,-1 6 1,-4 3 0,3 3 0,-2 1-176,1 2 1,4-1 0,-3-2-480,1 3 0,0-3 0,4 1 0,-2-6 323,1-5 1,6-5 0,4-5 0,0-5 272,4-6 1,7-17 0,3-8-1</inkml:trace>
  <inkml:trace contextRef="#ctx0" brushRef="#br0">11757 11821 22618,'-9'-15'-2561,"0"-2"1,6 9 2491,-1 4 1,7 13 0,1 8 0,-1 0 417,-1-2 1,-2-1-1,0 4 1,1 4-584,4 3 0,-4 7 0,4 0 0,-4 2-270,-1 3 1,0-3 0,0 0 0,-1-1-75,-4-3 0,4-8 1,-4-4 345,4-4 0,-5-6 1,-3-5 106,-3-6 0,3-9 1,0-7-1,-1-1 687,-2 1 0,-1-3 0,0 3 0,1-1 457,3 1 0,-3 3 0,3 6-490,-3 1 0,3 6 0,2 0 0,1 6-708,3 6 0,2 7 0,1 3 0,0 0-921,0 1 1,5 3 0,6 0 0,4 0 416,2-1 1,7 2-1,0-6 1,3-3 249,-1-5 1,4-4 623,-8-6 0,39-12 0,10-3 1</inkml:trace>
  <inkml:trace contextRef="#ctx0" brushRef="#br0">12210 12168 19816,'-1'-14'-2346,"-4"1"1,-3 1 2709,-4 3 0,0 5 1,2 8-1,1 5-73,-2 3 0,1 6 1,0 0-1,2-2-206,2-1 1,2-2 0,5 0-213,4 1 1,4-7 0,7-2-1,3-4 25,2-1 0,1-6 0,5-3 0,-2-4-193,-3-5 0,2 3 0,-5-4 0,-1 0-283,-3-3 1,-1 2 0,-9 1 404,-2 0 1,-3 5 0,-5 1-1,-3 7 266,-4 5 0,-2 1 0,1 0 1,0 1 87,-1 4 0,3-2 0,0 4 0,4 0-186,1 1 1,3-5 0,7 1-84,5-2 0,3 2 0,3 1 0,3-2-1386,4-2 1534,-3-1 1,12-6 0,-3-1 0</inkml:trace>
  <inkml:trace contextRef="#ctx0" brushRef="#br0">12917 11755 9749,'0'-32'0,"0"-5"464,0-3 1,6-1 0,1 14 1507,1 7-1444,-2 9 1,-6 17 0,0 13 0,0 10-322,0 6 1,-6 14 0,-3 6 0,-3 2-558,-1 3 1,4 6 0,1-3 0,2-3-740,3 1 0,3-12 1,3-2-1,3-8 858,2-8 299,1-15 1,10 2-1,2-11 1</inkml:trace>
  <inkml:trace contextRef="#ctx0" brushRef="#br0">12917 12061 13802,'-13'-38'146,"5"4"1,4-6-1,2 8-69,2 9 0,6 8 1,3 9-1,4 5-463,5 6 0,3 12 1,6 5-1,1 2 133,3-2 280,-3 3 1,10-10 0,-3 4-1</inkml:trace>
  <inkml:trace contextRef="#ctx0" brushRef="#br0">8971 11688 13165,'-9'-2'-680,"0"-2"0,1-5-86,0-3 1,1 3 201,2 0 441,-2 7 1,-2-4 421,0 6 1,5 0 0,-4 1 95,2 4 0,-3-3 0,2 7 0,-3 0 114,-5-1 0,-3 4 1,2-4-1,-2 3-213,2-2 0,-4 2 1,1-2-1,0 3-187,0 2 0,-1-1 1,4 2-1,-2 1-37,2 2 0,1 4 0,2-4 0,0 0 26,-1 1 0,1-3 0,0 6 0,1 0 130,3-1 1,-1 4 0,4-2 0,-2 0-42,-2-1 1,2 4 0,1-4-1,1 3-72,3 2 1,-3-1 0,2 1 0,1 0-176,1-1 1,2 5 0,0 2-1,2 0-84,2-1 0,4 5 1,5-3-1,0 2 82,1-1 0,3-1 0,1 3 1,-2-4 4,-1-5 0,3 2 1,0-8-1,-2 3 163,-1 2 1,-6-2-1,0-1 1,0-2 43,-2 2 0,0-1 0,-4 1 0,3-3-101,2-2 0,-4 3 0,5-3 1,1 1-99,2-1 0,8 5 1,2-4-1,3 2 71,2 1 0,-1-7 0,2 0 1,2-4 168,1-3 0,5-6 0,-4 1 1,1-4 160,-1-4 0,5 1 0,-3-6 1,2-3 59,0-4 1,-7 0 0,2-5 0,-3 0-257,-1 1 0,0-3 0,-1-5 0,1-3 39,0-4 1,-1-4-1,1-4 1,0-4-384,-1-7 0,5-2 0,1 3 0,-4-2-67,-5-3 1,1-1-1,-6-6 1,-3-2 152,-5-5 0,0-1 1,-7 35-1,-3 1 1,-1-39 0,-6 2 1,-5 7-1,-3 10 1,-3 3-309,-4 5 1,-9-1 0,-6 4 0,-6 0 121,-6 0 0,3 3 0,2 6 0,4 3-66,4 2 0,-2 2 0,3 8-123,1 4 174,2 3 1,1 4 0,-2 2-1,-1 6-271,-3 6 1,-1 14-1,-2 13 1,0 7-61,0 9 1,4 12 0,2 8 0,17-29-1,1 2 644,1 2 1,1 1-1,-1 1 1,2 1-1,-1 3 1,1-1 0</inkml:trace>
  <inkml:trace contextRef="#ctx0" brushRef="#br0">8838 8729 21777,'-9'0'0,"2"-1"-778,1-4 0,-3 2 0,3-5-1861,-2-3 2378,5 5 0,-1 2 1,8 8-1,7 5 340,5 3 0,3 0 0,7-3 1,-1-5 96,3-2 0,6-2 0,-1-3 0,-1-5 34,1-5 0,8-11 1,-2-2-1,-1-8-186,-1-5 0,-1-7 0,4-4 0,-2-5-292,-2-3 1,1-4-1,-6 3 1,-3-2 4,-4-3 0,-5-2 0,-7-4 1,-3-2 138,-5-2 0,-10 0 0,1 36 0,-3 0 0,-13-32 33,-4 7 0,-8 9 1,-2 10-1,-5 4 117,-4 4 1,1 4 0,-5 8-1,1 6-157,-1 10 0,0 6 0,-9 8 0,-2 9-7,-3 10 1,-2 13-1,35-13 1,2 2-1,-2 2 1,2 0 79,0 1 0,2 2 1,-2 7-1,2 1 0,2-2 1,1 1-1,1 3 1,-1 2-27,1 3 0,1 0 1,4-3-1,2 0 0,2 0 1,1 1-1,1-5 0,2 0-14,-4 31 0,11-2 0,6-11 0,16-5 88,12-7 1,17-3 0,9-12 0,10-3 1,-32-15 1,1-2-1,1-1 1,-1-1 7,0-2 0,0 0 0,0 1 0,-1 0 0,30 5 0,-3-2 0</inkml:trace>
  <inkml:trace contextRef="#ctx0" brushRef="#br0">8931 17539 8559,'2'-36'0,"2"-5"512,5-7 0,3-10 0,3 7 0,2-3-199,6-2 1,6-5 0,4 4 0,2-1-445,7-1 0,-2 4 0,-17 25 1,0-1-1,21-30-88,-21 31 0,-1-2 0,0-2 0,0-1 0,-2 2 1,0 0-1,-1-1 0,-1-1 66,-2 0 0,-1 0 0,1-2 1,-2-1-1,4-35 0,-4 5 8,-3 1 0,-7 2 0,-11-1 0,-9-1 224,-10 0 0,7 32 1,-2-1-1,1 1 1,-1 1-1,-1 1 0,-2 2 260,-26-24 1,-5 15 0,-3 15 0,-1 12-260,-6 11 0,-6 26 0,35-4 1,2 4-1,1 4 0,1 4-156,1 2 0,1 3 0,-1 7 0,3 2 0,5-1 0,3 0 0,0 4 0,3 0-12,1 2 0,4 2 0,3 2 0,3 1 0,3-2 1,1-2-1,2-5 0,0-2-220,2-5 0,1-3 0,12 27 1,11-14-1,7-1 308,1 1 0,3-7 0,-6 2 0,0-1 0</inkml:trace>
  <inkml:trace contextRef="#ctx0" brushRef="#br0">9678 12847 14653,'7'-6'167,"-2"-2"0,-2 2 0,1 1 0,5 5-417,3 5 1,1 2 0,0 6 0,1 1 393,-1-1 0,0 0 0,2 2 1,4 3 128,8 4 1,1-1 0,9 0-1,5-1 241,5 1 0,11-3 0,4 4 0,3 2-322,2 1 1,-32-10-1,1 1 1,0 0-1,1-1 1,-1 1 0,2-1-172,0 2 1,1-1 0,-3-2-1,0 0 1,1 2 0,0 1-1,0-2 1,0-1-119,1-1 0,0 1 0,1 1 0,0-1 1,31 9-1,-5 0-106,-4 0 0,3-4 0,-14-6 0,-1-1 50,-2-3 0,1 1 1,-7-4-1,-4 0-462,-3 0 1,2 4 0,-5-1 714,-2 3 0,0 1 0,-3 1 1</inkml:trace>
  <inkml:trace contextRef="#ctx0" brushRef="#br0">12490 13674 17722,'-1'-12'157,"-4"3"0,2 3 0,-5 6 0,-3 0 748,-1 0 0,-1 0 0,0 1 1,-2 4-614,-3 4 0,2 7 1,-5 3-1,2 1-85,3-1 0,-4 5 0,3-2 0,0 3-23,2 2 0,7-2 0,0-2 0,2-2-350,3-2 0,2-1 1,2-3-1,4 0-293,4-2 0,2 3 0,3-7 0,-1 2-727,0-2 0,5 2 0,1-3 0,2 1-818,3 0 0,7-6 2022,5 1 0,2-14 1,2-5-1</inkml:trace>
  <inkml:trace contextRef="#ctx0" brushRef="#br0">12797 13887 20061,'-22'-13'0,"-2"-1"1469,0 1 0,8 7 0,1 6 0,5 7-1404,-1 5 0,4 2 0,-2-1 0,0 2-179,2 2 1,1 3 0,6 3 0,0 0-93,0 0 0,3 1 0,4-2 1,7-4 368,0-3 1,7-3-1,1-3 1,4-5 77,0-3 0,-5-1 0,-2-2 0,-1-6-240,0-5 0,-6-9 0,-6-1 0,-2 0-405,0 0 0,-4 0 0,-7 4 0,-3-2 114,-5-3 0,-1 5 1,1 3-1,-1 4-242,-2 3 0,0 6 81,5-2 1,5 10-1,4 5 1,4 5-3067,4 3 3376,4 5 0,11-8 0,2 5 0</inkml:trace>
  <inkml:trace contextRef="#ctx0" brushRef="#br0">13210 13940 23607,'0'-13'-704,"0"0"1,0 7-1,0 7 1,0 9 1059,0 7 0,0 5 0,0-3 1,0 0-459,0 1 1,-4 2 0,-2-4 0,0-2-295,0-1 1,2-2-391,4 0 1,1-7 0,3-6-1,4-7 557,-1-5 1,5-6 0,-3-1 0,3-2 621,1-2 1,-4-2 0,0-1 0,0 3 1143,-2 0 0,4 7 2325,-7-2-3280,6 9 1,-4 9-1,3 9 1,-4 5-1783,-4 3 1,4 3 0,1 5-1,-1-1-431,1-1 0,5 5 0,-2-7 0,1 0 1706,-1-3 1,9 2 0,-4 1 0</inkml:trace>
  <inkml:trace contextRef="#ctx0" brushRef="#br0">13623 13887 18994,'-13'-6'2082,"4"4"-1413,0-2 1,5 8 0,-4 5-1,3 3-999,2 2 1,3-1 0,3 0 0,2 1 868,3-1 1,1 0 0,4 1-471,0-1 1,-1 0-1,-1 1 1,-4-1-306,-1 0 1,-2 0 0,-4 1-1319,0-1 1,0 0-2070,0 1 1,-1-1 555,-4 0 1633,4-5 1665,-11-2 1,11-12-1,-5-2 1</inkml:trace>
  <inkml:trace contextRef="#ctx0" brushRef="#br0">14170 13607 8526,'-13'-7'0,"1"4"3001,3 6-2181,3 16 0,6 10 1,-2 16-652,-2 4 0,-3 3 0,-8 2 148,-3 4-1516,-3-3 1,-5 9 0,-1-8 0,0-4 1198,1-6 0,5-5 0,2-1 0</inkml:trace>
  <inkml:trace contextRef="#ctx0" brushRef="#br0">14117 13967 10064,'19'-61'476,"3"2"1,3 7 0,2 9 4386,0 14-5013,-7 12 0,4 13 0,-8 8 432,-4 5 0,-4 9-307,-8 4 0,-12 9 0,-3 3 0</inkml:trace>
  <inkml:trace contextRef="#ctx0" brushRef="#br0">13264 14833 9523,'0'-27'639,"0"1"0,-2 5 1,-2 5-59,-5 5 0,-3 6 0,-1 5-292,-1 0 1,1 5 0,0 4 0,-1 3-153,1 1 1,5 1 0,4-1 0,3 2-191,1 3 1,1-3 0,3 1 0,5-4 14,3-3 1,7-6 0,4 1 0,0-4-61,0-4 0,2-4 1,-3-7-1,2-1 87,-2-2 1,-4-1 0,-8 3 0,-3-2 111,-1 2 1,-1 1 0,-5 2 311,0-1 0,-2 7 0,-2 2-40,-5 4 0,2 2-109,-2 4 0,6 2 0,-2 7 41,4-1 0,7-4 0,3-2-217,2-1 1,3-2-1,-1-4 1,0-1 74,1-3 1,-2-4-1,-2-5 1,-1 0-351,1-1 1,2 2-1,1 2-197,1 1 1,-1 6-1,2-1 1,1 4-368,2 4 1,0 5 0,-3 9 0,-1 4 47,0 3 0,5 6 0,-9 3 703,1 5 0,-1-2 0,3 9 0</inkml:trace>
  <inkml:trace contextRef="#ctx0" brushRef="#br0">14290 14433 10618,'0'-25'91,"0"3"0,-2 4 125,-2 9 1,3 9 0,-4 9 0,4 3-87,1 1 1,-5 2-1,-1 1 1,0 2 655,0-2 0,0 5 1,3 3-1,-2 4-606,-3 3 1,1 9 0,-4-1 0,3 1-526,-3 3 1,4-6 0,-1-6 0,2-3-1260,3-2 0,2-5 1,1-3 1548,0-3 1,12-2 0,3 0-1</inkml:trace>
  <inkml:trace contextRef="#ctx0" brushRef="#br0">14477 14700 12207,'-14'0'887,"1"0"0,1 1 191,3 4 1,3 2 0,6 8-920,0 3 1,0-3-1,2 1 96,2-6 0,-1 1-400,6-7 0,0-5 0,3-8 0,-2-3-115,-1-2 0,-6 0 0,3-3 0,-2 0-225,1 0 1,-2-2 0,-8 1 0,-2 2 547,-1 1 1,-6 2 0,2 1-1,0 2 953,0 1 1,-3 6-1174,6-2 0,3 5 1,2 5-1,3 4-751,1 3 1,10 1 0,3 0 0,2 1 175,0-1 0,4 3 0,2-1 0,1-5 701,0-2 1,1-4 0,3-4 0</inkml:trace>
  <inkml:trace contextRef="#ctx0" brushRef="#br0">14676 14593 10939,'-14'0'704,"-4"0"0,3 0 0,-3 0 1,4 0-69,0 0 1,1 0 0,1 2-288,3 2 0,-1 4 0,5 5-391,2 0 1,6 1-1,3-1 1,3 0 86,6 1 0,3 0 0,5 3 1,0 0-405,0 0 1,1 0-1,0-2 1,-2-3-610,2 0 1,-5-6 0,0-2 623,0-2 1,-5-4 0,-1-2 0,-7-5 446,-5-3 1,-6-6-1,-4 1 1,-5 0 409,-3 3 0,0-4 0,-5 0 1,0 2-8,1 1 1,-3-1 0,7 1 0,0 3 374,3 0 0,0 6-1720,1 2 1,8 2 0,8 4-779,9 2 0,10 4 1596,1 5 1,8 0 0,3 1 0</inkml:trace>
  <inkml:trace contextRef="#ctx0" brushRef="#br0">15090 14607 13526,'-5'-5'1069,"1"10"0,1 11-551,1 8 0,2 7 0,0 0 0,-1-2-689,-4-1 1,3 2 0,-7-2-187,-2-3 0,1-7 64,1 0 0,3-11 1,6-8-7,0-11 0,0-7 1,2-8-1,2-1 114,5-3 1,3-3 0,1-6 0,2 0 570,3 0 0,-4 6 0,4 3 0,-4 4 376,-6 5 1,3 3 0,-5 7 307,1 3-965,-4 3 0,3 7 0,-6 4 206,0 4 0,-6 9 0,-3 4-851,-3 3-149,-7 2 0,4-1 0,-2 2 0,3 2-1015,5 1 1,-1-4-1,6-7 1,1 0 1697,1-4 1,14-1-1,3-2 1</inkml:trace>
  <inkml:trace contextRef="#ctx0" brushRef="#br0">15876 14540 8406,'6'7'650,"-4"5"1,4-3 0,-2 4-430,0 5 1,5-2 0,-4 7 0,-2-1 611,-2-1 1,-1-1-1,0-3 1,0 0-460,0 0 1,0-7 0,-1-3-2069,-4-1 0,2-1 0,-4-7 79,1-2 0,2-9 1615,4-10 0,5-14 0,3-4 0</inkml:trace>
  <inkml:trace contextRef="#ctx0" brushRef="#br0">15916 14447 8406,'0'-15'148,"0"-1"1,0-2 2461,0 1-2508,0 9 0,0 8 0,0 8 0,2 4-674,2 2 1,-1-1 0,6 0-1,1 1 572,2-1 0,7 0 0,2 1 0</inkml:trace>
  <inkml:trace contextRef="#ctx0" brushRef="#br0">16196 14487 8421,'-9'-8'1821,"2"5"272,1 6-1906,1 5 1,5 11-1,0 3 1,0 3 244,0 2 1,5-2 0,1 0 0,0-1-349,0 0 0,3 2 0,-5-8 0,-1-2 21,-2-1 1,4-6 0,1-2-438,1-1 0,-2-3 1,4-9-1,-1-5 183,0-6 0,4-8 0,-3 0 1,2-5 270,3 1 0,-2-5 0,-2 0 1,-3 0 632,-1 2 0,-1 6 0,-5 2 1,0 3-137,0 2 0,0 1 0,1 6-1070,4 4 0,-2 2 0,6 6-1968,1 0 1,2 10 2418,1 3 0,6 16 0,2-1 0</inkml:trace>
  <inkml:trace contextRef="#ctx0" brushRef="#br0">16796 14793 10877,'0'-18'0,"0"1"2993,0 0-3120,0 3 1,0 5 0,0 0 111,0-2 1,0-6 0,0-6 0,0-2-63,0-1 1,0-6 0,0 0-1,1 1-530,4 3 0,2-5 0,7 11 0,-1 4-303,0 6 1,5 2 0,1 5 0,2 2 909,3 2 0,5 1 0,3 0 0,5 12 0,-3 3 0</inkml:trace>
  <inkml:trace contextRef="#ctx0" brushRef="#br0">11904 12288 22980,'4'-15'-1968,"1"-1"1,-1-2 2119,2 1 0,0 7 0,4 3 358,-1 1 1,0 1-465,4 5 1,-4 2 0,-1 2 0,-2 5-362,-3 3 0,-2 1 1,-1 1-1,0-1 489,0 0 1,2 5-1,1 1 1,3 1 296,1-1 1,3 3 0,7-4 0,2-2-213,2-1 1,1-6 0,6-2 0,2-1 63,1-3 1,4-7-1,-4-7 1,-1-4-393,-2-2 1,-3-7-1,-1 2 1,-3-5-437,-2-4 1,-6 3 0,-5-5-1,-2 2-199,-3 0 0,-2 2 1,-1 5-1,0 3-82,0 2 1,-4 1 733,-1 5 0,1-1 0,4 1 0</inkml:trace>
  <inkml:trace contextRef="#ctx0" brushRef="#br0">12757 12208 8723,'-4'-18'0,"-2"2"1438,-2 4 0,4 0-970,-5 7 1,4 1 0,-3 4 0,-3 0-40,-1 0 0,-1 6 1,0 4-1,-1 7-222,1 5 0,0 2 1,1 1-1,1 0 3,3 3 1,5 2 0,-2-2 0,4 0-248,1-1 1,6 1 0,4-11 0,6-2 41,6-4 1,10-5 0,3-6 0,4-2-1159,1-2 1,1-4 0,2-5 1260,1 0 1,7-13-1,-4-2 1</inkml:trace>
  <inkml:trace contextRef="#ctx0" brushRef="#br0">13410 12154 9841,'0'-9'-494,"-1"1"575,-4-3 1,4 7-1,-4 4 94,4 7 0,-1 5 0,-1 3 0,-1 1 105,1 2 0,-3 1 0,0-3 1,0 4-163,0 0 0,-3-3 1,3 0-1,1-2-117,-1-1 1,1-1 0,7-1-2510,2-3 2507,3-3 0,7-12 0,-1-2 0</inkml:trace>
  <inkml:trace contextRef="#ctx0" brushRef="#br0">13410 12101 9511,'12'13'0,"-2"-1"-32,-1-3 1,0 6 0,4-5 0,1 1 60,-1 1 0,-4-5 0,0 0 147,1-1 1,-2-1 79,1-5 1,-5 0 633,5 0-448,-6 0 1,9 0-156,-3 0 0,-2 0 1,2 0-1,1 0-58,2 0 1,0 1 0,-2 4-1,-1 2 19,2 0 0,0 4 0,1-5-59,-3 1 0,3-4-43,-3 2 0,-2-4 0,2-2 1,0-4-132,-2-4 1,5-3 0,-3-2 0,3-3-9,1-1 1,1-4 0,1 4 0,1 2 36,2 1 0,-1 8 0,-2 3 0,1 2-493,2 2 1,9 2 0,-2 3 0,3 7-1034,6 5 1483,3 12 1,-3-7 0,-1 11 0</inkml:trace>
  <inkml:trace contextRef="#ctx0" brushRef="#br0">10771 11062 29014,'-6'-20'-2027,"4"5"1,-4-4-1,6 6 1506,0 0 0,0 7 1,0 7-1,0 11 43,0 9 0,0 5 0,2 5 0,1 5 428,1 3 1,1-1 0,-5-1 0,0-1 84,0 1 1,0-6-1,0-3 1,0-6 74,0-3 1,0-5 186,0-6 0,0-10 0,0-6 0,0-10-926,0-8 0,-5-10 0,1 1 0,-1-4 347,0-1 1,3-6-1,-4-1 1,2-2 332,-1 0 0,-1 11 1,3-1-1,-1 7-105,1 6 1,1 1 0,2 7 112,0 2 0,2 6 617,2 1 0,4 7 1,5 1-130,0 4 1,1 9-1,-1 0 1,0 4-285,1 0 1,-1 5 0,-1 1 0,-3 3-172,-5 2 0,-1-5 1,0 0-1,2 1-134,-2-3 0,-2 0 0,-1-7 0,0 0-551,0 1 629,-6-7 1,11-3 0,1-7 561,8-1 1,1-6-1,4 2 1,-1-1-292,0 0 1,4 6 0,-4-1 0,-3 4-236,-5 4 0,0 4 0,-5 8 0,-2 3-48,-2 4 0,-7 9 0,-4-4 0,-6 3 396,-6 2 1,-4-2 0,-2-4 0,-1-1 110,-2 1 1,1-6 0,6-3 0,3-5 209,2-4 0,-3-2 0,4-4-843,2 2 0,6-1-2352,1-4 0,13 0 0,4 2-1934,6 2 4501,16 3 1,-8 7 0,11-1 0</inkml:trace>
  <inkml:trace contextRef="#ctx0" brushRef="#br0">11291 11341 15645,'7'-40'-1203,"-1"3"0,-6 6 2373,0 9 0,-2 7 1592,-2 6-2465,-3 3 0,-1 8 0,2 2 1,2 5-270,-1 3 1,1 1-1,4 2 1,0 2 81,0 0 1,0 6-1,0-6 1,0 0-119,0-3 0,1-2 1,2-1-1,3-4-131,2-1 0,1-2 255,4-4 1,-1-1-339,-3-4 0,-2 3 1,-4-7 1025,2-2 1,-1 4-390,-4-2 0,0 7 1,-2 2-1,0 8-414,-3 4 1,-1 1 0,3 2-1,-1 1-229,1 2 1,1 6-1,2-4-2271,0 1 1727,0 4 1,6-10 0,3 1 0,4-5-1404,5-7 0,9-2 2164,8-2 1,4-6 0,1-2-1</inkml:trace>
  <inkml:trace contextRef="#ctx0" brushRef="#br0">11677 11341 15645,'-13'-10'451,"0"-3"0,-1 2 236,1 7 1,4 7-1,2 3 1,1 1-358,3 4 0,3 0 0,4 3-118,5-1 0,3-4 1,1 0-1,1 1-214,-1 2 0,0 1 0,1 1 0,-3-1-336,-2 0 1,2 1 0,-7-1-377,-1 0 1,-3 1 0,-4-1-1408,-5 0 1,1-4 107,-1 0 1896,6-6 0,3 3 0,8-6 1</inkml:trace>
  <inkml:trace contextRef="#ctx0" brushRef="#br0">11917 11435 13836,'0'-28'980,"0"8"0,5 20 0,-1 9-1459,-1 3 0,-2 3 0,-1 1 0,2 2-1501,2-2 0,-1 3 1975,6-1 1,6 0 0,6-5 0</inkml:trace>
  <inkml:trace contextRef="#ctx0" brushRef="#br0">12117 11381 13535,'8'-26'255,"2"-5"1,-6 0 0,-1 2 783,-1 6 1,-2-1 0,0 6-1592,0 2-216,0 7 0,0 6 0,-2 9 424,-2 3 0,2 10 1,-4-5-1,1 0 235,-4 1 0,3 3 0,1 1 0,4 0 545,1 1 1,0-3 0,0-3-1,1-1 54,4 0 0,4-4 1,8 0-1,6 2 360,2 0 0,7 4-783,4 3 0,2 3 0,2 5 0</inkml:trace>
  <inkml:trace contextRef="#ctx0" brushRef="#br0">7105 7930 7099,'-7'0'1419,"-5"0"-1022,3 0 0,-3 0-223,-1 0 1,4 4 0,1 2-113,2 1 1,3 2 0,8 5 0,4-3 0,3-2 1,1 3 0,0-1 0,1 3 23,-1 4 1,2 7 0,1 3 0,3 11 93,2 8 1,-5 4 0,2-1 0,-3 0 35,-2 5 0,4-3 1,-3 4-1,-3-4 1,-2 1 20,-2 2 0,0-3 0,4 6-102,-2-3 0,0 1 1,5 0-1,4-3-183,4-1 1,-1 3 0,1-6 0,1 3-118,-3 1 0,5 5 1,-2 0-1,0-4 48,0-3 0,-4 1 0,-4-4 1,1 3 154,2-2 1,-2-3 0,-6-5 0,-2 2 64,-2 1 0,3 5 0,-5-4 0,0-2-51,2-2 0,-4 2 1,4 0-1,-2-3-30,1-2 1,5 2 0,-3-9-1,2-1 51,0-2 0,0-3 1,4-1-1,1-3 19,-1-2 1,5 3-1,0-2 1,-2 0-24,-1 4 0,-2 1 1,0 3-1,1 2 18,-1 1 1,-4 6 0,0-1-1,0 1-88,-2-2 1,4 8 0,-6-3 0,1 1-28,0 1 0,0-4 0,-3-2 0,3-6-127,2-7 0,-6 1 0,4-5 0,-1 0 80,-1 1 0,1-7 0,-4-3 1,2 4 189,2 2 1,4 3 0,-4-1 0,3 4-29,2 3 0,-1 7 0,3 0 0,3 2-224,0 3 0,4 6 1,-1 2-1,-2-2-223,-1-2 1,2-5 0,1-2-1,-3-2-135,-5-2 1,1-4 0,-5-2-1253,1-2 1269,-4-5 1,3-11-1,-7-20 1,-4-17 41,-4-16 1,-1-8 0,-1 5 434,3 5 0,5 1 0,-3 10 0</inkml:trace>
  <inkml:trace contextRef="#ctx0" brushRef="#br0">8185 11768 7774,'7'6'271,"-1"1"0,-6 8 1,2 1 262,2 2 0,3 0 0,7-5 0,1-1-387,2-3 1,6-3-1,9-9 1,5-6-530,2-9 1,8-11-1,-7-8 1,1-8 27,1-8 0,-4-9 0,-19 27 0,-1 0 1,0 1-1,-1 0-275,0-1 1,-2 0 397,4-28 1,-1 9 0,-10 8 0</inkml:trace>
  <inkml:trace contextRef="#ctx0" brushRef="#br0">7038 12168 7805,'-13'-8'15,"0"4"0,1 4 0,1 3 0,4 3 78,1 1 1,0 2 0,3 6 0,-1 1-39,1 2 1,1 4 0,2-3 0,0 2 69,0 3 1,5 1 0,1 3 0,1 2-23,3 1 1,1 4 0,-1-1 0,1 2 1,3 1 0,-2 4 0,5-5 0,-4 2-19,2 2 1,-1 5 0,-3-1 0,-2-1 14,1-1 1,2 7-1,1 1 1,1 0 34,-1 2 1,0-5 0,1 2 0,-1 0-37,0-1 1,1-3-1,-1-5 1,2-1-96,3-3 0,-4 1 0,6-5 0,-1 2-54,3 3 1,-3-3 0,-1 0 0,-2-1-4,2-4 1,-3 4 0,3 0 0,-3 1 52,-2 3 0,-4-3 1,0 1-1,1 1 27,2-2 1,-3 4-1,-2-2 1,1 2 45,-1 2 0,-3 0 0,4 0 0,-2 0 24,-3 0 0,3-1 0,0-2 0,1-3-35,3-1 0,-2 2 1,1-2-1,1-1-45,2 1 1,0-1 0,-2-2-1,-1 1-49,1-1 1,-2-2-1,1 0 1,-1 2 25,0 1 0,-1 0 1,-4-3-1,2 2-3,-2 1 1,3 4 0,-2-2-1,0-1 114,2 1 0,-3 2 1,6-3-1,0-1-78,-1 1 1,8-2 0,-3 4 0,2-2-59,0-2 0,-2 3 0,2-2 1,1-2-13,2 0 1,0-3 0,-5 1-1,-1-1-53,-3 1 1,3-2 0,-5-1 0,0-2 41,-2 2 1,1 1 0,-2 2 0,1-1 21,1 1 0,-5 0 0,5-1 1,-1 0 0,-1-4 1,5 3 0,-3-3 0,1 2-185,4-2 0,-4 2 1,2-8-1,0-3-942,-2-2 1,4-2 1155,-7 4 0,0-6 0,-4-1 0</inkml:trace>
  <inkml:trace contextRef="#ctx0" brushRef="#br0">7971 16006 7765,'14'6'1107,"-5"6"1,-2 7 0,0 0-823,1 0 1,-4-1 0,4-4-1,-1-3-982,1-2 0,-4-3 1,5-6-1,1 0 346,2 0 0,6-13 0,1-11 1,2-13 132,3-10 0,1-11 1,3-9-1,-13 31 0,-1-2-25,2-1 1,0-2 0,1-6-1,0 0 44,-4 4 1,0 1 0,3-4-1,-2-1 1,-4 3 0,1 1-1</inkml:trace>
  <inkml:trace contextRef="#ctx0" brushRef="#br0">7025 16526 7935,'-1'19'295,"-2"5"0,-3 5-309,-2 7 0,4 2 1,-4 4-1,1 1 88,0 1 1,-2 5 0,-5-5 0,1-1-14,0-1 0,-1-2 0,0 0 0,-4-2-75,-4-2 1,-4 1 0,0-6 0,-2-1 125,-4-2 1,0 3-1,-7 1 1,1 2 99,-4 3 1,-6 2 0,-1 1 0,-2 0-80,2 0 1,-1-2 0,3-1 0,-4-3 31,-4-1 0,4-8 1,2-9-1,0-5-54,1-7 1,-2-8-1,3-8 1,-2-9-206,-1-10 1,-8-15 0,7-7-1,27 25 1,0-2 27,0-2 0,0-1 1,0-2-1,-1-1 0,1 0 1,1 1-1,-1 0 0,0-1-2,2-1 1,-1 0 0,-6-3 0,1 1 0,5 3 0,0 1 0,-1 1 0,-1 0 43,0 2 1,-1 0 0,-2 0 0,1 1 0,-1 1 0,1 1-1,1-1 1,0 0 22,0 1 1,0-1 0,1 1 0,-2 0 0,0 1 0,0 0 0,-1-1 0,1 0 0,0 1 0,1-1 1,-5-7-1,1 0 1,3 4-1,1-1 1,-2-3-1,1-2-22,-1-2 0,1-1 0,-1-4 0,0-1 1,0 3-1,1-1 0,1 2 0,1 0 77,1-1 0,1 1 0,1 4 0,1-1 0,2 3 0,1 0 0,1 1 0,0 0-20,-16-31 1,16 30 0,-1 0 0,-15-29 0,17 31 0,0-1 73,-1 0 0,1 0 0,-1-3 1,0-1-1,2 1 0,2-1 1,0 0-1,1 0-65,-1-3 1,1 1 0,0 2 0,0-1 0,0-2 0,2 0-1,0 1 1,2 0-80,0 1 1,1-1-1,-1-7 1,0-2 0,0 2-1,1 0 1,1-5-1,0-1-60,0-1 0,0-1 0,1-7 0,0-1 0,0 4 1,1 0-1,1-2 0,2 0-62,0-3 0,0 1 0,1-2 1,0 0-1,1 3 0,0 0 0,0 1 1,1 1 130,-1 3 1,2-1-1,1-3 1,1 0-1,-2 6 1,0 2-1,0 1 1,1 0 81,1 2 0,1 1 0,-3 2 0,1 0 0,0 1 0,1 0 0,-1 3 0,1 0-8,-2-1 0,1 1 1,2 0-1,0 0 0,-2 4 1,1 0-1,1 1 0,0 0-15,0 1 0,1 0 0,0-3 0,-1-1 0,1 1 0,0 0 0,-1-4 0,1-1-143,0-3 0,-1-1 0,3-4 0,0 0 0,1-4 0,-1 0 0,2-1 0,-1-2-104,2-1 0,0-1 0,0-6 0,1 0 0,0 1 0,1 1 0,-1-1 0,0 0 160,1 0 0,-1 1 0,0-1 0,1 0 0,-2 6 0,1 2 0,-1 4 0,0 0 116,-1 1 1,0 2 0,-3 4 0,0 0-1,1 1 1,0 1 0,-2 3 0,-1-1 108,-1 2 0,-1 1 0,2 2 0,0 3 0,1-30 0,2 9-28,0 8 1,4-15-1,7 0 1,-1-5-186,-10 32 1,1 0-1,4-2 1,0-1-1,0-2 1,0-1-1,2-1 1,1-1-27,1-1 1,1-1 0,2-2 0,1 0 0,1-1 0,0 0 0,0-1 0,1 0-15,1 0 0,1 0 1,-1-6-1,2 1 1,-1 6-1,1 1 1,-1-1-1,1 0 69,0 1 0,-1 1 1,0 4-1,0 2 1,-1 2-1,-1 1 0,-1 2 1,-1 2 61,-1 1 0,-1 2 0,19-31 0,-4 12 1,-4 3 316,-3 5 0,4 3 0,0 2 0,1 3-280,-1 5 0,4-1 0,-2-1 0,3-1-189,4-3 0,10-6 0,2-4 0,-24 22 0,1 1-5,0-1 1,1 0 0,3-6 0,0-1 0,-1 4 0,-1 0 0,1 0 0,1 0 52,1-1 1,0 0-1,-1 3 1,0 2-1,-2 1 1,-1 0-1,30-20 95,-2 3 1,-1 3-1,-6 10 1,-2 2 331,-1 3 0,-6 3 1,2 5-1,-5 2-333,-5 4 1,2 2 0,-4 6 0,-1 0-109,1 0 0,4 0 0,-1 0 0,1 0-38,-2 0 0,7 0 0,-4 1 1,1 2 207,-1 2 0,4 3 0,-7-2 0,2 2-42,-1 2 1,-4 2-1,-4 3 1,1 1 88,-3 2 0,4 4 0,-9-3 0,1 2-15,0 3 0,-4 1 1,4 2-1,0-1-137,-1 1 1,0-1 0,-5 3 0,3 0-168,2 2 0,0 0 1,1-2-1,-4 0 38,-4 2 1,4 0 0,0-4 0,-3 0 195,-5-1 1,2 1 0,-5 0-1,2-1 117,0 1 1,-1 0 0,2-1 0,-1 1-59,1 0 0,-2 5 1,1 2-1,1 0-128,2-3 1,1 3 0,0 0-1,1 1-310,-1-4 0,5-3 1,1-2-1,0 1-31,1 0 1,-3-2 0,-3-1 0,-1-4-14,0 0 1,-4-1 0,-1-3 0,-2 2-329,-3-2 688,-2-7 0,-1 3 0,0-5 0</inkml:trace>
  <inkml:trace contextRef="#ctx0" brushRef="#br0">7865 7676 7783,'-19'6'429,"-4"3"0,4 3 1,1 1-1,5 2-311,4 3 0,3-2 0,8 5 0,2-2-414,5-2 1,10-3-1,8-2 1,7-3-189,4-4 0,13-17 0,5-13 484,-24 5 0,0-2 0,0-3 0,-1-3 0,6-6 0,-1 1 0</inkml:trace>
  <inkml:trace contextRef="#ctx0" brushRef="#br0">15383 10302 26938,'-13'-6'-1905,"11"4"0,7-2 0,5 3 2404,3 1 0,7 0 1,3 0-1,5 0-233,4 0 1,0 0 0,-2-2 0,2-2-66,2-5 1,0-3-1,3-1 1,-1-1 55,1 1 1,0-2 0,0 0 0,-1 1 58,1 2 1,0 7 0,1 1 0,1 2-121,2 2 0,7 0 0,-2 2 0,-1 1-260,1 1 0,3 5 0,-3-3 1,0 0 270,0 0 0,-2 0 0,-4-3 0,0 1-67,0-1 1,-4 3 0,-1-2 0,1-1 65,-2-1 1,9-2 0,-1 0 0,2 0-113,2 0 1,3 0-1,-3 0 1,1 0-159,3 0 1,2 0-1,2 1 1,-3 2-84,-2 2 0,3 4 1,-3-3-1,1 0 102,-1-1 1,-3 4-1,-6-3 1,-1 2 41,-4 2 1,2-3-1,-4 1 1,-1-2 103,1-3 1,3 3 0,-4 0-1,2 0-8,3-1 1,0 0 0,2-4 0,-1 2-193,4 2 0,5-1 1,-1-4-1,0 0 33,0 0 1,4 0-1,-2 0 1,-1 2-30,-3 2 0,-2-2 0,-2 4 1,-2-2-23,-2 0 0,-3 7 0,-7-4 1,1 2 3,0 0 0,-1-2 0,1 4 0,0-2 76,-1 1 0,1-4 0,-1 0 0,1-2 47,0 1 0,4-1 0,1-4 0,1 0 64,0 0 1,7 0-1,-3 0 1,0 0-50,1 0 1,-1 0 0,2 0 0,-2 0-10,0 0 1,0 0 0,-8 0 0,3 0 30,-3 0 1,-1 0 0,-1 0-1,0 2-54,-1 2 0,-3-2 1,-1 2-1,0-3 4,-1-1 1,4 0-1,-1 0 1,4 0 81,3 0 1,4 0 0,-2 0-1,1 0-15,3 0 0,2-4 0,1 0 0,-2-1 73,-2-1 0,2 5 1,-2-4-1,1 4-117,-2 1 0,2-5-1,-4 1 1,-1 1-52,1 1 0,-2 2 0,-4 0 0,-1-1-78,1-3 1,4 2-1,0-2 1,0 1 103,2-2 1,-5 4 0,5-5 0,-1 1 30,4 1 0,-2-5 0,1 5 0,1 1 92,-2 1 1,3-2 0,-4-1 0,-1 2-170,1 2 1,-2 1-1,-4 0 1,-1 1-90,1 4 1,0-4 0,-1 4-1,1-4 96,0-1 1,4 0 0,0 0 0,0 0 18,1 0 0,-2-4 0,6-2 1,1-2 193,1-2 0,2 3 1,2-2-1,-1 0-25,-1 1 0,8-2 0,-8 6 1,1 1-265,0 1 0,2 2 0,0 0 0,-1 2 112,1 2 0,6-1 1,0 5-1,-1-3-300,-3-2 1,4-1-1,-8-2 1,4-2 208,1-2 0,-2 1 0,-4-6 0,0 0 201,0 2 1,4-5 0,1 3 0,-4-1-32,-4 1 1,5-2 0,-5 7 0,-2 0-414,-1-2 0,-4 4 0,-6-2 1,-5 4-857,-4 4 1,0 4 0,-11 5 0,-1 0-1132,-1 1 1,-2 5 1923,0 3 0,-6 3 1,-2 2-1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16276 5891 18765,'12'-14'0,"-2"2"-1687,-1 4 0,0-4 1573,4 3 1,-4 3 334,0 1 0,-6 10-386,2 4 354,-4-3 1,-1-2 0,0-8-152,0-5 1,-1-2 0,-2 1 1295,-2 1-2317,1 6 769,4-3 0,-2 6 0,-1 2 325,-1 2 0,-2-2 56,2 2 0,-4-2 601,-5-2 0,1 1 0,2 2 0,2 3-522,2 1 1,-4 1-1,1 2 1,-1-1-2,1 1 1,-2 2 0,7 2 0,-1-1-246,0 0 0,3 1 1,-2-1-100,2 0 1,2 1 0,2-3 0,1 0 19,1-2 1,0 0-1,-4 4-156,0 0 1,-4-4-1,-2-2 1,-1 1 277,-4-1 0,-1-2 1,-1 2-1,0 1-263,-1-1 0,1-3 0,0 5 0,-1 0 380,1-1 0,0-1 0,0-4 1,1 3 350,3 1 0,-3-2 374,3 4 0,2-5-382,-2 5 1,6 0 0,-2 4-778,4 0 1,1 1 0,1-1 0,2 0 393,2 1 1,4-1 0,-3 2-1,1 1-339,3 2 1,2 0 0,2-5 0,-1 0 166,0 1 0,0-1 0,2 0 0,2 1 102,0-1 1,1 0 0,-5 1-1,1-1 48,-1 0 1,5-1 0,0-1 0,-2-3-28,-1 3 0,3 2 0,-1 3 0,1 2 46,1-2 1,1-1-1,5-1 1,-2-1 508,1 0 1,4-1-1,-4-2 1,4-2 26,3-2 1,0 0-1,-4-3 1,-2 1-82,-3-1 0,7-1 0,-6-2 0,1 0-173,1 0 0,-1 4 0,1 0 1,-1-1-400,-1-1 0,6 2 0,-7 1 0,3-1 0,2 2 0,4-4 0,1 2 0,2-2 0,3-2 0,0 0 0,0 0 0,-1 0 0,1 0 0,2-2 0,-1-1 0,-2-1 0,-5 1 0,1-3 0,-1 1 0,-1 2 0,-2 2 0,-1 1 0,-1 0 0,0 1 0,-4 4 0,3-4 0,-4 4 0,1-4 0,0-1 0,-4 0 0,4 0 0,2 0 0,1 0 0,3-6 0,2-3 0,2-2 0,3-3 0,-4 1 0,3 0 0,-2-1 0,-2 1 0,-2 0 0,-1 1 0,-1 1 0,1 3 0,-5 5 0,-1-2 0,-2 2 0,-2-1 0,2 2 0,-1-2 0,-2 2 0,-1-4 0,-2-3 0,-4-2 0,-2-3 0,-1 0-384,-3-4 0,-1 1 0,-1-5 0,2 0-81,2 1 0,3-4 1,-2 3-1,0-3-68,0-2 0,5 6 1,-4 2-1,2 3 29,0 2 0,-5-2 1,4 7-982,-2-3 0,-1-1 578,0 0 1,-4 4 0,4 0 47,-4-1 1,-5-4 0,-2-2 770,-1-2 0,-1-1 0,-2 1 1,1-4 424,-2-3 1,4 0 0,-2 1 0,0 3-127,2 2 0,-3 0 0,4 4 0,-2 0-305,-2 3 0,2 3 0,0 1 0,-3 3 204,-1 4 1,-3 1 0,-1 0 0,-2 0 104,2 0 0,-3 0 1,0 0-1,-1 0 220,1 0 1,-3 0-1,3 0 1,-1 0 563,1 0 0,-5 0 0,2-2 1,-1-1-311,0-1 1,-2-5-1,1 3 1,-4 0-128,-3 0 0,-4 0 1,4 3-1,-1-1-142,0 1 1,-1 1 0,-4 2 0,3 0-396,2 0 0,-4 5 0,6-1 0,4 1-25,2 1 0,3-5 0,-2 3 0,0-2 0,0-2 0,-1 0 0,0 0 0,2 0 0,-2 0 0,-1 0 0,-1 0 0,-1 0 0,0 0 0,-4-2 0,-1 0 0,-3-3 0,-2 2 0,-3 2 0,-4 1 0,-3 0 0,-1 0 0,-8 1 0,3 4 0,-1 3-407,4 4 0,4-3 1,6 0-1,0 0 114,0-2 1,2 4 0,1-5 0,1 0-84,-1-1 1,0 6 0,0-4-1,3 2-401,1 0 1,-2 0 0,4 6-1,1 2 439,2 6 0,1 2 1,1 2-1</inkml:trace>
  <inkml:trace contextRef="#ctx0" brushRef="#br0">19742 5771 30740,'7'-14'-4916,"-2"1"1,1 4-8,-2 0 4536,1 12 1,-11-1-1,-2 11 1</inkml:trace>
  <inkml:trace contextRef="#ctx0" brushRef="#br0">20115 5704 29170,'0'-37'-4916,"0"6"1,0 13 3251,0 18 0,-1 11 0,-2 6 0,-3 0 1071,-2-3 1,4-2-1,-5-3 1164,-1-4 1,2-4 0,-1-1 561,-1 0 0,0-6 1,-1-3-595,2-3 1,1-1 273,-6 0 1,1 5-1058,0 4 1,-1 2 0,1 2 881,0 0 0,-1 0 1,-1 0-1,-1 0-381,-2 0 1,-4 0 0,3 0 0,0 0 504,-1 0 1,-2 0 0,3 0 0,0 0-383,-1 0 0,3 0 0,3 2 0,1 1-232,0 1 0,-1 1 0,1-4 1,1 4-161,3 4 1,-4-2 0,1 2 0,-4 1 50,-1 2 1,1 1 0,0 2 0,-3 1-296,-2 2 0,3 0 0,-3-6 0,1-2 114,-1-1 1,3 0 0,-3 3 0,2-2 56,3-1 1,1-2-1,3 4 1,2-4-161,1-1 0,5 5 0,-5-3 1,0 4-382,1 2 0,1 0 0,2 3 0,-2 2-41,0 2 1,-1 1 0,5 5-1,-3-1 208,-1 1 1,4-1 0,-1 0-1,2-3 162,2 0 1,0-7 0,0 3 0,0-1 139,0 0 0,6-2 0,1-6 0,2-1 147,0 2 1,0 0 0,6 3 0,1-1 23,2 0 1,6 5-1,-2 0 1,3 0 170,2 1 0,10-4 0,3 3 0,3-4 319,3 0 0,2-1 0,10-1 0,3-3 315,0-5 0,4-2 1,-3-2-1,3 0 75,2 0 1,-2 0 0,0-2 0,-1-1-105,0-1 0,4-5 1,-6 3-1,2 0-353,-2 0 1,6 2 0,-4 4-1,-1 0-221,3 0 1,-1 0-1,3 0 1,0 0 5,-1 0 0,8 0 0,-5 0 1,2 0-6,-1 0 1,1-6-1,-4-5 1,-5-3-103,-2-4 1,0-6 0,-5 2 0,-3-3-116,-1-2 0,6 0 0,-9 1 0,-3-1-147,-3 0 1,-5 2-1,-1 2 1,-3 0-162,-1 0 0,-2-1 0,-6 0 0,-3 2-620,-4-2 0,-7-1 0,-4-1 0,-3-1 117,-5 0 0,-9-4 0,-11-1 0,-6-1 477,-10 0 1,-7-7-1,-11 2 1,-1-1 217,-2 1 0,22 17 0,-2 0 0,0 4 0,-1 0 0,-2 0 0,-1 0 97,-1 1 1,0 1 0,-5 1 0,-2 2 0,2 1 0,0 1 0,-1 2 0,0 1-8,-2 1 1,0 2-1,1 2 1,1 1 0,-2-1-1,1 1 1,0 2-1,1 1-146,1 1 1,0 3 0,-3 4-1,1 2 1,-1 1 0,1 2 0,0 1-1,-1 1-21,2 0 1,1 3 0,1 0 0,0 3-1,2-1 1,0 1 0,2 1 0,0 0 174,2 1 0,1 0 1,0 0-1,3 0 1,4 0-1,2 1 18,2-2 0,0 1 0,-30 21 0,11 1 0,3-3 0,-1 1 0</inkml:trace>
  <inkml:trace contextRef="#ctx0" brushRef="#br0">18476 8649 25366,'-8'-6'-849,"2"3"1,5-4 416,-4 1 0,4-4 0,-4 1 0,4-3 165,1-1 1,0-5-1,0 0 1,0 0 509,0-1 1,1 4 0,2-2-341,2 2-414,-1 7 448,-4 2 134,6 6 1,2 0-1,6 0 1,3 0 235,0 0 0,12 0 0,-1 0 0,3 0 290,1 0 1,10 0 0,-1 0 0,5 0 142,5 0 0,-1 0 0,2 0 0,0 0-99,2 0 0,3 0 0,-5 0 0,-2 0-41,-1 0 1,-5 0 0,4 0 0,-1 0-601,0 0 0,-4 0 0,3 0 0,-1 0 0,-1 0 0,1 0 0,-4 0 0,2 0 0,2 0 0,-3 0 0,-5 2 0,-1 1 0,1 1 0,0 1 0,-1-4 0,-5 2 0,-3 2 0,3-1 0,0-4 0,-1 0 0,-2 0 0,-1 0 0,-1-1 0,-1-2 0,-2-2 0,0-1 0,-5 3 0,-2-1-636,-1 1 0,-6 1-1313,0 2 1,-2 3 0,1 5 1562,-8 5 0,-12 3 1,-9-2-1</inkml:trace>
  <inkml:trace contextRef="#ctx0" brushRef="#br0">15436 9262 25067,'-1'-17'-4093,"-4"-1"1,4 5 2428,-4 4 1,3 6 1420,-3-2 0,-2 4 1216,-7 1 0,7 1-231,2 4 0,4-2 0,2 4-80,4-1 1,2-2-1,8-4 172,3 0 1,-2 0 0,6 0 0,2 0-425,1 0 0,3 2 0,2 1 0,3 1 3,1-1 0,6 3 0,6-1 0,0-2-91,-1-2 1,7 1 0,0 0 0,4 3 63,1-2 0,8-2 0,2-2 1,1-2-223,0-2 0,1-5 1,1 3-1,-3-2 504,-2 0 0,1 2 0,-8-4 0,-1 4-483,-3 1 1,0 0 0,-1 3 0,0-1-186,1 1 0,-3 1 0,1 2 0,-1 0 0,-1 0 0,5 0 0,-5 0 0,5 0 0,3 0 0,2-1 0,-3-4 0,-2-2 0,1-1 0,0-2 0,-3 4 0,-1 0 0,-3 0 0,-3 2 0,-6 4 0,0 0 0,0 0 0,-6 0 0,-3 0 0,-3 0-302,-1 0 0,-6 4 0,-2 1 0,-1-1-500,0 2 0,-1-3 0,-3 4-816,-1-1 1,-1 0 0,-2-3 1512,-1 2 1,-6-1 0,3-4 0</inkml:trace>
  <inkml:trace contextRef="#ctx0" brushRef="#br0">2013 7636 7198,'-2'-17'0,"-1"-1"-774,-1 2 1,0 1-1,4 2 1096,0-1 0,-6 7 847,-3 2 0,1 8 0,-1 3-275,-1 2 1,3-4-1,-2 3 540,-2-1 0,4-1-183,-2-5 0,6 1 1,-3 2-838,0 2 1,5 5 0,-4-1-336,4 3 0,1-3 0,0 0 0,1 1-46,4 2 0,-2-3 0,6-2 0,1 0 371,2 1 1,1-5 0,1 1-1,-1-2-77,0-2 0,1-5 0,-1-1 0,0-1-203,1-3 1,-6-2 0,1-3 0,0-1-180,-1-2 0,3 0 1,-3 5-1,-1 0-431,-2-1 0,1 5 0,-2 0 50,-1-1 480,-2 4 1,1 0-1,1 8-374,1 2 0,1 4 0,-5 5 0,0 0-174,0 1 1,4 3 0,1 1 0,-1 0-192,2 1 1,-3-4 0,4 3 0,1-4 505,-1 0 1,2-2 0,4-2 0,1-1 92,-1 1 1,0-4 0,1 0-1,-1-1-104,0-1 1,5 0 0,1-4 0,2-1 68,3-4 1,0 3 563,-2-7 1,9-6 0,-3-6 0</inkml:trace>
  <inkml:trace contextRef="#ctx0" brushRef="#br0">2773 7477 28335,'-9'-12'-2874,"0"3"1,4 3 0,-3 7 3033,-3 4 1,-1 2 0,-2 7 0,-3-1 162,-1 0 0,-4 1 1,3-1-1,0 0-193,-1 1 0,3-6 0,3 1 1,1 2 97,0 0 1,1 3 0,3-1-1,5 0-907,2 1 0,4 1 1,3 1-1,9 2 136,7-2 1,8-3-1,5-2 1,5-4 496,7-1 0,4-2 0,3-4 0</inkml:trace>
  <inkml:trace contextRef="#ctx0" brushRef="#br0">3346 7397 28334,'-33'-12'-371,"4"9"1,-4-5-1,2 11 1,3 11 57,-2 6 1,-8 10 0,-1 1 0,1 0 38,-1 2 0,1-5 0,10 3 0,4-3-5,3-1 1,9-5 0,11-1 0,8-2 230,11-3 0,17-7 1,11-4-1,8-4 258,3-1 0,12 0 0,-1 0 0,6 0-137,-34 0 1,1 0 0,-1 0 0,0 0-1,3 0 1,0 0 0</inkml:trace>
  <inkml:trace contextRef="#ctx0" brushRef="#br0">2026 11795 27219,'-4'-23'-9831,"-2"1"8356,-2 3 1,4 8-1,-5 7 2207,-1 3 0,2 6 0,1 4 0,-1 2-962,1-2 1,3 1 0,-5-6 1179,-2-1 1,4-1 654,-2-2 0,0 0 0,-4 0-823,0 0 0,4 0 0,0 1-755,-2 4 1,4 2-1,0 7 1,1 0 193,3 4 0,1 1 1,2 5-1,0-3-403,0-2 1,0 3 0,0-4 0,0-2-909,0-1 0,6-7 0,3-4 1894,3-3 0,-3-6 1,0-6-1,1-5-892,2-6 0,1-4 0,1 0 1,-3-1-286,-2 1 1,2 0 0,-7 3 0,1 2-317,0 2 1,-3 1 0,2 5-714,-2-1 954,-2 7 0,0 16 89,0 8 1,0 9 0,0-9 0,0 0 520,0-2 1,0 2-1,0 1 1,0-2-641,0-1 1,0 3 0,0 0 0,0-2-33,0-1 0,4 3 0,2-1 0,0 0-179,0-3 1,0 0 0,-3-1-1,3 0 270,1 1 0,2-1 0,6-1 1,3-2 710,4-1 0,9-12 0,3 2 1</inkml:trace>
  <inkml:trace contextRef="#ctx0" brushRef="#br0">2853 11568 26854,'-15'-6'-984,"-3"5"0,9-4 0,-3 4 1284,-1 1 0,0 1 0,-2 4 1,-3 3-299,-4 4 0,-3 6 0,-2 1 0,0 1 207,1-1 1,-5 5-1,0-2 1,2 3-95,6 2 0,-3-5 0,6 0 1,-1 2-275,3 1 1,3-3 0,4 0-1,2 0-405,4-1 1,4 3-1,2-6 1,4-2-398,4-1 1,8-6-1,7-2 1,6-1 317,5-3 1,4-3 709,1-4 0,6-10 1,1-7-1</inkml:trace>
  <inkml:trace contextRef="#ctx0" brushRef="#br0">3199 11595 26114,'-12'-8'-5803,"-4"5"6350,-3 6 0,-6 3 0,2 5 0,-2-3 169,-1 3 1,0 1 0,3 2 0,1 3-503,-2 0 0,5 3 0,-1-3 0,4 4-445,3 0 1,-2 4 0,10-3 0,2 4-486,2 0 0,4-4 0,6-1 1,9-2 104,5-2 0,5-3 1,5-2-1,6-3-450,3-4 0,10-5 1449,-7-5 0,14-14 1,-10-9-1</inkml:trace>
  <inkml:trace contextRef="#ctx0" brushRef="#br0">3759 7143 27894,'0'-13'-2458,"0"0"0,2 5 1,2 2-1,5 2 2863,3-1 0,1 1 0,-1 6 0,-2 0-790,-1 3 1,-6 1 0,2-2-464,-4 5 0,-1 3 0,0 1 743,0 1 0,-1-1 1,-4 0-1,-2 1 237,-1-1 0,-4 5 0,5 1 1,0 3-367,2 6 1,4 0-1,1 8 1,0 0-553,0-2 0,0 4 0,1-2 0,4 2 484,4 2 0,2-1 0,3-2 0,1-3-249,2-2 1,4 5 0,6-3 0</inkml:trace>
  <inkml:trace contextRef="#ctx0" brushRef="#br0">3586 11355 12059,'0'-25'0,"0"2"-364,0 6-227,0 8 0,-2 3 0,-2 6 1433,-5 0 0,2 0 1,-2 0-165,-2 0 0,-1 0 0,-1-2 589,0-2 0,4 1-550,0-6 1,2 5 0,-4-4-415,2 2 0,5 2 1,-3 5 456,1 4 1,1 4-956,5 8 0,0-2 0,2 3-79,2-3 1,4-3 0,6-4 0,3-3 555,0-4 1,1-1 0,-3 0 139,3 0 1,-3 2-1,1 2-476,-6 5 0,-4 3 0,-7 3 0,-5 3-304,-8 4 0,1 3 0,-6 2 0,1-1 296,0 1 0,1 0 0,3-2 0,2-3-619,3-4 0,-1-3 833,6-2 0,1-6 0,7-2 0,5-4 812,3-1 0,7-1 1,3-2-1,3-3-512,2-2 0,4 6 0,2-3 1,1 2-333,3-1 1,-4 2 0,-1-2-1,-1 2-691,0 2 0,0 2 1,-4 1-1,-2 1 7,-3-1 1,-2 5 0,-7-1-1,0 2-589,1 0 0,-1-2 1102,0 2 0,-5 3 0,-2-5 0</inkml:trace>
  <inkml:trace contextRef="#ctx0" brushRef="#br0">2093 15420 24128,'0'-32'-1788,"0"1"1,0 6 0,0 7 412,0 4 569,0 0 1,-6 7 0,-3 2 1220,-3 4 0,-1 5 0,-2 2 0,-1 0 275,-2 0 0,0 3 0,5-5 0,0-1-194,-1-1 1,1-2-1,0 0 1,-1 0 128,1 0 0,4 0 0,0 1-370,-1 4 1,-1 2 0,1 7 0,3 0-135,1 4 0,1-2 1,5 5-1,2 0-814,2 0 1,4-5-1,5 2 1,0-5 773,1-4 0,-1-3 0,0-6 0,1 0 141,-1 0 1,-4-2 0,0-2 0,0-5-225,-2-3 1,0-1 0,-4 0-325,2-1-9,-1 1 1,-4 7-438,0 6 0,0 10 0,0 8 1,0 0 375,0 1 0,5-4 1,1 3-1,-1-4 94,1 0 1,3-1 0,-3-1 0,0-2-196,0-1 0,4-6 0,-1 2 0,3-4-343,2-1 1,5 0 1021,3 0 1,15-12 0,4-3-1</inkml:trace>
  <inkml:trace contextRef="#ctx0" brushRef="#br0">2559 15246 23920,'-6'-19'-4128,"-1"1"0,-5-1 3740,3 6 1,3 10 0,6 3 0,0 7-248,0 5 0,0-3 0,0 0 524,0 1 1,0 3-1,0 4 265,0 0 0,-4 3 0,-2-4 0,-1 2 288,-4-2 1,1 3-1,1-1 1,5-2-483,2-1 1,2-1-1,0 0 1,2 3-1811,2 0 0,9 1 2100,10-5 1,2 1 0,1-1 0</inkml:trace>
  <inkml:trace contextRef="#ctx0" brushRef="#br0">3013 15193 26507,'-26'-41'-1822,"4"5"0,9 11 0,7 17 0,2 4 2148,-1 5 1,-4 5 0,3 9-1,-1 0-518,-4-2 1,0 8 0,-3-8 0,1 2 606,0 0 1,1 0 0,1 1-1,4 3-480,1 2 0,-3 3 1,5 5-1,1 2-303,1-1 0,4 1 0,2-3 0,4-3-75,-1 1 0,11-7 1,0-3-1,5-5 482,4-7 1,6-14-1,1-5 1</inkml:trace>
  <inkml:trace contextRef="#ctx0" brushRef="#br0">3306 14953 13163,'0'-30'0,"0"2"0,0 5 450,0 2 0,1 5 1,2 5-1,3 4 656,2 1 1,-4 1 0,5 5-952,1 0 1,2 0-1,2 0-204,-1 0 0,-1 6 0,-2 2 1,-3 1-366,-1 0 0,0-2 1,-3 3-1,2-1-40,-2 2 1,-2-4 0,-1 2 394,0 1 1,0-2 320,0 1 0,0-5 0,2 3-314,2-1 0,5 5 0,7-2-149,2 2 0,1 3 0,-2-2 0,2-2-63,2-1 1,-5-2 0,2 4 264,-4-3 1,-2 1 219,-3 5 1,-4-1-1,-11-1 1,-6-2 308,-4-1 0,-7 0 0,4 4 0,-2 1-503,-2-1 0,-1 5 0,0 0 0,4-2-408,0-1 0,4 4 0,6 2 0,2 1-863,2 0 1290,2-6 0,-2 4 0,-1-7 1</inkml:trace>
  <inkml:trace contextRef="#ctx0" brushRef="#br0">2559 16126 8387,'-6'-19'935,"5"4"-688,-3-3 0,2 11 0,2 7 0,0 7-233,0 5 0,-4 7 0,-2 3 1,0 4 36,0 0 0,-5 7 0,3 2 0,-4 4 162,-2 1 0,1-2 0,0 1 0,-1-2 109,1 0 1,-6 0 0,-2-8 0,-1 1 153,0-5 0,4 0 1,-3-7-1,0-2-221,1-1 1,2-1-1,-3-1 1,0-1-160,1-3 1,3-3 0,-2-6 0,1 0-218,1 0 0,-7-2 0,2-2 1,-5-7-13,-4-5 0,3 0 1,-5-8-1,2-3 214,0-2 1,-5-8 0,5 1 0,2-2 68,1-2 1,2-6-1,3-5 1,2-3-101,2-4 1,2-6 0,7 1 0,3-6 18,1-2 0,3 34 0,1-1 1,2-35-1,0 1-198,0-1 0,5-1 0,2 5 0,3 2-47,5 2 0,2-2 1,-6 9-1,0 2 58,-2 1 0,0 2 1,4-2-1,0-1-50,1-2 0,-1 2 0,0 4 0,1 0 130,-1-3 1,0 4-1,1 3 1,-1 2 69,0 3 0,5-2 1,1 0-1,2 4-140,3 4 0,-4 0 0,3 4 0,-1 2 12,-1 3 1,2-2-1,-3 9 1,0 1 27,4 2 0,-3-1 1,1 1-1,0 2 51,-1 1 0,3 6 1,-5 2-1,2 1 68,2 3 1,-2 1 0,1 2 0,0 0 34,-1 0 1,3 6 0,-5 4-1,0 7 1,1 5 0,2 3 1,-3 5-1,0 4-148,1 6 1,2 10-1,-4 2 1,-2 4-79,-1 0 1,-2 1-1,0-2 1,1-2-120,-1-6 1,0-1-1,1-4 1,-1-5-27,0-3 0,-4 0 1,-1-6-1,-1-4-47,0-4 0,-4-2 0,2-5-289,-4 1 0,-2-7 0,-4-2 312,-3-4 0,0-1 1,-1-1-1,-1-4 222,-2-4 0,-1-3 0,-1-1 830,1 0 1,4-1 0,2 1 390,1 0 1,1 4-394,5 0 0,3 0 0,5-4-430,5-1 1,9 3 0,2 0 0,6 2-513,5-1 0,4-2 0,2-1 0,2-2-417,2-3 0,3-2 0,-3-9 0,-2-2 117,-2-4 0,-4-10 500,-6-4 0,6-14 0,-8-5 0</inkml:trace>
  <inkml:trace contextRef="#ctx0" brushRef="#br0">2653 12528 9145,'-8'-6'700,"4"6"-466,2 7 1,1 5 0,-4 3-1,-2 2 1,0 6 1,-5-3 0,1 3 0,-3-1 0,-4-1 1,-1-1 0,2-3 0,-2 0-44,-2 0 0,4 2 0,-6-1 1,1-2-109,1-1 0,1-3 0,3-2 0,-2-3-53,-2-1 1,4-1 0,-6-5-1,1 0-60,1 0 0,-4-2 1,2-2-1,-4-7-66,0-5 0,-2 0 0,5-8 0,-4-3 496,-3-2-269,0-8 1,4 3-1,2-8 58,2-2-118,-2-3 1,10-8 0,-1-2 4,6 0 1,-2-7-1,5 3 1,-1 1-269,4 2 0,2 0 0,2 2 0,0 3 111,0 1 0,0-3 0,0 6 1,0 0 57,0 5 1,0-5-1,0 7 1,0-2 59,0-2 1,0 2 0,0 2 0,-1-2-35,-4-5 0,4 2 1,-4-2-1,4 0-23,1 1 0,0-2 1,0 4-1,0 0-45,0 0 0,1 3 1,4 6-1,4 3-12,3 2 1,1-4 0,0 5 0,1 3 48,-1 4 0,0-1 0,1 4 0,-1 1 49,0 2 1,5-1-1,0 1 1,0 3-95,1 5 0,0-2 0,6 4 1,0 1-112,4 3 1,0 2 0,-1 2 0,2 0 14,1 0 0,0 10 1,-3 5-1,2 5 88,1 3 1,-1 4-1,-7 4 1,0 5-31,0 2 0,1 3 1,0 2-1,-4 3 207,0 2 1,2-1 0,-4 2 0,-2-3-167,-1 0 1,-2-5 0,0 4-1,1-4-49,-1-1 1,0 5-1,-1 0 1,-3 1-624,-4 0 0,-4-1 0,-1-5 0,0-2 323,0-2 1,-1-4 0,-4-7-1,-4-2 417,-3-6 0,-13-8 0,-3-3 0</inkml:trace>
  <inkml:trace contextRef="#ctx0" brushRef="#br0">2599 11675 8400,'-20'-27'0,"2"0"194,3 1 0,6-5 1,0-1-1,0 3 261,2 1 0,0 3 1,4 2-1,-2 6-128,2 2 1,3 3 0,3 2 0,5 2-297,3 2 1,1 2-1,12 4 1,3 0-427,2 0 1,13 0 0,-2 0 0,1 0-264,1 0 0,2-5 1,1-1-1,-3-1 5,0-3 1,-4-2-1,-2-3 653,-5-3 0,-3-8 0,-1-9 0</inkml:trace>
  <inkml:trace contextRef="#ctx0" brushRef="#br0">2546 8076 9445,'0'-13'-1923,"0"0"2017,0 5 1,0 4-1,0 10-29,0 7 0,-4 0 0,-1 7 0,1-3 68,-2 1 0,3 4 1,-5-2-1,1-1 116,0 0 1,2 5 0,-4-2 0,-1 3-121,-2 2 1,-1 7-1,-1 4 1,0 7 25,-4 2 1,3 2 0,-3 4 0,2-1-246,-2-3 0,3 0 1,-2-8-1,2-5-64,1-6 0,-3-4 0,-1-12 0,0-7 420,-1-4 1,-2-5-1,-6-4 1,1-7 63,-1-8 0,1-11 0,-1-8 0,0-8-158,1-3 0,-1-12 0,0-2 0,2-1-166,3-4 1,10 33 0,0-1 0,3 0 0,0 0 0,1 0 0,0-1-78,0 1 0,1 1 1,0-3-1,1 1 1,-1 1-1,1 1 1,-1-2-1,0 1-82,0 0 0,1 0 1,-3-35-1,0 7 0,-1-1 173,-2 1 0,-1 0 1,-1 4-1,2 4-127,4 4 0,0 2 1,5 1-1,-1 4-108,1 1 1,-3 3 0,1 6-1,2 2 48,2-2 0,1 3 0,0 0 0,0 1 53,0 3 1,6-2 0,3 1-1,4 1 114,5 2 0,1 1 0,6 2 0,0 1 8,4 2 0,5 6 0,-2 0 0,1 5-48,-1 7 1,0 2 0,-4 2 0,0 2-38,-2 2 1,4 4 0,-8 6-1,3 3 60,2 1 1,0 4 0,-1-3-1,1 2 105,0 2 0,4-2 0,0 1 0,-1 2 21,-2 1 0,-3 2 1,-1 1-1,-2 3-158,2 5 0,1-2 1,0 1-1,-1 1-76,-2-2 0,-4 7 0,2-4 0,0-1-68,-4-2 0,-1 0 0,-2-6 0,0-3-13,1 0 0,-7-5 1,-1-3-1,-2-2 15,1-1 0,-1-6 0,-5 0 1,-4-1-53,-3 1 1,-6-5 242,-4 1 0,-2-2 0,-7-2 0</inkml:trace>
  <inkml:trace contextRef="#ctx0" brushRef="#br0">2546 7343 8485,'-12'-13'-58,"3"0"1,-1-1 0,4 1 494,-1 0 0,-2 1-266,-5 3 1,7 4 0,3 10 0,4 5-131,4 7 1,3-1 0,10 6 0,3 0-455,7-1 1,13-3-1,3-9 1,6-5-94,6-2 0,11-4 506,1-2 0,-29-2 0,0-2 0,-1-2 0,0 0 0</inkml:trace>
  <inkml:trace contextRef="#ctx0" brushRef="#br0">5225 17938 8351,'-4'-13'-549,"0"0"0,-5 7 549,4 6 0,-5 10 0,2 8 0,0 0-71,-1 1 1,6-4 0,-2 3 30,4-4 0,2-2 0,4-3 0,4-5 306,2-2 1,3-2-1,-1 0 1,0 0 521,1 0 1,4 0-1,-1 0 1,1 0-505,1 0 1,1 0 0,3 1-1,-1 4-253,2 4 0,1 3 1,4 1-1,0 0-242,2 1 0,5-3 1,-2-2-1,3-4 351,4-4 0,4-1 0,-1-1 0,5-4 176,3-4 0,1 2 0,1-2 1,-3 0-261,-2 2 1,2-3 0,-5 5 0,-1 2 39,1 2 0,3 5 0,-4 2 0,-1 1-502,2 4 0,0 1 0,4-1 0,-1 0 392,2-2 0,0-6 1,3 1-1,1-2 288,2-2 1,-2-5 0,3-1 0,-3-1-125,-2-4 0,5 4 0,0 0 1,-2-1-208,-1 1 0,2 4 0,3-2 0,-1 4-210,0 1 0,3 1 0,-2 4 0,-1 2 155,0 1 1,3 4 0,-1-5 0,1 2 275,2 0 0,5-6 1,-6 1-1,-3-2 87,3-2 0,3 0 1,-4 0-1,1 0-156,-6 0 1,10-2-1,-6-1 1,3-3-130,1-1 1,7-1 0,-4-2 0,2 1 21,-2-1 1,6-2 0,-7-1 0,1-1 43,0 1 0,6 1 0,-36 7 1,0 1-1,36 0-66,1 2 1,-35 0-1,0 0 1,-1 0-1,-1-1 1,3 2 0,0-1 51,1 2 0,0-1 0,3 1 1,-1 0-1,0 0 0,-1 0 0,1 0 1,0 0-85,-1 0 1,0 0 0,4 0-1,1 0 1,-6 0 0,0 0-1,1 0 1,0 0 28,1 0 0,1 0 1,0-2-1,0 0 0,-2-1 1,0 0-1,0-1 1,1 0 207,2-1 1,0 0-1,7-1 1,-1 0-1,-4 0 1,-2-1-1,-2 0 1,1 0-30,-3 1 1,0-1-1,0 1 1,0 0 0,2 1-1,0 0 1,0 1-1,1 0-133,0 2 0,0-2 1,2 0-1,-1 0 1,-2 1-1,0 1 1,-1 1-1,1-1-25,-1 2 1,0-1-1,3-1 1,0-1 0,-6 0-1,0 0 1,0 0-1,1 0-175,0 0 1,0 1-1,-2-2 1,0 2-1,-1 0 1,0 1-1,31-4-630,-5 2 1,-8 0 0,-11 0 0,-10-1-335,-5 1 0,-11 7 1155,-5 5 0,-12 2 0,-6-3 0,0-2 0</inkml:trace>
  <inkml:trace contextRef="#ctx0" brushRef="#br0">2613 18245 9331,'0'-27'0,"0"2"442,0 3 1,0 7-401,0 15 0,0 7 1,0 19-1,-2 0 46,-2 7 0,1 4 0,-6 3 0,-1 1 570,-2 4 1,3 2-1,1 8 1,3 1-466,2 2 0,-3 3 1,1-5-1,2-3-228,2-1 0,1-5 0,1-11 0,2-6-221,2-7 0,5 1 0,-1-8-613,3-4 1,-3-6 849,-1-10 1,1-10 0,5-6 0</inkml:trace>
  <inkml:trace contextRef="#ctx0" brushRef="#br0">2666 18685 8270,'-6'-33'391,"6"12"0,-1 5-242,4 13 1,7 15 0,-3 9-1,2 1-701,0 0 1,-6-6 0,3 2 370,0-3 1,1-3-1,7-3 1,-1-3 70,0 0 0,1-5 1,-1 3-1,2-2 19,3-2 1,-2 0 0,5 0 0,-2 0 481,-3 0 1,-1-4 0,-2-2 0,-1-2-65,-3-2 1,-3 2 0,-6 0 1372,0-3 0,-2 1-1140,-2 1 1,-3 3-1,-7 6-415,1 0 0,4 4 0,2 2-13,1 2 1,1 1 0,5 4-365,0 0 0,2-4 1,2-1-262,5-2 1,-1-2-1,0-4 497,3 0 1,-1-6 0,-1-3 107,-5-3 1,-2 3-448,-2 1-932,0 5 1,0-2 0,0 10 1266,0 3 0,6 4 0,1 2 0</inkml:trace>
  <inkml:trace contextRef="#ctx0" brushRef="#br0">3386 18258 8527,'0'-40'343,"0"8"-203,0 5 1,4 20 0,1 15-1,-2 13 105,-2 9 1,-2 4 0,-2 9 0,-3 3-175,-2 3 0,1 11 1,-3-2-1,2 6-504,2 2 0,-3-2 0,5-5 0,3-7-133,3-5 1,6-9-1,5-12 291,1-7 0,-1-11 0,0-10 1,-1-8 261,-3-6 0,-3-12 1,-6 1-1,0-1 157,0 0 1,1 1 0,2 0 0,2 1 214,-2-1 1,-2 6-1,-1 4 1,2 3 125,2 5 1,-1 3 0,6 6-163,1 0 1,-2 2-1,1 1 1,1 3-498,2 1 1,1 1 0,0 2-1,1-3-466,-1-1 1,0 3-1,1-4 1,-1-2 201,0-2 1,1-1-1,-1-1 420,0-4 0,-5-2 1,-4-7 573,-2 1 0,-2 4 1,-2 2 1416,-2 1 1,1 1-1026,-6 5 1,6 2-912,-1 2 1,2-1 62,2 6 1,6-1-442,3 0 0,3-2-194,1-6 1891,-5 0-1084,-3 0 0,-6 5 0,-2 2 0,-1 4-65,1 3 1,1 4 0,2-2 0,0 4-379,0 0 0,6-3 0,3-1 0,3-6-60,1-5 1,6-4-1,4-1 1,2-1 121,1-4 1,1-6 0,0-10 0,-1-3 39,1-4 1,-5-8-1,-1 1 1,-3-2 20,-6 1 0,-1-2 1,-6 2-1,-4-1 100,-4 2 0,-4 4 0,-8 7 0,-1 3 325,-2 2 1,-6 6 0,4 5 0,-1 2 87,3 3 1,-1 2 0,1 2-371,2 4 0,3 2 1,4 7-1,4-1-314,4 0 0,8 5 1,6 1-1,8 2-285,4 3 0,8 1 1,3 3 503,2 3 0,2-3 0,0 5 0</inkml:trace>
  <inkml:trace contextRef="#ctx0" brushRef="#br0">4599 18565 8099,'0'-14'1032,"4"1"1,1 0-519,-2-1 0,4 9 0,1 5-341,-1 7 0,-1 6 1,-6 4-1,0 2-90,0 2 1,-2-4 0,-1 4 0,-2 0-616,-3-1 1,4-3 0,-4 1 0,1-4-667,-1 0 0,5-5 1198,-1-1 0,-3-5 0,-1 3 0</inkml:trace>
  <inkml:trace contextRef="#ctx0" brushRef="#br0">4506 18471 8724,'-9'-13'0,"0"0"161,-2-1 1,4 7-949,-2 3 1,8 2 736,1 2 1,6 0-1,7 0 50,0 0 0,7 0 0,0 0 0</inkml:trace>
  <inkml:trace contextRef="#ctx0" brushRef="#br0">4826 18205 8167,'7'3'959,"-3"4"-955,-2 7 0,-7 8 0,1 2 0,1 4-189,2 3 0,1 4 0,-2-1 0,-1 3-141,-1 5 1,-7 5 325,2-2 0,-2 5 0,-3-3 0</inkml:trace>
  <inkml:trace contextRef="#ctx0" brushRef="#br0">4732 18631 8096,'0'-56'0,"0"3"0,2 8 1097,2 11 0,4 15 0,5 15 0,0 2-1407,1 2 0,-1 0 0,0 0 0,1 2 310,-1 2 0,0 9 0,1 8 0</inkml:trace>
  <inkml:trace contextRef="#ctx0" brushRef="#br0">3626 19618 8412,'-14'-37'1426,"1"5"0,7 9-883,6 14 1,2 4-1,5 11 1,-1 6-678,-3 5 0,0 6 0,0 1 0,3 4 101,1 3 1,2 0 0,4-4 0,2 0-278,3-1 1,3-7-1,5-5 1,1-8 70,0-5 1,-1-7 0,0-4 0,-3-6 41,0-7 0,-7-2 0,3-3 0,-3-2-456,-2-1 1,0 5 652,-9 3 0,5 1 0,-2-4 0</inkml:trace>
  <inkml:trace contextRef="#ctx0" brushRef="#br0">4199 19524 12267,'4'-20'0,"8"3"146,11 11 1,14 20-1,0 14 1,-2 4-441,-1 5 1,-9 6 0,-7 2-1,-5-2 125,-4-2 0,-3 2 0,-6-1 1,-1-5 140,-4-3 1,-1-9 0,-4-7 0,1-5 13,-1-4 0,-2-5 0,0-10 0,2-7 145,1-8 1,4-16-1,-2-9 1,1-8 135,3-9 0,6-6 0,3-4 0,1 1 584,4-1 0,1 4 0,1 8 0,-1 9-309,-3 10 0,3 10 0,-4 11 0,3 6-759,-2 5 1,-3 10-1,-9 4-212,-6 13 0,-8 18 0,-14 11 0,-4 9-5567,-4 7 5996,20-27 0,-2 1 0,-1 1 0,-2 0 0,1 3 0,-1 0 0</inkml:trace>
  <inkml:trace contextRef="#ctx0" brushRef="#br0">7118 7023 29030,'0'-13'-9831,"0"0"6222,0-1 0,5 1 3616,-1 0-337,1 5 1,-7 2 736,-2 6 1,1 0 734,-6 0 1,4 0 370,-3 0 1,-1-4-1140,-5 0 0,1-5 0,0 3 512,-1-2 0,1 1 1,-2-3-1,-1 2-289,-2 2 0,0 2 1,4 4-1,-3 0-221,-1 0 1,-1 0-1,3 1 1,-2 2 262,2 2 0,1-1 0,2-4-2,-1 0 1,1 0 0,0 0-266,-1 0 1,1 0 0,0 0-177,-1 0 1,6 0-1,-1 0 1,-2 0 109,-1 0 0,-1 0 1,0 2-329,-1 2 0,1-1 1,0 6-1,-1 0-155,1-2 0,-5 5 1,1-5-1,0 2 165,2 0 0,2-4 0,0 2 0,-1-1 246,1-3 1,0-2-1,1 1 1,2 1-243,1 1 1,0 2-1,-5-3-328,1 2 1,4 5-1,0-1 1,-1 4-245,-2 5 1,0-3 0,2 4 0,1-1-53,-1 0 0,-1-1 0,2-3 0,4-1 111,-1 0 0,4-4 459,-2 0-117,2-6 1,2 4-593,0-2 1,0-2-1,0 6 332,0 1 1,6 2 0,3 1-1,3 1-107,1-1 1,0 0 0,2 1 0,2-3 771,0-2 1,7 2 0,-2-5 0,2 0 332,-2-1 0,6 0 1,-2-5-1,0 0 129,4 0 1,-2-5-1,-4 0 1,-2-1 160,2 0 1,-1 1 0,1 5-1,-2 0-617,2 0 0,0 0-1,-1 2 1,-2 1 25,-2 1 0,5 7 0,-2-4 0,3 2 118,2 0 1,0-2-1,-1 2 1,1-5-85,0-2 0,-2-2 0,0 0 1,-1 0-292,-1 0 0,6 0 0,-7-2 0,3-1 0,2-1 0,-2-5 0,-2 3 0,-2 0 0,-2 0 0,4 2 0,-6 4 0,0 0 0,-2 0 0,2 1 0,1 2 0,-2 3 0,-1 2 0,3-5 0,0 1 0,0-1 0,1 1 0,-3-2 0,6 2 0,2-2 0,1-2 0,2-5 0,-1 1 0,0 0 0,-4-2 0,2 4 0,-5-4 0,0 2 0,0-1 0,4 1 0,-6 4 0,1 0 0,1 0 0,1 4 0,3 2 0,0 0 0,0 0 0,-2 3 0,0-3 0,-1 0 0,1 0 0,-3 3 0,4-5 0,2-1 0,1-1 0,0-2 0,-1 0 0,-2 0 0,2 0 0,0-5 0,-1 1 0,-2 1 0,-2 1 0,0 2 0,-2 0 0,1 0 0,-2 0 0,3 0 0,-1 2 0,0 1 0,1 1 0,-4 6 0,4-2 0,-1 1-180,0 0 1,4-6 0,-3 1 0,0-2 358,0-2 0,5 0 0,-2 0 1,4-2-180,0-2 0,-4 1 0,1-6 0,-1-2 0,-1 0 0,4 2 0,-4 1 0,-1 2 0,-2 3 0,1 2 0,-1 1 0,0 0 0,1 0 0,-3 0 0,7 0 0,0 1 0,3 4 0,0-4 0,1 4 0,-1-4 0,1-1 0,4 0 0,2-1 0,-1-2 0,1-2 0,3-5 0,-2 0 0,1-5 0,2-3 0,0 0 0,-7 5 0,1 1 0,-1 3 0,-4-1 0,-4 4 0,-2 0 0,-1 0 0,-4 2 0,3 4 0,-4 0 0,-5-2 0,0-2 0,-1 1-180,0-6 0,-2 0 0,-6-4 4,0-1 1,0 5 0,0 1 0,2-3-365,2-1 1,-2-5 0,2-1 22,-2 2 0,-2 1 1,0 1-222,0 1 0,0 4 0,-2 2 0,-1-1-436,-1 1 0,-7 4 0,3-3 792,-4 0 1,-6 5 0,-1-5 0,-1 1 436,1 1 1,-3-2 0,3 3-1,-1-3 204,1-1 1,-3-2 0,3-3 0,-2 2 487,-3 1 1,4 1 0,-1-2 0,2 2-90,2 3 0,-3 0 0,-1 5 1,-1 0-131,-1 0 0,1 0 1,-5 0-1,1 0-27,-1 0 1,0 5 0,2 0 0,2 1-317,0 0 0,3-1 0,-3-5 0,4 0-20,0 0 1,4 0 0,-4 0 0,1 0-166,0 0 0,-4-2 0,3-1 0,0-1 0,-1 1 0,-2-3 0,4 0 0,1 0 0,-3 0 0,5 2 0,-4 4 0,1 0 0,1 0 0,-6 1 0,4 2 0,0 3 0,0 2 0,-4-4 0,6 3 0,0 1-92,3-1 1,0-4 0,1 2 159,0-4 1,-1-1-1,1 0 1,0 0-69,-1 0 0,-1-4 0,-1-2 0,-3-2 0,-2-2 0,0 3 0,-2-2 0,1 0 0,-2 1 0,-6-2 0,-1 6 0,2 1 0,0 1 0,-2 2 0,-1 2 0,-2 2-413,-3 5 1,3 1-1,-2 1 1,2-2 313,4 1 0,-5 0 1,8-1-1,0-3 82,4 0 1,-2-4 0,2 2-1,-2-3 425,-2-1 1,2-1 0,0-2 0,0-3-290,-3-1 0,-2 2 0,4-2 0,-1-1-119,0 1 0,1 3 0,-3-4 0,0 2 0,-2 3 0,-5 2 0,2 1 0,-3 1-387,-4 4 0,-2 2 0,1 6 0,1 1 84,1-1 0,-3 0 1,7 1-1,-1-1 40,2 0 0,-2-1 0,5-1 0,4-2-206,5 1 0,-6-3 0,6 2 0,-1 3-1417,-1 4 0,1 5 1638,2 6 1,-9-1 0,3 1 0</inkml:trace>
  <inkml:trace contextRef="#ctx0" brushRef="#br0">6838 7357 29821,'0'-9'-9831,"0"0"7578,0-2 1464,0 6 0,0 5 1,0 8-1,-1 3 548,-4-2 0,4 3 1,-3-4-1,1 3 474,-2-2 1,2 2-1,-6-3 1,-1 1 451,-2 0 1,-7 4 0,-3 5 0,-4-2-56,0-1 1,-1 3 0,-1-1 0,-2 0-555,-1-2 0,-6-2 0,3 0 0,-1 0 581,-1 1 0,0-1 0,-5-1 0,-2-2-71,-1-1 1,-5-1-1,1 1 1,-1-5 248,-1-3 1,-6-1-1,3 0 1,-7 0 54,0 0 0,-4 0 0,3 0 0,-3 0-698,-4 0 0,-6 2 0,0 1 0,0 3-192,2 1 0,29-3 0,1 1 0,-32 10 0,36-7 0,1 0 0,-36 10 0,2 0 0,1-5 0,2 0 0,-1 1 0,-6-7 0,3-1 0,1-2 0,3 1 0,4-1 0,11-4 0,2-1 0,7-4 0,-4 4 0,11-3 0,2 1 0,1-2 0,3 4 0,4-4 0,2 4 0,3 1 0,2 0 0,6 0 0,-4 0 0,3 0 0,-1 1-801,5 4 0,5 2-509,6 6 0,2-1 0,2-1 0,7-4 110,5-1 0,3 0 0,5-3 1054,-2 1 1,6 7 0,6-4 0</inkml:trace>
  <inkml:trace contextRef="#ctx0" brushRef="#br0">4186 7743 26229,'0'-31'-4870,"0"0"1,-2 7 4267,-2 11 1,-4 11 0,-6 13 0,-4 5 1066,-4 6 1,-4 3-1,0 2 1,-1 0-136,0-1 1,1 1 0,1 0 0,2-2-52,6-3 1,3-3-1,5-5 1,5-1 123,2 0 0,4 1 0,5-1 0,10-1-373,8-3 0,16 6 0,5-4-152,9 4 1,6-3 0,5 7 0</inkml:trace>
  <inkml:trace contextRef="#ctx0" brushRef="#br0">6932 11115 25836,'7'-6'-1662,"-1"3"1,-5-4 823,4 1 0,-4-5 0,5 4 1</inkml:trace>
  <inkml:trace contextRef="#ctx0" brushRef="#br0">6905 11142 26337,'-6'7'205,"5"-1"1,-5-12-1369,6-3 0,-2-1 0,-1-1 388,-1 2 1,-7 6 908,3-1 1,0 3 0,-1 1 339,-1 0 1,-2 0 0,-1 1 166,-1 3 0,1-2 0,0 2 15,-1-2 0,1-2 0,0 0 213,-1 0 0,1-5 0,0-1-412,-1-1 0,1 4 0,1-3 0,2 2-416,1-1 1,0 2-1,-4 6 153,-1 2 1,0 5 0,-3-1 0,0 3-195,0 1 0,2 1 0,2-1 0,0 0 0,-1 0 0,3-4 0,0 0 0,2 0 0,-1-1 0,-2 3 0,-1-2 0,1-1 0,2 1 0,1 1 0,6 2 0,-2 1 0,2 0-265,-1 1 1,2 4 0,-2 1 0,1 2-290,-1 2 1,2 2 0,-4 2 0,2-2 109,-1-3 1,-1 2 0,3-5-1,-1 1 443,1-1 1,1-6 0,2-4 1267,0 1-955,0-4-670,0 0 0,0-4 0,2 1 1,2 3-134,5 1 1,-1 2-1,1 3 1,1-2 188,2-1 0,3 3 1,1 4-1,2-3 365,-2-1 0,-1 6 0,-2-8 0,2-1 235,3-1 0,-3 1 1,4-5-1,0-1 901,3-1 1,3-2-1,2-2 1,0-2-745,-1-5 1,1 1 0,0 1 0,-1 0-456,1-1 0,4 5 0,0-1 0,-1 2 0,-2 2 0,-3 0 0,0 0 0,-1 0 0,0 0 0,2 0 0,-6 0 0,-1 0 0,0 0 0,3 0 0,-4-1 0,0-4 0,1-4 0,-2-2 0,5-3 0,0-1 0,-1-2 0,4 2 0,-3-4 0,3 1 0,2 0 0,0-4 0,-1 4 0,-1 2 0,-2 1 0,2 2 0,-3-1 0,3 1 0,2 0 0,-6-1 0,-4 1 0,-2 0 0,-1-1 0,-6 1 0,0 0 0,-2-1 0,-3 1 0,-2-5 0,-2-1 0,-4-2 0,-4-2 0,2-3 0,-2-2 0,-1-1 0,-2-2 0,-1-6 0,-1 3 0,1-2 0,0 0 0,1 2 0,1-1 0,2 5 0,-1 7 0,-2 3 0,-1 7 0,0 1-684,-1 3 1,-1-1 0,-2 5-1,-6 4-96,-2 4 1,-7 0-1,-4 7 1,-1 4 133,2 2 0,-4 3 1,5-3-1,0 2 527,3-2 1,4 4 0,3-3 0,4 0-43,0-2 1,3-2 0,5 0 0,1 1-595,3-1 1,5 6 0,-2 3 878,4 4 1,-5 0 0,-2 1 0</inkml:trace>
  <inkml:trace contextRef="#ctx0" brushRef="#br0">6665 11835 28088,'-7'-14'-2392,"-5"1"1,4 0 0</inkml:trace>
  <inkml:trace contextRef="#ctx0" brushRef="#br0">6612 11795 28811,'0'-14'-8934,"0"1"8398,0 0 1,0-1 2303,0 1-1794,0 0 1,-6 5 0,-3 5-1,-1 6 618,1 6 1,-8 4 0,4 4 0,-2 0-200,0 0 1,1-1 0,-3 0-1,0 2 7,0-2 1,2-5-1,2-2 1,-2 1-11,-2 2 1,0-3 0,-3 0 0,0-1 522,4 0 0,-3 2 1,-1-4-1,1 0-530,0 0 0,-3 3 0,2-3 0,1 1-383,0 4 0,-5-4 0,2 2 0,-3 0 0,-2-2 0,1 5 0,-1-3 0,0 1 0,1-1 0,-6 2 0,1-6 0,2 1 0,1 0 0,1 3 0,-1-4 0,-2-2 0,-1-2 0,0-1 0,4 0 0,1 0 0,-1 0 0,2 0 0,1-1 0,2-2 0,-2-2 0,-1 1 0,-2 4 0,1 0 0,-1 0 0,0 4 0,-1 2 0,-1 2 0,-2 2 0,-2-3 0,3 2 0,-2 0 0,-2-2 0,0 4 0,-3-7 0,1-1 0,-1-1 0,0-2 0,1 0 0,5 0 0,3 0 0,-1 0 0,-1-2 0,3-2 0,2-5 0,-3 1 0,6 0 0,-3-1 0,-2 1 0,5-2 0,-1 4 0,0 0 0,-2 0 0,-1 2 0,3 4 0,0 0 0,0 0 0,-5 0 0,-2 0 0,3 0 0,2 0 0,-3 0 0,6-2 0,-2-1 0,2-1 0,-3-7 0,3 3 0,-2-4 0,2-2 0,-2-2 0,5 0 0,-1 1 0,1-1 0,0-1 0,3 4 0,-2 0 0,2-1 0,1 1 0,1 1 0,1 3 0,0 5 0,-1-2 0,1 2 0,0 1 0,-1 1 0,1 2-345,0 0 0,-1 0-136,1 0 1,6 2-384,2 2 0,10-1 1,2 6-16,0 1 0,5 1 0,-3 1 1,2-1-441,-3 4 0,4 7 1,-3 1-1,3 2 1110,1 1 0,1 7 1,-1 1-1</inkml:trace>
  <inkml:trace contextRef="#ctx0" brushRef="#br0">4119 11941 26743,'-9'-12'-1434,"0"3"0,0-2 1,-4 3-1</inkml:trace>
  <inkml:trace contextRef="#ctx0" brushRef="#br0">4026 11901 26743,'0'-9'-7021,"0"0"6394,0 6 0,-2-2 1,-2 5 1629,-5 0 1,-3-2 0,-1-1-283,-1-1 0,1-5 0,0 3-402,-1-2 0,7 0 0,3-6 1,1 2 87,-2 3 1,4-2 0,-4 2-53,4-3-3506,1 4 2820,0 3 0,-2 5 0,-2 0 713,-5 0 1,-1 1-1,-1 2 1,2 3-240,-1 1 1,-2 2-1,-1 5 1,-1 0 159,1 4 0,0-3 0,1 4 0,2-1-26,1 0 1,4 5 0,-2 0-1,-1 0-74,1 0 1,4 0-1,-3-5 1,2 0 58,-1 1 0,1-4 0,2 1 0,-1-4-248,-1-3 1,-2-5 697,2 5 0,1-6-284,-6 2 214,6-4 0,-3-2-325,6-4-1121,0-2-527,0-1 0,1 2 824,4 6 1,-2 2-1,4 2 1,0 4-837,1-1 0,-4 11 1,5 1-1,0 8 918,-1 4 1,3 6 0,-3-3-1</inkml:trace>
  <inkml:trace contextRef="#ctx0" brushRef="#br0">6852 15499 8121,'0'-13'-757,"0"0"35,0 0 0,0 4 722,0 0 0,0 4 1358,0-4-408,0 6 1,-2-4-1,-2 4-306,-5-1 1,1-1 312,0 5 1,3 0-414,-4 0 0,0-4-381,-4-1 1,0 1 99,-1 4 1,1-5-1,0 1 26,-1 1 0,1 2 0,0 1-52,-1 0 0,1 0 1,0 0-139,-1 0 1,3 1 0,0 2-100,2 1 0,0 5 1,-2-3 195,2 2 0,-3-4 1,3 5 101,-3 1 1,3-2 0,0 1-146,-1 1 0,3 0 1,-1 1-1,2-2-114,3 1 0,2 2 0,1 1 0,0 0 6,0 1 0,0-1 1,0 2-1,0 1 86,0 2 1,0 0-1,1-5 1,2 0 148,2 1 1,5 4 0,-1-1-13,3 0 0,1-3 0,0 0 1,1-2 12,-1-4 0,2 4 1,1-3-1,3 3-119,2 1 1,-3 1-1,4-1 1,2 0-119,1 1 1,0-3 0,-1 0 0,-2-2 32,2 1 0,0 0 1,-1-1-1,-1-4 98,2-4 1,1-1 0,3 0 0,2 0 185,1 0 1,0-4 0,-3-2 0,2-1-197,1-4 1,5-5 0,-4-2-1,1 2-29,-1 1 1,4-3 0,-3-1 0,-1 0-413,1-1 0,2 3 1,-4 2-1,-1-1-134,-2-2 1,-3 0-1,-1 5 1,-3-1 363,-2 1 0,-1 0 1,-6-1-32,-3 1 1,-4-5 0,-5 1 0,0-1 264,0-1 0,-5-2 1,-4-7-1,-3-2-187,-1-1 1,-5-5 0,0 4 0,0-2-175,-1-3 0,0 4 0,-7 2 0,3 4 14,-1 5 1,-8 0-1,5 7 1,-3 5-389,-2 2 0,-7 4 1,-7 5-1,0 5-172,0 8 0,-2 1 1,2 8-1,1 4-265,4 3 0,4 1 0,10-5 1,2 1 553,3 0 0,7-5 0,7-1 0,2-1 430,4 1 0,12 1 0,5 5 0</inkml:trace>
  <inkml:trace contextRef="#ctx0" brushRef="#br0">6825 15913 8231,'-6'-12'1069,"-3"3"0,2-1 1,-2 5-574,-1 2 0,-2 2 0,-2 1 0,1 0-14,0 0 1,-2 1 0,-1 4 0,-4 3-311,0 4 0,-1 8 0,-3 2 0,2 3 9,-2 2 1,-2 4 0,-4 1 0,-1 1 36,1-1 1,2-5-1,0-5 1,-2 1 58,-1-3 0,0-1 0,5-5 0,-1-2 67,0-3 1,1 1 0,-1-4 0,0 0-155,1 0 0,-1-2 0,-1-4 0,-2 0-116,-1 0 0,-5 0 1,4 0-1,-1 0-81,1 0 0,-4 0 0,4 0 0,-1 2 17,0 2 0,-2-2 0,2 2 0,1-3 134,-1-1 1,-4 0 0,3 0 0,-2 0 150,1 0 0,4 0 0,-5-1 1,-1-2-257,-1-1 1,-2-7 0,0 4 0,0-2-188,0 0 1,-5 6-1,1-1 1,1 2-98,1 2 0,0-4 0,-1-1 0,1 2 107,-1 2 0,-4 1 1,1 1-1,0 2 209,0 2 0,-3-1 1,3-2-1,0 1 135,0 1 0,6 0 1,6-4-1,0-1-27,0-3 1,3 1-1,-3-6 1,1-2-133,4-1 1,-4-2-1,2-3 1,0-2 14,-2-2 0,5 5 1,-3-2-1,3 4 49,1 0 0,-4 1 0,0 0 0,2-1 27,0 1 1,4 0 0,2-2 0,0-2-94,0 0 1,2-1-1,0 5 1,0-1-73,1 1 1,3 0 0,0-2 0,2-1 115,1-2 1,1-1 0,0 2 0,-1-1-288,1 2 1,0 1 0,0 2-1,-1 0-124,1-1 1,1 1-1,2 1 1,1 2-363,-2 1 0,4 6 0,-2-1-342,-1 2 1,-1 4 0,2 3 0,5 7-232,3 5 0,1 6 1,0 0-1,0 2 157,0 1 1,5 1-1,6 0 1100,5-1 0,-1-5 0,4-2 0</inkml:trace>
  <inkml:trace contextRef="#ctx0" brushRef="#br0">3346 16006 10583,'-13'-13'80,"4"-1"1,0 2 0,0 2 68,1 1 0,-3 5 861,2-5-675,-3 6 1,4-5 0,6 6 178,4-3 0,6 1 0,5 2 0,1-1 8,-1-1 0,0-5 0,1 3 0,-1 0-165,0 0 0,1-4 1,-1 1-252,0-3 1,1-4 0,-3-1 0,0 3-170,-2-3 0,-6 1 1,1 1-1,-2-1 148,-2-2 0,0 0 0,0 5 0,0 0-3,0-1 0,5 3 1,3 0-317,-1 2 1,7 6 0,-3-1 0,6 4-980,-1 4 0,5 8 0,1 9 1172,3 4 1,8 5-1,1 10 1</inkml:trace>
  <inkml:trace contextRef="#ctx0" brushRef="#br0">8038 4318 29633,'-12'-6'-3054,"3"-3"0,2 3 1800,2 2 0,4 4 2364,-3 4-1460,2-2 1,1 4-1,-4-6 1,-4 0 772,-3 0 1,-1-2 0,-2-1 0,-1-1 135,-2 1 1,-1 1 0,3 2 0,-2 0-290,2 0 1,1 5-1,1-1-441,1-1 0,0-1 1,-1-2 630,1 0 1,4-5-1,0-1-232,-1-1 1,-2-2 0,-1-3 0,1 2-335,3 1 0,-3 6 1,3-3-1,-2 2 497,-3-1 0,1 1 0,0 4 0,-1 0-346,1 0 1,0 0 0,-2 0 0,-2 0 75,0 0 0,-1 0 0,3-2 0,-1-2-17,-2-5 0,0 1 0,3 0 0,-1-3-34,-2-1 1,1-1-1,2 0 1,-2-1-92,0 1 0,-1 4 1,5 2-1,-1 1 304,1 3 0,-5 1 1,-1 2-1,-2 2-701,-3 2 1,-1-1 0,-1 6-1,-1 0 158,0-2 0,1 4 0,-2-5 1,-2 0 207,-1 0 0,0-2 0,3-4 0,-2 0 218,-1 0 0,0 0 1,4 0-1,2 0 392,3 0 1,-4-1 0,6-2 0,-2-2-174,-1 2 0,6 2 1,-4 1-1,0 1-410,0 4 1,4-2 0,-6 6-1,1 1-350,1 2 0,-4 5 0,4 1 0,-1-1 79,0-3 1,1 4 0,-1 0 0,4-2 345,3-1 0,-2-3 0,-1-2 0,2-1-115,1 1 0,2 2 0,-1 2 1,1-1-238,0 0 1,-5 1 0,0-1 0,2 0-67,1 1 0,3-1 0,2 0 0,1 2-164,-2 3 1,4-3 0,0 4 0,1-1-85,3-1 0,-3 6 0,1-4 1,2 0 247,2 0 0,1 4 1,0-6-1,0 0 117,0-3 1,4 0 0,2-1 0,0 0 154,0 1 1,4-5 0,-2 0-1,1-1 209,0 0 0,0 4 1,4-3-1,0 2-199,1 3 0,-1-1 1,2 0-1,1 1 22,2-1 0,5 3 0,0-1 0,2-3 351,1 0 1,1-2 0,1-1 0,2-4 536,1-4 0,0-1 1,-4 0-1,1 0 346,3 0 0,3-4 1,8-1-1,1 1-331,1-2 1,9 3-1,-2-5 1,-2 2-579,-2 4 0,2 0 0,-5 2 1,-2 2-262,-5 2 0,1 2 0,-1 4 0,5-2 0,2-2 0,1 2 0,-4-3 0,2-2 0,1-2 0,5-1 0,-4-1 0,-2-4 0,-2-3 0,-1-3 0,0 1 0,-1 1 0,-4-1 0,4 2 0,-5 1 0,1 1 0,1 3 0,-2 1 0,3 2 0,-3 2 0,-1 2 0,2-1 0,-4 6 0,0 0 0,2-2 0,0 4 0,4-7 0,-2-1 0,2-1 0,2-2 0,1-2 0,0-2 0,0-5 0,4-3 0,2-1 0,0-1 0,0 1 0,-2 1 0,-4 2 0,0 2 0,0 3 0,0-4 0,0 4 0,-1 2 0,-4 2 0,2 1 0,-4 0 0,-1 0 0,1 0 0,3 1 0,-4 2 0,2 2 0,3-2 0,-3-2 0,2-2 0,1-2 0,1-2 0,5-10 0,0 2 0,-1-2 0,1 0 0,0-2 0,-3-1 0,0 2 0,0 1 0,0 1 0,-2 3 0,-2 0 0,-5 2 0,-3 2 0,-1-3 0,-2 2 0,-3 2 0,2-3 0,-6 3 0,-2 1 0,-1-1 0,-7 0 0,1 3 0,2-2 0,-5-5 0,-3 1 0,-6-3-152,-6-1 1,-8-5 0,-3-3 0,-4-2-281,-4-5 0,-6-7 0,1 4 0,1 2 251,-1 1 1,2 2-1,4 3 1,1 2-197,-1 2 0,2 2 0,1 9 0,2 3 135,-2 4 1,-1-4 0,-2 1 0,2 1 226,3 1 0,-6 2 1,3 0-1,-2 0 172,-3 0 0,1 0 1,1 0-1,-2-1 299,-1-4 1,-6 2 0,0-5 0,-5-1-41,-2 1 0,-1-2 0,4 4 0,-3 0-75,-5 0 0,-2 2 0,0 4 0,0 1-316,1 4 1,1 1 0,9 4 0,0-1-182,0 1 0,1-2 1,1-1-1,-1 0 111,-2 1 0,-3-5 0,-1 1 0,-4-2 66,-3-2 0,-8 0 0,-6 0 0,-3 0-163,-1 0 1,-5 0 0,1 0 0,1 1-36,35 1 1,1 1 0,-33 4 0,2 6 0,6 1-910,2-1 1,3 6 0,5 3 880,3 4 1,3 0-1,6 1 1</inkml:trace>
  <inkml:trace contextRef="#ctx0" brushRef="#br0">6892 18218 28634,'0'-21'-9831,"0"2"2711,0 6 6880,0 6 1,-6 1 0,-2 6 0</inkml:trace>
  <inkml:trace contextRef="#ctx0" brushRef="#br0">6865 18165 26757,'0'-13'-2905,"-4"-1"1,-1 1 0,1 1 2730,-2 3 0,4-3 0,-4 5 1,0-2 348,-2 0 0,0 6 0,-1-1 1,-1 2 585,-2 2 0,-3 5 1,-1 1-1,-2 0-390,2 0 0,1-2 0,2-4 0,-1 0 143,1 0 0,-5 0 0,1 0 0,0 0 189,2 0 1,-2-2 0,-1 0 0,0-4-296,-1-2 0,3 5 0,-5-1 1,0 2 141,0 2 1,4 0 0,-4 0 0,0 2-181,0 2 0,-1 4 0,-5 5 1,2 0-371,3 1 0,-2-3 0,7 0 0,0-2 0,3 1 0,-4-3 0,0 1 0,3-1 0,5 1 0,-2-5 0,5 3 0,-2-2 0,0 0 0,0 7 0,-4-2 0,-1 3 0,2 1 0,2 0 0,1 2-181,-1 3 1,-5 1 0,-1 5 0,1-2-381,-1 2 0,-1-1 0,4 1 0,0-2 445,-1 2 1,2-5-1,2-1 1,3-3 262,1-2 1,1 0-305,5 1 1,0-1 0,2 0-258,2 1 0,-1-1 0,6 0 0,1 2 94,2 3 1,6 3 0,1 4 0,1-1-47,-1-2 0,4 0 0,0 5 0,2-2 515,2-3 0,-1 2 0,2-7 0,2 0 520,1-2 0,0-4 0,-3-2 0,2-3 5,1 0 1,0-4-1,-4 2 1,-1-2-168,1-2 0,0 4 0,1 0 0,2 1-507,1 1 0,0-3 0,-3 4 0,2 1 0,1-1 0,4 0 0,-4 4 0,0-2 0,2 1 0,1-4 0,6 0 0,0-2 0,0 1 0,4 4 0,1-5 0,-2-1 0,-2-2 0,4-2 0,1-2 0,0-3 0,-1-1 0,4 4 0,-4-3 0,-2 1 0,-2 1 0,4 0 0,1 4 0,-1 0 0,1 0 0,-1 0 0,-7 1 0,-1 2 0,-1 1 0,-5 2 0,5-3 0,-1 2 0,-1-2 0,3-2 0,-4-1 0,-1 0 0,1 0 0,3 0 0,-5-1 0,-2-2 0,-1-2 0,1-1 0,0 3 0,4-1 0,1 1 0,0 2 0,3 1 0,-2 0 0,2 0 0,0 0 0,2 1 0,-2 2 0,0 1 0,5 7 0,-7-2 0,2 1 0,-1-1 0,7 1 0,-2-5 0,4-2 0,0-2 0,4-1 0,-3-1 0,2-4 0,-5-2 0,2-7 0,-5 1 0,0 0 0,0 0 0,3 4 0,-1 1 0,-4 2 0,1 3 0,-2-3 0,0 2 0,-3 1 0,-1 2 0,-2 2 0,-3 2 0,1 3 0,3 1 0,3-4 0,-2 2 0,1-4 0,3-1 0,0 0 0,1-1 0,1-4 0,2-4 0,2-2 0,-1-3 0,1 1 0,1 0 0,5-1 0,-3 1 0,1-2 0,4-3 0,1 8 0,1-3 0,-1 1 0,-3 0 0,1 0 0,-7 2 0,-3 2 0,-3 2 0,-2-2 0,4 3 0,-4 1 0,-3-2 0,2 4 0,1-4 0,2 2 0,-1-1 0,1-1 0,-5 4 0,1-4 0,0-2 0,2 1 0,-2-4 0,1 4 0,3 1 0,-5-4 0,1 1 0,-3-2 0,-4 3 0,7-4 0,-11 3 0,-1-3 0,0-1 0,-8-1 0,2 1 0,-6 0 0,-4-1 0,1 6 0,-3-1 0,2-2 0,-1-1 0,-8-1 0,-2-2 0,-2-1-507,-2-2 1,0-4 0,-1 4 0,2 0 138,-1-1 1,-2 0-1,-1-5 1,0 2 691,-1-2 0,1-1 0,0-3 0,1-2-57,3-1 0,-7 0 0,2 5 0,-1 0-354,1 4 0,-4-1 0,-1 5 0,-2 3-290,-3 5 1,-5-1 0,-4 5-1,0 0 150,1 0 0,-4 2 0,5 4 1,2 0 412,0 0 1,-2 0 0,-1 0 0,-1 0 134,1 0 1,-4 0-1,3 0 1,1 0 142,-1 0 1,2 0 0,3 0 0,-3 0-465,-5 0 0,2 0 0,0 0 0,0-1 0,0-4 0,3 4 0,-5-4 0,1 4 0,1 1 0,-5 0 0,2 1 0,-3 4 0,0 3 0,-3 0 0,9 1 0,0 0 0,3-2 0,0 5 0,3-5 0,3 1 0,-1-4 0,6-1 0,-1 0 0,0 2 0,1-3 0,2 0 0,-3-2 0,0-2 0,1-2 0,-1 3 0,-3-5 0,2 1 0,-2 1 0,-5-5 0,-3 3 0,1 0 0,-1 0 0,-2 2 0,-8 4 0,-1 0 0,-1 0 0,-1 4 0,5 2 0,0 0 0,0 0 0,6 3 0,2-3 0,1 0 0,0 0 0,-1-2 0,4-4 0,0 0 0,2 0 0,-7 0 0,9 0 0,1-2 0,-3-2 0,3-2 0,-1-4 0,2 1 0,-2-2 0,-1 0 0,-2-1 0,-1 1 0,-3 3 0,1 0 0,-4-1 0,0 5 0,0 2 0,0 2 0,-3 0 0,3 0 0,1 0 0,2 0 0,3 0 0,-1 2 0,-3 2 0,1-2 0,3 2 0,-1-2 0,-3-2 0,-3 0 0,2 0 0,1 0 0,-1 0 0,1 0 0,0 0 0,-3 0 0,-4 0 0,-5 0 0,-2 0 0,-1 0 0,-4 0 0,1 6 0,0 2 0,2 3 0,2-2 0,-3 3 0,4-4 0,-1 4 0,0 2 0,1-3 0,4 0 0,-1-2 0,2 1 0,-3-4 0,8-2 0,-4-2 0,-1-2 0,-4 0 0,-1 0 0,3 0 0,0 0 0,-2 0 0,-2 0 0,-2 0 0,-2 0 0,-2 0 0,-1 0 0,-1 0 0,1 0 0,0 1 0,-1 4 0,1 2 0,0 1 0,1 8 0,2-3 0,2 2 0,2 0 0,2-6 0,5 0 0,2 1-63,2 2 0,5-3 1,-1-2-1,4 1-524,5-1 1,-1-3 0,5 4 0,3-1-826,5 1 0,-1 1 0,7 4 881,1 0 1,-5 1 0,1-1-1</inkml:trace>
  <inkml:trace contextRef="#ctx0" brushRef="#br0">7811 19244 27279,'0'-17'-2433,"0"-1"1,0 0 0,0 5 2363,0-1 0,0 1 0,0 0 1,0-1-84,0 1 0,-5 1 169,-4 3 0,1 5 0,1 8-30,1 5 1,1 8-1,5 3 1,0 4-231,0 4 0,0 0 0,0-4 0,0-2 678,0 2 1,2 0 0,1-1 0,1-2-478,-1-2 0,-1 3 0,-2-2 0,0-1 55,0 0 1,0 5 0,-2-2 0,-2 3-641,-5 2 0,2 4 1,-2 2-1,0 1-511,1 3 1,2-3 0,6 1 0,0 2 963,0 2 1,0 1 0,0 0 0</inkml:trace>
  <inkml:trace contextRef="#ctx0" brushRef="#br0">7878 20337 26691,'-9'0'811,"0"0"1,5 6 0,-4 3-1,3 4-1952,2 5 1,-3-3-1,0 4 0,0 0-55,0 4 1,1 0 0,5 0 0,0-6-1615,0-2 2652,0-7 0,6-8 0,2-8 0</inkml:trace>
  <inkml:trace contextRef="#ctx0" brushRef="#br0">7865 20257 26691,'-14'0'0,"3"-3"-268,2 3 0,4-1 1,10 8-1140,4-1 1,4-1-1,3-7 1521,2-2 1,6-10-1,-4-6 1</inkml:trace>
  <inkml:trace contextRef="#ctx0" brushRef="#br0">8331 20057 26691,'0'-26'-8358,"2"6"7449,2 7 0,-2 7 1,2 11-152,-2 4 1,-2 4 0,0 3 2126,0 2 1,0 6 0,0-1-1,-2 5-258,-2 4 1,-4 9 0,-4-1 0,2 1-369,1 1 1,2-1-1,-2 2 1,5 2-351,2-2 1,2-3 0,2-5 0,2-4-625,5-3 0,9-7 1,2-2-1</inkml:trace>
  <inkml:trace contextRef="#ctx0" brushRef="#br0">7931 19844 26691,'0'-19'-3240,"0"-3"1,0-2 2564,0 2 0,2 10 0,1 12 0,1 9-409,-1 7 1,3 3-1,-1 7-3135,-2 0 3962,-2-8 1,5 7 0,1-12 0</inkml:trace>
  <inkml:trace contextRef="#ctx0" brushRef="#br0">9344 18818 26734,'0'9'-2962,"0"0"1,0 3 2799,0 4 1,0 5 0,0 7 0,0 3 121,0 4 1,0 5 0,0 6-1,0 8 19,0 6 1,0 5-1,0 2 1,0-2-832,0-3 0,0-2 0,0-9 0,2-2-934,2-4 1,-1-5-1,6-3 1,2-5 1499,0-4 0,4 1-89,3-12 0,3 1 1,5-5-1</inkml:trace>
  <inkml:trace contextRef="#ctx0" brushRef="#br0">9544 20417 26449,'0'-26'-471,"-6"5"0,4 7-437,-7 10 0,4 4 1,-4 4 392,-1 5 1,4-1-1,2 1 1,1 0-4095,-2-2 4748,4 5 1,-5-17 0,6 4-1</inkml:trace>
  <inkml:trace contextRef="#ctx0" brushRef="#br0">9411 20177 25521,'-16'-23'-2881,"1"-4"0,5 0 2191,2 4-877,4 9 1,4 10 0,1 7 975,4 1 1,8 5-1,8-4 1052,-1-2 1,6-8-1,-6-2 1</inkml:trace>
  <inkml:trace contextRef="#ctx0" brushRef="#br0">9918 20164 25521,'0'-31'-2163,"0"0"1,1 7-1,4 11 3482,3 7 0,0 4-1479,1 2 0,-2 2 0,2 2 0,-5 5-519,-2 3 1,-2 1-1,-2 2 1,0 1 557,-3 2 0,-5 1 0,1-2 0,-3 1 415,-1-2 0,-1-1 1,1-2 2126,0 0 0,-1-1-1351,1-3 1,7-3-312,6-6 0,10 0 1,10 0-1,0 0-425,4 0 0,6 0 0,2 0 1,1 0-1068,-1 0 1,4-5 0,-5 1 0,-1 1 562,-2 2 1,-1-4 0,1-1-1,1-1-499,2-4 818,6-6 0,3-10 0,8-7 0</inkml:trace>
  <inkml:trace contextRef="#ctx0" brushRef="#br0">10757 19151 24535,'-7'-13'-1619,"1"-1"0,6 6 1597,0-1 1,6 1-1,1-2 926,1 1 0,4 5 0,-3-5-815,2-2 0,3 0 0,-1-3-60,0 1 0,-1 4 0,-1 2 0,-2-1-98,1 1 0,-3 4 1,2-2 281,2 4 0,0 2 1,3 4-746,-1 4 1,-4 3-1,0 1 1,1 0-56,2 1 1,0 3 0,-2 1 0,-2-2-971,-2-1 0,2-2 1299,-3 1 1,5-1 0,-2 0 0</inkml:trace>
  <inkml:trace contextRef="#ctx0" brushRef="#br0">11024 19005 24535,'-4'13'-1752,"-1"0"1,2 2 1761,2 3 0,1 2 0,0 9 0,0 0 154,0 2 1,0 11-1,0-1 1,0 5-151,0 5 0,0-4 1,0 2-1,0 0-879,0-2 1,0-3 0,0-7-1,1-2-801,4-3 1,-4-1 0,5-4 1519,0 0 1,-5-7 0,5-1 0</inkml:trace>
  <inkml:trace contextRef="#ctx0" brushRef="#br0">11091 20271 23209,'0'-20'-5275,"0"-3"6323,0-4 1,6 9-1531,2 14 909,-2 2 0,0 4 1,-6 2-1559,0 5 1,0-1-1,0 0-2054,0 3 3230,6-5 0,-4-6 0,4-8 0</inkml:trace>
  <inkml:trace contextRef="#ctx0" brushRef="#br0">11024 19751 18404,'-12'-8'0,"2"-2"48,1-2-1332,6 2 1,3 16 0,9 3 141,3 3 0,3-5 1441,2-3 1,-2-2-1,4-2 1</inkml:trace>
  <inkml:trace contextRef="#ctx0" brushRef="#br0">11451 19751 23209,'-6'3'1293,"-3"-3"-1755,3-3 1,6 3 560,9 0 1,-2 0 0,2 1-435,1 4 1,-2-2-1,1 4 1,0 1-56,-2-1 0,5-3 0,-3 5 642,3 2 0,-4-1 0,0 0 566,-2-1 0,3-4-354,-5 4 1,2-5 0,-3 5-540,1 1 1,2-2 0,-3 1-1,3 1-147,2 2 1,1 1 0,4 2 0,-1 1-621,-3 2 0,2 4 0,-2-3 0,2 1 192,-2-1 0,-3 3 0,-6-3 1,-2 2 340,-2 3 0,-8-5 1,-9 0-1,-3-1 334,-4 0 1,-6-2 0,0-5 0,-3-3-252,-4 3 0,-4-1 511,1-1 0,-10-3 0,-6-6 0</inkml:trace>
  <inkml:trace contextRef="#ctx0" brushRef="#br0">3999 7823 28136,'-13'-6'-1979,"1"-1"0,3-7-142,5 1 0,2 4 1968,2 0 0,2 12 0,3 3 0,7 10-64,5 11 1,8 1-1,1 6 1,9 0 120,3 0 0,14-4 0,7 0 0,9-7 262,-31-13 0,2-2 0,4 0 0,1-1 0,1-1 0,1 0 0,-1-1 0,0-1 161,1-1 1,0-2 0,-3-2 0,0-2 0,0-2 0,-1-1 0,1-1 0,-1-2-40,0-1 0,0-2 0,-2-2 0,-1-2 0,-2 0 0,-2-2 1,1 0-1,-2-1-12,-1-1 1,1-1 0,3-3 0,0-1 0,-3-1 0,-2 0 0,2-2 0,-1-2-27,0 0 0,-2-2 0,-2-3 0,-1-1 0,-2 3 0,-3-1 0,0 0 0,-3-1-341,0-2 0,-3 0 0,0-5 0,-3-1 0,-2 3 0,-1-1 0,-2-2 0,-2 0-163,-1-2 0,-2 0 0,-4-3 0,-4 1 1,-3-1-1,-4 1 0,-1 2 0,-4 1-38,-3 2 1,-3 1-1,-2 4 1,-3 3-1,-1 4 1,-3 2-1,-1 2 1,-1 1-13,-1 1 1,-2 3-1,-1 1 1,-1 3 0,1 5-1,1 2 1,-1 1 0,0 2 109,-1 0 0,-1 3 0,-6 6 0,-2 4 0,-2 4 0,0 3 0,-1 5 0,0 1-64,-4 4 0,1 2 0,-1 4 0,1 4 0,0 2 0,1 3 0,1 2 0,1 2 111,3 5 1,0 1-1,-5 7 1,1 1-1,8-1 1,2 1-1,-1 2 1,1 0 29,1-1 0,2 1 1,0 2-1,2 0 1,4-3-1,3 0 0,4-2 1,4 0-64,3-2 1,5 1-1,4-6 1,4 0-1,6-5 1,4-2 0,4-1-1,5-3 180,3-2 0,4-3 0,5-1 0,3-3 0,29 16 0,-25-20 0,0 0 0</inkml:trace>
  <inkml:trace contextRef="#ctx0" brushRef="#br0">4372 11914 26918,'-4'14'-2290,"-1"-1"1,7-5 0,8-4 0,5-3 3390,3-1 0,1 0 0,-1 0 1,4 0-182,3 0 0,8-4 1,4-2 388,6-1-1055,4-2 1,12-5 0,7 0 0,5-3-242,-34 9 0,1-1 0,7-3 0,1 0 1,-3 0-1,0 0 0,0-1 0,1-2-50,0 0 1,-1-1 0,1-3 0,-2-2 0,-2 2 0,-1 0-1,-3-2 1,0 0-113,0-2 0,-1-1 0,-2-4 0,-2-1 0,-2-1 0,-2-2 0,-1 0 0,-3-1 265,-2 0 0,-2-1 0,-1-3 0,-2-3 1,-2-1-1,-3-1 0,1-1 0,-1-1-343,-1-1 0,-3 0 0,-2-5 1,-2 1-1,-3 1 0,-2 1 1,-3-3-1,-3 1-70,-3-3 1,-3 0 0,-4 0 0,-4 0 0,-3 2 0,-3 1 0,-1 4 0,-2 3 215,2 4 1,-2 3 0,-8 4 0,-2 4-1,0 6 1,-1 4 0,-4 4 0,-2 4-45,-3 2 0,-3 5 0,-3 8 0,-1 6 1,-5 3-1,0 4 0,0 5 0,1 3-199,1 4 1,1 4-1,0 7 1,3 3 0,3 1-1,3 1 1,0 4 0,1 2 132,3 1 1,1 3 0,14-16-1,2 1 1,0 1 0,1 2 0,2 1-1,0 1 1,1-1 0,1 1 0,0 0 19,3-1 1,0 0 0,3 0 0,-4 19 0,6 0 0,6-6 0,5-2 0,4-3 0,4 0-34,4-4 1,5-1 0,4-2 0,5-4 0,7-4 0,4-4-1,3 0 1,3-3 425,2-1 1,4-3-223,8 0 0,3-1 0,0 0 0,3-1 0,7 1 0,1 0 0,-1-1 0</inkml:trace>
  <inkml:trace contextRef="#ctx0" brushRef="#br0">4212 16299 25166,'18'8'-1019,"4"-4"0,6-3 1352,9-1 1,17 0 0,8 0 0,-24 0 0,1 0-236,7 1 0,1-2 0,1 1 0,1-1 1,0-1-1,1-2 0,-2-1 0,0-2-83,-1 0 1,-1-2-1,2-5 1,-1-2 0,-4 1-1,-1-2 1,-1-3 0,-1-2-44,0-1 1,-3-3 0,-3-1-1,-3-2 1,-2 0 0,-3-1 0,-1-1-1,-1 0 105,-1-3 0,0 0 1,-1-5-1,-1-2 0,-2-5 1,-3 0-1,0-2 0,0 0 82,-2 0 0,0-1 0,-3-1 0,-2-2 0,1-1 0,-2-2 1,-1-2-1,-1-1-168,-1-2 0,-1 1 1,0 1-1,-2 2 0,-2 6 1,-3 1-1,0 4 1,-3 1-956,-1 4 1,-3 1-1,-24-27 1,-11 23-1,-8 12 656,-11 10 1,23 16 0,-2 3 0,-3 2 0,-2 4-1,-4 4 1,-1 3 31,-5 5 0,-1 2 0,-4 8 0,0 2 1,-2 2-1,0 2 0,20-8 0,1 0 1,0 2 120,-1 1 1,0 1 0,0 1 0,-2 2 0,1 0 0,1 1 0,-11 12-1,3 1 1,2 0 0,4 1 197,3 0 0,3 2 0,7 2 0,3 2 0,5 0 0,3 2 0,5 1 0,2 1-106,4 3 1,4 1 0,0 1 0,5 1-1,6-2 1,3 0 62,4-1 0,2 0 0,4-1 0,2 0 0,8 6 0,2 1 0,-2-1 0</inkml:trace>
  <inkml:trace contextRef="#ctx0" brushRef="#br0">15863 13234 30151,'-13'-5'-1458,"-1"1"1,5 0 0,0 2 1724,-1-2 0,-2 2 1,-3-2-1,-1 2 1,-2 2 1,1-4 0,3-1 0,1 2 43,0 2 0,-5 1 1,0 1-121,2 4 1,1-4 0,2 4-6,-1-4 1,5-1 0,1 0 174,-3 0 0,-1 0 1,-1-1-1,0-2-190,-1-2 1,1-5 0,0 3-28,-1-1 0,-3 1 0,-1 4-190,1-2 0,3 1 1,0 5-1,1 2-278,0 2 1,-1 5 0,0-1 0,-3 1 65,-1-1 1,1 2 0,3-5 0,1 0 375,0-1 1,-1 0 0,1-5 0,0 0 152,-1 0 0,-3 0 0,-1 0 0,2 0 38,1 0 0,-3 0 0,-1 0 1,-1 0-299,1 0 0,-5 0 0,2 0 1,-3 1-13,-2 4 0,2-2 0,2 6 0,0 0 0,0-2 0,3 5 0,1-3 0,1 1-62,1-1 1,-6 3 0,4-5 0,0 2 122,0 0 0,-1-5 0,3 4 1,-4-2-62,0-3 0,0 3 0,5 0 0,-3-1 0,-2 1 0,5 3 0,-2-3 0,2 2-65,-2 2 0,3 2 1,-3 3-1,4 1-625,0 2 0,1 4 1,-2-3-1,-1 0 302,-2 1 0,-1 2 1,2-3-1,0 0 282,0 1 1,-2-1 0,1-3 0,2 2-22,1-2 0,-2 0 1,-1 1-1,1 1 98,3-2 1,2 3-1,1 0 1,3 1-319,-3-1 0,1 4 0,-1 0 1,4 2-214,1 2 0,0 4 0,3 0 0,-1-2 34,1-1 0,1-1 0,2 0 0,0-1 157,0 1 0,0-5 0,0-1 1,2-2 378,2-2 0,-1-3 0,6 0 0,1-2 203,2-4 0,0 4 0,0-3 0,0 2-28,3-3 0,5 4 0,0-3 0,0 3 22,4 1 0,-3 2 0,1 1 0,0 4-497,-1 0 0,4 3 0,-3 3 1,4 1 396,0 0 0,1-5 0,0-1 0,-1-2 503,1-3 0,0-1 1,-1-2-1,1-1 314,0-3 0,-1 1 0,1-5 1,-1-2 65,1-2 0,4 1 0,2 1 0,1 3-743,3 1 1,1-3-1,2 5 1,0 2-248,0 0 0,0 3 0,2 1 0,1 2-141,1 6 1,1-3 0,-5 3 0,0-1 107,0-2 0,0 3 0,1-8 0,2-5 206,2-3 0,3-2 0,-2-5 1,0 0-174,0 0 0,4-2 0,-2-2 0,1-4 0,0 1 0,-2-3 0,3 5 0,-2 2 0,-2 2 0,4 1 0,-3 0 0,2 0 0,0 0 0,-4 6 0,2 3 0,-1 2 0,-3 3 0,3-1 0,0 0 0,-2-1 0,-2-3 0,5 1 0,-7-5 0,2-2 0,-1-2 0,-1-2 0,1-2 0,1-2 0,-2 3 0,6-4 0,-8 0 0,2 0 0,3 0 0,-1 1 0,-4 5 0,-1 0 0,0 0 0,5 0 0,-7 2 0,2 1 0,-1 1 0,5 5 0,-2-3 0,-1 0 0,1 0 0,7 3 0,-5-5 0,4-1 0,1-1 0,4-7 0,-1-1 0,3-1 0,1-3 0,5-2 0,1-2 0,0 1 0,1 0 0,-3-1 0,-2 3 0,1 0 0,2 2 0,0 6 0,-5-1 0,-1 2 0,-3 2 0,6 0 0,-5 0 0,-1 0 0,-2 0 0,7 0 0,-2 0 0,1 0 0,3 0 0,2-1 0,-2-2 0,2-3 0,-2-1 0,-1-1 0,-2-2 0,1 1 0,-1-1 0,-4-1 0,0 1 0,1 2 0,2 3 0,1-4 0,-1 3 0,-2 0 0,-1 0 0,-1 1 0,1 4 0,-3-2 0,-1-1 0,-3-1 0,4 5 0,-2 0 0,1 0 0,4 0 0,-3 0 0,-1 0 0,1 0 0,5 0 0,-2 0 0,2 0 0,3 0 0,-2-4 0,-2-1 0,-1 1 0,1-2 0,1 4 0,-1-4 0,-1 2 0,1 0 0,0-1 0,-1 4 0,-4-2 0,-4-2 0,4 1 0,-1 4 0,-2 0 0,-5 0 0,1 0 0,-2 0 0,2-2 0,2-2 0,0 1 0,0-4 0,0-1 0,0 1 0,5-2 0,0-4 0,1-1 0,0 1 0,3 0 0,-3-2 0,2-2 0,2 0 0,0-3 0,2 4 0,0-2 0,3 2 0,1-3 0,-4 0 0,-3-2 0,-5-3 0,2 3 0,-2-1 0,-1 0 0,-1 1 0,-2-4 0,0 3 0,0-2 0,0 2 0,-2-3 0,-1 3 0,-3-4 0,-1 0 0,3-1 0,-4-1 0,1-2-351,-1-1 1,5-1 0,0 1 0,3-2 92,0 3 1,3-5-1,-9 8 1,0-1 46,-2 0 0,-1 1 1,-5 1-1,-5 0-178,-5 4 1,-4-1 0,-3 5 0,-4 0-346,-4-1 1,-1 4 0,-1-3 0,-4 3 574,-4 2 0,-7 1 0,-5 2 0,-1 1 361,-2-1 1,-7 2 0,6-1 0,-2 0 172,-2 2 1,-2-5-1,1 2 1,-1-5-16,1-3 0,-4 0 0,-1 4 0,-4-3 94,-1 0 0,2-1 1,-1 4-1,1 1-102,-4 0 0,-7 1 1,2 3-1,-1 3-7,4 0 0,3 5 0,1-4 1,1 4-337,4 1 0,-2 0 0,5 0 0,3 0-9,1 0 0,1 0 0,0 0 0,2-2 0,3-2 0,-3-2 0,1-4 0,-4 1 0,-3-2 0,-2 0 0,1-3 0,-7 1 0,-4 0 0,-1 4 0,4 0 0,0 0 0,0 2 0,0 1 0,0 6 0,0 0 0,0 0 0,1 0 0,2 0 0,5 0 0,4 0 0,-2 0 0,8 0 0,-2-2 0,2-2 0,-2 2 0,5-2 0,0 2 0,-1 2 0,-3-4 0,2-1 0,-1 1 0,-1-2 0,1 3 0,-4-4 0,-1 1 0,0 3 0,-1-3 0,-3 1 0,-3 2 0,0 2 0,-5 1 0,2 0 0,-3 0 0,0 0 0,-7 0 0,7 0 0,0 0 0,3 0 0,0 0 0,4 1 0,1 2 0,-1 2 0,-4-1 0,2-4 0,-2 0 0,1 0 0,-5 0 0,4 0 0,-2 0 0,-4 0 0,3 0 0,-4 0 0,1 0 0,-2 0 0,-2 0 0,-6 0 0,1 2 0,3 2 0,-6-2 0,5 2 0,1-2 0,1-2 0,1 4 0,4 0 0,3-1 0,2-1 0,-4-2 0,7-2 0,-3-1 0,3-1 0,-2 0 0,4 2 0,-1-1 0,-3-1 0,3-1 0,-1 4 0,-1-2 0,2-2 0,-9 1 0,3 4 0,-3 0 0,-3 0 0,0 0 0,-4 0 0,1 0 0,-1 0 0,-1 0 0,1 0 0,3 0 0,1 0 0,1 0 0,5 0 0,0 0 0,0 0 0,0 0 0,0 0 0,0 0 0,0 0 0,5 0 0,-1 0 0,-1-2 0,-1-2 0,-1 3 0,2-5 0,2 1 0,-2 1 0,-2-1 0,-1 5 0,0 0 0,0 0 0,-4 0 0,-2 0 0,0 0 0,0 0 0,-4 5 0,2 1 0,-1 0 0,0 0 0,2-2 0,-3-4 0,2 0 0,2 0 0,-4 0 0,1 0 0,-1 0 0,1 0 0,-3-4 0,3-1 0,-3 1 0,-1-2 0,-5 4 0,-1-2 0,0 2 0,-1 2 0,-2 2 0,4 1 0,2 3 0,1 1 0,2 2 0,0 3 0,-1-2 0,1-1 0,1 0 0,2 3 0,3-2 0,1-1 0,-3-6 0,4 3 0,2-2 0,2 1 0,1-1 0,0-4 0,0 0 0,0 0 0,1 0 0,2 0 0,2 0 0,-2 0 0,-2 0 0,-1 0 0,0 0-608,0 0 1,0 2 0,2 2 0,2 5-1537,5 3 0,3 1 1971,1 1 0,1 5 1,-1 2-1</inkml:trace>
  <inkml:trace contextRef="#ctx0" brushRef="#br0">20448 15340 8048,'-13'0'904,"0"-6"0,7 0 0,4-5 1,7 4-422,2 1 0,1-4 0,2 1 0,-1-2-137,1 3 0,2-4 1,1 3-1,2-3-104,3-1 1,-3-5 0,3-1 0,-4-1 9,0 1 1,-2-3-1,-2 3 1,-1-2-106,1-3 1,-2-1 0,-1-2 0,0 2 32,1 3 0,-5-2 1,1 7-143,-2 0 0,4 2 31,3 2 0,2 6 1,3 4-1,-1 6-52,0 6 0,1 8 0,1 6 0,1 2 177,2 1 1,5 1-1,0 0 1,2-1-207,1 1 1,0-2 0,-1-1 0,-2-3-154,1-2 1,4 3 0,-6-3 0,2 2-1967,-2 3 0,-2-4 2131,-7 3 0,0-7 0,1 3 0</inkml:trace>
  <inkml:trace contextRef="#ctx0" brushRef="#br0">20835 15420 8151,'-25'-20'1889,"3"7"1,14 19-1,13 16 1,5 9-2588,3 3 0,-5 9 0,-2 0 0,0 7 864,3 10 0,1 12 0,-5-32 1,0 0-1,0 1 0,-1 1-416,1 2 1,1 0-1,-1-1 1,1-1-1,1-3 1,0-1-1,6 35-86,0-5 1,1-4 0,-2-12 0,-4-5 335,-3-7 0,2 0 0,1-6 0</inkml:trace>
  <inkml:trace contextRef="#ctx0" brushRef="#br0">21408 16632 9640,'-15'-17'0,"-2"0"2143,-1 5 1,6 6-2247,3 11 0,-1 2 0,-7 8 0,0 3 472,0 4 1,-3 8 0,-1 2 0,-1 2 43,0 3 1,5 5-1,-1 1 1,5-3 40,4-2 0,-1 2 0,5-9 0,2-1-222,2-2 0,7-3 1,3-1-1,3-3-1038,1-2 0,5-3 0,2-5 1,4-4 805,4-1 0,8 4 0,-2-2 0</inkml:trace>
  <inkml:trace contextRef="#ctx0" brushRef="#br0">21662 16832 7824,'-32'0'0,"3"0"1081,4 0 1,8 3 0,10 5-1,-1 5-798,1 2 1,4 4-1,-1-1 1,2-2-165,2-1 1,0 4-1,2 3 1,2 2 236,5-2 0,9 2 0,4-6 1,2-2-609,-2-1 0,6-8 1,-4-2-1,-1-4 76,3-1 0,-3-6 1,0-4-1,-7-7 180,-6-5 0,-4-3 1,-6-2-1,-1 1 620,-4-1 0,-7 0 0,-7 2 0,-2 3-35,-2 4 0,-3 5 1,1 3-1,3 2 293,4 2 1,4 2-1482,0 4 0,8 6 0,6 3 0,9 3-1887,7 1 1,10 0 2485,5 1 0,12-1 0,-2 0 0</inkml:trace>
  <inkml:trace contextRef="#ctx0" brushRef="#br0">22168 16752 7906,'-22'-9'3140,"0"0"0,1 2-2605,12 12 0,3 2 0,6 6 144,0 1 1,0 3 0,0 1 0,2-2-864,2-1 1,-1 0 0,6 1 0,1 2-290,2-2 0,0-5 1,-2-4-1,-1 1-423,2-1 1,0-4 563,3 1 1,-2-8-1,-2-5 1,-3-3 608,-1-1 1,0-5-1,-3-1 1,2 0 1400,-2-1 1,-2 3-1,-1 3 526,0 1-1798,0 5 0,2 3 0,2 6-255,5 3 1,3-1-1,1 6 1,2 0-505,3-1 1,-4 2 0,4-4 0,-3 0-70,-2 0 0,1-2 1,-1-4-1,-1-1 187,-3-4 1,1 2 0,-5-6 0,-1-1 504,2-2 1,-5-1-1,4 0 390,-4-1 1,1 1-494,2 0 1,-1 5-776,6 4 0,-2 8 0,4 7 0,-1 3-1121,5 4 1,-2 4-1,7-4 1729,-1-2 0,2-1 0,5-1 0</inkml:trace>
  <inkml:trace contextRef="#ctx0" brushRef="#br0">22861 16592 7797,'-18'-12'775,"1"4"0,5 3 1,9 11-1,4 7 475,4 8 0,4-2 0,-3 1 0,0-3-635,-1 1 0,6 7 1,-2 1-1,3 3-580,1 1 0,0-2 0,1-3 0,-1-3-273,0-4 1,-4-5 0,-2-2 0,1-4-625,-1-1 1,-4-3 660,2-7 1,-4-5 0,-1-8 0,0-2 318,0-2 1,-4-1 0,-2-4-1,0-1 721,0 0 0,0 1 0,3-1 1,-1 2 254,1 3 1,1-2 0,2 6-838,0 2 1,0 1 0,2 2-213,2-1 0,-1 5 627,6 1-1665,0 5 0,-2-2 271,-2 10 0,-4 8 1,-1 8-1,0 1-270,0 0 0,0 5 0,0 4 1,2-2 991,2 0 0,4-3 0,5 1 0</inkml:trace>
  <inkml:trace contextRef="#ctx0" brushRef="#br0">23274 16566 7797,'0'-18'0,"-1"0"2131,-3 2 1,2 5-1,-4 4 1821,0 1-3701,-1 2 0,-1 10 0,4 3 0,2 2-1073,2 3 0,0-1 0,2 0 0,2-1-3004,5-3 3826,3-3 0,7 0 0,2 1 0</inkml:trace>
  <inkml:trace contextRef="#ctx0" brushRef="#br0">23314 16006 7797,'-5'-34'1963,"-7"7"1,-6 11-2123,2 6 0,5 4 834,2 6 1,9 1 0,3 4-1153,9 3 0,9 10 1,-2 3-1,2 1 477,3 0 0,7-5 0,3 2 0</inkml:trace>
  <inkml:trace contextRef="#ctx0" brushRef="#br0">23581 16073 7797,'-6'7'0,"-3"-1"0,-3 0 1618,-1 3 0,1 8 1,2 6-1,2 2-877,3 2 1,0-1 0,5 2 0,2 2-555,2 1 1,8-4 0,7-7 0,2 0-451,3-4 1,4-6 0,1-2-1,-2-2-60,-2-3 1,2-6 0,-9-3 0,-2-3-423,-1-6 1,-3 2-1,-2-7 1,-3 3 1009,-1-1 1,-1-4 0,-5 4 0,0 2 1193,0 1 1,0-3 0,0 0-118,0 2 1,1 7 0,4 5-1251,3 2 0,4 2 0,2 2 0,0 2-366,4 5 1,1 7 0,5 2 0,-2-2-922,2-1 1,0-2 0,-1 1 0,0-2-3661,0-3 4855,3-4 0,0 1 0,1 2 0</inkml:trace>
  <inkml:trace contextRef="#ctx0" brushRef="#br0">24914 15606 7800,'-6'-9'1619,"-3"0"173,-3 6 1,-1-3-1369,0 6 0,5 2 0,4 2 4,2 5 1,2-1 0,0 1 0,0 1-435,0 2 0,0 3 1,0 1-1,2 2-109,2-2 1,4-6-1,5-2 1,0-2-47,1-3 1,4-2 0,1-2-1,0-5 67,0-8 0,3 0 0,-4-9 0,-1 1 1,-3 1 0,-5-2 0,-1 5 0,-2 2 260,-3 1 0,-2 1 1292,-1 1 0,-1 1 0,-4 3-841,-4 5 0,2 8 0,-1 5 0,2 3-324,4 1 1,0 5 0,2 1 0,0 1-186,0-1 0,2 3 1,0-4-1,4-2-1445,2-1 0,1-2 0,5-1 0,3-3-6146,1-4 7482,5-4 0,-2-1 0,6 0 0</inkml:trace>
  <inkml:trace contextRef="#ctx0" brushRef="#br0">25381 15446 9695,'-9'-4'1409,"0"-1"1,6 2 0,-2 8-901,4 4 0,2-2-256,4 2 1,-4 0 0,4 4-287,-4 0 0,-1-4 0,0 0 0,0 2-45,0 0 0,0 3 0,0-1-19,0 0 1,0-4 0,2-1 0,2-2 9,5-3 0,-1-2 0,0-1 1,3 0 178,1 0 1,1-6-1,0-3 1,-1-3-42,-3-1 0,1 0 1,-5-1 541,-2 1-204,-2 0 1,-7 5 0,-3 4-38,-2 2 0,-3 10 1,2 4-1,4 4 238,3 0 0,-1 4 0,2-1 0,1 0-727,1 0 1,4 1-1,2-4 1,4 2-914,-1-2 0,9-6 0,-2-2 0,2-2 196,3-3 1,2-2 853,6-1 0,-1-6 0,1-1 0</inkml:trace>
  <inkml:trace contextRef="#ctx0" brushRef="#br0">25794 15539 7736,'7'-13'0,"-2"0"0,-1-1 0,4 0-349,5-4 0,3 3 1,-1-3-1,1 2 238,2-2 1,0 8-1,-3-3 473,2 1 1,-2 6 393,3 1 1,-9 11-1,-6 6-77,-6 4 1,-5 7 0,-6-4 0,-3 2-18,0 2 0,-6 1 0,6 0 1,0-4 730,2 0 1,2-3 0,1-3-1120,3-1 0,5-5-913,8-4 1,8-8-1,8-7 1,0-5 21,4-6 1,-3-4-1,1 0 1,0 1 317,-1 2 1,-2 0 0,-6 6 0,-1 4 999,-3 3 1,-3 5 171,-6-4 0,0 17 0,0 4 0,0 10-100,0 10 0,0 7 0,0 5 1,0 5-437,0 3 0,6 10 0,1 2 0,2-2-623,0-1 1,-6-3 0,3-7 0,-1-2-710,-1-4 0,-1-5 0,-6-5 0,-3-5-1122,-1-6 1,-7-1 0,-5-6 2116,-2-6 0,-7 3 0,-6-7 0</inkml:trace>
  <inkml:trace contextRef="#ctx0" brushRef="#br0">25661 15726 8273,'-14'-4'377,"1"-1"0,4 2-277,0 8 0,5 2 0,-4 8 0,2 1 837,3 2 1,-3 10-1,2 2 1,1 4-397,2 3 1,1 9 0,0-8 0,0-1-233,0-4 1,-5-1 0,1-1 0,1-1-289,1-2 0,-2 2 0,-1-2 0,1-3-1535,-2 0 0,3-4 1514,-6 1 0,-6 6 0,-5 6 0</inkml:trace>
  <inkml:trace contextRef="#ctx0" brushRef="#br0">23754 17179 8277,'-19'-21'0,"-2"3"1038,1 3 1,0 7 0,7 0-960,0 2 0,-1-3 0,1 3 672,0-1 1,-1 4 0,1-1-245,0 2 0,-1 8 0,3 4 0,2 7-120,4 5 0,4 9 1,1 5-1,1 4-235,4 4 1,2 8-1,8 7 1,1 0-789,2 0 0,6 4 0,-2-7 0,2-4-1092,-2-6 1,0-2-1,-6-4 1728,1-6 0,-12-4 0,7-4 0</inkml:trace>
  <inkml:trace contextRef="#ctx0" brushRef="#br0">23541 17619 7701,'0'-40'850,"-1"7"1,-2 5 0,-2 6 115,2 2 1,8 4-1,5 6 1,6 1-1292,7-2 1,2 4 0,3 0 0,1 1-832,3 3 0,9-3 1156,-1 1 0,9-11 0,-2 1 0</inkml:trace>
  <inkml:trace contextRef="#ctx0" brushRef="#br0">24101 17112 7698,'-33'-7'4439,"2"1"-3870,0 6 0,12 12 0,14 7 0,4 8-52,1 4 0,0 0 0,0-5 0,1 1 19,4 0 1,2 5-1,7 4 1,-1 2-1271,0 2 1,5 0 0,0-1-1,0-4-218,1-4 0,2-2 1,5-4 951,1-3 0,0-3 0,-1-6 0</inkml:trace>
  <inkml:trace contextRef="#ctx0" brushRef="#br0">24421 17432 8946,'-21'0'0,"5"1"0,5 4 1983,7 4 0,1-2-379,-1 2 1,4 0-1884,0 4 1,6-5-1,8-4 1,4-2-196,4-2 0,4 0 0,2 0 1,1-2-488,2-2 0,0-4 1,-4-5-1,0 1 405,-1 3 1,-5-3-1,-3 5 1213,-3 0 0,-8-1 230,-2 4 1,-4 10 0,-1 1-223,0 8 0,6 10 0,3 3 0,3 9-292,1 6 1,0 7 0,2 1-1,2 4-386,0 2 1,0 1-1,-9-5 1,-2-1-300,0-3 0,-4-9 0,2-9 0,-4-4 159,-4-5 0,-2-3 0,-4-7 0,1-3 103,-2-5 0,-1-8 0,1-6 0,2-8 379,4-9 0,4-7 0,1-9 0,0-3 117,0-1 1,7 0 0,5-2-1,6 4-546,3 4 1,-1 7 0,4 3-1,-2 4-1065,2 5 0,0 0 1165,-2 8 0,3-8 0,-4 7 0</inkml:trace>
  <inkml:trace contextRef="#ctx0" brushRef="#br0">10131 7010 15513,'-21'-12'-461,"3"3"1,4-1 0,0 6 0,1 1 0,0 1 684,-1 2 1,-3 6-1,-3 3 1,1 3-448,0 1 1,-3 3 0,4-1 0,1-3 198,3 0 1,2-5 0,1 1 886,3-2-691,5-2 1,-2-4 111,10 0 0,2 2 1,6 0-1,1 3-210,-1-2 0,5 3 1,1 0-1,2 0 17,2 0 1,9 2 0,3-2 0,4 2-48,1 2 1,6-2 0,2 0-1,4 1 52,2-1 0,2 4 0,-1-4 1,-4 6 36,1 4 0,0-2 0,0 6 1,-3 2-211,-5 1 0,4 8 0,-1 1 0,2 1-103,0 1 1,-2-1-1,4 5 1,-4 0 51,-1 0 0,3 5 0,-5-1 0,-1-1 99,-1-2 0,1 4 0,0 1 0,-2 1-5,2 3 0,4 1 0,-1-2 0,0-5 135,0-2 1,4 2-1,-1 2 1,0 0-185,-4 0 0,4 3 0,-9-4 0,1 1-25,0 0 0,-2 3 0,-2-3 0,-3 0 17,-1 0 0,2 4 0,-4-1 0,-1 1 13,-2-1 1,-3 0 0,-3-7-1,-2-4 170,-1 1 1,-4-7-1,3-1 1,-4-3 81,0-1 0,-2 0 0,-4-1 0,-2 1-221,0 0 0,-4 4 0,2 0 0,-2 0-56,-2 2 0,0-1 0,-2 5 1,-1-3 49,-1-1 1,-1 2 0,4-2-1,-2-1-160,-2 1 0,0-2 1,2-3-1,-3 2 280,-2 1 0,4 0 0,-5-4 1,-1-1 234,-2 1 1,-6 0 0,-1-1 0,-2 0-97,-3-4 0,-5 7 0,-4-2 0,-1 3-58,-3 2 0,-2-4 1,-2 5-1,-1-2-41,3 0 0,-4 2 0,6-4 0,-3 2 62,0-1 1,-8 4-1,8 2 1,-1 2-42,-1 2 1,-2 0 0,-2 2 0,0 0-29,0 3 0,-3 4 0,3-5 0,0-1-32,0-1 0,-2 1 0,2-2 0,-2-2-21,-2-1 0,4-5 0,3-2 0,6-5-79,6-3 0,3-4 0,3-7 0,1-2 418,2-1 0,5-6 660,0 1-1037,2-2 0,13 4 0,8 3-1283,9 2 0,0 4 0,3 3 0,-4 4-1871,0 3 2997,-1 2 1,0 6 0,1 1 0</inkml:trace>
  <inkml:trace contextRef="#ctx0" brushRef="#br0">10677 11475 8445,'-17'-5'0,"-1"-1"0,2 0 245,1 0 1,6-2 0,0 3 555,-1 2-858,4 2 0,1 2 0,10 4 0,5 2-2,6 0 1,5 5-1,9-3 1,4 2 162,6-3 0,4 4 0,-1-3 0,3 3-23,2 1 0,-3 5 0,3 1 1,-5 2-22,0 3 1,0 5-1,-3 7 1,-2 4-99,-2 6 0,1 7 1,-5-3-1,-1 5-44,-2 3 0,3 9 1,-8-4-1,-2 1 140,-1 1 0,1 0 0,-4 5 1,-2 1-36,-1 0 0,-8-31 1,-1 0-1,6 31 1,-7-33-1,-1 1-2,-2 1 1,0 0 0,1-2 0,0 0 0,0-1-1,-1 1 1,-1 1 0,-1 1-15,-1 1 1,-1 1 0,1-2 0,-1 1 0,-2 2-1,-1 0 1,0-1 0,0 0-65,-1 0 1,0 1 0,0 4-1,-1 0 1,0 1 0,-1-1-1,0 3 1,0-1 33,-1 3 0,0 0 1,-3 0-1,0 0 1,2-1-1,0 0 1,-1-3-1,-1 0-25,1-2 1,0-2 0,1-1 0,-1-3 0,0-3 0,-1-1 0,-10 28 53,-2-8 1,-3-1 0,-2-12 0,-4-5 366,-1-5 0,0-7 1,-3-3-1,1-6-202,-1-2 1,-1 3-1,-2 0 1,1-1 196,4 3 1,-4 0-1,4 9 1,-2 2-370,1 4 0,-1 4 1,3 1-1,-3 0-436,-5 0 1,-1 0-1,2-2 1,-2-1 120,-1-1 0,-1-8 0,4 0 0,-1-6 134,2-3 1,-1-7 0,10-7 0,1-4-87,2-1 0,7 0-608,3 0 876,10 0 0,13 6 0,10 2 0</inkml:trace>
  <inkml:trace contextRef="#ctx0" brushRef="#br0">11851 11181 13930,'7'-32'-1582,"-1"1"1333,-6 0 1,0 1 518,0 12 0,0 5-10,0 4-233,0 6 0,0-1 1,0 8 305,0 5 1,1 3-1,2 3 1,2 2-50,-2 6 1,4 3-1,0 5 1,2 3-288,0 1 1,-4 9 0,2-1 0,-1 3-117,-3-2 1,3-2-1,-2-4 1,-1-2-195,-1-5 1,-2-5 0,0-3 329,0-6 1,-2-8 157,-2-4 0,1-10 0,-6-4 0,-1-2 512,-2-3 0,-2 1 0,1 0 0,0-1 12,0 1 1,4 4 0,0 2-499,-2 1 0,4 1 0,0 7 1,1 2-365,3 5 1,-3 3 0,1 3 0,2 3-332,2 4 1,5 3 0,2 2 0,0-1-477,0 1 1,4-2 0,-1-1 0,3-3 499,2-2 0,0 3 0,4-6 1,3-2-1592,0-4 2157,10-7 0,-3-3 0,12-7 1</inkml:trace>
  <inkml:trace contextRef="#ctx0" brushRef="#br0">12304 11515 13930,'-9'-14'-989,"0"1"0,-1 6 1762,5 2 1,4 5-486,-4 5 0,4-2 0,2 5-549,4 3 0,1 1 0,4 1 311,-1 0 0,-6-4 0,1 0-30,-2 1 0,-4-4 1,-1 0-1,-3-1 612,-1-1 0,-2 1 1,-4-5 248,-1 0 0,1 0-623,0 0 1,4 0-1,1 1-448,3 4 1,0 2-1,7 6 1,1 2-546,1 3 0,2 1 0,-2 6 1,5-1-3050,3 0 3786,1 4 1,7-7 0,0 5 0</inkml:trace>
  <inkml:trace contextRef="#ctx0" brushRef="#br0">12717 11568 14553,'-21'-49'-750,"-2"12"1332,5 24 1,6 7 0,6 10 0,2 7-872,-1 5 1,-5-1-1,2 3 1,1-4 123,2 0 0,0-1 0,0 2 1,2 1 52,2 2 0,1 1 1,0-3-1,1 2-472,4-2 1,3-1 0,10-1 0,3-3 166,0-2 0,4-3 1,-3-7-1,3-4 166,2-4 0,-6-7 1,-5-3-1,-4 0 385,-3-1 1,-6 3-1,1 3-174,-2 1 0,-7 4 0,-1 2 0,-1 1 321,-4 3 1,0 1 0,-3 2 0,1 0 487,0 0 0,4 0 0,0 0 2352,-2 0-2431,6 0 0,-1 2 1,7 1-846,4 1 0,3 5 1,9-3-1,2 0-307,2 0 1,1 3 0,5-3-1,-2 0 23,-3-1 1,2 0 0,-5-5 0,0 0 89,0 0 1,4 0 0,-6 0 110,0 0 0,-2-6 0,-4-3 0,-2-3 98,-4-1 51,-4 0 1,5-7-1,2 0 1</inkml:trace>
  <inkml:trace contextRef="#ctx0" brushRef="#br0">13024 11515 14486,'0'-14'-1196,"1"5"1,3 2 2160,5 1 0,3 2 0,2 2 1,-1-1-859,0-1 0,1-1 0,-1 5 0,0 0-484,1 0 0,3 2 0,1 1 0,-2 1-262,-1-1 0,-1-1 0,-1-2-17,0 0 0,-4 0 737,0 0 1,-6-6 0,1-3 443,-2-3 1,-7 3 0,-1 2 2438,-1 1-2507,-2 1 0,2 11 0,2 3 1,4 3-673,1 1 1,0 7 0,0 2 0,0 2-279,0-2 0,0 1 0,0-3-639,0 0 0,0-3 602,0 0 0,0-9 0,0-8 425,0-8 0,0-8 1,0-2-1,0 1 409,0-3 1,0 1 0,0-3 0,0 3 49,0-1 1,0 10 0,0-3-3605,0 1 3278,0 6 0,6-6 0,1 5 1</inkml:trace>
  <inkml:trace contextRef="#ctx0" brushRef="#br0">13517 10955 21461,'-6'-28'-1697,"4"14"0,-2 22 1,1 10 1397,-1 8 1,2 11 0,-4 3 0,0 8-127,-3 4 1,2 1 0,-2 0-1,0-1-120,2-3 0,-1 0 1,5-8-1,-1-5 445,1-7 1,7 1 0,4-9 0</inkml:trace>
  <inkml:trace contextRef="#ctx0" brushRef="#br0">13597 11341 12026,'-2'-37'298,"-2"6"0,-2 2 1,-4 11-1,2 2 1047,2 1-1959,-4 7 1,10 8-1,0 9 145,7 3 1,1 1 0,1 1 0,1-1 110,2 0 0,1 1 0,0-1 1,1-1-40,-1-3 1,0-2 0,1-4 0,-1 2 287,0-2 1,-4-8 0,0-4-1,2-4 161,0-5 0,-2-3 0,-1-5 0,-1-2 325,0-3 0,-2 2 0,2 0 0,-1 4 257,-3 2 0,-1 7 0,-2-2 0,0 4 22,0 0 0,0 5 685,0 0-1643,0 7 109,0-4 1,0 16-110,0 3 1,0 8 0,1-3 0,2-2-29,2-1 1,3-2 0,-2 1 0,2-1-162,2 0 1,-2-4 1684,0 0-741,-5-6 1,2 4 0,-10-2-697,-3 4 1,-9 4-1,-1 6 1,1 8-1931,-3 7 2207,6 4 1,-12 14 0,6 3 0</inkml:trace>
  <inkml:trace contextRef="#ctx0" brushRef="#br0">12264 12448 24240,'-6'-24'-3438,"-2"-3"1,1 1 2977,3 2 0,-2 5 0,1 5 0,1 1 494,-2 0 0,4-1 0,-4 2 0,2 2-320,0 1 0,-5 5 0,3-4 402,-2 2 0,-1-2 531,-4 3 0,0 1-148,-1 4 0,3 1-438,2 4 0,3 3 0,6 9-137,0 1 0,6 1 1,3-1-1,2 4-300,3 3 0,-1 13 1,0 7-1,1 5-51,-1 4 0,-6 3 0,-2 1 0,-4 0-160,-1 1 1,0-9 0,0 1 0,0-8 570,0-9 0,-6-5 0,-1-2 1</inkml:trace>
  <inkml:trace contextRef="#ctx0" brushRef="#br0">12184 12834 10230,'4'-47'0,"1"2"107,-2 4 0,-2 4 0,-1 4 0,0 8 348,0 4 1,2 1-1,2 6 1,5 7-1,3 4-880,1 3 0,0 1 1,2 4-257,3 4 659,-3 8 0,10-2 0,-4 4 0</inkml:trace>
  <inkml:trace contextRef="#ctx0" brushRef="#br0">12637 12661 8725,'6'-24'-28,"-6"-1"194,-7 1 0,2 9 414,5 11 1,2 3 0,6 1-732,3 0 0,-4 0 0,2 0 0,0-2-66,-2-2 0,5 1 0,-3-5-140,3 2 0,-3-3 389,0 5 1073,-6-6 0,1 8-120,-8-2 0,2 4-912,-2 4 1,2 4 0,2 5 0,2 2-110,2 2 0,8-2 0,7 3 0,1-5-254,-1-4 0,3 2 1,-3-7-1,2-1 74,3-2 0,-4-1 0,1-1 0,-2-3 357,-2-5 0,-4-3 1,-3-3-1,-2-1 154,-2-2 0,-2 0 0,-4 3 0,0-1 361,0-2 0,0 1 1,0 2-175,0-3 0,5 3 1,1-3-1,1 5-885,3 4 0,7 3 0,2 6 1,0 2-373,0 2 1,5 8 0,-2 9 0,4 2 253,0 6 0,5 5 0,-1-3 518,-5-2 0,2-1 0,-7-1 1</inkml:trace>
  <inkml:trace contextRef="#ctx0" brushRef="#br0">12064 13620 8443,'-18'-14'-51,"2"6"146,4 10 0,0 5 0,8 6 331,1 1 1,3-7-86,4-2 1,1-4 0,6-2 0,4-4-238,0-4 0,4-3 1,-1-2-1,-2-3-231,-1-1 0,-2-4 0,-1 5-220,-3 0 312,-3 2 1,-6 2 0,0 0 0,-1 1 191,-4 3 1,-2 3-1,-7 6 1,1 0 85,0 0 1,-1 2-1,1 2 1,1 6-165,3 7 1,-1 2-1,6 5 1,1-2-270,1 2 1,4 1-1,4 1 1,5 1 104,6 0 1,6-7 0,0-2 0,3-5-2581,5-4 2665,3-3 0,12-12 0,2-1 0</inkml:trace>
  <inkml:trace contextRef="#ctx0" brushRef="#br0">12490 13474 8355,'-6'-21'1105,"-1"2"0,1 13-1397,6 6 0,6 6 405,7 7 1,-1 0-1,-1 1 1,-4-1-308,-1 0 1,0-4-1,-3 0 1,1 2-13,-1 0 1,0 3 73,2-1 169,-4-6-368,5-1 0,-2-12-117,1-2 0,4 0 0,-3 1 265,1 1 0,2-5-47,4 3 0,-4-3 1,-1 1 780,-2 1-551,-2 6 0,2-3 0,1 6 0</inkml:trace>
  <inkml:trace contextRef="#ctx0" brushRef="#br0">12797 13460 8453,'-15'-29'3914,"-3"2"-3450,-2 9 0,12 14 0,4 8-760,2 5 0,8 3 1,3 1-1,4 1-309,5-1 1,1-4 0,7-2 0,-1-1-293,3-3 1,3-3 0,0-4 896,5-5 0,-4-9 0,1-3 0</inkml:trace>
  <inkml:trace contextRef="#ctx0" brushRef="#br0">13130 13194 8453,'-6'-27'407,"-3"1"0,-2 0 1,-3 3-1,1 2 1288,0 2 0,-1 2-1863,1 9 0,7 3 0,4 10 180,5 3 1,12 6-1,-1 4 1,0 5-196,1 7 1,3 2 0,1 7 0,0-1-520,1 4 0,-2-4 0,-5-2 0,0-1 20,1 0 1,-3-3 0,-2-5 0,-4-1 681,-4 1 0,-2-6 0,-2-3 0,-3-4 0,-2 0 0,-2-5 0,-6-1 0,-4 3 0,0 1 0,-2 1 0,-5 0 0</inkml:trace>
  <inkml:trace contextRef="#ctx0" brushRef="#br0">12490 14447 7609,'-13'0'-463,"0"0"0,-1-2 829,1-2 0,4-2 0,2-5 0,-1 4 259,1 1 0,2-3 1,-2 3-1,0 0 24,-1 0 1,4 2-767,-5 4 1,6 1 67,-1 4 0,2-2 0,2 6-142,0 1 1,6-2 0,3-1 0,3-1-11,1-3 0,5-2 0,0-1 1,-2 0 171,-1 0 1,-2 0 0,-1-1 474,-3-4 1,1 2-195,-5-5 0,-7 5 0,-7-2 392,-3 4 1,3 1-1066,1 0 0,6 0-230,2 0 0,10 0 0,10 0 1,0-2-379,4-2 1029,1-10 0,2-12 0,0-8 0</inkml:trace>
  <inkml:trace contextRef="#ctx0" brushRef="#br0">12717 13940 8276,'-18'-13'0,"9"17"0,-8 11 0,9 12 579,7 8 0,7 8 0,2 3 1,4 2-389,2 2 0,-1-4 0,-1-2 0,-2-2-905,-1-2 0,-2-6 1,4-5-1,-4-5-1744,-1-6 2458,-1-9 0,-5-9 0,0-8 0</inkml:trace>
  <inkml:trace contextRef="#ctx0" brushRef="#br0">12757 14393 8276,'7'-25'0,"-7"6"0,-7-9 933,0 3 1,-4-2 0,7 9 0,1 2-602,1 1 1,8 6 0,5 2-1,5 1-606,6 3 1,3 1-1,3 2 1,2 0-1,1 0 102,-1 0 1,-2 0 0,-3 0-194,-3 0 0,-2 2 1,-7 1-1,0 1-614,1-1 0,-1 0 0,0 0-80,1 2 1059,-1-1 0,0 2 0,1 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B835E0-FFA1-4545-92D3-9ECC9D26C7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C01A4277-804E-4BFE-8E40-C3F17A59A710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43019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83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06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73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32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5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32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4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1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18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09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7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5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03FBEAD9-9C06-43F9-9C9F-CA45AA40E264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customXml" Target="../ink/ink2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ustomXml" Target="../ink/ink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/>
              <a:t>EECS 583 – Class 10</a:t>
            </a:r>
            <a:br>
              <a:rPr lang="en-US" altLang="en-US" sz="4800" dirty="0"/>
            </a:br>
            <a:r>
              <a:rPr lang="en-US" altLang="en-US" sz="4800" dirty="0"/>
              <a:t>ILP Optimization and Intro. to Code Generation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October 4, 2023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F94D07E-8B8F-028E-5137-33244F50154F}"/>
                  </a:ext>
                </a:extLst>
              </p14:cNvPr>
              <p14:cNvContentPartPr/>
              <p14:nvPr/>
            </p14:nvContentPartPr>
            <p14:xfrm>
              <a:off x="7591680" y="5248800"/>
              <a:ext cx="365040" cy="489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F94D07E-8B8F-028E-5137-33244F50154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582320" y="5239440"/>
                <a:ext cx="383760" cy="507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Induction Variable Expansion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Induction variable</a:t>
            </a:r>
          </a:p>
          <a:p>
            <a:pPr lvl="1"/>
            <a:r>
              <a:rPr lang="en-US" altLang="en-US" sz="1800"/>
              <a:t>x = x + y or x = x – y</a:t>
            </a:r>
          </a:p>
          <a:p>
            <a:pPr lvl="1"/>
            <a:r>
              <a:rPr lang="en-US" altLang="en-US" sz="1800"/>
              <a:t>where y is loop </a:t>
            </a:r>
            <a:r>
              <a:rPr lang="en-US" altLang="en-US" sz="1800" u="sng"/>
              <a:t>invariant</a:t>
            </a:r>
            <a:r>
              <a:rPr lang="en-US" altLang="en-US" sz="1800"/>
              <a:t>!!</a:t>
            </a:r>
          </a:p>
          <a:p>
            <a:r>
              <a:rPr lang="en-US" altLang="en-US" sz="2000"/>
              <a:t>Create n-1 additional induction variables</a:t>
            </a:r>
          </a:p>
          <a:p>
            <a:r>
              <a:rPr lang="en-US" altLang="en-US" sz="2000"/>
              <a:t>Each iteration uses and modifies a different induction variable</a:t>
            </a:r>
          </a:p>
          <a:p>
            <a:r>
              <a:rPr lang="en-US" altLang="en-US" sz="2000"/>
              <a:t>Initialize induction variables to init, init+step, init+2*step, etc.</a:t>
            </a:r>
          </a:p>
          <a:p>
            <a:r>
              <a:rPr lang="en-US" altLang="en-US" sz="2000"/>
              <a:t>Step increased to n*original step</a:t>
            </a:r>
          </a:p>
          <a:p>
            <a:r>
              <a:rPr lang="en-US" altLang="en-US" sz="2000"/>
              <a:t>Now iterations are completely independent !!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286000" y="2054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+ 12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286000" y="3578225"/>
            <a:ext cx="15001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</a:t>
            </a:r>
            <a:r>
              <a:rPr lang="en-US" altLang="en-US" sz="1600" b="1">
                <a:solidFill>
                  <a:srgbClr val="FF0000"/>
                </a:solidFill>
              </a:rPr>
              <a:t>r12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</a:t>
            </a:r>
            <a:r>
              <a:rPr lang="en-US" altLang="en-US" sz="1600" b="1">
                <a:solidFill>
                  <a:srgbClr val="FF0000"/>
                </a:solidFill>
              </a:rPr>
              <a:t>r14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r16 = r16</a:t>
            </a:r>
            <a:r>
              <a:rPr lang="en-US" altLang="en-US" sz="1600" b="1">
                <a:solidFill>
                  <a:srgbClr val="FF0000"/>
                </a:solidFill>
              </a:rPr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r15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r12 = r12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r14 = r14 + 12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286000" y="5102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</a:t>
            </a:r>
            <a:r>
              <a:rPr lang="en-US" altLang="en-US" sz="1600" b="1">
                <a:solidFill>
                  <a:srgbClr val="FF0000"/>
                </a:solidFill>
              </a:rPr>
              <a:t>r22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</a:t>
            </a:r>
            <a:r>
              <a:rPr lang="en-US" altLang="en-US" sz="1600" b="1">
                <a:solidFill>
                  <a:srgbClr val="FF0000"/>
                </a:solidFill>
              </a:rPr>
              <a:t>r24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r26 = 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r22 = r22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r24 = r24 + 12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2209800" y="3581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2209800" y="5105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1508125" y="2781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524000" y="4187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524000" y="5711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676400" y="2054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2286000" y="1851025"/>
            <a:ext cx="1168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solidFill>
                  <a:schemeClr val="tx1"/>
                </a:solidFill>
              </a:rPr>
              <a:t>r16 = r26 = 0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2286000" y="6854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r6 = r6 + r16 + r26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2286000" y="1444625"/>
            <a:ext cx="20637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solidFill>
                  <a:srgbClr val="FF0000"/>
                </a:solidFill>
              </a:rPr>
              <a:t>r12 = r2 + 4, r22 = r2 + 8</a:t>
            </a:r>
          </a:p>
          <a:p>
            <a:r>
              <a:rPr lang="en-US" altLang="en-US" sz="1400" b="1">
                <a:solidFill>
                  <a:srgbClr val="FF0000"/>
                </a:solidFill>
              </a:rPr>
              <a:t>r14 = r4 + 4, r24 = r4 + 8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172932C-549E-2B06-49B9-D5BA2ACC68A9}"/>
                  </a:ext>
                </a:extLst>
              </p14:cNvPr>
              <p14:cNvContentPartPr/>
              <p14:nvPr/>
            </p14:nvContentPartPr>
            <p14:xfrm>
              <a:off x="580680" y="216360"/>
              <a:ext cx="7829280" cy="6620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172932C-549E-2B06-49B9-D5BA2ACC68A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1320" y="207000"/>
                <a:ext cx="7848000" cy="6639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Better Induction Variable Expansion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With base+displacement addressing, often don’t need additional induction variables</a:t>
            </a:r>
          </a:p>
          <a:p>
            <a:pPr lvl="1"/>
            <a:r>
              <a:rPr lang="en-US" altLang="en-US" sz="1800"/>
              <a:t>Just change offsets in each iterations to reflect step</a:t>
            </a:r>
          </a:p>
          <a:p>
            <a:pPr lvl="1"/>
            <a:r>
              <a:rPr lang="en-US" altLang="en-US" sz="1800"/>
              <a:t>Change final increments to n * original step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endParaRPr lang="en-US" altLang="en-US" sz="1600" b="1">
              <a:solidFill>
                <a:schemeClr val="tx1"/>
              </a:solidFill>
            </a:endParaRPr>
          </a:p>
          <a:p>
            <a:endParaRPr lang="en-US" altLang="en-US" sz="1600" b="1">
              <a:solidFill>
                <a:schemeClr val="tx1"/>
              </a:solidFill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6144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</a:t>
            </a:r>
            <a:r>
              <a:rPr lang="en-US" altLang="en-US" sz="1600" b="1">
                <a:solidFill>
                  <a:srgbClr val="FF0000"/>
                </a:solidFill>
              </a:rPr>
              <a:t>r2+4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</a:t>
            </a:r>
            <a:r>
              <a:rPr lang="en-US" altLang="en-US" sz="1600" b="1">
                <a:solidFill>
                  <a:srgbClr val="FF0000"/>
                </a:solidFill>
              </a:rPr>
              <a:t>r4+4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r16 = r16 + r15</a:t>
            </a:r>
          </a:p>
          <a:p>
            <a:endParaRPr lang="en-US" altLang="en-US" sz="1600" b="1">
              <a:solidFill>
                <a:schemeClr val="tx1"/>
              </a:solidFill>
            </a:endParaRPr>
          </a:p>
          <a:p>
            <a:endParaRPr lang="en-US" altLang="en-US" sz="1600" b="1">
              <a:solidFill>
                <a:schemeClr val="tx1"/>
              </a:solidFill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</a:t>
            </a:r>
            <a:r>
              <a:rPr lang="en-US" altLang="en-US" sz="1600" b="1">
                <a:solidFill>
                  <a:srgbClr val="FF0000"/>
                </a:solidFill>
              </a:rPr>
              <a:t>r2+8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</a:t>
            </a:r>
            <a:r>
              <a:rPr lang="en-US" altLang="en-US" sz="1600" b="1">
                <a:solidFill>
                  <a:srgbClr val="FF0000"/>
                </a:solidFill>
              </a:rPr>
              <a:t>r4+8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r26 = 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+ 12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2286000" y="1444625"/>
            <a:ext cx="1308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r16 = r26 = 0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2286000" y="6473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r6 = r6 + r16 + r26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D7E7B38-D906-99E6-5D71-60898C06333E}"/>
                  </a:ext>
                </a:extLst>
              </p14:cNvPr>
              <p14:cNvContentPartPr/>
              <p14:nvPr/>
            </p14:nvContentPartPr>
            <p14:xfrm>
              <a:off x="3196080" y="1645560"/>
              <a:ext cx="5015160" cy="4537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D7E7B38-D906-99E6-5D71-60898C06333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86720" y="1636200"/>
                <a:ext cx="5033880" cy="4556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Homework Problem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838200" y="1901825"/>
            <a:ext cx="22891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if (r2 &lt; 400) </a:t>
            </a:r>
            <a:r>
              <a:rPr lang="en-US" altLang="en-US" b="1"/>
              <a:t>goto loop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8200" y="15970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886200" y="19018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886200" y="30448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886200" y="4187825"/>
            <a:ext cx="22891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if (r2 &lt; 400) </a:t>
            </a:r>
            <a:r>
              <a:rPr lang="en-US" altLang="en-US" b="1"/>
              <a:t>goto loop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886200" y="15970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838200" y="4724400"/>
            <a:ext cx="21907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Optimize the unrolled</a:t>
            </a:r>
          </a:p>
          <a:p>
            <a:r>
              <a:rPr lang="en-US" altLang="en-US"/>
              <a:t>loop</a:t>
            </a:r>
          </a:p>
          <a:p>
            <a:endParaRPr lang="en-US" altLang="en-US"/>
          </a:p>
          <a:p>
            <a:r>
              <a:rPr lang="en-US" altLang="en-US"/>
              <a:t>Renaming</a:t>
            </a:r>
          </a:p>
          <a:p>
            <a:r>
              <a:rPr lang="en-US" altLang="en-US"/>
              <a:t>Tree height reduction</a:t>
            </a:r>
          </a:p>
          <a:p>
            <a:r>
              <a:rPr lang="en-US" altLang="en-US"/>
              <a:t>Ind/Acc expansion</a:t>
            </a:r>
          </a:p>
        </p:txBody>
      </p:sp>
      <p:sp>
        <p:nvSpPr>
          <p:cNvPr id="19466" name="AutoShape 10"/>
          <p:cNvSpPr>
            <a:spLocks noChangeArrowheads="1"/>
          </p:cNvSpPr>
          <p:nvPr/>
        </p:nvSpPr>
        <p:spPr bwMode="auto">
          <a:xfrm>
            <a:off x="3048000" y="22098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B3CF122-0598-D919-61A6-B1D3E3749672}"/>
                  </a:ext>
                </a:extLst>
              </p14:cNvPr>
              <p14:cNvContentPartPr/>
              <p14:nvPr/>
            </p14:nvContentPartPr>
            <p14:xfrm>
              <a:off x="710280" y="2620800"/>
              <a:ext cx="4883760" cy="4029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B3CF122-0598-D919-61A6-B1D3E374967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00920" y="2611440"/>
                <a:ext cx="4902480" cy="4047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Homework Problem - Answer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838200" y="1901825"/>
            <a:ext cx="2236788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 </a:t>
            </a:r>
            <a:r>
              <a:rPr lang="en-US" altLang="en-US"/>
              <a:t>goto loop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38200" y="1597025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886200" y="1901825"/>
            <a:ext cx="13541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886200" y="3044825"/>
            <a:ext cx="13541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886200" y="4187825"/>
            <a:ext cx="135413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goto loop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3886200" y="1597025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838200" y="4724400"/>
            <a:ext cx="21907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Optimize the unrolled</a:t>
            </a:r>
          </a:p>
          <a:p>
            <a:r>
              <a:rPr lang="en-US" altLang="en-US"/>
              <a:t>loop</a:t>
            </a:r>
          </a:p>
          <a:p>
            <a:endParaRPr lang="en-US" altLang="en-US"/>
          </a:p>
          <a:p>
            <a:r>
              <a:rPr lang="en-US" altLang="en-US"/>
              <a:t>Renaming</a:t>
            </a:r>
          </a:p>
          <a:p>
            <a:r>
              <a:rPr lang="en-US" altLang="en-US"/>
              <a:t>Tree height reduction</a:t>
            </a:r>
          </a:p>
          <a:p>
            <a:r>
              <a:rPr lang="en-US" altLang="en-US"/>
              <a:t>Ind/Acc expansion</a:t>
            </a:r>
          </a:p>
        </p:txBody>
      </p:sp>
      <p:sp>
        <p:nvSpPr>
          <p:cNvPr id="20490" name="AutoShape 10"/>
          <p:cNvSpPr>
            <a:spLocks noChangeArrowheads="1"/>
          </p:cNvSpPr>
          <p:nvPr/>
        </p:nvSpPr>
        <p:spPr bwMode="auto">
          <a:xfrm>
            <a:off x="3048000" y="22098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5715000" y="2057400"/>
            <a:ext cx="16002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r15 = r11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r15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r25 = r21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r25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goto loop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5562600" y="17526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5410200" y="6172200"/>
            <a:ext cx="207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after renaming and</a:t>
            </a:r>
          </a:p>
          <a:p>
            <a:r>
              <a:rPr lang="en-US" altLang="en-US">
                <a:solidFill>
                  <a:srgbClr val="FF3300"/>
                </a:solidFill>
              </a:rPr>
              <a:t>tree height reduction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7391400" y="1981200"/>
            <a:ext cx="19050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>
                <a:solidFill>
                  <a:schemeClr val="tx1"/>
                </a:solidFill>
              </a:rPr>
              <a:t>r11 = load(r2+4)</a:t>
            </a:r>
          </a:p>
          <a:p>
            <a:r>
              <a:rPr lang="en-US" altLang="en-US">
                <a:solidFill>
                  <a:schemeClr val="tx1"/>
                </a:solidFill>
              </a:rPr>
              <a:t>r15 = r11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r16 = r16 + r15</a:t>
            </a:r>
          </a:p>
          <a:p>
            <a:r>
              <a:rPr lang="en-US" altLang="en-US">
                <a:solidFill>
                  <a:schemeClr val="tx1"/>
                </a:solidFill>
              </a:rPr>
              <a:t>r21 = load(r2+8)</a:t>
            </a:r>
          </a:p>
          <a:p>
            <a:r>
              <a:rPr lang="en-US" altLang="en-US">
                <a:solidFill>
                  <a:schemeClr val="tx1"/>
                </a:solidFill>
              </a:rPr>
              <a:t>r25 = r21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r26 = r26 + r25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+ 12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goto loop</a:t>
            </a:r>
          </a:p>
          <a:p>
            <a:r>
              <a:rPr lang="en-US" altLang="en-US"/>
              <a:t>r6 = r6 + r16</a:t>
            </a:r>
          </a:p>
          <a:p>
            <a:r>
              <a:rPr lang="en-US" altLang="en-US"/>
              <a:t>r6 = r6 + r26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7315200" y="1447800"/>
            <a:ext cx="13938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r16 = r26 = 0</a:t>
            </a:r>
          </a:p>
          <a:p>
            <a:r>
              <a:rPr lang="en-US" altLang="en-US"/>
              <a:t>loop: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7543800" y="6172200"/>
            <a:ext cx="1460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after acc and </a:t>
            </a:r>
          </a:p>
          <a:p>
            <a:r>
              <a:rPr lang="en-US" altLang="en-US">
                <a:solidFill>
                  <a:srgbClr val="FF3300"/>
                </a:solidFill>
              </a:rPr>
              <a:t>ind expansion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Code Generation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Map optimized “machine-independent” assembly to final assembly code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Input code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Classical optimizations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ILP optimizations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Formed regions (</a:t>
            </a:r>
            <a:r>
              <a:rPr lang="en-US" altLang="en-US" dirty="0" err="1"/>
              <a:t>sbs</a:t>
            </a:r>
            <a:r>
              <a:rPr lang="en-US" altLang="en-US" dirty="0"/>
              <a:t>, </a:t>
            </a:r>
            <a:r>
              <a:rPr lang="en-US" altLang="en-US" dirty="0" err="1"/>
              <a:t>hbs</a:t>
            </a:r>
            <a:r>
              <a:rPr lang="en-US" altLang="en-US" dirty="0"/>
              <a:t>), applied if-conversion (if appropriate)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Virtual </a:t>
            </a:r>
            <a:r>
              <a:rPr lang="en-US" altLang="en-US" dirty="0">
                <a:sym typeface="Wingdings" panose="05000000000000000000" pitchFamily="2" charset="2"/>
              </a:rPr>
              <a:t> physical binding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2 big steps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1. Scheduling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Determine when every operation executions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Create </a:t>
            </a:r>
            <a:r>
              <a:rPr lang="en-US" altLang="en-US" dirty="0" err="1">
                <a:sym typeface="Wingdings" panose="05000000000000000000" pitchFamily="2" charset="2"/>
              </a:rPr>
              <a:t>MultiOps</a:t>
            </a:r>
            <a:r>
              <a:rPr lang="en-US" altLang="en-US" dirty="0">
                <a:sym typeface="Wingdings" panose="05000000000000000000" pitchFamily="2" charset="2"/>
              </a:rPr>
              <a:t> (for VLIW) or reorder instructions (for superscalar)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2. Register allocation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Map virtual  physical registers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Spill to memory if necessary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083F05F-0ADF-15FD-8316-36A142859AEE}"/>
                  </a:ext>
                </a:extLst>
              </p14:cNvPr>
              <p14:cNvContentPartPr/>
              <p14:nvPr/>
            </p14:nvContentPartPr>
            <p14:xfrm>
              <a:off x="508680" y="938160"/>
              <a:ext cx="8134560" cy="5601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083F05F-0ADF-15FD-8316-36A142859AE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9320" y="928800"/>
                <a:ext cx="8153280" cy="5620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Scheduling Operations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696200" cy="5216525"/>
          </a:xfrm>
        </p:spPr>
        <p:txBody>
          <a:bodyPr/>
          <a:lstStyle/>
          <a:p>
            <a:r>
              <a:rPr lang="en-US" altLang="en-US"/>
              <a:t>Need information about the processor</a:t>
            </a:r>
          </a:p>
          <a:p>
            <a:pPr lvl="1"/>
            <a:r>
              <a:rPr lang="en-US" altLang="en-US"/>
              <a:t>Number of resources, latencies, encoding limitations</a:t>
            </a:r>
          </a:p>
          <a:p>
            <a:pPr lvl="1"/>
            <a:r>
              <a:rPr lang="en-US" altLang="en-US"/>
              <a:t>For example:</a:t>
            </a:r>
          </a:p>
          <a:p>
            <a:pPr lvl="2"/>
            <a:r>
              <a:rPr lang="en-US" altLang="en-US"/>
              <a:t>2 issue slots, 1 memory port, 1 adder/multiplier</a:t>
            </a:r>
          </a:p>
          <a:p>
            <a:pPr lvl="2"/>
            <a:r>
              <a:rPr lang="en-US" altLang="en-US"/>
              <a:t>load = 2 cycles, add = 1 cycle, mpy = 3 cycles; all fully pipelined</a:t>
            </a:r>
          </a:p>
          <a:p>
            <a:pPr lvl="2"/>
            <a:r>
              <a:rPr lang="en-US" altLang="en-US"/>
              <a:t>Each operand can be register or 6 bit signed literal</a:t>
            </a:r>
          </a:p>
          <a:p>
            <a:r>
              <a:rPr lang="en-US" altLang="en-US"/>
              <a:t>Need ordering constraints amongst operations</a:t>
            </a:r>
          </a:p>
          <a:p>
            <a:pPr lvl="1"/>
            <a:r>
              <a:rPr lang="en-US" altLang="en-US"/>
              <a:t>What order defines correct program execution?</a:t>
            </a:r>
          </a:p>
          <a:p>
            <a:r>
              <a:rPr lang="en-US" altLang="en-US" sz="2000"/>
              <a:t>Given multiple operations that can be scheduled, how do you pick the best one?</a:t>
            </a:r>
          </a:p>
          <a:p>
            <a:pPr lvl="1"/>
            <a:r>
              <a:rPr lang="en-US" altLang="en-US" sz="1800"/>
              <a:t>Is there a best one?  Does it matter?</a:t>
            </a:r>
          </a:p>
          <a:p>
            <a:pPr lvl="1"/>
            <a:r>
              <a:rPr lang="en-US" altLang="en-US" sz="1800"/>
              <a:t>Are decisions final?, or is this an iterative process?</a:t>
            </a:r>
          </a:p>
          <a:p>
            <a:r>
              <a:rPr lang="en-US" altLang="en-US" sz="2000"/>
              <a:t>How do we keep track of resources that are busy/free</a:t>
            </a:r>
          </a:p>
          <a:p>
            <a:pPr lvl="1"/>
            <a:r>
              <a:rPr lang="en-US" altLang="en-US" sz="1600"/>
              <a:t>Reservation table: Resources x time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5D0F245-12C2-E039-EB37-F9DB25C5FF49}"/>
                  </a:ext>
                </a:extLst>
              </p14:cNvPr>
              <p14:cNvContentPartPr/>
              <p14:nvPr/>
            </p14:nvContentPartPr>
            <p14:xfrm>
              <a:off x="1262520" y="1550160"/>
              <a:ext cx="8182080" cy="5799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5D0F245-12C2-E039-EB37-F9DB25C5FF4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53160" y="1540800"/>
                <a:ext cx="8200800" cy="5818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Schedule Before or After Register Allocation?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447800" y="2282825"/>
            <a:ext cx="16954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solidFill>
                  <a:schemeClr val="tx1"/>
                </a:solidFill>
              </a:rPr>
              <a:t>r1 = load(r10)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load(r11)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r3 = r1 + 4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r4 = r1 – r12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r2 + r4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r6 = r5 + r3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r7 = load(r13)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r8 = r7 * 23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store (r8, r6)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410200" y="2359025"/>
            <a:ext cx="1711325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solidFill>
                  <a:schemeClr val="tx1"/>
                </a:solidFill>
              </a:rPr>
              <a:t>R1 = load(R1)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load(R2)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R1 + 4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R1 = R1 – R3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R2 + R1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R2 + R5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load(R4)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R5 * 23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store (R5, R2)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394325" y="1790700"/>
            <a:ext cx="1778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physical registers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600200" y="18288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virtual registers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371600" y="5302250"/>
            <a:ext cx="7083425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Too many artificial ordering constraints if schedule after allocation!!!!</a:t>
            </a:r>
          </a:p>
          <a:p>
            <a:endParaRPr lang="en-US" altLang="en-US"/>
          </a:p>
          <a:p>
            <a:r>
              <a:rPr lang="en-US" altLang="en-US"/>
              <a:t>But, need to schedule after allocation to bind spill code</a:t>
            </a:r>
          </a:p>
          <a:p>
            <a:endParaRPr lang="en-US" altLang="en-US"/>
          </a:p>
          <a:p>
            <a:r>
              <a:rPr lang="en-US" altLang="en-US">
                <a:solidFill>
                  <a:srgbClr val="FF0000"/>
                </a:solidFill>
              </a:rPr>
              <a:t>Solution, do both!  Prepass schedule, register allocation, postpass schedule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42571E8-2264-CBB2-5567-D568B386ADAB}"/>
                  </a:ext>
                </a:extLst>
              </p14:cNvPr>
              <p14:cNvContentPartPr/>
              <p14:nvPr/>
            </p14:nvContentPartPr>
            <p14:xfrm>
              <a:off x="983880" y="801360"/>
              <a:ext cx="8086320" cy="6645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42571E8-2264-CBB2-5567-D568B386ADA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4520" y="792000"/>
                <a:ext cx="8105040" cy="6663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Dependences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Data dependences</a:t>
            </a:r>
          </a:p>
          <a:p>
            <a:pPr lvl="1"/>
            <a:r>
              <a:rPr lang="en-US" altLang="en-US" dirty="0"/>
              <a:t>If 2 operations access the same register, they are dependent</a:t>
            </a:r>
          </a:p>
          <a:p>
            <a:pPr lvl="1"/>
            <a:r>
              <a:rPr lang="en-US" altLang="en-US" dirty="0"/>
              <a:t>However, only keep dependences to most recent producer/consumer as other edges are transitively redundant</a:t>
            </a:r>
          </a:p>
          <a:p>
            <a:pPr lvl="1"/>
            <a:r>
              <a:rPr lang="en-US" altLang="en-US" dirty="0"/>
              <a:t>Types of data dependences</a:t>
            </a:r>
          </a:p>
          <a:p>
            <a:endParaRPr lang="en-US" altLang="en-US" dirty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635250" y="4727575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Flow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251325" y="4686300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Output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6232525" y="46863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Anti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2406650" y="533717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r4 = r1 * 6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2422525" y="5375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955925" y="62134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2727325" y="56800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4175125" y="5295900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r1 = r4 * 6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943600" y="525462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r2 = r5 * 6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4175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41751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4327525" y="56038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60039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6461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6308725" y="56038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B5B0A24-96D8-4D4F-CCC5-357B3FB6E44A}"/>
                  </a:ext>
                </a:extLst>
              </p14:cNvPr>
              <p14:cNvContentPartPr/>
              <p14:nvPr/>
            </p14:nvContentPartPr>
            <p14:xfrm>
              <a:off x="782280" y="446040"/>
              <a:ext cx="7720200" cy="6328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B5B0A24-96D8-4D4F-CCC5-357B3FB6E44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2920" y="436680"/>
                <a:ext cx="7738920" cy="6347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Dependences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Memory dependences</a:t>
            </a:r>
          </a:p>
          <a:p>
            <a:pPr lvl="1"/>
            <a:r>
              <a:rPr lang="en-US" altLang="en-US" dirty="0"/>
              <a:t>Similar as register, but through memory</a:t>
            </a:r>
          </a:p>
          <a:p>
            <a:pPr lvl="1"/>
            <a:r>
              <a:rPr lang="en-US" altLang="en-US" dirty="0"/>
              <a:t>Memory dependences may be certain or maybe</a:t>
            </a:r>
          </a:p>
          <a:p>
            <a:r>
              <a:rPr lang="en-US" altLang="en-US" dirty="0"/>
              <a:t>Control dependences</a:t>
            </a:r>
          </a:p>
          <a:p>
            <a:pPr lvl="1"/>
            <a:r>
              <a:rPr lang="en-US" altLang="en-US" dirty="0"/>
              <a:t>We discussed this earlier</a:t>
            </a:r>
          </a:p>
          <a:p>
            <a:pPr lvl="1"/>
            <a:r>
              <a:rPr lang="en-US" altLang="en-US" dirty="0"/>
              <a:t>Branch determines whether an operation is executed or not</a:t>
            </a:r>
          </a:p>
          <a:p>
            <a:pPr lvl="1"/>
            <a:r>
              <a:rPr lang="en-US" altLang="en-US" dirty="0"/>
              <a:t>Operation must execute after/before a branch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355725" y="4918075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Mem-flow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971800" y="4876800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Mem-output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953000" y="4876800"/>
            <a:ext cx="1149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Mem-anti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127125" y="552767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r3 = load(r1)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1676400" y="58705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2895600" y="5486400"/>
            <a:ext cx="1422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664075" y="54451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r2 = load(r1)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276600" y="57943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H="1">
            <a:off x="5181600" y="57943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7239000" y="4876800"/>
            <a:ext cx="9499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 dirty="0"/>
              <a:t>Control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6934200" y="5486400"/>
            <a:ext cx="16605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if (r1 != 0)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    r2 = load(r1)</a:t>
            </a: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7239000" y="5870575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EEA18B3-15DB-6B4E-8A57-3B8B30704A6E}"/>
                  </a:ext>
                </a:extLst>
              </p14:cNvPr>
              <p14:cNvContentPartPr/>
              <p14:nvPr/>
            </p14:nvContentPartPr>
            <p14:xfrm>
              <a:off x="436680" y="2190600"/>
              <a:ext cx="8719920" cy="5178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EEA18B3-15DB-6B4E-8A57-3B8B30704A6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7320" y="2181240"/>
                <a:ext cx="8738640" cy="5197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 Graph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Represent dependences between operations in a block via a DAG</a:t>
            </a:r>
          </a:p>
          <a:p>
            <a:pPr lvl="1"/>
            <a:r>
              <a:rPr lang="en-US" altLang="en-US" dirty="0"/>
              <a:t>Nodes = operations/instructions</a:t>
            </a:r>
          </a:p>
          <a:p>
            <a:pPr lvl="1"/>
            <a:r>
              <a:rPr lang="en-US" altLang="en-US" dirty="0"/>
              <a:t>Edges = dependences</a:t>
            </a:r>
          </a:p>
          <a:p>
            <a:r>
              <a:rPr lang="en-US" altLang="en-US" dirty="0"/>
              <a:t>Single-pass traversal required to </a:t>
            </a:r>
            <a:br>
              <a:rPr lang="en-US" altLang="en-US" dirty="0"/>
            </a:br>
            <a:r>
              <a:rPr lang="en-US" altLang="en-US" dirty="0"/>
              <a:t>insert dependences</a:t>
            </a:r>
          </a:p>
          <a:p>
            <a:r>
              <a:rPr lang="en-US" altLang="en-US" dirty="0"/>
              <a:t>Example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828800" y="4419600"/>
            <a:ext cx="25892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/>
              <a:t>1: r1 = load(r2)</a:t>
            </a:r>
          </a:p>
          <a:p>
            <a:r>
              <a:rPr lang="en-US" altLang="en-US" sz="2000" b="1"/>
              <a:t>2: r2 = r1 + r4</a:t>
            </a:r>
          </a:p>
          <a:p>
            <a:r>
              <a:rPr lang="en-US" altLang="en-US" sz="2000" b="1"/>
              <a:t>3: store (r4, r2)</a:t>
            </a:r>
          </a:p>
          <a:p>
            <a:r>
              <a:rPr lang="en-US" altLang="en-US" sz="2000" b="1"/>
              <a:t>4: p1 = cmpp (r2 &lt; 0)</a:t>
            </a:r>
          </a:p>
          <a:p>
            <a:r>
              <a:rPr lang="en-US" altLang="en-US" sz="2000" b="1"/>
              <a:t>5: branch if p1 to BB3</a:t>
            </a:r>
          </a:p>
          <a:p>
            <a:r>
              <a:rPr lang="en-US" altLang="en-US" sz="2000" b="1"/>
              <a:t>6: store (r1, r2)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7391400" y="3048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7391400" y="3657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7391400" y="5486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7391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7391400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73914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295400" y="6324600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BB3: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74F0368-3231-87E3-3A77-F3A2B9F0CFB5}"/>
                  </a:ext>
                </a:extLst>
              </p14:cNvPr>
              <p14:cNvContentPartPr/>
              <p14:nvPr/>
            </p14:nvContentPartPr>
            <p14:xfrm>
              <a:off x="931680" y="500400"/>
              <a:ext cx="8992800" cy="6855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74F0368-3231-87E3-3A77-F3A2B9F0CFB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22320" y="491040"/>
                <a:ext cx="9011520" cy="6873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27163"/>
            <a:ext cx="8229600" cy="5216525"/>
          </a:xfrm>
        </p:spPr>
        <p:txBody>
          <a:bodyPr/>
          <a:lstStyle/>
          <a:p>
            <a:r>
              <a:rPr lang="en-US" altLang="en-US" sz="2000" dirty="0"/>
              <a:t>Friday’s lecture</a:t>
            </a:r>
          </a:p>
          <a:p>
            <a:pPr lvl="1"/>
            <a:r>
              <a:rPr lang="en-US" altLang="en-US" sz="1600"/>
              <a:t>Moved to 9-10:30am, 2505 GG Brown</a:t>
            </a:r>
          </a:p>
          <a:p>
            <a:r>
              <a:rPr lang="en-US" altLang="en-US" sz="2000" dirty="0"/>
              <a:t>Reminder: HW 2</a:t>
            </a:r>
          </a:p>
          <a:p>
            <a:pPr lvl="1"/>
            <a:r>
              <a:rPr lang="en-US" altLang="en-US" sz="1800" dirty="0">
                <a:sym typeface="Wingdings" panose="05000000000000000000" pitchFamily="2" charset="2"/>
              </a:rPr>
              <a:t>Due next Fri, You should have started by now</a:t>
            </a:r>
          </a:p>
          <a:p>
            <a:pPr lvl="1"/>
            <a:r>
              <a:rPr lang="en-US" altLang="en-US" sz="1800" dirty="0">
                <a:sym typeface="Wingdings" panose="05000000000000000000" pitchFamily="2" charset="2"/>
              </a:rPr>
              <a:t>Talk to Aditya &amp; </a:t>
            </a:r>
            <a:r>
              <a:rPr lang="en-US" altLang="en-US" sz="1800" dirty="0" err="1">
                <a:sym typeface="Wingdings" panose="05000000000000000000" pitchFamily="2" charset="2"/>
              </a:rPr>
              <a:t>Tarun</a:t>
            </a:r>
            <a:r>
              <a:rPr lang="en-US" altLang="en-US" sz="1800" dirty="0">
                <a:sym typeface="Wingdings" panose="05000000000000000000" pitchFamily="2" charset="2"/>
              </a:rPr>
              <a:t> if you are stuck</a:t>
            </a:r>
            <a:endParaRPr lang="en-US" altLang="en-US" sz="1800" dirty="0"/>
          </a:p>
          <a:p>
            <a:r>
              <a:rPr lang="en-US" altLang="en-US" sz="2000" dirty="0"/>
              <a:t>Class project</a:t>
            </a:r>
          </a:p>
          <a:p>
            <a:pPr lvl="1"/>
            <a:r>
              <a:rPr lang="en-US" altLang="en-US" sz="1800" dirty="0"/>
              <a:t>Focus on project team formation and general topic area</a:t>
            </a:r>
          </a:p>
          <a:p>
            <a:r>
              <a:rPr lang="en-US" altLang="en-US" sz="2000" dirty="0"/>
              <a:t>Today’s class</a:t>
            </a:r>
          </a:p>
          <a:p>
            <a:pPr lvl="1"/>
            <a:r>
              <a:rPr lang="en-US" altLang="en-US" sz="1800" dirty="0"/>
              <a:t>“Machine Description Driven Compilers for EPIC Processors”, B. Rau, V. </a:t>
            </a:r>
            <a:r>
              <a:rPr lang="en-US" altLang="en-US" sz="1800" dirty="0" err="1"/>
              <a:t>Kathail</a:t>
            </a:r>
            <a:r>
              <a:rPr lang="en-US" altLang="en-US" sz="1800" dirty="0"/>
              <a:t>, and S. Aditya, HP Technical Report, HPL-98-40, 1998. (long paper but informative)</a:t>
            </a:r>
          </a:p>
          <a:p>
            <a:r>
              <a:rPr lang="en-US" altLang="en-US" sz="2000" dirty="0"/>
              <a:t>Next class</a:t>
            </a:r>
          </a:p>
          <a:p>
            <a:pPr lvl="1"/>
            <a:r>
              <a:rPr lang="en-US" altLang="en-US" sz="1800" dirty="0">
                <a:cs typeface="Arial" panose="020B0604020202020204" pitchFamily="34" charset="0"/>
              </a:rPr>
              <a:t>“The Importance of </a:t>
            </a:r>
            <a:r>
              <a:rPr lang="en-US" altLang="en-US" sz="1800" dirty="0" err="1">
                <a:cs typeface="Arial" panose="020B0604020202020204" pitchFamily="34" charset="0"/>
              </a:rPr>
              <a:t>Prepass</a:t>
            </a:r>
            <a:r>
              <a:rPr lang="en-US" altLang="en-US" sz="1800" dirty="0">
                <a:cs typeface="Arial" panose="020B0604020202020204" pitchFamily="34" charset="0"/>
              </a:rPr>
              <a:t> Code Scheduling for Superscalar and </a:t>
            </a:r>
            <a:r>
              <a:rPr lang="en-US" altLang="en-US" sz="1800" dirty="0" err="1">
                <a:cs typeface="Arial" panose="020B0604020202020204" pitchFamily="34" charset="0"/>
              </a:rPr>
              <a:t>Superpipelined</a:t>
            </a:r>
            <a:r>
              <a:rPr lang="en-US" altLang="en-US" sz="1800" dirty="0">
                <a:cs typeface="Arial" panose="020B0604020202020204" pitchFamily="34" charset="0"/>
              </a:rPr>
              <a:t> Processors,” P. Chang et al., IEEE Transactions on Computers, 1995, pp. 353-370.</a:t>
            </a:r>
            <a:endParaRPr lang="en-US" altLang="en-US" sz="1800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>
              <a:latin typeface="Arial" panose="020B0604020202020204" pitchFamily="34" charset="0"/>
            </a:endParaRPr>
          </a:p>
          <a:p>
            <a:pPr lvl="1"/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1AFD2F4-CDFE-9846-CDD0-9BD37A11429E}"/>
                  </a:ext>
                </a:extLst>
              </p14:cNvPr>
              <p14:cNvContentPartPr/>
              <p14:nvPr/>
            </p14:nvContentPartPr>
            <p14:xfrm>
              <a:off x="485280" y="1458360"/>
              <a:ext cx="8535960" cy="4313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1AFD2F4-CDFE-9846-CDD0-9BD37A11429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5920" y="1449000"/>
                <a:ext cx="8554680" cy="4332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Dependence Graph - Solution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4876800" cy="5216525"/>
          </a:xfrm>
        </p:spPr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447800" y="2062162"/>
            <a:ext cx="25892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dirty="0"/>
              <a:t>1: r1 = load(r2)</a:t>
            </a:r>
          </a:p>
          <a:p>
            <a:r>
              <a:rPr lang="en-US" altLang="en-US" sz="2000" b="1" dirty="0"/>
              <a:t>2: r2 = r1 + r4</a:t>
            </a:r>
          </a:p>
          <a:p>
            <a:r>
              <a:rPr lang="en-US" altLang="en-US" sz="2000" b="1" dirty="0"/>
              <a:t>3: store (r4, r2)</a:t>
            </a:r>
          </a:p>
          <a:p>
            <a:r>
              <a:rPr lang="en-US" altLang="en-US" sz="2000" b="1" dirty="0"/>
              <a:t>4: p1 = </a:t>
            </a:r>
            <a:r>
              <a:rPr lang="en-US" altLang="en-US" sz="2000" b="1" dirty="0" err="1"/>
              <a:t>cmpp</a:t>
            </a:r>
            <a:r>
              <a:rPr lang="en-US" altLang="en-US" sz="2000" b="1" dirty="0"/>
              <a:t> (r2 &lt; 0)</a:t>
            </a:r>
          </a:p>
          <a:p>
            <a:r>
              <a:rPr lang="en-US" altLang="en-US" sz="2000" b="1" dirty="0"/>
              <a:t>5: branch if p1 to BB3</a:t>
            </a:r>
          </a:p>
          <a:p>
            <a:r>
              <a:rPr lang="en-US" altLang="en-US" sz="2000" b="1" dirty="0"/>
              <a:t>6: store (r1, r2)</a:t>
            </a:r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73914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7391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7391400" y="594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73914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73914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7391400" y="647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968375" y="3931443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BB3:</a:t>
            </a:r>
          </a:p>
        </p:txBody>
      </p:sp>
      <p:cxnSp>
        <p:nvCxnSpPr>
          <p:cNvPr id="10252" name="Straight Arrow Connector 2"/>
          <p:cNvCxnSpPr>
            <a:cxnSpLocks noChangeShapeType="1"/>
            <a:endCxn id="10246" idx="0"/>
          </p:cNvCxnSpPr>
          <p:nvPr/>
        </p:nvCxnSpPr>
        <p:spPr bwMode="auto">
          <a:xfrm>
            <a:off x="7543800" y="38100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3" name="Straight Arrow Connector 8"/>
          <p:cNvCxnSpPr>
            <a:cxnSpLocks noChangeShapeType="1"/>
            <a:stCxn id="10246" idx="4"/>
            <a:endCxn id="10249" idx="0"/>
          </p:cNvCxnSpPr>
          <p:nvPr/>
        </p:nvCxnSpPr>
        <p:spPr bwMode="auto">
          <a:xfrm>
            <a:off x="7543800" y="44196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4" name="Straight Arrow Connector 10"/>
          <p:cNvCxnSpPr>
            <a:cxnSpLocks noChangeShapeType="1"/>
            <a:stCxn id="10248" idx="4"/>
            <a:endCxn id="10247" idx="0"/>
          </p:cNvCxnSpPr>
          <p:nvPr/>
        </p:nvCxnSpPr>
        <p:spPr bwMode="auto">
          <a:xfrm>
            <a:off x="7543800" y="56388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55" name="Freeform 15"/>
          <p:cNvSpPr>
            <a:spLocks/>
          </p:cNvSpPr>
          <p:nvPr/>
        </p:nvSpPr>
        <p:spPr bwMode="auto">
          <a:xfrm>
            <a:off x="6932613" y="3762375"/>
            <a:ext cx="479425" cy="2768600"/>
          </a:xfrm>
          <a:custGeom>
            <a:avLst/>
            <a:gdLst>
              <a:gd name="T0" fmla="*/ 455141 w 479262"/>
              <a:gd name="T1" fmla="*/ 0 h 2767477"/>
              <a:gd name="T2" fmla="*/ 398477 w 479262"/>
              <a:gd name="T3" fmla="*/ 72859 h 2767477"/>
              <a:gd name="T4" fmla="*/ 374193 w 479262"/>
              <a:gd name="T5" fmla="*/ 105240 h 2767477"/>
              <a:gd name="T6" fmla="*/ 317530 w 479262"/>
              <a:gd name="T7" fmla="*/ 178097 h 2767477"/>
              <a:gd name="T8" fmla="*/ 309435 w 479262"/>
              <a:gd name="T9" fmla="*/ 202383 h 2767477"/>
              <a:gd name="T10" fmla="*/ 277056 w 479262"/>
              <a:gd name="T11" fmla="*/ 250956 h 2767477"/>
              <a:gd name="T12" fmla="*/ 268961 w 479262"/>
              <a:gd name="T13" fmla="*/ 275242 h 2767477"/>
              <a:gd name="T14" fmla="*/ 252771 w 479262"/>
              <a:gd name="T15" fmla="*/ 291432 h 2767477"/>
              <a:gd name="T16" fmla="*/ 236581 w 479262"/>
              <a:gd name="T17" fmla="*/ 315718 h 2767477"/>
              <a:gd name="T18" fmla="*/ 228487 w 479262"/>
              <a:gd name="T19" fmla="*/ 348099 h 2767477"/>
              <a:gd name="T20" fmla="*/ 196108 w 479262"/>
              <a:gd name="T21" fmla="*/ 396671 h 2767477"/>
              <a:gd name="T22" fmla="*/ 171823 w 479262"/>
              <a:gd name="T23" fmla="*/ 445243 h 2767477"/>
              <a:gd name="T24" fmla="*/ 155634 w 479262"/>
              <a:gd name="T25" fmla="*/ 501911 h 2767477"/>
              <a:gd name="T26" fmla="*/ 147539 w 479262"/>
              <a:gd name="T27" fmla="*/ 534292 h 2767477"/>
              <a:gd name="T28" fmla="*/ 131350 w 479262"/>
              <a:gd name="T29" fmla="*/ 566673 h 2767477"/>
              <a:gd name="T30" fmla="*/ 107065 w 479262"/>
              <a:gd name="T31" fmla="*/ 615245 h 2767477"/>
              <a:gd name="T32" fmla="*/ 90876 w 479262"/>
              <a:gd name="T33" fmla="*/ 736675 h 2767477"/>
              <a:gd name="T34" fmla="*/ 74686 w 479262"/>
              <a:gd name="T35" fmla="*/ 760961 h 2767477"/>
              <a:gd name="T36" fmla="*/ 66592 w 479262"/>
              <a:gd name="T37" fmla="*/ 793342 h 2767477"/>
              <a:gd name="T38" fmla="*/ 58497 w 479262"/>
              <a:gd name="T39" fmla="*/ 841913 h 2767477"/>
              <a:gd name="T40" fmla="*/ 42307 w 479262"/>
              <a:gd name="T41" fmla="*/ 890485 h 2767477"/>
              <a:gd name="T42" fmla="*/ 26117 w 479262"/>
              <a:gd name="T43" fmla="*/ 1003820 h 2767477"/>
              <a:gd name="T44" fmla="*/ 9927 w 479262"/>
              <a:gd name="T45" fmla="*/ 1173822 h 2767477"/>
              <a:gd name="T46" fmla="*/ 9927 w 479262"/>
              <a:gd name="T47" fmla="*/ 1651446 h 2767477"/>
              <a:gd name="T48" fmla="*/ 42307 w 479262"/>
              <a:gd name="T49" fmla="*/ 1789066 h 2767477"/>
              <a:gd name="T50" fmla="*/ 74686 w 479262"/>
              <a:gd name="T51" fmla="*/ 1934782 h 2767477"/>
              <a:gd name="T52" fmla="*/ 90876 w 479262"/>
              <a:gd name="T53" fmla="*/ 1975258 h 2767477"/>
              <a:gd name="T54" fmla="*/ 123255 w 479262"/>
              <a:gd name="T55" fmla="*/ 2048116 h 2767477"/>
              <a:gd name="T56" fmla="*/ 139444 w 479262"/>
              <a:gd name="T57" fmla="*/ 2096688 h 2767477"/>
              <a:gd name="T58" fmla="*/ 147539 w 479262"/>
              <a:gd name="T59" fmla="*/ 2120974 h 2767477"/>
              <a:gd name="T60" fmla="*/ 163729 w 479262"/>
              <a:gd name="T61" fmla="*/ 2145260 h 2767477"/>
              <a:gd name="T62" fmla="*/ 188013 w 479262"/>
              <a:gd name="T63" fmla="*/ 2210022 h 2767477"/>
              <a:gd name="T64" fmla="*/ 204202 w 479262"/>
              <a:gd name="T65" fmla="*/ 2242404 h 2767477"/>
              <a:gd name="T66" fmla="*/ 228487 w 479262"/>
              <a:gd name="T67" fmla="*/ 2274785 h 2767477"/>
              <a:gd name="T68" fmla="*/ 244676 w 479262"/>
              <a:gd name="T69" fmla="*/ 2299072 h 2767477"/>
              <a:gd name="T70" fmla="*/ 260866 w 479262"/>
              <a:gd name="T71" fmla="*/ 2363834 h 2767477"/>
              <a:gd name="T72" fmla="*/ 293246 w 479262"/>
              <a:gd name="T73" fmla="*/ 2412406 h 2767477"/>
              <a:gd name="T74" fmla="*/ 325625 w 479262"/>
              <a:gd name="T75" fmla="*/ 2493358 h 2767477"/>
              <a:gd name="T76" fmla="*/ 349909 w 479262"/>
              <a:gd name="T77" fmla="*/ 2533836 h 2767477"/>
              <a:gd name="T78" fmla="*/ 374193 w 479262"/>
              <a:gd name="T79" fmla="*/ 2590503 h 2767477"/>
              <a:gd name="T80" fmla="*/ 414667 w 479262"/>
              <a:gd name="T81" fmla="*/ 2655265 h 2767477"/>
              <a:gd name="T82" fmla="*/ 447046 w 479262"/>
              <a:gd name="T83" fmla="*/ 2703837 h 2767477"/>
              <a:gd name="T84" fmla="*/ 455141 w 479262"/>
              <a:gd name="T85" fmla="*/ 2728123 h 2767477"/>
              <a:gd name="T86" fmla="*/ 471330 w 479262"/>
              <a:gd name="T87" fmla="*/ 2752408 h 2767477"/>
              <a:gd name="T88" fmla="*/ 479425 w 479262"/>
              <a:gd name="T89" fmla="*/ 2768600 h 276747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479262" h="2767477">
                <a:moveTo>
                  <a:pt x="454986" y="0"/>
                </a:moveTo>
                <a:lnTo>
                  <a:pt x="398342" y="72829"/>
                </a:lnTo>
                <a:cubicBezTo>
                  <a:pt x="390119" y="83519"/>
                  <a:pt x="381547" y="93975"/>
                  <a:pt x="374066" y="105197"/>
                </a:cubicBezTo>
                <a:cubicBezTo>
                  <a:pt x="335350" y="163271"/>
                  <a:pt x="355452" y="139995"/>
                  <a:pt x="317422" y="178025"/>
                </a:cubicBezTo>
                <a:cubicBezTo>
                  <a:pt x="314725" y="186117"/>
                  <a:pt x="313472" y="194845"/>
                  <a:pt x="309330" y="202301"/>
                </a:cubicBezTo>
                <a:cubicBezTo>
                  <a:pt x="299884" y="219304"/>
                  <a:pt x="283113" y="232401"/>
                  <a:pt x="276962" y="250854"/>
                </a:cubicBezTo>
                <a:cubicBezTo>
                  <a:pt x="274265" y="258946"/>
                  <a:pt x="273259" y="267816"/>
                  <a:pt x="268870" y="275130"/>
                </a:cubicBezTo>
                <a:cubicBezTo>
                  <a:pt x="264945" y="281672"/>
                  <a:pt x="257451" y="285356"/>
                  <a:pt x="252685" y="291314"/>
                </a:cubicBezTo>
                <a:cubicBezTo>
                  <a:pt x="246609" y="298908"/>
                  <a:pt x="241896" y="307498"/>
                  <a:pt x="236501" y="315590"/>
                </a:cubicBezTo>
                <a:cubicBezTo>
                  <a:pt x="233804" y="326379"/>
                  <a:pt x="233383" y="338011"/>
                  <a:pt x="228409" y="347958"/>
                </a:cubicBezTo>
                <a:cubicBezTo>
                  <a:pt x="219710" y="365355"/>
                  <a:pt x="202192" y="378057"/>
                  <a:pt x="196041" y="396510"/>
                </a:cubicBezTo>
                <a:cubicBezTo>
                  <a:pt x="184874" y="430012"/>
                  <a:pt x="192680" y="413689"/>
                  <a:pt x="171765" y="445062"/>
                </a:cubicBezTo>
                <a:cubicBezTo>
                  <a:pt x="146471" y="546240"/>
                  <a:pt x="178796" y="420454"/>
                  <a:pt x="155581" y="501707"/>
                </a:cubicBezTo>
                <a:cubicBezTo>
                  <a:pt x="152526" y="512400"/>
                  <a:pt x="151394" y="523662"/>
                  <a:pt x="147489" y="534075"/>
                </a:cubicBezTo>
                <a:cubicBezTo>
                  <a:pt x="143253" y="545370"/>
                  <a:pt x="136057" y="555355"/>
                  <a:pt x="131305" y="566443"/>
                </a:cubicBezTo>
                <a:cubicBezTo>
                  <a:pt x="111204" y="613346"/>
                  <a:pt x="138131" y="568342"/>
                  <a:pt x="107029" y="614995"/>
                </a:cubicBezTo>
                <a:cubicBezTo>
                  <a:pt x="105821" y="628278"/>
                  <a:pt x="103217" y="707507"/>
                  <a:pt x="90845" y="736376"/>
                </a:cubicBezTo>
                <a:cubicBezTo>
                  <a:pt x="87014" y="745315"/>
                  <a:pt x="80056" y="752560"/>
                  <a:pt x="74661" y="760652"/>
                </a:cubicBezTo>
                <a:cubicBezTo>
                  <a:pt x="71964" y="771441"/>
                  <a:pt x="68750" y="782115"/>
                  <a:pt x="66569" y="793020"/>
                </a:cubicBezTo>
                <a:cubicBezTo>
                  <a:pt x="63351" y="809109"/>
                  <a:pt x="62456" y="825655"/>
                  <a:pt x="58477" y="841572"/>
                </a:cubicBezTo>
                <a:cubicBezTo>
                  <a:pt x="54339" y="858122"/>
                  <a:pt x="42293" y="890124"/>
                  <a:pt x="42293" y="890124"/>
                </a:cubicBezTo>
                <a:cubicBezTo>
                  <a:pt x="36898" y="927887"/>
                  <a:pt x="29783" y="965444"/>
                  <a:pt x="26108" y="1003413"/>
                </a:cubicBezTo>
                <a:cubicBezTo>
                  <a:pt x="8156" y="1188907"/>
                  <a:pt x="31385" y="1087498"/>
                  <a:pt x="9924" y="1173346"/>
                </a:cubicBezTo>
                <a:cubicBezTo>
                  <a:pt x="-993" y="1380761"/>
                  <a:pt x="-5440" y="1389588"/>
                  <a:pt x="9924" y="1650776"/>
                </a:cubicBezTo>
                <a:cubicBezTo>
                  <a:pt x="18305" y="1793247"/>
                  <a:pt x="22712" y="1690432"/>
                  <a:pt x="42293" y="1788340"/>
                </a:cubicBezTo>
                <a:cubicBezTo>
                  <a:pt x="53633" y="1845041"/>
                  <a:pt x="56541" y="1885677"/>
                  <a:pt x="74661" y="1933997"/>
                </a:cubicBezTo>
                <a:cubicBezTo>
                  <a:pt x="79761" y="1947598"/>
                  <a:pt x="85881" y="1960806"/>
                  <a:pt x="90845" y="1974457"/>
                </a:cubicBezTo>
                <a:cubicBezTo>
                  <a:pt x="113956" y="2038013"/>
                  <a:pt x="95370" y="2005521"/>
                  <a:pt x="123213" y="2047285"/>
                </a:cubicBezTo>
                <a:lnTo>
                  <a:pt x="139397" y="2095838"/>
                </a:lnTo>
                <a:cubicBezTo>
                  <a:pt x="142094" y="2103930"/>
                  <a:pt x="142758" y="2113017"/>
                  <a:pt x="147489" y="2120114"/>
                </a:cubicBezTo>
                <a:cubicBezTo>
                  <a:pt x="152884" y="2128206"/>
                  <a:pt x="159324" y="2135691"/>
                  <a:pt x="163673" y="2144390"/>
                </a:cubicBezTo>
                <a:cubicBezTo>
                  <a:pt x="197202" y="2211448"/>
                  <a:pt x="166939" y="2160102"/>
                  <a:pt x="187949" y="2209126"/>
                </a:cubicBezTo>
                <a:cubicBezTo>
                  <a:pt x="192701" y="2220214"/>
                  <a:pt x="197740" y="2231265"/>
                  <a:pt x="204133" y="2241494"/>
                </a:cubicBezTo>
                <a:cubicBezTo>
                  <a:pt x="211281" y="2252931"/>
                  <a:pt x="220570" y="2262887"/>
                  <a:pt x="228409" y="2273862"/>
                </a:cubicBezTo>
                <a:cubicBezTo>
                  <a:pt x="234062" y="2281776"/>
                  <a:pt x="239198" y="2290047"/>
                  <a:pt x="244593" y="2298139"/>
                </a:cubicBezTo>
                <a:cubicBezTo>
                  <a:pt x="246835" y="2309348"/>
                  <a:pt x="253001" y="2348879"/>
                  <a:pt x="260777" y="2362875"/>
                </a:cubicBezTo>
                <a:cubicBezTo>
                  <a:pt x="270223" y="2379878"/>
                  <a:pt x="286995" y="2392974"/>
                  <a:pt x="293146" y="2411427"/>
                </a:cubicBezTo>
                <a:cubicBezTo>
                  <a:pt x="329983" y="2521938"/>
                  <a:pt x="289794" y="2409001"/>
                  <a:pt x="325514" y="2492347"/>
                </a:cubicBezTo>
                <a:cubicBezTo>
                  <a:pt x="341271" y="2529114"/>
                  <a:pt x="322877" y="2505893"/>
                  <a:pt x="349790" y="2532808"/>
                </a:cubicBezTo>
                <a:cubicBezTo>
                  <a:pt x="371196" y="2618431"/>
                  <a:pt x="342133" y="2517603"/>
                  <a:pt x="374066" y="2589452"/>
                </a:cubicBezTo>
                <a:cubicBezTo>
                  <a:pt x="402448" y="2653312"/>
                  <a:pt x="370855" y="2625074"/>
                  <a:pt x="414526" y="2654188"/>
                </a:cubicBezTo>
                <a:cubicBezTo>
                  <a:pt x="425315" y="2670372"/>
                  <a:pt x="440743" y="2684287"/>
                  <a:pt x="446894" y="2702740"/>
                </a:cubicBezTo>
                <a:cubicBezTo>
                  <a:pt x="449591" y="2710832"/>
                  <a:pt x="451171" y="2719387"/>
                  <a:pt x="454986" y="2727016"/>
                </a:cubicBezTo>
                <a:cubicBezTo>
                  <a:pt x="459335" y="2735715"/>
                  <a:pt x="466166" y="2742953"/>
                  <a:pt x="471170" y="2751292"/>
                </a:cubicBezTo>
                <a:cubicBezTo>
                  <a:pt x="474273" y="2756464"/>
                  <a:pt x="476565" y="2762082"/>
                  <a:pt x="479262" y="276747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Freeform 16"/>
          <p:cNvSpPr>
            <a:spLocks/>
          </p:cNvSpPr>
          <p:nvPr/>
        </p:nvSpPr>
        <p:spPr bwMode="auto">
          <a:xfrm>
            <a:off x="7639050" y="4410075"/>
            <a:ext cx="469900" cy="2136775"/>
          </a:xfrm>
          <a:custGeom>
            <a:avLst/>
            <a:gdLst>
              <a:gd name="T0" fmla="*/ 0 w 469338"/>
              <a:gd name="T1" fmla="*/ 0 h 2136329"/>
              <a:gd name="T2" fmla="*/ 24306 w 469338"/>
              <a:gd name="T3" fmla="*/ 40468 h 2136329"/>
              <a:gd name="T4" fmla="*/ 40509 w 469338"/>
              <a:gd name="T5" fmla="*/ 56657 h 2136329"/>
              <a:gd name="T6" fmla="*/ 56713 w 469338"/>
              <a:gd name="T7" fmla="*/ 97125 h 2136329"/>
              <a:gd name="T8" fmla="*/ 81018 w 469338"/>
              <a:gd name="T9" fmla="*/ 129500 h 2136329"/>
              <a:gd name="T10" fmla="*/ 113425 w 469338"/>
              <a:gd name="T11" fmla="*/ 178062 h 2136329"/>
              <a:gd name="T12" fmla="*/ 153933 w 469338"/>
              <a:gd name="T13" fmla="*/ 234718 h 2136329"/>
              <a:gd name="T14" fmla="*/ 194442 w 469338"/>
              <a:gd name="T15" fmla="*/ 307562 h 2136329"/>
              <a:gd name="T16" fmla="*/ 210645 w 469338"/>
              <a:gd name="T17" fmla="*/ 331843 h 2136329"/>
              <a:gd name="T18" fmla="*/ 267358 w 469338"/>
              <a:gd name="T19" fmla="*/ 396593 h 2136329"/>
              <a:gd name="T20" fmla="*/ 291663 w 469338"/>
              <a:gd name="T21" fmla="*/ 453249 h 2136329"/>
              <a:gd name="T22" fmla="*/ 315968 w 469338"/>
              <a:gd name="T23" fmla="*/ 485623 h 2136329"/>
              <a:gd name="T24" fmla="*/ 332171 w 469338"/>
              <a:gd name="T25" fmla="*/ 526093 h 2136329"/>
              <a:gd name="T26" fmla="*/ 348375 w 469338"/>
              <a:gd name="T27" fmla="*/ 550374 h 2136329"/>
              <a:gd name="T28" fmla="*/ 380781 w 469338"/>
              <a:gd name="T29" fmla="*/ 615123 h 2136329"/>
              <a:gd name="T30" fmla="*/ 388883 w 469338"/>
              <a:gd name="T31" fmla="*/ 639404 h 2136329"/>
              <a:gd name="T32" fmla="*/ 421290 w 469338"/>
              <a:gd name="T33" fmla="*/ 687967 h 2136329"/>
              <a:gd name="T34" fmla="*/ 445595 w 469338"/>
              <a:gd name="T35" fmla="*/ 744623 h 2136329"/>
              <a:gd name="T36" fmla="*/ 453697 w 469338"/>
              <a:gd name="T37" fmla="*/ 801279 h 2136329"/>
              <a:gd name="T38" fmla="*/ 461798 w 469338"/>
              <a:gd name="T39" fmla="*/ 849841 h 2136329"/>
              <a:gd name="T40" fmla="*/ 469900 w 469338"/>
              <a:gd name="T41" fmla="*/ 995529 h 2136329"/>
              <a:gd name="T42" fmla="*/ 461798 w 469338"/>
              <a:gd name="T43" fmla="*/ 1100747 h 2136329"/>
              <a:gd name="T44" fmla="*/ 453697 w 469338"/>
              <a:gd name="T45" fmla="*/ 1125028 h 2136329"/>
              <a:gd name="T46" fmla="*/ 437493 w 469338"/>
              <a:gd name="T47" fmla="*/ 1214059 h 2136329"/>
              <a:gd name="T48" fmla="*/ 429392 w 469338"/>
              <a:gd name="T49" fmla="*/ 1286903 h 2136329"/>
              <a:gd name="T50" fmla="*/ 405086 w 469338"/>
              <a:gd name="T51" fmla="*/ 1408308 h 2136329"/>
              <a:gd name="T52" fmla="*/ 380781 w 469338"/>
              <a:gd name="T53" fmla="*/ 1513527 h 2136329"/>
              <a:gd name="T54" fmla="*/ 372680 w 469338"/>
              <a:gd name="T55" fmla="*/ 1545902 h 2136329"/>
              <a:gd name="T56" fmla="*/ 356476 w 469338"/>
              <a:gd name="T57" fmla="*/ 1570183 h 2136329"/>
              <a:gd name="T58" fmla="*/ 324070 w 469338"/>
              <a:gd name="T59" fmla="*/ 1634932 h 2136329"/>
              <a:gd name="T60" fmla="*/ 315968 w 469338"/>
              <a:gd name="T61" fmla="*/ 1667308 h 2136329"/>
              <a:gd name="T62" fmla="*/ 307866 w 469338"/>
              <a:gd name="T63" fmla="*/ 1707776 h 2136329"/>
              <a:gd name="T64" fmla="*/ 275459 w 469338"/>
              <a:gd name="T65" fmla="*/ 1772526 h 2136329"/>
              <a:gd name="T66" fmla="*/ 251154 w 469338"/>
              <a:gd name="T67" fmla="*/ 1804901 h 2136329"/>
              <a:gd name="T68" fmla="*/ 234950 w 469338"/>
              <a:gd name="T69" fmla="*/ 1821088 h 2136329"/>
              <a:gd name="T70" fmla="*/ 218747 w 469338"/>
              <a:gd name="T71" fmla="*/ 1845369 h 2136329"/>
              <a:gd name="T72" fmla="*/ 194442 w 469338"/>
              <a:gd name="T73" fmla="*/ 1910120 h 2136329"/>
              <a:gd name="T74" fmla="*/ 162035 w 469338"/>
              <a:gd name="T75" fmla="*/ 1958682 h 2136329"/>
              <a:gd name="T76" fmla="*/ 137730 w 469338"/>
              <a:gd name="T77" fmla="*/ 1974869 h 2136329"/>
              <a:gd name="T78" fmla="*/ 105323 w 469338"/>
              <a:gd name="T79" fmla="*/ 2031525 h 2136329"/>
              <a:gd name="T80" fmla="*/ 64815 w 469338"/>
              <a:gd name="T81" fmla="*/ 2080087 h 2136329"/>
              <a:gd name="T82" fmla="*/ 16203 w 469338"/>
              <a:gd name="T83" fmla="*/ 2096275 h 2136329"/>
              <a:gd name="T84" fmla="*/ 0 w 469338"/>
              <a:gd name="T85" fmla="*/ 2136744 h 213632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69338" h="2136329">
                <a:moveTo>
                  <a:pt x="0" y="0"/>
                </a:moveTo>
                <a:cubicBezTo>
                  <a:pt x="8092" y="13487"/>
                  <a:pt x="15135" y="27661"/>
                  <a:pt x="24277" y="40460"/>
                </a:cubicBezTo>
                <a:cubicBezTo>
                  <a:pt x="28712" y="46668"/>
                  <a:pt x="36676" y="50021"/>
                  <a:pt x="40461" y="56645"/>
                </a:cubicBezTo>
                <a:cubicBezTo>
                  <a:pt x="47668" y="69257"/>
                  <a:pt x="49591" y="84407"/>
                  <a:pt x="56645" y="97105"/>
                </a:cubicBezTo>
                <a:cubicBezTo>
                  <a:pt x="63195" y="108894"/>
                  <a:pt x="73187" y="118424"/>
                  <a:pt x="80921" y="129473"/>
                </a:cubicBezTo>
                <a:cubicBezTo>
                  <a:pt x="92075" y="145408"/>
                  <a:pt x="103282" y="161346"/>
                  <a:pt x="113289" y="178025"/>
                </a:cubicBezTo>
                <a:cubicBezTo>
                  <a:pt x="145242" y="231280"/>
                  <a:pt x="110839" y="191759"/>
                  <a:pt x="153749" y="234669"/>
                </a:cubicBezTo>
                <a:cubicBezTo>
                  <a:pt x="167992" y="277398"/>
                  <a:pt x="157110" y="251849"/>
                  <a:pt x="194209" y="307498"/>
                </a:cubicBezTo>
                <a:cubicBezTo>
                  <a:pt x="199604" y="315590"/>
                  <a:pt x="203516" y="324897"/>
                  <a:pt x="210393" y="331774"/>
                </a:cubicBezTo>
                <a:cubicBezTo>
                  <a:pt x="231487" y="352868"/>
                  <a:pt x="253656" y="369745"/>
                  <a:pt x="267038" y="396510"/>
                </a:cubicBezTo>
                <a:cubicBezTo>
                  <a:pt x="294570" y="451574"/>
                  <a:pt x="249218" y="385800"/>
                  <a:pt x="291314" y="453154"/>
                </a:cubicBezTo>
                <a:cubicBezTo>
                  <a:pt x="298462" y="464591"/>
                  <a:pt x="309040" y="473732"/>
                  <a:pt x="315590" y="485522"/>
                </a:cubicBezTo>
                <a:cubicBezTo>
                  <a:pt x="322644" y="498220"/>
                  <a:pt x="325278" y="512991"/>
                  <a:pt x="331774" y="525983"/>
                </a:cubicBezTo>
                <a:cubicBezTo>
                  <a:pt x="336123" y="534682"/>
                  <a:pt x="343301" y="541721"/>
                  <a:pt x="347958" y="550259"/>
                </a:cubicBezTo>
                <a:cubicBezTo>
                  <a:pt x="359511" y="571439"/>
                  <a:pt x="372697" y="592107"/>
                  <a:pt x="380326" y="614995"/>
                </a:cubicBezTo>
                <a:cubicBezTo>
                  <a:pt x="383023" y="623087"/>
                  <a:pt x="384276" y="631815"/>
                  <a:pt x="388418" y="639271"/>
                </a:cubicBezTo>
                <a:cubicBezTo>
                  <a:pt x="397864" y="656274"/>
                  <a:pt x="412087" y="670426"/>
                  <a:pt x="420786" y="687823"/>
                </a:cubicBezTo>
                <a:cubicBezTo>
                  <a:pt x="440785" y="727820"/>
                  <a:pt x="433156" y="708747"/>
                  <a:pt x="445062" y="744468"/>
                </a:cubicBezTo>
                <a:cubicBezTo>
                  <a:pt x="447759" y="763349"/>
                  <a:pt x="450254" y="782261"/>
                  <a:pt x="453154" y="801112"/>
                </a:cubicBezTo>
                <a:cubicBezTo>
                  <a:pt x="455649" y="817328"/>
                  <a:pt x="459883" y="833313"/>
                  <a:pt x="461246" y="849664"/>
                </a:cubicBezTo>
                <a:cubicBezTo>
                  <a:pt x="465284" y="898123"/>
                  <a:pt x="466641" y="946769"/>
                  <a:pt x="469338" y="995321"/>
                </a:cubicBezTo>
                <a:cubicBezTo>
                  <a:pt x="466641" y="1030386"/>
                  <a:pt x="465608" y="1065620"/>
                  <a:pt x="461246" y="1100517"/>
                </a:cubicBezTo>
                <a:cubicBezTo>
                  <a:pt x="460188" y="1108981"/>
                  <a:pt x="454680" y="1116401"/>
                  <a:pt x="453154" y="1124793"/>
                </a:cubicBezTo>
                <a:cubicBezTo>
                  <a:pt x="434854" y="1225446"/>
                  <a:pt x="455528" y="1158130"/>
                  <a:pt x="436970" y="1213806"/>
                </a:cubicBezTo>
                <a:cubicBezTo>
                  <a:pt x="434273" y="1238082"/>
                  <a:pt x="431194" y="1262319"/>
                  <a:pt x="428878" y="1286634"/>
                </a:cubicBezTo>
                <a:cubicBezTo>
                  <a:pt x="418495" y="1395655"/>
                  <a:pt x="439247" y="1356047"/>
                  <a:pt x="404602" y="1408014"/>
                </a:cubicBezTo>
                <a:cubicBezTo>
                  <a:pt x="391840" y="1497353"/>
                  <a:pt x="404561" y="1432427"/>
                  <a:pt x="380326" y="1513211"/>
                </a:cubicBezTo>
                <a:cubicBezTo>
                  <a:pt x="377130" y="1523863"/>
                  <a:pt x="376615" y="1535357"/>
                  <a:pt x="372234" y="1545579"/>
                </a:cubicBezTo>
                <a:cubicBezTo>
                  <a:pt x="368403" y="1554518"/>
                  <a:pt x="360707" y="1561317"/>
                  <a:pt x="356050" y="1569855"/>
                </a:cubicBezTo>
                <a:cubicBezTo>
                  <a:pt x="344497" y="1591035"/>
                  <a:pt x="323682" y="1634591"/>
                  <a:pt x="323682" y="1634591"/>
                </a:cubicBezTo>
                <a:cubicBezTo>
                  <a:pt x="320985" y="1645381"/>
                  <a:pt x="318003" y="1656103"/>
                  <a:pt x="315590" y="1666960"/>
                </a:cubicBezTo>
                <a:cubicBezTo>
                  <a:pt x="312606" y="1680386"/>
                  <a:pt x="312435" y="1694583"/>
                  <a:pt x="307498" y="1707420"/>
                </a:cubicBezTo>
                <a:cubicBezTo>
                  <a:pt x="298837" y="1729938"/>
                  <a:pt x="289605" y="1752855"/>
                  <a:pt x="275130" y="1772156"/>
                </a:cubicBezTo>
                <a:cubicBezTo>
                  <a:pt x="267038" y="1782945"/>
                  <a:pt x="259488" y="1794163"/>
                  <a:pt x="250854" y="1804524"/>
                </a:cubicBezTo>
                <a:cubicBezTo>
                  <a:pt x="245970" y="1810385"/>
                  <a:pt x="239435" y="1814750"/>
                  <a:pt x="234669" y="1820708"/>
                </a:cubicBezTo>
                <a:cubicBezTo>
                  <a:pt x="228593" y="1828302"/>
                  <a:pt x="223880" y="1836892"/>
                  <a:pt x="218485" y="1844984"/>
                </a:cubicBezTo>
                <a:cubicBezTo>
                  <a:pt x="210254" y="1877909"/>
                  <a:pt x="212344" y="1879495"/>
                  <a:pt x="194209" y="1909721"/>
                </a:cubicBezTo>
                <a:cubicBezTo>
                  <a:pt x="184202" y="1926400"/>
                  <a:pt x="178025" y="1947484"/>
                  <a:pt x="161841" y="1958273"/>
                </a:cubicBezTo>
                <a:lnTo>
                  <a:pt x="137565" y="1974457"/>
                </a:lnTo>
                <a:cubicBezTo>
                  <a:pt x="124434" y="2013851"/>
                  <a:pt x="135816" y="1988235"/>
                  <a:pt x="105197" y="2031101"/>
                </a:cubicBezTo>
                <a:cubicBezTo>
                  <a:pt x="93931" y="2046873"/>
                  <a:pt x="82633" y="2069711"/>
                  <a:pt x="64737" y="2079653"/>
                </a:cubicBezTo>
                <a:cubicBezTo>
                  <a:pt x="49824" y="2087938"/>
                  <a:pt x="16184" y="2095837"/>
                  <a:pt x="16184" y="2095837"/>
                </a:cubicBezTo>
                <a:cubicBezTo>
                  <a:pt x="7563" y="2138943"/>
                  <a:pt x="21846" y="2136298"/>
                  <a:pt x="0" y="2136298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Freeform 17"/>
          <p:cNvSpPr>
            <a:spLocks/>
          </p:cNvSpPr>
          <p:nvPr/>
        </p:nvSpPr>
        <p:spPr bwMode="auto">
          <a:xfrm>
            <a:off x="7670800" y="3738563"/>
            <a:ext cx="96838" cy="444500"/>
          </a:xfrm>
          <a:custGeom>
            <a:avLst/>
            <a:gdLst>
              <a:gd name="T0" fmla="*/ 8070 w 97104"/>
              <a:gd name="T1" fmla="*/ 0 h 445062"/>
              <a:gd name="T2" fmla="*/ 56489 w 97104"/>
              <a:gd name="T3" fmla="*/ 8082 h 445062"/>
              <a:gd name="T4" fmla="*/ 72629 w 97104"/>
              <a:gd name="T5" fmla="*/ 32327 h 445062"/>
              <a:gd name="T6" fmla="*/ 96838 w 97104"/>
              <a:gd name="T7" fmla="*/ 113146 h 445062"/>
              <a:gd name="T8" fmla="*/ 88768 w 97104"/>
              <a:gd name="T9" fmla="*/ 282864 h 445062"/>
              <a:gd name="T10" fmla="*/ 80698 w 97104"/>
              <a:gd name="T11" fmla="*/ 307110 h 445062"/>
              <a:gd name="T12" fmla="*/ 56489 w 97104"/>
              <a:gd name="T13" fmla="*/ 371764 h 445062"/>
              <a:gd name="T14" fmla="*/ 48419 w 97104"/>
              <a:gd name="T15" fmla="*/ 396009 h 445062"/>
              <a:gd name="T16" fmla="*/ 32279 w 97104"/>
              <a:gd name="T17" fmla="*/ 420255 h 445062"/>
              <a:gd name="T18" fmla="*/ 0 w 97104"/>
              <a:gd name="T19" fmla="*/ 444500 h 44506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7104" h="445062">
                <a:moveTo>
                  <a:pt x="8092" y="0"/>
                </a:moveTo>
                <a:cubicBezTo>
                  <a:pt x="24276" y="2697"/>
                  <a:pt x="41969" y="754"/>
                  <a:pt x="56644" y="8092"/>
                </a:cubicBezTo>
                <a:cubicBezTo>
                  <a:pt x="65343" y="12441"/>
                  <a:pt x="68878" y="23481"/>
                  <a:pt x="72828" y="32368"/>
                </a:cubicBezTo>
                <a:cubicBezTo>
                  <a:pt x="84085" y="57697"/>
                  <a:pt x="90379" y="86389"/>
                  <a:pt x="97104" y="113289"/>
                </a:cubicBezTo>
                <a:cubicBezTo>
                  <a:pt x="94407" y="169933"/>
                  <a:pt x="93721" y="226709"/>
                  <a:pt x="89012" y="283222"/>
                </a:cubicBezTo>
                <a:cubicBezTo>
                  <a:pt x="88304" y="291722"/>
                  <a:pt x="83263" y="299296"/>
                  <a:pt x="80920" y="307498"/>
                </a:cubicBezTo>
                <a:cubicBezTo>
                  <a:pt x="59607" y="382093"/>
                  <a:pt x="88968" y="296811"/>
                  <a:pt x="56644" y="372234"/>
                </a:cubicBezTo>
                <a:cubicBezTo>
                  <a:pt x="53284" y="380074"/>
                  <a:pt x="52367" y="388881"/>
                  <a:pt x="48552" y="396510"/>
                </a:cubicBezTo>
                <a:cubicBezTo>
                  <a:pt x="44203" y="405209"/>
                  <a:pt x="39962" y="414711"/>
                  <a:pt x="32368" y="420786"/>
                </a:cubicBezTo>
                <a:cubicBezTo>
                  <a:pt x="-9296" y="454117"/>
                  <a:pt x="20156" y="404751"/>
                  <a:pt x="0" y="44506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TextBox 19"/>
          <p:cNvSpPr txBox="1">
            <a:spLocks noChangeArrowheads="1"/>
          </p:cNvSpPr>
          <p:nvPr/>
        </p:nvSpPr>
        <p:spPr bwMode="auto">
          <a:xfrm>
            <a:off x="7221538" y="37766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59" name="TextBox 30"/>
          <p:cNvSpPr txBox="1">
            <a:spLocks noChangeArrowheads="1"/>
          </p:cNvSpPr>
          <p:nvPr/>
        </p:nvSpPr>
        <p:spPr bwMode="auto">
          <a:xfrm>
            <a:off x="6651625" y="42672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0" name="TextBox 31"/>
          <p:cNvSpPr txBox="1">
            <a:spLocks noChangeArrowheads="1"/>
          </p:cNvSpPr>
          <p:nvPr/>
        </p:nvSpPr>
        <p:spPr bwMode="auto">
          <a:xfrm>
            <a:off x="7178675" y="4433888"/>
            <a:ext cx="3222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1" name="TextBox 32"/>
          <p:cNvSpPr txBox="1">
            <a:spLocks noChangeArrowheads="1"/>
          </p:cNvSpPr>
          <p:nvPr/>
        </p:nvSpPr>
        <p:spPr bwMode="auto">
          <a:xfrm>
            <a:off x="8108950" y="54864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2" name="TextBox 33"/>
          <p:cNvSpPr txBox="1">
            <a:spLocks noChangeArrowheads="1"/>
          </p:cNvSpPr>
          <p:nvPr/>
        </p:nvSpPr>
        <p:spPr bwMode="auto">
          <a:xfrm>
            <a:off x="7510463" y="56054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3" name="Freeform 20"/>
          <p:cNvSpPr>
            <a:spLocks/>
          </p:cNvSpPr>
          <p:nvPr/>
        </p:nvSpPr>
        <p:spPr bwMode="auto">
          <a:xfrm>
            <a:off x="7029450" y="4329113"/>
            <a:ext cx="390525" cy="1117600"/>
          </a:xfrm>
          <a:custGeom>
            <a:avLst/>
            <a:gdLst>
              <a:gd name="T0" fmla="*/ 366253 w 390593"/>
              <a:gd name="T1" fmla="*/ 0 h 1116701"/>
              <a:gd name="T2" fmla="*/ 341981 w 390593"/>
              <a:gd name="T3" fmla="*/ 40493 h 1116701"/>
              <a:gd name="T4" fmla="*/ 325800 w 390593"/>
              <a:gd name="T5" fmla="*/ 64788 h 1116701"/>
              <a:gd name="T6" fmla="*/ 244894 w 390593"/>
              <a:gd name="T7" fmla="*/ 113379 h 1116701"/>
              <a:gd name="T8" fmla="*/ 155897 w 390593"/>
              <a:gd name="T9" fmla="*/ 202464 h 1116701"/>
              <a:gd name="T10" fmla="*/ 131625 w 390593"/>
              <a:gd name="T11" fmla="*/ 226759 h 1116701"/>
              <a:gd name="T12" fmla="*/ 99263 w 390593"/>
              <a:gd name="T13" fmla="*/ 275350 h 1116701"/>
              <a:gd name="T14" fmla="*/ 83082 w 390593"/>
              <a:gd name="T15" fmla="*/ 299646 h 1116701"/>
              <a:gd name="T16" fmla="*/ 50719 w 390593"/>
              <a:gd name="T17" fmla="*/ 356336 h 1116701"/>
              <a:gd name="T18" fmla="*/ 42629 w 390593"/>
              <a:gd name="T19" fmla="*/ 380632 h 1116701"/>
              <a:gd name="T20" fmla="*/ 26447 w 390593"/>
              <a:gd name="T21" fmla="*/ 404928 h 1116701"/>
              <a:gd name="T22" fmla="*/ 18357 w 390593"/>
              <a:gd name="T23" fmla="*/ 461617 h 1116701"/>
              <a:gd name="T24" fmla="*/ 10266 w 390593"/>
              <a:gd name="T25" fmla="*/ 485913 h 1116701"/>
              <a:gd name="T26" fmla="*/ 10266 w 390593"/>
              <a:gd name="T27" fmla="*/ 761263 h 1116701"/>
              <a:gd name="T28" fmla="*/ 18357 w 390593"/>
              <a:gd name="T29" fmla="*/ 785559 h 1116701"/>
              <a:gd name="T30" fmla="*/ 34538 w 390593"/>
              <a:gd name="T31" fmla="*/ 842250 h 1116701"/>
              <a:gd name="T32" fmla="*/ 66900 w 390593"/>
              <a:gd name="T33" fmla="*/ 890841 h 1116701"/>
              <a:gd name="T34" fmla="*/ 74991 w 390593"/>
              <a:gd name="T35" fmla="*/ 915136 h 1116701"/>
              <a:gd name="T36" fmla="*/ 83082 w 390593"/>
              <a:gd name="T37" fmla="*/ 947530 h 1116701"/>
              <a:gd name="T38" fmla="*/ 99263 w 390593"/>
              <a:gd name="T39" fmla="*/ 971826 h 1116701"/>
              <a:gd name="T40" fmla="*/ 147806 w 390593"/>
              <a:gd name="T41" fmla="*/ 988023 h 1116701"/>
              <a:gd name="T42" fmla="*/ 172079 w 390593"/>
              <a:gd name="T43" fmla="*/ 996121 h 1116701"/>
              <a:gd name="T44" fmla="*/ 252985 w 390593"/>
              <a:gd name="T45" fmla="*/ 1044713 h 1116701"/>
              <a:gd name="T46" fmla="*/ 285347 w 390593"/>
              <a:gd name="T47" fmla="*/ 1052812 h 1116701"/>
              <a:gd name="T48" fmla="*/ 333891 w 390593"/>
              <a:gd name="T49" fmla="*/ 1085206 h 1116701"/>
              <a:gd name="T50" fmla="*/ 390525 w 390593"/>
              <a:gd name="T51" fmla="*/ 1101403 h 1116701"/>
              <a:gd name="T52" fmla="*/ 366253 w 390593"/>
              <a:gd name="T53" fmla="*/ 1117600 h 111670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90593" h="1116701">
                <a:moveTo>
                  <a:pt x="366317" y="0"/>
                </a:moveTo>
                <a:cubicBezTo>
                  <a:pt x="358225" y="13487"/>
                  <a:pt x="350377" y="27123"/>
                  <a:pt x="342041" y="40460"/>
                </a:cubicBezTo>
                <a:cubicBezTo>
                  <a:pt x="336887" y="48707"/>
                  <a:pt x="333328" y="58510"/>
                  <a:pt x="325857" y="64736"/>
                </a:cubicBezTo>
                <a:cubicBezTo>
                  <a:pt x="249241" y="128583"/>
                  <a:pt x="346821" y="11401"/>
                  <a:pt x="244937" y="113288"/>
                </a:cubicBezTo>
                <a:lnTo>
                  <a:pt x="155924" y="202301"/>
                </a:lnTo>
                <a:cubicBezTo>
                  <a:pt x="147832" y="210393"/>
                  <a:pt x="137996" y="217055"/>
                  <a:pt x="131648" y="226577"/>
                </a:cubicBezTo>
                <a:lnTo>
                  <a:pt x="99280" y="275129"/>
                </a:lnTo>
                <a:cubicBezTo>
                  <a:pt x="93885" y="283221"/>
                  <a:pt x="87445" y="290706"/>
                  <a:pt x="83096" y="299405"/>
                </a:cubicBezTo>
                <a:cubicBezTo>
                  <a:pt x="62563" y="340472"/>
                  <a:pt x="73603" y="321736"/>
                  <a:pt x="50728" y="356049"/>
                </a:cubicBezTo>
                <a:cubicBezTo>
                  <a:pt x="48031" y="364141"/>
                  <a:pt x="46451" y="372696"/>
                  <a:pt x="42636" y="380326"/>
                </a:cubicBezTo>
                <a:cubicBezTo>
                  <a:pt x="38287" y="389025"/>
                  <a:pt x="29247" y="395287"/>
                  <a:pt x="26452" y="404602"/>
                </a:cubicBezTo>
                <a:cubicBezTo>
                  <a:pt x="20971" y="422871"/>
                  <a:pt x="22101" y="442543"/>
                  <a:pt x="18360" y="461246"/>
                </a:cubicBezTo>
                <a:cubicBezTo>
                  <a:pt x="16687" y="469610"/>
                  <a:pt x="12965" y="477430"/>
                  <a:pt x="10268" y="485522"/>
                </a:cubicBezTo>
                <a:cubicBezTo>
                  <a:pt x="-3707" y="611298"/>
                  <a:pt x="-3137" y="572977"/>
                  <a:pt x="10268" y="760651"/>
                </a:cubicBezTo>
                <a:cubicBezTo>
                  <a:pt x="10876" y="769159"/>
                  <a:pt x="16017" y="776725"/>
                  <a:pt x="18360" y="784927"/>
                </a:cubicBezTo>
                <a:cubicBezTo>
                  <a:pt x="20825" y="793555"/>
                  <a:pt x="28837" y="831300"/>
                  <a:pt x="34544" y="841572"/>
                </a:cubicBezTo>
                <a:cubicBezTo>
                  <a:pt x="43990" y="858575"/>
                  <a:pt x="60761" y="871671"/>
                  <a:pt x="66912" y="890124"/>
                </a:cubicBezTo>
                <a:cubicBezTo>
                  <a:pt x="69609" y="898216"/>
                  <a:pt x="72661" y="906198"/>
                  <a:pt x="75004" y="914400"/>
                </a:cubicBezTo>
                <a:cubicBezTo>
                  <a:pt x="78059" y="925093"/>
                  <a:pt x="78715" y="936546"/>
                  <a:pt x="83096" y="946768"/>
                </a:cubicBezTo>
                <a:cubicBezTo>
                  <a:pt x="86927" y="955707"/>
                  <a:pt x="91033" y="965890"/>
                  <a:pt x="99280" y="971044"/>
                </a:cubicBezTo>
                <a:cubicBezTo>
                  <a:pt x="113746" y="980085"/>
                  <a:pt x="131648" y="981833"/>
                  <a:pt x="147832" y="987228"/>
                </a:cubicBezTo>
                <a:lnTo>
                  <a:pt x="172109" y="995320"/>
                </a:lnTo>
                <a:cubicBezTo>
                  <a:pt x="196302" y="1011449"/>
                  <a:pt x="224596" y="1033210"/>
                  <a:pt x="253029" y="1043873"/>
                </a:cubicBezTo>
                <a:cubicBezTo>
                  <a:pt x="263442" y="1047778"/>
                  <a:pt x="274608" y="1049268"/>
                  <a:pt x="285397" y="1051965"/>
                </a:cubicBezTo>
                <a:cubicBezTo>
                  <a:pt x="301581" y="1062754"/>
                  <a:pt x="315079" y="1079616"/>
                  <a:pt x="333949" y="1084333"/>
                </a:cubicBezTo>
                <a:cubicBezTo>
                  <a:pt x="374592" y="1094494"/>
                  <a:pt x="355766" y="1088908"/>
                  <a:pt x="390593" y="1100517"/>
                </a:cubicBezTo>
                <a:cubicBezTo>
                  <a:pt x="363758" y="1109462"/>
                  <a:pt x="366317" y="1100079"/>
                  <a:pt x="366317" y="111670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4" name="TextBox 35"/>
          <p:cNvSpPr txBox="1">
            <a:spLocks noChangeArrowheads="1"/>
          </p:cNvSpPr>
          <p:nvPr/>
        </p:nvSpPr>
        <p:spPr bwMode="auto">
          <a:xfrm>
            <a:off x="7032625" y="4927600"/>
            <a:ext cx="323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5" name="TextBox 36"/>
          <p:cNvSpPr txBox="1">
            <a:spLocks noChangeArrowheads="1"/>
          </p:cNvSpPr>
          <p:nvPr/>
        </p:nvSpPr>
        <p:spPr bwMode="auto">
          <a:xfrm>
            <a:off x="7724775" y="3751263"/>
            <a:ext cx="3460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ra</a:t>
            </a:r>
          </a:p>
        </p:txBody>
      </p:sp>
      <p:sp>
        <p:nvSpPr>
          <p:cNvPr id="10266" name="Freeform 22"/>
          <p:cNvSpPr>
            <a:spLocks/>
          </p:cNvSpPr>
          <p:nvPr/>
        </p:nvSpPr>
        <p:spPr bwMode="auto">
          <a:xfrm>
            <a:off x="7670800" y="3600450"/>
            <a:ext cx="587375" cy="1246188"/>
          </a:xfrm>
          <a:custGeom>
            <a:avLst/>
            <a:gdLst>
              <a:gd name="T0" fmla="*/ 16178 w 587597"/>
              <a:gd name="T1" fmla="*/ 0 h 1246238"/>
              <a:gd name="T2" fmla="*/ 88978 w 587597"/>
              <a:gd name="T3" fmla="*/ 40458 h 1246238"/>
              <a:gd name="T4" fmla="*/ 129423 w 587597"/>
              <a:gd name="T5" fmla="*/ 56642 h 1246238"/>
              <a:gd name="T6" fmla="*/ 169868 w 587597"/>
              <a:gd name="T7" fmla="*/ 80917 h 1246238"/>
              <a:gd name="T8" fmla="*/ 202224 w 587597"/>
              <a:gd name="T9" fmla="*/ 97100 h 1246238"/>
              <a:gd name="T10" fmla="*/ 218402 w 587597"/>
              <a:gd name="T11" fmla="*/ 113283 h 1246238"/>
              <a:gd name="T12" fmla="*/ 242669 w 587597"/>
              <a:gd name="T13" fmla="*/ 129467 h 1246238"/>
              <a:gd name="T14" fmla="*/ 258847 w 587597"/>
              <a:gd name="T15" fmla="*/ 153742 h 1246238"/>
              <a:gd name="T16" fmla="*/ 299292 w 587597"/>
              <a:gd name="T17" fmla="*/ 186110 h 1246238"/>
              <a:gd name="T18" fmla="*/ 323559 w 587597"/>
              <a:gd name="T19" fmla="*/ 218476 h 1246238"/>
              <a:gd name="T20" fmla="*/ 412537 w 587597"/>
              <a:gd name="T21" fmla="*/ 267026 h 1246238"/>
              <a:gd name="T22" fmla="*/ 452983 w 587597"/>
              <a:gd name="T23" fmla="*/ 339851 h 1246238"/>
              <a:gd name="T24" fmla="*/ 485339 w 587597"/>
              <a:gd name="T25" fmla="*/ 364126 h 1246238"/>
              <a:gd name="T26" fmla="*/ 525783 w 587597"/>
              <a:gd name="T27" fmla="*/ 445044 h 1246238"/>
              <a:gd name="T28" fmla="*/ 558139 w 587597"/>
              <a:gd name="T29" fmla="*/ 517869 h 1246238"/>
              <a:gd name="T30" fmla="*/ 574317 w 587597"/>
              <a:gd name="T31" fmla="*/ 542144 h 1246238"/>
              <a:gd name="T32" fmla="*/ 574317 w 587597"/>
              <a:gd name="T33" fmla="*/ 728254 h 1246238"/>
              <a:gd name="T34" fmla="*/ 558139 w 587597"/>
              <a:gd name="T35" fmla="*/ 784896 h 1246238"/>
              <a:gd name="T36" fmla="*/ 533872 w 587597"/>
              <a:gd name="T37" fmla="*/ 841537 h 1246238"/>
              <a:gd name="T38" fmla="*/ 517694 w 587597"/>
              <a:gd name="T39" fmla="*/ 890088 h 1246238"/>
              <a:gd name="T40" fmla="*/ 501516 w 587597"/>
              <a:gd name="T41" fmla="*/ 914363 h 1246238"/>
              <a:gd name="T42" fmla="*/ 493428 w 587597"/>
              <a:gd name="T43" fmla="*/ 938638 h 1246238"/>
              <a:gd name="T44" fmla="*/ 452983 w 587597"/>
              <a:gd name="T45" fmla="*/ 995280 h 1246238"/>
              <a:gd name="T46" fmla="*/ 428715 w 587597"/>
              <a:gd name="T47" fmla="*/ 1035738 h 1246238"/>
              <a:gd name="T48" fmla="*/ 412537 w 587597"/>
              <a:gd name="T49" fmla="*/ 1060013 h 1246238"/>
              <a:gd name="T50" fmla="*/ 388270 w 587597"/>
              <a:gd name="T51" fmla="*/ 1076197 h 1246238"/>
              <a:gd name="T52" fmla="*/ 347826 w 587597"/>
              <a:gd name="T53" fmla="*/ 1100473 h 1246238"/>
              <a:gd name="T54" fmla="*/ 291203 w 587597"/>
              <a:gd name="T55" fmla="*/ 1140931 h 1246238"/>
              <a:gd name="T56" fmla="*/ 242669 w 587597"/>
              <a:gd name="T57" fmla="*/ 1157115 h 1246238"/>
              <a:gd name="T58" fmla="*/ 194135 w 587597"/>
              <a:gd name="T59" fmla="*/ 1173298 h 1246238"/>
              <a:gd name="T60" fmla="*/ 169868 w 587597"/>
              <a:gd name="T61" fmla="*/ 1181390 h 1246238"/>
              <a:gd name="T62" fmla="*/ 137512 w 587597"/>
              <a:gd name="T63" fmla="*/ 1189481 h 1246238"/>
              <a:gd name="T64" fmla="*/ 56623 w 587597"/>
              <a:gd name="T65" fmla="*/ 1229940 h 1246238"/>
              <a:gd name="T66" fmla="*/ 0 w 587597"/>
              <a:gd name="T67" fmla="*/ 1246123 h 124623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587597" h="1246238">
                <a:moveTo>
                  <a:pt x="16184" y="0"/>
                </a:moveTo>
                <a:cubicBezTo>
                  <a:pt x="145241" y="43019"/>
                  <a:pt x="5952" y="-11453"/>
                  <a:pt x="89012" y="40460"/>
                </a:cubicBezTo>
                <a:cubicBezTo>
                  <a:pt x="101330" y="48159"/>
                  <a:pt x="116480" y="50148"/>
                  <a:pt x="129472" y="56644"/>
                </a:cubicBezTo>
                <a:cubicBezTo>
                  <a:pt x="143540" y="63678"/>
                  <a:pt x="156183" y="73282"/>
                  <a:pt x="169932" y="80920"/>
                </a:cubicBezTo>
                <a:cubicBezTo>
                  <a:pt x="180477" y="86778"/>
                  <a:pt x="192263" y="90413"/>
                  <a:pt x="202300" y="97104"/>
                </a:cubicBezTo>
                <a:cubicBezTo>
                  <a:pt x="208648" y="101336"/>
                  <a:pt x="212527" y="108522"/>
                  <a:pt x="218485" y="113288"/>
                </a:cubicBezTo>
                <a:cubicBezTo>
                  <a:pt x="226079" y="119363"/>
                  <a:pt x="234669" y="124077"/>
                  <a:pt x="242761" y="129472"/>
                </a:cubicBezTo>
                <a:cubicBezTo>
                  <a:pt x="248156" y="137564"/>
                  <a:pt x="252068" y="146871"/>
                  <a:pt x="258945" y="153748"/>
                </a:cubicBezTo>
                <a:cubicBezTo>
                  <a:pt x="311216" y="206019"/>
                  <a:pt x="259362" y="138065"/>
                  <a:pt x="299405" y="186117"/>
                </a:cubicBezTo>
                <a:cubicBezTo>
                  <a:pt x="308039" y="196478"/>
                  <a:pt x="313243" y="209945"/>
                  <a:pt x="323681" y="218485"/>
                </a:cubicBezTo>
                <a:cubicBezTo>
                  <a:pt x="366975" y="253907"/>
                  <a:pt x="373888" y="254102"/>
                  <a:pt x="412693" y="267037"/>
                </a:cubicBezTo>
                <a:cubicBezTo>
                  <a:pt x="421625" y="284901"/>
                  <a:pt x="441297" y="326315"/>
                  <a:pt x="453154" y="339865"/>
                </a:cubicBezTo>
                <a:cubicBezTo>
                  <a:pt x="462035" y="350015"/>
                  <a:pt x="474733" y="356049"/>
                  <a:pt x="485522" y="364141"/>
                </a:cubicBezTo>
                <a:cubicBezTo>
                  <a:pt x="499009" y="391115"/>
                  <a:pt x="514782" y="417062"/>
                  <a:pt x="525982" y="445062"/>
                </a:cubicBezTo>
                <a:cubicBezTo>
                  <a:pt x="537543" y="473963"/>
                  <a:pt x="543230" y="491430"/>
                  <a:pt x="558350" y="517890"/>
                </a:cubicBezTo>
                <a:cubicBezTo>
                  <a:pt x="563175" y="526334"/>
                  <a:pt x="569139" y="534074"/>
                  <a:pt x="574534" y="542166"/>
                </a:cubicBezTo>
                <a:cubicBezTo>
                  <a:pt x="593539" y="618187"/>
                  <a:pt x="590289" y="591741"/>
                  <a:pt x="574534" y="728283"/>
                </a:cubicBezTo>
                <a:cubicBezTo>
                  <a:pt x="572283" y="747790"/>
                  <a:pt x="563517" y="765982"/>
                  <a:pt x="558350" y="784927"/>
                </a:cubicBezTo>
                <a:cubicBezTo>
                  <a:pt x="546291" y="829142"/>
                  <a:pt x="557833" y="805932"/>
                  <a:pt x="534074" y="841571"/>
                </a:cubicBezTo>
                <a:cubicBezTo>
                  <a:pt x="528679" y="857755"/>
                  <a:pt x="527353" y="875929"/>
                  <a:pt x="517890" y="890124"/>
                </a:cubicBezTo>
                <a:cubicBezTo>
                  <a:pt x="512495" y="898216"/>
                  <a:pt x="506055" y="905701"/>
                  <a:pt x="501706" y="914400"/>
                </a:cubicBezTo>
                <a:cubicBezTo>
                  <a:pt x="497891" y="922029"/>
                  <a:pt x="497429" y="931047"/>
                  <a:pt x="493614" y="938676"/>
                </a:cubicBezTo>
                <a:cubicBezTo>
                  <a:pt x="487698" y="950509"/>
                  <a:pt x="458652" y="987989"/>
                  <a:pt x="453154" y="995320"/>
                </a:cubicBezTo>
                <a:cubicBezTo>
                  <a:pt x="439101" y="1037480"/>
                  <a:pt x="454268" y="1004043"/>
                  <a:pt x="428877" y="1035780"/>
                </a:cubicBezTo>
                <a:cubicBezTo>
                  <a:pt x="422801" y="1043374"/>
                  <a:pt x="419570" y="1053179"/>
                  <a:pt x="412693" y="1060056"/>
                </a:cubicBezTo>
                <a:cubicBezTo>
                  <a:pt x="405816" y="1066933"/>
                  <a:pt x="396011" y="1070164"/>
                  <a:pt x="388417" y="1076240"/>
                </a:cubicBezTo>
                <a:cubicBezTo>
                  <a:pt x="356680" y="1101631"/>
                  <a:pt x="390117" y="1086464"/>
                  <a:pt x="347957" y="1100517"/>
                </a:cubicBezTo>
                <a:cubicBezTo>
                  <a:pt x="343610" y="1103778"/>
                  <a:pt x="300994" y="1136674"/>
                  <a:pt x="291313" y="1140977"/>
                </a:cubicBezTo>
                <a:cubicBezTo>
                  <a:pt x="275724" y="1147905"/>
                  <a:pt x="258945" y="1151766"/>
                  <a:pt x="242761" y="1157161"/>
                </a:cubicBezTo>
                <a:lnTo>
                  <a:pt x="194208" y="1173345"/>
                </a:lnTo>
                <a:cubicBezTo>
                  <a:pt x="186116" y="1176042"/>
                  <a:pt x="178207" y="1179368"/>
                  <a:pt x="169932" y="1181437"/>
                </a:cubicBezTo>
                <a:lnTo>
                  <a:pt x="137564" y="1189529"/>
                </a:lnTo>
                <a:cubicBezTo>
                  <a:pt x="57355" y="1243001"/>
                  <a:pt x="120691" y="1208640"/>
                  <a:pt x="56644" y="1229989"/>
                </a:cubicBezTo>
                <a:cubicBezTo>
                  <a:pt x="2081" y="1248177"/>
                  <a:pt x="34087" y="1246173"/>
                  <a:pt x="0" y="1246173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7" name="Freeform 23"/>
          <p:cNvSpPr>
            <a:spLocks/>
          </p:cNvSpPr>
          <p:nvPr/>
        </p:nvSpPr>
        <p:spPr bwMode="auto">
          <a:xfrm>
            <a:off x="7696200" y="3617913"/>
            <a:ext cx="1108075" cy="3009900"/>
          </a:xfrm>
          <a:custGeom>
            <a:avLst/>
            <a:gdLst>
              <a:gd name="T0" fmla="*/ 16176 w 1108609"/>
              <a:gd name="T1" fmla="*/ 0 h 3010237"/>
              <a:gd name="T2" fmla="*/ 97057 w 1108609"/>
              <a:gd name="T3" fmla="*/ 24273 h 3010237"/>
              <a:gd name="T4" fmla="*/ 121322 w 1108609"/>
              <a:gd name="T5" fmla="*/ 48547 h 3010237"/>
              <a:gd name="T6" fmla="*/ 218380 w 1108609"/>
              <a:gd name="T7" fmla="*/ 121366 h 3010237"/>
              <a:gd name="T8" fmla="*/ 331613 w 1108609"/>
              <a:gd name="T9" fmla="*/ 178005 h 3010237"/>
              <a:gd name="T10" fmla="*/ 461024 w 1108609"/>
              <a:gd name="T11" fmla="*/ 250825 h 3010237"/>
              <a:gd name="T12" fmla="*/ 493376 w 1108609"/>
              <a:gd name="T13" fmla="*/ 258916 h 3010237"/>
              <a:gd name="T14" fmla="*/ 517641 w 1108609"/>
              <a:gd name="T15" fmla="*/ 275098 h 3010237"/>
              <a:gd name="T16" fmla="*/ 582345 w 1108609"/>
              <a:gd name="T17" fmla="*/ 315554 h 3010237"/>
              <a:gd name="T18" fmla="*/ 663227 w 1108609"/>
              <a:gd name="T19" fmla="*/ 396466 h 3010237"/>
              <a:gd name="T20" fmla="*/ 760285 w 1108609"/>
              <a:gd name="T21" fmla="*/ 461194 h 3010237"/>
              <a:gd name="T22" fmla="*/ 784549 w 1108609"/>
              <a:gd name="T23" fmla="*/ 477377 h 3010237"/>
              <a:gd name="T24" fmla="*/ 816901 w 1108609"/>
              <a:gd name="T25" fmla="*/ 501650 h 3010237"/>
              <a:gd name="T26" fmla="*/ 841166 w 1108609"/>
              <a:gd name="T27" fmla="*/ 517832 h 3010237"/>
              <a:gd name="T28" fmla="*/ 897783 w 1108609"/>
              <a:gd name="T29" fmla="*/ 582561 h 3010237"/>
              <a:gd name="T30" fmla="*/ 922048 w 1108609"/>
              <a:gd name="T31" fmla="*/ 623017 h 3010237"/>
              <a:gd name="T32" fmla="*/ 954400 w 1108609"/>
              <a:gd name="T33" fmla="*/ 679655 h 3010237"/>
              <a:gd name="T34" fmla="*/ 970576 w 1108609"/>
              <a:gd name="T35" fmla="*/ 720110 h 3010237"/>
              <a:gd name="T36" fmla="*/ 978664 w 1108609"/>
              <a:gd name="T37" fmla="*/ 776748 h 3010237"/>
              <a:gd name="T38" fmla="*/ 1002929 w 1108609"/>
              <a:gd name="T39" fmla="*/ 841478 h 3010237"/>
              <a:gd name="T40" fmla="*/ 1011017 w 1108609"/>
              <a:gd name="T41" fmla="*/ 881933 h 3010237"/>
              <a:gd name="T42" fmla="*/ 1027193 w 1108609"/>
              <a:gd name="T43" fmla="*/ 930480 h 3010237"/>
              <a:gd name="T44" fmla="*/ 1043369 w 1108609"/>
              <a:gd name="T45" fmla="*/ 1011391 h 3010237"/>
              <a:gd name="T46" fmla="*/ 1051457 w 1108609"/>
              <a:gd name="T47" fmla="*/ 1051846 h 3010237"/>
              <a:gd name="T48" fmla="*/ 1067633 w 1108609"/>
              <a:gd name="T49" fmla="*/ 1157031 h 3010237"/>
              <a:gd name="T50" fmla="*/ 1091898 w 1108609"/>
              <a:gd name="T51" fmla="*/ 1254125 h 3010237"/>
              <a:gd name="T52" fmla="*/ 1099986 w 1108609"/>
              <a:gd name="T53" fmla="*/ 1326945 h 3010237"/>
              <a:gd name="T54" fmla="*/ 1108075 w 1108609"/>
              <a:gd name="T55" fmla="*/ 1359310 h 3010237"/>
              <a:gd name="T56" fmla="*/ 1099986 w 1108609"/>
              <a:gd name="T57" fmla="*/ 1618226 h 3010237"/>
              <a:gd name="T58" fmla="*/ 1083810 w 1108609"/>
              <a:gd name="T59" fmla="*/ 1707228 h 3010237"/>
              <a:gd name="T60" fmla="*/ 1067633 w 1108609"/>
              <a:gd name="T61" fmla="*/ 1836686 h 3010237"/>
              <a:gd name="T62" fmla="*/ 1035281 w 1108609"/>
              <a:gd name="T63" fmla="*/ 1958053 h 3010237"/>
              <a:gd name="T64" fmla="*/ 1027193 w 1108609"/>
              <a:gd name="T65" fmla="*/ 1990418 h 3010237"/>
              <a:gd name="T66" fmla="*/ 1019105 w 1108609"/>
              <a:gd name="T67" fmla="*/ 2030874 h 3010237"/>
              <a:gd name="T68" fmla="*/ 1011017 w 1108609"/>
              <a:gd name="T69" fmla="*/ 2055147 h 3010237"/>
              <a:gd name="T70" fmla="*/ 1002929 w 1108609"/>
              <a:gd name="T71" fmla="*/ 2087511 h 3010237"/>
              <a:gd name="T72" fmla="*/ 970576 w 1108609"/>
              <a:gd name="T73" fmla="*/ 2168422 h 3010237"/>
              <a:gd name="T74" fmla="*/ 962488 w 1108609"/>
              <a:gd name="T75" fmla="*/ 2192695 h 3010237"/>
              <a:gd name="T76" fmla="*/ 946312 w 1108609"/>
              <a:gd name="T77" fmla="*/ 2216970 h 3010237"/>
              <a:gd name="T78" fmla="*/ 897783 w 1108609"/>
              <a:gd name="T79" fmla="*/ 2297881 h 3010237"/>
              <a:gd name="T80" fmla="*/ 873518 w 1108609"/>
              <a:gd name="T81" fmla="*/ 2314063 h 3010237"/>
              <a:gd name="T82" fmla="*/ 808813 w 1108609"/>
              <a:gd name="T83" fmla="*/ 2386883 h 3010237"/>
              <a:gd name="T84" fmla="*/ 784549 w 1108609"/>
              <a:gd name="T85" fmla="*/ 2411156 h 3010237"/>
              <a:gd name="T86" fmla="*/ 760285 w 1108609"/>
              <a:gd name="T87" fmla="*/ 2435429 h 3010237"/>
              <a:gd name="T88" fmla="*/ 671315 w 1108609"/>
              <a:gd name="T89" fmla="*/ 2492068 h 3010237"/>
              <a:gd name="T90" fmla="*/ 622786 w 1108609"/>
              <a:gd name="T91" fmla="*/ 2540615 h 3010237"/>
              <a:gd name="T92" fmla="*/ 574257 w 1108609"/>
              <a:gd name="T93" fmla="*/ 2572979 h 3010237"/>
              <a:gd name="T94" fmla="*/ 517641 w 1108609"/>
              <a:gd name="T95" fmla="*/ 2629617 h 3010237"/>
              <a:gd name="T96" fmla="*/ 493376 w 1108609"/>
              <a:gd name="T97" fmla="*/ 2653890 h 3010237"/>
              <a:gd name="T98" fmla="*/ 469112 w 1108609"/>
              <a:gd name="T99" fmla="*/ 2670073 h 3010237"/>
              <a:gd name="T100" fmla="*/ 420583 w 1108609"/>
              <a:gd name="T101" fmla="*/ 2702437 h 3010237"/>
              <a:gd name="T102" fmla="*/ 404406 w 1108609"/>
              <a:gd name="T103" fmla="*/ 2718620 h 3010237"/>
              <a:gd name="T104" fmla="*/ 372054 w 1108609"/>
              <a:gd name="T105" fmla="*/ 2767166 h 3010237"/>
              <a:gd name="T106" fmla="*/ 347789 w 1108609"/>
              <a:gd name="T107" fmla="*/ 2791439 h 3010237"/>
              <a:gd name="T108" fmla="*/ 331613 w 1108609"/>
              <a:gd name="T109" fmla="*/ 2815713 h 3010237"/>
              <a:gd name="T110" fmla="*/ 258820 w 1108609"/>
              <a:gd name="T111" fmla="*/ 2856168 h 3010237"/>
              <a:gd name="T112" fmla="*/ 210292 w 1108609"/>
              <a:gd name="T113" fmla="*/ 2888533 h 3010237"/>
              <a:gd name="T114" fmla="*/ 194115 w 1108609"/>
              <a:gd name="T115" fmla="*/ 2904716 h 3010237"/>
              <a:gd name="T116" fmla="*/ 121322 w 1108609"/>
              <a:gd name="T117" fmla="*/ 2937080 h 3010237"/>
              <a:gd name="T118" fmla="*/ 113233 w 1108609"/>
              <a:gd name="T119" fmla="*/ 2961353 h 3010237"/>
              <a:gd name="T120" fmla="*/ 56617 w 1108609"/>
              <a:gd name="T121" fmla="*/ 2993718 h 3010237"/>
              <a:gd name="T122" fmla="*/ 24264 w 1108609"/>
              <a:gd name="T123" fmla="*/ 3001809 h 3010237"/>
              <a:gd name="T124" fmla="*/ 0 w 1108609"/>
              <a:gd name="T125" fmla="*/ 3009900 h 301023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108609" h="3010237">
                <a:moveTo>
                  <a:pt x="16184" y="0"/>
                </a:moveTo>
                <a:cubicBezTo>
                  <a:pt x="44204" y="5604"/>
                  <a:pt x="72055" y="8620"/>
                  <a:pt x="97104" y="24276"/>
                </a:cubicBezTo>
                <a:cubicBezTo>
                  <a:pt x="106808" y="30341"/>
                  <a:pt x="112444" y="41403"/>
                  <a:pt x="121380" y="48552"/>
                </a:cubicBezTo>
                <a:cubicBezTo>
                  <a:pt x="152974" y="73827"/>
                  <a:pt x="182296" y="103285"/>
                  <a:pt x="218485" y="121380"/>
                </a:cubicBezTo>
                <a:cubicBezTo>
                  <a:pt x="256248" y="140262"/>
                  <a:pt x="296644" y="154606"/>
                  <a:pt x="331773" y="178025"/>
                </a:cubicBezTo>
                <a:cubicBezTo>
                  <a:pt x="367371" y="201757"/>
                  <a:pt x="421917" y="241021"/>
                  <a:pt x="461246" y="250853"/>
                </a:cubicBezTo>
                <a:lnTo>
                  <a:pt x="493614" y="258945"/>
                </a:lnTo>
                <a:cubicBezTo>
                  <a:pt x="501706" y="264340"/>
                  <a:pt x="509446" y="270304"/>
                  <a:pt x="517890" y="275129"/>
                </a:cubicBezTo>
                <a:cubicBezTo>
                  <a:pt x="547803" y="292222"/>
                  <a:pt x="556839" y="289802"/>
                  <a:pt x="582626" y="315589"/>
                </a:cubicBezTo>
                <a:cubicBezTo>
                  <a:pt x="654891" y="387854"/>
                  <a:pt x="535687" y="302297"/>
                  <a:pt x="663547" y="396510"/>
                </a:cubicBezTo>
                <a:cubicBezTo>
                  <a:pt x="694865" y="419586"/>
                  <a:pt x="728283" y="439667"/>
                  <a:pt x="760651" y="461246"/>
                </a:cubicBezTo>
                <a:cubicBezTo>
                  <a:pt x="768743" y="466641"/>
                  <a:pt x="777147" y="471595"/>
                  <a:pt x="784927" y="477430"/>
                </a:cubicBezTo>
                <a:cubicBezTo>
                  <a:pt x="795716" y="485522"/>
                  <a:pt x="806320" y="493867"/>
                  <a:pt x="817295" y="501706"/>
                </a:cubicBezTo>
                <a:cubicBezTo>
                  <a:pt x="825209" y="507359"/>
                  <a:pt x="834252" y="511486"/>
                  <a:pt x="841571" y="517890"/>
                </a:cubicBezTo>
                <a:cubicBezTo>
                  <a:pt x="860322" y="534296"/>
                  <a:pt x="886029" y="558251"/>
                  <a:pt x="898216" y="582626"/>
                </a:cubicBezTo>
                <a:cubicBezTo>
                  <a:pt x="919226" y="624646"/>
                  <a:pt x="890880" y="591473"/>
                  <a:pt x="922492" y="623087"/>
                </a:cubicBezTo>
                <a:cubicBezTo>
                  <a:pt x="942078" y="681846"/>
                  <a:pt x="914035" y="606246"/>
                  <a:pt x="954860" y="679731"/>
                </a:cubicBezTo>
                <a:cubicBezTo>
                  <a:pt x="961914" y="692429"/>
                  <a:pt x="965649" y="706704"/>
                  <a:pt x="971044" y="720191"/>
                </a:cubicBezTo>
                <a:cubicBezTo>
                  <a:pt x="973741" y="739072"/>
                  <a:pt x="975395" y="758132"/>
                  <a:pt x="979136" y="776835"/>
                </a:cubicBezTo>
                <a:cubicBezTo>
                  <a:pt x="982280" y="792556"/>
                  <a:pt x="1000309" y="831227"/>
                  <a:pt x="1003412" y="841572"/>
                </a:cubicBezTo>
                <a:cubicBezTo>
                  <a:pt x="1007364" y="854746"/>
                  <a:pt x="1007885" y="868763"/>
                  <a:pt x="1011504" y="882032"/>
                </a:cubicBezTo>
                <a:cubicBezTo>
                  <a:pt x="1015993" y="898490"/>
                  <a:pt x="1023550" y="914034"/>
                  <a:pt x="1027688" y="930584"/>
                </a:cubicBezTo>
                <a:cubicBezTo>
                  <a:pt x="1034360" y="957270"/>
                  <a:pt x="1038477" y="984531"/>
                  <a:pt x="1043872" y="1011504"/>
                </a:cubicBezTo>
                <a:cubicBezTo>
                  <a:pt x="1046569" y="1024991"/>
                  <a:pt x="1050019" y="1038348"/>
                  <a:pt x="1051964" y="1051964"/>
                </a:cubicBezTo>
                <a:cubicBezTo>
                  <a:pt x="1054545" y="1070034"/>
                  <a:pt x="1063657" y="1136950"/>
                  <a:pt x="1068148" y="1157161"/>
                </a:cubicBezTo>
                <a:cubicBezTo>
                  <a:pt x="1075386" y="1189731"/>
                  <a:pt x="1084332" y="1221897"/>
                  <a:pt x="1092424" y="1254265"/>
                </a:cubicBezTo>
                <a:cubicBezTo>
                  <a:pt x="1095121" y="1278541"/>
                  <a:pt x="1096802" y="1302952"/>
                  <a:pt x="1100516" y="1327094"/>
                </a:cubicBezTo>
                <a:cubicBezTo>
                  <a:pt x="1102207" y="1338086"/>
                  <a:pt x="1108609" y="1348341"/>
                  <a:pt x="1108609" y="1359462"/>
                </a:cubicBezTo>
                <a:cubicBezTo>
                  <a:pt x="1108609" y="1445819"/>
                  <a:pt x="1104829" y="1532158"/>
                  <a:pt x="1100516" y="1618407"/>
                </a:cubicBezTo>
                <a:cubicBezTo>
                  <a:pt x="1097825" y="1672231"/>
                  <a:pt x="1096768" y="1670112"/>
                  <a:pt x="1084332" y="1707419"/>
                </a:cubicBezTo>
                <a:cubicBezTo>
                  <a:pt x="1078937" y="1750577"/>
                  <a:pt x="1074299" y="1793836"/>
                  <a:pt x="1068148" y="1836892"/>
                </a:cubicBezTo>
                <a:cubicBezTo>
                  <a:pt x="1053598" y="1938739"/>
                  <a:pt x="1069208" y="1908130"/>
                  <a:pt x="1035780" y="1958272"/>
                </a:cubicBezTo>
                <a:cubicBezTo>
                  <a:pt x="1033083" y="1969062"/>
                  <a:pt x="1030101" y="1979784"/>
                  <a:pt x="1027688" y="1990641"/>
                </a:cubicBezTo>
                <a:cubicBezTo>
                  <a:pt x="1024704" y="2004067"/>
                  <a:pt x="1022932" y="2017758"/>
                  <a:pt x="1019596" y="2031101"/>
                </a:cubicBezTo>
                <a:cubicBezTo>
                  <a:pt x="1017527" y="2039376"/>
                  <a:pt x="1013847" y="2047175"/>
                  <a:pt x="1011504" y="2055377"/>
                </a:cubicBezTo>
                <a:cubicBezTo>
                  <a:pt x="1008449" y="2066070"/>
                  <a:pt x="1006467" y="2077052"/>
                  <a:pt x="1003412" y="2087745"/>
                </a:cubicBezTo>
                <a:cubicBezTo>
                  <a:pt x="994205" y="2119968"/>
                  <a:pt x="985720" y="2131976"/>
                  <a:pt x="971044" y="2168665"/>
                </a:cubicBezTo>
                <a:cubicBezTo>
                  <a:pt x="967876" y="2176585"/>
                  <a:pt x="966767" y="2185312"/>
                  <a:pt x="962952" y="2192941"/>
                </a:cubicBezTo>
                <a:cubicBezTo>
                  <a:pt x="958603" y="2201640"/>
                  <a:pt x="951593" y="2208774"/>
                  <a:pt x="946768" y="2217218"/>
                </a:cubicBezTo>
                <a:cubicBezTo>
                  <a:pt x="934777" y="2238202"/>
                  <a:pt x="916488" y="2285957"/>
                  <a:pt x="898216" y="2298138"/>
                </a:cubicBezTo>
                <a:lnTo>
                  <a:pt x="873939" y="2314322"/>
                </a:lnTo>
                <a:cubicBezTo>
                  <a:pt x="845059" y="2357642"/>
                  <a:pt x="864632" y="2331721"/>
                  <a:pt x="809203" y="2387150"/>
                </a:cubicBezTo>
                <a:lnTo>
                  <a:pt x="784927" y="2411426"/>
                </a:lnTo>
                <a:cubicBezTo>
                  <a:pt x="776835" y="2419518"/>
                  <a:pt x="770464" y="2429814"/>
                  <a:pt x="760651" y="2435702"/>
                </a:cubicBezTo>
                <a:cubicBezTo>
                  <a:pt x="745049" y="2445063"/>
                  <a:pt x="681909" y="2482077"/>
                  <a:pt x="671639" y="2492347"/>
                </a:cubicBezTo>
                <a:cubicBezTo>
                  <a:pt x="655455" y="2508531"/>
                  <a:pt x="642130" y="2528203"/>
                  <a:pt x="623086" y="2540899"/>
                </a:cubicBezTo>
                <a:cubicBezTo>
                  <a:pt x="606902" y="2551688"/>
                  <a:pt x="588288" y="2559513"/>
                  <a:pt x="574534" y="2573267"/>
                </a:cubicBezTo>
                <a:lnTo>
                  <a:pt x="517890" y="2629911"/>
                </a:lnTo>
                <a:cubicBezTo>
                  <a:pt x="509798" y="2638003"/>
                  <a:pt x="503136" y="2647839"/>
                  <a:pt x="493614" y="2654187"/>
                </a:cubicBezTo>
                <a:cubicBezTo>
                  <a:pt x="485522" y="2659582"/>
                  <a:pt x="476809" y="2664146"/>
                  <a:pt x="469338" y="2670372"/>
                </a:cubicBezTo>
                <a:cubicBezTo>
                  <a:pt x="428930" y="2704046"/>
                  <a:pt x="463447" y="2688520"/>
                  <a:pt x="420786" y="2702740"/>
                </a:cubicBezTo>
                <a:cubicBezTo>
                  <a:pt x="415391" y="2708135"/>
                  <a:pt x="409179" y="2712820"/>
                  <a:pt x="404601" y="2718924"/>
                </a:cubicBezTo>
                <a:cubicBezTo>
                  <a:pt x="392930" y="2734484"/>
                  <a:pt x="385987" y="2753722"/>
                  <a:pt x="372233" y="2767476"/>
                </a:cubicBezTo>
                <a:cubicBezTo>
                  <a:pt x="364141" y="2775568"/>
                  <a:pt x="355283" y="2782961"/>
                  <a:pt x="347957" y="2791752"/>
                </a:cubicBezTo>
                <a:cubicBezTo>
                  <a:pt x="341731" y="2799223"/>
                  <a:pt x="339092" y="2809624"/>
                  <a:pt x="331773" y="2816028"/>
                </a:cubicBezTo>
                <a:cubicBezTo>
                  <a:pt x="297527" y="2845993"/>
                  <a:pt x="292288" y="2845374"/>
                  <a:pt x="258945" y="2856488"/>
                </a:cubicBezTo>
                <a:cubicBezTo>
                  <a:pt x="197209" y="2918224"/>
                  <a:pt x="268951" y="2853720"/>
                  <a:pt x="210393" y="2888856"/>
                </a:cubicBezTo>
                <a:cubicBezTo>
                  <a:pt x="203851" y="2892781"/>
                  <a:pt x="201033" y="2901629"/>
                  <a:pt x="194209" y="2905041"/>
                </a:cubicBezTo>
                <a:cubicBezTo>
                  <a:pt x="78643" y="2962825"/>
                  <a:pt x="192794" y="2889800"/>
                  <a:pt x="121380" y="2937409"/>
                </a:cubicBezTo>
                <a:cubicBezTo>
                  <a:pt x="118683" y="2945501"/>
                  <a:pt x="118749" y="2955132"/>
                  <a:pt x="113288" y="2961685"/>
                </a:cubicBezTo>
                <a:cubicBezTo>
                  <a:pt x="96439" y="2981904"/>
                  <a:pt x="79584" y="2987499"/>
                  <a:pt x="56644" y="2994053"/>
                </a:cubicBezTo>
                <a:cubicBezTo>
                  <a:pt x="45951" y="2997108"/>
                  <a:pt x="34969" y="2999090"/>
                  <a:pt x="24276" y="3002145"/>
                </a:cubicBezTo>
                <a:cubicBezTo>
                  <a:pt x="16074" y="3004488"/>
                  <a:pt x="0" y="3010237"/>
                  <a:pt x="0" y="301023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8" name="Freeform 24"/>
          <p:cNvSpPr>
            <a:spLocks/>
          </p:cNvSpPr>
          <p:nvPr/>
        </p:nvSpPr>
        <p:spPr bwMode="auto">
          <a:xfrm>
            <a:off x="6846888" y="5024438"/>
            <a:ext cx="614362" cy="1684337"/>
          </a:xfrm>
          <a:custGeom>
            <a:avLst/>
            <a:gdLst>
              <a:gd name="T0" fmla="*/ 614362 w 613757"/>
              <a:gd name="T1" fmla="*/ 0 h 1683143"/>
              <a:gd name="T2" fmla="*/ 573861 w 613757"/>
              <a:gd name="T3" fmla="*/ 24293 h 1683143"/>
              <a:gd name="T4" fmla="*/ 533361 w 613757"/>
              <a:gd name="T5" fmla="*/ 89075 h 1683143"/>
              <a:gd name="T6" fmla="*/ 517161 w 613757"/>
              <a:gd name="T7" fmla="*/ 113368 h 1683143"/>
              <a:gd name="T8" fmla="*/ 460461 w 613757"/>
              <a:gd name="T9" fmla="*/ 170054 h 1683143"/>
              <a:gd name="T10" fmla="*/ 444261 w 613757"/>
              <a:gd name="T11" fmla="*/ 194347 h 1683143"/>
              <a:gd name="T12" fmla="*/ 419962 w 613757"/>
              <a:gd name="T13" fmla="*/ 226738 h 1683143"/>
              <a:gd name="T14" fmla="*/ 403762 w 613757"/>
              <a:gd name="T15" fmla="*/ 251031 h 1683143"/>
              <a:gd name="T16" fmla="*/ 379462 w 613757"/>
              <a:gd name="T17" fmla="*/ 283422 h 1683143"/>
              <a:gd name="T18" fmla="*/ 347061 w 613757"/>
              <a:gd name="T19" fmla="*/ 323911 h 1683143"/>
              <a:gd name="T20" fmla="*/ 314661 w 613757"/>
              <a:gd name="T21" fmla="*/ 372498 h 1683143"/>
              <a:gd name="T22" fmla="*/ 306561 w 613757"/>
              <a:gd name="T23" fmla="*/ 396791 h 1683143"/>
              <a:gd name="T24" fmla="*/ 266061 w 613757"/>
              <a:gd name="T25" fmla="*/ 445378 h 1683143"/>
              <a:gd name="T26" fmla="*/ 249861 w 613757"/>
              <a:gd name="T27" fmla="*/ 534453 h 1683143"/>
              <a:gd name="T28" fmla="*/ 233661 w 613757"/>
              <a:gd name="T29" fmla="*/ 558746 h 1683143"/>
              <a:gd name="T30" fmla="*/ 209361 w 613757"/>
              <a:gd name="T31" fmla="*/ 583040 h 1683143"/>
              <a:gd name="T32" fmla="*/ 201261 w 613757"/>
              <a:gd name="T33" fmla="*/ 607334 h 1683143"/>
              <a:gd name="T34" fmla="*/ 160761 w 613757"/>
              <a:gd name="T35" fmla="*/ 664018 h 1683143"/>
              <a:gd name="T36" fmla="*/ 136461 w 613757"/>
              <a:gd name="T37" fmla="*/ 712604 h 1683143"/>
              <a:gd name="T38" fmla="*/ 104060 w 613757"/>
              <a:gd name="T39" fmla="*/ 761191 h 1683143"/>
              <a:gd name="T40" fmla="*/ 87861 w 613757"/>
              <a:gd name="T41" fmla="*/ 793582 h 1683143"/>
              <a:gd name="T42" fmla="*/ 71661 w 613757"/>
              <a:gd name="T43" fmla="*/ 817876 h 1683143"/>
              <a:gd name="T44" fmla="*/ 39261 w 613757"/>
              <a:gd name="T45" fmla="*/ 931244 h 1683143"/>
              <a:gd name="T46" fmla="*/ 31161 w 613757"/>
              <a:gd name="T47" fmla="*/ 996026 h 1683143"/>
              <a:gd name="T48" fmla="*/ 23061 w 613757"/>
              <a:gd name="T49" fmla="*/ 1044614 h 1683143"/>
              <a:gd name="T50" fmla="*/ 14961 w 613757"/>
              <a:gd name="T51" fmla="*/ 1109395 h 1683143"/>
              <a:gd name="T52" fmla="*/ 31161 w 613757"/>
              <a:gd name="T53" fmla="*/ 1214666 h 1683143"/>
              <a:gd name="T54" fmla="*/ 31161 w 613757"/>
              <a:gd name="T55" fmla="*/ 1441404 h 1683143"/>
              <a:gd name="T56" fmla="*/ 152661 w 613757"/>
              <a:gd name="T57" fmla="*/ 1570969 h 1683143"/>
              <a:gd name="T58" fmla="*/ 233661 w 613757"/>
              <a:gd name="T59" fmla="*/ 1660044 h 1683143"/>
              <a:gd name="T60" fmla="*/ 257961 w 613757"/>
              <a:gd name="T61" fmla="*/ 1676239 h 1683143"/>
              <a:gd name="T62" fmla="*/ 306561 w 613757"/>
              <a:gd name="T63" fmla="*/ 1684337 h 1683143"/>
              <a:gd name="T64" fmla="*/ 557661 w 613757"/>
              <a:gd name="T65" fmla="*/ 1676239 h 168314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13757" h="1683143">
                <a:moveTo>
                  <a:pt x="613757" y="0"/>
                </a:moveTo>
                <a:cubicBezTo>
                  <a:pt x="600270" y="8092"/>
                  <a:pt x="585133" y="13919"/>
                  <a:pt x="573296" y="24276"/>
                </a:cubicBezTo>
                <a:cubicBezTo>
                  <a:pt x="551193" y="43616"/>
                  <a:pt x="546634" y="64866"/>
                  <a:pt x="532836" y="89012"/>
                </a:cubicBezTo>
                <a:cubicBezTo>
                  <a:pt x="528011" y="97456"/>
                  <a:pt x="522305" y="105374"/>
                  <a:pt x="516652" y="113288"/>
                </a:cubicBezTo>
                <a:cubicBezTo>
                  <a:pt x="462705" y="188815"/>
                  <a:pt x="524744" y="105197"/>
                  <a:pt x="460008" y="169933"/>
                </a:cubicBezTo>
                <a:cubicBezTo>
                  <a:pt x="453131" y="176810"/>
                  <a:pt x="449477" y="186295"/>
                  <a:pt x="443824" y="194209"/>
                </a:cubicBezTo>
                <a:cubicBezTo>
                  <a:pt x="435985" y="205184"/>
                  <a:pt x="427387" y="215602"/>
                  <a:pt x="419548" y="226577"/>
                </a:cubicBezTo>
                <a:cubicBezTo>
                  <a:pt x="413895" y="234491"/>
                  <a:pt x="409017" y="242939"/>
                  <a:pt x="403364" y="250853"/>
                </a:cubicBezTo>
                <a:cubicBezTo>
                  <a:pt x="395525" y="261828"/>
                  <a:pt x="386927" y="272246"/>
                  <a:pt x="379088" y="283221"/>
                </a:cubicBezTo>
                <a:cubicBezTo>
                  <a:pt x="353569" y="318948"/>
                  <a:pt x="373785" y="296617"/>
                  <a:pt x="346719" y="323681"/>
                </a:cubicBezTo>
                <a:cubicBezTo>
                  <a:pt x="327479" y="381404"/>
                  <a:pt x="354760" y="311620"/>
                  <a:pt x="314351" y="372234"/>
                </a:cubicBezTo>
                <a:cubicBezTo>
                  <a:pt x="309620" y="379331"/>
                  <a:pt x="310074" y="388881"/>
                  <a:pt x="306259" y="396510"/>
                </a:cubicBezTo>
                <a:cubicBezTo>
                  <a:pt x="294993" y="419042"/>
                  <a:pt x="283695" y="427166"/>
                  <a:pt x="265799" y="445062"/>
                </a:cubicBezTo>
                <a:cubicBezTo>
                  <a:pt x="263010" y="467377"/>
                  <a:pt x="262089" y="509126"/>
                  <a:pt x="249615" y="534074"/>
                </a:cubicBezTo>
                <a:cubicBezTo>
                  <a:pt x="245266" y="542773"/>
                  <a:pt x="239657" y="550879"/>
                  <a:pt x="233431" y="558350"/>
                </a:cubicBezTo>
                <a:cubicBezTo>
                  <a:pt x="226105" y="567142"/>
                  <a:pt x="217247" y="574535"/>
                  <a:pt x="209155" y="582627"/>
                </a:cubicBezTo>
                <a:cubicBezTo>
                  <a:pt x="206458" y="590719"/>
                  <a:pt x="204878" y="599274"/>
                  <a:pt x="201063" y="606903"/>
                </a:cubicBezTo>
                <a:cubicBezTo>
                  <a:pt x="194706" y="619617"/>
                  <a:pt x="166712" y="654994"/>
                  <a:pt x="160603" y="663547"/>
                </a:cubicBezTo>
                <a:cubicBezTo>
                  <a:pt x="106713" y="738993"/>
                  <a:pt x="176415" y="639942"/>
                  <a:pt x="136327" y="712099"/>
                </a:cubicBezTo>
                <a:cubicBezTo>
                  <a:pt x="126881" y="729102"/>
                  <a:pt x="112657" y="743254"/>
                  <a:pt x="103958" y="760651"/>
                </a:cubicBezTo>
                <a:cubicBezTo>
                  <a:pt x="98563" y="771440"/>
                  <a:pt x="93759" y="782545"/>
                  <a:pt x="87774" y="793019"/>
                </a:cubicBezTo>
                <a:cubicBezTo>
                  <a:pt x="82949" y="801463"/>
                  <a:pt x="75331" y="808318"/>
                  <a:pt x="71590" y="817296"/>
                </a:cubicBezTo>
                <a:cubicBezTo>
                  <a:pt x="56078" y="854526"/>
                  <a:pt x="45284" y="891178"/>
                  <a:pt x="39222" y="930584"/>
                </a:cubicBezTo>
                <a:cubicBezTo>
                  <a:pt x="35915" y="952078"/>
                  <a:pt x="34205" y="973792"/>
                  <a:pt x="31130" y="995320"/>
                </a:cubicBezTo>
                <a:cubicBezTo>
                  <a:pt x="28810" y="1011563"/>
                  <a:pt x="25358" y="1027630"/>
                  <a:pt x="23038" y="1043873"/>
                </a:cubicBezTo>
                <a:cubicBezTo>
                  <a:pt x="19963" y="1065401"/>
                  <a:pt x="17643" y="1087030"/>
                  <a:pt x="14946" y="1108609"/>
                </a:cubicBezTo>
                <a:cubicBezTo>
                  <a:pt x="20341" y="1143674"/>
                  <a:pt x="29358" y="1178371"/>
                  <a:pt x="31130" y="1213805"/>
                </a:cubicBezTo>
                <a:cubicBezTo>
                  <a:pt x="36415" y="1319504"/>
                  <a:pt x="-41485" y="1272462"/>
                  <a:pt x="31130" y="1440382"/>
                </a:cubicBezTo>
                <a:cubicBezTo>
                  <a:pt x="54610" y="1494680"/>
                  <a:pt x="112319" y="1526447"/>
                  <a:pt x="152511" y="1569855"/>
                </a:cubicBezTo>
                <a:cubicBezTo>
                  <a:pt x="179754" y="1599278"/>
                  <a:pt x="200067" y="1636624"/>
                  <a:pt x="233431" y="1658867"/>
                </a:cubicBezTo>
                <a:cubicBezTo>
                  <a:pt x="241523" y="1664262"/>
                  <a:pt x="248481" y="1671976"/>
                  <a:pt x="257707" y="1675051"/>
                </a:cubicBezTo>
                <a:cubicBezTo>
                  <a:pt x="273272" y="1680239"/>
                  <a:pt x="290075" y="1680446"/>
                  <a:pt x="306259" y="1683143"/>
                </a:cubicBezTo>
                <a:cubicBezTo>
                  <a:pt x="389874" y="1680356"/>
                  <a:pt x="473451" y="1675051"/>
                  <a:pt x="557112" y="167505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9" name="TextBox 41"/>
          <p:cNvSpPr txBox="1">
            <a:spLocks noChangeArrowheads="1"/>
          </p:cNvSpPr>
          <p:nvPr/>
        </p:nvSpPr>
        <p:spPr bwMode="auto">
          <a:xfrm>
            <a:off x="8826500" y="5029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10270" name="TextBox 42"/>
          <p:cNvSpPr txBox="1">
            <a:spLocks noChangeArrowheads="1"/>
          </p:cNvSpPr>
          <p:nvPr/>
        </p:nvSpPr>
        <p:spPr bwMode="auto">
          <a:xfrm>
            <a:off x="8213725" y="4267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10271" name="TextBox 43"/>
          <p:cNvSpPr txBox="1">
            <a:spLocks noChangeArrowheads="1"/>
          </p:cNvSpPr>
          <p:nvPr/>
        </p:nvSpPr>
        <p:spPr bwMode="auto">
          <a:xfrm>
            <a:off x="6427788" y="6154738"/>
            <a:ext cx="447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mo</a:t>
            </a:r>
          </a:p>
        </p:txBody>
      </p:sp>
      <p:sp>
        <p:nvSpPr>
          <p:cNvPr id="10272" name="TextBox 25"/>
          <p:cNvSpPr txBox="1">
            <a:spLocks noChangeArrowheads="1"/>
          </p:cNvSpPr>
          <p:nvPr/>
        </p:nvSpPr>
        <p:spPr bwMode="auto">
          <a:xfrm>
            <a:off x="6564313" y="1770063"/>
            <a:ext cx="308770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Instructions 1-4 have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control dependence to instruction 5</a:t>
            </a:r>
          </a:p>
          <a:p>
            <a:endParaRPr lang="en-US" altLang="en-US" sz="1600" dirty="0">
              <a:solidFill>
                <a:srgbClr val="FF0000"/>
              </a:solidFill>
            </a:endParaRPr>
          </a:p>
          <a:p>
            <a:r>
              <a:rPr lang="en-US" altLang="en-US" sz="1600" dirty="0">
                <a:solidFill>
                  <a:srgbClr val="FF0000"/>
                </a:solidFill>
              </a:rPr>
              <a:t>5</a:t>
            </a:r>
            <a:r>
              <a:rPr lang="en-US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6 control dependence</a:t>
            </a:r>
            <a:endParaRPr lang="en-US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0435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 Edge Latencies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u="sng" dirty="0"/>
              <a:t>Edge latency</a:t>
            </a:r>
            <a:r>
              <a:rPr lang="en-US" altLang="en-US" dirty="0"/>
              <a:t> = minimum number of cycles necessary between initiation of the predecessor and successor in order to satisfy the dependence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Register flow dependence, </a:t>
            </a:r>
            <a:r>
              <a:rPr lang="en-US" altLang="en-US" dirty="0">
                <a:solidFill>
                  <a:srgbClr val="FF0000"/>
                </a:solidFill>
              </a:rPr>
              <a:t>a</a:t>
            </a:r>
            <a:r>
              <a:rPr lang="en-US" altLang="en-US" dirty="0"/>
              <a:t> = b + c </a:t>
            </a:r>
            <a:r>
              <a:rPr lang="en-US" altLang="en-US" dirty="0">
                <a:sym typeface="Wingdings" panose="05000000000000000000" pitchFamily="2" charset="2"/>
              </a:rPr>
              <a:t> d = </a:t>
            </a: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a</a:t>
            </a:r>
            <a:r>
              <a:rPr lang="en-US" altLang="en-US" dirty="0">
                <a:sym typeface="Wingdings" panose="05000000000000000000" pitchFamily="2" charset="2"/>
              </a:rPr>
              <a:t> + 1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Latency of producer instruction for most processors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Register anti dependence, a = </a:t>
            </a:r>
            <a:r>
              <a:rPr lang="en-US" altLang="en-US" dirty="0">
                <a:solidFill>
                  <a:srgbClr val="FF0000"/>
                </a:solidFill>
              </a:rPr>
              <a:t>b</a:t>
            </a:r>
            <a:r>
              <a:rPr lang="en-US" altLang="en-US" dirty="0"/>
              <a:t> + c  </a:t>
            </a:r>
            <a:r>
              <a:rPr lang="en-US" altLang="en-US" dirty="0">
                <a:sym typeface="Wingdings" panose="05000000000000000000" pitchFamily="2" charset="2"/>
              </a:rPr>
              <a:t>  </a:t>
            </a: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b</a:t>
            </a:r>
            <a:r>
              <a:rPr lang="en-US" altLang="en-US" dirty="0">
                <a:sym typeface="Wingdings" panose="05000000000000000000" pitchFamily="2" charset="2"/>
              </a:rPr>
              <a:t> = d + 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0 cycles for most processors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Register output dependence, </a:t>
            </a:r>
            <a:r>
              <a:rPr lang="en-US" altLang="en-US" dirty="0">
                <a:solidFill>
                  <a:srgbClr val="FF0000"/>
                </a:solidFill>
              </a:rPr>
              <a:t>a</a:t>
            </a:r>
            <a:r>
              <a:rPr lang="en-US" altLang="en-US" dirty="0"/>
              <a:t> = b + c </a:t>
            </a:r>
            <a:r>
              <a:rPr lang="en-US" altLang="en-US" dirty="0">
                <a:sym typeface="Wingdings" panose="05000000000000000000" pitchFamily="2" charset="2"/>
              </a:rPr>
              <a:t> </a:t>
            </a: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a</a:t>
            </a:r>
            <a:r>
              <a:rPr lang="en-US" altLang="en-US" dirty="0">
                <a:sym typeface="Wingdings" panose="05000000000000000000" pitchFamily="2" charset="2"/>
              </a:rPr>
              <a:t> = d + 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1 cycle for most processors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Is negative latency possible?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Yes, means successor can start before predecessor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We will only deal with latency &gt;= 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6304ACB-23E7-49D1-53AA-D4C7E566A582}"/>
                  </a:ext>
                </a:extLst>
              </p14:cNvPr>
              <p14:cNvContentPartPr/>
              <p14:nvPr/>
            </p14:nvContentPartPr>
            <p14:xfrm>
              <a:off x="302400" y="1856880"/>
              <a:ext cx="9467280" cy="5661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6304ACB-23E7-49D1-53AA-D4C7E566A58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3040" y="1847520"/>
                <a:ext cx="9486000" cy="5680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 Edge Latencies (2)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Memory dependences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Store </a:t>
            </a:r>
            <a:r>
              <a:rPr lang="en-US" altLang="en-US" dirty="0">
                <a:sym typeface="Wingdings" panose="05000000000000000000" pitchFamily="2" charset="2"/>
              </a:rPr>
              <a:t> load (memory flow)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Load  Store (memory anti)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Store  Store (memory output)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All 1 cycle for most processors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Control dependences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branch </a:t>
            </a:r>
            <a:r>
              <a:rPr lang="en-US" altLang="en-US" dirty="0">
                <a:sym typeface="Wingdings" panose="05000000000000000000" pitchFamily="2" charset="2"/>
              </a:rPr>
              <a:t> b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Instructions inside then/else paths dependent on branch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1 cycle for most processors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a </a:t>
            </a:r>
            <a:r>
              <a:rPr lang="en-US" altLang="en-US" dirty="0">
                <a:sym typeface="Wingdings" panose="05000000000000000000" pitchFamily="2" charset="2"/>
              </a:rPr>
              <a:t> branch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Op a must be issued before the branch completes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0 cycles for most processors </a:t>
            </a:r>
          </a:p>
          <a:p>
            <a:pPr lvl="2">
              <a:lnSpc>
                <a:spcPct val="90000"/>
              </a:lnSpc>
            </a:pPr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52EDC86-82ED-DAE8-B81B-A5FA1B069062}"/>
                  </a:ext>
                </a:extLst>
              </p14:cNvPr>
              <p14:cNvContentPartPr/>
              <p14:nvPr/>
            </p14:nvContentPartPr>
            <p14:xfrm>
              <a:off x="1569240" y="2672280"/>
              <a:ext cx="7390440" cy="2600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52EDC86-82ED-DAE8-B81B-A5FA1B06906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9880" y="2662920"/>
                <a:ext cx="7409160" cy="2619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 Problem – Add Latencies to Dependence Edges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62000" y="1825625"/>
            <a:ext cx="1107996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latencies</a:t>
            </a:r>
          </a:p>
          <a:p>
            <a:endParaRPr lang="en-US" altLang="en-US" dirty="0"/>
          </a:p>
          <a:p>
            <a:r>
              <a:rPr lang="en-US" altLang="en-US" dirty="0"/>
              <a:t>add:    1</a:t>
            </a:r>
          </a:p>
          <a:p>
            <a:r>
              <a:rPr lang="en-US" altLang="en-US" dirty="0" err="1"/>
              <a:t>cmpp</a:t>
            </a:r>
            <a:r>
              <a:rPr lang="en-US" altLang="en-US" dirty="0"/>
              <a:t>:    1</a:t>
            </a:r>
          </a:p>
          <a:p>
            <a:r>
              <a:rPr lang="en-US" altLang="en-US" dirty="0"/>
              <a:t>load:   2</a:t>
            </a:r>
          </a:p>
          <a:p>
            <a:r>
              <a:rPr lang="en-US" altLang="en-US" dirty="0"/>
              <a:t>store: 1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09600" y="1752600"/>
            <a:ext cx="2514600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73914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7391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7391400" y="594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73914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73914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7391400" y="647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cxnSp>
        <p:nvCxnSpPr>
          <p:cNvPr id="21" name="Straight Arrow Connector 2"/>
          <p:cNvCxnSpPr>
            <a:cxnSpLocks noChangeShapeType="1"/>
            <a:endCxn id="16" idx="0"/>
          </p:cNvCxnSpPr>
          <p:nvPr/>
        </p:nvCxnSpPr>
        <p:spPr bwMode="auto">
          <a:xfrm>
            <a:off x="7543800" y="38100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8"/>
          <p:cNvCxnSpPr>
            <a:cxnSpLocks noChangeShapeType="1"/>
            <a:stCxn id="16" idx="4"/>
            <a:endCxn id="19" idx="0"/>
          </p:cNvCxnSpPr>
          <p:nvPr/>
        </p:nvCxnSpPr>
        <p:spPr bwMode="auto">
          <a:xfrm>
            <a:off x="7543800" y="44196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10"/>
          <p:cNvCxnSpPr>
            <a:cxnSpLocks noChangeShapeType="1"/>
            <a:stCxn id="18" idx="4"/>
            <a:endCxn id="17" idx="0"/>
          </p:cNvCxnSpPr>
          <p:nvPr/>
        </p:nvCxnSpPr>
        <p:spPr bwMode="auto">
          <a:xfrm>
            <a:off x="7543800" y="56388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Freeform 15"/>
          <p:cNvSpPr>
            <a:spLocks/>
          </p:cNvSpPr>
          <p:nvPr/>
        </p:nvSpPr>
        <p:spPr bwMode="auto">
          <a:xfrm>
            <a:off x="6932613" y="3762375"/>
            <a:ext cx="479425" cy="2768600"/>
          </a:xfrm>
          <a:custGeom>
            <a:avLst/>
            <a:gdLst>
              <a:gd name="T0" fmla="*/ 455141 w 479262"/>
              <a:gd name="T1" fmla="*/ 0 h 2767477"/>
              <a:gd name="T2" fmla="*/ 398477 w 479262"/>
              <a:gd name="T3" fmla="*/ 72859 h 2767477"/>
              <a:gd name="T4" fmla="*/ 374193 w 479262"/>
              <a:gd name="T5" fmla="*/ 105240 h 2767477"/>
              <a:gd name="T6" fmla="*/ 317530 w 479262"/>
              <a:gd name="T7" fmla="*/ 178097 h 2767477"/>
              <a:gd name="T8" fmla="*/ 309435 w 479262"/>
              <a:gd name="T9" fmla="*/ 202383 h 2767477"/>
              <a:gd name="T10" fmla="*/ 277056 w 479262"/>
              <a:gd name="T11" fmla="*/ 250956 h 2767477"/>
              <a:gd name="T12" fmla="*/ 268961 w 479262"/>
              <a:gd name="T13" fmla="*/ 275242 h 2767477"/>
              <a:gd name="T14" fmla="*/ 252771 w 479262"/>
              <a:gd name="T15" fmla="*/ 291432 h 2767477"/>
              <a:gd name="T16" fmla="*/ 236581 w 479262"/>
              <a:gd name="T17" fmla="*/ 315718 h 2767477"/>
              <a:gd name="T18" fmla="*/ 228487 w 479262"/>
              <a:gd name="T19" fmla="*/ 348099 h 2767477"/>
              <a:gd name="T20" fmla="*/ 196108 w 479262"/>
              <a:gd name="T21" fmla="*/ 396671 h 2767477"/>
              <a:gd name="T22" fmla="*/ 171823 w 479262"/>
              <a:gd name="T23" fmla="*/ 445243 h 2767477"/>
              <a:gd name="T24" fmla="*/ 155634 w 479262"/>
              <a:gd name="T25" fmla="*/ 501911 h 2767477"/>
              <a:gd name="T26" fmla="*/ 147539 w 479262"/>
              <a:gd name="T27" fmla="*/ 534292 h 2767477"/>
              <a:gd name="T28" fmla="*/ 131350 w 479262"/>
              <a:gd name="T29" fmla="*/ 566673 h 2767477"/>
              <a:gd name="T30" fmla="*/ 107065 w 479262"/>
              <a:gd name="T31" fmla="*/ 615245 h 2767477"/>
              <a:gd name="T32" fmla="*/ 90876 w 479262"/>
              <a:gd name="T33" fmla="*/ 736675 h 2767477"/>
              <a:gd name="T34" fmla="*/ 74686 w 479262"/>
              <a:gd name="T35" fmla="*/ 760961 h 2767477"/>
              <a:gd name="T36" fmla="*/ 66592 w 479262"/>
              <a:gd name="T37" fmla="*/ 793342 h 2767477"/>
              <a:gd name="T38" fmla="*/ 58497 w 479262"/>
              <a:gd name="T39" fmla="*/ 841913 h 2767477"/>
              <a:gd name="T40" fmla="*/ 42307 w 479262"/>
              <a:gd name="T41" fmla="*/ 890485 h 2767477"/>
              <a:gd name="T42" fmla="*/ 26117 w 479262"/>
              <a:gd name="T43" fmla="*/ 1003820 h 2767477"/>
              <a:gd name="T44" fmla="*/ 9927 w 479262"/>
              <a:gd name="T45" fmla="*/ 1173822 h 2767477"/>
              <a:gd name="T46" fmla="*/ 9927 w 479262"/>
              <a:gd name="T47" fmla="*/ 1651446 h 2767477"/>
              <a:gd name="T48" fmla="*/ 42307 w 479262"/>
              <a:gd name="T49" fmla="*/ 1789066 h 2767477"/>
              <a:gd name="T50" fmla="*/ 74686 w 479262"/>
              <a:gd name="T51" fmla="*/ 1934782 h 2767477"/>
              <a:gd name="T52" fmla="*/ 90876 w 479262"/>
              <a:gd name="T53" fmla="*/ 1975258 h 2767477"/>
              <a:gd name="T54" fmla="*/ 123255 w 479262"/>
              <a:gd name="T55" fmla="*/ 2048116 h 2767477"/>
              <a:gd name="T56" fmla="*/ 139444 w 479262"/>
              <a:gd name="T57" fmla="*/ 2096688 h 2767477"/>
              <a:gd name="T58" fmla="*/ 147539 w 479262"/>
              <a:gd name="T59" fmla="*/ 2120974 h 2767477"/>
              <a:gd name="T60" fmla="*/ 163729 w 479262"/>
              <a:gd name="T61" fmla="*/ 2145260 h 2767477"/>
              <a:gd name="T62" fmla="*/ 188013 w 479262"/>
              <a:gd name="T63" fmla="*/ 2210022 h 2767477"/>
              <a:gd name="T64" fmla="*/ 204202 w 479262"/>
              <a:gd name="T65" fmla="*/ 2242404 h 2767477"/>
              <a:gd name="T66" fmla="*/ 228487 w 479262"/>
              <a:gd name="T67" fmla="*/ 2274785 h 2767477"/>
              <a:gd name="T68" fmla="*/ 244676 w 479262"/>
              <a:gd name="T69" fmla="*/ 2299072 h 2767477"/>
              <a:gd name="T70" fmla="*/ 260866 w 479262"/>
              <a:gd name="T71" fmla="*/ 2363834 h 2767477"/>
              <a:gd name="T72" fmla="*/ 293246 w 479262"/>
              <a:gd name="T73" fmla="*/ 2412406 h 2767477"/>
              <a:gd name="T74" fmla="*/ 325625 w 479262"/>
              <a:gd name="T75" fmla="*/ 2493358 h 2767477"/>
              <a:gd name="T76" fmla="*/ 349909 w 479262"/>
              <a:gd name="T77" fmla="*/ 2533836 h 2767477"/>
              <a:gd name="T78" fmla="*/ 374193 w 479262"/>
              <a:gd name="T79" fmla="*/ 2590503 h 2767477"/>
              <a:gd name="T80" fmla="*/ 414667 w 479262"/>
              <a:gd name="T81" fmla="*/ 2655265 h 2767477"/>
              <a:gd name="T82" fmla="*/ 447046 w 479262"/>
              <a:gd name="T83" fmla="*/ 2703837 h 2767477"/>
              <a:gd name="T84" fmla="*/ 455141 w 479262"/>
              <a:gd name="T85" fmla="*/ 2728123 h 2767477"/>
              <a:gd name="T86" fmla="*/ 471330 w 479262"/>
              <a:gd name="T87" fmla="*/ 2752408 h 2767477"/>
              <a:gd name="T88" fmla="*/ 479425 w 479262"/>
              <a:gd name="T89" fmla="*/ 2768600 h 276747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479262" h="2767477">
                <a:moveTo>
                  <a:pt x="454986" y="0"/>
                </a:moveTo>
                <a:lnTo>
                  <a:pt x="398342" y="72829"/>
                </a:lnTo>
                <a:cubicBezTo>
                  <a:pt x="390119" y="83519"/>
                  <a:pt x="381547" y="93975"/>
                  <a:pt x="374066" y="105197"/>
                </a:cubicBezTo>
                <a:cubicBezTo>
                  <a:pt x="335350" y="163271"/>
                  <a:pt x="355452" y="139995"/>
                  <a:pt x="317422" y="178025"/>
                </a:cubicBezTo>
                <a:cubicBezTo>
                  <a:pt x="314725" y="186117"/>
                  <a:pt x="313472" y="194845"/>
                  <a:pt x="309330" y="202301"/>
                </a:cubicBezTo>
                <a:cubicBezTo>
                  <a:pt x="299884" y="219304"/>
                  <a:pt x="283113" y="232401"/>
                  <a:pt x="276962" y="250854"/>
                </a:cubicBezTo>
                <a:cubicBezTo>
                  <a:pt x="274265" y="258946"/>
                  <a:pt x="273259" y="267816"/>
                  <a:pt x="268870" y="275130"/>
                </a:cubicBezTo>
                <a:cubicBezTo>
                  <a:pt x="264945" y="281672"/>
                  <a:pt x="257451" y="285356"/>
                  <a:pt x="252685" y="291314"/>
                </a:cubicBezTo>
                <a:cubicBezTo>
                  <a:pt x="246609" y="298908"/>
                  <a:pt x="241896" y="307498"/>
                  <a:pt x="236501" y="315590"/>
                </a:cubicBezTo>
                <a:cubicBezTo>
                  <a:pt x="233804" y="326379"/>
                  <a:pt x="233383" y="338011"/>
                  <a:pt x="228409" y="347958"/>
                </a:cubicBezTo>
                <a:cubicBezTo>
                  <a:pt x="219710" y="365355"/>
                  <a:pt x="202192" y="378057"/>
                  <a:pt x="196041" y="396510"/>
                </a:cubicBezTo>
                <a:cubicBezTo>
                  <a:pt x="184874" y="430012"/>
                  <a:pt x="192680" y="413689"/>
                  <a:pt x="171765" y="445062"/>
                </a:cubicBezTo>
                <a:cubicBezTo>
                  <a:pt x="146471" y="546240"/>
                  <a:pt x="178796" y="420454"/>
                  <a:pt x="155581" y="501707"/>
                </a:cubicBezTo>
                <a:cubicBezTo>
                  <a:pt x="152526" y="512400"/>
                  <a:pt x="151394" y="523662"/>
                  <a:pt x="147489" y="534075"/>
                </a:cubicBezTo>
                <a:cubicBezTo>
                  <a:pt x="143253" y="545370"/>
                  <a:pt x="136057" y="555355"/>
                  <a:pt x="131305" y="566443"/>
                </a:cubicBezTo>
                <a:cubicBezTo>
                  <a:pt x="111204" y="613346"/>
                  <a:pt x="138131" y="568342"/>
                  <a:pt x="107029" y="614995"/>
                </a:cubicBezTo>
                <a:cubicBezTo>
                  <a:pt x="105821" y="628278"/>
                  <a:pt x="103217" y="707507"/>
                  <a:pt x="90845" y="736376"/>
                </a:cubicBezTo>
                <a:cubicBezTo>
                  <a:pt x="87014" y="745315"/>
                  <a:pt x="80056" y="752560"/>
                  <a:pt x="74661" y="760652"/>
                </a:cubicBezTo>
                <a:cubicBezTo>
                  <a:pt x="71964" y="771441"/>
                  <a:pt x="68750" y="782115"/>
                  <a:pt x="66569" y="793020"/>
                </a:cubicBezTo>
                <a:cubicBezTo>
                  <a:pt x="63351" y="809109"/>
                  <a:pt x="62456" y="825655"/>
                  <a:pt x="58477" y="841572"/>
                </a:cubicBezTo>
                <a:cubicBezTo>
                  <a:pt x="54339" y="858122"/>
                  <a:pt x="42293" y="890124"/>
                  <a:pt x="42293" y="890124"/>
                </a:cubicBezTo>
                <a:cubicBezTo>
                  <a:pt x="36898" y="927887"/>
                  <a:pt x="29783" y="965444"/>
                  <a:pt x="26108" y="1003413"/>
                </a:cubicBezTo>
                <a:cubicBezTo>
                  <a:pt x="8156" y="1188907"/>
                  <a:pt x="31385" y="1087498"/>
                  <a:pt x="9924" y="1173346"/>
                </a:cubicBezTo>
                <a:cubicBezTo>
                  <a:pt x="-993" y="1380761"/>
                  <a:pt x="-5440" y="1389588"/>
                  <a:pt x="9924" y="1650776"/>
                </a:cubicBezTo>
                <a:cubicBezTo>
                  <a:pt x="18305" y="1793247"/>
                  <a:pt x="22712" y="1690432"/>
                  <a:pt x="42293" y="1788340"/>
                </a:cubicBezTo>
                <a:cubicBezTo>
                  <a:pt x="53633" y="1845041"/>
                  <a:pt x="56541" y="1885677"/>
                  <a:pt x="74661" y="1933997"/>
                </a:cubicBezTo>
                <a:cubicBezTo>
                  <a:pt x="79761" y="1947598"/>
                  <a:pt x="85881" y="1960806"/>
                  <a:pt x="90845" y="1974457"/>
                </a:cubicBezTo>
                <a:cubicBezTo>
                  <a:pt x="113956" y="2038013"/>
                  <a:pt x="95370" y="2005521"/>
                  <a:pt x="123213" y="2047285"/>
                </a:cubicBezTo>
                <a:lnTo>
                  <a:pt x="139397" y="2095838"/>
                </a:lnTo>
                <a:cubicBezTo>
                  <a:pt x="142094" y="2103930"/>
                  <a:pt x="142758" y="2113017"/>
                  <a:pt x="147489" y="2120114"/>
                </a:cubicBezTo>
                <a:cubicBezTo>
                  <a:pt x="152884" y="2128206"/>
                  <a:pt x="159324" y="2135691"/>
                  <a:pt x="163673" y="2144390"/>
                </a:cubicBezTo>
                <a:cubicBezTo>
                  <a:pt x="197202" y="2211448"/>
                  <a:pt x="166939" y="2160102"/>
                  <a:pt x="187949" y="2209126"/>
                </a:cubicBezTo>
                <a:cubicBezTo>
                  <a:pt x="192701" y="2220214"/>
                  <a:pt x="197740" y="2231265"/>
                  <a:pt x="204133" y="2241494"/>
                </a:cubicBezTo>
                <a:cubicBezTo>
                  <a:pt x="211281" y="2252931"/>
                  <a:pt x="220570" y="2262887"/>
                  <a:pt x="228409" y="2273862"/>
                </a:cubicBezTo>
                <a:cubicBezTo>
                  <a:pt x="234062" y="2281776"/>
                  <a:pt x="239198" y="2290047"/>
                  <a:pt x="244593" y="2298139"/>
                </a:cubicBezTo>
                <a:cubicBezTo>
                  <a:pt x="246835" y="2309348"/>
                  <a:pt x="253001" y="2348879"/>
                  <a:pt x="260777" y="2362875"/>
                </a:cubicBezTo>
                <a:cubicBezTo>
                  <a:pt x="270223" y="2379878"/>
                  <a:pt x="286995" y="2392974"/>
                  <a:pt x="293146" y="2411427"/>
                </a:cubicBezTo>
                <a:cubicBezTo>
                  <a:pt x="329983" y="2521938"/>
                  <a:pt x="289794" y="2409001"/>
                  <a:pt x="325514" y="2492347"/>
                </a:cubicBezTo>
                <a:cubicBezTo>
                  <a:pt x="341271" y="2529114"/>
                  <a:pt x="322877" y="2505893"/>
                  <a:pt x="349790" y="2532808"/>
                </a:cubicBezTo>
                <a:cubicBezTo>
                  <a:pt x="371196" y="2618431"/>
                  <a:pt x="342133" y="2517603"/>
                  <a:pt x="374066" y="2589452"/>
                </a:cubicBezTo>
                <a:cubicBezTo>
                  <a:pt x="402448" y="2653312"/>
                  <a:pt x="370855" y="2625074"/>
                  <a:pt x="414526" y="2654188"/>
                </a:cubicBezTo>
                <a:cubicBezTo>
                  <a:pt x="425315" y="2670372"/>
                  <a:pt x="440743" y="2684287"/>
                  <a:pt x="446894" y="2702740"/>
                </a:cubicBezTo>
                <a:cubicBezTo>
                  <a:pt x="449591" y="2710832"/>
                  <a:pt x="451171" y="2719387"/>
                  <a:pt x="454986" y="2727016"/>
                </a:cubicBezTo>
                <a:cubicBezTo>
                  <a:pt x="459335" y="2735715"/>
                  <a:pt x="466166" y="2742953"/>
                  <a:pt x="471170" y="2751292"/>
                </a:cubicBezTo>
                <a:cubicBezTo>
                  <a:pt x="474273" y="2756464"/>
                  <a:pt x="476565" y="2762082"/>
                  <a:pt x="479262" y="276747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16"/>
          <p:cNvSpPr>
            <a:spLocks/>
          </p:cNvSpPr>
          <p:nvPr/>
        </p:nvSpPr>
        <p:spPr bwMode="auto">
          <a:xfrm>
            <a:off x="7639050" y="4410075"/>
            <a:ext cx="469900" cy="2136775"/>
          </a:xfrm>
          <a:custGeom>
            <a:avLst/>
            <a:gdLst>
              <a:gd name="T0" fmla="*/ 0 w 469338"/>
              <a:gd name="T1" fmla="*/ 0 h 2136329"/>
              <a:gd name="T2" fmla="*/ 24306 w 469338"/>
              <a:gd name="T3" fmla="*/ 40468 h 2136329"/>
              <a:gd name="T4" fmla="*/ 40509 w 469338"/>
              <a:gd name="T5" fmla="*/ 56657 h 2136329"/>
              <a:gd name="T6" fmla="*/ 56713 w 469338"/>
              <a:gd name="T7" fmla="*/ 97125 h 2136329"/>
              <a:gd name="T8" fmla="*/ 81018 w 469338"/>
              <a:gd name="T9" fmla="*/ 129500 h 2136329"/>
              <a:gd name="T10" fmla="*/ 113425 w 469338"/>
              <a:gd name="T11" fmla="*/ 178062 h 2136329"/>
              <a:gd name="T12" fmla="*/ 153933 w 469338"/>
              <a:gd name="T13" fmla="*/ 234718 h 2136329"/>
              <a:gd name="T14" fmla="*/ 194442 w 469338"/>
              <a:gd name="T15" fmla="*/ 307562 h 2136329"/>
              <a:gd name="T16" fmla="*/ 210645 w 469338"/>
              <a:gd name="T17" fmla="*/ 331843 h 2136329"/>
              <a:gd name="T18" fmla="*/ 267358 w 469338"/>
              <a:gd name="T19" fmla="*/ 396593 h 2136329"/>
              <a:gd name="T20" fmla="*/ 291663 w 469338"/>
              <a:gd name="T21" fmla="*/ 453249 h 2136329"/>
              <a:gd name="T22" fmla="*/ 315968 w 469338"/>
              <a:gd name="T23" fmla="*/ 485623 h 2136329"/>
              <a:gd name="T24" fmla="*/ 332171 w 469338"/>
              <a:gd name="T25" fmla="*/ 526093 h 2136329"/>
              <a:gd name="T26" fmla="*/ 348375 w 469338"/>
              <a:gd name="T27" fmla="*/ 550374 h 2136329"/>
              <a:gd name="T28" fmla="*/ 380781 w 469338"/>
              <a:gd name="T29" fmla="*/ 615123 h 2136329"/>
              <a:gd name="T30" fmla="*/ 388883 w 469338"/>
              <a:gd name="T31" fmla="*/ 639404 h 2136329"/>
              <a:gd name="T32" fmla="*/ 421290 w 469338"/>
              <a:gd name="T33" fmla="*/ 687967 h 2136329"/>
              <a:gd name="T34" fmla="*/ 445595 w 469338"/>
              <a:gd name="T35" fmla="*/ 744623 h 2136329"/>
              <a:gd name="T36" fmla="*/ 453697 w 469338"/>
              <a:gd name="T37" fmla="*/ 801279 h 2136329"/>
              <a:gd name="T38" fmla="*/ 461798 w 469338"/>
              <a:gd name="T39" fmla="*/ 849841 h 2136329"/>
              <a:gd name="T40" fmla="*/ 469900 w 469338"/>
              <a:gd name="T41" fmla="*/ 995529 h 2136329"/>
              <a:gd name="T42" fmla="*/ 461798 w 469338"/>
              <a:gd name="T43" fmla="*/ 1100747 h 2136329"/>
              <a:gd name="T44" fmla="*/ 453697 w 469338"/>
              <a:gd name="T45" fmla="*/ 1125028 h 2136329"/>
              <a:gd name="T46" fmla="*/ 437493 w 469338"/>
              <a:gd name="T47" fmla="*/ 1214059 h 2136329"/>
              <a:gd name="T48" fmla="*/ 429392 w 469338"/>
              <a:gd name="T49" fmla="*/ 1286903 h 2136329"/>
              <a:gd name="T50" fmla="*/ 405086 w 469338"/>
              <a:gd name="T51" fmla="*/ 1408308 h 2136329"/>
              <a:gd name="T52" fmla="*/ 380781 w 469338"/>
              <a:gd name="T53" fmla="*/ 1513527 h 2136329"/>
              <a:gd name="T54" fmla="*/ 372680 w 469338"/>
              <a:gd name="T55" fmla="*/ 1545902 h 2136329"/>
              <a:gd name="T56" fmla="*/ 356476 w 469338"/>
              <a:gd name="T57" fmla="*/ 1570183 h 2136329"/>
              <a:gd name="T58" fmla="*/ 324070 w 469338"/>
              <a:gd name="T59" fmla="*/ 1634932 h 2136329"/>
              <a:gd name="T60" fmla="*/ 315968 w 469338"/>
              <a:gd name="T61" fmla="*/ 1667308 h 2136329"/>
              <a:gd name="T62" fmla="*/ 307866 w 469338"/>
              <a:gd name="T63" fmla="*/ 1707776 h 2136329"/>
              <a:gd name="T64" fmla="*/ 275459 w 469338"/>
              <a:gd name="T65" fmla="*/ 1772526 h 2136329"/>
              <a:gd name="T66" fmla="*/ 251154 w 469338"/>
              <a:gd name="T67" fmla="*/ 1804901 h 2136329"/>
              <a:gd name="T68" fmla="*/ 234950 w 469338"/>
              <a:gd name="T69" fmla="*/ 1821088 h 2136329"/>
              <a:gd name="T70" fmla="*/ 218747 w 469338"/>
              <a:gd name="T71" fmla="*/ 1845369 h 2136329"/>
              <a:gd name="T72" fmla="*/ 194442 w 469338"/>
              <a:gd name="T73" fmla="*/ 1910120 h 2136329"/>
              <a:gd name="T74" fmla="*/ 162035 w 469338"/>
              <a:gd name="T75" fmla="*/ 1958682 h 2136329"/>
              <a:gd name="T76" fmla="*/ 137730 w 469338"/>
              <a:gd name="T77" fmla="*/ 1974869 h 2136329"/>
              <a:gd name="T78" fmla="*/ 105323 w 469338"/>
              <a:gd name="T79" fmla="*/ 2031525 h 2136329"/>
              <a:gd name="T80" fmla="*/ 64815 w 469338"/>
              <a:gd name="T81" fmla="*/ 2080087 h 2136329"/>
              <a:gd name="T82" fmla="*/ 16203 w 469338"/>
              <a:gd name="T83" fmla="*/ 2096275 h 2136329"/>
              <a:gd name="T84" fmla="*/ 0 w 469338"/>
              <a:gd name="T85" fmla="*/ 2136744 h 213632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69338" h="2136329">
                <a:moveTo>
                  <a:pt x="0" y="0"/>
                </a:moveTo>
                <a:cubicBezTo>
                  <a:pt x="8092" y="13487"/>
                  <a:pt x="15135" y="27661"/>
                  <a:pt x="24277" y="40460"/>
                </a:cubicBezTo>
                <a:cubicBezTo>
                  <a:pt x="28712" y="46668"/>
                  <a:pt x="36676" y="50021"/>
                  <a:pt x="40461" y="56645"/>
                </a:cubicBezTo>
                <a:cubicBezTo>
                  <a:pt x="47668" y="69257"/>
                  <a:pt x="49591" y="84407"/>
                  <a:pt x="56645" y="97105"/>
                </a:cubicBezTo>
                <a:cubicBezTo>
                  <a:pt x="63195" y="108894"/>
                  <a:pt x="73187" y="118424"/>
                  <a:pt x="80921" y="129473"/>
                </a:cubicBezTo>
                <a:cubicBezTo>
                  <a:pt x="92075" y="145408"/>
                  <a:pt x="103282" y="161346"/>
                  <a:pt x="113289" y="178025"/>
                </a:cubicBezTo>
                <a:cubicBezTo>
                  <a:pt x="145242" y="231280"/>
                  <a:pt x="110839" y="191759"/>
                  <a:pt x="153749" y="234669"/>
                </a:cubicBezTo>
                <a:cubicBezTo>
                  <a:pt x="167992" y="277398"/>
                  <a:pt x="157110" y="251849"/>
                  <a:pt x="194209" y="307498"/>
                </a:cubicBezTo>
                <a:cubicBezTo>
                  <a:pt x="199604" y="315590"/>
                  <a:pt x="203516" y="324897"/>
                  <a:pt x="210393" y="331774"/>
                </a:cubicBezTo>
                <a:cubicBezTo>
                  <a:pt x="231487" y="352868"/>
                  <a:pt x="253656" y="369745"/>
                  <a:pt x="267038" y="396510"/>
                </a:cubicBezTo>
                <a:cubicBezTo>
                  <a:pt x="294570" y="451574"/>
                  <a:pt x="249218" y="385800"/>
                  <a:pt x="291314" y="453154"/>
                </a:cubicBezTo>
                <a:cubicBezTo>
                  <a:pt x="298462" y="464591"/>
                  <a:pt x="309040" y="473732"/>
                  <a:pt x="315590" y="485522"/>
                </a:cubicBezTo>
                <a:cubicBezTo>
                  <a:pt x="322644" y="498220"/>
                  <a:pt x="325278" y="512991"/>
                  <a:pt x="331774" y="525983"/>
                </a:cubicBezTo>
                <a:cubicBezTo>
                  <a:pt x="336123" y="534682"/>
                  <a:pt x="343301" y="541721"/>
                  <a:pt x="347958" y="550259"/>
                </a:cubicBezTo>
                <a:cubicBezTo>
                  <a:pt x="359511" y="571439"/>
                  <a:pt x="372697" y="592107"/>
                  <a:pt x="380326" y="614995"/>
                </a:cubicBezTo>
                <a:cubicBezTo>
                  <a:pt x="383023" y="623087"/>
                  <a:pt x="384276" y="631815"/>
                  <a:pt x="388418" y="639271"/>
                </a:cubicBezTo>
                <a:cubicBezTo>
                  <a:pt x="397864" y="656274"/>
                  <a:pt x="412087" y="670426"/>
                  <a:pt x="420786" y="687823"/>
                </a:cubicBezTo>
                <a:cubicBezTo>
                  <a:pt x="440785" y="727820"/>
                  <a:pt x="433156" y="708747"/>
                  <a:pt x="445062" y="744468"/>
                </a:cubicBezTo>
                <a:cubicBezTo>
                  <a:pt x="447759" y="763349"/>
                  <a:pt x="450254" y="782261"/>
                  <a:pt x="453154" y="801112"/>
                </a:cubicBezTo>
                <a:cubicBezTo>
                  <a:pt x="455649" y="817328"/>
                  <a:pt x="459883" y="833313"/>
                  <a:pt x="461246" y="849664"/>
                </a:cubicBezTo>
                <a:cubicBezTo>
                  <a:pt x="465284" y="898123"/>
                  <a:pt x="466641" y="946769"/>
                  <a:pt x="469338" y="995321"/>
                </a:cubicBezTo>
                <a:cubicBezTo>
                  <a:pt x="466641" y="1030386"/>
                  <a:pt x="465608" y="1065620"/>
                  <a:pt x="461246" y="1100517"/>
                </a:cubicBezTo>
                <a:cubicBezTo>
                  <a:pt x="460188" y="1108981"/>
                  <a:pt x="454680" y="1116401"/>
                  <a:pt x="453154" y="1124793"/>
                </a:cubicBezTo>
                <a:cubicBezTo>
                  <a:pt x="434854" y="1225446"/>
                  <a:pt x="455528" y="1158130"/>
                  <a:pt x="436970" y="1213806"/>
                </a:cubicBezTo>
                <a:cubicBezTo>
                  <a:pt x="434273" y="1238082"/>
                  <a:pt x="431194" y="1262319"/>
                  <a:pt x="428878" y="1286634"/>
                </a:cubicBezTo>
                <a:cubicBezTo>
                  <a:pt x="418495" y="1395655"/>
                  <a:pt x="439247" y="1356047"/>
                  <a:pt x="404602" y="1408014"/>
                </a:cubicBezTo>
                <a:cubicBezTo>
                  <a:pt x="391840" y="1497353"/>
                  <a:pt x="404561" y="1432427"/>
                  <a:pt x="380326" y="1513211"/>
                </a:cubicBezTo>
                <a:cubicBezTo>
                  <a:pt x="377130" y="1523863"/>
                  <a:pt x="376615" y="1535357"/>
                  <a:pt x="372234" y="1545579"/>
                </a:cubicBezTo>
                <a:cubicBezTo>
                  <a:pt x="368403" y="1554518"/>
                  <a:pt x="360707" y="1561317"/>
                  <a:pt x="356050" y="1569855"/>
                </a:cubicBezTo>
                <a:cubicBezTo>
                  <a:pt x="344497" y="1591035"/>
                  <a:pt x="323682" y="1634591"/>
                  <a:pt x="323682" y="1634591"/>
                </a:cubicBezTo>
                <a:cubicBezTo>
                  <a:pt x="320985" y="1645381"/>
                  <a:pt x="318003" y="1656103"/>
                  <a:pt x="315590" y="1666960"/>
                </a:cubicBezTo>
                <a:cubicBezTo>
                  <a:pt x="312606" y="1680386"/>
                  <a:pt x="312435" y="1694583"/>
                  <a:pt x="307498" y="1707420"/>
                </a:cubicBezTo>
                <a:cubicBezTo>
                  <a:pt x="298837" y="1729938"/>
                  <a:pt x="289605" y="1752855"/>
                  <a:pt x="275130" y="1772156"/>
                </a:cubicBezTo>
                <a:cubicBezTo>
                  <a:pt x="267038" y="1782945"/>
                  <a:pt x="259488" y="1794163"/>
                  <a:pt x="250854" y="1804524"/>
                </a:cubicBezTo>
                <a:cubicBezTo>
                  <a:pt x="245970" y="1810385"/>
                  <a:pt x="239435" y="1814750"/>
                  <a:pt x="234669" y="1820708"/>
                </a:cubicBezTo>
                <a:cubicBezTo>
                  <a:pt x="228593" y="1828302"/>
                  <a:pt x="223880" y="1836892"/>
                  <a:pt x="218485" y="1844984"/>
                </a:cubicBezTo>
                <a:cubicBezTo>
                  <a:pt x="210254" y="1877909"/>
                  <a:pt x="212344" y="1879495"/>
                  <a:pt x="194209" y="1909721"/>
                </a:cubicBezTo>
                <a:cubicBezTo>
                  <a:pt x="184202" y="1926400"/>
                  <a:pt x="178025" y="1947484"/>
                  <a:pt x="161841" y="1958273"/>
                </a:cubicBezTo>
                <a:lnTo>
                  <a:pt x="137565" y="1974457"/>
                </a:lnTo>
                <a:cubicBezTo>
                  <a:pt x="124434" y="2013851"/>
                  <a:pt x="135816" y="1988235"/>
                  <a:pt x="105197" y="2031101"/>
                </a:cubicBezTo>
                <a:cubicBezTo>
                  <a:pt x="93931" y="2046873"/>
                  <a:pt x="82633" y="2069711"/>
                  <a:pt x="64737" y="2079653"/>
                </a:cubicBezTo>
                <a:cubicBezTo>
                  <a:pt x="49824" y="2087938"/>
                  <a:pt x="16184" y="2095837"/>
                  <a:pt x="16184" y="2095837"/>
                </a:cubicBezTo>
                <a:cubicBezTo>
                  <a:pt x="7563" y="2138943"/>
                  <a:pt x="21846" y="2136298"/>
                  <a:pt x="0" y="2136298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17"/>
          <p:cNvSpPr>
            <a:spLocks/>
          </p:cNvSpPr>
          <p:nvPr/>
        </p:nvSpPr>
        <p:spPr bwMode="auto">
          <a:xfrm>
            <a:off x="7670800" y="3738563"/>
            <a:ext cx="96838" cy="444500"/>
          </a:xfrm>
          <a:custGeom>
            <a:avLst/>
            <a:gdLst>
              <a:gd name="T0" fmla="*/ 8070 w 97104"/>
              <a:gd name="T1" fmla="*/ 0 h 445062"/>
              <a:gd name="T2" fmla="*/ 56489 w 97104"/>
              <a:gd name="T3" fmla="*/ 8082 h 445062"/>
              <a:gd name="T4" fmla="*/ 72629 w 97104"/>
              <a:gd name="T5" fmla="*/ 32327 h 445062"/>
              <a:gd name="T6" fmla="*/ 96838 w 97104"/>
              <a:gd name="T7" fmla="*/ 113146 h 445062"/>
              <a:gd name="T8" fmla="*/ 88768 w 97104"/>
              <a:gd name="T9" fmla="*/ 282864 h 445062"/>
              <a:gd name="T10" fmla="*/ 80698 w 97104"/>
              <a:gd name="T11" fmla="*/ 307110 h 445062"/>
              <a:gd name="T12" fmla="*/ 56489 w 97104"/>
              <a:gd name="T13" fmla="*/ 371764 h 445062"/>
              <a:gd name="T14" fmla="*/ 48419 w 97104"/>
              <a:gd name="T15" fmla="*/ 396009 h 445062"/>
              <a:gd name="T16" fmla="*/ 32279 w 97104"/>
              <a:gd name="T17" fmla="*/ 420255 h 445062"/>
              <a:gd name="T18" fmla="*/ 0 w 97104"/>
              <a:gd name="T19" fmla="*/ 444500 h 44506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7104" h="445062">
                <a:moveTo>
                  <a:pt x="8092" y="0"/>
                </a:moveTo>
                <a:cubicBezTo>
                  <a:pt x="24276" y="2697"/>
                  <a:pt x="41969" y="754"/>
                  <a:pt x="56644" y="8092"/>
                </a:cubicBezTo>
                <a:cubicBezTo>
                  <a:pt x="65343" y="12441"/>
                  <a:pt x="68878" y="23481"/>
                  <a:pt x="72828" y="32368"/>
                </a:cubicBezTo>
                <a:cubicBezTo>
                  <a:pt x="84085" y="57697"/>
                  <a:pt x="90379" y="86389"/>
                  <a:pt x="97104" y="113289"/>
                </a:cubicBezTo>
                <a:cubicBezTo>
                  <a:pt x="94407" y="169933"/>
                  <a:pt x="93721" y="226709"/>
                  <a:pt x="89012" y="283222"/>
                </a:cubicBezTo>
                <a:cubicBezTo>
                  <a:pt x="88304" y="291722"/>
                  <a:pt x="83263" y="299296"/>
                  <a:pt x="80920" y="307498"/>
                </a:cubicBezTo>
                <a:cubicBezTo>
                  <a:pt x="59607" y="382093"/>
                  <a:pt x="88968" y="296811"/>
                  <a:pt x="56644" y="372234"/>
                </a:cubicBezTo>
                <a:cubicBezTo>
                  <a:pt x="53284" y="380074"/>
                  <a:pt x="52367" y="388881"/>
                  <a:pt x="48552" y="396510"/>
                </a:cubicBezTo>
                <a:cubicBezTo>
                  <a:pt x="44203" y="405209"/>
                  <a:pt x="39962" y="414711"/>
                  <a:pt x="32368" y="420786"/>
                </a:cubicBezTo>
                <a:cubicBezTo>
                  <a:pt x="-9296" y="454117"/>
                  <a:pt x="20156" y="404751"/>
                  <a:pt x="0" y="44506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Box 19"/>
          <p:cNvSpPr txBox="1">
            <a:spLocks noChangeArrowheads="1"/>
          </p:cNvSpPr>
          <p:nvPr/>
        </p:nvSpPr>
        <p:spPr bwMode="auto">
          <a:xfrm>
            <a:off x="7221538" y="37766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28" name="TextBox 30"/>
          <p:cNvSpPr txBox="1">
            <a:spLocks noChangeArrowheads="1"/>
          </p:cNvSpPr>
          <p:nvPr/>
        </p:nvSpPr>
        <p:spPr bwMode="auto">
          <a:xfrm>
            <a:off x="6651625" y="42672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29" name="TextBox 31"/>
          <p:cNvSpPr txBox="1">
            <a:spLocks noChangeArrowheads="1"/>
          </p:cNvSpPr>
          <p:nvPr/>
        </p:nvSpPr>
        <p:spPr bwMode="auto">
          <a:xfrm>
            <a:off x="7178675" y="4433888"/>
            <a:ext cx="3222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0" name="TextBox 32"/>
          <p:cNvSpPr txBox="1">
            <a:spLocks noChangeArrowheads="1"/>
          </p:cNvSpPr>
          <p:nvPr/>
        </p:nvSpPr>
        <p:spPr bwMode="auto">
          <a:xfrm>
            <a:off x="8108950" y="54864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1" name="TextBox 33"/>
          <p:cNvSpPr txBox="1">
            <a:spLocks noChangeArrowheads="1"/>
          </p:cNvSpPr>
          <p:nvPr/>
        </p:nvSpPr>
        <p:spPr bwMode="auto">
          <a:xfrm>
            <a:off x="7510463" y="56054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2" name="Freeform 20"/>
          <p:cNvSpPr>
            <a:spLocks/>
          </p:cNvSpPr>
          <p:nvPr/>
        </p:nvSpPr>
        <p:spPr bwMode="auto">
          <a:xfrm>
            <a:off x="7029450" y="4329113"/>
            <a:ext cx="390525" cy="1117600"/>
          </a:xfrm>
          <a:custGeom>
            <a:avLst/>
            <a:gdLst>
              <a:gd name="T0" fmla="*/ 366253 w 390593"/>
              <a:gd name="T1" fmla="*/ 0 h 1116701"/>
              <a:gd name="T2" fmla="*/ 341981 w 390593"/>
              <a:gd name="T3" fmla="*/ 40493 h 1116701"/>
              <a:gd name="T4" fmla="*/ 325800 w 390593"/>
              <a:gd name="T5" fmla="*/ 64788 h 1116701"/>
              <a:gd name="T6" fmla="*/ 244894 w 390593"/>
              <a:gd name="T7" fmla="*/ 113379 h 1116701"/>
              <a:gd name="T8" fmla="*/ 155897 w 390593"/>
              <a:gd name="T9" fmla="*/ 202464 h 1116701"/>
              <a:gd name="T10" fmla="*/ 131625 w 390593"/>
              <a:gd name="T11" fmla="*/ 226759 h 1116701"/>
              <a:gd name="T12" fmla="*/ 99263 w 390593"/>
              <a:gd name="T13" fmla="*/ 275350 h 1116701"/>
              <a:gd name="T14" fmla="*/ 83082 w 390593"/>
              <a:gd name="T15" fmla="*/ 299646 h 1116701"/>
              <a:gd name="T16" fmla="*/ 50719 w 390593"/>
              <a:gd name="T17" fmla="*/ 356336 h 1116701"/>
              <a:gd name="T18" fmla="*/ 42629 w 390593"/>
              <a:gd name="T19" fmla="*/ 380632 h 1116701"/>
              <a:gd name="T20" fmla="*/ 26447 w 390593"/>
              <a:gd name="T21" fmla="*/ 404928 h 1116701"/>
              <a:gd name="T22" fmla="*/ 18357 w 390593"/>
              <a:gd name="T23" fmla="*/ 461617 h 1116701"/>
              <a:gd name="T24" fmla="*/ 10266 w 390593"/>
              <a:gd name="T25" fmla="*/ 485913 h 1116701"/>
              <a:gd name="T26" fmla="*/ 10266 w 390593"/>
              <a:gd name="T27" fmla="*/ 761263 h 1116701"/>
              <a:gd name="T28" fmla="*/ 18357 w 390593"/>
              <a:gd name="T29" fmla="*/ 785559 h 1116701"/>
              <a:gd name="T30" fmla="*/ 34538 w 390593"/>
              <a:gd name="T31" fmla="*/ 842250 h 1116701"/>
              <a:gd name="T32" fmla="*/ 66900 w 390593"/>
              <a:gd name="T33" fmla="*/ 890841 h 1116701"/>
              <a:gd name="T34" fmla="*/ 74991 w 390593"/>
              <a:gd name="T35" fmla="*/ 915136 h 1116701"/>
              <a:gd name="T36" fmla="*/ 83082 w 390593"/>
              <a:gd name="T37" fmla="*/ 947530 h 1116701"/>
              <a:gd name="T38" fmla="*/ 99263 w 390593"/>
              <a:gd name="T39" fmla="*/ 971826 h 1116701"/>
              <a:gd name="T40" fmla="*/ 147806 w 390593"/>
              <a:gd name="T41" fmla="*/ 988023 h 1116701"/>
              <a:gd name="T42" fmla="*/ 172079 w 390593"/>
              <a:gd name="T43" fmla="*/ 996121 h 1116701"/>
              <a:gd name="T44" fmla="*/ 252985 w 390593"/>
              <a:gd name="T45" fmla="*/ 1044713 h 1116701"/>
              <a:gd name="T46" fmla="*/ 285347 w 390593"/>
              <a:gd name="T47" fmla="*/ 1052812 h 1116701"/>
              <a:gd name="T48" fmla="*/ 333891 w 390593"/>
              <a:gd name="T49" fmla="*/ 1085206 h 1116701"/>
              <a:gd name="T50" fmla="*/ 390525 w 390593"/>
              <a:gd name="T51" fmla="*/ 1101403 h 1116701"/>
              <a:gd name="T52" fmla="*/ 366253 w 390593"/>
              <a:gd name="T53" fmla="*/ 1117600 h 111670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90593" h="1116701">
                <a:moveTo>
                  <a:pt x="366317" y="0"/>
                </a:moveTo>
                <a:cubicBezTo>
                  <a:pt x="358225" y="13487"/>
                  <a:pt x="350377" y="27123"/>
                  <a:pt x="342041" y="40460"/>
                </a:cubicBezTo>
                <a:cubicBezTo>
                  <a:pt x="336887" y="48707"/>
                  <a:pt x="333328" y="58510"/>
                  <a:pt x="325857" y="64736"/>
                </a:cubicBezTo>
                <a:cubicBezTo>
                  <a:pt x="249241" y="128583"/>
                  <a:pt x="346821" y="11401"/>
                  <a:pt x="244937" y="113288"/>
                </a:cubicBezTo>
                <a:lnTo>
                  <a:pt x="155924" y="202301"/>
                </a:lnTo>
                <a:cubicBezTo>
                  <a:pt x="147832" y="210393"/>
                  <a:pt x="137996" y="217055"/>
                  <a:pt x="131648" y="226577"/>
                </a:cubicBezTo>
                <a:lnTo>
                  <a:pt x="99280" y="275129"/>
                </a:lnTo>
                <a:cubicBezTo>
                  <a:pt x="93885" y="283221"/>
                  <a:pt x="87445" y="290706"/>
                  <a:pt x="83096" y="299405"/>
                </a:cubicBezTo>
                <a:cubicBezTo>
                  <a:pt x="62563" y="340472"/>
                  <a:pt x="73603" y="321736"/>
                  <a:pt x="50728" y="356049"/>
                </a:cubicBezTo>
                <a:cubicBezTo>
                  <a:pt x="48031" y="364141"/>
                  <a:pt x="46451" y="372696"/>
                  <a:pt x="42636" y="380326"/>
                </a:cubicBezTo>
                <a:cubicBezTo>
                  <a:pt x="38287" y="389025"/>
                  <a:pt x="29247" y="395287"/>
                  <a:pt x="26452" y="404602"/>
                </a:cubicBezTo>
                <a:cubicBezTo>
                  <a:pt x="20971" y="422871"/>
                  <a:pt x="22101" y="442543"/>
                  <a:pt x="18360" y="461246"/>
                </a:cubicBezTo>
                <a:cubicBezTo>
                  <a:pt x="16687" y="469610"/>
                  <a:pt x="12965" y="477430"/>
                  <a:pt x="10268" y="485522"/>
                </a:cubicBezTo>
                <a:cubicBezTo>
                  <a:pt x="-3707" y="611298"/>
                  <a:pt x="-3137" y="572977"/>
                  <a:pt x="10268" y="760651"/>
                </a:cubicBezTo>
                <a:cubicBezTo>
                  <a:pt x="10876" y="769159"/>
                  <a:pt x="16017" y="776725"/>
                  <a:pt x="18360" y="784927"/>
                </a:cubicBezTo>
                <a:cubicBezTo>
                  <a:pt x="20825" y="793555"/>
                  <a:pt x="28837" y="831300"/>
                  <a:pt x="34544" y="841572"/>
                </a:cubicBezTo>
                <a:cubicBezTo>
                  <a:pt x="43990" y="858575"/>
                  <a:pt x="60761" y="871671"/>
                  <a:pt x="66912" y="890124"/>
                </a:cubicBezTo>
                <a:cubicBezTo>
                  <a:pt x="69609" y="898216"/>
                  <a:pt x="72661" y="906198"/>
                  <a:pt x="75004" y="914400"/>
                </a:cubicBezTo>
                <a:cubicBezTo>
                  <a:pt x="78059" y="925093"/>
                  <a:pt x="78715" y="936546"/>
                  <a:pt x="83096" y="946768"/>
                </a:cubicBezTo>
                <a:cubicBezTo>
                  <a:pt x="86927" y="955707"/>
                  <a:pt x="91033" y="965890"/>
                  <a:pt x="99280" y="971044"/>
                </a:cubicBezTo>
                <a:cubicBezTo>
                  <a:pt x="113746" y="980085"/>
                  <a:pt x="131648" y="981833"/>
                  <a:pt x="147832" y="987228"/>
                </a:cubicBezTo>
                <a:lnTo>
                  <a:pt x="172109" y="995320"/>
                </a:lnTo>
                <a:cubicBezTo>
                  <a:pt x="196302" y="1011449"/>
                  <a:pt x="224596" y="1033210"/>
                  <a:pt x="253029" y="1043873"/>
                </a:cubicBezTo>
                <a:cubicBezTo>
                  <a:pt x="263442" y="1047778"/>
                  <a:pt x="274608" y="1049268"/>
                  <a:pt x="285397" y="1051965"/>
                </a:cubicBezTo>
                <a:cubicBezTo>
                  <a:pt x="301581" y="1062754"/>
                  <a:pt x="315079" y="1079616"/>
                  <a:pt x="333949" y="1084333"/>
                </a:cubicBezTo>
                <a:cubicBezTo>
                  <a:pt x="374592" y="1094494"/>
                  <a:pt x="355766" y="1088908"/>
                  <a:pt x="390593" y="1100517"/>
                </a:cubicBezTo>
                <a:cubicBezTo>
                  <a:pt x="363758" y="1109462"/>
                  <a:pt x="366317" y="1100079"/>
                  <a:pt x="366317" y="111670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Box 35"/>
          <p:cNvSpPr txBox="1">
            <a:spLocks noChangeArrowheads="1"/>
          </p:cNvSpPr>
          <p:nvPr/>
        </p:nvSpPr>
        <p:spPr bwMode="auto">
          <a:xfrm>
            <a:off x="7032625" y="4927600"/>
            <a:ext cx="323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4" name="TextBox 36"/>
          <p:cNvSpPr txBox="1">
            <a:spLocks noChangeArrowheads="1"/>
          </p:cNvSpPr>
          <p:nvPr/>
        </p:nvSpPr>
        <p:spPr bwMode="auto">
          <a:xfrm>
            <a:off x="7724775" y="3751263"/>
            <a:ext cx="3460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ra</a:t>
            </a:r>
          </a:p>
        </p:txBody>
      </p:sp>
      <p:sp>
        <p:nvSpPr>
          <p:cNvPr id="35" name="Freeform 22"/>
          <p:cNvSpPr>
            <a:spLocks/>
          </p:cNvSpPr>
          <p:nvPr/>
        </p:nvSpPr>
        <p:spPr bwMode="auto">
          <a:xfrm>
            <a:off x="7670800" y="3600450"/>
            <a:ext cx="587375" cy="1246188"/>
          </a:xfrm>
          <a:custGeom>
            <a:avLst/>
            <a:gdLst>
              <a:gd name="T0" fmla="*/ 16178 w 587597"/>
              <a:gd name="T1" fmla="*/ 0 h 1246238"/>
              <a:gd name="T2" fmla="*/ 88978 w 587597"/>
              <a:gd name="T3" fmla="*/ 40458 h 1246238"/>
              <a:gd name="T4" fmla="*/ 129423 w 587597"/>
              <a:gd name="T5" fmla="*/ 56642 h 1246238"/>
              <a:gd name="T6" fmla="*/ 169868 w 587597"/>
              <a:gd name="T7" fmla="*/ 80917 h 1246238"/>
              <a:gd name="T8" fmla="*/ 202224 w 587597"/>
              <a:gd name="T9" fmla="*/ 97100 h 1246238"/>
              <a:gd name="T10" fmla="*/ 218402 w 587597"/>
              <a:gd name="T11" fmla="*/ 113283 h 1246238"/>
              <a:gd name="T12" fmla="*/ 242669 w 587597"/>
              <a:gd name="T13" fmla="*/ 129467 h 1246238"/>
              <a:gd name="T14" fmla="*/ 258847 w 587597"/>
              <a:gd name="T15" fmla="*/ 153742 h 1246238"/>
              <a:gd name="T16" fmla="*/ 299292 w 587597"/>
              <a:gd name="T17" fmla="*/ 186110 h 1246238"/>
              <a:gd name="T18" fmla="*/ 323559 w 587597"/>
              <a:gd name="T19" fmla="*/ 218476 h 1246238"/>
              <a:gd name="T20" fmla="*/ 412537 w 587597"/>
              <a:gd name="T21" fmla="*/ 267026 h 1246238"/>
              <a:gd name="T22" fmla="*/ 452983 w 587597"/>
              <a:gd name="T23" fmla="*/ 339851 h 1246238"/>
              <a:gd name="T24" fmla="*/ 485339 w 587597"/>
              <a:gd name="T25" fmla="*/ 364126 h 1246238"/>
              <a:gd name="T26" fmla="*/ 525783 w 587597"/>
              <a:gd name="T27" fmla="*/ 445044 h 1246238"/>
              <a:gd name="T28" fmla="*/ 558139 w 587597"/>
              <a:gd name="T29" fmla="*/ 517869 h 1246238"/>
              <a:gd name="T30" fmla="*/ 574317 w 587597"/>
              <a:gd name="T31" fmla="*/ 542144 h 1246238"/>
              <a:gd name="T32" fmla="*/ 574317 w 587597"/>
              <a:gd name="T33" fmla="*/ 728254 h 1246238"/>
              <a:gd name="T34" fmla="*/ 558139 w 587597"/>
              <a:gd name="T35" fmla="*/ 784896 h 1246238"/>
              <a:gd name="T36" fmla="*/ 533872 w 587597"/>
              <a:gd name="T37" fmla="*/ 841537 h 1246238"/>
              <a:gd name="T38" fmla="*/ 517694 w 587597"/>
              <a:gd name="T39" fmla="*/ 890088 h 1246238"/>
              <a:gd name="T40" fmla="*/ 501516 w 587597"/>
              <a:gd name="T41" fmla="*/ 914363 h 1246238"/>
              <a:gd name="T42" fmla="*/ 493428 w 587597"/>
              <a:gd name="T43" fmla="*/ 938638 h 1246238"/>
              <a:gd name="T44" fmla="*/ 452983 w 587597"/>
              <a:gd name="T45" fmla="*/ 995280 h 1246238"/>
              <a:gd name="T46" fmla="*/ 428715 w 587597"/>
              <a:gd name="T47" fmla="*/ 1035738 h 1246238"/>
              <a:gd name="T48" fmla="*/ 412537 w 587597"/>
              <a:gd name="T49" fmla="*/ 1060013 h 1246238"/>
              <a:gd name="T50" fmla="*/ 388270 w 587597"/>
              <a:gd name="T51" fmla="*/ 1076197 h 1246238"/>
              <a:gd name="T52" fmla="*/ 347826 w 587597"/>
              <a:gd name="T53" fmla="*/ 1100473 h 1246238"/>
              <a:gd name="T54" fmla="*/ 291203 w 587597"/>
              <a:gd name="T55" fmla="*/ 1140931 h 1246238"/>
              <a:gd name="T56" fmla="*/ 242669 w 587597"/>
              <a:gd name="T57" fmla="*/ 1157115 h 1246238"/>
              <a:gd name="T58" fmla="*/ 194135 w 587597"/>
              <a:gd name="T59" fmla="*/ 1173298 h 1246238"/>
              <a:gd name="T60" fmla="*/ 169868 w 587597"/>
              <a:gd name="T61" fmla="*/ 1181390 h 1246238"/>
              <a:gd name="T62" fmla="*/ 137512 w 587597"/>
              <a:gd name="T63" fmla="*/ 1189481 h 1246238"/>
              <a:gd name="T64" fmla="*/ 56623 w 587597"/>
              <a:gd name="T65" fmla="*/ 1229940 h 1246238"/>
              <a:gd name="T66" fmla="*/ 0 w 587597"/>
              <a:gd name="T67" fmla="*/ 1246123 h 124623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587597" h="1246238">
                <a:moveTo>
                  <a:pt x="16184" y="0"/>
                </a:moveTo>
                <a:cubicBezTo>
                  <a:pt x="145241" y="43019"/>
                  <a:pt x="5952" y="-11453"/>
                  <a:pt x="89012" y="40460"/>
                </a:cubicBezTo>
                <a:cubicBezTo>
                  <a:pt x="101330" y="48159"/>
                  <a:pt x="116480" y="50148"/>
                  <a:pt x="129472" y="56644"/>
                </a:cubicBezTo>
                <a:cubicBezTo>
                  <a:pt x="143540" y="63678"/>
                  <a:pt x="156183" y="73282"/>
                  <a:pt x="169932" y="80920"/>
                </a:cubicBezTo>
                <a:cubicBezTo>
                  <a:pt x="180477" y="86778"/>
                  <a:pt x="192263" y="90413"/>
                  <a:pt x="202300" y="97104"/>
                </a:cubicBezTo>
                <a:cubicBezTo>
                  <a:pt x="208648" y="101336"/>
                  <a:pt x="212527" y="108522"/>
                  <a:pt x="218485" y="113288"/>
                </a:cubicBezTo>
                <a:cubicBezTo>
                  <a:pt x="226079" y="119363"/>
                  <a:pt x="234669" y="124077"/>
                  <a:pt x="242761" y="129472"/>
                </a:cubicBezTo>
                <a:cubicBezTo>
                  <a:pt x="248156" y="137564"/>
                  <a:pt x="252068" y="146871"/>
                  <a:pt x="258945" y="153748"/>
                </a:cubicBezTo>
                <a:cubicBezTo>
                  <a:pt x="311216" y="206019"/>
                  <a:pt x="259362" y="138065"/>
                  <a:pt x="299405" y="186117"/>
                </a:cubicBezTo>
                <a:cubicBezTo>
                  <a:pt x="308039" y="196478"/>
                  <a:pt x="313243" y="209945"/>
                  <a:pt x="323681" y="218485"/>
                </a:cubicBezTo>
                <a:cubicBezTo>
                  <a:pt x="366975" y="253907"/>
                  <a:pt x="373888" y="254102"/>
                  <a:pt x="412693" y="267037"/>
                </a:cubicBezTo>
                <a:cubicBezTo>
                  <a:pt x="421625" y="284901"/>
                  <a:pt x="441297" y="326315"/>
                  <a:pt x="453154" y="339865"/>
                </a:cubicBezTo>
                <a:cubicBezTo>
                  <a:pt x="462035" y="350015"/>
                  <a:pt x="474733" y="356049"/>
                  <a:pt x="485522" y="364141"/>
                </a:cubicBezTo>
                <a:cubicBezTo>
                  <a:pt x="499009" y="391115"/>
                  <a:pt x="514782" y="417062"/>
                  <a:pt x="525982" y="445062"/>
                </a:cubicBezTo>
                <a:cubicBezTo>
                  <a:pt x="537543" y="473963"/>
                  <a:pt x="543230" y="491430"/>
                  <a:pt x="558350" y="517890"/>
                </a:cubicBezTo>
                <a:cubicBezTo>
                  <a:pt x="563175" y="526334"/>
                  <a:pt x="569139" y="534074"/>
                  <a:pt x="574534" y="542166"/>
                </a:cubicBezTo>
                <a:cubicBezTo>
                  <a:pt x="593539" y="618187"/>
                  <a:pt x="590289" y="591741"/>
                  <a:pt x="574534" y="728283"/>
                </a:cubicBezTo>
                <a:cubicBezTo>
                  <a:pt x="572283" y="747790"/>
                  <a:pt x="563517" y="765982"/>
                  <a:pt x="558350" y="784927"/>
                </a:cubicBezTo>
                <a:cubicBezTo>
                  <a:pt x="546291" y="829142"/>
                  <a:pt x="557833" y="805932"/>
                  <a:pt x="534074" y="841571"/>
                </a:cubicBezTo>
                <a:cubicBezTo>
                  <a:pt x="528679" y="857755"/>
                  <a:pt x="527353" y="875929"/>
                  <a:pt x="517890" y="890124"/>
                </a:cubicBezTo>
                <a:cubicBezTo>
                  <a:pt x="512495" y="898216"/>
                  <a:pt x="506055" y="905701"/>
                  <a:pt x="501706" y="914400"/>
                </a:cubicBezTo>
                <a:cubicBezTo>
                  <a:pt x="497891" y="922029"/>
                  <a:pt x="497429" y="931047"/>
                  <a:pt x="493614" y="938676"/>
                </a:cubicBezTo>
                <a:cubicBezTo>
                  <a:pt x="487698" y="950509"/>
                  <a:pt x="458652" y="987989"/>
                  <a:pt x="453154" y="995320"/>
                </a:cubicBezTo>
                <a:cubicBezTo>
                  <a:pt x="439101" y="1037480"/>
                  <a:pt x="454268" y="1004043"/>
                  <a:pt x="428877" y="1035780"/>
                </a:cubicBezTo>
                <a:cubicBezTo>
                  <a:pt x="422801" y="1043374"/>
                  <a:pt x="419570" y="1053179"/>
                  <a:pt x="412693" y="1060056"/>
                </a:cubicBezTo>
                <a:cubicBezTo>
                  <a:pt x="405816" y="1066933"/>
                  <a:pt x="396011" y="1070164"/>
                  <a:pt x="388417" y="1076240"/>
                </a:cubicBezTo>
                <a:cubicBezTo>
                  <a:pt x="356680" y="1101631"/>
                  <a:pt x="390117" y="1086464"/>
                  <a:pt x="347957" y="1100517"/>
                </a:cubicBezTo>
                <a:cubicBezTo>
                  <a:pt x="343610" y="1103778"/>
                  <a:pt x="300994" y="1136674"/>
                  <a:pt x="291313" y="1140977"/>
                </a:cubicBezTo>
                <a:cubicBezTo>
                  <a:pt x="275724" y="1147905"/>
                  <a:pt x="258945" y="1151766"/>
                  <a:pt x="242761" y="1157161"/>
                </a:cubicBezTo>
                <a:lnTo>
                  <a:pt x="194208" y="1173345"/>
                </a:lnTo>
                <a:cubicBezTo>
                  <a:pt x="186116" y="1176042"/>
                  <a:pt x="178207" y="1179368"/>
                  <a:pt x="169932" y="1181437"/>
                </a:cubicBezTo>
                <a:lnTo>
                  <a:pt x="137564" y="1189529"/>
                </a:lnTo>
                <a:cubicBezTo>
                  <a:pt x="57355" y="1243001"/>
                  <a:pt x="120691" y="1208640"/>
                  <a:pt x="56644" y="1229989"/>
                </a:cubicBezTo>
                <a:cubicBezTo>
                  <a:pt x="2081" y="1248177"/>
                  <a:pt x="34087" y="1246173"/>
                  <a:pt x="0" y="1246173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23"/>
          <p:cNvSpPr>
            <a:spLocks/>
          </p:cNvSpPr>
          <p:nvPr/>
        </p:nvSpPr>
        <p:spPr bwMode="auto">
          <a:xfrm>
            <a:off x="7696200" y="3617913"/>
            <a:ext cx="1108075" cy="3009900"/>
          </a:xfrm>
          <a:custGeom>
            <a:avLst/>
            <a:gdLst>
              <a:gd name="T0" fmla="*/ 16176 w 1108609"/>
              <a:gd name="T1" fmla="*/ 0 h 3010237"/>
              <a:gd name="T2" fmla="*/ 97057 w 1108609"/>
              <a:gd name="T3" fmla="*/ 24273 h 3010237"/>
              <a:gd name="T4" fmla="*/ 121322 w 1108609"/>
              <a:gd name="T5" fmla="*/ 48547 h 3010237"/>
              <a:gd name="T6" fmla="*/ 218380 w 1108609"/>
              <a:gd name="T7" fmla="*/ 121366 h 3010237"/>
              <a:gd name="T8" fmla="*/ 331613 w 1108609"/>
              <a:gd name="T9" fmla="*/ 178005 h 3010237"/>
              <a:gd name="T10" fmla="*/ 461024 w 1108609"/>
              <a:gd name="T11" fmla="*/ 250825 h 3010237"/>
              <a:gd name="T12" fmla="*/ 493376 w 1108609"/>
              <a:gd name="T13" fmla="*/ 258916 h 3010237"/>
              <a:gd name="T14" fmla="*/ 517641 w 1108609"/>
              <a:gd name="T15" fmla="*/ 275098 h 3010237"/>
              <a:gd name="T16" fmla="*/ 582345 w 1108609"/>
              <a:gd name="T17" fmla="*/ 315554 h 3010237"/>
              <a:gd name="T18" fmla="*/ 663227 w 1108609"/>
              <a:gd name="T19" fmla="*/ 396466 h 3010237"/>
              <a:gd name="T20" fmla="*/ 760285 w 1108609"/>
              <a:gd name="T21" fmla="*/ 461194 h 3010237"/>
              <a:gd name="T22" fmla="*/ 784549 w 1108609"/>
              <a:gd name="T23" fmla="*/ 477377 h 3010237"/>
              <a:gd name="T24" fmla="*/ 816901 w 1108609"/>
              <a:gd name="T25" fmla="*/ 501650 h 3010237"/>
              <a:gd name="T26" fmla="*/ 841166 w 1108609"/>
              <a:gd name="T27" fmla="*/ 517832 h 3010237"/>
              <a:gd name="T28" fmla="*/ 897783 w 1108609"/>
              <a:gd name="T29" fmla="*/ 582561 h 3010237"/>
              <a:gd name="T30" fmla="*/ 922048 w 1108609"/>
              <a:gd name="T31" fmla="*/ 623017 h 3010237"/>
              <a:gd name="T32" fmla="*/ 954400 w 1108609"/>
              <a:gd name="T33" fmla="*/ 679655 h 3010237"/>
              <a:gd name="T34" fmla="*/ 970576 w 1108609"/>
              <a:gd name="T35" fmla="*/ 720110 h 3010237"/>
              <a:gd name="T36" fmla="*/ 978664 w 1108609"/>
              <a:gd name="T37" fmla="*/ 776748 h 3010237"/>
              <a:gd name="T38" fmla="*/ 1002929 w 1108609"/>
              <a:gd name="T39" fmla="*/ 841478 h 3010237"/>
              <a:gd name="T40" fmla="*/ 1011017 w 1108609"/>
              <a:gd name="T41" fmla="*/ 881933 h 3010237"/>
              <a:gd name="T42" fmla="*/ 1027193 w 1108609"/>
              <a:gd name="T43" fmla="*/ 930480 h 3010237"/>
              <a:gd name="T44" fmla="*/ 1043369 w 1108609"/>
              <a:gd name="T45" fmla="*/ 1011391 h 3010237"/>
              <a:gd name="T46" fmla="*/ 1051457 w 1108609"/>
              <a:gd name="T47" fmla="*/ 1051846 h 3010237"/>
              <a:gd name="T48" fmla="*/ 1067633 w 1108609"/>
              <a:gd name="T49" fmla="*/ 1157031 h 3010237"/>
              <a:gd name="T50" fmla="*/ 1091898 w 1108609"/>
              <a:gd name="T51" fmla="*/ 1254125 h 3010237"/>
              <a:gd name="T52" fmla="*/ 1099986 w 1108609"/>
              <a:gd name="T53" fmla="*/ 1326945 h 3010237"/>
              <a:gd name="T54" fmla="*/ 1108075 w 1108609"/>
              <a:gd name="T55" fmla="*/ 1359310 h 3010237"/>
              <a:gd name="T56" fmla="*/ 1099986 w 1108609"/>
              <a:gd name="T57" fmla="*/ 1618226 h 3010237"/>
              <a:gd name="T58" fmla="*/ 1083810 w 1108609"/>
              <a:gd name="T59" fmla="*/ 1707228 h 3010237"/>
              <a:gd name="T60" fmla="*/ 1067633 w 1108609"/>
              <a:gd name="T61" fmla="*/ 1836686 h 3010237"/>
              <a:gd name="T62" fmla="*/ 1035281 w 1108609"/>
              <a:gd name="T63" fmla="*/ 1958053 h 3010237"/>
              <a:gd name="T64" fmla="*/ 1027193 w 1108609"/>
              <a:gd name="T65" fmla="*/ 1990418 h 3010237"/>
              <a:gd name="T66" fmla="*/ 1019105 w 1108609"/>
              <a:gd name="T67" fmla="*/ 2030874 h 3010237"/>
              <a:gd name="T68" fmla="*/ 1011017 w 1108609"/>
              <a:gd name="T69" fmla="*/ 2055147 h 3010237"/>
              <a:gd name="T70" fmla="*/ 1002929 w 1108609"/>
              <a:gd name="T71" fmla="*/ 2087511 h 3010237"/>
              <a:gd name="T72" fmla="*/ 970576 w 1108609"/>
              <a:gd name="T73" fmla="*/ 2168422 h 3010237"/>
              <a:gd name="T74" fmla="*/ 962488 w 1108609"/>
              <a:gd name="T75" fmla="*/ 2192695 h 3010237"/>
              <a:gd name="T76" fmla="*/ 946312 w 1108609"/>
              <a:gd name="T77" fmla="*/ 2216970 h 3010237"/>
              <a:gd name="T78" fmla="*/ 897783 w 1108609"/>
              <a:gd name="T79" fmla="*/ 2297881 h 3010237"/>
              <a:gd name="T80" fmla="*/ 873518 w 1108609"/>
              <a:gd name="T81" fmla="*/ 2314063 h 3010237"/>
              <a:gd name="T82" fmla="*/ 808813 w 1108609"/>
              <a:gd name="T83" fmla="*/ 2386883 h 3010237"/>
              <a:gd name="T84" fmla="*/ 784549 w 1108609"/>
              <a:gd name="T85" fmla="*/ 2411156 h 3010237"/>
              <a:gd name="T86" fmla="*/ 760285 w 1108609"/>
              <a:gd name="T87" fmla="*/ 2435429 h 3010237"/>
              <a:gd name="T88" fmla="*/ 671315 w 1108609"/>
              <a:gd name="T89" fmla="*/ 2492068 h 3010237"/>
              <a:gd name="T90" fmla="*/ 622786 w 1108609"/>
              <a:gd name="T91" fmla="*/ 2540615 h 3010237"/>
              <a:gd name="T92" fmla="*/ 574257 w 1108609"/>
              <a:gd name="T93" fmla="*/ 2572979 h 3010237"/>
              <a:gd name="T94" fmla="*/ 517641 w 1108609"/>
              <a:gd name="T95" fmla="*/ 2629617 h 3010237"/>
              <a:gd name="T96" fmla="*/ 493376 w 1108609"/>
              <a:gd name="T97" fmla="*/ 2653890 h 3010237"/>
              <a:gd name="T98" fmla="*/ 469112 w 1108609"/>
              <a:gd name="T99" fmla="*/ 2670073 h 3010237"/>
              <a:gd name="T100" fmla="*/ 420583 w 1108609"/>
              <a:gd name="T101" fmla="*/ 2702437 h 3010237"/>
              <a:gd name="T102" fmla="*/ 404406 w 1108609"/>
              <a:gd name="T103" fmla="*/ 2718620 h 3010237"/>
              <a:gd name="T104" fmla="*/ 372054 w 1108609"/>
              <a:gd name="T105" fmla="*/ 2767166 h 3010237"/>
              <a:gd name="T106" fmla="*/ 347789 w 1108609"/>
              <a:gd name="T107" fmla="*/ 2791439 h 3010237"/>
              <a:gd name="T108" fmla="*/ 331613 w 1108609"/>
              <a:gd name="T109" fmla="*/ 2815713 h 3010237"/>
              <a:gd name="T110" fmla="*/ 258820 w 1108609"/>
              <a:gd name="T111" fmla="*/ 2856168 h 3010237"/>
              <a:gd name="T112" fmla="*/ 210292 w 1108609"/>
              <a:gd name="T113" fmla="*/ 2888533 h 3010237"/>
              <a:gd name="T114" fmla="*/ 194115 w 1108609"/>
              <a:gd name="T115" fmla="*/ 2904716 h 3010237"/>
              <a:gd name="T116" fmla="*/ 121322 w 1108609"/>
              <a:gd name="T117" fmla="*/ 2937080 h 3010237"/>
              <a:gd name="T118" fmla="*/ 113233 w 1108609"/>
              <a:gd name="T119" fmla="*/ 2961353 h 3010237"/>
              <a:gd name="T120" fmla="*/ 56617 w 1108609"/>
              <a:gd name="T121" fmla="*/ 2993718 h 3010237"/>
              <a:gd name="T122" fmla="*/ 24264 w 1108609"/>
              <a:gd name="T123" fmla="*/ 3001809 h 3010237"/>
              <a:gd name="T124" fmla="*/ 0 w 1108609"/>
              <a:gd name="T125" fmla="*/ 3009900 h 301023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108609" h="3010237">
                <a:moveTo>
                  <a:pt x="16184" y="0"/>
                </a:moveTo>
                <a:cubicBezTo>
                  <a:pt x="44204" y="5604"/>
                  <a:pt x="72055" y="8620"/>
                  <a:pt x="97104" y="24276"/>
                </a:cubicBezTo>
                <a:cubicBezTo>
                  <a:pt x="106808" y="30341"/>
                  <a:pt x="112444" y="41403"/>
                  <a:pt x="121380" y="48552"/>
                </a:cubicBezTo>
                <a:cubicBezTo>
                  <a:pt x="152974" y="73827"/>
                  <a:pt x="182296" y="103285"/>
                  <a:pt x="218485" y="121380"/>
                </a:cubicBezTo>
                <a:cubicBezTo>
                  <a:pt x="256248" y="140262"/>
                  <a:pt x="296644" y="154606"/>
                  <a:pt x="331773" y="178025"/>
                </a:cubicBezTo>
                <a:cubicBezTo>
                  <a:pt x="367371" y="201757"/>
                  <a:pt x="421917" y="241021"/>
                  <a:pt x="461246" y="250853"/>
                </a:cubicBezTo>
                <a:lnTo>
                  <a:pt x="493614" y="258945"/>
                </a:lnTo>
                <a:cubicBezTo>
                  <a:pt x="501706" y="264340"/>
                  <a:pt x="509446" y="270304"/>
                  <a:pt x="517890" y="275129"/>
                </a:cubicBezTo>
                <a:cubicBezTo>
                  <a:pt x="547803" y="292222"/>
                  <a:pt x="556839" y="289802"/>
                  <a:pt x="582626" y="315589"/>
                </a:cubicBezTo>
                <a:cubicBezTo>
                  <a:pt x="654891" y="387854"/>
                  <a:pt x="535687" y="302297"/>
                  <a:pt x="663547" y="396510"/>
                </a:cubicBezTo>
                <a:cubicBezTo>
                  <a:pt x="694865" y="419586"/>
                  <a:pt x="728283" y="439667"/>
                  <a:pt x="760651" y="461246"/>
                </a:cubicBezTo>
                <a:cubicBezTo>
                  <a:pt x="768743" y="466641"/>
                  <a:pt x="777147" y="471595"/>
                  <a:pt x="784927" y="477430"/>
                </a:cubicBezTo>
                <a:cubicBezTo>
                  <a:pt x="795716" y="485522"/>
                  <a:pt x="806320" y="493867"/>
                  <a:pt x="817295" y="501706"/>
                </a:cubicBezTo>
                <a:cubicBezTo>
                  <a:pt x="825209" y="507359"/>
                  <a:pt x="834252" y="511486"/>
                  <a:pt x="841571" y="517890"/>
                </a:cubicBezTo>
                <a:cubicBezTo>
                  <a:pt x="860322" y="534296"/>
                  <a:pt x="886029" y="558251"/>
                  <a:pt x="898216" y="582626"/>
                </a:cubicBezTo>
                <a:cubicBezTo>
                  <a:pt x="919226" y="624646"/>
                  <a:pt x="890880" y="591473"/>
                  <a:pt x="922492" y="623087"/>
                </a:cubicBezTo>
                <a:cubicBezTo>
                  <a:pt x="942078" y="681846"/>
                  <a:pt x="914035" y="606246"/>
                  <a:pt x="954860" y="679731"/>
                </a:cubicBezTo>
                <a:cubicBezTo>
                  <a:pt x="961914" y="692429"/>
                  <a:pt x="965649" y="706704"/>
                  <a:pt x="971044" y="720191"/>
                </a:cubicBezTo>
                <a:cubicBezTo>
                  <a:pt x="973741" y="739072"/>
                  <a:pt x="975395" y="758132"/>
                  <a:pt x="979136" y="776835"/>
                </a:cubicBezTo>
                <a:cubicBezTo>
                  <a:pt x="982280" y="792556"/>
                  <a:pt x="1000309" y="831227"/>
                  <a:pt x="1003412" y="841572"/>
                </a:cubicBezTo>
                <a:cubicBezTo>
                  <a:pt x="1007364" y="854746"/>
                  <a:pt x="1007885" y="868763"/>
                  <a:pt x="1011504" y="882032"/>
                </a:cubicBezTo>
                <a:cubicBezTo>
                  <a:pt x="1015993" y="898490"/>
                  <a:pt x="1023550" y="914034"/>
                  <a:pt x="1027688" y="930584"/>
                </a:cubicBezTo>
                <a:cubicBezTo>
                  <a:pt x="1034360" y="957270"/>
                  <a:pt x="1038477" y="984531"/>
                  <a:pt x="1043872" y="1011504"/>
                </a:cubicBezTo>
                <a:cubicBezTo>
                  <a:pt x="1046569" y="1024991"/>
                  <a:pt x="1050019" y="1038348"/>
                  <a:pt x="1051964" y="1051964"/>
                </a:cubicBezTo>
                <a:cubicBezTo>
                  <a:pt x="1054545" y="1070034"/>
                  <a:pt x="1063657" y="1136950"/>
                  <a:pt x="1068148" y="1157161"/>
                </a:cubicBezTo>
                <a:cubicBezTo>
                  <a:pt x="1075386" y="1189731"/>
                  <a:pt x="1084332" y="1221897"/>
                  <a:pt x="1092424" y="1254265"/>
                </a:cubicBezTo>
                <a:cubicBezTo>
                  <a:pt x="1095121" y="1278541"/>
                  <a:pt x="1096802" y="1302952"/>
                  <a:pt x="1100516" y="1327094"/>
                </a:cubicBezTo>
                <a:cubicBezTo>
                  <a:pt x="1102207" y="1338086"/>
                  <a:pt x="1108609" y="1348341"/>
                  <a:pt x="1108609" y="1359462"/>
                </a:cubicBezTo>
                <a:cubicBezTo>
                  <a:pt x="1108609" y="1445819"/>
                  <a:pt x="1104829" y="1532158"/>
                  <a:pt x="1100516" y="1618407"/>
                </a:cubicBezTo>
                <a:cubicBezTo>
                  <a:pt x="1097825" y="1672231"/>
                  <a:pt x="1096768" y="1670112"/>
                  <a:pt x="1084332" y="1707419"/>
                </a:cubicBezTo>
                <a:cubicBezTo>
                  <a:pt x="1078937" y="1750577"/>
                  <a:pt x="1074299" y="1793836"/>
                  <a:pt x="1068148" y="1836892"/>
                </a:cubicBezTo>
                <a:cubicBezTo>
                  <a:pt x="1053598" y="1938739"/>
                  <a:pt x="1069208" y="1908130"/>
                  <a:pt x="1035780" y="1958272"/>
                </a:cubicBezTo>
                <a:cubicBezTo>
                  <a:pt x="1033083" y="1969062"/>
                  <a:pt x="1030101" y="1979784"/>
                  <a:pt x="1027688" y="1990641"/>
                </a:cubicBezTo>
                <a:cubicBezTo>
                  <a:pt x="1024704" y="2004067"/>
                  <a:pt x="1022932" y="2017758"/>
                  <a:pt x="1019596" y="2031101"/>
                </a:cubicBezTo>
                <a:cubicBezTo>
                  <a:pt x="1017527" y="2039376"/>
                  <a:pt x="1013847" y="2047175"/>
                  <a:pt x="1011504" y="2055377"/>
                </a:cubicBezTo>
                <a:cubicBezTo>
                  <a:pt x="1008449" y="2066070"/>
                  <a:pt x="1006467" y="2077052"/>
                  <a:pt x="1003412" y="2087745"/>
                </a:cubicBezTo>
                <a:cubicBezTo>
                  <a:pt x="994205" y="2119968"/>
                  <a:pt x="985720" y="2131976"/>
                  <a:pt x="971044" y="2168665"/>
                </a:cubicBezTo>
                <a:cubicBezTo>
                  <a:pt x="967876" y="2176585"/>
                  <a:pt x="966767" y="2185312"/>
                  <a:pt x="962952" y="2192941"/>
                </a:cubicBezTo>
                <a:cubicBezTo>
                  <a:pt x="958603" y="2201640"/>
                  <a:pt x="951593" y="2208774"/>
                  <a:pt x="946768" y="2217218"/>
                </a:cubicBezTo>
                <a:cubicBezTo>
                  <a:pt x="934777" y="2238202"/>
                  <a:pt x="916488" y="2285957"/>
                  <a:pt x="898216" y="2298138"/>
                </a:cubicBezTo>
                <a:lnTo>
                  <a:pt x="873939" y="2314322"/>
                </a:lnTo>
                <a:cubicBezTo>
                  <a:pt x="845059" y="2357642"/>
                  <a:pt x="864632" y="2331721"/>
                  <a:pt x="809203" y="2387150"/>
                </a:cubicBezTo>
                <a:lnTo>
                  <a:pt x="784927" y="2411426"/>
                </a:lnTo>
                <a:cubicBezTo>
                  <a:pt x="776835" y="2419518"/>
                  <a:pt x="770464" y="2429814"/>
                  <a:pt x="760651" y="2435702"/>
                </a:cubicBezTo>
                <a:cubicBezTo>
                  <a:pt x="745049" y="2445063"/>
                  <a:pt x="681909" y="2482077"/>
                  <a:pt x="671639" y="2492347"/>
                </a:cubicBezTo>
                <a:cubicBezTo>
                  <a:pt x="655455" y="2508531"/>
                  <a:pt x="642130" y="2528203"/>
                  <a:pt x="623086" y="2540899"/>
                </a:cubicBezTo>
                <a:cubicBezTo>
                  <a:pt x="606902" y="2551688"/>
                  <a:pt x="588288" y="2559513"/>
                  <a:pt x="574534" y="2573267"/>
                </a:cubicBezTo>
                <a:lnTo>
                  <a:pt x="517890" y="2629911"/>
                </a:lnTo>
                <a:cubicBezTo>
                  <a:pt x="509798" y="2638003"/>
                  <a:pt x="503136" y="2647839"/>
                  <a:pt x="493614" y="2654187"/>
                </a:cubicBezTo>
                <a:cubicBezTo>
                  <a:pt x="485522" y="2659582"/>
                  <a:pt x="476809" y="2664146"/>
                  <a:pt x="469338" y="2670372"/>
                </a:cubicBezTo>
                <a:cubicBezTo>
                  <a:pt x="428930" y="2704046"/>
                  <a:pt x="463447" y="2688520"/>
                  <a:pt x="420786" y="2702740"/>
                </a:cubicBezTo>
                <a:cubicBezTo>
                  <a:pt x="415391" y="2708135"/>
                  <a:pt x="409179" y="2712820"/>
                  <a:pt x="404601" y="2718924"/>
                </a:cubicBezTo>
                <a:cubicBezTo>
                  <a:pt x="392930" y="2734484"/>
                  <a:pt x="385987" y="2753722"/>
                  <a:pt x="372233" y="2767476"/>
                </a:cubicBezTo>
                <a:cubicBezTo>
                  <a:pt x="364141" y="2775568"/>
                  <a:pt x="355283" y="2782961"/>
                  <a:pt x="347957" y="2791752"/>
                </a:cubicBezTo>
                <a:cubicBezTo>
                  <a:pt x="341731" y="2799223"/>
                  <a:pt x="339092" y="2809624"/>
                  <a:pt x="331773" y="2816028"/>
                </a:cubicBezTo>
                <a:cubicBezTo>
                  <a:pt x="297527" y="2845993"/>
                  <a:pt x="292288" y="2845374"/>
                  <a:pt x="258945" y="2856488"/>
                </a:cubicBezTo>
                <a:cubicBezTo>
                  <a:pt x="197209" y="2918224"/>
                  <a:pt x="268951" y="2853720"/>
                  <a:pt x="210393" y="2888856"/>
                </a:cubicBezTo>
                <a:cubicBezTo>
                  <a:pt x="203851" y="2892781"/>
                  <a:pt x="201033" y="2901629"/>
                  <a:pt x="194209" y="2905041"/>
                </a:cubicBezTo>
                <a:cubicBezTo>
                  <a:pt x="78643" y="2962825"/>
                  <a:pt x="192794" y="2889800"/>
                  <a:pt x="121380" y="2937409"/>
                </a:cubicBezTo>
                <a:cubicBezTo>
                  <a:pt x="118683" y="2945501"/>
                  <a:pt x="118749" y="2955132"/>
                  <a:pt x="113288" y="2961685"/>
                </a:cubicBezTo>
                <a:cubicBezTo>
                  <a:pt x="96439" y="2981904"/>
                  <a:pt x="79584" y="2987499"/>
                  <a:pt x="56644" y="2994053"/>
                </a:cubicBezTo>
                <a:cubicBezTo>
                  <a:pt x="45951" y="2997108"/>
                  <a:pt x="34969" y="2999090"/>
                  <a:pt x="24276" y="3002145"/>
                </a:cubicBezTo>
                <a:cubicBezTo>
                  <a:pt x="16074" y="3004488"/>
                  <a:pt x="0" y="3010237"/>
                  <a:pt x="0" y="301023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24"/>
          <p:cNvSpPr>
            <a:spLocks/>
          </p:cNvSpPr>
          <p:nvPr/>
        </p:nvSpPr>
        <p:spPr bwMode="auto">
          <a:xfrm>
            <a:off x="6846888" y="5024438"/>
            <a:ext cx="614362" cy="1684337"/>
          </a:xfrm>
          <a:custGeom>
            <a:avLst/>
            <a:gdLst>
              <a:gd name="T0" fmla="*/ 614362 w 613757"/>
              <a:gd name="T1" fmla="*/ 0 h 1683143"/>
              <a:gd name="T2" fmla="*/ 573861 w 613757"/>
              <a:gd name="T3" fmla="*/ 24293 h 1683143"/>
              <a:gd name="T4" fmla="*/ 533361 w 613757"/>
              <a:gd name="T5" fmla="*/ 89075 h 1683143"/>
              <a:gd name="T6" fmla="*/ 517161 w 613757"/>
              <a:gd name="T7" fmla="*/ 113368 h 1683143"/>
              <a:gd name="T8" fmla="*/ 460461 w 613757"/>
              <a:gd name="T9" fmla="*/ 170054 h 1683143"/>
              <a:gd name="T10" fmla="*/ 444261 w 613757"/>
              <a:gd name="T11" fmla="*/ 194347 h 1683143"/>
              <a:gd name="T12" fmla="*/ 419962 w 613757"/>
              <a:gd name="T13" fmla="*/ 226738 h 1683143"/>
              <a:gd name="T14" fmla="*/ 403762 w 613757"/>
              <a:gd name="T15" fmla="*/ 251031 h 1683143"/>
              <a:gd name="T16" fmla="*/ 379462 w 613757"/>
              <a:gd name="T17" fmla="*/ 283422 h 1683143"/>
              <a:gd name="T18" fmla="*/ 347061 w 613757"/>
              <a:gd name="T19" fmla="*/ 323911 h 1683143"/>
              <a:gd name="T20" fmla="*/ 314661 w 613757"/>
              <a:gd name="T21" fmla="*/ 372498 h 1683143"/>
              <a:gd name="T22" fmla="*/ 306561 w 613757"/>
              <a:gd name="T23" fmla="*/ 396791 h 1683143"/>
              <a:gd name="T24" fmla="*/ 266061 w 613757"/>
              <a:gd name="T25" fmla="*/ 445378 h 1683143"/>
              <a:gd name="T26" fmla="*/ 249861 w 613757"/>
              <a:gd name="T27" fmla="*/ 534453 h 1683143"/>
              <a:gd name="T28" fmla="*/ 233661 w 613757"/>
              <a:gd name="T29" fmla="*/ 558746 h 1683143"/>
              <a:gd name="T30" fmla="*/ 209361 w 613757"/>
              <a:gd name="T31" fmla="*/ 583040 h 1683143"/>
              <a:gd name="T32" fmla="*/ 201261 w 613757"/>
              <a:gd name="T33" fmla="*/ 607334 h 1683143"/>
              <a:gd name="T34" fmla="*/ 160761 w 613757"/>
              <a:gd name="T35" fmla="*/ 664018 h 1683143"/>
              <a:gd name="T36" fmla="*/ 136461 w 613757"/>
              <a:gd name="T37" fmla="*/ 712604 h 1683143"/>
              <a:gd name="T38" fmla="*/ 104060 w 613757"/>
              <a:gd name="T39" fmla="*/ 761191 h 1683143"/>
              <a:gd name="T40" fmla="*/ 87861 w 613757"/>
              <a:gd name="T41" fmla="*/ 793582 h 1683143"/>
              <a:gd name="T42" fmla="*/ 71661 w 613757"/>
              <a:gd name="T43" fmla="*/ 817876 h 1683143"/>
              <a:gd name="T44" fmla="*/ 39261 w 613757"/>
              <a:gd name="T45" fmla="*/ 931244 h 1683143"/>
              <a:gd name="T46" fmla="*/ 31161 w 613757"/>
              <a:gd name="T47" fmla="*/ 996026 h 1683143"/>
              <a:gd name="T48" fmla="*/ 23061 w 613757"/>
              <a:gd name="T49" fmla="*/ 1044614 h 1683143"/>
              <a:gd name="T50" fmla="*/ 14961 w 613757"/>
              <a:gd name="T51" fmla="*/ 1109395 h 1683143"/>
              <a:gd name="T52" fmla="*/ 31161 w 613757"/>
              <a:gd name="T53" fmla="*/ 1214666 h 1683143"/>
              <a:gd name="T54" fmla="*/ 31161 w 613757"/>
              <a:gd name="T55" fmla="*/ 1441404 h 1683143"/>
              <a:gd name="T56" fmla="*/ 152661 w 613757"/>
              <a:gd name="T57" fmla="*/ 1570969 h 1683143"/>
              <a:gd name="T58" fmla="*/ 233661 w 613757"/>
              <a:gd name="T59" fmla="*/ 1660044 h 1683143"/>
              <a:gd name="T60" fmla="*/ 257961 w 613757"/>
              <a:gd name="T61" fmla="*/ 1676239 h 1683143"/>
              <a:gd name="T62" fmla="*/ 306561 w 613757"/>
              <a:gd name="T63" fmla="*/ 1684337 h 1683143"/>
              <a:gd name="T64" fmla="*/ 557661 w 613757"/>
              <a:gd name="T65" fmla="*/ 1676239 h 168314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13757" h="1683143">
                <a:moveTo>
                  <a:pt x="613757" y="0"/>
                </a:moveTo>
                <a:cubicBezTo>
                  <a:pt x="600270" y="8092"/>
                  <a:pt x="585133" y="13919"/>
                  <a:pt x="573296" y="24276"/>
                </a:cubicBezTo>
                <a:cubicBezTo>
                  <a:pt x="551193" y="43616"/>
                  <a:pt x="546634" y="64866"/>
                  <a:pt x="532836" y="89012"/>
                </a:cubicBezTo>
                <a:cubicBezTo>
                  <a:pt x="528011" y="97456"/>
                  <a:pt x="522305" y="105374"/>
                  <a:pt x="516652" y="113288"/>
                </a:cubicBezTo>
                <a:cubicBezTo>
                  <a:pt x="462705" y="188815"/>
                  <a:pt x="524744" y="105197"/>
                  <a:pt x="460008" y="169933"/>
                </a:cubicBezTo>
                <a:cubicBezTo>
                  <a:pt x="453131" y="176810"/>
                  <a:pt x="449477" y="186295"/>
                  <a:pt x="443824" y="194209"/>
                </a:cubicBezTo>
                <a:cubicBezTo>
                  <a:pt x="435985" y="205184"/>
                  <a:pt x="427387" y="215602"/>
                  <a:pt x="419548" y="226577"/>
                </a:cubicBezTo>
                <a:cubicBezTo>
                  <a:pt x="413895" y="234491"/>
                  <a:pt x="409017" y="242939"/>
                  <a:pt x="403364" y="250853"/>
                </a:cubicBezTo>
                <a:cubicBezTo>
                  <a:pt x="395525" y="261828"/>
                  <a:pt x="386927" y="272246"/>
                  <a:pt x="379088" y="283221"/>
                </a:cubicBezTo>
                <a:cubicBezTo>
                  <a:pt x="353569" y="318948"/>
                  <a:pt x="373785" y="296617"/>
                  <a:pt x="346719" y="323681"/>
                </a:cubicBezTo>
                <a:cubicBezTo>
                  <a:pt x="327479" y="381404"/>
                  <a:pt x="354760" y="311620"/>
                  <a:pt x="314351" y="372234"/>
                </a:cubicBezTo>
                <a:cubicBezTo>
                  <a:pt x="309620" y="379331"/>
                  <a:pt x="310074" y="388881"/>
                  <a:pt x="306259" y="396510"/>
                </a:cubicBezTo>
                <a:cubicBezTo>
                  <a:pt x="294993" y="419042"/>
                  <a:pt x="283695" y="427166"/>
                  <a:pt x="265799" y="445062"/>
                </a:cubicBezTo>
                <a:cubicBezTo>
                  <a:pt x="263010" y="467377"/>
                  <a:pt x="262089" y="509126"/>
                  <a:pt x="249615" y="534074"/>
                </a:cubicBezTo>
                <a:cubicBezTo>
                  <a:pt x="245266" y="542773"/>
                  <a:pt x="239657" y="550879"/>
                  <a:pt x="233431" y="558350"/>
                </a:cubicBezTo>
                <a:cubicBezTo>
                  <a:pt x="226105" y="567142"/>
                  <a:pt x="217247" y="574535"/>
                  <a:pt x="209155" y="582627"/>
                </a:cubicBezTo>
                <a:cubicBezTo>
                  <a:pt x="206458" y="590719"/>
                  <a:pt x="204878" y="599274"/>
                  <a:pt x="201063" y="606903"/>
                </a:cubicBezTo>
                <a:cubicBezTo>
                  <a:pt x="194706" y="619617"/>
                  <a:pt x="166712" y="654994"/>
                  <a:pt x="160603" y="663547"/>
                </a:cubicBezTo>
                <a:cubicBezTo>
                  <a:pt x="106713" y="738993"/>
                  <a:pt x="176415" y="639942"/>
                  <a:pt x="136327" y="712099"/>
                </a:cubicBezTo>
                <a:cubicBezTo>
                  <a:pt x="126881" y="729102"/>
                  <a:pt x="112657" y="743254"/>
                  <a:pt x="103958" y="760651"/>
                </a:cubicBezTo>
                <a:cubicBezTo>
                  <a:pt x="98563" y="771440"/>
                  <a:pt x="93759" y="782545"/>
                  <a:pt x="87774" y="793019"/>
                </a:cubicBezTo>
                <a:cubicBezTo>
                  <a:pt x="82949" y="801463"/>
                  <a:pt x="75331" y="808318"/>
                  <a:pt x="71590" y="817296"/>
                </a:cubicBezTo>
                <a:cubicBezTo>
                  <a:pt x="56078" y="854526"/>
                  <a:pt x="45284" y="891178"/>
                  <a:pt x="39222" y="930584"/>
                </a:cubicBezTo>
                <a:cubicBezTo>
                  <a:pt x="35915" y="952078"/>
                  <a:pt x="34205" y="973792"/>
                  <a:pt x="31130" y="995320"/>
                </a:cubicBezTo>
                <a:cubicBezTo>
                  <a:pt x="28810" y="1011563"/>
                  <a:pt x="25358" y="1027630"/>
                  <a:pt x="23038" y="1043873"/>
                </a:cubicBezTo>
                <a:cubicBezTo>
                  <a:pt x="19963" y="1065401"/>
                  <a:pt x="17643" y="1087030"/>
                  <a:pt x="14946" y="1108609"/>
                </a:cubicBezTo>
                <a:cubicBezTo>
                  <a:pt x="20341" y="1143674"/>
                  <a:pt x="29358" y="1178371"/>
                  <a:pt x="31130" y="1213805"/>
                </a:cubicBezTo>
                <a:cubicBezTo>
                  <a:pt x="36415" y="1319504"/>
                  <a:pt x="-41485" y="1272462"/>
                  <a:pt x="31130" y="1440382"/>
                </a:cubicBezTo>
                <a:cubicBezTo>
                  <a:pt x="54610" y="1494680"/>
                  <a:pt x="112319" y="1526447"/>
                  <a:pt x="152511" y="1569855"/>
                </a:cubicBezTo>
                <a:cubicBezTo>
                  <a:pt x="179754" y="1599278"/>
                  <a:pt x="200067" y="1636624"/>
                  <a:pt x="233431" y="1658867"/>
                </a:cubicBezTo>
                <a:cubicBezTo>
                  <a:pt x="241523" y="1664262"/>
                  <a:pt x="248481" y="1671976"/>
                  <a:pt x="257707" y="1675051"/>
                </a:cubicBezTo>
                <a:cubicBezTo>
                  <a:pt x="273272" y="1680239"/>
                  <a:pt x="290075" y="1680446"/>
                  <a:pt x="306259" y="1683143"/>
                </a:cubicBezTo>
                <a:cubicBezTo>
                  <a:pt x="389874" y="1680356"/>
                  <a:pt x="473451" y="1675051"/>
                  <a:pt x="557112" y="167505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TextBox 41"/>
          <p:cNvSpPr txBox="1">
            <a:spLocks noChangeArrowheads="1"/>
          </p:cNvSpPr>
          <p:nvPr/>
        </p:nvSpPr>
        <p:spPr bwMode="auto">
          <a:xfrm>
            <a:off x="8826500" y="5029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39" name="TextBox 42"/>
          <p:cNvSpPr txBox="1">
            <a:spLocks noChangeArrowheads="1"/>
          </p:cNvSpPr>
          <p:nvPr/>
        </p:nvSpPr>
        <p:spPr bwMode="auto">
          <a:xfrm>
            <a:off x="8213725" y="4267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40" name="TextBox 43"/>
          <p:cNvSpPr txBox="1">
            <a:spLocks noChangeArrowheads="1"/>
          </p:cNvSpPr>
          <p:nvPr/>
        </p:nvSpPr>
        <p:spPr bwMode="auto">
          <a:xfrm>
            <a:off x="6427788" y="6154738"/>
            <a:ext cx="447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mo</a:t>
            </a:r>
          </a:p>
        </p:txBody>
      </p:sp>
      <p:sp>
        <p:nvSpPr>
          <p:cNvPr id="41" name="TextBox 25"/>
          <p:cNvSpPr txBox="1">
            <a:spLocks noChangeArrowheads="1"/>
          </p:cNvSpPr>
          <p:nvPr/>
        </p:nvSpPr>
        <p:spPr bwMode="auto">
          <a:xfrm>
            <a:off x="6564313" y="1770063"/>
            <a:ext cx="259398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chemeClr val="tx2"/>
                </a:solidFill>
              </a:rPr>
              <a:t>Instructions 1-4 have control</a:t>
            </a:r>
            <a:br>
              <a:rPr lang="en-US" altLang="en-US" sz="1600" dirty="0">
                <a:solidFill>
                  <a:schemeClr val="tx2"/>
                </a:solidFill>
              </a:rPr>
            </a:br>
            <a:r>
              <a:rPr lang="en-US" altLang="en-US" sz="1600" dirty="0">
                <a:solidFill>
                  <a:schemeClr val="tx2"/>
                </a:solidFill>
              </a:rPr>
              <a:t>dependence to instruction 5</a:t>
            </a:r>
          </a:p>
          <a:p>
            <a:endParaRPr lang="en-US" altLang="en-US" sz="1600" dirty="0">
              <a:solidFill>
                <a:schemeClr val="tx2"/>
              </a:solidFill>
            </a:endParaRPr>
          </a:p>
          <a:p>
            <a:r>
              <a:rPr lang="en-US" altLang="en-US" sz="1600" dirty="0">
                <a:solidFill>
                  <a:schemeClr val="tx2"/>
                </a:solidFill>
              </a:rPr>
              <a:t>5</a:t>
            </a:r>
            <a:r>
              <a:rPr lang="en-US" altLang="en-US" sz="1600" dirty="0">
                <a:solidFill>
                  <a:schemeClr val="tx2"/>
                </a:solidFill>
                <a:sym typeface="Wingdings" panose="05000000000000000000" pitchFamily="2" charset="2"/>
              </a:rPr>
              <a:t>6 control dependence</a:t>
            </a:r>
            <a:endParaRPr lang="en-US" altLang="en-US" sz="1600" dirty="0">
              <a:solidFill>
                <a:schemeClr val="tx2"/>
              </a:solidFill>
            </a:endParaRPr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>
          <a:xfrm>
            <a:off x="2709069" y="1825626"/>
            <a:ext cx="3029744" cy="2357438"/>
          </a:xfrm>
          <a:prstGeom prst="rect">
            <a:avLst/>
          </a:prstGeom>
        </p:spPr>
        <p:txBody>
          <a:bodyPr/>
          <a:lstStyle>
            <a:lvl1pPr marL="377825" indent="-377825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Monotype Sort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6450" indent="-314325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2pPr>
            <a:lvl3pPr marL="1171575" indent="-250825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Ÿ"/>
              <a:defRPr>
                <a:solidFill>
                  <a:schemeClr val="tx1"/>
                </a:solidFill>
                <a:latin typeface="+mn-lt"/>
              </a:defRPr>
            </a:lvl3pPr>
            <a:lvl4pPr marL="1538288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onotype Sorts" pitchFamily="2" charset="2"/>
              <a:buChar char="u"/>
              <a:defRPr sz="1600">
                <a:solidFill>
                  <a:schemeClr val="tx1"/>
                </a:solidFill>
                <a:latin typeface="+mn-lt"/>
              </a:defRPr>
            </a:lvl4pPr>
            <a:lvl5pPr marL="19050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5pPr>
            <a:lvl6pPr marL="23622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6pPr>
            <a:lvl7pPr marL="28194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7pPr>
            <a:lvl8pPr marL="32766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8pPr>
            <a:lvl9pPr marL="37338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kern="0" dirty="0"/>
              <a:t>Example</a:t>
            </a: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3166270" y="2246312"/>
            <a:ext cx="263756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dirty="0"/>
              <a:t>1: r1 = load(r2)</a:t>
            </a:r>
          </a:p>
          <a:p>
            <a:r>
              <a:rPr lang="en-US" altLang="en-US" sz="2000" b="1" dirty="0"/>
              <a:t>2: r2 = r1 + r4</a:t>
            </a:r>
          </a:p>
          <a:p>
            <a:r>
              <a:rPr lang="en-US" altLang="en-US" sz="2000" b="1" dirty="0"/>
              <a:t>3: store (r4, r2)</a:t>
            </a:r>
          </a:p>
          <a:p>
            <a:r>
              <a:rPr lang="en-US" altLang="en-US" sz="2000" b="1" dirty="0"/>
              <a:t>4: p1 = </a:t>
            </a:r>
            <a:r>
              <a:rPr lang="en-US" altLang="en-US" sz="2000" b="1" dirty="0" err="1"/>
              <a:t>cmpp</a:t>
            </a:r>
            <a:r>
              <a:rPr lang="en-US" altLang="en-US" sz="2000" b="1" dirty="0"/>
              <a:t> (r2 &lt; 0)</a:t>
            </a:r>
          </a:p>
          <a:p>
            <a:r>
              <a:rPr lang="en-US" altLang="en-US" sz="2000" b="1" dirty="0"/>
              <a:t>5: branch if p1 to BB3</a:t>
            </a:r>
          </a:p>
          <a:p>
            <a:r>
              <a:rPr lang="en-US" altLang="en-US" sz="2000" b="1" dirty="0"/>
              <a:t>6: store (r1, r2)</a:t>
            </a:r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3073428" y="4097676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BB3: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72D480C-BA0F-6D2C-4A4C-6B7AC1CD7D5E}"/>
                  </a:ext>
                </a:extLst>
              </p14:cNvPr>
              <p14:cNvContentPartPr/>
              <p14:nvPr/>
            </p14:nvContentPartPr>
            <p14:xfrm>
              <a:off x="326160" y="1607400"/>
              <a:ext cx="9535320" cy="5076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72D480C-BA0F-6D2C-4A4C-6B7AC1CD7D5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6800" y="1598040"/>
                <a:ext cx="9554040" cy="5095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718605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 1 – Answer Next Time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886200" y="2895600"/>
            <a:ext cx="1751013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r2 = r2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store (r8, 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r3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r4 = r1 *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6. r5 = r5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7. r2 = r6 + 4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8. store (r2, r5)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62000" y="1825625"/>
            <a:ext cx="160172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machine model</a:t>
            </a:r>
          </a:p>
          <a:p>
            <a:endParaRPr lang="en-US" altLang="en-US" dirty="0"/>
          </a:p>
          <a:p>
            <a:r>
              <a:rPr lang="en-US" altLang="en-US" dirty="0"/>
              <a:t>latencies</a:t>
            </a:r>
          </a:p>
          <a:p>
            <a:endParaRPr lang="en-US" altLang="en-US" dirty="0"/>
          </a:p>
          <a:p>
            <a:r>
              <a:rPr lang="en-US" altLang="en-US" dirty="0"/>
              <a:t>add:    1</a:t>
            </a:r>
          </a:p>
          <a:p>
            <a:r>
              <a:rPr lang="en-US" altLang="en-US" dirty="0" err="1"/>
              <a:t>mpy</a:t>
            </a:r>
            <a:r>
              <a:rPr lang="en-US" altLang="en-US" dirty="0"/>
              <a:t>:    3</a:t>
            </a:r>
          </a:p>
          <a:p>
            <a:r>
              <a:rPr lang="en-US" altLang="en-US" dirty="0"/>
              <a:t>load:   2</a:t>
            </a:r>
          </a:p>
          <a:p>
            <a:r>
              <a:rPr lang="en-US" altLang="en-US" dirty="0"/>
              <a:t>store: 1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276600" y="1600200"/>
            <a:ext cx="28130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Draw dependence graph</a:t>
            </a:r>
          </a:p>
          <a:p>
            <a:r>
              <a:rPr lang="en-US" altLang="en-US"/>
              <a:t>2. Label edges with type and</a:t>
            </a:r>
          </a:p>
          <a:p>
            <a:r>
              <a:rPr lang="en-US" altLang="en-US"/>
              <a:t>latencies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09600" y="1752600"/>
            <a:ext cx="2514600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848600" y="18256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7848600" y="24352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7848600" y="42640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7848600" y="36544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7848600" y="30448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7848600" y="48736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3" name="Oval 10"/>
          <p:cNvSpPr>
            <a:spLocks noChangeArrowheads="1"/>
          </p:cNvSpPr>
          <p:nvPr/>
        </p:nvSpPr>
        <p:spPr bwMode="auto">
          <a:xfrm>
            <a:off x="7848600" y="5490378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7848600" y="6107131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8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8A41FF6-588E-26D8-2D93-6D5B917D8D65}"/>
                  </a:ext>
                </a:extLst>
              </p14:cNvPr>
              <p14:cNvContentPartPr/>
              <p14:nvPr/>
            </p14:nvContentPartPr>
            <p14:xfrm>
              <a:off x="412560" y="2657880"/>
              <a:ext cx="5394600" cy="3961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8A41FF6-588E-26D8-2D93-6D5B917D8D6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3200" y="2648520"/>
                <a:ext cx="5413320" cy="3980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 Graph Properties - Estart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Estart = earliest start time, (as soon as possible - ASAP)</a:t>
            </a:r>
          </a:p>
          <a:p>
            <a:pPr lvl="1"/>
            <a:r>
              <a:rPr lang="en-US" altLang="en-US"/>
              <a:t>Schedule length with infinite resources (dependence height)</a:t>
            </a:r>
          </a:p>
          <a:p>
            <a:pPr lvl="1"/>
            <a:r>
              <a:rPr lang="en-US" altLang="en-US"/>
              <a:t>Estart = 0 if node has no predecessors</a:t>
            </a:r>
          </a:p>
          <a:p>
            <a:pPr lvl="1"/>
            <a:r>
              <a:rPr lang="en-US" altLang="en-US"/>
              <a:t>Estart = MAX(Estart(pred) + latency) for each predecessor node</a:t>
            </a:r>
          </a:p>
          <a:p>
            <a:pPr lvl="1"/>
            <a:r>
              <a:rPr lang="en-US" altLang="en-US"/>
              <a:t>Example</a:t>
            </a:r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44958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38862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45720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3886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45720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46482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50292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41910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4114800" y="3810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4648200" y="3810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4038600" y="4419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H="1">
            <a:off x="4038600" y="4419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47244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40386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4114800" y="5181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4724400" y="5181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4876800" y="5943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 flipH="1">
            <a:off x="4419600" y="5943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41148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46482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4953000" y="5864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42672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40386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3733800" y="4492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4114800" y="4264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4724400" y="4568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4800600" y="5257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4343400" y="4264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CC3240A-88D7-ABA5-1A38-8875E159B730}"/>
                  </a:ext>
                </a:extLst>
              </p14:cNvPr>
              <p14:cNvContentPartPr/>
              <p14:nvPr/>
            </p14:nvContentPartPr>
            <p14:xfrm>
              <a:off x="115200" y="925920"/>
              <a:ext cx="8084520" cy="6180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CC3240A-88D7-ABA5-1A38-8875E159B73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840" y="916560"/>
                <a:ext cx="8103240" cy="6198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Lstart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Lstart = latest start time, ALAP </a:t>
            </a:r>
          </a:p>
          <a:p>
            <a:pPr lvl="1"/>
            <a:r>
              <a:rPr lang="en-US" altLang="en-US"/>
              <a:t>Latest time a node can be scheduled s.t. sched length not increased beyond infinite resource schedule length</a:t>
            </a:r>
          </a:p>
          <a:p>
            <a:pPr lvl="1"/>
            <a:r>
              <a:rPr lang="en-US" altLang="en-US"/>
              <a:t>Lstart = Estart if node has no successors</a:t>
            </a:r>
          </a:p>
          <a:p>
            <a:pPr lvl="1"/>
            <a:r>
              <a:rPr lang="en-US" altLang="en-US"/>
              <a:t>Lstart = MIN(Lstart(succ) - latency) for each successor node</a:t>
            </a:r>
          </a:p>
          <a:p>
            <a:pPr lvl="1"/>
            <a:r>
              <a:rPr lang="en-US" altLang="en-US"/>
              <a:t>Example</a:t>
            </a: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4572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3962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4648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2775" name="Oval 7"/>
          <p:cNvSpPr>
            <a:spLocks noChangeArrowheads="1"/>
          </p:cNvSpPr>
          <p:nvPr/>
        </p:nvSpPr>
        <p:spPr bwMode="auto">
          <a:xfrm>
            <a:off x="3962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46482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47244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51054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2779" name="Oval 11"/>
          <p:cNvSpPr>
            <a:spLocks noChangeArrowheads="1"/>
          </p:cNvSpPr>
          <p:nvPr/>
        </p:nvSpPr>
        <p:spPr bwMode="auto">
          <a:xfrm>
            <a:off x="42672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4191000" y="3810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4724400" y="3810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4114800" y="4419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4114800" y="4419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48006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>
            <a:off x="41148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>
            <a:off x="4191000" y="5181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4800600" y="5181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>
            <a:off x="4953000" y="5943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flipH="1">
            <a:off x="4495800" y="5943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41910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47244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5029200" y="5864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43434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41148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3810000" y="4492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4191000" y="4340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4800600" y="4568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4876800" y="5257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4419600" y="4340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Slack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Slack =  measure of the scheduling freedom</a:t>
            </a:r>
          </a:p>
          <a:p>
            <a:pPr lvl="1"/>
            <a:r>
              <a:rPr lang="en-US" altLang="en-US"/>
              <a:t>Slack = Lstart – Estart for each node</a:t>
            </a:r>
          </a:p>
          <a:p>
            <a:pPr lvl="1"/>
            <a:r>
              <a:rPr lang="en-US" altLang="en-US"/>
              <a:t>Larger slack means more mobility</a:t>
            </a:r>
          </a:p>
          <a:p>
            <a:pPr lvl="1"/>
            <a:r>
              <a:rPr lang="en-US" altLang="en-US"/>
              <a:t>Example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4572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3962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4648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3962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46482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47244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51054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42672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H="1">
            <a:off x="4191000" y="3810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4724400" y="3810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4114800" y="4419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4114800" y="4419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>
            <a:off x="48006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>
            <a:off x="41148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>
            <a:off x="4191000" y="5181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>
            <a:off x="4800600" y="5181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4953000" y="5943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 flipH="1">
            <a:off x="4495800" y="5943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41910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47244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5029200" y="5864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43434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41148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3810000" y="4492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4191000" y="4340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4800600" y="4568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4876800" y="5257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4419600" y="4264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Critical Path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Critical operations = Operations with slack = 0</a:t>
            </a:r>
          </a:p>
          <a:p>
            <a:pPr lvl="1"/>
            <a:r>
              <a:rPr lang="en-US" altLang="en-US"/>
              <a:t>No mobility, cannot be delayed without extending the schedule length of the block</a:t>
            </a:r>
          </a:p>
          <a:p>
            <a:pPr lvl="1"/>
            <a:r>
              <a:rPr lang="en-US" altLang="en-US"/>
              <a:t>Critical path = sequence of critical operations from node with no predecessors to exit node, can be multiple crit paths</a:t>
            </a: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4572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3962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4648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3962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46482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47244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51054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42672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4191000" y="3810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4724400" y="3810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4114800" y="4419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4114800" y="4419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48006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41148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4191000" y="5181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4800600" y="5181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4953000" y="5943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H="1">
            <a:off x="4495800" y="5943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41910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47244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5029200" y="5864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43434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41148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3810000" y="4492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4191000" y="42672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4800600" y="4568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4876800" y="5257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4419600" y="4343400"/>
            <a:ext cx="292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9361456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 2 – Answer Next Time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2438400" y="228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828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1828800" y="3657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352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25146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3429000" y="3581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29718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26670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2057400" y="25908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590800" y="25908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1981200" y="3200400"/>
            <a:ext cx="762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1981200" y="32004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2667000" y="3200400"/>
            <a:ext cx="1524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1981200" y="3200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2057400" y="39624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2057400" y="2435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590800" y="2587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3581400" y="5026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3657600" y="4035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1676400" y="3273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2286000" y="30480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2667000" y="3349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3581400" y="32004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4" name="Oval 26"/>
          <p:cNvSpPr>
            <a:spLocks noChangeArrowheads="1"/>
          </p:cNvSpPr>
          <p:nvPr/>
        </p:nvSpPr>
        <p:spPr bwMode="auto">
          <a:xfrm>
            <a:off x="3505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2819400" y="31242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3505200" y="3200400"/>
            <a:ext cx="76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2971800" y="4572000"/>
            <a:ext cx="533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3581400" y="3886200"/>
            <a:ext cx="762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 flipH="1">
            <a:off x="3200400" y="4876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2819400" y="46482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2971800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2667000" y="4797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2057400" y="4111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22860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4953000" y="1901825"/>
            <a:ext cx="34353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Node	Estart	Lstart	Slack</a:t>
            </a:r>
          </a:p>
          <a:p>
            <a:r>
              <a:rPr lang="en-US" altLang="en-US"/>
              <a:t>1</a:t>
            </a:r>
          </a:p>
          <a:p>
            <a:r>
              <a:rPr lang="en-US" altLang="en-US"/>
              <a:t>2</a:t>
            </a:r>
          </a:p>
          <a:p>
            <a:r>
              <a:rPr lang="en-US" altLang="en-US"/>
              <a:t>3</a:t>
            </a:r>
          </a:p>
          <a:p>
            <a:r>
              <a:rPr lang="en-US" altLang="en-US"/>
              <a:t>4</a:t>
            </a:r>
          </a:p>
          <a:p>
            <a:r>
              <a:rPr lang="en-US" altLang="en-US"/>
              <a:t>5</a:t>
            </a:r>
          </a:p>
          <a:p>
            <a:r>
              <a:rPr lang="en-US" altLang="en-US"/>
              <a:t>6</a:t>
            </a:r>
          </a:p>
          <a:p>
            <a:r>
              <a:rPr lang="en-US" altLang="en-US"/>
              <a:t>7</a:t>
            </a:r>
          </a:p>
          <a:p>
            <a:r>
              <a:rPr lang="en-US" altLang="en-US"/>
              <a:t>8</a:t>
            </a:r>
          </a:p>
          <a:p>
            <a:r>
              <a:rPr lang="en-US" altLang="en-US"/>
              <a:t>9</a:t>
            </a:r>
          </a:p>
        </p:txBody>
      </p:sp>
      <p:sp>
        <p:nvSpPr>
          <p:cNvPr id="17446" name="Rectangle 38"/>
          <p:cNvSpPr>
            <a:spLocks noChangeArrowheads="1"/>
          </p:cNvSpPr>
          <p:nvPr/>
        </p:nvSpPr>
        <p:spPr bwMode="auto">
          <a:xfrm>
            <a:off x="4876800" y="1752600"/>
            <a:ext cx="3657600" cy="2971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4648200" y="5026025"/>
            <a:ext cx="1804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Critical path(s) = </a:t>
            </a:r>
          </a:p>
        </p:txBody>
      </p:sp>
    </p:spTree>
    <p:extLst>
      <p:ext uri="{BB962C8B-B14F-4D97-AF65-F5344CB8AC3E}">
        <p14:creationId xmlns:p14="http://schemas.microsoft.com/office/powerpoint/2010/main" val="2375446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915400" cy="615950"/>
          </a:xfrm>
        </p:spPr>
        <p:txBody>
          <a:bodyPr/>
          <a:lstStyle/>
          <a:p>
            <a:r>
              <a:rPr lang="en-US" altLang="en-US" dirty="0"/>
              <a:t>Class Problem From Last Time – Solution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447800" y="1901825"/>
            <a:ext cx="2112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Assume: + = 1, * = 3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7526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2860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r2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7432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r3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2766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  <a:p>
            <a:r>
              <a:rPr lang="en-US" altLang="en-US"/>
              <a:t>r4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8100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  <a:p>
            <a:r>
              <a:rPr lang="en-US" altLang="en-US"/>
              <a:t>r5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2672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r6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52400" y="2435225"/>
            <a:ext cx="1333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operand</a:t>
            </a:r>
          </a:p>
          <a:p>
            <a:r>
              <a:rPr lang="en-US" altLang="en-US"/>
              <a:t>arrival times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133600" y="3425825"/>
            <a:ext cx="1873250" cy="16319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r10 = r1 * r2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r11 = r10 +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r12 = r11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r13 = r12 – r5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r14 = r13 + r6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838200" y="5330825"/>
            <a:ext cx="45085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Back susbstitute</a:t>
            </a:r>
          </a:p>
          <a:p>
            <a:r>
              <a:rPr lang="en-US" altLang="en-US"/>
              <a:t>Re-express in tree-height reduced form</a:t>
            </a:r>
          </a:p>
          <a:p>
            <a:r>
              <a:rPr lang="en-US" altLang="en-US"/>
              <a:t>	</a:t>
            </a:r>
            <a:r>
              <a:rPr lang="en-US" altLang="en-US" u="sng"/>
              <a:t>Account for latency and arrival times</a:t>
            </a:r>
          </a:p>
        </p:txBody>
      </p:sp>
      <p:sp>
        <p:nvSpPr>
          <p:cNvPr id="12301" name="TextBox 1"/>
          <p:cNvSpPr txBox="1">
            <a:spLocks noChangeArrowheads="1"/>
          </p:cNvSpPr>
          <p:nvPr/>
        </p:nvSpPr>
        <p:spPr bwMode="auto">
          <a:xfrm>
            <a:off x="5480050" y="1773238"/>
            <a:ext cx="4613275" cy="507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Expression after back substitution</a:t>
            </a:r>
          </a:p>
          <a:p>
            <a:r>
              <a:rPr lang="en-US" altLang="en-US">
                <a:solidFill>
                  <a:srgbClr val="FF0000"/>
                </a:solidFill>
              </a:rPr>
              <a:t>r14 = r1 * r2 + r3 + r4 - r5 + r6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Want to perform operations on r1,r2,r3,r6 first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due to operand arrival times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t1 = r1 * r2</a:t>
            </a:r>
          </a:p>
          <a:p>
            <a:r>
              <a:rPr lang="en-US" altLang="en-US">
                <a:solidFill>
                  <a:srgbClr val="FF0000"/>
                </a:solidFill>
              </a:rPr>
              <a:t>t2 = r3 + r6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The multiply will take 3 cycles, so combine t2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with r4 and then r5, and then finally t1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t3 = t2 + r4</a:t>
            </a:r>
          </a:p>
          <a:p>
            <a:r>
              <a:rPr lang="en-US" altLang="en-US">
                <a:solidFill>
                  <a:srgbClr val="FF0000"/>
                </a:solidFill>
              </a:rPr>
              <a:t>t4 = t3 – r5</a:t>
            </a:r>
          </a:p>
          <a:p>
            <a:r>
              <a:rPr lang="en-US" altLang="en-US">
                <a:solidFill>
                  <a:srgbClr val="FF0000"/>
                </a:solidFill>
              </a:rPr>
              <a:t>r14 = t1 + t4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Equivalently, the fully parenthesized expression</a:t>
            </a:r>
          </a:p>
          <a:p>
            <a:r>
              <a:rPr lang="en-US" altLang="en-US">
                <a:solidFill>
                  <a:srgbClr val="FF0000"/>
                </a:solidFill>
              </a:rPr>
              <a:t>r14 = ((r1 * r2) + (((r3 + r6) + r4) - r5))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54F438E-E7C8-4A16-35FC-F7E2F16DE3DA}"/>
                  </a:ext>
                </a:extLst>
              </p14:cNvPr>
              <p14:cNvContentPartPr/>
              <p14:nvPr/>
            </p14:nvContentPartPr>
            <p14:xfrm>
              <a:off x="1372320" y="1765440"/>
              <a:ext cx="2774160" cy="1372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54F438E-E7C8-4A16-35FC-F7E2F16DE3D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62960" y="1756080"/>
                <a:ext cx="2792880" cy="1391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From Last Time: Loop Unrolling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752600" y="2743200"/>
            <a:ext cx="22367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066800" y="27432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11912" y="1466343"/>
            <a:ext cx="2161169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&gt;= 400) </a:t>
            </a:r>
            <a:r>
              <a:rPr lang="en-US" altLang="en-US" sz="1600" b="1" dirty="0" err="1">
                <a:solidFill>
                  <a:schemeClr val="tx2"/>
                </a:solidFill>
              </a:rPr>
              <a:t>goto</a:t>
            </a:r>
            <a:r>
              <a:rPr lang="en-US" altLang="en-US" sz="1600" b="1" dirty="0">
                <a:solidFill>
                  <a:schemeClr val="tx2"/>
                </a:solidFill>
              </a:rPr>
              <a:t> exit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00800" y="3197225"/>
            <a:ext cx="2138727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&gt;= 400) </a:t>
            </a:r>
            <a:r>
              <a:rPr lang="en-US" altLang="en-US" sz="1600" b="1" dirty="0" err="1">
                <a:solidFill>
                  <a:schemeClr val="tx2"/>
                </a:solidFill>
              </a:rPr>
              <a:t>goto</a:t>
            </a:r>
            <a:r>
              <a:rPr lang="en-US" altLang="en-US" sz="1600" b="1" dirty="0">
                <a:solidFill>
                  <a:schemeClr val="tx2"/>
                </a:solidFill>
              </a:rPr>
              <a:t> exit</a:t>
            </a:r>
          </a:p>
          <a:p>
            <a:endParaRPr lang="en-US" altLang="en-US" sz="1600" b="1" dirty="0">
              <a:solidFill>
                <a:schemeClr val="tx1"/>
              </a:solidFill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400800" y="4926602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600" b="1" dirty="0" err="1"/>
              <a:t>goto</a:t>
            </a:r>
            <a:r>
              <a:rPr lang="en-US" altLang="en-US" sz="16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3246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324600" y="49376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6229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6388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6388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1295400" y="5105400"/>
            <a:ext cx="2872902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Unroll = replicate loop body </a:t>
            </a:r>
          </a:p>
          <a:p>
            <a:r>
              <a:rPr lang="en-US" altLang="en-US" dirty="0"/>
              <a:t>n-1 times.</a:t>
            </a:r>
          </a:p>
          <a:p>
            <a:endParaRPr lang="en-US" altLang="en-US" dirty="0"/>
          </a:p>
          <a:p>
            <a:r>
              <a:rPr lang="en-US" altLang="en-US" dirty="0"/>
              <a:t>Hope to enable overlap of</a:t>
            </a:r>
          </a:p>
          <a:p>
            <a:r>
              <a:rPr lang="en-US" altLang="en-US" dirty="0"/>
              <a:t>operation execution from</a:t>
            </a:r>
          </a:p>
          <a:p>
            <a:r>
              <a:rPr lang="en-US" altLang="en-US" dirty="0"/>
              <a:t>different iterations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791200" y="1466949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648200" y="2895600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962400" y="2511425"/>
            <a:ext cx="145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 3 times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747568" y="6524152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exit: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1100418" y="1526182"/>
            <a:ext cx="230864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for (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=x; 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&lt; 100; 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++) {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sum += a[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]*b[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];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" name="Down Arrow 1"/>
          <p:cNvSpPr/>
          <p:nvPr/>
        </p:nvSpPr>
        <p:spPr bwMode="auto">
          <a:xfrm>
            <a:off x="2286000" y="2395538"/>
            <a:ext cx="445851" cy="371475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EF58341-22CC-9589-F609-B34C96C37292}"/>
                  </a:ext>
                </a:extLst>
              </p14:cNvPr>
              <p14:cNvContentPartPr/>
              <p14:nvPr/>
            </p14:nvContentPartPr>
            <p14:xfrm>
              <a:off x="422280" y="1530360"/>
              <a:ext cx="9315000" cy="5239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EF58341-22CC-9589-F609-B34C96C3729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2920" y="1521000"/>
                <a:ext cx="9333720" cy="5258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97282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 dirty="0"/>
              <a:t>Smarter Loop Unrolling with Known Trip Count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483652" y="2819945"/>
            <a:ext cx="225734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r4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815275" y="3139032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11912" y="1466343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00800" y="2957754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389131" y="5886742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600" b="1" dirty="0" err="1"/>
              <a:t>goto</a:t>
            </a:r>
            <a:r>
              <a:rPr lang="en-US" altLang="en-US" sz="16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324600" y="2960929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324600" y="4506515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622369" y="2200409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627350" y="3564322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791200" y="1466949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205704" y="3466276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905910" y="2819945"/>
            <a:ext cx="15632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unroll multiple</a:t>
            </a:r>
          </a:p>
          <a:p>
            <a:r>
              <a:rPr lang="en-US" altLang="en-US" dirty="0"/>
              <a:t>of trip count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849967" y="7468266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exit: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28700" y="1645592"/>
            <a:ext cx="345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Want to remove early exit branches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7194" y="2446535"/>
            <a:ext cx="2507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Trip count = 400/4 = 100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6389688" y="4429768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>
            <a:off x="6324600" y="5973221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5622369" y="5031242"/>
            <a:ext cx="6463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5615030" y="6367134"/>
            <a:ext cx="6463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F4DCE21-4108-FF1A-F190-D62B30197A1A}"/>
                  </a:ext>
                </a:extLst>
              </p14:cNvPr>
              <p14:cNvContentPartPr/>
              <p14:nvPr/>
            </p14:nvContentPartPr>
            <p14:xfrm>
              <a:off x="860760" y="1616760"/>
              <a:ext cx="8406360" cy="59583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F4DCE21-4108-FF1A-F190-D62B30197A1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51400" y="1607400"/>
                <a:ext cx="8425080" cy="597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61894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 dirty="0"/>
              <a:t>What if the Trip Count is not Statically Known?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635075" y="3124200"/>
            <a:ext cx="225734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r4 = ??</a:t>
            </a:r>
            <a:br>
              <a:rPr lang="en-US" altLang="en-US" dirty="0">
                <a:solidFill>
                  <a:schemeClr val="tx1"/>
                </a:solidFill>
              </a:rPr>
            </a:br>
            <a:r>
              <a:rPr lang="en-US" altLang="en-US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962397" y="3440112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28901" y="2397775"/>
            <a:ext cx="116410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14651" y="3725932"/>
            <a:ext cx="1164101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+ 4</a:t>
            </a:r>
            <a:endParaRPr lang="en-US" altLang="en-US" sz="1400" b="1" dirty="0">
              <a:solidFill>
                <a:schemeClr val="tx2"/>
              </a:solidFill>
            </a:endParaRPr>
          </a:p>
          <a:p>
            <a:endParaRPr lang="en-US" altLang="en-US" sz="1400" b="1" dirty="0">
              <a:solidFill>
                <a:schemeClr val="tx1"/>
              </a:solidFill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400800" y="4989383"/>
            <a:ext cx="1835759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400" b="1" dirty="0" err="1"/>
              <a:t>goto</a:t>
            </a:r>
            <a:r>
              <a:rPr lang="en-US" altLang="en-US" sz="14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280150" y="3744197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280150" y="5081109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730338" y="2867836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724829" y="4130014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724829" y="5612403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808218" y="23622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038709" y="3897362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216711" y="2543868"/>
            <a:ext cx="262123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Create a </a:t>
            </a:r>
            <a:r>
              <a:rPr lang="en-US" altLang="en-US" dirty="0" err="1">
                <a:solidFill>
                  <a:srgbClr val="FF0000"/>
                </a:solidFill>
              </a:rPr>
              <a:t>preloop</a:t>
            </a:r>
            <a:r>
              <a:rPr lang="en-US" altLang="en-US" dirty="0">
                <a:solidFill>
                  <a:srgbClr val="FF0000"/>
                </a:solidFill>
              </a:rPr>
              <a:t> to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ensure trip count of 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unrolled loop is a multiple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of the unroll factor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808218" y="6510409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exit: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6414651" y="1679242"/>
            <a:ext cx="273658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for (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=0; 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&lt; ((400-r4)/4)%3; 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++) {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    sum += a[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]*b[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];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5460580" y="1690747"/>
            <a:ext cx="9371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err="1">
                <a:solidFill>
                  <a:srgbClr val="00B050"/>
                </a:solidFill>
              </a:rPr>
              <a:t>preloop</a:t>
            </a:r>
            <a:endParaRPr lang="en-US" altLang="en-US" b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5FC2F3E-267A-BC1E-EB46-26B467511B3A}"/>
                  </a:ext>
                </a:extLst>
              </p14:cNvPr>
              <p14:cNvContentPartPr/>
              <p14:nvPr/>
            </p14:nvContentPartPr>
            <p14:xfrm>
              <a:off x="1295640" y="1607400"/>
              <a:ext cx="7928280" cy="5321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5FC2F3E-267A-BC1E-EB46-26B467511B3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86280" y="1598040"/>
                <a:ext cx="7947000" cy="533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5864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Unrolling Not Enough for Overlapping Iterations: Register Renaming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4384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438400" y="3197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4384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23622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3622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6605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16764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16764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8288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609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6096000" y="3197225"/>
            <a:ext cx="14859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r11</a:t>
            </a:r>
            <a:r>
              <a:rPr lang="en-US" altLang="en-US" sz="1600" b="1">
                <a:solidFill>
                  <a:schemeClr val="tx1"/>
                </a:solidFill>
              </a:rPr>
              <a:t> = load(r2)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r13</a:t>
            </a:r>
            <a:r>
              <a:rPr lang="en-US" altLang="en-US" sz="1600" b="1">
                <a:solidFill>
                  <a:schemeClr val="tx1"/>
                </a:solidFill>
              </a:rPr>
              <a:t> = load(r4)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r15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r11</a:t>
            </a:r>
            <a:r>
              <a:rPr lang="en-US" altLang="en-US" sz="1600" b="1">
                <a:solidFill>
                  <a:schemeClr val="tx1"/>
                </a:solidFill>
              </a:rPr>
              <a:t> * </a:t>
            </a:r>
            <a:r>
              <a:rPr lang="en-US" altLang="en-US" sz="1600" b="1">
                <a:solidFill>
                  <a:srgbClr val="FF0000"/>
                </a:solidFill>
              </a:rPr>
              <a:t>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</a:t>
            </a:r>
            <a:r>
              <a:rPr lang="en-US" altLang="en-US" sz="1600" b="1">
                <a:solidFill>
                  <a:srgbClr val="FF0000"/>
                </a:solidFill>
              </a:rPr>
              <a:t>r15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609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r21</a:t>
            </a:r>
            <a:r>
              <a:rPr lang="en-US" altLang="en-US" sz="1600" b="1">
                <a:solidFill>
                  <a:schemeClr val="tx1"/>
                </a:solidFill>
              </a:rPr>
              <a:t> = load(r2)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r23</a:t>
            </a:r>
            <a:r>
              <a:rPr lang="en-US" altLang="en-US" sz="1600" b="1">
                <a:solidFill>
                  <a:schemeClr val="tx1"/>
                </a:solidFill>
              </a:rPr>
              <a:t> = load(r4)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r25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r21</a:t>
            </a:r>
            <a:r>
              <a:rPr lang="en-US" altLang="en-US" sz="1600" b="1">
                <a:solidFill>
                  <a:schemeClr val="tx1"/>
                </a:solidFill>
              </a:rPr>
              <a:t> * </a:t>
            </a:r>
            <a:r>
              <a:rPr lang="en-US" altLang="en-US" sz="1600" b="1">
                <a:solidFill>
                  <a:srgbClr val="FF0000"/>
                </a:solidFill>
              </a:rPr>
              <a:t>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</a:t>
            </a:r>
            <a:r>
              <a:rPr lang="en-US" altLang="en-US" sz="1600" b="1">
                <a:solidFill>
                  <a:srgbClr val="FF0000"/>
                </a:solidFill>
              </a:rPr>
              <a:t>r25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601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601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531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33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533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548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21" name="AutoShape 15"/>
          <p:cNvSpPr>
            <a:spLocks noChangeArrowheads="1"/>
          </p:cNvSpPr>
          <p:nvPr/>
        </p:nvSpPr>
        <p:spPr bwMode="auto">
          <a:xfrm>
            <a:off x="4456112" y="3579813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818EADA-88F6-E908-551C-12871FE0A770}"/>
                  </a:ext>
                </a:extLst>
              </p14:cNvPr>
              <p14:cNvContentPartPr/>
              <p14:nvPr/>
            </p14:nvContentPartPr>
            <p14:xfrm>
              <a:off x="1458720" y="1132200"/>
              <a:ext cx="7544160" cy="5877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818EADA-88F6-E908-551C-12871FE0A77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49360" y="1122840"/>
                <a:ext cx="7562880" cy="589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58098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Register Renaming is Not Enough!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Still not much overlap possible</a:t>
            </a:r>
          </a:p>
          <a:p>
            <a:r>
              <a:rPr lang="en-US" altLang="en-US" sz="2000"/>
              <a:t>Problems</a:t>
            </a:r>
          </a:p>
          <a:p>
            <a:pPr lvl="1"/>
            <a:r>
              <a:rPr lang="en-US" altLang="en-US" sz="1800"/>
              <a:t>r2, r4, r6 sequentialize the iterations</a:t>
            </a:r>
          </a:p>
          <a:p>
            <a:pPr lvl="1"/>
            <a:r>
              <a:rPr lang="en-US" altLang="en-US" sz="1800"/>
              <a:t>Need to rename these</a:t>
            </a:r>
          </a:p>
          <a:p>
            <a:r>
              <a:rPr lang="en-US" altLang="en-US" sz="2000"/>
              <a:t>2 specialized renaming optis</a:t>
            </a:r>
          </a:p>
          <a:p>
            <a:pPr lvl="1"/>
            <a:r>
              <a:rPr lang="en-US" altLang="en-US" sz="1800"/>
              <a:t>Accumulator variable expansion (r6)</a:t>
            </a:r>
          </a:p>
          <a:p>
            <a:pPr lvl="1"/>
            <a:r>
              <a:rPr lang="en-US" altLang="en-US" sz="1800"/>
              <a:t>Induction variable expansion (r2, r4)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4859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r15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E26FE54-2DA5-07E7-B67B-4016F014FD5A}"/>
                  </a:ext>
                </a:extLst>
              </p14:cNvPr>
              <p14:cNvContentPartPr/>
              <p14:nvPr/>
            </p14:nvContentPartPr>
            <p14:xfrm>
              <a:off x="1367640" y="1794240"/>
              <a:ext cx="8312040" cy="4596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E26FE54-2DA5-07E7-B67B-4016F014FD5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58280" y="1784880"/>
                <a:ext cx="8330760" cy="4614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Accumulator Variable Expansion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Accumulator variable</a:t>
            </a:r>
          </a:p>
          <a:p>
            <a:pPr lvl="1"/>
            <a:r>
              <a:rPr lang="en-US" altLang="en-US" sz="1800"/>
              <a:t>x = x + y or x = x – y</a:t>
            </a:r>
          </a:p>
          <a:p>
            <a:pPr lvl="1"/>
            <a:r>
              <a:rPr lang="en-US" altLang="en-US" sz="1800"/>
              <a:t>where y is loop </a:t>
            </a:r>
            <a:r>
              <a:rPr lang="en-US" altLang="en-US" sz="1800" u="sng"/>
              <a:t>variant</a:t>
            </a:r>
            <a:r>
              <a:rPr lang="en-US" altLang="en-US" sz="1800"/>
              <a:t>!!</a:t>
            </a:r>
          </a:p>
          <a:p>
            <a:r>
              <a:rPr lang="en-US" altLang="en-US" sz="2000"/>
              <a:t>Create n-1 temporary accumulators</a:t>
            </a:r>
          </a:p>
          <a:p>
            <a:r>
              <a:rPr lang="en-US" altLang="en-US" sz="2000"/>
              <a:t>Each iteration targets a different accumulator</a:t>
            </a:r>
          </a:p>
          <a:p>
            <a:r>
              <a:rPr lang="en-US" altLang="en-US" sz="2000"/>
              <a:t>Sum up the accumulator variables at the end</a:t>
            </a:r>
          </a:p>
          <a:p>
            <a:r>
              <a:rPr lang="en-US" altLang="en-US" sz="2000"/>
              <a:t>May not be safe for floating-point values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5001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r16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r16 </a:t>
            </a:r>
            <a:r>
              <a:rPr lang="en-US" altLang="en-US" sz="1600" b="1">
                <a:solidFill>
                  <a:schemeClr val="tx1"/>
                </a:solidFill>
              </a:rPr>
              <a:t>+ r15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r26 </a:t>
            </a:r>
            <a:r>
              <a:rPr lang="en-US" altLang="en-US" sz="1600" b="1">
                <a:solidFill>
                  <a:schemeClr val="tx1"/>
                </a:solidFill>
              </a:rPr>
              <a:t>= </a:t>
            </a:r>
            <a:r>
              <a:rPr lang="en-US" altLang="en-US" sz="1600" b="1">
                <a:solidFill>
                  <a:srgbClr val="FF0000"/>
                </a:solidFill>
              </a:rPr>
              <a:t>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2286000" y="1444625"/>
            <a:ext cx="1308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r16 = r26 = 0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2286000" y="6473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r6 = r6 + r16 + r26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8C8C15B-107C-382F-F193-1EF3F9C45B31}"/>
                  </a:ext>
                </a:extLst>
              </p14:cNvPr>
              <p14:cNvContentPartPr/>
              <p14:nvPr/>
            </p14:nvContentPartPr>
            <p14:xfrm>
              <a:off x="585360" y="1472760"/>
              <a:ext cx="8810640" cy="5968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8C8C15B-107C-382F-F193-1EF3F9C45B3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6000" y="1463400"/>
                <a:ext cx="8829360" cy="5987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14796</TotalTime>
  <Words>3198</Words>
  <Application>Microsoft Office PowerPoint</Application>
  <PresentationFormat>Custom</PresentationFormat>
  <Paragraphs>811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hp new</vt:lpstr>
      <vt:lpstr>EECS 583 – Class 10 ILP Optimization and Intro. to Code Generation</vt:lpstr>
      <vt:lpstr>Announcements &amp; Reading Material</vt:lpstr>
      <vt:lpstr>Class Problem From Last Time – Solution</vt:lpstr>
      <vt:lpstr>From Last Time: Loop Unrolling</vt:lpstr>
      <vt:lpstr>Smarter Loop Unrolling with Known Trip Count</vt:lpstr>
      <vt:lpstr>What if the Trip Count is not Statically Known?</vt:lpstr>
      <vt:lpstr>Unrolling Not Enough for Overlapping Iterations: Register Renaming</vt:lpstr>
      <vt:lpstr>Register Renaming is Not Enough!</vt:lpstr>
      <vt:lpstr>Accumulator Variable Expansion</vt:lpstr>
      <vt:lpstr>Induction Variable Expansion</vt:lpstr>
      <vt:lpstr>Better Induction Variable Expansion</vt:lpstr>
      <vt:lpstr>Homework Problem</vt:lpstr>
      <vt:lpstr>Homework Problem - Answer</vt:lpstr>
      <vt:lpstr>Code Generation</vt:lpstr>
      <vt:lpstr>Scheduling Operations</vt:lpstr>
      <vt:lpstr>Schedule Before or After Register Allocation?</vt:lpstr>
      <vt:lpstr>Data Dependences</vt:lpstr>
      <vt:lpstr>More Dependences</vt:lpstr>
      <vt:lpstr>Dependence Graph</vt:lpstr>
      <vt:lpstr>Dependence Graph - Solution</vt:lpstr>
      <vt:lpstr>Dependence Edge Latencies</vt:lpstr>
      <vt:lpstr>Dependence Edge Latencies (2)</vt:lpstr>
      <vt:lpstr>Class Problem – Add Latencies to Dependence Edges</vt:lpstr>
      <vt:lpstr>Homework Problem 1 – Answer Next Time</vt:lpstr>
      <vt:lpstr>Dependence Graph Properties - Estart</vt:lpstr>
      <vt:lpstr>Lstart</vt:lpstr>
      <vt:lpstr>Slack</vt:lpstr>
      <vt:lpstr>Critical Path</vt:lpstr>
      <vt:lpstr>Homework Problem 2 – Answer Next Time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254</cp:revision>
  <cp:lastPrinted>2001-10-18T06:50:13Z</cp:lastPrinted>
  <dcterms:created xsi:type="dcterms:W3CDTF">1999-01-24T07:45:10Z</dcterms:created>
  <dcterms:modified xsi:type="dcterms:W3CDTF">2023-10-04T16:11:08Z</dcterms:modified>
</cp:coreProperties>
</file>