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110b19f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110b19f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Schedulting ALU and MEM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 hiding refers to the process of overlapping memory operations with computation to maximize utilization of memory and compute resources.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requires different strategies depending on the target hardware back-end: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On CPUs, memory latency hiding is achieved implicitly with simultaneous multithreading or hardware prefetching.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CPUs </a:t>
            </a:r>
            <a:r>
              <a:rPr lang="en">
                <a:solidFill>
                  <a:schemeClr val="dk1"/>
                </a:solidFill>
              </a:rPr>
              <a:t>memory latency hiding is achieved with multithreading (and common implementations)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GPUs rely on rapid context switching of many warps of threads.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GPUs (do rapid context switching between warps of threads)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In contrast, specialized DL accelerators such as the TPU usually favor leaner control with a decoupled access-execute (DAE) architecture and offload the problem of fine-grained synchronization to software.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TPUs favor decoupled access-execute(DAE) :: offloading the fine-grained synchronization to the software.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algorithm starts with a </a:t>
            </a:r>
            <a:r>
              <a:rPr lang="en"/>
              <a:t>high level</a:t>
            </a:r>
            <a:r>
              <a:rPr lang="en"/>
              <a:t> multi-threaded program schedule,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then inserts the necessary low-level synchronization operations to guarantee correct execution within each thread.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it interleaves operations of all virtual threads into a single instruction stream.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the hardware recovers the memory bound compute bound available pipeline parallelism dictated by the low-level synchronizations in the instruction stream.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0d056493f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0d056493f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yuan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10b19fc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110b19fc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110b19fc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110b19fc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10b19fc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10b19fc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10b19fc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110b19fc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0d056493f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0d056493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0d056493f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0d056493f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Morgan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embedded CPUs, GPUs, FPGAs, and ASICs - diff memory organization,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deep learning workloads to new platforms – such as mobile phones, embedded devices, and accelerators – currently requires significant manual effort.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0d056493f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0d056493f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0d056493f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0d056493f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Frameworks: keras, tensorflow, pytorch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TVM supports multiple deployment back-ends in languages such as C++, Java and Python.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</a:t>
            </a:r>
            <a:r>
              <a:rPr lang="en"/>
              <a:t>reference: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takes input model from existing framework and transforms into computational graph representation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Performs high-level dataflow rewriting to generate optimized graph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Identifies possible code optimizations and uses ML to find optimized operators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Packs generated code into deployable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labels 3, 4, and 5 correspond to the main topics me, andrew, and yuan will be discussing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0d056493f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0d056493f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Morgan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graphs are a common way to represent programs in DL frameworks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Example computational graph of a two-layer convolutional neural network. Each node in the graph represents an operation that consumes one or more tensors and produces one or more tensors.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0d056493f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0d056493f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Injective = one to one map, ex. Add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optimization is what we plan to focus on in our project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0d056493f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0d056493f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d056493f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d056493f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to build more operator patterns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build more hardware implementations for various backends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110b19fc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110b19fc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“TVM: An Automated End-to-End Optimizing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Compiler for Deep Learning”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24 - </a:t>
            </a:r>
            <a:r>
              <a:rPr lang="en"/>
              <a:t>Andrew McMullin, Morgan Ruffner, and Yuan Zeng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Explicit Memory Latency Hiding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729450" y="2078875"/>
            <a:ext cx="2634000" cy="27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Latency hiding is specific to TPU-like accelerators.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TVM lowers the program to a single instruction stream with low-level explicit synchronization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Peak compute utilization increased from 70% with no latency hiding to 88% with latency hiding. 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176" y="504525"/>
            <a:ext cx="2822051" cy="18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3350" y="2789275"/>
            <a:ext cx="5539874" cy="20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Automating Optimization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</a:t>
            </a:r>
            <a:r>
              <a:rPr lang="en" sz="1500"/>
              <a:t>ind optimal operator implementations for each layer of a DL model.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Schedule explorer:  proposes promising new configurations.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evaluate a configuration?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Blackbox  auto-tuning.</a:t>
            </a:r>
            <a:endParaRPr b="1" sz="15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Requires millions trials to identify a good configuration.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Predefined cost model.</a:t>
            </a:r>
            <a:endParaRPr b="1" sz="15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Modern hardware too complicated to build a accurate cost model.</a:t>
            </a:r>
            <a:endParaRPr b="1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ML-Based Cost Model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727650" y="20859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Can adapt to different hardware.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Make very fast prediction.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9700"/>
            <a:ext cx="8839202" cy="316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313" y="645500"/>
            <a:ext cx="6087376" cy="398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200" y="1800800"/>
            <a:ext cx="5424113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TVM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</a:t>
            </a:r>
            <a:r>
              <a:rPr lang="en" sz="1700"/>
              <a:t>rowing demand to use machine learning in  a wide spectrum of devices, ranging from cloud servers to self-driving cars and embedded devices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Complicated due to diverse hardware characteristics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Solution: TVM, a compiler that takes a high-level specification of a deep learning program from existing frameworks and generates low-level optimized code for a diverse set of hardware back-ends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Steps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System takes input model from existing framework and transforms into computational graph representation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Performs high-level dataflow rewriting to generate optimized graph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Identifies possible code optimizations and uses ML to find optimized operators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Packs generated code into deployable model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0" y="371475"/>
            <a:ext cx="65151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Optimizing Computational Graphs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757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6"/>
              <a:buChar char="●"/>
            </a:pPr>
            <a:r>
              <a:rPr lang="en" sz="1716"/>
              <a:t>Computation graph representation:</a:t>
            </a:r>
            <a:endParaRPr sz="1716"/>
          </a:p>
          <a:p>
            <a:pPr indent="-337574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6"/>
              <a:buChar char="○"/>
            </a:pPr>
            <a:r>
              <a:rPr lang="en" sz="1716"/>
              <a:t>Node = operation on tensors or program inputs</a:t>
            </a:r>
            <a:endParaRPr sz="1716"/>
          </a:p>
          <a:p>
            <a:pPr indent="-337574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6"/>
              <a:buChar char="○"/>
            </a:pPr>
            <a:r>
              <a:rPr lang="en" sz="1716"/>
              <a:t>Edges = data dependencies between operations</a:t>
            </a:r>
            <a:endParaRPr sz="1716"/>
          </a:p>
          <a:p>
            <a:pPr indent="-33757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6"/>
              <a:buChar char="●"/>
            </a:pPr>
            <a:r>
              <a:rPr lang="en" sz="1716"/>
              <a:t>Graph level optimizations include </a:t>
            </a:r>
            <a:r>
              <a:rPr b="1" lang="en" sz="1716"/>
              <a:t>operator fusion</a:t>
            </a:r>
            <a:r>
              <a:rPr lang="en" sz="1716"/>
              <a:t>, constant-folding, static memory planning pass, and </a:t>
            </a:r>
            <a:r>
              <a:rPr b="1" lang="en" sz="1716"/>
              <a:t>data layout transformations</a:t>
            </a:r>
            <a:endParaRPr b="1" sz="1266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925" y="3500475"/>
            <a:ext cx="4875751" cy="15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Fusion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</a:t>
            </a:r>
            <a:r>
              <a:rPr lang="en" sz="1700"/>
              <a:t>ombines multiple operators into a single kernel without saving intermediate results in memory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Can greatly reduce execution time - 1.2x to 2x speedup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Set of rules as to which operators can be fused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Ex. Multiple injective operators can be fused into another injective operator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Layout Transformations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There are multiple ways to store a given tensor in the computational graph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</a:t>
            </a:r>
            <a:r>
              <a:rPr lang="en" sz="1700"/>
              <a:t>onverts graph into one that can use better internal data layouts for execution on target hardware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First specify the preferred data layout for each operator given memory hierarchy constraints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Then perform layout transformation between a producer &amp; consumer if their preferred layouts do not match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Tensor Operations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729450" y="2078875"/>
            <a:ext cx="7688700" cy="12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 Expression and Schedule Space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TVM introduces a tensor expression language for </a:t>
            </a:r>
            <a:r>
              <a:rPr lang="en"/>
              <a:t>automatic</a:t>
            </a:r>
            <a:r>
              <a:rPr lang="en"/>
              <a:t> code generation.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</a:t>
            </a:r>
            <a:r>
              <a:rPr lang="en"/>
              <a:t> language supports common operations and common DL operator patterns. 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925" y="3339445"/>
            <a:ext cx="4134226" cy="1188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3165325"/>
            <a:ext cx="3554400" cy="15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Provides flexibility for adding hardware-aware optimizations for various backends.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Nested Parallelism (w/ Cooperation)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729450" y="2002675"/>
            <a:ext cx="4022100" cy="11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Introduces Memory Scopes to the schedule space so that a compute stage can be marked as shared.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default: thread-local.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175" y="2271350"/>
            <a:ext cx="3666500" cy="16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>
            <p:ph type="title"/>
          </p:nvPr>
        </p:nvSpPr>
        <p:spPr>
          <a:xfrm>
            <a:off x="729450" y="2873825"/>
            <a:ext cx="4299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Tensorization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727650" y="3409025"/>
            <a:ext cx="4299600" cy="11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Tensorization decouples the schedule, making it easy to extend TVM to new hardware architectures.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ex: low-precision operators for mobile CPUs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