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408" r:id="rId3"/>
    <p:sldId id="592" r:id="rId4"/>
    <p:sldId id="593" r:id="rId5"/>
    <p:sldId id="594" r:id="rId6"/>
    <p:sldId id="595" r:id="rId7"/>
    <p:sldId id="596" r:id="rId8"/>
    <p:sldId id="597" r:id="rId9"/>
    <p:sldId id="598" r:id="rId10"/>
    <p:sldId id="609" r:id="rId11"/>
    <p:sldId id="608" r:id="rId12"/>
    <p:sldId id="602" r:id="rId13"/>
    <p:sldId id="603" r:id="rId14"/>
    <p:sldId id="604" r:id="rId15"/>
    <p:sldId id="605" r:id="rId16"/>
    <p:sldId id="610" r:id="rId17"/>
    <p:sldId id="606" r:id="rId18"/>
    <p:sldId id="607" r:id="rId19"/>
    <p:sldId id="530" r:id="rId20"/>
    <p:sldId id="538" r:id="rId21"/>
    <p:sldId id="539" r:id="rId22"/>
    <p:sldId id="540" r:id="rId23"/>
    <p:sldId id="541" r:id="rId24"/>
    <p:sldId id="600" r:id="rId25"/>
    <p:sldId id="601" r:id="rId26"/>
    <p:sldId id="542" r:id="rId27"/>
    <p:sldId id="543" r:id="rId28"/>
    <p:sldId id="544" r:id="rId29"/>
    <p:sldId id="545" r:id="rId30"/>
    <p:sldId id="546" r:id="rId31"/>
    <p:sldId id="547" r:id="rId32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02" y="258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068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7.xml"/><Relationship Id="rId3" Type="http://schemas.openxmlformats.org/officeDocument/2006/relationships/slide" Target="slides/slide14.xml"/><Relationship Id="rId7" Type="http://schemas.openxmlformats.org/officeDocument/2006/relationships/slide" Target="slides/slide21.xml"/><Relationship Id="rId2" Type="http://schemas.openxmlformats.org/officeDocument/2006/relationships/slide" Target="slides/slide13.xml"/><Relationship Id="rId1" Type="http://schemas.openxmlformats.org/officeDocument/2006/relationships/slide" Target="slides/slide12.xml"/><Relationship Id="rId6" Type="http://schemas.openxmlformats.org/officeDocument/2006/relationships/slide" Target="slides/slide20.xml"/><Relationship Id="rId11" Type="http://schemas.openxmlformats.org/officeDocument/2006/relationships/slide" Target="slides/slide30.xml"/><Relationship Id="rId5" Type="http://schemas.openxmlformats.org/officeDocument/2006/relationships/slide" Target="slides/slide16.xml"/><Relationship Id="rId10" Type="http://schemas.openxmlformats.org/officeDocument/2006/relationships/slide" Target="slides/slide29.xml"/><Relationship Id="rId4" Type="http://schemas.openxmlformats.org/officeDocument/2006/relationships/slide" Target="slides/slide15.xml"/><Relationship Id="rId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E317DE1D-E05B-43DE-AC9C-0F087325F4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8796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1:39:31.150"/>
    </inkml:context>
    <inkml:brush xml:id="br0">
      <inkml:brushProperty name="height" value="0.053" units="cm"/>
      <inkml:brushProperty name="color" value="#FF0000"/>
    </inkml:brush>
  </inkml:definitions>
  <inkml:trace contextRef="#ctx0" brushRef="#br0">21155 7650 7574,'-36'44'0,"-18"-5"0,5-12 0,-5-1 0,4-5 0,-2-1 0,-2 2 0,2-1 0,7 0 0,5 1 0,-18 20 0,14 2 0,5 5 1092,-1 0 0,8 15 0,5-5 0,8 0 1,6 2-1,7-2 0,10-1 0,14-5 1,12-4-539,10-3 1,7-3 0,9-9-1,3-6 1,2-7-2305,3-6 1,5-5 1585,3-10 1,-1-7-1,-5-7 1,-1-8 503,-2-8 1,-28 9-1,-1-4 1,0-3 0,-1-3-1,2-3 1,0-3-226,1-4 1,0-2 0,-2-4 0,-1-1 0,1-6 0,0 0 0,-3 3 0,-1 0 387,-2 2 0,-2 0 1,-3 1-1,-3 1 1,6-22-1,-12 6-172,-8 13 1,-6 6-1,-7 14 1,-11 6-41,-11 10 0,-14 6 0,-8 13 0,-4 6-194,-2 12 1,20-2 0,1 4 0,0 1 0,1 2 0,0 3 0,0 2-52,2 0 0,1 1 0,1 4 0,1 1 0,5-5 0,2 0 0,3-1 0,3 0 281,-10 34 0,14-8 1,10 0-1,7-4-183,9-6 0,14 3 0,15-16 1,8-4-151,6-2 0,17-11 1,-36-11-1,1-3 0,3-1 1,0-3-298,2-2 1,1-1-1,2-2 1,-2-1 0,-2-4-1,-1-1 1,0-3-1,-2-1 148,1-2 1,-1-2-1,-1-3 1,-1-3-1,-3 0 1,-1-2-1,0-1 1,-2-2 16,-2-1 1,0-2 0,-3-2 0,-2 0 0,-6-1-1,-2 0 1,9-33-104,-10-2 0,-8 7 0,-11 5 0,-9 5 176,-14 4 0,-16 4 1,-10 13-1,-8 9 58,-4 13 1,-5 20 0,34 2 0,1 3-1,-1 6 1,1 4-53,-3 6 1,2 3 0,1 5 0,2 4 0,3 1 0,3 2 0,2 1 0,2 2 35,1 2 0,4 0 0,3 2 0,3 1 0,4-3 1,4 0-1,3-4 0,2-2 144,2-2 0,6-2 1,9-4-1,7-3-121,4-1 0,4-3 0,2-2 0,3-2 0,3-3 0,2-1 0,2 2 0,0-1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1:39:32.037"/>
    </inkml:context>
    <inkml:brush xml:id="br0">
      <inkml:brushProperty name="height" value="0.053" units="cm"/>
      <inkml:brushProperty name="color" value="#FF0000"/>
    </inkml:brush>
  </inkml:definitions>
  <inkml:trace contextRef="#ctx0" brushRef="#br0">3413 6850 7807,'-27'8'98,"2"-1"1,2-4-1,6 1-346,2-1 500,2-1 1,7-4 0,7-1 0,12-4 276,13-5 1,3 0-1,10-8 467,2 0-317,8-3-663,-7 8 0,9-9 0,-2 6 0,2 2 1,-1 1-1,-4 3-113,-5 4 0,5 2 0,-9 6 0,-1 0-178,-2 0 1,-3 6 412,-4 2 0,-7 10 1,0 3-1</inkml:trace>
  <inkml:trace contextRef="#ctx0" brushRef="#br0" timeOffset="1">3999 6810 31517,'7'-56'-1725,"7"3"1,9 5 0,9 16 0,-3 8 2355,-1 8 1,3 5-1,1 11 1,-4 2-1223,-5 2 0,1 5 1,-5 10-1,2 7-377,3 3 1,-5 13 0,-3 1 0,-5 4-1214,-7 3 1825,-2 5 1,-8-2 0,-2 8-1</inkml:trace>
  <inkml:trace contextRef="#ctx0" brushRef="#br0" timeOffset="2">5425 10142 9293,'-9'-43'0,"2"6"29,1 7 1,0 8 0,2 13 816,-5 5 0,1 4 0,0 6 0,-4 7-772,-5 8 1,-3 4-1,-7 0 1,-1-1 256,-3-2 0,1-6 0,-5 2 0,-2-5 335,-2-4 0,-1 2 0,0-5 0,0 0 16,0-1 1,-3 1 0,2-3 0,2 2-329,1-2 1,-1 3 0,-1 0 0,0 3 21,0 5 1,-4 1 0,-2 7-1,0 2-96,0 1 1,-7 6 0,4 2 0,1-1-287,1 1 1,7 4-1,-1 0 1,5 5 14,3 2 0,2 6 0,5-1 0,-1 2-121,0-3 0,5 12 0,1-3 0,2 3-113,3 2 0,1 9 1,0-2-1,7-32 0,0 1 57,-1 0 1,0 1-1,1 3 1,0 1-1,2-2 1,2 0-1,-1 1 1,1 0-95,-1 1 0,-1 0 0,1 4 1,0-1-1,0 0 0,0 0 0,0 1 1,1 1 66,-1 2 0,-1 1 0,1-2 0,0-1 0,0 3 0,0-1 0,1 0 0,0 1 19,1 0 1,0 0 0,1 4 0,0 0 0,2-3-1,0 1 1,0 1 0,0 1-18,-1 0 0,2 0 0,2 3 0,1-1 0,2 0 0,2-1 0,1-1 0,2-1 39,1 2 1,1 0 0,1-4 0,-1 1 0,2 2 0,0 1 0,1-3-1,0 0 95,2-1 0,0 0 1,2 4-1,0 1 1,-3-7-1,-2 0 1,2 4-1,-1 0 30,0 1 0,1 0 0,0 0 0,0 1 0,-3-1 0,0 0 0,-1-1 1,-1 1-84,1 2 0,-1 0 0,-2 1 0,-2 0 0,0 1 0,-1 0 1,-2-1-1,0 0 40,0-2 0,0 0 1,-1 4-1,0 0 1,0-4-1,-1 1 0,1 2 1,0 0 22,-1 1 1,1 0-1,0-1 1,1-1 0,1-4-1,1-1 1,0 0 0,1 0-66,1 1 0,0-1 1,0-3-1,1-1 0,2-2 1,0-1-1,-1-2 1,2-2 87,0 0 1,2-2 0,-2-3 0,0-2 0,20 32 0,-2-8 181,0-4 1,5-8 0,-4-4 0,4-6 532,5-6 1,5-4-1,9-5 1,3-4-273,4-3 1,-23-10-1,2-1 1,2 0-1,0-1 1,1 0 0,-1 0-161,1-1 0,0-1 0,0 2 0,1 0 0,-2 0 0,-1 0 1,1 0-1,0 1-514,0 1 1,0 1 0,2 0 0,-1 1 256,-2 2 0,1 0 0,-1-3 0,0 0 0,-2 2 0,0 1 0,0 1 0,0 1 0,0 1 0,0 0 0</inkml:trace>
  <inkml:trace contextRef="#ctx0" brushRef="#br0" timeOffset="3">4852 16672 8124,'-15'-26'0,"4"5"0,11 3 0,11 9 0,10 5 56,12 2 0,5-2 0,14-2 0,4 0 37,4 0 1,6 0 0,5 3-46,-1-1 0,-31 1 0,0 0 1,2 1-1,0 1 0,2-1 1,0-1-110,2 2 1,0-1 0,1 0 0,0-1 0,1 0 0,1 0-1,0-1 1,2 0 106,0-1 0,2 0 1,0 1-1,1 0 0,1 0 1,0 0-1,1-1 0,0-1 53,0 0 0,1 0 0,6 0 0,2-1 0,-1 0 0,1 1 0,2-1 0,1-1-84,3-1 1,1 0 0,1 0-1,0-1 1,-22 2 0,0-1-1,1 1 1,0 0 0,0 0-1,1 0 20,-1 0 1,1 1 0,0-2 0,7-1 0,1-1 0,-1 0 0,-3 2 0,1 0 0,-1 0 0,1 0 0,1-1 0,0 1-129,0-1 1,-1 1 0,1 0 0,6 0 0,0 0 0,-1 0-1,-2 0 1,-1 0 0,0 1 0,2-1 0,-1 0 0,1 0 107,0 0 1,1 0 0,-1 0 0,2-1 0,-1 0 0,1-1 0,-2 1 0,0-1 0,-1 1 0,0 0 0,0 0 0,-1 0-50,-1 1 1,0 0 0,0-1 0,3 0 0,1 0 0,-2-1 0,-4 1-1,-2-1 1,1 1 0,-2 0 0,1 1 0,-1 0-47,-2 1 1,-1 0-1,1 0 1,0-1-1,-1-1 1,0 0 0,0 1-1,-1 0 1,0 0-1,24-5 1,-1-2 82,-24 6 1,1-1 0,-1 0 0,22-4 0,0 0 0,0-2-1,-1-1 1,0-1 0,-1 1-2,0-1 0,0-1 1,-19 7-1,1-1 1,-1 0-1,21-8 0,-1-1 1,1-1-1,0-1-89,-1 0 1,-1-1 0,-22 6 0,-1-1 0,0-1 0,21-9-1,-1-1 1,-3 0 0,-3 0 35,0 0 1,-1-1-1,-1-1 1,-1 0 0,-3-1-1,-1-1 1,-3 0-1,-1 1 94,-2-2 1,0 0 0,2-5 0,-2-1 0,-6 3 0,-2 0 0,1 0-1,0-1-32,-1 0 0,-1 0 1,0-2-1,-1-1 1,-1 0-1,-2 1 1,0 0-1,0 0-77,1-2 1,0 1 0,-1-1 0,0-1 0,-1-1 0,-1-2-1,0 1 1,0 0-54,0 2 1,-1-1 0,2-6 0,-2 1 0,-3 5 0,-1 2 0,0-3 0,-1-1 101,-2 3 0,0-1 1,-1-3-1,0-1 1,-2 3-1,-1 0 1,-1 0-1,-1 0 106,0-1 1,-2 0 0,-2 0 0,-1 1 0,-2-1 0,-1 0 0,-1-1 0,1-1 17,-1 1 0,-2-1 0,-2-1 0,-1-1 0,-1 3 0,-2 0 0,0 0 0,0 0-26,-1 4 0,0-1 0,-1-2 1,0 0-1,0 3 0,-2-1 1,-1 0-1,-2-1-29,-2 1 0,-1 0 1,2 0-1,-2 2 1,-2-1-1,0 1 0,0 2 1,0 0-175,1 3 0,-1-1 1,-4-3-1,0 1 1,2 2-1,0 2 1,-2-2-1,0 0 6,-1 0 0,-1 1 1,3 2-1,-1 0 1,-3 1-1,0 0 1,0 1-1,-1 0 37,0 1 1,0 0 0,-3 1 0,-1 0 0,0 1 0,0 1 0,0 0 0,-1 2 86,-1 0 0,0 2 0,-3-2 1,-1 1-1,0 0 0,-1 0 0,0 1 1,-1 0 15,0 0 1,-1 1 0,-1 1 0,0 0 0,0 1 0,-2 0 0,0 1 0,-1 0 31,-1 1 1,-1 0 0,-1 1-1,-1 0 1,0 2 0,-1 0 0,0 0-1,0 1 39,2 2 1,-2-1-1,-4-1 1,-2-1-1,4 3 1,1-1-1,-3-1 1,1 1-37,-2 0 0,0 0 0,1 1 0,-1 0 0,1 2 0,-1 1 0,0-2 0,1 1-35,0-1 0,0 2 0,-2 0 0,1 1 0,2 1 0,0 1 0,-1 0 0,0 1 24,-2 0 1,-1 1-1,-1-1 1,0 2 0,1 1-1,-1 2 1,-2 0-1,-1 0-148,0 0 1,-1 1-1,1 1 1,-1 1-1,1-1 1,-1-1 0,0 1-1,-1 0-14,-2 1 0,0 1 1,0-2-1,1 0 1,-1 0-1,1 0 0,0 0 1,1 0 170,1 0 1,0 0-1,-4-1 1,0-1 0,-1 2-1,0 1 1,1-1-1,-1 0 39,-2 0 1,0 0 0,1-2 0,1 1 0,-1 1 0,1 0-1,-2 0 1,1 0-19,0 0 1,0 0-1,-6-2 1,-1 1-1,4 2 1,0 0 0,0 0-1,0 1-30,0 0 1,-1 0-1,-4 1 1,-1 0-1,4 0 1,-1 0-1,-1 0 1,-1 0-92,-1 0 1,0 0 0,-3 2 0,0 1 0,4-1 0,0 2 0,1-1 0,-1 1-12,2 1 1,-2 0-1,-5-1 1,-1 0-1,7 0 1,0 1-1,-1-1 1,0 1 41,-2-2 1,0 1-1,-5 2 1,0 0 0,0-2-1,1 1 1,0 0 0,-1 2 14,24-3 0,-1 0 0,0 1 0,0-1 0,0 1 0,0-1 0,-1 1 1,-1-1-1,0 1 0,0-1 0,1 0 0,0 1-15,-1-1 0,1 0 0,-2 1 0,-3 1 0,-1 0 0,0 0 0,4 0 0,1 1 0,0-1 0,-2 1 0,0-1 0,1 0-12,0 1 1,1-1 0,0 1 0,-5 1 0,-1 2-1,1 0 1,2-1 0,1 0 0,0 1 0,-2 0-1,0 1 1,-1 1-158,-1-1 0,-1 2 0,0 0 1,-1 1-1,0 0 0,1 2 1,0 0-1,1 1 0,0 0 1,1 1-1,0 0 0,1 1 20,1 0 0,1 0 1,-2 1-1,-4 2 1,0 1-1,0 0 1,5 0-1,1 0 1,0 1-1,-1 0 1,0 2-1,1 1 161,-1 1 0,2 0 0,-1 1 0,1 0 0,-1 0 0,1 1 0,2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1:39:32.065"/>
    </inkml:context>
    <inkml:brush xml:id="br0">
      <inkml:brushProperty name="height" value="0.053" units="cm"/>
      <inkml:brushProperty name="color" value="#FF0000"/>
    </inkml:brush>
  </inkml:definitions>
  <inkml:trace contextRef="#ctx0" brushRef="#br0">23754 9102 8499,'-19'-25'0,"10"8"0,0-9 0,6 6 0,3 8 0,-1 6 0,-4 6 0,4 1 0,-4 4 0,5 1 0,6 4 0,8-3 0,6-1-69,6-3 1,8 3 0,4-1 923,5-2 1,12 3-1,1 0 1,5-1-720,3 1 1,-27-1-1,1-1 1,33 2-1,3 0-170,-34-3 1,0 0 0,-2 2-1,0 0 1,36 3 0,0 1-8,-36-5 1,0 1 0,0-3 0,-1 0-1,28 5 1,-3 1 44,-4-1 1,0-2-1,-5 4 1,-5-1 118,-5 0 1,-5 4 0,-2-2 0,-5 5-54,-3 3 0,-3 1 0,-1-1 0,-3 2 54,-2 1 0,3 4 1,-4-3-1,0 4 126,1 0 0,-4 1 0,2 1 0,-2 3-88,-1 5 0,-1 2 0,0 4 0,1 1-63,-1 1 0,-1 6 0,-2 1 0,-1 4-77,1 2 0,-4 10 0,0-2 0,-1 2-44,-1 2 0,1 1 0,-4-2 0,3 2 67,5 1 1,-4-34 0,1 1-1,6 35 1,-1 1 74,-4-36 0,1 1 0,1-2 0,0 0 0,-1 1 1,0-1-1,1 1 0,0 0-45,-1-1 0,0 0 0,0 4 0,-1 1 0,0-2 0,0 0 0,-1 0 1,-1 1-29,0 0 0,-1 0 0,2-1 0,-1 0 0,-3 0 0,0 0 0,0 0 1,-1 1-33,0 1 0,-1 0 1,1-1-1,-2 0 1,1 2-1,-1 0 1,0-1-1,-1 0-63,0 0 1,0 1 0,-3 1 0,1 0 0,1 0-1,1 0 1,1 0 0,-1 1 24,1 0 0,1 0 0,0 0 0,0-1 0,0-3 0,0-1 0,0 2 1,1-1 16,2 1 0,-1 1 1,-2-1-1,1 0 0,2-2 1,0 0-1,-1-1 0,1 1 4,-1-3 0,0 1 0,1 1 1,-2-1-1,-1 35 0,0-2 22,0-3 1,-5 6 0,-3-8 0,-1 3 94,0-1 0,1 0 0,-6 1 0,1 2-254,0-1 1,-1-2-1,1-1 1,1-1-75,3 1 1,-1-2 0,5-3-1,1-2 213,-2-1 1,4-4-1,-2 2 1,3-2 79,1-1 1,0-3 0,0 0 0,0-2 68,0 1 0,-5 0 0,-1 2 1,0-2-54,0 1 1,-3 2-1,4-5 1,-1 0-93,0 3 0,-3 6 0,3-5 1,0 2-75,0 2 1,-3-4 0,3-3 0,0-1-277,0 0 0,-3 2 1,4-5-1,-1-4 303,0-4 0,-3 0 0,3-6 1,0-1 197,0-2 1,-3 2-1,3-2 1,0-3 88,0 0 1,0-1 0,3-1 0,-2 0-204,-3 0 1,4 1-1,-4 0 1,1-2-204,-1 2 0,4-4 1,-3 3-1,-1-1-270,1-1 1,-1 2 0,-2-5 0,1-2 319,-1-1 1,-8-6 0,-4 0 0,-3 0 228,-2-2 1,-6-1 0,-4-6 0,-4 0 219,-4 0 1,-9-6 0,-1-3 0,-3-1-140,-1 1 0,-3-1 1,2 5-1,1 2-336,0 2 0,0 2 0,1 4 1,-1 4-1317,2 2 1,-9 9 0,8 2-1,0 5 1454,2 4 0,-3 3 0,-2 6 0</inkml:trace>
  <inkml:trace contextRef="#ctx0" brushRef="#br0" timeOffset="1">25114 5611 7947,'0'-9'0,"0"0"0,0 5 776,0-5 0,1 1 0,4-2 0,4 1 234,3-1 0,-3-2 0,-1-2-752,3 1 1,1 1-1,1 2 1,0 1 108,1-1 1,-5 2 0,-2-1 6,-1-1 0,-3 4 0,-9 2 1,-7 2 61,-8 2 0,-4 2 1,-2 2-1,-1 6-2,-3 7 0,3-1 0,-2 5 1,5-1-260,3 1 0,5-3 0,1 3 0,6-1-268,5 1 1,4-5-1,4 2 1,6-3-109,8-2 1,9-5-1,5-4 1,3-2-397,0-2 1,9-6 0,-3-5 0,0-3 220,-3-4 1,-6 0 0,-9 6 0,-4 2 1985,-3 1-1215,-2 0 0,-9 2 0,-7 5 1094,-8 10 0,-16 8 0,-1 16 1,-5 7-720,-4 4 0,-1 7 0,-2-1 0,1 1-770,4-1 0,-2 6 0,5-5 0,3-1-144,1-1 0,6-5 1,1-6-1,2-3-601,2-2 0,2 2 1,4-5-1,2-6-3730,4-2 1,7-5 4474,7-7 0,5-3 0,13-6 0</inkml:trace>
  <inkml:trace contextRef="#ctx0" brushRef="#br0" timeOffset="2">25767 5091 8105,'-18'-27'0,"1"10"1823,0 9 1,4 8 0,3 3 0,1 5 353,-2 3 0,0 1-1379,-3 10 0,-4 7 1,1 6-1,-1 4-136,-1 1 1,4 5 0,-4 4 0,1 3-991,0 1 1,0-4-1,5-1 1,1-1-1728,3 1 1,3-6 0,6 3 0,2-4 2054,2-1 0,15-6 0,10-1 0</inkml:trace>
  <inkml:trace contextRef="#ctx0" brushRef="#br0" timeOffset="3">25914 5584 7891,'-31'-22'1860,"0"0"0,-5 11 0,6 17 0,7 8-1312,8 3 1,-3 6 0,5-4 0,-2 2 81,0 2 1,3-2 0,3 0 0,5-1-642,3 1 1,1 0 0,1 3 0,5-4-718,7 0 0,11-7 0,9-6 0,-1-1-93,1-3 1,2-4 0,-5-7-1,-5-5 325,-6-2 1,-5-4 0,-5-2 0,-5-1 450,-3-2 1,-6-2-1,-6 6 1,-2 1 65,0 0 1,-2-3 0,10 4-1,2 0-433,2-1 1,8 0 0,10-7 0,11 1 411,10-3 0,17-13 0,0-1 0</inkml:trace>
  <inkml:trace contextRef="#ctx0" brushRef="#br0" timeOffset="4">26447 5024 10740,'-13'-7'1675,"-1"2"0,3 11 0,0 8 0,2 6-1132,-1 6 1,0 11-1,-1 3 1,2 1 544,-1 1 0,2 2 0,1 2 0,0-2-981,-1-2 0,5 4 1,-1-11-1,2-2-267,2-4 1,2-6 0,1-3 0,1 0-2411,-1-4 0,3-1 0,-1-2 329,-2 0 1,0-5 2043,1-4 1,-3-4 0,4-4 0,-5-5 489,-5-3 0,4-1 1,-5-1-1,2 1 1006,-1 0 0,-1 1 0,3 2 2610,-1 1-3399,-1 6 0,5 3 0,0 9 0,2 2-241,2 3 1,4-1 0,5 0 0,2 1-627,3-1 0,2-4 0,7-2 0,0-1-408,-1-3 0,1-1 0,-2-4 1,-3-2 135,-4-5 1,-7-3 0,-4-3-1,-1-1 849,-3-2 1,-8-1 0,-3 3 0,-4-2 347,-2 2 0,-3 5 1,-1 4-1,1 1 1165,3 3 1,0 1-1280,1 2 1,6 6 0,2 3 0,4 3-509,1 1 1,7 7 0,5 0 0,6 1-77,2-3 0,7-3 0,6-3 1,-1-4-418,1-3 1,2-5 0,-3-5-1,-3-5 102,-1-6 1,-3-5-1,-4-7 1,-6-2 470,-5-1 1,-7-10 0,0 1-1,-4-2 290,-4 1 1,-5 1 0,1 1-1,-3 5 29,-1 8 0,1 5 0,2 9 1,1 3-62,-2 5 1,0 8 0,-4 8-1,-1 9-1238,-2 10 1,-10 18 0,-1 10 0,-5 8 953,14-32 0,-1 1 0,-2 5 0,0 1 0,-4-2 0,1 1 0</inkml:trace>
  <inkml:trace contextRef="#ctx0" brushRef="#br0" timeOffset="5">24288 6104 7914,'20'-21'0,"0"-3"-3,-7 7 1,5-6 0,1 6 90,2 0 1,-5 1 0,2 0 0,-3-2 1094,-2 2 0,-6 1 0,-4 3 314,-6 3 0,-4 3 0,-8 5 1,-1-2-431,-2-2 0,-10 1 1,0 4-1,-3 1-619,-2 4 1,-4-2 0,1 6 0,-2 1-182,-2 2 0,0 6 1,0-1-1,0 0-694,0-2 0,1 2 0,2 1 0,5-2-251,4-1 1,0-1 0,10-3 0,1 0-1839,3-2 1,6 0 1127,4 4 0,8-6 0,8-2 1388,9-4 0,7-13 0,12-2 0</inkml:trace>
  <inkml:trace contextRef="#ctx0" brushRef="#br0" timeOffset="6">23914 5784 7957,'-26'-16'906,"-1"2"0,2 7-41,3 4 1,2 3 0,6 0 0,-3 0 0,-1 1-330,2 4 0,-5-2 0,1 6-171,-1 1 1,-4 2-1,3 3 1,-4 3 170,0 4 0,1 9 1,1 4-1,3 4 71,2 1 1,3-2-1,7 1 1,4-2-490,4 0 1,2 4 0,5-5 0,7 1-800,8-2 1,10-2-1,6-8 1,5-3 395,2-4 1,2-7-1,-4-4 285,-2-1 0,3-2 0,-9-4 0</inkml:trace>
  <inkml:trace contextRef="#ctx0" brushRef="#br0" timeOffset="7">22541 6624 8068,'0'-14'-14,"-6"-3"7,-3-1 0,2 6 2356,-2 7 0,6 5 0,-1 5-1075,2 4 1,2 4 0,0 6-1,0 7-603,0 3 0,5 4 0,-1-2 1,1 3-688,1 0 1,-5-1-1,3-7 1,-2 1 23,-2-1 1,1-5 0,2-3-2729,2-3 1873,-1-2 1,-4-16 0,0-7-1,0-9 719,0-10 0,0-5 1,0-9-1,0-3 462,0-1 0,0 4 0,0 0 0,0 6 362,0 6 0,0 4 0,0 5 0,2 4-245,2 4 1,-1 2 0,6 3-362,1 4 1,2 4 0,2 1 0,-1 1-1089,0 4 0,5-2 0,0 6 1,0 1-1553,1 2 1,0 1 2549,3 1 0,9-1 0,-2 0 0</inkml:trace>
  <inkml:trace contextRef="#ctx0" brushRef="#br0" timeOffset="8">22835 6597 13808,'-20'-21'1825,"11"9"-2427,1 12 1,6 0 0,5 6 652,1 0 0,7-3-1,-1 5 1,5-2 615,3-4 1,0 4-1,-5-1 1,0-2-597,1-2 1,-1-1-555,0 0 0,-5-1 1,-4-4 305,-2-4 1,-13 4-1,-4 0 1,-4 4 337,-5 1 0,1 0 0,-1 1 0,3 4 600,2 3 1,1 4-1,5 2-34,0-1-862,5 0 0,2 7 0,8 0 0,2 2-857,5 1 0,9-7 0,6 3 0,5-3-2811,7-2 3804,8 2 0,4-14 0,5 4 0</inkml:trace>
  <inkml:trace contextRef="#ctx0" brushRef="#br0" timeOffset="9">23274 6677 7981,'-13'0'514,"0"3"0,-2 4 1281,-3 7 1,5 8 0,-3 2-1,4 5-392,1 7 0,-3 8 0,3 6 1,-2 5-961,0 3 1,-4 4 0,8-4-1,-1-3-889,1-5 0,-1-1 0,5-9 0,2-6-1288,2-4 1,-1-10 883,-2-2 0,2-11 0,-2-7 511,3-7 0,5-15 0,3-6 0,4-6 579,4-8 0,7 1 0,0-8 0,3 1-143,2 6 0,4-3 1,0 11-1,0 1-1173,2 7 1,1 5 1075,6 8 0,6 5 0,1 2 0</inkml:trace>
  <inkml:trace contextRef="#ctx0" brushRef="#br0" timeOffset="10">26207 11435 8226,'-6'-8'0,"-1"-4"0,-5 5 0,3-6 0,5-1 0,2 6 0,2-1 0,0-2 225,0-1 1,5-1-1,0 0 1,3-1 338,2 1 1,2 1 0,1 2-1,-1 1 149,-3-1 0,3 4 1,-5 0 503,1 0 0,-1 6 1,-4 0-410,2 7 0,-1 7 1,-4 3-1,-1 6-303,-4 2 1,4 6 0,-5 3 0,1 3-235,1 4 0,-5-2 0,3-4 1,0 1-372,0-2 0,2-1 0,4-8 1,0-3-649,0-4 0,0-3 267,0-2 1,0-7 0,0-8 0,1-10 309,4-8 1,-4-11-1,5-6 1,-1-5 398,-1-2 1,0-1 0,-4 4 0,0-2 229,0-1 1,-4 5-1,0 8 1,-1 3 101,-1 1 0,5 6 1,-4 4 238,4 2 0,2 3-1280,4 3 1,4 3 0,8 5-1,4-2-1868,0-2 0,10 1 1,-1 4 2348,2 0 0,7 0 0,-5 0 0</inkml:trace>
  <inkml:trace contextRef="#ctx0" brushRef="#br0" timeOffset="11">26674 11181 8291,'-23'-4'3495,"1"0"0,12 1 62,1 7-2929,6-2 0,4 3 0,4-5 0,4 0-420,3 0 1,7 0-1,3 0 1,2 0-729,-2 0 1,-3-4-1,-5 0-3443,-1 1 3470,-6-5 0,-13 7 1,-10-4-1,-5 5 701,-1 5 0,0 2 1,-3 8-1,3 1-99,4 2 0,4 0 0,6-5-444,3 0 0,11-1 0,9-3 0,12-6-901,11-6 0,4-4 1236,6-7 0,13-11 0,7-3 0</inkml:trace>
  <inkml:trace contextRef="#ctx0" brushRef="#br0" timeOffset="12">27140 11022 8291,'-21'0'1770,"-8"10"0,2 3 0,1 4-246,2 2 1,0 2-1,6 7 1,2 3-236,1 4 0,6 10 1,2 7-1,0 5-706,-1 5 1,5 10 0,-1-9 0,2-2-1085,2-5 1,0-1-1,0-11 1,2-2-387,2-5 1,-1-10-1,5-10 1,-3-2-1524,-2-2 1,-1-4 1854,-2 0 0,-6-12 1,-4-3-1,-7-8 768,-5-9 0,-2-8 0,1-4 0,2-4 594,2-1 1,5 0 0,7 0 0,3 0-443,5 0 0,11 2 0,13 1 0,11 1-405,12-1 0,12 9 1,-25 15-1,2 1 40,3 1 0,0 1 0,0 1 0,0 0 0,3 3 0,0-1 0</inkml:trace>
  <inkml:trace contextRef="#ctx0" brushRef="#br0" timeOffset="13">25794 17499 8491,'13'-12'-19,"-5"3"0,-4-9 13,-2 3 1,-2 6 0,-2 2-7,-2 1 2231,2 2 1,-4 10-1071,6 2 1,6 6 0,2 4 0,0 2-152,1 1 1,0 4 0,3-3 0,-2 2-440,-1-2 1,-1 2 0,2-6 0,-3-2-1024,-1-1 1,0-2-1,-3 0-2290,2 1 2203,-1-7 1,-10-7 0,-1-9 0,-2-3 72,0-1 0,2-6 0,-4-3 0,4-2 692,1 2 0,-3-6 0,5 4 1,1 2 547,1 1 1,2 3 0,0 5 0,0 0 583,0-1 1,6 7-1004,3 2 0,3 4 0,1 1 0,0 0-1155,1 0 1,1 1 0,2 4 0,4 2-647,0 1 1,10 4-1,0-5 1458,6 0 0,9-1 0,1-6 0</inkml:trace>
  <inkml:trace contextRef="#ctx0" brushRef="#br0" timeOffset="14">26500 17379 8244,'-22'-6'0,"1"-2"0,1 1 0,0 2 2509,1 4 0,1 1 3331,5 0-5227,6 0 1,1 1-744,6 4 1,6-2 0,3 4 35,2-1 0,-2 0 0,0-3 0,2 2-756,0-3 1,3 0 0,-1-2-402,0 0 1,1 4 0,-1 1-1723,0-2 828,-5-2 1924,-2 5 1,-8 0 410,-2 3 0,4-3-316,0-6 0,6-5 0,8 0 126,4-3 0,3-1 0,6-4 0</inkml:trace>
  <inkml:trace contextRef="#ctx0" brushRef="#br0" timeOffset="15">26820 17259 8244,'0'-14'530,"0"1"1,-1 4-1,-4 2 4285,-4 1-1605,-2-5-2694,3 10 0,2 1 1,6 9-1,2 4 120,2 5 1,4 3 0,5 7-1,-1 1-102,-3 3 0,-2 5 0,-4-2 1,1 2-383,-1-1 0,-3 2 1,-4-2-1,-6 1-672,-7-2 1,-2 1-1,-5-7 1,2-2-215,-2-2 0,1 2 1,-1-9-224,2-2 1,6-3 574,-2-4 1,10-3 0,8-9 0,9-4 69,8-7 0,2-8 0,5 0 0,-4-2-770,0 2 1,-3-2-1,-5 7 1,-3 0 1081,-5 2 0,-2 2 0,-2 0 0</inkml:trace>
  <inkml:trace contextRef="#ctx0" brushRef="#br0" timeOffset="16">25221 17952 8100,'0'-14'1428,"0"1"1,1 4-486,4 0 1,-2 6 0,5-3 1081,3 0 1,-4 5-874,2-3 0,-7 2 1,-4 2-1172,-10 0 0,-7 0 1,-9 2-1,-2 2-228,-1 5 0,-10-2 0,-1 2 0,-2 0-232,-2-2 0,-5 5 0,4-4 0,0 1-333,2-1 1,10-3-1,5 2 1,6-1-732,7-3 1,11 3-1508,10-1 3050,21-1 0,11-4 0,10 0 0</inkml:trace>
  <inkml:trace contextRef="#ctx0" brushRef="#br0" timeOffset="17">25101 17858 11553,'-45'-1'0,"-1"-2"0,0-1 535,1 1 0,-1 6 1,1 4-1,-2 3-227,-1 5 1,-2 6 0,6-3-1,2-2 279,5-1 0,2-2 1,6 0 508,4 1 0,7-1-801,1 0 0,8-2 0,4 2-394,4 6 0,8-1 0,7 0 36,6-3 1,11-2 0,6 0 0,5 1-594,2-1 0,5-1 0,-3-2 0,-1-1 656,-4 1 0,2-4 0,-9 0 0</inkml:trace>
  <inkml:trace contextRef="#ctx0" brushRef="#br0" timeOffset="18">23074 18525 8171,'-8'-12'0,"0"2"1616,2 1 0,-4 6-423,1-2 0,2 2-200,-2-1 0,0 2 1,-4-1-714,-1 6 1,2 5 0,2 5 0,1 0 3,-1 1 1,-2 4 0,0-1 0,3 0-84,5-3 1,2 0 0,4-2-430,2-4 0,9 3 0,10-7 0,2-2-127,2-5 0,-1 0 1,1-8-1,-2-2 166,-3-3 0,-3 0 1,-7 5-1,-1 4 811,-2 1 0,-8-3-43,-1 5 1,-12 9-1,-11 12 1,-6 6 148,-2 10 0,-1 4 0,-1 4 0,-4 1-569,-1-2 0,-5 7 0,9-7 1,1-1-963,6-7 0,2 2 1,7-10-1,4-2-506,3-1 0,5-8 0,6-4-1146,0 2 1,12-7 2454,6-4 0,6-18 0,2-10 0</inkml:trace>
  <inkml:trace contextRef="#ctx0" brushRef="#br0" timeOffset="19">23328 18285 8338,'7'-13'8536,"-2"-4"-8090,-10 4 1,2 8 0,-4 14-1,-1 3 231,1 2 0,3-1 0,-4 0 0,1 2-315,-1 3 1,5 3-1,-1 5 1,2 1-971,2-1 0,0 1 1,2 1-1,2 0-1970,5-1 0,3 3 0,3-8 2578,3 3 0,2 2 0,7-1 0</inkml:trace>
  <inkml:trace contextRef="#ctx0" brushRef="#br0" timeOffset="20">23448 18711 12150,'-15'-4'0,"0"-2"0,0 0 0,3 0 2533,1 3 1,-1 2-1670,-2 1 0,9 1 51,5 4 0,5-2 0,10 4 0,3-1-1044,4-3 1,5-2 0,3-1-1,1 0-493,-2 0 1,-2-4 0,-3-2 0,-5-1-285,-4-4 0,-1-1 1,-9-2-1,-4-3 394,-4-1 0,-5 1 0,-10 2 1,-4-1 594,-4-2 0,-3 5 1,1 4-1,4 0-411,3 1 1,8 1-253,4 3 0,15-2 0,7-6 0,15 0 269,9-3 0,12-6 311,0 4 0,18-13 0,-5 2 0</inkml:trace>
  <inkml:trace contextRef="#ctx0" brushRef="#br0" timeOffset="21">24034 18138 8233,'-18'2'0,"1"2"720,0 5 0,-3 9 1,-1 6-1,0 4 1483,3 3 1,-1 4-1,1-2 1,2 1-1426,1 3 1,6-3 0,2 2-1,1-1-1207,3-1 0,2 3 0,1-6 1,1-3 129,4-4 0,2 0 1,6-6-1,2-2-1998,3-1 0,1-6 0,5-2 0,-3-1 1210,-2-3 1,3-6 0,-6-3 0,-2-1 1086,-4-4 0,-7-5 0,1-3 0,-2-1 0,-2 1 0,-6 1 0,-3 7 0,-3 0 509,-1 2 1,0 6 0,-1-1 0,1 2 2631,0 2 1,5 2-2238,4 2 0,2-1 1,5 6-1,5 0-587,5-2 1,9 5 0,2-4 0,4-1-149,3-2 1,5-4 0,-5-1 0,-2 0-855,0 0 1,-4 0 0,-3-1-1,-6-4-216,-5-4 0,-5 2 1,-6-2-1,-2 0 898,-2 2 0,-5-5 1,-9 4-1,-4 1 375,-3 3 1,-2 2-1,0 2 1,2 0 889,3 0 0,-2 2 0,8 2-221,4 5 1,5-2-1,8 2 1,4 2-805,3 0 1,15 1 0,5-1 0,4-4-75,5-1 0,12-2 0,6-5 0,3-5-129,1-7 0,-3-5 0,-7-6 1,-6 2-1287,-6-2 1,-4-2 0,-9-4 0,-7-1 722,-8 1 0,-7-2 0,-8 1 0,-9 1 576,-10 2 0,-6 9 1,-8 5-1,2 8 451,0 5 0,-4 4 0,7 7 0,1 11 22,6 7 1,4 15-1,9 3 1,8 10-2783,8 11 0,17 4 2262,-5-34 0,3 1 0,9 7 0,3 1 0,2-2 0,0 1 0</inkml:trace>
  <inkml:trace contextRef="#ctx0" brushRef="#br0" timeOffset="22">5505 12034 8293,'0'-19'0,"-4"4"0,-1-2 0,3 2 1395,0 7-727,2 2 1,2 6 0,3 0 0,7 0-100,5 0 1,5 0-942,-4 0 1,5 0 0,-1 0 0,4 0 95,0 0 0,1 2 0,0 1 0,-1 3 293,1 1 1,4 2 0,0 4 0,0 1-57,2-1 0,-5 0 0,5 1 0,-1-2 109,4-4 0,2 4 0,4-4 0,1-1 255,1-2 1,1-2 0,-4 0 0,2 1-62,1-1 0,4-2 0,-5-1 1,-2-1-56,2-4 0,3 4 1,-3-3-1,-3 2-374,-1 2 1,5 5-1,-7 0 1,0 1-35,2 0 0,-5 3 1,1-3-1,-1 0 141,-4 0 0,5 0 0,-6-3 0,2 1 166,1-1 0,4-1 0,-5-2 0,0 0 142,2 0 1,-5 0 0,6 0 0,0 0-122,1 0 0,5 0 0,-7 0 0,1 0-273,3 0 0,2 4 0,1 1 1,0-2 112,-1-2 1,1-1 0,0-1 0,-1-2-126,-3-2 1,2-1-1,-2 2 1,1-5 317,-2-3 0,2-1 0,-4-1 1,1 1 79,3 0 1,-5-1-1,0 1 1,-4 0-204,-2-1 0,5-3 0,1-1 0,-3 2-282,-1 1 1,3 1 0,1 1 0,-3 0 140,-1-1 0,-3 1 1,-1 0-1,-3 0 82,-2-1 0,-1-4 0,-5 1 0,-1-1 165,-3-1 0,1 2 1,-5-5-1,-2-2 13,-2-1 0,-1-1 1,0-3-1,-1 0-42,-4-2 0,-1-5 0,-4 5 0,1 1-224,-1 2 1,-2 3-1,-3 1 1,-1 4-120,-2 1 0,-6 1 0,2 4 1,-3 1 13,-2 0 1,-5 1 0,-5 2-1,-5 1-87,-2-2 1,-5 5-1,2 0 1,-4 2 191,-4 0 1,1-2 0,3 3-1,4-3 165,1-2 1,1 4-1,7-3 1,1-1 54,1 1 1,7 2 0,-4-2 0,4-1 8,2 1 0,-7 4 0,7-1 0,-1 2-177,0 2 1,-5 0 0,-4 0 0,-4 0-216,-4 0 1,-1 6-1,3 1 1,-2 2 126,-3 0 1,5 0 0,-1 3 0,2-2-7,2-1 0,2-6 0,1 3 0,1-1 292,-1-1 1,0 0 0,0-4 0,3 0 88,2 0 0,-6 0 1,3 0-1,-2 0-41,1 0 1,-2 0 0,2 0 0,-2 0-315,-2 0 1,-5 0 0,-1 0-1,1 0-87,-1 0 1,-5 5 0,4 1 0,-1 0 106,4 0 1,-2 4 0,0-3-1,0 2-8,0 0 0,-2-1 0,3 2 0,2-3 295,2-1 1,1 3-1,1-3 1,2 0 116,2 0 0,1 3 0,-2-3 0,3 1-434,1 4 0,4 0 0,-5 4 0,3 1-14,4 2 0,-8 1 0,7-1 0,-1 3-17,0 0 1,1 7 0,0-3 0,1 2 188,-1 2 0,2-1 1,1-4-1,5-2 206,4 2 0,-1 0 0,8-1 0,1-2-37,3-2 1,2 4 0,2-4 0,2 0-113,2 0 1,8 5 0,9-2 0,2 3-6,6 2 0,8-5 1,3 1-1,7-1-109,5-2 1,6 0-1,2-7 1,2 0-72,2 1 0,4-2 0,-6-4 0,2-2-90,-2 0 0,7-4 0,-7 2 1,-5-2-954,-5-2 0,-3 1 1147,-9 4 0,9 2 0,-7 6 0</inkml:trace>
  <inkml:trace contextRef="#ctx0" brushRef="#br0" timeOffset="23">4532 13194 17576,'-9'6'-1074,"0"3"0,7-2 1,-4 1 1131,0-3 0,0-2 0,-5-7 0,4-5-660,1-3 1,2 3 431,4 0 1,-5 5 1080,1-5 0,-7 2-744,2-2 0,-2 3 0,-3 6 0,1 0-466,0 0 0,-2 6 0,-3 3 0,-3 3 182,1 1 1,-4-1 0,5 0 0,-2-1 274,-3 4 0,5 2 0,1-3 1,3 3-47,2 0 0,0 7 1,-1 0-1,1 4 102,0 3 0,-2 10 0,-1 4 1,-2 8-202,2 11 1,-4 5 0,1 4 0,10-34 0,0 1-51,2 1 1,-1 0 0,-2 4 0,1-1 0,4-1 0,1-1-1,1-2 1,0 0-207,0 32 1,3 1 0,2-14 0,2-6 56,5-4 1,7-6 0,4-7 0,-1-5 583,0-3 0,3-3 0,-1-3 0,3-4-50,4-3 1,6-3 0,-1-2 0,1-3-58,3-1 0,0-1 0,1-4 1,-1 2-44,0 2 0,3 1 1,-7-3-1,0 3-809,-1 1 1,-1 0 0,-4 5-1,-2 0-2112,-3 3 0,-4 9 2663,-9 2 1,3 13 0,-5 8 0</inkml:trace>
  <inkml:trace contextRef="#ctx0" brushRef="#br0" timeOffset="24">4266 15646 8438,'-6'-13'0,"3"5"-39,-6 4-683,6 2 584,-9 2 0,11-1 606,-4-3 1,4 1 0,1-6-70,0-2 1,0-1-1,0-1 271,0 0 0,0 4-705,0 0 1,-2 8-1,-1 1-96,-1 7 0,-7 6 0,3 4 0,-4 3 153,-2 5 1,-3 4-1,-3 9 1,0 2 163,-4 6 0,0 9 0,0 5 1,2 4-29,-1 4 0,12-30 1,1 0-1,-1 0 0,1 1 1,1 1-1,0 0-40,3-1 0,0 2 0,2 2 0,1 1 0,3-4 0,0-1 0,1-1 0,0 1-136,3 33 1,9-7 0,11-4 0,6-6 115,5-3 0,10-1 0,3-9 0,6-5 72,4-3 0,-2 0 1,5-6-1,-2-3-167,-3 1 0,-1-7 0,-2 0 0,1-1-416,-1 0 0,-6 4 1,-4-3-1,-6 2-423,-6 2 0,-4 4 1,-6 6-1,-8 7 836,-7 7 0,-10 17 0,-4 4 0</inkml:trace>
  <inkml:trace contextRef="#ctx0" brushRef="#br0" timeOffset="25">1626 17698 8556,'-13'-26'0,"1"5"1707,3 3 0,5 9 1342,8 5-2838,-2 8 1,10 5 0,-4 9-108,4 4 0,2 5 0,-1 4 0,0 5 0,1 1 479,-1-2 1,0 8-1,1-3 1,-1 2-441,0-1 1,1-5 0,-1-2-1,-1-2-439,-3-2 0,1-4 0,-4-2 0,0-3-1827,0-2 1617,-2-1 1,-4-12 0,-1-6 420,-4-8 0,-2-14 1,-6-6-1,-1-5-34,1-4 1,1-10 0,2-3 0,2 1 396,2 1 1,-3 1-1,5 6 1,1 4 296,2 3 0,1 4 0,0 8 0,1 4 301,4 3 1,-3 2 0,7 1-606,2 3 0,1-1 0,1 5 0,0 2-335,1 2 1,-1 7 0,0 3-32,1 2 1,-3 3-1,0-1 1,-4 0-118,-1 1 0,-1 4 0,-5 1 1,0 2-389,0 2 1,-2 2 0,-2 2 0,-4 0-494,1-1 1,-4 1 0,7 0 0,1-2-861,2-3 0,6-7 1953,4-6 0,15-12 0,4 1 0</inkml:trace>
  <inkml:trace contextRef="#ctx0" brushRef="#br0" timeOffset="26">2226 17339 8414,'-19'-34'2780,"-3"2"-794,8 16 1,2 6 0,12 14-1319,0 5 1,0 4-1,2 5 1,2 4-762,5 4 0,3 6 1,1 2-1,1 2-762,-1-1 0,5-1 0,0 3 0,-1-1-589,3 1 0,-5-4 0,1-1 0,-4-1 129,-3 0 1,-6-1 1314,1-8 0,-8 3 0,-4-4 0</inkml:trace>
  <inkml:trace contextRef="#ctx0" brushRef="#br0" timeOffset="27">2199 17765 8414,'-13'-19'207,"0"-2"1,1 0 988,3 4 1,2 2 0,4 1-744,-2 1 1,2 4-1,8 0 1,4 1-1,2 0-627,3 4 1,7-2-1,4 1 1,6 2-3358,3 2 3531,1 1 0,5 6 0,0 1 0</inkml:trace>
  <inkml:trace contextRef="#ctx0" brushRef="#br0" timeOffset="28">2666 17792 8445,'-12'-27'1815,"5"2"1,-8 4-607,5 8 1,7 0-1,-3 2 1,1-4-436,1-2 0,-1-1 0,5 3 0,0-1-654,0-2 0,0 0 0,0 5 0,0 0-2045,0-1 1,5 1-1,1 0 70,1-1 0,2 1 1,6 0 1854,3-1 0,2 1 0,7 0 0</inkml:trace>
  <inkml:trace contextRef="#ctx0" brushRef="#br0" timeOffset="29">3039 17259 10474,'-9'-8'4047,"1"4"-2274,-3 2 1,5 1-1087,2-4 1,-2 5-937,1 0 1,1 6 0,4 8 0,0 0 86,0 4 1,0-1 0,1 3 0,2 1 28,2 0 0,-1-1 0,-4 4 1,0-2 225,0 2 0,0-5 0,0 1 0,0-3-118,0 1 1,-6 4 0,-1-2 0,-2 0-233,0 4 1,0 1 0,-6 3 0,-1 3-2088,-2 5 0,-4 8 2344,4 5 0,-5 3 0,2 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1:39:32.115"/>
    </inkml:context>
    <inkml:brush xml:id="br0">
      <inkml:brushProperty name="height" value="0.053" units="cm"/>
      <inkml:brushProperty name="color" value="#FF0000"/>
    </inkml:brush>
  </inkml:definitions>
  <inkml:trace contextRef="#ctx0" brushRef="#br0">8105 9702 8296,'-9'-1'0,"1"-4"0,3-4 203,0 3 1,5-1-1,2 4 215,2-1 1,3-5-343,7 4 1,-1 1 0,0 4 0,1 0 3,-1 0 1,0 4 0,1 2 0,-1 0 77,0 0 1,1 3 0,1-3-1,1 0-42,2 0 1,-1 3-1,-2-3 1,1-1-4,2 1 0,1 3 0,-1-4 0,4-1-32,4 2 0,0-4 1,2 2-1,2-3-86,1-1 1,5 0 0,-4 0 0,1 0-12,-1 0 1,4 0 0,-5 0 0,-1 0 8,-2 0 0,2 0 0,-1 0 0,-2 0-4,-2 0 1,8 0-1,-7 0 1,2 0-39,1 0 1,-3 2-1,1 1 1,-1 1 108,1-1 1,0-1 0,-1-2-1,1 0 79,0 0 0,4 0 1,1 0-1,1 0-16,0 0 0,4-2 0,-3-1 0,1-1-94,1 1 1,-2 1 0,3 1 0,-3-2-94,-1-1 1,2-1-1,-4 4 1,-1-2 88,-2-2 0,3-1 0,0 3 0,-3-3 113,-4-1 1,4 3 0,-4-4 0,0 1-22,1-1 1,0 1 0,2-3-1,-1 1 17,1-2 0,4 1 1,2 0-1,-1 1-175,1-2 1,-2 4-1,-4-2 1,-1 0-135,1 2 0,-2-4 0,-1 6 0,-4-1 86,0 0 1,-2-5-1,-5 4 1,0-2 234,1 0 0,-3 0 1,0-4 90,-2 0 1,-6-1 0,1-1 0,-3-1-171,-1-2 1,0 1 0,0 2-1,0-1-67,0-2 0,0-4 0,0 4 1,0 2-9,0 1 1,0 1 0,0 1-297,0 0 1,0-1 0,-1 1 0,-2 0 224,-1-1 1,-7 6 0,2-1 0,-2-2 105,-3-1 1,1-1-1,0 0 1,-1-1 68,1 1 0,-6-5 0,-2 1 0,-1 0 25,-1 2 1,1-2 0,-6-1 0,-2 2-110,-1 1 0,0 2 1,3-1-1,-2 1-127,-1 0 1,0 1-1,5 1 1,-1 2 55,0-1 1,1 4 0,-1 0 0,0 2-60,1-1 0,3-4 1,1 5-1,0 0 132,1-2 0,-4 4 0,4-4 1,-1 2-79,0-1 0,0 1 0,-5 4 0,0 0-85,1 0 1,-5 0 0,0 0 0,1 0 0,2 0 1,-3 0 0,0 0 0,1 0 89,2 0 0,1 0 0,-1 0 1,-2 0 132,-1 0 1,0 0 0,4 0 0,1 0 111,-1 0 1,5 0-1,1 0 1,2-2 23,3-2 0,-4 3 1,3-4-1,0 4-124,3 1 0,-1-5 0,-2 1 0,0 1-346,0 1 1,-2 2 0,0 0 0,0 2-29,-1 2 0,-3-1 0,0 6 0,0 0 129,1-2 1,-8 5-1,3-3 1,-1 1 201,0-1 1,0 3 0,-2-4 0,-1 0 79,1 1 1,2-4 0,2 2-1,-1 1 22,0-1 1,2-3 0,1 5 0,2 0-203,-1-1 1,2 3 0,-1-2-1,-1 3-80,3 2 0,-6-1 0,4 0 0,-3 0 69,-2 1 0,5 4 0,0-1 0,0 0 204,1-3 0,-3-2 0,5-1 0,0-2 44,0 1 1,-4 0-1,4 1 1,0-2-115,0 1 0,1 2 0,4 1 0,1 0-215,0 1 1,-1 1-1,1 1 1,1 3-87,3 2 0,-1 1 0,6 3 0,1-1 80,1-2 0,2 0 1,3 5-1,6-2 299,9-3 1,7 2 0,8-6 0,5-2 5,5-1 1,7-2-1,-2-1 1,1-2-52,0-1 1,-7-6-1,4 3 1,-1-1-587,-1-1 0,-4 6 0,-6-1 0,-3 5 486,-5 3 0,-6 4 0,-6 6 0</inkml:trace>
  <inkml:trace contextRef="#ctx0" brushRef="#br0" timeOffset="1">5092 11875 8407,'-7'-6'-8,"-5"4"0,4-4 0,0 2-280,-1-1 0,4 1 0,-4 4-615,-1 0 926,4 0 2407,0 0-1846,6 0 1,-6 0-293,-3 0 1,-3 0 0,-1 1-200,0 4 1,-1-4-1,1 5 1,0-1-148,-1-1 1,1 5 0,0-3 0,0 0 23,-1 0 0,1 4 1,-2-3-1,0 2 56,2 0 0,-8 0 1,8 4-1,-2 1 122,0-1 0,2 0 0,0 1 0,-1-1 1,5 0-1,2 1 1,0-1-98,-1 0 0,5 1 1,-1 1-1,2 1-90,2 2 1,0-1-1,0-3 1,0-1 73,0 0 0,0 1 0,2-1 0,1 0 20,1 1 1,2-1 0,-3 0 0,3-1 41,1-3 0,2 3 1,5-5-1,-1 2 4,0 0 1,5-2 0,1 4 0,2-4-18,3-1 1,1 3 0,3-3-1,2 0-1,1 0 1,4 3-1,-2-3 1,1 0-5,3-1 0,-3 4 0,2-4 1,-1-1 28,-1 2 1,5-4 0,-5 4 0,0-2-72,-3 0 1,1 5-1,1-4 1,1-1-69,3 2 0,0-4 0,0 4 1,-1-2 36,1 0 0,4 1 0,1-5 0,-4 0 78,1 0 0,-1 0 0,2 0 0,-1 0 134,-4 0 1,4-5-1,-5 1 1,0 1-164,-3 2 0,2-4 1,-2 1-1,-2 1-152,0 1 1,2 2 0,0 0 0,-2 0-60,-1 0 0,1 0 0,0 0 1,2 0 35,-1 0 1,7 0 0,0 0-1,-1-1 191,-2-4 1,1 2 0,-2-6 0,-1 1 267,1 0 1,3-4 0,-5 3 0,-2-2-64,-1-3 1,3 1-1,1 0 1,-3-1-112,-1 1 1,-1 0-1,0-1 1,-1 1-524,1 0 1,0-1-1,-1 1 1,1 0 225,0-1 1,-1 1 0,1 0-1,0-1 129,-1 1 1,-4 0 0,-1-1 0,-2 1 160,-2 0 1,2-1-1,-1 1 1,-2 0 72,-1-1 1,-3 1-1,-2 0 1,-2-1-304,-3 1 1,4 0 0,-4-1 0,-2 1-45,-2 0 1,-1-1 0,0 1 0,-1 0-143,-4-1 0,-2 0 0,-8-3 0,-1 0 85,-2 0 1,-10-2-1,0 0 1,-3-2 379,-2-3 1,-8 1 0,1-1 0,-3 2-53,-3-2 1,3 5 0,-6 0-1,-1 1-236,-2 0 0,-3 5 0,-3 5 0,-3 2 40,1 3 0,-8-2 0,2 0 1,1 2-229,0 2 0,-8 1 0,7 0 0,-2 1 25,0 4 1,2-4 0,3 3-1,2-2 354,2-2 0,1 0 1,5 0-1,1 0-51,3 0 0,3 0 0,5 0 1,-2 0-284,-2 0 0,1 6 1,2 4-1,-2 7 224,-5 5 0,-9 9 0,-3 3 0</inkml:trace>
  <inkml:trace contextRef="#ctx0" brushRef="#br0" timeOffset="2">10611 12181 8246,'0'-18'0,"0"0"0,4 5 0,2 6-216,2 1-897,-5 1 802,2 5 1,-5-6 521,0-2 0,-4 0 0,0-1 0,-1 0 441,-1 2 0,-1-5 1,-7 3-215,1-3 0,0 5 0,-1 1 0,1 2-356,0-1 1,-6 1 0,-4 4 0,-2 1-66,-1 4 0,-6-2 0,-2 6 0,-1-1-213,-2 0 0,-9 4 0,6-3 1,-2 2 251,1 3 0,-2-1 1,1-1-1,5-2 175,3-1 0,-1 0 0,4 3 1,3-2-76,4-1 0,0 0 0,6 4 0,2-1-66,1-3 1,2 6 0,0-3 0,-1 1-67,1 3 1,4 5 0,0-2 0,0 1-288,2-1 0,-5 5 0,5-2 0,-2 1 117,0 0 1,6 0 0,-1-5-1,2-2 158,2-1 1,0-1 0,0-1-1,2 0 318,2 1 1,-1-6-1,6 1 1,3 0-230,4-1 0,0 3 1,6-2-1,2 2-137,1-2 0,3 2 0,2-2 0,1 3-42,-1 1 0,-1 2 1,1 2-1,1 0-87,-1 0 1,2-3 0,1 0 0,0-1 299,-1 0 1,4 1 0,-4-2-1,2-4-52,3-3 0,2 1 0,1-2 0,0-1 254,0-1 0,4-2 0,4 0 0,1 0-210,1 0 1,5 0 0,-6 1-1,1 2-350,-1 2 1,-2 3-1,-4-2 1,2 2 140,-2 2 0,-3 1 1,-2-1-1,-1-1 205,0 1 1,3 1 0,-7-1 0,-1-3 54,1-1 0,7-1 1,-2-5-1,1 0 101,-1 0 0,8 0 1,-4-2-1,2-1-73,2-1 0,4-1 0,-1 4 1,2-2-342,-2-2 0,5 1 1,-3 4-1,-2 0-61,-2 0 0,-3 0 1,-4 0-1,0 0 78,0 0 1,0-4 0,0-1-1,0 2 418,0 2 0,-1-4 0,-2-1 1,-2 0-48,2 0 0,2-4 1,4 1-1,3-1-115,3 1 0,4-3 1,-7 5-1,0-2-144,0 0 1,1 4 0,-4-2 0,-1 0-210,1-1 0,0 5 1,-3-3-1,-2 2-15,-2 0 1,1-5 0,-5 3-1,1 0 285,-1 0 1,-1-5-1,-2 3 1,0-4 225,2-2 0,2 1 1,-3 0-1,1-1-80,-2 1 0,4 0 0,-2-1 0,-1 3-376,-2 2 1,-2-3-1,1 3 1,-2-3 53,-3-1 1,2 4 0,-6 0 0,-3-1 111,-5-2 0,0-1 0,-5-1 1,-2 1-39,-2 0 0,-1-2 0,0-3 0,-1-3 108,-4 1 1,-3-10 0,-10 2-1,-3-3 98,0-2 0,-8 1 1,-1 2-1,-5-3-318,-7-1 1,-2 5 0,-4-2 0,-8 4-146,-9 5 0,-6-2 0,0 6 0,33 10 0,0 0 149,-1 0 1,0 1-1,-6-1 1,1 0-1,-1 0 1,-1 1-1,2 1 1,-1 0 41,2 0 0,-1 0 0,0 1 0,1 0 0,1 0 0,1 0 0,0 1 0,0 0 157,0 1 1,-1 0 0,1-1 0,1-1-1,1 3 1,1 0 0,-36-2 56,1-2 1,1 4-1,2-2 1,-3 2-108,-1 2 1,5 2 0,-4 2 0,2 5-621,0 3 1,0 3 0,4 4 625,1 8 0,0-2 0,1 7 0,2 5 0,-1 3 0,33-17 0,0-1 0</inkml:trace>
  <inkml:trace contextRef="#ctx0" brushRef="#br0" timeOffset="3">8505 14647 10746,'7'-6'-1110,"-1"-6"740,-6-6-125,0 6 0,-2 6-149,-2 6 1141,-3 0 0,-7 0 0,1 0-173,0 0 0,4-4 1,0-1-1,-1 2-22,-2 2 0,-2 1 1,1 0-248,0 0 1,-5 0-1,0 0 1,0 0-45,-1 0 1,0 0-1,-5 1 1,2 2-319,-2 2 1,-5 4-1,-3-3 1,1 1 353,-1 3 0,-1 1 0,-4-1 0,2-2 250,-2-3 1,0 6 0,0-4 0,2 2-143,3 0 0,-4-5 0,5 4 0,2-1-98,0 1 1,-2 1-1,-1 4 1,-1 0-207,1 0 0,-4 1 1,4 1-1,-1 1 74,0 2 1,-2 1-1,2-3 1,1 2 126,-1-2 1,2 4 0,4-3-1,1 0 29,-1-3 1,2 0 0,3-1-1,2 0-25,1 1 1,4-1 0,-3 2 0,4 1-182,0 2 1,1 1-1,0-3 1,-1 4-64,1 0 0,4-2 1,2 3-1,1 0 97,3-1 0,1-2 0,2 3 0,0-2 294,0-3 1,0 4-1,0-3 1,0 0-11,0-2 1,6-2 0,5 0 0,3-1 25,4-3 1,6 3-1,0-5 1,5 2-167,7 0 0,4-2 0,4 4 0,5-4-101,3-1 0,3 3 0,2-3 0,4 0 49,0 0 1,4 3-1,-3-5 1,3 0 86,2 2 1,-2-4 0,0 2 0,1-2 79,2-2 1,1-2 0,0-1 0,0-3 1,2-1 1,0 3 0,-3-4-1,4 1-249,-35 3 1,1 0 0,35 0-1,-1-3 1,-1-1-16,0 1 0,2 2 0,-3-2 0,1 1 103,-2 3 0,-31 0 0,0 0 0,36-3 0,-4-1 28,-4-4 1,5 4-1,-6-2 1,1-1 48,-1-2 0,6-1 0,-7-1 0,-2 1-191,-1 0 1,1 1 0,-3 1-1,0 2-125,0-1 1,4 3 0,-6-2 0,0 0 53,-2 2 0,-4-1 0,0 5 0,-4-1 115,-1 1 1,1-3-1,-5 0 1,-4 0 208,1 0 1,-2-3 0,-2 3 0,-3-1 185,-4-4 1,-2 0 0,1-3 0,-2 0-63,-3-4 1,2-2-1,-6-3 1,-2 1-34,-1-2 1,-2-6 0,-1-2 0,-3-2 114,-4-3 0,-4-2 0,-4-2 1,-4-1-226,-7 2 0,-14-7 1,-4 7-1,-10 0-571,-7 3 1,-9 0 0,-4 7-1,-4 5 8,-5 6 0,33 11 0,0 1 0,-4 1 0,0 0 0,-2 1 0,0 1 106,1 2 0,-1 0 0,-4 1 0,0 0 0,0 1 1,1 0-1,-3 0 0,-1 0 215,-3 0 0,0 0 0,0 1 0,0 0 0,-3 1 0,0 0 0,0 2 0,1 0 186,1-1 0,1 1 0,-2 2 1,0 0-1,3-2 0,0-1 1,3 2-1,1-1 158,2 0 1,2 1-1,2 0 1,1 0 0,4 3-1,1 2 1,-34 14-1076,3 6 1,7 4 843,3 6 0,6 5 0,5 4 0,2 3 0,1 1 0</inkml:trace>
  <inkml:trace contextRef="#ctx0" brushRef="#br0" timeOffset="4">17662 5944 8120,'8'-6'-12,"-2"-1"11,-6-7 1123,0 7 1,0 2-1,0 10 1144,0 4 1,-2 7-1112,-2 2 0,2 7 0,-4 0-74,1 5 0,2 7 1,-6-3-235,-2 0 1,5 0-1,0-4 1,2-1-969,0-4 1,-1 1 0,5-9 0,0 0-826,0-3 0,2-6 642,2-4 0,-1-4 0,6-6 1,0-7 183,-2-8 1,5-8 0,-5-4 0,2-1 407,0-3 1,0 3-1,4 0 1,-1 1 60,-3 4 0,3 2 0,-3 5 0,1 4-192,-1 3 1,3 3 0,-3 4 0,3 2-4,1 0 0,5 4 0,0-2 0,-2 4-862,-1 4 0,-2-1 0,0 6 0,1 1-1232,-1 2 0,5 2 0,1-3 0,2 0 1940,3-2 0,7-6 0,3 3 0</inkml:trace>
  <inkml:trace contextRef="#ctx0" brushRef="#br0" timeOffset="5">18342 5811 9611,'-1'-14'0,"-2"1"1742,-2 0 1,-3 4-123,3 0 0,2 6 1,8-2-1,3 4-494,4 1 1,6 1 0,1 5 0,2 8-496,3 6 1,-4 12 0,1 3 0,0 5-117,0 5 0,-5-4 0,0 5 0,-4-2-515,-3 1 0,-6-1 0,1-4 0,-2-1-1201,-2-4 1,-2 2 0,-2-7-1,-5-4-1198,-3-2 1,-1-9 0,-2-2 2398,-3-7 0,4-4 0,-6-2 0</inkml:trace>
  <inkml:trace contextRef="#ctx0" brushRef="#br0" timeOffset="6">18489 5757 10553,'21'-22'0,"-4"1"0,0 4 0,-1 3 1279,2 4 0,5 7 1,-2-1-1,1 2-519,1 2 0,3 0 0,7 0 0,1 2-482,3 2 0,0-1 0,2 6 1,-1 0-2721,4-2 0,0 1 2442,-2-4 0,0-3 0,0 5 0</inkml:trace>
  <inkml:trace contextRef="#ctx0" brushRef="#br0" timeOffset="7">20089 5971 7971,'-21'13'0,"-4"19"0,4 5 0,-1 1 740,-1-3 0,7-4 1,0-6 2995,6-2 0,4 0-4509,6-5 92,0 6 0,1-10 0,5 4 1,6-4 680,4-6 0,14-2 0,-2-6 0</inkml:trace>
  <inkml:trace contextRef="#ctx0" brushRef="#br0" timeOffset="8">19969 5824 7984,'-6'-34'578,"4"12"753,-2 8 0,4 10 1,4-1-1,5 4-1217,3 1 0,7 0 0,5 0 1,5 0-2976,7 0 2861,8 0 0,4 0 0,5 0 0</inkml:trace>
  <inkml:trace contextRef="#ctx0" brushRef="#br0" timeOffset="9">20502 5811 7883,'0'25'1423,"0"6"290,0 6 1,0 1 0,0-1-1,-2-1 1,-1 0-291,-1-2 1,-5 3 0,5-5 0,1-1-1350,1-3 1,2 2 0,0-9-2108,0-1 1120,0 0 1,2-8-1,2-4-35,5-3 1,-2-10-1,2-5 1,2-6 385,0-6 0,3-9 1,-1-5-1,-1-3 927,-3-1 0,3 2 1,-5 4-1,2 6 150,0 4 1,-5 8 0,5 0 1000,2 5 0,-4 5 1,2 6 1034,1 0-2202,2 0 1,1 6 0,2 3-1,2 4-351,0 5 0,1-2 1,-5 7-1,1-1-185,-1-1 0,0 2 0,2-3 0,1-1-1128,2 0 1,6-3 0,-2-7-4995,3-4 6309,2-4 0,6-1 0,1 0 0</inkml:trace>
  <inkml:trace contextRef="#ctx0" brushRef="#br0" timeOffset="10">21102 5971 15788,'9'13'894,"-1"2"1,3 1-596,1 2 1,1 5 0,0 0 0,1 2 227,-1 1 1,0 0-1,1-3 1,-1-2-1,0-2 121,1-2 1,3-7 0,3-3-749,0-1 0,-2-6 0,3-7 0,-2-5-365,-3-7 0,-1-5 0,-1-4 1,-1-2-1,-1-2-954,-3-2 1,2 4-1,-2-1 268,3 3 0,2 3 1151,-1 3 0,6-4 0,2 6 0</inkml:trace>
  <inkml:trace contextRef="#ctx0" brushRef="#br0" timeOffset="11">21848 5904 10413,'-13'0'0,"-1"0"1867,1 0 1,0 0 0,-1 0 1216,1 0 0,0 1-1848,-1 4 1,7 2 0,3 7-1,2-1-993,2 0 0,2 6 1,2 2-1,5 0-754,3-3 1,6 1-1,-1-1 1,0-3-296,-3-5 1,4 0-1,0-5-1368,-2-2 1,-2-3 0,-5-6 1963,-5-8 0,-8 1 1,-5-5-1,-2 4 445,2 0 0,-2 1 0,2 0 375,-3-1 0,6 7-681,6 2 0,12 10 0,10 4 1,5 3-1132,4 1 1,7 0 0,8 2 0,0 1-419,0 2 1,-2 0 0,-4-6 1619,0-3 0,-6 8 0,-1-2 0</inkml:trace>
  <inkml:trace contextRef="#ctx0" brushRef="#br0" timeOffset="12">22315 6170 7883,'-23'0'412,"1"-1"0,-1-3 1,-1-4 725,2 1 1,2-5 0,7 3 0,1-3-535,3-1 1,3-2-1,6-1 1,2-2-223,2 2 0,8-4 1,7 3-1,2 0-598,3 3 1,3 0-1,2 2 1,2 2-2455,-1 1 0,4 6 2670,1-1 0,4-10 0,1 0 0</inkml:trace>
  <inkml:trace contextRef="#ctx0" brushRef="#br0" timeOffset="13">22701 5837 15581,'-7'15'0,"2"1"77,4 2 0,5 0 0,1-5 0,-2 1 724,-2-1 1,-1 0 0,2 1-682,2-1 1,4-1 0,5-3-1057,0-5 1,1-2 0,-1-2 0,0-2-399,1-2 1,-1-4 0,0-5 0,1 0 850,-1-1 0,-4 2 0,-2 2 0,-1 1 259,-3-1 1,0 4 0,0 0 301,1 0 1,2 5 562,-1-4 0,-2 8 0,6 1 0,0 1 35,-2 1 0,5 0 1,-3 4-1,4-2-784,5-3 0,1 4 0,6-4 1,0-1-1207,4 2 0,5-4 0,-3 2 1314,-2-2 0,-1-8 0,-1-2 0</inkml:trace>
  <inkml:trace contextRef="#ctx0" brushRef="#br0" timeOffset="14">23288 5931 8298,'-14'0'2338,"7"6"0,4 1 0,5 2-1835,2 0 0,6 0 0,-2 4 0,1 0-320,0 1 1,-1-1-359,6 0 0,-1-1 1,0-3-1,1-5 110,-1-2 1,0-2-1,-1-2 1,-1-2-1352,-2-5 1,-2-3 0,3-3 0,-1-1 804,2-2 1,0-4 0,3 3 0,1-2 403,2-3 1,1 1 0,6-1 0,1 3 336,-1 2 1,8 0-1,5 3 1,0-2 88,2 1 1,-1-2 0,4 1 0,1 1-146,1-3 1,5 4-1,-5-5 1,-2 1-210,-5-1 0,0-1 0,-6-6 0,-1-3-181,-2-5 0,-7 3 1,-4 2 231,-2 3 712,-7 7 1,-4 16-1,-7 16 1,-3 18 586,-1 13 1,-8 15 0,-7 6 0,-3 6-930,11-34 1,1 1 0,-1 2-1,1 1 1,0-2 0,1 0-1,0 0 1,2 1-1199,0 0 0,2 0 1,-5 30-1,2 0 912,2-4 0,1-2 0,-6 4 0</inkml:trace>
  <inkml:trace contextRef="#ctx0" brushRef="#br0" timeOffset="15">23914 5784 7899,'14'-61'0,"-3"6"0,0 16 3092,-2 16 0,0 14 1,5 9-2225,4 0 1,-6 0 0,4 0-1,1 0-1436,-3 0 1,3 2 0,1 2-1645,4 5 0,9 2 1144,4-3 1,1 6 1067,4-1 0,3 0 0,10 7 0</inkml:trace>
  <inkml:trace contextRef="#ctx0" brushRef="#br0" timeOffset="16">24847 5238 7965,'-13'-33'1169,"0"-7"488,-1 0 1,14 13 0,11 27 0,12 8-1682,12 4 1,5 2 0,4 3 0,6 2 174,7 2 0,2 1 0,6 6 0,0 3-135,-31-13 1,0 0 0,30 16 0,-6 1-1,-5 2-907,-4 2 1,-13-4-1,-13 1 1,-6-1-3738,-10-1 4628,-16 11 0,-12-10 0,-13 11 0</inkml:trace>
  <inkml:trace contextRef="#ctx0" brushRef="#br0" timeOffset="17">24887 6530 7762,'-28'11'1210,"-3"2"0,4 9 0,1 12 0,8 0 540,8-3 1,4-4 0,6-3 0,0-2-3254,0 2 1503,0 1 0,6 2 0,1-1 0</inkml:trace>
  <inkml:trace contextRef="#ctx0" brushRef="#br0" timeOffset="18">25874 5504 8221,'-6'-19'0,"-3"-3"0,3 7 0,2 2 693,2 1 1,2 0-1,0-1 443,0-1 0,0 1 1,0 0 1703,0-1 0,0 8-1901,0 6 0,0 12 1,0 12-1,2 5-396,2 7 0,-2-2 0,2 2 0,-1-1-356,1-1 0,-1 3 1,6-7-1,2-4-136,0-2 0,4-12 1,5 0-1,6-8 221,8-10 1,12-17 0,8-26-1,-24 17 1,2-1-144,2-4 0,1-2 1,4-9-1,1-2 0,2-2 1,0-1-1,0-2 1,-1-1-232,0 1 0,0-1 0,-2 1 1,-1-1-1,-1 2 0,-2 0 0,-2 2 1,-1 0-280,-1 2 0,-1 0 1,-3 4-1,-2 1 1,-2 5-1,-2 0 1,0 5-1,-2 1-1674,17-25 0,-8 4 0,-7 15 0,-2 6 1047,-3 4 1,-5 15 1007,-2 6 0,-6 0 0,3 2 0</inkml:trace>
  <inkml:trace contextRef="#ctx0" brushRef="#br0" timeOffset="19">10424 9262 9255,'-7'-6'-79,"-1"-1"0,5-6 0,-3 1 201,-1 3 0,4-7 1,-1 2-1,2 0 240,2-1 1,0 0-1,0-3 1,0-3-1,0 1 1,2 0-15,2 1 1,-1 4-137,6-2 0,-6 6 0,3 4-148,0 1 1,-3 2-747,6 4 0,0 4 1,4 2-1,0 1 382,1 4 1,5-4-1,4 2 1,7 0 355,6-2 1,7-1-1,2-6 1,1 0-8,0 0 0,3-6 0,-3-3 0,0-3 375,0-1 0,-8 0 1,-6 0-1,-4-1-178,-2 1 1,-5 4-372,-3 0 1,-11 6 0,-8-1 0,-11 4-144,-9 4 1,-10 4-1,-6 3 1,-6 0 202,-6-2 1,-3 0-1,-1 4 1,3 0 183,5 0 0,-4-4 0,11-1 0,1-2-66,4-3 0,7-2 1,3-1 353,6 0 0,11-1 1,10-2-323,12-2 1,16 1-1,9 2 1,11-1-61,9-1 0,10-1 0,3 5 0</inkml:trace>
  <inkml:trace contextRef="#ctx0" brushRef="#br0" timeOffset="20">10304 5904 7956,'0'-7'6664,"0"11"-5873,0 9 1,0-1 104,0-3 0,5 0 0,-1 4 1,-1 1-177,-1-1 0,-1 0 0,2 1 0,1-1-425,-1 0 0,-1 1-1453,-2-1 694,0 0 0,0-7 0,0-6 292,0-7 1,0-7 0,0-3 0,1-4 163,4 0 0,-4-7 1,5 4-1,-1 1 354,-1-3 0,2 3 0,-3-1 0,1 3 258,-1 2 1,3 1-1,0 5-322,2 0 0,1 1 0,2 1 57,-2 3 1,3 5-370,-3-2 1,3 4-1,0 2-1358,-3 4 0,-2-2 1,-4 5-123,1 3 1,5 1-1,-4 1 325,-2 0 1,3 1 0,0-3-1550,1-2 2734,-4-3 0,9-6 0,-5 0 0</inkml:trace>
  <inkml:trace contextRef="#ctx0" brushRef="#br0" timeOffset="21">10771 5491 9870,'7'-14'2537,"-2"1"0,-4 4-638,-1 0 0,0 8-1028,0 1 0,0 6 0,0 9 1,0 2-456,0 6 0,0 2 1,0 3-1,0 3-743,0 5 1,-4-4 0,-2-1 0,0-3-946,0-1 1,0 0 0,3-1-1,-1-1-1015,1-2 1,3-8 0,4-8 2286,5-1 0,9-8 0,2-5 0</inkml:trace>
  <inkml:trace contextRef="#ctx0" brushRef="#br0" timeOffset="22">10997 5517 7930,'0'-13'0,"0"4"1726,0 0 1,-6 6 0,-1 0-117,0 6 1,-4 5 0,7 7 0,-1 2-584,-1 6 0,1 6 0,-6 4 0,4-1-657,1 1 0,-3-2 0,5-4 0,1-2-520,1-3 1,2 2-1,2-6 1,2-4-192,5-3 0,3-5 0,3-6 0,1-2-854,2-2 0,-1-10 1,-3-8-1,-1-3 742,0-2 0,-5-4 1,-4-1-1,-2-1 412,-2 1 0,0 0 0,-2 7 0,-2 3-33,-5 4 1,1 3 0,1 2 83,1 0-514,-4 5 1,14 2 0,1 8-23,5 2 0,8-2 0,1 2 0,2-2 526,2-2 0,9-6 0,2-2 0</inkml:trace>
  <inkml:trace contextRef="#ctx0" brushRef="#br0" timeOffset="23">11304 5344 8213,'-21'0'201,"3"0"0,4 0 1283,0 0 1,2 11 0,2 3-1,3 6-332,1 3 1,1 7-1,5 4 1,0 3-586,0 4 1,6-2-1,3-5 1,4-1-345,5-4 0,3-7 0,7-5 0,2-7-658,1-5 0,-4-4 0,-7-4 0,-1-4 8,-2-7 1,-7-12 0,-2-1 0,-4-3 168,-5-2 0,-7 2 1,-10-4-1,-4 2 176,-3 2 1,0 3 0,1 5 0,3 4-231,2 4 0,6 2 1,5 1-1,2 2-3852,3-1 4164,8-2 0,14-1 0,9 0 0</inkml:trace>
  <inkml:trace contextRef="#ctx0" brushRef="#br0" timeOffset="24">11757 5318 7980,'-9'0'-16,"0"0"13,-1 0 0,4-2 0,0-1 1,0-1 1,3-1-1,-4 4 1468,1-4 1,3 2 0,7-4 814,5 1 1,8 0-1,2 3 1,2-3-2663,2-1 0,-2 4 0,0-2 1,0 4-444,-1 1 0,-2 0 0,3 0 0,-2 0 824,-3 0 0,-1 6 0,-2 1 0</inkml:trace>
  <inkml:trace contextRef="#ctx0" brushRef="#br0" timeOffset="25">11811 5464 7943,'-14'9'0,"2"0"1002,3 1 0,-1-2 1341,6 1 1,1-6-1,7 2-2012,5 1 0,9-4 1,4 2-1,2-2-1116,-2-2 0,8-2 1,-4-2-1,2-5 785,0-3 0,5-7 0,1-2 0</inkml:trace>
  <inkml:trace contextRef="#ctx0" brushRef="#br0" timeOffset="26">12357 4918 7834,'-4'-14'0,"-2"1"3316,-2 0-600,5 5 0,-3 4 0,8 10-1594,2 7 1,-2 6 0,2 11-1,-2 4-536,-2 6 1,-2 9 0,-1-2 0,-3 2-883,-1 0 1,0-3 0,-2 0 0,4-6-857,4-2 0,1-1 0,0-1 0,0-6 1152,0-7 0,12 2 0,2-4 0</inkml:trace>
  <inkml:trace contextRef="#ctx0" brushRef="#br0" timeOffset="27">12557 5171 8501,'-9'12'3390,"2"-2"0,1-1-2251,3 1 0,-3 2 1,1 3-1,2 3-507,2 4 1,1 8 0,0 1 0,1-3-366,4-4 0,2 4 0,7-6 0,-1-4-749,0-6 0,1-2 0,-1-6 0,0-1-421,1-1 0,-7-4 0,-2-2 0,-4-6 794,-1-7 1,0 1-1,-3-5 1,-4 0 343,-7 1 0,-2 3 1,3 1-1,-1 4-143,1 3 1,4 2-965,0-2 1,8 3 0,1 6 0,7 0-1045,5 0 0,7 0 1916,3 0 0,10-6 0,2-1 0</inkml:trace>
  <inkml:trace contextRef="#ctx0" brushRef="#br0" timeOffset="28">12904 5158 7834,'-18'0'1760,"2"1"0,2 2-565,4 1 1,1 1 0,-3-4-751,3 4 0,3-2 1,6 6-1,0 1 944,0 2 1,5 1-1,1 1 1,0 0-1174,-1 4 1,4-3-1,-3 4 1,0-1-419,0 0 0,3 0 1,-3-7 808,1-2-1690,-4 3 1,2-10 0,-10 2 87,-4-2 0,2-2 0,-2 0 2867,-1 0-1124,4 0 1,1 0-441,10 0 0,2 4 0,7 2 0,-1 0-2121,0 0 1,5-2 0,3-4 0,1-1 663,2-4 1,4-4 1148,-6-8 0,9-10 0,3-7 0</inkml:trace>
  <inkml:trace contextRef="#ctx0" brushRef="#br0" timeOffset="29">13224 4798 8361,'1'-27'0,"2"2"0,1 3 1779,-1 4 0,0 5-291,2 4 0,2 4 0,5 10-744,-3 4 0,1 10 1,-4 8-1,0 7 373,0 4 1,-2 8 0,-5 3-1,-3 3-512,-5 1 1,1-1 0,1-5 0,1-5-1263,3-5 0,-3-9 1,2 0-273,1-4 1,-3-8 340,1 2 0,-5-11 0,1-5 0,-3-7 144,-1-2 1,0-1 0,-1-2 0,1 1 1045,0-1 0,-1 2 1,1 1 168,0 1 1,5 3-1015,4 7 1,2 4 0,4 5 0,2 1-285,5-1 0,1 5 1,2-1-1,0 0-1480,3-2 1,6-2 0,-2-1 2006,2-3 0,1 2 0,5-3 0</inkml:trace>
  <inkml:trace contextRef="#ctx0" brushRef="#br0" timeOffset="30">13797 4545 9459,'-18'-12'0,"0"3"636,2 4 1,1 4 0,2 1 0,-1 1 29,1 4 1,-3 4 0,-1 10-1,3 8 1197,-3 7 1,0 10 0,0 6 0,0 5-1416,0 3 0,2 9 0,4-5 0,2-3-1045,4-3 1,4-4 0,2-3-1,5-5-719,8-2 0,-1-8 0,6-3 0,-1-4-25,0-5 0,4-4 0,-3-9 1341,2-5 0,1-2 0,5-2 0</inkml:trace>
  <inkml:trace contextRef="#ctx0" brushRef="#br0" timeOffset="31">13890 4931 7783,'0'-7'4720,"0"11"0,0 9-3143,0 2 1,0 6 0,0 1 0,0 3-436,0 2 0,0 0 1,0-1-1,0 1-1000,0 0 0,0-7 0,0-2 0,2-3-4420,2-2 1245,-3 1 0,5-10 2058,-6-8 0,0-5 1,0-14-1,0-2 900,0-4 1,0-4-1,0-4 1,0 3 542,0 1 0,0 2 1,0 6-1,0 3 398,0 4 1,0 3 0,2 4-155,2 2 0,-1-2 1,6 7-864,1 1 1,5 3 0,2 3 0,-3 1-1062,3-1 0,5-1 0,0-2 1,3 0-4013,2 0 5224,0 0 0,5-6 0,2-2 0</inkml:trace>
  <inkml:trace contextRef="#ctx0" brushRef="#br0" timeOffset="32">14303 4691 10292,'-13'0'1661,"6"0"1,-1 0-1474,4 0 471,2 0 0,-4 2 0,8 1 188,2 1 1,-1 2 0,6-2 0,1 5 0,2 3 117,2 1 0,-6 1 0,1 1 0,2 1-479,1 2 0,-1 8 1,-2-1-1,-4 2-301,-4 3 0,-1-1 0,0-2 0,0 0-850,0-1 1,0-3 0,0-3 0,0 0-1921,0-4 0,-6-1 0,-3-2 2585,-2 0 0,-9-5 0,0-2 0</inkml:trace>
  <inkml:trace contextRef="#ctx0" brushRef="#br0" timeOffset="33">14103 4878 7783,'9'-30'484,"0"3"1,-4-1-1,5 11 1,3 0 845,4 2 1,5 2-1,-3 0 1,2 1-707,2 3 1,3-1 0,2 4 0,1-2-1505,2-2 1,5 0 0,-2-1-1,2 2 880,1-1 0,10-8 0,-5-2 0</inkml:trace>
  <inkml:trace contextRef="#ctx0" brushRef="#br0" timeOffset="34">14623 4171 10756,'-6'-11'1519,"6"2"0,8 9 1,9 10-1,4 5-453,0 3 1,4 7 0,-3 3 0,3 9-212,2 6 0,0 13 1,-1 2-1,0 7-226,-4 6 0,-4-3 1,-8 5-1,-3-4-666,-1-2 1,-3 6 0,-7-8 0,-5 0-1326,-3 0 1,-7 2 0,-5-10-1,-7 1-6060,-9 1 6864,-6-4 0,17-22 0,-1-1 0,0-1 0,-1-1 0</inkml:trace>
  <inkml:trace contextRef="#ctx0" brushRef="#br0" timeOffset="35">13770 6130 7899,'-6'-13'0,"5"0"0,-4 0 0,4-1 1193,1 1 550,0 0 0,6 1 2611,3 3-3848,-4 9 0,1 7 0,-6 7 0,2 0 74,2 4 0,-2 1 0,2 5 0,-2 0-224,-2 4 0,-5 0 0,1 6 1,-1 0-593,-1 0 0,3-4 0,-4 1 1,1-4 247,3-5 0,2 1-909,1-5 0,1-6 1,4-9 387,4-6 1,-2-6 0,2-9 0,0-4 531,-2-3 1,3-2 0,-4 1 0,0-1 397,0 0 1,3 5 0,-3 1-1,0 2 344,0 3 1,0 6 0,-2 2-1,4 1-222,-1-1 0,5 5 0,-3-1-95,3 2 0,-3 4 0,-1 2 0,1 5-90,-1 3 0,2 1 0,-4 1 0,0-1-311,0 0 0,-2 5 0,-2 0 1,1-2 12,1-1 0,1-2-2099,-5 1 1,6-2 1348,2-4 1,0-8 0,1-10 0,1-6 562,2-6 0,1-4 0,1 0 0,-1-1 133,0 0 0,-1 1 0,-1 1 0,-3 2 887,3 6 0,-4 2 0,2 3 357,1 3 1,-2 3 0,1 6-177,1 0-882,2 0 1,-3 8 0,0 3-145,1 6 1,0 5 0,-1-3 0,-3 2-558,0 3 1,-4 1-1,2 0 1,-2-1-2769,-2-2 0,0-1 0,0 1 2707,0-4 1,6-4-1,1 0 1</inkml:trace>
  <inkml:trace contextRef="#ctx0" brushRef="#br0" timeOffset="36">14490 6077 7899,'0'-7'3412,"0"2"0,1 8-2927,4 2 0,-2 5 0,6-2 0,1-1 800,2-3 1,1 2 0,1-1-1,-1-2-812,0-2 1,-4-1 0,0-1-437,1-4 1,-4-8-1,-1-8-47,-4 0 1,-2 4-1,-4 6 1,-4 2 122,-2-1 0,-3 4 0,1 2 0,0 2-27,-1 2 0,5 2 0,2 2 0,1 7-686,3 5 1,2 3 0,1 5 0,0-2-588,0 2 1,5-5 0,4 0-1,3-1 470,2 0 1,9-2 0,5-7 0,3-5 716,2-2 0,4-14 0,-3-3 0</inkml:trace>
  <inkml:trace contextRef="#ctx0" brushRef="#br0" timeOffset="37">14916 5971 7899,'0'-9'2696,"0"0"187,0-2 825,0 6-2628,0-1 0,0 7 0,2 4 1,1 3-270,1 4 1,1 6 0,-5 1 0,0 2-671,0 3 0,0-4 0,0 1 1,0-2-513,0-2 1,0-3-1,0 0-379,0-1 1,1-5-384,4-4 0,-4-8 1,5-5-1,-1-3 1182,-1-2 1,5-3-1,-5-1 1,1 2 447,1 1 1,-5-3-1,4 0 1,-2 1 388,1-3 0,-3 5 1,5-2-1,-1 2-329,-1 2 0,2 4 1,-1 1 21,4 2 0,-2 2-245,2 4 0,0 6 1,3 3-103,-4 3 0,4 1 0,-3 0 0,3 1-252,1-1 0,1-1 0,-1-3 0,0-5-392,1-2 1,-1-2 0,0 0-192,1 0 0,-1 0 0,-1-2 0,-2-1-523,-1-1 1,-6-2-1,3 3 175,0-2 0,-5 7 0,4 8 0,-2 6-296,1 7 1,-2 2-1,4 2 1,0-2 1246,2-3 0,4 3 0,2-4 0</inkml:trace>
  <inkml:trace contextRef="#ctx0" brushRef="#br0" timeOffset="38">13370 6344 7864,'-9'-8'0,"0"4"-209,-1 2 0,3 2 2764,-2 0-1634,6 0 1,-5 0 0,5-1 1258,-1-4 0,-1 3-1096,5-7 1,-4 4 0,-2-2 0,-1-1-608,-4 1 0,4 4 0,-3-3 0,-5 2-5,-6-1 1,-3 1-1,-1 4 1,0 1-727,-3 4 0,-8 2 1,2 6-1,0 2-16,3 3 0,-2-3 0,4 3 0,4-4-806,5 0 0,7-1 0,4 0-438,5 1 0,4-7 1,6-2-1,6-4 1514,4-1 0,19-6 0,1-1 0</inkml:trace>
  <inkml:trace contextRef="#ctx0" brushRef="#br0" timeOffset="39">12957 6250 9079,'-13'0'0,"-1"0"1048,1 0 1,0 0 0,-1 0 192,1 0 0,0 0-210,-1 0 1,1 0-1,1 2-749,3 2 1,-1 4 0,4 7-1,0 2-172,0 6 1,2 0-1,4 1 1,0-2-302,0 2 1,6 0-1,2-1 1,4-2-607,2-2 1,-1-1 0,2-6 0,3-3-377,4-5 1,3-2 0,2-2 0,1 0 1172,3 0 0,3-12 0,6-3 0</inkml:trace>
  <inkml:trace contextRef="#ctx0" brushRef="#br0" timeOffset="40">11237 6797 7970,'8'-13'0,"-1"5"546,-2 4 1,-2 2 355,5 2 1,-5 2 0,3 2 0,-1 6-1,-1 5 442,-1 3 0,3 4 1,-1-2-1,-3 0-1132,0 4 0,2 0 1,1-2-1,-2-4-487,-2-4 0,1 0 551,2-1-1107,-2-6 0,4-2 0,-8-11 0,-1-6 305,-1-4 1,-2-8 0,3 2 0,-2-3 728,2-2 1,2 2 0,1 1-1,0 4 388,0 0 0,4-2 0,2 4-103,2 2 1,-1 6 0,4 2-1,-3 2-35,3 3 0,1 2 0,2-1 0,3-1-1505,0-1 1,7 0 0,-3 4 0,1 0-1607,0 0 1,-1-5 2657,1 1 0,3-7 0,-4 4 0</inkml:trace>
  <inkml:trace contextRef="#ctx0" brushRef="#br0" timeOffset="41">11611 6664 7970,'-14'6'0,"2"1"0,3 6 461,5 1 1,3-6 0,1 1 942,0 2 1,10-5 0,3-2 0,4-1-618,2 1 0,-3-2 1,5 2-1,-2-2-969,-3-2 1,-1-2 0,-1-1 251,-1-1 1,-1-6 0,-3 1-985,-5-3 0,-2-1 0,-2-1-1580,0 1 1,-6 4 1474,-3 0 521,3 6 0,1-3 123,10 6 0,2 0 1,7 0-1,-1-1 375,0-4 0,5 2 0,0-4 0,-2 1 0,-1 3 0,-6-3 584,0 2 1,-1 1 641,6 7 1,-7 4 0,-1 6 0,-1 6-267,-1 6 0,2 7 0,-3 8 0,1 2 328,-1 2 0,3 5 1,-1-3-1,-2 2-970,-2 0 1,-1-6 0,-1 0 0,-2-6-561,-2-6 1,-5-4 0,1-5-1,-1-4-164,1-3 1,-3-4 33,3-2 1,-1-4 0,1-11 0,4-7-212,4-8 0,2-4 1,4-3-1,4-4 414,2-3 0,7-4 1,2-1-1,-1 2-335,0 2 0,9 1 1,0 5-1,3 4-422,2 0 926,10-2 0,-7 8 0,9-7 0</inkml:trace>
  <inkml:trace contextRef="#ctx0" brushRef="#br0" timeOffset="42">11477 17778 8288,'8'-13'0,"-2"1"0,0 3 216,-5 3 1,5 1-1,-5-3 1,2-1 774,2 0-337,-1 6 1,1-8-1,1 3 615,1 1 1,-4-1-877,1 4 1,2 4-198,-1 0 1,-2 6-1,-8 9 1,-4 1 17,-2 2 0,-3 4 0,-1-3 0,-1 0 81,-2 1 1,1 2-1,3-3 1,1 0-71,0 1 0,5-3 1,2-3-450,0-1 1,5 0-1,-2 1 1,6-2 165,6-4 1,3 3 0,2-5 0,3 1-90,0 3 1,6-2 0,-6-1 0,0 1 541,-2-1 0,-4 2 0,0 4 0,-4 1 76,-1-1 1,-1 6 0,-5 2 0,0 1-74,0 0 1,-2-1-1,-2 4 1,-5-1-187,-3 0 1,-1-1 0,-1-6 0,1 0-463,0 0 0,-1-4 0,1-3 0,0-1-1574,-1 2 0,1-5-428,0-2 1,4 2 1622,0-2 1,7 1 0,2-7 628,8-2 0,10-4 0,2-5 0</inkml:trace>
  <inkml:trace contextRef="#ctx0" brushRef="#br0" timeOffset="43">12064 17459 8530,'-3'-24'0,"-3"5"5140,-3 5-4287,-6 10 0,9 4 0,-3 9 1,5 4-442,2 5 0,2 3 0,2 8 0,1 5-123,1 6 0,5 9 0,-4 0 0,-1 1 1,2 2-628,3 1 0,-2-7 1,2 6-593,2-4 0,-1-1 1,0-4-1,-1-3-3764,2-2 4694,0 4 0,3-20 0,-1 3 0</inkml:trace>
  <inkml:trace contextRef="#ctx0" brushRef="#br0" timeOffset="44">11944 18058 8260,'-12'-20'0,"2"2"322,1 3 0,6 2 1038,-2-1 0,5 2 0,5 4-1305,4 3 0,8 4 0,6 1 0,3 1 0,5 4-1327,5 3 0,2 0 1272,2 1 0,6-6 0,2 3 0</inkml:trace>
  <inkml:trace contextRef="#ctx0" brushRef="#br0" timeOffset="45">12370 17938 8231,'-14'-4'703,"-4"-2"0,-3 0 572,0 0 0,2 2 0,6 4 0,1-2 694,3-2-1380,-3 2 1,12 2 0,-1 9 0,5 5 0,4 2-154,2 2 1,6 4 0,3-3-1,1 0-522,-1 1 0,3 2 1,-3-4-1,1-4-845,-1-3 1,3-1-1,-4-6 1,-2-1 349,-1-1 0,-3-4 0,-3-2 0,-5-5 334,-2-3 1,-2-3-1,-2-2 1,-2-4 346,-5 0 0,-7-4 0,-2 4 0,2 1 520,1 2 1,1 3-1,1 2-178,0-1-1126,5 7 0,10 1 0,10 8 0,5 2 362,4 5 1,1-2 321,5 2 0,12 0 0,2 4 0</inkml:trace>
  <inkml:trace contextRef="#ctx0" brushRef="#br0" timeOffset="46">12797 17765 8165,'-12'-6'2743,"3"6"0,5 8-2061,2 3 0,2 3 0,0 1 1,0 2 87,0 6 1,5 2-1,1 1 1,0 1-872,0 0 1,4-5 0,-1-1 0,1-2-335,-1-3 0,3-5 0,-3-4 16,3-1 1,-5-3-1,-3-8 1,-2-4-36,-2-2 1,0-9 0,0-2 0,-2-3 589,-2-2 0,-3 1 1,-7-1-1,1 0 266,0 1 1,-1 1-1,2 2 1,2 6-112,1 2 1,8 1-352,1 1 1,6 6 0,8 2 0,4 4-2636,4 1 1,8 6 2694,1 3 0,12 2 0,-1 3 0</inkml:trace>
  <inkml:trace contextRef="#ctx0" brushRef="#br0" timeOffset="47">13184 17752 8165,'-18'0'853,"0"0"0,0 6 0,5 1 0,1 2 102,3 0 1,3-5 0,8 5 0,2 2-149,5 0 1,15-3-1,7-4 1,6-2-757,3-2 1,6 0 0,3-2 0,1-2-715,-1-5 0,-8-4 0,-8-4 0,-5 0 144,-7 0 1,-11 2-1,-7 2 1,-7 0-65,-10-1 0,-12 7 0,-14 3 0,-9 2 968,-7 2 1,1 8-1,-3 3 1,5 7 378,4 3 0,4 1 0,11 5 0,8-1-635,6 1 1,11 0 0,7 1 0,6 1-404,9 3 0,14-1 0,16-5 0,10-1-1286,8-2 1,-21-15 0,1-3 1559,-3-1 0,0-4 0,10-3 0,0-4 0,-3 0 0,-1-1 0</inkml:trace>
  <inkml:trace contextRef="#ctx0" brushRef="#br0" timeOffset="48">14197 17085 8110,'9'-26'0,"-1"-1"0,-5 6 0,2 4 0,-4 2 437,-1 1 0,0 6 529,0-1 0,-1 6 0,-4-2-279,-4 4 0,-2 11 0,-4 6 0,-3 8 38,-4 9 1,-3 14-1,-2 9 1,0 5-87,1 3 0,5 4 0,5-6 0,4 2-377,3-2 1,6 6 0,0-4 0,6-2-509,6-1 1,4-4-1,5-2 1,4-1-1109,3-6 1,8 6 0,2-16 0,2-1-944,-1-4 0,5-8 2297,-5-7 0,11-1 0,-5-9 0</inkml:trace>
  <inkml:trace contextRef="#ctx0" brushRef="#br0" timeOffset="49">14730 17459 8268,'0'-8'1302,"0"2"0,4 9 0,1 6 0,-2 9 0,-2 6 2605,-1 2-3296,0 13 1,0-2-1,0 10-241,0-1 0,0-2 0,0-5 0,0-4-387,0-3 1,0-9 0,0-2 0,0-2-668,0-2 1,2-9 273,2-3 0,-2-5 1,2-6-1,-3-6-846,-1-4 1,0-14-1,0-2 1,0-8 955,0-5 0,-4-4 0,0 3 1,1 1 59,1-1 1,-2 1 0,-1 7 0,2 4 1317,2 7 0,1 2 0,1 7-719,4 2 0,7 2 1,7 6-1,0 3 107,0 4 1,5 1 0,-2 0 0,3 0-810,2 0 0,4 0 0,2 1 0,-1 2-396,1 2 0,-2 3 1,-3-3-1,0-2-4867,-1-2 5606,3-1 0,-10 0 0,7 0 0</inkml:trace>
  <inkml:trace contextRef="#ctx0" brushRef="#br0" timeOffset="50">15250 17272 8211,'6'-7'1007,"3"2"1,2 5 0,1 5 0,-1 3-520,-3 4 0,6 2 1,4 0-1,-2 3 1043,-1 1 0,-2 10 0,0-2 1,-1 4-1005,-3 3 0,1 1 0,-5 6 0,-2 0-931,-2 0 1,-1 2 0,0 0 0,-1-4-357,-4 1 1,2-2 0,-5-2 0,-3-3 80,-1-4 679,-7-8 0,-2-6 0,-5-8 0</inkml:trace>
  <inkml:trace contextRef="#ctx0" brushRef="#br0" timeOffset="51">15156 17499 8716,'14'-57'0,"-1"5"0,2 5 0,3 6 1592,4 4 1,7 4-1,6 6 1,2 1-1158,4-1 0,8 6 1,0 4-1,1 3-1883,-1 5 0,10 3 1448,-5 6 0,17 6 0,-9 2 0</inkml:trace>
  <inkml:trace contextRef="#ctx0" brushRef="#br0" timeOffset="52">16143 17845 8009,'-8'-21'0,"-2"4"0,-2 2 0,2 7 0,10-3 0,1 5 764,4-3 221,2 3 0,5 12 1,-2 4-1,-2 5-48,-2 3 0,-2 5 0,-4 1 0,0 4-533,0 3 0,-4 6 0,-2-3 1,-2 2-145,-2-1 0,0-5 0,-1 1 0,4-3-2116,1-1 1,0-6 0,3-4-3299,-1-2 5154,-1-7 0,11-2 0,1-6 0</inkml:trace>
  <inkml:trace contextRef="#ctx0" brushRef="#br0" timeOffset="53">16729 17379 8041,'-10'-23'1794,"-3"1"357,-4 6 0,10 11 1,3 10-1218,2 4 0,4 7 1,0 3-1,4 2-720,2 3 0,-4 5 1,4 2-1,-1-1-279,0-2 1,-4-3 0,2-1-1,-2-3-1680,1-2 0,-2-6 702,2-4 1,-2-9 0,-2-3 772,0-9 0,0-14 0,0-4 0,0-5 278,0-7 1,0 1-1,0 4 1,0 1 416,0-1 0,0 0 0,0 2 0,0 5 200,0 6 1,0 1 0,1 5 0,4 2-108,3 1 0,4 3 0,3 3 0,1 5-401,2 2 1,6 2-1,-2 0 1,3 2-495,2 2 1,0 3-1,-1 7 1,1-2-3173,0-4 1,-1 4 3548,1-3 0,0 3 0,-1 1 0</inkml:trace>
  <inkml:trace contextRef="#ctx0" brushRef="#br0" timeOffset="54">17383 16952 8032,'-6'-21'5464,"-2"8"-5270,1 7 0,1 12 0,6 4 0,0 5 454,0 3 0,4 10 1,1 0-1,-2 5 217,-2 4 0,-1 6 1,0 1-1,0-1-1871,0-1 46,6-2 0,6-5 0,6-2-696,-2-5 0,0 2 1656,2-8 0,3-9 0,5-1 0</inkml:trace>
  <inkml:trace contextRef="#ctx0" brushRef="#br0" timeOffset="55">17716 17005 7964,'-6'-22'0,"-3"0"0,-3 0 851,-1 14 0,5 4 0,2 8 0,2 5 0,0 5 1,1 2 382,1 2 1,2 5-1,0 1 1,2 6-1183,2 5 0,8-1 0,7 0 0,2-1-322,3-3 1,1-10-1,3-5 1,0-6-152,-1-3 1,1-2-1,-10-7 1,-4-4-291,-3-6 1,-5-10 0,-6 0-1,-3-5 962,-6-3 1,-6-5-1,-12 3 1,1 1 513,-1-1 1,0 4 0,2 5 0,3 3-159,4 2 0,3 1 0,4 5-1195,2 0 1,9 5 0,10 4 0,6 2-307,7 2 1,8 6-1,6 3 1,4 1 893,4-1 0,5 3 0,-3-5 0</inkml:trace>
  <inkml:trace contextRef="#ctx0" brushRef="#br0" timeOffset="56">18182 16806 7964,'-14'0'0,"-3"0"1204,-1 0 0,1 5 0,5 6 1,1 4-653,3 2 1,5 7-1,-2 0 1,4 4-275,1 3 0,6 6 1,4-1-1,5 1-199,3-2 0,5-2 1,-1-8-1,4-3-95,0-4 1,4-9 0,-2-5 0,-4-2 51,-3-2 0,-5-12 0,-7-6 0,-5-6-287,-2-2 1,-4-11-1,-4-3 1,-7-2-178,-8 1 0,0 1 0,-1 0 0,0 1-361,1 4 0,2-2 1,7 7-1,3 4 789,5 2 0,8 2 0,4-5 0</inkml:trace>
  <inkml:trace contextRef="#ctx0" brushRef="#br0" timeOffset="57">18342 16299 7976,'-7'-34'0,"1"1"1187,6 19 1,7 3 0,8 16 0,9 5 0,7 8 0,2 9-341,-1 7 0,10 10 0,-2 6 0,1 7-198,1 5 1,-8 3 0,-5 3 0,-4 3-616,-13-33 1,-1 0 0,-1 36 0,-5-37-1,0 1 1,-1 1 0,-2-1-286,1 1 0,-1 1 0,-2 0 1,-2 1-1,-2 1 0,-2 1 0,-2 0 1,0 1-1289,-2 0 0,-3-1 0,-3 3 1,-3-1 1538,0-3 0,-2 0 0,-3 2 0,-1-1 0,0 0 0,-2 0 0,-2 2 0,-3-1 0,-2 1 0</inkml:trace>
  <inkml:trace contextRef="#ctx0" brushRef="#br0" timeOffset="58">19582 18152 8169,'7'-6'-10,"-1"-2"0,-7-4 818,-4 4 260,4 2 1,-5 7-1,6 4 1,0 5-443,0 6 1,0 3 91,0 4 1,4 6-1,1-1 1,-2 3-1,-2 2 89,-1-3 1,5-4 0,1-3 0,0-6-1819,0-2 1,4-7 594,-1-4 0,-3-5 0,-2-8 83,-2-9 0,-2-7 0,0-6 0,-2-5 322,-2-2 1,1-8-1,-6-2 1,0-1 1147,2 1 0,-4 9 0,7-1 0,1 3-766,1 3 1,2 7 0,0 10 0,2 2-267,2 1 0,2 6 1,6 0-1,0 2-88,3 3 0,1 2 1,-1 1-1,3 1-1355,4 4 0,3 2 0,2 6 1,1 1 1337,3-1 0,3 0 0,6 1 0</inkml:trace>
  <inkml:trace contextRef="#ctx0" brushRef="#br0" timeOffset="59">20115 17938 7930,'-13'-11'2270,"4"8"-571,0-6 0,8 10 1,-1 5-1166,5 1 1,7-4 0,1 2-1,4-4-229,2-1 0,7 0 1,-3 0-1,1 0-525,0 0 1,-5 0 0,0-1-489,-2-4 1,-7-2 0,-5-5 505,-6 3 1,-15 3-1,-10 6 1,-5 2 996,-4 2 1,-4 4 0,-1 7 0,5 1-137,3 2 1,4 5 0,8-2 0,6 1-1049,6 0 0,4-1 0,7 3 1,5-3 105,7-2 1,12-1 0,14-7-1,8-2-2186,11-4 0,7-7 0,5-7 2469,1-8 0,-6-13 0,-6-4 0</inkml:trace>
  <inkml:trace contextRef="#ctx0" brushRef="#br0" timeOffset="60">20635 17765 8882,'-13'-9'0,"-1"0"0,3 2 1159,2 0 1,-3 5-799,3-2 0,5 2 0,4 2 230,7 0 1,5 2 0,3 1-1,1 1-1189,2-1 0,5 3 0,0-2 0,0-1-127,-1-1 1,2-1 0,-5 2 0,1 3 939,-1 2 1,-6 0 0,-5 7-1,-2 4 251,-3 8 1,-3 7 0,-5 12 0,-5 4 75,-7 2 0,-8 10 0,-7-4 0,-1 4 1025,1 1 0,0-1 0,6-7 0,1-7-1520,2-5 0,1-1 0,7-11 0,5-1-1748,3-2 1179,2-8 1,13-9 0,5-17 0,6-13 405,2-9 1,4-18 0,-3-2-1,2-4 559,-2-4 0,2 0 1,-6 1-1,-1 0-871,3 2 1,-6-2 0,4 12-1,-3 5-740,-2 5 1,-5 6-1,-4 5 1168,-2 5 0,-2 2 0,0 1 0</inkml:trace>
  <inkml:trace contextRef="#ctx0" brushRef="#br0" timeOffset="61">19035 18205 8659,'0'-21'0,"-1"3"0,-3 4 978,-5 0 0,-3 5 1,-2 2-1,1 0-64,0-1 0,-2 5 0,-1-1 1,-4 2 104,0 2 1,-8 2-1,-8 4 1,-4 7-424,-4 8 1,-2 4-1,-5 2 1,2-1-420,-1 1 0,0 2 0,1 0 0,6-6-339,6-2 0,4 1 1,8-5-1,3-4-380,4-3 0,3-2 1,3 2-1412,4-1 0,2-5-194,6 5 1,1-6 1142,4 2 1,6-4 0,9-1 0,0 0 377,4 0 0,3-1 1,4-5-1,3-6 626,0-4 0,5-7 0,-5 4 0,0 0 0,-3 0 0,-9-5 0,-4 3 0,-5-1 0,-4 0 0,-5 10 0,-10-1 0,-7 2 69,-8 4 1,-8 1 0,-5 6 0,-3 0 467,-5 0 0,-5 0 0,2 0 0,2 1 235,2 4 0,-2 2 0,3 7 1,6-1 30,4 0 1,1 6 0,2 4-1,6 0-42,5 0 1,4 2-1,3-3 1,6 3-661,6 2 1,6-1 0,9 1-1,6 0-718,5-1 1,5 1 0,8 0 0,1-2-712,1-3 1,8-3 0,0-7 0,4-3-2478,0-4 3805,5-4 0,-6-7 0,4-1 0</inkml:trace>
  <inkml:trace contextRef="#ctx0" brushRef="#br0" timeOffset="62">16289 18751 8057,'-17'-16'0,"-1"3"0,2 4 0,5 15 0,4 6 284,1 4 0,1 8 409,5-2 1,-4 4 0,0 6-1,1 3 491,1 4 1,4 5 0,1-1-1,3-3-845,1-3 0,2-7 0,4 1 0,0-5-106,1-3 1,-1-4 0,2-7 0,1-2-712,2-1 1,1-6-1,-2 0 1,0-6 174,0-6 0,-3-3 0,-2-4 0,-1-5-471,-2-6 1,-7-8 0,3-1 0,-5-2 553,-5-2 0,-2 0 0,-6 0 0,1 3 732,3 6 1,-3 1 0,3 12 1500,-3 2-1462,5 1 1,1 14 0,9 5-1,4 7-94,7 2 0,7 5 0,-2 1 0,2 0-128,2 0 0,-2 4 0,1-4 0,0-1-139,-1-3 0,3 1 0,-6-9 0,-2 1-1525,-1-4 0,-2-2 0,0-2 867,1 0 1,-7-6 0,-2-5 0,-4-4 179,-1-2 1,-4-7 0,-2 2-1,0-3 481,0-2 1,0 0-1,3 2 1,-2 1 1365,3 2 0,0 10 0,4-1-1353,2 1 1,3 6 0,8 2-1,1 4-672,2 4 1,6 4 0,-2 5 0,5 2-1131,4 3 1,2-2-1,5 5 1,1-2-349,2-3 0,0-3 1944,-5-4 0,3-3 0,-5-6 0</inkml:trace>
  <inkml:trace contextRef="#ctx0" brushRef="#br0" timeOffset="63">16983 18858 8196,'-21'-27'4915,"2"1"0,13 6-4435,6 7 0,10 1 0,9 6 1,2 0-658,3 0 0,-1-2 0,1 2 1,-3 0-1252,-2 0 0,-1 0 996,-5 1 0,-2-1 1,-7-4 224,-8 1 1,-8 6 0,-5-1 0,0 2 514,0 2 0,-2 0 0,1 2-327,2 2 1,7 4 0,5 5-1,4 0-791,4 1 1,10-1 0,8 0-1,4-1 124,6-3 1,2 1 0,7-5-1,1-2 112,-2-2 1,1-1 0,-10-1 0,-3-2 573,-4-2 0,-5-5 0,-5 3 0,-1-7 0</inkml:trace>
  <inkml:trace contextRef="#ctx0" brushRef="#br0" timeOffset="64">17436 18725 8180,'-15'-14'360,"-3"1"1,3 0 0,-2-1 1843,2 1 0,2 1-746,-1 3 1,8 3-980,6 6 1,6 5 0,9 1 0,1 1-28,2 4 1,0 0 0,-5 3-1,1-1-602,-1 0 0,5-1 0,-1-1-841,0-3 1,-3 0 264,0 1 0,-7-5 0,-2-8 303,-4-5 0,-1-3 0,0-1 1,0-2 372,0-3 0,-4 2 1,-1-5-1,2 2 505,2 3 1,1 5 1037,0 2 1,1 6 0,5 0-1205,8 6 1,0 6 0,9 7 0,0 4-205,2 0 0,7 3 0,0 3 1,1 0-342,-1-4 1,4 3 0,-4-3 255,3 3 0,0 2 0,5 0 0</inkml:trace>
  <inkml:trace contextRef="#ctx0" brushRef="#br0" timeOffset="65">10344 9569 8065,'-13'-12'18,"1"3"1,3-9 0,5 4-1,2 0 305,2 1 1,5 4 0,1 0 0,1 0 129,3 2 1,-2-3 0,1 5 0,1 2 382,2 2-653,1-5 1,1 4 0,-1-2 0,0 2-271,1 2 0,5 0 1,4 0-1,7 0 267,6 0 1,4-1 0,6-4 0,7-4-97,8-2 1,10-4 0,-33 6 0,1 0 0,1-2 0,1 0-112,1-1 0,1-1 0,4-3 0,0 1 0,0-1 0,0 0 0,-1 2 0,1-1-50,-2 1 0,0 0 0,2-1 0,0 0 0,-3 1 0,-1 0 0,0 2 0,0 0-173,2 2 1,-1 0 0,-5 0-1,0 2 1,35-4 0,-10 3-164,-11 5 1,-2 2-1,-10 2 1,-4 0 92,-3 0 1,-9 0 0,-7 2 0,-3 1-54,-2 1 0,1 5 0,-1-5 0,0 1 373,1 1 0,-1-5 0,0 5 0</inkml:trace>
  <inkml:trace contextRef="#ctx0" brushRef="#br0" timeOffset="66">12077 8903 29960,'-9'1'-1281,"2"3"1409,1 5 0,7 3-638,8 2 0,9-1 1,7 0-1,8-1 1463,7-3 0,9-3 0,1-6 1,5 0-440,3 0 1,-1 0-1,-3 0 1,-4 0-515,-6 0 0,-2 0 0,-15 1 0,-7 2-279,-3 2 1,-10 5 0,-5-1-1,-10 4-633,-10 5 1,-17 3 0,-11 7 0,-6 2 219,-1 1 0,-7 0 0,10-5 0,1 1 504,2 0 0,8-1 1,10 1-1,6-2-168,10-3 0,6 2 1,11-5-1,10 1-1594,12-1 1827,22-1 0,0-11 1,12-1-1</inkml:trace>
  <inkml:trace contextRef="#ctx0" brushRef="#br0" timeOffset="67">13503 9116 17540,'-1'-9'-1840,"-3"1"1,-4 4 1692,1 6 1,1 3-272,6 9 0,1-1 0,2 0 0,3 1 1159,2-1 1,-4 5 0,5 1 0,0 2-525,-2 3 1,4-1 0,-6 1 0,1-2-206,0 2 0,-1-3 0,-5-1 1,0 1 3,0 0 1,-2-5 0,-2 0-1,-5-5-274,-3-7 1,-1-2-1,-1-2 331,1 0 1,0-12 0,1-6 0,2-6-247,1-2 1,6-5-1,-2-2 1,4 0 312,1 1 0,6-4 1,3 4-1,2 1 108,3 2 0,-1 1 0,0 11 1,1 0-32,-1 2 0,0 8 0,1 1-243,-1 0 1,0 5 0,1-2 0,-1 4-341,0 4 0,5 5 0,0-1 0,0 1-303,1-1 0,-3 7 1,7-2-1,-1 1-443,-2-1 1262,0-6 0,-1 4 0,2-5 0</inkml:trace>
  <inkml:trace contextRef="#ctx0" brushRef="#br0" timeOffset="68">14023 9036 17540,'2'-14'-2405,"2"1"0,-1 6 3015,6 2 0,-6 10 0,3 4 0,-2 4-798,1 5 1,4-3-1,-2 4 1,4 0-107,3 3 0,4-2 1,0-3-1,4-2 343,3-2 1,2 1 0,0-1-1</inkml:trace>
  <inkml:trace contextRef="#ctx0" brushRef="#br0" timeOffset="69">14423 9022 9344,'0'-26'0,"-1"1"0,-2 1 1620,-2 2 1,-1 10-945,2-1 0,1 10 0,-4 3 0,1 9-498,3 7 0,1 10 0,2 10 0,0 4-78,0 4 0,-1 2 0,-2 5 1,-2-2-952,2 1 0,2 0 0,1 1 0,0-3 837,0 3 1,6 1-1,1 1 1</inkml:trace>
  <inkml:trace contextRef="#ctx0" brushRef="#br0" timeOffset="70">14823 9196 14913,'13'0'511,"7"0"1,2 0 0,2 0-170,-2 0 1,2 1-1,-5 2 1,2 3-511,2 2 1,-4-6 0,1 4 0,-2 0-1312,-1 3 1403,1-3 0,-5 12 0,1-3 0</inkml:trace>
  <inkml:trace contextRef="#ctx0" brushRef="#br0" timeOffset="71">14743 9422 9349,'2'-22'0,"4"3"1704,7 4 1,6 0-1,8 11 1,-2 1-1135,-3 1 1,2-2-1,-5-1 1,2 2-756,3 2 0,1 2 424,1 4 1,7 2 0,1 7 0</inkml:trace>
  <inkml:trace contextRef="#ctx0" brushRef="#br0" timeOffset="72">15463 9236 13148,'0'-28'-251,"0"-4"1,0 25 0,0 3 0,0 10 175,0 5 1,0 4 0,0 3 0,0 4 18,0 3 1,0 2 0,0 0-1,0-1-271,0 1 1,-2-5 0,0-1-716,-3-2 1363,1-1 1,4-18 0,0-9 0,0-10-80,0-6 1,4-8 0,2-2 0,1-2 39,4 1 1,1-5-1,1 3 1,0 3 42,1 1 1,-1 4-1,0 7 1,1 3-72,-1 6 1,-4-1-835,0 10 1,-2 2 0,3 8-220,-1 4 1,-4 8 0,4 6-1,1 2 870,2 1 0,7 7 0,2 1 0</inkml:trace>
  <inkml:trace contextRef="#ctx0" brushRef="#br0" timeOffset="73">16010 9022 21613,'0'-26'-4157,"1"7"4275,3 5 0,-2 17 1,2 12-1,-4 4 0,-3 5-459,-1 1 0,-5 6 0,5 2 0,-1 1 88,-1 3 0,5 1 0,-4 2 0,4 0-363,1 0 0,4-1 0,4-4 0,2-4-670,5-2 1369,7-3 0,-1 1 1,5 0-1</inkml:trace>
  <inkml:trace contextRef="#ctx0" brushRef="#br0" timeOffset="74">16316 9249 25562,'-6'-27'-2501,"-1"2"0,-5 3 2824,3 4 0,2 9 0,4 6 1,-3 6-512,-2 6 1,4 5 0,-4 2 0,3 3-117,2 2 1,1 1 0,4 6 0,2 2 140,5 1 1,7 0-1,3-4 1,2-2-127,3-3 0,-3 2 0,-1-8 0,0-3 347,-4-2 1,-1-8 0,-3 0 0,-2-6-634,-1-6 0,-6-9 1,1-4-1,-2-5 635,-2-4 0,-6-2 0,-2-4 0,0 2 152,-1-2 1,1 3-1,-1 0 1,3 3-34,0 6 1,5 4 0,-3 7-326,2 1 1,4 6 0,2 4-1,5 6 321,3 6 0,7 8 1,2 4-1</inkml:trace>
  <inkml:trace contextRef="#ctx0" brushRef="#br0" timeOffset="75">16809 9276 18239,'-12'-27'-178,"4"0"265,2 1 0,6 26 0,0 9 0,1 8-816,4 4 1,-2 10 0,7 0-1,5 6 375,5 3 0,10-1 1,3-2-1,-1-3 88,1-2 0,-2 0 0,-6-9 0,-3-3 254,-4-7 1,-8-9-1,-2-1 1,-2-7 290,-3-10 0,-3-6 0,-6-11 0,-6-5-136,-4-2 1,-7-4 0,4-1 0,-1 0-292,-4 5 1,-6 1-1,-2 9 269,-2 2 1,-2 3 0,-4-4-1</inkml:trace>
  <inkml:trace contextRef="#ctx0" brushRef="#br0" timeOffset="76">14890 12607 22970,'0'-13'-6672,"1"1"7727,4 3 0,-2 4 0,4 7 0,0 4 0,-1 6 0,2 3 0,-2 6-501,0 2 0,-2 1 0,-4 1-600,0 3 139,0 2 0,0 1 0,0 0-45,0-1 1,0-3-1,-1-4 1,-2-2-211,-2-2 1,-1-1-130,2-5 0,1-5 0,-5-5 1,3-8-34,2-8 1,-3-6-1,1-9 1,2-4-111,2-3 1,2-2-1,4-2 1,2 2 346,1 0 0,2-3 1,-4 9-1,0 2 375,0 1 0,3 2 1,-4 4 545,3 4 1,-4 5-1,5 3 1,2 2-98,0 2 1,3 2 0,-1 4 0,2 0-228,3 0 1,1 6-1,5 1 1,-4 2-1046,0 0 1,3-2 0,0 4 0,0-2-913,-1 1 0,4-3 1,-4 1-1,3-1-306,2 1 1,-1-4 0,1 3 0,0-1 1854,-1-3 0,1 5 0,0-1 0</inkml:trace>
  <inkml:trace contextRef="#ctx0" brushRef="#br0" timeOffset="77">15583 12461 12933,'9'-5'2596,"0"1"0,-5 0-1292,5 4 1,-2 1-1,2 3 1,-3 5-887,0 3 0,-4 7 0,2 4 0,-2 2 171,-2 2 0,-5 4 0,-1 1 0,-1 2-1789,-4 3 0,1-3 0,1 2 0,5-1-633,2-1 0,2-1 1,0-6-1,2-2 1792,2-3 0,4-3 0,5-5 0</inkml:trace>
  <inkml:trace contextRef="#ctx0" brushRef="#br0" timeOffset="78">15916 12674 8430,'0'-15'1025,"0"-2"1,0 9-1,0 4 812,0 10 1,-4 3-1,-1 2 1,1 4-812,-2 0 0,4 6 0,-2 1 0,3 3 401,1 2 1,0-1 0,1 1 0,3 0-1748,5-1 0,3-5 0,3-3 0,1-3-55,2-2 0,4-6 0,-2-2 1,-1-4-1099,0-1 1,-1-6 0,-6-4 0,-3-6 749,-5-6 0,-3-5 0,-2-3 0,-3-1 561,-5 2 1,-3-3-1,-1 4 1,-1 3 184,1 0 1,0 6 0,-1 1 1496,1 3 1,2 8-1700,7 2 0,6 4 1,12 4-1,4 3-748,4 3 0,8 8 0,4-6 0,3-1 927,5 2 0,6 6 0,0 2 0</inkml:trace>
  <inkml:trace contextRef="#ctx0" brushRef="#br0" timeOffset="79">16409 12674 8430,'-20'-13'0,"2"1"788,3 3 0,6 3 1,0 6-1,0 2 1453,2 2 1,-3 5 0,5 9 0,2 4-1075,2 3 1,2 6-1,4 3 1,5 3-835,6 5 1,5 2 0,7-2-1,2-2-571,1-6 0,5-5 0,-5-4 0,-2-4-1171,-1-7 1,-7-3 0,-3-6 0,-5-4 42,-4-4 0,-3-14 1,-7-12-1,-4-3 985,-4-5 0,-9-2 1,-2-2-1,-3-2 373,1-2 1,6 3-1,-2 5 1,5 2-205,4 3 1,3 7-1,6 7-157,0 3 1,7 8 368,7 2 0,17 10 0,10 2 0</inkml:trace>
  <inkml:trace contextRef="#ctx0" brushRef="#br0" timeOffset="80">17303 12674 8524,'-6'-13'0,"-2"4"0,-5 2 0,0 1 320,-1 3 1,5-3 1480,0 1 0,8 1-949,1 4 0,7 0 0,11 0 376,4 0 0,5 4 0,4 1 0,3-2-1312,0-2 0,3 1 1,-4 1-1,-1 1-2880,1-1 1,-3 3 2963,-8-2 0,3 7 0,-4-4 0</inkml:trace>
  <inkml:trace contextRef="#ctx0" brushRef="#br0" timeOffset="81">17156 12887 8314,'-13'-6'347,"1"2"1,3 0 824,4 8 0,10 6 1,5 2-1,7-3-875,5-4 0,4-4 1,5-1-1,4 0-1006,-1 0 1,3 2 708,-6 2 0,6-3 0,-3 5 0</inkml:trace>
  <inkml:trace contextRef="#ctx0" brushRef="#br0" timeOffset="82">18209 12727 8334,'-6'-13'0,"-1"0"240,-7 5 1,2 5-1,4 11-1,3 5 0,4 3 0,1-1 0,0 3 699,0 4 0,0 3 0,0 2 0,0 0 967,0-1 0,0 1 0,0 0 0,0-2-1963,0-3 0,0-3 1,0-5-1,0-1-1349,0 0 1035,6-5 0,-5-4 1,5-8-1,-2-7 11,1-5 0,1-9 1,-3-8-1,3-1 266,1-3 0,2 3 0,3-1 0,-2-1 464,-1 2 0,-2 3 0,4 7 0,-4 3 181,-1 2 1,0 3 0,-3 6-1,3 2-90,1 2 0,-2 2 0,4 4 0,1 0-500,2 0 1,3 1 0,1 2-1,3 3-1256,2 2 0,-3 3 0,4 6 0,2-2-1331,1 1 0,3-4 2627,3-3 0,3 5 0,6 7 0</inkml:trace>
  <inkml:trace contextRef="#ctx0" brushRef="#br0" timeOffset="83">18782 12568 8334,'0'-14'1913,"-4"-4"473,-1 1 1,1 2-2005,4 10 0,6 11 0,3 14 0,3 0-1177,1 4 0,5 0 0,2 1 0,3-1-776,0-1 0,10 5 1571,-6-5 0,8-4 0,-1 0 0</inkml:trace>
  <inkml:trace contextRef="#ctx0" brushRef="#br0" timeOffset="84">19195 12488 8334,'8'-23'1232,"-4"1"1,-4 1-1,-4 13 1149,-5 3 1,-4 20 0,-4 10-1,0 9-1280,0 8 0,2 9 1,2 0-1,0 1-1627,-1 4 0,7 0 1,3 6-1,2-2-2981,2 0 0,2 10 3507,2-8 0,-2 6 0,3-7 0</inkml:trace>
  <inkml:trace contextRef="#ctx0" brushRef="#br0" timeOffset="85">10957 15126 8214,'0'-32'0,"-4"10"290,-1-1 0,3 13 1,6 6-1,5 2 0,3 4 1,3 2-1,4 3 0,7 2 2072,9 0-2196,3 0 1,9 4-1,7 1 160,6-1 0,13 2 0,-34-7 1,1 0-1,2 1 0,1 0 0,2-1 1,-1 0-61,1 0 1,1-1 0,4-1 0,0 0 0,0-1-1,0 0 1,3-1 0,0 0-258,2-1 1,1 0-1,4-1 1,0 0 0,0-2-1,0 0 1,2 0 0,-1 0-231,2 0 0,2 0 0,3-2 1,1-2-1,-2 0 0,0-1 1,-1 0-1,-1-2-105,-2 1 1,0-1 0,5-2-1,-1 0 1,-5 0 0,-1 0 0,-3 1-1,0 0 9,-3 1 0,-1-1 1,-5 2-1,-2-1 1,-4 1-1,-3 0 0,-1 1 1,-2 0-332,30-4 1,-10 6-1,-11-1 1,-9 2 128,-7 2 0,-2 2 0,-10 2 519,-2 5 0,-1 3 0,-2 1 0</inkml:trace>
  <inkml:trace contextRef="#ctx0" brushRef="#br0" timeOffset="86">15050 15073 8281,'12'-18'0,"-2"0"0,-1 2 1162,1 1 0,-4 6-321,-1 1 0,-4 11 0,-2 2-31,-4 10 0,-1 6 1,-4 6-1,1-1-52,-1 1 1,2 4 0,1 2 0,1-1-388,3 1 0,1-4 0,2-5 0,0-3-178,0-2 0,5 3 0,1-5 1,1-4-779,4-3 1,2-7 0,3 2 0,2-5 151,-2-5 1,-2-2-1,-4-8 1,-1-3-184,1-4 1,-2-8 0,-1-1 0,-1 0 603,-3-1 1,3 4-1,-2-4 1,-1 6 685,-1 4 0,2-2 0,2 6-168,1 2 0,-2 7 1,4 5-1,1 2 80,2 2 0,1 0 0,2 0 0,1 2-1091,2 2 1,10 3 0,-1 7-1,3-2-1556,2-4 1,-2 4 0,7-4 2060,4-1 0,-1-1 0,6-6 0</inkml:trace>
  <inkml:trace contextRef="#ctx0" brushRef="#br0" timeOffset="87">15956 14806 8352,'-6'-14'2199,"5"9"1,-4 19-1133,4 6 1,1 5 0,-2 2 0,-1 1 0,-1 2-136,1 1 0,-3 2 0,2-2 0,1 3-1154,1 0 1,2 4 0,0-4-1,0 0-221,0-3 0,2-2 1,2-3-4088,5 1 4530,3-6 0,1-2 0,1-6 0</inkml:trace>
  <inkml:trace contextRef="#ctx0" brushRef="#br0" timeOffset="88">16289 14953 8190,'-1'-19'5035,"-3"0"-4441,-5 2 1,-3 7 0,0 14-706,3 5 1,-1 3 0,5 1-1,2 2 1365,2 3 1,1 3-1,0 7 1,1 1-1235,4 3 0,2 3 0,8-4 0,1-3-796,2-4 0,3-5 0,-6-7 1,-4-1-213,1-3 1,-1-6 0,-1-2 539,-1-8 0,-6-14 0,0-4 1,-6-3 620,-6 1 0,-1-3 1,-1 0-1,2 2 813,-1 0 0,0 7 1,-1 1-437,2 2 0,8 3-1341,1 7 1,6 3-1,10 8 1,5 2 306,5 5 0,10 3 484,0 1 0,8 6 0,3 2 0</inkml:trace>
  <inkml:trace contextRef="#ctx0" brushRef="#br0" timeOffset="89">16743 14953 8190,'-20'-10'0,"-2"-2"824,-3 1 1,4 4-1,2 9 1,1 2 1198,0 5 0,1 13 1,5 5-1,3 1-1385,5 0 1,5 5 0,8 2 0,9 2-897,5-1 1,10-1-1,4-7 1,4-4 160,4-3 0,-5-9 1,-5-8-1,-1-4-1156,-4-4 1,0-10-1,-12-8 1,-4-5 323,-3-4 1,-5-3 0,-8-6 0,-2 0 428,-5 0 1,-3-4-1,-1 1 1,1 4 79,3 7 0,-1 8 1,5 3-699,2 2 1118,2 7 0,12 6 0,4 6 0</inkml:trace>
  <inkml:trace contextRef="#ctx0" brushRef="#br0" timeOffset="90">17143 14940 9763,'0'-18'0,"0"0"0,1 2 1099,4 1 1,-3 8 0,7 2 0,2 4-583,1 1 0,5 0 1,3 1-1,0 4-649,4 4 0,1 2 0,2 3 0,0-1-1521,-1 0 0,-1 5 0,-1 1 1653,-2 2 0,-5 1 0,2 5 0</inkml:trace>
  <inkml:trace contextRef="#ctx0" brushRef="#br0" timeOffset="91">17156 15166 10590,'-9'-23'2749,"0"5"1,6 7-2617,-1 16 1,10 2 0,6 5 0,4-1-144,0-3 0,8 1 0,1 3 0,2-1-924,2-3 1,2 1-1,-1 3 1,1-3-2693,-1-5 3626,4-2 0,0-2 0,6 0 0</inkml:trace>
  <inkml:trace contextRef="#ctx0" brushRef="#br0" timeOffset="92">17782 14980 9790,'9'-27'0,"-1"2"1617,-2 3 1,-2 2 0,-2 9-875,2 2 1,-3 4 0,4 10-1,-4 5 71,-1 6 0,0 4 1,0 5-1,0 0 16,0 3 1,0 6 0,-1-1 0,-2-1-982,-1 1 0,-2-6 1,3-5-2759,-2 1 1811,1-3 0,8-8 1,2-14-1,0-10 373,0-9 0,3-5 0,-3-7 0,1-5 504,4-5 1,-4-2 0,0 5 0,1 2 515,-1 2 0,-4 4 0,3 7 0,-1 2 259,-1 6 1,6 3 0,-1 5-251,3 5 1,6 2 0,0 4 0,-1 2-31,3 5 1,-4 3-1,6 1 1,2 1-4267,1-1 3992,2 6 0,-1-4 0,1 4 0</inkml:trace>
  <inkml:trace contextRef="#ctx0" brushRef="#br0" timeOffset="93">18262 14766 8285,'12'-23'1090,"-1"-4"1,-3 2-245,3 6 0,5 7 0,3 12 1,2 0 263,3 0 1,1 0 0,3 1 0,3 2-415,5 2 1,-2 5 0,0 0 0,-2 5-526,-2 3 1,-3 4-1,-7-1 1,-5 1 116,-4 2 0,-10 7 0,-2-6 1,-13 3 394,-11 6 1,-7-1 0,-10 4 0,-1 1-990,-1 1 1,-5 10-1,6-5 1,4 7-1838,7 2 0,5 3 1947,5-2 1,12-18 0,1 2 0,-5 31 0</inkml:trace>
  <inkml:trace contextRef="#ctx0" brushRef="#br0" timeOffset="94">2826 12221 8032,'-7'-13'0,"-7"-1"0,1 7 0,-3 1 136,5 0 0,-1 3 1,4-6 355,-4-1 1,-6-2-1,-1-1 1,-1-2-1,0-3 1,-1-4 1,-3-3 0,-5-2-176,-2 0 1,-1-4-1,6 0 1,-2 2-177,-4 1 1,4-4 0,-4 1 0,-1 2-94,-2 1 0,-4 2 0,-1 3 0,-1 2-643,-4 2 0,-7 1 1,-7 6-1,0 3-387,0 5 0,1 2 0,5 2 1,1 2 573,3 2 1,4 4 0,10 5 0,5-1 406,7-3 0,-3-9 0,6-8 0</inkml:trace>
  <inkml:trace contextRef="#ctx0" brushRef="#br0" timeOffset="95">720 11275 10084,'0'-8'-215,"0"4"1,0 8 0,0 7 618,0 5 1,0 0-1,0 5 1,0 0 246,0 0 1,0-1-1,1 4 1,2-2-425,2 2 1,-1-5 0,-4 0-290,0 1 1,2-6-4,2 4 0,-2-10 0,2-8 0,-3-8-65,-1-4 0,0-7 0,0-5 1,0-4 34,0-3 1,0-6 0,-1 2 0,-2-4 66,-1-1 0,-1-3 0,5 0 1,0 3 137,0 2 1,0 2 0,0 11 0,0 3 65,0 4 0,2 3 1,2 3-1,3 2-38,1 1 1,4 6-1,-3-1 1,2 2 2,3 2 0,4 0 0,1 2 1,0 1-457,0 1 1,1 7-1,-4-4 1,3 2-702,2 0 1,1-6 0,5 1 0,-1-2-231,1-2 1,4-2 1287,0-2 1,0-10 0,-4-6-1</inkml:trace>
  <inkml:trace contextRef="#ctx0" brushRef="#br0" timeOffset="96">1226 10808 10084,'-13'0'145,"0"0"1,7 2 81,6 2 1,6 4 0,9 4 0,2-1 459,6 3 0,6-4 1,5 8-1,3-2-166,5 2 0,-1 3 0,-4 4 0,-3-2-463,-1 0 0,-6-1 0,-8 3 0,-4-1-313,-8-2 1,-4-1 0,-3 1 0,-2-3-27,-2 0 1,-9-4 0,-10 3 0,-3-3 24,-5-2 0,1-4 1,-4-2-1,1-1 45,4-3 1,1-1-1,1-4 1,2-2 179,3-5 1,2-3 0,9-3 0,2-2 43,4-6 1,5-2-1,5-3 1,5-2 84,6-1 0,9-4 1,7 2-1,-1 1 142,1-1 1,-2-2-1,2 5 1,-2 3 35,-5 4 1,-7 2-1,0-1 1,-5 4-186,-4 3 1,-3 2 0,-6-1 0,-2 3-294,-2 2 1,-9-2-1,-10 7 1,-2 1-61,-1 1 1,0 8 0,3 2 0,2 1-159,2-1 0,7 1 0,7 6 1,5 1-255,5 2 1,10-4-1,13-7 707,10-1 0,14 4 1,9-2-1</inkml:trace>
  <inkml:trace contextRef="#ctx0" brushRef="#br0" timeOffset="97">1840 10742 18685,'0'-14'-967,"0"1"0,1 6 0,3 2 1244,5 4 1,9 1 0,4 0 0,4 0 588,0 0 1,5-5 0,0 1 0,-1-1 108,-2-1 1,-1 5 0,-2-3 0,-3 2-1672,-4 2 0,-3 0 0,-2 0 1,-1 2 541,-3 2 1,3 9 0,-5 8 0</inkml:trace>
  <inkml:trace contextRef="#ctx0" brushRef="#br0" timeOffset="98">2026 10888 26502,'8'-15'-2251,"-2"-1"2863,-1 3 0,4 4 0,8 9 0,0 0-331,0 0 0,2 0 0,0 0 0,0 0-280,1 0 1,3-4 0,0-1-1,0 2 163,0 2 0,8-5 0,-3-2 0</inkml:trace>
  <inkml:trace contextRef="#ctx0" brushRef="#br0" timeOffset="99">2559 10582 14798,'8'-19'-135,"-2"7"1342,-6 3 1,0 10 0,0 17-1,-2 3-889,-2-1 1,1 4 0,-5-5 0,1 2-274,0 3 0,4 1 1,-2 2-1,4-1-760,1 1 1,0-5 0,0-1 212,0-2 1,1-3 563,4-7 0,-2-10 0,4-12 0,-1-8-279,-3-4 0,3-6 0,0-3 0,0-4 290,0-3 1,2-6 0,-2 4 0,0 3 20,0 3 1,5 7-1,-4 0 1,2 7-43,0 5 1,-6 3 0,3 3-540,0 3 0,1 4 0,6 5-923,1 0 0,5 5 0,3 6 1510,3 5 0,8-1 0,1 4 0</inkml:trace>
  <inkml:trace contextRef="#ctx0" brushRef="#br0" timeOffset="100">3039 10342 26516,'0'-39'-3381,"-1"23"1,-2 3 4001,-2 16 1,-1 13 0,4 3-1,-4 2-661,-2 3 0,1 2 1,-4 5-1,4 5-230,1 2 0,2 7 0,4 1 0,0 1-876,0 4 0,0-6 0,1-2 1,5-6 93,7-5 0,2-6 1,6-5-1,0-8 1322,-1-7 0,3-16 0,3-5 1</inkml:trace>
  <inkml:trace contextRef="#ctx0" brushRef="#br0" timeOffset="101">3226 10568 19559,'0'-44'-946,"0"0"1,-2 2-1,-1 10 1,-2 6 1598,-3 6 0,-1 3 0,-6 8 0,-1 5 110,-2 3 0,1 11 0,3 5 0,1 2-360,0 3 1,-1 3 0,2 1-1,4 4-255,3 3 1,4 5-1,2-5 1,4-1-474,3-2 0,9-3 1,3-3-1,3-4 163,0-3 1,8-8-1,-7-2 1,0-4-661,1-1 0,-6-10 0,-1-5 0,-5-4 523,-4-5 0,-3-3 0,-6-2 0,0-2 99,0 1 0,-6 2 1,-3 1-1,-2 2-80,-3 3 1,1 4 0,0 8-1,-1 2 784,1 2-446,5 2 0,4 4 0,10 1 0,7 2-378,8 2 1,13 5 0,5-1-1,1 1-1420,3-1 1730,5 3 0,-6-10 0,4 3 1</inkml:trace>
  <inkml:trace contextRef="#ctx0" brushRef="#br0" timeOffset="102">3666 10395 17832,'-14'-4'0,"0"-2"834,-4-2 0,3 4 0,-3-3 0,3 1 0,2 4-185,0 5 0,1 5 0,2 5 0,2 2-711,2 2 0,2 3 1,5 3-1,5 0 48,8 0 0,5 1 0,9 0 0,2-4-431,1 0 0,3-4 0,-6-6 0,-4-2-208,-4-2 1,-8-3 0,-7-8 0,-5-5 164,-5-7 0,-10-5 0,-11-9 1,-8-3 445,-5 0 1,-7-7 0,-1 4 0,-1 1-181,4 2 1,7 4 0,3 10 196,1 6 0,-4 1 1,3 6-1</inkml:trace>
  <inkml:trace contextRef="#ctx0" brushRef="#br0" timeOffset="103">986 11701 15181,'-17'0'-4,"-1"0"1,0-4 239,5-1 0,4 1-687,0 4 1,5 0 621,-5 0 299,0 0-128,1 0 0,1 0 155,3 0 1,4-2-31,0-2 1,16 1 0,15-6 0,9 0-324,10 2 1,18-5 0,-30 8 0,0-1 0,4-1 0,2-1-105,1-2 1,2 0 0,5 1 0,2 0 0,2-3 0,1 0 0,0-1 0,1 0-37,2 0 0,0-1 0,7-3 0,1-1 0,-2-1 1,0-2-1,3-2 0,0-1 94,0-1 1,1-1-1,-21 7 1,0 0 0,0 0-1,19-7 1,0 1 0,1-2-1,0 0-78,-3-1 0,1 1 0,3-3 0,-1 1 0,-3 1 0,-2-1 0,-2 3 0,-1 0-16,-2 1 1,-1 1 0,-5 3 0,0 1-1,-4 4 1,-1 1 0,-1 1 0,-2 2-533,-2 2 0,-1 0 0,0 1 0,-1 1 0,28-5 0,-5 4-234,-9 3 1,-9 4-1,-12 2 1,-6 2-30,-5 2 0,-11 3 0,0-2-196,-4 2 0,-4-4 987,-4 5 0,6-12 0,1 2 0</inkml:trace>
  <inkml:trace contextRef="#ctx0" brushRef="#br0" timeOffset="104">3959 12434 18201,'6'-19'-1597,"1"-2"0</inkml:trace>
  <inkml:trace contextRef="#ctx0" brushRef="#br0" timeOffset="105">3866 12394 18509,'-8'-13'-2686,"2"0"1,5 5 2053,-4 4 0,4 1 0,-3-2 777,2-4 1,2 2-424,0-2 1162,0 6-755,0-3 1,0 8 0,0 2-67,0 5 0,6-3 0,4 0 1,5-2-47,3 1 1,6-1 0,-1-4-1,5 0 248,4 0 1,-1-4 0,-5-2 0,0 0 31,-4 0 0,1-3 0,-5 3-35,-1-1 0,-4 2-551,-4-3 0,-9 5 0,-11 0 0,-3 4 221,-4 4 1,-10 5 0,-2-1 0,-4 3 188,-3 1 0,-5 0 0,5 1 0,-4-1-54,-3 0 1,-5-1-1,6-2 1,3-2 447,3-2 0,7-2 0,0-4 1,7 0-62,5 0 1,9-1 0,6-2-481,6-2 0,15-5 0,11 1 0,7-1-141,5 1 0,13-3 0,1 3 0,2-1-41,3 1 0,-3 1 224,-3 4 0,5-3 0,2-7 0</inkml:trace>
  <inkml:trace contextRef="#ctx0" brushRef="#br0" timeOffset="106">6812 10009 8503,'0'-33'0,"0"11"0,-2 3 39,-2 14 1,-4 4 0,-5 1-1138,0 0 0,4-2 1381,0-2 1,5 2 0,-4-4 204,2 0 0,3 1 1,6-6-1,3 4-226,2 1 0,5-4 0,8 1 0,2-2-208,5 2 1,4-2-1,-1 3 1,3-1 44,0 0 1,6 6 0,-3-1-1,3 1-499,-2-1 1,-2 2 0,-1-2-1,-4 2-2,-2 2 1,-7 0 0,-1 0 549,-2 0 1,-7-1 101,-8-4 0,-8-1 0,-7-3 0,-5 3-138,-6 1 0,-3 2 1,-2-5-1,-1 2-5,-3 3 1,1 0 0,-5 0-1,-1-1-156,2 1 0,-3 2 0,6 1 0,1 0-14,2 0 0,3-2 1,3-1-1,5-3 37,7-1 1,0 2 0,7-2-206,4 1 1,9-3-1,11 3 1,4 0-300,8 0 1,10 2 529,6 4 0,15-12 0,4-3 0</inkml:trace>
  <inkml:trace contextRef="#ctx0" brushRef="#br0" timeOffset="107">15343 13474 8330,'-13'-34'0,"-1"3"0,1 10 280,0 8 0,4 5 0,0 8 0,-1 0 0,-2 0 587,-2 0-1727,1 0 0,4 0 0,0 2 1220,-1 2 1,2 2 0,1 4 459,1-1 1,2-4-328,4 4 1,7-6 0,6 1 0,10-3-189,6-1 0,11 0 0,11-1 1,5-2-243,6-1 1,12-7 0,-35 7 0,-1-1-1,1 0 1,1 0-98,1 1 1,1-1 0,-5 0 0,1 0-1,3 1 1,0 2 0,-2-1 0,0 0-219,35-3 1,-4 1 0,-18 5 0,-5 0 22,-7 0 1,-7 0 0,-11 0 243,-4 0 0,-17 0 1,-13 0-1,-14 0 83,-13 0 0,-17 0 0,-5-1 0,-9-2-82,-4-1 1,35 1 0,0 1 0,-3 2-1,-1 0 1,1 0 0,0 0-108,-2 0 0,1 0 1,0 0-1,1 0 0,-30 0-249,5 0 0,9 12 1,-1 3-1</inkml:trace>
  <inkml:trace contextRef="#ctx0" brushRef="#br0" timeOffset="108">12517 13114 28739,'-13'-7'-3570,"4"1"-351,0 6 4361,6 0-147,9-6 0,9 0 0,11-5 0,2 3 236,4-3 0,2-1 1,7-1-1,2 0-658,2-1 0,0 1 1,-3 1-1,-1 3-65,-2 5 1,-4-2 0,1 1 0,-6 2-79,-7 2 0,-3 1 517,-7 0 0,-7 0 0,-8 0 0,-10 0 228,-8 0 1,-11 0 0,-3 0-1,-2 0-272,0 0 0,1-4 0,-5-2 0,0 0 10,0 0 0,0-3 0,1 4 0,2 3-172,2 0 0,5-2 0,1-1 0,5 2-311,6 2 0,3 1 24,2 0 1,7 0 0,8 0 37,9 0 0,13 0 176,7 0 0,18 6 0,0 1 0</inkml:trace>
  <inkml:trace contextRef="#ctx0" brushRef="#br0" timeOffset="109">9904 15606 25602,'-7'-13'-6087,"-5"5"5985,3 4 78,-3 2 1,-1 4 0,0 1 0,-1 1 158,1-1 1,4-1 2104,0-2-2383,6 0 1,3-5 0,9-1 0,3 0 440,1 1 1,7-4-1,2 3 1,4 0-305,6 0 0,0 1 1,7 4-1,-1-2 264,4-1 0,-4-1 0,-2 5 1,-1 0-132,-1 0 0,-3-4 1,-8-1-1,-6 2-203,-2 2 199,-1 1 1,-17 0 0,-9 0 0,-9 0 69,-7 0 0,-6 4 0,1 1 0,-1-2 514,-3-2 0,0-1 0,0 0 1,3 0-496,1 0 0,-1 0 0,6 0 1,4 0-345,4 0 1,6 0-277,6 0 1,6 0 0,2 0-20,7 0 0,16 2 0,5 1 0,4 3 320,5 1 0,14 2 0,4 4 0</inkml:trace>
  <inkml:trace contextRef="#ctx0" brushRef="#br0" timeOffset="110">15663 15819 25228,'0'-26'-2564,"0"5"1,0 2-1,1 2 1012,4 4 1,2-3 1595,7 7 1,3 3 0,3 2 0,-1 2 792,0 2 0,8 0 0,-2 0 0,2 0-470,2 0 0,5 0 0,0 0 0,3 0 86,5 0 1,7 0-1,0 0 1,2 0-118,3 0 0,4-1 1,-1-4-1,1-4-235,1-3 1,-10 4 0,0-1-1,-7 0 336,-7 1 1,-4-2 0,-9 4 0,-4-1 0,-10 4 0,-10-2-700,-10 4 1,-13 1 0,-13 0-1,-8 0 98,-8 0 0,-6 4 1,2 1-1,2-1 415,1 2 0,-2 0 0,3 3 0,5-5 57,6-2 0,6-2 1,12 0-281,2 0 0,12 0 1,12 1-117,11 4 1,19 2-1,10 6 1</inkml:trace>
  <inkml:trace contextRef="#ctx0" brushRef="#br0" timeOffset="111">12450 5877 17525,'-13'-20'-620,"4"6"0,0 10 0,-3 2 1,-2 2 492,-4 0 1,0 0 0,5 0 0,-1 0 0,1 0 149,0 0 1,1-1-1,4-2 1,10-3-12,10-1 1,16 4 0,15-3 342,9 0 0,-16 4 0,3 1-98,3-4 1,1 1 0,5 2 0,3-1-1,7-1 1,1 0 0,4-1 0,1 1-303,3 0 1,1 0 0,6-2 0,2-1-1,-2 1 1,1 0 0,-24 1 0,1-1-1,-1 1-34,1-1 0,0 1 1,0 0-1,23-5 1,-1 0-1,-23 4 0,-1-1 1,1 0-1,22-5 1,0 0-11,-1-1 0,-2-2 1,0-3-1,-2 0 1,-4 1-1,-1-1 1,-2-1-1,-2-1-56,-1 1 0,-3-2 1,-4-2-1,-1-3 0,-3 1 1,-1-2-1,-4 1 0,-1-2 63,-3-2 1,-3-1-1,-5 0 1,-3-2 0,-5 0-1,-4-2 1,-1 0-1,-3-1-75,-1-1 0,-2-1 0,-1-1 0,-2-1 0,-3 1 1,-1 0-1,-2 1 0,-1 0 103,-4-33 1,-6 32-1,-3 1 1,-5 0-1,-3 0 1,-4 2-1,-4 1 93,-3 2 0,-3 1 0,-5 3 0,-3 2 0,-8 3 0,-3 4 0,-7 1 0,-4 3-166,-8 2 0,-4 3 1,18 6-1,-2 2 0,-1 1 1,-4 2-1,-1 2 0,0 2 1,-2 1-1,0 2 0,1 2 123,-2 0 0,1 2 0,-1 1 0,-3 2 0,0 1 0,1 1 0,1 0 0,0 0 0,1 2 1,2 0-1,0 1 0,1 0-88,4 1 0,1 0 0,1 2 0,2 2 0,1 1 0,1 0 0,4 1 0,1 0 0,0 1 0,3-1 0,1 1 0,0 0-81,1 0 0,1 0 0,1 2 0,-15 14 0,3 3 1,7-3-1,3 3 0,6-1 0,3 1 155,5 0 0,5 2 1,6-3-1,6 1 0,5 0 1,5 0-1,5 0 0,5-1-29,4 0 1,7 0-1,8 2 1,8-2-1,10-3 1,7-3-1,7 0 1,5-2 46,-14-13 0,2-1 0,1-1 0,3 2 0,1-1 0,1 0 0,-2-3 0,0 0 0</inkml:trace>
  <inkml:trace contextRef="#ctx0" brushRef="#br0" timeOffset="112">11304 18778 8384,'-31'-12'0,"0"-6"0,6 2 0,7 1 0,3 5 0,6 7 16,0-2 1,9 4-1,5 1 1,12 0 245,12 0 0,14-4 0,13-1-270,9 2 1,-22 2-1,1 1 1,4 0-1,2 0 1,6 0-1,2 0-29,5 0 1,3 0 0,-16 0-1,1 0 1,1 0 0,1 0-1,2 0 1,0 0 0,2 0-1,2 0 1,-1 0-126,3 0 1,-1 0-1,1 0 1,3-2-1,1 0 1,-1 0 0,0-1-1,-1 0 1,1 0-1,3-1 1,0-1-1,1 1 178,2-2 0,2 0 0,0 0 0,-14 0 0,0-1 0,1 1 0,0-2 0,2 0 0,0-1 0,0 0 0,-1 0 0,0-1 0,0 1 0,0-1 0,0 0-112,-1 0 0,0 0 1,0 0-1,1 0 1,7 0-1,2 1 1,0-1-1,-1 1 1,-3-1-1,-1 1 0,1 0 1,0 0-1,1 0 1,1 0-1,0 1 1,-1 0 94,2-1 0,0 1 0,-1 0 0,1 0 0,3-1 0,-1 1 0,1-1 0,-1 1 0,-1 0 0,-1 1 0,1 0 0,-1 1 1,0-1-1,0 1 0,-1 1 0,1-1-34,-1 1 1,0-1-1,1 1 1,0 0-1,2 1 1,2-1-1,-1 1 1,0 0-1,-3 0 1,-1 0-1,-1 1 1,1-1-1,-1 0 1,0 0-1,0 0 1,0-1-98,-2 1 1,-1 0 0,1 0-1,1-1 1,3-2 0,1 0-1,0 0 1,-1 0 0,-6 0-1,0 1 1,-1-1 0,0 0-1,-2 0 1,1-1 0,-1 0-1,0 0 62,-2-1 0,1 0 0,-2 0 1,1-1-1,15-3 0,0 0 1,-1-3-1,-2-1 0,-1-2 1,-1-1-1,-2 0 0,-1-1 1,0-2 26,-3 0 0,-1-2 0,-1-2 0,-2-2 0,-1-1 0,-1-3 0,-4-2 0,-2-1 0,-1-3 0,-3 1 0,-1-2 0,-1-1 139,-3 0 0,-2-1 0,-1-3 0,0-5 0,-1-2 0,-4-1 0,-4 1 0,-3-1 0,-2-1 0,-2 0 0,-1-2 0,-2 0-49,-3 1 1,-2-1 0,-2 0 0,-4 3 0,-3 0 0,-2 1 0,-6-18 0,-7 2 0,-6 4 0,-7 4-120,-6 3 0,-7 4 1,-15 3-1,-7 5 0,-5 8 1,-5 5-1,17 11 0,-1 3 1,-2 2-3,-4 1 0,-1 2 0,-2 2 0,-8 1 1,-3 2-1,0 1 0,15 4 0,1 0 1,-2 2-1,0-1 0,-3 1 0,-1 0 1,-1 0-1,0 1 50,-6 0 1,0 1 0,-1 0 0,-1 0 0,12 1 0,-1 1-1,0 0 1,-1 0 0,1 1 0,-2 1 0,0 0 0,-1 1 0,1 1-1,-1 0 1,-1 0 0,-1 1 0,0 0 0,0 1 0,0 0 10,-1 1 0,-1 0 0,1 0 0,-2 1 0,-1 0 1,6-1-1,-1 1 0,-2 1 0,1-1 0,0 1 1,0 0-1,4 0 0,0 0 0,0 0 0,1 0 1,-1 0-1,0 1 0,-2 0 0,-1 0 0,1 0 1,-1 1-1,1 0 0,-1 0 43,-1 0 0,1 1 0,-1-1 0,0 1 0,0 0 0,0 1 0,-1 0 0,-1 1 0,1 0 0,0 0 0,0 0 0,0 1 0,1 0 0,0 0 0,1 0 0,0 1 0,-1 0 0,1 0 0,0 1 0,0-1 0,-1 1 0,1 0 0,0 0 0,0 1-29,0 0 1,1 0 0,-1 1 0,1 0 0,0 0 0,0 0 0,0 1 0,1 1 0,0-1 0,0 1 0,1 0 0,0 1 0,-7 3 0,1 0 0,0 1 0,1 0 0,0 0 0,3 0 0,0-1 0,0 1 0,1 0 0,0 0-56,1 0 0,1-1 0,0 2 0,0-1 0,1 1 0,-2 2 1,-1 0-1,1 0 0,1 1 0,1 0 0,4-2 0,2 0 1,0 0-1,1 0 0,0 0 0,-11 8 0,0-1 0,2 1 1,0-1 0,5-2 0,0 0 0,2-1 0,1 2 0,1 0 0,1 2 0,2 0 1,2-2 52,-5 7 0,4-2 0,0 1 0,-4 4 0,1 0 0,3 0 0,10-7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1:39:32.228"/>
    </inkml:context>
    <inkml:brush xml:id="br0">
      <inkml:brushProperty name="height" value="0.053" units="cm"/>
      <inkml:brushProperty name="color" value="#FF0000"/>
    </inkml:brush>
  </inkml:definitions>
  <inkml:trace contextRef="#ctx0" brushRef="#br0">5945 10755 8240,'0'-7'628,"0"-5"1,0 3 1376,0-3-1722,0 5 0,5-1-382,-1 4 0,7 2 0,-3-2-49,4 2 0,2 4 0,-1 1 0,0 1 23,1-1 1,-1 0 0,0 0 0,1 2-254,-1-2 0,0-2 0,2-1 1,3 0-183,4 0 1,-1 0-1,1 0 560,2 0 0,1 0 0,2 0 0</inkml:trace>
  <inkml:trace contextRef="#ctx0" brushRef="#br0" timeOffset="1">6558 10702 8101,'-4'-9'-1024,"0"0"463,-1 6 1309,5-3 189,0 6 0,0 2-812,0 2 1,2-3-1,1 5 1,2-1-96,3-1 1,1 1 0,4-5 0,0 0-534,1 0 0,1 4 503,2 1 0,4 5 0,6-3 0</inkml:trace>
  <inkml:trace contextRef="#ctx0" brushRef="#br0" timeOffset="2">7025 10675 8241,'0'-13'1237,"6"5"-932,3 4 1,3 2 0,0 4 0,-2 2-721,-1 5 1,0-1 0,4-1 0,0 0-1959,1 1 2373,-1 1 0,0 4 0,1 0 0</inkml:trace>
  <inkml:trace contextRef="#ctx0" brushRef="#br0" timeOffset="3">9011 9542 7887,'-6'-7'0,"5"-1"0,-4 4 0,5 3 0,5-4 0,2 4 0,7 1 945,-1 0 0,0 0 0,1-2 0,-1-1 1612,0-1 1,0-2 0,1 3-2165,-1-2-178,0-5 1,7 9-42,-5-11 1,8 9-1582,-5-6 0,4 1 0,-3-2 0,1 1 1407,-1-1 0,5-2 0,-4-1 0</inkml:trace>
  <inkml:trace contextRef="#ctx0" brushRef="#br0" timeOffset="4">9584 9142 8927,'0'-13'6003,"0"6"-4771,0 1 1,5 18 0,1 4-565,1 3 1,2 8 0,3-2 0,-2 6-166,-1 3 1,-4 0 0,2 3 0,-1-3-819,-3-1 0,3 1 1,-2-6-1,-1-3-983,-1 0 0,-2-5 0,0-3 73,0-2 1,0-10 631,0-10 0,0-8 0,0-17 0,-2-5 550,-2-10 0,2-5 1,-2-3-1,2-1 271,2 1 1,0 1-1,0 3 1,2 6 237,2 6 0,-2 5 0,4 7 0,0 2 148,3 6 0,1 2 1,2 3 279,1 3 1,2 3-1,7 6-375,-4 0 1,-3 6-1,-2 4 1,-1 5-345,-3 3 1,1 6 0,-5-2-1,-2 3-316,-2 2 0,-5-1 0,-2 1 0,-2-2-63,-2-3 1,2-2 0,1-7 0,0 0-5009,-1 1 5212,5-7 0,-3-7 0,6-7 0</inkml:trace>
  <inkml:trace contextRef="#ctx0" brushRef="#br0" timeOffset="5">10291 8849 8334,'-19'0'0,"-2"3"2740,0 6 1,2-2-552,6 7 1,4-7-2190,0-7 1,7-1 0,2-4 0,8-4-937,4-2 1,1-7 0,0-1 0,1-2-2637,-1-3 3572,6-1 0,2-2 0,6 1 0</inkml:trace>
  <inkml:trace contextRef="#ctx0" brushRef="#br0" timeOffset="6">10491 8663 9156,'0'13'0,"0"0"0,-2 2 1859,-2 3 1,2-8 520,-2 4 0,3-4-1180,1 3 0,1-7-1304,3-6 1,-2-1 0,2-8 0,-2-2-541,-2 0 0,0-3 0,0 1-266,0 0 1,-2 5 359,-2 4 0,1 7 0,-4 4 0,1 4 46,3 3 0,1 3 0,4-4 1,2 0-332,5 1 1,9-7-1,5-3 835,7-2 0,4-8 0,6-1 0</inkml:trace>
  <inkml:trace contextRef="#ctx0" brushRef="#br0" timeOffset="7">10824 8130 7968,'-13'0'0,"1"1"1148,3 3 0,3 4 1,8 5-1,1 1 632,1-1 1,2 6-1,-3 3 1,1 4-976,-1 0 0,0 5 0,0 0 0,2-3-1227,-2-4 0,0 0 0,0-6-1568,1-2 1200,0-1 0,-5-6 1,-4-2 179,-3-1 1,-4 0 0,-3-3-1,-1 3 848,-2 1 0,0 2 1,5 4-1,-1 1 126,1-1 1,6 0-1,2 2 1,4 1-589,1 2 0,1 0 1,5-5-1,9-1-703,10-3 1,6 1 926,5-5 0,14-7 0,-1-5 0</inkml:trace>
  <inkml:trace contextRef="#ctx0" brushRef="#br0" timeOffset="8">11144 8423 7831,'-21'0'2722,"3"7"1,10 5 0,3 4-2399,4 1 0,1 3 1,0 1-82,0 0 1,0-2 0,0-6-945,0 1 0,4-5 0,2-2 0,1-1 255,4-3 0,-5-12 0,0-6 0,-2-4-707,1-5 0,-1-5 0,-5-2 0,-4 1 880,-4 2 1,-1-2 0,-1 3 0,3 5 552,-3 2 1,4 9 0,-1-2-142,2 1 0,4 6 0,6 2 0,5 2 33,3 2 0,7 2 0,3 1 0,3 1-608,2-1 0,4-2 1,0-1-1,-1 0 55,-2 0 0,-3 0 0,-3 0 0,-4 0 235,-3 0 0,-8-1 600,-2-3 0,-5 2 1,-6-2-1,-6 2 1261,-4 2 1,-4 0-1,4 2 1,-2 2-813,2 5 1,3 3 0,4 1-459,4 0 0,5 5 0,5 0-1120,4-2 1,4-7 0,6-4 0,7-4-1297,3-1 1,8-9 0,-1-7 1970,2-9 0,2-17 0,0 1 0</inkml:trace>
  <inkml:trace contextRef="#ctx0" brushRef="#br0" timeOffset="9">11651 7623 9814,'-6'-7'1421,"4"8"0,-2 11 0,4 6-1206,4 3 0,-2 2 0,4 8 1,-2 5 592,0 2 0,1 7 1,-5-2-1,0-3-668,0-3 1,0-8 0,0 2 0,0-4-2340,0-5 0,6-2 2199,3-7 0,3-6 0,1-1 0</inkml:trace>
  <inkml:trace contextRef="#ctx0" brushRef="#br0" timeOffset="10">11664 7983 8832,'6'7'943,"4"-2"0,6-4-1177,7-1 0,-3 0 1,4 0-1,1 0-2,0 0 1,10-6 0,-9-3 0,1-2-521,-3-3 1,-5 1 0,-7-2 642,-3-3 0,-5-1 0,-8-3 783,-5 4 1,-3 5 0,-2 4-1,3 3 2851,2 0-1913,-3 5-331,10-5-1017,-4 6 1,12 1-1,3 2 1,3 2-240,1-2 1,1 2 0,-1 0 0,0-2-559,1-2 0,-1-1 1,0 0-1,1 0-275,-1 0 0,-1-1 1,-2-4-1,-1-5-38,2-6 1,-5 0 0,-2-7-1,-1 1 523,1 1 1,-2-4 0,2 3-1,-2-2 416,-2 2 0,4 3 1,1 5-1,-2 1 559,-2 0 1,-1 4 0,2 2 383,2 1 1,-2 3-1,2 7 1,-3 6-227,-1 7 1,5-1-1,1 6 1,0 2-280,0 1 0,-2-3 0,-2 1 1,1-1-84,1-2 1,0 4 0,-2-6-1050,2-2 0,-2-1 0,4-3-1226,0-3 1,1-3-1,6-6 454,1 0 0,-5-6 0,-2-3 597,-1-3 1,0-1 779,-2-1 0,4-5 0,5-2 0</inkml:trace>
  <inkml:trace contextRef="#ctx0" brushRef="#br0" timeOffset="11">12624 6717 7969,'0'-13'827,"0"-1"0,0 13 0,0 5 0,0 10 1,0 8 806,0 9 0,0 10-1280,0 4 1,0 14 0,0 0 0,0 2-424,0 0 0,0 4 0,0-5 0,0-3-486,0-4 0,4 0 0,2-8 0,1-2 362,4-2 193,1 5 0,1-4 0,0 3 0</inkml:trace>
  <inkml:trace contextRef="#ctx0" brushRef="#br0" timeOffset="12">12744 7570 7910,'-18'-9'234,"0"0"1,6 2 0,8 11 1308,2 5 0,2-2 0,2 1-1161,2-2 0,-1-2-1177,6-4 0,0 0-326,4 0 1,-7 0 993,-6 0 1,-7 6-1,-11 3 1,-4 3 209,-3 1 0,-1 6 0,3 4 0,2 0-631,2 0 1,-3 6 0,5-2 547,5 1 0,-7 6 0,4 0 0</inkml:trace>
  <inkml:trace contextRef="#ctx0" brushRef="#br0" timeOffset="13">10438 9556 7869,'7'0'630,"3"-2"783,-5-2-947,-1 2 1,-4-5-188,0 2 0,2 4 992,2-4 500,-2-2-1232,4 6 0,-8-5 0,-2 6-242,-5 0 0,-5 10 1,-2 3-1,-2 2 4,2 0 0,-3-2 0,1 2 1,3 1-98,5 2 1,-1 0 0,7-5-1,1 1-291,2-1 1,2 0 0,3 1-8,5-1 1,8 0-1,0-1 1,1-2 27,1-1 1,-4 0 0,3 4 0,-3-1 49,-2-3 1,-4 9 0,-2-2-73,-1 4 1,-3-1-1,-7-6 1,-5 0-581,-3 1 1,-3 4 0,-1-2 0,-2-3-1255,2-3 1,6-7 1921,1 2 0,0-4 0,-4-1 0</inkml:trace>
  <inkml:trace contextRef="#ctx0" brushRef="#br0" timeOffset="14">10757 9542 7869,'-13'-6'2248,"-3"6"-666,2 0 0,6 0 0,11 6-1185,1 0 0,6-4 1,-1 2 461,3-2 1,1-2 0,1 0-1645,-1 0 1,-1-6 0,-3-3 138,-5-3 1,-2 3 0,-2 0-104,0-1 1,-2 4 199,-2 1 1,2 5 81,-2 5 0,10 1 0,7 3 0,8-6-394,4-6 0,12-5 861,3-5 0,9-12 0,-2-3 0</inkml:trace>
  <inkml:trace contextRef="#ctx0" brushRef="#br0" timeOffset="15">11171 9302 7843,'-20'0'1547,"-2"0"1,-2 5-1,2 2 1,5 2-548,2 1 1,1 5 0,3-4 0,2 3-190,4 4 0,4 1 0,2-2 0,4 2-563,4 2 0,7-5 1,3 3-1,2-2-732,2-4 0,4 2 1,3-11-1,1-1-625,-1-1 1,-2-10 0,-3-4 0,-3-4 421,-4 0 1,-5-4 0,-4 3 0,-5 0 782,-2 3 0,-9 0 0,-5 2 0,-6 4 727,-3 3 1,-1 5-1,-5 6 1,2 7 117,3 8 1,3 4 0,5 5 0,1 2-549,0 4 0,5 10 0,4-5 1,4 4-425,4 1 1,4-3-1,6-6 1,3-2-821,1 2 1,5-9 0,-1-2-1,2-7-193,-2-7 0,2-5 1,-6-7-1,-2-3 399,-1-6 0,-8-6 1,-2-14-1,-4-5 269,-1-6 1,-1-9 0,-4 1 0,-4 1 75,-2 3 0,-3-2 0,2 3 0,4 3-191,3 3 0,4 3 491,1-2 0,6-2 0,1 4 0</inkml:trace>
  <inkml:trace contextRef="#ctx0" brushRef="#br0" timeOffset="16">11531 9196 7795,'6'-6'815,"-6"-3"1,-5 2 0,-5-1 1293,1 2 0,4 2 1,-2 2-298,1-2 0,2 4-1531,4 0 0,0 7 1,0 10-1,1 2-461,4 2 0,-3-4 1,7 4-1,2-2 223,1-2 0,1-4 0,2-4 0,2-5-1412,6-2 0,0-2 0,1-3 0,-2-5 193,2-5 0,-5-9 0,-1-2 0,-5-4-204,-4-3 0,-1-6 1380,-4 1 0,-2 4 0,4-1 0</inkml:trace>
  <inkml:trace contextRef="#ctx0" brushRef="#br0" timeOffset="17">11797 8889 7795,'5'14'368,"-1"-1"0,1 0 0,-5 1 0,1-3 611,3-2 1,-2 3 0,4-4 0,-2 0 444,1 1 0,5-6 0,-1 3-1227,3 0 1,1-4 0,0 1 0,1-5-965,-1-2 0,0-11 0,-1 1 1,-3 0-466,-4-1 1,-4-3 0,-1 0 583,0 2 0,-1 1 0,-4 3 533,-4 3 1,2 4 146,-2 5 0,6 5 0,0 3 100,6-1 0,10-1 0,10-6 0,2 0-516,1 0 0,6-1 0,-1-4 0,-2-4-77,-1-2 1,-7-3-1,-3-1 1,-5-1 661,-4-2 1,2 1-1,-9 3 1109,-3 1 0,0 6 1,-8 2-1,-2 2 1094,-1-1 0,4 2-997,-1-2 1,6 8-1117,-2 5 1,10-1 0,5-1-1,6-1-611,7-3 1,2-2 0,3-1 0,2 0-522,1 0 0,0-6 0,-5-3 0,0-2-83,-4-3 0,-4-1 0,-10-1 0,-3-2 726,-4 2 1,-1 1-1,-1 2 1,-4 0 590,-3-1 1,-4 2 0,-3 4 0,-1 3 2233,-2 4 1,0 1-2096,5 0 1,5 1 0,5 4-577,6 3 0,6 3 1,9-1-1,4-1 79,3 1 1,4-4 0,0 0 0,2-1-508,-1-1 0,-3 1 1,-4-7-1,-2-1-1271,-2-1 0,-1-7 0,-5 4 1743,1 0 0,-1-5 0,0 4 0</inkml:trace>
  <inkml:trace contextRef="#ctx0" brushRef="#br0" timeOffset="18">7505 11461 8095,'0'-7'-198,"0"1"0,0 6 0</inkml:trace>
  <inkml:trace contextRef="#ctx0" brushRef="#br0" timeOffset="19">7478 11461 8133,'-7'2'546,"2"2"1,4-1-601,1 6 0,0-4 0,0 3 0,-2 1-165,-2-1 0,2 4 0,-3-4 121,-1 4 1,4 2 0,-4-3 0,2 0 758,-1-2 0,1 0 153,4 4 0,0-4-458,0 0 0,1-6 0,4 1 1,4-2-262,3-2 1,5 0-1,3 0 1,0 0-79,4 0 0,1-6 0,2-3 1,0-3-73,-1-1 1,-4-1 0,-1 1 0,0-2-80,0-3 0,-5 4 0,2-6 0,-4 3 164,0-1 0,-1-1 0,-1 2 0,-2-2 10,-1-2 1,-1 4-1,2-6 1,-3 1-100,-1 1 1,0-2-1,-3 3 1,2 0 57,-2-4 1,3-1 0,-2-2-1,-1 1-113,-2-1 1,-1 2 0,-1 1 0,-3 2 155,-5-2 1,-3 0 0,-3 2 0,-1 4-30,-2 4 0,-4 0 1,2 1-1,0 1-115,-4 3 0,-3-1 1,-2 5-1,-4 2 19,-1 2 1,3 1 0,-3 1 0,1 2 65,4 2 1,1 4 0,1-3 0,2 1 232,2 3 0,4-2 0,6-1 1,0 1 6,-1-1 0,2 2 0,2 4 0,3 1-274,1-1 1,1 6 0,5 5-1,0 5-168,0 7 1,0 3 0,2 2 0,1 2-17,1 1 1,9 5 0,-1-4 0,2-4-348,2-4 0,5 0 1,-2-6-1,3-1 96,6-2 0,0-7 0,8-5 486,1-6 0,-4-4 0,-1-6 0</inkml:trace>
  <inkml:trace contextRef="#ctx0" brushRef="#br0" timeOffset="20">8531 11595 8329,'-13'0'0,"0"0"0,-1 0 0,1 0 0,4 0 0,0 0 0,8 0 1201,1 0 1,6-2-1025,7-2 0,6 1 0,3-5 1,4 1-340,0 0 1,-1-1 0,1-2 0,-3 1 272,1-1 0,3 2 1,-10 1-1,0 1 172,-2 3 1,-2-3-198,0 1 0,-5 0-106,-4 0 0,-4 4 0,-4-4-35,-5 4 1,-3 1-1,-1 0 1,-1 0 61,1 0 0,-2 0 0,-3 0 0,-2 0 148,-1 0 1,2 4-1,4 2 1,-1 0-144,-2 0 0,0 3 0,5-5 0,1 1-434,3 1 1,3-3 20,6 5 1,7-5 0,7 2 0,6-4-591,6-1 991,12 0 0,4-12 0,11-2 0</inkml:trace>
  <inkml:trace contextRef="#ctx0" brushRef="#br0" timeOffset="21">9038 11368 8220,'-5'-13'0,"1"-1"0,1 3 0,7 0 0,5 2 332,3 0 0,6-4 0,3 0 0,2-1 0,6 1 0,0-2-207,4-2 1,-1 2 0,5-3-1,-3 3-146,-1 2 0,3-3 0,-4 1 0,1 3-584,-1 0 1,-1 0 0,-2-1 0,0 1 70,2 3 1,0-3 533,-4 3 0,12-8 0,2-4 0</inkml:trace>
  <inkml:trace contextRef="#ctx0" brushRef="#br0" timeOffset="22">10024 10795 8249,'-6'-13'897,"5"7"1,-4 6-1,4 7-805,1 5 0,0 3 0,0 1 0,0 3-238,0 2 0,0 0 1,1 3-1,2-2-117,2 1 0,4 1 0,-5 0 0,1-3-245,1-2 0,-4 3 0,6-4 0,-2-2 508,-3-1 0,4-2 0,1 1 0</inkml:trace>
  <inkml:trace contextRef="#ctx0" brushRef="#br0" timeOffset="23">10064 10795 8173,'-12'-28'1421,"4"6"-822,2 11 0,6 7-700,0 8 0,6-1 0,2 5 0,4-1 101,2 0 0,5 2 0,2 5 0</inkml:trace>
  <inkml:trace contextRef="#ctx0" brushRef="#br0" timeOffset="24">10384 10755 8204,'-6'-12'0,"-1"5"282,-1 7 1,3 6 0,5 8 0,0 3-48,0 1 0,0 1 1,0-3-1,1 3-152,3 2 1,-1 0-1,6 3 1,0-2-64,-1 1 0,2-3 1,-4-3-1,0-2-885,0-1 0,0-6 733,-2 1 0,-1-7 0,4-2 1,-1-9-2,-3-7 0,0-5 0,0-6 0,2 1 160,-2-1 1,0-3 0,0 2 0,1 5 15,-1 2 1,-1-1 0,-2 4 1916,0 1-1639,0 9 1,1 3 0,2 10-233,1 3 0,7 4 0,-2 2 0,2-1-810,3 0 0,-1 1 0,2-1 0,3 0-1418,4 1 2139,3-7 0,2 5 0,-1-5 0</inkml:trace>
  <inkml:trace contextRef="#ctx0" brushRef="#br0" timeOffset="25">10811 10768 8198,'-8'-13'1036,"-3"1"-708,2 3 1,3 5-1,1 8-281,4 5 0,1 7 0,0 2 0,1 0 72,4 1 0,7-4 1,5 3-1,1-3 52,1-2 1,-2-4 0,3-2 0,0-1-362,-4-3 1,-6-1 0,-1-4-1,0-2-61,-2-5 1,4-5-1,-5-3 1,0-4-193,0 0 0,-2-4 0,-4 3 1,0-2-155,0 2 0,4-2 1,1 6 596,-2 2 0,4 1 0,1 2 0</inkml:trace>
  <inkml:trace contextRef="#ctx0" brushRef="#br0" timeOffset="26">11131 10622 7890,'20'-2'0,"-2"-1"-424,-3-1 1,3-5-1,0 3 1,-4-1 423,-3-4 0,1 4 0,-5-2 27,0-1 1,-1-2 562,-6-2 0,-1 7 269,-4 3 1,-2 4 0,-5 4-424,3 5 1,-1 3 0,5 1 0,2 0-364,2 1 0,1-1 1,1 0-1,2 1-270,2-1 0,5 0 0,-1-1 0,3-1-206,1-3 0,5-3 1,0 2-336,-2-1 0,-1-1 0,-3-7 548,-3-2 0,-3-4 1,-6-5-1,0 0 420,0-1 1,-5 1-1,-1 0 1,0-1 257,0 1 1,-2 0-1,2 1 1,0 2 309,0 1 1,1 4-923,5-4 0,6 6 0,5-1-461,5 2 0,0 8 0,6 3 585,2 3 0,1 7 0,2 2 0</inkml:trace>
  <inkml:trace contextRef="#ctx0" brushRef="#br0" timeOffset="27">11557 10728 9358,'-7'-31'367,"2"0"0,4 6 0,2 7 0,4 3-476,4 2 0,3-5 1,-1 1-1,0 0-68,-2 2 0,0-2 0,2-1 1,0 3-659,-2 5 0,-5-2 835,5 3 0,0 3 0,4 0 0</inkml:trace>
  <inkml:trace contextRef="#ctx0" brushRef="#br0" timeOffset="28">11877 10395 8505,'-6'-26'431,"0"0"47,-3 4 1,-2 9-509,2 8 0,3 5 0,0 5 0,1 4-534,1 3 0,-5 7 0,3 4 0,0 6 564,0 2 0,2 6 0,4-3 0</inkml:trace>
  <inkml:trace contextRef="#ctx0" brushRef="#br0" timeOffset="29">11957 10369 8433,'-4'-30'0,"-1"2"-262,2 3 178,2 7 30,1 5 0,0 8 0,1 10-335,4 3 1,-2 4-1,6 2 1,-1-1 388,0 0 0,4-4 0,-3-1 0,2-1 0,3 0 0,-5-4 0,0 2-150,1-4 1,-4-2 254,-2-4 0,-2 2 0,-2-6 818,0-1 1,0 3 1149,0-2-1761,0 6 1,0-2 0,1 8-274,4 2 0,-2 4 0,4-3 0,0 0 117,1-1 1,1 0-592,4-5 1,0 0-1,1 0-257,-1 0 0,-4-6 0,-2-3 0,1-3 473,-1-1 0,-2 0 1,2-1 293,-1 1 0,0 4 548,-2 0 1,-1 6-387,6-1 1,-4 7 0,2 3-1,0 0-395,1-1 1,1 4 0,4-3-1,0 0-639,1 0 797,5-1 0,2-5 0,5 0 0</inkml:trace>
  <inkml:trace contextRef="#ctx0" brushRef="#br0" timeOffset="30">12730 9755 9601,'-7'6'560,"2"3"0,4 9 0,-1 4 1,-2 3-703,-5 2 1,2 4 0,-2 2 0,0 1-436,2 3 0,-10 6 0,4 4 577,-2 5 0,-6-8 0,1 8 0</inkml:trace>
  <inkml:trace contextRef="#ctx0" brushRef="#br0" timeOffset="31">12544 10235 11658,'14'-56'611,"4"3"0,15-1 0,13 14 0,6 6-1817,1 5 0,-4 8 1,-14 5 1205,-4 5 0,-2 5 0,-3 6 0</inkml:trace>
  <inkml:trace contextRef="#ctx0" brushRef="#br0" timeOffset="32">10557 12061 8426,'-5'-13'0,"-4"1"0,-3 3 231,-2 5 1,1-2-1,0 1 1,0 2 979,-1 2 1,1 1 670,0 0-1034,5 0 1,8 0-1,10-2 1,5-1-8,3-1 1,6-2 0,-2 3-747,3-1 0,2-5-585,-1 4 0,0-5 0,-3 2-458,0 1 1,-3-5 0,4 5 0,-2-2-1659,2 0 1,-3 5 2605,1-5 0,6 0 0,6-4 0</inkml:trace>
  <inkml:trace contextRef="#ctx0" brushRef="#br0" timeOffset="33">11184 11781 17570,'7'-12'-2567,"-1"9"4486,-6-8 1,0 12-826,0 3 1,0 4 0,0 5 0,0 2 1601,0 3-2477,0 3 1,0 5 18,0 1 1,0 1-423,0 3 1,0-3-211,0 3 1,0-4 0,0-5 0,0-4 0,0-3-1845,0-2 1213,0 0 0,5-11 0,-1-8 1,1-9 428,1-7 1,-3-8-1,4-4 1,-1-3 293,-3-4 0,3-2 1,-2 1 255,-1-2 0,-1 7 0,-1-3 1,2 3-1,2 3 152,-3 3 1,4 9 0,-1 4-1,-2 3 2693,-2 2 1,5 5-1707,3 4 1,3 4 0,0 4 0,-2 5-402,-1 3 0,-6 1 0,1 1 0,-2 0-342,-2 4 1,0-3 0,-2 4 0,0-1-415,-3 0 0,-7 4 1,0-4-1,-4-2-758,0-1 1,1-2-1,2 1 1,-1-3-2184,1-2 1,4 2-19,0-7 0,14 1 3100,4-5 0,8 0 0,10 0 0</inkml:trace>
  <inkml:trace contextRef="#ctx0" brushRef="#br0" timeOffset="34">11637 11755 13229,'-13'-24'-1718,"0"6"2614,-1 9 0,5 6 1017,0 3 1,6-1-1,-1-4-2025,3-4 1,6 4 0,4-1 0,3 1-1306,2 1 1,5-7 0,3 4 0,2-2 1440,-2 0 1,9 0-1,-3-4 1</inkml:trace>
  <inkml:trace contextRef="#ctx0" brushRef="#br0" timeOffset="35">11877 11568 12155,'0'9'-1608,"0"0"2442,0 1 1,0-2 0,2-1 1329,2-1 1,-1-2 0,6-4-569,1 0 1,1-1-1390,-2-4 1,-4 2 0,-5-5-296,0-3 1,0 4-3954,0-2 3258,-5 6 0,-1-2 0,-5 10 990,2 4 1,6-2-1,-1 2 1,2 1 272,2 2 1,2 2-1,2-1-1216,5 0 1,11-4 0,6-1 0,8-3 736,5-2 1,1-7-1,0-3 1</inkml:trace>
  <inkml:trace contextRef="#ctx0" brushRef="#br0" timeOffset="36">12424 11088 9775,'0'-26'0,"-2"0"2176,-2 9 1,2 8-1075,-2 13 826,2 4-1228,2 11-446,0-4 0,0 4 1,0-4-1,0 1 493,0 2 784,-6 5-843,5-2 1,-6 10 392,2 0-855,-2 0 1,-5-2 0,1 0-536,3 2 0,-1-4 0,-3-5 0,3 0-1363,5-1 0,-4-2 934,-1-5 1,-3-7-1,-1-4 41,0-6 0,4-3 0,1-4 1,1 1 835,0-1 0,-2 2 403,-5-1 0,7 8 614,3 1 0,2 6 1,4 7-1,2 0-1567,5 1 0,9 2 0,4-1 0,5-3-2821,4-1 0,-2-3 3296,7 1 0,-1-6 0,5 3 0</inkml:trace>
  <inkml:trace contextRef="#ctx0" brushRef="#br0" timeOffset="37">12557 11408 9584,'0'-19'2107,"0"16"1,0 4-1385,0 13 1,0 2 0,0 5 0,0-2-472,0-3 1,4-1-1,1 0 1,-1 1-2291,2 2 1,-4 0-2689,2-5 4101,-2-6 0,-4-7 0,-1-10 0,-1-5 599,1-3 0,-3-5 0,1 2 0,2-1 178,2 0 1,1 5-1,0-2 438,0 0 1,4 4 0,2-1 0,2 5 34,2 7 0,6 2 0,2 2 0,0 0-932,1 0 1,0 0-1,5 0 1,-3 0-566,-2 0 0,3 2 872,-4 2 0,0-2 0,-5 4 0</inkml:trace>
  <inkml:trace contextRef="#ctx0" brushRef="#br0" timeOffset="38">12957 11128 8705,'7'-19'858,"1"4"1,-5-3-76,1 4 0,-1 6 0,-6 5-435,-1 6 1,-7 6 0,4 7 0,0 4-113,2 0 0,4 3 0,1 3 0,0 1-988,0-1 0,0 1 0,1-2 1,4-1 751,3-2 0,4 0 0,2 5 0</inkml:trace>
  <inkml:trace contextRef="#ctx0" brushRef="#br0" timeOffset="39">12904 11261 8470,'-14'-10'440,"1"-3"1,0 4 0,1 9 0,3 9 424,4 7 0,-1 3 1,2 4-1,3-4-984,4 0 0,4-4 1,8 4-1,1-1-396,2 0 1,6 4 514,-2-4 0,3-1 0,2-3 0</inkml:trace>
  <inkml:trace contextRef="#ctx0" brushRef="#br0" timeOffset="40">13130 11395 9221,'0'-18'0,"0"0"1528,0 2 0,0 1 664,0 2-2144,0 5 1,6 8 0,2 9-47,-1 3 1,3-3-1,-4 0 1,2 0-882,2-2 0,2-1 0,1-6 0,1 0-128,-1 0 1,0-6 0,1-3 0,-3-3 766,-2-1 1,3-9-1,-5-3 1,2-2 428,0-3 1,-6 1-1,2 2 1,-4 2 518,-1 3 0,0-2 1,0 6 1584,0 2-1366,0 7 0,0 11 0,0 9 0,2 7-573,2 3 1,-1-3 0,6 2 0,1 0-230,2-4 1,1-1 0,1 0-649,-1 2 0,0-2 0,1 3-1076,-1-3 998,-5-8 1,2-2-1,-6-10 1,-1-4 235,-1-3 1,-2-1 0,0 0 1009,0-1 1,4 1 0,2 1 591,2 3 0,-4 3-907,5 6 0,-5 2 0,4 2 0,-2 5-314,-3 3 1,-2 3-1,-1 3 1,-1 2-1262,-4 1 0,-2 9 0,-7-4 1245,1 3 0,-6 5 0,-2 0 0</inkml:trace>
  <inkml:trace contextRef="#ctx0" brushRef="#br0" timeOffset="41">12010 12434 13526,'9'-7'-1249,"-1"-5"0,-2-4 1560,-3-1 0,-2 7 0,-1 1 793,0-1 0,-1 4 1,-4 0-534,-4 0 1,2 5 0,0-2-366,1 6 1,-3 8-1,4 7 1,4 0 45,4 1 0,4 0 1,6 5-1,1-2-166,-1 2 0,0 0 0,1-2 0,-1-3-465,0 0 1,-5-4-1,-4 3 1,-2-3-390,-2-2 0,-2-4 0,-2 0-43,-5 1 1,-3-4 0,-1-1-1,-1-4-837,1-1 0,0-1 1642,-1-4 0,1-2 0,0-7 0</inkml:trace>
  <inkml:trace contextRef="#ctx0" brushRef="#br0" timeOffset="42">12157 12488 10705,'13'0'0,"1"0"1717,-1 0 1,0 0-1,1 0-1070,-1 0 0,0 0 1,1 0-1,-1 0-251,0 0 1,-1-2-1,-1-1 1,-4-3-2061,-1-1 1,3 2 0,-5-4 837,-1-1 1,-7-2-1,-5 0 306,-3 4 0,-1-3 1,-1 7 928,1 1 1,4 1-1,2 4 46,1 2 1,1-1 0,7 6-1,2 0-511,5-2 0,3 5 0,3-4 0,3 0-97,4 1 1,3-1-1,3 1 1,2-3-1015,1-1 1167,-6-3 0,6 4 0,-3-6 0</inkml:trace>
  <inkml:trace contextRef="#ctx0" brushRef="#br0" timeOffset="43">12557 12408 8491,'-7'-6'5104,"2"4"-4212,10-2 1,2 2 0,6 2-287,1 0 0,-1 6 0,-1 3-487,-3 3 1,1-3 0,-5 0 0,-1 0-190,2-2 1,-5 0-1,4-2-4657,-4 4 2553,-1-3 2806,0 0 0,-1-6 164,-4 0 1,4 1 645,-4 3 0,4 4 0,1 5-1073,0 1 0,0-6 0,1 1-690,4 2 0,2-1 0,7 0 0,-1-2-167,0-2 0,1-2 0,-1-5 0,0-4-339,1-4 1,-7-2 0,-1-4 0,-2-2 334,1 0 1,-1-11-1,-4 1 1,0-1 254,0 0 1,0 1-1,0 2 1,2 1 1087,2 2 1,-2 6 0,4-2 372,0 3 0,-3 8-667,5 2 1,1 4 0,5 2 0,-1 4-678,0 3 1,5 3-1,1-1 1,1-1-205,-1 1 0,5-4 0,-2 0 0,1-1-143,0-1 0,0 1 0,-5-7 33,-2-2 1,-2-4 0,-4-5 0,-2 0 599,-3-1 1,0 1 0,-4 0 1495,4-1 1,-4 1-867,4 0 1,2 5-1,2 5 0,3 8-761,1 8 0,6 6 0,5 11 0,6 4-35,5 6 0,4 3 0,1-3 0</inkml:trace>
  <inkml:trace contextRef="#ctx0" brushRef="#br0" timeOffset="44">5039 11568 8391,'-14'-6'0,"-3"-1"0,-1-5 0,2 3-142,1 4 0,0 4 149,-3 1 1,2 0 0,-5 1 0,0 2 7,1 2 1,2-1-1,-3-2 1,2 1 221,3 1 1,5 2 325,2-1 1,6-2-1,0 4 1,5 0-299,2 1 0,13-4 1,0 5-1,7 0-274,3-2 0,5 5 0,7-3 0,5 1 85,5-1 1,10 2 0,-4-7-1,3-1-196,1-1 1,4-2 0,-6 0 0,1 0 116,1 0 1,-10-5 0,0-1-1,-7 0 56,-7 0 1,-7 0-1,-7 3 1,-3-2-16,-6-3 0,-7 4 1,-10-4-9,-9 2 1,-7 2-1,-13 2 1,-7 0-73,-6-3 0,-13 1 1,6 4-1,-4 0-7,-1 0 1,-8 1 0,3 2 0,2 3 145,1 1 1,3-4 0,7 2 0,3-2 60,8 1 0,6-2 0,9 2-118,3-2 38,8-2 1,11 0-63,12 0 0,12 0 0,16 0 1,5-2-407,2-2 1,15 1-1,1-5 1,2 2-338,3 3 0,-1-2 0,-1 0 727,-1 2 0,-5-4 0,2-1 0</inkml:trace>
  <inkml:trace contextRef="#ctx0" brushRef="#br0" timeOffset="45">4786 11715 13867,'-14'0'-101,"5"0"1,-1 0 314,-5 0 1,2 4 0,-6 0 0,-1-1-1,0 0-6,-1 2 1,-7-4 0,2 5 0,0-1-294,-4-1 0,-10 6 1,-1-1-1,-5 3-264,-5 2 1,-5-3-1,-3 0 1,-2-2 199,-2 1 1,-3-4 0,0-2 0,-1-2 288,0-2 1,2 0 0,2-2 0,2-2-109,2-5 1,-1-3-1,4-3 1,0-1 138,4-2 1,-4-5 0,5 0 0,1 0-99,-2 1 1,6-4 0,0 3-1,2-4-82,-1 0 0,1-7 1,5 6-1,4-3-111,4-2 0,-2-7 0,2 3 0,1 0 74,2-1 0,3-1 0,3-2 1,6-2-5,5-1 1,5-5 0,6 3-1,0-2-56,0-2 1,6-5 0,3-1 0,5 1-25,3-1 0,6-9 1,8 1-1,3 2 83,0 1 1,-13 30 0,2 0 0,23-28 0,-20 29 0,1 1-74,2-1 1,0 0 0,3 2 0,0 0 0,-1 3 0,2 0 0,0 0 0,2 1 108,0-2 0,1 2 0,0 0 0,0 2 0,-1-1 0,0 1 0,0 1 0,1 1 168,-1 0 1,0 0-71,-1 0 1,0 0-1,-1 0 1,0 1-1,33-18 106,-4 2 1,-3 5-1,-6-2 1,-1 0-47,-3 1 1,-1 2-1,-6 5 1,1 2 36,-4-2 0,-1 5 0,-6 0 0,-3 1-455,-1 0 1,-7 2 0,-3 5-891,-3 3 474,-8-1 1,-3 1-1428,-8 4 2243,-3 8 0,-7 4 0,1 5 1</inkml:trace>
  <inkml:trace contextRef="#ctx0" brushRef="#br0" timeOffset="46">4119 9169 17746,'-13'-18'-2903,"1"1"1488,3 0 1187,3 8 0,13 5 0,7 7 1,6 3 370,6 1 0,6-2 0,5 4 0,5-1 34,2 0 1,7 4 0,-4-3-1,0 1 6,-2-1 1,-1 3-1,-4-3 1,-6 2-213,-4 3 0,-9-1 1,-4 0-1,-3 1-276,-5-1 1,-5 5 0,-10 1-1,-7 0 393,-8 1 0,-14 6 0,-5-2 0,-3 0 98,-3 1 1,4-2 0,-4 3-1,2-1-246,-1 3 0,2 7 2,8 1 1,-4 8 0,5 4-1</inkml:trace>
  <inkml:trace contextRef="#ctx0" brushRef="#br0" timeOffset="47">14637 1133 14217,'8'-6'478,"1"-4"1,2-7 0,0-5-1,3-3-36,-1-2 0,0 1-289,1-1 1,-5 0 0,0 2-169,1 3 0,-4-2 1,-2 6-1,-1 2 1,0 1 450,2 2 0,-2 6 20,-8 2 1,2 4 0,-4 2 0,-1 4-166,1 3 0,3 9 0,-4 2 0,1 2-411,-1 2 0,5 1 0,-1 0 0,2-2-1305,2 2 0,0-5 1,0-1-1,2-3-539,2-2 0,5-6 1964,9-2 0,3-4 0,5-1 0</inkml:trace>
  <inkml:trace contextRef="#ctx0" brushRef="#br0" timeOffset="48">14863 600 7911,'-9'-14'0,"0"1"0,-4 7 0,7 6 828,-1 8 0,4-1 1,-2 2-1,4 1-52,1 2 1,0 1 0,1 1 0,4-1-1732,4 0 0,8 1 0,6-2 0,3-4-2095,5-3 3050,-2-4 0,15-7 0,-3-1 0</inkml:trace>
  <inkml:trace contextRef="#ctx0" brushRef="#br0" timeOffset="49">15290 506 7911,'-14'-11'0,"1"2"0,1 7 329,3 10 0,3 1 0,5 10 1,-2-1 1846,-2-1 1,-3 6-1,3-3 1,2 4-1680,2 4 0,1 6 0,0-3 1,0-1-1034,0-2 1,1-1-1,4-2 1,4-2-345,2 0 0,3-11 880,-1 1 0,0-15 0,1 1 0</inkml:trace>
  <inkml:trace contextRef="#ctx0" brushRef="#br0" timeOffset="50">15156 786 7911,'-9'-10'0,"1"-2"956,-3 2 0,7 2 0,4 8-266,7 0 1,5 0 0,3 0 0,3 0-780,4 0 1,9 0 0,6 0 0,4-1-1003,4-4 0,10-2 1,-2-8 1090,2-3 0,0-2 0,-2-7 0</inkml:trace>
  <inkml:trace contextRef="#ctx0" brushRef="#br0" timeOffset="51">15810 533 7911,'-18'-12'0,"0"3"0,2 5 0,1 2 0,3 4 0,2 2 1474,1 5 0,6 8 1,-2 2-1,4 2-35,1 2 0,0 7 0,1 2 1,2 2-2191,2 3 0,1-4 0,-3-2 1,3-3 560,1-1 0,-3-2 1,4-3 189,-2-4 0,-2-9 0,-4-3 0</inkml:trace>
  <inkml:trace contextRef="#ctx0" brushRef="#br0" timeOffset="52">15543 826 10984,'3'-16'3336,"4"3"0,8 2-3385,4 4 0,5-3 1,7 4-1,5 0-855,2 0 0,7-5 0,1 3 0,1-4 904,3-2 0,-4-5 0,0-2 0</inkml:trace>
  <inkml:trace contextRef="#ctx0" brushRef="#br0" timeOffset="53">14703 1986 7787,'8'-14'0,"-3"1"0,-3 1 0,2 3 0,4 3 2208,5 6 1,-4 2-1067,0 2 0,0 5 0,3 9 0,-2 4-683,-1 3 1,-2 4 0,2 2 0,-4 3-609,-4 0 0,-1 4 0,-1-4 1,-4 0-317,-4-3 1,-4-2 0,-3-4-1,-4-3-642,0-4 0,2-5 0,-4-4 0,-1-5 1107,3-2 0,-5-8 0,4-1 0</inkml:trace>
  <inkml:trace contextRef="#ctx0" brushRef="#br0" timeOffset="54">14770 1586 11756,'0'-21'1334,"1"8"0,4 8 0,4 4-1244,2 1 0,-2 4 1,0 1-1,3-1 1,3 1-644,3-1 0,7 1 1,2-5 552,7 0 0,4 0 0,2 0 0</inkml:trace>
  <inkml:trace contextRef="#ctx0" brushRef="#br0" timeOffset="55">15250 1706 7869,'-18'-2'660,"0"-1"3725,2-1-3856,7 0 0,5 2 0,8-1 0,5-1 37,3 1 1,7 0 0,2 0 0,1-2-846,0 2 1,0-3-1,5 2 1,-2 1-2248,-3 2 2526,4 1 0,-12 5 0,6 3 0</inkml:trace>
  <inkml:trace contextRef="#ctx0" brushRef="#br0" timeOffset="56">15356 1919 10571,'-4'-9'1262,"-1"0"1,2 6-1,9-1 1,6 2-1538,5 2 1,6-1 0,-1-2 0,4-3 0,3-1-786,7-4 0,1-1 1060,12-1 0,0-6 0,4-2 0</inkml:trace>
  <inkml:trace contextRef="#ctx0" brushRef="#br0" timeOffset="57">15956 1826 9922,'-13'0'0,"0"0"0,-1 0 2577,1 0 0,5 1-2769,4 4 1,4-4 0,4 4 481,5-4 1,3-2 0,2-4 0,0-4-416,4-3 0,-3-5 0,3-1 0,-3 0 255,-2-1 0,-1 4 0,-3-3 0,-5 4 375,-2 0 305,-2 1 1,0 7 0,0 6-515,0 7 1,0 10-1,0 2 1,0 0-557,0 0 0,1 4 1,2-4-497,1 2 0,7-5 1,-1 0-1,6-4 756,7-3 0,2-6 0,1 3 0</inkml:trace>
  <inkml:trace contextRef="#ctx0" brushRef="#br0" timeOffset="58">16063 1199 7803,'-22'-14'2532,"-1"-4"0,9 5-2410,0 13 1,7 1-1,7 8 1,0 1-49,0 2 1,1 1 0,4 2 0,5 2-1237,6 0 0,7 1 1162,8-5 0,3 1 0,6-1 0</inkml:trace>
  <inkml:trace contextRef="#ctx0" brushRef="#br0" timeOffset="59">16609 1479 7837,'0'-9'-376,"0"1"800,0-3 1,0 4-1,2-1 1,2 2 3204,5 3-2652,3 2 0,3 7 1,3 1-305,4 1 1,2 4 0,-1-2-1,-1 3-794,2 1 1,0 6 0,0-6 0,-4 0-524,0 1 1,-3 3 0,-3 0 0,-1-2 448,0-1 0,-5-2 195,-4 1 0,-2-1 0,-2 0 0</inkml:trace>
  <inkml:trace contextRef="#ctx0" brushRef="#br0" timeOffset="60">16529 1639 7837,'-13'0'0,"1"-1"1084,3-4 1,5 2 0,8-4 0,7 0-330,5-1 1,5 1-1,5-4 1,3 2-932,2-1 1,-2 3 0,7-2 0,-1-2-1016,-1 0 1,5-3 0,-5 1 0,0 0-355,-3-1 0,-9 1 1545,-4 0 0,-3-1 0,-2 1 0</inkml:trace>
  <inkml:trace contextRef="#ctx0" brushRef="#br0" timeOffset="61">16929 1426 8210,'-35'13'0,"-1"1"0,-1-1 0,0 0 695,2 1 0,-1 3 0,8 1 1,3 0-133,0 1 0,5 0 1,3 5-1,2-2-475,1 2 1,7 0 0,3-2 0,2-4-358,2-3 0,0-2 0,0 0-647,0 1 1,10-7 0,4-6 0,1-7 915,-1-7 0,6-15 0,0 0 0</inkml:trace>
  <inkml:trace contextRef="#ctx0" brushRef="#br0" timeOffset="62">16649 1666 8377,'8'-18'0,"-4"-1"0,-2 0 767,-2-1 1,-5 3-1,-1 3 781,-1 1-1743,4 6 0,7 1 0,11 6 0,4 0-1337,5 0 0,6-5 1532,1 1 0,12-13 0,-2 3 0</inkml:trace>
  <inkml:trace contextRef="#ctx0" brushRef="#br0" timeOffset="63">17223 1279 9562,'0'-13'0,"0"0"0,-2 1 1897,-2 3 0,1 3 0,-6 6-1395,-2 0 1,5 6 0,2 4 0,3 5-736,1 3 1,0 1 0,3-1 0,4 3-750,6-1 0,9-2 0,1-7 1,3-4-95,5-1 0,4-3 1,3-8-1,-2-3 624,-5-4 0,-5-2 0,-3 0 0,-6-3 637,-2 0 0,-7 3 0,-4 5 64,-3-1 0,-2 5 1,-3 5 1443,-5 8 1,-5 10-1,-2 5 1,-2 7-1711,2 6 0,-3 2 0,-1 3 1,1 2-272,0 2 1,1 2 287,5-7 0,-6 9 0,-2-7 0</inkml:trace>
  <inkml:trace contextRef="#ctx0" brushRef="#br0" timeOffset="64">15156 1399 7846,'-13'0'0,"0"0"0,-1 0 0,7 0 0,1-1 0,8-2 792,2-2 1,8-3 0,7 2 0,2 0 0,3-2 68,1 1 1,1 0 0,1-4 0,0 4-477,-1 1 0,1-3 1,0 5-1,-1 1 69,1 1 0,0 2 1,-1 0-1,-1 0-223,-2 0 1,2 0 0,-3 0 0,3 2-120,2 2 1,-2-3 0,0 5 0,-1-1-134,0-1 0,8 5 0,-5-3 0,1 0-270,0 0 0,3 0 0,0-3 0,-1 1-187,-2-1 1,-3-1 0,-1-2 0,-3 1-333,-2 4 0,-1-4 0,-5 4-572,0-4 0,-4-2 396,0-4 1,-6 2 0,2-6 985,-4-1 0,5-8 0,1-3 0</inkml:trace>
  <inkml:trace contextRef="#ctx0" brushRef="#br0" timeOffset="65">16116 1146 7799,'-13'0'350,"-1"0"1,3 2 465,2 2 0,3-1 1,6 6-53,0 1 0,1 1 1,4-1-1,4-1-294,2 1 1,3 5-1,-1 1 1,0-1-164,1 1 0,-1 1 0,-1-4 0,-2 2-364,-1 3 0,-6-4 1,2 6-1,-4-3-266,-1 1 1,-6 0 0,-3-3 0,-4 1 85,-5 2 1,-3 1 0,-5-3-365,-1 2 0,-1 0 0,0-5 1,0-1-1,3-2-439,-1-1 1,7-1 1039,1 1 0,4-3 0,0-6 0</inkml:trace>
  <inkml:trace contextRef="#ctx0" brushRef="#br0" timeOffset="66">18556 1559 7973,'-18'-1'199,"0"-2"1,2-2 1271,1 2 0,8 3 1,4 3-635,6 2 1,4-1 134,6-4 0,7 0 1,2 0-359,3 0 0,3 0 1,2-1-321,1-4 0,6-1 0,-3-4 1,1 1-745,1-1 0,-6-2 0,2-1 0,-2 1-1198,-4 3 0,4-1 0,-8 4 0,2-2 1648,-2-2 0,3-2 0,-4-1 0</inkml:trace>
  <inkml:trace contextRef="#ctx0" brushRef="#br0" timeOffset="67">19049 1306 8593,'-25'-1'0,"2"-2"4553,6-2-4071,2 1 0,7 5 0,5 2 0,8 3 241,8 2 1,6-4 0,10 5 0,0 0-317,2-2 1,9 5-1,-3-3 1,-1 3-558,-2 1 0,-3-1 0,-4 0 0,-2-2-498,-3 0 0,-7 10 0,-8-7 1,-1 2-44,-3 0 0,-3 2 1,-6 1-1,-6-2 85,-4-1 0,-2-1 1,4-1-1,-1 0-256,1 1 862,-2-7 0,9 5 0,-7-5 0</inkml:trace>
  <inkml:trace contextRef="#ctx0" brushRef="#br0" timeOffset="68">19942 1359 8060,'13'-7'2011,"-4"-3"-1143,0 5 1,0 1 0,3 5-213,-3 4 0,1 6 0,-6 10 0,-1 3-210,-1 4 1,2 6-1,1 0 1,-2 3 719,-2 5 1,-7 1 0,-3-5 0,-1-1-1004,1-1 0,-7-1 0,3 4 1,-2-4-979,0-4 1,3-8 0,2-6 0,1-2-2331,-2-2 1,4-5 2066,-2-4 1,5-16 1077,-5-10 0,6-15 0,-3-10 0</inkml:trace>
  <inkml:trace contextRef="#ctx0" brushRef="#br0" timeOffset="69">19795 1213 7867,'0'-27'0,"0"2"0,0 3 985,0 4 0,2 9-79,2 5 1,4 4-1,5 4 1,2 3-978,3 1 1,1 4 0,4-5 0,0 2-2782,0 0 2852,3 0 0,0 4 0,1 0 0</inkml:trace>
  <inkml:trace contextRef="#ctx0" brushRef="#br0" timeOffset="70">20502 1199 7770,'0'-13'2012,"0"0"1,1 5-1209,4 4 1,-4 8 0,4 5 284,-4 3 0,4 7 1,-1 4-1,-1 3-1127,-2 5 0,-1 2 1,0 4-1,0-3-1115,0-1 0,0 2 0,-1-2 0,-2-2-523,-1-3 1,-1 0-1,4-10 1676,-4-2 0,4-7 0,-5-3 0</inkml:trace>
  <inkml:trace contextRef="#ctx0" brushRef="#br0" timeOffset="71">20355 1413 7896,'-6'-27'3276,"5"6"1,-4 8 0,10 9-3602,4 2 0,7 2 0,3 2 0,2 0-560,3 3 0,7-1 0,3-4 0,1 0-2725,1 0 3610,-1 0 0,5-11 0,0-4 0</inkml:trace>
  <inkml:trace contextRef="#ctx0" brushRef="#br0" timeOffset="72">20982 1106 12246,'-14'0'0,"2"2"0,4 2 620,3 5 1,4 3 47,1 1 0,6-1 0,2-2 0,6-2-650,4-2 1,1 3 0,6-5 0,0-1-2136,3-2 1,2-1 2116,-3 0 0,-1 0 0,1 0 0</inkml:trace>
  <inkml:trace contextRef="#ctx0" brushRef="#br0" timeOffset="73">20875 1373 7835,'-13'7'161,"1"1"0,1-4 0,4 6 619,1 7 1,3-3 0,8 3 0,5-5-609,6-4 1,5-5-1,7 2 1,3-4-178,5-1 0,7-6 5,1-2 0,12-10 0,-1-3 0</inkml:trace>
  <inkml:trace contextRef="#ctx0" brushRef="#br0" timeOffset="74">21582 1026 9428,'-14'0'1771,"7"6"0,2 3 0,2 3-1628,-1 1 1,2 1 0,-2-1 0,3 0 633,1 0 0,0 1 0,1-1 0,3 0-1068,5 1 0,9-2 1,4-3-1,5-5 644,4-3-353,-3-1 0,11-5 0,-5-3 0</inkml:trace>
  <inkml:trace contextRef="#ctx0" brushRef="#br0" timeOffset="75">21968 946 7926,'-7'14'393,"-11"2"0,0 8 1,-6 10 1540,-2 7 1,-2 15 0,-3 2 0,-4 7-1577,19-29 1,-2-1 0,0-1 0,-1-1 0,3 2 0,1 0-1,-14 30-711,1-2 1,2 4-1,6-9 1,5-2 352,4-1 0,8-8 0,-2-1 0</inkml:trace>
  <inkml:trace contextRef="#ctx0" brushRef="#br0" timeOffset="76">21288 2319 8005,'-19'0'-8,"-2"0"0,-4 0 955,3 0 0,-2 0 0,6 0 0,2 0 1736,1 0-1998,2 0 0,9-5 0,8 1-641,12 1 1,14 2-1,7-1 1,6-1-100,6-1 0,-2-5 1,2 4-1,0 1-57,-2-2 0,-2 3 1,-8-4-1,-5-1 93,-4 1 1,-1 2-1,-12-2 1,-3 0 350,0-1 0,-6 4 0,-2-5 1,-4 0 117,-4 2 1,-4-4 0,-8 7 0,-5-1-72,-6-1 0,-4 5 1,0-4-1,-3 4-55,0 1 0,2 0 0,3 1 1,0 4-47,-2 4 0,1-2 0,8 2 0,3 0-137,-1-2 0,10 5 0,-2-3 0,3 1-293,2-1 1,4 3 0,0-3-233,6 3 0,6-5 1,9-2-1,4-4-1091,3-1 0,2-1 0,1-4 0,3-4-174,4-2 1,2-3 1648,-1 1 0,8-6 0,-2-2 0</inkml:trace>
  <inkml:trace contextRef="#ctx0" brushRef="#br0" timeOffset="77">19635 2292 8194,'-22'-4'-13,"0"-1"0,4 2 172,-4 8 1,6 1 0,-2 4 9,3-1 1,-3-2 0,0 2-1,2-3-371,1 0 0,2-3 1297,0 6 1,8-5 0,10 4-657,11-2 1,24-2 0,12-5 0,10-4-295,11-4 1,-33 3 0,3-1 0,3-1 0,1 0 0,3-1 0,1 0-127,1 1 0,2 0 1,9-2-1,0 1 1,-4-1-1,-1 2 0,1-1 1,1 1-256,0 1 0,0 0 0,-4 0 1,0 2-1,0-1 0,-1 1 0,-2 1 1,-1 1 98,-2 0 1,-2 0-1,-2 1 1,-2 0 0,-4 1-1,-2 2 1,33-1-64,-8 0 1,-2 4-1,-18 1 1,-5-2 148,-5-2 1,-12 0 0,-6 2 31,-5 2 0,-9-1 0,-2-5 0,-11-2 423,-9-2 1,-11-5-1,-10 3 1,-8-2-192,-6 0 1,-14 4-1,-1-2 1,32 4-1,-1 0-60,-2 1 0,0 1 0,3 0 1,1 1-1,-1 0 0,0 0 1,-33 0-46,12 0 0,2 1 1,14 4-1,2 2-384,5 0 0,10 4 0,10-5-128,2 1 0,16 1 0,14 0 0,19-3-241,17-4 0,-14-3 1,4-2 644,7 1 0,2-2 0,4-4 0,1 0 0,5-2 0,0 1 0</inkml:trace>
  <inkml:trace contextRef="#ctx0" brushRef="#br0" timeOffset="78">19449 9862 8244,'7'-13'229,"-2"-1"0,-4 6 1,-1-1 835,0-2-1182,0-1 0,0 4 0,0-1-113,0-2 1,4 4 513,1-2 0,-2 0-79,-8-4 1,-2 5 0,-6 4 40,-1 3 1,0 1 0,-3 0 0,-1 0-169,2 0 0,-3 4 0,1 2 0,2 1-240,1 4 1,-3 0-1,-1 1 1,0-1 96,0-2 1,-4-1-1,4 6 1,-2-2 331,-2-3 0,-3 1 1,1-4-1,2 1-38,0 4 0,3-4 1,-4 2-1,3 1-192,2 2 1,-5 6-1,3 1 1,-1 0-153,0 1 0,1 3 0,-1 0 0,4 0 60,4-1 0,0 2 0,1-5 0,0 1 70,-1-1 0,5-1 0,2-4 222,1 4 0,2 1 0,4 4-84,0-6 1,0-2 0,1-1 0,3 0-19,5 4 0,5-3 0,3 3 0,4-3-174,0-2 1,9 5 0,-2-1-1,4 0 45,5-3 1,2 0-1,2-1 1,2-1 113,2-3 0,5 1 1,-1-4-1,1 0 40,-1 0 0,6 0 0,-5-3 0,1 1-73,0-1 1,1-1 0,2-2 0,-1 0-121,0 0 1,2 0-1,1 0 1,2 0-142,-2 0 1,4 0 0,-1 0 0,0 0 114,0 0 1,-1-2 0,-3-1 0,1-1 60,2 1 0,0 0 1,-5 0-1,0-3 201,1-1 1,-1 2 0,0-2 0,1 1 154,-1 3 1,-1-3 0,0 2 0,0 1-518,2 1 0,3 2 0,-4 0 0,0 0 71,1 0 1,0 0 0,3 0-1,0 0-445,0 0 0,-7 0 0,-1 0 0,0-1 545,-2-4 0,5 2 0,-5-4 0,2-1 204,0 1 0,-6 3 1,2-4-1,-4 2 113,-1 3 0,0-3 0,-1 0 0,-2 1-149,-2-1 1,-1 0 0,3 3-1,-3-3-382,-1-2 1,2 1 0,-2-3-1,-2 1-210,-3-2 1,5 1 0,-9 0 0,-1-1 299,2-4 1,-4 2-1,1-6 1,1 1 140,-3 0 0,1-5 0,-5 0 0,2 0-6,-2 1 0,-1-2 0,-1 6 0,-1 2 143,0 1 0,-5-4-349,-4-3 1,-4 2 0,-4 3 0,-5 2 103,-3 1 0,-1 3 0,-2 0 0,-2 2 85,0-1 0,-1-2 0,3 0 0,-1 2 28,-2 1 1,-4 0 0,3-4-1,-2-1 508,-3 1 1,-3 0 0,-4-1 0,-4 1-324,-4 0 0,-13 1 0,-7 3 0,-7 3-163,-6 0 1,31 5-1,-2 1 1,0-2-1,0-1 1,-2 2-1,-2 1-282,-3 0 1,-2 0 0,1 0-1,0 1 1,-1 1 0,0-1 0,0 1-1,-1 1 75,1-2 1,-1 1-1,-1-1 1,0-1-1,5 0 1,0 0-1,1 0 1,1 0 187,2 0 0,0 0 0,2 0 1,1 0-1,3 0 0,0 0 0,0 0 1,1-1 72,-1-1 1,1-1 0,0 2 0,0-1 0,-28-7 0,1 1 2,2 0 1,0-2 0,5 5 0,2 2-823,1 2 1,2 7 0,-1 4-1,2 6 709,3 7 0,2 6 0,3 5 0,-5 5 0,-3 4 0</inkml:trace>
  <inkml:trace contextRef="#ctx0" brushRef="#br0" timeOffset="79">23514 10049 8276,'5'-20'0,"-1"0"0,-1-1 0,3 6 0,0 8 0,1 1 0,-2 1 0,4 5 0,-5 0 894,5 0 0,-6 2 0,2 2-229,-4 5 0,-1 3 0,0 1-301,0 1 1,0-1 0,0 2 0,0 1-229,0 2 1,0 4 0,0-1 0,0 3-632,0 4 1,0 6 0,0-2 0,0 2-758,0 3 1,0-3 0,-1 0 1251,-4-1 0,-2 4 0,-7-3 0</inkml:trace>
  <inkml:trace contextRef="#ctx0" brushRef="#br0" timeOffset="80">23434 10315 10930,'8'-32'0,"4"-2"588,4 0 1,8 8 0,-4 13 0,3 7-450,-1 5 1,-6 1 0,2 0-1,-3 0-600,-2 0 1,0 0 0,1 0 0,-1 1-308,0 4 1,-4 0 0,0 7 767,1 2 0,2-4 0,2 9 0</inkml:trace>
  <inkml:trace contextRef="#ctx0" brushRef="#br0" timeOffset="81">24128 10169 8439,'0'-27'0,"0"0"1897,0 1 1,0 12-1807,0 10 0,0 4 0,0 9 1,-2 1 36,-2 2 1,-2 6-1,-5 1 1,2 2-957,-1 2 0,-2 7 1,-3 4 827,-2 5 0,2-8 0,-4 7 0</inkml:trace>
  <inkml:trace contextRef="#ctx0" brushRef="#br0" timeOffset="82">23928 10342 11904,'1'-48'0,"5"7"0,7 8 0,7 11 990,0 6 0,4 9 0,-6 2 1,-2 4-1783,-1 1 1,-6 0 0,0 1 0,0 4-1026,-2 3 1,5 9 1816,-3 0 0,9 1 0,2-4 0</inkml:trace>
  <inkml:trace contextRef="#ctx0" brushRef="#br0" timeOffset="83">23181 10102 8471,'-7'-6'0,"2"-3"0,4-3 1853,1-1-1137,0 6 0,6 1 1,1 7-496,1 4 0,-1 1 0,-4 4 0,1-1-372,-1 1 1,-1 2 0,-2 1-1,0 1-272,0-1 1,0 2 0,-2 1 0,-1 3 200,-1 2 0,-5-3 1,3 4-1,0 0-155,0-1 1,0 4 0,3-4 0,-1 1-24,1 0 1,-3-5 399,2 0 0,-7-2 0,4-2 0</inkml:trace>
  <inkml:trace contextRef="#ctx0" brushRef="#br0" timeOffset="84">23208 9702 8482,'-24'-29'524,"6"2"1,1 5-138,8 13 1,1 3-1,-1 7 1,0 4-1664,2 4 1,1 7 1275,6 2 0,0 17 0,0 1 0</inkml:trace>
  <inkml:trace contextRef="#ctx0" brushRef="#br0" timeOffset="85">18929 5971 8050,'1'-12'-2,"4"3"0,-4 4 1,5 10 114,0 4 0,0 0 1,4 2-1,-2 6 1,-1 2-1,-1 3 2938,0-1 1,-2 4-1648,-4-3 1,5 2-1,-1-2-344,-1-4 1,-1-3-1,-2-2-1408,0 0 0,-2-1 176,-2-3 0,-2-4 0,-3-10 0,5-4-125,2-3 1,-2-7 0,-1-3 0,2-3 394,2-2 1,1 2 0,0 1 0,0 4 514,0 0 0,0 3 0,0 3 1466,0 1-1746,0 5 1,6 3-1,3 5-1069,2 0 1,3 0 0,-1 0-1,2 0-998,3 0 1,-2 0 0,6 0-1,2 0-347,1 0 1,6 0 2080,0 0 0,12-18 0,-1-4 0</inkml:trace>
  <inkml:trace contextRef="#ctx0" brushRef="#br0" timeOffset="86">19422 5717 8041,'-7'2'1921,"2"2"1,4 4 0,1 6 0,0 3-1005,0 1 0,1 5 0,2-1 0,3 2-1257,1-2 1,2 4-1,5-6 1,-1 1-718,0-3 0,2-8 1,3-2-1,4-3 762,3-2 295,2-7 0,0-9 0,-1-8 0</inkml:trace>
  <inkml:trace contextRef="#ctx0" brushRef="#br0" timeOffset="87">19675 5731 9214,'-13'-8'0,"0"4"1171,-1 2 1,1 8-1,0 3 1,1 4-231,3 5 0,-1 2 0,5 5 1,2 0-171,2 3 1,1 2 0,1-4-1,2 1-1389,2 0 0,9-5 0,0-1 0,2-4-4468,3-5 5086,2-4 0,6-8 0,-1 0 0</inkml:trace>
  <inkml:trace contextRef="#ctx0" brushRef="#br0" timeOffset="88">19902 5677 17219,'15'-4'372,"3"-1"0,1-3 1,6 2-1,-1-2-1151,-1-2 0,5-2 1,-7-1-1,1 1-616,1 3 0,-7-3 0,2 5 1395,-3-1 0,-2-3 0,0 3 0</inkml:trace>
  <inkml:trace contextRef="#ctx0" brushRef="#br0" timeOffset="89">19862 5944 7896,'-12'13'0,"3"2"260,5 3 1,4-3-1,4 1 1137,5-6 1,9-5 0,6-8 0,5-5-1271,7-3 0,5-1 1,4-11-1,-1 0-127,3-2 0,13-14 0,-5-2 0</inkml:trace>
  <inkml:trace contextRef="#ctx0" brushRef="#br0" timeOffset="90">20555 5651 7850,'-13'0'0,"-1"0"1087,1 0 1,6 6 0,1 3 0,1 2-190,1 3 0,-1 3 0,5 3 0,2 0 321,2 4 0,5 0 1,9 0-1,4-2-1353,3 1 1,7-3 0,0-4-1,1-6-336,-1-5 0,-1-5 0,-5-6 0,-4-6-16,-4-4 1,-10-12 0,-5-1-1,-9-3 159,-11-5 0,-10 3 1,-14 0-1,-2 3 102,-2 5 1,-4 1 0,5 9 0,4 4 224,7 6 0,2 5 0,10 1 0</inkml:trace>
  <inkml:trace contextRef="#ctx0" brushRef="#br0" timeOffset="91">24021 9569 8126,'1'-12'0,"2"0"0,2-1 270,5 3 0,-4-10 0,4 5 0,-1-1 0,0-2 0,0 4 150,0 3 0,-5-1-543,5 3 584,-6 4 1,2-1 0,-10 6 162,-4 0 1,2 0-1,-2 0 1,0 1-115,2 4 0,-5 2 1,5 6-1,-2 2-256,0 3 1,1 3 0,0 5 0,2 2-90,0 3 0,4-2 1,-2 2-1,4-5-15,4-3 1,4 0-1,5-5 1,2-3-643,3-5 1,1-4-1,4-7 1,-2-4 18,-2-4 0,4-10 0,-4-8 0,0-5-22,0-2 0,-2-9 0,-7 4 0,-2 1 201,-3 1 1,-6 7 0,-8 1 0,-4 5 350,-5 6 0,-1 3 0,-5 3 0,3 4 371,2 3 0,1 5 1,6 5-528,4 3 0,2 0 1,7 1-1,5 1-355,7 2 1,7-5 0,8-2 0,1-4-118,2-1 1,11 0 570,-2 0 0,9-6 0,-2-1 0</inkml:trace>
  <inkml:trace contextRef="#ctx0" brushRef="#br0" timeOffset="92">24594 9369 8102,'-19'27'0,"-3"-1"708,-4 1 1,6 1-1,2 2 1,5 1 260,4-2 0,3 5 0,6 1 0,0 0-560,0 1 1,4-7 0,2 2 0,3-3-749,6-1 0,0-2 0,5-2 0,1-7 277,0-6 62,1-4 0,5-6 0,-1 0 0</inkml:trace>
  <inkml:trace contextRef="#ctx0" brushRef="#br0" timeOffset="93">24807 8969 8106,'-26'-7'797,"7"2"617,5 10 0,2 2 0,8 7 0,1-1-527,1 0 1,2 6 0,2 5 0,2 4-1215,5 3 1,3 0 0,1-4 0,2 0-892,3-1 0,1 0 1,6-3 1217,2-1 0,-3-5 0,8 2 0</inkml:trace>
  <inkml:trace contextRef="#ctx0" brushRef="#br0" timeOffset="94">25167 8796 8169,'-6'12'262,"-2"-3"1,-9-3 0,1-5 841,4 4 1,-1-3 778,4 7 1,-2-4-1524,3 4 0,9-2 0,11 3-629,4-1 1,3-4-1,-2 4 1,2 0-552,2-2 1,0 9 0,1-1 0,-3 4-1401,0 5 1,-8 0 2219,2-2 0,-3 9 0,4-3 0</inkml:trace>
  <inkml:trace contextRef="#ctx0" brushRef="#br0" timeOffset="95">25367 8569 8475,'-9'-20'0,"2"2"413,1 3 1,2 2 0,4-2 0,0-1 538,0-2 0,0 0 0,0 5 39,0-1 1,1 6-643,4-1 1,2 6 0,6-2-1,1 4-226,-1 1 1,0 6 0,1 3 0,-1 4-39,0 5 1,-1 1 0,-2 5 0,-2-2-193,-2 2 0,-2 1 0,-4 1 1,0 0-52,0-4 1,-4 1 0,-1-5 0,2-1-182,2-3 0,1-5 6,0 0 0,1-6 0,4 1 9,4-2 0,3-4 0,2 0 1,3-4-108,0-2 1,1-1 0,-3-4 0,3 0-984,4-1 0,5 0 1414,4-4 0,3 3 0,6-4 0</inkml:trace>
  <inkml:trace contextRef="#ctx0" brushRef="#br0" timeOffset="96">25927 8489 8672,'-27'0'0,"2"2"0,3 4 0,6 7 806,5 8 1,6-2-1,5 0 1,0-1-374,0 0 1,0 6-1,0-2 1,1 3-567,3 2 1,5-2 0,9-3 0,4-4 132,3-3 0,8-8 0,1-1 0</inkml:trace>
  <inkml:trace contextRef="#ctx0" brushRef="#br0" timeOffset="97">26087 8023 8114,'-12'-13'752,"3"-1"1,14 5 0,8 2 0,2 0-280,0-1 1,3 1 0,1-2 0,0 4 16,0 4 1,-1-3 0,-3-1 0,1 2-513,2 2 1,0 5-1,-5 2 1,-1 1-152,-3 4 0,1 1 1,-5 1-1,-2 0 9,-2 1 1,-1 5 0,-1 3-1,-4 2 16,-4-2 0,-4 2 0,-3-5 1,-2 0 227,2 0 0,-4-1 1,4-4-1,3-1 749,2 0-716,8-5 1,-1-2 0,10-6 0,6 0-57,4 0 1,6 0-1,-4 0 1,-2 0 46,-1 0 1,-2 1 0,-1 3 0,-1 5 314,-3 3 1,-5 3 0,0 1 0,-6 4 6,-5 0 0,-4-3 0,-3 2 0,-1-1-434,-2-1 0,0 1 0,6-5-1615,3 1 0,5-2 1,8-4-1427,5-3 3049,9-4 0,3-7 0,5-1 0</inkml:trace>
  <inkml:trace contextRef="#ctx0" brushRef="#br0" timeOffset="98">26474 8369 9770,'-15'0'0,"-1"2"640,-2 2 0,6 8 0,8 7 0,1 1-879,-2-1 1,4-1-1,-4-5 536,4 0 0,11-5 0,5-4 1,6-2-298,7-2 0,4-12 0,8-3 0</inkml:trace>
  <inkml:trace contextRef="#ctx0" brushRef="#br0" timeOffset="99">26807 7596 10685,'-31'0'641,"0"0"0,-3 5 0,8 7 1,10 10-1184,9 5 1,5-1 0,4-3 887,2-6 0,10-6 1,11-4-1,7-1-831,8-3 1,15-9-1,3-7 1,4-8 484,0-4 0,-2-8 0,-7-1 0</inkml:trace>
  <inkml:trace contextRef="#ctx0" brushRef="#br0" timeOffset="100">27194 7477 8790,'-38'38'0,"-3"2"0,-3 3 965,-2 7 0,21-16 0,2 2 0,3 0 0,0 0 0,2 2 0,1 0-564,-1 1 0,2 0 0,3 0 0,2-1 0,-2 1 0,1-1 0,1 0 0,3-1-1128,-4 35 1,9-1 0,16-6 726,14-3 0,14-8 0,7-8 0</inkml:trace>
  <inkml:trace contextRef="#ctx0" brushRef="#br0" timeOffset="101">23074 8356 8229,'-13'0'0,"0"2"0,0 2 0,-1 5 0,1-2 0,0 2 0,-1-6 610,7 3 0,7-12 0,10-4 1,5-5-1,3-3-610,-2 2 0,5-5 0,-1 0 0</inkml:trace>
  <inkml:trace contextRef="#ctx0" brushRef="#br0" timeOffset="102">23234 7850 8112,'-7'-6'2444,"-5"4"-1953,11-4 1,1 6 0,9 0-1,2 0-59,3 0 0,-1-1 0,2-4 1,3-3-168,4-4 0,2 0 1,-1 2-1,-2 1-281,-2-2 0,4 5 0,-6 2 1,0 2-229,-3 2 1,-5 0 0,-1 2-1,-2 2 23,-3 5 0,-2 5 0,-2 3 0,-4 4 101,-4 0 0,-3 2 0,-1-3 0,1-1 198,3 0 1,-3 2-1,5-6 1,0-3 675,2-1 0,4-3 0,2-1-494,4-1 1,4-1 0,7-5-1,3 0-98,2 0 0,-3 0 0,4 0 0,0-2-20,-1-2 0,2 2 1,-5-2-1,-1 2-218,-3 2 1,0 0 0,-2 2-60,-4 2 0,3-1 0,-7 6 0,-2 1-156,-5 2 1,-6 6-1,-9 1 1,-3 1-230,1-1 1,-6 3 0,4-3 0,-1 1-195,0-1 0,0-1 0,5-5 0,2 0 714,1 1 0,1-1 0,1 0 0</inkml:trace>
  <inkml:trace contextRef="#ctx0" brushRef="#br0" timeOffset="103">24114 8050 8278,'-20'-8'0,"2"4"0,1 4 0,0 4 0,2-1 0,-1 6 0,5 1 0,7 1 1824,8-2 1,4 1 0,5-4 0,2 0-2097,3 0 0,1-2 0,3-4 1,-4 0 271,-3 0 0,4 0 0,2 0 0</inkml:trace>
  <inkml:trace contextRef="#ctx0" brushRef="#br0" timeOffset="104">24274 7636 9181,'-13'-7'0,"0"3"805,-1 2 0,7 1 0,1-2-36,0-2 1,4-1-1,0 3-685,4-1 0,6-2 0,7 3 1,2-3-8,6-1 1,0 2 0,3-4-78,0-1 0,-2-8 0,9-2 0</inkml:trace>
  <inkml:trace contextRef="#ctx0" brushRef="#br0" timeOffset="105">24581 7250 8216,'-19'-12'3395,"4"9"1,3-9-2974,12 12 0,6-4 0,7-1 1,0 2-360,1 2 1,4 7 0,-1 4 0,0 5-183,-3 3 0,-2 9 0,-3-2 0,-3 1-645,0 4 0,-4 0 0,2-5 1,-3-2-69,-1 0 0,-1-7 1,-2 2 221,-1-3 1,-1-2 1412,5 0 1,0-7-358,0-6 1,0-6-1,2-6 388,2 3 0,-1 4 1,6 3-1,1-1-645,2-1 1,1-1 0,2 5 0,3 0-2062,4 0 0,8 0 1872,1 0 0,6-6 0,-3-1 0</inkml:trace>
  <inkml:trace contextRef="#ctx0" brushRef="#br0" timeOffset="106">25101 7290 8216,'-6'15'0,"-2"1"199,1 2 1,-3 6-1,4-2 1,0 1 1530,0 0 1,0 6 0,3-2 0,-2 0-1458,3-4 1,4 2-1,4-4 1,3 0-2369,6-3 1,3-5 2094,4-4 0,9-3 0,-3-6 0</inkml:trace>
  <inkml:trace contextRef="#ctx0" brushRef="#br0" timeOffset="107">25181 7117 9080,'-20'-6'2207,"6"4"1,2-5 0,12 4-1,7-3-2350,5-1 0,1-1 1,2-2-1,3 1-1528,4-1 1,8-2-1,1-3 1671,-2-3 0,6 3 0,-1-4 0</inkml:trace>
  <inkml:trace contextRef="#ctx0" brushRef="#br0" timeOffset="108">25527 6704 8370,'-18'-5'0,"2"2"0,4 5 827,6 5 0,5 0 1,1 2-1,0 2 1048,0 1 1,0 1 0,0 2 0,1 1-1651,4 2 0,2 5 1,8 0-1,1 0-1213,2 0 0,6-4 1,-2-7-1,3-3-1803,2-5 2791,5-3 0,3-1 0,5 0 0</inkml:trace>
  <inkml:trace contextRef="#ctx0" brushRef="#br0" timeOffset="109">25834 6890 8336,'-6'9'887,"-1"0"0,-1 3 305,4 4 1,2-1-1,2 4 1,0-1-153,0 0 0,0 4 0,0-3 0,2 0-1909,2 1 0,5 2 1,7-4-1,4-2 869,0-1 0,-3-2 0,2 0 0</inkml:trace>
  <inkml:trace contextRef="#ctx0" brushRef="#br0" timeOffset="110">26074 6570 8351,'-8'-6'-458,"-2"3"1,6-5 457,1-3 0,7-1 0,3-1 0</inkml:trace>
  <inkml:trace contextRef="#ctx0" brushRef="#br0" timeOffset="111">26207 6464 8331,'-13'0'0,"-1"0"442,1 0 1,0 1-1,-2 2 1,0 3 971,2 1 1,-6 2 0,8 6 0,1 3-872,-2 4 0,6 3 0,2 2 0,2-2-609,2-3 0,10 4 1,7-6-1,5 1-86,6-3 0,8-9 0,1-5 0,4-4-802,4-4 1,-2-8-1,-6-9 1,-5-3 157,-4-4 1,-4-7 0,-12 1 0,-3-2 827,-5 1 1,-14 0 0,-8 0 0,-7 5 300,-6 7 1,1 0 0,-5 9 0,-1 3-195,2 4 0,3 2 1,9 5-1,4 0-67,3 0 1,8 6 0,4 3-692,6 3 0,11 1 0,15-1 619,9-3 0,2 3 0,6-5 0</inkml:trace>
  <inkml:trace contextRef="#ctx0" brushRef="#br0" timeOffset="112">26847 6330 8239,'-33'-4'0,"-1"0"1015,0 1 1,3 11 0,9 7-1,4 4-838,3 5 0,2 0 1,0 1-1,1 0-223,3 3 0,3 2 1,6-3-1,0-1-1373,0 1 1,10-2 0,7-3 1418,6-4 0,1-9 0,9-3 0</inkml:trace>
  <inkml:trace contextRef="#ctx0" brushRef="#br0" timeOffset="113">26780 5957 9628,'-12'-10'0,"2"-2"1975,1 2 1,8 1-1389,1 4 1,6 4-1,7-4 1,0 4-381,1 1 0,5 10 0,5 7 0,2 6 482,1 10-689,3 16 0,-10 0 0,7 10 0</inkml:trace>
  <inkml:trace contextRef="#ctx0" brushRef="#br0" timeOffset="114">22875 12794 8376,'0'-13'0,"0"-1"0,0 1 107,0 0-107,0-1 0,0 7 0,0 1 0</inkml:trace>
  <inkml:trace contextRef="#ctx0" brushRef="#br0" timeOffset="115">22821 12781 8225,'-9'-5'-129,"0"1"0,5-1 1,-5 5-41,-1 0 1,2 0 214,-1 0 0,2 2 0,-3 1 653,1 1 34,6 1-422,-3-5 1,12 4 0,3 2-145,3 2 0,1-4 0,2 3 0,1 1-266,2-1 1,4 2 0,-1 4 0,2-1 119,6-3 0,5 3 0,0-3 1,3 1 30,4-1 1,7 3 0,-2-5 0,-1 2-11,1 0 1,5 0-1,-4 3 1,2-2 7,0-1 0,0-4 0,4 3 0,0 3-61,1 1 0,-5 1 0,-2 0 0,0 2 4,1 3 1,-4 1-1,4 5 1,-1-2 24,0 2 1,-4 1-1,3 2 1,0-1 20,3 1 1,1-5 0,1 0-1,-4 0 101,-1-1 0,4 3 0,-2-6 1,-1-1-2,-2 3 0,-1-5 0,-2 4 0,-4-1-102,1-1 0,-7 3 0,1-4 1,-4 3 9,-2 2 0,3 1 0,-10 6 1,1 2-122,-3 1 1,-8 6 0,-1-2-1,0 4-82,-2 1 1,4-2 0,-7-2 0,1-6 143,1-7 0,-3 1 0,5-6 0,1-2-165,-1-1 0,4-3 0,-3-2 99,2-1 0,-2-6 78,0 1 0,0 4 0,4-1 0</inkml:trace>
  <inkml:trace contextRef="#ctx0" brushRef="#br0" timeOffset="116">24981 12101 7891,'-14'0'0,"0"2"0,-3 2 0,0 3 186,0 1 0,2 4 1066,2-3-872,6-4 1,2 1-602,10-6 1,-4-1 380,4-4 1,-4 2 262,-1-5-497,0 5 1,-6-3 58,-3 6 0,-3 4 0,-1 1 62,0-2 0,-1 2 0,0 0 0,-3-2 251,0-2 1,-1 1 0,4 1 0,0 1 224,-4-1 1,3 3 0,-3 0-372,3 1 0,7-2 0,0 4 1,2 1-305,3 2 0,2 1 0,1 2 1,0 1 91,0 2 1,-2 6-1,-1-2 1,-3 2 81,-1-2 1,-2 6 0,-4-4 0,-1 0 193,1 1 0,-6 0 0,-3 2 0,-2-2 23,2-3 0,-2 3 1,6-4-1,3 0 260,5-4 1,0 3 0,5-1 0,4 0-646,4 0 1,4 1 0,8-4-1,3 2-227,4-2 0,5-1 1,4-3-1,3-2 200,0-1 1,7-5 0,-4 4 0,0-2 46,2-3 1,-5-2-1,2-1 1,-1 0 150,-1 0 1,0-1-1,-4-2 1,2-3-155,2-2 1,1-1-1,3-5 1,1-3-163,2 0 1,2-7-1,-3 2 1,-2-2 67,-2 2 0,1-8 0,-6 2 1,-3-3-5,-4-2 0,-2-2 1,-7 2-1,-3-1 218,0-3 1,-6-1 0,-2-2-1,-4 0 225,-4 0 0,-4-6 0,-5-2 0,-2 1-153,-3 3 0,-2-1 0,-7 4 1,0 2 68,1 1 0,-5 7 0,-2 2 0,0 7-62,1 3 0,-5 7 0,0 8 1,-5 2 14,-2 2 1,-5 12 0,2 7 0,-2 8-343,-2 4 0,-1 11 1,12-3-1,6 4 257,5 3 0,8 2 0,2 5 0</inkml:trace>
  <inkml:trace contextRef="#ctx0" brushRef="#br0" timeOffset="117">24954 14820 8394,'-6'-8'0,"3"-2"0,-6 6 336,6-7 1,-3 4 429,6-7-193,0 1 250,0 6 0,0-1 331,0 4-654,0 2 1,-1-3-1,-2 6-103,-1 3 0,-5 4 0,4 5 0,1 0 12,-2 1 1,3 1-1,-5 1 1,1 2-114,0-2 1,4 8-1,-2-1 1,4 1-69,1 1 0,0 0 1,0 2-1,1-2-222,4-3 0,2 2 0,8-6 0,3-3-285,4-5 0,3 0 0,2-5 1,-1-4 94,1-4 1,3-5 0,-1-10-1,-2-4-280,-2-4 1,-3-2-1,-8-3 1,-2-3 222,-4 0 0,-2-3 0,-6 4 0,-1 2 189,-4 3 1,-8-1-1,-11 8 1,-4 0 270,-3 3 1,0 8 0,4 3 0,1 1 27,-1 3 0,2 1 0,3 2 0,4 2-9,3 2 0,3-1 0,3 6-948,5 1 1,10 2 0,7 0 0,8-2-1663,4-1 1,11-4 2371,-1 4 0,13-6 0,-7 2 0</inkml:trace>
  <inkml:trace contextRef="#ctx0" brushRef="#br0" timeOffset="118">25554 14820 8326,'-22'-6'1880,"2"7"1,4 11-629,4 9 0,6 4 0,-3 2-796,-1-1 1,3 3 0,-1 0 0,2 4 0,3-1-647,2 1 1,1 4-1,1-2 1,5 4-2526,8 1 1,-1 0 2714,5 0 0,-3 0 0,-2 0 0</inkml:trace>
  <inkml:trace contextRef="#ctx0" brushRef="#br0" timeOffset="119">25634 14567 8303,'-13'0'-2,"-1"0"-5,7 0 0,1-2 0,6-2 3531,0-5-1980,6-3 0,1 5-1110,7 2 0,-3 5 1,-2 6-137,-4 7 1,-4 1 0,-1 5-1,0-1 0,0-1 1,0 6 0,0-6 0,0 0 50,0-2 0,0-2 1,0 0-1331,0 1 526,0-7 1,0-3 0,0-10 0,0-7 293,0-8 1,0-5 0,-1-4 0,-2-2 199,-2-3 1,-1 6 0,3-2-1,-2 3-2,-3 1 1,5 5 0,-3 1 759,0 2 1,5 1-1215,-4 5-405,4 5 0,11 7 0,7 5 0,5-1-343,6-1 0,7-2 0,2-2 1165,6-2 0,-1-10 0,4-6 0</inkml:trace>
  <inkml:trace contextRef="#ctx0" brushRef="#br0" timeOffset="120">26194 14047 9211,'-22'-18'2338,"-1"0"1,1 6-1483,9 8 1,-1 3 221,1 1 0,1 1-487,3 3 0,3 4 0,6 5-828,0 1 1,8-1-1,4-1-385,4-3 1,3-4-1,-2-5 1,2-1 249,2-3 0,-1-4 0,4-7 0,-3-1 214,-2-2 0,-3-4 1,-5 4-1,-4 1 527,-1-3 1,3 10-1,-5-3 684,-1 1 0,-7 6 352,-5 1 0,3 10 1,0 5-1,2 6-608,-1 7 0,1 8 0,4 4 0,0 4-300,0 1 0,0 0 0,0 0 0,1 0-842,4 0 1,2-6 0,6-2 0,1-1-1403,-1 1 1,5-3-1,0-7 1,-2-2-756,-1-1 0,-2-4 1,0 2 2501,1-2 0,-1-1 0,0-1 0</inkml:trace>
  <inkml:trace contextRef="#ctx0" brushRef="#br0" timeOffset="121">26674 14433 8172,'-2'-16'0,"-1"1"0,-1 3 0,-1 2 445,5-3 0,0-1 0,2 3 0,2 0 1,5 4 1114,3 1-1448,1 1 0,1 5 1,-1 0-1,0 0 97,1 0 0,-3 6 0,0 3 0,-4 3 114,-1 1 1,-1 11 0,-5 3 0,0 2-69,0 4 1,-11 2 0,-4 8 0,-4 2-1110,-5-2 1,5-3 0,0-5 0,3-4 853,2-3 0,-2-7 0,9-2 0</inkml:trace>
  <inkml:trace contextRef="#ctx0" brushRef="#br0" timeOffset="122">26754 13660 8172,'-14'-6'0,"5"5"108,1-4 0,5-2 2172,-2-2-1456,-2-3 0,7-1-466,0 0 0,1 1 0,8 1 0,1 4-130,2 1 0,2-3 1,-1 5-1,0 1-173,1 1 0,-1-2 1,0 1-137,1 4 0,-7 5 0,-3 8 0,-2-1 62,-2 0 0,-6 7 1,-3 0-1,-3 3 177,-1-1 1,0-1-1,-1 1 1,1-5-40,0-2 1,1 3 0,3 0-159,4-2 0,4-6 1,2-2-362,4-2 1,7-2-1,6-5 1,-1-4-200,3-4 0,0-2 1,7-3-1,-2 1-380,-3 0 1,4-5 0,-4-1 0,3-1 978,2 1 0,-1-11 0,1 2 0</inkml:trace>
  <inkml:trace contextRef="#ctx0" brushRef="#br0" timeOffset="123">27047 13474 9245,'-13'-5'0,"1"-1"1033,3-1 1,-2 3-1,7-5-665,1-2 0,3 4 1,4-1-1,5 3-433,3 2 1,2 1 0,-1 2 0,0 2-400,1 2 1,-1-1 0,0 6 0,1 1-93,-1 2 0,-1 6 0,-2 0 0,-3-2 30,-1-1 0,-1 3 0,-5-1 0,0 0-197,0-3 0,-6 0 723,-3-1 0,-9 0 0,-2 1 0</inkml:trace>
  <inkml:trace contextRef="#ctx0" brushRef="#br0" timeOffset="124">26980 13647 8172,'-13'-7'0,"0"-4"708,-1-1 1,7-4 141,2 7 0,4-3 0,2 1 0,4 0-818,4 2 0,8 2 0,6-3 1,2 1-732,2-2 1,4-2-1,3-3 1,1-2 698,2 2 0,5-11 0,-8-1 0</inkml:trace>
  <inkml:trace contextRef="#ctx0" brushRef="#br0" timeOffset="125">27273 13340 9937,'-19'2'0,"-1"1"0,-1 3 877,3 1 1,5-2-1,2 2-590,2-1 1,6 4 0,0-2-224,6-1 0,9 4 0,8-6 0,-1 1-611,0 0 1,3 3-1,-2-3 1,-1 0-372,0 0 0,-1-2 0,-5-4 0,0 0 918,1 0 0,-7 0 0,-1 0 0</inkml:trace>
  <inkml:trace contextRef="#ctx0" brushRef="#br0" timeOffset="126">27287 13460 8640,'-18'0'0,"-1"0"0,0 0 716,-1 0 0,3 0 0,5-1-52,3-3 0,3 1 1,6-6-1,0-2-119,0-1 0,4-1 0,4-2 0,2-1-585,5-2 1,3-4 0,-2 3 0,2 0-855,-2-1 1,3 4 0,1 6-1,0 1 894,4-2 0,-5-6 0,0-4 0</inkml:trace>
  <inkml:trace contextRef="#ctx0" brushRef="#br0" timeOffset="127">27647 12954 9909,'-15'-13'0,"-1"1"0,-2 3 0,2 5 350,1 2 0,1 2 0,1-1 8,0-4 0,-1 4 217,1-4 1,0 4-404,-1 1 0,7 1-147,3 4 0,4 2 0,4 5-73,5-3 0,3 1 0,1-4 1,0 0 106,1 0 0,4-2 0,-1-4 1,0 2 140,-3 2 1,0-1 272,-1 6 1,-6-4 0,-2 3 0,-4 3-251,-1 1 1,-1 1 0,-4 2-1,-2 3-924,0 4 0,-5 7 1,4 2-1,1-1-1530,3-2 0,2 5 2231,2 2 0,0 4 0,0 1 0</inkml:trace>
  <inkml:trace contextRef="#ctx0" brushRef="#br0" timeOffset="128">27447 13474 8172,'0'-14'0,"0"7"0,0-5 0,0 5 0</inkml:trace>
  <inkml:trace contextRef="#ctx0" brushRef="#br0" timeOffset="129">27447 13367 8172,'-14'0'180,"7"-1"1,3-4-2,2-4 0,2 2-354,0-2 1,2 2-1,1-4 1629,1 2 426,6 6-1428,-2-2 1,-1 10 0,-2 4 0,-4 3-220,-1 1 0,0 1 0,-1 1 0,-2 1-244,-2 2 0,-1-1 1,2-3-1253,-5-1 518,3 0 0,-4-7 456,5-6 1,1-6 0,4-8 0,0-3 215,0 0 1,0-7-1,0 3 1,0 0 188,0 4 0,4 2 0,2 2-172,2-1 0,0 7 1,7 2-1,3 5-822,4 5 878,3-4 0,8 11 0,1-4 0</inkml:trace>
  <inkml:trace contextRef="#ctx0" brushRef="#br0" timeOffset="130">25474 16193 8311,'-21'7'-1,"-4"3"0,4-4 1047,1 2 0,3-2 1579,13-2-2547,5-6 1,17-11-1,1-2 1,4-2-194,5-6 1,-3 4 0,3 1-1,-6 5-387,-3 4 1,4-1 377,-6 5 0,0 4 333,-8 10 0,-5 4 0,-8 11 1,-4-4 144,1 0 1,-5-2 0,5-5 203,-1 0 1,-2 0-441,5 1 0,2-7-287,8-2 1,2-4-1,7-1 3,-1 0 1,0 0 0,-1 2 0,-2 2 149,-1 5 0,-6-2 1,2 4-1,-4 2 285,-1 3 1,0 2 0,-1-5-1,-2 2 176,-2 3 0,-5-3 0,0 4 0,-5-1-260,-3 0 1,0-1 0,5-3 0,1-1-995,3 0 1,-1-4 0,5 0-415,2 1 1,3-4-1,6-1 1,8-4 1222,6-1 0,6-12 0,0-2 0</inkml:trace>
  <inkml:trace contextRef="#ctx0" brushRef="#br0" timeOffset="131">26007 15913 8178,'-27'-14'4005,"2"2"-3430,3 4 0,9 8-173,8 8 1,4 4 0,2 2 0,4-1-55,4 0 1,4 2-1,5 3 1,4 3-498,3-1 1,6 4 0,0-5 0,-1 1-1522,-2-1 1,-1-1 0,-1-4 1669,1 4 0,-6-3 0,-2 4 0</inkml:trace>
  <inkml:trace contextRef="#ctx0" brushRef="#br0" timeOffset="132">26020 16219 8178,'-28'-6'0,"-1"-3"661,-2-2 0,5-3 0,10 1 0,4 0 429,3-1 1,8-1 0,1-1-1006,7-2 1,11 1 0,4 3 0,5 1-657,4 0 1,2-1 0,5 1 0,-1 0-2141,0-1 2711,5 1 0,-8-6 0,6-2 0</inkml:trace>
  <inkml:trace contextRef="#ctx0" brushRef="#br0" timeOffset="133">26247 15846 8178,'-27'13'1533,"-5"1"0,-2 0-224,0 4-1146,1-3 0,6 15 0,2-4 0,3 2 68,4 1 1,5-3 0,3 1 0,2 0 31,2-1 0,3-1 0,8-2 0,5-4-655,6 0 1,-1-9-1,3 2 1,-3-4-1012,-2-5 0,0-3 0,1-5 0,-2-4 1140,-3-3 1,-2-7 0,-4-3-1,1-3 210,-1-2 1,-6 6-1,-3 2 1,0 1 1113,1 1 0,-4-1 1,4 5-759,2-1 1,8 5 0,5 2-1,6 0-1171,7-1 1,3 1 867,5-2 0,9-9 0,8 3 0</inkml:trace>
  <inkml:trace contextRef="#ctx0" brushRef="#br0" timeOffset="134">26554 15753 8210,'-27'-21'974,"2"8"1,4 10 53,8 6 0,4 0 1,6 5-363,-2 3 0,3 1 0,4 1-373,3 0 0,5-1 1,-1-3-1,3-3-676,1 0 1,1-5 0,-1 4 0,0-5-129,1-5 0,-5-2 1,-2-6-1,-1-2 40,-3-3 0,3 2 1,-2-6-1,-2-2 349,-5-1 0,-5-2 0,-5 2 0,0 3 318,-1 4 1,1 0 0,0 3 0,-1 5 1022,1 3-1501,6-4 0,7 10 1,11-4-1,9 4-998,6 1 0,10-5 1280,-1 1 0,16-6 0,4 2 0</inkml:trace>
  <inkml:trace contextRef="#ctx0" brushRef="#br0" timeOffset="135">27127 15246 9969,'-18'-17'0,"-1"0"786,-2 5 1,5 1 0,-2 6-1,3 1-570,2-2 1,0 4-1,-1-2 264,1 2 1,4 2-488,0 0 0,2 2 0,-2 2 137,4 5 1,4 3-1,1 1-583,0 1 1,0-1 0,1 0 310,4 1 1,2-7-1,7-3 1,-1-4-34,0-4 0,1-3 0,-1-7 0,0 1 94,1 0 0,-1 1 0,-1 1-60,-3 3 0,-2 5 895,-3-2 1,-2 11-1,1 7 1,-5 10-131,-2 6 1,-6 11 0,1 11 0,-2 3-27,2 4 0,4-5 0,5-4 0,0-1-266,0-5 0,1 1 0,5-10 1,7-1-215,8-7 0,4 1 0,2-8-118,0-3 0,5 2 0,2-10 0</inkml:trace>
  <inkml:trace contextRef="#ctx0" brushRef="#br0" timeOffset="136">21968 15460 12659,'0'-9'-494,"2"1"1128,2 2 0,-1 2 0,6 4 0,1 0 0,2 0-87,1 0 1,2 4-336,3 1 1,-2 4-1,7-3 34,0 1 1,7 2 0,4 4 0,1 0 9,2 1 1,9 1 0,-4 1 0,2 3-42,2 2 0,3-3 1,-4 4-1,-1 2-173,2 1 1,-6 6 0,1 1 0,-4 2-24,0 3 1,-4 1-1,-2 0 1,-4 1-182,-5 2 0,2 2 0,-7-3 0,0 0 84,-2 0 0,2 0 1,3 0-1,-1 0-78,0 0 0,3 0 1,-2 0-1,-1 0-7,0 0 1,3-5 0,-2 1 0,-1-1 118,0-1 1,-1 0 0,-5-4-1,0 3 4,1 1 1,-1 0 0,-1 4 0,-3-1 47,-5 0 0,2 9 0,-1-6 0,-2 2 193,-2-1 1,-5 2 0,-1-1 0,1-4 41,-2 1 0,3-2 0,-5 0 1,3-3-120,2-2 0,1 4 1,2-5-1,0-2-82,0 0 1,5 2 0,0 0 0,4 0-63,6 1 1,-4-2 0,5 6-1,0 1 76,-1 1 0,0 2 0,-2 2 0,-1-1 20,-3-1 1,6 7 0,-5-7-1,0 2 141,2-1 0,0-1 1,0-1-1,-2-4 1,-1-4 0,0 2 1,4 0-1,-1-1-94,-3 1 1,3 2 0,-3-2 0,3 1-246,1 3 0,2 0 1,1 0-1,2-3-165,-2-1 0,-1 2 0,-2-4 0,1-1 8,-1-2 0,0-3 0,1-1 0,-1-3 89,0-2 1,1-3-1,-2-6 1,-2-2-164,-1-2-828,-6 4-1622,3-8 0,-6 5 2802,0-2 0,-6 8 0,-2 8 0</inkml:trace>
  <inkml:trace contextRef="#ctx0" brushRef="#br0" timeOffset="137">20955 15513 8549,'-9'-5'213,"0"1"-96,6-1 1,-1 5-303,8 0 0,-1 0 0,6 0 1141,1 0 0,2 0 0,2 0-445,-1 0 0,2 0 0,1 0-431,2 0 1,1 0-1,-1 0 1,4 0-1,2 0 14,-2 0 0,2 0 1,-5 0-1,2 0-656,2 0 0,-3 0 0,-3 0 211,-2 0 1,-6 0 496,0 0 1,-12 0 0,-3-1 0,-9-2 21,-7-1 0,-8-1 0,-2 5 1,-2 0-46,-3 0 0,-2 0 0,-1 0 1,2 2-246,2 2 1,1 3 0,7 5 0,4-1-454,3-2 0,5-1-36,7 6 1,6-5-1,12-2 611,9-1 0,11 4 0,5-2 0</inkml:trace>
  <inkml:trace contextRef="#ctx0" brushRef="#br0" timeOffset="138">24221 19564 8986,'-13'-6'2209,"1"-1"-1367,3-6 0,3 4-234,6 0-484,0 6 1,-2-2-1,-1 10 184,-1 4 1,-6 4 0,1 5 0,-3 6 138,-1 5 1,4 5 0,0 6 0,0 0 41,2 0 1,1 0 0,6 0-1,3 0-382,5 0 0,3-7 0,13-5 1,2-6-174,4-3 0,11-7 1,1-7-1,2-5-223,2-5 0,-1-4 0,-5-10 0,-2-6-30,-2-5 1,-4-7 0,-7-1 0,-2-7 118,-6-4 1,-8-5 0,-7 6 0,-10 1 84,-9 2 1,-18 5 0,-9 5 0,-8 5 63,-7 7 1,-6 5-1,4 9 1,0 6-86,2 6 0,-2 4 1,15 7-1,3-1-449,8 0 1,8 2 0,9 1 0,10 4 584,5 0 0,20-9 0,6 1 0</inkml:trace>
  <inkml:trace contextRef="#ctx0" brushRef="#br0" timeOffset="139">25061 19831 8481,'-18'0'0,"0"1"-11,2 4 1,5-4 636,3 4 0,-1-2 0,-5 0 1,3 3 914,2 1 0,3 2 1,6 6-1209,0 2 0,0 0 0,1 5 0,2 2-851,2 1 0,3 1 0,-3 3 0,-1 0-865,2 2 1,-4 2 0,2-4 1382,-2 3 0,-2 5 0,0-3 0</inkml:trace>
  <inkml:trace contextRef="#ctx0" brushRef="#br0" timeOffset="140">25074 18925 8451,'0'-14'264,"0"1"1,0 0 1488,0-1-1009,0 7 1,-1 2-418,-4 10 0,4 7 0,-4 5 0,4 1-109,1 1 0,0-4 0,0 5 0,1-3-105,4 1 1,1 0 0,5-5 0,1-1-185,3-3 0,3 1 1,0-5-1,2-2-543,1-2 0,6-2 0,-2-4 0,5-5-1000,-1-6 0,-1-1 1614,-1-5 0,6-6 0,1-6 0</inkml:trace>
  <inkml:trace contextRef="#ctx0" brushRef="#br0" timeOffset="141">25474 18698 8322,'-21'7'1278,"-3"1"1,7-4 0,0 7-678,3 5 0,2 5 0,1 5 1,4 2-163,1 4 1,2-4-1,4 4 1,1 1-268,4 2 1,0 4 0,7 1 0,0-2-1147,3-2 0,3-2 1,0-4-1,4 1 974,3-2 0,8-1 0,1-1 0</inkml:trace>
  <inkml:trace contextRef="#ctx0" brushRef="#br0" timeOffset="142">25887 19098 8861,'-6'-8'1186,"-1"4"1,-5 8-890,3 5 1,-1 8 0,2 2 0,-2 2 216,-5 2 1,-1 13-1,3 4 1,-1 1-1235,1 1 0,1 1 0,3-2 0,5-2 720,2-1 0,2-5 0,0-1 0</inkml:trace>
  <inkml:trace contextRef="#ctx0" brushRef="#br0" timeOffset="143">25980 18645 8140,'-13'-6'0,"-5"3"0,1-5 0,2 1 0,4 0 1475,5 4 0,8-3-1041,2 6 0,8 0 1,9 0-1,3 1-215,4 4 1,6 1-1,-2 4 1,1 0-120,0 5 1,-2-2 0,-6 7 0,-1-3-97,-2 1 0,-7 4 0,-1-2 0,-5 0-213,-3 4 0,-1 0 0,-7-1 0,-2 0-85,-5 0 0,-3-3 0,-1-3 0,-1-2 72,1-1 0,-5-7 0,1-3 0,0-2 124,2-2 0,2-2 1,0-2-1,-1-6 32,1-7 1,6-5-1,2-9 1,4-3 56,1 0 0,0-9 0,0 4 0,1 1 172,4 1 1,-2 3-1,4-3 1,0 3 118,1 1 0,-5 4 0,1 5 0,-4 3-132,-4 2 1,1 1-1,-7 6 1,-4 3-108,-2 5 0,-6 2 0,2 2 0,1 2-99,0 2 0,1 4 0,5 7 0,1 1-788,3 2 0,3 1 0,9-3 1,6 2-1737,9-2 2580,5-1 0,10 4 0,1 2 0</inkml:trace>
  <inkml:trace contextRef="#ctx0" brushRef="#br0" timeOffset="144">26540 18511 8328,'-25'2'521,"3"2"1,0 16-1,7 11 1,5 4-492,2 1 1,-1 1 0,3-6-1,0-1-31,0-2 1,-2-3 0,3-1 0,2-4-551,2-1 1,7-1 550,3-4 0,14-7 0,5-1 0</inkml:trace>
  <inkml:trace contextRef="#ctx0" brushRef="#br0" timeOffset="145">26714 18085 8179,'-14'-6'1007,"1"-1"1,1 1 0,3 7-548,5 11 0,2 3 0,4 9 0,1 2-608,1 4 1,11 11-1,-2-1 1,2 0 229,0-3 1,3 0-1,2-7-82,6-5 0,-3 2 0,10-7 0</inkml:trace>
  <inkml:trace contextRef="#ctx0" brushRef="#br0" timeOffset="146">26887 18032 8179,'-31'-28'584,"0"-4"0,3 0 318,10 10 0,7 8 0,16 8 0,4 2-626,3-1 0,1 0 1,2 2-1,1-2-312,2 2 1,4 3 0,-4 5 0,-2 4 45,-1 2 1,-2 7 0,-1 0 0,-3 0-44,-5 1 1,-2 0-1,-2 5 1,0-3 164,0-2 1,4 3-1,1-4 1,-1-2 267,2-1 1,2-2 0,5-1 0,2-2-115,2-1 1,-2-1 0,5 2 0,-3-2-606,1-3 1,4 1 0,-4-3 0,0 2-414,1-2 0,-3-2 0,5 1 0,0 1 732,0 1 0,1-5 0,4-7 0</inkml:trace>
  <inkml:trace contextRef="#ctx0" brushRef="#br0" timeOffset="147">19155 15353 8201,'-13'7'185,"0"-2"0,5-2 401,4 1 1,10-1-1,9 5 1,11-3 0,13-2-10,8-1 1,12-2-1,10 0-381,-31 0 1,2 0-1,0-3 1,0 0 0,3-1-1,0-1 1,-1-1-1,-1 0-281,-1 0 1,0-1-1,4-2 1,-1-1 0,-3 0-1,-1-1 1,0 0 0,-1 0-153,-1 0 1,-2-1 0,26-14-1,-8-7 1,-7-1-11,-4-3 0,-14-7 0,-7-5 0,-9-3-18,-8-1 0,-5-6 1,-10-4-1,-11-2 344,-11-1 0,12 32 1,-2 2-1,-1 1 0,-2 2 1,-2 1-1,-1 2 29,-1 2 1,-2 2 0,-3 5 0,-1 2 0,-3 2-1,-1 4 1,-1 2 0,-2 3 112,-1 1 1,-1 3 0,-7 5 0,-1 4-1,1 1 1,0 3 0,-2 4 0,0 3-216,0 3 1,0 2 0,-1 1-1,2 1 1,4 1 0,2 2 0,1 0-1,3 1-111,3-1 0,3 0 1,3 0-1,4-1 1,-13 26-1,14 2-408,12 0 0,11 5 1,15-4-1,15-1 291,19-3 1,-11-29 0,4-4 0,8 1-1,2-4 1,6-1 0,2-3 221,4-1 0,3-2 0,7-1 0,1-2 0,-3-3 0,1-1 0,1-1 0</inkml:trace>
  <inkml:trace contextRef="#ctx0" brushRef="#br0" timeOffset="148">21835 12941 8074,'-12'-30'0,"3"3"0,5 10 0,8 14-2,5 6 1,4 4-1,4 6 1,2 1 0,3-2-57,6-4 1,2 4 0,8-4 589,4-1 0,10 3 0,1-4 0,3 0-52,5 0 0,4-1 0,-6-5 0,-1 0-318,-3 0 1,0-6 0,-9-5-1,0-3-180,-1-4 1,-2-6 0,-7 0 0,-5-5-219,-3-7 0,-1-8 0,-3-5 0,-5-4 65,-6-5 1,-8-3 0,-2-7 0,-8-2-39,-8-1 0,-12 2 1,-12 7-1,-6 5 429,-6 7 0,-9 10 0,-6 10 0,-5 8-93,31 14 1,0 3 0,-3 3 0,-1 2 0,-1 5 0,-1 2 0,-1 2 0,-1 3-6,-1 2 1,0 3 0,1 3 0,1 2 0,3 1 0,0 1 0,2 0 0,1 2 8,3 1 0,1 1 1,2 3-1,3 2 0,5-2 1,4 1-1,-13 35-637,14-2 1,16-1 0,19 1-1,19-3-201,-10-32 0,5-2 0,6-3 0,3-3 707,5-1 0,3-2 0,0 1 0,1-1 0,1-3 0,2-1 0,0 0 0,0 1 0</inkml:trace>
  <inkml:trace contextRef="#ctx0" brushRef="#br0" timeOffset="149">18742 9569 10142,'-7'-25'-719,"2"10"638,10-3 1,4 9 0,8 9-551,6 0 1062,2 0 0,7 2 0,5 1 1,5 1-253,2-1 1,11-1-235,-2-2 0,10-6 0,-1-5 0,3-4-102,2-2 1,2-5-1,-2 2 1,-6 0 59,-5-4 1,-6 0-1,-4 0 1,-7 2 58,-5-1 1,-5 2-1,-8-1 1,-6-1 405,-5 3 1,-8-4 0,-4 5-1,-9-2 6,-10-3 1,-10 4-1,-6-3 1,-6 1-39,-6 1 1,-7-2 0,-4 5 0,0 3-375,-4 5 0,-10 4 0,35 6 0,-1 1 1,0 1-1,0 1-19,-1 0 1,-1 3-1,1 4 1,1 3-1,2 2 1,0 1 0,4 2-1,0 1-176,-25 21 1,9 11 0,16 5-1,8 8-764,12 8 0,14-34 0,6 0 812,2 0 1,6-1 0,8 6 0,5-1 0,4-2-1,0 1 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1:39:32.378"/>
    </inkml:context>
    <inkml:brush xml:id="br0">
      <inkml:brushProperty name="height" value="0.053" units="cm"/>
      <inkml:brushProperty name="color" value="#FF0000"/>
    </inkml:brush>
  </inkml:definitions>
  <inkml:trace contextRef="#ctx0" brushRef="#br0">4519 5544 8381,'0'-13'-51,"0"-1"1,0 1 0,1 0 153,4-1 1,-2 1-1,4 0 763,-1-1 1,0 7-533,-1 3 0,-5 2 0,0 2-62,-8 0 1,-8 5-1,-3 1 1,-2-1 45,-3 1 1,-1 3-1,-3-3 1,-2 2-90,-1 2 1,-6 2-1,0 3 1,-4 2 25,-4 6 0,-8 3 1,1 5-1,0 5-196,0 2 1,-4 1-1,9-1 1,2 1 28,1 2 0,2 2 1,7-3-1,5 0 208,6 0 0,1 5 0,5-1 0,2-1-115,1-2 0,7 10 1,4 4-1,2 5-245,2 8 1,-1 2 0,0-29-1,-1 1 1,0 3 0,0 2-47,0 2 0,1 1 0,-1 7 0,1 0 0,-1-2 0,1 1 1,-2 2-1,1 0-214,1-1 0,-1 1 1,2 4-1,0 0 1,1-2-1,1-1 0,1-1 1,0-1 136,1 2 1,0-1-1,0-3 1,2 0-1,2 0 1,2 0-1,0-4 1,0 0 225,1-4 0,-1 1 1,2 1-1,0-1 1,-2-7-1,-1-2 1,1 1-1,1 0-94,1-1 0,0-1 0,-2 1 0,0-1 0,11 33 0,0-3 465,0-4 1,-5 6 0,2-2-1,-4 1-405,0-1 1,-9-29 0,-1-1-1,3 37 1,-4-35 0,0 1-203,-2 1 1,1-1-1,1-2 1,0-1 0,1 36-1,-1-2-109,-1-2 1,-2-8-1,0-4 1,0-6 116,0-8 0,0-1 0,-2-12 0,-1-3 457,-1-4 1,-1-5 0,5-5 0,0-1 267,0 0 0,0 1 0,0-1 1,0 0-305,0 1 0,5 9 0,1 4 0,1 3-330,4 2 0,0 2 1,4 6-1,1 0-335,2 0 1,6-4-1,-3-4 1,1-2 164,0-5 0,0-7 1,5 0-1,0-5-52,-1-4 0,1-3 0,0-8 1,-2-2-570,-3-5 895,-3-3 1,-5-7 0,-1-2 0</inkml:trace>
  <inkml:trace contextRef="#ctx0" brushRef="#br0" timeOffset="1">19049 9089 8051,'-14'-7'-1016,"6"-4"735,-1 7 0,4-1 1,-4 5-1,-1 2 639,-2 2 0,3-1 1,0 6 272,-1 2 1,-2 0 0,-1 3-1,-1-1-159,1 0 1,4-4 0,0 0 237,-1 2 0,6-4-725,4 2 1,10 0 0,9 4 0,0 2 15,1 3 0,3 2 0,0 9 0,2 0-5,1 2 0,0 6 0,-3-1 0,0 1-31,0-2 1,1 2 0,0-6 0,-2-2 128,2-6 0,2-3 0,4-9 0,1-2 51,-1-4 1,8-11-1,2-9 1,0-10-82,-3-9 1,5-9-1,-5-5 1,-2-3-23,-1-9 0,-9 3 0,-8-3 0,-7 4-142,-6 3 0,-4-3 1,-5 7-1,-10-2 139,-10 2 0,-8 5 1,-8 7-1,-4 4 58,-4 5 1,-3 2 0,-2 11-1,-3 4 8,0 4 1,0 3 0,8 7 0,5 3-61,2 2 1,8 12 0,5-7 0,5 2-917,6 0 0,12-2 1,11-1-301,11-3 0,18-3 1171,6-6 0,15-18 0,0-4 0</inkml:trace>
  <inkml:trace contextRef="#ctx0" brushRef="#br0" timeOffset="2">19622 9076 8299,'-13'4'0,"1"2"475,3 2 1,3-4 0,7 3-144,4-1 1,4-1-1,7-5-10,2 0 1,6-6-1,-2-5 1,4-5 84,6-6 1,2-3-1,6-2 1,0-1-125,0-3 0,10-2 0,5-4 1,4 2-179,5-2 1,-29 16-1,1-1 1,2-1 0,1 0-1,1-1 1,0 1-74,0-3 1,0 1-1,3 0 1,1 0-1,-3 0 1,0-1-1,1 3 1,0-1-164,1 1 0,0 0 0,1 0 0,1 0 0,-2 2 0,0-1 0,0 0 0,0-2 140,-1 1 1,2-1 0,0 1 0,0-1 0,0-1 0,0-1 0,0 2 0,1 1 33,0 0 1,0 0 0,2 0 0,1 0-1,-4 2 1,1-1 0,0 0 0,0 0 75,-1 0 1,1 1-1,2-2 1,-1 0-1,-1 1 1,-1 0 0,0-1-1,1 1 25,1-1 0,1 0 1,1 2-1,-1 1 1,1-3-1,0 0 1,1 0-1,0 1-224,0 0 0,0 0 1,3-1-1,1 2 1,-6 1-1,-1 1 0,1 1 1,0 0 35,-2 3 1,0-1 0,0 1-1,0-1 1,-2 1 0,-1 1 0,-1 0-1,-1 1 0,-1 1 1,-1-1-1,32-14 1,-11 9-1,-7 2 65,-5 1 1,-4 2 0,-7 0-1,-7 1 66,-5 3 0,-3-3 0,-5 5-432,2-1 1,0 1 0,-5 4 0,0-2-592,1 3 0,-5 0 0,-1 2-575,3 0 0,1-1 1511,1-4 0,0-2 0,1-7 0</inkml:trace>
  <inkml:trace contextRef="#ctx0" brushRef="#br0" timeOffset="3">24328 6957 8292,'0'-18'0,"0"0"0,1 0 0,3 5 0,-2 4 1713,2 0-880,-2 6 0,-1-1-324,4 8 0,-2 4 0,4 5 122,-1 0 1,4 5 0,-1 0 0,5-2-192,3-1 0,-2-2 0,5 2 0,-3 2-389,1 0 1,-2 1 0,-5-5-403,-2 1 0,-2-1 1,2 0-60,-5 1 0,-2-5 0,-4-2 162,-2-1 0,-4-3 0,-5-8 0,1-3 5,3-4 0,-5-6 0,3-1 0,1-2 512,-2-3 0,0-5 1,0-2-1,2 1 217,1 2 0,5 3 0,-4 1 1,2 3 193,3 2 1,2 1 0,1 5 128,0 0 1,1 1-1174,4 3 0,8 3 1,8 6-835,0 0 1,2 0 0,-2 0 0,1 0-314,2 0 1,4 0 0,-4 0 1510,5 0 0,5-6 0,6-1 0</inkml:trace>
  <inkml:trace contextRef="#ctx0" brushRef="#br0" timeOffset="4">24887 6370 8240,'-23'-16'0,"-4"3"0,3 8 0,8 14 0,6 3 1957,5 1 0,4 1 0,1-1-874,0 0 1,1 1-1,5-1 1,6 0-1015,4 1 1,8 3 0,-2 1 0,3 0-719,2 1 0,0-4 0,-1 3 0,1-3-796,0-2 1,-1-1-1,1-2 1,0-2 1444,-1-3 0,1 0 0,0-5 0</inkml:trace>
  <inkml:trace contextRef="#ctx0" brushRef="#br0" timeOffset="5">25314 6130 8273,'-13'-13'-943,"-5"1"1,0 3 3144,2 5 0,5 3-441,3 1 0,5 1-1424,-2 3 0,10 4 1,3 5-1,6 0-255,4 1 0,-2 4 0,8 1 0,1 2-196,0 2 1,9 2 0,-7 2 0,1-2-474,0-3 1,2 7-1,-2-6 1,-5 1-1525,-2 1 1,-3 0 2110,-5 2 0,1 0 0,-1-1 0</inkml:trace>
  <inkml:trace contextRef="#ctx0" brushRef="#br0" timeOffset="6">25221 6304 8214,'-2'-58'-626,"-1"2"0,-1 7 1960,1 12 0,7 4 1,7 11-1,3-3-308,4-2 1,6 2-975,-2 3 1,3-2 0,3 6 0,4 2-1140,3 1 0,-1 2 1087,2 0 0,-1-1 0,5 1 0</inkml:trace>
  <inkml:trace contextRef="#ctx0" brushRef="#br0" timeOffset="7">23088 5464 8274,'-6'-7'0,"-3"2"0,-3 4 325,-1 1 0,4 0 1,0 0-1,0-2 1,2-2-1,2-5 2020,4-3-1237,1-1 1,6 5-494,3 4 0,1 4 0,-1 4-261,-5 5 0,-2 14 1,-2 6-1,0 5-187,0 3 1,-5 8 0,-1-7 0,1 1-261,-1-1 0,1 2 1,5-9-1,0-3-987,0-4 0,0 0 540,0-6 0,6-8 0,2-12 262,-1-9 1,0-10 0,-4-10 0,2-5 438,-2-2 1,-2 2-1,-1 2 1,0 2 306,0 2 1,-4 3 0,-1 4 0,1 2 419,-2 2 0,4 1-405,-2 4 0,4 3-530,4 2 1,-1 3 0,8 7 0,2 2-842,3 2 1,8 5 0,0-3 0,5 1-2637,7-4 3524,2-2 0,2-2 0,0 0 0</inkml:trace>
  <inkml:trace contextRef="#ctx0" brushRef="#br0" timeOffset="8">23648 5078 10163,'-21'-5'0,"-1"4"869,1 7 0,0 5 1,17 13-1,-1-2 0,1 2 194,-1 1 0,0 2 0,2 1-641,-2 3 0,1 2 0,5 4 0,4-2-1175,4 2 0,8-4 0,6-2 0,0-3-995,-1-1 1,10-6 0,-3-5 1747,4-6 0,5 2 0,-4-5 0</inkml:trace>
  <inkml:trace contextRef="#ctx0" brushRef="#br0" timeOffset="9">23994 4998 8118,'-15'-18'877,"-2"0"1885,2 6-1936,9 6 1,6 8 0,1 2-179,4 5 1,2 9 0,8 6 0,1 4-723,2 3 0,4 4 1,-2-2-1,0 0-702,4-1 1,0 4-1,-1-5 1,0-2-2680,0 0 3455,-3-3 0,-1 1 0,-6 0 0</inkml:trace>
  <inkml:trace contextRef="#ctx0" brushRef="#br0" timeOffset="10">23954 4931 8121,'-12'-31'0,"-2"1"0,-1 5 0,6 6 0,9 9 0,7 1 947,7-2 0,8 4 0,2-2 0,5 0 0,8 0-566,6 0 1,5 5 0,8-3 0,5-1-382,5 1 0,-28 3 0,0-1 0,36-9 0</inkml:trace>
  <inkml:trace contextRef="#ctx0" brushRef="#br0" timeOffset="11">24727 4718 8235,'-34'-6'887,"5"6"0,11 0 0,9 7-330,6 5 1,3-3 0,2-2 0,2-1-61,5-3 0,9-1 1,7-2-1,7 0-1666,8 0 0,8-2 1169,-4-2 0,19-4 0,-1-5 0</inkml:trace>
  <inkml:trace contextRef="#ctx0" brushRef="#br0" timeOffset="12">24781 5011 8114,'-52'0'0,"6"1"1001,10 4 0,16 2 0,17 7 1,6-2-528,6-4 1,4-2 0,6-6 0,9 0-481,11 0 1,16-6 5,7-2 0,-23-1 0,2 0 0,-3-2 0,-1 1 0</inkml:trace>
  <inkml:trace contextRef="#ctx0" brushRef="#br0" timeOffset="13">25661 4198 8260,'0'-18'0,"-3"1"968,-6 0 0,-5 8-565,-8 5 0,-7 10 0,0 7 0,-3 9 214,-5 8 1,-5 8-1,1 10 1,4 2-59,3 5 0,6 1 1,10-2-1,9-3-248,6-2 1,10 2 0,10-8 0,11-5-425,10-5 1,22-11-1,3-6 1,8-7 80,-32-8 0,-1-2 0,3-3 0,0-4 0,0-3 0,-1-2 0,-1-1 1,-1-1-852,0-2 1,-2-2-1,-3-2 1,-3-2 0,18-24-1,-12-2 514,-11 0 0,-13-3 1,-16-4-1,-17 2 369,-18 3 1,9 27 0,-5 5-1,-3 3 1,-2 3 0,-3 3-1,0 1 79,-2 4 1,-1 1-1,-5 3 1,0 2 0,3 3-1,1 1 1,2 4 0,0 1-839,2 4 0,2 1 759,1 0 0,3 4 0,3 3 0,2 2 0,1 0 0,0 0 0,2 2 0,-1 0 0</inkml:trace>
  <inkml:trace contextRef="#ctx0" brushRef="#br0" timeOffset="14">5679 10835 8260,'0'-39'0,"1"11"0,4-1 0,3 14-143,4 13 1,-4 8 0,-5 6 0,-6-1 0,-8-3-1,-5 1 1,-8 0 0,-5-1-23,-7-2 1,-7 4 1488,-1-1 1,-15 7-1017,1 2 1,22-5-1,-1 2 1,1-1 0,0 0-1,-5 2 1,0 1-349,-3 1 1,-1 1-1,0 2 1,-2 1-1,0 0 1,0 2-1,-2 0 1,0 0-13,-2 3 1,0 1-1,-3 1 1,0 0-1,-1 3 1,0 1 0,2-1-1,1 1-97,1 1 1,1 0-1,-4 6 1,0 0-1,6 1 1,1 1-1,1 2 1,0 0 163,1 0 1,2 2 0,-2 6 0,2 3 0,1-1 0,1 1 0,0 6 0,1 3 117,12-20 1,0 2-1,1 1 1,0 5-1,2 1 1,1 1 0,1 2-1,0 1 1,1 0-1,1 2 1,1 1-1,0 0-184,1 3 1,1 0 0,1 1-1,-2 5 1,0 1 0,2 1 0,1-1-1,2 1 1,1 0 0,0 1-1,0 1 1,2-1 105,0 1 1,2 0 0,1-1 0,1-4 0,3 0 0,0-1 0,2-1 0,0 1 0,1-2 0,1 0 0,-1-1 0,1 0 0,0-2 1,0 0-1,0 1 1,0 1-1,1 1 1,-1-1-1,1-4 1,0-1-1,0 0 1,1 0-1,0-1 1,0 0-108,1-2 0,-1 0 1,1 1-1,-1 4 0,1 1 1,1-2-1,0-4 0,0-1 1,1 0-1,-1 2 0,1 0 1,-1-1 108,1 2 0,-1 0 0,1 0 0,-2 2 1,0 1-1,-1 0 0,1 2 0,0 0 1,0 0-1,0 2 0,0 0 0,0-1-69,0 2 1,-1-1 0,1 1-1,0 2 1,1 1 0,-1-1-1,-1-2 1,0-1 0,0 1-1,0-2 1,0 0 0,0 0-182,0-2 0,-1 0 0,2-1 1,0 2-1,1 0 0,1-1 0,-2-5 1,1-1-1,0-1 0,2-3 0,0-1 1,2 0 67,4 20 1,1-3-1,-2-10 1,3-2-1,3-7 1,3-2-1,-1-5 1,2-2 317,-1-5 1,3-2 0,32 19-1,1-17 1,6-13 169,6-10 1,-27-9 0,0-1 0,1-4 0,2-1 0,3-1 0,2-2-381,4-2 0,1-1 1,4 2-1,1 0 0,5-2 1,1 1-1,0 2 1,0 2 15,0 1 0,0 2 0,4 0 0,0 0 0,-7 1 0,0 0 0,4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1:39:31.448"/>
    </inkml:context>
    <inkml:brush xml:id="br0">
      <inkml:brushProperty name="height" value="0.053" units="cm"/>
      <inkml:brushProperty name="color" value="#FF0000"/>
    </inkml:brush>
  </inkml:definitions>
  <inkml:trace contextRef="#ctx0" brushRef="#br0">15156 10355 27143,'3'-9'-1531,"6"0"0,0 6 0,10-1 0,1 3 1235,2 1 1,3-5 0,2 1 0,-1 1 1535,1 1 1,-5 2-1,-1 0 1,0 0-524,-1 0 0,-3 0 0,0 0-1971,-2 0 1,-1 0-1,-1 0 1160,0 0 1,1-6 0,-1-1-1</inkml:trace>
  <inkml:trace contextRef="#ctx0" brushRef="#br0" timeOffset="1">15970 10115 11607,'-14'0'118,"1"0"1268,5 0 0,3 2 0,5 2-640,0 5 0,1 3 0,2 1 1,1 1-86,-1-1 1,-1 6 0,-1 5-1,2 4-204,2 3 1,-1 5 0,-4-4 0,0 1-464,0-1 0,-4-1 0,-2-5 0,-2-4-256,-2-4 0,3-4 1,-1 0-1,1-2-1124,-1-3 0,4 1 848,-5-6 0,2-7 0,-2-10 0,4-8 97,4-4 1,1-6 0,1-2-1,2-1 284,2-3 0,4 5 1,-3-1-1,1 2 466,3 0 1,-2 1 0,1 8-1,1 4 381,2 4 1,0 0-1,-2 2 1,-1 4 101,1 3 1,2 4 0,3 1 0,1 0-287,2 0 1,0 0-1,-5 0 1,0 1-311,1 4 0,-1-2 0,-1 5 1,-2 3-483,-1 1 0,-6 1 0,2 0 0,-4 1-23,-1-1 1,0 0 0,0 1 0,-1-1-188,-4 0 0,4 1 0,-4-1-285,4 0 0,1 1 597,0-1 1,6-4-1,3-2 1,2 1 215,3-1 0,-1-3 1,0 4-1,-1-1 463,-3 1 0,-3-4 0,-6 5 1,0 1 47,0 2 1,-7 1 0,-5 2 0,-6 2-506,-3 0 0,1 6 0,-4-6 0,2 1 217,-2 1 0,3-4 1,1 3-1,0-5-1153,4-4 0,1 2 0,2-7-290,0-1 0,1-3 672,3-5 0,3-2 0,6-6-621,0-1 0,0 6-449,0-1 1,1 6 1644,4-2 0,8 4 1,8 1-1</inkml:trace>
  <inkml:trace contextRef="#ctx0" brushRef="#br0" timeOffset="2">16476 10222 17587,'0'-36'-61,"0"13"1,2 21-1,1 7 1,1 2-1,0 2 1403,2-2 1,-4 7-849,2-1 1,-1 2-1,0 7 1,2 0-83,-2-1 1,-3 7 0,-5-4 0,-4-1-316,-3 3 1,-1-3 0,1 3 0,2-3-1220,1 1 0,5 3 0,-4-8 0,2 0-1833,3 0 1,2 4 2733,1-6 1,12 1-1,2-5 1</inkml:trace>
  <inkml:trace contextRef="#ctx0" brushRef="#br0" timeOffset="3">16836 10289 14052,'0'-20'409,"-4"14"0,-1 6 0,2 15 1038,2 9 0,1 1 1,0-1-1,0-2-824,0 2 1,1 1 0,4 1 0,3 3-189,4 2 1,2-3 0,0 4 0,3 0-531,1-1 0,4-2 0,-3-8 1,2-6-911,2-5 0,-2-8 0,1-2 1,2-9 624,1-8 1,2-9-1,-2-10 1,-1-2 39,-2-2 1,0-6 0,3-3 0,-1-1 368,-2 1 0,-5 4 1,2 8-1,-3 5-459,-3 4 1,4 4 0,-8 12-4474,3 3 4929,-5 3 0,5 12 0,-5 2 0</inkml:trace>
  <inkml:trace contextRef="#ctx0" brushRef="#br0" timeOffset="4">15130 9569 16312,'-20'7'-643,"6"-1"1,-1-7 1386,15-4-268,3-2 0,21-6 1,-4-2-1,4-2 119,4 0 0,6 0 0,-1 7 1,-1 1-514,1-1 0,2 2 1,-2 1-1,0 0-34,-1-1 1,-1 5 0,-4-1 0,0 2-716,-1 2 0,-3 0 1,-3 0-1,-1 0-804,-2 0 1,-2 0 0,-2 0 404,0 0 1,1-4 0,-1-2 1040,0-1 1,1-2-1,-1-5 1</inkml:trace>
  <inkml:trace contextRef="#ctx0" brushRef="#br0" timeOffset="5">15690 9289 9827,'-12'-1'-41,"3"-4"1,3 2 0,6-6 1335,0-1 0,7 2 0,7 1 0,6 0-482,6-1 1,5 5 0,1-1-1,1 2-600,-1 2 0,4 0 0,-5 2 1,-3 2-232,-4 5 1,-6 7 0,-9 4 0,-5 0-426,-2 4 0,-14 1 1,-8 3-1,-8 2 0,-9 3-3579,-6 1 3518,8-11 1,-4 9-208,13-10 0,9 1 0,5 0 1,7-6 715,6-2 0,23-1 0,11-1 0</inkml:trace>
  <inkml:trace contextRef="#ctx0" brushRef="#br0" timeOffset="6">16676 9156 8310,'2'-18'0,"0"0"0,4 2 0,0 1 0,0 2 0,-1-1 0,1 1 0,1 0 0,0-1 230,-2 1 1,-4 4 2239,-1 0-1764,0 6 1,0-1-1,2 8-116,2 5 0,-1 3 0,5 3 0,-1 1-315,0 2 1,1 4-1,2-3 1,-2 1-269,-2-1 0,2 3 0,-2-3 0,0 1-412,0-1 0,3-1 0,-4-5 53,-2 0 0,-2-7-122,-1-6 0,-1-12 0,-4-11 1,-4-7 235,-3-5 0,-1-8 0,0-3 1,-1-2 330,1-2 1,1 0 0,3 1 0,5 6 181,2 6 1,2 4 0,0 8 0,0 3-32,0 4 0,2 9 0,4 5 0,6 2 341,4 2 0,12 2 0,2 2 0,5 5-239,7 3 1,7 6 0,-2 1 0,-1 2-534,-6 2 1,-2-2 0,-7 1 0,-2 2-246,-6 1 1,-3 0-1,-9-1 1,-2-2 181,-4 2 0,-16 0 0,-6-1 1,-9-2-190,-5-2 1,-1-1-1,-5-5 1,1 1 250,-1-1 0,0-4 0,0-2 0,4-1 86,5-3 1,0-1 0,10-2-290,2 0 1,9 0 0,8 0-996,11 0 1,15-2 1385,13-2 0,12-4 0,8-5 0</inkml:trace>
  <inkml:trace contextRef="#ctx0" brushRef="#br0" timeOffset="7">17516 8809 13908,'-12'-25'0,"3"3"979,5 4 1,4 9-664,4 5 1,-2 4-1,3 3 1,0 3 0,1 1 382,1 3 1,2 7 0,6 2 0,0 2-426,-2 2 0,6 1 0,-8 0 0,-2-2-536,-2 2 1,2-4 0,-3 3-1,0-1-194,0-1 1,4 4-1,-3-3 1,2 2-1103,0-2 1,2 0 0,5-7 1679,2-3 1,5-2 0,-2 3 0</inkml:trace>
  <inkml:trace contextRef="#ctx0" brushRef="#br0" timeOffset="8">17982 8783 23864,'-17'-9'702,"-1"0"1,6 1 0,6 14 0,2 6-934,-1 4 1,1 8-1,4-2 1,1 4 247,4 0 0,7 5 0,7 0 1,3-1 21,6-2 0,-1-1 0,5-2 0,-1-1-224,1-2 1,-1-7 0,-5-2-1,1-7 6,0-5 0,-7-1 0,0-1 0,-3-5-239,1-7 0,-2-11 0,-7-10 0,-3-2-276,0-1 1,-4-9 0,1 7 0,-5-3 270,-2 1 0,-5 4 0,3 4 0,0 8-515,0 4-321,2 3 0,10 12 1345,2 6 0,16 12 0,4 9 0</inkml:trace>
  <inkml:trace contextRef="#ctx0" brushRef="#br0" timeOffset="9">18702 8876 22540,'-21'-6'-311,"2"-1"0,12 1 1,4 4 1049,6 5 1,4 6-1,8-5 1,3-1-68,4-1 1,14-2 0,5 0 0,2 0-679,-2 0 0,5 0 1,-9 0-1,0 0-120,2 0 0,-6 0 0,-2 0 1,-5 0-713,-3 0 0,0 0 858,-5 0 0,6 0 0,-4 0 0</inkml:trace>
  <inkml:trace contextRef="#ctx0" brushRef="#br0" timeOffset="10">19075 8689 17750,'3'-16'-1395,"6"3"0,5 2 2046,8 11 1,2 2 0,-5 1 0,2 3 472,2 1 1,2 1-1,2 2 1,0-1-676,-1 1 0,0 6 0,-3 4 0,-3-1-945,-6 0 0,1 5 0,-10-2 0,-2 2-208,-2-2 1,-2 2 0,-4-5 0,-4 0 55,-3 0 0,-1 1 0,0-4 1,-1 2-479,1-2 1,6-1 0,2-2 1075,4 0 0,1 1 1,0-1-1</inkml:trace>
  <inkml:trace contextRef="#ctx0" brushRef="#br0" timeOffset="11">19955 8809 24069,'0'-19'-6956,"2"6"7373,2-1 0,-2 17 0,2 11 1,-2 2-166,-2 3 1,-2-3-1,-1 7 1,-1 0-54,1 3 1,0 0 0,0 2-1,-2 0-226,2-1 1,2 3 0,1-10 0,0 1-1191,0-3 1,0-3 397,0-2 0,1-5 1,2-6-3,2-4 0,-1-15 0,-4-8 0,0-3 550,0-6 1,-1 1 0,-2-4 0,-2-3-40,2-3 0,-3 0 0,2 6 0,1 5 763,2 4 1,1 0-1,0 10 19,0 1 1,1 10-1,2 7 9,1 7 0,5 7 0,-3 2 0,0 3-63,0 2 1,-1 0-1,-4 2 1,2 0-202,1 0 1,1 1 0,-5-2 0,0-2-216,0-1 0,4-4 0,2 2 0,2-2 25,2-1 1,0-6-1,1 0 1,-2-2-1,1-3 1,2-2 0,1-1 669,1 0-68,-7 0 1,-1 2 0,-8 2-466,-2 5 1,-3 1-1,-7 1 1,1-2 362,0 1 0,1 3 0,1 4 0,4 0-133,1 0 0,2-7 1,4-1-1,0 1-281,0 2 0,0 1 0,1-1-1233,3-3 1,-1-1 712,6-4 0,-7-3 1,-4 4-527,-10-4 0,-7-1 0,-7 0 1,-1 0 274,0 0 0,1 0 0,0 0 0,4 0 170,4 0 0,8 0 680,1 0 1,12 0 0,-1 0 0</inkml:trace>
  <inkml:trace contextRef="#ctx0" brushRef="#br0" timeOffset="12">20462 8849 24464,'-14'-20'-789,"1"-6"0,6 19 0,2 2 1,4 11 1228,1 6 1,0 6-1,1 1 1,2 2-556,2 3 1,4 1-1,-4 2 1,1-1-638,0 1 0,5-1 0,-4 3 1,2-1-353,0-2 1,-5 4 0,5-8 1062,2 3 1,-5-4 0,-1-2 0</inkml:trace>
  <inkml:trace contextRef="#ctx0" brushRef="#br0" timeOffset="13">20968 8756 11339,'0'15'0,"0"1"-52,0 2 0,0 0 198,0-5 1,0 2 0,0 1-1,0 2 514,0-2 0,2 0 0,1 1 0,3 0 355,1 0 0,-2 2 1,2-1-1,0-1-351,1 3 1,-4-4 0,5 6 0,0 0-507,-2-1 0,4 3 1,-7-6-1,1-1-655,1 3 0,-5-6 1,3 4-1569,-2-3 1777,-2-8 1,1-2 0,4-10 685,4-3 0,13-10 0,6-6 0,5-6 149,4-5 1,3-4 0,3-2-1,0-2-225,-5-1 1,1-5-1,-10 4 1,-4 4-1378,-5 4 0,-7 6 0,-4 7 979,-5 2 1,-14 6 0,-5-4-1</inkml:trace>
  <inkml:trace contextRef="#ctx0" brushRef="#br0" timeOffset="14">11811 6997 7847,'-14'-8'0,"1"2"0,0 6 0,5 2 2278,4 2 1,2 4-564,2 5 1,0-4-1,0 1 1,0 4-1299,0 2 1,0 6 0,0-3 0,0 1-213,0-1 1,0 3 0,0-4 0,0-2-480,0-1 0,0-2 0,0 1-1064,0-1 1069,0-6 0,-4-2 1,-1-11-1,2-6 403,2-4 1,1-6 0,0 2 0,0 0 344,0-4 1,0 0-1,0 0 1,0 4 211,0 1 1,1 1 0,2 4 172,2 1 0,5 0-588,-1-1 0,3 7 0,1 1-443,1 0 1,-6 5 0,1-4-416,2 4 0,1 1 0,1 1-1120,0 4 1,0-4 641,1 4 0,-1 1 0,0-2 0,1-1 216,-1-2 844,0-1 0,1 0 0,-1 0 0</inkml:trace>
  <inkml:trace contextRef="#ctx0" brushRef="#br0" timeOffset="15">12277 6810 11275,'6'-13'1966,"-3"5"-560,6 4 0,-2 4 0,2 4-608,-4 5 0,-4 9 1,-2 4-1,-4 5-308,-4 4 1,-3 2-1,-1 5 1,0-1-434,-1 0 0,1 5 0,1-8 0,3 0-1599,5-3 0,2-4 0,2-5 0,2-5 1542,2-2 0,10-7 0,6-2 0</inkml:trace>
  <inkml:trace contextRef="#ctx0" brushRef="#br0" timeOffset="16">12624 6717 7992,'-6'7'2172,"-3"-2"0,3-2-395,1 1 0,4 4 0,1 5 0,0 2-1100,0 2 0,1 0 0,2 5 0,3 2-327,2 1 1,-4 0 0,4-1 0,-1-2-137,0 2 0,1-1 0,2-1 0,-2-2-1000,-2-1 0,2-4 0,-2 1-9045,2-6 9735,-5-4 1,3-6 0,-6 0 0</inkml:trace>
  <inkml:trace contextRef="#ctx0" brushRef="#br0" timeOffset="17">12570 6824 7906,'5'-14'1974,"1"1"-975,1 0 0,-2 4 0,3 1 0,1 1 379,-1-1 0,8 1 0,-1-3 0,4 1-390,5-2 1,1 4 0,2-2-1,-1 0-1747,1 2 1,4-4 0,0 6-1,-1-1-2094,-2 0 1,3-3 2852,0 4 0,6-5 0,-3 3 0</inkml:trace>
  <inkml:trace contextRef="#ctx0" brushRef="#br0" timeOffset="18">13303 10009 8565,'6'-8'0,"2"2"0</inkml:trace>
  <inkml:trace contextRef="#ctx0" brushRef="#br0" timeOffset="19">13317 9995 8565,'-9'-6'0,"0"-2"0,6 0 0,-1-1 109,2 6 1,4-3-1,2 8 257,5 2 0,1-1 1,1 6-1,-2 2-656,1 0 0,2-2 0,1 0 0,2 2 239,3 0 1,-2-2 0,8-1-1,4-2 726,6-3 1,9-2 0,4-2 0,4-4-218,3-4 1,9-4 0,-1-3-1,2-2-288,-2 2 1,6-4-1,-3 3 1,-1 2-496,-4 4 1,6 1 0,-15 6-1,0 1 105,-5 1 1,-11 2 0,-4 0-1,-4 0-468,-5 0 0,-2 5 0,-9 0 69,-2 3 0,2 1 1,-7 4 618,-1 0 0,-1 1 0,-2-1 0</inkml:trace>
  <inkml:trace contextRef="#ctx0" brushRef="#br0" timeOffset="20">13343 6970 7910,'-13'0'1764,"6"0"0,2 0 0,10 0 0,4 0 1110,2 0-2688,3 0 1,4 0 0,1 0-1,0 0-328,0 0 0,4 0 0,-6 0 0,0 0-487,-3 0 1,0 0 0,-1 0 0,-1-1-501,-3-4 1129,3 4 0,-5-11 0,6 4 0</inkml:trace>
  <inkml:trace contextRef="#ctx0" brushRef="#br0" timeOffset="21">13503 7063 10150,'-13'9'3181,"0"0"-1916,5-6-764,2 3 1,8-6 0,4 0 0,7 0-46,8 0 0,3 0 0,-1 0 0,0 0-195,0 0 1,7-6 0,1-3-262,-1-3 0,-2-1 0,-2 0 0</inkml:trace>
  <inkml:trace contextRef="#ctx0" brushRef="#br0" timeOffset="22">14090 6704 8018,'-7'1'1205,"2"3"997,4 5 0,2-1 0,2 1 0,3 1-1191,1 2 0,1 6 0,1-1 0,-3 1-875,0 1 0,-3-4 1,4 3-1,-1-3-304,-3-2 1,0-1 0,0-2-2163,1-1 1394,1-6 1,-5 2-1,0-10 1,0-4 806,0-3 0,0-5 0,0-4 0,0-1 480,0-2 0,0-3 0,0 8 0,0 0 661,0 0 0,0 1 1,0 5-219,0-1 0,6 2 0,2 4-14,4 3 0,2 4 1,-1 1-1,0 0-543,1 0 1,-1 1-1,0 4-1612,1 3 1,3 3-1,1-1 1,0-2-1641,1-3 0,-3 4 3015,7-4 0,5-1 0,6-4 0</inkml:trace>
  <inkml:trace contextRef="#ctx0" brushRef="#br0" timeOffset="23">14583 6504 9602,'0'-9'2449,"0"0"0,2 6 0,1 0-1089,1 6 0,5 9 0,-5 9 0,-1 2-701,-1 5 1,-1 6 0,2-1 0,2-2-417,-2-3 0,0 2 1,0-8-1,3 2-2701,1-2 0,2-3 1,6-7-1,2-3 2065,6-5 0,2-14 1,1-5-1</inkml:trace>
  <inkml:trace contextRef="#ctx0" brushRef="#br0" timeOffset="24">14850 6464 9052,'0'-14'0,"0"1"1611,0 0 1,-2 5 0,-1 5-509,-1 6 1,-1 9 0,5 7 0,0 4 40,0 5 0,5 4 0,-1 10 0,-1-1-434,-1-1 1,-2 8-1,0-8 1,1 0-2082,4-3 0,2-9 0,6-8 1,1 0-4992,-1-4 6362,6-7 0,2-3 0,6-6 0</inkml:trace>
  <inkml:trace contextRef="#ctx0" brushRef="#br0" timeOffset="25">15143 6584 12521,'-13'0'0,"1"1"1939,3 4 0,3 2-51,6 6 0,2-1 1,2-2-1864,5-1 0,4-6 0,5 2 1,4-5-2069,3-5 1,6-7 0,1-8 2042,-3-5 0,5 1 0,0-9 0</inkml:trace>
  <inkml:trace contextRef="#ctx0" brushRef="#br0" timeOffset="26">15463 6250 7837,'-13'0'0,"-1"0"4113,1 0 0,7 0-3294,6 0 0,7 0 0,10 0 1,2 0-512,2 0 1,-1-4-1,4 0 1,-3-1-585,-2-1 0,3 5 0,-4-4 1,-2 4-299,-1 1 0,-1 0-423,-1 0 1532,-6 0 1,-1 6 449,-6 3 1,-1-2 0,-2 2-203,-2 1 1,1 2 0,4 1-487,0 1 1,0-1 0,1-1 0,2-2-21,2-1 1,4 0 0,-3 4 0,1-1 903,3-3 1,2 3-1082,2-3 0,-3 3 1,0 1-101,-2 0 0,-6 1 0,3-1 0,-2 0 0,0 1 0,1 3 0,-5 1 0,0-2 0,0-1 0,0-1 0,0 0 0,0 3 0,0 0 0,-5-3 0,0-5 0,-3 0-351,-2-2 1,-4 5 0,-3-5 0,-6 2-465,-2 0 0,-7-5 0,-2 5 0,-2 0-269,1-1 0,9 2 1,1-4-1,4 0-4791,5 0 5875,7-2 0,9-4 0,8 0 0</inkml:trace>
  <inkml:trace contextRef="#ctx0" brushRef="#br0" timeOffset="27">11637 5411 7830,'0'-8'0,"0"-3"0,0 2 585,0-3-552,0 4 1,0 4 0,0 8 3472,0 5 0,5 8-1655,-1 0 0,1 7 1,-5-2-1,1 3-761,3 2 1,-2 0 0,2-1 0,-2 1-1481,-2 0 1,0-2 0,0-3 0,0-4-1612,0-3 1,0-6 1175,0-1 1,1-6-1,2-4 1,2-8 969,-2-6 1,0-8-1,0 0 1,1-4-131,-1-3 1,0 0-1,0 6 1,3 1 808,1 2 1,-2 1 0,4-1 0,1 4-347,2 4 0,6 0 1,1 1-1,0 1-805,0 3 0,4 3 0,-6 6 0,1 0-1323,1 0 1,-2 0 0,3 0 0,1 0-840,0 0 0,1 0 2489,5 0 0,-1-12 0,1-2 0</inkml:trace>
  <inkml:trace contextRef="#ctx0" brushRef="#br0" timeOffset="28">12197 5091 8426,'-6'-7'2415,"-1"-5"1,-1 12 0,5 0 0,5 7-1666,2 5 0,10 7 1,-4 3-1,0 5-42,2 4 1,0 2-1,1 5 1,1-1-1414,-1 0 0,0-1 1,1-11-1,1-3-3502,2-4 0,0-5 4207,5-4 0,0-3 0,5-6 0</inkml:trace>
  <inkml:trace contextRef="#ctx0" brushRef="#br0" timeOffset="29">12570 4998 9375,'-9'6'1917,"1"2"0,5 6 0,-2 2 0,4 5-551,1 4 1,1 0 0,2 11 0,3 1-541,1 1 0,-4 7 0,2 1 1,-4-1-1273,-1 1 0,5-3 0,-1-7 0,1-7-1937,1-5 1,1-5 2382,6-5 0,7-1 0,0 0 0</inkml:trace>
  <inkml:trace contextRef="#ctx0" brushRef="#br0" timeOffset="30">13037 4904 7774,'-13'0'3276,"5"0"1,4 0 0,10 0-2498,7 0 0,6-4 1,11-2-1,2-1-3305,4-4 1,5-5 0,-5-2 2525,3 2 0,0 1 0,1 2 0</inkml:trace>
  <inkml:trace contextRef="#ctx0" brushRef="#br0" timeOffset="31">13197 5131 7796,'-16'1'0,"2"5"0,10 6 670,10 4 0,9 2 0,11-6 1,2-3 538,3-5 1,3-2-1,9-5 1,6-4-1210,9-7 0,-23-2 0,0-2 0,2 0 0,0 1 0</inkml:trace>
  <inkml:trace contextRef="#ctx0" brushRef="#br0" timeOffset="32">13890 4491 7958,'-6'-7'0,"5"-1"1074,-4 4 0,4 1 186,1-6 1,1 6 0,4-3 0,4 2-609,2-1 1,4-1-86,3 2 0,3 1 0,7-4 0,1-1 426,3 1 0,-1 2 0,-6-2 0,-1 1-971,-2 3 0,-4-3 0,2 2-20,0 1 0,-9 3-432,-6 4 1,-5 10 0,-5 8 0,-4 1 347,-2 0 0,-3 5 1,1-3-1,1 0 433,3 0 0,3 3 0,6-5 0,0 0-1532,0 0 1,6 2 0,5-5 0,5 3 1180,6-1 0,9 0 0,3 5 0</inkml:trace>
  <inkml:trace contextRef="#ctx0" brushRef="#br0" timeOffset="33">14237 5211 7848,'-27'7'1141,"3"11"1,6 0 0,10 4-63,5 0 0,7-7 1,3-8-1,4-1-1269,4-3 0,7-1 190,0-2 0,9-12 0,3-3 0</inkml:trace>
  <inkml:trace contextRef="#ctx0" brushRef="#br0" timeOffset="34">14103 9502 15155,'5'-13'-1176,"-1"0"1,2-1 256,-1 1 657,-4 6 0,5-1 268,-6 4 1,-2 2 0,-2-2 627,-5 2-872,-3 2 1,-1 0-1,0 0 371,-1 0 0,7-1 1,1-2-1,2-3-33,-1-1 0,-1 2-60,2-4 0,1 6-121,-6-1 0,4 7 1,-3 4-1,-3 4 13,-1 3 0,-1 7 0,-2-2 1,-1 1 11,-2-1 1,0 5-1,5-2 1,1 1 219,3 0 0,3-3 1,6-3-1,2 0-8,2 0 0,8-2 0,9-2 1,1-1-93,2-3 1,8 7-1,-5-3 1,1 2-246,0 0 1,-1-2 0,0 0 0,-2 1 90,-3-1 0,2 0 0,-6-1 0,-2-1-134,-1-2 1,-2-6 0,0 1-1,1-3 153,-1-1 0,-4-1 0,0-5 0,1-7 203,2-8 1,1-6 0,1-4 0,-1-6 178,0-6 1,-5-3-1,-2-4 1,-2 3-183,0 1 1,1 3 0,-7 7-1,-2 5-246,-5 3 1,-4 7 0,-7 5 0,-5 6-91,-4 5 1,-8 4 0,1 2-1,-1 4-502,2 3 1,-7 6 0,4 4 0,-1 4 711,1 3 0,-4-4 0,8-2 1</inkml:trace>
  <inkml:trace contextRef="#ctx0" brushRef="#br0" timeOffset="35">14850 9102 7915,'-19'-5'0,"-4"3"0,-5-2 0,2 4 0,5 4 1403,4 3 1,6 2-595,2 0 1,6-9 0,12-3 0,10-12 188,9-8 0,9-8 0,12-14-696,-21 21 0,2-1 0,7-6 0,1-1 0,5-4 1,2-1-1,3-3 0,3 0-436,4-2 0,1 0 0,2-3 0,1 1 0,2 0 0,1 1 0,-20 13 0,1 0 0,-1-1 71,2 0 0,1-1 0,0 0 0,3-1 0,1-1 1,0 1-1,1-1 0,1 1 0,-1 1 0,2-2 1,1 1-1,-1 0-109,2 0 1,-1 0 0,2 0 0,1-1-1,2 1 1,-2-1 0,-2 2 0,-1 1-1,0 0 1,0 1 0,0 0 0,0 1-120,-2 1 0,0 0 0,-1 1 0,-1 1 0,-1 0 0,0 1 0,19-9 1,0 1-1,-1 0 0,-1 1 79,0 1 1,-1 0 0,-4-1-1,-1 0 1,-5 3 0,-2 0 0,-3 2-1,-1 1-177,-5 3 0,0 0 1,-2-1-1,-1 1 0,-6 4 1,-1 1-1,27-18-190,-3 2 0,-11 3 579,-6 5 0,-5 2 0,-13 6 0,-5 6 0</inkml:trace>
  <inkml:trace contextRef="#ctx0" brushRef="#br0" timeOffset="36">19155 6290 7931,'-11'-13'0,"3"7"0,-5 6 0,10 6 0,7 7 0,5 1 0,-4 1 0,-1 1 1390,2 2 0,-4 5 0,3-2 1,0 1-268,-1 0 1,2-5 0,-3 1-1,2-4-1545,-2 0 0,4-2-3323,2-4 3745,-3-2 0,6-18 0,-5-2 0</inkml:trace>
  <inkml:trace contextRef="#ctx0" brushRef="#br0" timeOffset="37">19102 6157 7931,'-13'-27'1662,"-1"1"1,1 5 0,1 3 332,3 4-2136,3 6 0,12 2 1,3 6-1,3 2-258,1 2 0,8-2 0,6 2 0,5-2 399,2-2 0,17 0 0,-2 0 0</inkml:trace>
  <inkml:trace contextRef="#ctx0" brushRef="#br0" timeOffset="38">19555 6024 8083,'-20'0'2210,"0"0"0,7 3 0,1 6-1627,3 8 0,3 7 0,6 3 0,0-2 252,0-3 1,2 3-1,1-2 1,1 0-523,-1 0 0,3 0 0,-1-5 1,-1-2-818,2-1 1,-3-3 0,6-3-462,1-5 1,1-4 0,-1-4 0,-1-7 324,1-5 1,1-5 0,-1-5 0,-3-1 947,-1 0 0,-1-2 0,-5 1 1,0 3 254,0-1 0,0 7 0,0 1 4368,0 4-4323,0 6 1,4 4 0,4 8-1,2 5-840,5 3 0,2 3 0,1 1 0,3 2-761,0-2 0,5 2 1,0-3-1,5-5-531,3-3 0,1-4 1,5-7-1,0-6 150,0-7 0,-1-4 1374,-4-5 0,4-13 0,-5-2 0</inkml:trace>
  <inkml:trace contextRef="#ctx0" brushRef="#br0" timeOffset="39">20195 5851 7994,'-6'-18'391,"-3"0"1,-8 0-1,-4 6 1,0 4 1309,3 3 1,-1-1-1,1 2 1,2 1-763,1 1 1,3 4 0,2 4 0,3 6-369,1 4 1,1 9 0,5 0-1,0 6-478,0 3 1,0 0 0,0 3 0,2-2-738,2-3 0,4 4 0,6-7 0,4-4-716,4-5 1,4-7 0,2-4 1359,3-5 0,3-8 0,6-4 0</inkml:trace>
  <inkml:trace contextRef="#ctx0" brushRef="#br0" timeOffset="40">21168 5571 7904,'-13'-8'0,"1"5"1211,3 6 1,3 5 0,6 5 0,0 0 0,0 1 2580,0-1-4065,6 0 1,-4-4 0,4-1-1104,0-2 1,-3-2 0,5-4 1375,3 0 0,1-6 0,1-1 0</inkml:trace>
  <inkml:trace contextRef="#ctx0" brushRef="#br0" timeOffset="41">21088 5318 7904,'-22'-6'1232,"0"-3"0,1-2 900,-1 2 1,10 4-2218,12 5 1,12 1-1,10 2 1,3 1-563,2-1 0,10-1 0,4-2 647,5 0 0,3-6 0,5-1 0</inkml:trace>
  <inkml:trace contextRef="#ctx0" brushRef="#br0" timeOffset="42">21462 5304 8049,'-15'6'0,"-3"-4"772,-4-5 0,7 0 1,3 7 521,5 5 1,4 1 0,7 1 0,7-4-791,5-1 1,0 4 0,5-1 0,0 2-286,-1-2 0,-2 7 0,3-3 1,-2 2-670,-3 0 0,-5 0 1,-4 1-1,-1 2-223,-3-2 0,-3 3 0,-4 0 208,-5 2 1,-8-5 0,0 2 0,-1-3 0,0-2-492,0 1 1,5-2 0,6-2 955,1-1 0,-5-6 0,4 3 0</inkml:trace>
  <inkml:trace contextRef="#ctx0" brushRef="#br0" timeOffset="43">22035 5211 7989,'-11'-12'786,"-2"3"1,1 3 0,3 6 539,-1 0 1,-2 0-1,-1 0 1,-1 0-389,1 0 0,0 5 0,-1 2 0,1 2-453,0 1 1,4 10 0,1-7 0,3 3-876,2 3 1,1-4 0,4 5 0,2-3-324,5 1 0,7-5 0,3-5 0,1-2-163,-1-3 0,5-2 0,-4-1 0,1-1 414,-3-4 1,-9 2 0,-3-4-1,-2-1 1314,1 1 1,-2 4 0,-8-3 698,-4 0 1,-3 5-1,-1-4-525,0 4 1,5 7-1,4 3-1464,2 3 1,4 1 0,2 0 0,7-1-279,5-3 1,6 1-1,9-7 1,6-4 715,6-7 0,11-15 0,6-5 0</inkml:trace>
  <inkml:trace contextRef="#ctx0" brushRef="#br0" timeOffset="44">22421 4651 8003,'-13'-4'0,"0"-1"0,-1 2 0,7 5 0,2 7 1487,4 8 1,1 9 0,0 3 0,0 4-1,0 1 497,0 3 1,0 1-1,0 2 1,0 0-1725,0 0 0,0 0 0,0 0 0,1-1-825,4-4 0,2-4 0,7-8 1,0-6 724,4-2 1,-1-3-161,5-3 0,6-9 0,6-7 0</inkml:trace>
  <inkml:trace contextRef="#ctx0" brushRef="#br0" timeOffset="45">22661 5051 10955,'-20'-13'3165,"2"-1"0,9 13-2630,4 5 1,4 7 0,2 2 168,4 0 1,2-1 0,7-1 0,0-3-825,4 3 1,-2-1-1,8-1 1,3-5-355,2-2 1,3-4 0,-6-2 0,-1-3-1028,-2-1 1,-6-4 0,-6 3 847,-2-2 0,-8-1 0,-1 1 1,-7 4 651,-5 1 0,-6 2 1,-1 4-1,0 1 1820,-1 4 1,3 2 0,3 6 0,2 1-791,3-1 1,4 2 0,5 1 0,1 2-817,3-2 1,8-1-1,8-2 1,0 1-189,4-1 1,1-6-1,3-2 1,3-4-1310,5-1 1,-3-6 0,-2-4-1,-3-5-1761,-2-3 1,-5-5 0,-4 0 3044,-7-2 0,2-1 0,-5-1 0</inkml:trace>
  <inkml:trace contextRef="#ctx0" brushRef="#br0" timeOffset="46">23168 4971 9301,'7'6'3536,"-1"1"-2758,-6 7 0,0-5 537,0-1 1,2-5-1113,2 2 0,3-4 0,7-1-800,-1 0 0,0 0 0,1-1-793,-1-4 0,-4 4-248,0-4 2163,-6 4 1,1 1 0,-7 1 710,-1 4 0,1-4-747,7 4 1,4-4 0,7-1 0,2 0-311,6 0 1,2 0-1,1-1 1,0-2-367,-4-2 0,3-3 1,-4 2-1,-1-2-817,-2-2 0,-3 4 1,-3 0-68,-3 0 0,-5 5 0,-8-4 1711,-5 4 0,-12 8 1,-3 5-1,1 6 351,-2 2 1,1 7-1,0 6 1,3-1-574,2 1 1,1 4 0,5-2 0,0 2-590,-1-1 0,7 1 0,3-4 0,2-2-1022,2-3 0,0 4 1193,0-9 0,6-1 0,1-9 0</inkml:trace>
  <inkml:trace contextRef="#ctx0" brushRef="#br0" timeOffset="47">23941 4704 7891,'-13'-16'0,"1"4"714,3 9 0,3 8 0,6 8 960,0 0 0,0 1 0,0 1 0,0 1-753,0 2 0,0 5 0,0 0 0,1 2-201,4 1 1,2 1 0,5-2 0,-1-1-978,-3-2 0,0-6 1,2 4-1,-2-3 118,-2 1 1,-4 0 0,-7-6-1,-9-2-1383,-7-1 1,-10 0 0,-3 3-1,-1-2-71,-1-1 0,1 0 1593,-5 4 0,0-5 0,0-2 0</inkml:trace>
  <inkml:trace contextRef="#ctx0" brushRef="#br0" timeOffset="48">24821 4291 8284,'0'-13'0,"0"0"0,0-1 0,1 1 0,4 0 0,-2-1 0,6 1 0,-2-5 234,2 1 0,3-1 0,-3 4 1,1 1-170,-1 0 162,3 5 0,-11-3 1,4 2-1,-2-2 1566,1 2 0,-3-2-271,4 2-1473,-4 3 0,-1 6 0,-1 9 1,-2 4 110,-1 5 1,-7-2-1,2 6 1,-3 2-108,-1 1 1,0 0-1,-1-1 1,3-3-29,2-2 1,-2-1 0,7-5 0,1 0-183,1 1 0,2-5 1,2-2-1,2-1-139,5-3 1,5-2 0,2-1 0,3 0 247,2 0 1,-5 0 0,2 0 184,-3 0 1,-3 2 0,-4 2-88,-3 5 0,-5 7 0,-5 4 0,-3 0 164,-4 4 1,-2 1 0,1 0 0,0-1-472,-1-2 0,1-5 1,1 0-1,3-2-903,5-1 1,4-7-1,4-3-1934,5-2 3094,9-2 0,3-12 0,5-3 0</inkml:trace>
  <inkml:trace contextRef="#ctx0" brushRef="#br0" timeOffset="49">25274 4145 8284,'-6'-20'233,"-7"7"1,-8 0 0,0 5 1509,3 3 0,-1 3 0,1-2 766,2 2-2198,1 2 0,8 6 1,2 3-131,4 3 0,7 3 1,1 1-1,2 2-235,0-2 0,-1-1 0,2-2 0,-1 0-833,1 1 1,2-1 0,1-1 0,1-3-44,-1-5 1,0-2 0,1-2 0,-1-2 418,0-2 1,1-8-1,-1-7 1,0-1-42,1 1 1,-3-3-1,-2 3 1,-4-1 427,-4 1 0,4 1 1,-1 5 592,-1 0 0,-1-1 534,-2 1 0,0 4-560,0 0 1,6 2 0,2-3 0,6 2-411,4 2 1,1-4-1,4 0 1,0-5-633,0-3 0,3-1 1,-1 2-1,-3 0 260,-4 0 1,-3 3 0,-4 0 0,-2 1 670,-4 0 0,-4 4 0,-2 1 1,-4 2-20,-4 3 1,-2-3 0,-3 2 2328,1 1 0,4 2-2120,0 1 1,6 6 0,-1 2 0,4 4-398,4 2 1,-1 0 0,6 4 0,1 3-247,2 0 0,2 2 0,-1-3 0,-1-1-345,-3 0 1,2-1-1,-2-6 1,3-2-384,2-1 0,-6-6 0,1 1 496,2-2 1,-5-8-1,-2-3 1,-2-3 351,-2-1 0,0-6 0,0-2 0,-2-1 456,-2-1 1,-4 6-1,-5-4 1074,0 2 1,-1 1 846,1 5-2138,0 5 0,7 7 0,4 7 0,7 1-176,2 3 0,6 4 1,5 1-1,-2-1-364,-1-2 0,3-1 1,0 0-1,-2-2-150,-1-4 0,3-4 1,-1-1-640,0 0 1,-8-1-1,-3-4 1,-2-4 517,0-2 0,1-3 0,-5-1 0,-2-1 349,-2-2 1,2 1 0,-4 2 0,2-2-205,0 0 0,1-3 182,7 3 1,3 2-1,8-1 1,3 4 75,4 3 0,2 1 1,0-2-1,-2 3 144,2 1 1,-1-3 0,0 4 0,-6 1 400,-2-2 0,-6 5 0,-2-5 956,-1 0 0,-3 4 0,-6-4 0,-3 2 183,-1-1 0,3 0 0,-4 0-792,2-4 1,2 2-1,4-2-474,0-1 1,1 2 0,4 1-1338,4 1 1,-2-3 642,2 4 0,-8 7 1,-1 7-1,-7 3 314,-5 1 1,3 5 0,2 0-1,-1-2-178,1-1 0,6 4 1,1 0-848,7-3 1,11 2 0,5-10 1156,7-1 0,10-1 0,7-6 0</inkml:trace>
  <inkml:trace contextRef="#ctx0" brushRef="#br0" timeOffset="50">26474 3398 8796,'-25'-20'0,"2"3"668,6 7 1,8-2-1,4 3 2546,4-3-2907,1 5 0,1 1-177,4 6 0,1 12 1,2 4 163,-3 4 1,-4 0-1,-1-3 1,0 0-304,0 0 1,2-3 0,2 0-458,5-1 0,-1-6 0,0-2 0,3-4-41,1-1 0,-3 0 0,-2-1 0,-1-4-269,-3-3 1,-2-4 627,-1-2 1,-1 3 0,-4 2 1549,-3 4-1590,2 4 1,3 1-1,10 0 1,8 0-1459,4 0 1,8-5 1645,4 1 0,12-12 0,-2 1 0</inkml:trace>
  <inkml:trace contextRef="#ctx0" brushRef="#br0" timeOffset="51">26794 3172 8410,'-15'-12'443,"-1"2"1,-2 2-1,1 2 1917,3 3 1,5 2-1568,0 1 1,7 0-1,2 1-522,8 4 0,4 2 1,2 8-1,3 1-262,1 2 0,-1 6 0,-5-3 0,-2 1-720,-1 0 1,-6-1 0,2 2 0,-4-2-601,-1-2 0,0 1 0,0-3 1311,0 6 0,-6 2 0,-1 1 0</inkml:trace>
  <inkml:trace contextRef="#ctx0" brushRef="#br0" timeOffset="52">25794 4638 8413,'-21'-15'-18,"3"6"291,4 6 0,6 5 1,4 2-1,2 5 1119,2 3 0,0 7 0,0 3 0,0 3-892,0 2 0,5 0 1,1-1-1,1 1-867,3 0 1,2-2 0,2-3 0,-1-4-592,0-3 1,-4-8 0,0-2 718,1-4 0,-4-4 0,-1-6 0,-4-9 108,-1-5 0,-1-10 0,-4-2 0,-4-4 606,-2-1 1,-1 2 0,1 1 0,2 3-112,-1 1 0,0 3 0,1 8 0,4 4-640,4 4 1,2 2-1,4 3-803,4 4 1,13 4 0,8 1 0,5 0 1078,7 0 0,12-12 0,1-3 0</inkml:trace>
  <inkml:trace contextRef="#ctx0" brushRef="#br0" timeOffset="53">26260 4305 10094,'-26'-12'1591,"-4"3"0,3-7 1,7 5-1315,3 7 1,10 1 100,3-2 0,8-2 0,8-6 0,7-1-457,8 1 1,8 0-1,1-2 1,4-1-561,4-2 1,-2-6-1,2 3 1,-4-1-508,-4 0 0,-5 7 1,-9 0 1814,-4 5 0,-8 3 0,-4-1 407,-4 8 1,-5 17 0,-12 14 0,-1 9-387,-2 10 0,-1 12 0,4 3 0,0 5-1201,3-1 1,8-2-1,1-2 1,6 0 124,5 4-186,10 0 0,3-2 0,6-1 1</inkml:trace>
  <inkml:trace contextRef="#ctx0" brushRef="#br0" timeOffset="54">24887 6317 8215,'-26'-4'0,"-1"-1"0,5 1 0,0 4 0,5 0 0,0 0 951,2 0 0,-3 0-200,0 0 1,2-2 0,9-2 0,8-4 0,12-2 2941,13-3-3465,0 8 1,17-17-1,-3 9 1,2-2-460,-1 0 1,3 2-1,2-1 1,-1 1-59,-4 0 1,2 4 0,-7 0 0,1-1-6274,-2-2 6562,-2-1 0,-6-7 0,-1 0 0</inkml:trace>
  <inkml:trace contextRef="#ctx0" brushRef="#br0" timeOffset="55">25247 5957 8433,'-26'-19'5321,"-1"6"-4427,12 5 0,5 8 0,16 0-441,7 0 1,6 0 0,8 0 0,1 0-688,3 0 0,2 2 0,2 1 0,-4 3-259,-2 1 0,-3 2 0,-1 6 0,-4 1-13,-7 2 1,-3 5 0,-6 0-1,-4 0 2,-4 0 0,-4 5 0,-6-5 0,-1 0 0,1-3 0,-5 3 0,2-6 1,4 0-1283,6-3 1786,5-6 0,1 4 0,0-5 0</inkml:trace>
  <inkml:trace contextRef="#ctx0" brushRef="#br0" timeOffset="56">26127 5651 8226,'8'-14'259,"-3"1"477,-5 0-439,0-1 1,-1 1-1,-3 1 367,-5 3 0,-3-2 0,-2 3 1385,1 1 0,4 1 1196,0 6-2425,6-6 1,3 4 0,9-1 0,3 6-278,1 6 1,-1 8 0,-1 3 0,-4 5-246,-1 8 0,-2 10 0,-4 4 0,0 2-463,0 0 0,-5 4 1,-4 4-1,-2-4-943,2-3 0,-2-2 1,3 2-1,1-4-566,2-5 0,4 1 1,1-11-1,1-3-443,4-4 1,4-5 2116,8-6 0,4-5 0,6-2 0</inkml:trace>
  <inkml:trace contextRef="#ctx0" brushRef="#br0" timeOffset="57">12557 10848 8131,'0'-13'784,"-6"6"1,5 2-1,-2 8 42,6 2-992,4-1 1,8 0-1,1 1 264,2-2 0,0 3 0,-5 0 1,2 0 95,3 0 1,-2-2-1,6-3 1,2 2 219,1 2 0,2 5 0,1-2 0,1 1-383,2-1 0,5 0 1,-3 2-1,1-1-8,3 1 0,1 2 0,5 0 0,2-2-37,-1-1 0,14-1 0,-9 2 0,4-2 139,2-3 0,1 4 0,2-3 0,0 0 11,2 0 0,10 0 0,-5-2 0,0 4 31,0-1 0,10 5 1,-4-4-1,-34-4 0,1 0-155,0 1 1,0-1-1,4 0 1,2 0 0,-2 1-1,0 0 1,1-1 0,0-1-14,1 0 0,1 0 0,3 2 0,0-1 1,-2-1-1,0-1 0,-1 0 0,0 0-56,-1 1 1,0 0 0,4-2 0,1 0 0,-3 1 0,-1 1 0,2 0 0,1-1 70,-1 0 1,0 0 0,0 1 0,0-1-1,-6-2 1,1 0 0,-2 0 0,1 0 30,0 0 1,1 0-1,0 2 1,-1 0 0,-2 1-1,0-1 1,-1-1 0,0 1 136,33-1 1,3-1 0,0 2-1,-36-1 1,0 1-100,0 0 1,-1 0 0,33 2 0,4-2 0,-37-1 0,1 1-155,2 0 0,0 0 0,2 1 1,-1 0-1,-1-1 0,-1-1 1,-1 1-1,1 1-14,-1-2 1,-1 1 0,39-1-1,-36-1 1,0 0 0,0 0-1,0 0 64,0 0 1,0 0-1,35 0 1,1 0 0,-38 0-1,1 0 140,0 0 0,1 0 0,34 0 0,-2 0 0,-2 0-31,-4 0 0,8 0 0,-5-1 0,2-2 71,1-2 1,-34 1 0,0-1-1,34-1 1,2-1-147,-35 2 1,-1 0 0,37-3-1,-38 4 1,1-1 0,0 1-1,1-1-3,0 2 1,1-1-1,0 0 1,1 1 0,0 1-1,1 1 1,0-2-1,0 0-98,0-1 1,-1 0 0,2 3 0,0-1 0,1 0-1,0 0 1,0 1 0,0 1 31,2 0 0,-1 0 0,0-1 0,-1 0 1,-3 0-1,-1-1 0,2 0 0,-1 0 153,1 0 0,1 1 0,0 0 0,1 0 0,-2 1 0,-1-1 0,0-1 0,-1 1-13,2-1 0,-1-1 1,1 0-1,-1 0 0,0 1 1,0 0-1,-1-2 1,1 1-19,-1-1 0,0 0 0,2-2 0,-1 0 1,33-3-1,-1-1-165,-7 1 1,2-3-1,-8 3 1,-7-1-344,-4 1 0,-11-1 0,-8 5 0,-6 1-1405,-6-2 1,-10 6 348,-3 0 1,-8 6 0,-3 9 1497,-1 2 0,-2-2 0,-5 5 0</inkml:trace>
  <inkml:trace contextRef="#ctx0" brushRef="#br0" timeOffset="58">21848 10995 13616,'0'13'0,"0"1"244,0-1 0,0 2 0,-1 1 0,-2 3 553,-2 2 1,-1 1 0,3 6-1,-3 2-534,-1 1 1,3 0 0,-4-4 0,2-2-568,3-3 0,0 0 1,0-7-1,-1-3 72,1 0 1,0-8 171,-1-4 1,2-10 0,-2-11 0,2-2-201,2-6 1,6-2 0,3 0-1,3-3 303,1 0 0,5-7 0,1 4 1,0 1 269,1 2 1,2 3-1,-4 6 1,-1 3 382,3 4 0,-6 3 1,4 3-1,-3 2-66,-2 1 0,1 6 1,-1-2-1,2 4-155,3 1 1,-4 6 0,6 1-1,-3 2-743,1 0 0,0 1 0,-5 7 0,1 0-1008,-1 0 1,0-1 0,1 0-1,-2 2-1350,-4-2 0,9-1 2715,-4-1 1,15-1-1,0 0 1</inkml:trace>
  <inkml:trace contextRef="#ctx0" brushRef="#br0" timeOffset="59">22728 10888 20680,'16'-13'-1106,"-2"0"0,-4 5 1,2 2 1207,-3 0 1,2 5 508,-2-4 1,-1 4 0,-1 4 0,-1 4 92,-3 7 1,-7 9 0,-7 4 0,-5 7-127,-6 5 0,1 1 0,0 0 0,1 0-718,-1 0 1,5 4-1,-2 0 1,4-1-932,6-1 1,-3-2 0,7 0 0,2-2-5847,5-2 6789,5-4 1,11-5 0,2 0 0</inkml:trace>
  <inkml:trace contextRef="#ctx0" brushRef="#br0" timeOffset="60">23114 10982 16371,'0'-34'-1893,"2"11"3510,2 19 1,-2 16 0,4 7 0,0 2-1159,3 2 0,1 1 0,0 1 1,-1 2-207,2 5 0,0 1 1,1 3-1,-3 1-936,-4 1 1,-2 1 0,0-2-1,1-5-642,-1-4 0,-2 0 0,-1-10-3551,0-1 4643,0-9 1,0-2-1,0-6 1</inkml:trace>
  <inkml:trace contextRef="#ctx0" brushRef="#br0" timeOffset="61">23074 10955 9552,'-7'-47'-108,"3"2"1,2-1 0,4 17 0,2 3 1682,5 7 0,9 6 0,5 4 0,6 5-989,2 2 0,9 8 0,-2 4 0,2 7-2030,3 5 0,2 4 1445,-1 6 1,3-4 0,7 4 0</inkml:trace>
  <inkml:trace contextRef="#ctx0" brushRef="#br0" timeOffset="62">24088 10915 26565,'0'-15'-8806,"-2"9"6475,-2 15 3423,-4 9 0,-4 3 0,2 5 1,1 1-337,-1 0 0,-2-1-728,-1 1 1,-1 0-1,1 1 1,1 3-1233,3 4 1,2-2 0,4-1-1,-2-2 1089,2-3 1,2 8-1,1-7 1</inkml:trace>
  <inkml:trace contextRef="#ctx0" brushRef="#br0" timeOffset="63">23861 11221 8521,'13'-53'189,"5"10"0,1 11 0,1 14 315,-1 9 1,0 5-1,-3 5 1,4 2-801,0 1 0,1 7 0,4-2 0,0 3-1396,4 1 1692,6 0 0,-1 6 0,6 2 0</inkml:trace>
  <inkml:trace contextRef="#ctx0" brushRef="#br0" timeOffset="64">24701 11115 16468,'6'-46'544,"-5"34"0,2 12 0,-6 18-658,-6 9 0,-1 2 1,-2 1-1,0-2-662,-3 2 0,-1 4 1,3-2-1,-1 1 162,1-1 0,4 4 562,0-5 1,0 6 0,-4-3 0</inkml:trace>
  <inkml:trace contextRef="#ctx0" brushRef="#br0" timeOffset="65">24288 11421 8399,'19'-50'0,"3"7"0,6 12 0,6 12 1356,6 8 1,9 5 0,1 6 0,8 2-1842,9 2 1,-2 8 484,2 6 0,-31-6 0,0 0 0,32 8 0</inkml:trace>
  <inkml:trace contextRef="#ctx0" brushRef="#br0" timeOffset="66">12064 9689 8579,'-14'-19'-16,"-3"-1"13,-1-2 2,0 9 1,9 7 0,2 7 32,1 4 1,1-2 0,8 6-1,5 0 1,8-1 478,8 1 0,7 0 0,13 3-214,5-3 0,3 1 1,4-5-1,7-2 138,8-2 1,1-1 0,4 0 0,-38 0 0,1 0-263,0 0 1,0 0-1,1-2 1,0 0 0,0-1-1,-1 1 1,-1 1 0,1-1-215,36 1 0,-7 1 0,2 0 0,-5 0-256,-1 0 1,4 0 0,-6 0 0,0 0-120,-4 0 0,7 0 0,-8 0 0,-1 0 212,2 0 1,-2 0-1,-1 0 1,0 0 455,-2 0 1,2-5 0,-9-1-1,-2-1 204,-2-3 0,-1-1 0,-10 1 0,-1 3-99,-2 1 1,-7 0-1,-4 3-346,-2-2 0,-3-1 0,-4 3-155,-8-1 0,-8 0 0,-11 4 0,-9 0-10,-11 0 1,-7 0 0,-11 0 0,-6 0 149,-3 0 0,25 0 1,-1 0-1,3 0 1,1 0-1,-3 0 1,0 0 47,0 0 1,1 0 0,-1 0 0,2 0 0,-29 0 0,2 0-12,1 0 1,6 0 0,1 0 0,5 1-50,4 3 1,5-2-1,7 4 1,4-2 36,5 1 1,0 1-16,10-2 0,6-1 0,9 4-27,6-1 0,15 0 0,12-3 0,5 2 35,7-2 0,6-2 0,4-1 0,8 0 55,6 0 1,-28-2 0,0-2 0,-1 0 0,1-1 0,1 0 0,-1 0 98,0 1 0,0-1 0,3-1 0,1 0 0,-3 2 0,0-1 0,1 0 0,-1-1-96,0-1 0,-1 0 0,30-2 1,-1 2-1,-10 1-284,-6 3 1,-7-3 0,-10 2 0,-7 1-162,-8 1 0,-7 2-305,-8 0 1,-13-4 0,-20-2 0,-14-2 433,-13-2 1,-14-2 0,31 6-1,0 0 1,-4 1 0,0 0 187,-4 0 1,0 1 0,-3 0 0,-2 1 0,1-2 0,-2 1 0,-1 1 0,-1 1-184,-3 1 1,0 1 0,-2 0 0,0 1 0,1 1 0,0 1 238,2 1 0,0 1 0,2 1 0,0 1 0,-4 2 0,-2 0 0,0 1 0</inkml:trace>
  <inkml:trace contextRef="#ctx0" brushRef="#br0" timeOffset="67">11864 9729 8514,'4'-9'0,"1"0"0,-1 5 0,-2-5 0,2-2 323,-2 0 1,2-1-1,-8 1 1,-5 2 74,-3-1 0,-3 4 0,-3 0 1,-2 2-353,-1-1 1,-9-4 0,3 5-1,-1 1-214,0 2 0,-4-4 0,-4 1 0,-2-1 134,-2-1 1,-2 0 0,-2-4 0,-4 0 13,1-5 1,-9 0 0,1-6 0,-4 1 175,-5-1 0,-7-1 0,33 8 0,-1 1 1,-1 0-1,0-1 15,0 1 0,0 0 0,-6-1 0,0 0 0,2-2 0,1 0 0,-3-1 0,0 0-41,-2 0 1,-1 0 0,-1-1-1,-2-1 1,1 3 0,-1 0-1,-2-1 1,-1 1-27,0 0 0,-1 0 0,-5 0 0,-2 0 0,0 3 0,0 0 0,-1 0 0,-1 1-410,-1 0 1,-1 1-1,-4-1 1,0 1 0,3 1-1,-1 2 1,0 0 0,-1 0 227,1 0 1,-1 1-1,20 2 1,-2 1-1,1 0 1,-21-3 0,-1 0-1,-1 1 1,-1 0-109,1 2 1,1-1 0,23 2 0,-1-1 0,1 1 0,-22 0 0,2 0 0,2 0 0,1 0 99,1 1 0,0-2 0,3 0 1,2-1-1,4 2 0,1 1 1,4-2-1,2 0 81,4-1 1,0 0 0,0-1 0,2 0 0,-27-7 0,10 1-239,12 3 0,11-3 1,12 3-767,4-3 0,12 5 0,16 1 1009,15 0 0,-2 10 0,6-2 0</inkml:trace>
  <inkml:trace contextRef="#ctx0" brushRef="#br0" timeOffset="68">3519 9596 25477,'-7'-6'-2228,"2"-3"0,4-3 1,1-1 907,0-1 0,0 5 991,0 0 1,1 5 1963,4-5 1,-2 6 0,6 0-612,1 6 1,-3 0 0,2 6-1045,2 1 1,-5 2-1,-1 0 1,0-2-470,-1-1 0,1 0 0,-5 5-1409,0-1 1,4 0 1211,1 1 1,-2-9 706,-8-5 0,4-7 0,-4-11 0,4-2-64,1-1 1,0-9 0,0 4 0,0-3 87,0 1 1,0 3-1,0 1 1,0 4 123,0 0 1,1 3 0,2 3 166,2 1 0,5 1 0,-3 2-119,1 1 0,4 6 0,-5-3-607,1 0 1,3 5 0,-2-4 0,3 4-25,1 1 0,7 4 1,2 1-1,5-1-1517,4 2 2243,3-5 1,12 5 0,1-6 0</inkml:trace>
  <inkml:trace contextRef="#ctx0" brushRef="#br0" timeOffset="69">4292 9156 9870,'-19'-19'0,"4"-2"354,5 0 0,7 6 2013,-2 6-2077,-2 6 1,7 3 0,0 8 0,7 1-209,5 0 0,3 4 0,3 6 0,4 2-134,3 3 0,2-1 1,0 2-1,-2 1-227,-3 2 0,-3 6 0,-7-2 1,-3 1-1,-5 2-167,-2 4 0,-4-6 0,-2 7 273,-5-2 1,-3-5 180,-1-2 0,0-3 0,-1-1 0</inkml:trace>
  <inkml:trace contextRef="#ctx0" brushRef="#br0" timeOffset="70">4292 9222 14040,'-7'-46'-67,"1"5"1,6-2 0,1 6 187,4 6 1,2 4 0,8 5-1,3 6-54,4 5 1,3 1-1,3 4 1,4 0-517,3 0 0,4 2 1,2 5-1,1 4 484,-2 4 0,2 3 1,-7 1-1</inkml:trace>
  <inkml:trace contextRef="#ctx0" brushRef="#br0" timeOffset="71">4972 9049 23626,'-12'-24'-2401,"3"-2"1,-1 2 1919,6 6 0,5 5 1,8 4 993,3 5 1,1 2-1,2 2 1,1 0-744,2 0 1,6 2 0,-2 2-1,3 4-335,2-1 0,-5 5 507,0-3 1,-5 8 0,2 4-1</inkml:trace>
  <inkml:trace contextRef="#ctx0" brushRef="#br0" timeOffset="72">5052 9236 10232,'-12'-11'92,"3"-2"1,5 3-1,8 5 1,5 5-622,3 5 1,3-4 0,3 5-1,2-1 191,1-1 0,9 0 0,-4-4 358,3 0 1,5 0 0,0 0 0</inkml:trace>
  <inkml:trace contextRef="#ctx0" brushRef="#br0" timeOffset="73">5759 8956 29378,'-9'-25'-3473,"0"2"1,6 12 2828,-2 11 1,4 6 0,1 7-1,0 0 557,0 1 0,4 0 0,2 3 0,2 0 715,2 0 1,6 3 0,2 1 0,0 1-931,1 1 0,-4-3 1,3 3-1,-5-4-116,-4 0 1,1-9 0,-5 4-152,-2-2 0,-3-8 0,-5-4-84,-4-7 1,-4-11 0,-3-6-1,-2-4 753,2-3 0,1-5 0,2 4 0,1-1 9,3 1 0,3-2 1,6 5-1,0 4 421,0 0 0,0 6 0,1 3 0,2 4-279,2 3 1,5 6 0,-1-2-515,3 4 0,6 2 0,-1 4 0,1 4-1023,2 3 0,0 5 1588,7 1 1,11 0-1,4-5 1</inkml:trace>
  <inkml:trace contextRef="#ctx0" brushRef="#br0" timeOffset="74">6252 8729 31368,'0'-17'-2468,"0"-1"1,1 9 0,2 13 2099,2 13 0,-1 6 0,-4 4 0,0 1-252,0 3 1,0-1 0,0 5 0,0 2-267,0 2 1,5 5-1,2 1 1,3-2 328,5-2 0,6 2 606,-3-3 0,11-3 0,-1-10 0</inkml:trace>
  <inkml:trace contextRef="#ctx0" brushRef="#br0" timeOffset="75">6572 8743 32328,'-8'-27'-2988,"4"15"1,7 12 1320,1 15 0,5 9 1,-3 4-1,2 3 816,2 4 1,6 4 0,3 1 0,1-2 875,-1-2 0,3 5 0,-4-4 0,-2-1-648,-1-2 0,-3 2 1,-3-5-1106,-5-2 1566,-2-7 1,-8 4 0,-2-6-1</inkml:trace>
  <inkml:trace contextRef="#ctx0" brushRef="#br0" timeOffset="76">6478 8836 10947,'2'-42'0,"2"1"1513,5 1 0,9 4 0,4 14 0,3 6 162,2 6 0,0 4 0,2 6 0,5 0-609,6 0-681,9 0 0,5 6 0,6 1 0</inkml:trace>
  <inkml:trace contextRef="#ctx0" brushRef="#br0" timeOffset="77">11771 7690 9357,'-14'-19'-256,"7"4"490,1 1 1,7 10-1,4 7 1,4 1-1,5-1 1,7-1 0,9-2-1,7 0 551,9 0 0,6-2-1386,5-2 0,9 1 479,5-6 0,-31 7 0,1 1 0,0-2 0,1 0 0,2 1 0,-1 0 177,2 0 0,1-1 0,4-1 0,1-1 1,-3 3-1,1 0 0,3 0 0,1-1-131,3 1 0,0-1 1,-3 0-1,2 0 0,2-2 1,1-1-1,1 2 1,-1-1-70,2 1 1,0-2 0,7-2 0,-1 0 0,-3-1 0,-1 0-1,0 0 1,0 0 78,0 0 1,1-1 0,3 0 0,1-1 0,-5-2-1,-1-2 1,0 0 0,1 0 61,0 1 1,0-3 0,-1-2 0,-2-2 0,-1 2 0,0 0 0,-2-1 0,-1 0 60,0-1 1,-1-1-1,3-1 1,-1-1 0,-5 1-1,-1 0 1,0 0 0,-1 1 10,-2 2 0,-1-1 0,-2 0 0,-2 0 0,-2 5 0,-1 1 0,-1 0 0,1 1-92,-1-1 1,1 1 0,-2 2-1,0-1 1,28-9 0,-1 4-179,-1 4 1,1 0-1,-9 1 1,0 0 123,-4-1 1,-2 1 0,0 0 0,-4-1 114,-4 1 1,-1-5 0,-1-1 0,-4 0 148,-4-1 1,-3-5 0,-2 0 0,-6-5-32,-6 1 1,-2-4 0,-8 1 0,-1-1 209,-2 0 0,-17-4 1,-12 2-1,-15-2-386,-16 1 1,18 17 0,-3 1 0,-3 3 0,-2 1 0,-4 0 0,-2 3-137,-2 0 1,-2 2-1,-9 2 1,-1 1 0,2 0-1,0 2 1,1 0 0,1 0-103,-1 1 1,0 0 0,-4 1 0,-1 0 0,1 2 0,1 0 0,-1 0 0,1 0 204,0-1 1,0 2 0,18 0 0,0 1-1,0 1 1,-18 1 0,1 1 0,-4 0 0,0 1 82,0 1 0,0 0 0,22-2 0,-1 1 0,1 1 0,-23 2 0,1-1 0,1 1 0,0-1 121,-1-1 0,0 0 1,1 2-1,0 0 0,-2 1 1,-1-1-1,2 2 1,-1-1 54,1 2 0,0 0 1,22-4-1,-1 1 1,1 1-1,-18 4 1,0 1-1,-1 1 1,-1 1-53,1-1 0,0 2 0,2 0 0,1 1 1,0 2-1,0 2 0,0 1 0,0 1-197,-1 0 1,-1 2 0,1 2 0,0 1 0,2 1 0,1 0 0,2 1 0,2 0-2,4-1 0,0 0 0,-3 3 0,1 0 0,5-2 1,2 0-1,3-1 0,1 0-41,4 0 0,0-1 1,3-1-1,0 0 1,6-2-1,2 0 1,1 1-1,3-1 8,-24 27 1,7 0-1,11-9 1,9-4 54,10-4 0,8-3 1,11-4-1,11 0 132,16-5 0,25 0 0,-17-15 1,4-2-1,7 0 0,4-2-59,8 0 0,3-1 0,-14-3 0,1 0 0,2 0 0,3-1 0,2-1 0,0 0-50,4 2 0,1-1 0,0 1 0,1-2 0,0 1 0,2-1 0,6 2 0</inkml:trace>
  <inkml:trace contextRef="#ctx0" brushRef="#br0" timeOffset="78">13637 9356 8464,'-14'0'0,"1"-6"0,1-3 0,2-3 71,1-1 0,2-1 0,-4 1 1,4 0 175,1-1 1,-3 1 117,5 0 1,-7 1-1,2 2-282,-3 1 1,-2 6 0,-4-2 0,-4 4 0,-5 1-189,-4 0 0,-2 10 0,-4 5 0,2 4 165,-2 5 0,0 1 0,1 2 0,5-1 14,3 1 0,3 0 0,2-1 0,7 2-11,6 4 1,4 0 0,6 5 0,1-1 19,4 1 1,10 1 0,13 2 0,9-1 76,6-4 1,13 2 0,3-6-1,9-3-111,-30-15 1,0-2-1,1 2 1,0-2-1,3-2 1,-1-2-1,2 0 1,0-1 11,1 0 0,1-1 1,4-3-1,0-1 0,-3 1 1,0 0-1,0-1 0,0 0-10,-1-1 0,1 0 0,1-1 0,0 0 0,-5-1 0,0 0 0,-1-2 1,0-1-84,-3-1 1,1 0 0,35-9 0,-11-1 0,-6-3-30,-4-2 1,-7-6 0,-3-5 0,-6-2 13,-6-3 1,-4-11 0,-4-5 0,-2-3-40,-2-5 1,-2-6 0,-9 5-1,-3-2 109,-4 2 1,-8 3 0,-6 7 0,-10 5-22,-6 7 1,-14 7 0,-10 13-1,-4 6-1109,-3 8 1,-4 6 0,9 5 0,6 4 1106,6 2 0,2 6 0,10-4 0,0-3 0</inkml:trace>
  <inkml:trace contextRef="#ctx0" brushRef="#br0" timeOffset="79">14810 9169 8413,'-6'-27'156,"4"5"0,-2 1 243,2 2 0,2 6 0,0 4 0,2 0-172,2 2 1,4-5-1,7 3 1,2-3-266,6-1 1,8-5-1,4 0 1,5 1 88,5-3 1,2 4-1,8-6 1,1 0-57,2 1 1,7-4 0,0 2 0,5-2 10,-1-1 0,-32 10 1,-1 1-1,0-2 0,1 1 1,-1-1-1,0 0-9,0-1 0,1-1 0,1 0 1,-1-1-1,-1 1 0,-1-2 1,0 1-1,0-1-33,-1-1 1,0-1-1,2 0 1,-1-1 0,1-2-1,-1-1 1,0 0 0,-2-1-97,0-1 0,-2 0 1,-1 2-1,-2-1 1,-2 0-1,-2-1 1,24-26-87,-2 2 0,-2 1 0,-5 3 0,-4 6 149,-4 6 1,-7-4 0,-3 3 0,-1 3 196,1 1 1,-5-2-1,2 4 1,-4-2 53,-6-3 0,3 3 0,-7-2 0,-1 1-71,-1 0 1,-2-6 0,-2 5-1,-2 4-51,-5 2 0,-3 4 0,-3-1 1,-1 0-147,-2 1 1,-6 5 0,4 2-1,-3 2 34,1 4 0,2-3 0,-4 7 1,2-1 0,-2 1 1,0-2 0,0 5 0,2 0 60,-1 1 1,-3-4 0,0 3 0,1-2-4,2-2 1,-5 3-1,5-1 1,-1 2-112,-1 3 1,-1-3 0,-2 2 0,0 1-151,2 1 0,-9 2 0,10 0 0,0 0-60,1 0 1,8 0 0,-2 0 0,5 2-126,4 2 0,3-1 313,6 6 0,8-1 0,5 2 0,8-3 7,4-1 1,6 0-1,0-3 119,-1 2 0,4-1 0,0-4 0</inkml:trace>
  <inkml:trace contextRef="#ctx0" brushRef="#br0" timeOffset="80">16196 6943 8507,'-13'-11'271,"-1"-7"0,6 0 0,0 0 0,2 3-217,3 2 1,0 1 0,-1 3-233,-5 5 1,2 3-1,-4 1 1,-2 0 79,-3 0 1,-2 4 0,3 2 0,-3 1 2,-4 4 1,1 0 0,1 3 0,0-1 4,4 0 1,6-4 0,2 0 0,2 2 199,3 0 1,2 3 0,2-1 0,4-1 146,4-3 0,3 3 1,2-3-1,4 2-114,4 3 0,2-5 0,0 0 0,-4 1-397,0 2 1,2 1 0,-3 2 0,0 1 116,1 2 0,-1 6 137,-1-2 0,-3 9 0,4 3 0</inkml:trace>
  <inkml:trace contextRef="#ctx0" brushRef="#br0" timeOffset="81">10544 9995 8542,'0'-6'-631,"0"6"0,6 0 631,3 5 0,3-4 0,3-1 0,2 0 0,4-1 0,1-2-319,1-2 1,-1-5 449,4 1 1,1 2 0,0-1 0,-2 1-240,-3 0 108,3 4 0,-4-3 0,6 6 0</inkml:trace>
  <inkml:trace contextRef="#ctx0" brushRef="#br0" timeOffset="82">10851 9902 8782,'-14'-34'367,"7"3"1,3 9-600,2 4 1,2 11 0,0 8 0,0 11-546,0 9 0,-6 11 0,-6 8 777,-8 8 0,-9 3 0,-11 3 0</inkml:trace>
  <inkml:trace contextRef="#ctx0" brushRef="#br0" timeOffset="83">22448 10635 8156,'-7'-33'0,"1"5"0,6-1 0,0 5 0,6 6-173,2 9 0,0-1 0,-1 4 0,-1-1 0,-3-4 173,-1-1 0,-7 4 0,-2 0-280,-5 2 0,2-3 0,-10 3 527,1-1 1,3 4 0,-6-1 0,-2 2 251,-1 2 1,-2 0 0,-1 0 0,-2 0-291,-1 0 0,-6 0 1,2 2-1,-4 2-201,-1 5 1,-6 7-1,-3 2 1,-3 0 23,-1 1 0,-2 2 0,-2 5 1,-4 1-166,0 0 0,-4-1 0,3 1 0,0 0 210,4-1 0,-4 5 0,10 1 1,0-1 77,2 1 1,11 1 0,0 5 0,5 1-59,5 2 1,2 2-1,6-1 1,8 1-118,7 1 0,5 5 0,2-3 1,5 0-100,7 0 1,8 3 0,12-5-1,5-1 124,5-2 0,13-1 0,2 0 0,6 0 85,-31-19 1,1-2 0,5 1 0,3-1 0,1 0 0,1-1 0,3 0 0,0-1-124,3 2 0,0-1 1,2-1-1,0-1 1,3 0-1,0 1 1,1-2-1,0 1 50,2-1 1,0 1-1,5 2 1,0-1 0,-2-1-1,-1-1 1,1 0 0,0-2-30,-3 0 1,1-2 0,6-1 0,1-1 0,-4-2 0,-1 0 0,2-1 0,0 0-142,3-2 0,0 0 0,1 0 0,-1-2 0,-2-1 0,-2-2 0,1 1 0,0 0 53,0 1 0,2-2 1,6-3-1,0-2 1,-6 0-1,-1-1 1,-1-1-1,1 1 124,-1 0 0,0-1 0,3 0 0,0-2 1,-5 1-1,-1-1 0,0 0 0,0-1-54,1 0 1,0-1 0,-2 0 0,0 0 0,-4-1-1,0 1 1,0-1 0,-1 1-54,0-2 1,-1-1 0,3 0 0,-1-1 0,-8 1 0,-1-1 0,0 0 0,-1-2-10,-4 2 0,-1-2 0,2-1 0,-1 0 0,24-17 0,-6-4 18,-4-4 1,-10 1 0,-13-8 0,-4 0 614,-7-1 0,-6-15 1,-6 3-1,-6-5-247,-6-4 0,-4 34 0,-4 0 1,-3 1-1,-3 0 0,-3 0 1,-3 1-118,-5-4 0,-3 2 0,-3 0 0,-2 2 0,-6 0 0,-3 0 0,-3 0 0,-2 2-219,-4-2 0,-3 3 1,13 10-1,-2 1 1,0 1-1,-24-5 1,-1 3-1,20 7 1,-1 1-1,-1 0-76,0 0 1,-1 1-1,-1 1 1,-7 2-1,-1 1 1,-1 0-1,3 1 1,-1 1-1,0 0 1,-2 1-1,-2 2 1,1-1-273,-2 2 0,-1 0 1,0 1-1,0-1 0,0 2 1,0 0-1,0 2 1,1 2-1,0-1 0,1 1 1,0-1-1,1 1 141,3 0 0,0 0 0,1 1 0,0 2 0,0 0 0,1 2 0,5 0 1,0 2-1,2 0 249,1 0 0,2 0 0,-1 1 0,-22 4 0,1 1 0,7-1 0,1 0 0</inkml:trace>
  <inkml:trace contextRef="#ctx0" brushRef="#br0" timeOffset="84">24647 10169 8203,'-20'-21'0,"0"2"-211,7 5 0,6 5 0,2 1 0,4-3-664,1-1 2007,6-1 0,3 0 0,8-2 0,6-1-707,2-2 0,3 0 1,3 3-1,5-1-869,2-2 0,1 0 1,-2 7-1,-2 0 444,2 2 0,2 0 0,1-4 0</inkml:trace>
  <inkml:trace contextRef="#ctx0" brushRef="#br0" timeOffset="85">25407 9329 8165,'-13'-13'0,"0"1"127,-1 3 0,5 3 0,2 8 256,1 2 0,2 3 0,4 7 0,0 0 60,0 4 1,0 2-1,0 5 1,0 0-13,0 3 1,4 6 0,1-1 0,-1 1-178,2 3 1,-5-5 0,5-1-1,-1-2-154,-1-3 1,2-1 0,-3-2-1,2-6-3214,-3-2 2729,6-7 1,-2-14 0,3-12 0,-5-7-69,-2-6 1,2-3-1,0-8 1,-1-1 194,-1-1 1,-2-1 0,0 5 0,0 2 658,0 2 1,-5 5 0,1 9 0,1 4 1504,2 3-395,1 2 0,0 7-1156,0 6 1,6 6 0,4 7 0,5 1-567,2-1 1,1 0 0,-3 1 0,1-1 211,2 0 0,4 1 0,-4-3 1,-2 0-330,-1-2 1,-1-5 0,-1 4 0,-1-1-424,-3 0 1,-2-4 0,-4 3 985,1 0 1,1 2-1,-5 5 1,-2 0 281,-2 1 1,-3 0 0,-7 3 0,1 0-267,0 0 0,-1 2 1,-1 0-1,-1 0-33,-2 1 1,1-2 0,3-5 0,1 0-436,0 1 0,4-6 0,1 1-622,2 2 1,2 0-234,4 3 1,1-7-1,4-1 130,4 0 0,3-4 0,1 2 942,0-3 0,7-1 0,0 0 0</inkml:trace>
  <inkml:trace contextRef="#ctx0" brushRef="#br0" timeOffset="86">25914 9342 8162,'-28'-26'256,"3"2"1,13 5 962,3 5 1,3 11-1,6 3-919,0 8 1,0 4 0,0 3-1,0 2-437,0 5 1,6 5-1,1 4 1,2 3-417,0 0 1,-5 3-1,5-4 1,2-2-664,0-3 1,4 0 1215,3-10 0,3 0 0,5-5 0</inkml:trace>
  <inkml:trace contextRef="#ctx0" brushRef="#br0" timeOffset="87">26274 9262 8243,'-21'-20'989,"3"9"-281,9 16 1,5 4-1,7 13 1,3 0-45,1-1 0,4-1 0,6-3 0,6 1-847,2-2 0,12-1 1,4-2-1,4-1-567,1-3 1,2-3-1,-2-6 1,0-3 315,0-6 1,-3-6 0,-6-13 0,-3-3 433,-1-5 0,-8-2 0,-6-2 0</inkml:trace>
  <inkml:trace contextRef="#ctx0" brushRef="#br0" timeOffset="88">3679 10422 15097,'-7'-12'-521,"2"-6"0,4 0 0,2-1 0,4 1 0,5-1 709,6-2 0,11 4 1,10-6-1,7 0 1,10-2-1,8-4 1,-27 15-1,1-1 257,4 0 0,0-1 1,3-3-1,1 1-378,4 0 0,2 0 0,8-4 0,1 0 0,5-2 0,1-1 0,2-1 0,1 0-204,1-1 0,1 1 0,0 1 0,1 1 0,-22 7 1,1 1-1,0 0 0,1 0 0,1-1 0,-1 1 188,2 0 1,1 1 0,-1-1 0,2-1 0,-1 0 0,0 0-1,0 2 1,-1 1 0,0-1 0,0 1 0,-1-1 0,0 1-69,-1 0 1,-1 0-1,0 1 1,0 0-1,0 0 1,-2 0-1,20-5 1,-1-1-1,-2 1 1,-1 1-101,-2-2 0,-1 1 1,-5 1-1,-2 1 1,-6 0-1,-2-1 1,-1 2-1,-2 1-64,-2 1 0,-1-1 1,-1-2-1,-2 0 1,24-8-1,-10 2 181,-9 1 0,-4 0 0,-7 8 0,1 2 0</inkml:trace>
  <inkml:trace contextRef="#ctx0" brushRef="#br0" timeOffset="89">11651 7623 7964,'-6'-7'1051,"4"2"0,-2 10-334,2 4 1,8-3 0,3-2-492,3-3 0,1-1 1115,1 0-595,-7 0 0,-3-4 1,-10 0-1,-8 1-363,-12 1 1,-6 2-1,-10 0 1,-3 0-384,-9 0 1,-7 0-1,-8 0 1,-2 0-83,1 0 0,31-2 1,0-2-1,-1 0 0,0-1 1,-1 0-1,0-2 15,0 1 1,1-1 0,-2-1 0,1-2 0,-2 1-1,0-1 1,-1 0 0,-1-1-33,-3 0 0,0-1 0,-3-1 1,1 1-1,1-2 0,0 1 1,-2-1-1,0 1 10,-1 0 1,-1 0 0,-6-3 0,-2 0 0,0 0 0,-1 0-1,0-1 1,0 0-99,-3-2 0,1 1 0,-1 1 0,-1 0 1,-1-1-1,0-1 0,-1-1 0,-1 0 263,0-1 0,1-1 0,-2-3 0,0-1 0,3 2 0,0 0 0,0-1 0,0-1 122,3 2 1,1-1 0,-2-2 0,0-2 0,1 2 0,0 1 0,2-1 0,1-1 49,1 1 0,0-1 1,3 0-1,0 0 1,6 0-1,0 0 1,2 0-1,2 1 58,1-1 0,1 0 0,3-2 0,1 0 1,5 3-1,0 0 0,3 1 0,2 1 141,-25-22 0,1-2 0,11 5 1,2 2-828,5 5 1,0 5-1,6 5 1,1 2-599,2 2 1,3 4 0,1 7 0,2 2 239,-1 1 0,-3 6 0,-2-1 0,-3 2 738,-4 2 0,-1 0 0,-4 0 0,-3 0 0</inkml:trace>
  <inkml:trace contextRef="#ctx0" brushRef="#br0" timeOffset="90">4532 5837 8095,'-7'0'0,"1"0"0,6 8 0,0 4 1990,0 4 1,4 6 0,2-1-1,0 2-922,0 6 1,0 5 0,-3-3-1,1 0-799,-1 1 0,-1-3 0,-1 2 0,2-5-349,2-3 0,-1 0 0,-4-5-755,0-2 698,0-1 1,0-9-1,-1-6 1,-2-9 48,-2-7 1,1-6 0,4-8 0,-2-3 228,-2-1 1,3 0 0,-4-3-1,4 5 382,1 4 0,0-1 1,0 12-1,0 0 341,0 3 1,0 5-859,0 0 0,6 6 1,1 0-428,0 6 1,5 3 0,-3 4 0,3-2-709,1-3 1,2 4 0,3-3 0,3 0-1521,-1 0 1,10-3 2648,-3-7 0,14-10 0,1-6 0</inkml:trace>
  <inkml:trace contextRef="#ctx0" brushRef="#br0" timeOffset="91">5039 5464 8004,'-6'-13'833,"1"7"0,0 6 381,5 7 0,8 10 0,0 2 1,1 2-205,0 2 0,-5 4 0,3 4 0,1 5-475,-1 2 0,-2-2 0,2-1 0,0 1-824,1-2-1,-1-2 1,4-7 0,-2-2-1863,1-6 0,6-2 0,3-3 2152,2-3 0,7-9 0,6-7 0</inkml:trace>
  <inkml:trace contextRef="#ctx0" brushRef="#br0" timeOffset="92">5332 5371 12444,'-6'-8'0,"-3"4"2687,-3 3-1954,5 1 1,1 1 446,6 3 1,2-2 0,3 2-1065,9-2 1,1-4 0,8-1-1,4-3-620,3-1 0,1 0 0,-3-4 0,0 4-23,-1 1 1,1-3-1,-10 5 1,-2 1-343,-1 1 0,-6 2 628,-1 0 1,-5 6 0,0 4-1,-6 5 1330,-5 3 1,0 10 0,-1-1-1,0 1 325,2 0 1,-3 5 0,5 2 0,2 2-1621,2-1 0,1 1 0,0-5 1,1 0-1315,4-4 0,2 1 0,8-8 0,1 0-2814,2-4 4334,12-8 0,-2-3 0,12-6 0</inkml:trace>
  <inkml:trace contextRef="#ctx0" brushRef="#br0" timeOffset="93">5959 5211 8078,'-15'0'2097,"-2"0"-801,0 0 1,3 0 0,7 1 467,1 4 1,3-4-1277,8 4 0,3-5 1,10-5-1,4-4-1615,4-2 1,5-3-1,3-1 1,1-1-3661,2-2 4787,5 1 0,-14-3 0,5 0 0</inkml:trace>
  <inkml:trace contextRef="#ctx0" brushRef="#br0" timeOffset="94">5945 5451 8053,'-13'7'993,"0"-2"0,7 2 0,9 2 0,11 1-156,12-1 1,8-3 0,0-7 0,3-4-838,4-4 0,14-20 0,0-7 0</inkml:trace>
  <inkml:trace contextRef="#ctx0" brushRef="#br0" timeOffset="95">6572 5038 8005,'0'-9'200,"0"0"1,1 0-129,4-4 0,-2 5 1,6 4-1,1 2 401,2 2 1,-5 2 4316,-2 2-3997,2 10 1,-6 6 0,4 7 0,-4 0-61,-1-1 1,0 1-1,2 1 1,1 0-472,1-1 0,1 1 1,-5-9-1,0 1-845,0-1 0,0-6 1,1-6-94,4-1 1,-2-3 0,4-9 261,-1-7 1,3-6 0,-5-9-1,-1-2 129,-1-1 0,-2 0 1,0 6-1,0 1 636,0 2 0,-2 6 0,-1-2 0,-1 3 1231,1 2 1,1-1-614,2 1 1,2 6-880,2 2 0,4 4 1,5 2-1,0 2-79,1 2 1,-1 5 0,0-3-1,1 2-1805,-1 0 1,2-4-1,3 2 1794,4-1 0,3-8 0,2-5 0</inkml:trace>
  <inkml:trace contextRef="#ctx0" brushRef="#br0" timeOffset="96">7065 4771 7996,'-13'-7'3747,"-1"1"0,2 7-3764,4 4 0,2 2 0,6 6 0,1 1 998,4-1 0,-2-4 0,5 0 0,3 1-1213,1 2 0,2 0 0,3-2 0,2-2-734,2-2 1,1-2-1,5-5 1,-1-5 46,1-8 0,0 0 1,-2-9-1,-3 0-124,-4-3 1,-3 0-1,-4 1 1,-2 2 1293,-4 6 0,-4 2 0,-2 3 0,-5 3 830,-7 5 0,-1 4 0,-4 4 0,4 5 353,0 3 1,1 7-1,0 5 1,1 5-633,3 7 0,3-2 1,6 3-1,0 2-461,0-1 0,6 8 1,3-9-1,3 0-843,1 1 1,0-5 0,2-3 0,3-7 646,4-5 1,2-5-146,-2-4 0,9-9 0,-3-7 0</inkml:trace>
  <inkml:trace contextRef="#ctx0" brushRef="#br0" timeOffset="97">7691 4651 9321,'-13'0'1983,"0"0"0,4 5 0,2 1 0,1 1-1255,3 3 1,1 2 0,2 3-1,0 1-87,0 2 0,6 6 1,3-2-1,4 3-1510,5 2 1,1-1 0,5 1 0,-3-2-653,-2-3 0,3 2 0,-4-6 1,-2-3 1520,-1-5 0,-2 2 0,1-5 0</inkml:trace>
  <inkml:trace contextRef="#ctx0" brushRef="#br0" timeOffset="98">7558 5011 7958,'-15'0'4999,"-1"-1"-3784,-2-4 1,8-1 0,10-4-877,7 1 1,11 4-1,4-3 1,4-3-455,0-1 1,5-1-1,2-2 1,1-3-1262,3-4 0,0 2 0,-1-3 0,-5 1 1376,-3 1 0,4-4 0,2 4 0</inkml:trace>
  <inkml:trace contextRef="#ctx0" brushRef="#br0" timeOffset="99">7891 4744 8779,'-19'14'884,"-2"1"1,-5 2 0,1 6 224,2 2 0,0 1 1,5 1-1,2 0-941,1-1 0,6 0 0,2-3 1,-1-2-1033,1-2 0,4 3 1,-2-4-1,5-3-3391,5-5 4255,-4-4 0,11-6 0,-5 0 0</inkml:trace>
  <inkml:trace contextRef="#ctx0" brushRef="#br0" timeOffset="100">7665 4984 10577,'-2'-13'0,"-1"0"0,-3 1 2345,-1 3 1,6-3-1961,1 3 0,7 3 0,11 2 0,4 2-1015,3 2 1,6 0-1,5 0 1,4 0 629,6 0 0,7 0 0,-6 0 0</inkml:trace>
  <inkml:trace contextRef="#ctx0" brushRef="#br0" timeOffset="101">8078 4971 13931,'-24'0'0,"1"2"0,0 3 1697,9 9 0,5-1-627,9 5 1,1-5 0,4-4 0,4-4-927,2-4 0,4-1 1,2-1-1,2-4-511,2-4 1,-1-10 0,2-6 0,-4-5-847,-3 1 0,-6-4 0,-2 0 0,-1 1 808,-3-1 0,-3 2 0,-4 4 0,-4 2 251,1 3-1,-3-2 1,4 8 777,-2 4 0,7 5-101,1 7 1,7 1 0,11 4-1,4 4-1564,3 3 0,8 1 0,4-1 1042,6-3 0,4 2 0,7-3 0</inkml:trace>
  <inkml:trace contextRef="#ctx0" brushRef="#br0" timeOffset="102">8625 4625 7996,'-14'-14'0,"-3"-4"0,-1 1 1853,1 0 1,3 3 0,2 0 0,1 1 2372,3 0 0,3-1-4047,-4 1-491,6 6 0,-3 2 1,6 10-1,2 3-63,2 4 0,-1 2 1,5 0-1,-1 3-903,0 0 0,2 1 0,5-6 0,-3-2 943,-2-1 1,3-6 0,-3 2 625,3-4 1,1-1 349,1 0 0,-7-6 3762,-3-3-3618,-2 3 0,-2 2 0,0 8 1,0 5-602,0 3 0,0 7 0,0 4 0,1 2 41,4 1 0,-2 1 0,4 0 0,1-1-125,-1 1 1,-3-2 0,4-3-1,-2-4-888,-3-3 1,3-2-32,-2 1 1,1-1 336,-5 0 1,-6 2 0,-3 1 0,-3 2-316,-1-1 1,1 3 0,3 2-1,3 4-657,0 0 0,6-3 1454,0-1 0,6 0 0,7 5 0</inkml:trace>
  <inkml:trace contextRef="#ctx0" brushRef="#br0" timeOffset="103">8531 4824 7789,'0'-8'0,"0"-1"0,0 4 0,0-4 116,0 0 1,0 1 1471,0-1 1,0 4-707,0-4-556,0 6 1,0-8 121,0 2 1,0-3-1,0-2 9,0 1 0,0 4 0,-1 0 39,-4-1 0,2 4 1,-5 2 52,-3 2 0,-1-2-241,-1-1 0,0 1 0,1 5-172,3 4 1,-1-2-1,4 6-21,-2 1 1,4 2 0,-4 1 0,2 0-19,3 1 1,2 4-1,1-1 1,0 1 22,0 1 0,4-2 1,2 3-1,2 0-82,2-4 1,2 3 0,1-1 0,1-3-300,-1-5 0,0 0 0,1-5 0,-1-2-231,0-2 1,2-2 0,1-4 0,2-3 74,-2-4 0,-1-8 0,-1-2 1,-1-3 38,0-2 0,-1 1 0,-2-1 1,-2 0 338,-2 1 1,-2 4-1,-4-1 1,0 1 462,0 1 0,0 2 0,0 6 1647,0 0 630,0-1-1910,0 7 1,0 7 0,0 9 0,0 4-212,0 5 0,0 3 1,0 8-1,0 4 75,0 2 0,-4 11 0,-2-3 1,0 4-656,0 4 0,-3 4 0,5-7 0,-1 4 0,-1 2 0,5-7 0,-4-1 0,4-3 0,1-3 0,0 1 0,0-8 0,1-1-136,4 1 0,-4-2 0,5-6 0,-1-1-1060,-1-2 0,1-5 349,-5 0 0,0-6-897,0-2-1767,0-7 1744,0-7 0,0 0 0,0-8 2,0 1 1765,6 0 0,1-7 0,6-2 0</inkml:trace>
  <inkml:trace contextRef="#ctx0" brushRef="#br0" timeOffset="104">17582 13074 8220,'-8'-4'0,"-1"-1"0,0-5 0,-5 13-130,1-3 1,0 4 0,-1-1 0,0 2 0,-3-3 0,0 0 0,0-2 0,3 0 941,0 0-182,1 6 1,4-5 387,0 4-742,6 2 1,-1-4 0,10 5-1,7-3-111,8-2 1,5-1 0,7-2 0,7 0-134,7 0 1,4 0 0,0-2 0,1-2 14,3-5 1,3 2 0,-2-2 0,0 0-116,-4 2 1,0-4 0,-9 5 0,-4 0-132,-7 0 0,-5 2 0,-5 4-69,-4 0 1,-11 1 0,-8 2 0,-11 2 180,-9-2 1,-14 4 0,-7 1 0,-5 1 60,-8-1 0,-3 0 0,-7 2 0,0-1 149,-3 1 0,-2-2 1,3-1-1,2-1 192,3-3 1,3 0 0,7 0 0,5 1 131,7-1 1,7 3 0,11-1-522,4-2 0,14 3 0,12-2 185,18-1 0,14 3 0,9-2-111,7-1 0,13-1 0,-25-2 0,0 0 0</inkml:trace>
  <inkml:trace contextRef="#ctx0" brushRef="#br0" timeOffset="105">13330 11035 8322,'-9'-5'-155,"0"1"0,6-2 46,-1 2 1,2-4-1,4-5 1,1 0 387,1-1 0,7 5 80,-2 0 0,2 5 0,3-3-354,-1 1 1,-4 3-1,-2 7 1,-1 5 206,-3 3 1,3 3 0,0 1 0,0 2 12,0-2 0,4 3 1,-2-1-1,2-2-38,3-1 1,-2-1 0,8-1 0,2 0-30,6 1 0,4-1 0,7-1 0,2-2-123,6-1 1,4-5 0,4 5-1,1 0-87,2-1 0,-3 2 0,2-4 0,-3 0 1,2 0 0,-5 3 1,-4-4-1,-3 3 9,-3 2 1,8-2 0,-8-1 0,1 0 35,1 1 0,-2-5 0,1 3 0,2-2 26,1 1 0,5-1 1,-4-2-1,-1 1 106,2 1 0,1 0 1,7-4-1,-1 0-61,0 0 0,5 0 1,1 0-1,2 0 3,3 0 0,1 0 1,2-1-1,-2-2-10,-3-1 0,6-1 1,-3 5-1,1 0-74,-1 0 1,6-4 0,-6-1 0,2 2 39,2 2 1,1-4-1,-2 1 1,2-1 52,1 0 1,4 3-1,-2-2 1,1 2-76,-36 2 1,1 0-1,33-1 1,-34-1 0,0 1-1,0-2 1,-1 1-9,1 1 1,0-1 0,6 1 0,-1 1-1,30 0 1,1-2 14,0-2 1,0 2 0,-4-2 0,-2 2-31,2 2 0,2 0 1,-2 0-1,-4 0-1,0 0 0,5 6 0,-8 2 1,0 1-57,-3 0 0,1-2 1,-5 3-1,-1-1-17,1 2 0,-4 0 1,-4 3-1,-3-1 52,-2 0 1,3 1-1,0-1 1,0 0 127,0 1 1,-1-1-1,-4 0 1,0 1 43,-1-1 0,3 5 0,-7 0 0,1-2-51,-1-1 0,6 2 0,-2 3 0,2 0-56,-1 4 0,-1 1 0,0 2 0,-1 0-155,-4-1 1,2 5 0,-5 0 0,-3-1 106,-1-2 1,5 3-1,2 0 1,3-1 55,-3-2 1,4 3 0,-4 2 0,4-1 85,1 1 1,-2 0 0,-1-2-1,-3 3 2,-1 0 0,2 3 0,-4-3 0,-1 3-111,-2 4 1,3 1 0,0-4 0,1 1 20,0 2 1,-2 1-1,5-5 1,2-3-39,2-2 0,7 4 0,3-5 0,2-1 44,3-2 1,-2-3 0,-2-1 0,-3-5 3,-1-4 1,-1 1 0,-5-9 0,-2 1-100,-2-4 1,1-1-1,-6 0 1,-1 2-536,-2-2 0,-8-2 0,-2-1 596,-3 0 0,-2 0 0,1 0 0</inkml:trace>
  <inkml:trace contextRef="#ctx0" brushRef="#br0" timeOffset="106">21568 13460 8319,'8'-13'0,"-4"0"0,3 4 0,2 0 0,-1 5 266,1-5 0,-6 4 0,1-4-665,-2-1 1,-4 4 659,-2 2 0,1 2 0,-5 1 2269,2-4-1611,2 4 1,4 1-1,0 9 1,0 4-423,0 5 1,0 1-1,0 5 1,0-2-289,0 2 0,0-1 0,1 1 1,2-3-181,2-2 0,-1-1 1,-2-5-1,1 0-407,1 1-259,6-7 0,-8-8 0,2-11 0,-2-6 205,-2-3 0,0-5 0,0-5 1,0-1 212,0 0 0,0 4 1,1-5-1,2 4 631,2 2 1,5-6 0,-2 11-1,0 1 252,1 1 1,0 6 0,4-1 0,1 7-190,-1 2 0,5-3 0,0 4 0,-2 2-286,-1 2 0,3 5 0,-1 2 0,0 2-1180,-3 2 1,0 2 0,1 1 0,1 1-298,2-1 0,1 0 0,-1 1 0,2-3 1288,1-2 0,10 3 0,-3-5 0</inkml:trace>
  <inkml:trace contextRef="#ctx0" brushRef="#br0" timeOffset="107">22168 13181 8373,'4'-14'1612,"1"1"1,1 6-745,-2 2 0,4 4 0,4 2-166,-4 4 1,0 3-1,-5 9 1,1 2-382,-1 2 0,-1 2 1,-4 7-1,-2 3-276,-5 1 0,-1-5 0,-1 4 1,4-2-933,1 0 1,1 5 0,5-4-1,0-1-596,0-3 1,6 2 0,5-9 1482,5-1 0,5 0 0,5-7 0</inkml:trace>
  <inkml:trace contextRef="#ctx0" brushRef="#br0" timeOffset="108">22635 13207 8574,'-6'-26'544,"-2"2"0,-5 6 2369,0 9-2001,5 0 1,4 8 0,8-4-294,5 4 1,10 7 0,8 3 0,7 3-578,5 1 0,5-4 0,2 0 0,0 1 101,0 2 1,-2-3 0,-4-2 0,-1-1-928,-4-3 0,-2 3 0,-8-2 0,-4 1 249,-8 1 0,-6-3 0,-8 4 1,-5 1 445,-7-1 0,-11 6 1,-9 7-1,-1 0 525,-3 4 1,-1 1 0,-2 3 0,0 3 479,0 5 0,6 7 0,4 3 0,6 0-1413,7 0 1,8 2-1,4-2 1,5 2-360,5 2 856,8-4 0,14 0 0,7-6 0</inkml:trace>
  <inkml:trace contextRef="#ctx0" brushRef="#br0" timeOffset="109">23714 13287 8367,'8'-10'0,"-4"-4"0,-2 0 407,-2 5 0,1-2 0,2 6 687,2-3 0,0 5 473,0-1-875,-4-4 1,5 13 0,-6 1 0,0 7-265,0 5 0,-1 4 1,-2-1-1,-3 2-43,-1 6 0,2 0 0,-2-2 0,1 1-366,3 3 0,1-3 0,2 5 0,0-2-1471,0 0 0,6 0 0,3-4 1,2-2-3758,-3-3 5209,4 3 0,2-10 0,6 4 0</inkml:trace>
  <inkml:trace contextRef="#ctx0" brushRef="#br0" timeOffset="110">23608 13527 8259,'-14'-53'670,"-2"11"0,3 8 1033,5 9 0,5 10-1352,3 6 1,11 2-1,2-2 1,3 5-152,4 2 0,0 2 0,9 2 1,0 1-730,2 1 1,0 6-1,-3-1 1,2 3-1243,1 1 0,5-1 1771,-5-3 0,12 3 0,-2-5 0</inkml:trace>
  <inkml:trace contextRef="#ctx0" brushRef="#br0" timeOffset="111">24181 13287 8521,'-12'-18'0,"3"4"1082,5 6 1,2 4-1,4 11 1,2-1-632,5-3 0,4-1 0,5-2 1,4 0-306,4 0 1,2 0 0,1 1 0,2 2 182,-1 1 0,3 7-329,-2-2 0,0 3 0,-5 1 0</inkml:trace>
  <inkml:trace contextRef="#ctx0" brushRef="#br0" timeOffset="112">24128 13607 8210,'-8'-27'1175,"4"1"1,5 5 0,8 17-1,9 2-616,6 2 1,4 5-1,1-1 1,4-1-1029,1-2 1,0-1 0,5 0 468,1 0 0,3 0 0,10 0 0</inkml:trace>
  <inkml:trace contextRef="#ctx0" brushRef="#br0" timeOffset="113">25061 13420 8840,'7'-10'0,"-2"-3"2806,-4-2-2059,-1 6 1,0 9 0,0 9 0,0 3-147,0 1 0,0 6 0,0 4 0,0 2-415,0 1 0,0 1 0,0 0 0,0-2-667,0-3 0,0 2 0,0-6-818,0-2 0,0-9 728,0-7 1,0-12 0,0-10 0,0-3 295,0-2 0,1-5 0,2-4 1,2-1 370,-2 2 0,3-2 0,-2 6 0,1 1 790,1 2 1,-5 7 0,5 3 0,0 4-153,3 0 0,3 7 0,1 2 0,2 4-1074,3 1 0,1 10 0,6 4 1,0 2-780,3 3 0,8 0 0,-1 5 0,4-2 1119,1 2 0,0 1 0,0 2 0</inkml:trace>
  <inkml:trace contextRef="#ctx0" brushRef="#br0" timeOffset="114">25834 13354 9934,'0'-45'662,"0"1"0,0 7 1,0 10-1,-2 8-282,-2 4 1,2 2 0,-3 1 0,-1 2-49,-3 1 0,-3 6 0,-1-2 1,-2 4-244,-3 1 0,-3 6 1,-7 4-1,0 7 23,1 5 1,-2 4-1,8 4 1,0 1-67,3-1 0,9-2 0,5-2 0,3 1 46,1 0 1,7-6-1,8-4 1,8-2-281,7-2 0,7-5 0,0-4 0,3-2-301,0-2 0,3-2 0,-9-4 0,0-5 328,-3-6 1,-4-1-1,-5 5 1,-5 0 817,-7-1 1,-4 1 0,-8 1 49,-2 3 1,-5 3 0,-9 9 0,-4 5 308,-3 5 1,-6 15 0,0 3 0,1 6-78,2 3 1,-2 2-1,2 1 1,6 1-1329,6-1 0,1 3 0,10-1 0,2-3-865,2 0 0,1-4 0,0-1 0,0-3 292,0-1 0,-2 3 962,-2-5 0,-3 12 0,-7-2 0</inkml:trace>
  <inkml:trace contextRef="#ctx0" brushRef="#br0" timeOffset="115">14796 13221 8905,'-11'-21'-179,"2"3"152,3 3 1,16 8 402,4 2 1,8 4 0,3 1 0,7 0 0,10 0 0,4 0 467,4 0-781,14 0 1,7 0 0,-28 0 0,1 0 0,3 0 0,1 1 0,2 1 0,1-1-116,3 1 0,0 1 0,3 2 0,2 0 0,2 0 0,0-1 0,-1 2 0,-1 0 85,-2 1 0,0-1 0,5 0 0,-1 0 1,-6-1-1,0 0 0,-2 0 0,0-1-328,-2 2 0,-1-1 0,-4-1 0,0-1 0,-2 1 0,-1-1 0,-2 1 0,-2-2-645,35 1 0,-1-1 940,-15-2 0,-5 0 0,-7 0 0,-5 0 0,-4 0 0</inkml:trace>
  <inkml:trace contextRef="#ctx0" brushRef="#br0" timeOffset="116">12037 10115 8555,'0'-26'-3,"-4"-1"0,-1 0 0,2 2 0,2 1 115,1 2 1,0 5 0,-2-4 0,-2 3 0,-5 5 0,-3 4-1,-3 1 250,-2 1-446,-4 4 1,-10-3-1,-3 9 1,-5 4 78,-7 7 1,-3 7 0,-1-2 0,3 2 224,1 2 1,-2 7 0,8 1 0,6-3-85,5-4 1,9 1 0,7-3 0,7 3-20,5 2 1,18-2-1,14 0 1,18 0-48,18 4 0,-20-14 0,4-1 0,5 0 0,3-1 0,6 0 1,1 1-65,4-1 1,3 0-1,-18-4 1,1 0-1,1 0 1,1 0-1,1-1 1,0 0-1,2 0 1,2-1-1,0 0-166,3 0 0,0-1 0,2-1 0,0 0 0,1 0 0,-1 0 0,0-1 0,-1 1 0,0-1 0,-1 1 0,1-1 0,-2 0 164,-1 1 0,-1-1 0,0 1 1,0-1-1,0 0 0,-1 0 1,-1-1-1,-1 0 0,0 0 0,-1-2 1,-1 1-1,1-1 26,-1 0 1,1-1-1,-1 0 1,-1 0-1,1 0 1,-1-1-1,19-1 1,-1 0 0,-2-3-1,0-1-89,-2-1 0,-1-2 0,1-1 0,-3-1 0,-11-2 0,-3-2 0,-3 0 0,-3-1 54,-4-1 0,-3-2 0,-5 1 0,-4-4 0,11-24 0,-12-7 111,-10-8 0,-20-7 1,-13-3-1,0 36 1,-5 1-57,-5-2 1,-4 2 0,-9-3 0,-7 3-1,-6 4 1,-4 4 0,-7 0 0,-4 3-221,-5 3 1,-4 3-1,14 6 1,-2 3-1,-2 2 1,-3 2 0,-1 2-1,-1 2 1,-2 1-1,-1 1 1,0 2-483,-4 3 0,-1 1 1,-1 2-1,15 0 1,0 0-1,0 2 1,-1 1 651,0 1 0,0 2 0,0 0 0,0 0 0,-1 0 0,-1 0 0,1 0 0</inkml:trace>
  <inkml:trace contextRef="#ctx0" brushRef="#br0" timeOffset="117">21875 14220 8569,'-5'-18'0,"1"1"0,1 0 0,3 2 0,6 4-124,7 2 1,12-2 0,14 7 0,8 1 186,11 1 0,-19 3 1,2 0-1,5 1 1,1 0-1,4 2 1,2 1-1,5 1 0,2 2 1,4 0-1,1 1 1,8 2-1,1 1-14,-21-4 1,0 0 0,-1 1-239,-2 0 0,-1 0 0,2-1 1,10 2-1,2-2 0,0 1 0,-3 0 1,0 0-1,0 0 0,2 0 0,1 0 1,-1-1 161,1 1 0,-1 0 0,1 0 0,1 0 0,0-1 0,-1 0 0,-1 0 0,0-1 1,-1 0-1,0 0 0,0-1 0,-1-1-52,-1 0 0,-1 0 1,2 0-1,4-1 0,2 0 1,-1 0-1,-4-1 0,0 0 1,-1 0-1,1-1 0,-1-1 1,0 0 78,-1 0 0,0-1 0,-1 1 0,0-1 0,0 0 0,-2 0 0,-3 0 0,-2 0 0</inkml:trace>
  <inkml:trace contextRef="#ctx0" brushRef="#br0" timeOffset="118">14970 12727 8345,'-18'0'0,"0"0"0,-4-4 0,4 0-189,2 1 1,1 1 0,2 2 750,-1 0 1,1-4-1,0-1 1,1 4 632,3 4-1370,3-2 1,8 7 0,4-5 187,7 1 1,2 2 0,8-3-1,6 1 114,5-1 1,6 0-1,5 0 1,7 2-15,5-2 1,11-2 0,0-1-1,6 0 15,-34 0 1,1 0 0,2 0 0,0 0 0,4 0 0,1 0 0,0 0 0,0-1-78,1-2 1,0 1 0,8 1 0,0-1 0,1-1 0,1-1 0,2 0 0,0 0-47,-1 1 0,1-1 0,2 2 1,0 0-1,-2-3 0,-1 1 0,3-1 1,0 1 38,3 0 1,0 0 0,3-1 0,-2-1 0,-5 1 0,-1 1 0,-1-2 0,-1 0-33,-3-1 1,0 0-1,0 3 1,-1 0 0,-1-1-1,-1 1 1,-2-1-1,-1 1 33,-1 0 1,-2 0-1,-6-1 1,0 0-1,-3 2 1,-1 2 0,30-2 50,-9 1 0,-4 2 0,-14 0 1,-6 0-270,-4 0 1,-9 0-1,-3 0 1,-5 2-1091,-4 2 0,-9 2 1263,-8-5 0,-5-1 0</inkml:trace>
  <inkml:trace contextRef="#ctx0" brushRef="#br0" timeOffset="119">17116 13141 23103,'-13'-27'-6122,"-1"2"6377,1 3 1,6 2 631,2 7-835,4 6 1,7 1 0,2 6 0,4 3 102,2 5 1,-1 7 0,2 15-1,3 5 6,4 10 1,7 11 0,4 9 0,-16-30 0,0 1-135,2 2 1,-1 0 0,1 5-1,-1 1 1,1-2 0,1-1-1,-1 2 1,0 0-235,1 0 1,2-2 0,1-1 0,2-1-1,0-3 1,1-1 0,1-3 0,2-2 178,1-1 0,2-1 1,2-4-1,2-1 1,0-1-1,0-1 1,1-2-1,-1-1-158,0-2 1,1-1 0,3-1-1,1 0 1,-1-1 0,0-1-1,0 0 1,0 0-478,-1-1 1,-1 0 0,33 5 0,-9 2 0,-4-3-797,-3-2 0,-9 1 1459,-6-1 0,-2 3 0,-7 1 0,-1-1 0,-2 2 0</inkml:trace>
  <inkml:trace contextRef="#ctx0" brushRef="#br0" timeOffset="120">19062 14647 20805,'12'1'-264,"-3"-5"0,3 1 0,-5 3 553,1 7 0,2 5 0,-4 3 0,0 1-127,0 2 1,3 4 0,-5-4 0,-1-1-43,-2 3 0,1-4 0,1 5 0,1-2-347,-1-3 1,-1-1 0,-2-2-300,0 1 1,-2-2 122,-2-4 1,1-3 0,-5-10-436,3-3 0,0-9 0,5-3 0,0-4 80,0-4 1,0-2-1,2 2 1,1-2 660,1-1 1,5 0 0,-3 5 0,0 0 817,0 4 0,0 3-533,-2 6 0,-1 5 0,6 4-251,1 2 0,-2 8 1,-1 3-1,0 3-298,1 1 1,1 1-1,6-1 1,1 0-456,2 1 1,10-1-1,0 0 1,4-1 876,6-3 1,6-3-1,3-6 1</inkml:trace>
  <inkml:trace contextRef="#ctx0" brushRef="#br0" timeOffset="121">19649 14500 11146,'-17'-13'-328,"3"-1"1,2 1 1399,0 0-306,6 5 1,10 2-1,11 6 1,4 0-306,5 0 0,3 6 0,2 2 0,3 1-323,-3-1 1,4 1-1,-2 5 1,-3 0-5,-4 4 0,-5-3 0,-7 3 0,-3-3-75,-5-2 0,-2 5 0,-4 1 1,-2 2 259,-5 2 0,-9 1 0,-4 1 0,-3 0-484,-2 4 1,-4 11 0,0-1 0,1 3 92,2-1 1,7-2 0,5-2-1,6-2-1785,5 3 1,7-6 1794,6-1 1,13-3 0,13-1 0</inkml:trace>
  <inkml:trace contextRef="#ctx0" brushRef="#br0" timeOffset="122">20475 14700 11902,'-7'-12'248,"-5"-3"0,12 0 403,0 7 0,6 5 0,7 3 0,2 0 0,1 0-264,2 0 0,1 1 0,-2 2 0,2 1-995,2-1 0,-4 5 0,4 1 572,-2 3 0,-1 1 0,-5 0 1</inkml:trace>
  <inkml:trace contextRef="#ctx0" brushRef="#br0" timeOffset="123">20382 14940 8312,'0'-42'350,"1"11"0,5 18 1,6 7 33,4 4 0,8 8 0,-2 2 0,3 1-1024,2 0 0,0-6 1,-1 2-1,1 0 640,0-1 0,5 7 0,2-4 0</inkml:trace>
  <inkml:trace contextRef="#ctx0" brushRef="#br0" timeOffset="124">20942 14820 9187,'0'-48'1583,"0"23"0,0 19-1247,0 15 1,0 7 0,1-2-1,2-1-135,2 0 0,0 1 0,-2-1 1,2 0-91,-2 1 0,-2-1 0,-1 0 1,0 2-618,0 3 0,0-8 1,0 4-824,0-2 1010,0-7 0,0-5 0,0-8 0,0-6 182,0-4 1,0 2 0,0-6-1,2-2 445,2-1 1,2-2-1,3 1 1,-3 1 338,0 2 1,0 0-1,4 6-631,-1 6 1,0 3 0,4 8-1,-1 2-415,-3 2 0,7 5 0,-1 9 0,3 3-1919,1-1 2318,5 5 0,-3 2 0,5 7 0</inkml:trace>
  <inkml:trace contextRef="#ctx0" brushRef="#br0" timeOffset="125">21435 14846 9034,'0'-45'715,"0"5"1,0 13 0,0 27-727,0 7 0,0 10 0,0 0 0,0 0 153,0-3 0,0 1 1,-2 3-1,-2 4 8,-5 3 0,-1 2 1,-1 1-1,4 2-595,1 1 0,2 3 0,4-6 0,0-3-561,0 0 1,5-5-1,4-2 1006,3-4 0,7 0 0,2-1 0</inkml:trace>
  <inkml:trace contextRef="#ctx0" brushRef="#br0" timeOffset="126">21808 14780 8565,'-13'-16'1358,"-1"-7"1,3 1-445,2 4 1,7 4 0,10 2 0,2 1-245,5 2 0,7 2 1,2-2-1,4 5-726,3 2 0,10 2 0,-1 3 0,2 5-415,-1 5 0,-1 3 0,-1-1 1,-4 3-36,-3 4 0,-6-1 1,-4 1-1,-5 0 340,-7-1 0,-4 4 0,-6-3 0,-1 3 354,-4 2 0,-4-5 0,-9 1 1,-4 0 152,-3 2 0,-8 6 1,-2 2-1,-4 0-1003,-1-1 1,5 10 0,1-1 661,1 5 0,-4 3 0,3 4 0</inkml:trace>
  <inkml:trace contextRef="#ctx0" brushRef="#br0" timeOffset="127">11957 7890 7885,'-13'7'0,"-1"-2"0,1 0 0,0 0 0,-1-2 72,1-2 0,4 4 0,0-1 481,-1-1 1,-2-1-1,-3-2 1,-1 0 31,-2 0-521,1 0 0,-3 0 0,-2 0-33,-3 0 1,-3 0 0,-2 0 0,-2 0 32,-3 0 0,1 0 0,-4 0 0,-1 0-120,-2 0 1,-2 0 0,1 0 0,-2 0 1,-5 0 0,-3 0 1,-2 0-1,-3-2 94,-1-2 0,-8 2 0,1-4 0,-2 0 61,-3-2 1,33 4 0,-1 0 0,-36-3 0,36 3 0,0 0-63,1 1 0,-1-1 0,-2 0 0,0 1 0,-3-3 0,0 1 0,0 1 0,0-1-103,0 0 1,0 0 0,-1-1-1,-1 0 1,2-1 0,0 1-1,0-1 1,0 0 64,1 1 1,-2-1 0,-2 0-1,-1 1 1,2-1 0,0 0-1,0 1 1,1-1 10,0 0 1,1 1-1,-4-1 1,0-1-1,2 0 1,0 0 0,0-1-1,1 0 31,0 1 0,1 0 1,-2-2-1,1 0 1,0 1-1,0 1 1,-1-1-1,0 0 0,-2-1 1,-1 1 0,0 1-1,0 1 1,1-3 0,1 1 0,-1 0-1,0 0 15,1 0 0,-1 0 0,0-2 0,1 0 0,-1 2 1,0 0-1,1 0 0,-1 0-108,1 0 1,-1-1-1,-1 1 1,-1-1-1,1-2 1,0 0 0,1 1-1,-1 1-32,0 1 1,0-1-1,-1-1 1,0 0 0,1 1-1,0 1 1,-1-2 0,0 1 124,1-2 1,0 0 0,1 0-1,-1 0 1,1 1 0,0-1-1,-2 1 1,1 0-22,-1-1 1,0 0-1,1 1 1,-1 1 0,1-1-1,-1 0 1,1 0 0,-1 0 104,0 0 1,0 1-1,-4-2 1,1 0-1,4 2 1,1 1 0,-2-1-1,0 1-95,0-1 1,-1 1 0,0-1 0,-1 2 0,2 1 0,1 0 0,-1 1 0,0 1-79,-1 0 0,-1 1 1,-1-2-1,-1 1 1,2 3-1,1 0 1,0 0-1,-1-1-2,2 0 1,-1 1-1,-2 1 1,1 0-1,4-1 1,2 0-1,-1 1 1,1 0 27,2 1 1,-1 0-1,-1 0 1,1 0-1,-30 0 1,4 0-3,4 0 0,10 0 0,11-1 0,5-2-888,5-2 1,8-4 909,9 5 0,0-3 0,5-2 0,3-6 0</inkml:trace>
  <inkml:trace contextRef="#ctx0" brushRef="#br0" timeOffset="128">1506 8130 8119,'-6'-6'1266,"6"6"0,2 6 0,5 7-1241,-1 0 1,3 1 0,-3 0 0,1 3 88,4 0 1,-4 7 0,2-3-1,0 1-185,-2 0 0,5-5 0,-3 2-132,3 0 0,1-4 1,1 1 144,-1-5 0,-4-6 1,-2-6 149,-1-3 1,3-8-1,-5-8 1,-1 0 38,-1-4 1,-2-1 0,0-3 0,0 0 163,0 1 1,0-1 0,0 9 0,0-1-116,0 1 1,0 6 0,0 4-39,0-2 1,0 4-496,0-2 0,1 6-233,4-1 0,-2 1 0,6 0 0,3-2-1122,4 2 0,0-4 1708,6-2 0,6-15 0,7-4 0</inkml:trace>
  <inkml:trace contextRef="#ctx0" brushRef="#br0" timeOffset="129">2186 7557 8027,'-13'-12'1262,"-1"3"0,9 9 1,3 10-1,5 6-1284,0 7 0,3 2 0,-2 3 0,-1 2 274,-1 1 1,-2 6 0,0-3 0,0 1-320,0 1 1,0-1 0,0 4-1,0-2-113,0-2 1,6-5 0,3 1-1,2-4-1288,3-5 1,1-3 0,4-7 1467,8-3 0,-1-9 0,7-7 0</inkml:trace>
  <inkml:trace contextRef="#ctx0" brushRef="#br0" timeOffset="130">2653 7450 8541,'-14'-8'655,"7"10"0,3 11 0,2 7-590,2 0 0,-6 7 0,-3-2 1,-3 5 611,-1-1 1,1 4-1,2-1 1,2 1-578,3 0 0,0 2 0,5-2 1,2-2-7,2-3 1,9 2-1,10-10 1,2 1-388,1-3 0,5-5 1,1-4-1,-3-5-195,-1-2 0,-7-2 0,-3-2 0,-5-2 398,-4-5 0,-3-3 1,-6-1-1,-3-2-24,-6-3 0,0 4 1,-10-4-1,1 5 520,0 4 0,-4-2 1,4 7-1,2 1-19,1 1 0,2 2 0,1 2-666,3 2 1,3-1 0,6 6-355,0 2 0,6-1 1,5-1-1,5-5-1457,6-2 2090,3-2 0,8-6 0,1-2 0</inkml:trace>
  <inkml:trace contextRef="#ctx0" brushRef="#br0" timeOffset="131">3066 7543 8424,'-12'-13'2446,"3"0"-2843,3 5 0,14 8 0,4 10 1,4 7 396,0 5 0,-1 3 0,-2 2 0</inkml:trace>
  <inkml:trace contextRef="#ctx0" brushRef="#br0" timeOffset="132">3079 8036 7957,'0'-17'3669,"6"-1"0,10 3-4171,16 5 0,12 4 0,2 6 502,1 0 0,2 0 0,5 0 0</inkml:trace>
  <inkml:trace contextRef="#ctx0" brushRef="#br0" timeOffset="133">3959 7716 7865,'0'-5'2176,"0"5"1,0 5 0,2 9-1390,2-1 1,-3 0 0,5 1 0,-1-1-342,-1 0 1,5 1-1,-4-1-283,-2 0 0,-2 1 1,-1-1-300,0 0 88,0-5 1,-1-2 0,-2-8-1,-2-2-217,2-5 1,2-3 0,1-3 0,0-1 369,0-2 0,4-4 0,2 4 0,0 2 388,0 1 0,-2 6 0,-2 0 756,2-1-1052,-2 4 1,5 0 0,-4 8-1,2 2-1355,-2 5 1,2-2-1,1 2-200,2 2 1,1-1 0,6-1-1,2-5-2284,5-2 3642,4-8 0,0-2 0,1-5 0</inkml:trace>
  <inkml:trace contextRef="#ctx0" brushRef="#br0" timeOffset="134">4359 7490 7865,'-13'6'5929,"5"-3"-5228,4 6 0,2-5 0,4 3-28,2-1 0,-1 5 0,6-2 0,1 3-155,2 1 0,2-4 0,-1 0 0,0 1-843,1 2 1,-1-5 0,2-2 0,1-4-173,2-1 0,6-1 1,-2-4-1,1-5-483,0-6 1,0-1 0,-5-5 0,-2-2-266,-1-1 1,-7 4 0,-4 4 0,-2 2 2114,-2 2 1,-2 1 536,-2 3 0,-4 4 0,-4 10-620,3 4 0,4 7 0,5 5 0,0 2 156,0 6 1,0 5-1,0-2 1,0 2-936,0 3 1,4 0 0,2-1 0,1-5-1040,4-3 0,1-1 0,-1-2 0,0-4-3755,-2-8 4786,5 0 0,1-11 0,5 4 0</inkml:trace>
  <inkml:trace contextRef="#ctx0" brushRef="#br0" timeOffset="135">5145 7330 7911,'0'-9'3844,"0"0"0,0 0-135,0-4-3182,0 6 0,0 2 1,-1 10-1,-2 3-231,-1 4 0,-7 8 1,4 2-1,-2 1 37,0 0 1,2 0 0,-2-3 0,3 0-463,0 4 0,4-5 1,-2-1-512,2-3 1,7-2 0,1-1 104,1-3 1,2-3 0,4-6-1,1 0-129,-1 0 1,0-2-1,1-1-6,-1-1 0,0-5 0,1 5 0,-1-1-340,0-1 0,2 0 0,3-4 1,4 1 1009,3-1 0,8-8 0,1-3 0</inkml:trace>
  <inkml:trace contextRef="#ctx0" brushRef="#br0" timeOffset="136">5599 7170 7879,'1'7'1221,"-2"-1"0,-13-6 381,1 0 0,0 0 0,-1 0 205,1 0 1,0 6-1,1 3-1308,3 3 1,2 6 0,4 1 0,-3 0-225,-2 1 0,5 3 1,-1-2-1,2 1-546,2 0 1,0-5-1,0 2 1,2-3-903,2-2 0,4 2 0,5-9 0,2 2-319,3 0 1,-2-6-1,6 1 1,2-4 1491,1-4 0,8-15 0,1-9 0</inkml:trace>
  <inkml:trace contextRef="#ctx0" brushRef="#br0" timeOffset="137">5865 7157 7811,'-13'0'375,"0"0"0,1 1 4912,3 4-3248,3-4 0,7 6-1226,4-2 1,4-4 0,9 4 0,4-4-509,3-1 0,-3 0 0,0 0 0,1 0-271,-3 0 0,0 5 0,-7 1 1,-1 1-242,-3 3 1,-3 2 0,-6 3-1,0 1 61,0 2 1,-8 6-1,-4-2 1,-4 3 223,0 2 1,1-2 0,3-1-1,2-3 9,1-2 1,6 3-1,-2-4 1,5-2-217,5-1 0,7-2 0,8-1 0,3-3 121,0-5 0,10 2 0,-8 0 0,0 0-332,-1 0 1,-8-2 0,2-2-1,-3 1-1267,-2 1 0,1 1 0,-1-4 1607,0 4 0,1 2 0,-1 6 0</inkml:trace>
  <inkml:trace contextRef="#ctx0" brushRef="#br0" timeOffset="138">14383 15806 8329,'-7'-21'0,"-4"2"0,6 7-498,-3 3 0,4 5 299,-5 8 1,6 4 311,-2 5 0,5-1 0,5-2 0,4-2 525,3-2 0,7-1 0,5-2 0,5 2-40,7-2 0,7-3 1,6-5-1,4-3-247,6-4 0,8-2 1,-4 0-1,6-1-418,2 1 0,-34 6 1,1 0-1,35 1 1,-2-1-279,-3 4 0,0 2 0,-9 2 0,-1 0 43,-3 0 1,0 0 0,-11 0-1,-2 0-133,-5 0 0,0 5 0,-8 1 0,-2 1-315,-3 4 1,-10-4 749,0 2 0,5 6 0,-4 5 0</inkml:trace>
  <inkml:trace contextRef="#ctx0" brushRef="#br0" timeOffset="139">13623 10955 13470,'-13'0'-1854,"4"0"1835,0 0 1,8 0-1,-1 1 86,5 4-67,8-4 1,-8 7 0,6-5 0,-1 3-115,0 1 1,4-3 0,-3 5 0,1 2 232,-1 1 0,3 1 0,-3 0-1,2 1 0,7-3 0,1 0 0,2-2-116,3 1 0,5-4 0,4-2 0,0-2 93,-1-2 0,10 0 0,-2 0 0,3 0-12,3 0 0,-1 0 0,6 0 0,-4 0-100,-1 0 0,3-2 1,-3-1-1,0-1 7,0 1 0,3 2 1,-3 1-1,-1 0 27,1 0 1,-1 0-1,-4 0 1,4 0-14,4 0 1,-2 0 0,2 0 0,0 0 37,-2 0 1,5 0-1,-3 0 1,1 0 7,-1 0 0,3 0 1,-3 1-1,3 2-21,1 1 1,0 1 0,1-4-1,-1 2 12,0 2 1,1 4 0,-1-3 0,0-1 28,1 1 1,3 3 0,4-3 0,1 0-12,2 0 0,7 0 0,-6-3 1,2 1-55,2-1 1,1 3-1,-2-1 1,0-2 1,-1-2 1,7-1-1,-7 2 1,1 1-39,0 1 0,-3 0 0,-1-4 1,-3 0 7,-2 0 0,3 5 0,-3-1 0,0-1 39,1-1 1,-2-2-1,-5 0 1,2 0-6,2 0 0,-2 0 0,3 0 0,-5 0 12,-4 0 1,3 4 0,-3 1 0,1-2-47,-1-2 1,3 4-1,-5-1 1,2 0-15,0 2 0,-6-4 0,3 4 1,-3-2 46,-3 1 1,3-1 0,-8-2 0,4 1-17,1 1 0,-5 0 0,1-2 0,0 1 18,-2 1 0,-2 5 1,-4-3-1,2 0-160,1 0 1,0 4-1,-4-1 1,-1 2 39,1-3 0,4 4 0,0-3 1,-1 2 136,-2-3 1,3 0 0,2-5 0,1 1 66,3-1 1,0-1 0,0-2-1,-1 0-24,1 0 0,0 0 0,0 0 0,-3 1-69,-2 4 1,4-2 0,-5 4 0,-1 0-161,-2 1 1,-2 1 0,-1 4 0,-1-1 61,-2-3 1,-1 3-1,3-4 1,-2 4 144,2 2 1,1-3-1,2 0 1,-1-2-65,1 1 0,3-2 0,-1 0 0,-1 3 126,2 1 1,1-4 0,-1 1 0,1 2-134,-2 1 1,5 1 0,1 0 0,0 1-115,1-1 0,-1 0 0,7 2 0,1 0 128,1-2 0,-1 3 0,-5-7 0,0 3 44,-1 2 0,8-3 0,-6 0 1,-1-2 110,-1 1 1,-2-3 0,2 2 0,-3 2-27,-2 0 0,4 3 0,-5 1 0,-1 1-220,-2 2 0,-2-1 1,1-3-1,0-1 10,-1 0 0,1 1 1,0-1-1,-1 0 51,1 1 0,0-2 0,-1-2 0,1-3 54,0-1 1,2 3-1,1-4 1,-2-2 57,2-2 0,-1 3 0,-1 1 1,2-2-31,1-2 0,0-1 0,-4 0 0,0 0-427,-1 0 0,-1 0 0,-1 0-2193,-2 0 2582,-5 6 1,2-4-1,-6 4 1</inkml:trace>
  <inkml:trace contextRef="#ctx0" brushRef="#br0" timeOffset="140">22408 12288 13442,'0'-8'-2342,"-1"-2"1702,-4 5 1244,4 1 329,-5 4 0,7 4-544,4 1 1,-4 5-1,4-1 1,-4 4 0,-1 5 15,0 4 1,-4 4 0,-2 0 0,-2 2-285,-2 3 1,2-2-1,0 2 1,-1-3-288,1-1 1,-4-7 0,5-2 0,0-3 185,2-2-109,4-5 1,1-13 0,1-11 0,4-6-281,3-7 0,4-6 0,2 1 1,-1-2 111,0 1 0,1 5 0,-1-2 0,0 1 418,1-1 1,-1 7 0,0 6 314,1 0 0,-5 5 1151,-1 1-1162,1 6 0,5 13 1,-1 1-697,0 0 0,1 5 0,0-4 1,3 1-674,0-1 1,3-5-1,-2 3 1,4-1-1574,3-1 2585,2 1 1,5-5 0,2 0 0</inkml:trace>
  <inkml:trace contextRef="#ctx0" brushRef="#br0" timeOffset="141">23035 12128 13487,'0'-14'544,"-5"8"-17,1 6 1,-5 2 0,4 7-1,1 1-311,-2 2 1,3 3 0,-6 1 0,0 2-64,2-2 1,-5 3 0,5 1 0,-2-1-483,0 0 0,6-1 1,-2-5-752,4 1 1,1-1 60,0 0 1,1-5-795,4-4 1949,2-2 1,1-4 49,-4-2 0,-2 4 7,-2 0 0,-5 1 1,1 8-1,-1 0 173,-1-2 1,5 5-686,-4-3 0,4 3-584,1 1 0,0-4 939,0 0 0,-6-6 0,-1 3 0</inkml:trace>
  <inkml:trace contextRef="#ctx0" brushRef="#br0" timeOffset="142">23434 12088 8420,'2'-12'642,"2"3"0,4 3-280,5 6 0,-6 2 0,-2 2 99,-4 5 1,-2 3 0,-4 3 0,-3 2-85,-4 6 0,-6 2 0,-1 1 0,-2 2-30,-3 4 1,1 0 0,0 7-1,6-2-244,2 0 0,3 3 0,3-8 0,5-1-387,2-3 1,2 1 0,3-12 0,4 0 38,7-3 1,4-6-1,-1-4 1,6-2-184,2-2 0,0-6 0,-3-3 1,-4-4 84,-3-5 0,-2-1 0,-1-5 0,-3 3 332,-5 2 0,-2-3 0,-2 4 0,-2 2 501,-2 1 0,-4 8 1,-5 1-96,0 0 0,-1 4 1,3-1-1,2 6-132,4 6 0,4 3 1,1 1-1,1 1-810,4-1 1,7 0 0,7 1-1,3-1-800,6 0 0,5-1 1347,7-3 0,6-3 0,1-6 0</inkml:trace>
  <inkml:trace contextRef="#ctx0" brushRef="#br0" timeOffset="143">24128 12168 8425,'0'-21'0,"-2"9"0,-1 12 589,-1 8 1,-5 3 0,3 3 0,-2-1 455,-2 0 0,3 1 1,-1 0-1,1 4-830,-1 4 0,4 4 1,-5 2-1,0 3-48,2 4 0,-4 4 1,7-1-1,0-2-410,-2-5 0,4-3 1,-2-3 242,2-2 0,2 2 0,0-5 0</inkml:trace>
  <inkml:trace contextRef="#ctx0" brushRef="#br0" timeOffset="144">23954 12328 11831,'14'-14'0</inkml:trace>
  <inkml:trace contextRef="#ctx0" brushRef="#br0" timeOffset="145">23848 12421 15615,'-2'-13'-1841,"-2"-1"1742,-4 7 1,1 7 476,2 9 0,10 3 1,4 1-1,3-1-296,1-3 1,6 2-1,3-3 1,4 1-356,0 0 1,1-6-1,1 1 1,2-2-556,1-2 0,1-2 0,-2-2 797,1-5 1,6-9-1,-3-3 1</inkml:trace>
  <inkml:trace contextRef="#ctx0" brushRef="#br0" timeOffset="146">24487 12301 8985,'-4'-33'2984,"0"7"-2861,-1 11 54,5 9 1,6 6 0,3 0-649,3 0 0,1 6 0,0 3-160,1 3 0,-1 1 0,-1 0 1,-2-1 630,-1-3 0,0 3 0,4-5 0</inkml:trace>
  <inkml:trace contextRef="#ctx0" brushRef="#br0" timeOffset="147">24394 12434 8481,'-7'2'588,"4"1"1,4 3-618,4 1 0,5-4 1,0 1-1,5-1 367,3 2 1,6-4-1,-2 4 1,2-4-654,-2-1 0,2 0 0,-5-1 0,2-2 315,2-2 0,8-5 0,3 3 0</inkml:trace>
  <inkml:trace contextRef="#ctx0" brushRef="#br0" timeOffset="148">25141 12194 8384,'0'-25'0,"-2"3"330,-2 4 1,-4 9-1,-5 5 833,0 2 0,-1 2-567,1 0 1,4 5 0,2 1-1,1 1-437,3 4 0,1 5 0,2 3 0,2 0-103,2 1 1,4 3 0,5-2-1,2 0-1435,3-4 0,2-2 1,7-1 1378,0-1 0,5 0 0,2 1 0</inkml:trace>
  <inkml:trace contextRef="#ctx0" brushRef="#br0" timeOffset="149">25474 12101 8384,'7'-27'1005,"-1"7"100,-6 2 1,-4 12 0,-2 12 0,-2 13-521,-2 9 1,-8 11 0,-2-1 0,-3 7-531,1 2 0,-3 5 0,-5 4 0,2-1-727,-1 1 0,0 3 0,4-2 0,0-4 672,-3-1 0,-2 9 0,4-7 0</inkml:trace>
  <inkml:trace contextRef="#ctx0" brushRef="#br0" timeOffset="150">12317 15300 8269,'-25'-26'0,"3"4"0,4-1 0,9 5 0,-1 4 9,5 6 0,1-1 0,5-3 0,4 1 3,4 3 0,10 0 218,7-1 0,7-1 0,9 5 0,3 1 201,9-2 0,9 5 0,-25-1 0,0 1 0,2 2 0,0 2-296,2 3 0,2 1 0,5 2 0,0 0 0,-2 3 0,0 1 1,2 0-1,0 0-169,1 0 1,-1 2 0,4 0 0,0 1 0,0-1 0,0 1 0,3 0-1,-1 0-32,0-1 0,0 0 1,6 3-1,1-2 0,-4-3 1,1-2-1,0 0 0,0 0 26,2 0 1,0-1 0,3-3 0,-1-2-1,-3-3 1,-1 0 0,-1-1 0,1 0-60,-2-1 0,0 0 1,2-5-1,0-2 1,-6-1-1,-1-1 1,0-1-1,-1 0 32,-4-1 0,0-1 0,-1 0 0,-1-1 0,-4-1 1,-1 0-1,-2 2 0,0 0-446,31-8 0,-6 3 1,-13 9-1,-4 3 513,-5 4 0,-1 5 0,-4 0 0,5 1 0</inkml:trace>
  <inkml:trace contextRef="#ctx0" brushRef="#br0" timeOffset="151">15463 15593 8478,'-13'-42'0,"5"1"0,4 14 0,4 8 0,4 7 0,4 6 0,5 6 0,6 6 0,5 3 0,6 3 429,5 1 1,14 2-1,7 1 1,8 4-237,9 0 1,-35-8-1,1 0 1,2 3-1,0 1 1,3 1-1,0 2-134,2 0 1,1 0-1,1 1 1,0 0-1,-1 1 1,0 0-1,-1 0 1,0 0-130,-2 1 1,0 1 0,2 0-1,-1 0 1,-3-2 0,0 1-1,-1 0 1,0 2-37,-2-1 1,-1 1 0,-2-3-1,0 1 1,-2 1 0,-1 0-1,-1-1 1,0 0-296,25 23 1,0-5 0,-13-5 0,-2 1-66,-5-2 1,0-2 0,-5-5 0,1 0-897,-1-1 1362,0-5 0,-3 0 0,4-3 0,2 4 0,-2 3 0,-4 2 0</inkml:trace>
  <inkml:trace contextRef="#ctx0" brushRef="#br0" timeOffset="152">18236 16686 8448,'0'-26'252,"-2"12"0,-2-4 422,-5 10 1,1 10 0,1 5-1,1 8-396,3 4 1,-3 4 0,2 3-1,1 1 75,1 0 0,2 4 1,0 0-1,0-2-203,0 0 0,2 2 0,1 0 1,3-3-110,1-4 1,2-1-1,4-4 1,1 1-507,-1-1 0,-4-7 0,0-8 95,1-2 0,-4-4 0,-2-4 0,-2-7 84,-2-8 1,0-4-1,0-3 1,0-3 278,0-5 1,0-1 0,0 0 0,0 3 224,0 2 0,0 1 1,0 5-1,0 4-3,0 4 1,1 5 0,4 4 0,4 5-142,3 2 0,1 2 0,2 2 0,3 2-837,4 5 1,3 7 0,3 4-1,3-1 763,5 0 0,8-1 0,4-5 0</inkml:trace>
  <inkml:trace contextRef="#ctx0" brushRef="#br0" timeOffset="153">19062 16539 8395,'-1'-41'175,"-4"5"0,4 20 0,-5 23 1,1 8 304,1 1 0,-1 3 0,5-1 0,0-1 233,0-3 0,0 4 1,0 3-1,0 3-313,0 4 1,0 6-1,0-2 1,2 1-318,2-1 1,-1 4-1,6-5 1,2-3 29,0-4 1,7 0 0,1-7 0,1 0-619,-1-3 0,5-6 1,-4-4-1,3-2-54,-1-2 0,-6 0 0,0-2 0,-5-2 282,-7-5 1,-2-3-1,-2-1 1,-3 1 538,-6 3 0,-1-1 1,-13 5-1,-2 2 318,-5 2 0,2 1 0,-4 3 1,2 4-26,3 7 1,-1 2-1,9-1 1,1 1-563,4 2 1,-1 5-1,10 0 1,2 2-712,2 1 1,11-3 0,6-3-1,7 1-436,5 0 0,13-9 0,5 0 0,6-5 1154,1-4 0,21-2 0,-4-1 0</inkml:trace>
  <inkml:trace contextRef="#ctx0" brushRef="#br0" timeOffset="154">19662 16806 8515,'-13'-26'262,"-1"6"1316,1 6 0,7 7-1148,6 7 0,10 0 0,11 0 0,3-2-289,4-2 0,12 1 1,0-4-1,1 1-729,1 3 0,-4 1 0,-1 2 0,-1 0-657,1 0 1,-4 0 1244,-2 0 0,-3-6 0,-1-1 0</inkml:trace>
  <inkml:trace contextRef="#ctx0" brushRef="#br0" timeOffset="155">19742 16952 8785,'-9'-10'372,"0"-4"0,6 6 0,0 8 0,6 7 0,6 3-116,3-1 1,3 2 0,3-5 0,4-1-626,3 1 0,2-1 0,-1-4 0,1 2 369,0 2 0,5 5 0,2-3 0</inkml:trace>
  <inkml:trace contextRef="#ctx0" brushRef="#br0" timeOffset="156">20435 16806 9051,'0'-36'944,"-4"12"0,-1 26 0,2 10-789,2 8 1,1 6 0,-2-1 0,-1-3 131,-1-4 0,-1 1 0,5-1 0,-1-1-193,-3 3 1,2-5 0,-2 4 0,2-1-693,2-1 0,0 1-267,0-5 0,2-8 553,2-10 0,-1-3 1,4-15-1,1 0 54,-1-3 0,-2-5 0,4-1 1,1-2 588,2-3 1,1 4 0,0 1-1,1 2 293,-1 3 0,-4-1 1,0 12-1,1 3-570,2 2 1,1 8-1,1-1 1,-1 4-512,0 4 1,1 4 0,-1 5 0,0 0-554,1 1 1,4 0 1009,-1 4 0,7-3 0,-3 4 0</inkml:trace>
  <inkml:trace contextRef="#ctx0" brushRef="#br0" timeOffset="157">21142 16432 8330,'0'-20'162,"0"8"0,0 13 0,0 11 222,0 9 0,-2 10 0,-1 3 1,-3 2 49,-1-1 1,-2-4-1,-3 5 1,2 1-75,1 1 0,4 1 1,-3-2-1,-1-2-829,1 2 0,2-4 0,6-2 1,0-4-962,0-5 1,2-3 1429,2-6 0,10 1 0,6-1 0</inkml:trace>
  <inkml:trace contextRef="#ctx0" brushRef="#br0" timeOffset="158">21835 16352 8386,'-12'-10'0,"2"-2"0,1 2 0,-2 5 310,-1 8 1,1 11-1,-1 8 1,1 3 96,1 2 1,-5-2-1,6 0 1,-3-1-149,-1-1 0,6 9 0,1-9 0,1 1-134,1 1 1,0 5 0,4 1 0,0-2-202,0 0 0,5 0 0,4-1 1,3-2-652,1-1 1,5-2 0,0 0 0,-2-6 323,-1-2 0,3-6 0,0-2 1,-2 1 244,-1-1 0,-2-4 0,0 2 0,1-5 126,-1-5 1,0-2-1,1-8 1,-2-1 610,-3-2 0,1-6 1,-4 2-1,0-2 332,0 2 1,-2-2-1,-4 7 1,0 0-740,0 3 0,-6 6 0,-3 4 1,-3 4-313,-1 4 0,-6 8 1,-2 7-1,-1 2 140,0 3 1,4 1 0,-3 2-1,2-1-207,3 1 0,1 2 0,3 1 0,3-3-271,5-2 0,2 7 0,4-5 0,2 1 478,5 0 0,9 5 0,2 1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1:39:32.393"/>
    </inkml:context>
    <inkml:brush xml:id="br0">
      <inkml:brushProperty name="height" value="0.053" units="cm"/>
      <inkml:brushProperty name="color" value="#FF0000"/>
    </inkml:brush>
  </inkml:definitions>
  <inkml:trace contextRef="#ctx0" brushRef="#br0">120 6544 8228,'-24'-30'0,"9"-6"0,15-4 0,21 11 0,22 7 0,9 5 0,10 10 114,0 3 0,14 2 0,-35 3 1,1 0-1,3 0 0,2 0-81,4 1 0,1 1 0,8 1 1,2 1-1,6-3 0,2 0 1,4 0-1,1-1-121,-20 0 1,0 0 0,1-1 0,2-3 0,0 0-1,1-2 1,2 1 0,1-1 0,0 0 0,0-1 0,-1-1-1,1 0 29,1 0 1,-1-1 0,1 0-1,3-2 1,1 0 0,-1-2 0,-2 1-1,0-2 1,-1 0 0,-3 0-1,0-1 1,-1 0 101,-1 0 0,0-1 1,-1 0-1,1-3 0,0 0 1,0-1-1,-3 0 0,1 0 1,-2-1-1,0 0 1,-1-2-1,-1 0-20,-1 1 0,0-2 1,-1-1-1,3-3 1,0-1-1,-2-1 0,-5 3 1,-2-1-1,0 0 1,-1-2-1,-1 0 0,-1 0-132,17-15 0,-1-1 1,-3-2-1,-3-1 0,-6 3 1,-4-2-1,-4 0 0,-3-1 121,-2-1 1,-4-2-1,-7-1 1,-4 0-1,-5-2 1,-3 0-1,-3 0 1,-2 1-109,-2 2 0,-4 0 1,-4-3-1,-6 1 1,-3 6-1,-4 1 1,-2-1-1,-4 1 68,-1 0 1,-5 2-1,-10 0 1,-4 3-1,-5 2 1,-4 3-1,-6 0 1,-3 4-91,17 10 0,-2 3 0,-1 0 1,-8 1-1,-2 2 0,-2 1 1,-4 3-1,-1 3 0,-1 1 1,-3 1-1,-2 1 0,1 1 0,-3 1 0,0 2 0,-2 1 0,12 1 0,-2 2 0,0 0 0,1 1 0,2 1 0,1 0 0,-1 1 0,1 1 0,-1 1 0,-1 2 0,1 0 0,0 0 114,-1 2 0,1-1 0,0 2 0,-1 1 0,-1 2 1,-1 2-1,0 1 0,1 0 0,2 1 0,0 1 0,1 0 1,0 1-1,-1 1 0,1 0 0,0 1 0,0 1 41,0-1 0,0 2 0,1 0 0,0 1 0,1 1 0,1 2 0,0 1 0,2-1 0,3 0 0,2 0 0,1 0 0,0 1 0,2 1 0,0 0 0,0 0 0,1 1 87,0 0 0,1 0 0,-1 1 0,1 2-124,25-18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1:39:32.394"/>
    </inkml:context>
    <inkml:brush xml:id="br0">
      <inkml:brushProperty name="height" value="0.053" units="cm"/>
      <inkml:brushProperty name="color" value="#FF0000"/>
    </inkml:brush>
  </inkml:definitions>
  <inkml:trace contextRef="#ctx0" brushRef="#br0">21901 4571 7678,'-5'-19'0,"3"0"0,-1-3 0,8 4-57,8 3 1,6 2 0,8-1 0,-2-1 0,-3 1 0,-6-1 0,-5 3-25,-7 0 0,-1 2 1,0-1-1,0 4 0,-3 0 2311,-3-1-1570,-7 5 1,2-3 0,-5 6-251,0 0 1,-8 2 0,-6 2-1,-5 5-187,-2 3 1,-9 6 0,0 4-1,-8 6-60,-8 9 1,1 6-1,1 3 1,3 6 110,5 4 1,5 2-1,10-5 1,7-1-23,8-3 1,10-3 0,8-6 0,8-2-255,11-2 1,11-5-1,9-9 1,4-4-40,7-3 1,15-8 0,7-4 0,-33-4-1,1-2 29,1-3 0,0-2 0,2-3 0,1-3 1,0-3-1,-1-3 0,1-1 0,-1-1-303,-1-1 1,-1-3 0,1-3 0,-2-2 0,-5-1 0,-3 0 0,-2 1 0,-3 0-258,17-30 1,-10-4 0,-11 6 0,-6 5 200,-5 5 1,-5 5 0,-9 5-1,-5 5 114,-5 8 0,-14 6 0,-1 12 0,-4 3-192,-5 4 1,-2 11-1,-2 5 1,-1 3 448,2 1 0,-6 0 0,11-1 0,-1 3 0</inkml:trace>
  <inkml:trace contextRef="#ctx0" brushRef="#br0" timeOffset="1">22141 4784 7678,'-13'0'661,"0"0"1,-1 0 0,3 2 454,2 2 0,-2 4 1,7 5-632,1 0 1,1 7 0,2 2-1,2 5-85,2 4 1,4 3 0,5 7 0,2 2 101,3 2 1,2 5 0,9-1 0,2 3-267,4 1 1,4-1-1,2-2 1,2-3-407,2-1 0,-1-1 0,-4-5 0,0 0-487,0 0 0,0-5 1,0-1-1,-2-1-104,-2-3 1,-3 2-1,-8-1 1,-3-1 165,-4-2 1,-5-3-1,-4 0 1,-5-1-1031,-2 0 0,-8 2 1625,-3-8 0,-3 0 0,-1-5 0</inkml:trace>
  <inkml:trace contextRef="#ctx0" brushRef="#br0" timeOffset="2">23248 5624 7607,'-8'7'1072,"4"7"0,7 1 0,3 7 0,1 2-667,4 1 1,0 6-1,1 1 1,-1 1-246,-2 0 0,-5 2 0,3-2 0,-1-1-236,-3 1 0,-1-2 0,-2-6 1,0-1 160,0-2 0,-5-6 0,-1 2 0,-1-5-100,-3-4 1,-4 2 0,-2-7 0,-2-1-220,2-2 0,-5-1 0,-1-1 0,-2-2-180,2-1 1,1-7 0,5 2-1,-2-3-570,2-1 0,3 0 1,4 0 983,4-1 0,4 1 0,1 0 0</inkml:trace>
  <inkml:trace contextRef="#ctx0" brushRef="#br0" timeOffset="3">23781 6384 7618,'-13'-5'0,"-1"1"306,1 1 0,0-3 0,-1 0 0,1 0 2025,0 0-2014,-1 2 1,-3 4-1,-1 0 1,0 1 0,0 4-12,0 4 1,-5 7 0,1 5 0,-4 2 7,0 5 1,-5 12 0,1 2-1,3 2-131,4 2 1,8 7 0,2-2-1,7-1-97,4 2 1,8 0 0,6 0 0,9-3-120,10-5 1,16-3-1,8-2 1,4-5-546,5-7 0,5-7 1,4-8-1,0-4-83,-1-8 0,-1-9 0,-6-14 0,-4-8 299,-8-6 1,-2-11 0,-13-6 0,-8-4 315,-9-7 1,-12-3 0,-6 2 0,-9 0-9,-12 4 0,-4 0 0,-14 10 1,-1 9 576,-1 9 1,-5 8-1,1 5 1,5 7-408,3 9 0,3 3 0,6 2 0,3 2-634,4 2 0,4 5 1,9 7 517,9 2 0,9 0 0,14-5 0</inkml:trace>
  <inkml:trace contextRef="#ctx0" brushRef="#br0" timeOffset="4">24034 6624 7628,'-56'26'526,"-2"1"0,3 4 0,15 6 385,18 7 1,13 7 0,9-11 0,0-8-1133,0-6 0,0-6 1,0-3-1,0 0-270,0 0 0,0-3 1,2-2-1,4-3 491,7-4 0,6 2 0,8 0 0</inkml:trace>
  <inkml:trace contextRef="#ctx0" brushRef="#br0" timeOffset="5">22115 4438 7645,'-8'-9'0,"4"0"0,-4 0 0,1-4 0</inkml:trace>
  <inkml:trace contextRef="#ctx0" brushRef="#br0" timeOffset="6">22075 4385 7669,'-14'0'219,"3"-2"0,0-1-22,2-1-82,6-1 0,-4 5 682,2 0-359,-2 0-257,0 0 1,-1 0 0,5 2 407,-1 2 1,-5 4-199,5 5 1,-1 0 0,5 1-134,0-1 0,0-4 0,2-2-181,2-1 0,5 0 20,9-1 1,1-4 0,3 3 0,-6-1-165,-5 2 1,1-2 0,-5 6 0,2 0-99,0-2 0,-6 9 0,1-2 0,-4 2 393,-4 3 0,-8 0 0,-9 7 0,-2-1 136,-6 3 1,-6 1 0,-1-2-1,-1 0-10,2-1 1,2 0 0,6-4 0,2-4 44,3-4 1,4 0-360,9-1 0,11-1 1,13-3-1,10-5-253,9-2 1,10-8-1,7-2 1,4 0-450,2-1 0,0 1 0,-9-1 0,-6 5-409,-9 2 0,-4 2 0,-11 0-1980,-2 0 3051,-1 0 0,-8 6 0,-1 2 0</inkml:trace>
  <inkml:trace contextRef="#ctx0" brushRef="#br0" timeOffset="7">23021 4998 7679,'0'-14'0,"0"5"0,0 1 0,0-3 0,0-1 0,6-1 0,3 0 0,3-1 0,1 1 0,-1 0 226,-3-1 0,3 1 102,-3 0 0,1-1 1,-1 1-1,-3 1 94,0 3 0,-3-1 1,4 4-121,-1-1 0,-2 5 1,-4 2-68,0 8 0,-1 9 0,-5 9 0,-6 8 27,-4 10 1,-14 12 0,-2 9 0,12-29 0,0 1-175,-2 3 1,-1 0-1,-2 4 1,0 1-1,1-1 1,-1-1-1,-1 1 1,0 0-147,-1-2 1,1 0 0,2-2-1,1-2 1,0-1 0,1-1-1,1-3 1,1-1 49,-20 29 1,6-5 0,4-8 0,6-8-928,6-8 1,5-5-1,4-4-816,5 0 0,8-9 1751,5 0 0,4-7 0,5-7 0,3 0 0</inkml:trace>
  <inkml:trace contextRef="#ctx0" brushRef="#br0" timeOffset="8">22421 5318 7679,'-32'-21'759,"4"7"1,-2 12-1,8 6 709,8 9 0,14 8-1233,14 10 1,6-1 0,12 4 0,5 0 0,6-2 212,5 1 1,4 3 0,5-4 0,2-1-410,3-3 1,-25-11 0,0-1-1,34 8 1,-33-13 0,1 1-248,1 1 1,0-1-1,2 1 1,-1-2-1,0 1 1,0-2-1,-2 0 1,0-2 53,0 0 0,1-1 0,-1 0 0,0-1 0,1 1 0,0 0 0</inkml:trace>
  <inkml:trace contextRef="#ctx0" brushRef="#br0" timeOffset="9">25687 6490 7917,'-16'0'0,"3"0"0,1 0 0,0-4 744,-1-1 1,4-5 489,0 1 0,6 2-559,-2-2 1,5 1-505,5 0 1,-4 3 0,4 11 0,-4 7 149,-1 8 1,-1 10 0,-2 5 0,-2 2-165,2 2 0,-3 3 0,2-1 0,1-5-199,2-3 0,6 0 1,6-6-1,5-4-164,6-4 0,5-2 1,4-6-1,5-3-44,2-5 1,4-10-1,2-10 1,3-12-4,1-11 1,-2-8 0,-8 0-1,-2-4 221,-5-3 1,-10-9-1,-8 1 1,-9-1 121,-6 0 0,-7 6 0,-9 6 0,-4 4 35,-4 1 1,4 7-1,0 10 1,0 5-287,1 6 0,-3 9 1,7 5-1,0 3-508,2 1 0,7 5 0,0 6 0,2 5-1898,3 6 2567,14 3 0,3 2 0,13 0 0</inkml:trace>
  <inkml:trace contextRef="#ctx0" brushRef="#br0" timeOffset="10">25701 6477 7875,'-18'0'190,"0"0"1,2 0 1389,1 0-1233,7 0 0,4 0 0,8 0 1,5 0-29,3 0 0,7 0 0,5 0 1,4 0-214,3 0 0,1 0 0,-6 0 0,1 0-107,-1 0 1,-5 0 0,-3 0 0,-3 0-101,-2 0 220,-5 0 1,-4 1 0,-8 2 0,-5 3-43,-3 2 1,-6-4 0,-1 5-1,0 1 129,-1 2 0,3 0 1,3-1-105,1-3 1,5 1-1,4 5-119,3-1 1,6 0-1,6 1 1,4-3 48,2-2 1,6 3 0,-6-4 0,1 0 76,1 1 1,-5-4 0,1 2 0,-7 1 52,-2-1 0,-1 2 0,-5 4 0,0 1 132,0-1 0,-6 0 1,-4 1-1,-5-1-303,-3 0 0,-4 3 1,2 1-1,1-2-457,0 1 0,0 0 1,2-3-1,0 1-1116,0-1 0,3-1 1,2-2 1581,3-1 0,-3 0 0,5 4 0</inkml:trace>
  <inkml:trace contextRef="#ctx0" brushRef="#br0" timeOffset="11">26740 6450 7871,'-19'-6'0,"-3"-2"0,3 2 0,1 0 0,3 0 1053,8 4 1,-5-8-200,3 5 0,1 1-692,0 4 1,3 7 0,-2 7 0,-1 5 15,1 2 1,2 10 0,-2 0 0,1 4 3,3 1 0,2 5 0,1-3 0,1-1-61,4 1 1,2-5 0,8-2-1,3-5-375,4-3 1,3 0 0,3-6 0,2-6-16,1-5 0,6-6 0,-2-6 0,4-8-9,1-12 1,3-6 0,-2-10 0,-4-2-5,-3-5 0,-10-4 0,-11-5 1,-7-1 198,-4 3 0,-4-7 0,-4 11 0,-5 2 413,-6 4 1,-2 6 0,3 5 0,-2 5-148,2 6 1,1 5-1,2 7-454,-1 3 0,1 5 0,1 8 0,3 7-128,5 5 0,2 0 0,4 7 0,2 0 399,5 2 0,9 2 0,3 0 0</inkml:trace>
  <inkml:trace contextRef="#ctx0" brushRef="#br0" timeOffset="12">26834 6410 7871,'-14'0'-461,"1"0"1,6 2 418,2 2 1,4-1-1,2 6 1,4 1 1089,3 2 0,3 2 0,1-2 0,-1-2-1161,4-1 1,2-2 0,-3 2 0,3-4-199,0-4 0,3-1 1,-4-1-1,3-5 23,2-8 0,-5-5 0,2-8 0,-3 1-193,-2-1 1,-5 0-1,-4 2 1,-2 2 480,-2 0 0,0 7 0,-2 0 0,-2 5 444,-5 7 1,-5 2 0,-2 5 0,-3 6 354,-2 9 0,5 7 0,-2 8 0,3 5-410,2 5 1,1 2 0,3-4 0,5 1-628,2-2 0,4 5 0,4-7 0,7-3-1593,8-1 1831,10-9 0,-3-5 0,5-7 0</inkml:trace>
  <inkml:trace contextRef="#ctx0" brushRef="#br0" timeOffset="13">5865 14233 8406,'-6'-34'0,"5"2"0,-4 5 63,4 0 0,1 7-1008,0 2 0,0 8 755,0 1 1,-2 6 602,-2-2 1,1-1-168,-6 2 0,0-5 1,-4 5-1,0 1-20,-1 1 1,-1 2 0,-1 0 0,-2 0-153,2 0 1,1 5 0,0 1 0,-1 1-172,-2 3 1,-1 2 0,1 1 0,-2 1 2,-1-1 0,-4-1 0,3-2 0,-4-1 93,0 2 0,-1-1 1,-1 0-1,-2-1 272,-1 2 1,-4 0 0,4 1 0,1-1-163,2-2 0,-3 4 1,0 5-1,1-1-135,2 3 0,3-4 0,1 6 0,3 0-14,2-1 1,-3 3 0,4-6 0,2-1 66,1 3 1,6-6-1,0 6 1,0-3 107,2 1 0,-1 0 0,5-3 1,-1 1-24,1 2 0,1 1 0,4-3 0,2 2-35,5-2 0,5 4 1,3-3-1,4 0 20,0-2 0,10-2 0,0 0 1,5-1-13,-1-3 0,8 1 0,0-5 0,6-2 14,6-2 1,-3-1 0,-2 0 0,3 0-34,4 0 0,0 0 0,-3 0 0,-1 0-77,0 0 1,10 0 0,0 0 0,-1 0-36,-1 0 0,1 0 1,-1-1-1,1-2-15,2-2 1,4 1 0,-6 2 0,2-1 47,-2-1 1,6-1-1,-4 5 1,-2 0 9,-1 0 0,1-4 0,-4 0 0,0 1-21,1 1 1,-4 2-1,4 0 1,-3 0-74,-2 0 0,6 0 1,-6 2-1,-1 1 32,-3 1 1,2 2-1,-3-3 1,1 1 41,-1-1 1,3 3 0,-3-1-1,1-2 102,-1-2 0,6-1 1,-5 2-1,2 1 5,4 1 1,-7 0 0,5-2 0,-2 1-104,-1 1 0,3 1 0,-1-4 0,0 2-21,1 2 1,-1-1-1,0-4 1,1 0 18,-1 0 1,3 0-1,0 0 1,-2 0 11,-2 0 1,7 0 0,-6 0 0,1 0 85,-4 0 0,5-4 0,-5-2 0,0 0 67,2 0 0,0-3 0,1 3 1,1-1-107,-1-4 0,0 4 0,1 0 0,-1 1-254,0 3 0,4 0 0,-1 0 0,-1-2 77,1 2 0,0 2 1,-2 1-1,-1 0-48,0 0 1,1 0-1,-1 0 1,-1 0 241,-3 0 0,2 0 0,-2 0 0,2 0 220,-2 0 0,2-2 0,-2-1 0,2-1-64,-2 1 1,1-3-1,-4 2 1,0 1-314,0 1 1,-3 2 0,-5 0-1,1 0 60,2 0 1,-2 0 0,-4 0 0,1 2-57,-2 2 1,4-2 0,-2 4 0,2-2-56,2 0 0,-1 1 0,-1-5 0,1 1 262,2 4 0,-1-4 0,-3 4 1,2-4 11,-2-1 0,0 0 1,3 0-1,0 0-74,0 0 1,-2 0 0,1 0 0,-1 0-85,4 0 1,1 0 0,-3 0-1,0 0-63,0 0 0,4 0 1,2 0-1,0 0 50,0 0 1,3 5 0,-3-1 0,1-1 54,3-2 1,-2-1 0,1 2 0,0 1 25,-2 1 0,3 1 0,-4-5 1,0 0 11,0 0 0,3 0 0,-3 0 0,0 0-12,0 0 0,4 0 0,-1 0 0,3 0 2,1 0 1,0 0 0,1-2 0,-1-1-56,0-1 0,1-1 0,1 5 0,-1 0-140,0 0 1,6 0 0,-6 2 0,-1 1-13,-3 1 1,5 5-1,-4-3 1,-1 0 60,2 0 1,0 3 0,1-3 0,0 0 173,1 0 0,-1 0 1,0-3-1,1 1 175,-1-1 1,5-2 0,1-1 0,0 0-8,0 0 1,1 0-1,-3 2 1,3 1-187,-4 1 1,8 1 0,-8-4 0,3 2-101,-1 2 1,0 1 0,-4-3 0,-2 1-135,0-1 1,0-2 0,1-1 0,-1 0 151,-3 0 1,1 0 0,-4 0 0,0 0 139,0 0 0,3-5 1,-3-3-1,0-1-30,0 0 1,3 0 0,-4-4 0,1 0-80,0-1 0,-1-3 1,-4-1-1,2 2-100,2 1 0,3 0 0,-3-1 1,-2-4 149,-2 0 1,-1 2-1,0-3 1,-1 1-22,-4-1 0,-1 3 0,-4-3 1,1 2 68,-1 3 1,-2-3 0,-3-1 0,-3 1 56,-4 0 0,0 1 1,-3 3-1,-3-1-219,-1-2 0,-5 0 0,-1 5 0,-4-2-86,-1-3 0,0 4 0,-1-4 1,-4 3 81,-4 2 1,-4-1 0,-5 1-1,-5 0 27,-7-1 1,-3 1 0,-5 0 0,-1-1 39,-2 1 1,-2 0 0,2 1 0,-2 2 109,-2 1 0,-4 1 0,3-1 0,-1 3-102,-3 1 0,-2 3 0,0-2 0,2 1 3,1-2 1,0 4 0,-6-4-1,-1 4-7,-2 1 1,-4-5 0,2 1-1,1 0 8,0-2 1,-8 3 0,2-5 0,-1 1 135,-4-1 0,-4 5 0,3-2 1,0 0-148,-2 1 1,3-2-1,33 4 1,-1 1-1,0-1 1,0-1-163,-36 0 1,35 3 0,0-1 0,-35-1 0,0-1 163,3-1 1,-2 0-1,-1 4 1,-2 0 11,38 0 1,-1 0 0,-2-2 0,0-1 0,2 1 0,0 0 0,0 0 0,-1 1 3,0 0 1,1 0-1,-1 1 1,0 0-1,-1 0 1,-1 0 0,1 0-1,1 0 43,-2 0 1,1 0 0,-2 1-1,0 0 1,1 0 0,-1 1 0,1 0-1,0 2-117,-1-1 0,-1 1 1,-4-2-1,-1 0 1,3 3-1,0-1 1,1 1-1,0-1-3,2 0 1,-1 0-1,-4 1 1,1 0-1,4-2 1,1 0-1,-1 0 1,-1 0 61,-2 0 0,-1 0 0,0 1 0,0 1 0,1-2 0,1 0 1,0-1-1,1 1 1,1 0 1,0 0 0,-4 1 0,1-2 0,4 0-1,1-1 1,-2 1 0,1 1 153,2-2 1,0 1 0,-1 1 0,-1 0 0,3-1 0,0 0 0,-1 0 0,0-1-103,-2 0 1,1-1 0,2 3 0,1-1 0,-36 2-1,0-1-111,-2-1 0,36-2 0,0 0 0,-32 0 0,-1 0-70,0 0 1,-2 0 0,2 0 0,1 0 25,-1 0 0,35-2 0,1-1 0,-36-3 0,1-1 142,-1-3 0,34 6 1,1 0-1,-36-3 0,36 4 1,0 0 3,1 1 0,-1 1 0,-36-5 0,35 4 1,-1 0-1,1-1 0,0 1-11,-2-1 0,0 0 0,0 2 0,-1 1 0,2-2 0,-1-1 1,-1 2-1,1 1-4,-1 0 1,0 0 0,-3 0-1,1 0 1,0 0 0,0 0-1,-1 0 1,0 0-29,-2 0 1,-1 0 0,-2 0-1,-1 1 1,1 1 0,0-1-1,-2 2 1,0 0-101,-2 1 1,0 0-1,-3 0 1,0 1 0,0 1-1,0 1 1,-1-1 0,0 1 27,0 0 0,-1-1 0,-5 3 0,-1 0 0,3 0 0,0 0 0,0-1 0,0 0 16,-1 0 1,1-1-1,0 0 1,0-1-1,5 1 1,1 0 0,0-1-1,0 1 64,-1 0 0,1-1 0,-2-1 0,0-1 0,3 0 1,1 0-1,0-1 0,1 1 27,1 0 0,1 0 0,0-3 0,-1 0 0,0 2 0,-1 0 0,2 0 0,0-1-40,2 0 1,0 0-1,2 3 1,-1-1-1,2 0 1,-1 0 0,0 0-1,1 2 9,-1 1 0,1 1 0,0 0 0,1 2 0,0-2 0,0 1 0,0 2 0,-1 1 0,2 0 0,0 1 0</inkml:trace>
  <inkml:trace contextRef="#ctx0" brushRef="#br0" timeOffset="14">22208 12941 8452,'-1'-20'0,"-4"9"0,-4 9 0,2 4 0,-1 6 0,2 3 0,1 1 0,2 2 0,-2 4 0,2 4 1263,2 4 1,1 2 0,0 1 55,0 2 0,6 5 1,3-3-1,1-1-1129,-1 1 0,3-2 0,-3-4 0,1-2-256,-1-3 0,1-3 0,-5-6-255,-2 1 331,-2-7 0,-7-7 1,-3-10-1,-3-5-60,-1-3 0,1-10 0,2 0 0,2-3 76,2-2 0,2-4 0,4 2 0,0-2 262,0 1 1,2-1 0,2 6 0,5 1 111,3 2 1,1 6 0,0 1 0,1 2 59,-1 3 0,5 1 0,1 3 0,0 3 32,1 5 1,3 2 0,-2 2 0,1 0-147,0 0 0,-1 2 0,1 2 1,-2 5-310,-1 3 1,-4 1 0,2 1 0,0-1-1042,1 0 0,-4 5 0,4 1 0,-3 1-1122,-2-1 0,1 3 0,-1-4 1,2-2 2125,3-1 0,2-8 0,7-1 0</inkml:trace>
  <inkml:trace contextRef="#ctx0" brushRef="#br0" timeOffset="15">23074 12647 8511,'0'-34'0,"0"15"836,0 15 1,-1 8-1,-2 9 1,-1 1 1512,1-1 1,1 0 0,2 4 0,0 3-1075,0 7 0,0 9 0,0-1 1,0 4-1312,0 1 0,0 4 0,2 1 1,1-2-844,1-2 1,6 2 0,-1-2 0,3-2-455,1-1 0,1-5 0,1-2 0,1-4-1446,2-5 0,5-4 2779,0-9 0,2-4 0,1-5 0</inkml:trace>
  <inkml:trace contextRef="#ctx0" brushRef="#br0" timeOffset="16">23488 12861 8322,'0'-31'1846,"0"0"0,0 10-33,0 7 0,1 10 1,4 0-575,4 2 0,7 2 0,3 0 1,2 0-745,3 0 0,5 0 0,4 2 0,-1 1-773,1 1 0,2 2 0,-2-2 0,0 4-1323,-1-1 1,4 5-1,-5-5 1,-3 2 1600,-4 0 0,1 6 0,-4 6 0</inkml:trace>
  <inkml:trace contextRef="#ctx0" brushRef="#br0" timeOffset="17">23528 13074 8312,'-17'-7'0,"4"2"609,6 8 1,7 4 0,9 4 0,10-4 1181,9-1 0,12-1 1,9-5-1,3 0-1609,1 0 1,0 0 0,-1 0 0,-3 0-1097,-5 0 0,-2 4 1,-4 0 913,-2-1 0,-3 5 0,-7-1 0</inkml:trace>
  <inkml:trace contextRef="#ctx0" brushRef="#br0" timeOffset="18">24328 14420 9917,'-12'1'832,"3"4"1,4-4 0,10 4 0,4-4 203,3-1 0,2 0 1,4 0-1,4 0-481,4 0 1,0 2 0,1 1 0,-1 1-1269,1-1 1,4 3 0,0 0 0,-2 1-1848,-6 4 0,1 1 2560,-6 1 0,5-6 0,-2-1 0</inkml:trace>
  <inkml:trace contextRef="#ctx0" brushRef="#br0" timeOffset="19">24168 14753 8507,'-14'-13'1067,"1"0"1,7 4-1,6 15 1,9-1 87,7 1 0,9-1 0,9-7 0,3-1-887,5-1 1,5-5 0,1 5-1,1 1-1116,1 1 1,5-2 0,-6-1-1,1 1 848,-1-2 0,9-7 0,-4-8 0</inkml:trace>
  <inkml:trace contextRef="#ctx0" brushRef="#br0" timeOffset="20">25127 14487 8430,'0'-21'0,"2"5"1467,2 5 1,-1 7 0,6 8-842,1 5 0,-4-1 0,0 0 0,0 3 419,3 1 0,-1 2 0,-1 4 1,-1 4-608,-3 4 0,3-4 1,-2 0-1,-1 0-823,-1-1 0,-2-2 0,0-5-277,0-1 0,-2-6 1,-2-2-86,-5-4 0,-3-7 0,0-4 0,2-5 150,1-3 0,4-10 0,-2 0 0,1-3 496,3-2 0,2-2 0,1 4 78,0 1 1,0 3-1,0 5 1,1 4-1,2 4 1332,2 0 1,5 5 0,-1 2 0,4 1-657,5 3 0,-2 2 1,6 2-1,4 2-625,3 2 1,4 5 0,5-1 0,2 3-2219,6 1 0,5-1 0,2-2 2190,0-1 0,1-6 0,-1 3 0</inkml:trace>
  <inkml:trace contextRef="#ctx0" brushRef="#br0" timeOffset="21">26034 14207 8277,'-8'-31'-783,"1"14"1,4-3 2847,-1 15 1,-2 17-1,3 10 1,-3 5-544,-2 4 0,5-1 0,-1 5 1,2 4-852,2 4 0,0 5 0,2 10 0,2 3-2153,5 0 1,8 7-1,2-5 1,2-2 1481,2-5 0,2 13 0,2-7 0</inkml:trace>
  <inkml:trace contextRef="#ctx0" brushRef="#br0" timeOffset="22">23581 13714 8334,'0'-26'0,"0"4"0,2 4 0,2 10 0,3 2 1541,7 6 0,1 1-1080,2 4 1,4 1-1,7 5 1,3 1 0,5 3-1,2 1 997,2 4 0,6 0-1179,3 7 0,1-2 1,2-1-1,-1-2-275,-1 2 0,5-5 0,-8-1 0,1-3-309,-4-2 0,2-1 1,-2-2-1,-2-2-475,-5-3 1,-2 1 0,-6-3 0,-6 2-1175,-2-2 0,-2-2 1954,-1-1 0,3-6 0,5-1 0</inkml:trace>
  <inkml:trace contextRef="#ctx0" brushRef="#br0" timeOffset="23">24594 13834 8539,'0'-34'1628,"0"13"0,0 15 0,2 15 0,2 1-972,5-1 1,3 3 0,3-3 0,1 3 107,2 1 1,4 0 0,-3 1 0,0 0-437,1 4 0,-3-3 1,-5 3-1,-1-3-613,-2-2 0,-8 2 1,-2-1-1145,-11 0 0,-8 7 0,-8-8 0,-1 2 442,-2-1 1,-11 4 0,2 0 0,-1-2-637,-1-1 0,4-2 1623,2 1 0,-2 5 0,4 2 0</inkml:trace>
  <inkml:trace contextRef="#ctx0" brushRef="#br0" timeOffset="24">25327 13301 8583,'0'-20'169,"0"-2"1,0-2 0,-1 1 0,-4 2 0,-4 2 617,-2 2 0,-4 3 1,-3 2-381,-4 3 1,-3-2 0,-1 7 0,3 1 149,1 2 0,-1 7 0,-3 4 0,-1 6-242,0 6 1,7 5-1,2 3 1,3 2-74,2 2 0,1 2 1,3 2-1,5-1-36,2-1 1,2-1-1,0 5 1,0 0-1274,0 0 1,4-6-1,2-2 1,0-4-3156,0-2 4222,5-5 0,-4 4 0,6-4 0</inkml:trace>
  <inkml:trace contextRef="#ctx0" brushRef="#br0" timeOffset="25">24981 13487 8249,'17'-37'0,"3"6"0,-1 10 370,0 9 0,3 6 0,-2 6 434,0 0 1,3 0-1,5 0 1,1 0 0,3 0-1166,-3 0 0,4 2 1,-2 2-1,-2 5 361,0 3 0,-3 1 0,1 1 0</inkml:trace>
  <inkml:trace contextRef="#ctx0" brushRef="#br0" timeOffset="26">25421 13327 8533,'0'-40'559,"4"8"1,0 5 0,1 9 898,1 8 0,-3 4 0,6 6-678,1 0 0,0 1 1,-1 5-1,-4 6-27,-4 4 0,-1 8 0,0 0 0,0 4-906,0 3 0,0 5 1,0-4-1,0 2-984,0 3 1,0 0 0,0 0-1,2-3-197,2-1 0,-1-2 1,6-4-1,0-2 1334,-2-3 0,11 3 0,-3-4 0</inkml:trace>
  <inkml:trace contextRef="#ctx0" brushRef="#br0" timeOffset="27">25621 13647 8439,'0'-25'479,"0"3"0,-2 4 554,-2 3 0,1 6 0,-6 2 680,-2 1 0,0-3-1363,-3 5 1,7 5 0,2 8 0,5 3-427,5 1 1,2 5 0,8 1 0,1 0-821,2 1 0,6-4 0,-3-7 0,-1-5-676,-2-2 0,1-2 1,-2-2 1296,-6-2 0,-3-10 0,-8-6 0,-2-3 643,-2 1 0,-3 0 0,-8-5 0,-2 2 123,0 3 0,-1 3 1,5 7-1,1 2 1266,3 1-1733,-3 6 0,13 4 1,2 11-697,9 4 1,12 4-1,1-4 1,5 2-1058,-1-2 1,4 3 1728,-2-1 0,6 0 0,-3-5 0</inkml:trace>
  <inkml:trace contextRef="#ctx0" brushRef="#br0" timeOffset="28">25980 13580 8784,'-11'-17'0,"0"-1"434,2 2 0,0 1 0,-4 1 1,1 1 862,3 0 0,-2 4-367,2 0 0,4 8-666,5 1 0,8 5 0,8 10 1,3 2-284,2 0 0,1 3 0,6-4 1,2 2-399,1-2 0,0-1 0,-4-2 0,-2-1-148,-3-3 0,-3 1-57,-5-5 1,-7-2 0,-4-6 0,-6-3 618,-6-2 0,-7 1 1,-3-4-1,-1 4 1485,1 1 1,-3-3-1,4 5-547,2 1 0,3 3 1,5 4-1,8 5-556,8 3 1,11 6-1,8 1 1,8 0-440,8 1 1,0-4 0,6-6 0,0-2 22,-2-2 1,-2-2-1,-8-6 1,-5-2-1069,-4-5 1,-5-9 0,-15-4 0,-5-3 88,-6-2 0,-5 1 1,-10 1-1,-4 2 1016,-4 6 0,-6 2 0,-2 1 0</inkml:trace>
  <inkml:trace contextRef="#ctx0" brushRef="#br0" timeOffset="29">21275 16659 8178,'-13'-15'0,"4"3"738,0 12 0,7 0 0,2 0 0,9 0 1,6 0-1,4 0 0,2 0 0,3 0 3266,1 0-3847,2 0 1,-1 0-1,1 0 1,0 0-213,-1 0 1,5 0 0,0 0-1,-2 0-581,-6 0 0,5 5 0,-4 1 1,-2 0-2268,-1 0 0,1-1 2903,-4 0 0,6 2 0,-4 7 0</inkml:trace>
  <inkml:trace contextRef="#ctx0" brushRef="#br0" timeOffset="30">21395 16859 8161,'-9'0'1599,"3"0"-646,5 0 1,4 6 0,10 1 0,2 1-441,2-4 0,6-2 1,6-2-1,4 1-610,1 3 0,4-2 1,5 2-1,-1-2 213,1-2 0,4 0-116,-2 0 0,11-6 0,-1-1 0</inkml:trace>
  <inkml:trace contextRef="#ctx0" brushRef="#br0" timeOffset="31">22235 16672 8111,'-14'-7'0,"1"4"0,1 12 0,3 7 2103,5 3 1,2 1-1,2-7 1,0 0-873,0 1 0,0 3 1,2 1-1,2 0-1319,5 1 1,5-6 0,2 2-1,3-6-284,2-3 0,-3-1 1,2-5-1,0-2-1239,-4-2 1,-1-4 0,-3-7-1,-4-2 1209,-3-6 0,-4-2 0,-2-1 1,-2-1-1,-5 0 609,-3 1 1,0-1 0,-7 2 80,4 3 1,2-2-1,1 6 1,4 2 1799,1 1 0,2 6-1125,4 0 0,7 6 1,6 0-1,8 5-980,4 2 0,3 5 1,4-3-1,5 0-2083,6 0 0,4 3 0,6-5 2100,1-1 0,5-7 0,2-4 0</inkml:trace>
  <inkml:trace contextRef="#ctx0" brushRef="#br0" timeOffset="32">22995 16326 8100,'-14'-21'0,"1"5"1093,0 5 0,-5 7 0,0 11 1,2 10 1039,1 8 0,-1 15 0,1 1 0,3 5-298,0 5 0,6-4 0,2 2 0,2 1-2437,2 2 0,6 1 0,5-1 1,5-2-2803,6-1 0,9-6 3404,5 2 0,8 2 0,4 0 0</inkml:trace>
  <inkml:trace contextRef="#ctx0" brushRef="#br0" timeOffset="33">20368 18138 8402,'0'-13'97,"0"0"859,0-1 0,0 5 1,2 1 2853,2-3 1,-1 5-3209,6 2 1,-1 4 0,1 4 0,-5 5-433,-3 3 1,-2 6 0,-2 1 0,-3 0-209,-1 0 0,2 4 0,-4-6 0,0 0-1030,2-2 1,1-2 0,5-1-2319,-4-3 3194,4-3 1,-5-12 0,6-3 0,0-3 386,0-1 1,0-7-1,1-2 1,2-2 289,2 2 1,1-6-1,-2 4 1,3 2 252,1 1 0,4-1 1,-3 4-1,2 2-177,3 1 0,-1 2 0,2 1 0,1 3-551,2 5 1,0 2 0,-5 2 0,2 0-995,3 0 1,-2 2 0,6 1 0,0 3-421,-1 1 0,9-4 1,-2 2-1,3-4 704,2-1 0,2 0 0,-2-1 0,-1-2 700,1-2 0,4-11 0,-3 1 0</inkml:trace>
  <inkml:trace contextRef="#ctx0" brushRef="#br0" timeOffset="34">20995 17818 8279,'-13'-11'0,"-1"2"710,1 4 0,4 4 1,2 2-1,1 4 645,3 4 1,1 2 0,2 4-1,0 3-883,0 4 1,0 3 0,0 2-1,2 0 1010,2-1 0,-1 5 0,6 2 0,1 0-1791,2-1 0,2-1 1,-1-4-1,0 0-1282,1-1 0,3-1 0,3-2 0,0-6-251,4-2 1,1-3 1841,2-3 0,6 3 0,1-5 0</inkml:trace>
  <inkml:trace contextRef="#ctx0" brushRef="#br0" timeOffset="35">21408 17938 8956,'8'-29'0,"-4"2"0,-1 8 1870,1 7 0,-1 6 0,6 6 0,2 0-540,1 0 1,1-1-1,2-2-1147,2-2 1,4 1 0,6 4 0,0 0-923,-1 0 1,1 1 0,0 4 0,-1 2-1042,1 0 0,-1 5 1780,1-3 0,-6 9 0,-2 3 0</inkml:trace>
  <inkml:trace contextRef="#ctx0" brushRef="#br0" timeOffset="36">21435 18192 9437,'-13'-5'1426,"-1"1"0,2 1 0,3 9 0,7 5-692,4 6 1,7 1 0,9-5 0,4-1-919,4-3 0,6 2 0,5-2 1,6 5 183,6 3 0,9-2 0,2 5 0</inkml:trace>
  <inkml:trace contextRef="#ctx0" brushRef="#br0" timeOffset="37">21901 17472 8175,'6'-9'0,"3"0"0,-1 5 0,1-4 0,1 1-686,2-1 554,-5 0 1,5-4 0,-5 1 0,1 3 0,-2-3 505,0-1 0,-5 3 818,4 1 0,-4-1-31,-1-5 0,0 5-219,0 1 0,0-1 151,0-5 1,0 5 965,0 1-1556,0 5 0,-1-3-241,-4 6 1,-7 10 0,-7 3 0,-2 2 7,-2 0 0,-3 4 0,-2 3 0,-1 2-73,-2-2 1,-5 4 0,5-6 0,1 2-109,2 1 1,2-7 0,-1 3 0,2-1-433,2 0 0,6 0 0,6-5-879,2 0 0,2 1 0,-2-1 449,5 0 1,4-1-1,4-3 1,5-5-1601,3-2 1,6-2 2372,-1 0 0,7 0 0,-3 0 0</inkml:trace>
  <inkml:trace contextRef="#ctx0" brushRef="#br0" timeOffset="38">21662 17459 8175,'-14'0'1998,"1"0"-1022,0 0 0,-1 1 1,2 4-312,3 3 0,-1 4 0,4 0 0,0 0 564,0 1 0,2-2 0,4 6 0,0-2-1005,0-1 1,6 3-1,4 1 1,8-3-526,9-5 1,7 1-1,10-7 1,5-1-61,3-2 1,10-6 0,2-4 360,-1-3 0,1-7 0,3-2 0</inkml:trace>
  <inkml:trace contextRef="#ctx0" brushRef="#br0" timeOffset="39">15823 16592 8067,'7'0'292,"-1"-6"1,-4-1 0,2 0 2663,5 2-2438,-3 4 0,1 2 0,-4 4 1,2 3 934,-2 4 1,-2 8 0,1 2-683,2 3 0,-2 6 0,2 0 1,-2-1-438,-2-2 1,0 2 0,0-2 0,0-3-692,0 0 0,0-6 0,0-1 0,0-3 222,0-2 0,0-4-800,0 0 1,0-8 0,0-1 0,0-7 535,0-5 0,0-6 0,-2-1 0,-1-2 537,-1-2 0,-1-2 1,5-1-1,0 3 193,0 0 1,0 6 0,0-4 0,0 2 705,0 2 1,2 7 0,1 1-1,3 0-389,1 2 0,3 1 1,7 6-653,0 0 1,1 0-1,-3 0 1,3 0-1556,4 0 0,3 6 0,2 3 1,1 3-335,3 1 1,-1-6 0,4-2-1,-2-4 1893,-2-1 0,4-12 0,0-2 0</inkml:trace>
  <inkml:trace contextRef="#ctx0" brushRef="#br0" timeOffset="40">16463 16432 9888,'7'-31'0,"-4"2"0,-4 4 5901,-4 5-4609,1 11 0,10 6 0,1 11-205,0 5 1,1 14 0,-5 1-1,1 5-656,-1 4 1,-1 5 0,-2 3 0,1-2-1049,4-2 1,-4-1 0,5 0 0,-1-1-291,-1-4 0,6-2 0,-1-6 0,3-2-1551,1-3 0,5-3 1,1-7-1,1-5 2328,-1-7 1,5-17 0,-4-11 0</inkml:trace>
  <inkml:trace contextRef="#ctx0" brushRef="#br0" timeOffset="41">16823 16432 7962,'0'-25'0,"0"3"725,0 9 1,1 7 0,4 6 947,3 0 1,4 6-1,3 1 1,3 2-1594,4 0 1,-1 0 0,1 4-1,2 0-1516,1 1 0,2-1 0,-1 0 0,-1 1 1436,-2-1 0,2-6 0,-4-1 0</inkml:trace>
  <inkml:trace contextRef="#ctx0" brushRef="#br0" timeOffset="42">16943 16606 7962,'-14'0'1746,"1"0"1,1 1 0,3 4-1403,5 3 1,4 3 0,6-1 0,7-2-220,8-2 0,5 4 0,6-1 0,2 3-577,0 1 0,7 5 452,-5-1 0,5 1 0,-7-4 0</inkml:trace>
  <inkml:trace contextRef="#ctx0" brushRef="#br0" timeOffset="43">16276 18098 13705,'8'6'367,"-1"3"0,-4 9 0,1 4 0,1 3 715,1 2 1,-5 0-1,4 1 1,-4 1-110,-1 2 0,2-1 0,1-5 1,1-1-1262,-1 0 0,4-2 0,1-9 0,1 0-308,0 1 1,-2-5-1,3-2-79,-1-1 0,-1-3 0,2-7 0,-3-5 283,-1-3 0,-1-7 0,-5-4 0,0-2 674,0-2 1,-5 1-1,-1-2 1,-1-2 339,-3-1 0,-2 1 0,-2 7 1,3 2 99,2 2 0,1 1 0,5 5-316,-1-1 1,1 2 0,7 2-681,5 1 0,8 6 0,2-1 0,0 2-685,0 2 0,5 0 0,-2 2 0,3 1-924,2 1 0,4 7 1,2-4 1882,1 0 0,7-1 0,7-6 0</inkml:trace>
  <inkml:trace contextRef="#ctx0" brushRef="#br0" timeOffset="44">16969 17925 9402,'0'-19'7393,"-6"-2"-6843,5 6 0,1 9 1,9 17-1,1 5 57,-1 6 0,3 8 1,-3 4-1,3 3-236,1 4 1,0 2-1,1-3 1,0-1-1623,4-4 0,1 2 0,5-6 1,0-1-1774,4-2 1,-1-3-1,4-2 3024,-3-6 0,-1-8 0,-1-3 0</inkml:trace>
  <inkml:trace contextRef="#ctx0" brushRef="#br0" timeOffset="45">16303 17419 8077,'0'-14'0,"0"1"0,1 1 249,4 3 0,2-6 1,5 4-1,-2-3 0,-2-2 1,-1 1 335,1 0 1,-5 2-415,1 0 1,-3-1-1,-1 1 1195,0 0 1,0-1-308,0 1 0,-1 1-342,-3 3 0,2 9 1,-2 11-1,2 5-241,2 6 0,5 8 0,0 2 0,1 2 12,0 3 1,0 2 0,-1 1 0,2-2-704,0-2 0,4 1 1,-5-4-1,1-1 64,4 1 0,0-4 1,3-5-1,1-3-2772,2-2 1,-2-1 0,3-5 2922,-3 0 0,-2 1 0,0-1 0</inkml:trace>
  <inkml:trace contextRef="#ctx0" brushRef="#br0" timeOffset="46">16343 17725 8065,'-9'-6'1178,"0"-3"0,6 2 144,-1-2 1,4 6 0,6-3 0,7 2-747,8-1 1,10 1 0,4 4 0,4 0-707,1 0 0,4-2 0,4-1 0,2-1 130,5 1 0,7-4 0,-1-1 0</inkml:trace>
  <inkml:trace contextRef="#ctx0" brushRef="#br0" timeOffset="47">22288 17472 7986,'-13'0'683,"5"0"1,2 1 0,8 4 0,4 4 0,7 3 1526,8 1 0,11 0-1196,8 1 1,6-1-1,11 0 1,3 1-778,7-1 0,-29-7 0,1 0 0,0-1 0,0 0 0,3-1 0,-1-1-283,1 1 0,-1-2 1,2 1-1,-1-1 0,-1-1 1,1-1-1,-2 2 1,0-1-505,-1 1 0,0 1 0,0-1 0,-1 0 0,27 0 0,-7 1-929,-4 1 0,-1 0 0,-10-4 1,-3 2 1478,-3 2 0,-2-2 0,5 4 0</inkml:trace>
  <inkml:trace contextRef="#ctx0" brushRef="#br0" timeOffset="48">24408 17579 8040,'7'-6'0,"-1"-2"478,-6-5 0,0 0 0,0-2 415,0-3 1,-2 3-1,-1-4 1,-3 1-509,-1 0 1,-2 1 0,-6 5 0,-2 1 335,-6 3 0,3 5 0,-1-3 0,0 1-61,0 1 1,-1 1-1,-3 7 1,1 5-64,2 3 1,6 1 0,-2 1 0,5-1-386,4 0 0,3 1 1,6-1-1,1 0-390,4 1 1,4-6 0,9 0-1,4-2-422,3-3 1,2-2-1,-1-1 1,1 0-553,0 0 1,-2-4 0,-3-2 823,-4-2 1,-9 4 857,-5-5 1,-4 6 0,-4-1 0,-5 4 222,-3 4 1,0 4 0,2 5 0,2 0-326,2 1 1,2 0 0,4 3 0,0 2-906,0 2 1,1-5 0,5 3 0,6-3-890,4-2 1,8 2-1,-2-9 1,5 1-980,4-4 0,3-2 2345,6-2 0,0-12 0,0-3 0</inkml:trace>
  <inkml:trace contextRef="#ctx0" brushRef="#br0" timeOffset="49">24754 17419 7982,'-13'0'2237,"-1"0"1,1-5-176,0 1 1,1-2 343,3 1 0,3 5-1711,6 0 0,5 6 0,0 8 1,1-1-309,0 0 1,3 1 0,-3-1-1,2 0-923,2 1 1,2-1-1,1-1 1,2-3-443,3-5 1,-4-2 0,4-2 0,-3 0-206,-2 0 1,1 0-1,-1-2 1,-1-2 783,-3-5 1,-3-3 0,-6-1 0,0-1 1252,0 1 1,-2 0 917,-2-1 0,-4 2 32,-5 4 0,6 3-1555,2 10 1,5 2 0,5 6 0,4 1-331,2-1 1,3 0 0,1-1-1,1-2-808,2-1 0,5-4 0,0 2 1,2-1-713,1-3 1,2-3 0,2-4 0,3-7 1600,1-5 0,1-5 0,5-5 0</inkml:trace>
  <inkml:trace contextRef="#ctx0" brushRef="#br0" timeOffset="50">25421 16952 9649,'0'-21'4065,"0"4"-3132,-6 2 0,4 9 1,-2 6-1,2 7 337,2 5 0,2 7 0,1 4 0,1 3-352,-1 5 1,-1 2 0,-1 5 0,4 1-1106,3 2 0,3-2 1,1-4-1133,1 2 0,-3-4 0,8-2 0,-2-3 1,1-3 1318,0-2 0,1 2 0,-4-4 0</inkml:trace>
  <inkml:trace contextRef="#ctx0" brushRef="#br0" timeOffset="51">25314 17352 7962,'-31'-25'718,"0"3"0,6 2 1,7 8-1,4 2 874,6 1 1,-3 5-1,8-4 1,5 2-1432,5 4 0,11 4 0,6 4 0,4 2-985,3 2 0,10 2 0,2 1 1,5-1-1527,2-3 1,12 1 2349,-8-5 0,11 5 0,-10-2 0</inkml:trace>
  <inkml:trace contextRef="#ctx0" brushRef="#br0" timeOffset="52">25860 17285 7962,'-13'0'921,"-5"0"1,-1 0-1,0 2 683,0 2 1,1-1 0,5 6 0,1 1-875,3 2 0,3 2 1,6 0-1,1 3-908,4 1 1,2-1 0,8-5 0,3-2-1578,4-1 0,5-6 1755,4 2 0,-3-10 0,4-2 0</inkml:trace>
  <inkml:trace contextRef="#ctx0" brushRef="#br0" timeOffset="53">25661 16886 10667,'-36'-30'1063,"0"3"1,7 4 0,-2 11 0,4 3-532,5 4 1,4 5-1,9 6 1,5 8-1763,2 6 0,5 7 1230,6 4 0,12 3 0,13 6 0</inkml:trace>
  <inkml:trace contextRef="#ctx0" brushRef="#br0" timeOffset="54">16183 17712 8012,'-2'-22'0,"-2"-1"0,-5 6 0,-3 5 822,-1 7 0,-1 4 0,0 2 1,-3 2-1,-2 3 228,-2 2 0,-1 0 0,-6 4-721,-3-3 0,-3 6 0,-8-3 0,-4 0-165,-7 0 0,-6 5 0,-11-6 0,-2-2-70,35-6 1,-2 1 0,-8 1 0,-2-1 0,2-1 0,-1 0 0,-2 0 0,-1 0-217,-1 0 1,-1 0 0,-3-1 0,-2 0 0,-2-2 0,0 0 0,-1 0 0,-1 0 70,-1 0 1,-1 0-1,0 0 1,1 0 0,3 1-1,3 0 1,1 0-1,2 1-179,5-1 0,0 2 0,-1 1 0,-1 1 0,6-2 0,0 0 1,3 0-1,1 1-615,2 1 0,1 1 0,-24 5 0,13 3 845,12-1 0,3-1 0,3-3 0,0-3 0</inkml:trace>
  <inkml:trace contextRef="#ctx0" brushRef="#br0" timeOffset="55">17423 17938 7976,'-14'-20'0,"2"5"1059,3 9 0,11 6 0,10 10 0,6-1 0,2 0 706,4-2 1,6 4-2010,1-7 1,4 2 0,-2-3 0,1 2-1719,3-2 0,-3-2 1962,2-1 0,-1 6 0,5 1 0</inkml:trace>
  <inkml:trace contextRef="#ctx0" brushRef="#br0" timeOffset="56">17622 18032 9053,'-5'-14'1376,"5"8"1,1 6-1,9 6-2216,7 2 1,11-1 0,1-4-1,7 2 840,5-3 0,8 6 0,-1-1 0</inkml:trace>
  <inkml:trace contextRef="#ctx0" brushRef="#br0" timeOffset="57">12037 18165 8156,'-21'0'0,"2"0"0,6 0 0,-1 0 1009,1 6 0,0-2 0,1 8 0,2 4 0,2 4-140,2 3 0,2 3 0,4 0 0,0 1-710,0 0 1,6-1 0,3 1 0,4-2-360,5-3 1,1-3-1,6-7 1,-1-3-196,0-4 0,7-4 1,-8-1-1,0-1-14,-3-4 1,1-7 0,-6-7 0,-5 0 251,-2 0 1,-4-8-1,-5 3 1,-5 1 273,-8-3 1,1 3 0,-6-1-1,1 3 159,0 2 0,0 1 1,5 6-1,1 2-566,3 1 1,3 5-1,8-4 106,2 2 1,5 0 0,11 3 0,6-2 183,8-3 0,11-1 0,2-4 0</inkml:trace>
  <inkml:trace contextRef="#ctx0" brushRef="#br0" timeOffset="58">12490 17952 10678,'-26'-5'0,"-1"1"0,3 2 0,5 5 1263,6 6 0,8 3 0,1 1 0,2 2-842,2 3 0,2-3 0,4 4 0,6-1-223,4 0 0,8-1 0,-1-3 0,5-1-481,4 0 0,5-5 0,-3-4 0,0-2-20,-3-2 1,0-5 0,-4-2 0,-5-4-178,-1-3 1,-13-9-1,1 1 1,-6-3 243,-3-2 1,-1 1 0,-5-1 0,-6 0 337,-4 1 0,-2 1 0,5 2 0,-1 6-42,1 2 0,1 1 1,3 1-1,5 0-410,2-1 0,8 1 1,5 0 349,5-1 0,11-5 0,7-2 0</inkml:trace>
  <inkml:trace contextRef="#ctx0" brushRef="#br0" timeOffset="59">13010 17245 10053,'-15'-11'1213,"-2"2"1,8 4 0,1 10 0,10 4-642,7 2 1,3 7 0,2 1 0,3 2 11,0 3 1,7 7 0,-2 4 0,5 2-1061,4-1 0,-3 1 1,3-4-1,-2-1 289,-3 1 0,-1-2 0,-2-6 0,-7-1 187,-6-2 0,-4 6 0,-6 6 0</inkml:trace>
  <inkml:trace contextRef="#ctx0" brushRef="#br0" timeOffset="60">13050 17792 7978,'-25'-22'0,"3"-2"0,6 0 421,5-1 0,5 4 0,6-1 0,2 0 721,2 1 1,9 2-1,11 6 1,4-1-643,3 1 1,6 0 0,-1 1-1,3 1-1380,1 2 1,0 2 0,-1-3 0,0 2-2852,-3 2 3731,2-4 0,-10 3 0,5-7 0</inkml:trace>
  <inkml:trace contextRef="#ctx0" brushRef="#br0" timeOffset="61">13477 17392 9480,'-14'0'0,"1"1"1048,0 4 1,4-2-1,2 6 1,1 1-212,3 2 0,3 6 0,4 1 1,5 2-157,3 2 1,7 1 0,2 0 0,1-2-290,0 2 1,-5-1 0,2 1 0,-1-3-963,-1-2 1,1-3-1,-5-5-2635,1-2 2332,-7-6 1,-7-3-1,-9-11 1,-3-4 522,-1-2 0,-2-10 0,-1 2 0,-2-2 460,2-3 0,-3-4 1,1 3-1,3 2 162,5 1 1,-2 1 0,4 2 0,1 3 4405,3 4-3952,-4 3 0,13 8 0,-1 2 0,6 4-507,4 1 1,-1 6 0,0 2 0,1 4-752,-1 2 1,0-1-1,1 0 1,-1-1-173,0-3 0,1 3 1,1-5-1,1 2-1066,2 0 0,-1-6 0,-3 1 1770,-1-2 0,0-2 0,1 0 0</inkml:trace>
  <inkml:trace contextRef="#ctx0" brushRef="#br0" timeOffset="62">13690 17392 8846,'-13'-6'832,"-1"-3"1,1-1 0,1-1 592,3 3-699,3 5 0,8 1 0,4 8 1,6 0 81,4 0 0,3 4 1,-1-2-1,3 1-787,-1-1 1,6-3 0,-6 2-1,1-1 46,-3-3 0,1-3 1,-1-4-730,-2-5 0,-7-3 0,-4-3 0,-4-3-379,-1-4 0,-6 1 1,-3-1-1,-3 0 870,-1 1 1,0-2 0,1 5 0,1 2 232,3 1 0,3 1-7,-4 1 0,8 1 0,1 2-306,7 1 1,5 6 0,3-1 0,3 2-929,4 2 0,3-1 0,2-4 1179,-1-4 0,1-9 0,0-2 0</inkml:trace>
  <inkml:trace contextRef="#ctx0" brushRef="#br0" timeOffset="63">14090 16539 9204,'0'4'1466,"0"10"1,0 9 0,1 9-1,4 5-612,4 6 0,3 4 0,1 6 0,0 1-1809,1-1 1,3 3-1,3-1 1,-1-3-477,0 0 0,3-4 0,-5-3 1431,-5-10 0,-5 1 0,-7-2 0</inkml:trace>
  <inkml:trace contextRef="#ctx0" brushRef="#br0" timeOffset="64">14090 17099 9636,'-6'-61'0,"-3"-4"0,-1 1 1462,1 8 1,10 9-1,13 7 1,5 3-1639,2 5 1,10 3-1,1 13 1,10 2 175,7 4 0,3 1 0,1-4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1:39:32.459"/>
    </inkml:context>
    <inkml:brush xml:id="br0">
      <inkml:brushProperty name="height" value="0.053" units="cm"/>
      <inkml:brushProperty name="color" value="#FF0000"/>
    </inkml:brush>
  </inkml:definitions>
  <inkml:trace contextRef="#ctx0" brushRef="#br0">14770 5584 17828,'-14'-6'-256,"6"3"0,-1-4 1,-2 1-1,-1 3 0,-1 1 335,0 2 1,0 0 0,-1-1 0,1-2 60,0-1 1,-1-1-1,1 5 1,0 0-116,-1 0 0,1 0 1,0 2-1,-1 2-22,1 5 1,-5-2 0,0 1 0,2-1 104,1 1 0,-3-1 0,-1 3 1,-2-2 47,-2-2 0,-2 3 0,-2-4 1,0 3-110,1 2 1,-6 1 0,0-1 0,-2-1 63,-3 1 1,0 6 0,-2 2-1,2-1-244,0-3 0,-3 4 1,8 0-1,-2-2-107,-3-1 1,2 3 0,1 0 0,2-1 290,2 3 0,-1-6 0,1 6 0,2-1 163,-1 3 0,1-1 0,2 1-110,0 2 0,6-4 0,-5 3 0,3 0 0,3 1-110,0-2 1,1 3-1,4-2 1,1 2-143,0 1 0,1-3 0,3-1 0,5 0 7,2-1 0,2 0 1,0-5-1,0 2 130,0-2 1,6 3-1,3-1 1,3-2 133,1-1 1,2 3 0,3 0 0,4-1 55,3 3 1,6-4 0,2 5 0,-1-1-195,1 1 1,3-5-1,-2 4 1,1-3 97,2 1 1,9-2 0,-6-5 0,2-2 189,-1 1 0,-1-3 1,1 1-1,2-2 69,2-3 0,4 0 0,-3 0 1,0 1 15,-1-1 1,1-1-1,-3-2 1,2 0-92,-2 0 0,3 4 0,-2 0 0,1-1-441,0-1 0,-3 2 0,4 1 0,-2-2 99,1-2 1,4 4 0,-5-1 0,-1-1 223,-2-1 0,-1-2 0,2 0 0,-1 0 270,-1 0 0,8-2 1,-8-1-1,1-1-226,1 1 1,2-3-1,1 1 1,-1 1-177,2-2 1,-5 4 0,5-2-1,-1 3-245,-1 1 0,5 0 0,-5 0 1,-1 0 108,-1 0 1,2-5-1,1 1 1,-2 1 212,-2 1 1,2 2 0,0 0 0,-1-1 153,1-4 0,-2 4 0,-3-5 0,0 1-69,-1 1 0,8 0 1,-5 4-1,0 0-231,-3 0 0,6 0 1,-3 0-1,3 1-396,3 3 0,-4-1 0,4 5 1,-3-2 291,-3-3 0,7 3 1,-7-2-1,1-1 321,1-1 0,-4-2 0,1 0 0,-2 0 165,0 0 1,4 0 0,-5 0 0,1 0 16,-1 0 1,1 0-1,-5 0 1,1 0-312,-1 0 0,8 0 1,-3 0-1,0 1-379,2 3 0,4-2 1,4 4-1,2-2 74,2 1 0,2 4 1,-7-5-1,0 1 85,0 0 0,7-3 0,-3 2 0,1-2 580,0-2 1,0 0-1,1 0 1,-2 0 20,0 0 0,4 0 0,-10-2 0,-1-1-197,-1-1 0,-4 0 0,-1 4 0,-3 0-601,-1 0 0,2 0 0,-2 0 0,-1 0 382,1 0 1,3 0-1,-4 1 1,2 2 186,3 1 0,-3 1 0,2-5 1,1 0 333,1 0 1,2-5 0,0-1-1,0 1-288,0-1 1,-1-3 0,-2 4 0,-2 1-358,3-2 1,-4 4 0,1-3-1,1 0-138,-2 1 0,4-1 0,-4 5 1,0-1 187,-3-4 1,4 4-1,0-5 1,4 1 210,1 1 1,1-6 0,2 1 0,1-3 54,-1-1 1,3-1-1,0 1 1,0 0-335,0-1 1,-1-4-1,-6 1 1,1 0-115,0 3 1,-4 0 0,-2 1 0,-1 0 75,-4-1 0,4 2 0,-2 1 0,-3 0-40,-4 1 1,0-8 0,-5 6 0,0-1 146,0-3 1,4-5 0,-4 2 0,0-2 146,0-3 0,1 1 0,-4-1 0,2 2-313,-2-2 1,3 5 0,0-1 0,1 3-187,-1-1 1,-1 0 0,-6 5 0,-2-1 98,-1 1 0,-2 0 0,2 0 0,-4-1-1,-4 1 1,3 0 0,1-1 0,-2 1 184,-2 0 1,-1-5 0,0-1 0,0-1 345,0 1 0,-1-9 1,-2 1-1,-2 1 142,2 2 1,2-1 0,1 4 0,-1-1-490,-4 0 1,4 5 0,-5 0-1,0 2-367,-3 1 0,-2 1 1,0 0-1,-1 1 197,-3 3 1,-1-3 0,1 5 0,-3-2 247,-4 0 0,-2 2 1,-1-4-1,0 4 196,-3 1 0,-6-4 1,3 1-1,1-3 569,2-2 1,1 3 0,0 0 0,1 2-298,-1-1 0,0-2 1,1 0-1,-1 2-277,0 1 1,-1 5-1,-3-5 1,-4 0-231,-4 1 1,-1 1 0,-1 4 0,-2-3 26,-2-1 1,-4 4 0,4-2 0,-3 4 130,-2 1 0,-2-2 0,0-1 0,3-1 45,5 1 1,-2-3-1,0 2 1,0-1 59,0-1 0,0 5 0,2-4 0,-4 2-149,1-1 0,-14 2 0,3-2 0,-1 3-486,-1 1 0,5 0 0,-3 0 0,3 0 232,2 0 1,0 0 0,-1 0 0,2 0 162,3 0 1,-1 4 0,6 0 0,-1-1-10,-1-1 0,3-2 0,-4 0 0,0 0 359,-1 0 1,-1 0-1,-4-2 1,0-1 29,-1-1 1,-8-5 0,-3 5 0,-2-1-544,-2-1 1,-1 5-1,2-4 1,0 4-81,1 1 1,2 4 0,9 2 0,-2 2 148,2 2 1,1-3 0,2 1 0,-1-1 347,1 1 0,1-4 1,2 3-1,1 1 101,-2-1 0,6-4 0,-1 3 1,3-1-44,3-1 1,-6 1 0,9-4-1,0 2-96,-2 1 0,1 2 0,-2-3 1,-2 3-304,-2 2 1,1-4-1,-6 3 1,-1 1-265,-2-1 0,-4 1 0,-1 2 1,2-1 334,-1 1 1,1 1 0,4-1 0,0-1 275,1 1 1,-6-2-1,4-1 1,-3-1-77,3-3 0,-4-2 1,5-1-1,3 0 366,0 0 0,-1 0 1,3 0-1,2-1-79,2-3 0,-5 1 0,7-5 0,-1 2-496,-1 3 0,2 2 0,-1 1 0,-4 1-355,-4 4 1,-7-2-1,-5 6 1,-1 1 179,-2 2 1,-10 3-1,3 1 1,34-7-1,-1 0 143,0-1 1,0 0 0,-4 1 0,0 0 0,2-1 0,1 0 0,-35 7 134,2 1 1,8 0 0,5-2 0,2-1-254,4 0 1,-2 2-1,9 1 1,0 4-155,1 0 314,-6 14 1,4 8-1,-7 11 1</inkml:trace>
  <inkml:trace contextRef="#ctx0" brushRef="#br0" timeOffset="1">15063 6690 28524,'-13'-6'-3932,"5"3"3301,4-6 0,4 12 0,4 0 0,5 5 484,3 1 1,3-6 0,3 1 0,7-1 0,7 0 945,8 1 1,5 1-422,-1-5 0,8 0 0,9 0 1,1 0 34,2 0 0,7 0 0,-6 0 1,2-2-78,2-2 0,4-2 0,-5-6 0,-4 0-405,-4-2 1,3-7-1,-6 2 1,-2-2-220,-4-3 1,0-1 0,-3-3 0,-1-2 212,-2-1 1,-1-4-1,-3 2 1,-2 0-96,0 1 0,-7-4 0,-2 5 0,-7 3-196,-5 4 1,0 1 0,-3 3 0,-5 1-204,-2 0 0,-4 1 0,-5 3 0,-5-1 17,-8-2 1,-5 1 0,-9 2 0,-3-3 376,-5-4 0,-7 2 0,-1 1 0,1 1 58,1 1 0,-2-1 0,0 3 1,1-1 62,1-2 0,2 2 0,-1 5 0,-1 4 108,2 1 1,-7-3 0,5 5 0,-2 1 125,-2 1 1,-4 2 0,1 0-1,-3 0 62,-1 0 1,2 2 0,-1 2-1,-1 5 66,3 3 1,-8 1 0,6 1 0,0 0-68,2 4 0,7 1 0,-1 5 0,2-2-232,2 2 1,6 6 0,3 1-1,4 0-280,5 1 0,4-2 0,9 6 0,5 1-92,2 1 0,4-2 0,4-1 0,7 1 102,8-2 0,10 3 0,7-6 0,8-1-9,8-2 0,12 0 0,-31-13 0,0-1 0,2 2 0,2 0-500,1-1 0,1-1 486,6 1 1,1-2 0,-4-2 0,1-1 0,4 0-1,1-1 1</inkml:trace>
  <inkml:trace contextRef="#ctx0" brushRef="#br0" timeOffset="2">15996 6650 10617,'3'-32'0,"5"5"774,5 8 1,-1 10-140,-3 4 1,1 4-1,6 2 1,2 4-312,-2 4 0,4 1 0,-1 1 1,3-3-191,6 3 0,6 1 0,12-1 0,8 0 126,6-2 0,11-2 0,-32-1 0,1 0 1,3 0-1,1 0-89,5 1 0,0 1 0,0 0 0,1 0 0,3 0 0,1 0 0,2 1 0,0 1-201,3 1 1,1 1 0,5 4 0,0 0 0,-4-2 0,0 0 0,1 2 0,0-1 226,1 2 0,0-1 1,1 2-1,1 0 1,-2-2-1,0 0 0,-1 0 1,0 1-204,-1-1 1,0 0 0,-3 2 0,-1 0 0,-5-2 0,0-1 0,-1 0 0,0 0-36,1-1 0,0 0 1,-2-1-1,0-1 0,1 0 1,-1 0-1,-1-2 1,0 0 11,-3 0 0,0 0 1,4 1-1,0 0 1,-2-2-1,-1 1 1,-1 0-1,0 1 94,-1 1 1,-1-1-1,-2 0 1,-1-1 0,-2 2-1,0 0 1,0 1 0,-1 0-343,1 2 0,-1 0 0,1 1 0,-2-1 0,30 12 0,-2 0-343,-3-1 0,0 5 1,-7 0-1,-3-1 286,0-2 0,-2-6 1,-1 1-1,-6-1 415,-6-2 0,1 0 0,-2-7 1,1 0 201,-1 1 0,5-1 0,-2-1 0,0-2 30,4-1 0,-1-1 0,-4 2 1,-1-3-343,0-1 0,5 5 1,-8-4-1,2 2 92,-1 0 0,-1-2 0,2 4 1,-4-3-117,1 3 0,-5 1 0,5 2 0,-1 3 46,4 1 1,-4-1-1,1-3 1,-2-3 267,0-2 1,-1 3 0,-7-4 0,-2-1 114,-2-3 1,4 2-1,-6-1 1,0-1-231,-2 2 1,-8-3 0,-3 6-231,-2 1 0,-4 1 1,-4-1-1,-7-1-303,-8 1 1,-4 1 0,-1-1-1,-1-1 169,0 1 1,1 7 0,-3 0-1,1 0 183,2-3 0,-7-2 0,8-1 0,0-2 169,0 1 1,-8-3-1,6 1 1,-1-2 47,0-3 1,-5 3 0,-2-2-1,-4-1-80,-1-2 0,-4 4 1,-3-1-1,-4-1-356,-4-1 1,-2 2-1,0 1 1,3-2 273,6-2 0,-7 4 0,11-1 0,-1-1-34,2-2 1,8-1 0,1 0 0,3 0 125,6 0 0,-1 0 0,9 0 1,2-1-336,4-3 0,6 1-594,5-6 0,5 6 816,4-2 0,9 10 1,3 2-1</inkml:trace>
  <inkml:trace contextRef="#ctx0" brushRef="#br0" timeOffset="3">20142 8356 8441,'-12'-50'0,"3"5"79,5 10 0,-2 16 1,0 7-1,-3 4-207,-6 5 0,0 2 0,-5 1-5,0 0 0,-6 0 0,0 0 0,1 0 366,0 0 0,-2 6 0,10 1 1,0 2 65,3 0 0,0 0 0,1 4 0,1 1 86,3-1 1,3 0-1,6 0-172,0 1 1,2-1 0,4 0 0,7-1-209,8-3 0,14 7 1,8-2-1,8 1-88,8-1 1,5 0 0,4 1-1,1 1-378,2 2 0,0-1 0,-2-3 0,-3-1-345,-4 0 0,4 5 647,-17 0 0,-1 6 1,-8-4-1</inkml:trace>
  <inkml:trace contextRef="#ctx0" brushRef="#br0" timeOffset="4">16249 8823 29488,'-13'0'-484,"4"4"1,0 0-142,-1-1 1,3 0-71,-2 2 363,6-4 1,0 4 1385,12-10 1,0 2 0,11-6-1,2 1-468,5 0 1,4-2-1,-1 4 1,1 0-515,-1 0 0,2 2 0,1 4 1,1 0-132,3 0 1,-5 0 0,1 0 0,-3 0 90,-4 0 0,2 0 1,-10 0-1,-1 0 20,-3 0 0,-5 0-52,0 0 0,-7 0 0,-2 0 0,-8 0 0,-10-2 0,-4-1 0,-3-3 0,-2-1 0,-8-1 0,-2 0 0,0 2 0,-2 0 0,-2 4 0,-1-2 0,4 2 0,-1 2 0,7 0 0,1 0 0,2 2 0,3 2 0,5-2 0,5 4 0,4-2-1078,3 1 1,8 3 0,2-2 0,12 2 962,13 2 1,12-4 0,9 0 0</inkml:trace>
  <inkml:trace contextRef="#ctx0" brushRef="#br0" timeOffset="5">17822 9636 30278,'-7'-14'-4575,"3"1"0,2 0 3361,2-1 0,2 1 0,2 1 0,5 3 1580,3 5 464,1 2 1,2 2-1,3 0 1,5 0-251,7 0 0,0 0 0,5 2 0,2 1-205,2 1 0,-1 5 0,-1-5 1,-3-1 15,-1-1 1,2 2-1,-5 1 1,-5-2-170,-6-2 1,-4-1 747,-1 0 1,-8 0-1,-6 0-177,-8 0 0,-14-4 0,-5-2 1,-2 0-572,-4 0 1,0-3 0,-4 5 0,3-1-270,2-1 1,-2 3 0,6-4 0,4 1 48,3 3 1,3 2-1,5-1-12,0-2 0,7 2-399,6-2 0,10 8 0,11 5 1,3 1 320,4-1 1,13 3 0,1-4-1</inkml:trace>
  <inkml:trace contextRef="#ctx0" brushRef="#br0" timeOffset="6">16849 6704 29885,'2'-24'-2983,"4"8"0,6 8 1,7 10 3591,6 5 1,-1 5 0,7 1-277,-3 1 1,5-1 0,5 0 0,6-1-259,5-3 1,17-3 0,-3-6-1,8-2 93,-32 1 0,-1-2 1,35-6-1,-2-9 1,-4-4 263,-5-3 1,-3-3 0,-9-3-1,-5-5-517,-10-2 0,-12-7 0,-10-1 0,-7-1-572,-5-3 1,-12-7-1,-10-2 1,-12 0 577,-11 0 1,17 27-1,-2 1 1,-2 3-1,-1 0 1,0 2 0,-2 0 17,-1 2 1,-1 2 0,-1 4 0,-1 2 0,-1 2 0,-1 2-1,0 2 1,0 2 159,0 2 1,0 2 0,0 0 0,1 3 0,1 3 0,1 2 0,-32 9-145,10 8 1,1 4 0,11 3-1,1 4-272,6 3 1,6 9 0,9 5 0,4 3-44,8 1 0,8 5 1,16 0-1,14-2 305,16-1 1,-12-28-1,3-2 1,7 0-1,4-1 1,1-1-1,2-2 70,1 0 1,2 0 0,9-1 0,3-2-1,0 0 1,1 0 160,3-2 1,1-1 0,-3-1 0,0 0-1,3-1 1,0 1 0</inkml:trace>
  <inkml:trace contextRef="#ctx0" brushRef="#br0" timeOffset="7">17316 6570 29700,'-12'-15'-1612,"3"-2"0,11-4 0,11 9 0,9 3 0,8 5 3757,5 2 1,11 2 0,8 2-1827,6 2 1,10 8-1,-33-3 1,1 1-1,3 0 1,0 0-611,3-1 1,2 1-1,5 1 1,0 0-1,2-1 1,1-1-1,2 1 1,1 0-212,-1-1 1,2 1 0,4-1 0,0 0 0,-2-3 0,-1 1 0,-2 0 0,0-1 406,-1 1 0,0 0 1,-1-3-1,0 0 1,0 0-1,-1 0 1,1-1-1,0 0 391,-2-1 1,1-1 0,4 0 0,1-1 0,-8 0-1,0 0 1,3 0 0,0 0-198,2 0 1,1 0 0,-4 1 0,0 0 0,1 0 0,0 1-1,-2 0 1,0 2 736,0-1 0,0 1 1,0 0-1,-1 1 0,1 2 1,-1 1-1,-2 0 1,-1 1-837,0 2 0,-1 1 0,-1 0 0,0 1 0,-1 0 0,-1 0 0,-2 1 0,0 1 0,-1 0 0,0 1 0,-4-2 0,0 1 0,-1 3 0,-1 0 0,0 0 0,-1 1-204,2 0 0,0 0 1,-2 1-1,0 0 1,1 0-1,1-1 1,-3-1-1,0 1-469,30 16 1,-29-18 0,0 0 0,28 21-1,-3-4 318,-2-2 1,-6 1 0,0-4 0,-2 2 633,1-1 0,-4-2 0,0 0 1,-2 2-136,1 1 1,-1 6 0,-2-1-1,-1 2-364,-1 2 1,1 5-1,-8 0 1,0 1-540,-1 0 1,-7 3-1,-7-3 1,-3 0 270,-2 0 0,-1-2 1,-3-4-1,-4 0 38,-4 0 1,-2-6-1,-4-1 1,-4-2 683,-3 0 0,-2 0 0,-3-4 0,-2-1 32,-2 1 0,-1 4 0,-6 0 0,-3-1-223,-5-2 1,-7 0 0,-3 3 0,0 3-475,1 0 1,-9 5 0,4-4-1,1 4 211,2 1 1,-5 0-1,4 0 1,4 0 254,-1 0 1,4-6-1,2-3 1,2-4 672,0-5 1,-3-3-1,8-6 1,-2 1 336,-3-1 1,0-6 0,0-2-1,1-4-291,-1-1 1,-1 0-1,-2 0 1,0 0-542,0 0 0,0 0 0,1 0 0,2 0-298,2 0 0,1 0 0,-4 0 0,3 0-74,-2 0 0,3 0 1,-2 0-1,-1 0 470,-1 0 1,-1 0 0,2 0 0,3-1 62,2-4 1,0 4 0,6-3 0,-1 2-375,0 2 0,5-4 0,2-1 0,0 1 0,4-2 0,1 4 0,2-2 0,0 2-1140,-1 2-102,7 0 1,1 6-1125,6 3 1794,0 3 1,6 1 0,1 1 0</inkml:trace>
  <inkml:trace contextRef="#ctx0" brushRef="#br0" timeOffset="8">20142 9129 32767,'-31'-15'-1503,"0"-1"1,3 1 970,4 3 1,5 9 1256,5-1 0,-4 2 1,1 4-1,-1 2-550,-1 5 0,-1 3 0,-2 1 0,3 1-425,0-1 0,5 0 0,0 2 1,5 2-544,3 0 1,7 11 0,10 1 0,6 2 523,10 1 1,7-1 0,12-3 0,6 2-262,4 1 1,8-1 0,1-7 0,6-2 171,-34-11 1,2-1 0,8 3 0,2-1 228,-3-2 1,1-1-1,5-1 1,1-2-1,-2-2 1,-1 0-1</inkml:trace>
  <inkml:trace contextRef="#ctx0" brushRef="#br0" timeOffset="9">18889 10262 8478,'-5'-18'-11,"1"0"0,5 7 9,8 6 1,8 10 1,0 3 0,7 4 0,0 2 0,4-1 0,6 0 0,3-1 0,4-3 0,8 3 477,0-3 1,13 1 0,7 0-1,2-1 358,1 2 1,-34-8 0,0 0 0,33 1 0,-2-2-761,0-2 0,-9 0 0,-3 0 1,-7-2-338,-6-2 1,-4-8 0,-4-7 0,-6-4-21,-7-5 0,1-3 1,-8-7-1,-4-2 7,-6-6 0,-4-5 0,-4-2 0,-2 0 192,-5-1 0,-11-3 0,-6-1 0,-8 2 83,-5 1 1,-5 9 0,-4 4 0,0 8-141,-3 6 1,-7 6 0,8 13 0,1 5 41,2 2 1,-1 4 0,7 2-1,4 5-79,3 3 0,4 3 0,9 2 0,8 6-293,7 2 1,8 3-1,10 3 1,14 3-1006,16 0 1475,26-1 0,-5-12 0,-23-12 0,-1 1 0</inkml:trace>
  <inkml:trace contextRef="#ctx0" brushRef="#br0" timeOffset="10">18489 6264 8570,'-28'-27'0,"-2"2"0,14 1 0,4 4 0,6 0 0,6 7 171,5 4 0,2 5 0,8-4 0,3 2-749,4 3 0,4 3 0,6 5 0,2 4 568,0 2 1,13 4-1,0 3 1,5 3 32,5 0 1,9 4-1,4-2 1,-33-9-1,0 1 116,1 0 1,1 1 0,6 2 0,2 1-1,-2-2 1,0 1 0,3 1 0,0 1-231,2 0 1,0 0 0,3 1 0,0 1 0,1-1 0,0 1 0,3-2-1,0 0 106,4-1 1,1 0-1,6 2 1,1 0 0,-1-3-1,1-1 1,2 2 0,1-1-8,-1 0 0,1 0 0,-22-6 0,-1 0 0,0 1 0,18 3 0,-2 0 0,0 1 1,-1 0 46,-3 2 1,1-1-1,4 1 1,0-1-1,-9 1 1,0 1-1,-1-1 1,0 0 102,1 2 1,-1 0 0,-4 0 0,0 1 0,-2-2 0,0 1-1,-1 0 1,0 1-151,-2 0 0,-1 1 0,6 1 0,-1 2 0,-9-2 1,0 1-1,0 0 0,0 2-102,0-1 1,-1 1 0,1 3 0,-1 2-1,0 0 1,0 0 0,-2-1 0,-1 0 24,-1-1 0,0 1 0,-5-2 0,0-1 0,-4 0 0,-2-1 0,22 28-256,-7-2 1,1 4 0,-11-9 0,-3 3 401,-4-2 1,-5 1 0,-4-6 0,1-1 135,2-1 1,-2 2 0,-6 2 0,-1 0-115,2 0 1,1 3-1,-1-5 1,0-1 103,-2-1 0,-2 2 0,2 1 0,-5-3-285,-2 0 1,-4 2 0,-2 1 0,-5-2 271,-3-2 1,-7-1-1,-5 0 1,-5-1-80,-7-4 0,-2 2 0,-2-6 1,0 0-26,0 2 1,0-9 0,0 2 0,0-1-25,0 1 1,0 0 0,0 1 0,1 0-163,4-1 1,-4 5 0,4 0 0,-4-1-51,-1-2 0,2 3 0,0 0 1,3-1 71,-2-2 0,0 3 1,0 2-1,1-1 199,-1 1 1,3-2 0,-1-4 0,-1-1 115,2 1 0,-4-5 0,2 0 0,-3 1-200,-1-3 0,-4 6 0,-2-4 0,-1 3-183,-4 2 1,4-2 0,-2 0 0,-1-1 59,-2-1 0,-1 5 1,1-5-1,1 0-55,3 0 1,0 0-1,-2-6 1,2-4 209,2-3 0,-2-2 0,3 1 0,2-5 18,2-3 1,1-1 0,0 0-1,1 0 38,4 0 1,-2-5 0,6-6-1,1-4-228,2-2 0,1-1 1,0 5-1,2-1-348,3 1 1,4 4 0,8 2 0,1 1-1108,-1 3 1558,4 1 0,0 2 0,6 0 0</inkml:trace>
  <inkml:trace contextRef="#ctx0" brushRef="#br0" timeOffset="11">20942 9955 13331,'0'-13'-2312,"0"0"2157,0-1 0,-2 7 0,-2 3 0,-5 2 431,-3 2 0,-6 5 0,-1 2 0,-2 2-6,-2 1 0,-4 9 0,-3-5 0,-2 2-267,-2 3 1,-2-2 0,-5 3-1,-4 1 73,-4 0 0,2-3 0,-1 2 0,3 0-88,2-4 0,1 3 0,5 0 0,5 2-247,5 3 0,9-1 1,2 1-1,5-2 19,7 2 0,16 1 0,15 0 1,20-2 159,23-6 0,-24-9 1,4-1 82,6 0 1,3-1 0,6 1 0,1 0-1,4-1 1,0 1 0</inkml:trace>
  <inkml:trace contextRef="#ctx0" brushRef="#br0" timeOffset="12">21355 10915 22403,'-2'-27'-2106,"-2"1"0,-2 5 1,5 8 1596,9 8 0,12 4 922,11 1 0,9-6 1,13-5-1,8-3 54,6-4 0,-24 8 0,1 2 1,-4 2-1,0 0 0,1 1 1,1 0-327,-1 0 0,1 1 0,-1 2 0,1 1 0,-1-2 0,-1 0-618,0 0 0,-1 0 1,32 2-1,1-5 1</inkml:trace>
  <inkml:trace contextRef="#ctx0" brushRef="#br0" timeOffset="13">23141 10488 11681,'0'-25'360,"0"3"1,-1 9 250,-4 8 1,-4 4 0,-7 1 39,-2 0 0,-5 1 0,-1 4 0,-6 4-183,-5 2 1,1 3 0,0 1 0,1 1-8,3 2 0,7 1 0,3-3 0,4 2-8,4-2 1,9 1 0,5-1 0,11 2-80,12-2 0,9-1 0,11-2 0,4 0-106,3 1 0,-5 3 1,-3 1-1,-4-1-187,-4-3 0,-9 0 0,-10 0 0,-3 3-351,-5 1 1,-9-1 0,-12-3 0,-11-1 142,-12 0 0,-10 1 0,-9-3 0,-3 0-43,0-2 0,-6-2 0,6 3 0,2-2-459,5-2 1,7-2-1,11-4-1585,10 0 0,21 0 0,16 0 2234,17 0 1,19 0 0,9 0 0</inkml:trace>
  <inkml:trace contextRef="#ctx0" brushRef="#br0" timeOffset="14">23381 10835 12453,'-7'-24'1627,"-7"7"1,7 6 0,-2 16 0,6 3-840,3 4 0,6-4 0,4-4 0,7-2-318,5-2 1,9 0 0,5 0 0,2 1-821,2 4 1,-6-4 0,-4 4 0,-7-5-532,-5-5 1,-4 2-1,-7-6 1,-7-1 507,-7-2 1,-16-1-1,-5-1 1,-3 2 235,-2 4 0,-6 2 0,1 6 0,4 0 489,5 0 0,1 6 1,10 2-1,3 4 773,5 2 1,5-1-1,11 2 1,9 1-1487,10 2 1,14 0 0,11-5 0,3 0-2385,1 1 1,9-3 2737,-9-2 1,11 3 0,-10-4-1</inkml:trace>
  <inkml:trace contextRef="#ctx0" brushRef="#br0" timeOffset="15">23968 10795 12453,'-14'-19'526,"2"4"0,2-1 654,1 5 1,6 4-226,-1 2 1,4 5 0,4 0 682,5 8 0,3-1 0,3 4 0,1 0-1206,2 1 0,4 9 0,-3-9 0,1 0-1498,-1-2 1,3-2 0,-4 2-35,-2-1 0,-1-6-318,-2 1 0,-5-8 0,-4-5 1,-2-3 1791,-2-1 0,-2-1 0,-2 2 541,-5 4 1,1 2-1,-1 6 71,-1 0 1,0 1 0,1 4-1,4 3-73,4 4 0,1 8 1,0 3-1,0 5-785,0 4 0,4 7 0,4-1 1,1-1-1034,1 1 1,9 1 0,-5 1 0,0-2-1205,1-2 0,-3-10 0,-2-8 717,-1-3 1,-7-8 1714,-2-2 0,-11-14 1,-6-3 294,0 2 0,-3-2 0,-3 7 0,-2 2 502,-1 2 0,3 7 0,3 4 1,0 6-462,4 7 0,7 11 0,5 4 1,5 2-436,8 3 0,6 3 1,13-3-1,3-3-725,5-2 0,2 1 0,2-12 0,-1-7-913,-4-3 0,-8-10 0,-9-4 0,-5-8 758,-4-8 1,-11-11-1,-11-10 1,-8-3 412,-4-4 0,-12-6 0,-3 2 1,0 2-138,3 2 1,5 2 0,6 2-1,4 5-224,4 3 0,10 6 0,5 9 595,6 1 0,10 0 1,8-1-1</inkml:trace>
  <inkml:trace contextRef="#ctx0" brushRef="#br0" timeOffset="16">22021 12181 8487,'-1'-13'-43,"-4"-1"43,-2 7 0,-2 1 1630,0 6 0,2 2 0,-2 2 1,5 6-523,2 7 0,-2 2 0,-2 5 0,0-2-470,0 1 0,-3 7 0,5 1 0,1-1-655,1-2 1,-2-1-1,-1-1 1,2 1-387,2 0 0,1-7 1,1-2-1,2-3-444,2-2 0,1-4 0,-2-2 490,5-1 0,-2-9 1,2-10-1,0-8 262,-2-4 0,4-7 0,-5-2 0,1-2 287,4 0 1,-4 2 0,0-1-1,-1 5 931,-3 7 1,0 0 0,0 9 5,2 2 0,-1 9 1,-4 3-502,0 7 1,0 9 0,2 5 0,1 3-245,1 4 1,0 6 0,-2-3 0,1-1-550,1-2 0,5 2 0,-3-2 0,0-5-737,0-2 0,4-3 0,-1-5 1,3-1 68,1-3 0,2-3 0,1-6 0,4-2 283,0-2 0,-2-9 1,3-11-1,0-4 313,-1-3 1,-2-9-1,3 3 1,-2 0 631,-2-2 1,2 8 0,-3 3 0,-3 6 767,-2 2 0,-4 7 0,4 6-375,-3 1 1,0 3 0,2 9 0,-2 6-834,-2 4 0,-2 8 0,-3-1 1,2 5-621,2 4 0,4 5 1,-2-2-1,4 4-183,3 1 0,3-2 848,-4-2 0,12 2 0,3-4 0</inkml:trace>
  <inkml:trace contextRef="#ctx0" brushRef="#br0" timeOffset="17">22808 12501 8531,'7'-36'1741,"-2"1"0,-4 13 0,-1 17-1007,0 11 1,0 6-465,0 1 1,0 1 0,0-1-375,0 0 0,2 6 0,1 4 1,3 2-1,1 0 104,3-3 0,2 3 0,2-4 0</inkml:trace>
  <inkml:trace contextRef="#ctx0" brushRef="#br0" timeOffset="18">22741 12394 10325,'0'-37'0,"0"-1"0,0 1 1509,0 4 1,2 6 0,2 5 0,5 5-1273,3 2 1,3 7 0,2 4 0,4 2-828,0 2 1,9 11-1,-2 4 1,3 2 589,1 3 0,5 3 0,-2-2 0</inkml:trace>
  <inkml:trace contextRef="#ctx0" brushRef="#br0" timeOffset="19">23168 12368 8484,'0'-26'2447,"0"10"0,1 3 0,2 17 0,3 7-1408,2 2 1,-4 0-1,5 2 1,0 3-452,-2 4 1,5 3 0,-5 2 0,2-2-952,0-3 1,-6 2 0,2-5 0,-2-1-2231,1-3 1,-2 1 948,2-7 1,-3-5-1,-1-4 1193,0-7 0,5-11 0,-1-4 0,-1-2 727,-1 2 1,2-2 0,2 5-1,0 0 1265,0 0 0,0 1 0,-2 6 44,5 3 1,3 3-1,1 8-1432,1 2 0,-1 8 0,-1 7 0,-2 2-1199,-1 3 1,0-1 0,4 1 0,2-2-932,3 2 0,-3 0 0,3-2 1977,-4-4 0,6 2 0,0 1 0</inkml:trace>
  <inkml:trace contextRef="#ctx0" brushRef="#br0" timeOffset="20">23581 12474 8421,'0'-22'1547,"0"0"0,0 7 305,0 15 0,-1 10 0,-2 8 0,-2 0-1129,2 1 1,2-3-1,2 5 1,2-2-2893,2-2 1,5-2 0,-3-2-4288,1 0 6456,4-5 0,-11-3 0,5-5 0</inkml:trace>
  <inkml:trace contextRef="#ctx0" brushRef="#br0" timeOffset="21">23621 12208 8417,'13'-23'546,"-1"1"0,-1 3 260,-3 3 0,1 8 0,5 4-774,-1 2 1,-4 13-1,0 4 1,1 2-82,2 3 1,6 3 0,0-1 0,-1 2 48,3-2 0,0 4 0,7-6 0</inkml:trace>
  <inkml:trace contextRef="#ctx0" brushRef="#br0" timeOffset="22">23954 12341 8417,'0'-13'445,"0"4"0,0 0 2989,0-2 1,2 6-2504,2 0 0,-2 10 1,4 5-1,-2 6-366,1 6 1,-1 4 0,-4 0 0,1 1-159,4 0 1,-4-2 0,4-2 0,-2-2-629,1-2 1,-2-1 0,2-4-3482,-2-1 0,2-3 2859,0-5 1,2-8-1,-3-15 1,3-3 749,2 0 0,-1-4 0,3 3 0,-2-3 197,-2-2 0,4 2 1,-2 3-1,-1 4 4032,-3 3 0,4 3-3434,1 4 1,1 3-1,0 10 1,-2 3-417,-2 4 0,4 2 1,-1 0-1,1 3-233,-1 0 1,3 3 0,-3-4 0,3 2-1697,1-2 1,5-1-1,0-2 1,0-1-6824,1-3 8466,-4-3 0,10 0 0,-4 1 0</inkml:trace>
  <inkml:trace contextRef="#ctx0" brushRef="#br0" timeOffset="23">24514 12341 9515,'8'-6'1599,"-3"5"0,-5-4 0,0 10-1150,0 3 1,0 4-1,0 2 1,2-1-98,2 0 1,-1 1 0,5-1 0,-1-1-963,1-3 0,0 1 0,6-4-444,-1 1 1,0-4 0,-1 0 652,-3-6 1,-3-4-1,-6-6 1,0-1 301,0 1 0,-6 1 0,-3 2 0,-3 1 1333,-1-2 1,4 6 0,2-1-1,-1 1-150,1 1 1,4 1 0,-1 7-1081,2 5 0,2 3 1,2 1-1,2 1-40,5-1 1,3 5 0,3-1 0,2 0-614,6-2 1,2-4 0,3 0 0,2-4-2717,1-1 1,4-1 3364,-4-5 0,6 0 0,-3 0 0</inkml:trace>
  <inkml:trace contextRef="#ctx0" brushRef="#br0" timeOffset="24">25034 12341 9128,'7'-21'863,"4"2"1,-5 6 0,1 1-324,4 3 1,-4 3 0,0 5 0,1-2-172,-1-2 0,-2 1 0,2 5 1,0 4-135,1 3 1,-5 4 0,3 3 0,-2 1 11,1 2 0,-1 4 0,-4-2 0,-1 0 738,-4 4 1,2-3 0,-6 0-1,-1-2-562,-2-3 0,-3 5 0,-3 1 0,-4 2-1246,-3-2 1,-8 8 0,-5-2 0,-6 4 822,-5 5 0,16-12 0,-1 1 0,3 1 0,0 0 0</inkml:trace>
  <inkml:trace contextRef="#ctx0" brushRef="#br0" timeOffset="25">22688 13914 8419,'12'-29'3,"-2"0"0,-2-4 0,-1 1 314,0-1 0,1-4 0,2 2 1,-1-3 255,1 3 1,2 2-1,0 8 1,-2 2 595,-1 0 1,-4 11 0,4 1-161,1 3 1,0 10 0,1 7 0,-4 4-220,-1 5 1,-1 2 0,-5 9 0,0 0-520,0 2 1,0 0 0,-2-4 0,-1 0-835,-1-1 0,-1-5 1,5-3-1,0-3-3408,0-2 3228,0 0 0,5-13 0,1-9 0,1-10 336,3-6 1,2-3-1,0-5 1,-2-4 565,-1-1 1,-1-8-1,2 9 1,-1 1 145,1 2 0,1 5 0,-1 6 0,-1 6-156,1 2 0,2 3 0,2 3 1,-1 5-300,0 2 1,2 4-1,3 2 1,4 6-1314,3 7 1,11-1 1462,-1 6 0,13 0 0,-7 5 0</inkml:trace>
  <inkml:trace contextRef="#ctx0" brushRef="#br0" timeOffset="26">23381 13567 11042,'-13'-13'0,"-1"-1"0,3 1 3132,2 0 1,-2 4-2352,7 0 0,1 6 0,7-1 0,4 4-948,-1 4 1,5-1-1,-3 4-1127,3-1 0,0 0 486,-4-1 0,-3-4 1,-10 4 464,-3-4 1,-4-2 0,-3-2-1,-1-2 861,-2 2 1,-1 2 0,2 1 383,0 0 0,0 1 0,8 4-341,5 4 0,2 7 0,4 2 0,1-2-910,1-1 1,11 7 0,-2 2 0,4-1-1322,2 2 1,2-1 0,5 0-1,1-2 434,0 2 1,-2-5 0,-1 0 0,-4-2 1099,0-4 1,-4 3 45,-7-7 1,-5 1 0,-8-1 0,-7-4 945,-5-4 1,-5-1-1,-7 2 1,-1 1-99,-2 1 0,-5 6 1,3 1-1,2 4-299,3 2 1,0 1 0,10-3 0,2 1-255,1 2 0,8 4 1,2-4-1,4-2-1129,1-1 0,3-3 0,6-3 924,8-5 0,7-2 0,3-2 0</inkml:trace>
  <inkml:trace contextRef="#ctx0" brushRef="#br0" timeOffset="27">23594 13607 8132,'5'-25'0,"-1"3"1417,7 8 0,-4 8-931,6 6 1,1 0-1,-1 0 1,2 2-163,3 2 1,-4-1 0,4 6-1,-3 0-663,-2-2 1,-1 10 0,-1-4 0,-4 2-138,-1 0 1,-2 2 0,-5 1 0,-4-1-232,-3-3 1,-4 4 0,-3 0-1,-1-3 234,-2-5 1,0 0 0,5-5 0,-1-2 393,1-2 1,4-2 0,2-4-1,1-4 91,3-2 0,1-9 0,4-2 0,2-3 18,5-2 1,2 2-1,-1 1 1,-1 4 238,1 0 1,2 3-270,1 3 0,7 1 0,0 0 0</inkml:trace>
  <inkml:trace contextRef="#ctx0" brushRef="#br0" timeOffset="28">24008 13527 8132,'17'-6'477,"0"-3"383,-5-3 0,1-1 0,-6 0 1,2-1-271,0 1 0,4 0 1,5-1-1,-2 1 397,-1 0 0,3 1 0,1 3 1,1 5-758,-1 2 0,3 4 0,-4 4 0,-2 5-701,-1 6 1,-2 6 0,-1 1 0,-3 4 304,-5 3 1,-4 0 0,-4-4-1,-5 0-618,-3-1 1,-1 1 0,0-2 0,1-3-3917,3-4 4700,-3-9 0,10-3 0,-3-6 0</inkml:trace>
  <inkml:trace contextRef="#ctx0" brushRef="#br0" timeOffset="29">24874 13021 8288,'7'-18'305,"-1"16"0,-7-1 404,-4 21 0,-2 15 1,-6 11-1,-4 5 1,-3 1 124,-7-1 0,-7 6 0,1-3 0,2 0-2101,3 0 1,-4 7-1,8-7 1,2-2 1266,1-4 0,-3-5 0,3-1 0</inkml:trace>
  <inkml:trace contextRef="#ctx0" brushRef="#br0" timeOffset="30">24434 13687 10615,'22'-47'0,"1"-7"1436,0-6 0,7 11 0,4 4 0,3 8-833,4 8 0,8 5 0,2 15 0,4 5-603,2 2 0,7-4 0,-3-1 0</inkml:trace>
  <inkml:trace contextRef="#ctx0" brushRef="#br0" timeOffset="31">16063 8556 8268,'-13'-6'0,"-1"-3"0,1 3 0,0 2 0,4 2-81,0 2 0,4 5 0,-2 1 1,1 1-332,3 4 1,2-4 526,1 2 1,11-2 284,7 2 1,7 3-1,6-3 1,5 3 74,2 1 0,7-4 1,1 0-1,1 0-295,4-2 1,2 3 0,5-4 0,2 0-48,1 0 0,3-1 1,-6-5-1,-4 0-138,-3 0 1,-5 0 0,-8-2 0,-2-2-90,-5-5 1,-5-7-1,-3-4 1,-6 1 26,-2 0 0,-3-9 0,-3-2 0,-5-4-23,-2-3 0,-4-9 0,-3 5 0,-9-4 76,-7-1 0,-5-3 0,-5 5 1,-5 3 65,-2 3 0,-8 6 0,-3 7 1,-4 3-74,-5 4 0,3 9 0,-4 4 1,1 4 70,0 1 0,-5 7 0,2 7 0,2 6 41,5 6 0,7 5 0,8 1 0,5 2-294,8 3 1,6 6 0,11 3 0,8 2-371,8 2 1,16 0 0,17 1 0,8-4 83,9-1 1,-22-21 0,4-1 488,4-1 0,3-2 0,2-1 0,1-1 0,5-3 0,-1 0 0</inkml:trace>
  <inkml:trace contextRef="#ctx0" brushRef="#br0" timeOffset="32">18076 9396 8409,'-21'0'0,"0"-5"0,5-1 0,-2-1 0,0 4 0,5-2 0,0 4 0,-1 1 0,1-1 0,0-4 482,-1 4 0,6-5 466,-1 6-690,6 0 0,-2 6 1,11 2-48,7 4 0,7-3 0,8 0 0,3 1-121,5 2 1,8-3-1,5-1 1,3-2-127,1-4 0,0 0 0,1-2 0,-3 0-201,-2 0 1,-3-6 0,-7-3 0,-4-3-27,-4-1 0,-4-11 0,-5-4 0,-5-4 83,-7-5 0,-4-2 0,-8-2 0,-4-4-12,-7-4 1,-9 3 0,-14 2 0,-5 4 286,-1 4 0,-12 1 0,5 8 0,-5 7 51,0 3 1,-4 10-1,-1 4 1,-1 7-102,1 10 1,3 9-1,7 11 1,6 3-6,6 5 0,7 13 1,13 2-1,11 9-498,12 5 0,5-35 0,4 0 260,6 2 0,3 0 1,5 1-1,4 0 1,1-2-1,0 0 1</inkml:trace>
  <inkml:trace contextRef="#ctx0" brushRef="#br0" timeOffset="33">16343 9622 8540,'0'-7'-19,"0"-1"1,0 4-201,0-5 0,0-3-47,0-1 1,0 4 0,1 2 0,2-1 198,2 1 0,5-1 335,-1 0 1,-2-3 0,2 5 438,2-1 0,0-1 1,3 0-500,-1 3 0,2 4 0,1 1 0,3 0-59,2 0 1,6 6 0,7 2 0,1 4-78,2 2 0,5-3 0,-7 0 0,3-2-271,-3 1 0,2 2 0,-4 0 0,-2-2-154,-3-1 1,0-6 0,-10 1 2,-2-2 0,-3-4 174,-4-2 0,-3 1 0,-7-6 1,-4 0-586,-4 2 1,-4-1 760,-5 4 0,-2-9 0,-7-8 0</inkml:trace>
  <inkml:trace contextRef="#ctx0" brushRef="#br0" timeOffset="34">15250 7943 11254,'-12'-27'-145,"7"8"1,-8 6-1,0 7 1,-4 6-1,-5 4 275,-3 5 1,-8 2 0,-4-1 0,-6-3 0,-5 1 289,-4-1 0,-2-4 0,3 3-887,2 0 1,-2-3-1,7 6 702,1 1 0,2 3 1,2 4-1,3 1-79,5-2 0,-1 9 0,1 2 0,1 2-185,2 4 0,1 5 0,-1 10 0,0 2-31,1 5 1,-2 9 0,8 1 0,0 6 56,12-35 0,0 2-153,-1 5 0,0 1 0,4-1 0,1 0 0,-1 5 1,-1 2 96,1 0 1,0 0 0,0 4 0,0 1 0,0 2 0,-1 1 0,1 2 0,0 0 34,2 2 0,-1 2 0,0 5 0,0 1 0,2-1 1,1 0-1,1 2 0,-1 0-145,2 0 0,-1 0 1,1 5-1,0-1 0,0-2 1,1-1-1,2-1 0,0 0 259,4 1 0,0 0 1,-1-1-1,1 0 1,2 1-1,1 0 0,0-3 1,0 0-68,0-4 0,2 0 1,0 3-1,1 0 1,1-7-1,0-2 1,1-2-1,0-1-33,0-5 0,1 0 0,1-2 0,1-1 1,-1-5-1,-1-3 0,0-1 0,1-2 19,-1 0 0,0-1 1,20 30-1,-5-5 1,-3-6 17,-4-4 0,-1-3 0,-3-11 0,-1-3-22,0-1 1,-1 2 0,-5-4-1,1 0 167,-1 2 0,0-5 0,0 5 0,2-4-314,3-2 1,-2 7 0,7-9 0,0 0-22,2-1 1,7-5 0,0 0 0,2-5-1200,3-2 0,-3-1 1362,2 3 0,-7-4 0,6 0 0,2 1 0,4-2 0</inkml:trace>
  <inkml:trace contextRef="#ctx0" brushRef="#br0" timeOffset="35">15796 7650 8471,'-12'-14'0,"3"1"0,2 6 0,4 1-244,-1 0 0,-7 3 0,2-4 138,-2 1 1,-1-5 0,0 4 0,2-2 0,-4 2 0,1-1 780,-3 1 1,-1 4-1,4-2 1,0 4-301,-1 1 0,-3 4 1,-3 4-1,0 2-452,-4 5 0,-1 3 1,-2-2-1,0 3-20,1 2 0,-2 1 0,-4 5 0,-3-1 128,-4 1 0,-1 0 1,-1-1-1,-2 3 125,-1 2 0,-7-3 1,2 4-1,-3 1 0,-1 2 1,1 2 0,0 2 0,2-1-86,0 4 0,-4 5 0,8-1 0,1 2-30,-1 2 1,-3 6 0,4 3 0,1 2-76,21-29 1,0 0 0,2 0-1,-1 0 1,-2 1 0,-1 0 0,1 0-1,-1 1 66,2 0 1,-1 0-1,-2 2 1,0 0 0,2-4-1,-1-1 1,0 1 0,0 1 15,0 0 0,1 0 0,-1 0 0,0 0 0,1-1 0,2-1 0,-23 30 7,4-2 0,19-28 0,1 0 0,-13 29 0,0 0-14,3 4 1,4 0-1,3-1 1,3-2-170,2-2 0,3 8 0,6-3 0,2-1 118,2 2 0,-3-1 0,5 0 0,1-3 66,1-2 0,2 0 1,0-3-1,0 2 47,0-2 0,6 2 1,3-2-1,3-1 154,1 1 1,5 4 0,3-4-1,1-3-149,2-1 1,8 7-1,-3-5 1,2-1-213,1-3 0,4 2 0,-5-5 0,-1 2 32,-2 0 1,3-1-1,1 2 1,1-3 77,0-1 1,2-1 0,-2-5 0,-1-2 136,1-2 0,4 1 0,-2-6 1,4-2 52,1-1 0,4-1 1,4 0-1,1-1-213,1 1 0,14 0 0,-4-2 0,4-1-130,1-2 1,6-6 0,-5 2-1,-1-3 42,0-2 0,6-4 1,-7 0-1,-4 1 18,-3 2 1,5 0-1,-6-2 1,3-1 318,-1 1 0,-5 2 0,-2 2 0,-1-1-91,5 0 0,-2 1 0,8-1 1,0 0-96,1 1 1,11-1 0,-5 0 0,4 1-169,-33-7 0,-1-1 0,1-2 1,-1-1-1,1 0 0,1-1 1,-1-1-1,0-1 88,2 0 0,0 0 1,2 0-1,1 0 1,-1 0-1,-1 0 1,-1 0-1,-1 0 81,-1 0 0,-1 0 0,3 0 0,0 0 0,-3 0 0,1 0 0,36 0 126,-1 0 0,2 0 1,-4 0-1,2 0-90,-35 0 0,-1 0 1,1 0-1,-1 0 1,1 0-1,-1 0 0,36 0-106,-1 0 0,0 0 1,-2-1-1,-34-1 1,1 1-20,1-1 1,1-1 0,-1-2 0,0 0 0,1 1 0,0-1 0,1-1 0,0 0 13,1 0 1,2-1 0,2 0-1,1 1 1,-3-2 0,1 1-1,1-1 1,0 0-109,0-1 0,1 0 0,2-3 0,1 0 1,1 1-1,0 0 0,2-2 0,-1 1 200,2-2 0,-1 1 0,-1 0 0,0-1 0,-1 1 1,0 0-1,-2 0 0,0 1-31,-1 0 1,0 1-1,4-1 1,0-1-1,-5 3 1,0-1 0,2 0-1,-1 0-45,-1 0 0,1 0 0,3 2 0,1 0 1,-3-1-1,-2-1 0,1 1 0,-1 0-22,0-1 0,0 1 1,2 0-1,1-1 1,-3-1-1,1-1 1,0 1-1,0 0-2,-1 1 0,1-1 1,-1-4-1,0-1 1,-3 4-1,0-1 0,1 0 1,0-1 14,2-1 1,1-1-1,2-1 1,-1-1 0,0-2-1,-1-1 1,-1 2-1,0-1-8,2 0 1,-1-1 0,-3 0 0,0 0 0,-2 0 0,0-1-1,-1 0 1,-1-1-21,-1 0 0,0 0 1,3-3-1,0-2 0,-4 2 1,-1 1-1,-1-1 0,0-1 14,-3 1 1,1-1 0,4 0 0,-1-2 0,-2 0 0,-2 0 0,1-1 0,0 0-76,0-1 0,1 0 1,-2-2-1,0 0 1,-1 2-1,-1 0 0,-1-1 1,0-1 61,-1 1 1,-1 0 0,4-2 0,0 2 0,-6 3 0,-1 0 0,1 1 0,-1-1 153,0 1 1,-1-1 0,0-1 0,0 0 0,19-28 0,-1-1 38,-1 1 0,-5-3 0,-3 3 0,-6 1-292,-3 3 0,2-1 0,-11 7 0,-2-3-92,-4-1 0,-3-3 0,2-1 1,-4 1-303,-4-5 1,-1-1 0,0-2 0,-1 2 266,-4-1 0,-2-3 0,-8 0 0,-3-2 123,-4-3 1,-3 4 0,-3-1 0,-2 4 775,-1 0 1,-11 5 0,2 1-1,-2 5-487,-4 4 0,-2 3 0,-7 6 0,-1 2-145,-2 2 1,-4-1 0,1 5 0,-2-1-169,-5 1 1,32 14 0,1 0 0,0 2 0,0 1-1,-1 0 1,1-1 152,0 0 1,0-1 0,-4 1 0,0 0-1,-2-3 1,0 1 0,-1 0 0,0 2 83,-1 0 0,0-1 1,-2-1-1,1-1 0,1 1 1,0 1-1,0-2 0,0 1-5,1 0 0,-2 0 1,-2-1-1,-1 1 1,1 2-1,0 1 0,0 0 1,0 0-34,1 1 0,-1 0 1,-3 1-1,0 1 1,3 0-1,0 0 1,0 2-1,0 0-140,0 0 0,0 0 0,-3 1 0,-1 1 0,3 0 0,-1 1 0,-1-1 0,-1-1 45,-2 1 1,0-1 0,2-1 0,0 2 0,-1 1 0,1 2 0,0 0 0,1 0 63,1 0 0,-1 1 0,-4-1 1,0 1-1,-2-2 0,0 0 0,-2 1 1,0 0 33,-1 0 1,1 1 0,-2 0-1,1 0 1,-4-1 0,1 0-1,0 1 1,0-1 47,-1 0 0,0 0 0,-7 0 0,0-1 1,5 1-1,-1 0 0,-2 1 0,-1 1-18,-1-1 0,-2 2 0,20 0 0,0 0 1,0 1-1,-24 1 0,-1 2 0,24-1 1,-1 0-1,0 1-186,-2 0 1,0 1-1,0 1 1,0 1-1,1 1 1,-1 1 0,-2 0-1,-1 1 1,1 1-1,0 0 1,0 1 0,1 0-12,-1 1 0,0 1 0,-1 1 0,-5 1 0,0 0 0,1 2 0,4 0 0,1 2 0,0 0 0,-1 1 0,0 1 0,1 0-222,-1 1 1,0 2 0,0 0 0,0 2 0,-1 2 0,2-1 361,3-1 0,1 0 0,0 1 0,-2 1 0,0 0 0,2 0 0,4-2 0</inkml:trace>
  <inkml:trace contextRef="#ctx0" brushRef="#br0" timeOffset="36">17796 11861 8468,'0'-13'-273,"0"5"1,1 4 0,2 8 0,3 4 0,0 1 169,0 0 0,4-5 596,-1 5 1,3-5 0,3 5 124,3 2 0,-2-1 0,8 0 0,2-2-252,4-2 1,7 0 0,0-3 0,4 1-118,4-1 1,5-2 0,-1-1 0,3 0-236,1 0 0,1 0 0,-1 0 1,-1 0-10,-3 0 0,2 0 0,-2 0 0,2 0-48,-2 0 0,-1-1 1,-5-2-1,-1-3 218,1-1 1,0 2-1,-5-2 1,-1-1-58,-1 1 0,-1 3 0,5-5 1,0 0-29,0 1 0,0-2 1,0 6-1,0-1-296,0-1 1,6 3 0,3-6 0,3 1 141,1 0 1,1-4 0,0 3 0,3-2 104,0-3 0,-3 1 0,-5 0 1,0-1 93,-2 1 1,3-5 0,-5 0-1,-2 2-46,-2 1 1,-2-3 0,-2 1 0,-2 0-183,2 3 0,0 0 0,-1 1 1,-7 0-115,-5-1 0,0 2 1,-6 2-1,-2 1 139,-1-1 0,-8 2 0,-2 0 0,-4-3 61,-1-1 1,-1-1 0,-4 0 0,-5-1 107,-6 1 0,-1 0 0,-5-2 1,0-1 46,1-2 1,-3-1 0,5 2 0,0 0-51,0 0 0,1 2 1,3 1-1,-1-1-54,-2 2 1,-4-4-1,2 8 1,0-1-98,-4 1 1,-1-3-1,-2 5 1,1-2-43,-1 0 1,-1 6 0,-2-3-1,-1 2 42,1-1 1,-4 1 0,0 4-1,0-2-101,3-2 0,-2 2 0,1-2 1,1 3 143,3 1 0,-2 0 0,8-2 0,-3-1 177,-2-1 1,0-2 0,1 3-1,-1-2-42,0 2 0,1-3 1,-2 2-1,-2 1-51,-1 2 1,-11 1 0,1 1 0,-5 2-188,-4 1 0,-4 7 0,-3-2 0,-4 3-118,0 1 0,-3 0 0,5 2 0,-2 1 216,-2 2 0,-1 1 0,-1-1 1,1 3 112,0 0 1,-4 4 0,6-3 0,-2 2-16,2-2 0,4 3 1,8-3-1,3 2-56,1-2 0,3 3 0,7-4 0,7 0-278,5-3 1,11 1 0,8-1-1,4-2 9,1-1 0,10 2 1,6 1-1,8-2-159,9-1 0,5-1 1,7-1-1,4 0-378,2 1 1,4-1 778,3 0 0,-3 1 0,4-1 0</inkml:trace>
  <inkml:trace contextRef="#ctx0" brushRef="#br0" timeOffset="37">18156 11062 8463,'-8'0'0,"2"-6"0,6-2 0</inkml:trace>
  <inkml:trace contextRef="#ctx0" brushRef="#br0" timeOffset="38">18076 11008 8279,'-14'0'0,"1"-6"0,0-1 0</inkml:trace>
  <inkml:trace contextRef="#ctx0" brushRef="#br0" timeOffset="39">17902 11088 8463,'-13'0'519,"0"0"0,-1 0 1,3 2-621,2 2 1,1-1 94,4 6 0,2-5 528,-2 5 0,2 0-336,2 5 1,2-6-1,2 0 1,5-2 164,3-3 1,1-2 0,2 1 0,3 1-44,4 1 1,3 0-1,4-4 1,0 2-177,2 2 1,11-2 0,-1 2-1,5-2-117,4-2 1,-2 0 0,1 0 0,0 1 77,-2 4 0,5-4 0,-5 4 0,2-4 33,0-1 0,-6 0 0,3-1 0,-2-2 14,1-2 0,-1 1 0,-4 4 0,-1 0-115,-4 0 0,7-5 1,-5 1-1,0 1-95,1 1 1,4 2-1,1 0 1,-2 0-52,2 0 1,3 0 0,-3 0 0,-3 0 56,-2 0 1,8-1 0,-6-2-1,0-3 220,-3-1 0,2-1 1,-5-2-1,2 1 113,-1-1 1,-5-2-1,2-1 1,-1-1-302,0 1 0,5 0 0,-3-1 1,-1 1-169,1 0 1,2-1 0,-4 1-1,-1 1 89,-2 3 1,-1-3 0,0 3-1,-1-2-65,1-3 0,-5 5 0,0 1 1,0-3 188,-1-1 1,-2 3 0,-5 1 0,-2-3 137,-3-1 1,1-2 0,-6-3 0,1-1-21,1 2 1,-5-5 0,4-1 0,-4-1-45,-1 0 0,-6 0 0,-3 3 1,-3 0-260,-1-4 1,-5 5 0,-1 1-1,-2 3 69,-2 2 1,-2 1 0,-2 2-1,-1 2-286,-3 2 1,2 2-1,-3 2 1,-1-1 239,-2-1 1,1-2-1,-2 3 1,1-1 332,1 1 1,-4-3 0,6 0 0,-1 0-77,1 0 0,1-4 0,2 2 1,0-1 13,-2 0 0,0 1 0,4-4 0,2 1-49,3 2 1,-4 6-1,6-2 1,-3 0-254,1 1 0,2-1 1,-4 5-1,2 0-119,-2 0 1,0 0 0,1 0 0,0 0 208,0 0 0,-7 0 0,-1 0 1,0 0 79,-2 0 0,4 0 0,-7 0 0,0 0 0,2 0 0,-9 0 0,2 0 0,-3 0 248,-2 0 0,-3 0 1,3 0-1,0 0-184,0 0 1,-4 2 0,1 2 0,-2 4-67,3-1 0,-9 9 0,5-2 0,1 0 27,0 1 1,4 3 0,-2 1 0,4 0 61,4 1 0,7-1 0,1-3 0,4 2-25,2-2 0,3 5 1,11 0-1,1 1-108,3 0 0,-1 0 0,6 5 0,1 0-288,1-1 0,2 1 0,3 1 0,6 2 55,9 1 1,13 0-1,10-6 1,11-3-2221,9-4 2509,-23-7 0,1-1 0,30-1 0,-29-3 0,-1 0 0</inkml:trace>
  <inkml:trace contextRef="#ctx0" brushRef="#br0" timeOffset="40">17956 12234 8242,'0'-20'0,"1"6"0,4 10 0,2 2 0,6 2 0,2 0 0,3 0 0,-2 0 0,6 0 0,2 0 0,1 0 0,2 0-595,6-6 962,-5 5 0,9-9 0,-5 4 0,2-2-152,3-2 0,-2 0 1,-1-1-1,-2 2-37,-2-1 1,-2 0-1,-3-1 1,-1 2-100,-2-1 0,-6 4 0,1 0 0,-6 2-629,-2-1 436,-6 1 1,3 2 0,-7-1 0,-4-1 66,-4 1 0,-8 1 0,-6 2 1,-3 0 75,-5 0 0,3 0 1,-5 0-1,2-1 149,0-3 1,-5 2 0,5-4 0,1 2 58,2-1 1,2-1 0,-1 3 0,2-1-127,3 1 1,-2-3 0,6 2 0,2 1-264,1 1 1,6 2 92,0 0 1,8 0 0,1 0-1,9 0-102,7 0 0,9 0 0,9 0 1,5 0 195,7 0 0,0-1 0,2-4 0,3-4 107,1-3 0,-1-1 1,0 1-1,-5 2-94,-5 1 1,1 0-1,-11-4 1,-2 1-3,0 3 0,-9-3-202,-2 3 1,-11 3 0,-8 2 0,-11 3-996,-9 1 0,-10 2 1151,-4 7 0,-16 6 0,-3 12 0</inkml:trace>
  <inkml:trace contextRef="#ctx0" brushRef="#br0" timeOffset="41">16383 14327 8365,'-8'-14'0,"4"1"0,2 0 0,2 4 315,0 0 0,0 5 1,0-5-1,2 0 0,1 0-93,1 0 1,1 5 0,-4-4-586,4 2 0,-4 0 1024,4 2 393,-4 2-697,-1-4 1,0 8-1,2 1-215,2 1 1,3 5 0,7-3 0,-1 0-81,0 0 0,5 3 0,1-3 1,2 0-42,3 0 0,5 3 0,3-5 0,-3-1 9,-1-2 0,3 4 0,2-1 0,0-1 19,-1-1 0,-1-1 1,-4 2-1,0 2-65,-1-2 0,1 0 0,0-1 0,-1 3 4,1-2 1,4-2 0,0-1-1,-1 2-12,-2 2 1,3-2-1,0 2 1,0-2-8,2-2 1,-4 0 0,7 0-1,0 0 40,-2 0 0,7 0 1,-4 0-1,0 0 84,2 0 1,-5-2-1,1-1 1,1-1-15,-2 1 1,4-3-1,-2 1 1,2 3-203,2 0 0,-4-2 0,0-1 0,-1 2 9,-1 2 1,5 1 0,-4 0 0,2 0-43,-1 0 1,2 0-1,-4 0 1,2-2 217,-1-2 0,-1 2 1,4-2-1,-3 1 203,2-2 1,2 4-1,1-5 1,0 2-121,0-1 1,-2-4-1,-1 5 1,-1-1-160,1-1 0,0 5 1,0-5-1,0 2-92,4-1 1,-2-1 0,4 3-1,-5-3-15,-1-1 1,9 3 0,-4-4 0,1 1 236,-2-1 0,2 1 1,-7-3-1,2 1 220,2-2 1,-4-1 0,-1-1-1,2 0-78,2-1 0,1 1 1,-2 0-1,-1 0-141,-1-1 0,-1 2 1,5 2-1,0 3-844,0 1 0,-4 1 0,-2 5 0,-2 0-58,-2 0 1,-2 0 0,-3 0 0,-1 0-600,-2 0 1,-5 2 1383,0 2 0,-8 4 0,-3 5 0</inkml:trace>
  <inkml:trace contextRef="#ctx0" brushRef="#br0" timeOffset="42">16223 14340 8068,'-14'-15'0,"1"-1"0,0-2 0,5 0 0,2 5 0,6 0 0,0-1 0,0 1 0,2 0 0,2-1 0,7 1 1599,5 0 0,-1 1-1596,3 3 1,2-3-1,3 3 1,3-1 116,5 1 1,-1-3 0,6 3 0,1-1 135,1 1 1,2-4 0,2 1 0,0-4-107,3-1 1,4-2 0,-3 1-1,1 1 15,3-3 1,-4 4-1,-1-5 1,-5 1-558,-5-1 1,2-1-1,-6-4 1,-2 3 243,-6 1 0,-3-1 0,-9-5 0,-2-3 249,-4-4 1,-4 0-1,-4 0 1,-4-2 46,-6-2 0,-10-1 1,1 0-1,-3 0-9,-2 0 0,1 2 0,-3 2 0,0 5-155,-2 3 1,-6 3-1,1 3 1,-2 4-96,-2 3 0,-6 8 0,-2 2 0,-1 4 151,1 1 1,-4 10 0,-3 5 0,3 4 138,0 5 0,8 6 0,2 4 0,8 1-137,6 2 1,0 8-1,12-7 1,4 2-75,6 3 0,7 0 0,11-1 1,15 0-162,14 3 0,16-5 0,-24-22 0,2-1 1,3 1-1,1 0-1159,2-1 1,2 0 922,8 0 0,0-1 0,-6-3 0,-1 0 0,10 1 0,-1-1 0</inkml:trace>
  <inkml:trace contextRef="#ctx0" brushRef="#br0" timeOffset="43">16596 14153 8229,'-7'-20'0,"1"0"0,6 7 0,0 4 0,0 0 618,0 6 0,1-3-529,4 6 1,-2 2-1,5 2-429,3 5 1,1 3 377,1 1 1,2 2-1,1 2 1,3 2 52,2 2 0,1 1 0,6 4 0,2 0 8,1-4 0,0 6 0,-3-4 0,2-1-61,1 2 1,-1 1 0,-6 0 0,-4-1 30,-1-2 1,-1 2-1,-4-3 1,-3 2-38,-2-2 0,-3 3 0,-6-3 0,-1 2-4,-4-2 1,-2 3 0,-8-2 0,-1 2 14,-2 1 1,-4-3-1,4-1 1,2 0-68,1-1 1,8-2 0,1-4 52,0 3 0,4-4 1,-2 4-56,2-3 1,4-8 0,2-2-3,5-4 1,-1-1-1,0 0-792,3 0 1,-4 0 819,2 0 0,-6 6 0,3 2 0</inkml:trace>
  <inkml:trace contextRef="#ctx0" brushRef="#br0" timeOffset="44">16983 15006 8245,'-20'-34'-18,"7"-1"1,0 8-1,5 8-374,2 7 0,3 8 274,-5 8 0,3-1 1,-4 6-1,-1 1-9,-2 2 0,3 1 1,2 2-1,1 3 453,3 4 0,3-1 1,4 1-1,7 0 374,5-1 1,11 3-1,10-6 1,6-2-348,5-1 1,7-3 0,2-2 0,-1-3-802,5-1 0,-4 5 448,1-3 0,3 4 0,-1 2 0</inkml:trace>
  <inkml:trace contextRef="#ctx0" brushRef="#br0" timeOffset="45">16316 15673 8360,'-13'0'0,"-1"0"0,1 0 0,9 0 0,8 0 0,11-2 0,15-1 0,4-3 0,6-1 0,10-3 0,9-2 133,6-2 0,6 1 0,2 0 1,1-1 12,-36 8 1,1-1 0,0 0 0,1-1 0,-1 0 0,0 0 0,-1-1 0,-2 0-174,31-7 1,-6-3-1,-8-1 1,-3 0-352,-5-4 0,-8-6 1,-15-4-1,-6-1-43,-5-2 1,-7-9 0,-10 6-1,-9-3 446,-10-3 0,-15 0 0,-12-4 1,-5 2 253,26 25 0,1 1 0,-32-17 0,-5 8 0,2 6-133,3 7 1,-7 6 0,6 14 0,1 4-187,1 7 0,-1 18 1,4 13-1,3 7-132,5 2 1,5 6 0,11 5-1,8 3-90,6-1 1,11 8 0,9-7-1,12 1 262,15 0 0,-5-34 0,3-1 0,3 0 0,-1 0 0</inkml:trace>
  <inkml:trace contextRef="#ctx0" brushRef="#br0" timeOffset="46">16623 15526 5994,'-9'6'-37,"0"3"0,4 3 0,-2 1 1,1 0 472,3 1 1,2-1-1,2 0-66,4 1 0,8-1 0,11 0 0,4-1-128,3-3 0,10 2 1,1-6-1,4 3-155,4 2 1,6 1 0,4-1-1,0-1-8,4 1 1,-2 6 0,-2 4-1,-9 0-246,-3 4 1,-10-3 0,-8 1-1,-6 2-55,-7 1 0,-8 0 0,-4-1 0,-4-3 315,-1-2 0,-1 3 1,-4-4-1,-4-2 167,-2-1 1,-1-6 0,1-2 43,2-1-124,1 4 0,-4-7-843,3 6 0,3-4-1960,6 4 2623,0 0 0,0-8 0,0-2 0</inkml:trace>
  <inkml:trace contextRef="#ctx0" brushRef="#br0" timeOffset="47">17196 16193 18011,'-13'0'-1145,"1"1"0,3 3 460,4 5 0,4 3 1,2 3-1,2 1 272,2 2 0,-1-3 0,-4-3 1,2 2 391,2 1 0,-2-4 0,4-2 0,-1 1-273,4 2 0,5 1 0,3 0 0,6-1-294,2-3 1,7 2 545,4-7 0,8 6 0,4-2 0</inkml:trace>
  <inkml:trace contextRef="#ctx0" brushRef="#br0" timeOffset="48">16209 17472 11493,'-13'0'0,"4"-2"407,0-2 1,12 3-1,3-4 64,9 4 0,13-4 1,12-1-1,9-1 406,7-4 1,11 0-754,-30 4 0,2 0 1,-1 0-1,1 1 1,0 0-1,2 0 1,1 1-1,1 0 1,1 0-1,0 1-314,2-1 1,1-1 0,0 1 0,-1-1 0,-1-1 0,-1 0 0,-2 1 0,-1-1-22,-2 0 1,-1 1 0,1-1 0,-1 0 0,32-5 0,-5 2-367,-6 1 1,-10 6 0,-6-1 0,-7 2-1048,-10 2 1624,1 6 0,-15 0 0,6 3 0,-1-3 0</inkml:trace>
  <inkml:trace contextRef="#ctx0" brushRef="#br0" timeOffset="49">16010 17325 8009,'-14'0'0,"1"0"0,5 0 0,4 0 0,10 0 0,7 0 0,8 0 0,10 0 681,5 0 0,4 0 1,4-1-1,5-4-298,3-3 0,6-3 1,-1-1-1,1 0-483,1-2 1,-5-4 0,0 0 0,-5-4-74,-3-3 1,-7-3 0,-8-4 0,-4-2-299,-5 0 1,-4-9 0,-8 3 0,-3-3 452,-1-2 0,-6 2 0,-7-6 0,-5 1 225,-7 5 1,-5-1 0,-4 8 0,-3-1 141,-5 2 1,-5 4 0,-2 7-1,0 3-106,-5 2 0,0 6 0,-4 5 1,1 3 20,1 2 0,-3 1 0,8 4 0,2 3-189,2 9 1,2 4 0,4 7-1,5 1-486,6 7 0,5 4 0,7 6 0,5 3-385,7 3 0,18 10 1,16-7 795,12-2 0,-20-23 0,2-1 0,6-2 0,-1 0 0</inkml:trace>
  <inkml:trace contextRef="#ctx0" brushRef="#br0" timeOffset="50">16663 17112 8126,'-14'0'0,"1"0"0,4-4 201,0-1 0,6-5 0,-1 1 0,4-3 1107,4-1-554,4-1-531,17 1 0,-1 0 0,11-1 1,2 3-1,2 0-144,1 2 1,4 6-1,1 0 1,-3 6-193,0 6 1,-4 5 0,-1 3-1,-4 6-70,-5 2 0,0 1 1,-10 3-1,-2 0 82,-1 2 1,-7 0-1,-4-4 1,-2 0 92,-2-1 0,-2 0 0,-2-3 0,-5-1 40,-3 2 0,-1-3 1,-1 0-1,1-1-93,0 1 0,-1-3 0,1 3 0,0-1-188,-1 1 1,1-3 0,0 2 0,-1 1-144,1 0 0,4-5 1,2 2-1,1-3-263,3-2 655,1 0 0,2 1 0,0-1 0</inkml:trace>
  <inkml:trace contextRef="#ctx0" brushRef="#br0" timeOffset="51">16969 17632 8537,'-26'-13'1497,"11"5"0,9 4 1,15 8-1520,3 5 1,1 3 0,0 1 0,2 0-1098,3 1 1,-2-1 0,8-1 1118,4-3 0,5 9 0,7-4 0</inkml:trace>
  <inkml:trace contextRef="#ctx0" brushRef="#br0" timeOffset="52">15450 17978 8427,'-27'-13'0,"0"6"0,7 1 0,2 6 0,3 0 0,2 1 0,-1 4-74,1 3 1,-5 4 0,-1 2 0,0-2 0,-2-2 0,2-1 0,-2 0-610,0-2 565,5 5 1,-8-11 0,5 5 0,-2-1 279,-2-1 0,2 1 0,-1-5 1,-2 0 339,-1 0 1,0 1-1,1 2 1,2 2-331,-2-3 1,-1 1 0,-2 0-1,0 3-184,1 2 0,-5 1 1,0 2-1,-1 0 7,0-2 0,4 0 1,-5 4-1,1 0 44,-4 1 1,-1 2 0,0 0 0,3-3 71,1-1 1,-2 6 0,4-8 0,1 1 7,2 1 0,3 0 0,1 1 1,3 0-210,2 1 0,3 0 0,5 3 0,4 0-60,1 0 1,2 3 0,4 3-1,0 0 66,0 0 0,1 2 1,4-3-1,5 3 43,6 2 0,3-2 0,5-1 0,-2-4 65,2 0 1,7 3-1,5-2 1,2 0 81,2-4 0,5-2 0,2-1 1,2-1 184,1 0 1,11-1 0,-3-2 0,5-1-139,4 2 0,3-4 1,-1 1-1,1-1-14,4 0 1,-3-4 0,3 3-1,0-1-122,-36-3 0,0 0 1,5 1-1,0-1 1,-3-2-1,0 0 1,0 0-1,1 0-11,0 0 0,0 0 0,1 0 1,0 0-1,1 0 0,0 0 0,0 0 1,0 0-46,0 0 0,0 0 0,0 0 0,1 0 0,-2 0 1,1 0-1,-2 0 0,0 0 46,1 0 0,-1 0 0,3 0 0,0 0 0,-5-1 0,0 0 0,2 0 1,0-1-43,-2 0 1,0 0-1,4-1 1,0 1-1,-3 2 1,0 0 0,-1 0-1,1-1-52,0-1 0,1-1 1,-2 3-1,-1-1 0,0-2 1,0 0-1,-1 1 0,1-1 141,36-1 0,-35 2 0,1 0 1,35 0-1,-36 1 0,-1-1 41,0 0 0,0 0 0,2-1 0,0 0 0,-2 1 0,-1 1 1,1-1-1,0-1-93,2 2 1,0-1 0,-1 0 0,-1-2 0,0 2 0,-1 0 0,1 0 0,0 0 18,36-4 1,-33 5 0,1 0 0,-2-2 0,0 0-1,1 1 1,-1 0-105,1 0 0,0-1 0,2-1 0,1 0 1,0 1-1,0 1 0,-2 0 0,0 1 55,0 0 1,1 1 0,-2-1 0,0 0 0,0 0 0,0-1-1,0 0 1,1 0 62,0 0 1,0 1 0,1 0 0,0 0 0,-1 1 0,-1-1 0,1 0 0,1-1 22,-2 0 1,1-1-1,-2 1 1,-1 0-1,1 2 1,-1 0 0,0 0-1,0-2-16,2 0 1,0 0-1,0 1 1,1 1-1,-2-3 1,0 1-1,-1 1 1,0 1-55,37 0 1,-35 0 0,1 0 0,-3 0 0,0 0 0,1 0 0,-1 0-131,0 0 1,-1 0 0,36 0 0,-36 0 0,1 0 0,35 0 100,-1 0 1,2 0-1,-2 0 1,-1-2 202,1-2 0,2 2 0,-2-4 0,0 2 22,-1-1 0,-1 0 0,-3 2 1,2-2-111,1 2 1,0 0 0,-4 0 0,-1-1-152,1 1 0,0 0 0,-1 0 0,1-3-7,0-1 1,-1 4 0,1-3-1,0 0 47,-1-3 1,1 1-1,0 0 1,-2-3 141,-3-1 0,3-1 0,-3 0 0,2-1 3,-2 1 1,-3-5 0,-5 1 0,-1-1-70,0-1 0,-5 2 0,-2-4 0,-3 1-113,-3-1 0,6 3 1,-11-4-1,-2-2-143,-4-1 1,-2 3-1,-2-2 1,-3-1 86,-4 0 0,-3-9 1,-3 6-1,-3-3 178,-5-2 1,-2-2-1,-2 2 1,0-1 41,0-3 0,-6 4 0,-5 1 1,-3 2 4,-4 3 1,-6-2 0,0 7 0,-5-2-284,-7 2 0,-2-2 0,-5 6 0,-5 2 3,-5 1 1,-8 2 0,1-1 0,-4 1 70,-4 0 0,30 8 0,0 1 0,1 0 1,-1-1-1,-1 1 0,1-1 17,0 2 0,0-1 0,-2-2 0,-1 0 0,1 2 0,1 1 0,-1-2 0,0 1 67,-1-1 1,-1 1 0,1 0 0,-1 0 0,1-1 0,-1 0 0,0 1 0,0-1 89,0 0 1,0 0-1,-5 0 1,2-1-1,4 1 1,2 0-1,-1 1 1,0-1-46,1 0 0,1 0 0,-3 1 0,0 0 1,2 1-1,0-1 0,-1 1 0,0 0 151,-2 2 1,1-1 0,1-1 0,1 0 0,1 1 0,-1 0 0,0 0 0,0 1-142,0 0 1,-1 0 0,-5 1 0,-2 0 0,4 0 0,-1 0 0,0 1 0,-1 0-48,2 1 1,-1 0 0,-6-1 0,-1 1-1,5 2 1,0 1 0,0 0 0,-1-1-47,0 0 0,1-1 0,-3 3 0,1-1 1,4-2-1,0 0 0,0 0 0,2 0 28,0 0 0,-1-1 0,-2 1 0,0-1 0,5-1 1,0-1-1,-1 2 0,0-1 101,1 1 0,-1 1 0,2-1 0,-1 0 0,2-2 0,-1 0 0,-36 0 86,36 0 1,1 0 0,-35 0-1,1 0 1,1 0-22,0 0 0,-5 2 1,3 1-1,-1 3-95,36-3 0,-1 1 0,0 0 0,0-1 0,-2 2 0,0 1 1,0-1-1,-1 0-156,0 2 0,0 1 0,-2-2 1,-1 1-1,2 3 0,0 0 0,1-2 1,0 1 59,1 0 0,0 0 1,-4 1-1,-1-1 1,2 0-1,2-1 1,-2 0-1,0 1 43,1 0 1,-1-1 0,0-1 0,0 0 0,2 1 0,0-1 0,0 1 0,0 1 7,-2-1 1,0 1 0,-4 1 0,0-2 0,2-2-1,0 0 1,0-1 0,0 0 52,1 0 0,-2-1 0,-2 0 0,-1 0 0,3 0 0,1 0 1,-2 0-1,0-2 41,-2 2 1,0-2 0,3-1-1,0 0 1,-3 1 0,0 0 0,1-1-1,1 0-41,-1-1 1,0 0 0,-3 0-1,0 0 1,2 0 0,-1 0 0,1 0-1,0 0-108,1 0 0,0 0 1,2 0-1,-1 0 1,1 0-1,-1 0 1,1 0-1,0 0-25,0 0 0,0 0 1,-3 0-1,0 0 0,2 0 1,1 1-1,-1 0 0,0 1-265,0 0 1,1 1-1,-4 3 1,1 1-1,3-1 1,1 0-1,-1 0 1,0 1 358,2 1 0,0 0 0,2 1 0,0 0 0,3-1 0,0-1 0,1 1 0,1 0 0,-33 9 0,6 0 0</inkml:trace>
  <inkml:trace contextRef="#ctx0" brushRef="#br0" timeOffset="53">24008 17405 7851,'0'-20'0,"0"5"0,-2 6 0,-2-2 0,2 4 0,-2-2 0,2 5 0,1-4 667,-4 2-353,4 2 1,-11 5 0,3 5 0,-3 8-248,-1 6 0,-2 7 0,-1 4 0,-3 5-45,-2 2 0,-1 7 1,-6 2-1,-2 3 50,-1 5 0,1 1 0,8-4 0,4-3 18,3-4 0,8 0 0,4-2 0,7-3-50,10-3 1,2-11-1,9-1 1,6-5-150,6-3 0,2-8 0,10-5 0,0-2 19,-2-2 0,6-8 0,-1-5 1,4-9 89,1-8 0,-2-4 0,-2-6 0</inkml:trace>
  <inkml:trace contextRef="#ctx0" brushRef="#br0" timeOffset="54">24328 17658 7770,'-3'-29'3838,"3"4"-3561,5 8 0,7 9 0,6 6 0,3-1-597,0-1 0,8-11 0,1-1 0,5-7 62,7-5 0,7-12 0,0-1 1,2-5 2,3-4 0,-26 20 0,0-1 0,0-2 1,0-1-1,0-1 0,-1-1 153,1-3 0,0 0 1,1-2-1,-1 0 1,-1 0-1,0-1 1,1 0-1,-1-2 61,0 0 1,0-1-1,3-2 1,0 0 0,-3 2-1,-2 1 1,1-2 0,0 0 233,0 0 1,-2-1 0,0-4 0,0 0 0,1-1 0,0 0 0,-1 1 0,0 0 30,-2 0 0,1 1 1,1-1-1,0 0 1,-2 1-1,-1-1 1,-1 1-1,0 0 48,-1 0 0,0 0 0,2-4 0,0-1 0,-3 5 0,-1 1 1,2-2-1,-1-1-218,0 0 0,0-1 0,3-3 0,-1 0 0,0-2 0,-1 0 1,1 1-1,0 0-170,1-1 1,1 1-1,-1-2 1,-1 1-1,-1 1 1,-1 1-1,0 0 1,-2 0 56,1-1 1,-1 0 0,0-5 0,-1 1 0,-1 4 0,-1 1 0,0-2 0,-1-1 25,-1 2 1,0-1 0,1-6-1,-2 0 1,-2 7 0,-1 0 0,-1 0-1,0 0-104,0-1 1,0-1 0,-2 2 0,-1-1 0,1-2 0,0 0 0,-1 0 0,0 1-15,-2 1 0,1-1 0,-2-6 0,1-1 1,-1 6-1,0 1 0,1-1 0,0-1 91,1-1 0,0-1 0,-1 0 1,-1 0-1,3 1 0,-1 0 1,-1 0-1,-1 0 60,0-2 0,0 0 1,0-2-1,0 0 0,0 3 1,0 1-1,0 0 1,-1 1 81,-1 2 0,-1 1 0,1-7 0,-1-1 0,-2 6 0,-1-1 0,2-2 0,-1 0 230,0-1 1,0 1-1,1 0 1,0 0 0,1 2-1,-1 0 1,0 2 0,1-1-182,-1-2 0,0-1 0,2 0 0,0 0 0,-2 3 0,0 0 0,1 1 0,-1 0-186,0 1 1,1 0-1,-1 0 1,0-1 0,-1 3-1,0 0 1,1 0 0,0-1 15,2 1 0,-1 0 0,-2 0 0,-1 1 1,2 1-1,-1 1 0,0 0 0,-2-1-177,1 1 1,-1 0-1,-1-1 1,-2 0-1,1-1 1,-1 0-1,0 0 1,-1-1 155,0 1 1,-1 1 0,-3-3-1,0 1 1,-2 0 0,0 1-1,-1 0 1,-1 0 125,-1 1 1,-2 0 0,1 4 0,-1 0 0,2-1 0,-1 1 0,-1 0 0,0-1 70,-3 0 1,1 0-1,1 0 1,0 1-1,0 5 1,1 0 0,2 1-1,0 1-4,2 0 1,1 0 0,-2-2 0,1 1-1,1 2 1,1 1 0,0 1 0,0 0-203,0 1 0,-1 1 1,-1 3-1,-1 0 0,1-1 1,0 0-1,-1 0 0,-2 1 1,0-1 0,-2 1 1,1 2-1,-2 1 0,-1 2 1,0 0-1,0 1 1,1 1-3,-1-1 0,0 0 0,-4 0 0,0 0 0,-2 2 0,0 1 0,-2 0 0,0 0 27,0 1 1,0 1 0,0-1 0,1 0-1,-1 2 1,0 0 0,1-1 0,-1 0 97,-1-1 1,0 0-1,-1 2 1,0 0-1,2 1 1,0 0 0,0 1-1,1 0-9,-31-19 1,29 19 0,0-1-1,2 1 1,1 1 0,-33-19 64,31 20 1,1 0 0,-30-18 0,1 0 0,6 3 31,3 1 1,-3-2 0,7 2-1,-3 1 86,2-1 0,-1 2 1,4 6-1,0 1-20,0 2 1,-3 5-1,3-2 1,0 3-447,1 3 0,-4-2 0,3 9 0,-2 0 108,-2 0 1,0 2-1,-1 4 1,4 0-35,1 0 1,-3 0-1,3 0 1,0 0 261,0 0 0,-4 0 0,3 0 1,-2 0 125,0 0 0,1 0 1,-2 1-1,3 2 44,1 1 1,-2 1 0,7-4 0,2 2-106,1 2 1,1 4 0,0-3 0,3 0-156,1-1 0,2 6 0,4-2 1,2 1-218,3-1 0,-3 4 1,3-1-1,-2 3-290,2-3 0,-2 6 0,6-5 0,0 2-43,-1 0 0,4-2 1,-2 0-1,2 0-3,1 1 0,-3-1 0,-1 0 0,3 1-342,5-1 1,-1 0 885,7 1 0,0-1 0,4 0 0</inkml:trace>
  <inkml:trace contextRef="#ctx0" brushRef="#br0" timeOffset="55">21781 5238 7770,'-4'-14'0,"-2"1"475,-1 0 0,-2 1 292,-5 3 1,1 3 0,1 7-675,3 4 0,2 4 0,4 9 0,-3 4-26,-1 3 1,-1 7 0,-2 5 0,1 5 13,-1 2 1,-5 5 0,0-3-1,3 0-142,0 0 1,6 3 0,2-6-1,3-5-353,1-5 1,5-5 0,6-3 0,5-4 61,6-8 0,15-5 0,9-8 0,9-3 352,7-6 0,-18-3 0,1-3 0,3-6 0,0 1 0</inkml:trace>
  <inkml:trace contextRef="#ctx0" brushRef="#br0" timeOffset="56">24274 4451 11800,'14'0'1339,"-1"0"-380,0 0 0,1 0 1445,-1 0-1693,0 0 1,-7 2 0,-6 1-471,-7 1 0,-10 11 0,-3 0 0,-3 3-4,0 1 1,-10 4 0,7 0 0,-1 2-8,3 2 0,-1-2 1,4-2-1,1 0-17,2 0 0,9-3 0,4-3 0,4-2-145,1-2 0,7 1 0,7-2 1,8-3-283,8-5 1,7-3 0,4 1-1,-2 1-111,-1 1 0,-1 2 0,-1-3 0,-7 3 16,-5 2 0,-5 0 1,-7 6-1,-3-1 237,-5 0 0,-2 5 0,-4 0 0,-2 0 244,-5 1 0,-9-4 0,-4 4 0,-2-1-255,2 0 0,-3-2 0,4-6-2504,0-1 1,7-6 168,14 1 0,10-12 2418,21-6 0,15-14 0,9 0 0</inkml:trace>
  <inkml:trace contextRef="#ctx0" brushRef="#br0" timeOffset="57">24847 4531 11058,'-6'-7'139,"-1"1"1,-6 6 0,-1 0 1090,1 0 1,0 1-118,-1 4 1,1 2 0,1 7 0,2 0-1,2 4-728,3 4 0,-4-1 0,4 0 0,2 0-617,2-1 1,1-3 0,0 2-350,0 0 1,6-6 0,3 1 164,2-8 0,3-5 1,-1-4-1,0-4-10,1-7 1,-2-8 0,-2 0 0,-3-3 582,-1-2 1,-1 5 0,-5 0 0,0 0 136,0 1 1,0 0 0,0 5-334,0-2 0,-2 5-886,-2 4 1,4 6 0,0-2 0,7 4-341,5 1 0,3-2 0,3-2 1265,4-5 0,9-3 0,3-1 0</inkml:trace>
  <inkml:trace contextRef="#ctx0" brushRef="#br0" timeOffset="58">25141 4318 8011,'-14'0'0,"1"0"1147,0 0 0,-1 1 0,1 2 0,0 3-16,-1 2 1,3 1 0,2 4 0,3 0-344,0 1 1,4 3 0,-2 1 0,4 0-844,4 1 1,4-4 0,5 4-1,2-2-173,3-4 1,-2 2 0,5-11 0,-1-1 41,1-1 1,-5-2 0,2-2-1,-4-2-525,-6-5 1,3-8 0,-7-2 0,-1-2-14,-1-2 0,-2-2 1,0-2-1,0 2 41,0 3 1,0-7-1,0 6 1,0-1 87,0-1 0,6 4 0,2 0 1,4 4 238,2 5 0,-1 0 0,0 8 0,2 1 356,3 1 0,-3 8 0,4 1 0</inkml:trace>
  <inkml:trace contextRef="#ctx0" brushRef="#br0" timeOffset="59">25434 4265 8090,'4'13'0,"1"0"0,-2 1 452,-2-1 0,-1 0 0,-1-1 822,-4-3 1,-2-3-458,-6-6 1,5-3 0,4-4-439,2-7 0,2-3 0,0 0 0,0-2-765,0-2 0,2 3 0,2-2 0,5 0-358,3 4 1,6 1-1,1 2 1,2 0 71,2-1 0,3 3 672,0 2 0,1-9 0,0 3 0</inkml:trace>
  <inkml:trace contextRef="#ctx0" brushRef="#br0" timeOffset="60">25727 4038 8941,'-13'0'610,"0"0"0,-1 0 0,1 2 0,0 1-181,-1 1 1,1 5 0,1-3 0,2 1 164,1 4 1,6 0 0,-2 3 0,4-1-575,1 0 0,0 1 1,0-1-1,1-1-634,4-3 1,7 1 0,7-5-1,2-2-377,2-2 1,1-2 0,0-4 0,-4-4 243,0-3 1,-2-1-1,-5 0 787,0-1 0,-5 1 0,-4 0 372,-2-1 1,-4 1 0,-2 1 1226,-5 3 0,-3 2 0,-1 4 2057,-1-1-1831,7-1-1621,1 5 1,7 0-1,4 0 1,4 0-1070,3 0 1,1 0-279,0 0 0,-5 6 403,-4 3 1,-4 1 0,-4 1 0,-5-2 21,-3 1 0,-1 6 0,-1 3 0,2 1-1195,3-1 1873,-2 5 0,3 2 0,-5 8 0</inkml:trace>
  <inkml:trace contextRef="#ctx0" brushRef="#br0" timeOffset="61">24994 5144 9303,'0'-17'0,"0"-1"0,0 1 0,0 3 1292,0 0 0,0 5 0,2 2-776,2 1 0,-3 3 0,5 9 0,-1 7 21,-1 8 0,1 6 1,-5 5-1,0 7-266,0 4 0,0 6 0,0-5 0,0-1-685,0-1 0,0-3 1,1 0-1,4-3-163,4-5 0,2-5 1,4-4-1,3-5 577,4-7 0,9-4 0,3-6 0</inkml:trace>
  <inkml:trace contextRef="#ctx0" brushRef="#br0" timeOffset="62">25367 5238 7991,'-17'-5'3259,"-1"1"0,13 1-2768,1 7 1,8 4 0,10 3-1,-3 0 1,0-4-966,-2-1 1,-5-1 568,5-5 0,-4-5 0,2-1-467,-1-1 1,-3-2-94,-8-4 1,-2 5 0,-6 5 568,-1 6 0,1 6 0,0 7 320,-1 2 0,5 1 1,2-2-1,1 0-233,3 0 0,2 2 0,1-1 0,1-2-113,4-1 1,3-6-1,10-2 1,4-1-650,4-3 1,2-7 570,3-5 0,3-9 0,6-3 0</inkml:trace>
  <inkml:trace contextRef="#ctx0" brushRef="#br0" timeOffset="63">25661 5104 7981,'-14'-7'8105,"7"2"-7121,2 10 0,4-2 0,1 6-524,0 1 1,6 0-1,3 1 1,3-4-348,1-1 1,0 3 0,1-5 0,-1-1-1259,0-1 1,5-4 0,0-1 0,-3-2-837,-5-3 1,0 4 0,-5-5 1156,-2-2 0,-2 0 821,-1-3 1,-1 2 0,-4 4 0,-2 2 972,-1 0 0,1 4 1,4-4 2890,-1 0-2874,-7 5 1,11-5 0,0 6-341,8 0 0,4 0 1,1 0-330,0 0 0,-4 0 0,0 1-314,1 4 1,2 2 85,1 7 1,-5-5 0,-2-2-88,0-1 1,1-2-1,6-4-143,1 0 0,4-6 1,1-4-1,0-6-157,0-6 1,5-5-1,-2-4 1,2-5-258,-2-2 1,-3-7-1,-5-2 1,-1-2 142,0-1 1,-5-14-1,-4 5 1,-1-2 67,2 0 0,-4 11 0,4 10 0,-5 10 250,-5 11 1,2 6 0,-6 19 556,-1 13 0,3 17 0,-2 14 0,-2 8-821,-1 8 0,-1-2 1,1 7-502,3 3 0,3-3 0,6 0 0,2-4-2815,2-5 3222,4-3 1,11-5-1,2-1 1</inkml:trace>
  <inkml:trace contextRef="#ctx0" brushRef="#br0" timeOffset="64">25781 5744 7849,'-2'7'431,"-2"-2"0,-2-2 1,-5 0 1599,2 1 1,5 5 1150,-5-4-2602,6 5 1,3-9-1,9 4 1,3-5-427,1-5 0,5 2 0,0-7 0,-2-3-300,-1-4 0,-2 0 0,-1 2 0,-3-1-580,-5-2 1,-2 0 0,-2 5 0,-2-1 397,-2 1 1,-8 6 0,-9 2 0,-2 4 703,-6 1 0,0 1 0,2 4 1,2 4 268,3 2 0,3 7 1,5 1-1,1 1-396,0-1 1,5 5-1,4-4 1,2 3-643,2-1 0,2-2 0,2 4 0,5-3-327,3-2 1,6 2-1,1-6 1,3-5-566,6-3 0,0-2 0,6-7 0,-1-2-1447,-3-5 2732,-2-3 0,-2-13 0,1-3 0</inkml:trace>
  <inkml:trace contextRef="#ctx0" brushRef="#br0" timeOffset="65">25980 5704 7849,'-1'-13'0,"-3"-1"0,-4 1 2049,1 0 0,-4 4-781,7 0 1,1 6 0,7-1-1086,5 2 0,3 2 1,1 0-1,2 0-424,3 0 1,1 0 0,6 2-1,-1 1 37,0 1 1,4 0-1,-7-4 1,-1 0-2542,-2 0 1,-3 0 2306,-2 0 0,-5-1 0,-5-2 0,-6-1 645,-6 1 0,-4 0 0,-4 0 1,-2-2 1254,-2 2 0,1 2 1,-4 2-1,2 2-585,-2 2 1,5 5-1,1-1 1,3 4-731,2 5 1,-3 1 0,1 5 0,4-2-491,4 2 1,2 0 0,5-1-1,0-1-869,0 2 0,11-5 1,4-1-1,5-5-825,9-4 1,3-3 2036,8-6 0,6-12 0,1-2 0</inkml:trace>
  <inkml:trace contextRef="#ctx0" brushRef="#br0" timeOffset="66">26460 5517 7849,'-1'-13'4081,"-4"0"-2824,-3-1 0,0 7 0,-1 4-881,-1 6 1,4 4 0,0 8-1,2 3 117,-1 4 0,-5 3 1,1 2-1,-1 0-115,1-1 0,-2 1 0,7-2 1,1-3-909,1-4 1,2-3 0,0-2-39,0 1 0,6-7 0,3-2 1,2-5-131,-3-5 0,9-8 1,-4-9-1,2-4 247,0 0 0,-2-1 0,0-1 0,-1-2 433,-3-1 0,-3 0 0,-6 6 0,0 1 726,0 2 1,0 6 0,0-2 0,0 3 250,0 2 1,-1 5 0,-2 3 114,-2-1-899,1 4 0,-1-2 1,1 8-897,1 5 1,1-2 0,2 2-493,0 2 1,6-4 0,3 0 281,3-1 0,1-1 0,2-5 0,3-2-424,4-2 0,3-2 1355,2-3 0,0-3 0,-1 5 0</inkml:trace>
  <inkml:trace contextRef="#ctx0" brushRef="#br0" timeOffset="67">26780 5424 7849,'-1'8'4047,"-4"-4"1,2-3-3302,-5-1 1,0-5-1,-2-4 1,2-5-584,2-3 0,3-3 0,8-3 0,5 0-627,7 0 0,3-2 1,7-2-1,1 2-2306,3 3 2770,-3 2 0,11 1 0,-5-2 0</inkml:trace>
  <inkml:trace contextRef="#ctx0" brushRef="#br0" timeOffset="68">15210 5611 16644,'-5'-15'-1042,"1"-3"0,-1 2 0,5-5 808,0 2 1,5 1 0,1 3 0,0-1 0,1-2 399,0 2 1,1 1-1,2 3 1,-2 2 0,-2 1-647,-3-1-21,-2 4 1,-2-5 555,-4 7 1,-4 0 0,-7 4 0,-3 0 158,-2 0 1,-1 4 0,-5 2 0,0 0-197,1 0 1,-5 4-1,-2-1 1,0 1 202,1-1 1,-4 2-1,4-5 1,-1-1 46,1 1 0,0 0 1,6-3-1,-1 2-110,0-2 0,1 3 0,-2 0 0,-2-1-50,-1 1 0,-2 5 0,4-2 1,-4 2 51,-1 3 0,0-1 1,-3 0-1,3 1-73,1-1 0,-7 0 1,3 1-1,0-1-81,-1 0 0,4 1 0,0-1 0,1 0 181,3 1 0,-2-5 0,1-1 0,3 3-146,4 1 1,-1-3 0,4-1 0,0 3-153,4 1 0,-3 1 0,2 0 0,2 2-31,1 3 1,2-3 0,0 4 0,-1-1 47,1-1 1,0 6-1,-1-6 1,3 1 96,2 1 1,-2-4 0,7 3-1,1-2 14,1 2 1,2-3 0,0 3 0,2-2-109,2 2 1,2-2-1,5 5 1,-2 0-17,1-1 0,6-2 0,2 4 0,0 0-1,1-1 1,-3 4 0,5-4-1,0 1 120,-1 0 0,3-4 0,3 3 1,1-2 323,0-2 0,1-3 0,3 1 0,3 0 58,0-2 1,5 4 0,-4-9 0,4 4-164,1 2 0,3-1 1,0 0-1,-2 1-149,2-1 1,-2 5 0,-2-1 0,-2-2-92,0-4 0,7 1 0,-7-5 0,0 2 110,2 0 0,-2-6 1,0 1-1,-3-2 180,-1-2 1,4 0-1,-2 0 1,2 0 231,-1 0 1,1 0-1,-5 0 1,1 0-473,0 0 1,4-5 0,-2 1 0,4 2-359,1 5 0,-2 0 1,1 5-1,-2-1 54,0 0 1,9 2 0,-6 3 0,1-2 146,1-1 0,-2-1 0,0 2 0,-2-3 227,-2-1 0,1-1 0,-3-5 0,1 0 381,2 0 0,3 0 0,-7 0 0,1 0-174,3 0 0,0-5 0,2 1 0,-1 0-113,4-2 1,0 4 0,0-2-1,-1 2-715,-1 2 0,8 5 1,-7-1-1,2 1 93,-1 0 0,1-3 0,-8 4 1,4-2 434,1 1 1,-5-1 0,1-4-1,-1 0 373,-1 0 1,3 0 0,-3-1 0,2-2 42,1-2 0,7-4 1,-6 3-1,-1 1-251,1-1 1,1-3 0,1 4 0,-2 2-394,-2 2 0,2 1 0,-2 0 0,1 0-131,-2 0 1,2 0 0,-4 0-1,-1 1 129,1 4 0,4-4 0,-3 4 1,2-4 431,-1-1 1,1 0-1,5 0 1,2 0-171,2 0 1,4-4-1,-4-2 1,4-2 321,6-2 0,-5 4 1,7 0-1,-1 2-230,-1-1 1,0 1 0,-2 4-1,0 0-596,1 0 0,-3 0 0,0 0 0,-4-2 473,-1-2 1,0 2 0,-3-2 0,1 3 122,-1 1 1,3-5 0,0-1 0,0 0 23,0 0 1,3-3-1,-5 4 1,1-1 75,1 0 1,-5-5 0,5 4-1,0 0-555,3 2 1,1-1 0,1 2 0,-3 1 26,3 1 0,-4-2 0,1-1 0,-2 2 292,-4 2 0,4 1 1,-1-2-1,-2 0-23,-2-3 0,2-4 1,0 3-1,-1-1 473,1-4 0,0 0 0,-2-3 0,2 1-364,1 0 0,5-2 1,-3-1-1,0-4-330,0 0 0,3-1 0,-5-1 0,-1 2-82,-1 1 1,-4 4 0,-1-2-1,-3 2 50,-1 1 1,-3-2-1,-8 0 1,-4 1 411,-4-1 0,0-1 0,-1 3 1,-1-4-70,-3-4 0,1 1 0,-5-1 0,-2-2-180,-2-1 1,-1-6-1,0-2 1,0 1-14,0-1 1,0-3 0,0 5 0,0 2-378,0 1 1,0 5-1,-1 3 1,-4-1 128,-4 0 0,-3 5 1,-2-2-1,-3 3-185,-1 2 1,-5 0 0,1-1 0,-5 1 298,-4 0 0,1-1 1,-5 1-1,-2 0 337,-2-1 1,-2 1-1,-2 1 1,-3 2 263,-2 1 1,5 2 0,-3-4 0,2 2-205,0-1 0,-7 3 0,2-1 0,-2 1 2,-3-1 0,-5 1 0,-3-3 0,-3 1-38,-2-2 1,0 4 0,-1-2 0,0 0 121,1 2 0,-1-4 0,9 5 0,1 1-70,3-1 1,-5-3 0,8 3 0,0 0-13,2 0 0,2-3 0,-2 3 1,3 0-21,1 0 1,-5-3-1,2 5 1,-2 0-155,-3-2 1,-5 4 0,-5-2 0,-4 1-142,-3-2 1,-4 4-1,0-4 1,37 4 0,-1 1 131,-1 0 0,-1 0 0,1 0 0,0 0 0,1 0 0,-1 0 0,0 0 0,-1 0 45,1 0 0,-1 0 1,-4 2-1,-1 0 0,1 1 1,0-1-1,0 0 0,1 0-50,0 1 1,1 0 0,-3-2 0,0 0 0,1 1 0,1 2 0,0-2 0,1 0 119,-2 0 0,1 0 0,-6 3 0,0 1 0,2-2 0,0-1 0,-2 2 0,-1-1-69,0 1 1,0-1 0,-1 0-1,-1 1 1,-3 1 0,0 1 0,-1 0-1,-1 0-114,-1-1 1,0 1 0,-3-1 0,1 1 0,4 0-1,0 1 1,0 0 0,0 0 77,1 1 0,-1 0 1,1 1-1,0-1 1,6-1-1,2 1 1,0-1-1,1 1-21,2-1 1,0 1 0,-3 0 0,0 1 0,1-1 0,0 1 0,1 0-1,-1-1-2,2 1 1,0 0 0,2 1 0,1 0 0,4-2 0,1 0-1,-33 8-253,6 3 0,5-4 0,7 5 0,2-1-267,1 1 0,2 0 1,-4 4-1,2 0 569,-1 3 0,-6 2 0,-2-3 0,2-1 0,1 1 0</inkml:trace>
  <inkml:trace contextRef="#ctx0" brushRef="#br0" timeOffset="69">14930 18418 9070,'13'-13'-16,"-1"-1"1,-2 3-793,-1 2 0,-4-3 800,4 3 0,-7-3 0,3-1 0,-4 0 0,-1-1 0,0 1-82,0 0 0,0-1 0,0-1 0,-1-1 398,-4-2 1,4 1-1,-3 3 466,2 1-426,2 0-470,0 5 0,-6 7 1,-3 5 111,-3-1 0,-5-1 1,-1-2-1,2 0 147,1 0 0,-3 0 1,-1 0-1,-1 0 266,1 0 1,-4 0 0,2 0 0,-1 0-270,-1 0 0,1 0 1,-5 1-1,2 4-74,3 3 0,-3 6 0,3 2 0,-3 2-108,-2-2 0,0 3 1,1-1-1,-1 0 134,0 1 0,5-4 0,0 3 0,0-3 68,1-2 0,-3 0 1,6 0-1,2 1-93,1-1 0,2 0 0,1 2 0,2 0-40,1-2 1,6 8-1,-3-8 1,2 4-58,-1 2 0,1-3 0,4 5 0,1 0 75,4-1 0,2-2 0,8 4 0,1 1 31,2-3 0,6 4 1,-2-5-1,4 1-20,6-1 1,2 3-1,7-4 1,2-2 18,1-1 1,7 0 0,-4 0-1,4-1-57,2-2 0,-3-1 0,9 2 0,1-1 66,2-3 1,5 1 0,2-4-1,4 0-18,1 0 0,-37-3 0,1 0 0,2-2 0,0 1 0,0 0 0,0 2-51,0-1 1,0 1 0,0-2 0,-1 0 0,0 3-1,0-1 1,0 1 0,1-1-34,0 0 1,1 0 0,3 1 0,0 1-1,-1-1 1,0-1 0,-1 1 0,0 1-30,-1-2 1,-1 1 0,5 0 0,1 0 0,-4-2 0,0 0 0,1 0 0,0 1-40,1 1 0,1 1 0,1-1 1,0 0-1,-2 0 0,-1 0 0,1-1 1,0 0 88,-2-1 0,1 0 1,6-1-1,-1 0 1,-4-1-1,-1 0 1,2 0-1,-1 1 66,-1 0 1,1 0 0,5 0 0,-1 0-1,-5-1 1,0 0 0,1 0 0,0 1-18,3 0 1,-2 0-1,-2 1 1,-1 0-1,-1-1 1,1-1 0,-3 1-1,0 1-21,0-2 1,-1 1 0,3 0 0,0 2 0,-4-2 0,1 1-1,1 1 1,1 0-33,0 1 1,0 0 0,1-1 0,1-2 0,0 1 0,0 0 0,0-1 0,0 1-70,2-1 0,0 0 0,2 2 0,0 1 0,-2-3 0,1 0 0,0 0 0,1-1 55,1 0 1,1 0-1,5-2 1,-1 0-1,-3-1 1,0 0-1,3-2 1,0 0-40,1 1 0,0-1 0,4-2 1,-1 0-1,0 2 0,-1-1 0,-1 0 1,0-2 61,2 1 0,1-1 0,0 0 0,0 1 1,2-1-1,0 0 0,0 1 0,-1-1 19,1 0 1,-1 1 0,3-1 0,0 0 0,-4 1 0,0 1 0,-1-1 0,0 1-88,-2 0 1,-1 1 0,-3 3 0,-1-1 0,-3 0-1,-1-2 1,-2 2 0,1 0-200,-1 0 1,0 0 0,-4-1 0,0 0 0,35-2 0,-1-4 144,-2-2 1,-31 3 0,-1 1 0,27-10 0,2 0 106,0 0 1,-2-2-1,-1 0 1,0 0 22,3-1 0,3 3 0,-1 3 0,2 1-158,2 0 1,1 1 0,-37 6 0,1 1 0,33-3-11,-4-3 0,3-1 1,-8-3-1,-3-1 71,2-2 0,-1-5 0,-7 1 0,-3-4 262,-2 0 0,6-10 1,-6-1-1,-3-1 1116,-3-5 0,-11 4 0,-3-1 0,-7 6-1048,-3 2 1,-3 5 0,-7-3-1,-6 5-858,-6 1 0,-16-5 0,-15 4 1,-15-5 321,-18 0 0,25 16 0,-3 0 1,-10 1-1,-3 0 0,-4-1 1,-3 1-47,-4-1 1,-1 1-1,20 5 1,-1-1-1,1 1 1,-2 0-1,0 0 1,0 0-1,0 1 1,-1 0-1,1-1 199,0 0 1,1 0 0,-1 1 0,-3 0 0,0 0 0,0 1 0,1 0 0,-1 0 0,0 1 0,-1 0 0,-1 0 0,1 1 126,0 1 0,-1 0 1,1 0-1,1 1 1,0 0-1,1 0 1,0 2-1,1 1 1,0 0-1,-1 0 1,-1 1-1,1 1 13,-3 1 0,0 0 0,1 1 0,-1 0 0,1-1 0,0 2 0,1 1 0,0 0 0</inkml:trace>
  <inkml:trace contextRef="#ctx0" brushRef="#br0" timeOffset="70">5092 16752 11797,'0'-44'-450,"2"13"1,2-9 0,5 10 576,3 8 1,0-2 0,-2 8 1468,-1 4 0,-6-1-2900,1 4 804,-2 3 1,-8 0 0,-5 8 0,-3 2 606,-4 5 1,-4 9-1,2 2 1,0 4 106,-4 3 1,-1-4 0,-2 10-1,-1 0-88,-3 2 0,1 5 0,-4 3 0,2 1 34,2-1 0,-7 5 0,0 1 0,1 2-17,2 3 0,5 4 0,5 1 0,5 0-15,4 0 1,0 5 0,12-3 0,5-1 50,5-2 1,11 1 0,7-1 0,8-2 42,7-1 0,10-8 0,5-2 0,-24-24 0,1-1-163,2 1 0,2-2 0,4-1 0,2-2 0,-3 0 0,1-1 1,1 0-1,-2-1-90,0-1 0,-1 0 0,2-1 1,-1-2-1,-2 2 0,0-1 0,0 0 1,-1 0-127,30 10 1,-11 2-1,-10-3 1,-5 0-484,-5 4 0,-4 0 0,-10 1 1,-8 0-113,-7 3 1,-6 9-1,-6 2 1,-6 5-1002,-4 4 1780,-14 12 1,2 2 0,8-25 0,0-1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1:39:32.530"/>
    </inkml:context>
    <inkml:brush xml:id="br0">
      <inkml:brushProperty name="height" value="0.053" units="cm"/>
      <inkml:brushProperty name="color" value="#FF0000"/>
    </inkml:brush>
  </inkml:definitions>
  <inkml:trace contextRef="#ctx0" brushRef="#br0">15850 9116 8321,'0'-14'0,"0"1"0,0 0 0,0-1 0,0 1 92,0 0 1,0-1 0,-2 3 0,-1 0 268,-1 2 0,-7 6 0,4-2 0,-2 0-132,0 1 0,5-1 0,-5 5-77,-2 0 1,0 2-284,-3 2 1,5-1-1,0 4 1,-1 1 137,-2-1 1,-1 1 0,0 2 0,-1-1-18,1 1 0,-5 7 0,-1 2 0,-2 0-30,-3 0 0,-1 5 0,-1-2 1,0 3-68,4 2 1,-3 3 0,4-2 0,1-3 110,2 0 1,0-1 0,3 0 0,3-2 76,1 1 1,0 1-1,1 0 1,2-2-62,2 2 0,2 1 0,4 2 0,0-2 105,0-3 1,0 3 0,0-3 0,0 2-54,0-2 1,1 3-1,4-2 1,4 2-67,3 1 1,1 1 0,0 0 0,2-2 49,3-3 1,-2 2-1,6-5 1,2 0 97,1 1 1,2-3 0,1-3 0,2-1 74,1 0 0,0 4 0,-3-3 1,2 0-107,1 2 1,4-3 0,-1 5 0,2-3-131,1-2 1,4 5 0,-5 0 0,3-2-19,1-1 1,4 1-1,2-1 1,0-3 105,0 0 1,3-2 0,-4 0-1,1-2 6,0-2 1,3-2 0,-3-4 0,0 0 67,0 0 0,4 0 1,-2 0-1,-1 0-127,-2 0 1,0 5 0,1-1-1,0-1-93,0-1 1,3 2 0,-3 2 0,-2 0-4,-2 0 0,5 3 0,-5-3 0,2-1 75,2 1 0,3 3 1,-5-4-1,-1-2 210,-1-2 0,2-1 0,2 0 0,2 0 29,2 0 0,2-4 0,1-1 0,0 1-219,1-2 1,-2 4 0,-1-2 0,1 1-147,3-1 1,1 2 0,-2-2 0,-1 1-2,0-2 0,5 4 1,0-5-1,0 1 82,1 1 1,-4-2 0,2 3 0,-2-3 91,-1-1 1,-1 4 0,0-3 0,2 1 110,3 1 0,-3-6 1,2 2-1,0-1-129,0 0 0,-2 7 0,4-4 0,-1 1-11,0 1 0,1-1 0,-3 5 0,4 0-382,0 0 1,-3 0 0,0 0 0,-2 0 206,-1 0 1,3 0-1,1 0 1,-2 0 287,-1 0 0,0 0 1,1 0-1,2 0 117,-2 0 1,-2-4 0,-4-1-1,-1 2-102,1 2 1,2-1 0,0-1-1,-2-1-143,-1 1 1,0 2 0,4 1 0,1 0-358,-1 0 0,5 0 0,2 0 0,3-2 229,0-2 0,4 2 1,-6-2-1,-1 1 368,0-2 1,11 2-1,-9-5 1,5-1 7,1 1 1,-2-2-1,3 4 1,0-1-110,2-4 1,0 4-1,-4-1 1,0 1-432,-1 0 0,8 4 0,-1-3 0,-5 0 17,-1-3 0,1 1 0,2 1 0,-4 0 291,-1-1 0,-1-1 1,-8-4-1,2 0 247,-2-1 1,-2-5 0,-4-3 0,-3-2 36,-1 2 1,-7-3 0,-7 3 0,0-4-247,-1 0 1,-6-1-1,-7 0 1,-4 2-407,0 3 0,-7-6 0,-2 4 1,-4 1 55,-1-3 0,0 3 1,-3-1-1,-3 3 231,-3 2 0,-6-3 0,7 3 326,-4-2 0,3 3 0,0-3 1,-1 1-1,-2 0-55,-2 1 0,6 0 1,-1 3-1,-2-2 67,-1 2 0,-5-4 0,-1 2 0,0 2-449,-1 1 1,-2 2 0,-7 0 0,-3-1-172,-5 1 0,-2 0 0,-4-1 1,1 1 194,1 0 1,-3-1-1,9 1 1,-2 0 79,1-1 0,1 1 1,-3 0-1,1-1 443,-1 1 1,-1-5 0,-2 1 0,0 0-202,0 3 0,-6 0 0,-2 1 1,-2 1-524,-3 3 1,-4 2-1,-9 4 1,-1-2-83,0 2 1,2 2-1,2 1 1,2 0 158,2 0 0,-4 1 0,6 2 0,-1 2 75,-1-2 1,1 0 0,-4 0 0,2 1 394,0-1 1,-7-1 0,5-2 0,-3 0-142,-2 0 1,-6 0 0,-2 0 0,36 0 0,-1 0-102,0 0 0,0 0 0,1 0 1,0 0-1,0 0 0,1 0 1,-35 0-100,5 0 1,-6 4 0,7 2 0,-1 1 30,0 4 0,2-4 0,-1 2 0,2 0-2,3-2 0,-2 4 0,6-5 1,2-1 215,1 1 1,-3 3 0,0-4 0,2-2-34,1-2 1,1 4-1,-3-1 1,-2-1-49,-2-2 1,6-1 0,1 0 0,3 0-9,1 0 0,0 0 0,-1 0 0,4 0-160,1 0 1,-3 0-1,3 2 1,0 1-40,0 1 0,-3 5 1,4-4-1,-1-2 175,0-2 1,-5 4-1,2-1 1,-1-1 94,1-2 0,-7-1 0,0 0 0,-5-1 6,-3-3 0,-2 2 1,5-2-1,-1 1-31,-2-2 1,-7 4 0,6-4 0,-2 2-11,-3-1 1,-2 2-1,2-2 1,1 2-48,-5 2 0,36 2 0,0 1 0,-1 0 0,0 0 1,0 0-1,1 0 7,-1 0 0,1 0 1,-7 0-1,-1 0 0,3-2 1,0 1-1,0 0 0,0 2 18,2-1 0,-1 1 1,-1-2-1,1 0 0,3 2 1,0 0-1,1-1 0,-1 1 6,0 0 1,0 0 0,-34 4 0,-1 6 0,2-2-177,1-3 0,29-2 0,-1 2 0,5-2 1,1-1-1,-2 1 0,-1 1-6,2-1 1,-1 1-1,-2 0 1,1 2-1,1-1 1,1 1-1,0-1 1,0 1-147,1 0 0,0-1 0,-32 9 0,5-3 0,3 1-581,2 2 0,-2 6 870,8-2 0,-15 3 0,5 2 0</inkml:trace>
  <inkml:trace contextRef="#ctx0" brushRef="#br0" timeOffset="1">16956 9209 14276,'-2'-7'-656,"-2"2"1,3 2 0,-5 0 355,0-1 487,4-1 0,-10 5 447,3 0 0,4 2 0,-1 2 1,1 5-456,1 3 0,-7 1 0,2 2 1,-1 3-3,1 4 1,-7-1 0,3 1-1,-2 2 85,0 1 1,3 0-1,2 0 1,2-1-38,2 0 1,2 4 0,4-6 0,0 3 105,0 2 1,6-2-1,4-1 1,7-4-30,5 0 1,4 2 0,6-4 0,3-2-60,4-1 1,-1-2 0,-1-1-1,-3-2-1013,-1-1 1,-7-1-1,-5 2 1,-2-1 16,-2 1 0,-2-2 0,-2-1 0,-1 0-2451,-3 1 3267,2-5 1,3 9 0,7-5 0</inkml:trace>
  <inkml:trace contextRef="#ctx0" brushRef="#br0" timeOffset="2">18716 9049 25135,'0'-7'-3620,"-2"-4"0,-2 7 3540,-5 1 624,3 1 0,-5 4 0,7 2-807,1 5 0,2-1 0,1 1 231,0 1 0,0 2 1,0 1-1,0 0 202,0 1 1,4 1-1,2 1 1,0 2 139,0-2 0,4 0 0,-1 1 0,3 2-133,1 1 1,1-2 0,-1 4-1,0 1 340,1-3 1,-1 4-1,0-5 1,1 2-353,-1 3 0,-1-1 1,-3 1-1,-5-2-867,-3 2 0,-2 1 1,-5 0-1,-6-1 473,-4-2 0,-14-1 0,-1 3 0,-6-4-200,-3 0 1,0 2 0,0-3-1,2 0 287,2 1 1,-5-1-1,5-3 1,4 3-487,2 2 584,3 1 1,1 5 0,-1 0 0</inkml:trace>
  <inkml:trace contextRef="#ctx0" brushRef="#br0" timeOffset="3">19529 9129 10911,'-2'-12'-984,"-2"3"814,-5 5 1,1 2 0,0 2 0,-3 0-117,-1 0 0,-1 2 304,0 2 0,-1-1 1,1 5-1,0-1 542,-1 1 1,3-4 0,0 3 0,2 1-142,-1-1 1,2 2 0,1 4-1,1 1-136,3-1 1,2 2-1,1 3 1,0 4-95,0 3 0,0 2 0,0 1 0,0 3 51,0 4 0,0 0 1,0-1-1,0 0-230,0 0 0,6-5 1,4 2-1,5-4-336,3-5 1,5 2-1,1-6 1,6-2-525,5-1 0,4-2 0,1-1 0,0-3 876,0-5 1,11-2 0,4-2 0</inkml:trace>
  <inkml:trace contextRef="#ctx0" brushRef="#br0" timeOffset="4">21022 9049 21937,'9'0'-824,"-1"0"210,3 0 700,1 0 0,1 5 1,0 1-1,-1 1-223,-3 3 1,3 2-1,-5 3 1,2 3 266,0 4 0,-4 3 1,2 3-1,-1 2-156,-3 1 1,-2 4 0,-1-2 0,0 0-1,0-1 1,-1 4 0,-4-4 0,-4 1-177,-2-1 0,-3 0 0,1-6 0,0 1-448,-1 0 1,1-1-1,0-1 1,-1-1-491,1-2 1,0-1 0,-2 3-1,-1-4-2311,-2 0 3357,-6 3 0,-3-2 0,-7 6 0</inkml:trace>
  <inkml:trace contextRef="#ctx0" brushRef="#br0" timeOffset="5">21662 9289 16277,'-15'2'0,"-2"0"-214,0 3 1,-1 5 0,5 1-7,-1 5 0,5 0 1,0 5-1,1 0 178,0-1 0,2 3 0,6 2 221,0-3 0,2 8 0,2-4 0,6 1 431,7-3 1,4 4 0,7-5-1,1 1-303,2 1 0,5-1 1,-2 0-1,2-4-264,1 0 1,8-3 0,-5-2-1,0 0-213,-3-2 1,5 4 0,-5-10-1,0 2-1005,2 0 1,-5-5-1,3 4 1354,4-2 0,-1 4 1,6-3-1</inkml:trace>
  <inkml:trace contextRef="#ctx0" brushRef="#br0" timeOffset="6">23581 9009 8580,'9'-1'269,"0"5"0,0 8 0,4 6 974,0 4-1146,1 3 1,-1 2 0,2 2 0,1 4 272,2 3 0,0 5 0,-6-4 0,-4 3-55,-3 0 0,1 6 0,-2-8 1,-1 1-61,-1-1 1,-2 2 0,-2-7 0,-1-2-480,-1-3 1,-7 5-1,3-10 1,-6 1-639,-4 1 1,-7-4 0,-9 0-1,-3-1-92,-4 1 0,-8-3 954,0 4 0,-21 6 0,33-11 0,-1 0 0</inkml:trace>
  <inkml:trace contextRef="#ctx0" brushRef="#br0" timeOffset="7">22128 10728 8212,'0'-19'0,"0"4"0,0-2-206,0 2 0,0 6 0,-1 1 222,-4 3 0,2 0 1,-6 5-1,-1 0 0,-2-1 188,-1-4 1,-2 4 30,-3-4 0,2 4 0,-6 2 1,-2 4-63,-1 4 1,-2-2 0,-1 2 0,-3 0-176,-5-2 1,-7 3 0,-3-4 0,-1 0 34,-3 0 0,-2 0 1,-1-3-1,-2 2-9,-3-2 0,2-2 0,-5-2 1,2-2 58,2-2 0,3-5 0,0 2 0,1-2 58,0-3 0,1 7 1,1-8-1,4 3-98,1-1 1,-4 0-1,1 3 1,-1 3-47,1 0 1,-5 5 0,1-4-1,-6 4-81,-2 1 1,-4 0-1,1 0 1,-4 0 50,-3 0 0,-5 0 0,4 0 1,-1 0-9,1 0 1,1-5 0,4 1 0,2-1 56,3 0 1,2-1 0,6-5 0,-1 2 1,1-1 1,-6 3 0,5-2 0,-3 0 31,-1 1 1,-3-2 0,1 6 0,-3 1-146,-4 1 0,-1 2 0,0 0 0,0 0-146,-2 0 1,0 5 0,2 1 0,1-1 197,2 1 1,27-1 0,1-1 0,-32 1 0,0-2 98,-1-2 0,2-1 0,-1 0 59,-5 0 0,8 0 1,-9 0-1,2-1 1,2-4 8,1-4 1,-2-3 0,1-1 0,-1-2 95,0-2 0,2 6 0,5-2 0,-1 1-174,0 0 1,1 0 0,-1 2 0,2 3-96,3 1 1,-6-3 0,2 4-1,1 1 16,0-2 0,-8 4 1,5-2-1,-3 3 18,-1 1 0,-4 0 1,5 0-1,1 0 99,2 0 1,-1 0 0,-1 0 0,3 0-110,2 0 0,-6 1 0,6 3 0,0 4-80,0-1 0,-7 5 0,7-3 0,-1 3 73,-4 1 1,0 1 0,2-1 0,-3 0 45,34-6 0,-1-1 0,-36 8 1,36-8-1,0 1 0,0 0 0,1-1 20,-38 8 1,37-6-1,-1 2 1,-32 7-1,0 1 106,-1 1 1,4-2-1,31-7 1,1 2-1,0 0 1,-1 0-152,0 0 0,-1 1 0,1 2 0,0 1 0,0 0 0,0 0 0,1 1 0,1-1-87,-30 17 1,1 4 0,9-2 0,5 2-23,2-1 0,4 5 0,4-2 0,1 1 68,4 3 0,2-2 1,8-4-1,3-3 82,4-1 0,9 2 0,5-4 0,2-1 84,2-2 0,12-3 1,6-1-1,7-3 8,6-2 1,9-1-1,10-5 1,7 0-75,5 1 0,11-1 0,-34-6 0,2-1 0,1 1 0,1-2-25,1-1 1,0 1 0,4 2-1,0 1 1,-1-2 0,-1 0-1,2 0 1,-1 1-86,1 1 0,-1 0 0,0 1 1,-1-1-1,1-2 0,0 1 1,-1 0-1,1-1 14,-1 1 1,1 0-1,3-1 1,-1 1-1,2-1 1,-1 0-1,1-1 1,-1 0 63,-1 0 1,0-1 0,0 0 0,-1-1-1,1 3 1,0-1 0,-1-1 0,0-1 17,0 0 1,1 0-1,2 2 1,0-1-1,-5-2 1,0 0-1,0 1 1,0-1-40,-1 1 0,1 0 0,3-2 1,-1 1-1,-4 1 0,1 1 0,-1 0 1,0 0-21,3-1 1,0 1 0,-1-2 0,0 0 0,-2 2 0,-1 0 0,-1 0 0,-1-1-10,0 1 1,1 0 0,3-1 0,2 1 0,-1 1 0,-1-1 0,1-1-1,0-2 42,0 0 1,0 0-1,3-1 1,0 0-1,-3 0 1,0 0-1,0 0 1,0 0 54,0 0 1,-1 0 0,0-3-1,-1 0 1,-3-1 0,0-1 0,0 0-1,1 0-50,0 0 0,0 1 0,5-2 0,-1 1 0,0 3 1,-1 0-1,-1 0 0,-1 1 9,-2 0 1,1 1 0,4-1 0,1 2 0,-2-1-1,1 0 1,2 0 0,0 0-144,1 0 1,1 0-1,1 0 1,0 0-1,0 0 1,-1 0-1,1 0 1,0 0 53,1 0 1,0 0 0,3-1-1,0 0 1,-3 0 0,1-1-1,1-1 1,1 0 142,0 0 0,0-1 1,5-2-1,0-2 0,0 0 1,0-1-1,-1 0 0,0 0-43,2-1 0,0 1 0,-3 1 0,-1 1 0,0-2 0,-1 0 0,-2 2 0,0 1-58,-3 1 1,0 1 0,2 0-1,-1 0 1,-7 3 0,-1-1 0,-1 0-1,0 0-5,-1 0 1,-1 1-1,1 2 1,-1 1-1,0 1 1,0 0-1,-3 0 1,1 1-185,35 7 1,-36-8-1,1 0 1,-2-1 0,1 0-1,1-1 1,1 0 229,0-1 1,0 0-1,2 0 1,0 0 0,1 0-1,0 0 1,0-1 0,0 0 125,0 0 1,0-2-1,-1-2 1,-1-2-1,-2-2 1,0 0 0,0 0-1,1 0 69,1 0 0,-1-1 1,0 2-1,-1 0 0,-2-2 1,0-1-1,35-8 19,-2 2 0,3-2 0,-2 0 0,-3 0-609,-5-1 0,-3 1 0,-8 3 1,-2-3 42,-1-2 1,-11 0 0,1-2 0,-7 0 125,-6 0 0,-1-7 1,-9-3-1,-4-1 183,-6-3 1,-8-6-1,-8-4 1,-12-3 5,-11-5 1,-13-1 0,20 28-1,-3 1 1,-1-1 0,-2 1 103,0 0 1,-1 1 0,-8-5 0,-1 1 0,3 4 0,0 0 0,-2 1 0,0 1-9,0 3 1,-2 1 0,-4 2-1,-1 2 1,-2 2 0,-2 3 0,-5-1-1,-2 1-156,-4 2 0,-3 1 1,-4 0-1,-2 1 0,0 0 1,-1 1-1,23 1 1,0 1-1,-1-1-50,0 1 0,0-1 0,-1 1 0,-4 0 0,0 2 1,-1-1-1,-1 0 0,0 1 0,-1 0 0,2-1 1,0 1-1,-1 1 100,2-1 0,0 1 1,0 1-1,-1-1 1,0 0-1,0 1 1,2 0-1,0 1 0,1 0 1,0 0-1,1 1 1,0 1-30,-1 0 1,0 2 0,1 0 0,0 1-1,1 0 1,1 1 59,0 1 0,1 1 0,0 1 0,-1-1 0,1 1 0,0 0 0,-24 7 0,1 2 0</inkml:trace>
  <inkml:trace contextRef="#ctx0" brushRef="#br0" timeOffset="8">16889 8929 8384,'0'-13'0,"0"4"-237,0 0 613,0 6 0,-1-7 136,-4 5-223,-2 1 1,-5 10 0,2 1-33,1 1 1,4 3 0,-3-2-135,-3 3 1,4 0 0,-1-2 0,2-1 69,3 2 1,-2 1-1,-1 1 1,0 0 13,0 0 0,1 2 1,4 2-1,-2 0 5,-2 0 1,0 2 0,2 0-1,-2 2-28,2 3 0,-3 1 0,2 3 0,-1 1-8,-1 3 1,5 3-1,-5-2 1,2-1-3,-1 1 0,1 2 0,4-2 1,0 0-25,0-1 1,4 4-1,2-5 1,1-2-76,4 0 0,5-3 1,3 1-1,2-2-29,3-3 1,1 2 0,2-6 0,-1-1-177,1 3 1,3-7-1,-2 3 1,-5-4-427,-2-1 1,-3 3-1,-6-5 1,-2 3-385,-1 1 1,-5 1 0,4 1 0,-2 1 939,-3 2 0,4 5 0,1-2 0</inkml:trace>
  <inkml:trace contextRef="#ctx0" brushRef="#br0" timeOffset="9">21208 8663 8506,'-9'-2'-638,"1"-2"-56,-1-4 0,1-1 2285,4 1-714,2 5-162,2-9-16,0 10-615,0-4 0,0 8 204,0 2 0,0 4 0,0 5 90,0 0 1,2 1 0,1-1-97,1 0 1,5 2 0,-3 1 0,0 4-28,0 0 0,4 3 0,-1 5 1,1 1 49,-1 2 0,3 5 1,-4-2-1,0 2-59,1 1 1,-4 9 0,2-5 0,-1 3-113,-3 2 1,-1 3 0,-2-3-1,-2 0-78,-2 0 1,-4 3 0,-5-3 0,1 0-117,3-1 1,-3-2 0,3-6 0,-2-1-26,-3 1 0,5 0 0,2 0 1,1-3-368,3-1 1,2 2 0,1-2 0,0-2-256,0-3 1,0 5 0,1-10 0,2-1-76,2-1 1,-1 1 0,-6-2 0,-3-1-1729,-9 0 2510,-5-1 0,-14 1 0,-1 2 0</inkml:trace>
  <inkml:trace contextRef="#ctx0" brushRef="#br0" timeOffset="10">15770 12101 8219,'7'-27'0,"0"2"0,-4 3 0,3 4-255,2 3 0,-4 4-57,5 2 1,-5 3-1,5 6 1214,2 0 1,2 3-520,5 6 1,3 1 0,5 12 0,2 2-1,3 3-169,5 4 0,4-2 0,3 7 0,1 1-103,-1 1 0,-1 4 0,-1 1 0,1 1-84,-2-1 0,3 3 1,-8-2-1,4-1-68,1-1 0,-6-4 1,-3-1-1,-3-3-173,-1-1 1,-2 3-1,-1-5 1,-4-3-125,0-5 1,-3 1 0,-2-5 0,1 1-82,2-1 1,7-6-1,2-5 419,7-2 0,11-8 0,2-5 0</inkml:trace>
  <inkml:trace contextRef="#ctx0" brushRef="#br0" timeOffset="11">18209 12034 8127,'-34'-45'352,"3"5"0,4 10 1,5 11 292,4 10 0,-1 6 0,0 6 0,-2 4-507,-3 7 1,-7 8 0,-4 1 0,-5 7-187,-5 6 1,4 7 0,-7 4 0,2 3 65,2 5 0,18-22 0,0 1 0,5 0 0,2 1 0,-2 1 0,1 1-62,-1-1 1,0 0 0,1 7 0,0 0-1,0-4 1,0-1 0,0 1 0,0 1-180,0 0 0,0 1 0,-2 4 0,0-1 0,-1-2 0,0-1 0,0 2 0,0 0-74,0 0 1,0 0 0,-2 3 0,0 0-1,1-5 1,0-1 0,0 1 0,1 1 296,0-1 0,1-1 0,2-1 0,0-2 0,-15 28 0,4 2 0,3 2 0</inkml:trace>
  <inkml:trace contextRef="#ctx0" brushRef="#br0" timeOffset="12">16636 13700 8352,'4'-13'0,"1"0"0,8-1-47,-4 1 1,10 1 0,-5 2 85,1 1 1,1 6-1,2-3 1,4 2-1,2-2-651,-2-2 0,1 4 408,-5-5 0,4 4 1,-2-2-1,-1 0 204,0-1 0,-5 1 0,-7-3 0,0 1-58,1-2 1,-5-1 144,1-1 0,-2 0-215,-2-1 0,1 6 13,4-1 1,2 4-1,6-2 364,1 1 0,-7-4-163,-3 1 0,-4 1 0,-5 1 1,-7-1 196,-5 1 1,-6 0 0,0-4 0,-2 2 185,-1-1 0,-1 3 0,-1-1 0,-3 2-314,-5 3 0,2 2 0,-1 1 1,-2 1-159,-2 4 0,-5 2 0,-1 8 0,2 1 66,2 2 0,-4 7 1,-1 0-1,0 5-145,1 0 0,0 2 0,7 1 0,1 1 99,1 3 0,8-3 0,0 0 0,7-1 9,6-4 0,0 5 0,11 0 0,1 2 5,2-1 1,12 1-1,10 4 1,10 0-3,9 0 0,16 0 0,7 0 0,-28-20 0,2 0 33,2 0 1,1 0 0,3-2 0,1-1 0,2 1 0,0-2 0,2 1 0,2-3-78,0-1 1,0 0 0,1 0-1,-1-1 1,3-2 0,-1-1-1,1 0 1,-1 0 67,2-2 1,1 1 0,0 0 0,1-2 0,-1-3 0,1-1 0,1 0 0,0 0-60,0 1 1,0 0 0,4-2 0,1 0 0,-2 1 0,1 0 0,1-1 0,1-2-138,-1-1 0,2 0 0,2 1 0,1 0 0,-1-2 0,0 0 0,0 1 0,0 0 84,-1 0 0,1-1 0,3 1 0,0 0 0,-3 2 0,-2 0 0,0 0 0,-2 0-116,-2 0 0,-1 0 0,2 2 1,-1 0-1,-5 1 0,0-1 1,0 0-1,1-1 140,-2 0 1,-1-1 0,-3 0-1,-1-1 1,-4-1 0,0-2-1,-1-1 1,0-2 101,-1 0 0,-1-2 1,1-3-1,-1 0 0,-3 1 1,0 0-1,-1-1 0,-2-1 321,31-14 1,1-3 0,-9 1 0,-5 1-173,-5-2 1,-5-4 0,-5 1 0,-4 1-12,-4-1 1,-9 1 0,-5 1 0,-7-3-38,-5-1 1,-16-2-1,-10 5 1,-13-2-318,-14-3 0,15 18 0,-3 1 0,-5-1 0,-2 1 0,-2 0 1,-2 2 9,-1-1 0,-3 1 0,-9 1 1,-2 1-1,1 1 0,0 2 0,-4 0 1,1 1 26,-2 0 0,0 1 1,16 3-1,0 0 1,-1 2-1,1 0 1,-1 1-1,1 1 1,-2 0-1,0 0 1,0 1 11,-2 0 0,0 1 0,-1 0 1,-4 1-1,-1 2 0,0 0 1,2 1-1,1 0 0,0 1 1,0 2-1,-1 0 0,0 0-68,0 1 1,0 0 0,-1 1-1,-4 3 1,0 1 0,1 1 0,5 0-1,2 1 1,0 0 167,0 2 0,1 0 0,0 0 0,-1-1 0,1 0 0,0 1 0,2-1 0,0 0 0</inkml:trace>
  <inkml:trace contextRef="#ctx0" brushRef="#br0" timeOffset="13">16769 8903 9861,'8'-6'-98,"-4"-3"1,-1-2 0,0 1 0,2 1-1,-2-1 52,-2-2 0,5 3 0,1 0 0,2-1 1310,0-2-825,0-1 0,4 1 0,1 1-113,-1 3 1,0 0 50,1-1 0,-7 2-80,-3 2 1,-2 5-169,-2 0 0,-6 5 0,-3 5 1,-3-1 91,-1 1 0,-5 7 1,-1 2-1,0 2 132,-1 2 0,-2 3 1,3 2-1,0 1 58,-1 2 1,-2 6 0,3 0-1,0 6-141,-1 6 0,7 2 0,6 2 0,1 0-94,3 2 1,4 13-1,8-9 1,9 2-73,6 0 0,7-5 0,3-4 1,3-2-526,4 1 0,2 2 0,-3-9 1,0-1-496,0-1 1,-1-4 0,-2-1 0,-3-3-1205,-2-1 1,6 2 2108,-3-3 0,4 5 1,1-3-1</inkml:trace>
  <inkml:trace contextRef="#ctx0" brushRef="#br0" timeOffset="14">23888 8663 8402,'-8'-12'0,"2"3"0,6-3 0,2 12 0,1 7 0,3 5 177,1 2 1,-2 5 0,2 3 456,-1 3 0,4 2 1,-1 1-1,3 3-114,1 5 0,7 4 0,0 3 0,2 3-3,1 1 1,-6 0-1,4 7 1,-2 0-166,-2 6 1,-2 5 0,-2-4-1,-1 1-407,-3 1 1,-3 10 0,-9-6 0,-5-1-208,-5-2 0,-9 0 0,-4-5 1,-6-1-1,-8-4 1,-9 1 0,-1-10-1,-5-3-113,-3 0 1,-4-8 0,3-1 0,-1-4-597,1-2 1,-2 5-1,8-6 971,6 2 0,-2 3 0,1 9 0</inkml:trace>
  <inkml:trace contextRef="#ctx0" brushRef="#br0" timeOffset="15">23448 4678 8438,'-33'-2'0,"6"-2"0,8-3 0,9-5 551,1 3 0,6-3 0,0 3 1,6-3-1,6-1 827,3 0 1,7 4 0,3 0-943,3-2 0,2 1 0,1 0 0,2 2-144,1 2 1,4-3 0,-2 4 0,1-1-71,3 0 0,0 1 0,2 5 0,-1 0-280,4 0 1,5 0 0,-2 0-1,-3 2-159,0 2 0,-4-1 0,-1 6 0,-1 1-16,1 2 1,-3 6-1,0 0 1,0 0 110,0 1 0,-4-3 1,1 5-1,-3 0 210,-1-1 1,-5 2 0,-1 7 0,-2 0 170,-3 2 0,4 6 0,-3 0 0,-2 6 119,-4 6 1,0 3-1,-3 3 1,1 3-41,0 4 1,-2 4 0,3 4 0,-2 3-202,-2 1 0,4 0 1,-6-36-1,1 1 0,1-2 1,0 1-123,0 1 1,1-1 0,0 1 0,-1 1 0,1-1 0,0 0 0,-1-1 0,1 0-11,6 33 1,2 3 0,-7-37 0,1 0-1,-1 0 1,1 1-139,-1 0 0,1 0 1,8 30-1,-2 2 0,-3-5-52,0-2 0,-2 8 0,-1-8 1,-4-3 131,-4 1 0,-1-3 0,2 3 0,1-5-23,1 0 0,0 0 1,-4-4-1,0-3-138,0-5 0,0 2 1,0-1-1,-1-4 43,-4-4 0,3 0 1,-6-6-1,1-1 128,-1-2 1,1-1 0,-5-1 0,2 0 2,-1-4 0,-4 2 1,7-5-1,-4 0-37,-2 0 0,1 5 0,0-2 0,1 2-422,3-2 0,-3 3 1,3-3-1,-3 4-12,-1 0 0,1 1 1,2-2-1,1-3 359,-1-4 0,2 0 0,-1-3 0,-1-5 147,-2-3 1,3 2 0,-1-4 0,-3-2 5,-4-2 0,-2-1 0,1 0 1,-3 0-103,1 0 0,-5 0 1,2 0-1,0 0-110,0 0 1,0 0-1,5 0 1,2 0-402,1 0 0,2 0 0,-1 0-555,1 0 1167,5 0 0,3 6 0,5 2 0</inkml:trace>
  <inkml:trace contextRef="#ctx0" brushRef="#br0" timeOffset="16">25634 6051 8478,'0'-14'-3,"0"5"-3,0 0 553,6 1 1,-5-1 0,4 0 531,-4-2 1103,-1 5-1150,0 1 1,0-1-569,0-3 1,0 1 0,2 1 141,2 1-476,-2 2 1,2 5 0,-8 4 0,-4 3 168,1 4 0,-9 2 0,4-1 1,0 2 110,1 2 1,3-2 0,-4 5 0,3-3-120,4 1 1,4 1 0,1-2-1,1 0-44,4 0 0,2-1 0,8 0 0,1 2-64,2-2 1,10-1-1,-1 0 1,1 1-14,0 2 0,-1 4 0,0-3 0,-2 2-703,-3 3 0,-4 0 0,-9-1 0,-3-1 86,-1 2 1,-5 1 0,0 2-1,-7 0-78,-5-1 1,-7-1 0,-3-1 0,-3-3-149,-2-2 0,0-6 1,1-5-1,0-2-2658,4-3 3331,-3-8 0,10-8 0,-4-8 0</inkml:trace>
  <inkml:trace contextRef="#ctx0" brushRef="#br0" timeOffset="17">25701 6011 8453,'0'-35'1667,"1"15"0,6 9 0,13 4-944,14-2 1,10-7 0,11-2 0,1 2-2467,2 1 1,6-3 1742,-2 0 0,9-5 0,-34 12 0,0 1 0</inkml:trace>
  <inkml:trace contextRef="#ctx0" brushRef="#br0" timeOffset="18">23288 5078 8190,'-36'-2'0,"2"-1"0,6-1 441,7 1 0,8 0 0,4-2 0,5-3 1,4-4 2856,4-2-2899,3 7-150,1 1 1,4 5 0,-3-2-848,2-2 1,-2 2-1,-1 8-49,-2 3 0,3 0 0,-5 1 0,0 0-363,2-2 0,-3 5 0,5-3 1010,-2 3 0,4 1 0,-3 0 0</inkml:trace>
  <inkml:trace contextRef="#ctx0" brushRef="#br0" timeOffset="19">23341 5651 8327,'-27'0'0,"2"0"633,3 0 0,7 4 612,6 1 1,6 1-1281,-1-2 1,4-3 0,4 4-654,5-4 1,3-1 0,1 0-557,1 0 1244,5 0 0,2 6 0,5 2 0</inkml:trace>
  <inkml:trace contextRef="#ctx0" brushRef="#br0" timeOffset="20">23501 6637 8133,'-13'0'0,"-1"0"539,1 0-265,0 0 1,-1 0 0,1 1 573,0 4 0,4-4-1088,0 4 1,7 1-297,2-2 1,6 2-1,8-3 1,-1 1 535,0-1 0,1 5 0,-1-1 0</inkml:trace>
  <inkml:trace contextRef="#ctx0" brushRef="#br0" timeOffset="21">23661 7450 8077,'-19'-6'238,"0"-1"1,-5-7 326,2 1 1,7 4-1,1 0-415,9-1 1,5 4-1,4 1-721,5 4 1,4 1-1,5 3 571,4 6 0,9 0 0,3 10 0</inkml:trace>
  <inkml:trace contextRef="#ctx0" brushRef="#br0" timeOffset="22">23861 8449 7902,'-37'8'0,"-3"-4"0,0-2 620,3-2 77,16 6 1,9 1-698,12 6 0,6 1 0,2-1 0</inkml:trace>
  <inkml:trace contextRef="#ctx0" brushRef="#br0" timeOffset="23">12677 11755 30158,'-16'-15'-2027,"2"-3"1,5-1 0,18 8 0,14 4 3054,15 1 1,11-4 0,6 2 0,3-1-312,4 0 1,9 2 0,-34 2-1,1 0 1,1 1 0,1 0 0,0 1-1,1 0-817,2 2 0,-1-1 0,-3 2 0,0 0 0,3 2 1,-1 1-92,0 1 0,1 1 0,2-2 0,1 0 1,-1 0-1,-1 0 0</inkml:trace>
  <inkml:trace contextRef="#ctx0" brushRef="#br0" timeOffset="24">14170 14193 10343,'-7'-34'-256,"2"3"0,18 9 1,16 4 352,16 3 1,16 8 331,6 3 0,7 2 0,-4 2-230,-32 0 1,1 0-1,-1 0 1,1 0 0,3 0-1,0 0 1,0 1 0,0 0-1,1 1 1,0 2-581,1 2 0,1 1 0,8-1 0,1 1 0,-3 3 0,0-1 1</inkml:trace>
  <inkml:trace contextRef="#ctx0" brushRef="#br0" timeOffset="25">15476 17032 8528,'11'-37'2,"6"6"0,13 9 1,17 7-1,16 6 87,11 5 0,-34 2 1,1 2-1,1 1 0,-1 1 1,-1 1-1,0 0 0,1 2 1,0 0-586,0 1 1,-1-1-1,34 5-388,-34-4 1,0 1-1,31 13 1,2 0 0</inkml:trace>
  <inkml:trace contextRef="#ctx0" brushRef="#br0" timeOffset="26">13303 15300 26932,'-31'0'-300,"0"0"1,-4 0-1,4 0 136,1 0 1,8 1 0,4 2 331,3 1 0,11 1 226,8-5 1,15 0-1,20 0 1,10-2-278,13-2 0,5-3 1,-29 0-1,1 0 0,-1 1 1,1 0-214,35-2 1,0-3-1,-16 5 1,-4 0-242,-3 0 1,-7 2-1,-8 4 1,-7 0-222,-5 0 1,-11 7-1,-11 5 173,-10 4 1,-11 2 0,-15-3 0,-3 3 65,-4 4 0,-2 2 0,4-2 0,2-3 372,2 0 0,11-4 0,3 3 0,9-3-184,8-2 0,5 0 0,10 1 91,11-1 0,9-4 1,11 0-1,2 0 51,5-2 0,3 5 0,0-5 0,-4 2-179,-3 0 0,-5 0 0,-6 4 0,-9 1-364,-10-1 1,-8 5 0,-11 1 0,-9 2 434,-14 3 1,-15-1 0,-9 1 0,-7-2 101,-4 2 0,25-12 0,0 0 0,-35 11 0,35-12 0,-1-1-59,0 0 1,0-1 0,-33 9-1,9-3 1,4 1-238,3 2 0,5 4 357,6-4 0,-1 5 0,11-2 0</inkml:trace>
  <inkml:trace contextRef="#ctx0" brushRef="#br0" timeOffset="27">3572 13074 12166,'-13'-6'-420,"0"-3"1,4 3-1,0 2-32,-1 2 626,-2-4 0,3 5 1,0-4-124,-1 4 1,-1-5-1,1-1 1,3-2-1,1 0 321,3-1 0,1-2 2,2-2 1,6 2-1,3 2 1,3 3-70,1 1 1,6-3 0,4 4-1,2 1-385,1-2 0,6 5 0,0-4 0,1 4 178,-1 1 0,5-5 1,-3 1-1,2 1-33,0 1 0,-1-2 0,4-1 0,-2 1-124,-2-2 1,-1 5 0,3-4 0,-3 2-164,-1-1 1,-2 2-1,-4-4 1,-1 2-176,1-1 1,0-3-1,-2 2 1,-3 0-1369,-4 0 1,1-3 1763,-1 5 0,0-7 0,-5 4 1</inkml:trace>
  <inkml:trace contextRef="#ctx0" brushRef="#br0" timeOffset="28">4319 12754 9148,'0'-25'0,"0"3"0,1 5 0,4 7 435,4 6 1,7 8-1,3 5 1,1 1-533,-1-1 1,-1 2 0,-5-6 0,0 1 394,1 0 0,-1 0 0,0-3 1,1 2-96,-1-2 1,-4 3 0,-2-1-1,-1 3-130,-3 2 1,-1-2 0,-2 1 0,0 1-204,0 2 1,-8 7 0,-4 3 0,-5 3-212,-4 2 1,0 4 0,-4 3-1,1 2-69,1 1 0,-6 4 1,7-5-1,-2 2-657,2 2 0,-3-1 1067,3-4 0,-9 10 0,-3-4 0</inkml:trace>
  <inkml:trace contextRef="#ctx0" brushRef="#br0" timeOffset="29">26180 13074 8106,'0'-70'0,"0"-4"-1,0 34 1,0 0-1,0 2 1,0-1-1,0-30-51,0 5 0,-1 15 1,-4 12-132,-3 8 0,0 5 0,-1 11 1,-1 1 1889,-2 3 1,5 4-1144,2 10 1,4 2 0,2 10-1,2 3-158,2 7 1,4 22 0,-5 13 0,-2-22 0,-1 3-188,0 6 0,-1 3 0,1 12 0,-2 3 0,1 4 0,0 1 0,0-22 1,0 1-1,0 2-216,1 2 1,-1 2 0,-1 1 0,0 5 0,-1 2 0,0 1 0,-1 2-1,0 1 1,0 1 0,-1 3 0,0 1 0,0 0-240,1-18 0,-1 0 0,1 0 0,-1 2 0,0 8 0,-1 1 0,0 0 0,0 0 0,0-5 0,0 0 0,0-1 0,-1 1 0,1 0 0,0 1 0,0-1 0,0 0 85,0-2 0,0 0 1,1-1-1,0 0 0,0 0 1,1 0-1,0-1 0,0-1 1,-1 8-1,1-2 0,1-2 1,0-4-1,0-3 0,1 0-302,0 17 1,1-3-1,0-9 1,0-3 0,0-8-1,0-2 1,0-7-1,0-1-481,0 24 0,7-13 934,7-18 0,-1 6 0,6-9 0</inkml:trace>
  <inkml:trace contextRef="#ctx0" brushRef="#br0" timeOffset="30">24741 5411 8019,'0'26'0,"0"7"0,0 7 0,0 12 78,0 15 1,0-24 0,0 2 0,0 7 0,1 1 86,1 7 0,1 2 0,-2 4 1,1 1-1,0-17 0,1 0 0,1 1 1,-1 3-1,0 0 0,1 1 0,0 1 1,0-1-1,0 1-459,0 2 0,1 0 0,-1 0 1,1 2-1,-1 0 0,0 0 1,1-2-1,-1-1 0,-1 0 1,1 1-1,-1-1 0,-1 1 106,0 1 0,0-1 0,-1 2 0,-1 1 0,1 1 0,-1 0 188,0-2 0,0 1 0,0 0 0,1 0 0,1 0 0,0 0 0,-1-1 0</inkml:trace>
  <inkml:trace contextRef="#ctx0" brushRef="#br0" timeOffset="31">6825 14007 17331,'-19'-36'-1169,"5"1"1,3 10-1,6-2-489,2 2 1997,2 6 1,-4-5 0,1 6 0,-1 3 0,-1 3-1,-2 4 894,-4-3-1497,-2 5 1,0 0 0,-4 6-1,-4 0 96,-4 0 0,-2 2 0,-1 1 0,-4 3 350,-1 1 1,0-2 0,-3 3 0,3 3-93,1 1 0,2-1 1,4 0-1,1-2 125,-1 1 1,1 3-1,-1 4 1,0 2-198,1 2 0,-1 1 0,0 5 1,1-1 74,-1 1 1,2 0-1,0 1 1,-1 1-29,-2 2 1,-1 2 0,0-2 0,0 3 104,-2 0 0,0 3 1,5-4-1,3-1-223,1 1 0,5 2 0,-1-1 0,5 2-196,4 1 1,2 5 0,4-5-1,-2 3-65,2-1 1,-2 9-1,0-8 1,2 0 176,2-3 0,1 0 0,1-5 0,4 1 121,3 0 1,4-2 0,2-5-1,0 1 80,4 0 0,-1-1 0,5 1 0,1 0-127,3-1 1,5 5 0,1 2 0,1 0-97,-1-1 0,4-1 1,-3-3-1,1 0 110,3-1 0,0 3 1,1-8-1,-1 2 195,0-2 0,9-3 0,-6-6 0,2 1 154,-1-1 0,4 0 1,0 1-1,1-2-53,0-4 0,-1 4 0,-4-4 0,2 1-227,2 0 0,-1-1 0,-2 4 0,0-1-158,3-3 0,4 1 0,-5 3 0,1-3 40,1-4 1,-1 0 0,7 0-1,0-2 87,3-2 1,6-2-1,-2-2 1,0-3 223,0-1 1,10-1 0,-3-2-1,2 1-221,0-1 1,-2 4 0,-1 1-1,0 4-241,3 1 1,-1 0 0,-5 0 0,-4 1-87,-2 4 1,8 1 0,-11 4 0,2-1 33,0 1 0,1-2 0,-1-1 1,-3-1 371,-1-3 0,1 3 0,2-2 1,-3-1 258,-2-1 0,8-4 0,-4-1 1,2-3-132,-1-1 0,4 4 0,1-3 0,1 2-302,-1-1 1,3 1 0,-3 4 0,1 0-87,-1 0 1,3-5 0,-4 1 0,0 1-116,1 1 0,-4 1 0,4-2 1,-1-3 336,-1-1 0,6-2 0,-4-6 0,-1-3 364,-4-4 0,7-3 0,-7-2 0,0 0-29,1 1 1,-2 4 0,1-1 0,1 1-529,2 1 0,-2 2 0,1 6 0,-4 0-252,-3-1 1,-1 2 0,2 2-1,-3 0 267,-1-5 0,2 1 0,-5-3 0,-3 0 343,-2 0 1,2 0-1,-9-5 1,0 0 225,2 1 0,-5-8 1,3 0-1,-3-2-8,-1-1 0,0 1 0,-1 4 1,-1 0-524,-2 1 0,2 4 1,-3 1-1,2 2-352,-2 2 0,3 2 1,-3 1-1,2-3 157,-2 0 1,2-1-1,-6 4 1,-2 1 484,-1 0 1,-2-5 0,0-1 0,-1-2 263,-3-3 1,2-7 0,-7-4 0,-1-4-95,-2-1 0,-6 2 0,-4 1 0,-2 4-521,2 5 1,-2-2-1,2 8 1,-3-1-303,-2 0 1,-3 4-1,-3 6 1,1-2 118,0-3 1,-5 3-1,2-2 1,-2 2 195,2 1 0,-3 0 0,3-3 0,-3-2 540,-2-2 1,-4 4 0,-2-6-1,1 0 199,-1-2-1,-4-1 1,-2 3 0,-6 2-803,-9 2 1,-8 1-1,0 6 1,-2 2-348,2 1 0,-2 6 1,5-2-1,0 4 184,0 1 1,-5 0 0,0 1 0,-4 2 361,-3 2 1,33-2 0,-1 0-1,0-2 1,1 1 0,-2 0-1,0 0 26,0 0 1,0-1 0,-8 2 0,-2 0 0,3-1-1,-1 0 1,-1 1 0,-1-1 35,0 1 1,-1 0 0,0-2 0,0-1 0,1 3 0,1-1 0,0-1 0,0-1 30,2 0 1,-1 0-1,1 0 1,0 0-1,3 0 1,2 0 0,-1 0-1,0 0-88,0 0 1,0 0-1,-2 0 1,0 0-1,0 0 1,-1 0 0,-2 0-1,0 0-65,-3 0 0,0 0 1,-2 0-1,1 0 0,-3 0 1,0 0-1,-1 0 1,1 0 42,0 0 0,-1 0 0,-8 0 0,0 0 0,6 0 1,-1 0-1,0 0 0,0-1-25,-1-1 0,0-1 0,4 3 0,1-1 0,0-1 0,2-1 0,2 2 0,1 1-16,3 0 1,-1 0 0,-2 0 0,1 0 0,4 0 0,0 0 0,0 0 0,1 0-132,0 0 1,0 0-1,1 2 1,1 0-1,1 1 1,0 0-1,0 1 1,1 0-129,0 1 1,1 0-1,-31 7 1,2 3 0,6 1-1080,3 2 1416,1 5 0,9-6 0,0 5 0,-1 2 0,-2 1 0</inkml:trace>
  <inkml:trace contextRef="#ctx0" brushRef="#br0" timeOffset="32">14050 11581 8389,'0'-20'0,"6"-6"0,0 12 66,3-4 0,1 7 147,-5 3 0,3 3 0,-2-2 3,2 1-97,-5 1 0,1 5 1,-8 2-1,-7 2 56,-5 5 0,-5 2 0,-7-1 0,-3-1 21,-4 1 1,0 1-1,0-1 1,-1-3-117,2-1 0,0 3 1,5-3-1,-4 0-175,-1 0 1,0 3 0,-2-3 0,5 1-324,3 3 0,6-2 0,1 1 0,3 1-625,7 2 1043,3 1 0,2-5 0,-1-2 0</inkml:trace>
  <inkml:trace contextRef="#ctx0" brushRef="#br0" timeOffset="33">16743 11448 8263,'1'-18'0,"4"0"0,2 1 0,6 5 0,1 3 0,-1-1 147,0 5 0,4-1 1,-3 3 197,-2-1 0,-1-1-91,2 5 0,-7 2 1,-6 1-87,-8 1 0,-8 7 0,-5-4 0,-4 2 36,-7 0 1,-5 0 0,-3 6 0,-2 1-156,-2 2 1,-4 4-1,-5-1 1,0 1-244,-1 1 1,-2 6 0,1-7 0,5 3-394,3 2 0,8-2 1,9-2-1,8-2 587,9-2 0,0 5 0,5-3 0</inkml:trace>
  <inkml:trace contextRef="#ctx0" brushRef="#br0" timeOffset="34">20262 11475 8242,'6'-20'0,"-3"7"0,4-2 0,-1 5 430,-2 7 0,-5-1 1,-5 8 360,-7 5-636,-12-3 0,-9 6 0,-9-3 0,-5 4-60,-5 5 1,-8-4-1,2 6 1,0-3-180,-1 1 1,-3 4 0,2-1 0,0 1-352,3 2 1,1 9 0,3-7 0,8 2 434,8 1 0,5-3 0,7 1 0</inkml:trace>
  <inkml:trace contextRef="#ctx0" brushRef="#br0" timeOffset="35">20155 5038 22489,'-7'-40'-1558,"1"10"0,6 5 0,1 4 1,4 5 904,4 1 1,-3 2 410,-2-1 1,-2 6-1,-2-1 1,0-2-729,0-1 132,0 5 519,0-5 1,-2 6 530,-2-3 0,1 8 1,-5 8-1,1 4-519,-1 3 1,0 7 0,-6 0-1,1 3 436,0 4 1,-5 6 0,0-2 0,2 2-106,1 3 1,2 6 0,1 2 0,1-2 13,2-2 0,5 4 0,-3 1 0,1 1-13,3 3 1,1 8 0,1 4 0,-2 5-71,-2 4 0,0-34 1,0 1-1,1 5 1,-1 0-1,-1 2 1,0 1 21,-1-1 0,1 2 0,2 4 1,1 1-1,0-3 0,1-2 0,1 1 1,1-1-73,-1 0 0,2-1 0,-1-1 1,1-1-1,1-3 0,2 0 1,1-1-1,2 0 74,0-3 1,2 1 0,2 5 0,0-1-1,9 29 142,0 0 0,0 0 1,5-4-1,4-2 1,3-6 79,0-1 1,4 1 0,-4-3 0,-1-3-131,-3-1 1,2 12-1,-9-6 1,-2-1-63,-6 0 1,-1-1 0,-6-1 0,0-5-64,0-2 0,3-1 0,-3-4 0,0-3 3,0-2 0,3 2 0,-3-9 0,-1-2-24,1-6 1,0 1 0,-3-6-1,2-1-454,-2 3 0,0-5 541,1 2 0,3 4 0,7 0 0</inkml:trace>
  <inkml:trace contextRef="#ctx0" brushRef="#br0" timeOffset="36">19302 7077 8583,'19'-21'0,"4"3"0,-4 9 0,-1 3 0,-4 2 0,0 0 0,-1-1 80,-6 5 1,-7-6 213,-8-3 1,-4-1-1,-2 0 1,1 2-163,0 2 1,-5-3 0,-1 5-1,-2 1-346,-3 1 0,-11 4 1,-8 2-1,-8 5 59,-8 3 1,-10 1-1,30-5 1,1-1 0,-3 1-1,0 1 31,-1-1 1,0 1 0,-5 0 0,0 0 0,3-1 0,-1-1 0,2 0 0,1 1-11,0-2 1,1 1 0,-32 12-1,6-8 1,11-2-465,10-2 598,8 3 0,11-8 0,0 4 0</inkml:trace>
  <inkml:trace contextRef="#ctx0" brushRef="#br0" timeOffset="37">16903 6877 29806,'-14'-27'-4331,"1"1"1,6 0 2793,2 4 0,4 1 0,1 5 754,0-2 0,0 1 0,0 3 625,0 1 1,-2 7 237,-2 6 0,1 10 0,-8 10 1,-2 0-108,-3 4 0,-6 10 1,2 5-1,0 2-149,-4 6 0,5-1 1,-1 3-1,4 0-701,3-2 0,-4-1 1,10-6-1,-2 0 440,0 0 1,6-1 0,0-1-1,6-1-191,6 0 896,9 5 1,9-14 0,7 5-1</inkml:trace>
  <inkml:trace contextRef="#ctx0" brushRef="#br0" timeOffset="38">17423 7277 29475,'0'-20'-9831,"0"6"2318,0-4 6274,0 3 0,1 8 2037,3 2-97,-2 4 1,4 7 0,-6 2 0,0 4-722,0 2 0,-6 3 0,-3 4 0,-3 1 229,-1 2 0,0 9 1,-1-5-1,1 3-924,0 1 0,-5 4 0,0-3 1,2-1 254,1 1 0,6 2 1,0-4-1,0-1 2,2-2 1,1-6 0,6-1-1,0-2 458,0-2 0,0-9 0,0-2 0</inkml:trace>
  <inkml:trace contextRef="#ctx0" brushRef="#br0" timeOffset="39">17209 7596 30064,'0'-26'-3277,"0"4"0,2 1 0,1 2 2772,1 2 0,6 7 0,-1 3 1135,3 1 0,2 6 1,-1 6-1,0 2-1221,1 7 1,0-1 0,3 5 0,2-1 150,2-1 0,-1 6 0,4-6 528,-2 0 1,6 3 0,6 1 0</inkml:trace>
  <inkml:trace contextRef="#ctx0" brushRef="#br0" timeOffset="40">17636 7690 30050,'4'-14'-1853,"1"1"0,1 1 0,-3 2 0,2 3 1904,3 1 0,-4-3 1,4 3 157,-2-2 0,3 4-729,-5-5 1,-1 6 490,-7-1 1,-4 2 0,-5 4 0,-1 2-279,1 5 0,0 3 0,-1 1 0,1 0 8,0 1 1,4-1-1,2 2 1,1 1-277,3 2 1,3 0 0,6-5 0,5-1 831,6-3 1,12 3 0,4-5 0,7 0 100,4-2 0,7 2 0,-4 1 1</inkml:trace>
  <inkml:trace contextRef="#ctx0" brushRef="#br0" timeOffset="41">18196 7703 21358,'0'-21'-1771,"0"4"0,0 9 0,0 8 1328,0 8 0,-2 3 0,-1 3 1,-1-1 268,1 0 0,-3 1 0,1 1 0,2 1-95,2 2 0,1-1 1,0-3-1,0-1-55,0 0 0,0 1 1,1-1 161,4 0 0,2-5 1,7-4 350,-1-2 0,-6-4 0,-2-2 0,-2-5-491,1-3 0,-2-1 1,2-2-1,-2-1 274,-2-2 0,0-1 0,0 2 0,0 0 914,0 0 1,0 2-1,1 2-339,4 0 1,2 5 0,6 4-197,1 2 1,-1 4-1,0 2-402,1 5 1,-1 3-1,0 1 1,1 1-209,-1-1 1,0 0 0,-1 1 0,-1-1-568,-3 0 1,1-4 0,5-1 872,-1-2 1,0-2-1,1-5 1,-3-4-19,-2-4 1,8-9 0,-4-2-1,2-2 98,0-1 1,-2 1-1,0-5 1,1 2 2,-1 3 0,0 3 0,1 5 0,-1 3-54,0 2 1,1 1 0,-1 5 0,0-1 298,1 1 1,3 2-1,1 1 1,0 0 73,1 0 0,-4 0 0,4 1 0,-1 2 284,0 1 0,4 1 1,-3-4-1,2 2-312,3 2 1,-5 1-1,-1-2-456,-4 5 0,-6-2 0,-4 2 1,-4 0-444,-4-1 0,-14 3 0,-12-2 448,-7 3 1,-4 3-1,-9 1 1,-1 3 0,-1 1 58,1-1 1,-12 11 0,9-2 0</inkml:trace>
  <inkml:trace contextRef="#ctx0" brushRef="#br0" timeOffset="42">16649 12048 16109,'5'-18'-782,"-1"0"0,1-4 0,-5 4 0,-2 0-1012,-2-1 2063,-4-2 0,-6-1 0,-4 2 0,-4-1 342,-4 0 0,-2 3 12,-3-4-444,-3 6 1,-12-3 0,-3 7-1,-3 1 22,-1 2 0,-12 6 1,-6 1-1,33 3 1,-1 2-122,-1 3 0,0 1 1,-5 2-1,0 2 1,-3 2-1,-1 2 0,-2 0 1,0 2-74,-3 3 1,0 0 0,2 1 0,0 1 0,3 4 0,0 2-1,2 0 1,1 3-25,1 0 1,1 1 0,2 4 0,1 1 0,5 1 0,1 1 0,3 2 0,2 1-97,1 2 0,2 1 0,5 0 0,4 2 0,2-1 0,2 1 0,5-1 0,2 1 67,2 0 0,4-1 0,7-2 0,4-2 0,4-1 0,5-2 0,4-3 0,6-2 113,4-3 1,5-3 0,15 2 0,5-5 0,5-4-1,4-4 1,-17-6 0,1-1 0,1-1-29,2-1 0,2-1 1,1-1-1,6-2 0,1-1 1,2-1-1,3-1 1,1 0-1,1 0 0,4-2 1,0 0-1,2 0-125,-18-1 0,2 0 0,0-1 0,0 1 0,6-1 0,1 0 0,1 0 0,-1 0 0,-2-1 0,0 1 0,0-1 0,1 0 0,1 0 0,1 0 0,0 0 0,0 0 89,2 0 1,-1 0-1,1-1 1,2 0 0,-11 0-1,1-1 1,0 0-1,1 0 1,-1 1 0,-1 0-1,0 0 1,0 0 0,1 0-1,-1 0 1,1 0-1,1 0 1,0-1 0,0 1-1,-1 1 0,1-1 0,0 0 0,0 0 0,0 0 0,-1 1 0,-2 0 0,0 0 0,0 0 0,-1-1 0,1 1 0,12-2 0,0 0 0,0 0 0,-1 0 1,-2 1-1,-1 0 0,0 0 0,-1 0 4,-4 0 0,0 0 1,0 1-1,0-2 0,2 1 1,1-1-1,-1 0 0,-1 0 1,-7 1-1,-1-1 1,-1 1-1,1 0 0,17-2 1,1-1-1,-2 1-100,-3 0 1,0-1 0,-1 1-1,-4-2 1,0 1 0,-1-2 0,-5-1-1,0 0 1,-2-1 0,-5 0 0,0 0-1,-1-1-199,21-7 1,-3-2 0,-10-1-1,-3-2 1,-7 0 0,-4-2 0,-7-1-1,-2-2 96,-6 0 1,-4-2 0,-5-4 0,-5-1 0,-7-31 0,-19-4 75,-4 33 0,-7 1 0,-10-2 0,-7 3 0,-12-3 0,-5 4 0,-10 0 0,-4 2 81,17 12 1,-2 0 0,-3 3 0,-4 1 0,-3 2 0,-2 2 0,-4 1 0,-2 1 0,-2 2 0,16 2-1,-2 1 1,0 1 0,0 0 7,-4 1 1,-1 0 0,-1 1 0,-1 0 0,7 1 0,0 0 0,-1 1 0,0 0 0,0 1 0,-12 0-1,0 2 1,-1 0 0,1 0 0,0 1 0,-1 0 0,1 1 0,0 1-7,1 0 1,1 1-1,0 1 1,1 1 0,-1 1-1,1 0 1,1 1 0,0 2-1,5 0 1,0 0-1,1 2 1,1 0 0,2 1-1,1 0 1,0 0 0,1 2-359,1 1 0,1 1 0,0 0 0,2 2 395,-15 6 0,2 2 0,1 1 0,3 1 0,2 1 0,0 1 0</inkml:trace>
  <inkml:trace contextRef="#ctx0" brushRef="#br0" timeOffset="43">22141 12288 8504,'-9'-18'0,"1"0"0,5 0 0,0 5 0,6 0 0,7 4 0,12 1 13,9 2 1,15 1 0,8 0 0,5-4 330,10-3 0,3-1 1,-34 6-1,1 1 0,0-1 1,0 0-371,0 1 0,1-1 0,1-1 1,-1-2-1,33-9 0,-2 0 26,-3 0 0,-28 4 0,1 0 0,-3 1 0,0 0 0</inkml:trace>
  <inkml:trace contextRef="#ctx0" brushRef="#br0" timeOffset="44">23621 11501 8764,'-9'-29'-77,"0"2"624,6 9 1,-1 12 0,8 6-312,5 0 1,7 0 0,4 0-107,0 0 0,3-6 1,3-1-1,1-2 172,0 0 0,-1 6 0,2-1 1,1 2-366,-3 2 1,4 0 0,-9 0-1,1 2-191,0 2 1,-7-1 0,0 5-1,-6-1 71,-4 0 1,-2 2 0,-7 5 0,-6-1 143,-7 0 1,-3 1 0,-7-1 0,0 0 81,1 1 0,0-1 1,4 0-1,4 1 152,4-1 1,6 0 0,5 1-16,6-1 0,11-1 1,9-2-1,5-1-172,4 1 1,-1 1 0,-5-1 0,-1-1-33,-2 1 0,-4 2 0,-7 2 1,-3-1-4,-5 0 0,-5 1 0,-8-1 0,-9 0 45,-6 1 1,-13 2-1,-3-1 1,-1-4 37,-1 1 0,2-1 0,2-1 0,4-3-814,7-1 0,6 3-160,8-4 0,17-1 921,10-4 1,20-6 0,7-1 0</inkml:trace>
  <inkml:trace contextRef="#ctx0" brushRef="#br0" timeOffset="45">24714 11235 10597,'-13'-30'0,"-1"5"0,0 9 0,-3 11 389,0 13 1,-1 6 0,4 15 55,1 2 1,0-2 0,-1 5 0,1 0 0,0 1-70,-1 2 0,3 3 1,0 4-1,4 3-897,1 1 0,-3 8 0,5-3 0,1 1-1081,1-4 1,4-4-1,2-6 1595,5 0 0,3-6 1,1-2-1</inkml:trace>
  <inkml:trace contextRef="#ctx0" brushRef="#br0" timeOffset="46">24434 11768 18922,'0'-30'-2075,"0"4"1,2 8 2107,2 13 0,8 4 0,9 1 0,2 1-577,6 4 1,6-2 562,1 6 1,2-6 0,2 3 0</inkml:trace>
  <inkml:trace contextRef="#ctx0" brushRef="#br0" timeOffset="47">24781 11795 16229,'0'-27'349,"0"12"0,6 3 1,3 12 259,2 0 1,1-1 0,-1-2-93,-2-2-1274,-1-5 1,0 3-1,-5-5-27,-6 3 1,-5 3-1,-5 6 1,0 0 697,-1 0 1,1 0-1,0 0 1,-1 0-7,1 0 0,6 6 0,2 3 566,4 3 1,2 1-1,4 0 1,5-1-358,6-3 1,5 1 0,9-4 0,2 0-2001,4 0 1879,11-1 0,-5 0 0,11 3 0</inkml:trace>
  <inkml:trace contextRef="#ctx0" brushRef="#br0" timeOffset="48">25274 11675 17594,'-13'-17'206,"-1"4"1,2 9 0,4 12 0,3 4-122,4 2 0,1-1 0,0 0 0,0 1-195,0-1 0,0 0 0,1 2 1,2 1-190,2 2 1,3 1-1,-3-2 1,-2 0-662,-2 0 0,-1-2-999,0-2 0,0-7 1568,0-6 0,0-6 1,2-7-1,1-2 510,1-3 1,2 3-1,-3-3 1,2 4 782,-3 0 1,0 1-1,-2 0-232,0-1 1,1 2 0,4 3 439,4 5 1,-2 3-1,2 2-1135,1 3 0,2 2 1,2 5-1,-1-2-320,0 1 1,-1-3 0,-1 1 0,-3-1-999,3 1 0,1-5 645,1 1 0,0-4 0,-1-4 537,-3-5 1,1-3-1,-4-3 1,2-1 267,2-2 1,-3 2-1,1 5 1,-1 4 460,1 1 1,-4 2 0,5 4-428,1 0 1,-2 0 0,1 1 0,1 4-1145,2 3 1,1 9 979,1 0 0,5 7 0,2-3 0</inkml:trace>
  <inkml:trace contextRef="#ctx0" brushRef="#br0" timeOffset="49">25834 11795 15941,'-2'-21'520,"-2"3"1,2 14 0,-3 18-1,0 4-284,1 1 0,-1 4 0,5-4 0,-1 0-370,-4 0 1,4 10 0,-5-3 0,1 2-649,1 0 0,-5-2 0,3-4 0,0-4-601,0-4 0,0-2 1019,2-3 1,2-15 0,-2-12 0,3-7 350,1-6 0,1-4 0,3-8 0,4-3 114,-1-2 1,5 1 0,-4-2-1,0 5 678,1 2 1,-6 8-1,3 5 1,-1 5 1384,-1 6-1927,1 3 1,-1 9 0,0 6-127,-1 8 0,5 4 0,2 2 0,5 3-1290,3 1 0,7 5 0,2-2 0,5 0-634,2-4 0,9 3 1882,-3-3 1,3 1 0,-3-4 0</inkml:trace>
  <inkml:trace contextRef="#ctx0" brushRef="#br0" timeOffset="50">26327 11661 11827,'-18'-1'592,"-1"-4"0,-2-4 159,-2-2 0,2 3 0,0 4 1,0 4-501,1 4 0,3 5 1,0 9-1,3 4-192,5 3 0,2 2 0,4 0 0,-1-1-422,1 1 0,1-2 1,2-1-1,0-4-338,0 0 1,0 2-1,0-4 1,-1-2-876,-4-1 1,-4-2 1538,-8 0 1,-4 1 0,-6-1 0</inkml:trace>
  <inkml:trace contextRef="#ctx0" brushRef="#br0" timeOffset="51">4426 16925 15574,'-8'-26'-3144,"-4"5"3135,11 20 0,-5 5 0,6 18 1,0 0-1,0-1-378,0-3 1,6-2 0,4-1 0,7 0 0,6-5 1078,7-2 1,1-4-1,7-4-292,4 0 0,2-6 1,1-4-1,2-5-23,1-3 1,3-5 0,-3 0-1,1-2-333,0-1 0,-6 5 0,2 3 0,-2 5-537,-3 4 1,3 3-1,-9 6 689,0 0 1,5 0 0,-5 0-1</inkml:trace>
  <inkml:trace contextRef="#ctx0" brushRef="#br0" timeOffset="52">5399 16659 12832,'-8'-34'-171,"4"3"1,8 9-387,5 4 0,-1 9 0,-1 6 1,0 6 265,1 6 1,-1 4 0,4 5 0,-4 4 85,-1 3 0,-2 3 1,-4 4-1,-1 3 163,-4 4 1,-3 1 0,-10 0-1,-4-2 286,-4-2 1,-6 1-1,-4-5 1,-2 1-209,-2-1 0,-2 1 0,-2-2 0,-4 3-58,1 0 1,18-9 0,0 0 0,-26 24 0</inkml:trace>
  <inkml:trace contextRef="#ctx0" brushRef="#br0" timeOffset="53">4546 18045 26079,'-6'-13'-4161,"-3"-1"1,3 5 1282,1 1 2796,4-1 0,4-3 1,4 1-1,8 4 0,4 0 1587,5-1 0,7 4-870,5-5 1,7 2 0,3-4 0,-1 2-257,1-1 1,3-2-1,-4 0 1,-2 2-304,-2 1 0,-1 2 0,0-2 0,-1 3-601,-4 0 1,-4 4 0,-9-2-1,-4 2 1165,-3 2 0,-2-6 0,1-1 0</inkml:trace>
  <inkml:trace contextRef="#ctx0" brushRef="#br0" timeOffset="54">5119 17778 26079,'-25'-1'-510,"1"-3"0,3-4-208,2 1 1,1-4 355,5 7 1,1 1 0,3 7-143,5 5 0,2 8 0,2 2 0,0 2-101,0 2 0,-4 8 0,-2 5 0,-2 1 155,-2-2 0,-2 4 1,-1-4-1,-1 4-281,1 1 0,0-2 417,0-2 0,-7 8 0,0-2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1:39:32.007"/>
    </inkml:context>
    <inkml:brush xml:id="br0">
      <inkml:brushProperty name="height" value="0.053" units="cm"/>
      <inkml:brushProperty name="color" value="#FF0000"/>
    </inkml:brush>
  </inkml:definitions>
  <inkml:trace contextRef="#ctx0" brushRef="#br0">5425 7237 8526,'0'-27'0,"0"-3"0,2 4 0,1 5 333,1 5 0,2 7 618,-1 0 0,-5 6-1147,0-1 1,-2 2-1,-7 1 302,-1-4 1,2 4 0,0-4 0,-3 4 124,-1 1 0,-5 0 0,-1 0 0,0 0 58,-1 0 0,3 1 1,-7 2-1,0 3-220,-3 1 0,-5 7 1,-3 5-1,-3 2-87,-4 2 0,-8 9 1,-1 6-1,-5 8 52,26-20 1,0 1 0,-3 7 0,0 0 0,2 1 0,0 1 0,-1 3-1,1 1 110,0 1 0,2 2 1,-1 7-1,0 1 0,1 5 1,1 1-1,2 1 1,0 1-103,1 2 0,1 2 0,-1 1 0,2 1 0,2-4 1,3 1-1,2-3 0,2 0 109,1-2 0,1 0 0,4-1 0,3-1 0,1-7 0,1-2 0,2-3 0,2-1 151,1-2 1,2-1 0,2-1-1,1-1 1,20 32 0,4-6-43,3-2 0,5 1 0,6-3 0,-21-29 0,0 0-232,1-1 1,0 1 0,4 2 0,1 0 0,-4-2 0,1 0 0,0 1 0,0-1 21,-1-1 0,1 0 0,2 0 0,-1-1 0,21 27 0,-1-4-670,-1-4 1,-8-3 0,-6-5 0,-2-4 290,-2-3 1,-8-6 0,-4-4 0,-3-4 176,-2-3 1,-4-3-1,-2-2 1,-1-1-575,-3 1 1,-1 2 0,-4 5 0,-4 5-1121,-7 9 0,-8 10 1846,-10 4 0,-3 5 0,-6-3 0</inkml:trace>
  <inkml:trace contextRef="#ctx0" brushRef="#br0" timeOffset="1">8558 11648 8520,'0'-33'-18,"0"7"1,0-1-123,0 8 0,-2 11-508,-2 8 0,3 6 1,-4 9 869,4 3 1,1-3-26,0 2 0,6-3 0,5-4 0,9-2 645,6-3 0,5 4 1,2-4-1,6-2-414,3-2 0,9-1 0,-1 0 1,6 0-165,7 0 0,3-4 0,5-2 0,-33 3 0,0 0-185,1 0 1,0 0 0,4 0 0,0 2 0,2 0 0,-1 2 0,2-1 0,0 0-186,0-1 0,1 2 1,3 0-1,1 2 1,0 0-1,-1 0 1,-1 0-1,0 1 61,-1 2 0,1-1 1,-1-2-1,1 0 1,-1-1-1,0 0 1,1-1-1,0 0 130,-1-1 1,1 0-1,5 0 1,-1 0 0,-5-1-1,0 0 1,2 0-1,0-1 71,-2 1 0,1-2 0,2-4 1,0-1-1,0 1 0,-1 1 0,-1-2 1,0 1-65,0-1 1,0 1 0,-1 0 0,0 1 0,-1-1 0,1 0 0,-1 1 0,-1 0-398,-1 2 0,-1 0 0,3-2 1,-1 1-1,-6 3 0,-1 0 0,-1 0 1,1 1-553,33-1 1,-1 8 0,-4 3 0,-6 4-477,-5 5 0,-6 7 1333,-5 6 0,2 4 0,-11-3 0,-4 4 0,-2-1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1:39:32.585"/>
    </inkml:context>
    <inkml:brush xml:id="br0">
      <inkml:brushProperty name="height" value="0.053" units="cm"/>
      <inkml:brushProperty name="color" value="#FF0000"/>
    </inkml:brush>
  </inkml:definitions>
  <inkml:trace contextRef="#ctx0" brushRef="#br0">9664 5437 29576,'0'-19'-4829,"0"10"1,6-8 4673,3 8 1,-3 3 0,0 0 0</inkml:trace>
  <inkml:trace contextRef="#ctx0" brushRef="#br0" timeOffset="1">9691 5358 27079,'0'-14'-4572,"0"1"1,0 0 1912,0-1 2059,0 1 0,-1 1 622,-4 3 0,-2 3 1,-7 6-1,1 0 394,0 0 0,-1 5 0,0-1 0,-3-1-23,-1-1 0,-4-2 0,3 0 0,-2 0 53,-2 0 0,2 0 0,-1 0 0,-1 0-296,3 0 0,-5 0 0,2 0 1,-2 0 469,-2 0 0,2 4 1,0 2-1,1 1-197,1 4 0,-10 1 1,6 1-1,-1 0 48,0 1 0,-3-1 1,0 0-1,1 1-235,2-1 0,2 0 0,-1 0 1,2 1-279,2-1 1,3-4-1,3 0 1,0 1-83,0 2 0,3 1 0,0 2 0,1 2-139,0 0 1,-1 3 0,1-3 0,0 4-95,-1 0 0,1 4 0,0-3 1,1 3-75,3 2 0,-2-2 1,7 0-1,1-1 61,2 0 1,1 4 0,0-6-1,0 2 121,0-2 0,6 2 0,2-5 1,4 0 209,2 0 0,0 4 1,3-6-1,2 1-89,2 1 0,-4-2 1,6 5-1,0 0 28,3-1 0,0 4 1,1-3-1,0 2 127,-1-2 1,5 2 0,3-5 0,2 0 184,1 1 0,7-3 0,-5-5 1,-1-1 302,1-3 0,7-5 0,-6 2 1,1-4 115,1-1 1,1 0-1,0 0 1,-2 0-200,2 0 0,0 0 0,-1 0 0,0 0-443,3 0 1,-1 2 0,-2 1-1,1 3-112,1 1 1,1-2 0,-4 3 0,2 1-30,1-1 0,5 2 0,-4-4 1,-2 0 352,-2 0 1,4-2-1,1-4 1,-1 0 222,1 0 1,-1-1 0,-4-4-1,4-2-171,4 0 1,-2-5 0,2 3-1,0-2-338,-2 3 1,5-3 0,-5 7 0,2 1-206,0 1 0,-4 2 0,2 0 0,-1 0 73,-3 0 1,-2 0-1,-1 0 1,-1-1 304,-4-4 1,4 4-1,-4-5 1,4 0 100,1-3 0,-2-3 1,1-1-1,-1 0-52,4-1 1,1-3 0,-2-1 0,2 0-227,2-1 1,4 4 0,-3-3 0,-1 3-214,1 2 1,-1 1 0,-4 2-1,2 1 32,2-1 0,-5 2 1,-6-1-1,-2 0 206,-2 2 1,-2-5 0,-1 3 0,-2-1 9,-3 1 0,2-3 0,-5 2 0,0-5-43,1-3 0,-3-1 0,-3 1 1,-1-2 55,0-1 1,1-9-1,-2 4 1,-2-4-132,-1-3 0,-6 5 0,1-3 0,-2 4-332,-2 5 0,-6-3 0,-3 4 0,-4 1-68,-5 2 0,-3-1 0,-6 1 0,-1 2 283,-3 1 1,-1 3 0,-7 2 0,2 1 143,0-2 0,-5 4 0,8-2 0,0 0 206,3 2 1,-1-5 0,1 3 0,1-3 329,2-1 0,-3-5 0,0-1 1,1 0 72,2-1 1,-3 1 0,-3 3 0,-3-2-150,-5 2 1,-11 2-1,-3 4 1,-8 3-206,-9 1 0,34 3 0,-2 1 0,-2 2 0,-1 2 0,0-1 0,-1 2-200,0 1 1,-2 1-1,-5 1 1,1 0-1,7 0 1,2 1 0,-2 0-1,0 0-16,0-1 1,1 1-1,0-1 1,1 1 0,2 0-1,0 0 1,0-1-1,0 1 107,1 0 0,-2-1 1,1-1-1,1-1 1,-1 0-1,1-1 1,1 1-1,0 0 103,-33 3 1,-3-4 0,0 2 0,-1-4 40,-1-1 1,8 0-1,-2 2 1,4 1-168,-2 1 1,-5 6 0,5 1 0,3 5-433,0 6 0,29-7 0,1 1 182,-3 1 1,0 2-1,-1 5 1,-1 2-1,0 2 1,1-1-1</inkml:trace>
  <inkml:trace contextRef="#ctx0" brushRef="#br0" timeOffset="2">11157 6424 19246,'-20'0'0,"2"0"0,3 0 0,-4 0 0,4 0 0,-3 0 0,3 0-118,8 0 0,3-5 0,8-1 1,6-1 740,7-3 0,8-2 1,7 0-1,1 1-334,0 3 1,4 3 0,-2-2-1,4 1-387,1 3 1,0 1 0,1 2 0,2 2 39,1 2 1,5-1 0,-4 5 0,-2-1-177,-2 0 1,-2-4 0,-2 2 0,-2-4-159,2-1 0,-4 0 0,-2 0 0,-4 0-1280,-5 0 1737,3 0 0,-10-6 0,4-1 0</inkml:trace>
  <inkml:trace contextRef="#ctx0" brushRef="#br0" timeOffset="3">9278 6530 20968,'-14'-20'-4582,"7"0"2977,3 7 1,4 6 2271,4 2 0,5 4 1,9 1-1,4 0 1,5 0-402,4 0 1,7 0-1,10 0 1,2 0-298,5 0 1,1 0 0,-1 0 0,0 0 124,-2 0 0,3 6 0,-8 1 0</inkml:trace>
  <inkml:trace contextRef="#ctx0" brushRef="#br0" timeOffset="4">2746 7183 23212,'4'-9'-4766,"1"1"666,-1 5 3584,-4-3 0,-1 0 0,-4-3 950,-3-3 1,-3 3-1,1 2 1,2-1 298,2 1 1,-4 0-478,1-2 0,-3 3-136,-1 6 1,0 4-1,-1 2 1,1 1-399,0 4 0,-1 1 0,1 1 0,-2 0 544,-3 1 0,2-1 0,-6 0 1,0 1-8,1-1 1,-4 5 0,4 1-1,-1 3-32,0 6 1,-1 0-1,-2 8 1,2 1-239,0 2 1,3 6 0,-3 6 0,6 4-137,2 2 1,6 6 0,2-6-1,1 1 29,3 1 0,9-8 0,5 0 0,7-3 186,3-5 0,7-6 0,8-3 0,4-2 154,4-2 1,2-3 0,4-5 0,-1-3-109,2 0 0,-1-4 1,-1 4-1,-5-1-525,-2 0 1,-4 4 0,-2-3 0,-7 4 367,-5 5 0,-5 4 1,-5 8-1</inkml:trace>
  <inkml:trace contextRef="#ctx0" brushRef="#br0" timeOffset="5">8145 8929 8571,'0'-21'-8,"0"2"0,0 6 243,0 0 1,0 4 0,1 1 1287,4 2-1945,-4-4 40,5 3 521,-6-7 1,0 1-1,0 0 122,0-1 0,0 1 187,0 0 1,0 4-106,0 0-762,0 6 615,0 9 0,0 3 0,0 8-12,0-2 0,0-1 0,0 0 0,0 3-155,0 0 1,0 6 0,2-4 0,0 2-55,3 2 1,4-2 0,-3 0 0,1-2-11,4-3 1,-4 4 0,2-3 0,0 0 47,-2-3 0,3 0 0,-4-1 0,0 0-87,0 1 0,3 1-136,-4 2 1,3 3-1,-3 2 1,-1-3-231,2 0 1,-3-2-1,6 3 1,0 1-16,-2 0 0,5-5 0,-3 2 0,3-5-121,1-4 1,1 1 0,-1-5 575,0-2 0,-5-2 0,4-7 0,-5-1 0</inkml:trace>
  <inkml:trace contextRef="#ctx0" brushRef="#br0" timeOffset="6">8211 9289 8353,'-16'-10'0,"3"-4"360,-4 4 1,16 10 0,-3 9 0,2 3 146,2 1 1,6 2 0,3 1 0,3 3-252,1 2 0,2-3 1,3 3-1,4-2-255,3-3 1,6 3 0,2-2-1,1-4-92,3-3 0,-5-7 1,-1 2-1,-2-4-201,-3-1 0,-3-6 0,-3-3 0,-2-2-339,-6-3 1,1-5-1,-5-2 1,-1-1 630,-3 0 0,-2-6 0,-2-6 0</inkml:trace>
  <inkml:trace contextRef="#ctx0" brushRef="#br0" timeOffset="7">7452 8583 8417,'-14'0'0,"7"-6"0,1 4 0,7-4 0,5 6 0,6-1 0,6-2 4,3-2 0,2-3 227,8 3 1,-2-4 0,2 5 0,-2 1-1,-1 1-193,-1 2 0,7 0 0,-7 0 0,2 0-243,4 0 1,-5 0 0,5 0 0,-2 2 11,0 2 0,0-2 0,-4 2 1,-1-2-97,1-2 1,4 0 0,2 0 0,-1 0 288,1 0 0,4-6 0,-3-2 0</inkml:trace>
  <inkml:trace contextRef="#ctx0" brushRef="#br0" timeOffset="8">9025 8529 8501,'0'-20'0,"0"2"434,0 3 1,0 6-434,0 0 1,1 6-1,3-1-175,5 2 0,3 2 1,3 0-1,3 2 187,4 2 1,3-2 0,3 2 0,2-2-58,1-2 0,9 0 1,-1 1-1,1 2-136,2 2 1,0-1 0,-4-4 0,-1 2-587,1 2 1,6 2 765,-9 3 0,7 3 0,-8-5 0</inkml:trace>
  <inkml:trace contextRef="#ctx0" brushRef="#br0" timeOffset="9">10011 8583 8464,'0'-25'0,"1"4"0,5-6 0,8 8 262,6 4 1,10 3-342,1 3 0,6 2 0,0 4 1,5-1-48,2 1 1,1 1 0,-5 2 0,0 2-80,0 2 0,-2-1 1,-1 6-1,-4 1-709,-5 2 914,1 7 0,-8-4 0,6 4 0</inkml:trace>
  <inkml:trace contextRef="#ctx0" brushRef="#br0" timeOffset="10">14477 8569 8523,'0'-13'0,"-2"6"0,-2 2 0,1 10-564,-6 4 1,6-2 0,-2 2-443,4 1 1011,1-4 394,0 0 0,12-6 1,6 0-1,7 0 135,6 0 1,7 0 0,8 0-1,3-1-354,6-4 0,-2-2 1,6-7-1,-1 1-269,0 0 1,-2 5 0,-7 4 0,-6 2 88,-6 2 0,2 12 0,-5 3 0</inkml:trace>
  <inkml:trace contextRef="#ctx0" brushRef="#br0" timeOffset="11">11691 8556 8443,'-14'-6'-178,"2"-1"0,2-5 0,1 3 0,0 3 0,0 2 1,0-1-1,1 1 74,0-2 1,-4 4-1,3-2 530,-2 2 0,-1 1 0,1-2 410,2-1-549,7-1 1,-3 5-1,10 0 1,3 0-107,4 0 1,7 2 0,7 1 0,6 1-114,8-1 0,9 3 0,1-2 0,4 1-14,-1 1 0,8-5 0,-8 4 0,2-4-20,0-1 1,-3-1 0,-2-2 0,-4-3-39,-5-2 0,2-2 0,-9-8 1,0-3-68,-2 1 1,-4-10-1,-2 2 1,0-3-161,-4-2 1,1-4-1,-5 0 1,-3-4 26,-5-4 0,-4-4 0,-6 7 0,-1 2 58,-4 3 0,-6-2 0,-9-1 222,0 6 1,-4 4-1,-7 5 1,-6 3-1,-6 6 6,-6 5 1,-4 1-1,-5 6 1,-4 2 5,-4 5 1,-2 6-1,-1 9 1,32-8-1,1 2 0,-1 0 1,0 1-1,-33 15 1,35-13 0,-1 0-1,-29 16-49,7-1 1,10 1 0,16-2 0,10-1-77,6 2 1,11 0-1,10-2 1,13 1 63,10 2 1,12 6 0,13 0 0,-21-16 0,1 0-28,6 1 0,2 0 0,3 4 0,1-1 0,2-2 0,-1 1 0</inkml:trace>
  <inkml:trace contextRef="#ctx0" brushRef="#br0" timeOffset="12">12917 8649 8485,'0'-25'0,"1"3"0,4 4 0,4 5 0,3 2-34,1 3 0,6 5 0,3-2-58,4 4 1,2 1 0,1 0 0,5 1 0,3 4 0,6 2 119,3 0 0,3 4 0,6-7 48,3-1 1,-3-1-1,2-2 1,-2 0-5,-2 0 1,5-6-1,-2-3 1,-2-4 153,-4-5 0,-2-3 1,2-6-1,-3-1-211,-1-3 0,-1 2 1,-7-7-1,-4-1-136,-7-2 0,-8-5 0,-10-2 0,-5 0-22,-2 0 1,-9-3 0,-10 2 0,-9-2 233,-8-1 1,-14-2 0,2 11 0,-7 4-112,-5 3 0,-9 10 1,1 11-1,-7 7-28,32 4 1,-1 2-1,-1 3 1,-1 2-1,-1 1 1,0 2 0,1 3-1,2 2 11,1 1 1,0 2 0,1 1-1,0 1 1,-26 15 0,8 1-79,10 3 0,7 6 0,14 4 0,8 3-139,7 5 0,9 6 1,15-2-1,13 0 254,12 1 0,-8-23 0,3 1 0,-1 0 0,0 0 0</inkml:trace>
  <inkml:trace contextRef="#ctx0" brushRef="#br0" timeOffset="13">12917 5917 8152,'-10'-18'-16,"-4"1"12,-2 5 1,14 4 229,7 4 0,5 3 1,4-5-1,-1 1 31,0 1 1,7-7 0,3 2-1,7-2 1,5-3 0,4 1 1221,1 0 0,3 1-814,-3 3 0,6-3 0,-11 5 1,-1-2-1326,0 0 0,-5 0 0,2-4 0,-3-1 660,-2 1 0,1-6 0,0-2 0</inkml:trace>
  <inkml:trace contextRef="#ctx0" brushRef="#br0" timeOffset="14">13863 5091 8180,'-13'-19'1580,"0"5"1,5 13 0,5 10-1,5 3-1106,2 1 0,1 6 0,-5 5 0,0 4 62,0 3 1,0 11-1,-2-2 1,-1 1-853,-1 1 0,-1 0 0,5 0 1,0-4-644,0 1 0,0-6 0,3-2 0,5-5 379,5-4 0,14-2 1,1-8 579,4-4 0,10-8 0,5-7 0</inkml:trace>
  <inkml:trace contextRef="#ctx0" brushRef="#br0" timeOffset="15">14383 5344 13309,'-26'-4'0,"0"-1"0,4 2 1566,4 2 0,8 7-1700,1 3 1,6 3 0,-1 1 1097,2 0 0,8-1 0,3-2 0,3-1-1305,1 2 1,5-5 0,1-2 0,1-3-380,-1-1 0,3 0 0,-3-1 19,2-3 0,-5-4 368,2-5 1,-11 1 0,-7 3 1194,-7 5 1,-5 2 0,-1 4 249,0 2 1,4 4-1,1 5 1,2 0-901,3 0 0,2 1 0,1 1 1,0 1-430,0 2 1,7-1 0,5-5-1,6-1-772,3-2 1,2-8 0,8-1 0,5-9 351,3-7 1,1-6 636,-1-9 0,1-9 0,0-8 0</inkml:trace>
  <inkml:trace contextRef="#ctx0" brushRef="#br0" timeOffset="16">14836 4744 8093,'-1'-25'2433,"-3"3"0,-2 10-1653,-3 12 0,3 12 1,6 10-1,0 3 67,0 2 1,4 9 0,1 2 0,-2 2-560,-2 3 1,-1 0 0,0-3 0,0-1-1277,0-4 0,0 2 1,2-7-1,1-4-1082,1-2 1,6-8 2069,-1 2 0,3-9 0,1-3 0</inkml:trace>
  <inkml:trace contextRef="#ctx0" brushRef="#br0" timeOffset="17">14850 5104 8072,'-14'-7'2080,"9"1"0,5 7 0,7 2-2630,5 2 1,3 4 0,2-5 0,6-1-172,2-1 1,6-2 0,0 0 0,-1 0 720,-2 0 0,-2 0 0,1 0 0</inkml:trace>
  <inkml:trace contextRef="#ctx0" brushRef="#br0" timeOffset="18">15103 5091 8053,'-18'0'1506,"1"0"0,0 0 495,2 0 1,7 0-662,-1 0 0,6 1-957,-2 4 0,10-4 0,5 4 0,5-2-692,3 1 0,4-2 0,-3 2 0,0-1-912,1 2 1,-3-4 0,-3 3 0,-1-2-2828,0-2 4048,1 0 0,5 0 0,2 0 0</inkml:trace>
  <inkml:trace contextRef="#ctx0" brushRef="#br0" timeOffset="19">15303 5078 14868,'13'0'413,"1"0"1,-1 0 0,0 1-219,1 4 0,3-4 0,1 3 0,-1-2-217,-3-2 0,0 0 0,-1 0-674,0 0 1,1-2 0,-3-2-1340,-2-5 1,-1 2 0,-5-2 1868,1-1 0,-1-2 676,-7-2 1,1 2 3112,-6 4-2419,0 2 1,3 7 0,6 2-979,7 2 1,5-1 0,3-3 0,1 2-287,2 2 1,4-1 0,-2-4-1,-1-1-769,0-4 1,-1-1 0,-5-4 0,1 1 404,-1-1 1,-6 2 0,-2 0-1,-4-3 214,-1-1 0,-1 5 0,-2 1 1,-3 2 468,-2-1 1,4 1 0,-5 4 358,-1 0 0,4 1 0,0 2 1,1 3-1,1 1 357,1 4 0,3-1 0,5 1-1011,3-3 0,6 0 1,4 2-1,5-2-378,7-2 0,-1-2 0,7-5 0,0-4-509,-2-4 1,-2-3 0,-7-1 0,-4 0 555,-8-1 0,-1-3 1,-7-1-1,-2 2 835,-2 1 0,-2 1-447,-4 1 0,-1 7 1,-4 8-1,3 9-645,1 10 0,-5 12 624,2 7 0,3 6 0,1 7 0</inkml:trace>
  <inkml:trace contextRef="#ctx0" brushRef="#br0" timeOffset="20">15690 7463 8039,'-15'-1'-7,"-3"-4"0,3 4 1358,-3-4 1,11 5-239,7 5 0,7-4 0,11 4 0,6-4-501,6-1 1,4 0 0,6-1 0,0-2-1277,0-2 0,3-5 1,-1 1-1,-2-3-1648,-1-1 0,2-6 2312,-5-4 0,2-8 0,2-3 0</inkml:trace>
  <inkml:trace contextRef="#ctx0" brushRef="#br0" timeOffset="21">16689 6983 7894,'-6'-13'1255,"1"0"-845,-4-1 1,-2 6 0,5-1-1,-1 0 104,-3 1 0,-2 2 0,-2 6 0,1 0 270,0 0 1,-1 2 0,0 4 0,-1 6-415,1 4 1,-2 12 0,9-1 0,-1 1-138,4 0 1,2 3 0,4 0 0,2-1-528,5-2 1,9-7 0,6-3 0,5-5 12,7-4 1,-2-3-1,0-8 1,-1-4-690,-4-7 1,-2-6 0,-6-8 0,-7 0 491,-3 1 0,-10-5 0,-2 0 0,-11 1 423,-9 2 1,0 3 0,-1 1-1,0 5 518,1 4 1,2-1 0,6 7-496,-1-3 0,8 4 0,8 4-269,10 2 1,7 7-1,11-1 301,5-1 0,1-1 0,10-2 0</inkml:trace>
  <inkml:trace contextRef="#ctx0" brushRef="#br0" timeOffset="22">17089 6584 8036,'-28'-15'1785,"3"3"0,18 18 0,4 3 1,6 1-731,5-1 0,1 7 0,3-1 0,3 4-582,0 5 0,0 3 0,-2 2 0,0 2-515,1-1 0,-1-2 0,-1-1 0,-2-2-176,-1-3 0,-6-3 0,3-5-2775,0-1 0,-6-1 2491,0-3 1,-5-9 0,-6-11 0,-1-3 719,-3-4 0,-6-6 0,3 1 0,2-6-163,1-2 0,3 0 1,2 5-1,3 0 1105,1 4 1,1-2-1,5 7 1,0 0 167,0 3 1,0 5 0,2 1-1001,2 2 1,4 2-296,5 4 1,-1 6-1,-2 3 1,-2 3-690,-3 1 0,0 0 0,-5 2-241,0 3 1,1-3 0,4 2-523,4-2 1,3-7-1,2-4 1,4-5-685,4-8 0,9-2 2103,5-11 0,3-12 0,1-7 0</inkml:trace>
  <inkml:trace contextRef="#ctx0" brushRef="#br0" timeOffset="23">17489 6410 7969,'0'-13'0,"-6"6"0,-1 1 1301,-1 0 0,3 6 23,5 0 0,1 0 0,3 6 1,5-2-1009,3 1 0,3 3 0,1-3 0,4-1-1211,0 2 0,2-4 0,5 2 0,-2-2-167,-2-2 1,0-2-1,-5-1 1062,-2-1 0,-1-7 0,-2 4 0</inkml:trace>
  <inkml:trace contextRef="#ctx0" brushRef="#br0" timeOffset="24">17742 6384 7860,'-5'-8'314,"3"1"0,-4 4 2969,0-2-2702,5-5 1,2 4 0,11-4 0,6 2-225,3 3 1,1-4 0,4 3 0,0 0-316,-4 0 1,3-5 0,-4 4 0,1-2-694,0 0 0,-6 0 0,2-4-141,-3 0 0,-8-1 1,-4 1 486,-6 0 0,-4 4 0,-6 2 1,-2 1 1118,-3 3 1,3 1-1,-2 2 1,2 0 895,1 0 0,1 0-1066,0 0 0,7 6 0,4 3-775,5 3 1,8 0 0,-1-2-1,5-1 128,3 1 0,5-2 1,0-1-1,0-1-867,-1-3 0,7-2 0,-4-1 1,0-1-122,0-3 0,3-8 0,-7-8 1,0 1 639,-3 0 0,-5-5 0,-3 1 0,-2-6 667,-2-2 0,-2-4 0,-4 2 1,0-1 612,0-3 0,1-1 0,2-2-224,2 0 0,1 4 0,-2 2 0,4 1 0,1 4-127,-1 1 0,1 7 0,5 3 1,-1 3-376,0 2 0,1 6 0,-1 2 0,0 5-828,1 5 0,-1 8 0,0 11 0,1 5-1586,-1 7 1,-6 14-1,-2 8 2211,-4 6 0,-7 2 0,-1 1 0</inkml:trace>
  <inkml:trace contextRef="#ctx0" brushRef="#br0" timeOffset="25">16836 8263 7836,'-1'-16'0,"-4"2"0,-2-2 1215,-7 7 0,7 2 1,1-2-317,0-2 1,3 5-1,-6 1 1,-1 0-117,-2 1 0,-3-1 1,-1 7-383,-2 2 1,0 4 0,4 5 0,-3 2-117,-1 2 1,5 0 0,4 3 0,0 1-245,2 0 0,1-5 0,8 2 1,2-3-602,5-2 1,9-1 0,5-3-1,5-5-404,4-2 1,3-8 0,-2-5-1,-1-3 382,1-4 1,-8 0 0,-7 5 0,-5-1 697,-4 1 1,-3 0-1,-6 0 1,-2 1 388,-2 3 1,-3 3 0,-8 6-1,-1 0 514,-2 0 0,0 0 0,6 1 1,2 2-866,1 2 0,6 5 1,-2-1-1,5 4-1239,5 5 1,4-5-1,9 2 1,4-6-1558,3-3 0,13-2 2642,7-4 0,11-17 0,5-6 0</inkml:trace>
  <inkml:trace contextRef="#ctx0" brushRef="#br0" timeOffset="26">17329 7916 10194,'-16'-12'0,"-5"4"1794,-5 3 1,2 4 0,6 1-1394,3 0 1,8 6 0,2 4 0,4 5-65,1 3 1,7 5 0,5 1 0,6 4-226,3 3 0,1-4 0,5-6 0,-1-2-391,1-3 1,0-3-1,1-4 1,0-4-383,-2-4 0,3-7 0,-12-4 0,0-6 225,-3-7 1,-6-3-1,-4-4 1,-4-1-183,-4 1 1,-2 2 0,-4 2-1,1-1 250,-2 0 1,5 2 0,2 1 0,2 4-18,2 1 0,6-4 0,5 6 1,4 2-11,2 4 0,12 0 1,-3 3-1,2-1 395,0 0 0,2 6 0,-2-1 0,-4 1 0,-3-1 0,-4 2 347,-3-2 1,-8 8-1,-8 5 1034,-10 3 0,-2-3 0,-9 0 0,1 1-42,1 2 1,-2 1 0,5 0 0,2-1-495,1-3 0,7 3 1,4-3-1011,2 3 1,2 1 0,3-1 0,5-3-277,5-5 0,5-2 1,0-2-1,4 0-903,3 0 0,0-5 0,-3-1 0,-4-1 497,-3-3 0,-6-1 0,-2 1 0,-1 1 967,-3-1 1,-7 4 0,-7 1 0,-3 4 500,-4 1 0,-4 0 0,2 0 0,1 0 595,0 0 0,1 6-732,5 3 0,7 2 1,6 1-1,7-1-951,5-3 1,9-5 0,4 2 0,6-4-554,3-1 1,2-1-1,5-5 1,2-6 1019,2-4 0,-1-14 0,-4 2 0</inkml:trace>
  <inkml:trace contextRef="#ctx0" brushRef="#br0" timeOffset="27">17956 7570 7836,'-27'0'407,"0"0"0,7 0 1,2 1 108,3 4 0,8-2 0,2 6 1,5 1-253,5 2 0,4-3 1,7-2-1,3 1-612,2-1 1,1-4-1,5 1 1,-1-2-655,1-2 0,0-12 1002,-1-6 0,1-11 0,0-5 0</inkml:trace>
  <inkml:trace contextRef="#ctx0" brushRef="#br0" timeOffset="28">18289 6677 7952,'-15'-2'1890,"-1"-1"0,0 1-1069,4 3 0,4 9 1,8 10-1,2 2 1,1 6-109,1 6 1,2 5 0,-3 2-330,2 3 0,0 2 0,-2 5 0,3-4-1245,2-1 0,1-2 0,5-4 0,3-1-1060,1-4 0,-1-2 1921,-3-6 0,5-7 0,2 0 0</inkml:trace>
  <inkml:trace contextRef="#ctx0" brushRef="#br0" timeOffset="29">18542 7183 7825,'-20'-6'1021,"-9"0"1,7-2 1530,3 3 0,9 5-1695,5 5 1,4 2-1,1 6-650,0 1 0,6-2 0,2-2 1,4-1-886,2 1 1,-1 0 0,0-1 0,1-4 401,-1-4 1,0-1-935,1 0 0,-7-1 0,-4-2 1280,-6-2 1,-4-1 0,-7 4 0,2-4 37,4-2 0,-4 5 0,4-3 0,1 0 210,2-2 0,4-4 0,4-3 0,6-3-993,9-4 0,11-5 675,7-4 0,14-9 0,5-7 0</inkml:trace>
  <inkml:trace contextRef="#ctx0" brushRef="#br0" timeOffset="30">19022 6677 7891,'-27'1'0,"2"7"438,3 10 0,9 8 1,8 13-1,4-4 1,1-4 1252,0-3 0,0-1 1,1 0-1,4-1-1154,4 1 0,2-2 1,4-1-1,2-3-965,0-2 1,7-3 0,-3-5 0,1-4-662,0-1 1,-5-2 0,0-4 0,-3-1 210,-5-4 1,-4-2 0,-6-6 0,-5 1 970,-7 3 1,-5-3 0,-6 5 0,2-1-1,-2 4 0,1-2 0,0 2 0,6 1 3794,2 1-3326,1 2 0,7 2 0,6 2 1,7 3-699,7 1 0,9 2 0,2-5 0,4-2-1773,3-2 1,10-2-1,-1-5 1910,2-8 0,-1-5 0,-1-8 0</inkml:trace>
  <inkml:trace contextRef="#ctx0" brushRef="#br0" timeOffset="31">19369 6464 7851,'0'-34'369,"0"3"0,0 4 0,1 5 0,2 4 172,2 3 1,5 2 0,-1 1 0,3 3-197,1 5 0,-4 1 0,0 0 0,1-2 112,2 2 1,1 8 0,1 5 0,-2 6-675,-4 7 0,3 2 0,-7 3 0,1 1-141,1 3 0,-5 3 0,5-4 1,-2-1-209,1-2 1,4-1 0,-3-2 0,3-2 83,5 0 1,0-11-1,5 1 1,-1-3 109,0-2 0,4-2 0,-4-6 0,-2 0 372,-1 0 0,-6 0-74,-1 0 1,-11 0-1,-1 0 1,-6 1 974,-4 3 1,-3 4-1,-1 7 1,1 1-322,3 2 0,0 4 0,2-3 0,2 2 11,1 3 1,6-1 0,-1 1 0,4-3-507,4-2 1,4 0-1,5-4 1,0 0-161,1-3 1,-1-3-1,0-1 1,1-3-119,-1-4 0,0-2 0,1-4 1,-1-3 52,0-4 0,-4-6 0,-1-1 0,-1-2 77,0-3 1,-2 5 0,2 1-1,-1 3 2032,-3 2-1878,-1 6 0,-4 4 1,-2 10-1,-5 8-3,-3 4 1,-7-1-1,-4 4 1,-2 2-690,-1 1 0,-1-3 1,2-1-1,1-2 94,2-2 0,6-7 0,-2-3 44,3-1 0,8-3 1,2-7 80,4-5 1,11-9 0,5-6 0,4-5 643,5-7 0,5-1 0,3 2 0,-3 5 204,-1 6 0,-1 1 0,3 5 0,4 2-466,6 1 0,14 2 0,1-1 0</inkml:trace>
  <inkml:trace contextRef="#ctx0" brushRef="#br0" timeOffset="32">1453 7343 8117,'-13'0'0,"-1"0"0,1 0 623,6 6 0,8-4 1,12 2-1,7-2 1,3-2-1,3 0 1,2 0-1,1 0 427,4 0 0,-1-2 1,5-1-1,-2-1-942,-3 1 1,-1 1 0,-6 2 0,-2 0-452,-6 0 1,-2 2 0,-3 2-76,-3 5 1,-5 6-1,-8 1 1,-5-1 163,-3 1 1,-3 1 0,-1-4-1,-2-1-259,2-3 0,6 1 0,2-4-486,2 1 1,3-4 998,8 2 0,8-10 0,8-2 0</inkml:trace>
  <inkml:trace contextRef="#ctx0" brushRef="#br0" timeOffset="33">1906 7317 8098,'-37'8'0,"-3"1"0,-1 5 0,5 5 0,7 0 735,5 0 0,0 4 0,5-4 0,0 2 718,-1 2 1,3-2-1,2 1 1,-1 1-939,-2-3 0,0 5 0,3-2 0,-1 2-443,-2 1 1,-1 3-1,1 0 1,-3 4 81,1 1 1,-6 1-1,4 5 1,-2 0-396,2 0 0,-1 0 1,5 2-1,3 1-138,5 1 1,-1 1-1,7-7 1,1-1 54,1-1 1,8-7 0,3 2 0,5-4 98,3-5 0,3 2 1,5-8-1,0-3 83,3-2 0,2-8 1,-4 1-1,1-2-99,0-2 1,-1 0 0,-1-2 0,-1-1-289,-2-1 1,-1-7-1,1 3 1,-2-4-145,-1-2 1,-4 1-1,2-2 1,-2 0-411,-1 2 1,-6-8 1082,1 8 0,0-3 0,5 2 0</inkml:trace>
  <inkml:trace contextRef="#ctx0" brushRef="#br0" timeOffset="34">1706 8183 9632,'-15'-2'0,"-1"-1"0,-2-1 1769,2 1 0,1 2-388,2 1 0,7 1-926,6 3 1,10 2 0,10 6-1,0-1-173,4-1 0,6 9 0,1-4 0,-2 3-386,0 1 0,-9 3 0,-2-2 0,-3 0-229,-2 4 1,-5 1 0,-7 2 0,-7-1-128,-7 1 0,-9 0 1,-1-1-1,-2 0 8,-1-4 0,-8 1 0,-1-5 0,6-1 452,2-3 0,-1 6 0,7 0 0</inkml:trace>
  <inkml:trace contextRef="#ctx0" brushRef="#br0" timeOffset="35">8638 13860 8574,'-7'0'981,"1"0"0,7 0 0,4 0 1,3 0-50,4 0 0,3 0-693,3 0 1,-3 0 0,4 0 0,0 0-1,2 0 214,0 0 1,4 0 0,-3 2-1,2 1-39,-2 1 0,6 2 0,-4-3 0,-1 3-70,3 1 1,-1-4 0,2 2 0,-1-4-51,1-1 0,5 0 1,2 0-1,2 0-50,0 0 1,-2-6 0,4-4 0,-1-5-327,0-3 1,3 1 0,-9 3-1,-1-1-289,-2-2 0,-3 2 1,-1-3-1,-3 3 105,-2 2 1,-3-5 0,-5 0-1,-4 2 159,-1 1 1,-2-2 0,-4-1 0,0 2 81,0 1 1,0-3-1,-1 0 1,-2 2 5,-2 1 1,-5-3 0,1 1 0,-3 0-537,-1 2 1,-2-2 0,-1-1 0,-3 0 79,-2-1 1,-1 4-1,-5-3 1,-1 3 351,-3 2 0,-2 6 0,-5 2 0,-1 4 865,-2 1 1,-7 0-1,2 1 1,1 4-274,-1 4 1,1 2 0,4 4 0,-2 3-28,-2 4 1,7 3 0,5 4 0,2 0 35,0 2 0,6 5 1,7-4-1,3 1-151,2 0 1,6 2 0,2-2 0,5 1-703,5 3 0,8-5 1,11 1-1,5-3-823,7-4 1,4 2 0,4-10-1,5-2-444,3-1 1642,7 4 0,-4-4 0,4 5 0</inkml:trace>
  <inkml:trace contextRef="#ctx0" brushRef="#br0" timeOffset="36">12557 13460 8384,'0'-7'-482,"0"-5"-92,6 5 1,-3-5 0,6 2 741,1 1 1,-4 4 0,0-2 935,0 1 0,-5 0 1,5 3 3325,0-1-3846,-4-1 1,4 7 0,-6 4 0,0 5-228,0 6 1,0 6 0,0 1 0,0 4-174,0 3 0,0 0 0,0-4 1,0-2-325,0-3 0,0 2 0,0-6 0,0-2-1636,0-1 1822,0-8 1,0-2 0,0-10 0,0-5-219,0-6 0,0-4 1,0-3-1,0 1 183,0-2 0,6 0 1,1 1-1,2 2 390,0 2 1,-2-4 0,4 6 0,-3 2 53,3 4 1,1 0-1,1 3 1,0 1-540,1 2 0,-1 2 0,0 0 0,1-1-350,-1 1 0,2 3 1,1 3-1,3 3 149,2 1 285,1-4 0,11 9 0,1-5 0</inkml:trace>
  <inkml:trace contextRef="#ctx0" brushRef="#br0" timeOffset="37">13157 13287 10597,'9'-10'-596,"-2"-4"760,-1 0 1,0 5-1,-2 4 613,5 4-2907,3 1 1743,-4 0 1,-1 0 0,-4 1 700,1 4 0,1-2 0,-5 6 599,0 1 1,-2-3-282,-2 2 883,-3 0 1,-2-1 471,0-4-481,6-2-945,-3-2 0,6 1 0,0 3-239,0 5 0,0 3 0,0 3 0,-2 3 9,-2 4 1,2 3-1,-3 3 1,0 2-446,1 1 1,-1 0 0,5-3 0,0 0-862,0-1 0,0 3 0,2-10 1,1 1-963,1-3 1,8 0 0,0-4 1935,4-2 1,8-7 0,-3 1-1</inkml:trace>
  <inkml:trace contextRef="#ctx0" brushRef="#br0" timeOffset="38">13517 13367 8433,'0'-29'0,"-2"3"0,-2 10 1881,2 7 1,-2 5-1,8-1 1,5 2-1025,3 2 0,6 1 0,1 1 0,0 4-890,1 4 1,-1 3 0,-3 1-1,2 0 36,-2 0 0,-5 5 0,-4 2 0,-1-1-28,-3 0 0,-2 3 1,-1-4-1,0 0-175,0 1 0,-6-4 1,-2 3-1,-4-4 93,-2 0 0,3-1 1,0-1-268,2-3 322,6 3 1,3-11-1,9 4 1,3-4-158,1-1 1,1 2 0,-1 0-1,2 3-565,3-2 0,-4 3 1,6 0-1,-3 0-2716,1 0 3490,6 4 0,-3-9 0,5 5 0</inkml:trace>
  <inkml:trace contextRef="#ctx0" brushRef="#br0" timeOffset="39">14210 13567 8264,'0'-25'0,"-6"6"3799,-3-4-3327,9 10 1,2 13 0,11 0 198,0 0 0,2 0 0,1 0 1,2 0-1432,-2 0 0,4 0 1,-3 2-1,0 2-388,-2 5 0,2-2 0,1 1 0,-2-1 1148,-1 1 0,4 0 0,2 6 0</inkml:trace>
  <inkml:trace contextRef="#ctx0" brushRef="#br0" timeOffset="40">14743 13420 9129,'0'-20'1088,"0"2"1,0 11-1,-1 5 1,-2 7-362,-2 2 1,1 2-1,4 4 1,-2 0 106,-2 1 0,2 4 0,-2 1 0,2 2-496,2 2 0,0 1 0,0-2 0,0-3-806,0 1 0,0-6 0,0 4 0,2-4-1318,2-6 0,-1 3 939,6-7 0,-1-1 1,1-7-1,-5-7 579,-3-5 0,1 0 1,1-6-1,1-1 756,-1 3 0,-1-6 0,-2 6 0,1-2 283,4-1 1,-4 7-1,5-2 1,-1 3-145,-1 2 0,6 4 0,-1 2 0,3 1-166,1 3 0,1-3 1,-1 2-992,0 1 0,1 7 0,-1 5 0,0 3-932,1 1 0,-5 5 1,0 0-1,1-1 1462,2 3 0,1 0 0,0 7 0</inkml:trace>
  <inkml:trace contextRef="#ctx0" brushRef="#br0" timeOffset="41">15170 13434 8214,'0'-37'0,"0"6"940,0 8 1,1 13 139,4 6 0,2 2 0,5 4 1,-2 1-561,-1 1 0,0 11 1,3 1-1,-2 6-202,-1 6 0,-6 8 1,2 0-1,-4 2-703,-1 2 1,-6-1-1,-3-1 1,-1-1-565,1 0 0,-3-1 0,3-10 0,-3 1-299,-1 0 1248,0-7 0,-1-6 0,1-8 0</inkml:trace>
  <inkml:trace contextRef="#ctx0" brushRef="#br0" timeOffset="42">15236 13460 8214,'14'-45'-403,"-1"-3"1,0 4 1596,1 8 1,-1 1-1,0 12 1,1 4 517,-1 3 0,2 7 1,1 2-1,3 1-1667,2 3 0,0 7 1,4 7-1,0 3-2528,3 4 1,8 9 2482,-1-5 0,-2 6 0,0-7 0</inkml:trace>
  <inkml:trace contextRef="#ctx0" brushRef="#br0" timeOffset="43">16089 13394 8317,'0'-14'78,"-1"3"466,-3 2-19,2 3 1,-4 12 0,6 3 2565,0 2-2170,6 3 0,-3 1 0,4 2-419,-1 6 1,3 0 0,-3 2 0,0-1-859,0 0 1,3 2 0,-5-6 0,1-1 411,1 0 0,-5 3 1,4-4-57,-4-1 0,-1 3 0,0 1 0</inkml:trace>
  <inkml:trace contextRef="#ctx0" brushRef="#br0" timeOffset="44">15983 13580 8237,'4'-29'0,"1"2"0,4 8 0,-2 11 1337,5 3 0,-2 0 1,8 5-1,-3 0-711,-2 0 0,5 0 1,0 0-1,-1 0-878,3 0 0,-4 5 1,6 0-1,0 1 252,-1 0 0,4 11 0,-4-3 0</inkml:trace>
  <inkml:trace contextRef="#ctx0" brushRef="#br0" timeOffset="45">16463 13554 9511,'0'-6'3984,"0"6"-3686,0 6 0,0 11 0,0 3-42,0 0 1,0 1 0,0 3 0,0-2 0,0 0 375,0-1 0,0-2 0,0-4-1994,0 3 564,0-3 1,-2-3 0,-1-12 130,-1-8 1,-5-8-1,3-5 430,-1-4 1,4 1-1,-2-7 1,4 2-1,1-1 353,0-1 0,1 0 1,4 4-1,2 2 888,0 3 1,8-2-1,-3 6 1,1 3-681,4 5 0,1 0 0,-2 5 0,3 2-573,2 2 0,-5 1 1,3 0-1,-1 0-2175,0 0 1960,0 0 309,1 6 1,-3-3 0,5 4 154,-2-1 0,5 4 0,-3-2 0</inkml:trace>
  <inkml:trace contextRef="#ctx0" brushRef="#br0" timeOffset="46">17129 13274 8452,'0'-18'2879,"0"0"-1870,0 6 1,0 8-1,0 8 69,0 5 1,-4 8-1,-1 3 1,1 4-351,-2 4 1,3 8-1,-4-1 1,1 4-525,3 1 1,1 4-1,2 1 1,0-4-515,0-4 0,6 0 0,3-4 0,3-2-190,1-3-669,7 2 1,-6-16 425,4 4 0,-3-9 0,-2-5 0,-1-4 502,-3-4 1,-3-3 0,-6-8 0,-2-3 237,-2-4 1,-8 3-1,-7 1 1,0 3 1003,-1 2 1,-2 4 0,4 1 0,2 4-1376,1 5 0,3 7 0,4 11 0,3 9 374,4 11 0,-5 7 0,-2 7 0</inkml:trace>
  <inkml:trace contextRef="#ctx0" brushRef="#br0" timeOffset="47">12904 13700 8142,'-14'-1'0,"1"-4"0,0 4 0,-1-4 257,1 4 1,0-3-1,1-2 1,1 0 0,3-2 3154,-3 1-2967,5 4 0,0-4 0,9 4 0,5-2 53,5 2 0,9-4 0,3-2 0,8-4-197,7-5 0,13-3 0,4-6 0,3-1-523,4-3 1,3 2-1,-8-7 1,0-1-230,0-2 1,-2 1 0,-10 2 0,-7 5 327,-7 3 0,-7 7 123,-4 4 0,4-4 0,-6 0 0</inkml:trace>
  <inkml:trace contextRef="#ctx0" brushRef="#br0" timeOffset="48">12224 12887 8413,'-8'-13'0,"2"1"0,0 3 94,5 3 1,-5 12 0,6 3-1,0 3 1,0 1 4069,0 1-3664,0 5 0,0-4 0,0 3 0,0-4 569,0 0-1344,0-1 0,2-1 321,2-3-301,-3 3 1,7-12 0,-5 0 0,1-8 16,-1-4 1,3-5-1,-1-3 1,-1 1 79,2 0 1,-5-5 0,5 3-1,-1-1 187,-1 0 1,5 6 0,-4-2-1,-1 3 1353,2 2 1,-3-1-968,6 1 1,-5 6-1,5 2-46,2 4 0,0 2 0,3 4-704,-1 4 0,-1-2 1,0 0-1,0 1-555,2-1 1,3-2-1,-2 2 1,2-1 889,6-3 0,2-2 0,1-1 0</inkml:trace>
  <inkml:trace contextRef="#ctx0" brushRef="#br0" timeOffset="49">12744 12568 14478,'0'-20'-2548,"0"10"6239,0-3-2972,0 8 0,0 5 1,0 9-1,0 3-150,0 1 1,0 5-1,-2 1 1,-2 2-568,-5 3 1,1 1 0,0 3 0,-1 0-828,1-1 0,2 5 1,6-7-1,0 1-623,0-1 0,2-1 0,4-10 0,6 1 1300,4-3 0,13-8 0,0 2 0</inkml:trace>
  <inkml:trace contextRef="#ctx0" brushRef="#br0" timeOffset="50">13090 12434 13161,'-6'-20'1428,"0"3"0,-4 13-798,1 8 0,5 7 0,-4 2 0,2 0-395,3 1 1,-3 3 0,1 3 0,-1-1 536,0 0 1,0 5 0,3-3-1,-2 1-1191,2 0 0,2-1 1,1 2-1,1-2-324,4-2 1,2 4 0,7-6 0,-1 0-1297,0-3 1,2-2 1919,3-3 0,3 3 0,5-5 1</inkml:trace>
  <inkml:trace contextRef="#ctx0" brushRef="#br0" timeOffset="51">13437 12501 9465,'0'-22'0,"0"-1"2126,0 4 1189,0 9-2536,0 4 0,0 7 0,0 5 0,0 6-335,0 4 1,0 8 0,0-2-1,0 4-538,0 0 1,4 1 0,2-1 0,0 1-923,0 0 0,3 2 0,-3 1 0,0-3-1468,0-2 0,3 3 2476,-5-6 1,0-3-1,-4 1 1</inkml:trace>
  <inkml:trace contextRef="#ctx0" brushRef="#br0" timeOffset="52">13317 12807 8526,'0'-26'0,"0"1"1193,0 2 0,1 4 380,4 6 0,2 5 1,6 4-1,1 2-1839,-1 2 0,2 0 0,1 2 0,2 1-2016,-2 1 1,5 7 2281,1-2 0,-2 2 0,-1 3 0</inkml:trace>
  <inkml:trace contextRef="#ctx0" brushRef="#br0" timeOffset="53">13930 12594 11120,'-1'-12'-1258,"-4"3"871,4 4 162,-5 5 1117,0 0 0,4 5 1,-4 4-1,2 3-31,-1 1 1,1 2 0,4 2-1,0 0-827,0 0 1,0 2 0,2-1 0,0-2-162,3-1 1,1-2-939,-2 0 1,-1-1 408,6-3 0,-6-4 0,2-10 0,-5-4 502,-5-3 0,4-5 0,-4-3 0,4 1 437,1 0 0,0-5 1,0 3 246,0 1 0,0-1 1,0 5-1,0-2 1,1 3-77,4 5 0,1-2 1,4 5-1,-1-1-60,1 4 1,-2 1 0,0 0 0,3-2-811,1 2 0,1 8 0,0 2-854,1 1 0,-1 3 0,2-2 0,1 2 1270,2-2 0,6 2 0,-4-3 0</inkml:trace>
  <inkml:trace contextRef="#ctx0" brushRef="#br0" timeOffset="54">14317 12381 9521,'0'-13'1365,"-2"7"0,-1 6 0,-1 7-1196,1 5 1,1 3-1,4 1 1,1 3-801,1 2 1,7-5 0,-1 4 0,5-3-789,2 1 1,6-5 1418,-6-4 0,7-6 0,-3 3 0</inkml:trace>
  <inkml:trace contextRef="#ctx0" brushRef="#br0" timeOffset="55">14530 12474 8543,'6'-13'0,"-5"0"1055,4-1 0,-5 2 0,-5 4 0,-2 5 132,-1 6 1,-2 10-1,4 9 1,-1 3-1272,-4 2 1,4 10 0,0 3 0,1 3-2196,3 3 2279,1 1 0,2 12 0,0 2 0</inkml:trace>
  <inkml:trace contextRef="#ctx0" brushRef="#br0" timeOffset="56">12690 12901 8434,'-13'0'0,"0"0"0,-1 0 0,1 0 0,0 0 0,-1 0 0,7-6 1483,2-3 1,5-1-949,5 1 0,2-3 0,8 3 0,3-3-204,4-1 1,3-5 0,3-1 0,2-1-260,1 1 1,11-3 0,-1 3 0,4-2-555,0-3 0,9-5 1,-4-2-1,-1 2-215,-2 6 1,-8-1-1,-8 6 1,-4 2-696,-5 1 1,2 2 1391,-7 0 0,1-7 0,-5 0 0</inkml:trace>
  <inkml:trace contextRef="#ctx0" brushRef="#br0" timeOffset="57">11997 11994 9998,'0'-13'-546,"0"0"364,0-1 422,0 13 1,0 7-1,0 12 1,0-2-1,0 0 467,0 2-250,0-3 0,0 9 0,0-5 0,0 0-61,0 0 0,0 3 0,0-4-729,0-1 1,2-9 236,2-3 1,-2-5 0,2-5 0,-1-3-36,1-4 0,-2-8 0,2-2 0,-2-1 49,-2 0 0,0-2 0,0 3 0,1-2 311,4 2 0,-4 3 0,4 4 140,-4-3 0,4 3 0,0-1-142,3 6 1,-4 4 0,5 6-100,2 0 1,0 0 0,4 0 0,2 0-475,0 0 1,6 4-1,-4 1 1,0-2 100,0-2 1,9-1 271,-1 0 0,9 0 0,-2 0 0</inkml:trace>
  <inkml:trace contextRef="#ctx0" brushRef="#br0" timeOffset="58">12490 11688 19171,'-7'-13'-210,"-3"7"1,4 6 0,0 7 335,0 5 1,-3 6 0,3-1 0,0 0 31,0-2 0,-3 2 1,3 3-1,0-1 148,0 0 1,-2 3 0,3-2-1,2 0-808,2 4 1,2-3-1,4-1 1,5-2 522,6-6 1,5 0 4,6-8 0,-1 1 0,1-5 0</inkml:trace>
  <inkml:trace contextRef="#ctx0" brushRef="#br0" timeOffset="59">12664 11741 17601,'-14'-28'147,"2"10"0,2 18 1,1 8 123,-1 4 1,2 2 0,0 1 0,-1 0 39,1-3 1,2-2 0,6 4-342,0-1 1,6 3 0,5-1 0,3-3-281,4 0 0,6-6 0,0-2 1,4-2-253,3-2 1,0 0 0,-4-2-1,-2-2-28,-3-5 1,-4-3 0,-9-1 0,-5-1 160,-2 1 0,-8-5 0,-5 0 0,-5 2 231,-6 1 0,-9 2 0,-3 1 0,0 2 1028,2 1 0,9 6 0,2-3-200,2 0 1,8 5-1062,11-4 1,14 4 0,12 1 0,8 0 467,5 0 0,7-6 1,1-2-1</inkml:trace>
  <inkml:trace contextRef="#ctx0" brushRef="#br0" timeOffset="60">13264 11435 8486,'13'-27'625,"-4"8"248,0 5 1,-6 9-568,1 9 1,-3 3 0,-2 8 0,-2 1 44,-1 2 1,-7 6 0,2 0-1,-1 4-72,1 3 0,-1 1 1,5 0-1,1 2-747,-2 0 0,4-2 0,-2-5 0,3 0-603,1-1 0,4-4 0,2-1 1071,1-2 0,2-1 0,5-4 0</inkml:trace>
  <inkml:trace contextRef="#ctx0" brushRef="#br0" timeOffset="61">13157 11715 8486,'0'-20'880,"0"6"-462,0-4 0,1 4 1,4 6-272,4 3 1,4 4 0,3 1 0,4 0-734,0 0 0,1 4 1,3 2-1,-2 1-971,2 4 1557,1-5 0,1 6 0,1-5 0</inkml:trace>
  <inkml:trace contextRef="#ctx0" brushRef="#br0" timeOffset="62">13543 11608 9916,'0'-6'1141,"0"6"-1236,0 7 0,0 7 0,0 2 1,0 3 924,0 2 1,0-3 0,0 3 0,0-2-862,0-3 1,0-1 0,0-2 0,0 1-1601,0-1 1425,0-6 1,0-2 0,0-11 0,0-6 29,0-4 1,0-12-1,2-1 1,2-3 241,5-5 1,3 3 0,1-2-1,1-1 255,-1-1 1,0 4 0,1 3 0,-1 2-71,0 3 0,1 1 0,-1 4 0,0 6-215,1 5 0,-1 7 0,0-2 0,1 4-650,-1 1 0,2 1 0,1 2 614,2 2 0,6 5 0,-4-3 0</inkml:trace>
  <inkml:trace contextRef="#ctx0" brushRef="#br0" timeOffset="63">13890 11341 8398,'0'-28'390,"0"-3"0,0 3 0,2 12 267,2 5 0,3 5 0,7 6 0,-1-1-471,0-3 1,1 2 0,-1-2 0,0 4-159,1 4 0,-1 3 0,-1 7 0,-2-1-307,-1 0 0,-6 5 0,2 1 1,-4 1 120,-1-1 0,-6 3 1,-3-3-1,-3-1 118,-1-3 0,0 1 0,-1-8 0,2 1 111,4-1 0,-1-5 350,9 2 0,4-4 0,14-1 0,4-1-250,3-4 0,6 4 1,2-3-1,0 2-62,-1 2 1,2 2-1,-6 2 1,-4 5-4,-3 3 1,-3 1 0,-7 2 0,-2 1-93,-4 2 1,-5 0 0,-5-4 0,-5 3-9,-6 1 1,-5-1 0,-7-2-1,-2 1-139,-1 2 1,-4-2 0,3-5 0,4-2-234,5 1 1,-1-3 0,8 2 0,2 0-850,4-1 1215,7 3 0,-3-9 0,6 4 0</inkml:trace>
  <inkml:trace contextRef="#ctx0" brushRef="#br0" timeOffset="64">12157 12048 8507,'-19'-14'0,"4"7"0,-3 3 0,3 2 0,2 2 588,0 0 1,-1 0 136,1 0 1,9-1-1,8-4-279,12-4 0,14-4 0,7-3 1,6-4-233,6 0 0,7-3 0,5-5 0,3-3-557,-30 14 0,0-1 0,0 1 1,0 0-1,30-19 0,-5 1-1022,-4 1 1,-5 1 1251,-10 6 0,-6 1 0,-1-1 0</inkml:trace>
  <inkml:trace contextRef="#ctx0" brushRef="#br0" timeOffset="65">11984 10995 26958,'7'-2'-1467,"-2"-2"499,-4 3 1,-2-4 0,-4 10-1,-4 2 1124,-3 0 1,-1 5 0,1-3 0,2 4-107,1 5 0,5-3 0,-4 4 0,2-1-102,3 0 1,2 0 0,1-5 0,0 0-339,0 0 0,0-4 58,0 0 0,4-7-99,1-2 1,-1-6 0,-4-8 0,0 1-312,0 0 0,0-5 0,0 0 1,0 2 472,0 1 1,0 2 0,0-2-66,0-3 0,0 3 0,2-2 42,2 2 1,-1 8 797,6 2 1,0 4 0,4 1-281,0 0 0,5-5 1,0 1-1,0 1-316,1 1 1,-3-2 0,7-2 0,0-2-871,2-2 0,7-2 1188,-1-1 1,12-6 0,-2-2 0</inkml:trace>
  <inkml:trace contextRef="#ctx0" brushRef="#br0" timeOffset="66">12477 10688 17612,'0'-20'-2381,"0"2"1939,0 3 1,0 9 0,0 6 441,0 8 1,0 8 0,0 3 0,0 2 325,0 3 0,0 5 0,-1 2 1,-2 0-373,-2 2 1,-4-5-1,5 3 1,1-3-502,1-1 1,4-6-1,2-4 1,5-2-579,3-1 1,3-3 1027,3-2 0,2-3 0,7-6 0</inkml:trace>
  <inkml:trace contextRef="#ctx0" brushRef="#br0" timeOffset="67">12890 10595 8548,'0'-19'0,"-1"10"1063,-4 0-782,4 0 0,-10 9 0,7 2 0,1 8 193,2 6 0,-4 4 0,1-4 0,1 3-231,1 2 0,4 1 0,2 5 0,4-1-36,-1 1 1,5 0-1,-3-1 1,3 0-400,1-4 0,-1 1 0,-2-5 0,-1-2-1062,1-1 0,1-6 0,-2 0 1254,-5 1 0,-2-4 0,-2 0 0</inkml:trace>
  <inkml:trace contextRef="#ctx0" brushRef="#br0" timeOffset="68">12717 10915 8575,'0'-21'0,"1"3"233,4 4 1,7 0 0,7 1 0,0 0 415,1-1 1,3 2 0,-1 2 0,4 1-638,0-1 0,1-1 1,0 1-1,-2 3-535,-3 1 0,2-3 0,-7 4 523,0 3 0,-2-6 0,-2 1 0</inkml:trace>
  <inkml:trace contextRef="#ctx0" brushRef="#br0" timeOffset="69">12984 10755 8738,'-21'0'0,"3"1"398,3 4 0,3-2 0,2 6 0,1 1 30,-1 2 1,2 1 0,1 1-554,1-1 1,2 0-1,4 1-829,0-1 1,0-4-651,0 0 1604,6-6 0,-5 9 0,5-5 0</inkml:trace>
  <inkml:trace contextRef="#ctx0" brushRef="#br0" timeOffset="70">12824 10875 8575,'0'-13'-90,"0"4"1,1 0 0,2-1 244,1-2 1,11-2 0,0 2 0,3 2 238,1 1 1,5 2 0,0-4 0,4 4-864,3 1 0,4 2 0,-2 4 0,0 0 469,-1 0 0,-1-6 0,-4-2 0</inkml:trace>
  <inkml:trace contextRef="#ctx0" brushRef="#br0" timeOffset="71">13170 10822 8575,'-12'-2'2274,"3"-2"-1862,4 2 1,10-4 0,4 6-290,3 0 0,0-6 1,-2-2-1,-1-4-32,2-2 1,-4 1-1,0 0 1,-1-1-85,-3 1 0,3-6 0,-1-2-548,-2 0 0,-2 2 1,1 6-1,1-1 202,1 1 0,1 0 0,-5-1 1,1 3 151,3 2 0,-1-2 1,6 7-1,2 1 5,0 1 1,3 1 0,1-2 0,1-1 12,2 1 1,1 1-1,-1 2 1,2 0 168,1 0 0,10-6 0,-3-1 0</inkml:trace>
  <inkml:trace contextRef="#ctx0" brushRef="#br0" timeOffset="72">13610 10422 11317,'-6'7'360,"5"-1"0,7-10 0,10-2 221,3-2 1,6 5 0,-1-1 0,4 3-438,3 1 0,0 0 0,-4 0 1,-2 1-209,-3 3 1,-2 4 0,-8 5 0,-4 0-131,-3 1 1,-5-1 0,-6 2 0,-7 1 182,-8 2 1,-4 4 0,-2-4 0,2-2 166,3-1 1,-4-2 0,7 1 0,1-2 101,5-4 0,10 4-174,3-3 0,12-3 0,12-1 0,5-4-1251,7-1 0,7 4 1158,1 1 0,13 5 0,-3-2 0</inkml:trace>
  <inkml:trace contextRef="#ctx0" brushRef="#br0" timeOffset="73">17183 11901 8483,'-14'-18'8,"1"8"-7,0-12 1,5 17-1,4 10 7,2 5 1,10 2-1,6-2-176,12-1 0,8-6 0,10 2 156,5-4 0,12-1 0,4 0 0,3 0 4028,6 0-3678,-3-6 0,-32 5 0,1-1 0,-3-2 1,1-1-1,1 0 0,1 0 0,0-1 1,0-1-184,0-2 1,0 0-1,-1 2 1,0-1-1,0-1 1,-1 0-1,35-5-1255,-5 0 1,0-2 0,-12 1 0,-2 3 1099,-4 0 0,-7 1 0,3-3 0</inkml:trace>
  <inkml:trace contextRef="#ctx0" brushRef="#br0" timeOffset="74">18516 11381 10525,'-20'-41'1492,"-2"5"-478,-3 13-447,4 17 0,2 6 0,7 1 1,6 4 109,11 4 0,8 7 0,15 5 0,3 2 975,5 5-1158,2 2-666,2 3 0,0 1 421,0 6-306,0 0 0,-1-5 0,-5-1-261,-8-1 0,0 2 1,-9-4-1,-2-1-718,-4-2 1,-7-1-1,-11 0 1,-10-2-229,-8-3 1,-16 3 0,-5-1 1263,-9 5 0,-4 0 0,-4 2 0,4-3 0</inkml:trace>
  <inkml:trace contextRef="#ctx0" brushRef="#br0" timeOffset="75">19595 10595 8033,'-13'0'0,"1"2"0,3 2 0,3-1 0,6 6 0,2 1 1106,2 2 1,-1 1 0,6 1 0,0-1-1,0 0 847,0 1 0,-5-1-1459,5 0 0,-6 1 0,3-1 0,-2 0 116,1 1 1,-1-5-518,-4-1 0,-1-5 0,-2 0-160,-2-6 0,-3-5 1,3-9-1,2-2-162,2-2 1,1 5-1,0-3 1,0 1 81,0 0 1,0 0-1,0 5 1,1 1 315,4 3 1,-2-3 65,5 4 0,-3 2-453,4 1 1,-5 4 0,4 2-1,-1 2-843,0 2 1,-2 4 0,4-4 0,1 1-1258,2 0 1,3-1 2317,3-5 0,2 0 0,7 0 0</inkml:trace>
  <inkml:trace contextRef="#ctx0" brushRef="#br0" timeOffset="76">20075 10235 8033,'8'-13'529,"-2"0"0,-1 1 1,3 1 1249,-1 3 1,5 5-1124,-3-2 1,3 4 0,1 2 0,1 4-1,-1 5 420,0 6 1,1 5-1,-3 7 1,0 2-741,-2 1 1,-6 6 0,1-3 0,-2 1-880,-2 1 0,0-6 0,0 1-615,0-3 0,0-3 0,0-3 0,0-3-487,0 1 0,5-11 0,4-1 1645,3-5 0,7-3 0,2 0 0</inkml:trace>
  <inkml:trace contextRef="#ctx0" brushRef="#br0" timeOffset="77">20675 10142 8870,'-6'7'1064,"0"1"0,-4-5-559,1 1 0,6 2 0,-1-1 0,4 3 497,4 4 1,-1 3-1,6 1 1,1 2-563,2-2 1,1 4 0,1-1-19,-1 2-67,6 1 1,-4 3 0,1-3-749,-5-4 0,1 1 0,-5-1 0,2-3-169,0-5 1,-5 1-6216,5-7 6777,-6 0 0,3-9 0,-6-3 0</inkml:trace>
  <inkml:trace contextRef="#ctx0" brushRef="#br0" timeOffset="78">20662 10369 8033,'-14'0'0,"1"1"0,0 3 1149,-1 5 0,7-1-139,3 1 1,8-6 0,5 1 0,4-1-438,5 1 0,-3-2 0,4 2 0,0-4-1276,4-4 1,-3 1-1,2-6 1,2-1-3704,1-2 4406,2-1 0,6-13 0,1-2 0</inkml:trace>
  <inkml:trace contextRef="#ctx0" brushRef="#br0" timeOffset="79">20822 10249 8033,'-15'14'394,"-3"4"0,3-2 1,-1 5-1,4-2 108,3-2 0,6-2 0,-1-2 1,2 0 19,2 1 0,0-1 1,0 0-1,0 0 1,0 1-574,0-1 1,0 0-1,0 1 1,0-1-840,0 0 0,0-4 0,-1 0-351,-4 2 0,3-4 1,-9 0 1240,-4-1 0,2-1 0,-6-5 0</inkml:trace>
  <inkml:trace contextRef="#ctx0" brushRef="#br0" timeOffset="80">20555 10555 7492,'-4'-13'263,"-1"-1"0,2 1 0,8 1 0,4 2 493,2 1 1,3 5 0,-1-4 0,0 1-92,1-1 1,4 4-1,-1-3 1,0 1-353,-3 3 0,1-3 0,2 0 1,0 0-715,0 0 1,2-3 0,-1 5 400,-2 1 0,11-11 0,1 0 0</inkml:trace>
  <inkml:trace contextRef="#ctx0" brushRef="#br0" timeOffset="81">21168 10182 11908,'-7'6'840,"2"3"1,5 3 0,3 1 407,2 0 0,4 5 1,-3 1-1,0 2-853,0 3 1,4 1-1,-3 2 1,1-2-710,-4-3 0,2 2 0,-2-5 0,1-1-2434,1-4 2312,-5 3 0,5-17 1,-6 0-1,0-9-274,0-7 1,0-5-1,0-6 1,-1 1 767,-4-1 1,2-4 0,-4 0-1,1 3 229,3 4 0,2-1 0,1 4 0,0 0 352,0 3-1,0 4 1,1 2-15,4 3 1,2 3-1,6 6-594,1 0 0,-1 0 0,0 0-1047,1 0 1,3 0 0,3 0 0,-1 0-3122,0 0 4138,5 0 0,-3-6 0,5-1 0</inkml:trace>
  <inkml:trace contextRef="#ctx0" brushRef="#br0" timeOffset="82">21595 9942 8369,'1'-7'870,"4"2"1,2 4 0,7 1 0,0 0 216,4 0 0,-2 0 0,5 1 0,-2 2-536,-2 2 0,-3 4 0,-2-4 0,-1 3-474,-2 2 1,-6 2 0,0 1 0,-6 2-334,-6 3 1,-8-3 0,-2 3 0,0-2 64,0 2 0,1-4 0,5 4 357,-1-3 1,7 0 0,2 1-1,4 2 51,1-2 0,3 3 0,4-1 1,8-2 119,4-1 1,-1-3-1,3-2 1,0-2-1,-1-1-743,4 1 1,0-5-1,-1 1-648,0-2 1,-6-4 0,6-2-1,0-5-1837,2-3 1,-2-7 2890,-1-4 0,0-8 0,5-3 0</inkml:trace>
  <inkml:trace contextRef="#ctx0" brushRef="#br0" timeOffset="83">22315 9995 8106,'0'-13'0,"-2"0"-1186,-2-1 1635,2 7 0,-8-5 1,4 5 387,-1-1 0,-1 1 0,-2 4 1418,1-1-1588,6 5 0,-3 6 1,6 7-186,0-1 0,2 0 0,0 1 0,4-1-65,2 0 1,-5 1 0,3 1 0,-2 1-143,1 2 0,3-1 1,-2-3-1,0-1-1236,0 0 1,3 1-1,-3-3 1,0 0-5222,0-2 6182,4-6 0,-2 3 0,5-6 0</inkml:trace>
  <inkml:trace contextRef="#ctx0" brushRef="#br0" timeOffset="84">22275 10102 9448,'-15'0'1336,"-3"0"0,9-1-524,0-4 0,6 2 1,5-6-1,2 0-230,5 2 1,7-3 0,4 4-1,0 0-1058,4 0 0,0-3 0,0 4 0,-4 3-4180,0 0 4656,-3-4 0,3-1 0,0-7 0</inkml:trace>
  <inkml:trace contextRef="#ctx0" brushRef="#br0" timeOffset="85">22528 9809 8128,'-19'-6'558,"5"6"1,1 0-5,7 7 1,11 4 0,3-1 0,4-1 336,2 1 1,-1 2-1,0 1 1,1 1-98,-1-1 1,0 5 0,-1 1 0,-2 0-545,-1 1 1,-4-3 0,2-3-567,-1-1 318,-1 0 0,-5-7 1,0-7-1,0-11-697,0-9 1,0-4 0,0-2-1,0 1 476,0-1 1,0 0-1,0 2 1,0 3 325,0 4 1,-5 3-1,1 2-2,1 0 0,1 4 1,4 2 301,2 1 0,-1 1 0,6 5-595,1 0 1,7 0-1,0-1 1,0-2-995,-2-2 1,2-1 0,3 3 0,-1-1 1181,0 1 0,5-10 0,-3-2 0</inkml:trace>
  <inkml:trace contextRef="#ctx0" brushRef="#br0" timeOffset="86">22875 9489 8256,'-18'-2'827,"0"-2"1,8 3 545,10-4 0,6-1 0,10 0 1,3-1-698,3-4 0,9 1 1,-7 0-1,0 2-585,1 2 1,-1 2-1,-2 4 1,-4 0-160,-4 0 1,-2 1-1,-3 4 51,-4 4 1,-4 7 0,-2 2-1,-2 0-81,-2 1 0,-5-4 1,2 2-1,0-2-124,-1-1 1,6-6-1,-2 1-74,4 2 1,2-5 0,4-2 0,4-2 264,2-2 1,7 0 0,0 0 0,0 0 372,1 0 0,0 0 1,4 0-1,-6 1 55,-2 3 1,-2 2-1,1 6 321,-1 2 0,-1 0 1,-3 9-1,-5-6-307,-2-2 0,-2 3 1,0 0-1,0-2-556,0-1 0,-2-2 1,-1 0-1,-3 1-275,-1-1 0,-2-1 0,-4-2 1,1-1-277,3 2 1,-3-1 0,2 0 0,-5-1-411,-3 2 0,0 0 0,5 3-598,0-1 0,5 0 1704,4 1 0,2-1 0,2 0 0</inkml:trace>
  <inkml:trace contextRef="#ctx0" brushRef="#br0" timeOffset="87">23674 9422 8094,'-13'0'991,"0"0"0,5-1-333,4-4 1,4 4 0,4-4 126,5 4 1,-1 1-651,0 0 0,1 6 1,5 3-1,-2 3-117,-4 1 1,4 0 0,-4 1 0,1 0-181,-1 4 0,-3-3 1,4 3-1,0-2-835,-2 2 1,0-3 0,-4 2-1264,2-2 2260,5-7 0,-2 3 0,5-3 0</inkml:trace>
  <inkml:trace contextRef="#ctx0" brushRef="#br0" timeOffset="88">23661 9649 8094,'-12'7'2363,"-6"-2"1,1-4-1643,-1-1 1,10-1 0,8-2-274,8-2 0,10-5 1,4 1-1,3-1-804,2 1 1,4-3 0,0 3 0,-1-1-1160,-2 1 1,1-3 1514,-2 3 0,8-9 0,-6-2 0</inkml:trace>
  <inkml:trace contextRef="#ctx0" brushRef="#br0" timeOffset="89">24048 9236 8022,'-21'-8'0,"8"1"441,8 2 176,4 4 333,1-5 1,1 6-1,4 0-164,3 0 0,0 5 1,1 0-1,1 3-523,2 2 1,0 2 0,-2 1 0,-1 1-58,1-1 0,1 2 0,-1 0 0,-2-1-720,-3-2 0,4-1 0,-3 2-2169,2 0 796,-5-5 1792,3-2 1,-8-12 0,-1-5-1,-3-3 155,-1-4 0,2-4 1,-2 4-1,0 0 219,-1-1 0,4 4 0,-4-3 1,2 3 870,3 2 1,2 0 297,1-1-1448,0 1 1,1 1 0,4 3 0,4 5-592,3 2 1,1 2-1,2 0 1,2 0-1013,6 0 0,2 0 1603,2 0 0,-1-5 0,1-3 0</inkml:trace>
  <inkml:trace contextRef="#ctx0" brushRef="#br0" timeOffset="90">24394 8943 8036,'-21'0'1727,"7"1"-43,5 3 1,7 2-844,2 3 0,8-1 0,9-5 0,4 1-1112,0-1 1,10-3-1,0-4 1,5-5-1243,-1-3 1,2-6-1,-6-1 1,-1-2 796,-2-3 0,-7-1 0,-5 0 0,-5 1 747,-7 2 1,-6 6-1,-5-2 1,-8 5 369,-4 4 0,-3 3 0,-6 6 1,-2 1 815,-1 4 1,1 7 0,8 7 0,4 2-11,3 2 1,4 4 0,2 3 0,4 2-691,4 2 0,2 5 0,4 4 0,4-3-467,2-2 1,7 7 0,0-10 0,0-2-974,1-4 1,2 1 0,5-3 0,1-5 43,0-1 879,-1-13 0,1 10 0,0-10 0</inkml:trace>
  <inkml:trace contextRef="#ctx0" brushRef="#br0" timeOffset="91">25127 8756 8238,'-7'0'1228,"1"6"0,7 0-340,4 3 1,2-3 0,7-6-328,-1 0 1,0-2 0,1-1-365,-1-1 1,0-7-1,2 2 0,1-1-743,2 1 1,0-3 0,-3 3 0,1-2-2881,2-3 3426,0 1 0,1 0 0,2-1 0</inkml:trace>
  <inkml:trace contextRef="#ctx0" brushRef="#br0" timeOffset="92">25594 8463 8059,'-13'-8'0,"-1"4"2019,1 2-1315,5 2 0,-2 2 0,6 2 0,1 5 12,1 3 1,7 1 0,2 1 0,2 1-541,1 2 0,10 3 0,-7 3 0,2-2-194,0-2 0,-2 3 1,0-4-1,1 0-235,-1 1 1,-4-4 0,-2 3-4133,-1-3 3908,-1-8 1,-11-3-1,-3-8 1,-3-5 454,-1-3 0,-5-5 0,0-3 0,2 0 360,1-4 0,2 0 1,-1 0-1,1 4 46,0 0 0,1 3 1,1 3 1556,2 1 0,7 0-1695,-3-1 1,5 7 0,6 3 0,6 2-608,4 2 1,8-4-1,0-2 1,5 0-828,7 0 0,2-5 1,4 3 1187,2-4 0,4-7 0,5-2 0</inkml:trace>
  <inkml:trace contextRef="#ctx0" brushRef="#br0" timeOffset="93">25980 8183 8683,'-20'0'875,"2"0"0,5 1-644,4 4 1,4-2 0,10 4 0,4-1 703,2-3 1,4 3 0,2 0 0,2 0-422,2 0 1,-1 6 0,4-1 0,-3 7-745,-2 3 0,-1 0 1,-6 4-1,-3 0 70,-5 3 1,-3 2 0,-1-5-1,0-1 160,0-2 0,-5 0 0,-3 5 0</inkml:trace>
  <inkml:trace contextRef="#ctx0" brushRef="#br0" timeOffset="94">25847 8329 8139,'-25'-38'0,"1"4"0,5 7 783,4 8 0,3 0 1,9 1-1,-1 0 1126,1-1 0,13 4 1,10-4-1,6 1-1650,5 0 0,12-5 1,3 2-1,8 0-1376,3 3 0,10-1 1,-5 1 1116,-3 2 0,4 1 0,-3 2 0</inkml:trace>
  <inkml:trace contextRef="#ctx0" brushRef="#br0" timeOffset="95">24274 8863 8294,'-7'-6'2161,"1"-2"-1449,6-5 1,1 6-345,4 2 0,-4 5 0,4 5 87,-4 3 0,-1 6 0,-1 3 0,-2 6-153,-2 2 1,-4 2 0,5-1 0,0-1-84,-2-2 0,4 2 0,-2-5 0,2 3-17,2-1 1,2-4 0,1 2 0,1 0-449,-1-4 1,4-6-1,2-2-298,3-2 0,2-2 0,-1-4 492,0 0 0,-4 0 1,-2-1-1,1-2 162,-1-2 0,-2-5 1,4 2-1,0 0-30,-2-1 0,5 0 1,-3-5-1,4 1 86,5 0 1,-3-1 0,4 1 0,-1 0-365,-1-1 1,7 1 0,-3 1 0,0 2-440,-4 1 0,-2 5 0,-2-4 0,-1 1-416,-3-1 1,3 4 0,-5-5 21,1-1 1031,4-2 0,-11-1 0,5-1 0</inkml:trace>
  <inkml:trace contextRef="#ctx0" brushRef="#br0" timeOffset="96">24581 8716 8230,'-21'0'791,"3"0"604,3 0 0,2 0-605,0 0 1,5 1 0,4 5 0,2 6-237,2 5 1,0 12 0,2 2 0,1 8 223,1 5 1,5 4-1,-3 5 1,2 0-589,2 0 1,-4 1-1,0-1 1,-2 0-500,1 1 1,4-2 0,-3-4-1,-1-5-626,1-6 0,5 0 1,-2-7-1,2-5 191,3-6 1,4-5-1,1-5 744,2-5 0,-5-2 0,3-2 0</inkml:trace>
  <inkml:trace contextRef="#ctx0" brushRef="#br0" timeOffset="97">26607 7836 8230,'0'-16'30,"0"3"1,0 1 422,0 0 1,1 3 73,4 0 0,-2 6 0,6 0 436,1 6 1,-2 5 0,-1 5-455,-1 0 1,4 5 0,-2 1 0,1 1-129,-1-1 0,1 5 0,5-2 1,-1 2-729,0-2 1,-1-2-1,-1-3 1,-3 1-299,3-2 0,1-1 1,1-4-1,0-2 645,1-4 0,-1 2 0,0 1 0</inkml:trace>
  <inkml:trace contextRef="#ctx0" brushRef="#br0" timeOffset="98">26594 8036 8230,'-26'0'1817,"4"0"-708,3 0 0,13-6 0,6-3-603,7-2 0,10-3 0,4 1 0,2 0-801,5-1 0,8 1 0,-1 0 1,4-1 294,1 1 0,6-6 0,1-2 0</inkml:trace>
  <inkml:trace contextRef="#ctx0" brushRef="#br0" timeOffset="99">26980 7610 8069,'-26'-5'0,"0"1"1555,4 1 1,9 7-827,8 5 1,10-1-1,4 1 275,3 1 1,1-3 0,2 4-1,1 2-829,2 3 1,4 2 0,-4-5-1,0 1-495,1-1 1,-4 0-1,2-1 1,-2-1-527,-1-2 0,-6-7-60,1 3 1,-6-5-1,0-5 1,-6-3 559,-6-4 1,-2-8 0,-4-2-1,-2-1 398,0 0 1,-6-2 0,4 4-1,-2-1 224,-2 0 0,3 6 1,3-2-1,2 3 18,2 2 1,4 4 0,1 0-42,2-1 0,6 2 1,8-1-1,4 1-517,7 0 1,5-4-1,4 3 1,3-2-876,4-3 0,5-5 1139,5-3 0,-4-9 0,5-3 0</inkml:trace>
  <inkml:trace contextRef="#ctx0" brushRef="#br0" timeOffset="100">27313 7090 8069,'-28'-1'0,"-3"-2"188,0-2 0,9 7 0,7 7 0,6 2 1287,3 3 1,2-1 0,4 2 0,0 3-614,0 4 1,0 3-1,1 3 1,4 2-535,4 1 1,8 0 0,6-4 0,3-2-166,5-3 0,8-3 0,8-7 0,2-3-813,2-5 0,8-2 0,-6-4 0,-1-2-879,-6-5 0,-5-3 0,-13-1 1,-5 0 1158,-7-1 0,-7 5 0,-15 2 1,-9 1 801,-10 3 1,-15 2 0,-12 4 0,-4 4 22,0 6 1,-1 9-1,7-1 1,8 1-141,7 1 1,10-1 0,8 5-1,7-1-1131,6 1 0,15-1 816,12 1 0,14-6 0,10-2 0</inkml:trace>
  <inkml:trace contextRef="#ctx0" brushRef="#br0" timeOffset="101">16889 11022 27445,'-13'0'-2226,"4"0"1017,0 0 2378,6 0 1,-3 5-1,8 4-958,2 3 0,2 6 1,5 0-1,-3-2-329,3-1 1,1-2-1,1-1 243,0-3 0,1 1-1630,-1-5 1106,-6-1 0,-2-5 0,-10-4 0,-4-4-27,-2-2 0,2-7 0,1-2 0,1 0-247,0-4 0,4 3 1,-2 1-1,4-1 199,1 0 0,0 5 1,0-2-1,0 3 405,0 2 1,1 4 0,4 2 333,3 1 0,0 1 0,1 4 96,1-4 0,2 4 0,1-4 0,1 4-362,-1 1 1,0 0 0,1 0 0,0 0-747,4 0 0,3 0 0,7 0 0,2-2 601,1-2 0,4 1 412,-4-6 1,6-6 0,-2-5 0</inkml:trace>
  <inkml:trace contextRef="#ctx0" brushRef="#br0" timeOffset="102">17449 10635 19988,'-7'-13'-1520,"2"-1"1,10 7 0,4 3 2613,3 2 1,-4 2 0,1 2 0,0 2-531,-1 5 0,2 0 0,-6 3 0,1 2-528,1 1 0,-5 2 0,4-1 0,-4 2-123,-1-2 0,0 3 0,0-1 0,2-2-1019,2-1 1,3-3 0,8-2 0,2-1-1667,0 1 2716,1-4 0,7 0 0,3-6 1</inkml:trace>
  <inkml:trace contextRef="#ctx0" brushRef="#br0" timeOffset="103">17782 10555 11022,'0'-21'762,"-5"10"0,-3 11 1,-1 7-456,0 5 0,5 6 0,-4 1 0,1 0 83,0 0 0,4-1 1,-2-5-1,4 1-237,1-1 1,1 5 0,4 0 0,4-2-272,2-1 1,9-2 0,2-1-1,3-3-870,2-5 0,1 2 0,2-1 1,1-2 1025,-2-2 0,-1-7 1,-1-1-1</inkml:trace>
  <inkml:trace contextRef="#ctx0" brushRef="#br0" timeOffset="104">18062 10555 11022,'-1'-7'850,"-4"2"1,4 14-1,-5 4 1,2 4-474,-1 2 0,1-3 0,4 5 0,0 0 11,0-1 0,0 1 1,0 3-1,0-2-713,0 2 0,0 1 0,0 2 0,0-2-1294,0-3 0,0 2 0,1-5 1611,4 2 1,2-5 0,6 3 0</inkml:trace>
  <inkml:trace contextRef="#ctx0" brushRef="#br0" timeOffset="105">18329 10688 9262,'-9'-19'2225,"0"6"-1962,6 5 1,-1 8-310,8 0 0,8 5 0,7-1 0,1-1-582,-1-1 0,8 2 0,-4 1 0,1-1 628,1 2 0,0-5 0,2 5 0</inkml:trace>
  <inkml:trace contextRef="#ctx0" brushRef="#br0" timeOffset="106">18356 10835 9455,'0'-21'205,"6"8"0,4 10 1,6 4-250,6 4 1,2-1 0,1-4 0,0 0-358,4 0 0,2 5 0,-2-1 401,2-1 0,6-1 0,-2-2 0</inkml:trace>
  <inkml:trace contextRef="#ctx0" brushRef="#br0" timeOffset="107">17249 10089 8162,'-44'-12'0,"-1"3"0,1 4 0,4 10-106,0 4 0,-4 4 0,-2 3 25,-2 2 0,1 6 1,-5 0-1,0 4 1,-3 4-1,2 1 545,3-1 0,-1 4-211,7-5 0,1 6 0,6-1 0,3 2-22,1 2 0,4 5 0,6 0 0,6 1-223,2 0 0,3 5 0,2-1 0,2 3-68,2 1 1,2 6 0,4-6 0,0 0-107,0 1 0,4 1 0,2-1 1,2-4 205,2-4 1,2 2 0,3-5 0,2-1 114,6-1 0,8-4 0,4-2 0,5-5-38,5-3 0,7 2 0,8-2 1,5-3 11,-29-12 0,1-1 1,1-2-1,1-1 0,2 1 1,1 0-1,1-1 0,0-1-210,1 1 1,1 0 0,5 0 0,0 0-1,-1-3 1,0 0 0,3-1 0,0 0 13,1 0 0,1-1 0,-1-2 0,0-1 0,0 1 0,1 0 0,0-1 0,0 0 15,1-1 0,1 0 1,-2 0-1,0 0 0,2 0 1,-1 0-1,-1-1 1,-1 0 77,-2-1 1,0 0-1,2-1 1,-1-1 0,-1-2-1,0 0 1,2 0 0,0 1 41,0 1 0,0-1 0,0-1 0,-1-1 0,1-2 0,0 0 0,0 1 0,0 0-25,3 0 1,1 1 0,-1 0 0,0-1-1,1 0 1,0 0 0,0-1 0,-1 0-70,-1 1 0,0 0 1,1-1-1,0-1 1,0 1-1,-1 0 1,1 1-1,-1 0-18,2 0 1,-1 1 0,-4-2 0,-1 0 0,3 0 0,-1 0 0,0 1 0,-1-1 66,1-1 0,-1 0 1,1 2-1,0 0 0,-1-2 1,-1-1-1,0 1 0,-1 0 11,0-1 0,-1 1 1,3-1-1,0 0 0,-2-2 1,1 1-1,0-1 1,0 2-19,0 0 0,0 0 0,-2 0 1,0-1-1,2-1 0,0 0 1,1 0-1,0 1-24,0 0 1,1 1-1,0-1 1,0-1-1,0 3 1,0-1-1,-2 0 1,0 0 3,-2 0 1,0 0 0,1 1 0,0-1-1,1-1 1,-1 1 0,1 0 0,0 1-15,0 0 0,0 1 0,-2-1 0,-1 0 0,1 2 0,-1 0 0,-1-1 0,0 0 35,-3 1 0,1 0 0,2 1 1,0-1-1,-1 1 0,0-1 0,0 0 1,-1 0-16,-2-1 1,1 0 0,4 0 0,0 1-1,-5 0 1,0 1 0,1-1 0,1-1 2,1 1 1,0-1 0,-1-2 0,0 0-1,1 1 1,0 0 0,-1 1 0,-1-1-64,-1 0 0,0 1 1,5-1-1,0 2 0,-5 1 1,0 1-1,1-1 0,-1 0 10,1 1 1,0-1-1,0-2 1,-1 0-1,-1 0 1,-1 0-1,0 1 1,0 0-47,0 0 0,0 1 0,-2 3 1,0-1-1,32-5 0,-5-2 12,-4 0 1,-2-8 0,-7 5 0,-1-3 73,-3-1 1,0-8-1,-6 2 1,-2-2 230,2-2 0,4-1 1,-1 2-1,0-2-22,0-1 0,9-4 1,-2 2-1,1 1-167,-4-1 0,5 2 0,-5 4 1,0 1 154,2-1 1,-1 5-1,-2 1 1,-5 2-447,-3 2 1,-2-3 0,-2-2 0,-3-2 223,-1 2 1,1-6 0,-5 2 0,-1 0 68,2-4 0,0-4 0,-4 0 0,1-2 229,0-1 1,-1-9-1,2 5 1,2-3-104,1-2 0,9 1 0,-1 5 0,1 0-253,3 0 1,0 6 0,-3 2 0,-2 1-115,-2-1 0,5 1 0,-5 5 1,-5 1 24,-6 2 1,-1 0 0,-5 3 0,0 0 62,0-4 0,-1-1 1,-4-2-1,-1 1 144,0-1 0,5-4 1,1-2-1,0-1-26,1-3 1,2 0-1,-3 0 1,2 3 96,3 1 1,5-2-1,2 2 1,-1 1-116,-2-1 0,0 2 0,2 6 0,1 1-38,-1 2 0,-4 6 0,-2-4 0,-2 3-73,2-1 1,-5 0-1,-1 5 1,-3-1 60,-2 1 0,0-5 1,1-1-1,-1 0 38,0 0 0,-1-5 1,-1 2-1,-4-3 72,-1-2 0,3-6 0,-3-1 0,0 0 63,0 3 1,2-1-1,-2 0 1,0 4-111,0 5 1,3-1 0,-4 5-1,-2-1-4</inkml:trace>
  <inkml:trace contextRef="#ctx0" brushRef="#br0" timeOffset="108">27939 7027 8861,'-26'-20'-60,"0"1"68,-1 3 1,-4-4 0,0 3-1,0 0 29,-2 2 0,-5 7 0,-8 0 0,0 2-29,0 3 0,-10 2 0,-2 1 0,-6 0 26,-3 0 1,-4 1 0,-3 4 0,36-1-1,-1 1-20,-1 0 0,-1 1 0,-3 1 0,0 0 0,1 0 0,1 1 0,-1 0 0,0 0 6,0 0 1,0 2-1,-2 1 1,1 1 0,1-1-1,0 1 1,1 0 0,0 1-3,1 0 1,0 0 0,-2 1 0,0-1 0,3 1 0,0 0 0,0 1 0,-1 0-23,-1 1 0,1-1 1,-2-1-1,0-1 1,4-2-1,1 1 0,-2 1 1,0 1-65,0 0 1,0 2-1,-2-1 1,-1 1-1,5-3 1,-1 0 0,0 1-1,-2-1 5,2 0 1,0 1 0,1-3 0,0 0 0,0 0 0,-1 0 0,2 1 0,-1 0-1,-1 0 1,1 1 0,1-2 0,0 0 0,0 0 0,0-1 0,-36 11 67,4-1 0,-3-2 0,4 3 0,3 0-20,0-1 1,1 1 0,1 3-1,2-2 136,2 2 0,-8 1 0,3 1 0,2 1-54,1 0 1,-1 4 0,3 0 0,-2-1-161,-2-2 1,-3 3 0,0 1 0,32-15 0,0 0 72,-2 2 1,0-1 0,2 0 0,-1-2-1,-3 2 1,-1-1 0,0-1 0,-1 0 5,2-1 0,-2 0 1,-6 1-1,0 0 1,3 1-1,0-1 1,-1 0-1,1 0-25,-1 1 0,0-1 0,-1 0 0,0-1 1,1-1-1,-1-1 0,-1 0 0,0 0 65,0 1 0,-1-1 0,0 0 1,1 1-1,-1-1 0,0 0 1,2 1-1,0-1 29,3 0 1,0 1-1,-5-1 1,0 0-1,4 1 1,0-1-1,0 0 1,-1-1-24,0-1 1,1 0-1,-1 2 1,0 0-1,3-2 1,-1 1 0,1 2-1,1 0-44,-1 2 0,-1-1 0,-2 1 0,0 0 0,1-2 0,1 0 0,-1 0 0,1 0 8,2-1 1,-1 1 0,-4 3 0,-1 0-1,5-4 1,-1 0 0,1 1 0,-1 0-23,0 0 1,0 0 0,-1 1 0,0 0 0,2-1 0,-1 0 0,1-1 0,1-1 18,-2 1 1,1 0 0,-1-3-1,-1 0 1,2 1 0,-1 1-1,1-1 1,-1 0 20,3-1 1,0 0-1,-2 1 1,-1-1-1,3-1 1,0-2-1,-1 2 1,0 0 31,-2-1 0,1 1 0,0 0 0,0 1 1,2-1-1,0 1 0,0 0 0,1-1-16,-1 1 1,1 0 0,-3-1 0,0 1-1,4-1 1,0 0 0,0 1 0,0 0-28,-34 11 0,35-9 0,-1 0 0,-34 7 0,2 2-78,1 2 1,1 3-1,0 0 1,2-1-22,3-2 0,-2 0 1,5-3-1,0-1 40,-1 0 1,-6 3 0,2-2 0,2-1 44,1 0 1,-4-1 0,3-5 0,1 0 80,-1 1 1,-3-1 0,5 0 0,1-1-42,0-3 0,-6 3 0,4-3 0,3 3-2,0 1 0,-1 2 0,3 1 1,1 3-15,-1 2 1,-3 1 0,2 6-1,1 4-159,-5 3 1,30-14-1,0 1 1,-1 1 0,0 0-1,1 0 1,0 1-891,-1 1 0,1 1 1036,1 2 0,0 1 0,-2 1 0,1 0 0,1 1 0,2 0 0,0-2 0,0 0 0,0-2 0,1 0 0</inkml:trace>
  <inkml:trace contextRef="#ctx0" brushRef="#br0" timeOffset="109">18836 12607 17817,'5'-26'-3610,"-3"1"2913,2 2 1,-2 9-38,-2 5 1694,0 6 1,-6-2 167,-3 10 1,2 4-1,-1 8 1,1 4-530,-1 0 1,4 9 0,-3-4-1,1 2-316,3 0 1,1 4 0,2-1 0,0-2-871,0-1 1,2-7-1,2-2-108,5 1 0,3-7 1,1 0 213,1-7 0,-6-10 1,0-7-1,-2-5 3,-3-6 0,-2-5 0,-1-4 0,0-4 153,0-4 0,0-5 1,0-1-1,0 2 239,0 2 0,-1 1 1,-2 1-1,-2 4 729,2 4 1,2 4 0,2 5-28,4 4 1,2 5-1,8 4 1,3 4-225,4 4 1,3 1-1,2 0 1,-1 1-625,1 4 1,4-2 0,0 6-1,-1 1-262,-2 2 1,-3 1-1,-3 1 571,-4-1 0,-3-6 0,-2-1 0</inkml:trace>
  <inkml:trace contextRef="#ctx0" brushRef="#br0" timeOffset="110">18875 12634 12567,'-4'-10'0,"0"5"0,1 10 375,1 5 0,8 3 0,3-1 0,4-1-457,5-2 0,1-6 0,7 2 0,-1 0-326,3-1 1,1 2 0,-2-3 0,0 2 533,-1-2 0,1-2 0,0-1 1</inkml:trace>
  <inkml:trace contextRef="#ctx0" brushRef="#br0" timeOffset="111">19262 12634 13950,'0'-13'18,"6"5"1,-3 2 1087,6 6 0,-5 2 0,5 2-599,2 5 0,0 3 0,4 1 1,1-1-387,2-3 1,4 3-1,-4-3 1,-1 1-451,-3-1 1,0-1 0,-1-5-117,0 1 0,1-5 0,-2-8 0,-2-3-135,-1-2 1,-6-3-1,3-3 1,-2 0-69,1-4 0,-1 3 0,-3-1 0,2 0 357,2 1 1,1 2-1,-3 6 1,3-1 160,1 1 1,2 1 0,4 3-1,1 3-45,-1 0 1,0 5 0,1-4 210,-1 4 0,6-5 0,2-1 0</inkml:trace>
  <inkml:trace contextRef="#ctx0" brushRef="#br0" timeOffset="112">19849 12208 14527,'8'-25'1039,"1"2"0,-4 6-424,4 8 0,-2 9 0,2 11 0,-3 7-265,0 4 0,-5 11 1,5-6-1,-1 2-716,-1 4 0,7 1 0,-3 4 0,3-1-1069,-2-1 1,2-3 0,-2 1-1,3-6-2175,2-3 3608,-1-3 0,6-9 0,2 1 0</inkml:trace>
  <inkml:trace contextRef="#ctx0" brushRef="#br0" timeOffset="113">20155 12088 9351,'12'-52'0,"-2"5"-2,-1 7 0,-1 7 0,2 11 1575,-1 4 0,-2 11 0,4 8 1,-4 11-706,-1 9 1,-1 5 0,-5 7 0,0 7-737,0 7 0,0 4 0,0 0 0,0 1-980,0 3 0,1 6 0,2-4 0,3-2-2868,1-4 3708,2 0 0,4-9 1,1 4-1</inkml:trace>
  <inkml:trace contextRef="#ctx0" brushRef="#br0" timeOffset="114">20915 12088 8397,'0'-21'1659,"0"3"0,0 11-880,0 7 1,0 6 0,0 9 0,1 2-172,4 6 1,-4 2-1,5 3 1,-1 1-719,-1 3 0,2 3 0,-3-4 0,2-3-228,-2-4 1,-2 0-1,0-7 1,2 0-578,2-2 0,-1-9 107,-4-6 1,0-12 0,0-11 0,0-3 538,0-5 1,0-8 0,0-7 0,0-1 431,0-3 0,2-2 0,2-2 0,5 3 403,3 2 0,1 4 0,2 8 0,1 5-60,2 4 0,0 4 1,-5 11-1,1 1-72,-1 3 0,0 3 0,2 7 1,1 2-257,2 2 0,1 5 0,-1-1 0,3 1-573,0-1 1,4 3-1,-4-3 1,1 3-479,0 1 1,-6-1 0,2-2 0,-3-1-786,-2 2 1,-4 1 1657,0 1 0,-6 0 0,3 0 0</inkml:trace>
  <inkml:trace contextRef="#ctx0" brushRef="#br0" timeOffset="115">21035 12141 9132,'6'12'0,"4"-3"448,7-5 0,-1-2 1,6-2-470,2 0 1,-3 0 0,-1 0-1,0 0 1,-4 0 20,-1 0 0,-2 6 0,0 1 0</inkml:trace>
  <inkml:trace contextRef="#ctx0" brushRef="#br0" timeOffset="116">20915 12368 8931,'-21'-6'587,"2"4"1,6-2 0,1 4 143,3 4 1,3 4-1,8 3-430,2-2 0,8 2 1,7-7-1,0-1 121,1-1 0,6-2 0,-2 1 0,0 2-1154,1 1 1,-2 1-1,3-5 1,-3 0-1587,1 0 0,7 0 2318,-9 0 0,12-12 0,-5-3 0</inkml:trace>
  <inkml:trace contextRef="#ctx0" brushRef="#br0" timeOffset="117">21488 12128 9136,'0'-22'501,"0"-1"0,2 3-76,2 11 1,2 4-1,4 8 1,-1 3 195,2 2 0,5-1 0,3 3 0,2-1-481,3 2 1,1 5 0,2 3 0,-2 0-545,-3 1 1,2 0 0,-7-3 0,0-3-288,-3 3 1,-2-5 0,-1-5 0,-2 0 70,1 1 0,-3-5 1,1 0-15,-2-6 1,-2-5-1,-4-6 1,0-3 633,0-1 0,0-1 0,0 3 0,-1-2 111,-4 2 1,-2 1-1,-7 2 1,1-1 141,0 1 1,-1 4 0,0 2-1,-3 1 479,0 3 1,-6 1-1,6 4 1,-1 2 509,-1 5 0,-1 8 1,-3 2-1,2 3-914,2 6 1,1-1 0,5 4 0,-1-2-682,1 3 1,5 0 0,5 4 0,5-5 398,2-3 1,8-1-47,2-1 0,5-5 0,8-2 0</inkml:trace>
  <inkml:trace contextRef="#ctx0" brushRef="#br0" timeOffset="118">22048 12074 10713,'7'-34'671,"-1"25"1,-6 18 0,0 12-41,0 6 0,0 2 1,0-1-1,0-2-153,0-1 1,0 0 0,2 3 0,1 2-777,1 1 0,1 0 0,-5-4 1,0-2-951,0-3 1,1-3 844,4-5 1,-4-10-1,2-8 1,-4-14 135,-4-10 0,-5-11 0,2-8 0,1-2 270,3-1 1,2-14 0,2 3-1,0-1 124,0 1 0,0-7 0,2 13 0,1 4 568,1 2 0,5 6 0,-3 7 0,0 7-392,0 5 1,3 9-1,-4 8 1,3 1-147,2 3 0,1 3 1,-1 6-1,-3 6-717,-1 4 0,5 8 1,-4-2-1,2 3-157,0 2 1,-6-1 0,1 1 0,-2 0-511,-2-1 0,0 1 1227,0 0 0,-6-1 0,-2 1 0</inkml:trace>
  <inkml:trace contextRef="#ctx0" brushRef="#br0" timeOffset="119">22608 12074 8536,'-22'-17'0,"1"0"0,0 4 433,1 3 1,2 7 0,-3-3 0,2 1-1,2-1 206,3-1 0,2-3-463,3-8 0,3-1 0,9-4 0,4 4-303,7 0 0,11 4 0,0-4 0,3 1-294,6 0 1,3 1-1,3 3 1,-1 1 101,-4 0 0,2 4 1,-6 1-1,-2 2 5,-6 3 0,1 6 0,-6 3 0,-2 2-32,-1 2 1,-3 3 345,-3 5 0,2-3 0,-3 4 0</inkml:trace>
  <inkml:trace contextRef="#ctx0" brushRef="#br0" timeOffset="120">19022 13380 9419,'-40'-19'-76,"6"1"1,4-1 0,7 7-445,5 5 1,9-3 147,5 1 1,21 1 0,16-2 1125,16-5 0,23 0 0,-26 4 0,2-1 1,7-2-1,4 1-503,8-2 1,2 0-1,-18 4 1,1-2 0,1 2-1,3 0 1,2 0-1,1 0 1,1 0 0,2 0-1,0 1-440,2-1 0,1 0 0,1 0 0,7-1 0,1-1 0,1 1 0,-18 3 0,-1 0 0,1 1 0,0-1 0,0-1 0,1 1 0,0-1 0,0 0 142,0 0 1,1 0-1,0 0 1,-1 0-1,16-3 1,-1-1 0,1 1-1,-1 0 1,1-1-1,-1 1 1,-2 0 0,-1 0-1,0-1-49,-3 1 1,0-1-1,0 1 1,1 1 0,0 0-1,-1 1 1,-6-1 0,-1 0-1,0 0 1,-2 0 0,-1 0-1,-1 0-164,-2 1 1,-1 0-1,-1-1 1,-2 0-1,-1 0 1,-1-1-1,16-2 1,-3-1-1,-5 2 1,-2-1-578,-5 1 0,-3 0 837,-7 0 0,-1 1 0,26-11 0,-7 6 0,1 7 0</inkml:trace>
  <inkml:trace contextRef="#ctx0" brushRef="#br0" timeOffset="121">24288 8676 8200,'-18'0'0,"0"0"0,0 4 0,5 1 1413,0-7 0,5-11-552,4-9 0,2-3 1,2-3-1,0-4 0,0-5-363,0-6 1,0 1-1,0-7-268,0-2 0,2-1 0,1-1 0,1 0 208,-1 0 0,-1-5 1,-2 0-1,0 2-766,0 1 0,0-3 0,0 1 0,0 0-331,0 2 1,1 7 0,2 0 0,3 2 62,1 3 1,2 2 0,5 2-1,-3 4-387,-2 4 0,8 3 1,-4 1-1,2-1 983,0-3 0,4-3 0,2-6 0</inkml:trace>
  <inkml:trace contextRef="#ctx0" brushRef="#br0" timeOffset="122">24141 6104 8355,'-13'-6'100,"-5"0"1,0-3 936,2 5 0,5-4 196,2-1 0,7 2-558,-3-2 0,5 6 0,5-1 173,3 2 0,3 8 0,-1 4 1,-1 5-402,1 3 1,2 10 0,2-1-1,-1 2-314,0 4 0,1-3 0,-1 4 0,0 0-144,1 0 1,-1-5-1,0 3 1,1-6-1404,-1-4 0,5 2 0,1-8 0,2-4-5402,2-6 6816,3-4 0,0-8 0,1-2 0</inkml:trace>
  <inkml:trace contextRef="#ctx0" brushRef="#br0" timeOffset="123">24607 6037 10127,'-28'-1'551,"-3"-4"1,9 4 0,0-2 0,5 4-519,4 4 1,6 1-1,1-3 555,0 1 1,6 1 0,-2-4 0,7 2-237,2 1 1,4 5-1,5-4 1,2-1-420,-2 2 0,-1-3 0,-2 4 0,0-1-178,1-3 1,-1-1 0,0-2-577,1 0 699,-7 0 1,-1-2 0,-7-1 675,-4-1 1,-2 0-1,-7 4 1,1 0 1154,0 0 1,-1 0-775,1 0 1,6 1-1,4 2-893,6 1 1,4 5 0,6-4 0,2-1-939,3 2 0,1-4 1,5 2-1,-2-4-702,2-4 1,1-4 0,2-5 0,-1-2 1597,1-3 0,0-14 0,-1-10 0</inkml:trace>
  <inkml:trace contextRef="#ctx0" brushRef="#br0" timeOffset="124">24701 5424 8265,'-30'-4'0,"3"-1"0,7 2 4986,3 2-3378,10 1 1,3 0 0,8 0 0,5 1-1226,3 4 0,7 2 0,3 8 0,3 3-596,2 4 1,0-1-1,-1 1 1,1 0-17,0-1 0,-5 3 0,0-5 0,0 0-2734,-1 0 0,-2-1 0,-5-5 2963,-1 1 0,0-1 0,1 0 0</inkml:trace>
  <inkml:trace contextRef="#ctx0" brushRef="#br0" timeOffset="125">24887 5624 8265,'-19'-13'1515,"3"5"0,-5 4-419,2 2 1,7-4-1302,8-2 0,9 0 0,9-1 0,7-1 243,4-2-38,13-7 0,-2 4 0,10-4 0</inkml:trace>
  <inkml:trace contextRef="#ctx0" brushRef="#br0" timeOffset="126">25047 5398 8265,'-19'8'421,"-3"1"0,3-1 0,1 2 3862,3-1-3554,8-6 1,11 3 0,12-6 0,7 0-933,5 0 1,7-11 0,1-2 0,2-2-416,2 1 0,-1-4 0,-5 0 0,-7 2 221,-8 1 1,-6-3-1,-5 0-131,-8 2 1,-12 7-1,-12 5 1,-6 2 1100,-5 2 1,-4 11 0,1 2 0,2 3 904,5 3 0,3-4 1,4 5-1,5-3-807,6 1 0,8 4 0,4-2 0,8-1-1062,11 0 0,18-1 0,8-5 0,9-1-433,10-3 1,-1-3 0,12-6 823,-36 1 0,1-2 0,-2-4 0,1-2 0,5 0 0,0-1 0</inkml:trace>
  <inkml:trace contextRef="#ctx0" brushRef="#br0" timeOffset="127">25741 7956 8182,'-14'0'0,"1"0"0,0 0 0,5-6 0,4-2 0,2-4 0,2-2 0,0 0 0,2-3 0,1-1 535,1 2 0,6 0 0,-1 0 285,3-2 0,-4-6 0,-2 2 1,-2-5-445,0-4 0,1-4 0,-5-10 1,0-4-48,0-2 1,-5-12 0,1-2-1,1-3-103,2-6 1,1-2 0,0 2 0,0 8-726,0 7 1,4 7-1,0 6 1,-1 9-1347,-1 7 0,2 2 341,1 10 1,-1 8-245,-4 10 1748,6 6 0,-4 13 0,4 2 0</inkml:trace>
  <inkml:trace contextRef="#ctx0" brushRef="#br0" timeOffset="128">25900 5811 10107,'-25'-5'0,"3"1"1487,4 1 1,8 3 0,3 4-1023,1 5 1,1 3 0,5 1-1,2 2-38,2 3 1,-1 3 0,6 5 0,1 2-412,2 3 1,1 2-1,1 4 1,-1-3-255,0-1 1,5 4 0,0-3 0,-2 0-940,-1-3 0,3-3 1,1-3-1,0-3 1177,1-4 0,3 3 0,-2 0 0</inkml:trace>
  <inkml:trace contextRef="#ctx0" brushRef="#br0" timeOffset="129">26207 5971 8369,'-18'-2'663,"1"-2"1,-1 2-1,4-2 1656,1 2 1,1 4-1219,3 2 1,3-1-897,6 6 1,6-6 0,3 3-1,3-2-480,1 1 0,1-1 0,-1-4 0,0 0-138,1 0 1,-1 0-1,0-1 1,1-2-670,-1-2 1,-1-5 307,-3 1 0,-3 2 1200,-6-2 1,-6 6-1,-3-2 1,-3 4 749,-1 1 0,-1 0 0,3 1 0,0 2-218,2 2 0,6 1 1,-1-2-858,2 5 0,4 1 1,2 1-1,5-4-174,3-1 0,3 3 0,3-5 0,2-1-1778,1-1 0,4-2 0,-2-3 0,2-4-1137,1-7 2988,7-14 0,-5 0 0,5-12 0</inkml:trace>
  <inkml:trace contextRef="#ctx0" brushRef="#br0" timeOffset="130">26394 5184 8390,'-27'-4'0,"2"-1"586,3 2 0,4 3 2153,9 5 1,3 2 0,6 7-2098,0-1 0,0 6 0,2 3 1,3 4-741,9 0 1,-1 2 0,6 2-1,-1 1-788,0-1 1,9-2 0,-4-2 0,0 0-427,-3-4 0,4-1 1312,-2-4 0,3-2 0,2 4 0</inkml:trace>
  <inkml:trace contextRef="#ctx0" brushRef="#br0" timeOffset="131">26420 5584 9012,'-31'0'948,"0"0"0,2 0 0,6 0 0,6 0 1534,2 0-2639,7-6 0,13-1 0,11-5 1,8 2-726,8 1 0,5-5 882,3-3 0,12-7 0,3 3 0</inkml:trace>
  <inkml:trace contextRef="#ctx0" brushRef="#br0" timeOffset="132">26594 5424 8165,'-46'0'0,"7"0"1000,11 0 1,7 0 3618,8 0-4414,6 0 1,8-4 0,11-2 0,6-2-942,2-2 0,7-2 0,4-1 1,-1 0-170,-2-1 0,-1 1 1,-1 1-1,-1 2-1580,-2 1 2485,-4 6 0,-13-3 0,-8 6 105,-9 0 0,-3 4 0,-5 1 0,1-2 706,0-2 1,-4-1 0,4 0 0,2 0 686,1 0 1,6 0 2312,1 0-3346,5 0 1,-2 2-328,10 2 0,-2-1 1,4 6-402,-1 1 0,0 7 1,-3 0-1,1 0-179,-1-2 0,-1 2 0,-2 3 1,0 0-1280,0 4 0,0-5 0,3 0 1721,6 1 0,5-5 0,13 4 0</inkml:trace>
  <inkml:trace contextRef="#ctx0" brushRef="#br0" timeOffset="133">19755 15020 8316,'-6'-21'0,"0"2"2152,-2 5 0,0 3-543,4 2 0,4 3-960,0 6 0,0 1 0,6 4-100,0 4 0,-5 2 0,3 3 0,-2-1 161,-2 0 0,0 5 1,-2 1-1,0 1-314,-3-1 0,-4 3 0,3-4 0,0-2-393,0-1 0,-2-2 0,2-1-36,-2-3-775,5 3 0,-3-12 0,6 0 0,0-8 301,0-3 1,0-7 0,2-1 0,1-1 673,1 1 0,1-3 0,-5 4 1,0 2 630,0 1 1,4 2 103,1-1 1,-1 5-178,-4 1 1,1 5 0,4-2-1049,4 4 1,3 5 0,2 2-1,3 1-688,1 4 1,5-4 0,-1 1 0,4-1-103,0 0 1,5-2-1,0 2 1,1 1 1112,0-1 0,2-4 0,6 3 0</inkml:trace>
  <inkml:trace contextRef="#ctx0" brushRef="#br0" timeOffset="134">20422 14820 8400,'1'-21'4079,"4"3"-2061,-4 3-667,5 15 1,-6 6 0,0 3-1,0 3-691,0 1 1,-4 2 0,-2 2 0,-2 2-334,-2 2 1,-2 1-1,-1 4 1,1 1-203,3 0 0,-1 1 0,4 1 0,0 3-1597,0-3 1,1-1-1,5-2 1,2-3-2745,2-1 1,4-7 4215,5-1 0,12-1 0,3-6 0</inkml:trace>
  <inkml:trace contextRef="#ctx0" brushRef="#br0" timeOffset="135">20782 15006 8239,'0'-19'0,"0"4"0,0-2 0,0 2 0,0 7 0,0 1 2205,0 2 1,0 10-1359,0-1 0,0 7 1,0 2-1,0 0-430,0 1 1,4 3 0,2 1 0,1-1-421,4-3 1,-4 4-1,2 0 1,2 0-183,0 1 1,1-4 0,-1 3 0,-3-5-1174,3-4 0,-4 1 1,1-4-3700,-2 1 5057,4-4 0,-9 3 0,5-6 0</inkml:trace>
  <inkml:trace contextRef="#ctx0" brushRef="#br0" timeOffset="136">20635 15126 8239,'-18'-1'1161,"1"-4"1,-6 4 0,6-4 1437,0 4-1957,8 1 1,11 0 0,11 0-1,9 0-553,8 0 0,0 1 0,7 2 0,1 2-1039,1-2 0,8-2 1,-7-1-1,0 0 950,-3 0 0,8 0 0,-4 0 0</inkml:trace>
  <inkml:trace contextRef="#ctx0" brushRef="#br0" timeOffset="137">20955 15033 10113,'-13'-1'1206,"-1"-4"1,1 5-879,0 0 0,5 6 1,4 7-1,2 1 593,2-1 0,0 0 0,0 1 0,2-1-1016,2 0 1,4 5 0,5 0 0,2-2-1888,3-1 0,-4-2 0,6 1 1982,-1-1 0,2-6 0,5-1 0</inkml:trace>
  <inkml:trace contextRef="#ctx0" brushRef="#br0" timeOffset="138">21315 15046 8205,'0'-7'3639,"0"1"0,1 8-2740,4 2 0,1 3 0,4 5 1,-2-1-626,-3-3 1,1-3-1238,-1 4 360,-4-6 0,4 1 1,-10-10 37,-4-7 1,-1-2-1,1-7 1,3-2 320,0-1 1,5-2-1,-4 1 1,4-1 413,1 0 1,1 5 0,2 0-1,3 0 340,2 1 1,-4 3 0,4 8 0,-1 3-273,0 1 0,2-3 1,5 4-1,0 2-319,4 2 1,3 1-1,7 0 1,2 0-766,1 0 0,12 4 1,0 2-1,4 0-1735,2 0 2581,0-2 0,-2 2 0,-1 2 0</inkml:trace>
  <inkml:trace contextRef="#ctx0" brushRef="#br0" timeOffset="139">21808 14766 9700,'-21'-7'0,"4"-3"0,2-2 0,1 4 1823,1 6 0,0 6 0,1 2-614,3 1 0,3-2 1,8 2-316,2-1 1,9 4 0,10-1 0,0 3-736,0 1 1,5 1 0,-5-1-1,0 0-206,-3 1 1,-2-1 0,-5 0 0,-1 1-129,-3-1 1,2 0-1,-7 1 236,-1-1 1,-7 0-1,-7 1 1,-4-1 4,-2 0 1,-1-4 0,4-1 0,3-1-46,2 0 0,4 2 0,10 3-757,4-3 0,13 1 0,6-5 1,5-1-409,4 2 1,6-3-1,2 5 1144,3-2 0,1 4 0,4-3 0</inkml:trace>
  <inkml:trace contextRef="#ctx0" brushRef="#br0" timeOffset="140">21195 15913 8275,'-2'-33'0,"-2"-2"0,1 2 0,-4 3 1508,1 7 1,1 8 669,5 6 1,6 12-1224,3 1 0,10 14 0,8 9 0,7 7 237,5 4 0,7 11 0,4 3 1,5 0-913,-27-26 0,1 0 0,2 3 0,1 1 0,-2-3 0,0-1 0,1 2 0,1-1-233,-1 0 0,1 1 0,4 0 0,-1 0 0,-3 0 0,-1-1 0,-2-2 0,-1 0-147,24 23 0,-12 0 0,-10-3 0,-8-2-1884,-9-2 1,-5-5 0,-11-2 0,-6-2 588,-9-2 0,-6-8 0,-4-4 0,-1-3-1250,-2-2 2645,5 1 0,1-1 0,4 0 0</inkml:trace>
  <inkml:trace contextRef="#ctx0" brushRef="#br0" timeOffset="141">19395 10302 8540,'-7'0'-355,"-5"0"1,5 0 1425,-7 0 0,5 0 1,2 1 1228,1 4-1732,2-4 0,4 7-345,0-4 0,-2 2 1,-1 6-1,-1 0 173,1 3 1,-3 11-1,0 4 1,0 5 208,0 7 0,-4 5 0,2 1 0,1 2 55,3 5 0,2 0 0,4-4 0,2 0-332,5-1 0,9-1 1,5-9-1,5-2-739,4-2 0,8-5 0,-2-10 0,2-8-624,3-7 1,6-4-1,0-2 1,0 0-1265,-5 0 0,5-9 2299,-9 0 0,3-12 0,-3 6 0</inkml:trace>
  <inkml:trace contextRef="#ctx0" brushRef="#br0" timeOffset="142">21795 9502 8314,'0'8'777,"-2"-2"502,-2-6-518,2 6 1,-4 1 0,6 6-13,0 1 1,0 3-1,3 1 1,5 0-85,5 1 0,9 0 1,2 7-1,4 0-5,3 7 1,2 1-1,-2 4 1,3 4-329,0-1 0,-1 11 0,-7 1 1,1 2-356,0 0 0,-7 3 0,-2 1 0,-3 0-743,-2 0 0,-4 4 0,-1-6 0,-2 0-206,-3-3 1,-12 4 0,-6-2 0,-4-2 80,-5-4 1,0-7 0,2 1-1,3-4-1317,-1-4 2208,12-3 0,-10-7 0,10 1 0</inkml:trace>
  <inkml:trace contextRef="#ctx0" brushRef="#br0" timeOffset="143">23394 10435 8490,'-13'8'0,"0"-1"0,-1-3 0,1 5 1075,6-3-465,-5 0 0,10-7-390,-2-4 0,7-2 0,3-7 0,0 1-88,0 0 1,3 0-1,-5-1 1,-1 1 115,-2 0 0,-1-1 0,0 1-21,0 0 0,-1-1 0,-3 1-147,-5 0 1,3-1 0,0 1-38,0 0 0,0-1 1,-3 1 608,5 0-333,-4 5 1,8 4 0,0 8-24,8 5 1,8 3-1,3 1 1,2 1 54,3-1 0,1 0 1,1 1-1,1-3-160,0-2 0,4 3 0,0-4 0,-1 0-1033,-2 1 1,3-4 0,0 2 0,-1-1-1455,-2-3 0,-3 0 1,-3 0 2295,-4 1 0,3 1 0,-1-5 0</inkml:trace>
  <inkml:trace contextRef="#ctx0" brushRef="#br0" timeOffset="144">23728 10302 8499,'-21'0'448,"-3"1"1,8 4 0,4 4 395,6 3 1,5 1-1,1 0 1,0 1-174,0-1 1,6 0 0,4 1 0,6 0-284,6 4 0,4-3 0,2 4 0,3-1-327,4 0 0,4 4 1,2-4-1,2-2-92,2-1 1,4-3 0,-3-2-1,0-3 35,-1-1 0,4 3 0,-3-4 0,0-2-312,0-2 0,-1 4 1,-5-1-1,-1 0 143,1 2 0,0-3 1,-1 5-1,-2-1 131,-1 0 1,-2-4 0,3 2 0,-2-4 6,2-1 0,6 0 1,3-1-1,0-4 119,0-3 1,4-6 0,-2-2 0,1-3 269,-1-2 0,4 0 1,5-2-1,-3 0-165,3 0 1,-7 2 0,-4 0 0,-3 2-287,-3 3 1,3-4-1,-9 3 1,0 0 86,-3 3 0,2-4 0,-2 0 1,-2 2-321,-1 1 0,-1-3 0,0-1 0,-1 0 156,1-1 1,0-3-1,-2 0 1,-1-2 176,-2-1 0,-1-5 0,2-2 0,-2 0 73,-2 1 1,-1-5-1,-5 1 1,1-1 86,-1 2 0,0-4 0,2 2 0,2-4-55,0-4 1,1 1 0,-3 2-1,1-1-176,2-1 0,4-5 0,-3 3 0,2 0-307,3 0 0,1-2 0,2 2 0,-2 0 126,-3 0 0,-3 7 0,-5 7 1,-1 2 304,0 4 0,-5-4 1,-4 8-1,-2-2 276,-2 2 0,0-2 0,-2 5 0,-1 0 102,-1-1 0,-5-3 0,4 0 0,2-2-180,2-1 0,7-5 0,3-1 0,3 3-11,1 1 1,0 1 0,2 0 0,1 2-722,2 3 0,0-2 0,-5 7 1,1 2-256,-1 4 1,-4-1 1187,0 4-40,0-4-470,-2 4 1,-1 1-45,-6 3 1,1 2-1,2-4 1,3 2-158,2-1 0,-4-4 0,4 3 0,-1 0-569,0 1 0,-2 0 0,2 4-1604,-1-4-595,-1 4 3016,-5-5 0,6 12 0,1 1 0</inkml:trace>
  <inkml:trace contextRef="#ctx0" brushRef="#br0" timeOffset="145">26474 8489 8623,'-14'-7'1636,"7"0"-888,3 2 1,8-1 0,6-4-1,5 1-181,3-1 0,6-4 0,-1-2 0,5-3-420,4-2 1,5 0-1,-3-2 1,1 2-441,1 2 0,-7 2 0,1 7 0,-6 3-202,-7 1 1,-2 3-1,-3 7 90,-3 5 1,-5 9 0,-8 4 0,-6 5 312,-7 4 0,1 1 1,-5 5-1,1-1-70,-1 1 0,9-3 1,0 0-1,5-1-236,4-4 1,3-2 0,4-5 397,5-4 0,9-3 0,3-2 0</inkml:trace>
  <inkml:trace contextRef="#ctx0" brushRef="#br0" timeOffset="146">24101 14860 8258,'9'-8'0,"0"2"-273,1 1 0,2 2 36,1-6 0,1 1 0,-1-2 1,0 1-1,2-1 0,1-1 205,2 2 1,-5-2 47,-4 2 0,-1 1 1,2 1 130,-1 1 360,-6-4 1,3 7 448,-6-6 1,0 0-282,0-4 1,0-1-1,1 2-6,4 3 1,-4 2-1,5 4-341,0-1 1,-3-1 0,4 7 0,-1 2 30,-3 5 1,-3 9-1,-4 4 1,-5 3 19,-3 2 1,-1-1 0,0 1 0,-1 1-301,1 3 0,1-2 1,2 0-1,2-4-376,2-2 0,-3-7 0,5 2-62,1-4 0,2-8 138,1-6 0,0-7 1,1-9-1,2-4 23,1 0 1,5-1 0,-3-3 0,0 2 280,0-2 1,-1 5 0,-5 1 0,0 3 118,0 2 0,0 4-710,0 0 1,0 8-703,0 1 1,10 4-1,6 5 1210,8-4 0,0 2 0,8 0 0</inkml:trace>
  <inkml:trace contextRef="#ctx0" brushRef="#br0" timeOffset="147">24967 14340 8357,'-23'0'0,"-1"2"-76,0 2 1,-2 9 0,8 8-1,3 0 195,5-3 0,-1-8 166,7-1 1,5-2-1,10 2 1,5-5-49,6-2 1,-1-2-1,0 0 1,-1 0-22,1 0 1,-3-4 0,3-2 0,-2 0 444,-3 0 0,-1 1 0,-2 5-197,1 0 1,-5 0-215,-1 0 0,-5 6 0,2 3 1,-4 4 2,-1 5 1,-1-1-1,-4 5 1,-2 0-1,0-1 0,-5 2 0,4-3 1,-1-1-70,1 0 0,3-1 1,-2-5-1,1 1-250,3-1 1,-3 0-151,1 1 0,3-7 1,6-3 138,5-2 1,3-2 0,1 0-1,0 0-37,1 0 1,-5 0 0,-2 1 453,-1 4 1,-2 2-1,-5 8 1,-4 1 99,-3 2 1,-10 6 0,-4-2 0,-4 3-101,0 2 0,1-2 0,1 0 0,2-1-297,-2-1 0,0 6 0,2-9 1,4 1-1456,3-3 1,4-3 0,2-2-26,4 0 0,5-5 0,5-4-1680,4-2 3117,8-8 0,10-2 0,7-5 0</inkml:trace>
  <inkml:trace contextRef="#ctx0" brushRef="#br0" timeOffset="148">25381 14660 10237,'0'-19'1362,"0"-4"-1037,0 10 0,1 1 969,4 12 1,-4 2 0,3 4-789,-2 7 1,-2 2-1,0 7 1,0 2-560,0 1 1,-4 2-1,-1-1 1,2 1-304,2-1 1,-4 1 0,1 0 0,1-2 470,1-3 0,2 2-115,0-6 0,6 5 0,2-2 0</inkml:trace>
  <inkml:trace contextRef="#ctx0" brushRef="#br0" timeOffset="149">25367 14833 8887,'0'-37'1993,"0"6"0,6 12 0,3 14-1860,3 4 0,1 1 0,1 0 1,0 0-875,4 0 1,3 1 0,6 4 0,-1 2 740,1 1 0,5 3 0,3-3 0</inkml:trace>
  <inkml:trace contextRef="#ctx0" brushRef="#br0" timeOffset="150">25754 14660 8965,'0'-19'3008,"4"11"-2183,1 4 1,4 4 0,-5 9 143,-1 1 0,-1 2 0,-2 3 1,0 2-428,0 6 0,-2-3 0,-2 1 1,-4 0-622,1 0 0,-4-5 0,7 2 0,0-5-1342,-2-4 1059,4 3 1,-4-12 0,6 0 0,2-8-233,2-4 1,2-7-1,4-4 1,-1-6 544,2-2 1,-4 0-1,0 5 1,1 0 661,-1 4 0,-4 3 0,2 6 0,-2 1 64,1 3 1,-1-2-531,6 7 1,0 1-1,4 8 1,0 3-595,1 4 1,5 2 0,5-1 0,5-1-4889,7-3 5335,8-3 0,-2-1 0,4 3 0</inkml:trace>
  <inkml:trace contextRef="#ctx0" brushRef="#br0" timeOffset="151">26300 14487 8493,'-13'-9'1376,"0"-2"1,-1 2 0,1 2-245,0 4 1,4 3-1,0 5 1,0 3-496,2 4 1,-4 8 0,7 3-1,-1 5-171,-1 3 1,5 6 0,-2-1 0,5 1-429,2-1 0,11 2 1,0-4-1,4-1-486,5-7 0,-1 0 1,1-9-1,-3 0-727,-2-3 0,3-6 1,-4-4 826,-2-2 0,-7-4 0,-4-2 0,-5-5 680,-5-3 1,-4 0-1,-7 2 1,-3 2-264,-2 3 0,-1 0 0,-5 5 0,2 2-222,3 2 1,-2 8 0,6 7 0,3 2 152,5 3 0,4 7 0,6 3 0</inkml:trace>
  <inkml:trace contextRef="#ctx0" brushRef="#br0" timeOffset="152">24994 15726 8238,'0'-13'0,"2"-1"0,0 1 126,3 0 0,4 4 0,-5 0 1074,-1-1 1,0-1-1,0 1 2092,2 1-2841,-1 0 0,-5 2 0,-4 2 0,-4 5-290,-3 5 0,-7 8 0,-5 9 1,-5 5-8,-7 4 1,-8 5-1,-7 6 1,-5 4-100,26-22 0,-2 0 1,-2-1-1,0 1 1,-2 2-1,1 0 1,-1 0-1,1 0 15,-2 1 1,0 1 0,-3 0 0,1 0 0,3-2 0,0 0 0,0-2 0,0 1 120,2-3 0,0 0 0,-2 1 0,0 0 0,-25 21 0,5-1-220,4-1 0,15-8 1,1-3-1,8-4-264,6-5 1,9-3-1,8-6 1,4 1-189,1-1 1,7-6 0,6-2-1,8-4-666,4-1 1,8-4 0,1-2-1,2-1-175,-1-4 0,-5 4 0,-1-1 1322,-5 2 0,7 2 0,-3 4 0</inkml:trace>
  <inkml:trace contextRef="#ctx0" brushRef="#br0" timeOffset="153">20742 16286 8374,'-14'0'0,"1"0"0,0 0 405,-1 0 0,3-2 0,2-2 1012,4-5 0,4 2-572,1-2-265,0 0-4,0 1 1,-5 4-246,1 8 1,-1 4 0,7 5-133,2 0 0,10-4 1,8 0-1,3 0-70,2-1 0,4 3 0,0-3 1,-1 1-160,-2 0 1,-3-1 0,-3 4 0,-4-1-174,-3-2 1,-8-1-1,-2 6 1,-5-2 180,-5-4 0,-4 4 0,-9-3 0,-4 3 156,-3 1 1,-2 1 0,1-2 0,-1-2 122,0-1 1,2 0-1,3 4 1,4 0 144,3 1 1,4-1 0,2 0-148,4 1 1,5-1 0,6 2 0,6 1-12,4 2 1,7 0 0,-4-5 0,0 0-251,0 1 1,-1 2 0,-6 0 0,-3-1-423,-5 1 1,-2 1 0,-4-4 0,-4 0-177,-7 1 1,-6-1 0,-9-1 0,-4-2-191,-3-1 1,-4-2 0,-2 4 0,-2-4 163,-1-1 0,-4 3 1,5-3-1,3 1-229,2 4 859,2 0 0,9 9 0,1 0 0</inkml:trace>
  <inkml:trace contextRef="#ctx0" brushRef="#br0" timeOffset="154">21475 16086 8207,'-13'0'9,"4"0"1,0 0-1,-2 0 305,0 0 0,3-2-335,4-2 0,2 1 0,4-6-93,2-1 1,4-2-1,5-1 1,2-1 178,2 1 1,-2 0-1,3-1 1,-5 1 458,-4 0 1,2-1 973,-7 1-1237,1 0 1,-11 5-1,-3 5 1,-3 6 22,-1 6 0,1 3 0,1 1 0,4 1 45,1-1 1,2 0 0,4 1 41,0-1 0,7-1 0,5-3 41,4-5 0,3-2 1,-2-2-1,2 0-44,2 0 0,-1 0 0,4 1 1,-2 2-235,2 1 1,-3 2-1,-1-1-189,0 4 0,-1 1 0,-4 0 1,0-1-1,-4 3 145,1 4 0,0-1 0,1 3 0,-1-3 10,-3-2 1,3 1 0,-3-1 0,3 0 61,1 0 1,0-4 0,2 0 0,2 0 245,0-1 1,1 3 0,-5-3-1,1 1-312,-1 0 1,5-5 0,0 5 0,-2 0-164,-1-2 1,-3 5 0,-2-3 29,-1 3 1,-2 1 0,2 0 0,-4 1-94,-4-1 0,3-4 1,1 0-1,-2 1 234,-2 2 1,-1 1-1,0 1 1,0-1 165,0 0 0,5 1 0,-1-1 0,1 0-25,1 1 1,-3-1 0,4 0 0,0 1-94,1-1 1,-4 0 0,4 1 0,-1-1-225,0 0 1,-4 5 0,2 0-1,-4-2 9,-1-1 1,0 3 0,0-1 0,0 0 206,0-2 0,-6-2 1,-2 2-1,-4 1 95,-2 2 1,1 0 0,0-5 0,1 0-30,3 0 0,-3 1 1,5-1-1,-2 0-107,0 1 0,5-1 1,-4 0-1,2 1-9,3-1 1,-3 0 0,0 1-1,0-1-27,1 0 1,-4 1 0,3-1-1,-2-1-8,-2-3 0,3 3 0,-1-3 0,1 2-180,-1 3 1,4-5 0,-4-1-247,3 3 0,0-4-1036,5 2 268,0 0-519,0-2 1,2-1-2075,2-6 1,3 2 3727,7 2 0,5 4 0,2 5 0</inkml:trace>
  <inkml:trace contextRef="#ctx0" brushRef="#br0" timeOffset="155">21981 16886 7568,'-13'4'-1160,"0"0"942,-1 7 0,1-8 1287,0 6-261,-1-6-529,7 2 0,3-6 0,8-2 0,5-3 522,3-1 1,1-1 0,0-2-333,1 1 0,-1 6 0,0-1-275,1 2 0,-5 2 1,-2 2-1,-1 2 67,-3 5 0,-2 4 1,-2 4-1,-2 2 12,-1 2 0,-7-4 1,4 4-1,-2 0 111,0 0 1,6-1 0,-1 2 0,1-2-197,-2-1 0,4 2 0,-4 5 0,4 0-163,1-4 1,0 7 0,0-2-1,0 1-47,0 0 0,0 3 1,0 2-1,0 0 40,0-1 1,-2 4-1,-1-4 1,-1 2 178,1 3 0,-3-3 0,0 2 0,0-1 117,0 0 1,2 3 0,4-2 0,0 2-341,0 2 0,1 0 0,4 0 1,4-1-241,2-4 1,1 8 0,-1-3 0,-2 1 138,1 1 1,-3-4 0,1 1 0,-2-2 89,-3 0 0,-2 4 0,-1-7 0,0 1 528,0-4 1,0 1 0,-1-1 0,-2-1 0,-2-2 0,-1-1 1,3-1-1,-1 1-487,1 0 1,3-1-1,3 1 1,3 0-309,1-1 1,7 1-1,3 0 1,1-2 103,1-3 0,-4 3 1,3-3-1,-3 2-42,-2-2 0,-1 3 1,-3-2-1,-5 0 477,-2 0 0,2 0 0,1-4 1,-4 2 401,-4 3 0,0-3 1,-6 1-1,0 0-486,2-1 0,0 3 1,4-5-1,-2 0-364,2 0 1,6 3 0,3-2 0,1-1 83,4 0 1,-1-1 0,1-5 0,-3-1-768,3-3 1,-4 3 0,1-3 562,-2 3 0,-2-3 544,-4-1 0,-1 1-187,-4 5 1,4-1-1643,-4 0 0,10-1 0,4-3 0,2-5-584,3-2 0,3-2 2201,1 0 0,0 6 0,-5 1 0</inkml:trace>
  <inkml:trace contextRef="#ctx0" brushRef="#br0" timeOffset="156">22181 19618 8020,'-20'0'0,"0"0"0,7 0 0,0 0 0,-1 0 0,7 0 0,-5-6 0,5-2 0</inkml:trace>
  <inkml:trace contextRef="#ctx0" brushRef="#br0" timeOffset="157">22021 19578 7306,'-11'-6'-300,"2"-3"0,-3-2 0,4 1 0,0 3 662,-1 1 1,4-3 0,-4 3 2434,-1-1 21,-2 4-1948,5-3 1,2 7-1,10 2-234,4 2 0,7 5 1,3-1-1,2 3-233,3 1 1,1-4-1,3 0 1,2 0-183,1-2 1,4-1 0,-2-6 0,-1 0-415,1 0 0,5-2 0,-4-2 1,-2-5-182,-1-3 0,-8-1 0,-5 0 1,-3-1-97,-2 1 1,-5 0 0,-4-1 0,-2 1-570,-2 0 1,-2-1 0,-2 2 0,-5 4 1038,-3 3 0,-7 4 0,-2 1 0</inkml:trace>
  <inkml:trace contextRef="#ctx0" brushRef="#br0" timeOffset="158">11664 8823 28409,'-9'-11'-2394,"0"-2"0,6-3 1,-1 2-892,2 1 2568,2 6 1,6-1 0,5 5 0,3-1 994,4 1 1,6 1 0,-2 2 0,3 0 375,2 0 0,0 0 0,1 0 1,1 0 5,2 0 0,0 5 0,-2-1 0,-1-1-393,-2-1 0,4-2 1,-9 0-345,0 0 494,-2 0 1,-18 0 0,-7 0-1,-8-2 123,-9-2 1,-8 1 0,-3-5 0,-1 2-18,-1 3 1,0-2 0,-3 0 0,0 2-503,3 2 1,-1-4 0,6 1 0,2 1-27,1 1 1,2 7 0,4 1 0,4 1-528,4 3 0,6 8 22,4 4 1,8 4 0,4 0 0</inkml:trace>
  <inkml:trace contextRef="#ctx0" brushRef="#br0" timeOffset="159">24248 16806 8230,'-2'-12'-9,"-1"1"-104,-1 2 0,-1 1 0,5-6 0,2 1-71,2 0 0,-2-1 0,4 1 0,-1 0 84,4-1-24,3 1 1,-3 0 0,-1-1 18,-3 1 0,4 4 1,-3 2-1,0-1-121,0 1 185,-1-2 0,-5 0-4,0 0 45,-6 6 0,-2 3 0,-5 8 0</inkml:trace>
  <inkml:trace contextRef="#ctx0" brushRef="#br0" timeOffset="160">23568 17005 8140,'0'-13'0,"-6"6"0,-3 2 410,-3 4 1,3 1-1,0 0 171,-1 0 1,0 6 24,1 3 0,1 2 0,5 3 1,-1 1-67,1 2 0,1 0 0,4 3 1,1 1-265,1 0 1,7 0-1,-4 2 1,2-1-101,0 2 0,-2 0 0,4 0 0,-4-2-267,-1 1 0,3-2 1,-5 0-1,-1 0-228,-1-1 1,-2-2-1,0 3 1,0-2-1196,0-3 1,0-1-115,0-1 0,1-7 1628,4-3 0,2-8 0,6-3 0</inkml:trace>
  <inkml:trace contextRef="#ctx0" brushRef="#br0" timeOffset="161">23328 17352 8122,'-18'-12'1287,"0"-6"1,3 5-222,11 0 1,11 8 0,17-1-1,4 0-610,3-2 0,11-9 0,1-1 0,6 2-747,5 1 1,3 6 0,-4 2 0,-3 0 314,-5-1 0,4 5 1,-9-1-25,1 2 0,1 8 0,-2 2 0</inkml:trace>
  <inkml:trace contextRef="#ctx0" brushRef="#br0" timeOffset="162">22955 16299 8044,'-14'-7'0,"1"-1"0,0 4 0,4 1 0,0-4 0,0-1 0,1 1 0,3-2 0,5-5 0,0 1-563,0 0 1542,0 0 0,1 1 0,2 1 151,1 2 0,7 8 1,-4 1-714,1 7 1,2 7 0,-4 3 0,0 6-89,0 2 0,3 6 0,-3 1 0,-1 1-100,1 0 0,5 2 0,-2-4 0,1-1-408,-1-2 1,3-1-1,-3-1 1,3 0-699,1-4 0,0-5 0,0-8 0,1-4-1000,-1-4 0,5-1 1877,0 0 0,5-12 0,-2-2 0</inkml:trace>
  <inkml:trace contextRef="#ctx0" brushRef="#br0" timeOffset="163">22781 15513 8188,'-6'-8'0,"-1"2"0,-6 8 242,-1 2 0,1 4 476,0 5 1,4 0-1,1 2-379,2 3 1,2-3 0,4 3 0,0-2 0,0 0-97,0 2 0,0 0 0,1-5-203,4 0 1,2 1 0,5-1 0,-2-1-604,-1-3 1,-4 3 34,4-3 0,-6-2-344,1 2 578,-2-6 1,-4 3 0,-1-8 0,-3-1 553,-1-1 0,2-7 0,-2 3 12,1-4 0,2-2 0,4 0 1,0-3-155,0 0 0,0-3 0,0 4 0,0-2-18,0 2 0,0 1 0,0 2 1,0-1-419,0 1 1,0 0 150,0-1 0,0 6 85,0-1 1,1 6-169,4-2 1,-3 4-65,7 1 0,0 0 0,5-2-263,-1-2 577,6 2 0,-4-9 0,4 3 0</inkml:trace>
  <inkml:trace contextRef="#ctx0" brushRef="#br0" timeOffset="164">22981 15286 8197,'-13'-12'-26,"0"4"0,5 3 435,4 10 0,2-3 1,2 7-1,2 0 30,2-1 0,4 4 1,5-4-1,0 4-526,1 2 1,3-1 0,1-1-1,0-2-470,1-1 0,-3-6 1,5 1-1,0-2-1312,0-2 1869,1 0 0,4-12 0,1-3 0</inkml:trace>
  <inkml:trace contextRef="#ctx0" brushRef="#br0" timeOffset="165">23248 15126 8180,'-18'8'302,"0"-4"1,-4 4 0,6 2 0,2 5 464,4 3 1,7 5-1,-1-1 1,2 4-448,2 0 0,2 5 1,2 2-1,6 0-537,7-1 0,-1 4 0,8-5 0,2-3 217,4-4 0,7 7 0,-3-3 0</inkml:trace>
  <inkml:trace contextRef="#ctx0" brushRef="#br0" timeOffset="166">17449 15233 17459,'-13'0'-384,"0"-4"1,-1-1 0,1 1 35,0-2 0,-1 4 1,1-2 301,0 2 0,-7 2 1,0 0-1</inkml:trace>
  <inkml:trace contextRef="#ctx0" brushRef="#br0" timeOffset="167">16889 15206 14371,'-44'0'0,"-2"0"0,0 0-374,0 0 0,-1 0 377,7 0 0,-9 6 0,7 2 0</inkml:trace>
  <inkml:trace contextRef="#ctx0" brushRef="#br0" timeOffset="168">16103 15380 14535,'-6'0'291,"6"0"1,7-2-329,5-2 0,7 2 0,4-1 0,3 6-1,5 6 0,-1-2 0,7 2 1,3 0-88,3-1 1,3 2 0,-2-4 0,5 0 65,3 0 0,1 3 0,2-5 0,1 1 269,2 0 0,4-3 1,-2 2-1,-1-2 125,0-2 1,8 1 0,-3 2-1,-1 2-153,2-2 0,1 0 0,2 0 1,3 3-201,-34-3 1,1 1-1,1-2 1,-1 0-1,1 2 1,-1 0 0,36 3-123,-1 1 0,1-5 0,-4 1 1,-1-3 173,5-1 1,-3 0-1,3 0 1,1 0 71,0 0 1,-34 0 0,0-1 0,-4 0-1,1-1 1,1-1 0,1 0-61,-1-1 0,2 1 0,2-1 0,1 0 0,0-1 0,1 0 0,-2 1 0,1 1-48,0-1 1,1 2-1,2-2 1,1 2 0,-3 0-1,0 1 1,0-2 0,1 1-91,0 1 0,1-1 1,4 1-1,0 1 0,-4 0 1,-1 0-1,2 0 0,-1 1-3,1 2 1,-1-1 0,0-2 0,1 1 0,-1 2 0,-1 0-1,-1-1 1,-1 1 76,0-1 0,1 0 0,2 1 0,1-2 0,-3 0 0,0-2 0,0 1 0,0 0 6,2 0 0,0 0 0,3 0 0,0 0 1,-4 1-1,0-2 0,1 1 0,-1-1 224,2-1 0,1 0 1,2-2-1,1 0 0,-1-2 1,-1 0-1,0 1 1,-1 0-134,2 0 0,1 1 0,-2 0 0,2 1 0,1-3 0,0 1 0,0 1 0,0 1-142,-2 0 1,1 0 0,7 0-1,-1 2 1,-5 0 0,-1 0-1,4 0 1,-1-1-126,1 0 1,0 0-1,3-1 1,2 1-1,-2 2 1,0 0-1,-1 0 1,0 0 156,0 0 1,1 0-1,-2 1 1,1 0-1,1 0 1,1 1-1,-2 0 1,-1 0-16,-1 0 1,1-1-1,3 0 1,0 0 0,-5-1-1,1 0 1,2 0 0,1 0 121,1 0 0,0 0 0,0 0 0,1 0 0,1 0 0,-1 0 0,1-1 0,0 0 35,5-1 0,0 0 1,2 0-1,1 1 0,-1-3 1,0 0-1,1 1 0,0-1-228,1 0 0,-1 0 1,5 1-1,0-1 1,-2-1-1,0 1 1,1 1-1,1 0 118,-1 0 0,0 0 0,0 2 0,1 1 0,1-2 0,-1-1 0,1 2 1,-1 1-31,-23 0 0,-1 0 1,0 0-1,1 0 0,0 1 1,0-1-1,22 2 1,0-1-1,-2 2 0,0 0-135,-6 1 1,0 0-1,3 0 1,1 1-1,-6 1 1,-1 1-1,0-1 1,-1 0-9,-2-2 1,1 1 0,-1 1 0,0-1 0,-4 0-1,1-1 1,-1 2 0,0 0 69,1 1 1,-1 0 0,-3-2 0,0 1 0,-1 0 0,-1 0 0,-1 0 0,0 0-250,-2 1 1,1 1 0,9 1 0,-39-6 236</inkml:trace>
  <inkml:trace contextRef="#ctx0" brushRef="#br0" timeOffset="169">17502 14766 28734,'0'-13'-9624,"-1"6"6165,-3 2 3768,2 4 0,-4 7 0,5 1-233,-4 1 0,-2 3 0,-6-2 768,-1 3 1,1 3 0,0 1-547,-1 2 0,2 1 0,2-1 0,3 4-404,1 3 0,-3 8 0,6 3 0,4 1-458,7-2 1,9 4 0,7-5 0,7 1 813,9 1 1,5-11-1,7 2 1,-1-4-129,4-2 1,1-6 0,-2-8 0,-2-1-339,-4-3 0,1-3 0,-7-4 0,-5-7 270,-3-5 1,-10-5 0,-11-5 0,-9-1-240,-7 0 1,-11-4-1,-15-1 1,-8-2 380,-6-3 1,-16 0 0,0 1 0,-5 6 191,-5 7 1,4 5 0,-5 9-1,6 5-653,5 2 1,0 14 185,14 6 1,1 11-1,4 5 1</inkml:trace>
  <inkml:trace contextRef="#ctx0" brushRef="#br0" timeOffset="170">17463 18018 13843,'-15'-17'-373,"-3"-1"0,3 0 0,-3 3 0,4-1-62,0-2 1,-4 0 78,1 5 0,-1-5 0,5-1 0,-1 0 142,1 0 0,0-4 246,-1 6 0,-4-6 0,1 6 0,2 0-116,4 2 1,0 2 0,2 0-244,-3-1 1,3 6 31,0-1 707,6 6-300,-3-3 0,12 6 1,3 0-1,4 0 388,5 0 1,7 0-1,8 0 1,2 0-315,7 0 0,7 6 0,9 3 0,1 2-212,6 3 1,5 4-1,-1-1 1,4-2 42,1-4 0,-36-5 0,1-1 0,2-1 0,1 0 0,0 0 0,0-1 46,0 0 0,-1-1 1,4-1-1,1-1 1,-1 0-1,1 0 1,1 0-1,1-1 145,2-1 0,1-1 0,-1 0 0,1-1 0,1-3 0,1 0 1,1 1-1,0-1-52,0 0 0,0 1 0,6 0 0,1 0 0,0 1 1,0 1-1,-1 1 0,0 2-272,0 0 1,0 0 0,0 1 0,0 0 0,1 1 0,-1 0 0,0 0 0,0 2 112,2 1 0,1 1 0,2 0 1,0 0-1,-2 1 0,0-1 1,-1-1-1,0 1-156,-1 0 0,0 0 0,2 0 0,0 0 0,-5 0 0,1-1 0,-1-1 0,1 0 165,0 0 0,0 0 1,0-2-1,-1 0 0,2 1 1,0 0-1,1-1 1,0-2 147,1-1 1,1 0 0,1 0-1,0 1 1,-3-3 0,-1 0-1,0 1 1,0 0-11,-2 1 1,0 1 0,7 0 0,0 1 0,-3 0 0,-1 0 0,3 0 0,1 0-57,1 0 0,0 0 0,0 0 0,0 1 0,-4 1 1,0 1-1,0 1 0,0 1-235,2 0 1,0 1-1,-2 3 1,-1 2-1,-3-1 1,-1 0 0,0 1-1,0 1 0,-2-1 0,0 0 0,4-2 0,0 0 1,-4 1-1,-1 0 0,-1 0 0,0 0 100,1-2 0,-1 0 0,-1-1 1,1-1-1,1-1 0,0-1 1,0-1-1,0-1 126,-1-1 0,1-1 1,1 0-1,1 0 0,-3 0 1,-1 0-1,3 0 0,0-1 7,-1-1 0,1-1 0,3 0 0,0-1 0,-1-3 0,0 0 0,0 0 0,0 0-18,3-2 0,0 0 0,-2 1 0,1 1 1,2-2-1,1-1 0,-3 1 0,0 0-7,0 0 0,-1 0 1,7 0-1,-1 0 1,-3 3-1,-2-1 0,-1 0 1,0 1-147,-3-1 1,1 0 0,1 1-1,0-1 1,1 1 0,-1 0-1,0 1 1,0 0-1,1 0 1,0 1 0,1 0 0,-1 1 0,-2-3-1,-1 1 1,-1 1 0,0 1-103,-1 0 0,-1 0 1,4-2-1,-2 1 0,-8 1 1,0 0-1,-1 0 0,0 0 20,-2 0 1,0 0 0,-1-1-1,-1-1 1,-2 3 0,-1 0 166,32-1 0,-11-3 0,-1 2 0,-4 1 0,0 1 0</inkml:trace>
  <inkml:trace contextRef="#ctx0" brushRef="#br0" timeOffset="171">18036 17099 8306,'0'-14'0,"0"1"0,0 0 0,0-1 0,0 1 42,0 0 1,1-1 0,2 1 0,3 0 0,0-1 560,0 1 0,4-5 0,-1 1-484,3 0 0,1 7 1,1 3-51,-1 1 0,0 1 1,-1 7-1,-3 2-103,-4 5 0,-4 13 0,-1 6 0,-1 6 177,-4 8 0,-2-1 0,-8 8 0,-1 2-59,-2 0 1,-4 4-1,4 1 1,2 2-306,1-2 0,3-1 1,3-1-1,5-3-23,2-2 1,2 2 0,3-7-1,4-3 244,7-4 0,8 8 0,-1-4 0</inkml:trace>
  <inkml:trace contextRef="#ctx0" brushRef="#br0" timeOffset="172">17742 19364 8307,'-5'-20'0,"3"0"0,-2 7 0,8 12 402,5 5 0,4 6 1,4 2-1,3-1 0,5-4-348,8-1 1,4 3-51,3-5 0,10 7 1,7-4-1,5 2 73,6 0 1,6-2 0,-36-2 0,0-1-1,1-1 1,2-1 10,1-2 0,2 1 0,4 1 0,1 0 0,-1 1 1,-1-1-1,2 0 0,0-1-27,0 0 1,1-1 0,3 0 0,-1 0 0,-1 1 0,-1 0 0,-1 0 0,0 1-53,0 0 0,-1 0 0,0 1 0,-1-1 1,-1-2-1,0 0 0,-1 0 0,0 0 23,0 0 1,1 0-1,3 0 1,0 0 0,-4 0-1,0 0 1,-1 0 0,1 0 37,-2 0 1,1 0-1,2-1 1,0 0-1,-2 0 1,-1-1-1,0 0 1,-1-2-49,0 0 0,0 1 1,1 1-1,0 1 0,-1-1 1,1-1-1,-1 2 0,0 1-84,1 0 1,1 0 0,4 0-1,1 1 1,-4 1 0,0 1 0,-1 0-1,1 1-64,-2 0 1,1 0 0,2 2 0,0 0 0,-1-2 0,-1 0 0,0 2 0,-1 0 94,2 1 0,-1 0 0,0-3 0,0 1 1,-4-1-1,1 0 0,0 1 0,-1-1 139,0 0 0,0 0 0,6 1 0,0 0 0,-3-2 0,0-1 0,0-1 0,0 0 9,-1 0 1,-1 0-1,3-1 1,-1 0 0,-2 0-1,0 0 1,1-1 0,0 0 170,1 0 0,0-2 1,3 0-1,0 0 1,-1-1-1,0-1 1,0 3-1,1 0-308,0 1 0,1 0 0,4 1 0,0 0 1,-3 0-1,-1 0 0,2 0 0,0 0-185,0 0 0,1 0 1,5 3-1,1 0 1,-2 1-1,0 1 0,0 1 1,0 0 47,2 0 1,-1 1 0,-3 0 0,-1 0-1,2-1 1,0 1 0,-1 0 0,0-1 210,-2 1 1,1 0 0,1-1 0,1-1 0,-2 1 0,0-1 0,0-1 0,0-1 85,-2 0 0,0 0 1,2 0-1,0-1 1,-3-2-1,-1 0 0,2 0 1,0 0 6,0 0 1,1 0-1,2-2 1,0-1-1,-2 0 1,0 0 0,0 0-1,-2 0-234,-3 0 0,-1 0 0,6-1 0,-1-1 1,-4 3-1,-1 0 0,0 0 0,-1 1-760,0 0 1,-1 1 0,30 4 0,-3 2 0,-7 1 846,-3 4 0,-4 2 0,-8 2 0,-8 1 0,-10 0 0,-8 2 0</inkml:trace>
  <inkml:trace contextRef="#ctx0" brushRef="#br0" timeOffset="173">18489 18525 8535,'-13'-2'0,"-1"-1"0,1-1 0,6-2 842,2 2 1,7 2-199,6-2 0,4-4 0,13 1 1,5-2-172,3 0 1,2 6 0,7-3 0,1 2-413,1-1 0,3 2 1,-5 8-1,-4 4-143,1 2 0,-6 7 0,-2 1 1,-5 1-121,-3-1 0,-6 5 0,-8-2 0,-4 2 191,-4-2 0,-4 3 1,-6-3-1,-10 3 196,-9 2 1,-5-5-1,-5-1 1,1-2 302,0-3 1,-3-1 0,9-1 0,2-1-202,6 0 1,5 1 0,9-1 0,5 2-244,2 2 1,10-2 0,6 5 0,12-3-34,8 1 1,6 0 0,4-5-1,5 2-1086,3 3 1,1-3 0,2 2 0,1-2-2430,2-2 3504,0 1 0,-5 5 0,0 2 0</inkml:trace>
  <inkml:trace contextRef="#ctx0" brushRef="#br0" timeOffset="174">18729 20111 8214,'-18'-14'0,"0"1"0,12 0 0,-5 5 0,11 2 0,1 0 0,5-1 0,7-2 378,8 0 1,4 6 0,3-1 0,2 2 541,1 2 0,5 0 1,-5 0-1,-2 2-920,-1 2 0,-2-1 0,-4 6 0,-4 0 81,-4-2 0,-6 11 1,-4-1-126,-2 2 1,-4 0-1,-2-6 1,-5 1 9,-3-1 0,-7 5 0,-2 0 0,0-2 143,4-1 0,2-4 1,1 0-50,1-2 1,6 0 0,2 4 314,4 0 1,11 1-1,5-1 1,3 0-101,1 1 1,8-1-1,-4 2 1,1 1-307,1 2-1,-5 4 1,-3-3 0,-3 0-175,-5 1 1,-4-1 0,-6-3 0,-3 2 40,-5-2 0,-14-1 1,-3-3-1,-4-2 118,-2-1 0,-1-6 0,-6 2 0,2-4-343,0-1 0,2 0 1,8 0-1,2 2-2905,3 2 3295,-3-2 0,10 15 0,-4-2 0</inkml:trace>
  <inkml:trace contextRef="#ctx0" brushRef="#br0" timeOffset="175">22088 19231 7812,'-13'-6'-137,"1"-1"0,2-5-5,1 3 1,4-1 0,-2 4 945,1-2 165,1 5 1,5-8 0,0 2-356,0-3 1,2-2 0,1 1-442,1 0 0,7 1 0,-4 2 98,0 1 0,5 6 0,-3-2-349,3 4 0,-3 7 0,-2 3 0,-1 2 166,-3 3 1,-1 10-1,-2 2 1,0 4 84,0 2 1,0-2 0,-2 6 0,-1-1 292,-1-1 1,-5-1 0,5-7 0,1 1-252,1 0 0,2-2 1,2-1-1,2-2-348,5 1 0,4-2 0,3 1 0,4 1-9,0-3 0,3 5 0,2-2 0,-1 2-8,-2 2 0,-6-1 1,2 2-1,-3 2 165,-2 1 0,-4 2 0,-2-4 0,-1 2 111,-3-1 1,0-2 0,0-3 0,2-3-104,-2-4 1,-1 1 0,1-1 0,2-1-669,-2-3 1,3 0-324,-2-1 1,5-4-66,-4 0 1,-2-6 275,-8 1 1,2-2 0,-6-2-698,-1 0 1454,-2-6 0,-1-2 0,-1-5 0</inkml:trace>
  <inkml:trace contextRef="#ctx0" brushRef="#br0" timeOffset="176">22115 20124 7604,'-8'13'472,"4"1"1,2-1 0,2 0 0,0 1 18,0-1 0,5 0 0,1 1-9,1-1 1,2-1 0,4-2 0,1-2-120,-1-3 0,0 0 0,2-5 1,1 0-211,2 0 1,6-10 0,0-4 0,2-1-75,1 1 1,6-4 0,-10 0-1,1 2-1004,1 1 0,-6 2 0,-1-1 0,-5 1 148,-4 0 1,2-1 0,-7 1 0,1 0-548,1-1 1324,-5 1 0,5 0 0,-6-1 0</inkml:trace>
  <inkml:trace contextRef="#ctx0" brushRef="#br0" timeOffset="177">23594 17565 7775,'-17'6'0,"0"3"0,4 3 0,3 1 179,-1 1 0,1 3 0,0 1 1,2-2-1,1-1 0,1-2 1,0 1 1049,3-1 1,3 0 0,4 1-750,5-1 1,8-4 0,0-2-1,0 1-242,-3-1 1,4 1 0,0 2-1,-2-1-91,-1 1 1,3 2-1,0 1 1,-4 1 43,-3-1 0,-1 5 1,-4 1-1,0 0 102,0 1 0,-2 2 0,-4-3 0,0 2 80,0 2 1,5-2-1,-1 1 1,-1 1-3,-1-3 1,2 6 0,2-4 0,1 3-343,4 2 1,7-1 0,4 1-1,2 0 1,-2-1 0,7 1 0,-1-1 1,4 1-223,0 0 1,-1-5-1,-4 0 1,0 2 89,-1 1 1,-5 0 0,-3-1 0,-3-3 321,-2-2 0,-1 3 0,-3-3 0,-5 1 135,-2-1 0,2-1 0,0-5 0,-1 0-395,-1 1 1,-2-5-1,0-1-1105,0 3 0,6-5-147,3-2 1,-2-4-1,2-6 1,0-7-806,-2-8 0,5-10 2097,-3-4 0,3-4 0,1-1 0</inkml:trace>
  <inkml:trace contextRef="#ctx0" brushRef="#br0" timeOffset="178">24621 19098 8539,'-9'-5'22,"0"1"11,6-6 0,-3 2 1007,6-5-170,0 5-63,0 3 24,0 5 0,-1 0 534,-4 0-991,4 0 0,-4 0 0,10 0 0,5 0-195,6 0 1,-1-2-1,4-1 1,-1-1-100,0 1 0,0 1 0,-5 2 0,0 0-657,1 0 437,-1 0 0,-5 2 1,-6 1-79,-4 1 0,-10 5 0,-9-3 0,-1 0 349,-2 0 1,-9 3 0,7-5 0,-1-1 212,3-2 0,-5-1 0,4 0 0,-1 0-15,3 0 1,2 0 0,-1 0-1,3 0 120,-1 0 1,5 0 0,-2 0 198,2 0-680,7 0 1,3 2-1,6 1 1,3 1-115,5-1 1,3 3-1,3-1 1,3-2-30,4-2 1,3-1 0,2 0 0,-1 0-1176,1 0 0,-2 0 0,-1 0 0,-2 0-2258,2 0 3608,1 0 0,2 0 0,-1 0 0</inkml:trace>
  <inkml:trace contextRef="#ctx0" brushRef="#br0" timeOffset="179">25087 18711 8226,'-6'8'0,"3"-2"0,-5-5 0,-3 4 0,5-4 1549,6 5 0,9-13-936,9-7 0,3-1 0,7-7 1,1-1 12,3-3 1,9-2 0,-1-1 0,1-2-542,1 1 1,-2 3 0,-2 4 0,-2 2-462,-5 2 1,0 1 0,-3 4 0,-4 3-445,-3 2 1,-3-2 0,-5 7-1032,0 1 1,-4 2-795,0 1 2645,-6 0 0,3 0 0,-6 0 0</inkml:trace>
  <inkml:trace contextRef="#ctx0" brushRef="#br0" timeOffset="180">26154 17952 8582,'0'-15'0,"0"-1"3256,0-2-2422,0 6 0,0 8 0,0 8-231,0 5 1,-2 7 0,-2 3 0,-4 2-161,1 3 1,-8 5 0,5 4 0,-1 0-239,0-1 0,0-2 1,1-7-1,2-2-665,3-2 1,0 4-1598,5-6 1646,0-5 1,0-12 0,0-10 0,0-6 9,0-7 1,2-3 0,1-4 0,1-2 268,-1-2 1,3-1 0,-2-2 0,-1 3 505,-1 2 0,-2 5 0,1 6 0,2 2 716,2 3 1,-1 1-1,-4 2-26,0-1 0,2 6-1348,2-1 0,8 6 1,6 0-1,-1 4-675,3 4 1,2 5 0,8-3 0,2 2-3149,2 0 4107,2 0 0,4 4 0,0 1 0</inkml:trace>
  <inkml:trace contextRef="#ctx0" brushRef="#br0" timeOffset="181">26580 17778 9396,'-6'-22'0,"-2"0"0,-3 3 4248,2 2-3598,3 10 0,8 1 0,2 8-140,5 2 0,3 3 1,1 8-1,-1 2-331,-3 0 1,3 7 0,-5 0 0,1 5-303,-4 7 1,-2-2 0,-4 0 0,-2-1-1045,-5-4 1,-2 2 0,1-3 0,1-2-2596,-1-1 3762,-2-6 0,-1-6 0,-1-7 0</inkml:trace>
  <inkml:trace contextRef="#ctx0" brushRef="#br0" timeOffset="182">26620 17685 8464,'0'-47'987,"6"13"1,3 13-1,4 9 1007,5 8 0,3 2 1,7 2-1,5-1-1350,7-4 1,10 4 0,9-4-645,2 4 0,-5 1 0,4 0 0</inkml:trace>
  <inkml:trace contextRef="#ctx0" brushRef="#br0" timeOffset="183">23874 8130 8218,'-17'4'0,"-1"0"0,-1 2 0,2-3 0,-1 2 0,1-1 0,3-5-409,1-4 1,4 2 0,0-6 236,-1-1 1,2 0 1144,0 1 0,5 1 0,-3 5-390,0-1-549,4 0 1,-5 4-1,2 1-64,-3 4 0,-6 2 0,-2 8 1,-3 1-91,-2 2 0,0 5 1,-3 0-1,2 0 239,-1 0 1,-4 0 0,-3-3 0,-1-1 21,2 0 1,-5 0 0,-1-2 0,1 0-68,3 0 1,-6 2 0,2 0-1,1 0 0,0 1 1,5 2 0,-3-3 0,1 0-30,0 1 0,0 3 1,4-1-1,0 4 66,1 0 0,-4 1 0,2 0 0,3-1 43,-1 1 0,1-2 1,-1-1-1,0-2-70,4 2 1,-2-4 0,5 1-1,0-2-137,0-2 0,1 2 1,5 0-1,-1 0 13,1 1 1,0-3 0,1-2-1,1 2 16,3 0 0,0 10 0,-2-3 0,2-1-42,2 3 0,-4-1 0,3 1 0,-2 1 191,0 0 0,0-1 0,-3 0 1,2-3-9,1-1 0,1-1 1,-2 3-1,3-2-73,1 2 0,1-4 1,5 3-1,0 0-104,0 3 0,0-1 1,0-2-1,2 0-79,2 0 1,-1 1 0,5 0 0,-2-2 84,-3 2 0,-2-1 0,0 1 1,2-2 152,2 2 0,-1-3 1,-4 1-1,0 0 20,0-1 0,0 4 0,2-4 1,2-1-72,5-2 1,-1 1 0,0-1 0,4 0-159,5 1 0,-1-4 0,5 3 0,-1-3 37,1-2 0,0-1 1,3-2-1,-2-1 90,1 1 0,1 2 0,0 0 1,-2-2 66,2-1 1,-1-1 0,1 1 0,-2-3 44,2 0 1,1-5 0,2 3-1,0-2 4,-1-2 1,5 1 0,0 2-1,1 2-141,0-2 1,1-2 0,4-1 0,-3 0 1,-2 0 1,8 0-1,-3-1 1,0-2 57,2-2 1,-1-5-1,2 3 1,-1-2-16,-4 0 0,4 1 0,-5-2 0,0 1 64,-3-1 0,2-1 0,-2 1 0,0 3-67,2 1 0,-5-3 0,4 3 0,-1-1-111,1-4 1,5 4 0,0-2-1,4-1-7,3-2 1,1-2-1,-4 1 1,2 0 26,2-1 1,4-3 0,-3-1 0,-1 0 60,1-1 0,-1 4 0,-5-4 1,0 1 41,0 0 1,-2 0 0,1 4 0,-2-3 54,0 0 1,7-1 0,-7 3-1,0-1-116,2-2 0,4 0 0,1 3 0,-1-1-32,-1-2 1,7 1 0,1 3 0,0 1-230,2 0 1,-4-1 0,0-1 0,1 1 94,-1 0 1,-2-6-1,-6 6 1,-2-1 230,-2 1 0,2 0 0,-4 1 1,2-2 128,-1-3 1,-5 4 0,3-6-1,-2 3 30,0-1 1,6-4-1,-2 2 1,4 0-104,1-4 1,0 3 0,1 0-1,2 1-238,2-1 1,-1 5 0,-4-4-1,-1 3 8,-4-1 0,4 0 1,-5 3-1,1-1 151,1-2 1,-7 0 0,3 4 0,-4-3 117,-2 0 1,1-6-1,0 4 1,-1-2 71,1-2 0,0 2 0,-2-1 0,-1 0-117,-2 1 0,0-4 1,6 4-1,2-1-229,1 0 1,1 1 0,-2-3-1,1 3-15,-1 2 1,2-5 0,-1 4 0,-1-1 71,-2 3 1,-3-1 0,-1 0 0,-2-1 100,2 1 1,-3-5 0,-1 2-1,1-1 3,0 0 1,-5-2 0,3 4 0,-1-1 130,0 0 1,4 1-1,-3-2 1,1 0-191,-1 0 1,5 2 0,-2-1 0,3 0-219,2 1 0,2-3 1,0 5-1,-6 0 134,-2-1 0,1-2 0,-3 3 0,1 0 10,-1-1 1,-1-2 0,-5 3 0,0 0 312,1-1 0,-2-2 1,-2 3-1,-1-2-75,1-2 1,1 2 0,-1-1 0,-1-2-213,1-1 0,6-2 0,2 0 0,-1 2-119</inkml:trace>
  <inkml:trace contextRef="#ctx0" brushRef="#br0" timeOffset="184">27939 6970 13249,'-12'-13'-1,"-2"1"0,1 2-37,0 1 0,-5 4 1,0-2-1,2-1-58,1 1 0,-3 3 0,-1-4 0,0 1 27,-1-1 0,1 4 0,1-3 0,-2-1 21,-1 1 1,-4 2-1,4-2 1,-1 1 43,0 3 1,-1-3-1,-3 2 1,1 1 32,2 1 1,-2 2 0,3 0 0,-3 0-170,-2 0 0,0 6 0,1 3 0,-1 3-42,0 1 0,1 0 0,-1 1 0,1 1 97,-1 2 1,0-2 0,-1 3-1,-2-3 40,-1-2 0,-1 0 0,2 1 0,-2-1 51,-3 0 1,4 2 0,-4 2-1,-2 0-25,-2 0 1,4-3 0,-1 0-1,1-1 3,1 0 1,0 1 0,4-1 0,-1 0-16,1 1 1,1 0 0,-1 3-1,-1 1 38,1-2 1,1 3 0,-3 0 0,-2 1 65,0-1 1,-7 5 0,2-2 0,-1 1 26,-3 0 0,2 0 0,2-3 1,2-1-93,0 0 0,-3 3 0,8-2 0,-1-1-39,1 0 1,-4 0 0,5-2 0,1 0-29,2 0 1,-3 2 0,0-1 0,1-1-4,2 3 0,-3-6 0,-1 6 0,0-2 106,4-1 1,-7 1 0,5-3 0,-4 1 33,-1 2 1,5 0 0,-3-6-1,2-2-14,0-1 0,0-2 1,4 4-1,2-4-20,3-1 1,-3 0 0,3-3-1,-2 3-95,2 1 0,-4-2 0,4 3 0,-3 3-29,-2 1 1,1 5 0,-2 3 0,-4-1 60,-3 0 1,-4 5 0,-1-2 0,0 3 44,0 2 1,-5 4-1,-3 0 1,-1-1 73,0-2 0,1-3 0,-6-1 0,2-2-29,3 2 1,-2-5 0,3-1 0,1-4 98,2 0 0,1-2 1,3-2-1,2-1-147,0 1 1,5-2-1,-1 0 1,-1 3-115,2 1 1,-4 5 0,2 3 0,-2 0-64,-2 4 1,0 1 0,0 3-1,0 2 22,0 1 0,0 0 0,0-3 0,1 2-189,4 1 1,2 0 0,6-6-1,2-1-261,3-2 0,4-4 582,9 4 0,3 0 0,6 5 0</inkml:trace>
  <inkml:trace contextRef="#ctx0" brushRef="#br0" timeOffset="185">26834 18751 27810,'0'-7'-1965,"0"-5"0,6 5 1,1-7-1</inkml:trace>
  <inkml:trace contextRef="#ctx0" brushRef="#br0" timeOffset="186">26887 18698 27810,'-2'-7'-9831,"-1"1"8249,-1 0 1,-6 4 0,1-2 2390,-3 2 0,-1 8 0,-1 2 0</inkml:trace>
  <inkml:trace contextRef="#ctx0" brushRef="#br0" timeOffset="187">22181 19511 8212,'-13'-9'-15,"0"-1"1,1-1 5,3 0 1,-1 3 0,4-1 4,-2-1 1,5-2 0,-1-1 0,2-1 0,2 1 1075,0 0 0,2-5 0,2 0-642,5 2 1,2 6-1,-1 2 1,-1 2-197,1 3 0,2 2 0,1 2 0,1 4-139,-1 4 1,0 13-1,1 6 1,-1 3-144,0 2 1,-1 8-1,-1 0 1,-3 4-97,3 1 1,-4-2 0,2-4 0,1 0 110,2 0 1,0-4 0,-1-2-1,-3-2 25,3-2 0,-1-2 0,1-1 1,-3-2 243,3-3 0,-4 2 0,2-6 0,1-2-183,2-1 1,0-2-1,-1 0 1,-3 1-316,3-1 0,4 0 1,-1 1-1,-2-1-341,0 0 1,0 1 0,1-1 0,1-1-539,-1-3 1,2 1 1140,3-5 0,-4 5 0,6-3 0</inkml:trace>
  <inkml:trace contextRef="#ctx0" brushRef="#br0" timeOffset="188">24714 19711 8164,'2'-8'-7,"2"4"-426,-2 3 1,2 1 1381,-8 0 1,-4 4 0,-5 2 0,-1 0-583,1 0 1,4 4 0,-1 0 0,-3 5-122,-4 3 1,-6 4 0,2-2 0,-1 0-113,-1 4 1,-3 6 0,-7 1-1,1 0-65,-1 1 0,-4 1 0,1 4 0,-1-3 151,2-1 0,-8 4 0,3-3 1,0 1-23,3 1 0,-2-5 0,5 3 0,-1-2-31,-1-2 0,7 3 0,-4-1 0,3 1-178,4-1 0,-4-1 0,9-4 0,1-2-515,2-2 0,3-4 0,2-6 0,-1 0 103,1 1 1,0-2 0,-1-2 0,1-1-73,0 1 1,-2-2-1,-1-1 1,-4 0-115,0 1 0,-1-1 1,-3 2-1,3-3 609,2 0 0,-5 1 0,4 7 0</inkml:trace>
  <inkml:trace contextRef="#ctx0" brushRef="#br0" timeOffset="189">22888 20351 8078,'-13'5'0,"1"4"0,3 3 0,-2 3 314,7 3 0,-6-2 0,2 6 1,1 1-1,1-1 0,1 0 568,1 2 1,0 1 0,4 1-655,0 1 0,0 0 0,0-1-344,0 1 1,1-5 0,2-1 0,1-2-384,-1-2 0,3-3 1,0-2-909,2-3 1,-4-3 1406,5-6 0,-6-6 0,3-1 0</inkml:trace>
  <inkml:trace contextRef="#ctx0" brushRef="#br0" timeOffset="190">22608 20844 8369,'-13'0'1011,"7"0"1,7-2 0,11-2-474,9-5 0,8-9 1,5-4-1,3-3-422,5-2 0,5 6 1,-1 2-1,0 1-614,0 1 0,3 3 0,-5 7 498,-1 1 0,-1-4 0,-2 2 0</inkml:trace>
  <inkml:trace contextRef="#ctx0" brushRef="#br0" timeOffset="191">22675 20457 8078,'-6'9'0,"-3"0"153,3-6 0,-5 4 1,7-2-1,0 2 1,-1 2-1,1 0 1,1 1-1,0 2 750,-2 1 1,4 2-589,-4 3 1,4-2 0,1 5-1,0 0-44,0 0 0,4-1 0,1 2 0,-2-2-110,-2-1 0,4-4 1,-1 3-1,1-2 1,1 2 1,-5-4-1,5 4-213,0-3 0,-5-2 1,4 1-207,-4-1 0,-1-4 0,0 0-518,0 1 0,0-2 0,0 0-1295,0 3 2070,0-5 0,12 6 0,3-5 0</inkml:trace>
  <inkml:trace contextRef="#ctx0" brushRef="#br0" timeOffset="192">22448 21124 9083,'-13'1'664,"-1"3"0,5-2 1,1 2-1,-3-1 1,-1 0-332,-1 2 0,-2 5 0,-1-2-231,-2-1 1,-1 5-1,1-3 1,-4 1 44,-3-1 1,-8 3 0,-2-3-1,-5 1 92,-5-1 1,-2 1-1,-10-5 1,-2-1 189,-3 2 0,-11-4 0,5 2 0,-1-1-274,1 1 1,-8-2 0,6 2 0,-2-2 23,1-2 1,-2 0 0,1 0 0,0 0-366,4 0 0,0 0 0,10 0 0,5 1-154,7 4 1,-1-4-1,11 4 1,5-4-662,6-1 0,1 0-124,7 0 0,6 0 0,11 0 1125,8 0 0,15 0 0,5 0 0</inkml:trace>
  <inkml:trace contextRef="#ctx0" brushRef="#br0" timeOffset="193">19142 21190 8078,'-21'0'0,"4"0"3010,8 0-2564,3 0 1,6 2-1,0 2-280,0 5 1,0 3-1,0 1 1,0 0-91,0 1 1,4 4-1,2-2 1,0-3 9,0-2 1,0-3-1,-3 6 1,1-1-300,-1 0 0,-1-4-128,-2 0 477,0-6 1,0 2 0,0-10-14,0-4 1,0-3 0,1-1 0,4 0 4,4-1 0,4-3 0,5-3 0,2 1-135,1 0 0,4-3 0,-4 4 0,0 2-118,-3 1 0,1 2 0,-1 1-371,-2 3 1,-6 1 0,-1 5 55,2-1 0,0 0 0,4 4 440,3 0 0,9 0 0,7 0 0</inkml:trace>
  <inkml:trace contextRef="#ctx0" brushRef="#br0" timeOffset="194">19902 21030 8078,'-13'-13'337,"5"4"-74,4 0 1220,2 6 0,2 3 0,0 9 0,0 3-1154,0 1 1,0 2 0,0 1 0,0 4-328,0 0 0,0 1 0,0 3 0,0-2-94,0 2 1,6-1 0,3 0 0,3-6-951,1-2 1042,1-2 0,5 1 0,2-1 0</inkml:trace>
  <inkml:trace contextRef="#ctx0" brushRef="#br0" timeOffset="195">20355 20977 9580,'-21'-12'507,"4"3"0,6 5 0,4 8 38,1 5 1,-3 3 0,5 1 0,1 1-462,1-1 0,7 0 1,1 1-1,1-1-1215,3 0 1,10 1 0,5-3 1130,4-2 0,8-3 0,-3-6 0</inkml:trace>
  <inkml:trace contextRef="#ctx0" brushRef="#br0" timeOffset="196">20808 20937 9057,'-14'-4'829,"-4"-1"0,-1 2 1,-5 9-1,3 6-257,2 4 1,1 12 0,3 0 0,-1 4-283,-2 0 0,6 4 0,8-4 0,2 1-227,2-1 0,2 2 0,2-7 0,7-6-63,5-5 0,5-3 0,5 1 0</inkml:trace>
  <inkml:trace contextRef="#ctx0" brushRef="#br0" timeOffset="197">16116 14740 8214,'-27'-6'0,"1"-1"0,1-7 0,1 2 75,2 3 0,5 4 0,0 3 0,2-1 308,2-1 1,-1 1 0,1 6-1,0 3 1,-1 1 0,-1 3-1,-1 2-313,-2 2 0,-4 5 0,3 3 0,0 3-538,-1 2 0,-2-1 0,3 3 1,0 0 438,-1 2 1,-2 5 0,3-4 0,0 2 298,-1 4 1,3 4 0,3 6 0,1 2-187,0 5 0,4 13 0,1 5 0,5-34 0,-1 2-128,0 0 1,1 2 0,-1 7 0,0 2 0,-2 1 0,0-1 0,0 3 0,0 0-78,-1 3 0,0 1 0,-2 8 0,1 1 0,1-3 0,1 1 0,-1 3 0,1 0 119,-1 0 0,0 0 0,-1 4 1,0 0-1,3-22 0,0-1 0,0 0 1,1 3-1,0-1 0,0 0-95,0 2 1,0-1-1,1 0 1,0-1 0,0-1-1,1 0 1,0 1-1,-1-1 1,1 0 0,0 1-1,-1 0 1,2 0 104,-1 1 1,1 1 0,1-1 0,1-2 0,1 0 0,1-1 0,2 23 0,2-1 0,1-2 0,1 0-20,1-4 1,1-1-1,0 3 1,2-1-1,1-3 1,1-2 0,1-2-1,0 0-35,-2-2 0,1-1 0,1 3 0,1-1 0,-1-2 0,0-2 0,1 0 1,0-1 61,2-1 0,-1 0 0,0-3 0,-2-1 0,2 1 0,-1-2 0,-1-2 0,0 0-39,-1-4 1,0 0-1,1 5 1,0 0 0,0-4-1,-1 0 1,0 0 0,0 1 55,-1 0 0,0-1 0,2-1 0,-1-1 0,1-1 0,-1-1 0,0 0 0,0 0-45,-1 2 0,0 0 0,0-2 1,0 0-1,1-2 0,0 0 0,0-1 1,1-1 99,14 30 1,4-4 0,0-11 0,1-4-30,1-6 1,-2-10-1,4-3 1,2-8 430,6-4 1,11-8-1,5-3 1,3-4-358,2-4 1,5-5 0,-34 2 0,0-2 0,0 0 0,1 0-257,-1 1 1,-1 0 0,2 0 0,-1 1 0,33-5-1,-2 3-518,-6 5 1,1 2 0,-6 4 0,-3 2 640,-5 5 0,-1 4 0,-6 5 0,0 4 0,1 4 0</inkml:trace>
  <inkml:trace contextRef="#ctx0" brushRef="#br0" timeOffset="198">15023 18218 8021,'-21'-6'0,"-2"0"0,5-4 0,2 3 207,1 1 0,-4-5 0,-2 2 579,0-2 0,-3 2 0,5 0 0,-2 0-373,-2 2 0,-8-4 0,-5 7 0,-4 2-679,-4 5 1,-5 9 0,-11 9 0,-5 1-7,-4 2 0,28-8 0,0 0 0,1-2 1,0-1-1,0 0 0,-1 1 156,0-2 0,0-1 1,0 2-1,-1-1 0,1 0 1,-1-1-1,2 1 1,-1-1-71,-1 1 1,1-1 0,3-1 0,0-1 0,-28 4 185,7 0 0,4 1 0,1-1 0</inkml:trace>
  <inkml:trace contextRef="#ctx0" brushRef="#br0" timeOffset="199">10771 18325 8441,'-6'-13'0,"4"4"0,-2 0 0,4 6 0,4 0 1329,5 6 0,3 9-42,1 5 1,5 12 0,0-1-1,-2 3-992,-1 1 0,-2 5 0,-1-3 1,-1 0-375,-2-2 1,-5 0 0,3-1 0,1-3-360,-1-4 1,-4-5 0,2-5 0,-2-1-1142,1 0 1369,-3-5 0,5-8 0,-4-11 1,1-5 177,1-6 0,2-3 1,-3-2-1,2 2 511,-2 3 1,-2-4-1,1 6 1,0-1 828,3 3 0,-1 8-724,-4 1 1,2 6 0,1 0-420,1 6 0,2 9 1,-3 9-1,3 1 30,1 2 0,1 8 1,2-5-1,-1 1-1369,2 0 1,5-6 0,3-1 0,2-2-1222,2-3 1,3-1 2394,0-1 0,7-7 0,1-1 0</inkml:trace>
  <inkml:trace contextRef="#ctx0" brushRef="#br0" timeOffset="200">11384 18578 8182,'-10'-21'2148,"-4"4"1,2 8-1,5 6-8,1 6-1857,2-2 1,10 5 0,2-6 0,4 0-835,2 0 0,3-6 1,1-3-1,-2-1-294,-1 1 1,-6-3 0,-1 3 347,-3-3 0,-2 4 1,-8 0 616,-9 2 0,-1 3 0,-7 8 0,0 4 764,1 2 1,-2 7 0,5 3-1,3 1-517,5 2 1,-1 3 0,7-8 0,1 0-524,1 0 0,8 3 1,5-4-1,6-3-614,10-5 0,6 1 0,8-8 1,4-3-1132,3-3 0,0-12 1901,1 2 0,0-10 0,4 3 0</inkml:trace>
  <inkml:trace contextRef="#ctx0" brushRef="#br0" timeOffset="201">11677 18498 8178,'-7'-7'4404,"10"7"-3596,6 9 0,5-2 1,-5 2-1,3 0-1027,2-2 1,-1 5-1,-1-3 1,-2 1-898,-1-1 1,0 2 0,3-6 1115,-3 3 0,2-5 0,-3 3 0</inkml:trace>
  <inkml:trace contextRef="#ctx0" brushRef="#br0" timeOffset="202">11584 18498 8178,'-21'-27'784,"3"7"0,10 2-842,3 3 1,7 3 0,5 3-21,6 5 0,14 2 0,1 1 1,5-2-514,4-1 1,7-1 590,5 5 0,3-6 0,1-1 0</inkml:trace>
  <inkml:trace contextRef="#ctx0" brushRef="#br0" timeOffset="203">11997 18378 10222,'-13'0'0,"-1"2"537,1 2 1,4 2 0,2 6 0,1 0-896,3 3 1,3 2-1,3 0 1,3 2 1146,1 2 1,2-4-1,4 6 1,-1-1-799,-3-2 1,2 0 0,-5-5-1239,1 2 763,-4-8 0,7 9 74,-5-9 1,-2-3-1,-6-3 65,-2-6 0,-4-5 0,3-5 0,1-2 91,-1-3 0,0-2 1,3-7-1,-2 0-147,2 1 0,3-1 1,3-1 400,2-3 0,5-3 0,-3-6 0</inkml:trace>
  <inkml:trace contextRef="#ctx0" brushRef="#br0" timeOffset="204">12144 17938 8767,'0'-17'0,"0"-1"2655,0 2 0,1 2-2089,4 5 1,2 6-1,6 11 1,-1 7-253,-3 4 1,3 7 0,-3 7-1,3 0-681,1-1 0,-4 5 0,0-3 1,1 0-429,2-3 0,1-2 0,1-3 0,-1-1-281,0-2 1,1 0-1,-2-5 1,-2-3-1446,-1-5 2533,-6-4 1,-3-7 0,-11-5 0,-3-6 123,-4-4 0,-4-2 0,4 5 0,2-1 954,1 1 1,1 0 0,3-1 0,0 2 706,2 3 1,6-2-2009,-1 2 1,8 3 0,5 1 0,5 5-675,3 5 1,4 2 0,6 7 884,-1-1 0,7-6 0,1-1 0</inkml:trace>
  <inkml:trace contextRef="#ctx0" brushRef="#br0" timeOffset="205">12557 17539 8419,'-7'-2'4153,"2"7"-3545,4 5 1,1 8 0,0 1 0,0 0 66,0 0 0,6 5 0,1 0 0,2 4-750,0 3 1,0 6-1,4-1 1,0 2-409,1 2 1,0-6 0,3-1 0,1-2-981,-2 0 0,-3 0 0,-4-3 0,-5 0 1463,-2-1 0,-2-3 0,0-11 0</inkml:trace>
  <inkml:trace contextRef="#ctx0" brushRef="#br0" timeOffset="206">12450 18098 9039,'-20'-20'0,"3"-6"1277,7-3 1,4 2 0,6 6 0,2 1-893,2-1 0,5 5 1,10-1-1,6 5-1164,5 4 1,11 0 0,1-1-1,4 5 779,4 2 0,2-4 0,1-1 0</inkml:trace>
  <inkml:trace contextRef="#ctx0" brushRef="#br0" timeOffset="207">13250 17619 8421,'-13'-2'827,"0"-1"899,-1-1 0,7-7-314,2 2 0,5 3-1217,5 2 1,8 1 0,8 0-1,1-1 1,0 1-388,2 1 1,0 2-1,-1 0 1,0 0-2622,0 0 0,-3 0 2813,-3 0 0,4 6 0,0 2 0</inkml:trace>
  <inkml:trace contextRef="#ctx0" brushRef="#br0" timeOffset="208">13210 17765 8314,'-13'0'2415,"0"0"-2221,-1 0 1,8 0 0,6 0 0,9 0-94,7 0 1,7-6 0,6-1 0,4-2-132,1 0 0,1 0 1,5-4 29,0-1 0,6-5 0,2-2 0</inkml:trace>
  <inkml:trace contextRef="#ctx0" brushRef="#br0" timeOffset="209">13663 17365 8133,'-19'-25'2117,"10"15"0,-1-7-1541,14 22 1,4-2 0,5 4 0,2 1-500,3-1 0,2 0 0,9 2 0,2-3-1330,4 0 1,4-4-1,-1 1 1,-1-5 580,-1-2 0,-11-7 1,-1 2-1,-7-2 544,-5-3 1,-7 1 0,-1 0 0,-4 1-62,-4 3 0,-8-1 0,-7 5 0,-2 2 1605,-3 2 0,-5 11 0,-3 6 0,3 8-44,1 9 0,-2 11 0,2 11 0,4 7-1331,4 3 0,10-27 0,2 0 0,-4 33 0,7-33 0,1 1-646,1 1 0,2 0 0,2 1 0,2-1 0,1-1 0,2-1 202,11 32 0,9-23 1,8-2-1</inkml:trace>
  <inkml:trace contextRef="#ctx0" brushRef="#br0" timeOffset="210">5079 10035 8369,'-6'-7'0,"4"1"0,-5 6 0,3 0 0,2-1-588,-2-4 1,2 2 1005,2-6 1,-1 6 1800,-4-1-1537,4-4-1246,-5 7 496,6-5 0,-6 6 234,-3 0 0,2 0 1,-2 2-24,-2 2 0,4-1 161,-2 6 0,2 0 0,-2 4-271,4 0 0,-1 1 0,2 0 0,1 3-62,1 1 1,2 4 0,0-3 0,0 0 102,0 1 1,0 3 0,0-2 0,2 1-26,2 0 0,-1-5 0,6 2 0,2-1 207,0-1 0,3 0 0,-1-7 0,0-1-81,1 1 0,5 1 1,3-2-1,2-3-88,-2-1 0,8-3 0,-4 2 1,3-4-101,-1-4 1,-3-2 0,-1-6 0,-4 0-53,0-3 1,0-2 0,-5-1 0,-3-4 51,0-3 1,-6-7 0,-2 1 0,-4 0 68,-4-1 1,-5 4 0,-9-5-1,-4 3 75,-3 4 0,-2-4 0,-1 9 1,-2 1-438,-1 2 0,-4 9 0,2 5 0,-1 2-628,-3 2 0,0 2 0,-2 3 0,4 9 934,2 7 0,-13 4 0,11 1 0</inkml:trace>
  <inkml:trace contextRef="#ctx0" brushRef="#br0" timeOffset="211">7931 10462 8398,'-5'-14'0,"3"1"0,-2 0-169,2 0 0,2 4-80,0 0 0,-6 6 152,-3-2 1,3 5 363,2 5 0,2-2 0,2 6-74,0 1 0,2-4 1,1 0-1,3 0 156,1 3 1,1-2 0,2 2 0,-1 0-223,1-2 1,2 5-1,1-3 1,1 3-139,-1 1 1,0 0-1,2 2 1,2 2 45,0 0 1,3 1 0,-4-5-1,3 1 25,2-1 1,0 0-1,2 1 1,-1-2 68,2-4 1,1 3 0,2-7 0,0-1-45,-1-1 0,1-2 1,0 0-1,-1 1-212,1 4 1,-2-4 0,-1 4-1,-3-4-390,-2-1 0,3 0 1,-4 2-477,-2 2 1,-1-1 210,-2 6 1,-1-5 781,-3 5 0,-3-6 0,-6 3 0</inkml:trace>
  <inkml:trace contextRef="#ctx0" brushRef="#br0" timeOffset="212">8598 10635 8933,'-7'-6'537,"2"-3"1,-1 2-302,2-2 1,5 6 0,7 0-414,-1 6 1,0 9 0,-4 6 0,2-1-88,-2 3 1,-2-1-1,-2 6 1,-4 0-237,-4 3 1,-8 3-1,-7 1 500,-6 3 0,-4 4 0,-6 1 0</inkml:trace>
  <inkml:trace contextRef="#ctx0" brushRef="#br0" timeOffset="213">4999 10782 8569,'-12'-2'-69,"3"-2"0,3-4 292,6-5 0,2 6 0,2 2-61,5 4 0,3 1 1,1 0-1,0 0-103,1 0 0,4 0 0,1 1 0,0 2 57,0 2 0,1 3 0,-4-2 1,3 0-46,2 0 1,-5 5 0,2-4-1,-3 2-61,-2 0 0,0-2 0,-1 4 0,-1-3-65,-2 3 0,-7 1 0,3 1 1,-4 0-23,-1 1 0,0-1 0,-1-1 1,-4-2 37,-3-1 1,-4 0 0,-2 3 0,3-2 115,2-1 1,-3-6 0,3 1 369,-3-2 1,-1-1 522,-1 4-872,7-4 0,11 5 0,10-4 1,1 1-132,-1 1 1,4 2-1,0-3 1,-2 3 24,-1 1 0,-3-2 0,-2 2 0,-2 1-298,-2-1 1,-2-3 0,-5 4 0,-4-1 204,-4 1 0,-9-4 0,-5 5 0,-5 0-33,-3-2 0,-5 4 1,5-5-1,1 1-311,2 3 1,-3 2-1,0 1 1,1 1-248,2-1 0,1 5 692,1 0 0,-1 11 0,1-1 0</inkml:trace>
  <inkml:trace contextRef="#ctx0" brushRef="#br0" timeOffset="214">5025 11755 26661,'2'-14'-7801,"2"1"8055,-2 0 0,10 1 0,-3 1 0,2 4 2839,3 1-2617,-1 2 1,-4 4 0,0 1 0,1 4-1,2 3-254,1 4 1,-4 2-1,0 0 1,0 3-863,-1 0 1,3 3-1,-2-4 1,3 2-588,1-2 0,1-3 0,-1-2 0,0-4 891,1-1 0,5-1 0,2-5 0</inkml:trace>
  <inkml:trace contextRef="#ctx0" brushRef="#br0" timeOffset="215">5439 11715 17560,'-6'19'657,"-2"2"0,-6 7 0,-3 3 159,-1 4 1,-5 8 0,2 5 0,-1 2-1560,0 5 0,7 7 0,1 2 607,9 5 1,-3-7 0,1 4 0</inkml:trace>
  <inkml:trace contextRef="#ctx0" brushRef="#br0" timeOffset="216">5319 12847 8901,'-12'-14'0,"2"-3"0,1 1 290,-2 4 0,4 0 3266,-2 8-2656,0-7 0,2 11 0,4 0 0,7 8-467,9 4 1,1 6 0,5 1 0,-1 1-543,0 4 1,2 0-1,-3 0 1,-4-4-191,-1 0 0,-2 2 1,-7-3-1,2 0-687,-2 1 0,-3-3 1,-5-3-1,-4-3-938,-3-2 0,-7 2 1,-3-7 1923,-3-1 0,-2-7 0,0-4 0</inkml:trace>
  <inkml:trace contextRef="#ctx0" brushRef="#br0" timeOffset="217">5265 12781 8561,'21'-40'712,"-3"0"0,-2 7 1,1 5-1,2 6 776,1 3 0,-2 2 0,4 7 0,1 3-2189,-3 1 0,10 1 0,-3 7 0,1 4-1362,0 7 0,3 5 2063,0 4 0,6 3 0,-3-4 0</inkml:trace>
  <inkml:trace contextRef="#ctx0" brushRef="#br0" timeOffset="218">5465 13620 8401,'-4'-25'429,"-2"3"-79,-1 4 1,4 3 0,-3 4 0,1 0 1030,1 2 1,-2 6-502,1-1 1,0 4 0,-6 6 0,4 7-596,1 8 1,-3 10 0,3 5 0,0 3-84,0 6 1,2-2 0,5 4-1,4-1-1078,4-3 1,8-3 0,6-4 0,0-7-243,-1-5 0,-2 0 1,-7-8 304,0-4 0,-2-5 0,-7-7 957,-8 0 1,-13-6 0,-5-3-1,-3-2 75,-2-3 1,-4 7 0,-1 2 0,-1 4-220,1 1 0,-6 18 0,4 4 0</inkml:trace>
  <inkml:trace contextRef="#ctx0" brushRef="#br0" timeOffset="219">4466 10475 9314,'-5'-34'0,"1"-1"-3,1 0 0,-3 1 0,0 17 225,-2 0 0,4 3 0,-5 2 1,-1 1-1,-2 4 2032,-1 1 0,-2 2-1236,-3 4 0,2 0 0,-6 3 1,-1 5-656,3 10 0,-7 13 1,2 11-1,-6 11-121,-3 12 0,18-28 0,0 0 0,-1 5 0,0 2 1,0 3-1,0 2 101,0 5 0,0 2 0,2 3 0,1 2 0,-2 6 0,1 1 0,0 0 0,1 1-274,1 2 0,0 1 0,5-21 0,1 2 0,1 0 1,0 0-1,1 2 0,0-1 0,1 2 0,0 0 0,1 0-46,1 0 1,1 1-1,0-1 1,0-3-1,0 0 1,1 0-1,1 1 1,0-1-1,0-1 1,3 23-1,1-2-197,3-2 0,2-1 0,3 1 1,4-2-1,0-7 0,3-2 0,0-4 1,1-1-132,0-2 1,3-3 0,2-3 0,2-3 0,-1-3 0,0-1 0,0-2 0,2-2-39,1-1 0,-1-2 0,-2 0 0,1-2 1,1-4-1,1-1 0,-1 1 0,-1 0-868,25 26 1,-3-6 0,-11-2-1,-4-5-1857,-4-5 0,-8 2 3068,-6-6 0,-8 1 0,-4-6 0,-4 1 0</inkml:trace>
  <inkml:trace contextRef="#ctx0" brushRef="#br0" timeOffset="220">1186 13181 25403,'8'-12'-3965,"-2"-2"4157,-6-8 1,0 10-1,0 12 81,0 8 1,4 11 0,1 6 0,-2 8 0,-2 4 309,-1 4 1,-6 13 0,-3 0 0,-3 4-508,-1 1 1,4 2 0,2-5 0,1-1-206,3 1 1,1-1-1,2-7 1,0-7-428,0-4 1,2-7 0,1-1 0,3-5-5408,1-6 5392,-4-3 1,5-11-1,-4-8 244,5-13 1,-2-6 0,2-7 0,2-3 410,0-2 1,-2-5-1,0 7 1,0 2 282,-2 3 0,4 4 1,-7 11-1,1 1 1761,1 3 1,-3 3-1429,5 6 0,0 6 0,2 5 0,-2 5-755,-2 6 1,2 3 0,-2 3 0,2 2-797,2 1 0,6 3 0,2-4 0,0-4-938,1 0 1,1 2-1,5-6 1,0 2 1771,3-2 0,2 3 0,-4-4 0</inkml:trace>
  <inkml:trace contextRef="#ctx0" brushRef="#br0" timeOffset="221">1813 13954 10935,'0'-20'1445,"0"13"-715,0 2 0,0 10 401,0 8 1,0-4-2444,0 0 351,0-6 1163,0 9 1,-2-11 275,-2 4 0,1-4 125,-6-1 0,0 0-44,-4 0 0,6 2-467,2 2 1,4 4-1,2 3 1,2 0-385,1-2 0,7 0 1,-4 4-1,2 0-969,0 0 0,0-4 0,4 0 0,2 2 1270,3 0 0,3 3 1,5-1-1</inkml:trace>
  <inkml:trace contextRef="#ctx0" brushRef="#br0" timeOffset="222">2186 14047 9330,'-13'-9'0,"-1"0"560,1 3 1,1 11-1,2 6 1,3 6 1343,1-1 0,-5-1-3565,2-2 0,3 0-1628,2 1 3272,8-7 1,4-1-1,5-6 1</inkml:trace>
  <inkml:trace contextRef="#ctx0" brushRef="#br0" timeOffset="223">2133 13874 9328,'-14'0'543,"7"1"0,3 3-1083,2 5 0,8 3 0,4 3 0,7 1-738,5 2 1278,3 6 0,8-9 0,1 4 0</inkml:trace>
  <inkml:trace contextRef="#ctx0" brushRef="#br0" timeOffset="224">2426 14113 9500,'-18'0'1175,"1"0"1,-6 0-1,6 2 1,-1 2-689,-1 5 1,4 5-1,-2 2 1,6 3-897,2 2 1,6-3-1,-2 2 1,4 1-38,1 0 0,0-5 0,0 2 1,1-3-378,4-2 1,7-4 0,7-2 822,2-1 0,7-7 0,6-7 0</inkml:trace>
  <inkml:trace contextRef="#ctx0" brushRef="#br0" timeOffset="225">2746 13594 9976,'0'-28'0,"0"-2"1723,0 3 0,0 12 0,0 15-1233,0 8 1,0 8 0,0 3-1,0 4-482,0 5 1,-6 4 0,-1 10 0,-2 1-933,0 1 1,6 7 0,-1-4 0,2 0 649,2-2 0,0-5 0,2-3 0,0-3-1830,3-2 1,5-1 2103,-1-4 0,9 0 0,3-1 0</inkml:trace>
  <inkml:trace contextRef="#ctx0" brushRef="#br0" timeOffset="226">2826 14020 8369,'0'-31'334,"0"0"0,0 1 1,0 8-1,0 4 2311,0 4-2643,0 6 1,1 4 0,2 10 0,3 7-122,2 8 0,-5 8 0,3 4 0,-2-1-367,1 1 0,3 3 1,-3-4-1,-1 1 82,2-1 1,-4-1 0,4-4 403,0 0 0,-5-1 0,5 1 0</inkml:trace>
  <inkml:trace contextRef="#ctx0" brushRef="#br0" timeOffset="227">3293 13527 8282,'-11'-41'779,"-2"-4"0,-8 7 0,5 14 1,2 11 47,4 5 0,6 5 0,-5 8-762,-2 4 0,4 8 0,-2 7 1,0 6-42,2 5 0,-4 14 0,6 7 0,-1 5-642,0 3 0,1 7 0,5-7 1,0-1-410,0 2 0,2-5 0,1-3 1027,1-2 0,7-2 0,-4 1 0</inkml:trace>
  <inkml:trace contextRef="#ctx0" brushRef="#br0" timeOffset="228">2986 14087 8252,'-4'-67'658,"-1"9"0,4 11 0,8 26 83,6 8 0,10 6 0,-1 8 0,4 2-863,6 1 0,2 7 122,6-2 0,5 8 0,3 4 0</inkml:trace>
  <inkml:trace contextRef="#ctx0" brushRef="#br0" timeOffset="229">3466 13967 11914,'0'-18'353,"0"0"1,0 8 0,1 10-562,4 7 0,1 1 0,4 1 1,-1 1-531,1 2 0,2 1 0,3 1 1,1 0 737,2 4 0,0-3 0,-5 4 0</inkml:trace>
  <inkml:trace contextRef="#ctx0" brushRef="#br0" timeOffset="230">3319 14300 8275,'0'-19'723,"0"4"1,6 3 0,5 11 0,3 5-1031,4 4 1,6-1 0,-2 2 0,3-3-160,2 0 1,4-5-1,2 4 466,1-4 0,7 5 0,6 1 0</inkml:trace>
  <inkml:trace contextRef="#ctx0" brushRef="#br0" timeOffset="231">4199 13940 8528,'0'-38'777,"0"2"0,0 10 875,0 8 1,-6 9 0,-4 4-1322,-7 4 1,3 7 0,-6 4 0,3 7 77,-1 5 0,-6 9 1,3 4-1,1 5-218,2 5 0,5 7 0,5 7 1,7-1-1002,4-4 1,11 7-1,3-9 1,5-2-452,6-4 0,6-6 1,-1-4-1,1-5 740,3-3 1,-9-9 0,-3-4 0,-4-6 383,-5-3 0,-8-5 0,-8-8 129,-8-6 1,-14-10 0,-8 1 0,-4-3 1370,-3-2 0,-7 4 0,5 5 0,1 9-989,-1 6 0,5 10 0,12 11-374,4 16 0,3 8 0,2 17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1:39:32.817"/>
    </inkml:context>
    <inkml:brush xml:id="br0">
      <inkml:brushProperty name="height" value="0.053" units="cm"/>
      <inkml:brushProperty name="color" value="#FF0000"/>
    </inkml:brush>
  </inkml:definitions>
  <inkml:trace contextRef="#ctx0" brushRef="#br0">22235 9889 7925,'7'-14'0,"-1"3"175,0 2 0,-3-3 1,6 3 45,1-3 1,1-1 0,-1 1 0,-3 2 450,-1 1 0,3 4 871,-4-4-832,-1 6 0,-4-1 0,0 8-211,0 5 0,-1 8 1,-2 2-1,-2 2-382,2 2 0,-3 2 0,0 4 0,0 0-803,0 2 1,2 0 0,4-5 0,0-3 348,0-1 0,0-5 336,0 1 0,0-4 0,0 0 0</inkml:trace>
  <inkml:trace contextRef="#ctx0" brushRef="#br0" timeOffset="1">22315 9955 8219,'-14'-7'83,"1"1"1,6 8 0,2 2-84,4 5 0,7-3 0,1 0 0</inkml:trace>
  <inkml:trace contextRef="#ctx0" brushRef="#br0" timeOffset="2">3826 4331 12064,'-21'-19'-343,"3"-3"1,5-2-1,1-1 375,-1-2 0,5 8 0,-8-6 1,-2 6-1,-1 7 282,-5 6 1,-7 4-1,-6 5-547,-6 6 0,-1 2 1,-7 9 22,1 0 1,-15 8 0,4-2 0,-3 3 182,1-1 1,2-2 0,-1 1 0,4 0 0,3-1 0,8 1 1,1 1-1,2 2 294,-1 1 0,-4 0 0,3-3 0,2 2 2,2 1 0,-3 4 1,7-2-1,3 1-108,1 3 0,3 6 0,3 4 0,-1 4-178,3 3 1,-2 12 0,10-1 0,2 3-68,1 6 1,7-3-1,4 3 1,5 2 20,3-37 0,1 1 0,2 3 1,3 0-1,4-1 0,3-1 1,1 0-1,1-2 4,1 1 0,3-1 0,3 1 0,3 0 0,3-4 0,2-1 0,3-1 1,2 0 138,2-2 0,1 0 0,1-2 0,1-1 1,3-2-1,1-1 0,1 1 0,1-1 27,3 1 0,1 0 0,1-2 1,2 0-1,3-1 0,2-2 0,0-2 1,0 0-147,2 0 1,1-2-1,5-1 1,2-1-1,1 0 1,1-1-1,-25-5 1,1-1-1,0 0 46,1 0 0,0 0 1,0 0-1,0-1 1,0 1-1,1-1 1,2 0-1,1 0 1,0 0-1,1-1 1,1 0-1,-1 0-78,2-1 1,-1 1 0,2-1-1,2 0 1,0-1 0,0 0 0,-2-1-1,-1-1 1,0 0 0,0 0 0,1 0-1,-1-1 15,-2 0 1,1 0 0,0 0 0,5 0 0,1-1-1,-1 0 1,-3-1 0,-1 0 0,1-1 0,0 0-1,0-1 1,-1 0 42,1 0 0,-1-1 0,0-1 1,0 0-1,1-2 0,-1 0 0,-2 0 1,0-1-1,-1 1 0,0-1 1,1 0-1,-1 0-18,2 0 1,0-1-1,-1-1 1,1 0-1,0-1 1,0 0-1,-4 0 1,0-1-1,-1 1 1,0-1-1,0 1 1,0 0 45,-2-1 1,0 0 0,1 0 0,0 1 0,0 1 0,-1-2 0,0 0 0,0 0 0,0-1 0,23-5-1,-1 0-53,-2 0 1,-1 0 0,-2 2 0,0-1-1,-2-1 1,0-1 0,-2 0 0,0 0-78,-2 1 1,-1 0 0,3-2 0,0-1 0,-5 3 0,0-1-1,-2-1 1,0-1 127,-1 1 0,0-2 1,-2-1-1,-1-1 1,-1-2-1,0 1 1,-2-1-1,0-1 61,-1 2 1,-1-1-1,-4-2 1,0-2-1,-2 3 1,-1-1-1,-2-1 1,0 0 10,-2-2 1,0 0-1,0 1 1,-1-1-1,-2-1 1,-1-1-1,-1 1 1,-1-1 49,-2 1 0,-2-1 0,-2-2 0,-3 0 0,-2-1 1,-3 0-1,10-33-125,-7-2 1,-10 1-1,-7 0 1,-11 1-135,-13 2 0,4 28 1,-3 2-1,-5 2 0,-4 1 1,-4-1-1,-2 1-40,-4 1 1,-3 1 0,-8 0 0,-3 3 0,-3 1 0,-1 2 0,-3-1 0,-1 1-24,-3 0 1,-2 1 0,-2 5-1,-1 1 1,-2 0 0,-1 1-1,23 6 1,-1 2 0,0-1 123,0 1 0,-1 0 0,-2 1 0,-7 0 0,-2 1 0,1 1 0,2 0 0,2 0 0,-2 0 0,-2 1 0,-1 0 0,0 0-51,-2 1 0,0-1 0,-1 1 1,-4 0-1,-2 0 0,0 0 0,1 1 1,0 0-1,-1 0 0,1 1 1,-1 1-1,-1 0 127,-2 0 1,0 1 0,-1-1 0,16 1 0,-1 1 0,1-1 0,-1 1 0,0 0 0,-1 0 0,1 0 0,-1 0 0,0 1 0,0 1 0,0 0 0,-1 0-29,0 0 0,0 1 1,-1 0-1,0 1 0,-5 0 1,0 0-1,0 0 0,0 1 1,4 0-1,1 1 0,0 0 1,0 1-1,0-1 0,0 1 1,0 0-1,1 0-82,1 0 1,1 0-1,-1 1 1,1 1-1,-3 2 1,-1 1-1,2 1 1,0 1-1,6-1 1,1 1-1,2 1 1,-1 1-1,-16 6 1,1 1-1,1 2 96,0 1 0,2 3 0,0 0 0,0 1 0,1 1 0,0 1 0</inkml:trace>
  <inkml:trace contextRef="#ctx0" brushRef="#br0" timeOffset="3">4306 6064 25468,'-8'-13'-5939,"2"-1"3640,6 1 1703,0 5 1,0 8-1,-1 9 671,-4 3 0,-4 7 0,-10 5 0,-7 6 1,-10 8 94,-7 10 1,17-21-1,-1 2 1,-5 7-1,0 2 1,-2 3-1,-2 2-179,-1 4 1,-1 3-1,8-10 1,0 1-1,0 2 1,-3 3 0,0 0-1,-1 1 1,-1 3-1,-1 1 1,-1 1-338,-1 3 1,-1 1 0,1 0-1,-2 3 1,1 0 0,-1 1-1,-1 1 1,0 2 0,-1-1-1,10-14 1,0 1 0,-1-1-1,1 1 204,-1 1 1,0 0 0,-1 1-1,1 0 1,-4 3 0,0 1-1,0 1 1,1-2 0,2-4 0,1-1-1,0 0 1,0 0 0,0 0-1,1 0 1,1-1 0,-1 1 86,-8 15 1,0 0 0,0-1-1,2-2 1,0-1 0,0-2-1,4-3 1,0-2 0,2-1-1,2-3 1,1-1 0,2-1 165,-10 18 0,3-1 0,6-8 0,4-1 0,5-7 0,4-1 0,4-4 0,2 0 334,5-5 0,1 1 0,4 35 0,10-15 0,13-1-315,13-4 0,14 1 0,-20-32 0,1-3 0,0 0 1,2-1-247,1-2 0,1-2 0,1-2 0,0-2 1,3 0-1,0-1 0,0 0 0,0-1-248,0-1 1,0 0-1,0 0 1,0-1 0,0 0-1,0-1 1,0 0-1,-1 0-275,-1-1 1,-1-1 0,36 6 0,-8-5 0,-1-2 638,-2-2 0,-1 1 0,1-4 0,-4-4 0,-3-1 0</inkml:trace>
  <inkml:trace contextRef="#ctx0" brushRef="#br0" timeOffset="4">3346 9982 8231,'-30'-28'0,"5"-2"552,9 4 0,8 9 0,16 14-317,10 6 1,5 6 0,16 8-1,7 2 1,7 0-324,11 0 0,-28-7 1,2 0-1,-1-1 0,0 0 1,1 2-1,-1-1 68,1 1 0,0 1 0,-2 1 0,0 1 1,1 0-1,-1 1 0,29 17 7,-4 3 1,-15 1 0,-12 2-1,-9 0 77,-7 0 1,-12 6-1,-11 3 1,-12 3-137,-12 1 0,7-19 0,-3 0 0,-4 4 0,-1 1 0,-2 5 0,-1 1 72,-4 7 0,-2 1 0,-6 4 0,-2 0 0,16-17 0,-1 0 0,0 0 0</inkml:trace>
  <inkml:trace contextRef="#ctx0" brushRef="#br0" timeOffset="5">8478 8010 19263,'-12'-18'-3364,"3"0"2201,3 0 340,6 5 950,0 6 298,0 1 0,6 10 1,5 1 90,5-2 1,11 2 0,8 0-1,5-2-113,5-2 0,2 1 0,6 1 0,1 1-266,-1-1 0,0 5 0,2-1 1,1 2-59,2 0 0,-6 1 1,-9 6-1,-6 4-115,-6 0 1,-4 3 0,-5 5 0,-6 1 66,-5 2 1,-6 5 0,-5-2-1,-1 3-6,-3 5 0,-5 6 0,-9 0 0,-3 1-140,0-1 1,-8 0-1,2 2 1,-3-1-44,-2 1 0,4-4 0,-5 0 0,4-3-150,2-3 1,-3 3 0,10-7 0,-1 1-182,3-2 0,5 2 1,4-4-1,4-1-192,4 1 0,1-2 1,0-4-1,1-1-36,4 1 0,-2-2 1,4-3-1,-1-4-803,-3-3 1482,-1-2 1,-2-5 0,0-2-1</inkml:trace>
  <inkml:trace contextRef="#ctx0" brushRef="#br0" timeOffset="6">6119 10235 13034,'-20'-18'-624,"7"1"1,6-1 325,7 5 1,7-1 0,8 1 973,10 0 0,12-1 764,16 1 1,8-2-1313,-20 6 1,2 0 0,3 1 0,0 0 0,9-2 0,1-1-321,1 2 0,2-1 1,6-1-1,2 1 1,1 2-1,1 2 1,2-1-1,-1 2-18,3-2 0,1 2 0,-1 1 1,0 2-1,0-1 0,0 2 1,-3 0-1,0 2 19,-2 1 0,-1 0 0,4-1 0,-1 1 0,-9 2 0,-2 1 191,-1 0 0,-1 0 0,-2 1 0,-2 2 0,-3 0 0,-2 1 0,-2 2 0,0-1 0</inkml:trace>
  <inkml:trace contextRef="#ctx0" brushRef="#br0" timeOffset="7">5799 10875 8526,'-8'-18'0,"4"0"0,7-1 0,10 4 0,14 2 0,19-3 365,7 7 1,-16 4-1,3-1 1,1 1 0,1 0-1,3 1 1,2-1-268,3 0 0,0 0 1,5-1-1,2 0 0,2-1 1,2-1-1,0 0 1,2 0-241,3-1 1,1 0 0,6-1 0,1 1 0,-6 1 0,0 0 0,1-2 0,0 0-60,-2 0 1,-1 0 0,2 1 0,-1 1 0,-4-1 0,0-1 0,-3 2 0,0 0-274,-2 1 0,-1 0 0,-2 0 0,-2 0 474,-3 4 0,-2 1 0,1 0 0,-1 0 0,-6 2 0,0 0 0,0 0 0,0 0 0</inkml:trace>
  <inkml:trace contextRef="#ctx0" brushRef="#br0" timeOffset="8">8025 11062 8424,'-14'-6'-24,"7"-2"17,3-5 1,2 0 0,2-1 0,0 1 3,0 0 1,2-2-1,2-2 999,5 0 1,3-5 0,3 4 0,1 1-335,2 3 1,1 0 0,-1 2 0,4 2-397,3 1 1,-3 6-1,2 0 1,3 6-314,2 6 0,4 9 0,-4 4 0,3 3-82,-3 2 0,4 6 0,-1 2 0,1 2 59,0-1 1,-2 2 0,-5-2 0,1 2 101,0 2 1,-2-1 0,-3-1 0,-4 1 199,-3 2 1,-2 4 0,0-1 0,1 5-223,-1 3 1,-6 7-1,-1 5 1,-1 2-185,-1 1 0,-1-27 0,-1 0 0,-4 34 0,1-36 1,-1 1-81,0 0 0,0-1 0,-4 30 0,3 0 0,-2-6-5,2-3 0,-3-2 0,1-8 0,-3-6 335,-2-6 1,1-6-1,-3-9 1,-3-4 410,0-4 0,-5 0 1,-3-2-1,-3-3 65,-5-5 0,1-3 0,-8-1 0,-5 0-557,-5 0 0,-7 0 0,8 0 1,-2 0-5454,0 0 5458,-6 6 0,1 8 0,-6 6 0</inkml:trace>
  <inkml:trace contextRef="#ctx0" brushRef="#br0" timeOffset="9">7412 9502 18261,'-14'-13'-992,"1"-6"1,0-2 0</inkml:trace>
  <inkml:trace contextRef="#ctx0" brushRef="#br0" timeOffset="10">7318 9356 16617,'-13'-18'-629,"0"0"0,5-6 1,2 2-1,2-3 610,-1-2 1,1 2-1,2 2 1,-1 2-143,-1 2 0,-6 1 0,1 4 0,-5 3-102,-3 2 0,-4 3 1,-7 6-1,-2 0 183,-1 0 1,-13 7 0,-5 7 0,-10 6 13,-7 5 1,0 7 0,31-16-1,0 0 1,-2 1 0,0 0 166,-3 1 0,0 1 0,-2 2 0,1 1 0,1 1 0,0 0 0,1 0 1,1 0 51,2 0 1,1 0 0,-1 0 0,1 0-1,-24 21 1,1 4 40,5-1 1,10 2 0,1-6 0,7 0-123,2 4 1,3 3 0,8 5-1,4 1-54,4 2 1,6 10 0,4 0-1,4 4-132,4 0 1,1-34-1,4 0 1,2-2 0,4 0-1,2 0 1,3-1 63,3 0 0,3-2 1,9 0-1,3-3 0,1-5 1,3-2-1,4 0 1,1-3 190,3 0 1,3-3 0,6-2 0,3-4 0,3-3 0,2-3 0,3-1 0,1-2-90,2-1 0,2-1 0,-24-2 0,0-1 0,1-1 0,0 0 1,0-2-1,1-1 0,0-2 0,1-1 0,0-1-17,1-1 1,0 0-1,1-1 1,5-2-1,1 0 1,-1-1 0,-4 0-1,-1 0 1,0-1-1,-1 0 1,0 0 0,-1-1 1,-2 1 0,0-1 0,0 0 0,-2 1 0,0 0 0,-1-1 1,17-6-1,-3-1 0,-6 3 0,-1 0-583,-5 1 0,-2 1 0,-8 2 1,-3 0-1,27-16 0,-18 1-130,-13 4 1,-17-4 0,-13 1 0,-14-2 437,-17-3 0,-26-6 1,19 19-1,-3 2 1,-6-2-1,-2 2 290,-5-1 1,-2 0 0,-8-2 0,-3 0 0,-1 0-1,-1 1 1,-1-1 0,-1 1-384,0 1 1,-2 1-1,19 7 1,-1 1-1,1 0 331,-24-2 0,1 1 0,23 5 0,0 1 0,-1 0 0,-1 2 0,0 1 0,0 1 0</inkml:trace>
  <inkml:trace contextRef="#ctx0" brushRef="#br0" timeOffset="11">6945 10808 18970,'0'-37'-1446,"0"6"0,4 6 1,1 12 641,-2-1 506,-2 7 1,-2 1-211,-4 6 0,-5 0 0,-11 0 625,-5 0 1,-5-4-1,-1-1 1,-3 2 310,-4 2 1,-7 1 0,-2 0 0,-4 0-56,-2 0 1,-3 6 0,-4 4 0,-1 6-348,-2 7 1,2 8-1,10 4 1,2 5-45,1 5 0,7 8 0,21-21 1,1 1-1,1 3 0,2 1-104,0 2 0,2 2 0,0 2 0,2 2 0,2 1 1,4 0-1,1 2 0,3 0 50,0 1 1,3 0-1,7 2 1,5-1-1,3-6 1,3-2-1,4 0 1,5-1 1,1-3 0,4-1 0,7 0 1,4-3-1,3-1 0,3-4 1,4-2-1,3-3 3,6-2 0,2-4 0,4-4 0,2-3 0,1-3 0,2-3 0,0-1 0,0-2 133,1 0 1,0-2 0,-18-3 0,0-1 0,0-1 0,-5-1 0,0 0 0,-1-1 0,3-2 0,-1 0 0,0-2-43,-1 1 0,-1-2 0,0-1 1,0-1-1,0-1 0,-2 0 0,21-9 0,-3-1 1,-4-1-1,-1 0-55,-4 0 0,-1-1 0,-4-2 0,-2-2 0,-5 1 0,-3-2 0,-2 1 0,-3-2 32,-3 3 0,-4-2 1,-5-2-1,-4-3 0,4-32 1,-10-4-26,-9 2 0,-21 0 0,-13 3 1,8 35-1,-5 2 86,-5 0 0,-3 1 1,-6 3-1,-4 3 1,-6 1-1,-2 3 1,-7 1-1,-1 2-143,-6 2 0,-2 3 0,15 6 0,-2 1 0,1 2 0,-22-1 1,-1 3-1,24 1 0,0 0 0,-1 0 81,1 1 0,0 1 0,-1 0 0,0-1 0,0 0 0,1 1 0,0 2 0,0 0 0,0 1 0</inkml:trace>
  <inkml:trace contextRef="#ctx0" brushRef="#br0" timeOffset="12">10544 12901 8191,'0'-40'0,"3"1"0,6 4 0,9 4 0,5 2 0,15 3 434,1-1 0,6 0 1,1 1-1,7 1 118,8 2 1,4 0 0,3 5-553,3 2 0,-34 6 0,0-1 0,3 1 0,0-1 0</inkml:trace>
  <inkml:trace contextRef="#ctx0" brushRef="#br0" timeOffset="13">7252 13460 8069,'0'-20'0,"1"0"0,5 9 0,7 2-47,8 4 0,4 2 1,5-1-1,4-4 266,6 1 0,7-9 1,1 2-1,2 0 203,5-1 1,7 2 0,0-1-67,3 1 1,-1 0 0,1-1 0,3 2 0,-1 2-320,-3 1 1,-1 5 0,-5-4 0,-3 2-802,-5 3 1,-4 2-1,-6 1 764,0 0 0,-6-6 0,-1-1 0</inkml:trace>
  <inkml:trace contextRef="#ctx0" brushRef="#br0" timeOffset="14">21168 4318 8261,'-26'0'-60,"0"0"0,4 0 1,6-1-1,4-2 157,3-2 0,5-5 0,-4 1 0,2-3 1,3-1-1,2-1 387,1 1 1,0 0 0,0-1 0,1 3-103,4 2-14,-4 3-212,5 6 0,-1 1 1,1 4-1,1 4 1,3 2-44,2 3 0,2-1 0,0 0 0,4 1-111,4-1 1,4 0-1,0-1 1,2-1 59,4-3 0,-3-3 1,5 2-1,0 1-182,0-1 1,-4-2 0,3 2-1,-2 0 116,0 1 1,-2 1 0,-5 4 0,-3 0 92,-2 1 0,3 3 0,-4 3 1,-2 0 41,-1 4 1,-6 6-1,0 2 1,1 1 15,2-1 1,0 10-1,-2-2 1,-2 1 71,-2 1 0,4 2 0,-3 2 0,2 0-132,0 0 0,3-2 0,4-2 1,-1 1-55,1 1 0,1 5 0,-2-5 0,1 1 36,2 1 1,-1 0 0,-3 4 0,1-1-43,2 1 0,-3 1 0,2 0 0,-4 0-44,-2-1 0,5 3 0,-6-7 0,3 0 72,1 0 0,0 3 0,-1-5 0,-1 1 73,-3 1 0,0-5 1,2 5-1,-2-3-87,-2-3 0,4 7 0,-1-7 1,1 2-81,-1-1 1,3-1 0,-3 2 0,3-1 23,1-1 0,-4 6 1,0-9-1,0 0 32,-2 2 0,0-1 0,-4 1 0,2-2 141,-2-2 1,-2-1-1,-1 3 1,2-3-69,2-1 0,-2 2 0,2-3 0,-2-3-91,-2-1 0,0 2 1,1 0-1,2-2-88,2 1 0,3 1 0,-3-3 0,-1-1 4,2 1 0,-4 0 0,2-1 1,-1 2 78,2 3 0,-4-1 1,4 4-1,-4 0 182,-1 0 0,0 0 0,-1 3 0,-2-1-50,-2 1 0,1 0 0,4 0 0,0-3-152,0-1 0,0-2 0,1-6 1,2-1 43,2-2 1,5-5 0,-3 4 0,2-2-249,0-2 0,-1 2 0,2-1 0,-3-2 198,-1-1 1,0-2 0,-3 2 0,2 1 167,-3 2 0,0 1 1,-2-2-1,0 0 13,0 0 0,0 2 0,0-1 0,0-2-147,0-1 0,0-2 1,0 0-291,0 1 0,0-1 12,0 0 0,-2-4 1,0 0 370,-3 2 0,-5-1 0,1 0 1,-3-1 86,-1 2 1,-1 0-1,1 4 1,0 1-33,-1 2 1,1 0 0,0-5 0,-1 1-100,1-1 0,0 0 1,-1 2-1,1 0-46,0-2 1,-1 4 0,3-9 0,0 4-50,2 2 0,-1-3 0,-6 0 0,-2-2 116,2 1 1,-10 0 0,0 1 0,-4-2 244,-3 1 1,-1 2 0,-7 1 0,-2 1 23,-1-1 0,-7 0 1,4 1-1,-1-1-186,4 0 0,4 1 0,3-3 1,4-2-317,5-4 1,0 1 0,9-2 0,0-1-1201,-1-1 0,3-2 26,3 0 1,2-2 0,3-2-411,5-5 0,8-15 1745,5-7 0,15-30 0,4-8 0</inkml:trace>
  <inkml:trace contextRef="#ctx0" brushRef="#br0" timeOffset="15">21582 9382 8134,'-14'-6'0,"7"3"0,2-5-974,4-1 6,7 1 745,-5 2 867,5 6 0,-4 0 0,2 0-38,5 0 0,3 0 1,1 0-1,2 0-435,3 0 0,4 2 0,9 1 0,5 1-228,2-1 1,8-1-1,3-2 1,3 1-97,1 4 0,-1 2 0,-2 8 0,-2 3 116,-2 4 0,-3 6 1,-8 6-1,-5 7 352,-7 5 0,1 8 0,-6 5 0,-2 2-19,-1 2 1,-6 7 0,-2 1-1,1 0-169,-1 2 1,-3-36 0,1 1 0,2 4 0,1 1 0,0 0 0,0 1-52,1-1 1,0 1-1,2 6 1,2-1-1,-2 0 1,0 0-1,1 1 1,1 1-47,0 2 0,1 1 1,-1-1-1,0 0 1,1 0-1,0-1 0,1-1 1,0-1-79,0-3 1,1 1-1,0 1 1,-1-1 0,-2-7-1,-1-2 1,0 2-1,0 0 101,0 0 1,-2-1 0,-1 1-1,-1 0 1,1-2 0,-1 0 0,6 35 43,-10-36 0,1 0 0,5 31 0,-4 1 0,1-5 5,4-1 1,-4 2-1,2-8 1,0-2-168,-2-1 1,10-3-1,-3-2 1,4-2-74,1-2 0,1 3 0,-4-5 0,2-1 26,-2-2 1,-3 4 0,-2-1 0,-4-1 163,-1-1 1,-2-2 0,-4 0 0,-1-2 191,-3-2 1,1 1 0,-6-6 0,-2-2-46,0 0 0,-3-3 0,1-1 1,0-1-274,-1-2 0,2-5 0,2 0 0,1-2-183,-1-2 0,-2 1 0,-3-1 0,-3 0 96,-4 1 0,-5-1 0,-4 2 0,-6 1 96,-6 2 0,-6 4 0,-8-3 0,-7 2 242,-6 3 1,1 1 0,31-12 0,0 1 0,0-1 0,1 0 70,0 1 1,0-1-1,-1-2 1,0 0 0,-30 10-1,4-2-331,4-3 1,5-2-1,9-5 1,7-5-933,5-2 0,11-5 0,11-6-2426,10-9 3441,20-12 0,16-10 0,13-7 0</inkml:trace>
  <inkml:trace contextRef="#ctx0" brushRef="#br0" timeOffset="16">22115 13940 8073,'-24'12'0,"-3"-3"0,4 3 0,5-5 390,3 1 190,2-2 1,7-6-424,6 0 0,7 0 1,11-2-1,6-2 1,4-4-5,3 1 1,7-5-1,2 5 1,6-1-1,2 4 1,8 1-1,-1 0 1,3-2-353,1 2 0,0 2 0,-3 1 1,1 1 6,-5 4 0,-1 2 0,-5 8 0,0 3 171,0 4 1,-7 11 0,-7 7 0,-2 8 361,-4 9 0,3 5 0,-12 7 0,0 4-158,-3 1 1,-9-36 0,-1 1 0,0 3-1,0 0 1,-1 2 0,1 0-113,0-1 1,0 1-1,-2 3 1,0 0-1,2-2 1,-1 0 0,1 0-1,0 0-24,0 2 1,-1-1 0,-1 1 0,1-2-1,0-3 1,1-1 0,0 2 0,0 0-56,-1 1 0,1 1 0,-2 4 0,0 0 0,2-3 0,0-1 0,-1 3 0,1-1-39,0 3 1,0 1 0,-2-2 0,0 0-1,2 0 1,1 1 0,0-1 0,0 0 45,1-1 1,0 1 0,-1 0 0,-1 0 0,0-2 0,1-1 0,0 0 0,0-1-127,1-3 0,0 0 1,0 1-1,0-1 0,3 32 1,-3-2-30,0-5 1,-5-7 0,4-6 0,-5-2 134,-5-4 1,-4-2 0,-8-4 0,-6-1 20,-2-1 0,-9 3 1,-4-7-1,-7 1 22,-2-2 0,-7-2 0,-5-6 0,-2-1-2,-2 1 0,-2 4 0,-2 0 0,0-1-51,1-2 0,31-13 0,0 1 0,-33 15 0,4-3-249,3-4 1,10-6 0,8-10-1,6-3 280,6-4 0,7-1 0,5-3 0,4-5 0,4-7 0</inkml:trace>
  <inkml:trace contextRef="#ctx0" brushRef="#br0" timeOffset="17">23221 6077 8031,'-13'0'0,"4"0"0,2 2 0,1 2 0,3-2 0,6 4 0,1-1 0,5-2 0,-3 6 0,1 2 0,4 0 1231,0 3 1,-2 1-874,0 2 0,-4 4 0,2 6 1,-1-1-191,-3 1 0,-2 4 1,-1-1-1,2-4-6,2-2 1,-2-6 0,4 3 0,0-4-169,3-5 0,-2 0 1,2-7-1,1-2-59,2-2 1,1-7-1,1-4 1,-1-7-16,0-5 0,-1-7 0,-3-4 0,-4 0 56,-4 1 0,-2 1 0,-5 4 0,-6 2 214,-4 3 0,-8 2 0,2 9 0,-4 0 171,0 2 1,1 6 0,2-1 0,6 4-137,2 4 1,3-1 0,3 6-206,5 2 0,4-4 0,6 0 0,7-1-914,8-3 0,8-1 0,5-4 0,3-2-917,5-5 1,1-7 1810,-3-2 0,6-12 0,1 2 0</inkml:trace>
  <inkml:trace contextRef="#ctx0" brushRef="#br0" timeOffset="18">23728 5917 8031,'-14'6'0,"2"3"0,4 3 217,3 1 0,4 1 1,2-1-1,4 0 260,3 1 1,4 0-1,2 3 1,-1 2 106,0 2 0,1 1 1,-1 4-1,0 1-171,1 0 1,-1 4-1,-1 0 1,-2-3-543,-1-4 0,-6 1 0,1-4 1,-1-1 168,2-2 1,-4-7 0,2-4-442,-6-1 0,0-3 0,-5-9 1,-3-7-158,-1-8 1,-2-10 0,-3-5-1,-1-1 556,2 2 1,1-2 0,2 4 0,0 1 361,-1-1 0,1 2 0,1 6 0,3 2 494,5 6 0,2 2-584,2 2 1,2 5 0,2 4-607,5 2 0,3 2 1,3 0-1,3 0-1236,4 0 1,9 0 1571,4 0 0,10 0 0,2 0 0</inkml:trace>
  <inkml:trace contextRef="#ctx0" brushRef="#br0" timeOffset="19">24288 5784 8527,'-35'0'0,"6"1"883,5 4 1,6 7 0,9 6 0,5-1-699,3 3 0,-4-4 0,1 5 0,-1-1-176,-1 1 1,5 1 0,-4 3 0,4-1-748,1-2 1,6-5 0,4-1 0,6-4 737,7-3 0,2-12 0,2 1 0</inkml:trace>
  <inkml:trace contextRef="#ctx0" brushRef="#br0" timeOffset="20">24301 5717 8841,'-39'2'0,"5"2"0,9 5 522,10 3 1,8 1-573,7 1 1,1-5 0,4-2-1,5-1-327,6-3 1,5-2 0,6-1 0,0 0-19,-1 0 0,5-6 0,0-1 0,-1-2 395,-2 0 0,-1 2 0,-1-2 0,0 4 0,-4 4 0,-3 1 0,-7 1 120,-3 4 0,1 2 0,-5 8 0,-2 3 401,-2 4 1,-2 3 0,-2 2 0,-3 1 6,-2 3 1,4-3 0,-5 5 0,0-2-316,2 0 1,1-1-1,6-7 1,0-2-409,0-2 0,0-1 0,0-5-233,0 1 1,6-7-1,3-4-222,2-6 0,-2-9 0,0-8 0,0-4 650,-1-4 0,3-14 0,-3 1 0</inkml:trace>
  <inkml:trace contextRef="#ctx0" brushRef="#br0" timeOffset="21">24607 5704 8230,'-13'-13'0,"0"1"-5,-1 3 1,1 3-673,0 6 677,5 6 0,8 7 0,8 8 0</inkml:trace>
  <inkml:trace contextRef="#ctx0" brushRef="#br0" timeOffset="22">23728 10928 7868,'-23'-1'0,"1"-2"0,3-2 1359,3 2 1,7-4-916,0-2 1,0 3-1,-4 2 1,-1 2-183,1 2 1,-5 6 0,-1 5 0,0 5 5,0 6 0,-5 8 0,2 4 0,-2 1 5,2 2 0,2 5 0,9-8 0,2 0-491,4-3 0,5-3 0,5-3 0,5-2-729,6-6 1,10-8 0,8-4 0,4-4 946,8-1 0,4-12 0,4-3 0</inkml:trace>
  <inkml:trace contextRef="#ctx0" brushRef="#br0" timeOffset="23">24128 10955 9759,'-39'1'0,"-4"5"0,0 8 515,8 6 0,4 0 0,13-3 0,1-2-305,3-1 0,-4-1 0,0 2 0,3 1 4,5 2 0,0 0 0,5-5 0,2 0-345,2 0 1,2-4 0,4-1-1,5-2-158,6-3 0,3-3 1,5-5-1,-2-5 3,2-6 1,-3-4 0,0-5-1,-2 0 55,-3-3 0,-6-2 0,-2 4 1,-2 0 338,-3 4 0,-12 0 1,-4 7-1,-2 5 248,0 2 0,-3 0 0,0 3 0,2 2 23,1 2 1,2 1 0,1 1-252,3 4 0,5-4 0,8 3 0,7-2-1254,5-2 130,5 0 0,11 0 1,4-2 995,2-2 0,2-9 0,0-8 0</inkml:trace>
  <inkml:trace contextRef="#ctx0" brushRef="#br0" timeOffset="24">24368 10742 7857,'-21'14'1037,"2"4"1,1 4-326,0 4 0,2 0 0,7 1 0,4 0-106,4-1 0,1 5 0,0 0 0,1-1-468,4-2 0,1-3 1,4-1-1,-1-3-451,1-2 0,5-1 0,0-5 0,-3-1-512,0-3 1,0-3-1,-1-8 219,-2-2 1,-1-9 0,-5-10-1,1-3 309,-1-5 1,-7 1 0,-5-4 0,-2 0 394,2 0 1,-7 0 0,3 0 0,-1 6 399,4 4 1,-2 8-1,3-1 1,-2 7 2268,-3 5-2470,7-2 0,1 12 1,9-3-450,6 4 0,1 2 1,14-5-1,2 1-1346,4-1 0,7-6 1498,-1-1 0,8-13 0,3 3 0</inkml:trace>
  <inkml:trace contextRef="#ctx0" brushRef="#br0" timeOffset="25">24727 10662 7857,'-5'-8'859,"-4"4"0,-2 4-213,2 4 1,6-1 0,11 6 0,7 2-64,4 0 0,3 7 0,5 3 0,-1 3-541,1 4 1,0 1-1,-1-1 1,0 2-326,-4 1 1,-3 6-1,-7-1 1,-3 1 185,-5-2 1,-2 2 0,-4-6 0,-2-1-189,-5-2 0,-3-7 0,-1-5 0,-1-4 133,1-3 0,4-8 0,2-1 0,1-8-31,3-9 0,-3-9 0,2-10 0,1-2-49,1-2 1,4-5 0,1 1 0,2 1-128,3 1 1,-1-2 0,4-2 0,-2 0-1361,1 0 1719,2-4 0,7 2 0,2-5 0</inkml:trace>
  <inkml:trace contextRef="#ctx0" brushRef="#br0" timeOffset="26">25167 9942 7857,'-4'5'794,"-2"11"1,0 15 284,0 13 1,8 7 0,8 3 0,5 4-481,3 4 1,7 4 0,0 0 0,5-1-1046,-1-2 1,1 0-1,1-5 1,4-2-4275,4-1 4280,1-2 1,0-5 0,0-2 0</inkml:trace>
  <inkml:trace contextRef="#ctx0" brushRef="#br0" timeOffset="27">24381 14766 7885,'-13'0'720,"5"0"0,-4 0 359,3 0 0,2 2 1,-2 2-1,-1 4-312,-2-1 1,3 5-1,2-3 1,1 4-768,3 5 0,1 3 0,2 5 0,0 3-400,0 2 1,0-3 0,2 4 0,2-1 30,5 1 1,3-1-1,3-5 1,1 0-514,2-4 1,5 0 0,0-7 0,3-5-470,5-2 1351,-2-10 0,15-5 0,-3-7 0</inkml:trace>
  <inkml:trace contextRef="#ctx0" brushRef="#br0" timeOffset="28">24887 14886 7821,'-44'6'581,"0"3"1,7 3-1,10 0 1,8-2 92,4-1 1,1 0 0,1 4-374,0 1 0,4-5 0,1-1 0,3 3-215,2 1 0,1 1 0,4 0 0,4 1-393,7-1 0,5-1 1,7-3-1,0-5-88,3-2 1,3-2 0,-1-3 0,1-5 15,-1-5 1,-4-8 0,-2 2 0,-5-2 133,-4-2 0,-5-3 0,-10 0 1,0 1 413,0 2 1,-7 4 0,-5 6 0,-4-1 202,0 1 0,1 4 0,1 2 1,1 1-28,0 3 1,5-4-1100,4-2 1,8 1 0,7-2 0,5-3-371,6-4 1,12-5 1123,2 4 0,5-11 0,-7 1 0</inkml:trace>
  <inkml:trace contextRef="#ctx0" brushRef="#br0" timeOffset="29">25234 14593 7821,'7'6'175,"-2"5"0,-4 5 0,-1 8 512,0 5 0,-4 10 0,-1 8 0,1 3-202,-2 5 1,5 1-1,-5-2 1,1-2-384,1-4 1,-2-2 0,3-6 0,-2-3-19,2-6 0,2-1 0,1-12-493,0-2 0,6-7 1,3-8-108,3-8 0,-3-9 0,-1-15 0,3-6 159,1-6 0,-1-3 1,-2-6-1,-4 0 293,-4-3 0,-1-1 0,0 3 0,-1 2 264,-4 7 1,2 1-1,-5 13 1,-1 5 841,1 6 0,-4 9-226,3 1 1,-2 12 0,-1 1-422,3 7 0,2 6 0,4 3 1,-2 0-454,2 4 1,2-5 0,1-1 0,0-2-539,0 2 0,6-8 0,2 4 0,4-4-157,2-2 1,0-3-1,3-5 1,2-1 752,2-3 0,1-16 0,5-8 0</inkml:trace>
  <inkml:trace contextRef="#ctx0" brushRef="#br0" timeOffset="30">25581 14593 7800,'-6'19'0,"-6"-2"0,-6 5 0,3 2 416,5 1 0,2 3 0,5 2 0,-1 1 0,1-2 1075,2-1 1,1-5-1276,0-1 1,1-6 0,2 2-466,1-3 1,2-8 0,-1-4-135,4-6 0,-3-4 0,-2-8 0,-2-3 31,-2-4 1,0 1 0,0 0-1,0 2 137,0 3 1,0 1 0,-2 3 218,-2 3 0,1 3 715,-6 6 1,6 2 0,-2 2-256,4 5 0,1 3 1,1 0-209,4-3 1,-2 3-661,6-3 1,0-3 305,4-2 0,0-3 0,1-1-940,-1 0 1,-4-1 430,0-3 0,-6 1 642,1-6 69,-2 6 1,-2-5-62,0 4 0,0 1 0,1-4 0,2-1-112,1 1 1,5 2 273,-4-4 1,4 8 0,-5 1 446,-1 7 0,-6 21 1,-3 9-1,-1 11-79,-4 11 0,4 2 0,-2 13 0,4-37 0,0 1-285,-1 2 1,0 0 0,0-1 0,0-1 0,-4 33 0,2-4-413,2-5 1,2-4 0,4-11-1,0-8-645,0-11 1,7-9 0,7-10-1,8-7-2615,7-10 3384,6-13 0,10-24 0,3-10 0</inkml:trace>
  <inkml:trace contextRef="#ctx0" brushRef="#br0" timeOffset="31">25887 14433 8056,'-32'5'0,"-1"1"656,3 1 1,13-5 0,17-2 0,8-8-422,9-4 0,4-7 1,7-2-1,3-1-154,4 0 0,8 1 1,3-3-1,3 4 104,6 1 1,-3 7-1,2 7 1,-5 4-44,-3 1 1,-3 7 0,-7 6 0,-7 8 104,-5 4 0,-11 8 1,-8 4-1,-5 6-14,-5 6 1,-3-2 0,-10 2 0,-4 0 23,-4-2 0,-2 2 0,0-7 0,1-7-70,7-5 1,5-2 0,6-10 0,5-2-397,2-1 0,5-8 0,6-2 0,9-4-378,5-1 0,10 0 1,3-1-1,4-4-649,4-4 1,3-3 1235,7-1 0,11 0 0,3-1 0</inkml:trace>
  <inkml:trace contextRef="#ctx0" brushRef="#br0" timeOffset="32">21502 9076 8197,'0'-14'0,"0"1"0,0 4 378,0 0 1,-2 6 231,-2-1 1,-4 2 0,-5 2 0,0 2-1502,-1 2 1,5 2 752,0 3 0,6 3 578,-1-3 1,3-2 58,1 2 0,5-6 0,3 3-239,-1 0 1,5-4 0,-3 3 0,3 0-201,1-1 1,2 5 0,1-4-1,4-1-13,0 2 0,3-4 0,3 2 0,2-3 146,3-1 1,-1 0 0,6 0 0,1-1 107,1-3 0,7 1 0,0-6 0,1-2-67,0-1 0,8 1 0,-4 0 1,-1 4-350,-2 1 0,4-3 0,-2 3 0,1 0-97,-1 0 1,1 0 0,-4 3-1,0-1-9,0 1 0,1 0 0,-4 0 0,-1-3 71,1-1 1,3 2-1,-4-4 1,0-1 353,1-2 0,4-1 0,-2 0 0,-1-1 80,2 1 1,0 0 0,4-1 0,-2 1-244,-2 0 1,3-1-1,-5 1 1,-1 1-183,-2 3 0,-2-3 0,-4 3 0,-3-2 76,-4-3 1,-3 2-1,-3 2 1,-4 1-28,-3-1 1,-3-2 0,-2-1 0,-3-1 140,-1 1 0,-1 0 0,-5-1 0,0 0 42,0-4 1,0 3-1,0-4 1,0 1-17,0 0 0,0-4 1,0 4-1,0 2-148,0 1 1,-2 2-1,-4-1-185,-7 1 0,-2 0 0,-9 1 0,-2 2 32,-4 1 0,-7 1 0,0-2 0,-4 1 65,-4-1 0,1 2 0,4 1 0,0-1 16,0 1 1,1 0 0,2-4-1,3 4 289,2 1 0,0-4 0,4 2 0,-1-1 79,-2 0 1,-5 6-1,3-2 1,1 0-182,-1 1 1,-4-1-1,0 5 1,-3 0-42,0 0 0,-7 0 1,7 0-1,-2 2-11,1 2 1,-3-2 0,-2 2-1,1-2 44,4-2 1,-2 0 0,6 1 0,-3 2 43,0 1 1,-2 1 0,10-5 0,-1 1 1,1 4 0,-4-2 0,3 6 0,-1-1-41,-3 0 1,-1 8 0,-4-2 0,1 0-224,1 1 0,-9 4 0,5 4 0,-7 2 134,-2 1 0,1 1 1,2 0-1,2-1 40,2 1 1,-1 0 0,5-1 0,5 0 77,3-4 1,3 1 0,6-3 0,3 0-8,4 4 0,5 0 0,2-2 0,4-3-8,1 1 1,3-1-1,9 4 1,6-2-206,4-2 0,14 5 0,1-2 0,6 4-553,3 0 1,12 1 0,7 1 0,9 3 704,-31-13 0,2 0 0,2 1 0,2 0 0,1 1 0,-1 0 0</inkml:trace>
  <inkml:trace contextRef="#ctx0" brushRef="#br0" timeOffset="33">21568 14047 8279,'-13'-13'0,"4"1"0,2 1 0,-1 4-34,1 1 0,2 0 0,-2 2 0,1-5 1708,3-3-1126,7 4 1,4-2-1,8 6 1,5 1 76,6 1 1,4 2 0,0 0 0,4 0-303,4 0 1,5 6 0,2 2 0,2 0-224,2 1 1,5 0-1,2 5 1,3-3-15,5-2 1,5 3 0,-1-4 0,4-1-46,1-3 0,-35-3 1,2 0-1,2-1 0,0 0 1,0-1-1,0 0-7,-1-1 0,1 0 0,2-1 0,-1-1 0,0-3 1,0-1-1,0-1 0,1 0-37,0-2 0,0 0 0,4-2 0,0-1 0,-5 0 0,-1-2 0,-2 1 0,0-2-123,-4 0 0,0 0 0,-2-1 0,1 0 0,-2-1 0,-2-2 0,28-19-177,-9 0 1,-6-4-1,-11-2 1,-7-1 148,-8-4 0,-10 4 1,-6-1-1,-8 3 121,-8 2 0,-12-3 0,-14 1 1,-8 2 103,-11 2 1,-7 7 0,28 18-1,-2 1 1,-2 1 0,-2 1-155,-2 1 0,-2 2 0,-7 0 0,-2 1 0,5 2 0,-1 2 0,-3 0 1,0 1-74,-1 1 0,0 1 0,-8 1 0,0 1 1,1 0-1,-1 0 0,0 0 0,1 1 267,-3 1 1,0 1-1,-4 2 1,0 3-1,4 3 1,1 2-1,0 0 1,1 2-92,2 0 1,1 1 0,-2 5 0,1 1 0,10 0 0,1 1 0,0 2 0,3 1 41,1 2 0,3 2 0,4 2 0,2 1 1,3 3-1,3 1 0,5-1 0,4 2-284,3 0 1,4 1 0,0 33 0,25 1-1,3-38 1,5 0-8,6-1 1,5-2-1,9 4 1,6-4-1,3-2 1,2-3 0,4-1-1,0-1-177,0-1 0,3-2 0,10-1 0,3-2 0,-2 0 0,0-1 406,2 1 0,2-2 0,0-2 0,2-1 0,-22-3 0,0-1 0,1 1 0</inkml:trace>
  <inkml:trace contextRef="#ctx0" brushRef="#br0" timeOffset="34">23234 18658 7801,'-38'6'0,"2"3"0,11 3 0,12 1 0,7 0 0,6 1 984,4-1 1,8 0-702,6 1 1,10 3-1,0 1 1,5-2-149,4-1 0,1-1 0,4-1 0,2 0 276,5 1 0,8-6 0,3 0 0,4-2-254,4-3 1,3-3 0,0-5 0,-33 1 0,0-1-41,1 0 1,0-1 0,-1-3 0,0-2-1,-1 1 1,0 0 0,-1-1 0,0-1 37,34-10 0,-34 9 0,1 0 0,-2-3 0,1-1 0,-1 0 0,-1 0 63,1-1 1,-2-1 0,1 0-1,-1-1 1,1 0 0,0-1 0,1-1-1,0-1-99,0 0 1,1-2 0,2-3 0,0-1-1,-1 0 1,0-1 0,0 0 0,1 1-249,0 0 0,1-1 0,4-4 0,0 0 0,-3 0 0,0 1 1,1-2-1,-1 0-113,1-1 0,0 0 0,-2 2 0,0 0 0,0-3 0,-1 0 0,0 0 0,-2 0 147,1-1 1,-1 0-1,2-3 1,0 1 0,-3 2-1,-1 2 1,0-2 0,-1 0-10,-1 0 1,0 1-1,-3 0 1,1 1-1,0-2 1,1 0 0,-3 2-1,0 0 20,0-1 1,0 0 0,-2-2 0,-2-1 0,0 4 0,-2 0 0,1 0 0,-1-1 51,0 1 0,0 0 1,1-4-1,-1 0 0,-3 1 1,0 1-1,-1-1 0,0 1-22,-3-1 0,1-1 0,0 0 1,0 0-1,0 0 0,-2 0 0,0 2 1,-1-1 25,-1-1 1,-1 0 0,0 2 0,1-1 0,1 1 0,0-1 0,0 1 0,-1-1 97,0 3 1,-1-2 0,1-5-1,1 0 1,-3 6 0,1 0-1,0-1 1,0-1 67,0 1 0,0-1 0,-1 0 1,1 0-1,1-2 0,-1 0 1,1 1-1,-1 0-96,1-1 0,-1 0 0,-1 1 0,0 1 0,-1-3 0,-1 0 0,0 1 0,-1 0-75,0 1 0,0-1 0,-1-5 0,-1 0 0,0 4 0,-1 0 0,-1-3 0,0 1-18,0-1 0,0 1 0,-1-3 1,-1-1-1,3 2 0,-1 0 0,1-1 1,0 0-27,0-4 0,-1 1 0,1 1 1,0 0-1,1-1 0,0-1 0,0 1 1,-1 0 120,1-1 0,0 0 1,1-4-1,0 0 1,1 3-1,0 0 1,-1-1-1,1 0 18,0 0 1,-1 1-1,1-1 1,0 0 0,-1 0-1,1 0 1,-1 2 0,0 0-29,-2 0 0,1-1 0,0-1 1,0 0-1,-2 2 0,-2 1 1,1 0-1,-1-1-72,1 3 0,-2-1 0,-2-3 0,-2 0 0,0 0 0,-1 0 0,-1 1 1,0 0 16,0 1 0,-1 0 1,0-2-1,1 0 1,-1 1-1,0 0 1,0-2-1,1-1-85,-1-1 1,1-1-1,-1 1 1,0 0-1,1-3 1,0-1-1,1 0 1,1 0-151,2 0 0,0 0 0,1-7 0,1 0 0,-1 2 0,2 0 0,-1-1 0,0 0 274,0-1 0,0 0 0,-1-3 1,0 1-1,0 1 0,-1 0 1,0 0-1,0 0 130,0-1 1,1-1 0,-3 0 0,0 1 0,0 4 0,-1 0 0,0 1 0,0 0 36,1 3 0,-1-1 0,-3-6 1,0-1-1,1 8 0,1 0 1,-2-1-1,1-1-124,-1 1 1,1-1 0,0 2 0,1-1-1,-1 0 1,0 1 0,1 0 0,0 0-192,2-2 1,-1-1-1,-1-2 1,1-2 0,1 2-1,0 0 1,0-1-1,-1-1-150,1 0 0,-1 1 0,3-4 0,0 0 0,-2 4 0,-1 1 0,0-2 0,0 0 144,-1-1 0,0 0 0,-1 1 0,-1 1 0,0 1 0,-2 1 0,0 1 1,0 0 258,0 0 0,-1-1 0,-4-2 1,0 0-1,2 3 0,0 0 1,-1 1-1,-1 1-118,2 3 1,-2-1 0,-2-5-1,-1-1 1,-1 6 0,1 0 0,-1-1-1,1 0 250,-2 0 0,1 0 0,1 1 0,-1 0 0,0 3 0,0 1 0,0-1 0,1 0-192,-1 0 0,1-2 0,-3-1 0,2 0 0,3 3 0,0 1 0,1 0 0,-1 0-171,0 1 0,0 0 0,2-1 1,0-1-1,-2 0 0,-1 0 0,1-1 1,1 1 51,0 0 1,-1 0 0,0 1 0,-1 0 0,2 2 0,-1 1 0,-1 1 0,0 0 32,0 1 1,0 0-1,-2-2 1,0-1-1,1 6 1,0 1-1,-1-1 1,-1 1 65,1 1 1,-2-1 0,0 0 0,-2-1 0,1 3 0,0 1 0,0 0 0,-1 1 6,0 0 1,0 0 0,3-1 0,-1 0 0,-2 1 0,0 1 0,1 1 0,-1 0-129,1 1 1,0 0 0,-3-4 0,0 1 0,1 3 0,0 1 0,1 1 0,-1 0-49,2 3 0,-1-1 1,1-4-1,-1 1 0,0 3 1,0 2-1,-1-1 1,0 1 52,-1-1 1,0 1-1,0 3 1,-1 1-1,1-1 1,-1 1-1,0 0 1,1 0 113,1 0 1,-2 0 0,-4 1-1,-1 0 1,-25-22 0,26 26 0,-1 0 99,0 1 1,0 0 0,-1-1 0,-1 1 0,-2 2 0,0 1 0,1 0 0,0 1-84,-1 0 0,0 0 0,-28-14 1,4 0-1,1 4-110,0 2 0,0-2 0,5 8 0,0 0-172,-1 3 0,-3 5 1,-3 3-1,1 2 243,0 2 1,-6 2 0,2 4 0,1 0-67,-4 0 1,-3 0-1,1 0 1,0 0 393,1 0 1,-7 0-1,8 0 1,-1 1-74,3 4 1,4-4-1,5 5 1,0-1-113,3-1 0,8 6 0,-2-1 0,3 3-288,3 1 0,-7 2 0,7 3 1,-3 4 89,-3 3 0,0 8 0,-5 4 1,4 4-97,1 4 1,-4 4 0,2-3 0,0 0 274,-1-1 1,6 4 0,-2-3 0,4 0 31,1 0 0,1 4 0,2-2 0,3 1-108,2 0 0,-1-1 1,5 4-1,0-1-2,3-3 0,1 4 0,-1 6 0,1 0-134,2 2 1,4 6 0,-3-9 0,2-2-86,3-4 1,1 5 0,0-4 0,0-2-228,2-4 1,-6 0-1,8-2 1,1-2-243,-2-5 1,0-5-1,0-7 1,4-2-1468,3-6 2090,-2-2 0,-1-13 0,-5-4 0</inkml:trace>
  <inkml:trace contextRef="#ctx0" brushRef="#br0" timeOffset="35">21235 3132 7901,'-24'0'474,"-2"0"0,2 1 0,6 4 0,3 4-84,2 3 1,0 2 0,-1 4 0,1 4-295,0 4 1,4 5-1,1 1 1,2 2-14,3 3 1,3 2-1,5 1 1,4-2-48,3-2 1,11 5 0,5-5-1,7-4-219,6-2 0,0-9 1,10-4-1,4-3-408,5-5 0,7-6 0,3-11 0,1-7-190,-2-4 0,-31 5 1,0-3 618,-2 0 1,-1-1-1,3-8 1,-2-2-1,-6 4 1,1-1-1</inkml:trace>
  <inkml:trace contextRef="#ctx0" brushRef="#br0" timeOffset="36">18742 13954 8499,'-7'-20'0,"-1"4"0,5-5 0,-1 2 0,1 3 429,2 1 1,1 2 0,0-1 350,0 1 1,5 6 0,3 1-952,-1 0 0,10 4 1,-3-4-1,7 2 251,7-1 0,6-3 1,14 2-1,8-2 200,9-2 0,-25 5 0,2-1 1,0 1-1,2 0 0,2 1 0,2-1-159,3 0 0,1 0 0,4 1 1,2 0-1,1 1 0,2-1 1,-1 1-1,1 0-180,0 2 1,1-1 0,5-1 0,1 0 0,-5 1 0,0 0 0,0 0 0,0 1-21,-2 0 1,0 0 0,1 1-1,-1 0 1,-4 0 0,-3 0-1,-1 0 1,-2 0-48,-1 0 1,-1 0 0,-1 0 0,-2 0-1,-6 0 1,0 0 0,-2 0 0,1 0-44,32 0 1,-6 0-1,-13-1 1,-5-2-6,-7-2 0,-12 1 1,-10 4-2137,-3 0 2310,-8 0 0,-1 0 0</inkml:trace>
  <inkml:trace contextRef="#ctx0" brushRef="#br0" timeOffset="37">24141 8676 8395,'-13'-7'23,"-1"2"0,5 4 0,0 1 0,-1 0 1493,-2 0-706,5 0 0,2-2 0,11-1 1,6-3-574,4-1 0,10-2 1,-1-4-1,4-1-811,1 1 0,3 1 0,-1 2 0,1 1-2139,-1-1 2713,5 4 0,-8-12 0,3 3 0</inkml:trace>
  <inkml:trace contextRef="#ctx0" brushRef="#br0" timeOffset="38">24634 8116 9000,'-18'-9'0,"2"-1"4125,4 0-3429,5 5 0,13-1 0,3 6 0,4 0-319,5 0 1,-2 6 0,5 3-1,-1 4-285,1 5 0,-4 1 1,0 5-1,-3-2 109,-5 2 0,1 1 0,-6 2 0,1-1-445,1 1 0,-5-5 0,4-1 0,-4-2-2102,-1-2 1744,6-3 1,-3-6 0,4-5 285,-1-6 0,3-5 0,-4-5 1283,-2 0 1,-2-1-462,-1 1 1,0 7 0,-1 6 379,-4 8 0,2 8 0,-4 3 1,-1 2-481,1 3 0,4 1 0,-1 0 0,1-3-574,-2-4 0,4 1 0,-4-1 0,4-2-1236,1-1 0,0-2 0,1-1 910,4-3 0,2-3 1,8-7-1,3-4 494,4-4 0,9-9 0,3-2 0</inkml:trace>
  <inkml:trace contextRef="#ctx0" brushRef="#br0" timeOffset="39">25181 8383 8410,'-27'-5'666,"0"1"0,2 1 1,3 6 2242,4 1 0,8 1-2126,1-5 0,7 0 0,2 0-992,8 0 0,4-2 0,2-2 0,3-5-357,1-3 1,-1-1 0,-3-2 0,-2-1 219,-4-2 1,3-1 0,-5 2 0,0 0-1186,0 0 0,-1 4 0,-2 3 248,2 1 1,5 6 1150,-1-2 0,3 8 1,1 3 131,1 2 0,-1-1 0,-1 3-530,-3-1 4260,3-6-1587,-11 3 0,11-6-1982,-3 0 1,3-1-1,1-4 1,0-2-346,1-1 0,-1-3 0,0 3 0,1-1-442,-1 0 1,0 5-1,1-3-174,-1 1 1,-4 1 284,0 5 0,-8 0 0,-1 0 1260,-7 0 0,-1 0 0,-1 0 2377,-1 0-2445,-2 0 1,6 2 0,6 1-417,8 1 0,5 1 0,3-5 1,4 0-913,0 0 0,3 0 0,3 0 0,-1 0-492,-2 0 1,2-6 0,-4-3-1,1-3 337,0-1 1,-7-1-1,0-1 1,-7-2 649,-2-6 1,-1 0-1,-7-2 1,-2 1 235,-5 0 1,-3-8 0,-1 5-1,-2 0 242,-3 4 1,8-1 0,-3 5 0,2-1 1182,4 1 1,1 1 0,6 5 0,1 1-631,4 3 1,8-1 0,9 6 0,5 4-588,4 7 0,2 9 0,5 17 0,-1 5-837,0 5 0,9 14 1,-6 0-1,0 5 308,-3 1-155,-17-25 1,-1 1 0,-2-5-1,0 1 1,3 8 0,0 0-1</inkml:trace>
  <inkml:trace contextRef="#ctx0" brushRef="#br0" timeOffset="40">24248 13021 8337,'0'-18'0,"0"0"0,0 2 0,1 1 962,3 2 0,4 1 0,5 1 39,1 3 0,-1 5 1,0 1-1,1 8-663,-1 7 0,-4 14 1,-2 1-1,-1 5-391,-3 4 0,-1 1 0,-1 1 0,2-4-248,1-4 1,1 1-1,-4-4 1,2-5-589,2-2 0,1-3 0,-2-6 198,5-3 0,-2-4 0,2-6 421,2-3 1,-1-8 0,0-8 0,-1 0 396,2-4 1,-5 5 0,-1 1 0,0 3 884,-1 2 0,2 4-432,-1 0 0,-4 12 0,4 2 0,-4 6-45,-1 7 0,-6 3 0,-1 7 0,-1 2-165,4 1 1,-2 4-1,2-4 1,1-1-783,1-2 1,2-6 0,0-1-1389,0-2 1,0-1 1077,0-5 0,6-7 0,3-6 0,3-7 722,1-5 0,12-7 0,3-2 0</inkml:trace>
  <inkml:trace contextRef="#ctx0" brushRef="#br0" timeOffset="41">24794 13274 8677,'-13'-12'5324,"-1"3"-3262,7 3-1652,1 6 0,8 5 0,2-1-466,5-1 0,-3 0-1590,-2 1 1,2-4 1126,-1 0 1,-1-5 0,-2-10-1,1-3 319,1-4 1,0 1 0,-4-1-1,0 0 89,0 1 1,-4 2 0,0 5 0,-1 2 2240,-1 4-2549,5-4 1,-4 12 0,10 0-1,4 6-1698,2 1 2117,3 5 0,5-5 0,2 7 0</inkml:trace>
  <inkml:trace contextRef="#ctx0" brushRef="#br0" timeOffset="42">25061 13087 8360,'-25'-13'656,"2"0"1646,4 5 1,13 2-2164,6 6 0,10 0 1,10 0-1,-1 0-525,0 0 1,3-1 0,-2-2 0,-1-3-1492,0-1 1340,-1 4 1,-12-3 0,-6 6 590,-7 0 0,-5 0 1,-2 0-1,1 0 725,0 0 0,1 1 0,1 2-550,3 2 0,5 0 0,0-2 0,7 2 190,9-2 1,7-2-1,6-1-1914,1 0 0,4-4 1,0-2 1494,-1-1 0,4-2 0,0-5 0</inkml:trace>
  <inkml:trace contextRef="#ctx0" brushRef="#br0" timeOffset="43">25367 12941 8309,'-26'0'0,"-1"0"0,0 0 561,1 0 0,-1 0 0,2 1 0,3 4-51,4 3 1,4 0 0,6 1-1,3 1-682,4 2 1,7 0-1,4-2 1,6-2-520,6-2 0,14 2 691,4-3 0,9-7 0,-2-5 0</inkml:trace>
  <inkml:trace contextRef="#ctx0" brushRef="#br0" timeOffset="44">25634 12381 8385,'-25'-22'0,"2"1"1197,6 6 1,8 8 0,6 13-1,4 6-561,4 4 0,5 8 1,-1-2-1,4 3-739,5 2 1,3-1-1,7 1 1,3 0-31,5-1 0,1-1 1,-2-1-1,-4-3 133,-3-2 0,-1 5 0,0-4 0</inkml:trace>
  <inkml:trace contextRef="#ctx0" brushRef="#br0" timeOffset="45">25754 12794 8306,'-45'0'-1,"2"2"1,3 1 0,6 1-1,6 0 555,8 2 1,9-3 0,10 8 0,10 2 619,13 3 0,12 2 0,16-3-1174,12 3 0,10 2 0,-32-6 0,-1-1 0</inkml:trace>
  <inkml:trace contextRef="#ctx0" brushRef="#br0" timeOffset="46">5119 4678 8051,'-15'-6'0,"-3"-3"0,3 2 0,-1-2 0,6-2 0,-1 4 0,7-2 0,1-1 0,1-2 89,2-1 1,6-1 0,3 1 0,2 0 0,-1-1-1,-3 1-413,-1 0 0,3 4 0,-4 0 865,-2-2 1,-2 0 56,-1-3 1,0 5 0,-1 2-172,-4 1 1,2 2-1,-6 4 1,-1 0-184,-2 0 0,-1 6 0,-2 2 0,-3 6-41,-4 4 1,-8 2 0,-2 8 0,-2 3 59,-3 5 1,-5 7-1,1 3 1,4 0 41,3 0 0,-2 10 0,6 2 1,5 4-202,6 0 0,10 2 0,5-5 0,5 0-361,8 0 0,7-7 0,15-9 0,8-7 117,8-10 1,10-6 0,14-13 0,4-8-63,-35-4 0,-1-2 0,0-2 0,0-3 0,0-2 0,-2-3 1,-1-1-1,-1-3-62,0-1 0,-2-3 0,-3 1 1,-2-2-1,-2-4 0,-3-3 0,12-30 137,-10-2 0,-7-8 1,-13 36-1,-2-1 1,-3-2-1,-3 1 161,-4-1 1,-3 0 0,-16-28 0,-14 6-1,-2 7 31,-2 6 1,2 11-1,-2 13 1,2 10-222,2 9 156,0 16 0,0 5 0,0 12 0</inkml:trace>
  <inkml:trace contextRef="#ctx0" brushRef="#br0" timeOffset="47">15343 3132 7935,'0'-9'0,"0"0"0,0 5 600,0-5 1,1 4-1,4-4 263,4-1 1,3 4 0,1 0-38,0 0 0,1 5 0,-1-2 0,0 6-385,1 6 1,-1 8-1,-1 6 1,-2 2 24,-1 2 1,-6 5 0,1 4 0,-2 1-320,-2-2 1,0 4-1,-2-4 1,0 2-354,-3-1 1,-4-4 0,3-6-1,0-3-826,0-1 0,2-10 684,4 2 0,0-11-1,0-5 1,1-10 98,4-8 0,2-12 0,7-5 0,-1-4 215,0-3 1,1-1 0,-1 7 0,-1 1 416,-3 1 0,3 6 1,-5-1-1,2 3 251,0 2 0,0 5 0,2 3 0,0 5 132,-2 4 1,0-2 0,4 7-417,0 1 0,-4 8 0,0 3 0,0 6-150,-2 3 1,5-2-1,-4 5 1,0-1-383,1 3 1,-4-1 0,2-1 0,1 0-917,-1-4 0,-3 3 0,4-1-2116,-2-2 1,4-2 1133,-1-5 0,3-4 2081,1-5 0,1-11 0,-1-4 0</inkml:trace>
  <inkml:trace contextRef="#ctx0" brushRef="#br0" timeOffset="48">16129 2919 10932,'-7'6'1323,"-3"5"0,4 9 0,0-1 98,0 0 1,0 9 0,3-1-1,-1 1-1068,1 0 1,1-1-1,4 0 1,2-2-245,5-3 0,4-3 0,4-7 0,2-3-846,2-5 0,-4-2 0,6-2 0,-1-2 0,-1-4-508,-4-7 0,-3-2 0,-5-5 1007,-5 0 0,-3-2 0,-1 3 0,-1-2 0,-3-1 220,-5 1 1,-3 2 0,-2 6 58,1-1 1,1 1-1,2 1-10,1 3 0,6-3 0,0 5-511,6 0 1,6-7 0,10 1-1,8-8-940,7-4 1,3-8 1419,-1-2 0,8-10 0,-3-2 0</inkml:trace>
  <inkml:trace contextRef="#ctx0" brushRef="#br0" timeOffset="49">16623 2226 7928,'-9'0'252,"0"0"0,4 7 0,-2 5 1,1 6 792,3 2 0,8 3 0,4 5 0,2 3-342,3 4 0,-5 8 0,-2 3 0,0 0-664,1 0 0,-4 3 1,5-5-1,0-1-650,-2-1 0,5-8 0,-3-3 0,3-3 611,1-1 0,-5-7 0,-2 0 0</inkml:trace>
  <inkml:trace contextRef="#ctx0" brushRef="#br0" timeOffset="50">16583 2825 7919,'-14'-19'824,"7"0"1,3-3-1,2 4 92,2 3 0,12 3 1,7 2-1,8 2-1189,4 3 1,10-4 0,1 4 0,2 1-336,2-2 0,5 3 0,-3-6 1,4-1 607,2-2 0,5-2 0,2 1 0</inkml:trace>
  <inkml:trace contextRef="#ctx0" brushRef="#br0" timeOffset="51">17636 2545 7834,'7'-5'1006,"-1"-3"-233,-6-5 0,0 0 0,0-1 137,0 1 1,0 0 967,0-1 1,-1 7 0,-4 4-1522,-4 6 0,-3 6 0,-2 8 0,-3 6-382,0 2 1,-6 6 0,6 2 0,0 1-448,2 3 0,8-3 1,3 0-1,2-2-479,2-2 0,6-6 0,3-4 0,4 0-381,5-4 1,4-7 0,8-5 1331,1-2 0,12-8 0,-2-2 0</inkml:trace>
  <inkml:trace contextRef="#ctx0" brushRef="#br0" timeOffset="52">17929 2545 9050,'-15'0'0,"-1"0"0,-2 2 1756,2 2 0,1 4 0,3 5-1197,3 0 1,3 5 0,6 0-1,0-2-266,0-1 1,6 3 0,3 0-1,3-2-399,1-1 1,2-6 0,2-2-1,0-1-303,0-3 1,-3-3 0,-2-5 0,-3-3 101,-4-4 0,-4-6 0,-1 0 1,-1 0 64,-4-1 1,-4 4 0,-7-2 0,-2 3 1097,2 5 0,-3-1 0,1 6-879,2 1 1,8 1-658,8 2 0,11 0 0,9 0 1,4 0-307,4 0 0,11 0 1,-1 0 41,4 0 944,-10-6 0,19-7 0,-10-8 0</inkml:trace>
  <inkml:trace contextRef="#ctx0" brushRef="#br0" timeOffset="53">18289 2439 7834,'-6'-8'153,"-3"4"1405,-3 3 0,3 1 228,1 0 1,5 1 0,0 2 0,4 3-1033,4 1 1,5 2 0,-1 5 0,3-1-535,1 0 0,0 1 0,1-1-136,-1 0 0,0-1 1,1-3-2889,-1-5 1406,-6-2 0,-1-8 0,-6-3 1083,0-3 1,-1-1-1,-2 0 1,-3-1 914,-1 1 0,2 4 128,-4 0 1,6 5 707,-1-5 1,4 7-1,4 1-898,5 4 1,3 6-1,1-3 1,-1 1-278,-3 3 1,3-2 0,-3-1 0,1 1-11,-1-1 0,1-3 0,-4 4-1837,2-2 637,-5-2 1,3-5 0,-6-4 0,0-4 545,0-2 1,0-3 0,1 1 580,4 0 0,-4 4 1,5 0-158,0-2 0,1 1 0,7 1 517,-1 5 0,0-2 0,1 1 0,-1 2-759,0 2 1,-1 2 0,-2 2 0,-1 3-1222,2 2 1,1-4 0,1 4-540,0-3 0,1 4 1981,-1-4 0,0-1 0,1-4 0</inkml:trace>
  <inkml:trace contextRef="#ctx0" brushRef="#br0" timeOffset="54">18836 2332 7834,'7'-6'4212,"-3"-3"-2321,-2 4 1,-7 0-1325,1 10 0,0 3 0,2 9 0,-1 0-184,-1 0 1,-1-1 0,5 0-713,0 2 1,0 0-1165,0-5 1,6-5 904,3-4 0,-3-4 1,0-3-1,-2-3 404,1-1 1,-1-2-1,-4-4 99,0-1 1,-1 2 0,-2 2 1492,-2 1 0,1 0 320,4-4-1420,0 6 1,6-1 0,3 5-89,2-1 1,3-1 0,-1 4 295,0-4 1,1 2-258,-1-6 1,-4 7 0,-2-4 115,-1 0-753,-1 4-135,1-4 0,1 8-252,6 2 0,1-2-180,-1 2 0,0-2 11,1-2 1,-1 0 0,0-2 170,1-2 1,-2 1 0,-2-6-1,-1-2-118,1 0 0,-2-1 1,1 1 799,1 3 0,0-1 0,1-3 0,-4 1 231,-1 3 1,-2 3 0,-2-2 1613,2 1 0,-2 0 386,2 1 1,-1 4-1500,2-4 1,2 4 0,5 2-507,-3 4 0,3-2 0,-3 4 0,2-1-276,3-3 0,-1 3 1,0-1-378,1-2 0,-1-2 0,0-1-1353,1 0 1824,-7 0 0,-1-1 543,-6-4 0,-1 4 1,-2-5-24,-2 0 0,1 3 809,4-6 1,6 6-1180,3-2 1,2 3 0,3-1-1,1-2 1,1 1-238,2-2 0,-1 4 0,-3-4 1,-1 2 9,0-1 1,1-3 0,-1 2-1,-1-2 47,-3-2 1,1 2 0,-4 0 588,1-3-65,-4 5 1,5 0-1,-4 8-479,5 2 0,2 4 0,-1 5 1,-1 0-823,1 1 0,6-1 0,2 2 0,-2 1-558,-1 2 1,-1 0 0,-1-4-1,-1 3 1402,-3 1 0,3 5 0,-5-2 0</inkml:trace>
  <inkml:trace contextRef="#ctx0" brushRef="#br0" timeOffset="55">15543 4425 7867,'-13'0'2286,"1"-2"-1372,3-2 1,15 1-1,15-6-1012,11-2 1,16-3 0,17-9 0,-28 8 0,1-2 0,5-3-1,2 0 664,1-2 0,2-1 0,12-4 0,2-2 1,2 1-1,1 0 0,-19 8 0,0 0 1,1-1-503,0 1 1,0-1 0,1 0-1,6-1 1,0 1 0,1-1 0,0-1-1,0-1 1,1 1 0,1 0 0,0 1-1,1-1 78,1 0 1,1 0-1,0 0 1,1-1-1,0 1 1,1 0 0,-2 1-1,-1-1 1,1 1-1,-1 0 1,0 1 0,-1-1-59,-1 1 1,-1 1 0,1-1 0,4 0-1,-1 0 1,0 1 0,-4 1 0,-1 1 0,0 0-1,-1 1 1,-1 0 0,0 1-264,-2 0 1,0 0 0,0 0 0,20-6 0,-2 1 0,-5 2 0,-2 1 0,-3 2 0,-2 0-537,-4 2 0,-1 0 1,-2-3-1,-1 1 1,-8 4-1,-2 0 1,-2 1-1,-1-1-1239,29-14 1,-2 1 1953,-5-1 0,-4-1 0,-9-3 0,-3-5 0,-5-7 0</inkml:trace>
  <inkml:trace contextRef="#ctx0" brushRef="#br0" timeOffset="56">16036 13820 13591,'-19'-19'-479,"4"0"0,-1-3 1,4 4 539,3 3 0,2-3 1,-4 0 266,2 2 0,5 3 0,-3 2 0,-1 3 1,2-3-1,0-1 0,2 3-725,4 1 0,0 3 1,1-2 583,4 1 1,8 3 0,12 6 0,8 3 68,7 1 0,15-2 0,4 2 0,8-1-177,4-3 0,-31 0 1,1 0-1,-1-1 1,0 0-1,1 0 1,0-1-22,-1 0 1,1 0 0,3-1 0,-1 0 0,1 0 0,0 0 0,-2-1 0,0 0-15,1-1 0,-1 0 0,-1-1 1,-1 0-1,-2-2 0,0-1 0,31-2-110,-5-3 1,-6-1 0,-8-1 0,-4 0-50,-5-1 0,1 6 0,-12 0 1,-4 2-587,-2 3 0,-12 2 722,1 1 1,-8 0-1,0 0 1</inkml:trace>
  <inkml:trace contextRef="#ctx0" brushRef="#br0" timeOffset="57">17369 13380 9675,'-7'-48'0,"5"11"497,10 14 1,1 12 0,8 12 0,-2 3-702,-1 5 1,-1 9-1,-1 4 1,-3 5-5,-5 4 1,2 0 0,-2 8 0,-1 2-56,-1 1 0,-4 3 0,-4 0 0,-5-2 9,-6-2 1,-6 4-1,-1-1 1,-6-1-151,-5-1 0,-4-8 416,-1-3 1,-6-3-1,-1-1 1</inkml:trace>
  <inkml:trace contextRef="#ctx0" brushRef="#br0" timeOffset="58">16223 8796 25587,'-27'0'-569,"5"-5"1,1 1 0,2 1 0,3 2-19,1 1 0,1 6-193,1 2 0,4 0 1,2 1 804,1 1 0,3-4 0,9 0 0,9-2 409,10 1 0,13-1 1,13-4-1,7 0-265,8 0 1,2-4-1,-30 1 1,0 0-1,0 0 1,1 0-88,0 0 0,0 0 0,1-1 0,0-1 1,0 2-1,-1 0 0,-1 0 0,1-1-305,-1-1 0,-1-1 1,33-1-1,3-2 1,-4 0-77,-2 2 1,1-3 0,-10 4 0,-3 0-101,-5 0 0,0-3 0,-7 3 0,-4 0-8,-7 0 1,-5-3-1,-3 5 1,-4-1 11,0-1 319,-8 5 0,-1-11 0,-3 5 0</inkml:trace>
  <inkml:trace contextRef="#ctx0" brushRef="#br0" timeOffset="59">17423 8596 11768,'-8'-10'0,"4"-4"0,2-2 191,2-3 1,12 5 0,7 0 0,8 5 527,4 3 1,6 1 0,-3 7 0,2 1-510,-1 1 0,-5 7 1,1-2-1,-4 2-237,-5 3 0,0 1 0,-7 1 1,-5 2-276,-2-2 0,-5 5 1,-9-1-1,-8 3 241,-6-1 0,-10-4 1,-4 2-1,-2 1 19,-1 0 1,-9-1 0,5 6-1,-3-1 151,-2 3 0,-11 7 1,3 0-1</inkml:trace>
  <inkml:trace contextRef="#ctx0" brushRef="#br0" timeOffset="60">16143 9089 13706,'0'-40'-2412,"0"8"1623,0 5 202,0 12 0,-11 9 1,-3 6-1,-4 0 899,-1 0 0,-10 0 260,3 0 1,-5 2 0,0 2-1,-3 4 325,-1-1 1,-3 9 0,1 0 0,-5 7-684,-2 5 1,-5 7 0,3 4 0,-1 8-348,22-19 1,-1 2 0,-2 7 0,-1 2 0,-3 4 0,0 2 0,-2 5 0,0 1-63,-2 3 0,1 3 0,9-14 1,0 2-1,1 0 0,0 1 1,0 0-1,1 0 0,-1 3 1,0 0-1,1 1 137,0 0 0,0-1 0,1 2 1,-2 5-1,2 1 0,-1 0 1,1-1-1,0-1 0,1 1 1,1 2-1,0-1 0,1 2 94,1 0 1,0 0 0,1 0-1,1 1 1,0-1 0,2 0-1,2-1 1,2 0 0,1-1 0,1-2-1,0 0 1,2 0-6,1-3 1,1-1 0,1 1 0,1 1-1,1 1 1,1-2 0,3 16 0,3-2-1,3-1 1,4-1 4,3-3 1,4-2 0,4 1 0,4-3 0,5-6 0,3-3-1,1 0 1,3-2-156,2-1 0,3-2 0,6-2 1,3-3-1,-1-2 0,0-2 1,2-2-1,0-2 1,0-3 1,0-1 0,2-1 0,-1-3-1,-3-2 1,0-3 0,1 0 0,1-1 4,-1-2 1,-1-1-1,-4-4 1,0-1 0,-1 2-1,-1-2 1,-3-1 0,-1 0-414,-3-3 1,-1 0 0,33 8-1,-10-4 526,-8-1 0,-3 3 0,-10-2 0,-6 4 0,-4 4 0</inkml:trace>
  <inkml:trace contextRef="#ctx0" brushRef="#br0" timeOffset="61">12637 12767 8526,'-6'-13'0,"-3"9"0,-3 15 0,-1 16 0,4 6 0,0 7 0,6-5 0,-1 1 0,2-7 0,2 3 0,0-4 0,0-3 1315,0-3 0,2 3 0,1-3 1,3 2-1125,1-2 1,1-7 0,2-7-353,-1-3 0,-2-2 0,4-7 0,-4-6 170,-1-7 0,3-5 0,-3-8 0,0-2 9,0-2 1,-2 0 0,-4-3 0,0 3 208,0 1 1,0 6 0,0 7 0,0 0 573,0 4 1,0 1 0,1 4-561,4 2 0,-2 3 1,6 6-1,1 0-167,2 0 0,6 0 0,1 0 0,2 0-228,2 0 0,-2 4 0,1 1 0,2-2-620,1-2 0,0 4 0,-1-1 0,-3-1-693,-2-2 1,3-1 0,-2 0-1,0-1 1467,4-4 0,1-2 0,2-6 0</inkml:trace>
  <inkml:trace contextRef="#ctx0" brushRef="#br0" timeOffset="62">13157 12754 9213,'-15'2'0,"-1"2"0,-2 3 832,2 1 1,1 4 0,3-3 0,3 2-90,5 3 0,2-1 0,2 0-211,0 1 0,6-1 1,3 0-1,3 1-536,1-1 0,5-1 1,0-2-1,0-2 37,1-2 0,-4-1 1,2-2-3059,-2 2 2343,-1-1 0,-7-5 1,-4-2 422,-6-2 1,-4-3 0,-7 3 1786,1 2-1250,5 2 0,3 7 0,6 1-378,3 0 0,4 4 1,5-5-1,2 1-230,3 3 0,-2-2 0,5-1 0,0 1-538,-1-1 1,-2-4 867,4 1 0,0-2 0,5-2 0</inkml:trace>
  <inkml:trace contextRef="#ctx0" brushRef="#br0" timeOffset="63">13597 12821 9230,'9'-21'1373,"0"3"0,-5 5-349,5 4 1,-2 5-473,2 8 0,-3 3 0,-4 7 0,1 1 0,1 1 1,-1 3-223,-2 2 0,-1-3 0,0 4 1,0 0-602,0-1 1,0-2-1,2-6 1,1 1-611,1-1 0,2-4 1,-1-2 324,4-1 1,-2-3 0,0-7 0,-1-5 124,-3-3 1,3-6-1,-1-1 1,-2 0 253,-2-1 0,-1 3 1,0 3 1306,0 1 0,-1 1 1487,-4 3-1086,4 3 0,-5 12 1,6 3-1003,0 3 1,1 1-1,4 1-302,4-1 1,-2-4 0,2-2 0,1-1-1188,2-3 0,1-1 1,1-2 221,-1 0 1,0-2-1,-1-2-260,-3-5 1,-3-3 0,-6-3-1,0-1 671,0-2 0,4-1 1,1 3 374,-2-2 0,-2 0 150,-1 5 1,2 5 49,2 4 0,4 4 1,5 4-1,2 4-292,3-1 0,2 5 1,8-5-1,2 2-1822,1 0 0,0-4 1866,-4 3 0,0 1 0,-1 5 0</inkml:trace>
  <inkml:trace contextRef="#ctx0" brushRef="#br0" timeOffset="64">14090 12874 9016,'-13'0'2946,"-1"-1"-1403,1-4 1,7 4-948,6-4 0,7 4 1,10 2-1,2 2-142,2 2 0,1-1 1,5-4-1,-1 0-539,1 0 0,-5 0 0,-1 0 0,-2-1-614,-3-4 1,-1 2 0,-3-6-1,-3-1-157,-5-2 0,-2-1 1,-2-1-1,-2 1 190,-2 0 1,-2-1 0,-4 3 0,1 0 73,-2 2 1,4 5 827,-2-5 0,8 6-151,1-1 0,6 2 1,7 2-1,0 2-90,1 2 0,-1-1 0,2 4 1,1-1-189,2-3 1,-5 3 0,-4-1-1,1-2-97,2-2 0,-3-1 207,0 0 808,-6 0 0,1 0 2137,-8 0-2216,2 0 0,-2 0 1,8 0-1,5 2-216,3 2 0,2-3 0,0 5 0,4-1-221,4-1 0,4 5 1,2-4-1,0-2-198,-2-2 0,3-1 0,-12 0 0,0 0-429,-3 0 0,-2-6 0,-3-3 40,-4-3 1,-10-1 0,-4 1 0,-4 2 551,-5 1 0,-1 6 1,-3-1-1,4 2 135,3 2 0,2 0 0,1 3 1,3 4-128,5 7 1,4 8 0,6 0 0,7 5-3309,8 4 3126,10 3 0,9 6 0,7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1:39:32.882"/>
    </inkml:context>
    <inkml:brush xml:id="br0">
      <inkml:brushProperty name="height" value="0.053" units="cm"/>
      <inkml:brushProperty name="color" value="#FF0000"/>
    </inkml:brush>
  </inkml:definitions>
  <inkml:trace contextRef="#ctx0" brushRef="#br0">4746 8210 13748,'-8'-14'0,"4"1"-648,2 0 1,-2 4 0,-1 0 622,2-2 0,2 0-277,1-3 0,4 5 743,1 0-247,-1 7 0,-5-4 0,-4 6 355,-4 0 1,2 0 0,-2 0-1,-1 0 76,-2 0 1,-6 0 0,-1 0 0,0 0-279,-1 0 1,-2 0 0,3 0 0,-2 1-68,-3 4 1,1-3 0,-1 6 0,2-1-52,-2 1 0,-1-1 0,-2 3 0,2-1 162,3 2 1,-2-1-1,6 0 1,2-1-254,1 2 1,2 2-1,0 3 1,-1 2-21,1-2 0,1 4 0,2-1 0,1 2-371,-1 2 0,2-2 0,-1 0 1,0-1 63,2 1 1,-3-5 0,4 4 0,0-2-46,0-1 0,1 1 0,5-5 87,0 1 0,0-1 0,0 0 0,0 1 103,0-1 0,6 0 1,3 1-1,3-2-49,1-4 0,1 7 1,0-4-1,4-1 69,4 2 0,2 0 0,0 1 0,0-1 226,4-3 0,0-2 1,7-4-1,2 2 493,2-3 0,5 0 1,2-4-1,0 0-131,0-3 0,3-5 1,-3 2-1,0-1-200,0 1 1,-2 5 0,-4-3 0,0 1-279,0 1 1,0-1 0,0 5 0,-1-1 157,-4-4 1,4 4-1,-4-4 1,1 4-162,-5 1 1,4 0 0,-6 0 0,2 0 52,1 0 0,-1 0 0,-2 0 0,0 0-74,2 0 0,0 0 1,-4 0-1,0 0-86,-1 0 0,2 0 0,2 0 0,3 0 9,1 0 0,4 0 1,5-1-1,-1-2 26,1-2 1,4-1 0,-3 3-1,-1-1 7,-1 1 0,2-5 0,1 1 0,-4-2-71,-4 0 1,0 0-1,-6-4 1,-1 1 32,-2 3 1,-6-3 0,-1 4-1,-2-4-45,-2-2 1,-3 1 0,0 0 0,-1-2-105,0-3 1,1 3 0,-2-4 0,-2 0-105,-1-3 1,-6-2 0,3-1 0,-2 1-54,1 0 1,-1-4 0,-5 5-1,-4-6-119,-4-2 1,-8-4 0,-6 2 0,-2 1 218,-2-1 0,-5-2 1,-5 2-1,-5 0 51,-2 1 1,-12 1 0,-2 6 0,-7 1-32,-6 2 1,-2 7 0,33 8 0,0 0 0,-1 3 0,-1 1 80,-3 0 0,0 0 0,-2 2 0,-1 1 0,1-2 0,-1 1 0,0 1 0,0 3 88,-1 1 1,0 1 0,0 0-1,0 1 1,3 1 0,-1 1-1,1 0 1,0 0 147,2 1 1,-1 0 0,3 1 0,0 0 0,3-2 0,1 0 0,-35 11-123,5 2 1,0-3 0,10 5 0,4 4-1448,3 3 1458,-1 12 0,9-9 0,-5 11 0,-3 7 0,25-22 0,0 1 0,0 4 0,-1 0 0</inkml:trace>
  <inkml:trace contextRef="#ctx0" brushRef="#br0" timeOffset="1">8011 7916 10581,'-13'0'0,"0"0"0,-1 0 0,3 2-319,2 2 1,-3-2-172,3 2 851,3-2 1,2-2 0,8 0 422,5 0 1,7 0-1,5 0 1,3 0-570,4 0 1,1 0 0,0 0 0,0 0-135,2 0 0,6 1 1,-1 2-1,2 2-64,2-2 0,-4-1 0,1 1 0,1 2-136,1-2 1,8-2 0,-8-2 0,-1-2 175,-1-2 1,-7 0 0,1 0-1,-4-2 145,-5-1 1,2-4-1,-7 4 1,0-3 47,-2 2 1,-7-1 0,0 4-260,-2-1 0,-8-1 0,-8-1 1,-8 5-360,-8 2 1,-7 2 0,-10 0 0,-3 2 80,-3 2 1,-6-1 0,6 6 0,-1 2 119,1 0 1,3-2-1,8-1 1,2-1 60,5 0 1,5-4-1,3 2 1,6-4 148,2-1-46,7 0 1,20 0-1,15 0 23,8 0 0,5 6 1,0 2-1</inkml:trace>
  <inkml:trace contextRef="#ctx0" brushRef="#br0" timeOffset="2">1386 12141 9386,'-13'-7'829,"0"1"0,10 7 0,4 2 0,5 3-332,4 1 0,-2 2 1,1 5-1,0 1-44,-2 2 1,3 3 0,-4 5-1,0 1-329,0 7 0,-1 2 1,-5 4-1,0-2-400,0 0 1,0 4 0,0-6 0,0-1-770,0-3 0,0-9 1,0-4 151,0-4 0,6-6 0,2-7 893,4-8 0,8-14 0,0-13 0</inkml:trace>
  <inkml:trace contextRef="#ctx0" brushRef="#br0" timeOffset="3">1853 11954 9753,'-21'0'2508,"-1"6"0,9 5 0,5 5-2673,5 6 0,3 2 0,0 1 0,0-1 239,0 0 1,0 8 0,0-5 0,0 1 39,0 0 0,6-1 0,3-2 1,3-3-565,1-4 0,6 0 1,2-5-1,1-6-174,1-4 1,-7-3 0,3-3 0,-3-6 452,-2-8 1,1-7-1,-11-3 1,-1 1 427,-1-1 1,-5 2-1,-5 1 1,-7 3 380,-4 2 1,1 3 0,-2 6 0,-1 2 44,0 2 1,6 0 0,0 3-828,5-1 0,10-1-578,5 5 1,3 5 0,18-1 0,3-2-388,5-5 0,14-6 1,-4-9-1,7-4-295,2-3 0,-1-3 1404,-3-3 0,2-4 0,-3-4 0</inkml:trace>
  <inkml:trace contextRef="#ctx0" brushRef="#br0" timeOffset="4">2399 11715 8006,'-20'5'0,"-5"4"1074,-5 3 1,-1 3-1,4 1 1,2 4-330,3 0 1,4 3 0,9 5 0,5 1-478,2 2 1,5 5 0,6-4 0,10 1-161,9 0 0,8-4 0,8-8 1,5-6-323,3-5 0,1-8 0,1-2 1,-4-8-399,-5-4 1,-7-7 0,-13-3 0,-4-3 216,-8-2 0,-5-4 1,-11 0-1,-6 1 220,-9 2 1,-10 2 0,-3 0 0,0 4 20,-2 4 1,5 5-1,-3 4 1,4 3-396,5 0 1,3 5 0,7-2-1,3 6 549,5 6 0,-4 8 0,1 4 0</inkml:trace>
  <inkml:trace contextRef="#ctx0" brushRef="#br0" timeOffset="5">2080 12674 7923,'-6'-7'493,"-2"1"1,1 12 0,4 3 0,4 2 418,4 3 1,5 5 0,-2 5 0,0 5-193,1 7 0,0 4 0,4 4 1,1 4-700,-1-1 0,2 5 0,1-5 0,2 1-837,-2-4 0,-2 1 0,-4-4 0,-1-3 816,1 1 0,-4-1 0,0 2 0</inkml:trace>
  <inkml:trace contextRef="#ctx0" brushRef="#br0" timeOffset="6">1960 13354 10208,'0'-14'1241,"0"1"0,1 0 0,5 1-1673,7 3 0,7-1 1,6 4-1,1 0 29,0 0 0,1-4 0,1 2 1,4-1-248,1 0 0,1-5 650,5-9 0,0-2 0,0-1 0</inkml:trace>
  <inkml:trace contextRef="#ctx0" brushRef="#br0" timeOffset="7">2439 13034 7922,'-10'12'391,"-2"-2"1,-3-1 780,1 1 1,0 2 0,5 2 0,5-1-819,2 0 1,2 1-1,2 0 1,2 3-255,5 0 1,3 1 0,1-4 0,1-3-921,-1-2 0,5 2 0,0-7 0,-2-1-351,-1-1 0,-6-4 1,-2-2 1170,-1-5 0,-2-15 0,-4-4 0</inkml:trace>
  <inkml:trace contextRef="#ctx0" brushRef="#br0" timeOffset="8">2506 13154 7922,'-18'-12'0,"1"2"0,0 2 508,2 2 0,4 0 1,0 3 2286,2-1-2382,0 0 0,8 4 0,5 0 0,7 0-279,2 0 1,2 0 0,3-2 0,2-1-101,1-1 0,4-2 0,-2 3 0,0-3-421,-1-1 1,2-2-1,-6-5 1,-2 2-1083,-1 4 1,-8-4 1380,-2 3 0,-5-2 1,-5 3 864,-3 3 0,-4 4 0,-2 1 755,1 0 1,4 1-926,0 4 0,6 2 0,0 5-453,6-3 1,5 1-1,5-5 1,2-3-151,3 0 0,1-2 1,5 0-1,-2 0-150,1 0 1,1 0 0,0-2 0,-3-2-301,-2-5 1,-6 2-1,-5-2 208,-2-1 0,-2-2 0,-5-2 601,-4 1 1,-7 1 0,-6 2 0,2 2 606,1 2 1,2 2-717,0 4 1,1 2 0,4 2-415,8 5 0,6-3 0,8 0 0,0-2-1085,4 1 0,2-1 0,5-4 1,0 0 609,3 0 1,3-3 0,-1-4 0,1-7-50,-2 0 1,-2-6-1,-5 1 1,-4 0 134,-3-1 0,-6-2 0,-2 5 1189,-1 0 1,-3 4 0,-6 3 0,-3 2 932,-1 2 0,-2 2 1,-3 5-1,2 2-1051,1 2 1,1 9 0,-2 3 0,3 5-1004,1 6 1,1 12 0,5 2 480,0 3 0,-6 4 0,-1 5 0</inkml:trace>
  <inkml:trace contextRef="#ctx0" brushRef="#br0" timeOffset="9">21328 4278 8466,'0'-21'-7,"0"4"0,0 2-4,0 1 1,0 5 707,0 1-512,0 5 0,0 9 0,0 10 0,0 3 0,0-1 351,0-3 1,0-2-1,2 0-273,2 1 1,10-1 0,8-1-184,3-3 1,9 1 0,6-5 0,7-2-3,5-2 0,6 3 1,1 2-1,0 2-137,1 2 1,-3 3-1,-5 5 1,-4 6 14,-8 6 1,-3 4 0,-11 7 0,-6 3 95,-9 5 0,0 9 0,-8 6 0,-3 5 107,-1-31 1,-1 0 0,-3 2 0,-1 0 0,2 2 0,0 0 0,-2 1 0,0 0-41,-1-2 1,0 1 0,3 4 0,0 0 0,0-4-1,0-1 1,1 1 0,0 0-33,1 3 1,1-1-1,3 0 1,1-1-1,1 1 1,1 0 0,0-2-1,1 0-62,1 2 0,0 0 1,2-2-1,1 0 0,1 0 1,0 0-1,1-1 0,0-2-135,-1-1 0,0 0 0,4 1 1,0 0-1,-2-2 0,-1-1 0,13 35-3,-1-4 0,-3-7 1,1 1-1,-4-5 10,-4 1 1,0-3-1,-1-3 1,-1-4 25,-3-1 1,-2 3 0,-4-5 0,2-1 59,-2-1 0,-8 1 0,-7 0 0,-6-2 275,-4 2 1,-15 9 0,3 0 0,-6 1-44,-7 3 1,20-25 0,-1-1 0,-3 0 0,0 1 0,-2 0 0,-1 0-63,-2 1 1,0 0 0,-3-1 0,0-2 0,4-3 0,1-1 0,1-2 0,1 1 121,1-1 1,1 0 0,-25 15 0,17-8 0,4-6-652,7-7 0,9-8-1199,14-4 1,11-16 0,18-8 1574,9-9 0,8-12 0,11-7 0</inkml:trace>
  <inkml:trace contextRef="#ctx0" brushRef="#br0" timeOffset="10">21675 8476 8088,'-33'-13'0,"5"5"0,1-4 0,10 4 0,2-4 0,3-2 0,3 0 233,5-4 1,2 2-1,2-5 1,0 0-1,0 2 1,2 0 416,2 2 1,-2 3-488,2 0 0,3 7 49,2 2 0,-1 7 0,1 5 0,1 8-45,2 4 1,7 9 0,5 8 0,5 2-219,7 2 1,8 5-1,7 1 1,4 1-46,-27-22 0,1 1 0,5-1 0,0 1 0,0 1 0,1 0 0,0-1 0,1 1-31,0-1 0,0 1 0,0 2 0,-1 0 0,-1 1 1,-1 1-1,0 0 0,-1 1 90,0 2 1,-2 1 0,2 0-1,-1 1 1,-4-1 0,-1 1 0,-2 0-1,-2 2 78,-2-2 0,-2 2 0,-1 4 0,-3 2 0,-2-1 0,-1 1 1,-2 4-1,-2 0 43,-1 2 0,-2 1 0,0 2 1,-2 1-1,-2 2 0,-1 0 0,-1 0 1,-2 1-96,-2-1 1,-1 0 0,0 0-1,-1-1 1,-3-2 0,-1-1-1,1 0 1,-1-1 63,0-2 0,-1-1 0,-1-1 0,-1 0 1,0-2-1,-1 0 0,-1-1 0,-3-1 82,-1 0 1,-1 0-1,0 2 1,-2-1 0,0-1-1,-2 0 1,2-1 0,-1 0 44,0-1 1,0 0 0,2-2-1,0-1 1,0-5 0,0 0-1,1 0 1,0 0-169,-1-2 1,1 0 0,0 0 0,1 0 0,-16 24 0,3-5-307,2-3 1,2-8-1,8-6 1,4-4-601,3-2 1,8 1 0,2-10-494,4-2 1,8-7 1386,7-5 0,5-2 0,7-2 0</inkml:trace>
  <inkml:trace contextRef="#ctx0" brushRef="#br0" timeOffset="11">23274 10062 7952,'8'-6'0,"-2"3"0,-6-6 0,1 0 292,4 2 0,-2-5 0,4 3 1,-1-3 656,-3-1 1,-2 4 670,-1 0-1136,0 6 1,-5 5 0,-4 11-165,-3 8 1,-2 4 0,0 2 0,-3 1-62,0 3 0,-6 1 0,4 6 0,0-3-154,0 2 1,1-4 0,6-2 0,2-3-292,1-1 0,6-5 0,0-2 0,6-2-323,6-6 1,8 0 0,6-8 0,3-1-12,5-1 0,-1-4 0,6-4 0,1-7-2895,1-8 3415,2-4 0,6-13 0,1-4 0</inkml:trace>
  <inkml:trace contextRef="#ctx0" brushRef="#br0" timeOffset="12">23901 9822 7921,'-40'-6'0,"1"6"0,5 8 179,8 3 0,5 7 0,9 1 0,2 2 1062,1 3 1,6 10 0,-2 4-1,4 2-1132,1 3 1,0 0 0,0-1-713,0 2 1,6-1 0,4 5 0,5-1 602,3 0 0,6 2 0,-4 4 0</inkml:trace>
  <inkml:trace contextRef="#ctx0" brushRef="#br0" timeOffset="13">22195 12408 8064,'-65'13'0,"14"0"0,-1 1 0,12-1 0,11-1 968,5-3 1,5-3-127,5-6 0,7 1-458,3 3 0,10-1 0,8 6 1,13 0-1,11 0-172,10 0 0,14-2 0,9 4 0,-31-7 0,0-1-240,5 0 1,1 0-1,2 2 1,1 0 0,0-1-1,-1 0 1,-2 0-1,-1 1-149,-1-1 1,0 1 0,3 1 0,-1 1 0,-6 2 0,-1 1 0,-2 0 0,0 1 22,-1 0 0,0 2 1,31 16-1,-8 5 1,-7 3-34,-5 5 0,-8 17 0,-8 6 1,-18-29-1,-1 2 184,-2 2 1,-2 2 0,2 7 0,-2 2 0,-4 0-1,-1 1 1,1 0 0,-1 1 155,0 3 0,-1 0 0,-1 2 0,-1 1 0,1 3 1,-2-1-1,1-1 0,0 0-7,1 0 0,-2 0 1,-1 5-1,-2 0 0,0-8 1,-2-1-1,-1 0 0,-1 0-43,0-1 0,-1 0 1,-2 3-1,-1 1 1,3-3-1,-1-1 1,0 1-1,-1 1-60,0 0 0,-1 1 0,0 1 0,0 0 0,0-1 0,0-1 0,1 0 0,0 0-31,-1-1 0,0 0 0,2 1 0,1-1 0,0-6 0,0-1 0,2-1 0,1 0-238,1-3 0,1 0 0,1 4 0,0-1 0,2-8 0,1 0 0,-2-2 0,1-1-165,-4 34 1,1-12 0,2-5 0,-2-10 81,-5-7 0,2-6 0,-4-8 0,-2-6 3,-3-2 0,-8-8 0,0-2 0,-4-4-104,-3-1 0,0-10 0,4-5 1,2-4 409,3-5 0,0 4 0,8-3 0,4 1 0</inkml:trace>
  <inkml:trace contextRef="#ctx0" brushRef="#br0" timeOffset="14">24248 14340 7926,'-63'21'0,"1"5"0,1 6 0,13 3 0,3-2 0,8-5 981,2 3 1,5 3-1,-1 6 1,3 1-1,2 2-108,4 2 1,4 2 0,8-5-1,3-5-952,1-3 1,3 0 0,9-6-1,7-4-101,8-4 0,5-3 0,7-9 0,6-3-539,4-4 1,7-12 0,-1-7 0,3-7-1560,1-7 1,3-6 2277,-2-6 0,-26 13 0,0-1 0,-4 1 0,-1 0 0</inkml:trace>
  <inkml:trace contextRef="#ctx0" brushRef="#br0" timeOffset="15">24661 14327 7862,'-39'0'0,"5"0"484,8 0 1,12 0 1258,14 0-649,12 0 1,4-5-1,7 1-766,0 1 1,2 1 0,2 2 0,0 0-443,-1 0 0,-5 11 1,-3 4-1,-5 4 79,-4 4 1,-3 13 0,-7 4-1,-4 1 54,-4 1 1,-3-2 0,-1-2 0,1-2 317,3-5 1,3-3 0,9-3 0,6-2-538,9-6 0,13-8 0,11-4 0,9-7-730,10-7 1,4-1 0,5-12 929,-32 10 0,0 0 0,-1-3 0,1-1 0,5-1 0,0 0 0</inkml:trace>
  <inkml:trace contextRef="#ctx0" brushRef="#br0" timeOffset="16">22848 16499 8000,'-28'2'0,"6"2"0,1 3 233,16 7 0,7-7 0,7-1 274,3 0 0,2-5 0,4 5 0,4-1 167,4-1 1,11 1-1,4-8 1,5-3-691,4-3 0,8-10 0,4 5 0,0 0-198,-4-1 0,7 6 0,-10 1 0,-1 2 139,-1 4 1,-3 6-1,1 6 1,-5 8 6,-5 9 0,2 11 0,-9 13 0,-1 5 257,-7 6 0,-13-25 0,-2 2 1,-3 2-1,-1 2 0,-2 3 1,0 1 41,-1 4 1,0 2 0,-2 3 0,0 0 0,-2 3 0,0-1 0,0 4 0,0-1-122,0 4 0,0 1 0,0 2 1,0 0-1,0-5 0,0 0 0,0-1 1,0 0-60,0-1 1,0 0 0,-1 0 0,0 0 0,0-4 0,0-2 0,-2-3 0,1-1-149,0-1 1,1-1 0,0 1 0,1-2-1,0-4 1,0 0 0,0 0 0,0 2-173,-1 1 0,2 1 0,1 0 0,2 0 0,0-1 0,0-1 0,2 1 0,0-1 68,1 1 1,0 0 0,1 1 0,1 0 0,1 0-1,0-1 1,-1-1 0,1 0 64,0 0 0,-1-1 1,0 1-1,0-1 1,-2-1-1,-1-1 1,1-2-1,0-2 135,6 34 1,-6-2 0,-2-5 0,-4-5 156,-1-5 1,-6 2-1,-6 1 1,-7 1 192,-7-1 0,-10 4 1,-1 0-1,17-31 0,-1 1-115,-1 0 1,-1 0 0,0 1-1,0-1 1,2 0 0,-1-1-1,0 0 1,0 0-200,0-1 1,1 0 0,0 1 0,0 1 0,1 2-1,0 0 1,0-2 0,0 0-134,0 0 1,0 0-1,-14 23 1,3-10-1,3-3 98,1-3 0,5 6 0,0-11 0,-2-2 0,-1-4 0</inkml:trace>
  <inkml:trace contextRef="#ctx0" brushRef="#br0" timeOffset="17">23314 21523 7898,'6'-44'0,"2"-11"0,5-19 0</inkml:trace>
  <inkml:trace contextRef="#ctx0" brushRef="#br0" timeOffset="18">24887 18711 7836,'-19'0'266,"-6"9"1,-5 2-1,5-1 360,6 2 1,4-5 0,2 2 150,-1 1 1,1 2-463,0 2 0,-5 0 0,-1 6-106,-2 6 0,3 5 0,-2 6 0,-1 0 36,0 5 0,5 2 0,-1 5 0,7-4-182,6-4 1,2-7 0,2-3 0,3-4-386,6-5 1,7-4-1,17-9 1,7-6-689,7-6 0,11-12 0,4-13 1010,-29 10 0,-1-3 0,-1-3 0,-1-3 0,0-4 0,-1 1 0</inkml:trace>
  <inkml:trace contextRef="#ctx0" brushRef="#br0" timeOffset="19">25341 18525 7812,'-40'6'0,"0"3"0,11-4 0,7 0 2749,6-4-1873,9-1 0,8 0 0,11 0 1,6 0-695,2 0 1,3 0-1,5 0 1,3 2-345,4 2 0,-2-1 0,0 6 0,-4 2-150,-2 0 1,1 1 0,-12 0 0,-2 0 154,-4 3 1,-7 1 0,1-1 0,-4 1 216,-4 2 0,-3 0 0,-7-4 0,1 3 319,0 1 0,1 1 0,1-3 0,2 3 380,-1 2 0,4 1 0,2 5 0,1 0-390,-2-1 1,4 5 0,-4 2-1,4-2-420,1-3 1,0 5 0,-2-8 0,-1 0-496,-1 0 1,-8 3 0,-1-5-1,-6 0-188,-2-1 0,-9-2 0,2-7 1,-3-1 733,-2-3 0,-10-9 0,2-8 0</inkml:trace>
  <inkml:trace contextRef="#ctx0" brushRef="#br0" timeOffset="20">17849 16739 8515,'9'-13'7,"0"-1"1,0 1 0,0 1 0,0 2 104,1 1 1,-3 4 0,1-3 0,-1-1 0,-1 0 234,0 0 0,-2 0 0,-7-6 78,-5-3 0,-4 4 0,-13-4-30,-4 3 1,-12-3 0,-6-1 0,-13 0-207,-11-1 1,34 11-1,0-1 1,-3 2-1,-1 1 1,-3 0 0,-1 0-314,-2 0 0,-1 2 0,-6 2 0,0 1 0,-1 0 0,0 0 0,-2 1 0,-1 2-287,-3 1 1,0 0-1,-2 1 1,0 2-1,1 1 1,0 1-1,1-1 1,1 0 138,0-1 1,1-1 0,0-1 0,1 0 0,9-3 0,2 0 0,1 0 0,1 0-104,4 0 1,1 0-1,-33-6 1,13-3 374,6-3 0,8-3 0,11-3 0,4-4 0,3-3 0</inkml:trace>
  <inkml:trace contextRef="#ctx0" brushRef="#br0" timeOffset="21">17716 12834 8509,'0'-27'0,"0"5"0,0 1 579,0 2 0,0 1-159,0 5 1,-2-5 0,-4 2-302,-7 4 0,-18 5 0,-15 7 0,-10 0-28,-11 0 1,27 4 0,-1 2 0,-6 1 0,0 1 0,-1 1-1,0 1-270,-2 2 1,-1 0 0,-4 0 0,-1 1 0,2 1 0,-1 0-1,-2 0 1,0 0-34,-2 0 1,1-1-1,-6 4 1,0-1-1,3-4 1,1-1-1,-1 1 1,0-1 135,-2-1 1,0 0 0,3 1 0,0 0 0,4-1 0,0-2 0,1 0 0,2 1-101,1-2 1,2 0-1,1-1 1,3 0 0,-28 5-1,9-4 176,10-1 0,6 3 0,10-5 0,8-1 0,9-1 0</inkml:trace>
  <inkml:trace contextRef="#ctx0" brushRef="#br0" timeOffset="22">18396 8250 8238,'-6'-39'0,"0"3"0,-3-6 0,3 5 0,2 7 0,-1 6 151,1-1 1,4 10-1,-2-3-533,-2 4 1,1 0-1,-5 1 149,2 0 0,-2 4 1,2 1 224,-2 2 0,-1-2 0,-4 3 70,0 2 0,-5 8 0,-1 3 1,-4 6 101,-5 4 0,-4 4 0,-11 9 0,-3 4 158,-3 4 0,19-16 1,-1 1-1,2 2 0,0 2 1,-2 1-1,-1 1-137,-1 0 0,-1 1 0,-1 5 0,-1 2 0,0-2 0,-1 2 0,0 1 0,0 2-239,-1 2 1,-1 1 0,0 3-1,0 2 1,-2 3 0,0 1-1,0 3 1,-1-1 38,0 2 1,0 2-1,13-16 1,1 1-1,1 1 1,0-2-1,0-1 1,1 2 0,-1 0-1,0 0 1,1 1-92,-1-1 0,0 1 1,1 1-1,-2 1 0,-1 2 1,1 0-1,0 0 0,-1 0 1,0 1-1,1-1 0,-1-1 1,0 1 41,1 1 1,-1-1 0,1 0 0,-2 3 0,0-1 0,1 0 0,0-1 0,-1-2 0,1 1 0,0 0 0,-1 0 0,0 0 101,1-1 1,-2 0 0,1 1-1,-2 4 1,-1 1 0,0-1-1,2-4 1,1 0 0,-1-1-1,1 1 1,0 0 0,0 0 69,1-2 0,0 0 0,0 0 0,-3 1 0,0 1 0,1-1 0,3-3 0,0 1 0,1-1 0,-1 1 0,1 0 0,-1 0 11,0 1 0,0 1 1,0-1-1,0-2 1,1 1-1,0-1 1,1 1-1,1 0 1,1 0-1,-12 21 0,2-1-138,1-1 0,2 0 1,11-18-1,1 1 0,1-1 1,-8 18-1,3-1 0,0 2 1,1 0 20,1-1 0,1 0 0,3 0 0,1-1 1,2-1-1,2-1 0,1-1 0,2 1-319,1-1 1,1 0 0,1 2 0,1-1-1,0-7 1,1-2 0,1-2 0,1-1-58,1-5 0,1 0 1,0-4-1,0-1 1,1 34-1,4-8-40,4-12 1,7-12 0,3-14 0,2-9 413,3-10 0,1-6 0,1-3 0,1 0 0</inkml:trace>
  <inkml:trace contextRef="#ctx0" brushRef="#br0" timeOffset="23">11851 14993 8101,'-2'-19'0,"-2"-3"0,2 2 0,-2 3 0,2 2 500,2 1 813,0 1-289,0 0 0,2 7 0,1 7 0,1 11-751,-1 9 0,-1 10 0,-4 5 0,-1 2-579,-1 2 0,-7 4 1,2 1-1,-2-2 110,-3-2 1,7-5-1,2-4 1,4-2 82,1-5 0,0-7 0,1-2 0,4-4 59,4-3 1,3-6-1,2 0 1,4-6-102,4-6 0,-1-10 0,1-8 0,0-5 125,-1-2 0,3-5 0,-8 5 0,-2-2 554,-4 1 0,-6 10 0,4 0 988,-2 4-813,-2 3 0,-4 12-186,0 6 0,0 10 0,0 8-661,0-1 0,5 3 0,0 2 1,3 4-500,2 0 0,2-1 0,1-1 0,1-3-193,-1-2 0,5-1 1,0-5-1,-1-1 151,3-3 1,-1-3-1,5-6 1,-2 0 688,2 0 0,1-6 0,1-1 0</inkml:trace>
  <inkml:trace contextRef="#ctx0" brushRef="#br0" timeOffset="24">12397 15193 8101,'0'-13'468,"-6"1"797,-3 3 1,-3 3 0,1 7-629,2 4 0,3 2 1,6 8-1,1 1-345,4 2 1,2 4 0,8-2-1,4-1-252,8 0 0,1 3 1,7-4-1,1-3-555,-2-5 0,3-4 0,-6-7 1,-1-4-268,-2-4 1,-7-8-1,-5-7 1,-6-6 532,-5-5 1,-5-4-1,-5-1 1,-4 0 123,-2 0 0,-4 2 0,-1 2 0,-2 5-131,1 3 0,3 6 0,0 3 0,2 2 93,4 5 0,2 7 163,6-4 0,17 6 0,6-3 0</inkml:trace>
  <inkml:trace contextRef="#ctx0" brushRef="#br0" timeOffset="25">11531 16046 8322,'0'-21'-3,"-5"-3"0,1 7-52,1 0 1,1 3 1954,2 0-967,0 1 0,6 6 1,3 4-339,3 6 1,1 10 0,-1 11-1,-2 4-345,-1 3 1,0 10 0,3 1 0,-2 2-340,-1 2 1,-1 3 0,1-5 0,-3-1-192,-1-1 1,-2-8-1,5-3 1,-2-4-1789,-3-5 0,0-4 1707,1-10 0,-2-3 0,1-11 0,-5-6 280,-2-4 0,-5-8 0,4 2 0,2-2 404,2 2 1,1-2 0,0 5 204,0-2 1,1 7 0,4 0 188,4 8 1,-3 6 0,0 5-1,-1 4-315,4 2 1,-3 7-1,0 3 1,-1 1-491,-1 2 0,2 4 1,-3-6-1,1 2-228,-1-2 1,-1 2 0,-2-6 0,0-2-1108,0-1 1,-2-3 0,-2-4 335,-5-3 0,-3-4-483,-1-1 1570,5 0 0,3-6 0,5-1 0</inkml:trace>
  <inkml:trace contextRef="#ctx0" brushRef="#br0" timeOffset="26">12130 16579 8222,'8'-6'255,"-2"-6"0,-6-6 672,0 2 0,-6-2 0,-2 2 1,0 1-566,-1-1 0,6 0 1,-2 2-1,4 1-273,1 0 0,0-1 0,1 1-791,4 0 0,2 1 0,8 2 1,3 2-811,4 2 0,-1 2 0,1 4 1512,2 0 0,1 6 0,1 1 0</inkml:trace>
  <inkml:trace contextRef="#ctx0" brushRef="#br0" timeOffset="27">12450 16379 8204,'14'0'-524,"-1"0"0,-4-1 138,0-4 1,-8 4-1,-1-4 673,-7 4 1,-5 1 1900,-1 0-1604,5 0 0,4 0 0,8 0 0,5 0-185,3 0 0,7 0 1,3 0-1,4 0-185,0 0 1,5 1 0,1 4 0,-1 4-165,1 2 0,-4 3 0,2 1 1,-5 2-94,-3 6 1,-7 3 0,-1 4 0,-9-1-279,-3-3 1,-4 0 0,-3-4 0,-9 2-207,-7-2 0,-5-2 0,-4-7 0,-1 0-1375,1 1 1902,-4-1 0,6 0 0,-4 1 0</inkml:trace>
  <inkml:trace contextRef="#ctx0" brushRef="#br0" timeOffset="28">19195 20404 8021,'-25'0'0,"3"0"0,-2 0 114,7 0 0,-1 1 1,3 4-1,-1 2 1,-1 4 59,6 2 0,-3-3 0,7 8-220,-1-3 0,1-3 0,4-2 0,-3-1-110,-1 1 1,2 1-1,-4-1 1,-1-3 169,-2-1 0,-7-1 0,-5-4 0,-5 2 115,-7 2 1,-7-1 0,-3-4 0,-1-1-38,-4-4 1,-5 4 0,-3-4 0,0 4 40,-1 1 0,1 0 1,4 0-1,1 1-34,2 4 0,3-2 0,-2 4 0,4 1-28,1-1 0,2 2 1,2 4-1,-1 0 4,-1 1 1,-5-1-1,3 2 1,0 1 9,0 2 0,2 6 1,2-2-1,1 3-181,1 2 0,-3 1 0,9 3 0,1 3-295,7 0 1,0 3 0,10-4 0,4-1 122,6 1 1,5 2 0,2-4 0,4-1 279,4-2 0,10-6 0,9-1 1,9-3-61,6-6 1,13 0 0,2-8 0,7-1 538,6-2 1,-2-1 0,3 2 0,1 1-316,-36-1 1,1 0 0,36 4 0,-36-4 0,0-1 0,0 1 0,-1 1-195,37 0 1,-34 0 0,-1 1 0,-1 0-1,-1-1 1,3 2 0,-1-1-69,1 1 0,0-1 0,0 1 0,0-1 1,1 2-1,1 0 0,1-1 0,0 0-74,1 0 0,1-1 0,4-2 0,1-1 0,-3 1 0,1 1 0,0-2 0,1-1 60,1 0 0,0 0 1,5 0-1,1 0 1,-1 0-1,-1 0 1,2 0-1,-1-1 99,3-2 0,0 1 0,0 1 0,-1-1 0,3-2 0,-1-1 0,-1 0 0,-1 0 108,0-1 0,-1 0 1,3 1-1,1 1 1,-7 0-1,0 1 1,1-1-1,-1 0-48,-1 0 0,-1 1 0,3 1 0,-1 1 0,-2-2 0,-1 0 0,-1 0 0,1 0-46,1-1 0,0-1 0,0 2 0,0-1 0,3 0 1,-1 1-1,0-1 0,-1 0-25,0 0 1,0 1 0,6-1-1,1-1 1,-6-1 0,-1 0-1,3 1 1,1 0-3,-1 0 1,1 1-1,4-2 1,0-2-1,0-1 1,-1-1-1,-2 0 1,0-1-39,-1 0 1,0-1-1,-1-1 1,-2 1-1,0-2 1,-2 1-1,-2 0 1,0-1 103,-4 1 1,0 0 0,2-3 0,-2-1 0,-6 0 0,-2 0 0,-1-1 0,0 0 232,0 1 1,-2-1 0,25-16 0,-6-2 0,-8 5-341,-8 3 0,-6 1 0,-10 1 1,-8 1 16,-7 2 1,-8-2 0,-8 3-1,-12-2-576,-11 2 1,-22-2 0,-13 5-1,28 9 1,-3 1 483,-5-1 0,-3 1 0,-6-3 0,-1 1 1,-3 2-1,-1 1 0,-2-1 0,0 1 158,-1 1 0,-1 0 0,14 1 0,-1 0 1,1 0-1,-22-4 0,1 1 0,21 2 1,0 1-1,-1-1 145,-1 1 1,1 0 0,-2-1 0,0 0 0,0-1 0,0 1 0,-2 0 0,1 2 0,0-1 0,0 1 0,-1 0 0,1 0-19,-2 1 1,0 1 0,-1 0 0,-3-1 0,-1 0-1,0 1 1,3 2 0,1 0 0,0 1 0,0-1-1,1 2 1,-1 0-167,1 0 1,1 1 0,-1 2 0,-6 4-1,0 2 1,1 1 10,3-1 0,1 2 0,0 1 0,-4 2 0,-1 1 0,1 0 0,3 0 0</inkml:trace>
  <inkml:trace contextRef="#ctx0" brushRef="#br0" timeOffset="29">22208 21323 8021,'-13'0'0,"-1"-5"104,1-4 1,-5-3 0,0-2 0,2 3 0,1 0 129,2 2 1,0 2 0,-1-2-137,1 5 0,4 2 0,0 2-184,-1 0 1,3 0 636,-2 0 0,6 2-274,-2 2 1,4-1-1,1 6-243,0 1 0,6 1 1,4-1-1,6-3-23,7-1 1,8 3 0,6-3-1,6 0-188,6 0 0,7 0 0,3-3 0,0 1 57,1-1 1,-3 3 0,-3-1 0,-4-2 163,-6-2 0,1-1 0,-11 0 0,-2 0 347,-5 0 1,-2 0 829,-7 0-1353,-6 0 0,-18 0 0,-13 2 0,-9 1-81,-8 1 0,-4 0 0,-4-4 1,-5 0 36,-3 0 0,-1 0 1,-2 0-1,-1 0 65,-2 0 1,4 0-1,7 0 1,3 0-83,5 0 0,5 2 0,9 1 0,3 3 193,4 1 0,3-4 0,2 3 0</inkml:trace>
  <inkml:trace contextRef="#ctx0" brushRef="#br0" timeOffset="30">17569 2266 7915,'-13'-18'0,"-1"0"0,1 5 0,0 4 0,-1 0 0,1 2 0,0-1 121,0 4 0,-7 2 0,-2-2 0,-3 2 0,-3 2 1,-2 2-1,-2 2 657,-3 5-863,0-3 1,-4 9 0,1-5-1,1 1 79,0 0 1,-5 1 0,7 0 0,-2-1 68,1-3 1,-2 0 0,2 2 0,-2-2 112,-2-3 1,-5 6-1,-1-2 1,-3 3 40,-5 1 0,-4 0 0,-7 2 0,1 3-72,0 4 0,-5 5 0,2 4 0,31-14 0,-1 0-115,1-1 0,-2 2 0,-2 3 1,0 1-1,2-2 0,1 0 1,0 1-1,0 1-75,-1 1 0,0 0 0,4-3 0,0 1 0,-24 24 0,5-4 23,4-1 0,9-2 1,9 0-1,4-3 106,5 2 1,0 2-1,7 2 1,5 2-15,2 1 0,4 1 1,5-4-1,5 2-55,8 2 1,5 5 0,8-1 0,1 3-177,3 1 1,3 0-1,7 1 1,2-1 29,2 0 1,5-1 0,-1-2 0,3-2 109,1-2 0,-24-22 0,1 1 0,1-3 0,1 0 0,0-1 0,1-1 11,0-1 0,0-1 1,5 1-1,0-1 1,2-1-1,0-2 1,1 0-1,1-1 3,1 1 0,1-2 0,6-1 0,0-1 1,-2-1-1,1-1 0,2-1 0,1 0-22,-2-2 0,2 0 0,2-1 0,1 0 0,-1 1 0,-1 0 0,2 0 1,0-1-26,1-1 1,0 0-1,-2-1 1,-1-1 0,1 1-1,0 1 1,-2 0 0,0 0 128,-1 0 1,1-1 0,0-1 0,0 1 0,-1 0 0,0 1 0,-2-1 0,0 0-10,-2-2 1,1 1-1,0 1 1,1 0-1,1-1 1,0 0-1,0 0 1,0-1-10,2 0 1,0 0-1,0-1 1,1 0 0,2 0-1,1 0 1,2 0 0,1 0-66,3 0 0,1 0 0,4-1 0,1 0 0,-2 0 1,1-1-1,2-1 0,1 0-192,0 0 1,1-1 0,3 0 0,1-1 0,-1-1 0,0-1 0,-23 2 0,-1 1 0,1-1 103,-1 1 0,1-1 0,0 1 0,24-3 0,0 1 0,-3-1 0,1 0 0,-1 1 0,1-1 107,1 0 1,0 1 0,-2-1 0,-2 0 0,-1 1 0,-1 0 0,-3 1 0,0 0-14,-2 0 1,0 1-1,4 2 1,1 0 0,-7-2-1,1 0 1,-2 1-1,1 0 49,-1 2 1,0-1 0,2 2 0,0-1 0,-1 0 0,0 1-1,3-2 1,1 1-58,4-1 0,2-1 0,3-1 1,0-1-1,1 2 0,0 0 1,-25 1-1,1 0 0,-1-1-36,25-2 0,0 0 0,-24 1 0,0 0 1,1 0-1,-2-1 0,1 1 0,-1-1 1,23-1-1,0-1 6,2 0 0,-1 1 0,-4-1 0,0 0 0,-2 0 0,-1 0 0,-3-1 0,-1-1 21,-2 1 1,0-1 0,2-3 0,0 0-1,-5 1 1,-1 1 0,-1-1 0,-1 0 43,-2 0 0,0 0 0,-2 0 0,0-1 0,-3-1 0,-1 0 0,-2 0 0,0-1 63,-1 1 0,-1 0 0,1-3 1,0 0-1,-2 0 0,0 0 1,0 0-1,-1-1-151,0 1 0,1 0 0,3-3 0,0 1 0,-4 0 0,-2 0 1,1-1-1,0 0-101,-1-1 0,-1 0 1,-2-1-1,-2-1 1,25-21-1,-7 1 72,-5-1 1,-10 0 0,-10 2 0,-9-2 444,-8-1 0,-4-7 0,-9 4 0,-4-1-205,-7 4 1,-8-2 0,-1 0 0,-6 0 500,-2 0 1,-1 2-1,1 4 1,-3 2-446,0 2 0,-9-1 1,1 4-1,-2 1-458,-2-1 1,-9 4-1,0 5 1,-6 2-168,-7-2 1,-4 5 0,30 9 0,-1 2 0,-1 0 0,-2 1 274,-2 0 0,-2 1 0,-10 0 0,-1 0 0,0 1 1,-1 0-1,-4 0 0,0 1 72,-4-1 1,-1-1 0,0 1 0,0 0 0,-2 0 0,-1 0 0,0 0 0,-1 1 15,23 1 0,-1-1 1,1 0-1,-2 0 1,0 0-1,0-1 0,1 0 1,0-1-1,-1 1 1,2-1-1,-1 0 0,1 0 361,2 1 1,0-1-1,-1 1 1,-2-2 0,-1 0-1,0 0 1,2 0 0,0 0-1,0 0 1,-1 0 0,-1-1-1,0 1-133,-1-1 1,-1 1 0,1 0 0,2 1 0,0 1-1,-1 0 1,-1-1 0,0-1 0,-1 2 0,1 0-1,1 0 1,-1 1-122,0 1 1,0 0 0,-1 1-1,-2-2 1,-1 0 0,1 1 0,3 1-1,1 0 1,0 0 0,-1 0 0,0 0-1,-1 0-19,1 0 0,0 0 1,-1 0-1,-4 1 0,-1-1 1,0 1-1,2 1 1,0 1-1,0-1 0,-4 2 1,0-1-1,-1 1-335,-3 0 1,-1 1-1,0 1 1,0 1 0,0 0-1,0 1 1,-3 1 0,1 0-1,-1 0 1,-2 0 0,0 1-1,0 1 54,16-3 1,0 1 0,-1 0 0,0 1 0,-3 0 0,-2 1 0,1 0 0,-1 0 0,0 0 0,-1 0 0,0 1 0,0-1 0,2 1 0,-1 0-1,1 1 1,-1 0-747,2-1 0,0 1 1,0 0-1,-2 1 997,-6 2 0,-1 0 0,0 0 0,1 0 0,7-1 0,1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1:39:32.913"/>
    </inkml:context>
    <inkml:brush xml:id="br0">
      <inkml:brushProperty name="height" value="0.053" units="cm"/>
      <inkml:brushProperty name="color" value="#FF0000"/>
    </inkml:brush>
  </inkml:definitions>
  <inkml:trace contextRef="#ctx0" brushRef="#br0">5239 8863 9994,'-8'-14'0,"4"1"43,2 0 1,1-1 0,-2-1 0,-1-1 313,1-2 1,1 1 0,2 3 0,0 1 0,-1 1 0,-2 2 563,-2 1 0,-1 6-779,2-2 0,-5 4 1,-7 1-326,-2 0 1,-4 1 0,2 4 0,0 4 58,-4 3 0,0 1 0,1 2 1,0 1 44,0 2 1,-7 0 0,-1-5 0,1 2 354,2 3 1,-4-4 0,-2 4-1,-2-2-38,0 2 0,7-3 0,-2 4 0,3-1-207,1 0 1,5 1 0,-1-1 0,1 2 10,2 1 0,-4 4 0,6-2 1,2 2-172,1 1 1,6 0-1,2-3 1,1 0 133,3 0 1,1 1 0,2 0 0,2-4 154,2 0 1,5 2-1,9-4 1,4-1 73,3 3 1,12-6 0,5 6 0,4-4-24,4-3 1,12 8 0,5-8-1,1 1-54,0-4 0,-28-4 1,0 0-1,2-2 0,-1 1 1,1 0-1,-1 2 31,1-1 1,0 1 0,1 0 0,0-1 0,0 1-1,-1 0 1,-1-1 0,1 1-138,-1 0 0,1-1 0,1 1 0,0 0 0,-5-1 0,-1 1 1,2 0-1,1-1-12,-1 1 0,2 0 1,0-1-1,1-1 0,-1 1 1,0-1-1,0-1 1,0-1-16,0 0 1,1 0 0,-1 0 0,-1-1 0,0-3 0,0 0 0,0-1 0,0 0-13,1-2 0,0-1 0,4-3 0,0-1 1,-5 0-1,0-1 0,0 0 0,0-1-75,-1 0 0,-1-1 0,3-3 0,0 0 1,-3-1-1,1 0 0,-1-1 0,1-1-21,0 0 1,0-1 0,-3 2 0,-1 0 0,0 0 0,-2-1 0,28-18-532,-6 2 1,0-3 0,-11 6 0,-2 0 458,-5-2 0,-6 5 1,-9-4-1,-6-1 311,-5-2 1,-7 1 0,-11-2 0,-11-1-5,-12-1 1,-22-8 0,20 21 0,-2 1 0,-7-2 0,-1 1-23,-4 0 1,-3 2-1,-8-1 1,-3 3-1,-7 2 1,-2 3 0,19 5-1,0 1 1,-1 1-408,-4 0 0,0 1 0,-1 1 0,-6 1 0,0 2 1,-1 1-1,2 1 0,0 2 0,-1 0 0,0 2 1,-2 1-1,1 1-200,-1 2 0,0 2 0,-1 1 0,1 0 1,0 1-1,0 2 0,2 1 0,1 1 0,0 2 1,3-1-1,0 1 0,1 1 478,1 2 0,2 0 0,-1 1 0,3 0 0,0 0 0,1 1 0,3 0 0,1 2 0</inkml:trace>
  <inkml:trace contextRef="#ctx0" brushRef="#br0" timeOffset="1">16116 4838 8141,'-27'-18'0,"2"2"0,3 4 0,-3 4 0,10 8 0,-3 2 0,4 1 0,0 1 0,1-1 0,-2 0 0,-1 0 0,-3 3 0,-2 0 0,-3 1 0,0-1 215,2 0 0,-2 3 0,4-1 0,-2 0 300,-2 3 0,-4 4 0,5-6 0,0 2-225,1 3 0,-2 3 0,5 1 0,-1-1-106,1-3 0,-3 6 1,3 2-1,-2 3-150,-3 2 1,0 4-1,1 1 1,2 1 59,2-1 0,-5 5 0,2-1 0,-2 3-4,2 1 1,-3 4 0,4 0 0,0-1-93,4-1 1,2-2 0,3 0 0,1-2 87,3-2 0,5 1 0,-2-5 0,4 1 48,1 0 0,0 2 1,0-2-1,1-1-38,4 1 1,2-1-1,6-2 1,1 1-61,-1-1 0,6-1 1,4 1-1,2 1-42,1-1 1,1-2 0,1 0-1,2 0-77,1-1 1,4 5 0,-2-8 0,1 0 66,3 1 0,2-1 1,2-1-1,2-2 27,1-2 0,5-1 1,-3-5-1,2 1-50,2-1 1,3 0-1,4-1 1,0-1-194,0-3 0,-1 1 1,0 3-1,2-2 157,-2-1 0,-1 0 1,-2 5-1,-1-1 127,-3 0 0,3-1 0,-5-2 0,2-1 60,0 2 0,0 1 1,4-1-1,1 0 127,-1-2 0,0-2 1,4 2-1,2-5-55,3-2 0,11-2 1,-7 0-1,2 0-265,1 0 1,5-5 0,0-1 0,-3 1-10,0-1 1,-2-3 0,0 3-1,-1 0 62,-2 0 1,4-3-1,-8 3 1,2 0 63,-2 0 0,2 0 0,-5 3 0,2-1-6,2 1 1,0-3 0,-1 0 0,-3 0-21,2 0 1,8 2 0,-3 2 0,-3-1-75,-2-1 1,9 0 0,-10 4 0,4 0-34,1 0 0,-3 0 0,-5 0 0,0 0 36,1 0 1,4-2 0,-11-1 0,2-1 29,-1 1 0,-3 1 1,1 2-1,-2-1 49,-3-4 1,4 2-1,-1-4 1,1 1-12,1 3 0,3-3 0,-7 2 1,0-1 160,0-1 1,7 5 0,-2-4 0,-1 4-136,2 1 0,-2-4 0,1-1 1,-4 2-14,-1 2 0,4 1 0,-1 0 0,2 0 39,-3 0 0,4 0 0,0 0 0,6 0-51,4 0 1,5-2-1,-7-2 1,3-4-20,0 1 0,10-5 0,-5 3 0,3-3 22,2-1 0,-36 6 0,1 1 0,35-9 0,-1 0 104,1 2 0,-35 4 0,0 1 0,33 1 0,-3 0-89,-5 2 0,-2 4 0,-5 1 0,2 0-99,-2 0 0,-1 0 0,-1-2 0,0-1 18,4-1 0,-2-1 0,7 5 0,-1-1-108,-1-4 1,8 2 0,-1-5-1,3-1 75,2 1 0,-35 2 0,0 0 0,34-2 1,-1-3 78,-3 2 1,6-3 0,-7 5 0,0-2 74,-4 0 0,1 5 0,-6-4 0,0 1 25,1 0 1,-9 2-1,4-2 1,-4 1-13,-3 3 1,4-3 0,-5 0 0,1 0-203,3 0 0,7-4 0,2 1 1,0-3-30,0-1 0,4-5 0,-4 0 1,-1 0 126,-4-1 1,3 3-1,-10-6 1,0 0 87,-2 1 1,-5-3 0,-5 6 0,-3 1 157,-4-3 0,-3 1 0,-1-5 0,-4 4-189,0 0 0,-3-2 0,-2 3 0,1-2-207,2-2 0,4-3 0,-2 0 0,0-1 36,4 0 1,6-1-1,2-3 1,1-3-76,-1 0 0,4 0 0,-3 4 0,-2-1 163,-3 2 0,0-4 1,-9 2-1,-1 1 253,-3 2 0,0 6 0,-11 0 0,-1 0-79,-1 1 0,-2-3 1,0 5-1,0 0-97,0-1 0,-5-2 0,-1 3 1,0 0-141,0-1 1,-3 1 0,3 1 0,1-2-133,-1-1 0,0-4 0,3 3 0,-2-2 159,2 2 1,-4-4-1,-2 4 1,-3-1 149,-1 0 0,0 0 0,-2 3 0,-2 1 29,0 0 1,-11 1-1,1 5 1,-3 0-73,-2-1 1,-1 1 0,-4 0 0,1 1-71,-1 3 1,0-3-1,0 5 1,3-2-23,2 0 0,-4 4 0,4-2 0,-1 0-51,0-1 0,-4 1 0,2-4 0,-4 4 117,-1 1 0,-1-4 0,-4 1 0,-2-2-12,0 3 0,-5-4 0,1 4 0,-3-1 198,-4 1 1,0 3 0,3-2-1,-1 1 44,-2 3 1,1-3-1,3 1 1,2 2-233,4 2 0,-7-1 0,4 0 0,1-3-61,-2 2 0,5 2 1,-2-1-1,-1-1 44,-2-1 1,-3-1-1,-3 5 1,-1-1-20,3-4 1,-11 4 0,8-5-1,-4 2 135,-2-1 1,-4 1-1,-4 4 1,-1-2 2,36 0 1,-1 0-1,-36 0 1,35 0-1,0 0 1,-2 1-1,1 0-115,0 1 0,0 0 1,-5 2-1,-1 1 0,4 0 1,1 0-1,0 0 0,0 0 30,0 0 1,1 0-1,2-1 1,0 0 0,-1-1-1,1-1 1,1 2 0,0-1-2,-34 4 0,32-3 0,0 0 1,-30-2-1,-2 0-24,1 0 0,32 1 0,1 0 0,-1 0 0,1 1 0,-1 0 0,1 0 19,-2 0 1,1-1-1,-35 1 1,36-2-1,-1 1 1,0 0-1,0 1 7,-1 0 0,1 1 0,-3 0 0,0-1 1,3 0-1,1-1 0,-2 2 0,0 0-17,0 1 1,1 0-1,-1-1 1,0 1-1,-1 1 1,-1 1 0,1-3-1,1 1-2,-2-1 0,1 0 1,1 1-1,1 1 0,1-2 1,1 0-1,-1 0 1,0 0-6,-36 2 0,36-1 0,-1-2 1,-33 1-1,-1 2 32,0-2 0,36 0 0,-1 0 0,-35 1 0,1-1-16,-1-1 0,-2-2 0,2 0 0,0 0 109,1 0 0,-4 0 1,5 0-1,2 0-77,0 0 0,-5 0 1,2 0-1,4 0-2,1 0 1,3 0-1,-1-2 1,2-1-116,-1-1 1,-4-2 0,5 3 0,-2-2 78,-1 2 0,-4 2 1,0 1-1,1 1-13,-5 4 1,36-3 0,0 2 0,-2 1-1,0 2 1,0-2 0,0 1 3,0 1 0,-1 1 0,-6 2 0,-1 1 0,4-2 0,1 0 0,-4 0 0,0 0-147,-3 0 0,0 1 1,1-1-1,0 1 1,-1 1-1,1 0 0,-1-1 1,0 0 17,-1-1 1,0 1 0,-1-3-1,1 1 1,-1 0 0,0 0-1,2-2 1,1 0 101,1-1 1,1-1 0,-3-3-1,1 1 1,4 0 0,1 0-1,1-1 1,0-1-57,1 1 0,1-2 0,1 1 0,1-1 1,1-1-1,-1 0 0,-35-7-286,2-3 0,7 3 1,7 2 381,3 1 0,2 1 0,2 5 0,7 0 0,5 0 0</inkml:trace>
  <inkml:trace contextRef="#ctx0" brushRef="#br0" timeOffset="2">21981 6903 8401,'-17'0'-2,"-1"0"0,-3-1 0,6-2 1,3-1 23,8-1 0,3 4 0,8-2 419,5-2 1,0-1 0,8 2 0,3-5 0,-1-1 0,3-1 669,-1 2-1367,-1 6 0,4-7 195,0 6 0,-1-2 0,1 3 0,0-2 86,-1 2 1,3 6 0,2 5 0,3 2-25,0 5 1,9 7 0,-3 0 0,1 3 22,1 2 0,1 10 0,0 5 1,-2 5-27,2 8 1,-2 0 0,-4 10 0,-19-30 0,-1 1 15,-1 2 1,0 2-1,0 7 1,-1 1-1,-1 1 1,-1 0-1,0 2 1,-1 1-67,-1 1 0,0 1 0,2 7 0,-2 2 0,-2 2 1,0-1-1,-1 1 0,0-1 147,0 1 1,-1 0 0,0 1-1,-1-1 1,1-3 0,0 0 0,-1 0-1,1 1-31,0 0 1,-1 1 0,1 2 0,-1 0 0,2-3 0,-1 0 0,1-2 0,1 0 46,-1-2 1,1-1 0,3 5 0,0-1-1,0-4 1,0-1 0,1 3 0,2 0-51,0 1 1,1 1-1,0 5 1,-1 1-1,-1-4 1,-1-1-1,0 2 1,0 1-31,1-1 1,-1 1 0,2 3 0,1-1 0,0-3 0,-1 0 0,0 0 0,0 0-63,-1 1 1,0 1 0,-1 7 0,1 1 0,0-4 0,0 0 0,0 1 0,1-1 47,1-1 1,0 0 0,-1-3 0,1 0 0,-3-4 0,0-1 0,1-1 0,-1 1-13,1-1 0,-1 0 0,-2 1 1,0-2-1,0-5 0,0-1 0,1 2 1,0 0 19,0-2 0,1 1 0,0 1 0,-1 1 0,0-1 1,0 0-1,-1 0 0,0 1-5,1-1 1,0 0-1,0-1 1,-1 0-1,1-2 1,0-1-1,-1 0 1,0 1-84,1 1 1,0 0 0,-2 0 0,-1 0 0,1-2 0,0-1 0,-1-2 0,-1-1 36,1 0 1,0-1 0,0 0 0,0 1 0,-2-1 0,-1-1 0,0-1 0,0-1 15,-1 0 0,-1 1 1,0-1-1,-2-1 0,-2-1 1,0-1-1,0 2 0,0 0 15,0 1 1,0 1 0,-2 4 0,-1 0 0,1-3-1,-1-1 1,0 1 0,0-1 18,0-2 0,0 1 1,-2 4-1,1-1 0,1-5 1,0 0-1,0 1 0,0 0-4,0 1 1,0 1 0,0 1-1,2 0 1,0-3 0,2 0-1,-1 0 1,0 0-65,0-1 1,0 1-1,0 2 1,0-1 0,0-1-1,0 0 1,0-1 0,0 1 49,0-3 1,0 1-1,0 2 1,0 0-1,0-4 1,0 0 0,0 1-1,1 0 32,1 2 1,1-1-1,-3 1 1,1-1 0,2 0-1,0 0 1,-1-1-1,0 0-10,0-3 1,1 1 0,2 3 0,0 0 0,6 28 0,3 4-195,4-2 0,4-3 1,-2-1-1,0-2-54,4-3 1,1 6 0,0-4 0,-2-2 73,-6-1 1,3 5-1,-4-4 1,-3-2 110,-2-4 1,-8 0-1,1-1 1,-4-3 142,-4 0 0,-8-1 0,-9 3 0,-3-2 62,-4-4 1,-3-2 0,0-6 0,-6 0-451,-6 0 1,0-6 0,-4-3 0,-1-2-72,1-3 1,2-5 0,-2-3-1,1-5-565,3-4 916,-4-3 0,2-2 0,-2-2 0,2-5 0,-2-5 0,-3 0 0</inkml:trace>
  <inkml:trace contextRef="#ctx0" brushRef="#br0" timeOffset="3">24567 12021 8391,'-1'-13'0,"-3"-1"0,1 3 0,-5 0 0,2 2 0,-4 5 231,1-5 1,2 6 0,-2-1 1631,-2 2 0,5 4-1332,2 2 0,4 2 1,4 4-1,5 1-224,3 4 0,1-1 0,1 9 1,-1 0-66,0 2 0,-4 2 1,0 0-1,0-1-264,-1 1 1,2-2 0,-6-1-1,1-3-256,1-2 0,-5-6 0,5-5 0,-1-1-104,-1 0 0,2-4 1,-3 0-1,1-6-1,-1-6 1,3-8 0,0-5 0,0-5 211,0-4 0,0 3 0,-3-3 1,1 4 514,-1 5 0,-3-2 0,-3 6 1,-3 2 659,-1 1 0,3 3-376,-5 3 0,4 3 0,-2 8-249,1 2 1,1 4-1,7 5 1,1 0-346,1 1 0,7 4 0,-4-1 0,2 0-174,0-3 0,-2 0 1,4-2-1,-4-2-199,-1-1 1,0-6 0,-2 1 84,5-2 0,-3-4 0,-1-2 0,-4-5-19,-1-3 0,2-6 0,1-1 0,1 0-11,-1 0 0,-2 1 0,-1 3 0,-1 0 826,-3 2 0,2-3 858,-2 7-1206,2-3 0,7 6 0,0 6 0,3 7-494,2 5 0,2 7 0,1 2 1,1 1-282,-1 1 0,5-3 0,1 2 1,0-4-218,1-3 0,3-2 0,-2-1 0,0-3-969,-3-4 1,1-4 1766,-1-1 0,-1-6 0,-3-1 0</inkml:trace>
  <inkml:trace contextRef="#ctx0" brushRef="#br0" timeOffset="4">25074 12114 8391,'-4'-13'-397,"-2"0"1,-2-1 1088,-2 1 1,-2 0-1,-1-1 1,1 1 263,3 0 1,-1 4 215,5 0 1,2 6-690,8-1 1,2 2 0,8 4 0,1 1-435,2 1 1,4 5 0,-4-3-1,-2 0-456,-1 0 1,3-2 0,0-4-116,-2 0 0,-1-1 1,-3-5-1,-2-6-235,-1-4 1,-5-8 0,4 2 0,-2-4 16,-4 0 1,4 1-1,-1 1 1,-1 2 380,2-2 1,-3 3 0,5 1 0,-1-1 358,0 0 0,2-1 0,5-5 0</inkml:trace>
  <inkml:trace contextRef="#ctx0" brushRef="#br0" timeOffset="5">25581 11075 8391,'-2'-13'311,"-1"-1"0,-3 2 0,-1 3 1396,-4 5 0,5 6-975,2 6 0,3 3 0,2 11-83,4 2 1,-3 11 0,7 5 0,0 3-505,-1 3 1,3-4 0,-2 3 0,3 0-1437,2-1 0,-1-4 0,0-6 0,1-1-98,-1-4 1,2 3 0,-1-4 1388,0-3 0,8-7 0,-7 1 0</inkml:trace>
  <inkml:trace contextRef="#ctx0" brushRef="#br0" timeOffset="6">25607 11515 8391,'-34'-6'568,"-3"0"1,8-3 0,2 4-98,3 4 0,12-3 338,-1-1 0,10 1 1,4 4-1,11 0-1153,9 0 0,13 0 0,5 0 0,1 0-1074,3 0 0,4-2 1418,-3-2 0,7-10 0,-4-6 0</inkml:trace>
  <inkml:trace contextRef="#ctx0" brushRef="#br0" timeOffset="7">25887 11355 8391,'-22'1'0,"1"4"0,3 4 979,7 2 0,-1-2 1,7 0-1,2 2-487,2 0 0,7 3 1,3 1-1,3-1-794,1 0 0,6 2 0,5-9 1,4 1-816,3-4 0,9-2 1117,-4-2 0,5-6 0,-7-2 0</inkml:trace>
  <inkml:trace contextRef="#ctx0" brushRef="#br0" timeOffset="8">26087 11261 8391,'-30'0'0,"4"0"0,-2-4 0,10 0 0,2 1 4037,1 1-3493,7 2 0,23-1 0,13-4-1151,6-4 1,8 2 0,4-2 0,0-1-177,0-2 1,-3-2 0,-6 1 0,-5 0-77,-4 0 0,-4 4 852,-11 0 1,-7 6 0,-7-2 0,-10 4 530,-5 1 1,-12 6 0,1 3 0,-2 3 760,-4 1 1,5 5-1,-2-1 1,7 0-609,5-3 0,0 0 0,3-1 0,5 0-485,3 1 0,2 4 1,7-1-442,2 0 1,3-3 0,8-2 0,2-3-601,0-4 0,6-4 0,-4-2 0,2-4-58,2-4 0,-4-3 1,-1-2-1,-3-4 483,-2-4 0,-5 1 1,-4 0-1,-2 0 310,-2 1 1,-6 2 0,-2-3 0,0 0 450,-1 1 1,0 3-1,-5 0 1,3 2 725,2 2 1,-2-1 0,5 1-300,-1 0 0,4-1 1,0 1-573,6 0 0,4 1 0,8 1 0,2 4-68,0 1 0,7-3 0,-2 5 0,2-1-682,-2-1 0,2 5 0,-6-4 0,-2 2-330,-1-1 1094,-8 3 1,-11-5 0,-10 6 0,-2 1 350,-3 4 1,0 2 0,-5 6 0,3 1-309,2-1 1,6 6 0,5 3 0,4 4-516,5 0 0,8 1 0,13-2 0,9-3-1440,6-4 0,18 1 1706,3-1 0,-20-11 0,2-2 0,-2-2 0,0 0 0</inkml:trace>
  <inkml:trace contextRef="#ctx0" brushRef="#br0" timeOffset="9">25314 12967 8347,'0'-7'-65,"-2"-5"492,-2 3 0,1-1 1,-6-1-1,-1 3 582,-2-3 1,-1-1-350,-1-1 0,2 4 0,2 2 212,1 1-867,0 1 0,2 7 0,2 4 0,4 6-68,1 4 1,4 2-1,2-5 1,2 0-165,2 1 1,2-1 0,1-1 0,1-3-58,-1-5 1,0 2 0,1-1 0,-1-4 72,0-4 1,5-4 0,0-7-1,-3 0-94,-5-4 0,0 3 0,-4-3 0,0 3 281,0 2 1,-1 0 0,-7-1 619,-2 1 1,-4 1-1,-5 2 289,0 1 0,4 6-98,0-1 1,7 2-841,2 2 0,6 0 1,8-1-1,0-2-175,4-2 0,1-10 0,5 1 0,-2-6-148,2-3 0,0 2 0,-1-1 0,-2-2 161,-2-1 1,-1-2 0,-6 2-1,-3 3 92,-5 4 1,-2 8 211,-2 1 1,-6 13 0,-4 7 0,-5 12 657,-3 11 0,-4 14 0,3 5 0,-1 5-153,1 7 0,1 3 0,6 2 0,2 2-342,5-34 1,1 0 0,2 0-1,1-1 1,0 30 0,7-2-902,7-3 0,9-1 0,3-11 1,6-7 297,5-3 1,5-13 0,-5-5 0,1-7-719,-1-6 1,-5-3 0,-9-6 0,-4-2 886,-3-2 1,-10-8-1,-6-9 1,-11-1 320,-9-2 0,-10-4 0,-7 6 0,-5-3-36,-2-2 1,-6 6 0,11 5 0,0 4-98,3 3 0,4 6 0,8 0 0,3 6-457,4 6 0,9 8 451,4 0 0,4 13 0,1-2 0</inkml:trace>
  <inkml:trace contextRef="#ctx0" brushRef="#br0" timeOffset="10">24901 14473 8200,'-14'-6'228,"3"-1"0,0-5 1323,2 3 1,6 2-506,-1 2 0,2 5-729,2 0 1,6 8-1,3 10 1,3 2-323,1 1 1,2 9 0,2-4-1,2 1-114,1-3 1,1-1 0,3-5 0,-3-2-267,-2-1 0,3-6 0,-3-2 0,1-1 139,-1-3 1,-3-9-1,-5-5 169,-3-6 1,-5-6-1,0-1 1,-4-4 465,-4-3 1,-5-5 0,1 5 0,-3 1-298,-1 2 0,1 2 1,2 0-1,2 3-647,2 1 1,2 5-1,4 0-209,0 2 1,1 6 0,5 1 0,8 3 763,6 2 0,6-5 0,0 1 0</inkml:trace>
  <inkml:trace contextRef="#ctx0" brushRef="#br0" timeOffset="11">25527 14047 8737,'-25'0'1161,"3"0"0,3 1-431,5 4 0,7 2 1,2 6-1,4 1-65,1-1 1,0 6 0,0 4-1,1 2-379,4 1 1,2 1 0,7 0 0,-1-2-583,0-3 1,1 2 0,-1-6 0,0-4 122,1-3 0,-1-1 0,0-5-400,1-2 1,-3-3 0,0-6 0,-4-6-318,-1-5 1,-1-6 0,-5 1-1,0-4 992,0 0 0,0-5 0,-2 0 0,-2 2 702,-5 6 1,1-1 0,-1 6 0,1 2 173,0 1 1,2 6 0,5 2-424,-4 1 0,5 2 1,-1 5-327,4 3 1,7-1 0,-1 8 0,4 2-242,5 3 1,-2 4 0,7-4 0,-1 2-934,-1-2 1,4 3 0,-3-1 0,3-2-609,2-1 1,-5-6 0,-1 0 0,0 0 1552,-1-2 0,-3 5 0,2-5 0</inkml:trace>
  <inkml:trace contextRef="#ctx0" brushRef="#br0" timeOffset="12">25900 14220 8248,'-1'-12'842,"-2"2"-411,-1 1 1,-1 5 0,5-5 0,0-2 427,0-1 0,0-1 1,0 0-1,0-1-31,0 1 0,5-5 0,1 1 0,-1 0-947,1 3 0,3-4 0,-3-2 0,2 1-619,2 0 0,-3-5 0,2 4 0,0-3-703,-1 1 1,3 6 0,0-3 1440,5-1 0,-1 6 0,4-6 0</inkml:trace>
  <inkml:trace contextRef="#ctx0" brushRef="#br0" timeOffset="13">26287 13794 8275,'-24'0'0,"-2"1"0,-1 4 1142,3 3 0,5 3 1,6-1-1,-1-2 385,1-3 1,0 1-1244,-1-1 1,7 2 0,4 5-324,6-3 1,4 1 0,8-4-1,2 0-707,0 0 1,6-1-1,-4-5 1,0 0 329,0 0 1,4-2 0,-7-2 0,-3-4-9,-2 1 1,-9-9 0,3 2 0,-5-1 483,-5 1 0,-3 0 1,-9 1-1,-2 0 813,-2-1 1,1 5-1,-3 2 1,6 0 148,2-1 0,1 5-635,1-1 0,7 2 0,8 2-835,10 0 0,8-6 0,11-3 0,5-2-3431,2-3 3879,2-5 0,0-2 0,0-5 0</inkml:trace>
  <inkml:trace contextRef="#ctx0" brushRef="#br0" timeOffset="14">26487 13141 8250,'-19'0'478,"4"0"1,-3 0 851,3 0 0,8 1 0,3 5-670,2 7 0,4 5 1,2 7-1,5 2-601,3 5 1,3 4 0,2 0 0,5-5-102,4-3 1,0-3-1,2-4 1,4-8-2176,3-7 0,4-5 2217,1-1 0,0-11 0,0-4 0</inkml:trace>
  <inkml:trace contextRef="#ctx0" brushRef="#br0" timeOffset="15">26780 12874 8250,'-25'-27'691,"3"1"0,0 9 0,7 6 0,3 3 172,0 5 1,6 9-1,2 9 1,2 9-58,2 5 0,6 16 1,5 4-1,3 10-690,4 6 0,6 6 0,0 0 0,-10-36 1,1 0-1461,2-1 1,2 0 0,19 28 0,4 0 969,-20-30 0,0 0 0,14 33 0,-17-32 0,0 1 0</inkml:trace>
  <inkml:trace contextRef="#ctx0" brushRef="#br0" timeOffset="16">25900 15086 8132,'-1'-25'0,"-2"1"86,-1 2 1,-5 6-1,3-2 317,-2 3 1,0-2-1,-6-1 1,1 2 0,1 1 275,3 1 0,-3 6 0,3 0 72,-2 2 0,-3 3 0,2 8-226,3 4 1,-1 8 0,6 7-1,1 4-354,1 3 1,2 11-1,2-2 1,2 1-550,5 1 1,9 2-1,4 1 1,5-3-267,4 0 1,-2-2-1,7 0 1,-1-2-231,0-2 874,3-4 0,-10 1 0,5 1 0</inkml:trace>
  <inkml:trace contextRef="#ctx0" brushRef="#br0" timeOffset="17">25954 15539 8535,'-27'-8'572,"0"-1"1,7-5-1,3 8-412,7-1 1,4 3 0,8-5 0,2 0 93,5 1 1,7-2 0,5 4 0,3 0-1043,4 0 1,12-4 0,0 1 787,1-3 0,1-1 0,-2 0 0</inkml:trace>
  <inkml:trace contextRef="#ctx0" brushRef="#br0" timeOffset="18">26274 15233 8890,'-27'0'966,"0"0"0,7 0 1,2 0-1,3 1 74,2 4 1,1-2-814,3 6 1,13-5 0,11 4-1,3-1-115,1 0 1,5-2-1,-2 2 1,3 1-404,2-1 0,0-4 0,1 1 1,0-2-569,-1-2 1,1-2 0,-9-2 0,0-3-508,1-1 1,-4-4-1,-7 3 1044,-5-2 1,-4-1-1,-4 1 1,-4 3 327,1-3 0,-5 4 0,3-1 0,-3 1-37,-1 0 0,4-1 0,2-2 1371,1 1 1,1 4-608,5-3 0,2 3 0,2-2-219,5 1 0,-1 1 1,0 7-251,3 2 0,-1 4 0,1 4 0,-4-2-193,-1-1 1,4 0-1,-1 2-621,3-2 1,-3-3-1,0-6 1,1 0-217,2 0 0,1-6 0,2-4 1,0-6 765,-2-6 0,9-10 0,-7-2 0</inkml:trace>
  <inkml:trace contextRef="#ctx0" brushRef="#br0" timeOffset="19">26674 14420 8119,'-11'-13'1012,"-2"-1"0,-2 5 18,6 1 1,3 6-1,8 4-327,2 9 1,5 4 0,7 9-1,2 4-189,-2 6 1,4 8-1,-2 1 1,-1-4-848,3 0 1,-1 1 0,4-7 0,0-1-712,0 1 1,-3-7-1,-3-5 1,-2-2-539,-1-2 0,-7-3 0,-3 0 1582,-2-1 0,-8 0 0,-1 1 0</inkml:trace>
  <inkml:trace contextRef="#ctx0" brushRef="#br0" timeOffset="20">26807 14926 8119,'-33'-13'163,"5"-2"0,-1-1 0,3-2 0,6 2 677,0 1 0,3 2 0,5-1 1,3 1-328,4 0 1,7-1 0,5 3-1,8 0-345,4 2 1,4 1-1,3-6 1,1 2-170,0 3 0,4-2 0,0 2 1,-2-3-130,0-1 0,-3-1 0,-1 1 0,-1 0-453,-2-1 1,-10 2 0,0 2 0,-5 1 328,-4-1 1,-3-1 0,-4 1-1,-6 3 589,-7 1 1,1 1 0,-6 5 0,0 0 215,1 0 0,-3 5 1,6 1-1,4 1 100,3 3 0,5 4 0,6 2 1,2 2-119,2-2 1,11 3-1,12-1 1,7-2-595,4-1 1,2-1 0,2-1 0,1-1-880,1-3 0,5 1 0,-3-6 1,-2 1-4339,-2 1 5278,1 1 0,-9 6 0,6 1 0</inkml:trace>
  <inkml:trace contextRef="#ctx0" brushRef="#br0" timeOffset="21">25754 16472 8128,'0'-20'169,"-5"-4"1,-1 8 131,-1 4 0,3 3 0,-5 6 0,-2-1 4,0 1 0,-3 8 0,1 9 0,-2 7 569,-3 4 0,5 12 0,-2 4 1,6 4-458,3 1 0,2 2 1,4-2-1,3 0-441,6 0 1,6-1-1,11-7 1,2-2-692,3-5 0,8-8 0,7-3 1,1-4 714,4-4 0,0-8 0,3 2 0</inkml:trace>
  <inkml:trace contextRef="#ctx0" brushRef="#br0" timeOffset="22">26074 16446 8027,'-15'-14'1277,"-3"1"0,5 4-514,0 0 1,7 2-537,10-2 1,9-1-1,10 5 1,0 2-116,0 2 0,2-4 1,-3 1-1,2 1-134,-2 1 0,-3 8 0,-6 3 0,1 2-143,-1-3 0,-6 6 1,-2-2-1,-4 4 238,-1 0 0,-1-1 0,-2-2 63,-1 1 1,-5-1-128,4 0 1,7-5-1,7-4 1,2-2-59,3-2 1,-1 0-1,0 0 1,1 0 175,-1 0 0,-4 1 0,0 2 0,0 3 367,-2 1 1,-1 2-1,-6 5-64,0-1 1,-1 5 0,-4 0 0,-2-2-191,-1-1 0,-4-2 0,5 0 0,-2 1-444,0-1 1,2 0-1,-2 1 1,3-1-481,0 0 1,3-4-1,-4 0 1,1 1-89,3 2 1,-3 2 0,0-3 0,0 0-175,0-2 0,2-5-762,4 5 1708,0-6 0,6-3 0,1-7 0</inkml:trace>
  <inkml:trace contextRef="#ctx0" brushRef="#br0" timeOffset="23">26527 15833 8226,'-4'-18'-13,"1"9"2163,4 12 0,9 13-1318,8 6 1,4 5 0,-2 4-307,0 5 1,-2 4 0,3 3 0,0 6-1,-2 4-416,0 6 1,5 2 0,-3-8 0,-1 0-339,-2 1 1,1 5 0,-1 3 0,-2 3 713,-1 2-848,-7 0 0,-2-1 1,-6 1-1</inkml:trace>
  <inkml:trace contextRef="#ctx0" brushRef="#br0" timeOffset="24">14876 12687 8261,'8'-25'0,"-1"8"0,-2-7 0,4 6 150,2 6 1,3 8 0,-1-1 0,-1 2 303,-3-1 0,3 1 0,-5-6 0,2 0-353,0 2 1,-5-5 0,4 3 0,-2-3-315,-3-1 1,-2 0 0,-1-1 541,0 1 0,0 0 0,-1 1-317,-4 3 0,-2 1 0,-7 5 0,0-1-117,-4 1 1,-3 2 0,-6 1 0,1 0 91,-1 0 0,-4 1 1,1 2-1,4 3 76,2 1 1,8-4 0,-1 3 0,6-1 176,2-1 0,6 6 1,-2-1-276,4 3 0,11 2 0,6-1 0,7 0-195,5 1 1,6-1-1,-2-1 1,1-3-158,0-5 0,-2-2 0,-6-2 0,-3 0 125,-4 0 1,-3 0 0,-3-2 749,-4-2 0,-2 1 1,-7-5-63,-4 2 1,-2 3 0,-6 8 0,-1 4-226,1 3 0,-2 7 0,-1 3 0,-2 3-242,2 2 1,-3 5 0,-1 4 0,1 2-131,0 2 0,6-1 0,4-2 1,0-3-244,1-1 0,-2-4 1,6-5-1,1-3-580,1-2 0,8-3 994,3-7 0,9 3 0,2-5 0</inkml:trace>
  <inkml:trace contextRef="#ctx0" brushRef="#br0" timeOffset="25">15383 12674 9478,'0'-56'0,"0"7"1537,0 10 1,0 10-1767,0 16 0,0 4 240,0 0 0,-1 6 1,-4 0-1,-4 6-131,-3 6 0,-1 7 0,0 3 1,1 0 45,3 1 0,-3 6 0,5-2 0,-1-2-139,4-1 0,2-3 0,4-5 0,2 0 218,5 1 0,4-7 0,4-2 0,2-4-21,2-1 1,1 0 0,3 0 0,-1-1 92,-2-4 0,-6-1 0,2-4 530,-3 1-545,-2 6 0,-7 0 0,-6 10 383,-7 7 1,-9 10 0,-5 2 0,-1 8-257,-2 5 0,-9 11 1,7 5-1,-3 3 36,1 1 1,8 7-226,2-3 0,8-27 0,-1 2 0,-10 30 0</inkml:trace>
  <inkml:trace contextRef="#ctx0" brushRef="#br0" timeOffset="26">14437 5318 8085,'0'-14'-8,"0"5"1,0 0 336,0-1 1,0 3 24,0-2-843,5 6 1,-3-2 1527,2 10 1,-2 2 0,-2 7 0,0 0 336,0 4 1,0 1 0,0 7-1,0-3-988,0 1 1,-2 9 0,-2-7 0,-3 2-294,-1 0 0,-4 2 0,3-2 1,-1-3-328,1 1 0,-1-7 0,5-1-1147,2-4 1,3-6 980,5-4 0,2-13 0,7-7 0,0-6 108,4-6 0,-3-8 0,3 2 0,-5-1 738,-4-1 1,1 6 0,-5-2-1,-2 2 284,-2 4 0,-1 2 0,0 11 1,-1-1 620,-4 1 1,2 5-906,-6 4 1,5 14 0,-5 10-1,-1 8-253,-2 7 1,-1 5-1,-1 3 1,2 0-649,3-4 1,-1 4-1,6-8 1,1-2-3179,1-4 0,4-3 3631,2-4 0,4 3 0,5-4 0</inkml:trace>
  <inkml:trace contextRef="#ctx0" brushRef="#br0" timeOffset="27">23048 4798 9679,'0'-14'-240,"0"1"1,0 0 80,0-1 70,0 7 1,1 1-103,4 6 264,-4 0 0,4-1 0,-11-4 34,-8-4 0,1-3 0,-6-1 0,1 0 66,0 0 1,-5-1 0,2 1 0,-1 0-124,-1-1 0,6 5 0,-4 2 0,0 1 79,0 3 1,1 2 0,-4 1 0,2 0-185,-2 0 0,0 0 0,1 0 0,0 0 44,0 0 1,-1 0 0,0 0 0,2 0 92,-2 0 1,4-5 0,-2 1 0,-1-1-13,3-1 1,-4 0 0,3-4 0,-1 3-11,-2 1 0,-2-3 0,5 4 0,-1 2-67,-2 2 1,-4 1 0,6 0 0,-4 0-33,0 0 0,-1 0 1,0 1-1,1 2 31,-1 2 0,-4-1 1,0-4-1,1 0 87,2 0 0,-3 0 0,0 0 0,3 0-33,4 0 0,-6-1 0,4-2 0,-2-2-20,-1 2 1,1 2 0,-1 1 0,-4 0-79,-1 0 0,-1 1 0,-5 4 1,0 4 8,0 3 0,0 1 0,-2 0 0,-1 1 21,-1-1 1,-5 0 0,4 1 0,2-3 11,2-2 1,2 3 0,2-3 0,3 1 107,2-1 1,1 2 0,4-7-1,2 0-5,3 2 0,-2 0 0,5 5 0,-1-2-169,1 1 1,1 2-1,4 1 1,-3 0-92,0 1 0,-1 4 0,3 1 0,-1 2 79,-2 2 1,-4 1-1,2 0 1,1-2 43,0 2 0,1-1 0,5-1 1,-1-4 34,1-3 1,1-2 0,3 1-1,5-1 168,2 0 0,2 1 1,0-1-1,2 0-25,2 1 0,4 3 0,7 1 0,2 0-105,6 1 1,2 0 0,3 4-1,2-4 22,1 0 0,4-4 1,-1 3-1,2-2 10,1 2 1,9-8 0,-5 3-1,5-1 200,4 0 0,-2-3 0,1-2 0,0 1-64,-2-1 0,5-4 1,-3 2-1,3-2-135,1 1 1,5-2 0,1 2 0,2-1-60,2 1 0,1-2 0,1 4 1,0-2-58,3 1 0,4-1 0,-3-4 1,4 0 113,1 0 0,-2 0 0,2 0 0,-4-1 35,0-4 0,4 2 0,-2-6 0,-1 0 6,-2 2 0,5-5 1,-8 3-1,2-3-183,1-1 0,2 1 1,0 2-1,-2 1-247,-1-1 0,-1-2 1,0-1-1,-2-1 23,-3 1 0,2-5 1,-8 0-1,-4 1 146,-6-3 0,-6 1 0,-5-5 1,-5 4 76,-6 0 0,-7-3 1,-8 0-1,-4-2 164,-4-1 1,-4-2 0,-6-2 0,-8-3 22,-7-1 1,-15 0-1,-6-1 1,-12 4-172,-9 2 0,28 16 1,-1 1-1,-5 0 1,0 2-1,-1 1 0,0 2-128,-2 1 1,-1 1 0,-3 0-1,0 0 1,0 2 0,0 2 0,-1-1-1,1 2-1560,3 1 0,-1 1 1755,-3 4 0,0 1 0,7-1 0,0 0 0,-6 3 0,-1 0 0,1 1 0,-1 1 0,-1 1 0</inkml:trace>
  <inkml:trace contextRef="#ctx0" brushRef="#br0" timeOffset="28">23594 4824 8044,'-13'0'0,"0"0"0,4 0 0,0 0 175,-1 0 1,-1 2-1,1 1 188,1 1 0,7-1 0,4-7 1,8-7-1,11-5 0,6-6 198,5-3 1,17-12-1,-3-3 1,3-2-391,3 1 0,4-4 0,3 0 0,-28 21 0,-1 0-32,2-1 1,0 0 0,27-21 0,0 1 0,-2 5-49,-4 5 0,8-7 1,-8 5-1,0 2-1016,-2 1 1,-1-2 0,-4 5 0,0 2 206,0 0 0,-3 3 0,-8-1 0,-4 2-413,-3 3 1131,-7-3 0,4 4 0,-4-6 0</inkml:trace>
  <inkml:trace contextRef="#ctx0" brushRef="#br0" timeOffset="29">17649 10462 8492,'6'-34'0,"3"3"0,7 8 446,2 6 0,0 8 0,-5 4 174,0 4 1,-4-5 0,-1-3-1,-2-3 1,-3-1 0,-3 0-838,-5-1 0,-2 1 490,-7 0 0,-5 1 0,-5 3 1,-5 4 66,-7 4 0,-8 4 0,-9 7 0,-11 12-341,27-6 1,-2 1-1,-7 5 1,-1 0 0,-3 3-1,-1 1 1,-3 1-1,-1 1-218,-2 0 1,-2 1-1,-7 4 1,-1 1 0,2-1-1,1-1 1,-1 1-1,0-1-130,-3 1 0,1-1 0,0 2 0,1-1 0,0-3 0,0-2 0,1 0 0,1 0 199,1 0 1,0-1 0,2-2 0,1-1-1,7-1 1,2 1 0,2-1 0,2 0-216,4-1 1,1-1 0,5-1 0,2 0 364,-23 16 0,5 1 0,8-6 0,-2 0 0</inkml:trace>
  <inkml:trace contextRef="#ctx0" brushRef="#br0" timeOffset="30">18022 14167 8200,'-6'-33'0,"5"7"0,-3-1 22,2 8 0,1 10 0,-4 6 0,-4 4 110,-3 4 1,-13 4 0,-6-5 0,-7-1-164,-7-2 0,-7-1 258,-5 0 1,-12 0 0,0 0 0,-7 0 185,36 0 0,-1 0 0,-7 1 0,0-2 0,-1 1 0,0-1 0,-1 0 0,-1-1-294,-2 0 0,-1 0 1,2-3-1,1 1 1,-1 1-1,0 1 1,0 1-1,-1-1-39,0 1 0,1 1 0,-3 2 0,2 3 0,3 2 0,2 1 1,1 3-1,1 2-80,2 1 0,2 1 0,-1 2 0,1 0 0,5 0 0,2 2 0,-1 2 0,2 2 0,1 3 0,1-1 0</inkml:trace>
  <inkml:trace contextRef="#ctx0" brushRef="#br0" timeOffset="31">13663 14567 15338,'0'-33'-1323,"0"-3"1,0 10 1353,0 4 1,2 5 0,2 5 0,4 2 0,1 3 4596,0 1-3230,-1 1 0,6 7 0,-2 2-992,-4 5 1,3 9 0,-7 7-1,-1 8-13,-1 7 0,-4 4 1,-2-1-1,-5 3-208,-3 1 0,3-4 0,0 3 0,0-3-427,2-3 1,1 2-1,6-13 1,0-2-682,0-4 1,0-11 0,2 0 452,2-4 0,3-11 0,8-11 0,2-6-163,0-6 1,5-11 0,-4-3 0,0-1 601,1-1 1,-4 2 0,3 2 0,-5 2 93,-4 5 0,1 5 1,-5 3-1,-2 6 2152,-2 2 0,4 6-1484,-1 0 0,1 8 0,-5 2 0,-2 10-236,-2 5 0,2 6 0,-2-3 1,2 2-1090,2 3 1,5 1-1,2 0 1,4-1-1318,3-2 1,7-6-1,0 2 1,3-3 160,4-2 1,6-5 1751,-3-4 1,6-3 0,-3-1 0</inkml:trace>
  <inkml:trace contextRef="#ctx0" brushRef="#br0" timeOffset="32">14277 14713 9831,'-18'-12'0,"0"3"1339,2 5 1,-3 3-1,1 2 1,1 3-407,3 5 0,2 8 1,3 0-1,4 0-434,4-3 0,1 0 0,0-1 1,3 0-714,6 1 0,0-2 1,10-3-1,0-5-236,3-3 0,-1-1 0,0-3 0,-2-4-53,-3-6 0,-2-9 0,-4-1 0,-2-2 63,-3-1 0,0-6 1,-5 0-1,-2-1 336,-2 1 0,1 1 0,-4 4 0,1 0 127,3 1 1,1 5-1,2 3 1,0 3-910,0 2 1,2 6 0,2 2-1,7 4-1908,5 1 2813,5 0 1,5 6-1,1 1 1</inkml:trace>
  <inkml:trace contextRef="#ctx0" brushRef="#br0" timeOffset="33">15023 13834 11037,'7'-20'1987,"-1"1"-979,-6-3 1,0 10 0,2 14 0,1 9 59,1 10 1,1 10 0,-5 6 0,0 5-475,0 2 1,0 11 0,0-2 0,0 1-778,0-4 1,0 0 0,0-5 0,1-1-57,4 2 1,-2-11 0,4 3 0,0-6-519,1-1 1,-1 0 0,2-6-1,-3-2-2010,0-6 2834,-5-8 1,5-10 0,-6-12-1,0-8 127,0-4 0,-1-1 0,-2 1 0,-3 2 190,-1-1 1,2 2 0,-4 8 0,0 1 334,2 0 1,0 5 0,4 2-676,-2 0 0,1 6 1,4 0-563,0 8 0,0 4 0,0 1 0,1 0-106,4 1 0,2 3 0,6 3 0,1-1-1206,-1 0 1,0 0 0,1-2 0,-1 0 989,0 0 0,1 2 0,-1-1 840,0-2 0,1-1 0,-1-2 0</inkml:trace>
  <inkml:trace contextRef="#ctx0" brushRef="#br0" timeOffset="34">15236 14647 8546,'-13'0'234,"0"0"1,4-5 0,1-1 0,2-1 486,4-4 1,0-2 0,2-3 0,2-3-412,2-2 0,3 0 1,7-3-1,1 2-59,2-2 0,-2 1 0,3-1 0,-3 3-197,-2 2 1,5-3 0,0 6 0,-2 2-1645,-1 4 0,-2 7 0,0-1 409,1 2 1,3 8 0,0 3 1180,-5 3 0,7 1 0,-4 0 0</inkml:trace>
  <inkml:trace contextRef="#ctx0" brushRef="#br0" timeOffset="35">15530 14407 8519,'7'0'2250,"-1"-2"0,-6-2-342,0-5 1,0-3-1448,0-1 0,1 4 0,4 1-327,4 2 1,3 2 0,1 4 0,0 0-687,1 0 1,-1 0-1,0 2 1,1 0 112,-1 3 1,-1 1 0,-2-3 0,-2 3 390,-3 1 1306,6-4-1043,-10 9 0,10-5 0,-7 7 0,-1 0-969,-1 4 0,-2 4 0,0 13 0,-2 6 754,-2 6 0,-16 20 0,-8-5 0</inkml:trace>
  <inkml:trace contextRef="#ctx0" brushRef="#br0" timeOffset="36">14010 15793 8282,'-61'-40'0,"5"-3"1023,6 1 1,17 7 647,15 21 0,24 6 0,24-1 1,20-2-1283,18-1 1,-20 1 0,4-1 0,4-3 0,3 0 0,6-2 0,2-1-398,-19 4 1,2 0 0,0 0 0,3-1 0,1-1 0,0 1 0,2 1 0,1-1 0,-1 1 0,0 0-1,0 1 1,0-1-1306,0-1 1,0 1 0,2 0-1,5 0 1,2 0 0,-2 2 1312,-5 1 0,-1 1 0,1 0 0,5-2 0,0-1 0,-1 1 0,-3 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1:39:31.971"/>
    </inkml:context>
    <inkml:brush xml:id="br0">
      <inkml:brushProperty name="height" value="0.053" units="cm"/>
      <inkml:brushProperty name="color" value="#FF0000"/>
    </inkml:brush>
  </inkml:definitions>
  <inkml:trace contextRef="#ctx0" brushRef="#br0">7745 9142 8278,'0'-25'0,"0"3"-268,0 3 0,-5 13-130,1 6 1,-2 0 0,3 6-1,0-2 1302,5 1 1,8 1-554,8-2 0,5-2 0,0 3 0,2 0 121,1-1 1,7 2 0,4-3-1,5 3-187,2 2 1,6-4 0,1 5-1,3 1-290,4 2 1,9 0 0,-3-2 0,-2-1 50,-1 2 0,7-1 0,-2 0 1,2-2 104,1-2 1,-3-2-1,2-4 1,2 0 41,1 0 0,5 0 0,-5 0 0,0 0-21,1 0 1,1-4-1,-35 1 1,1 0 0,35-3-258,-1 0 1,-36 3 0,1 1 0,35 2 0,1 0-107,-36 0 0,1 0 0,35 0 0,0 0 0,-2 0 72,-2 0 0,6 0 1,-2 0-1,-2 0 149,4 0 0,-5-1 0,3-2 1,-1-1 134,-2 1 1,-31-1 0,0 0 0,31-5 0,-33 4 0,1-2-35,0 1 1,2-1 0,1 0 0,0 1-1,1-1 1,0 0 0,0 1 0,0-1-134,0 0 1,0 1-1,1-1 1,-1 0-1,0 0 1,-1 0-1,-1-1 1,1 1-1,-1 1 0,1-1 0,1-4 0,-1 1 0,32-4 0,-1 0-106,-6-1 1,1 2 0,-7-1 0,-4 1 114,1 0 1,-8-1 0,-4 1-1,-3 1 102,-3 3 1,3-7-1,-9 3 1,2-2 49,-1 0 0,-2-3 1,0-1-1,-7 0 50,-1-1 1,-1-2-1,-2 4 1,-4 2 7,-3 1 1,-8-2-1,-2-1 1,-4 0-55,-1-1 0,-3 2 0,-7-5 0,-14 0-481,-13 1 1,-15-4 0,-14 4 0,29 10 0,0 0 69,-3 0 1,0 0-1,-8 3 1,1 0 0,4-2-1,1 0 1,0 1 0,-1 1 65,-1-1 1,0 0 0,3 0 0,1 0 0,-3 2 0,0 1 0,1-1 0,-1 0 127,1 1 0,0-1 1,-3-1-1,1-2 1,2 2-1,0-1 1,0 0-1,1 0 153,0-1 1,0 1 0,-1 1 0,0-1 0,0-1 0,-1 0 0,2 0 0,-1 0-14,2 2 1,-1 0-1,0-1 1,-1 0 0,0 1-1,0 0 1,0 1 0,-1 1 47,0 0 1,-1 0 0,-3-1-1,1 0 1,0 5 0,1 0 0,-2 0-1,-1 1-195,0 0 1,-1 1-1,-3-1 1,0 2-1,1-1 1,1 1-1,0 1 1,0 1-22,1 0 1,0 2 0,0 1-1,0 0 1,1 1 0,0 1-1,1 0 1,0 2 19,1 1 1,1 0-1,-2 1 1,0 0 0,3 0-1,1-1 1,-1 1 0,-1-1 95,0 0 0,0 1 0,-5 1 0,0-1 0,3 2 0,0-1 0,-2 1 0,0-1 49,-1 0 0,1 0 0,0 3 0,0 0 0,2-1 0,1 1 0,-2-1 0,1-1-21,-2 0 0,0 0 1,2 2-1,-1 1 1,-1 0-1,0 0 1,2 1-1,0 0-31,0-1 0,0 1 1,1-1-1,1 0 1,-1 2-1,1 1 1,2-1-1,0 0-176,2 2 1,1 0 0,1-1 0,1 1-1,5-2 1,1 1 0,-31 17-273,6 0 0,9 3 0,10-9 0,10-2 94,8-1 0,11-1 0,7-2 0,6-1 183,9-2 0,18-1 0,18 1 1,15-4 102,-25-10 1,2-1 0,6-1 0,2 0 0,5-1 0,2 0-1,3-1 1,2-1-162,2 1 1,1-2-1,8 1 1,1-1 0,-2-2-1,-1 0 1,1 0-1,0 0-288,4 0 1,0 0 0,0 0-1,-1 1 1,1 0 0,-1 1 0,-1 1-1,0 0 486,-1 1 0,0-1 0,-21-1 0,0-2 0,-1 1 0,15 2 0,-1-1 0</inkml:trace>
  <inkml:trace contextRef="#ctx0" brushRef="#br0" timeOffset="1">11517 8983 8516,'-19'-20'0,"0"4"0,-5-5 119,2 2 1,6 3 0,-1 5 0,5 4 273,4 1 1,-1-3 28,-5 5 1,8-5-358,6 4 0,8 1 1,10 5-1,5 2 77,7 2 0,10 4 0,9-3 0,3 0-8,1-1 1,5 6-1,2-2 1,4 3-133,4 1 0,6 0 0,0 1 0,-35-8 0,1-1 6,2 0 0,2-1 1,0 2-1,1 0 0,0-2 1,1 0-1,0-1 0,0 1-41,1-2 0,1 0 0,3 1 0,0 0 1,0 0-1,-1-1 0,1 0 0,0 0 100,0 1 0,0 0 0,0-2 0,-1 0 1,2 1-1,0 1 0,-1 0 0,0-1-2,1 0 1,0 0 0,0 3-1,1-1 1,0-1 0,0 0-53,1 1 0,-1 0 0,-1-2 1,0 0-1,1 2 0,0-1 0,3 1 1,1-2-1,1 1 0,1-1-52,1 1 0,0 0 0,-3-2 0,0 1 0,0 2 0,0 1 0,0-1 1,0 0 26,1 0 1,0 0 0,2 2 0,0 0 0,-5-2 0,-1 1 0,0 0 0,-1 1-52,-1 1 1,-1 0 0,-1-1-1,0 1 1,0 0 0,0-1-1,-2 1 1,-1 0 75,-1-1 0,0 1 1,-1 0-1,-1-1 1,-3 1-1,-1 0 1,1-1-1,0 1 17,-1 0 1,0-1-1,2 1 1,-1 0-1,33 6 1,0 0-51,-3 1 1,-33-6 0,1 1 0,0 0 0,-1 0 0,1 0 0,-1 0 18,1 1 0,1-1 1,-2-1-1,1-1 1,0 2-1,0 1 1,-1-1-1,0 0-144,34 9 0,-35-7 1,-1 0-1,22 8 1,-4 1 193,-3-1 1,-1 3-1,-7-3 1,-3 2 62,-3 3 1,-9-5-1,-1 0 1,-8-1-78,-4 0 1,-3 5 0,-2 0 0,-2 2-167,-3 1 0,4 6 0,-4 0 0,-2 2 194,-2 3 1,-1 0 0,0 0 0,0-1-82,0 1 0,0-3 1,2 1-1,2 2 280,5 2 0,3 1 1,1 0-1,2 0-26,3 0 0,3 0 0,5 0 1,2 0-54,3 0 0,3-2 0,8-1 0,1-1-13,1 1 0,11 0 0,0-2 0,3-2-59,1 0 1,6-5-1,0 3 1,3-3-60,-2-1 0,-30-14 0,0 0 1,34 14-1,-33-14 0,0 1-49,1-1 0,-1 0 1,33 14-1,-34-14 0,1 1 1,-1-2-1,0 1-17,2-2 1,0 0 0,0 1 0,1 0 0,-1-3 0,-1-1-1,34 10-33,-3 1 1,2-5 0,-2 1-1,-4-5-61,-3 0 0,-4-2 0,-3-1 0,-2 0-262,-4 1 0,-5-5 0,-10 3 0,-9 0-704,-8 3 0,-1-2 0,-11 2 0,-1 1-1413,-1 2 2487,-8 1 0,-8 1 0,-6-1 0</inkml:trace>
  <inkml:trace contextRef="#ctx0" brushRef="#br0" timeOffset="2">20728 11341 8330,'21'-20'0,"-2"0"0,-4 7-331,3 0 1,-3 5 0,3 4 0,-4 2 330,0 2 0,-1 0 0,0-1-51,1-3 0,-5 1 0,-1-5 0,1 1 720,-1-1 0,4-1 46,-4-4 1,0 1 0,-1 2 59,-1 1 1,3 5-484,-4-5 1,-1 7-237,-4 2 1,-10 6 0,-5 6 0,-4 0 103,-5 1 1,-3-2 0,-4 6 0,-4-2 121,-4-2 1,-1 2 0,0 2 0,0 0-21,0 0 0,2 3 0,2 3 0,5 2-129,3 1 0,1 5 0,2 1 0,3-1-96,4 1 1,5 1 0,4 4 0,4-2-56,4 2 1,7-3 0,4 1-1,6-3-81,7-2 0,8-4 0,6-2 0,4-3-306,4-2 0,4-1 0,-4-5 0,0-1 39,-4-3 0,2 1 0,-7-5 0,1-1-96,-2 2 0,-3-4 1,-9 2-1,-2-3-2350,-2-1 2812,-1 0 0,-5-5 0,1-3 0</inkml:trace>
  <inkml:trace contextRef="#ctx0" brushRef="#br0" timeOffset="3">22141 11155 15666,'0'-19'-3447,"0"4"2498,0-3 0,-1 9-677,-4 5 2664,4 2 0,-11 2 1,3 0-337,-3 0 1,-5 6 0,-3 4 0,1 5-173,0 3 0,-5 6 1,2-1-1,-3 7-226,-2 6 1,-3 2 0,1 2 0,2 0-208,2 0 1,-2-1 0,11-2-1,3-3 115,2-2 0,8 4 0,0-4 0,6 1-291,6-1 1,8 0-1,2-6 1,3-1-353,6-2 1,-1 0-1,4-5 1,-3-3 66,-1-5 1,-1 1 0,0-7-1,-4-1-457,-4-1 0,-5-4 569,-4-2 0,-5-4 0,-10-5 0,-6 0 580,-4-1 1,-8 1 0,2 0-1,-3 1 243,-2 3 0,2 3 0,2 6 1458,0 0-1443,7 0 1,9 0 0,14 0 0,11 0-478,8 0 0,10 1 1,1 4-1,5 2-831,2 1 1,-4 2-1,-5-4 1,1 1-285,-2 4 0,-1-4 0,-7 0 0,0-1 221,-4-3 1,6-1 837,-6-2 0,12 0 0,-6 0 0</inkml:trace>
  <inkml:trace contextRef="#ctx0" brushRef="#br0" timeOffset="4">22981 11515 8453,'0'-21'604,"0"-6"0,-1 7 0,-4-1-11,-4 9 0,-2 10 0,-4 10 1,-3 2-459,-4 5 0,-3 7 1,-2 0-1,0 5 64,1 4 0,5 3 1,5 6-1,5 0-203,7 0 1,10 5-1,8-1 1,12-2-141,8-5 1,15 0-1,7-6 1,6-3 17,6-4 0,2-5 0,-2-7 0,2-3 62,1-5 0,0-3 0,-8-4 0,-3-4-359,-7-6 1,-14-12 0,-5-1 0,-11-3 158,-9-10 0,-13-1 0,-13-10 1,-8-2 566,-12 0 0,-11-1 0,-7 12 0,-5 3 88,-2 4 0,-6 9 0,4 9 0,0 6-55,0 5 1,1 11 0,4 7-337,1 8 0,0 4 0,0 2 0</inkml:trace>
  <inkml:trace contextRef="#ctx0" brushRef="#br0" timeOffset="5">20835 13114 16555,'0'-13'-1750,"2"1"0,0 4 853,3 8 1927,-1 6 0,1 8 0,-1 0 0,-1 4 3,-1 4 1,-2 8-1,0 4 1,-2 3-529,-2 5 1,-4 6 0,-6 3 0,-3 2-271,-1 0 0,-5 11 0,1-9 0,-2-3-392,2-3 1,4-2-1,8-7 1,2-6-733,2-4 1,-3-10 0,5-2 458,1-3 0,1-9 1,2-6-1,2-9-8,2-7 1,8-11 0,7-10 0,2-7-81,3-10 1,5-5-1,4-9 1,-16 33-1,0 0 287,1 0 1,1-1-1,2-4 1,1-1-1,0 1 1,-1 1-1,-1 1 1,-1-1 370,-3 3 0,0 0 1,11-25-1,-5 8 0,-4 8 607,-3 8 0,-4 11 0,-2 8-169,-4 3 0,-4 9 1,-1 6-1,0 10 92,0 11 0,0 4 0,0 17 0,-1 7 816,-4 5 1,-1 10 0,-4-2 0,3 2-1397,1-2 0,1 8 0,5-4 1,0 1-927,0-3 0,0-5 0,0-6 0,0-1-924,0-3 1,2-3 0,1-8 0,1-2-1329,-1-5 3088,-1-9 0,4-8 0,1-8 0</inkml:trace>
  <inkml:trace contextRef="#ctx0" brushRef="#br0" timeOffset="6">21035 13447 9838,'0'-34'0,"1"4"1076,4 11 1,7 13 0,6 12 0,-1 2-1167,3 2 1,0-3-1,8 2 1,4 0-564,3-1 1,10 3-1,3-2 1,4 3 652,2 1 0,11 1 0,3-1 0</inkml:trace>
  <inkml:trace contextRef="#ctx0" brushRef="#br0" timeOffset="7">21981 13287 8463,'-6'-37'1535,"-2"8"1,-4 11 0,-2 10-1401,1 7 0,0 7 372,-1 3 1,-3 3 0,-1 1 379,2 0 0,-5 2 1,0 1-257,0 2 1,2 10 0,6 0 0,-1 3-627,1 2 1,6 3 0,2-5-1,5-2 45,5-1 0,7-2 0,7-3 0,0-2-470,0-2 0,4-1 0,-7-5 0,-3 1-673,-2-1 0,-8-4 1067,1 0 0,-6-2 0,-5 4 1,-8-4 41,-4-1 0,-8 3 0,-4-3 0,2 1-415,0 3 1,4 1 0,2 1 0,2-2-252,2 0 1,1 8 0,6-7 0,3-1-247,5 2 1,10-6-1,10-2 1,15-5 895,16-8 0,5-12 0,7-13 0</inkml:trace>
  <inkml:trace contextRef="#ctx0" brushRef="#br0" timeOffset="8">22541 13274 8461,'9'-6'933,"0"-3"0,-6 6 0,3 9 0,-2 13-255,1 9 1,4 9 0,-5-3 0,-1 2 598,-1 0 0,-2-2 1,-2 4-1,-2 1-675,-5 2 0,-3 2 0,-1-2 0,-1 1-147,1-2 0,-3 1 0,1-10 0,3-1-2062,0-2 0,5-9 768,-2-5 0,7-11 1,2-15 276,8-10 0,5-18 0,5-6 0,4-7-287,3-5 0,6-10 1,0 1-1,1-1 709,0 0 0,-4 4 0,3 3 1,-2 7 523,-3 2 1,-5 9 0,-3 13 0,-3 7 1085,-2 5 0,0 4-910,1 6 0,-7 3 0,-3 10 1,-2 5 5,-2 6 0,-6 6 0,-4 10 0,-5 2-175,-3 0 1,-9 3 0,4-5 0,-1 2-703,-1 3 1,6-4 0,-1-1 0,2-2 125,1-3 1,-1 5-1,6-8 1,2 0-2016,1 1 0,6-6 2200,-2-1 0,16-3 0,4-2 0</inkml:trace>
  <inkml:trace contextRef="#ctx0" brushRef="#br0" timeOffset="9">23381 13234 8419,'-6'-21'0,"-4"12"378,-6 14 0,1 15 0,-5 6 0,3-1 806,-1 0 1,-4 3-1,2-6 1,0 3 359,-4 2 0,3 0 1,1 1-1,0 2-1536,4 1 1,3 6-1,2-3 1,4 0-371,1-3 1,1 0-1,5-1 1,2-4 95,2-1 1,4 2 0,5-9 0,2-3-749,3-5 0,-2 0 0,6-5 0,0-2-225,-1-2 1,4 1 0,-2 1 0,3 1 1238,5-1 0,3-7 0,6-4 0</inkml:trace>
  <inkml:trace contextRef="#ctx0" brushRef="#br0" timeOffset="10">24008 13634 8146,'0'-40'2111,"-6"4"-492,-3 10 1,1 3 0,0 19-1105,-3 1 1,-1 7 0,-1 5-1,-2 5-151,-3 3 0,-2 10 0,-7 11 0,2 7-531,3 4 1,2 6 0,8-7 0,4 3-285,3-2 0,5-3 0,6-6 0,9-2 57,10-2 0,8-10 0,8-8 0,1-5-318,-2-4 1,7-6 0,-7-12 0,0-8 461,-3-7 1,-10-18 0,-10-5 0,-3-5 432,-5-4 0,-3-5 0,-6 2 0,-2 0 193,-2-1 0,-4 4 1,-5 7-1,0 8 171,-1 8 1,1 4 0,0 12-690,-1 6 1,2 5 0,4 10-1,3 6-1633,4 7 1,4 8 1774,5 6 0,7 12 0,12-2 0</inkml:trace>
  <inkml:trace contextRef="#ctx0" brushRef="#br0" timeOffset="11">24901 13527 8157,'-2'-53'0,"-2"10"574,-5 18 1,-3 8 0,-1 13 0,-1 2 723,1 5 1,0 5 0,-1 5-888,1 0 1,0 13-1,-1 5 1,1 7-253,0 7 0,5-2 0,4 5 0,2 3 17,2 1 0,2-1 0,2-2 0,5-6 448,3-6 0,1 0 1,-1-6-1,-3-2 192,-4-6 1,-4-4 0,-4-7-406,-6-3 0,-6-3 1,-14-6-1,-5 0-1001,-6 0 0,-8 0 0,2 0 0,-1 0-1123,-3 0 1,-1 11 1712,2 2 0,-8 21 0,2 1 0</inkml:trace>
  <inkml:trace contextRef="#ctx0" brushRef="#br0" timeOffset="12">21142 15153 8260,'0'-33'0,"0"-2"0,1 4 0,2 4 0,3 6 499,1 2 0,2 4 0,5-2 1,-1 2-1,0 3 680,1 3 1,-1 3-528,0 6 1,-4 0 0,-1 3-76,-3 6 0,0 6 0,-5 13 0,-2 1-14,-2 3 1,-5 9-1,-9 1 1,-4 2-273,-3 2 0,-2-2 0,2-4 0,3-1-314,4-4 0,3 1 1,3-8-1,4-4-1203,3-4 0,4-2 1,1-5 318,0 1 1,1-7-1,4-5 616,3-10 1,10-11 0,4-14 0,4-2 286,0-7 1,-3-2-1,-1-6 1,0 2 354,-1 2 1,2 2-1,-3 5 1,-1 5 220,0 8 1,-3 5-1,-5 8 1,-2 1 225,1 3 0,-3 3 1,1 8-228,-2 2 0,-2 9 0,-4 10 0,0 3-275,0 5 1,0 2-1,-1 4 0,-2 0-660,-2 4 1,1-7 0,4 3 0,0-5-188,0-6 1,1 2-1,4-10 1,4-2-131,3-1 1,-4-7-1,1-4 245,2-2 0,5-14 0,2-8 0,0-9 270,1-11 1,2-11-1,7-8 1,1 0 390,2 0 0,-4 5 0,-5 7 0,0 3 257,-1 5 0,-2 7 0,-5 9 0,-1 7 16,0 6 1,1-1 0,-1 7 107,0 1 0,-5 7 0,-2 8 0,-2 7 103,1 8 1,-1 4 0,-4 2 0,0 5-392,0 5 0,-4 2 0,-2-4 0,-2 2-888,-2 2 0,0-1 0,1-4 0,4-2-725,4-2 0,1-3 1,0-7-1,0-1-83,0-2 0,6 0 1,4-5-1,5-2-3248,3-1 3438,5-7 1188,-2-3 0,12-22 0,1-6 0</inkml:trace>
  <inkml:trace contextRef="#ctx0" brushRef="#br0" timeOffset="13">22621 14860 8050,'8'-40'2395,"-2"6"0,-6 14 1,-2 18-1708,-2 12 0,-4 9 0,-5 9 0,-2 5-78,-3 7 0,-1 4 0,-5 8 1,2 0-724,-2 3 1,5 2 0,3 0 0,4-1-1136,3-4 1,6 0 0,0-6 0,6-2-5139,6-3 6386,9 2 0,3-14 0,5 3 0</inkml:trace>
  <inkml:trace contextRef="#ctx0" brushRef="#br0" timeOffset="14">23221 15006 10643,'-6'-41'0,"-3"8"0,-3 13 0,-1 11 840,0 6 1,-1 3 0,0 1 0,-4 2 54,-4 2 0,-4 9 0,-2 1 0,-1 5-321,-2 3 1,-3 4 0,5 4 0,6 3-1142,2 0 1,5 5 0,7-4 0,4 4-562,4 1 1,13-2 0,7-1 0,11-3-791,10-1 1,11-7 1917,12-3 0,2-13 0,1 2 0</inkml:trace>
  <inkml:trace contextRef="#ctx0" brushRef="#br0" timeOffset="15">23861 14993 8066,'-4'-22'240,"-2"1"1,-2 6 474,-2 8 0,-1 13 1,1 6-1,3 5 232,1 4 0,-3-3 0,3 6 1,-1 2 56,-4 4 1,-5 7 0,-2-2 0,2 4-722,1 1 0,2 3 0,-1-3 0,3-6-633,2-4 1,3-5 0,6-3 0,0-4-839,0-3 1,1-4-1,4-2 1,4-4 475,2-4 1,7-8-1,1-8 1,2-10 375,3-9 0,0-6 0,-1-5 0,-2-2 433,-2 0 1,3 1-1,-5 6 1,-4 1 80,-3 4 0,-2 4 0,1 8 0,-3 6 4418,0 2-2892,-5 1-1535,5 7 1,-8 6 0,-2 6 0,-5 3-60,-3 2 0,-5 2 0,-3 1 0,0 1-336,-4-1 0,-1 0 0,-2 1 1,2-1 161,3 0 0,-7 1 1,7-1-1,3 0 7,3 1 0,8-1 0,4 0 0,4 2-196,4 3 0,5-2 1,10 6-1,8 2 63,7 1 1,5 2-1,2 0 1,2-2-380,2-3 0,-1 3 1,-6-4-1,-2 1 8,-5 0 1,-3-5-1,-1 0 1,0-2-228,-1-2 0,1-1 1,1-3 787,3-4 0,3-4 0,6-1 0</inkml:trace>
  <inkml:trace contextRef="#ctx0" brushRef="#br0" timeOffset="16">24621 15086 8066,'-14'-26'0,"-3"1"0,-3 4 0,1 7 440,0 9 1,0 5-1,2 5 1,0 9 764,0 7 0,3 7 0,0 6 0,2 6-512,3 1 1,4 7 0,6-1 0,3 0-358,5-2 1,11-4 0,6-2 0,10-4-96,7-4 0,-2-10 0,4-6 1,-4-6-584,-1-3 1,-6-8 0,-4-8 0,-7-8-127,-5-9 0,-9-10 1,-6-10-1,-7-3 220,-10-5 1,-5-1 0,-8 4 0,-1 3 139,-3 4 1,-1 11 107,-4 8 0,-8 5 0,2 8 0</inkml:trace>
  <inkml:trace contextRef="#ctx0" brushRef="#br0" timeOffset="17">21168 16579 8124,'-1'-34'0,"-4"3"0,4 13 1778,-4 5 749,4 8-2129,1-1-185,0 6 1,0 2 0,0 4-1,1 7 289,4 8 1,2 5-1,7 6 1,-3 3 73,-2 4 0,2 5 0,-7 2 1,-1 1-330,-1 4 0,-4-1 0,-1 0 0,-3-4-478,-1-4 0,2 1 0,-2-9 1,0 0-999,-1-3 1,5-9 567,-1-4 1,2-11-1,4-8 297,2-11 0,4-13 0,6-14 1,3-7 61,0-7 0,6-8 0,-4 1 1,0-4 235,0-4 0,4 0 1,-6 6-1,0 5 358,-2 7 1,-2 6 0,0 8 0,1 6 512,-1 7 0,-4 5 0,0 9-499,1 5 1,-3 2-1,1 4 1,-1 2 235,1 5 1,-5 4 0,1 5-1,-1 4-160,1 3 0,-2 6 0,2 2 0,-2 0-358,-2-1 1,-2 2 0,-2-6 0,-3-2-109,-1-1 1,-4-5 0,2 1 0,-5-2-120,-3-2 0,-4 2 0,1-1 1,-1-2-457,-2-1 0,-8-2 1,7-1-1,0-2-2061,1-1 1,8 0 2719,-2 4 0,9-5 0,3-2 0</inkml:trace>
  <inkml:trace contextRef="#ctx0" brushRef="#br0" timeOffset="18">22208 16432 8094,'7'-29'1074,"-4"4"1,-6 10 32,-5 12 1,2 10 0,0 11 0,0 4-926,-3 3 0,-7 8 0,-4 3 0,0 3 554,-4 6 1,-1 1 0,-2 6 0,2-2-457,3 0 0,-2 4 1,6-10-1,3-4-340,5-7 0,4 1 1,6-11-1,0 0-219,0-3 0,6-3 1,3-7-1,4-3-31,5-1 1,7-1 0,8-7 0,1-2-917,3-5 1,1-1 0,2-1 0,0 2-273,0-1 0,-4 0 1498,-1 1 0,1-9 0,4 3 0</inkml:trace>
  <inkml:trace contextRef="#ctx0" brushRef="#br0" timeOffset="19">22781 16699 8485,'14'-18'0,"-1"-1"1196,0-2 1,1 5 0,-3-2 642,-2 3-1059,3 8 0,-10 7 1,2 10-1,-2 8-402,-2 9 0,-6 7 0,-5 9 1,-4 1-286,-2-1 0,-6 3 0,6-2 0,0-1-612,3-1 0,2-8 1,3-3-1,4-3-412,4-1 1,1-2 0,1-4 0,4-7 105,4-3 0,7-8 0,3 0 1,1-8 528,-1-8 0,3-12 0,-3-11 0,-1-2 256,-3-2 1,4-6 0,-9-3 0,1-1 408,1 1 1,-5-2 0,0 7 0,1 1 333,-1 2 1,1 4 0,2 4 0,-1 8-169,1 4 1,2 0 0,0 7 0,-2 3-160,-1 4 1,5-2 0,5 4 0,0 3-120,0 0 0,5 12 1,-3 4-1,1 2 265,0 3 1,-4 2-1,1 6 1,-2 1-47,-6 3 0,-6 7 1,-1 7-1,-4-2-458,-4-2 1,-4 4-1,-5-1 1,0-2-441,-1-5 1,-5 0 0,-3-6-1,-2-2 82,2-1 0,-8-2 0,4-4 1,-2-4-719,0-4 1,1-5 0,0-1 0,2-2 171,3-3 1,1-2 0,6-2-1,2-4 886,6-4 0,4-9 0,3-2 0</inkml:trace>
  <inkml:trace contextRef="#ctx0" brushRef="#br0" timeOffset="20">23848 16552 8050,'0'-32'2273,"0"4"1,-2 8 0,-1 16-1704,-1 10 1,-5 7 0,3 5 0,-1 6 120,-4 5 0,-1 7 0,-1 8 0,0 4-379,-1-1 0,1 3 0,0-5 0,-1-4-851,1-4 0,6 2 0,1-5 0,1 0-933,1-3 0,-1-3 0,7-3 1472,2-3 0,10 4 0,6-6 0</inkml:trace>
  <inkml:trace contextRef="#ctx0" brushRef="#br0" timeOffset="21">23701 16472 8029,'-6'-40'2294,"6"18"1,0 9 0,7 10-2356,5 7 1,6-2-1,3 4 1,3-2-141,4 1 1,7 5 0,2-1 0,5 4-1815,2 5 1,-1 1 2014,-7 3 0,2 10 0,-4-4 0</inkml:trace>
  <inkml:trace contextRef="#ctx0" brushRef="#br0" timeOffset="22">23208 17179 7915,'-8'-25'0,"0"5"0,9 0 1273,9 14 1,20 15-1,16 7 1,7-3-441,5-2 0,6-9 0,1 4 0,7-1-2539,-32-3 1,0 0 1190,7 3 0,1 1 1,-1-3-1,1 1 1,5 3-1,1-1 0</inkml:trace>
  <inkml:trace contextRef="#ctx0" brushRef="#br0" timeOffset="23">21701 18032 8717,'8'-8'0,"-2"-2"0,-2-3 775,1 1 1,-1 6-1,-2-3-308,2-1 0,2-2 0,4-2 0,-2 1 189,-2 0 1,4-1 0,-3 1-159,1 0 0,-2 4 0,-6 0 14,0-1 0,-6 4 1,-6 0-1,-7 1-99,-8 1 1,-17 1-1,-4 9 1,-5 6 4,-8 4 1,-2 12 0,-3 0 0,4 3 62,4 2 0,5 4 1,4-2-1,8 2-436,8-1 1,5 1 0,15-4 0,5 1-587,5 3 1,17 1 0,9 2 0,14-1 266,11-4 0,11-4 0,8-8 0,-31-14 0,2-1-772,1 0 1,0-1-1,3-2 1,1-1 854,-2 1 0,2-1 0,5-2 0,0-1 0,0 2 0,-1 0 0</inkml:trace>
  <inkml:trace contextRef="#ctx0" brushRef="#br0" timeOffset="24">22595 17885 7964,'-12'-27'1543,"-6"1"0,-10 11 0,-5 6 0,1 6-807,-1 3 1,-2 10 0,0 5 0,-2 5 454,-4 3 1,-12 8 0,-1 6 0,0 5-303,-1 2 1,9 7 0,6-3-1,9 3-1060,7-2 1,11 1 0,11-4 0,10-2-378,9-2 0,26-1 0,17-10 0,-23-16 0,3-3-841,5-1 1,1-3 0,4-1 0,1-2 1010,4-4 1,1-2 0,6 1 0,2 0 0,4 0 0,-1 0 0</inkml:trace>
  <inkml:trace contextRef="#ctx0" brushRef="#br0" timeOffset="25">21315 10488 8071,'0'-38'0,"0"14"0,1-1 0,4 12 36,4 8 0,3 4 0,1 1 1,-1-2-1,-3-2 351,-5-5 0,-2 2 0,-4-1 0,-2 2-1,-5 3 1,-8-3 0,0 2 0,-1 1-98,-1 2 1,-1 1-1,-5 0 1,0 0-283,-3 0 0,-3 5 1,1 4-1,-2 5-40,-2 3 0,-6-2 0,-5 5 0,1-1 56,-2 3 1,-6-1 0,-9 1 0,-2 0-16,-6-1 1,32-9 0,-1 1 0,0-2 0,0 0 0,0 2 0,-1-1 112,2 2 1,-1-1 0,-3 0 0,0 1 0,3-1 0,-1 2 0,1 0 0,1 1-24,-1 1 1,2 1 0,0 1-1,2 1 1,2 1 0,2 1-1,-26 24-138,5 3 0,26-19 0,0 0 0,-20 28 0,4 4 87,4 1 1,19-28 0,0 2 0,-10 33-1,5 1-41,12-34 0,1 1 1,-8 35-1,11-35 0,1 1 1,-1 0-1,2 0 63,0 0 0,1 1 0,0 1 0,2 1 1,2 33-1,0-36 0,0-1-54,0 38 1,0-34-1,2 2 1,-1-2-1,2 0 1,1 1-1,2 0-61,2 1 0,1 1 0,-2 3 0,2 2 0,2-2 0,0 1 1,0 3-1,-1 0 68,-2 1 1,0 2 0,3 12 0,-1 1-1,-5-2 1,-1 0 0,-1 3 0,0 1-94,-2 0 1,1-1 0,0-3 0,0-2 0,0-2 0,1-2 0,-1-5 0,0-1 38,1-2 0,0-2 0,-2 2 0,-1-1 0,3-2 1,-1 1-1,-1-1 0,-1 1 157,0-1 1,0 1 0,0 5-1,0 0 1,0 0 0,0-1 0,0 3-1,0 0-115,0 1 1,0 0-1,1-1 1,0 0-1,1 1 1,0 1-1,2-2 1,1 0-110,0-1 0,2 1 0,1-2 0,2 1 0,-1-3 0,0 0 0,-1 1 0,0-1 61,0 0 0,-1 0 1,-1 3-1,-1 0 1,0-1-1,-1 1 1,0-1-1,-2 1 41,2 0 1,-2 0 0,-1-4-1,0 0 1,1 0 0,0 1 0,-1-2-1,0-1-80,-2-2 0,2 0 0,0 1 1,2 0-1,0-1 0,0 0 1,0-1-1,0 1 22,0 0 1,0 0 0,2 2-1,0 1 1,0-2 0,-1-1 0,1 0-1,0-1 21,0-1 0,-1-2 1,2 0-1,0-2 1,-2-2-1,0 0 1,0 0-1,0 0-61,1 0 1,-1 0 0,4 34 0,2-1 0,-2-2 65,-3 0 0,0-33 0,-1-1 0,1 36 0,-2 1 9,-2-36 0,-1 1 0,0 0 0,0-1 0,1 1 0,0-1 0,0 0 0,1 0-24,0 0 1,0 1-1,3 33 1,-5 1-1,0-4 50,0-2 1,0-2 0,0-10 0,0-2 203,0-5 1,0-7 0,1-4 0,2-4-92,1-5 0,7 0 0,-2-9 0,3 0 266,1 1 0,6-3 0,5-3 0,5-1-248,7 0 0,8-1 0,7-1 0,5-2-186,6 1 0,5 6 0,6 2 0,-35-9 0,1 0-24,-1 1 1,2-1 0,5-1 0,0-1 0,-4 2 0,0 0 0,-1-2 0,0 0-791,0 0 1,0 0-1,31 6 1,-1-1 862,-2-3 0,-6 1 0,5-5 0,-8-2 0,-4-2 0</inkml:trace>
  <inkml:trace contextRef="#ctx0" brushRef="#br0" timeOffset="26">25527 15060 7759,'-13'-12'0,"1"1"1630,3 3-953,3 5 1,8-8 0,2 7-1,5 1-424,3 1-105,1 2 1,1 0-1,-1 0 1,0 2 183,1 2 1,-6 4 0,1 7 0,0 2 56,-1 6 0,3 3 0,-2 5 1,3 3-314,2 0 1,-3 5 0,0-5 0,-2 1-488,1 1 0,2-2 0,0 2 0,-2-5-23,-1-3 1,-2 1 0,4 0 0,-2-6-2343,1-2 2776,2-3 0,1-5 0,1 0 0</inkml:trace>
  <inkml:trace contextRef="#ctx0" brushRef="#br0" timeOffset="27">25607 15366 7819,'-13'-13'1868,"3"1"-1462,5 3 1,7 3 0,11 5 0,0-2-604,1-2 1,3-5 0,1 3 0,-2-2 63,-1 0 1,4 0-1,4-4 1,2-1-191,2 1 0,-2 0 1,-2-1-1,-2 1 192,-2 0 0,-5 4 0,-5 0 359,1-1 0,-6 4-45,-4 1 0,-6 4 0,-7 2 0,-2 4 99,-2 3 0,-4 9 1,-6 2-1,1 2 5,-1 2 0,-4 3 0,0 2 0,1 1-592,2 2 1,6 1-1,2-7 1,4-2 151,4 0 0,8-7 1,-1 2-995,4-4 0,1-8 0,0-6 985,0-7 0,-2-5 0,-1-1 0,-2 0 349,-3-1 1,5 5 0,-3 2 0,2-1 4808,-1 1-4475,1 4 0,10-3 1,4 6-1,7 0-947,5 0 0,4 0 0,7-1 0,5-4-513,5-4 939,14-8 0,-2-10 0,11-7 0</inkml:trace>
  <inkml:trace contextRef="#ctx0" brushRef="#br0" timeOffset="28">25821 13460 7842,'-6'-13'0,"-2"1"0,-5 3 0,5 5 521,4 8 1,7 1 0,3 7 0,1 2 875,4 1 0,1 6 0,1 3-995,0 5 1,5 1-1,0 5 1,-2 1-595,-1-2 0,3 0 0,-1-4 0,-2 1-82,-4-2 1,0 0 0,-3-3 0,1-1-1024,0-2 1,-6-3 1296,1-2 0,3-3 0,1 4 0</inkml:trace>
  <inkml:trace contextRef="#ctx0" brushRef="#br0" timeOffset="29">25634 13807 9173,'-12'-21'470,"3"3"0,5 10 0,8 3 1,5 4-886,3 1 1,7 0 0,3 0-1,4 0 315,0 0 1,1 0-1,1 0 1,2-2-353,1-2 1,4 1 0,-2-6 0,-1-2 122,1 0 0,-3 2 0,-7 0 0,-2 0 329,-2 2 0,-5-1 0,-5 4 0,-8 2 0,-1-2 0,-9 2 187,-7 2 1,-3 6 0,-7 5 0,1 3 703,-3 4 1,-6 6 0,3 0 0,1 4-515,2 3 0,-3 0 0,1-4 1,4-1-332,2 1 1,5-2-1,0-3 1,5-4-117,2-3 0,6-6 0,4-2-659,4-1 0,6-4 729,5-11 0,6-12 0,2-13 0</inkml:trace>
  <inkml:trace contextRef="#ctx0" brushRef="#br0" timeOffset="30">25701 13780 7878,'-14'-13'271,"1"4"0,0 2 695,-1 1 1,7 3 0,5 7 0,8 4-585,8-1 0,14 5 0,4-5 0,10 2-189,7 0 1,7-2-1,5 4 1,2-4-194,5-1 0,-30-1 0,0 1 0,36 1 0</inkml:trace>
  <inkml:trace contextRef="#ctx0" brushRef="#br0" timeOffset="31">24754 16792 8335,'0'-13'0,"0"4"603,0 0 0,0 5 175,0-5 0,2 6 0,2-2-215,5 4 0,7-1 78,2-2 1,6 3 0,-2-4-1,3 4 194,2 1 1,-1 0 0,3 0 0,0 0-938,2 0 1,0 0 0,-4 1-1,0 2-1018,-1 1 1,4 10-1,-2-4 1,-3 1 1119,0 0 0,7 1 0,2 2 0</inkml:trace>
  <inkml:trace contextRef="#ctx0" brushRef="#br0" timeOffset="32">25967 16419 8234,'-7'-13'0,"2"-1"0,4 6 105,1-1 0,1 6 244,4-2 3416,2-2-2297,6 5 1,-1-2-1127,-3 8 0,-3 4 0,-6 5 0,-1 2-143,-4 3 0,-1 2 1,-4 7-1,1-2-114,-1-3 1,2 7 0,-1-6-1,0-1-237,2-1 1,1-2 0,6-2 0,0 1-365,0-2 0,0-1 0,0-2 116,0 0 1,5-4 0,1-1 0,1-1 48,3 0 0,2-2 0,1 2 0,1 1-415,-1-1 0,5-4 0,1 3 0,2-2 766,3 1 0,7 5 0,3-2 0</inkml:trace>
  <inkml:trace contextRef="#ctx0" brushRef="#br0" timeOffset="33">26580 16632 8336,'-4'-15'0,"-2"1"335,-1 0 1,-2 3 0,-5 8 453,1-2 0,4 1 0,0 4 1,-1 0 53,-2 0 0,-1 0 0,-1 1-554,1 4 1,0 2-1,-1 8 1,3 1-175,2 2 1,3 1 0,6-3 0,0 2-204,0-2 1,1 5 0,5 0 0,7 0-423,8-4 0,4-3 0,3-5 1,2-3-133,1-1 0,-1-3 1,-8 2-1,-3-4-19,1-4 0,-10-3 0,2-7 400,-5 1 1,-4 0 0,-7 1 0,-5 1 650,-3 2 0,3 7 0,0-3 0,-1 4 315,-2 1 1,3 0 0,0 0-189,-1 0 0,4 6 1,1 2-324,4 4 0,1 2 0,0-1-1126,0 0 1,10 1 0,5-3 0,4-2 931,5-4 0,13-4 0,5-1 0</inkml:trace>
  <inkml:trace contextRef="#ctx0" brushRef="#br0" timeOffset="34">26887 16672 8336,'-13'-4'1767,"-1"-1"1,2-1 1015,4 2-2140,2 3 1,6 1 0,0 8-720,0 4 0,0-3 1,0 0-1,1 0-232,4-2 0,2 5 0,6-4-1850,1-1 0,-1-1 1316,0-6 1,-4-2 0,-1-2 732,-3-5 1,0 2 0,-7-1-1,-2 2 56,-5 3 1,2 2-1,-2 1-255,-2 0 0,6 6 0,0 3 79,4 3 0,2-5 0,5-1 0,6-2 256,4 1 0,8-1 0,-3-4 1,-1 0 344,-2 0 0,1 0 0,-1 0 0,-2 0 273,-1 0 1,-1 2 0,-1 2 0,-1 5-34,-3 3 0,-2 9 1,-4 4-1,1 6-168,-1 3 1,-9 3-1,-5 6 1,-7 1 267,-3-1 0,-1-1 0,-6-2 0,0-2-81,1-2 0,-3-5 0,10-9 0,0-4-697,7-3 0,1-6 0,6-2-347,-1-1 1,10-8-1,3-8 1,10-5-159,11-3 0,-1-10 0,5 2 0,-2-1-1470,-3 3 1,-4 1 2040,1 5 0,-7 0 0,3 5 0</inkml:trace>
  <inkml:trace contextRef="#ctx0" brushRef="#br0" timeOffset="35">5519 10409 14535,'7'-32'-1066,"-2"1"1,0 6 741,0 7 0,1 9-135,-2 5 1,-4 1 0,0 0 0,-7-1-1,-5-1 1,-1 1 743,-1-1 0,0-5 0,-3 3 527,-1-1 1,1-2 0,2 4 0,-1 0-463,-2 0 1,-4 2 0,2 4-1,0 0-300,-4 0 0,-1 0 0,-3 1 0,-4 2-73,-3 1 1,-2 11-1,-2 0 1,1 3-17,-4 1 1,-6 0 0,0-1 0,-1 3 216,0 0 1,1 2 0,-6-5 0,1 0 150,0 1 1,5-4 0,2 3 0,3-4-106,3 0 0,-1-4 0,10 2 1,0 3-225,-2 0 1,5 4 0,-5 2 0,2 2-172,0 5 1,-4 8-1,2 0 1,0 2-1,1 2 1,1 0-1,4 0 1,2-2 89,3-2 1,-2 5 0,6-4 0,2 1-50,1 0 0,6 1 0,2 0 0,-1 3 249,1 2 0,4-1 0,-3 6 0,2 2-170,-1 0 0,-1 9 0,3 2 0,-3 4-2,-1 5 1,0 4 0,1-34 0,1 0 0,1 2 0,-1-1 21,0 0 1,0 0 0,-1 7 0,0 0 0,-1-4 0,1-1-1,0 2 1,0 0-6,1-1 0,1 0 1,-1 0-1,0 0 1,1-1-1,2 0 1,-1 0-1,0 1 36,0-1 0,0 2 1,0 3-1,1 1 0,2-2 1,0-1-1,0 2 1,0 0-9,0 0 0,0 1 0,0 1 0,0 0 1,0-1-1,0-1 0,0 1 0,0 1-45,0 1 0,0 0 0,0-2 0,0 0 0,1 1 0,0 0 0,0 1 0,1 0 48,0 1 1,0-1-1,1 1 1,-1 1-1,-2-1 1,-2 0-1,1 1 1,-2-1-92,-1 0 0,-1 1 0,1 1 0,1 1 1,-2-1-1,1 1 0,-1-1 0,-1-1 81,0 1 0,0-2 1,2-1-1,1 0 1,0-1-1,0 0 1,1-2-1,0 0-9,0-1 0,-1 0 1,0 4-1,0-2 1,2-3-1,-1-2 1,0 1-1,0-1-35,0-2 1,1 1 0,0 4 0,0 0 0,1-4 0,0 0 0,0 1 0,0 0-9,0 1 0,0 0 0,0 0 0,0 0 0,1-4 1,-2 0-1,1 0 0,-1 0 50,-1 2 1,0 0-1,1 0 1,0-1-1,-2-3 1,0 0-1,1-1 1,0 1-49,0-3 0,-1 1 1,-1 1-1,-1 1 1,-1 34-1,-1 0 222,-3-3 1,2-5 0,1-1 0,1-1-76,3 0 1,-3 2 0,2-8 0,1-2-39,1-1 0,2-3 1,0-2-1,2-2-228,2-2 1,-1-6 0,6-6 0,0-3 304,-2-6 0,5 0 0,-3-7 0,3-3 2,1-5 1,5 1-1,1-6 1,0 1 259,1 0 0,8 3 0,1-3 0,7 1-107,5 4 1,14 1 0,3 0 0,6-2-587,2-1 0,8 0 0,0 4 0,-1 0 31,-35-6 0,0 0 1,31 6-1,1 2 1,-6 1 278,-5 2 0,1 3 0,-11-5 0,3 0 0,2 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1:39:31.959"/>
    </inkml:context>
    <inkml:brush xml:id="br0">
      <inkml:brushProperty name="height" value="0.053" units="cm"/>
      <inkml:brushProperty name="color" value="#FF0000"/>
    </inkml:brush>
  </inkml:definitions>
  <inkml:trace contextRef="#ctx0" brushRef="#br0">1800 5837 31038,'-17'-41'-3154,"4"-4"0,9 14 0,-1 2-617,4 6 1643,1 12 1826,0 5 0,1 4 1,5-1 1088,7-1 1,7-1 0,9 4-1,5-2 588,6-1 0,5-2 0,1 1 0,4-2-843,2-1 0,13-4 0,-4 4 1,2-4-381,3-2 1,0 7 0,-8 1 0,-2 2 112,-1-1 1,-3 1 0,-3 5-1,-5 2-321,-2 2 1,-8 4-1,-3-4 1,-4 1-2,-5 0 0,1-1 0,-5-5 0,-2 0 34,-1 0 1,-6 0 0,0 1-105,1 4 1,1-2 0,-1 4-51,-1-1 1,0-2-1,4-4 1</inkml:trace>
  <inkml:trace contextRef="#ctx0" brushRef="#br0" timeOffset="1">2893 5557 12782,'-8'-41'-316,"2"4"0,8 15 194,2 4 0,4 9 0,5 5 0,2 2 241,3 2 1,2 0-1,8 2 1,2 1 253,1 1 1,5 0-1,-4-2 1,2 1-132,3 1 1,-4 7-1,-2-2 1,-4 2 54,-5 3 0,-3-1 0,-5 0 1,-3 1-399,-2-1 1,-1 2 0,-5 1 0,0 2-474,-5-2 0,-4 5 0,-9 1 0,-2 2 122,-6-2 0,-6 3 0,-5-3 1,-2 2-20,-1-2 1,-7 2 0,7-3 426,0 4 0,0-7 1,-3 7-1</inkml:trace>
  <inkml:trace contextRef="#ctx0" brushRef="#br0" timeOffset="2">4959 7103 8428,'-8'-6'0,"1"1"-341,3-4 1,2 4 0,-2 10 0,4 2 170,4 0 0,3 1 1,8-5-1,5 1 648,6-1 1,2-1 0,8-2 612,1 0 0,1 0 1,2-2-654,0-2 0,5 1 1,1-5-1,0 1-257,0 0 0,2 2 1,-3-2-1,-2 1-86,-2 3 0,4 1 0,-1 1 1,-1-2-182,-1-1 1,-4-1 0,-1 5 0,-1 0 93,1 0 1,1-4 0,1-1 0,-2 2 33,-2 2 1,1-4 0,4-1-1,0 0 70,0 1 1,-5-4-1,1 3 1,1-2 106,1-2 1,2-2 0,0-3-1,0-1-20,0-2 1,0-4 0,0 4 0,0 0-176,0-1 1,-6 4 0,-1-2 0,-2 2-75,0 2 0,0-5 0,-5 0 0,-3 3-30,-1 5 1,-1-2 0,3 3-1,-3-3 4,-2-1 1,0 0-1,-3-1 1,2 1 17,-1 0 1,-3-1 0,0-1 0,-1-1 110,0-2 1,4-1-1,-3 3 1,-2-2 27,0 2 1,-2-3 0,1 1-1,-4 1-211,-1 3 1,-1-4 0,-7 0-1,-4 2 54,-7 1 0,-3 0 0,-10-1 0,-3-2-231,-4 2 0,-1 1 0,-3 0 0,2-1 375,-2-2 1,2 0-1,1 5 1,2-2 333,2-2 0,6 0 0,2-5 0,0 0 70,1 1 1,1-3 0,2 5 0,-3 0-454,0 0 1,-8 1 0,1 6-1,-5 3-596,-4 5 1,-7 2 0,-8 2 0,-8 2 129,-6 2 1,2 4 0,6 5 0,4 0 331,0 1 0,1 3 0,0 3 0,-1-1 273,1 0 0,0 0 1,-2-2-1,-1 2 26,-2 2 1,0-4 0,5 6 0,1 0-140,3 2 1,3 4 0,6 0 0,0 4-138,0 1 0,2 0 1,1 4-1,2 1-87,3 2 0,1 1 0,6-5 1,4-3 217,8-2 0,5-2 0,8-6 1,2-3 242,2-2 0,15 3 0,14-6 0,7-2 39,4-4 0,17-3 0,1 4 0,6-4-397,5-1 1,0 4-1,-35-5 1,1-1-1,35 8-140,-2 1 1,-1 5-1,-4 3 1,-3 3 215,-7 4 0,1 1 0,-10-2 0</inkml:trace>
  <inkml:trace contextRef="#ctx0" brushRef="#br0" timeOffset="3">21288 11461 8153,'-34'0'38,"-7"0"1,4 0 0,0 0 420,-2 0 0,2 0 0,2-1 0,5-2-17,6-2 0,6-5 1,10 0-1,3-5 0,10-4 1,12-1 544,19 1 1,25-3-600,-25 12 0,3 2 1,14-1-1,4 0 0,8 2 1,3 1-1,5 0 0,2 0-483,-21 3 0,1 0 0,1 0 0,5 0 0,2-1 0,1 1 0,-1 1 0,1 1 0,0 0 0,1-1 0,1 1 0,0 1 158,0-1 1,0 1 0,2-1 0,4 0 0,2-1 0,-3 1 0,-5-1 0,-3 1 0,1-1 0,0 1 0,0 0 0,-1 0-114,-2 1 0,-1-1 0,1 1 1,2 0-1,0 0 0,-1 0 1,-5 0-1,-2 0 0,-1 0 1,-1 0-1,0 0 0,0 0-383,-1 0 1,1 0-1,-1 0 1,20 0-1,-2 0 1,-5 0-1,-1 1 1,-6 1-1,-1-1-224,-3 1 0,-1 1 1,-2-1-1,-1 0 1,25 0 656,-10 2 0,-7 2 0,-5 3 0,1-3 0</inkml:trace>
  <inkml:trace contextRef="#ctx0" brushRef="#br0" timeOffset="4">8745 9316 8173,'-33'-37'0,"9"7"0,-1-14 0,4 11 229,5 9 1,1 7-166,2 8 0,0 3 1,-1 4-1,-1-1 1,-1-1-1,-2 1 1,2 1-236,1 2 255,8 0 0,1 2 0,9 2 257,6 5 1,4 3 0,18 3 0,12 1 0,12 3-82,12 2 0,-25-10 1,2 0-1,5 3 1,1-1-1,1 0 1,1-1-156,3 0 1,2-2-1,4 3 1,2-2-1,-1-1 1,0-1 0,1 1-1,0-2-110,2 0 1,1-1-1,8 1 1,1-1 0,-6-4-1,0-2 1,3 1 0,0-1 107,-1 0 1,1 0 0,-20-3 0,0 0-1,0 0 1,-2-1 0,1-1 0,-1 0-1,23-3 1,-1-2-49,-1-1 1,-1-2 0,1 0 0,-2-1 0,-6-1 0,-1 0-1,-3-1 1,-1 0 54,-2 0 0,-1-1 0,-5-2 0,-1-1 0,-3 1 1,-1 0-1,-6 0 0,-1-2-417,25-20 0,-18-2 0,-11-4 0,-9-7 133,-7-8 0,-11-10 0,-8-4 1,-4 36-1,-2-1 128,-2 0 1,-3 0 0,-8-2 0,-4 0-1,-4-1 1,-4 0 0,-4 0 0,-5 2-208,-3-1 0,-3 2 0,-7 1 1,-4 3-1,-6 3 0,-3 4 1,18 9-1,-1 1 0,-1 1 109,-4 0 1,-1 1-1,-2 2 1,-6 2-1,-2 2 1,-1 2 0,0 2-1,-1 1 1,-1 2-1,-3 0 1,0 2-1,0 2-67,-2 0 0,1 0 0,-1 3 0,15-1 0,1 1 0,-2 2 0,1-1 0,1 2 0,-1 0 0,1 1 0,-1 1 0,1 0 1,0 1-1,0 0 0,0 1 163,1 0 1,1 0-1,0 1 1,1 1-1,-14 2 1,1 1-1,2 1 1,5 1 0,1 0-1,2 1 1,4-1-1,0 0 1,2 1 24,4 0 0,0 0 1,2 1-1,-19 9 0,4 2 1,12-2-1,3 1 1,5 1-1,4 1-29,4-2 1,5 3-1,6 2 1,4 3 0,-3 35-1,18-31 1,5 0-72,5 3 1,5 1 0,8 3 0,7 0-1,12 3 1,5-1 0,7 1 0,4 0 122,-15-16 0,3-1 0,1 1 0,5 2 0,1 2 0,0-1 0,0-2 0</inkml:trace>
  <inkml:trace contextRef="#ctx0" brushRef="#br0" timeOffset="5">1573 13141 10233,'-13'-3'-105,"-1"-6"1,7 0 0,2-9 350,4 3 0,1 6 1,0 1-1,0-3 1,1-1 328,4-1 0,7 0 0,8-1 0,4 1-95,4 0 0,11-5-354,-4 0 1,14-4 0,-6 4 0,2 2-63,4 1 1,-1 3-1,3 2 1,-4 2-92,-1 2 1,1-2 0,-5 2-1,-4 0 61,1 0 1,-2-3 0,0 5 0,-3-1-122,-1-1 1,-2 3 0,-5-4-1,0 1-390,-4 3 1,2-3-1,-7 2 1,0 1-1463,-3 1 1,0 4 1927,-1 2 0,0 3 1,1 7-1</inkml:trace>
  <inkml:trace contextRef="#ctx0" brushRef="#br0" timeOffset="6">2519 12701 8733,'-7'-6'187,"1"4"1,8 2 0,2 8 0,5 1-1,3-2 249,1-1 0,5-2 0,1-2 0,2 1 26,3 1 1,1 1 0,1-5-1,1 0-196,0 0 1,-1 0 0,0 1 0,-4 4-641,-4 4 0,-8 2 0,-3 3 1,-1 1-77,-3 2 1,-9 4 0,-7 7-1,-9 2-47,-8 1 0,-4 4 0,-9 0 0,-3 0-439,-3 2 1,-6 9 938,7-6 0,-4 3 0,-2-3 0</inkml:trace>
  <inkml:trace contextRef="#ctx0" brushRef="#br0" timeOffset="7">20715 14353 8067,'-4'-46'0,"5"-2"0,15 2 0,23 6 0,26 9 404,-26 19 0,2 1 1,4 1-1,2 1 1,-1 2-1,0 1 1,1 0-1,2 0-675,3 2 0,1-1 0,6-1 0,1-1 1,4 1-1,2 0 0,0-2 0,0 0 311,2-1 1,2 1 0,-20 3 0,1 0 0,0 1-183,1-1 1,0 0 0,0 1 0,0 1 0,1 1 0,0 0-1,2 0 1,0 0 0,-1 1 0,0 1 0,-1-1 0,-1 1 141,24 0 0,-1 0 0,-23 0 0,-1 0 0,0 0 0,21 0 0,-2 0 0</inkml:trace>
  <inkml:trace contextRef="#ctx0" brushRef="#br0" timeOffset="8">2466 15779 8486,'-9'-25'0,"0"3"0,3 4 0,3 11 0,3 7 0,0 7 0,-1 5-226,-4 1 1,4 5 173,-3 0 1,2-5-1,4-5 1,2-2 341,5-3 0,9-3 0,4-3 0,3-3-87,2-2 1,5-1 0,5-4 0,5 0-46,2-1 1,5 1-1,-3 0 1,1-1-417,4 1 0,-4 6 1,2 1-1,0 1-321,-2 1 1,4-1 0,-8 7 578,-5 2 0,2 4 0,-6 5 0</inkml:trace>
  <inkml:trace contextRef="#ctx0" brushRef="#br0" timeOffset="9">3319 15473 18649,'-15'-33'-3878,"4"11"3426,11 0 0,-2 11 0,-1 10 0,-3 8 18,-1 11 0,-4 12 1,-6 8-1,-4 8 203,0 7 1,-4 10-1,3-1 1,-3 3 225,-2 2 0,11-29 0,-1 2 0,0 1 0,0 0 0</inkml:trace>
  <inkml:trace contextRef="#ctx0" brushRef="#br0" timeOffset="10">2026 17139 8299,'-7'-34'0,"2"8"0,10 13 0,-2 6 0,6 7 0,1 0 0,2 0 0,1 0 0,2 0 700,3 0 0,-3-2 1,4-1-537,0-1 0,2-6 1,5 1-1,3-3-429,2-2 0,3 3 1,7 0-1,2 2 294,2-1 0,4-2 1,-4-1-1,1 1-213,0 3 0,3-3 1,-3 5-1,0-1-204,0 4 0,-6-2 0,-6 2 0,-1 1-785,-4 1 1173,-1 2 0,-7 0 0,-2 0 0</inkml:trace>
  <inkml:trace contextRef="#ctx0" brushRef="#br0" timeOffset="11">2866 16726 8369,'-7'-20'-25,"2"7"0,10 0 0,3 7 0,4 4 50,2 2 0,3 0 1,3 2-1,-1 1 163,0 1 1,5 7 0,-2-3 0,2 4-226,-2 2 0,-3 3 1,-5 3-1,-3 0-125,-2 4 0,-3 1 1,-6 2-1,-1 0 94,-4-1 0,-4 5 0,-8 0 0,-6 0-17,-2 2 0,-12 7 1,-6 12-1,19-24 0,-1 2 85,-1 0 0,-2 2 0,-8 5 0,-2 0 0,0-3 0,0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1:39:31.939"/>
    </inkml:context>
    <inkml:brush xml:id="br0">
      <inkml:brushProperty name="height" value="0.053" units="cm"/>
      <inkml:brushProperty name="color" value="#FF0000"/>
    </inkml:brush>
  </inkml:definitions>
  <inkml:trace contextRef="#ctx0" brushRef="#br0">4506 10502 10273,'-8'-6'-378,"2"-2"-792,6 1 1,0 3 1135,0 8 0,2 2 0,4 3 1,6-5 29,4-2 0,8-2 0,-2 0 583,3 0 0,3 0 0,2 0-254,1 0 0,6-2 0,0-1 0,4-1-219,4 1 0,-1 1 0,-2 2 0,1 0-156,1 0 1,5 0 0,-3 0 0,0 0 79,0 0 1,3 0-1,-4 0 1,3 0 0,2 0 0,-2 0 0,-1 0 0,0 2-53,1 2 0,-4-1 0,4 5 0,-1-2 31,0-3 1,-2 3-1,2-2 1,1-1 40,-1-2 1,0-1 0,5 0 0,-1 0 78,-1 0 1,5 2-1,-6 1 1,2 1-114,3-1 1,-2-1 0,-2-1 0,-3 4-67,-1 4 0,3-2 0,-3 2 0,0 0-108,0-2 1,3 5 0,-3-5 0,0 2 98,0 0 0,2-6 1,-2 2-1,0-4 96,0-1 0,3 0 0,-2-1 1,2-2 227,2-2 1,3-5 0,-5 1 0,2-3-105,-2-1 0,5 4 0,-3 1-427,-1 3 207,0 0 1,2 1 0,-1-1-1,-4 2 15,-1 2 1,4-1 0,-1-1 0,2-3 27,-3-1 1,7 4 0,-3-3 0,1 2-22,4-1 1,-1 1 0,-1 4-1,1 0-14,2 0 0,8-2 0,-2-1 1,0-1 33,1 1 1,0 1 0,3 2 0,0 0 22,-1 0 0,7 0 0,-7 0 1,1 0 71,0 0 1,5-4-1,1 0 1,0 1 97,-3 1 0,1 2 0,1-1 1,0-2-98,-1-2 0,-1 1 0,-3 4 1,2 0-41,1 0 1,2 0-1,-2 0 1,4 0-109,-36 0 0,1 0 1,-1 0-1,0 0 0,1 0 1,0 0-1,1 0 1,0 0 44,1 0 1,2 0-1,2-2 1,1-1-1,-2 1 1,0 0-1,2 0 1,1 1 74,1 0 0,0 0 1,0 0-1,0-2 1,-2 0-1,0 0 1,1 0-1,1 0 26,0 0 0,-1 0 0,1-1 0,0-1 0,-1 2 0,-1 0 0,0 1 0,1-1-69,-2-1 1,1 2-1,1-1 1,-1 1 0,-4 2-1,0 0 1,-1 0 0,0-1 8,-1-2 0,0 1 0,2 2 0,0-1 1,-5-1-1,1-1 0,-1 2 0,1-1-203,0 0 1,0 0 0,34-1 0,-1-6 0,-2 0-96,-3 2 1,1-4 0,-11 7 0,-2 0-141,-4-2 0,-1 4 1,-6-2-1,-2 2 421,-5 2 0,-5 0 0,-5 3 0,0 6 0,-1 6 0</inkml:trace>
  <inkml:trace contextRef="#ctx0" brushRef="#br0" timeOffset="1">3599 11328 8377,'-25'-1'0,"3"-4"0,2 2 0,7-4 383,0 1 1,0 0 467,-1 2 0,7 1-620,2-6 1,10 1-1,5-2 1,6 2-157,7 3 1,12-6 0,8 1 0,5-5 109,2-3 0,14-4 0,-5 3 0,2-2-292,-1-3 0,5 1 1,-4 0-604,-2 6 587,-5-4 1,4 6 0,-10-1-1,-3 4-194,-4 3 0,-7 6 0,-3-1 0,-4 2-1777,-5 2 2094,-2 6 0,-7-4 0,0 4 0</inkml:trace>
  <inkml:trace contextRef="#ctx0" brushRef="#br0" timeOffset="2">4399 10928 20610,'0'-26'-2554,"1"2"1,4 6 2719,4 9 0,7 8 1,2 5-1,-3 5-234,-5 3 0,6-3 0,-2 0 0,0 0 575,1-2 1,0 5 0,1-3-289,2 3 0,-2 1 1,-5 0-1,-4 1-398,-1-1 1,-3 0 0,-7 1 18,-5-1 0,-11 0 0,-6 1 0,-7 0-559,-1 4 1,-6 3 905,0 6 0,-6 5 0,-7 2 0</inkml:trace>
  <inkml:trace contextRef="#ctx0" brushRef="#br0" timeOffset="3">4452 14833 8435,'-19'-27'0,"4"8"0,-3 6 67,4 7 0,0 6 0,1 4 85,0 5 0,-1-3 0,2 0 0,2-1-526,1-1 811,6 0 1,9-4-1,13 0 1,13 0-139,12 0 1,15-7-1,-20 1 1,1-1-1,3-3 1,1 0-38,4 0 0,2 0 0,1-3 0,2 1 0,2 0 0,1 1 0,2-1 1,1 1-362,2-1 1,2 1-1,5-1 1,0 1 0,-2 1-1,0 1 1,-1-1 0,0 0 143,-1 1 0,0-1 1,3 1-1,1 0 1,-7 2-1,-1 1 1,-1-1-1,1 1-418,-2-1 0,-1 0 0,-2 3 1,-2-1-1,-2 2 0,-1-1 0,-2 1 1,-1 0-57,-1 2 1,0-1-1,-2-1 1,-1 0-1,-4 1 1,-1 0 0,35 0 428,-5 5 0,-5 3 0,-12 6 0,-7 1 0,-5 4 0</inkml:trace>
  <inkml:trace contextRef="#ctx0" brushRef="#br0" timeOffset="4">8305 14313 8384,'-9'0'0,"1"-1"0,1-2 1520,0-2-1104,4 1 0,-2 3 0,10-2-96,4-2 1,4-5 0,5 1 0,5-3 0,5-1 175,4-1 0,-1 7 0,-5 1 0,-1 2-628,-2-1 1,0 1 0,-5 4 0,-2 0-534,-1 0 0,-6 6 0,-1 3 0,-2 2-919,-4 3 1,1-1 1583,2 0 0,2 7 0,7 0 0</inkml:trace>
  <inkml:trace contextRef="#ctx0" brushRef="#br0" timeOffset="5">9704 14007 8249,'12'-13'0,"-1"-1"-111,-3 1 1,-5 4-1,2 0 1,-4-1-567,-1-2 761,0 4 136,0-3 1,0 3 0,-1-4 347,-4 3 1,2-1 0,-4 4 135,1-1 1,2 2-22,4-4 1,1 7 0,2-1-405,2 6 1,5 4 0,-1 8 0,1 2 199,-1 6 1,1 2-1,-4 3 1,0 2-84,0 1 0,-1 6 0,-5 0 0,0 4-360,0 4 1,-2-1 0,-1-2 0,-3 0 176,-1 3 0,4-1 0,-3-4 0,2-1-594,-1-4 0,1 2 0,4-7 0,1-3-3710,4-4 0,-2-6 2445,5 0 1646,-5-14 0,3-10 0,-6-14 0</inkml:trace>
  <inkml:trace contextRef="#ctx0" brushRef="#br0" timeOffset="6">9651 14367 9399,'-6'-27'0,"-1"2"0,-1 3 1684,4 4 1,2 3-1334,2 2 1,6 5-1,3 4 1,5 4-256,3 4 0,4-1 0,6 6 0,-1 3-969,1 4 1,4-1-1,0 3 1,-1-2 406,-2 2 466,-1-9 0,5 9 0,2-11 0</inkml:trace>
  <inkml:trace contextRef="#ctx0" brushRef="#br0" timeOffset="7">10198 14353 8170,'-9'-6'0,"0"-1"0,0 1 1062,2 6 1,1 6 0,6 7 0,0 1-190,0-1 0,0 0-414,0 1 1,1-1-1,2 0 1,1 1-305,-1-1 0,3 2 0,0 1 1,0 2-427,0-2 0,0-1 0,-3-2 206,1 1 1,2-7-348,-1-3 0,-4-4 1,4-4-1,-2-6-30,1-7 1,-2-2 0,2-5 0,-1 2 712,1-2 0,-1 4 0,5-2 0,-1-1 76,1 3 0,1 0 1,4 7-1,0 0-128,1-1 1,-1 5 0,0 2 0,1 1-451,-1 3 0,0 2 1,1 1-1,-1 0-577,0 0 1,1 6-1,-1 3 1,0 2-2104,1 3 2911,5 5 0,1 2 0,7 5 0</inkml:trace>
  <inkml:trace contextRef="#ctx0" brushRef="#br0" timeOffset="8">10731 14393 8191,'0'-31'0,"0"2"0,0 3 0,0 10 1661,0 7 1,0 5 0,-2-4-861,-2 3 1,1 0 0,-5 7 0,1 2-576,0 5 0,4 7 1,-2 2-1,4 0-209,1 1 0,0-3 1,1 5-1,2-2-426,2-2 1,7-3 0,-1 0-1,6-3-378,-1-2 0,-1 2 0,-2-7 0,0-1 208,1-1 1,-5-2 0,-2-2 937,-1-2 0,-2 1 788,-4-6 1,-1 1-569,-4 0 0,3 2 0,-6 7-393,2 4 1,2 6-1,4 7 1,0-2-413,0-1 1,1 0-1,4 1 1,4 2-990,2-2 1,3-1 0,1-3 0,1-2-1357,2-1 2571,5-6 0,-2-3 0,6-7 0</inkml:trace>
  <inkml:trace contextRef="#ctx0" brushRef="#br0" timeOffset="9">11064 14393 8832,'9'-4'1627,"0"-1"1,-6 2-956,1 8 0,-2 2 0,-2 7 0,0 0-17,0 4 0,-2-1 1,-1 3-1,-1 1-291,1 0 1,0-5-1,0 2 1,-2-3-1020,3-2 0,0 0-2149,2 1 1818,0-7 1,6-17-1,1-11 652,1-1 1,4-5-1,-4 3 1,4-2 526,2-1 0,-2-1 0,-2 9 297,-1-2 1,0 9 0,3-1 0,-2 2 0,-1 4 390,1 3 1,2 2 0,1 2-434,1 0 1,-1 2 0,-1 3 0,-2 7-319,-1 5 0,-6 5 0,3-3 0,-2 2-869,1 2 1,-1 3-1,-4 2 1,0 0-525,0-1 0,0 2 0,0-8 0,2 1 1263,2 0 0,4-5 0,5 2 0</inkml:trace>
  <inkml:trace contextRef="#ctx0" brushRef="#br0" timeOffset="10">11624 14407 8290,'1'-8'0,"2"2"15,2 0 0,4 3 1886,-5-5 1,5 3 435,-5-4 1,1 5-807,-5-5 0,-6 6-1450,-3-1 0,2 6 0,-1 4 1,1 2-211,-1 2 1,4 2 0,-3 3 0,1 1-107,3 2 1,1 0 0,2-4 0,0 3-931,0 1 1,2-2-1,1-6 1,3-1 721,1 1 1,-3-2 0,5-1 902,2-1 1,-5 0-1,0-3 681,-1 1 0,-3 2-717,2-1 0,-4 2 0,-3 7 0,-2-1-593,-3 0 0,-1 1 0,-4-1 0,1 2-1124,3 2 1,-1-2-1,5 5 1,2-3-2700,2 1 3992,1 0 0,6-5 0,1 0 0</inkml:trace>
  <inkml:trace contextRef="#ctx0" brushRef="#br0" timeOffset="11">11824 14420 8266,'4'-27'0,"1"2"1109,-2 3 0,0 4-644,1 9 1,-1 3 1366,6 6 0,-6 2 1,1 4-1764,-2 7 0,-2 2 0,0 7 0,0 2-943,0 1 1,0 6 0,-2 0 0,-1-1-924,-1-2 1,0-3 0,2-3 1796,-2-4 0,-4-3 0,-5-2 0</inkml:trace>
  <inkml:trace contextRef="#ctx0" brushRef="#br0" timeOffset="12">11904 14247 10160,'7'-34'0,"-2"4"0,-4 6 0,-1 7 673,0 2 0,5 6-881,-1 0 0,0 8 0,-4 1 0,0 7-488,0 5 696,6 7 0,2 8 0,5 7 0</inkml:trace>
  <inkml:trace contextRef="#ctx0" brushRef="#br0" timeOffset="13">12184 14327 8174,'-2'-21'1390,"-2"3"0,2 5-1241,-2 17 1,2-1 0,4 6 410,2 2 1,-2-4 0,4 2-1,0 1-506,3 2 0,-2 1 0,2 1-907,1-1 1,-4-4 745,-1 0 0,-10-6 1,-4 1-1,-3-2 392,-1-2 0,0-2 0,-1-1 0,1-1-139,0 1 0,1 0 1,2 0 1129,1-2 0,6 2-1622,-2 8 1,10 2 0,4 7 0,2-1-512,3 0 0,5 2 0,3 1 0,3 2 857,2-2 0,0-1 0,-1-1 0</inkml:trace>
  <inkml:trace contextRef="#ctx0" brushRef="#br0" timeOffset="14">12477 14433 8213,'7'-16'0,"-2"-5"4905,-4-1-2814,-1 7-1373,6 9 0,-3 8 0,5 2-631,-2 5 0,-2 3 0,-4 1-722,0 1 1,1-2 0,2-2 0,2-1-1239,-2 1 0,0-4 1368,1-2 1,-1-4 0,5-4 0,-1-6 791,0-7 0,-2 1 1,2-5-1,1 1 860,-1-1 0,1 5 0,2-2 0,-3 3 66,-1 2 1,5 5-1,-3 4-1168,4 2 0,2 7 0,-1 2 0,0 4-212,1 3 1,-1 7 0,0-2 0,1 1-1240,-1-1 0,0 3 0,-1-4 0,-1-2-1059,-3-1 1795,1-2 1,5-5-1,-1-4 670,0-2 0,7-14 0,0-3 0</inkml:trace>
  <inkml:trace contextRef="#ctx0" brushRef="#br0" timeOffset="15">13237 13914 8545,'-2'-20'0,"-1"10"1012,-1 13-606,0 10-477,4 20 0,-6 4 0,-5 6 0,-4 0 1,-2 4-1,0 3 402,3 4 1,-3 4-1,1 1-2731,0 1 2107,4 3 1,-13-3-1,4 0 1</inkml:trace>
  <inkml:trace contextRef="#ctx0" brushRef="#br0" timeOffset="16">12890 14420 8206,'11'-46'0,"0"0"0,0 3 0,1 2 447,11-30 1,3 19 0,2 25 0,1 9 7300,2 8-6468,12 4-850,-13 6 0,14 0 0,-8 2 302,3 2-732,0 9 0,1 14 0,0 7 0</inkml:trace>
  <inkml:trace contextRef="#ctx0" brushRef="#br0" timeOffset="17">5559 15766 8544,'-17'-34'0,"4"3"0,-3 15 0,8 4-327,-5 12 1,4 6 0,0 1 326,-1 0 0,0 5 29,1-3 0,4-3 1,10 0 376,4 0 0,7-5 0,5 5 0,2-1-62,5-1 1,8 2 0,1-3 0,6 2-203,6-2 1,4-2 0,5-1-1,6 0-20,5 0 1,5 0 0,-33 0 0,0 0 0,-1 0 0,1-1-10,-1-2 0,0 1 1,6 1-1,1-1 1,-2-1-1,-1-1 1,2 0-1,0 0-41,-1 0 0,0 1 0,0 1 1,-1-1-1,-2 0 0,-1-1 1,0 0-1,0 1-22,0-1 1,1 0-1,-1 0 1,1-1-1,-2 0 1,0-1-1,-1 0 1,0 1-41,-1 0 0,0 1 0,0 2 0,1 0 0,33-7 0,1 0-328,-1 2 0,-2 1 1,-6 4-1,-2-1 169,2-1 0,-7-1 1,-2 5-1,-6 0-37,-3 0 1,-2 5 0,-5 1 0,-4 1-312,-3 4 0,-1 0 0,-3 4 1,-4 2-624,-4 0 1,-2 7 1119,-5-2 0,-5 3 0,-2 2 0</inkml:trace>
  <inkml:trace contextRef="#ctx0" brushRef="#br0" timeOffset="18">8291 16806 11386,'-9'-6'-315,"1"-3"0,5 1-602,-2-1-602,-2 6 1385,5-2 1,-2 5 0,8 0-1,5 0 667,3 0 1,7 0 0,3 0 122,4 0 0,5 0 0,1 0 0,2 0-446,3 0 0,2 0 0,2 0 0,2 0-220,2 0 1,10 4 0,-1 2 0,4 1-33,1 4 0,8-1 0,-2 0 1,2-2 166,3-2 1,4-2-1,-2-4 1,2 0-26,-36 0 1,1 0 0,4 0 0,0-1 0,3-2 0,0 0 0,2-2 0,0-2-81,0-1 1,1 0 0,2-3 0,0-1 0,-1 3 0,-1-1 0,-1 1 0,-1-1-22,0 0 1,-1 1-1,-1-1 1,-1 2 0,0 1-1,-1 1 1,-2-1 0,0 2-116,-2 0 0,0 1 0,2-2 1,0 2-1,33-1 0,0 2-177,-3 2 1,0 7 0,-3 2 0,-4 4 83,-3 2 0,-10-3 0,-6 1 0,-5-1-31,-5-1 0,-4 5 0,-7-6-262,-2 3 0,-5 1 0,0 0 502,-2 1 0,-7-4 0,-4 3 0,-2 4 0</inkml:trace>
  <inkml:trace contextRef="#ctx0" brushRef="#br0" timeOffset="19">14290 18898 9030,'-13'7'-49,"7"5"1,7-4-187,11-1 1,12 3 0,10-5 504,4-2 0,14-3 0,18-5 0,-30 1 0,1-1 0,3-1 0,1-1 0,5-2 0,1-1 0,4-2 0,1-1 250,6-2 0,2 0 0,5 0 1,1 0-1,1 3 0,0 1 1,2 0-1,-1 0-388,1-2 1,1 2 0,-23 4 0,0 1 0,0 0-1,-1-1 1,1 1 0,0 1 0,0 0 0,-1 0-1,0 1-25,24 0 0,-1 0 0,-5 0 0,0 2 0,0 2 1,0 1-1,-2 1 0,-1 1-377,-2 1 1,0 0-1,-1 2 1,-2 0-1,-5 1 1,-1 0-1,-2-1 1,-1 1-34,-4 0 1,-2-1 0,1 1 0,-2 0 0,31 6 0,-7 0-198,-8 1 0,-6-1 1,-5 0-1,-6-1-376,-6-3 0,-5 3 0,-5-3 876,-1 3 0,1-2 0,0 3 0,-1 4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1:39:31.933"/>
    </inkml:context>
    <inkml:brush xml:id="br0">
      <inkml:brushProperty name="height" value="0.053" units="cm"/>
      <inkml:brushProperty name="color" value="#FF0000"/>
    </inkml:brush>
  </inkml:definitions>
  <inkml:trace contextRef="#ctx0" brushRef="#br0">3612 6170 8432,'-7'-42'0,"3"2"-3,2 14 1,2 20 0,0 15 0,0 3 0,0 2-246,0-1 0,2-1 1,1-2-1,3-3 123,1-1 0,8-1 377,7-5 0,0 0 0,3 0 323,3 0 0,12 0 0,0-2 1,2-2-170,-1-5 0,4-1 1,1-1-1,0 2-371,0-1 0,-2 4 0,-5 0 0,-4 2-472,-4-1 1,2 1 0,-2 5-1,-3 4 107,-4 4 1,-1 1 352,-5-1 1,0 9 0,-5-4 0</inkml:trace>
  <inkml:trace contextRef="#ctx0" brushRef="#br0" timeOffset="1">4172 5971 28859,'2'-18'-1534,"2"2"0,5 2 0,3 5 1999,1 3 1,5 2 0,0 5-1,-2 4-362,-1 4 1,3 3 0,0 1 0,-2-1-325,-1-3 0,-2 8 1,-1 0-151,-3 2 0,1 0 0,-5-4 0,-3 3 40,0 4 0,-8 3 0,-4 2 0,-7-1 13,-5 1 1,-3 0 0,-3 1 0,-2 2-697,-1 1 1,-6 1-1,3-1 1,-2 3 1167,1 0 1,-1 5 0,-4-5 0</inkml:trace>
  <inkml:trace contextRef="#ctx0" brushRef="#br0" timeOffset="2">13983 8409 8328,'-19'0'0,"4"-5"0,-1-4 0,4-2 429,3 2 0,6-2 0,-1 2-139,2-3 1,8-2 0,3 1 0,6 0 0,6 1-1,7 2 1,3 2 0,4 2 17,4 3 0,4 2 0,9 1-225,-3 0 1,7 0 0,-1 0 0,4 0-220,5 0 1,2 4-1,5 1 1,-33-4-1,0 1 178,1-1 0,0-1 0,3 0 0,1 0 0,0 0 0,0 0 0,0 0 0,0 0-4,-1 0 1,2 0-1,3 0 1,0 0-1,1 0 1,-1 0-1,2 0 1,0-1 33,0-2 1,1 1-1,1 2 1,0-1 0,-1-2-1,0 0 1,-1 1 0,1-1-61,0 1 1,-1 0 0,0-1 0,0 0 0,-2 2 0,-1-1 0,0-1 0,0 0-90,-2-1 1,1 1 0,0 1 0,0-1 0,-2 0 0,-1-1 0,0 0 0,0 0 39,1 1 1,0-1-1,-2 1 1,-1-1-1,3-1 1,0-1 0,-1 2-1,-1-1 1,-1 0 1,0 0-1,4-1 1,0 0-1,-4 0 1,0-1-1,0 0 1,0-1 25,-2-1 0,1 0 1,-1 1-1,1 0 1,32-14-1,-3-2 140,-4-1 0,-1 0 1,-5 1-1,-3 3-154,-5 2 1,-4 1-1,-6 5 1,0-2-117,0-3 1,-6 4 0,-4-4 0,-7 5 31,-5 4 1,-3-8 0,-2 4 0,-1-2 110,-3 0 0,-4-2 0,-10-3 0,-5 0 122,-7-4 1,-9-1 0,-11-3 0,-6-2-54,-6-1 1,-13-6 0,28 19-1,0-1 1,-1-1 0,0-2-32,1 0 1,0 0 0,-5-2 0,1 1-1,3 2 1,0 0 0,0 2 0,-1 0-53,-1-1 0,-1 1 0,0 2 0,0 2 0,-1-1 0,0 0 0,0 3 0,1 0-212,-1 1 1,0 2 0,-2 0 0,0 2-1,2 2 1,1 1 0,-2 2 0,0-1 124,0 1 1,1 0 0,-1 1-1,0 0 1,-1 1 0,1 2-1,0-1 1,1 0 63,0 0 1,0 0 0,-3 0 0,1 0 0,-3 0 0,0 0 0,1 0 0,-1 0 47,1 0 0,0 0 0,-5 0 0,0 0 0,5 0 0,1 0 1,0 0-1,0 0 98,0 0 1,1 0 0,-1 0 0,1 0 0,-1 0 0,1 0 0,0 0-1,1 1-89,-2 1 1,1 1-1,-2 0 1,0 1-1,0 3 1,1 1 0,1 0-1,-1 0-73,1 1 1,-1 0-1,-5 2 1,0 2-1,3-2 1,0 0-1,-1 1 1,0 1-19,-1 0 1,0 1 0,-5 2 0,0 0-1,2 1 1,0 0 0,-1 1 0,-1 0 79,-2 0 0,0-1 0,1 1 1,2 0-1,0 1 0,2 0 1,1-1-1,2 0 61,2-3 1,2 1-1,1 1 1,3 0 0,-26 19-1,7 2-47,6 2 0,4 0 1,6 0-1,1 2-91,4 2 0,8-3 0,11 5 1,5-3-287,7-3 0,17 3 0,15-7 1,20 1 276,16-2 1,-26-20-1,3-3 1,7-2-1,2-2 1,5 0-1,1-1-204,5 0 1,1-1-1,7-2 1,0-1 277,-3 0 0,1-1 0,6-1 0,-1-1 0,0 0 0,-1 0 0</inkml:trace>
  <inkml:trace contextRef="#ctx0" brushRef="#br0" timeOffset="3">4279 9636 14400,'-18'-29'-1045,"0"-2"0,2-1 1224,7 10 1,5 8 0,8 10 0,5 2 374,3 2 1,9 0 0,7 0 0,10 0 0,13-1 0,11-4-642,-25 1 1,1-1 0,7 0 0,1-1 54,4-1 1,2 0-1,5-1 1,2-1-1,2-1 1,0 2-1,4-1 1,1 1-27,3 1 0,1 0 0,1 2 0,0 1 1,2 0-1,1 0 0,-1 1 0,-1-1 166,-1 0 0,2 1 1,-20 1-1,1 2 1,0-1-1,22-2 0,-1 1 1,-22 2-1,0 0 1,0 0-246,0 1 0,1 1 0,0 0 0,0-1 0,1-1 0,-1 2 0,1 0 0,0 0 0,1 1 0,0-1 0,0 0 0,1 0 163,1-1 0,1 0 0,0 0 1,2 0-1,1-1 0,-1 0 0,-1 0 1,-1 0-1,1-1 0,-1 0 0,0-1 1,-1 0-36,-1 0 1,0-1 0,0 0 0,0-2 0,2-1-1,-2 0 1,-4 0 0,0 0 0,-1-1 0,0 1 0,0-1-1,0 1-23,22-4 1,0 0 0,-5-1 0,0 0 0,-5 2 0,-1 0 0,-3 2 0,0 0-123,-3 1 1,0 1 153,1 2 0,-2 0 0,-7 3 0,-2 0 0,3 0 0,0 0 0,-3 0 0,0 0 0,-1 0 0</inkml:trace>
  <inkml:trace contextRef="#ctx0" brushRef="#br0" timeOffset="4">2879 10342 14500,'-7'-12'-447,"-5"3"0,12-15 0,0 7 0,7-1 0,7 0 0,4 0 859,4 2 1,9-3 0,6 1-1,6 0 357,6-1 1,3 3 0,1-5 0,0 2 0,1 2-1,-1 3-493,0 0 0,-1 3-775,-3 2 1,1 1-1,-5 5 1,-4-1-223,-4 1 1,2 1-1,-5 2 1,0-1 151,-3-4 0,0 2 0,-1-4 0,-4 0 508,0-1 0,2-1 0,-8-4 0</inkml:trace>
  <inkml:trace contextRef="#ctx0" brushRef="#br0" timeOffset="5">3932 9875 8467,'14'-28'531,"-1"-3"1,8 3-1,5 10-31,9 3 0,5 7 0,4 0 0,5 2 0,1 3-426,-1 2 1,-3 7-1,-6 3 1,-2 2-531,-2 3 0,-9 5 0,-10 5 0,-3 4-60,-5 3 0,-5 10 0,-10 1 0,-9 4 14,-10 4 1,-13 1 0,-13 0-1,-3 0 68,25-26 1,0 0 34,-8 5 0,-2 1 0,5-4 0,-1 1 0,-8 5 0,0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1:39:31.894"/>
    </inkml:context>
    <inkml:brush xml:id="br0">
      <inkml:brushProperty name="height" value="0.053" units="cm"/>
      <inkml:brushProperty name="color" value="#FF0000"/>
    </inkml:brush>
  </inkml:definitions>
  <inkml:trace contextRef="#ctx0" brushRef="#br0">12184 8436 8334,'-14'-27'0,"7"5"0,3 1-94,2 2 1,-2 6 0,-1 4-535,2-1 1,2 2 0,2-1 1747,4-1 1,2 3-689,6-2 0,8 4 1,6-2-1,7 1-206,4 3 0,10-3 1,5 2-1,9 1-156,8 1 1,-27 2 0,1 0 0,5 0 0,0 0 0,1 0 0,1 0-62,2 0 0,0 0 0,2 0 0,0 0 1,1 1-1,1 0 0,0 0 0,1 1-109,-1 0 0,0 0 1,6 3-1,0-1 1,-5-1-1,0-2 1,1 1-1,0-1 130,-1 0 0,1 0 0,4-1 0,0 0 0,-1-1 0,0-1 0,1-1 0,0-2 76,2 0 1,-1-3 0,4-2 0,-1-1 0,-2 2 0,-1-1 0,-2 1 0,0-1-14,-2 0 0,0 1 0,4-2 0,0-1 0,-9 3 0,-1 1 0,-1-1 0,-1 1-163,-3 0 1,-1 2-1,-1 1 1,0 2-1,-2 1 1,-2 0-1,-2 1 1,-1 0-471,36 1 1,-5 0 0,-16 2-1,-6 1-20,-6 1 1,-6 7 0,-12-3 0,-3 4 559,-4 2 0,-9-1 0,-3 0 0</inkml:trace>
  <inkml:trace contextRef="#ctx0" brushRef="#br0" timeOffset="1">5825 9316 8306,'-4'-21'-66,"-2"-4"1,0-5 0,0 2 0,2 4-251,-2 7 1,3 2 0,-6 3 0,-2 3 0,0 3 570,-3 0 1,-1 5 0,-1-4 142,-2 4 0,-1-4 1,3 1-1,-2-1-156,2 0 1,5 2 0,3-5-1,-1 1 107,1-1 1,-4 4 0,4-3-101,-4 1 0,-2 0 0,1 3 0,0-2-246,-1 2 0,1 8 1,-2 4-1,-1 2-239,-2 3 0,-6 9 0,2 6 0,-3 3 112,-2 5 1,2 2 0,2 2 0,0 2 91,0 2 1,2 3-1,0-3 1,2-2 19,3-2 1,1-1-1,3 0 1,3-1 215,5-4 0,2 2 0,4-6 1,4-1-31,7-2 0,14-3 0,12-1 0,10-3-20,8-2 0,12-1 0,-29-11 1,0-1-1,3 1 0,0-1-98,5 1 0,0 0 0,3-2 0,1-1 1,3 0-1,1-1 0,1 0 0,0 0-137,0-1 1,1-1 0,10 0-1,1 1 1,-7-1 0,0 1 0,1 0-1,0 0 78,0 0 0,0-1 1,3 0-1,0 0 0,-6-1 1,0 0-1,-2 0 0,1 0 1,-1 0 1,1 0 0,-2-3-1,0 0 1,-3-1 0,0-1-1,-1-1 1,-1-1 22,-3-2 1,0 0 0,3-1 0,-1-1 0,-8-2 0,-1-1 0,-1 1 0,1 0 215,-3 0 1,0-1-1,-3-1 1,-1-1 0,26-15-1,-6 0-60,-5-2 1,-13-1-1,-3-7 1,-9-4-21,-7-4 0,-4-4 0,-7-3 1,-7-2-232,-7 2 1,-16-2-1,-6 3 1,-10 5-350,-11 3 0,19 24 0,-2 3 1,-6 1-1,-2 2 0,-3 2 0,-2 2 21,-4 2 0,-2 3 1,-13-2-1,-2 3 1,-4 4-1,0 2 1,20 0-1,-1 1 1,1-1 250,-2 2 0,-1 0 0,1 0 0,-4 2 0,-1 1 0,1 1 0,-2 1 0,0 2 0,1-1 0,-1 1 0,0-1 0,0 2 19,0-1 1,-1 1 0,0 2-1,-1 1 1,0 2 0,1 0-1,4-1 1,1 1 0,0 0-1,2 1 1,0 0 0,1 1 131,0 0 0,2 1 0,-1 1 0,-1-1 0,0 1 0,2 1 0,-17 12 0,1 1 0</inkml:trace>
  <inkml:trace contextRef="#ctx0" brushRef="#br0" timeOffset="2">4652 11701 19482,'-13'-12'-1877,"0"-2"0,-1-13 1185,1 0 0,4 5 0,2 1 788,1 2 0,-5-3 0,4 4 0,-2 3 1,0 3-391,-1 4 420,-2 5 1,-3-3-242,-3 6 0,4 0 0,-6 0 0,1 0-520,-3 0 0,-3 1 0,-2 4 0,0 2 400,1 0 1,-1 4-1,0-5 1,2 1 410,3 3 0,-3-2 0,3-1 0,-4 1 8,0-1 0,-1 0 0,0 5 0,2 0-61,3 3 1,-8 7 0,4 0-1,-2 5-226,-1 4 1,-3 3 0,-4 9-1,-1 3 34,2 3 0,-2 12 0,4-2 0,2 6 74,3 2 0,13-32 0,0-1 0,-6 28 0,1 2 60,2-2 0,3 6 0,3-4 1,3 0-10,5 1 0,3 0 1,1 5-1,0 2-84,0 4 0,2-31 0,1 0 0,2-1 0,-1-1 0,2 3 0,0 0-126,1 2 1,-1 1-1,3 5 1,0 1-1,1 0 1,0 0-1,-1 0 1,1 1 93,-1 2 0,1-1 0,-1-1 0,0-1 0,-2 3 0,1 0 0,-1-1 0,0 0 53,0-2 0,0 1 0,3 2 0,0-1 0,-2-9 0,-1-2 0,2-1 0,2 0 39,0-4 1,1-1 0,0 1-1,1-2 1,14 25 0,0-2 13,-1-1 1,4 0 0,-2-5 0,-3-3-94,1-1 1,-1 3 0,1-6 0,1 1-77,0-1 1,1-3 0,1-8-1,4-4-83,1-7 1,-4-3 0,1-9 0,-3-4 105,-1 1 1,2-6-1,-1-1 1,-2-4-504,-1-1 603,0 6 0,-4 1 0,-2 7 0</inkml:trace>
  <inkml:trace contextRef="#ctx0" brushRef="#br0" timeOffset="3">8078 13740 8577,'6'-9'0,"4"2"0,7 1 126,3 2 1,13-1 0,3 1 0,4-1 0,4-1 0,5-1 258,3 0 0,7-5-311,3 3 1,5 1 0,2 0 0,2-3-15,-1-1 0,-29 6 0,1 1 0,1-1 1,0 0-1,1 0 0,-1 0-52,1-1 1,0-1 0,2 0 0,1 0 0,-1 1 0,0 0 0,0 1 0,1 1 23,1 0 0,0 1 1,1-2-1,-1 0 1,-1 2-1,1 0 1,-1 1-1,0-1-53,0 1 1,0 2 0,3 0-1,0 0 1,-2 1 0,-1 0-1,2 0 1,0 0-10,0 0 0,1 0 1,1 0-1,0 0 0,-1 0 1,0 0-1,-1 0 1,1 0 9,-1 0 0,1 0 0,1 0 0,0 0 0,-2 1 0,0 0 0,-1 0 0,-1 1 45,-2 0 1,0 0-1,3 1 1,0 0-1,-2-2 1,0 1-1,0 0 1,-1 0 45,-2 0 1,-1-1 0,-1 0-1,-2 0 1,1-1 0,-1 0 0,36 0-88,-2 0 1,0 4-1,-14 2 1,-1 0-307,-4 0 1,6 0-1,-11-3 1,-4 1 107,-2-1 1,-3 0 0,0 0 0,-1 2-117,-4-2 1,-2-2-1,-5 1 1,0 2-477,-1 5 806,3 3 0,-5 0 0,6-4 0,0-2 0</inkml:trace>
  <inkml:trace contextRef="#ctx0" brushRef="#br0" timeOffset="4">5932 14473 8405,'1'-16'-9,"4"3"-306,-4 2 0,4 11 136,-10 0 0,-2 0 0,-6 0 1,-2 0 413,-3 0 1,3 0 0,-4 0 0,1 0 45,0 0 1,-1 0 0,3 0 0,-2 0 112,2 0 1,-3 0-1,1 0 1,1 0-367,3 0 1,-4 0 0,0 2-1,0 1-161,-1 1 1,0 5-1,-5-3 1,2 0 100,-2 0 1,-5 0-1,-3-3 1,3 1 160,1-1 1,1-1 0,0-1-1,1 2-38,-1 2 0,-4 3 0,0-2 0,1 0 65,2 0 1,1 5 0,1-1 0,-1 5-166,0 2 1,1 1 0,-1-3 0,0 1-26,1 2 1,5 4 0,2-4 0,1-2 138,0-1 0,1-1 0,5 0 1,1 3-18,2 0 0,6 1 0,-1-3 0,3 1-5,1 2 0,0 6 0,1-2 0,2 2 33,1-2 1,7 3 0,-1-3 0,5 3-250,3 2 1,5 0 0,0-2 0,3-1 254,5-2 0,3-6 1,8 2-1,1-3 100,1-2 1,11 0 0,0-1 0,3-1-67,1-3 1,6 0 0,-3 2-1,1-1-217,3 1 0,2 2 0,0 0 0,1-2-79,-3-1 0,7-1 0,-10 2 0,1-2 128,1-3 0,-1 0 1,0-5-1,-2 0-21,2 0 1,-1-6 0,2-4-1,-1-7 117,0-5 0,-28 10 0,0-1 0,31-14 1,0 1 562,-4-1 1,3 0-1,-4 1 1,1-1-627,0 0 0,0 1 1,-5-1-1,-3 0-620,-5 1 0,1-1 1,-8-1-1,-3-2 370,-3-1 0,-12 2 1,0 3-1,-6 1 148,-7-3 0,0-3 1,-8 0-1,-2-3 173,-5 0 1,-10-9-1,-10 3 1,-3-3 357,-5-3 0,-9 5 0,-11-5 0,-5 1-384,26 23 1,-2 0-1,-3 2 1,-1 1 0,-3 4-1,-1 1 1,-3 1 0,-1 2-543,-4 1 1,-2 2-1,-4 3 1,-2 1-1,-2 2 1,-1 1-1,-1 2 1,-1 1 237,-1 2 1,0 1 0,-2 3 0,0 2 0,2 2 0,1 1 0,1 3 0,0 1-331,1 2 0,0 2 1,-1 3-1,1 1 568,6-1 0,0 0 0,-3 4 0,1 1 0,5 0 0,2 2 0,2 1 0</inkml:trace>
  <inkml:trace contextRef="#ctx0" brushRef="#br0" timeOffset="5">11890 14766 8348,'-5'-8'0,"-4"0"332,-3 2 0,0-4 1369,3 1 1,3 2-521,6-2 0,6 4 0,4-2 0,7-1-882,5 1 0,3 4 1,2-3-1,-1 2-372,1-1 1,0 1-1,-2 4 1,-1 0-482,-2 0 1,-4 6 0,2 1-1,0 2-593,-4 0 1,-6 0-1,-1 4 1,2 1-1975,0-1 3121,3 0 0,5-5 0,2-3 0</inkml:trace>
  <inkml:trace contextRef="#ctx0" brushRef="#br0" timeOffset="6">12797 14327 9877,'0'-37'0,"0"6"4659,0 8-4156,0 13 1,0 6-1,0 8 123,0 5 1,0 9-1,0 5 1,0 7-369,0 6 1,0 8 0,0 6-1,-2 4-334,-2-1 1,3 3 0,-4-7 0,4 1-841,1-1 1,0 5 0,0-7 0,0-3 441,0 1 1,4-4 0,2-5 0,3-7-3522,6-5 3995,-2-5 0,12-5 0,-4-1 0</inkml:trace>
  <inkml:trace contextRef="#ctx0" brushRef="#br0" timeOffset="7">13224 14233 8211,'0'-29'467,"0"2"1,0 11 0,0 16 978,0 7 1,0 10-1,0 3 1,0 4-675,0 4 1,0 3 0,0 2 0,1 5-409,3 5 0,-1 12 1,6-2-1,2 1-1092,1-4 1,1 0 0,2-4-1,1 0-1375,2 0 1,-1 3 2102,-3-5 0,-1 7 0,0-4 0</inkml:trace>
  <inkml:trace contextRef="#ctx0" brushRef="#br0" timeOffset="8">12944 14766 8334,'-6'-29'3934,"-3"2"-2876,3 9-904,0 13 0,16 5 0,5 1 0,4 2-414,5 1 1,6 8 0,4 0 0,3 4-612,4 1 1,4-7 0,-1-1 0,4 0 870,-1-2 0,5 5 0,-5-5 0</inkml:trace>
  <inkml:trace contextRef="#ctx0" brushRef="#br0" timeOffset="9">13623 14806 8334,'-13'0'4585,"0"0"-3377,5 0 0,8 2-510,9 2 1,5-2 0,2 2 0,2-2 0,-1-2-537,3 0 0,-4 0 0,5 0-905,-2 0 0,-3-2 0,-7-2 198,-4-5 1,-11-3-1,-8 0 1,-6 3 68,-6 5 0,0-2 0,-2 2 1,-2 1 1076,-1 1 0,1 4 0,7 1 0,2 3-342,2 1 1,1 2 0,6 6 0,3 1 121,5 2 1,2 5 0,5 0 0,6 0-282,9-1 0,7 2 0,8-6 1,7-3-2124,7-5 1,6 0-1,4-5 2023,0-2 0,1-8 0,-5-2 0</inkml:trace>
  <inkml:trace contextRef="#ctx0" brushRef="#br0" timeOffset="10">14143 14180 8259,'-1'-34'579,"-4"3"1,4 10-1,-4 23 1,2 8-65,-1 6 1,3 8 0,-4-2 0,4 3 816,1 2 0,0 4 0,1 3 0,2 5-840,2 7 0,-1 4 0,-4 5 1,1 1-1022,4 2 0,1-2 0,6-6 1,0-2-142,2-2 0,4 3 0,0-5 0,3-1 670,-1-2 0,11-1 0,-2 0 0</inkml:trace>
  <inkml:trace contextRef="#ctx0" brushRef="#br0" timeOffset="11">14543 14727 8351,'-13'-23'508,"0"1"1,4 6 0,0 11 532,-2 4 0,4 7 0,0 3 0,-1 3-463,1 1 0,4 0 0,-2 2 1,4 3-196,1 4 0,0 3 0,3 2 0,4-1-1451,7 1 0,3-2 0,1-1 0,3-3 1068,0-2 0,4-1 0,-4-5 0</inkml:trace>
  <inkml:trace contextRef="#ctx0" brushRef="#br0" timeOffset="12">14543 14607 9143,'-13'-45'651,"0"10"0,-1 14-241,1 16 1,5 5-241,4 5 0,3 4 1,4 9-1,4 4-170,6 3 0,15-4 0,1-2 0</inkml:trace>
  <inkml:trace contextRef="#ctx0" brushRef="#br0" timeOffset="13">14956 14420 8717,'6'13'2843,"2"1"-1937,-1-1 0,9 5 0,-1 1 1,3 0 28,1 0 0,5 5 0,-2-2 0,5 4-882,4 0 1,-3-1-1,3-1 1,-3-2-866,-1 2 1,0 0-1,-2-1 1,-1 0 586,-2 0 0,-6 1 225,2-2 0,3 3 0,-1-4 0</inkml:trace>
  <inkml:trace contextRef="#ctx0" brushRef="#br0" timeOffset="14">15250 14727 8406,'-36'-35'-2,"1"-5"0,5 8 1,-3 14-1,4 11 640,2 5 0,-7 7 0,7 1 1,1 1 929,2 3 0,-1 7 1,4 3-1,-1 4-1964,0 4 0,7 8 0,2 1 0,7 6 396,4 6 0,2 2 0,0 3 0</inkml:trace>
  <inkml:trace contextRef="#ctx0" brushRef="#br0" timeOffset="15">14743 14060 8351,'-27'-49'0,"-4"17"144,0 23 1,-4 24 0,2 13 0,1 12-145,-1 9 0,2 14 0,4 5 0</inkml:trace>
  <inkml:trace contextRef="#ctx0" brushRef="#br0" timeOffset="16">19195 15286 9436,'8'-12'-229,"-4"-5"1,4 0 152,1 4 0,1 7 260,-1 11 0,3 8 1,-5 9-1,2 3 1,-2 3-1,1 3 0,-2 7 358,0 4 359,-2 12 1,-4 8-1,0 11 1,0-34-1,0 1-296,0 3 0,0 2 1,0 5-1,0 2 1,0 0-1,0 1 1,0 0-1,0-1-593,0 0 0,0 0 1,0-1-1,0 0 1,0 2-1,0 1 1,0 0-1,0 0-11,0 2 0,0-1 1,0-3-1,-1 0 1,-1 1-1,-1 0 1,0-1-1,-1-2-40,0-1 1,0-1 0,-2 2 0,0 0 0,3-5 0,-1-2-1,0-3 1,1 0-557,-2 29 0,-1-8 0,2-8 0,1-1-529,1-3 1,2-9-1,0-10 1,0-7-356,0-5 1,2-9 0,5-6 1478,11-6 0,-3 1 0,10-4 0</inkml:trace>
  <inkml:trace contextRef="#ctx0" brushRef="#br0" timeOffset="17">19609 15406 8470,'-21'-18'-107,"-3"4"877,6-13 1,7 11-300,6 7 1,5 0-1,6-4 1,7-2 0,10-3-217,6-4 1,5-3-1,6-2 1,2 2-120,2 3 0,7-2 0,3 5 0,0-1-42,2 1 0,-3 3 0,5 7 0,-5 5-44,-4 2 1,3 2 0,-5 2-1,1 3 31,-4 9 1,-4 9 0,-3 10 0,-1 1 266,1 3 0,0 8 1,-2 5-1,-2 6 65,0 6 0,-19-27 1,0 1-1,2 3 1,-1 1-1,-1 2 1,0 2-99,0 2 1,-1 1 0,0 1 0,0 0-1,1-1 1,-1 0 0,0-1 0,1 1-381,-1-1 0,0 1 0,0 2 0,0 0 0,-1 0 0,-1 1 0,0 0 0,0-1-171,1 1 1,0 0 0,0-1-1,0-1 1,-1-1 0,0 0-1,-2-1 1,0-1-245,-1 0 1,-1-1-1,-1-3 1,-1-2 0,4 31-1,-4-5 26,-4-3 0,-8-10 0,-8 0 0,-10-6 211,-9-8 1,-18 1-1,-10-10 1,26-15-1,-1-1 575,-1 0 1,-2-2 0,-5-3 0,-1 0-1,-2 1 1,-1 0 0,-4-2 0,-1-1 150,-4-1 1,-1-1 0,0 2 0,1 0-1,1-2 1,0 1 0,1 0 0,1 2-277,2-1 1,1 1 0,1-1 0,2 0 0,5-1 0,1 0 0,3-1-1,2 1-648,-31 5 0,15 2 1,12 0-1,10-2 71,9-1 370,13 0 0,4 4 0,6 1 0</inkml:trace>
  <inkml:trace contextRef="#ctx0" brushRef="#br0" timeOffset="18">20862 15806 8146,'-17'-19'0,"7"5"834,7 9 1,13-3 0,17-2 2044,7-7-2530,11-3 0,8-14 1,11-6-1,-29 16 0,1-1-207,3-3 0,2 0 0,3-3 0,2-1 0,4-3 0,1-2 0,0-3 0,1 0-2,2-3 0,1-2 0,2 0 1,0-1-1,-2-1 0,-1 0 1,-1 1-1,-2 1-245,-3 1 0,-1-1 0,1-5 0,-2-1 0,-3 2 0,-1 0 0,-3 1 0,-1-1-283,-2 0 0,-1 1 0,-5 5 1,-1 0-1,-2 3 0,0 0 0,-5 4 1,0 1 18,15-28 0,-10 15 0,-10 14 0,-3 9 84,-5 7 0,1 11 1,-6 8-142,-1 11 1,-3 9-1,-3 12 1,-1 5-910,1 5 0,2 13 1335,1 2 0,0 0 0,0 0 0,0-4 0</inkml:trace>
  <inkml:trace contextRef="#ctx0" brushRef="#br0" timeOffset="19">21128 15886 8175,'-26'-19'44,"-3"10"1,1 0 0,2 7 0,5 5 408,5 2 0,8 5 0,7-1 0,10 3 1307,13 1 1,15 5-1239,12 0 0,13 4 1,8-3-1,-33-8 1,1-1-268,2 2 0,2 0 0,2 0 0,0-1 0,2 1 0,0 0 0,2-1 0,-1-1-77,0 0 1,-1-1 0,6 1 0,-1-1 0,-9-1-1,0 1 1,0 0 0,0 1-56,0 0 1,-1 1 0,-2-3 0,-1 1 0,34 12 0,-10 0-415,-6 0 0,-9 1 0,-2 4 0,-5 1-1036,-5 0 0,-4-2 1,-7-1-1,-3-2-25,-2 2 0,-1 1 0,-5 0 0,-1-3 1352,-3-4 0,0-2 0,0 2 0,6 3 0</inkml:trace>
  <inkml:trace contextRef="#ctx0" brushRef="#br0" timeOffset="20">22435 16059 8287,'-9'-38'324,"0"2"1,7 15 0,4 14 532,10 9 0,7 5 1,9 8-1,5 1 0,7 3-194,7 2 0,-1 1 1,0 5-1,-2 0-276,1-1 0,-2 7 0,-9 2 0,-8 2-298,-6-1 1,-7 2-1,-4-2 1,-5 1-1128,-2-2 0,-8-2 1,-3-6-1,-3-2 96,-1-3 1,1 2 941,3-6 0,-3-1 0,5-3 0</inkml:trace>
  <inkml:trace contextRef="#ctx0" brushRef="#br0" timeOffset="21">23514 13114 14813,'0'-19'-1320,"-6"-2"1753,5 6 0,-5 9 0,6 17 0,0 5-188,0 6 0,5 15 1,-1 9-1,-1 9 99,-2 7 1,-3-25 0,-2 2 0,0 2 0,0 0 0,-3 4-1,0 1-242,-2 3 0,0 1 0,1 2 0,0 0 0,-2 0 0,-1 1 0,2-3 1,-1-1-391,2-4 0,0-1 0,1 2 1,1 0-1,1-6 0,1 0 1,1-1-1,1-1-141,1 28 0,1-11 0,3-9 0,4-9 257,6-7 1,10-7-1,-3-9 1</inkml:trace>
  <inkml:trace contextRef="#ctx0" brushRef="#br0" timeOffset="22">23461 13021 8436,'-19'-12'1577,"-3"-6"0,-2-3-1125,2 4 0,10 5-143,12 12 1,7 0 0,12 0 0,8 0 66,7 0 1,14-2 0,5-2 0,6-5-277,11-3 0,1-3 1,-33 7-1,1 0 1,1-1-1,0 0-94,1 1 0,1 0 0,0-2 1,0 1-1,-2 0 0,0 0 1,-1 1-1,-1 0-58,33-7 0,2 3 0,-12 3 0,-4 5-65,1 2 0,-7 9 0,-7 8 1,-4 10 373,-4 10 1,1 15 0,-8 9-1,-4 9 74,-14-31 1,-2 2-1,-2 4 1,-1 3 0,-1 1-1,-1 0 1,-1 3 0,-2 0-146,1 1 0,-2 1 1,-3 0-1,-2 0 0,-1 1 1,-1-1-1,-2-1 1,-1 0 94,0-1 1,-1-1 0,-1-1 0,-1-1 0,2-6 0,1-2 0,-1 0 0,0-1-770,-11 33 0,5-1 0,-2-12 0,0-4-361,-3-3 0,1-2 0,-1-8 1,-1-4-77,3-3 1,-10-9 0,2-7-1,-5-3 630,-4-2 0,-6-5 0,-4-4 0,-3-2 277,-5-2 1,-10-2-1,1-1 1,2-1 59,1 1 0,0-3 1,7 1-1,3 4-1463,4 4 0,8 3 1421,8 3 0,7-1 0,2 1 0,0 6 0</inkml:trace>
  <inkml:trace contextRef="#ctx0" brushRef="#br0" timeOffset="23">23794 13820 8503,'0'-13'-14,"5"0"4062,-1-1-3306,7 7 0,-4 2 0,5 10-416,-3 4 0,3 9 0,-5 5 0,0 5-13,-2 3 0,1 6 0,-2-1 0,-1 1-140,-1-1 0,-2-4 0,1-5 0,2-2-50,2-3 0,-1-3 0,-4-5 1,0-1-926,0 0 714,0-5 1,1-8 0,4-11 0,2-5-253,1-6 0,4-5 0,-4-4 0,4-4 117,2-4 0,-1-1 0,0 0 0,-1 3 342,-3 6 1,1 1 0,-5 13 0,-2 0 806,-2 3-163,5 6 1,-4 10-1,2 11 1,-2 6 213,-2 2 0,0 9 1,0-4-1,0 2-687,0 1 1,0-3 0,0-1 0,1-2-104,4-6 0,-3-2 1,7-2-1,0 1-811,-1-1 1,4-5 0,-4-4-596,4-3 1,0-2-1,-2-5 1,-1-6 711,2-4 1,1-9 0,-1 0 0,0-7 505,-2-2 1,-2 0 0,3-1 0,-2 5 223,-2 7 0,-2 3 0,-4 7 2598,0 0-2095,6 5 1,2 8-1,5 11 1,0 3-709,1 4 1,0 1 0,4-2 0,3 2-826,0 2 1,4-5-1,-3 2 1,3-3-76,2-2 1,4 0 0,0 1 881,-1-1 0,-2 0 0,-2 1 0</inkml:trace>
  <inkml:trace contextRef="#ctx0" brushRef="#br0" timeOffset="24">24607 13940 8373,'-7'-6'2547,"3"-3"1,8 3 0,5 2-1646,3 3 1,1 1-1,0 0 1,1 0-275,-1 0 0,0 1 0,1 2-403,-1 1 0,-4 1-1519,0-5 1,-14-2 0,-2-1 897,-8-1 1,-7 0 0,4 4-1,0 0 370,-1 0 1,4 0 430,-2 0 1,8 5-1,4 4 1,4 3-863,1 2 0,12 3 0,5 3 0,9-1-971,5 0 1,3 3 0,9-4 0,3-2 1427,3-1 0,5-2 0,-6 1 0</inkml:trace>
  <inkml:trace contextRef="#ctx0" brushRef="#br0" timeOffset="25">25047 13914 10224,'-1'-26'0,"-2"-2"0,-2-1 0,3 3 1924,0 6 0,2 2 0,0 5 0,2-1-1222,2 1 1,3 6 0,7 2 0,-1 4-329,0 1 1,-1 6-1,-1 2 1,-3 4-10,3 2 0,-5-1 0,-2 2 0,-2 1-628,-2 2 0,0 4 0,0-3 1,0 1-1118,0-1 0,0 3 0,0-4 74,0-2 0,1-3 369,4-4 0,-4-4 1,5-8 1195,0-2 1,-5-10-1,5 1 1,0-6 790,3-3 1,-3 3 0,0 3 0,-2 2 328,1 2 1,4 4 0,-3 1 0,1 2-1125,3 3 0,2 3 0,3 5 0,3 4-349,4 3 0,-1-4 1,1 1-1,0 2 11,-1 1 1,4-4-1,-4 1 1,0 0-860,-4-1 1,3-2 0,-3-5 0,0 2-203,-2 1 1,2 1-1,1-5 1,0 1-174,1 4 0,0-1 0,5 10 1317,-2 5 0,1 5 0,3 2 0</inkml:trace>
  <inkml:trace contextRef="#ctx0" brushRef="#br0" timeOffset="26">24008 16033 8519,'-6'-8'-28,"-3"4"0,1 16 512,0 10 0,5 6 0,-3 12 0,0 7 0,-3 7 1258,-3 3 0,-1 11 0,-2 1 0,-1 3-1324,7-34 0,0 1 1,-2 2-1,0 0 0,1 0 1,0 1-1,1-2 1,-1-1-587,0 1 1,1-1 0,-1 4 0,2 0 0,1-3 0,1 0 0,-1 0 0,2 0-517,0-2 1,1 1-1,0-1 1,2 1 0,2 32-1,1-2-1123,4 0 1,4-10 0,9-6 1806,4-7 0,9-5 0,3-1 0</inkml:trace>
  <inkml:trace contextRef="#ctx0" brushRef="#br0" timeOffset="27">24141 16113 8389,'-13'-42'0,"1"7"-7,3 9 1,3 13 707,6 4 1,6 5-1,6-5 1,7 0 188,8 2 1,14-5 0,2 4 0,4 1-817,2 2 0,5 0 1,5 0-1,0 2-97,0 2 1,8-4 0,-3-1 0,-4 0-68,-3 0 1,3 2 0,-6 5 0,-1 4-191,-3 4 0,1 9 0,-7 7 0,-2 7 265,-5 8 1,0 15-1,-6 4 1,-3 9 329,-15-31 0,-2 2 1,-1 4-1,-3 1 0,-1 2 1,-3 0-1,0 0 1,-1 0-24,-1 0 0,-1 0 1,0 0-1,-1 0 0,-2-5 1,0 0-1,-2 0 0,-2-2 181,-1 1 1,0-1 0,-1 1 0,0 0 0,-4 31 0,1-4-369,3-8 0,-1 2 1,4-11-1,0-1-542,0-2 1,-3-4 0,3-7 0,-1-5-73,-4-3 1,-2-6 0,-5-1 0,-4-2-210,-3-3 0,-12-7 1,-5-4-1,-5-4 185,-8-1 0,2-1 0,-8-4 0,0-4 703,-1-3 1,-9 4-1,10 0 1,5 2-495,4 3 1,5 2 0,-2 1 0,6 1-656,6 4 1,4 2 0,8 8 978,3 3 0,-3 2 0,4 7 0</inkml:trace>
  <inkml:trace contextRef="#ctx0" brushRef="#br0" timeOffset="28">25554 17005 8086,'0'-20'0,"-2"-8"0,-1 5 0,-2 4 1999,-3 3 1,-2 7-1319,-8 0 0,6 6 0,-4-1-340,0 2 1,-7 4 0,0 2 0,-7 5 35,-6 3 1,4 7-1,-1 3 1,2 3-161,0 2 1,4 0 0,7-1 0,2 1-491,6 0 1,0 4 0,8 1-1,2 1-730,5 0 1,6 2-1,10-4 1,10-1 268,9-2 0,14-7 734,10-4 0,9-8 0,3-3 0</inkml:trace>
  <inkml:trace contextRef="#ctx0" brushRef="#br0" timeOffset="29">25940 17139 8023,'-22'-18'0,"0"0"499,-2 2 0,1 7 0,-1 6 0,3 5 212,2 2 0,-3 5 0,4-5 1,2 1-346,1 1 1,2-5 0,-1 4-1,2-2 1073,3 1 1,4-1-1301,5 6 1,7-5 0,6 4 0,9-2-677,8-3 0,3-2 0,4-2 0,-3-4-257,-2-4 1,2-3 0,-5-1-1,-6-2 292,-2-3 0,-9 4 0,-8-4 1,-2 3 376,-2 2 1,-2 4-1,-2 1 1,-5 3-175,-3 2 0,-1 1 0,1 4 0,2 2-81,1 5 0,6 3 0,0 3 0,6 2 380,6 6 0,8 2 0,4 1 0</inkml:trace>
  <inkml:trace contextRef="#ctx0" brushRef="#br0" timeOffset="30">26354 17165 8035,'0'-17'2137,"0"-1"-523,0 0 0,0 12 0,0 6-806,0 8 1,0 3 0,0 3-697,0-1 0,0 0 0,0 1 1,0-1 20,0 0 0,0 1 0,1-2-2118,4-4 1,-2 3 1409,5-7 0,-3-1 0,2-7 0,-1-7 340,-3-5 0,-1 0 1,-2-5-1,0 0 821,0 1 0,0 3 0,-2 0 0,-1 2 2956,-1 1-1447,-7 1-2155,10 6 1,-1 7 0,8 9 0,2 1-394,2-1 1,6 3 0,2-3 0,-1 2-406,-3 3 1,4-2-1,0-4 1,-2-2-58,-1 0 1,-2-4 0,1 2 536,-1-2 0,-1-4 1,-2-2 832,-1-5 1,-6 2 1366,2-2-1527,-4 6 0,-1 7 0,0 11 1,0 4-96,0 5 1,0 3 0,-1 2 0,-2 2-475,-2-1 1,-5 2-1,1 1 1,-3 0-3521,-1-1 3794,-7-1 0,6-10 0,-6-2 0</inkml:trace>
  <inkml:trace contextRef="#ctx0" brushRef="#br0" timeOffset="31">24354 15193 8215,'8'-6'223,"-4"-3"0,-2 2 1,-2-2-1,0-1 1,0-2 1588,0-2-828,-6 1 1,4 4 234,-2 0 1,4 8-876,4 1 1,-2 6-1,2 8 1,-2 4-162,-2 4 0,0 4 0,0 2 1,0 1-358,0 2 0,0 5 0,0-5 0,0-3-792,0-4 1,0 1 0,0-4-1,0 1-708,0 0 1,5-5 1673,4 0 0,9-2 0,3-2 0</inkml:trace>
  <inkml:trace contextRef="#ctx0" brushRef="#br0" timeOffset="32">24421 15140 8391,'0'-14'929,"6"7"1,-5 0 0,5 4 0,0-2-376,3 2 0,3-3 1,1 0-1,2 0-467,3 0 1,2-2 0,7 3-1,0 1-425,-1-2 1,1 4 0,0-2-1,-1 2 34,1 2 1,-5-4 0,-1-1 0,0 3 14,0 0 0,-5 6 0,0 2 0,-4 2 121,-3 2 1,-6 6-1,1 4 1,-2 0 400,-2 4 0,0 6 0,0 2 1,0 1 206,0-1 0,4 4 1,1-3-227,-2 1 0,0-8 0,0 2 0,1-1 0,-1-5 16,-2-1 0,4-3 1,-1-5-412,-1 0 0,-3-1 0,-4-3 1,-5-3-146,-3 0 1,-7-4 0,-5 2 0,-6-3 13,-5-1 1,1 0 0,-2 0 0,-1 0 280,-1 0 0,2 0 0,2 0 0,2 0 75,2 0 0,3 0 0,5 2 0,4 1-883,4 1 1,5 2-1165,0-1 2003,6 2 0,3 6 0,7 1 0</inkml:trace>
  <inkml:trace contextRef="#ctx0" brushRef="#br0" timeOffset="33">24368 15340 8447,'5'-8'1652,"4"2"-1067,3 0 1,7 5 0,5-5 0,6 1 0,5 0-246,4-3 0,1 4 0,0-4 0,0 2-659,0 3 0,-2-3 1,-2 2-1,-5 1-1201,-3 2 1,-7 1 1519,-3 0 0,2 0 0,1 0 0</inkml:trace>
  <inkml:trace contextRef="#ctx0" brushRef="#br0" timeOffset="34">24448 15526 9126,'-14'0'1671,"7"2"-1080,2 2 0,14-1 0,8 4 0,5-1-369,6-3 1,7 3-1,1-1 1,2-2-520,2-2 0,3 1 1,0 1 296,0 1 0,2 6 0,8-2 0</inkml:trace>
  <inkml:trace contextRef="#ctx0" brushRef="#br0" timeOffset="35">24314 14673 10270,'0'-13'-131,"0"0"1,0 4 0,2 1-1,2 2 215,5 3 0,-2 2 0,2 1 310,2 0 0,1 6 0,1 3 0,0 4-222,1 5 1,3 3 0,3 7 0,0 1-350,4 2 1,-5 2 0,-1-3 0,-3 1-229,-2-2 1,0 4-1,1-2 1,-1-1-532,0-2 0,-4-2 884,0 1 1,0 6 0,4 1 0</inkml:trace>
  <inkml:trace contextRef="#ctx0" brushRef="#br0" timeOffset="36">24714 15446 8501,'0'8'144,"0"-2"0,0-1 0,0 6 1,0 4 317,0 2 1,-1 6 0,-2-4-1,-2 2-385,2 2 1,-3 2-1,2 2 1,1 0-190,1-1 1,2 5 0,0 1-1,0-3-351,0-1 1,0-5 0,0-3 0,0 0-1304,0-4 1766,0 5 0,6-1 0,2 7 0</inkml:trace>
  <inkml:trace contextRef="#ctx0" brushRef="#br0" timeOffset="37">24634 15833 8656,'-13'0'0,"-1"-2"1265,1-2 1,4 2-1031,0-2 1,6 8 0,-1 5-1,2 3 142,2 1 0,0 5 1,2 3-1,2 3-35,5 4 0,9 3 0,4-2 0,5 2-342,4-1 0,3 4 0,6 0 0</inkml:trace>
  <inkml:trace contextRef="#ctx0" brushRef="#br0" timeOffset="38">5625 16486 8263,'6'-8'0,"3"4"-170,3 2 0,1 7 0,1 1 0,-1 0 0,2 1 116,3 0 1,-2-2-1,6 2 1,3-1-1,5-3 1,7-1 2178,6-2-1903,4 0 1,14-2 0,7-1-1,-29 1 1,2-2-142,4 0 0,2 1 0,3 1 0,1-1 0,5 0 0,2-1 0,3 1 0,1 0-216,3 1 1,1 1-1,-15 0 1,0 1 0,1 0-1,2 0 1,0 0 0,1 0-1,4 0 1,0 0 0,1 0 97,3 0 1,1 0-1,0 0 1,1 0-1,0 0 1,1 0-1,-1 0 1,1 1-1,0-1 1,-2 1-1,0 0 1,0 0-46,-1 0 0,0 1 0,-1 0 1,0 0-1,0 2 0,-1-2 1,-3 1-1,-2-2 0,-1 1 1,-2 0-1,-1 0 0,-1 0-6,20 1 1,0 0 0,-1 2 0,-1-1-1,-6 0 1,-1 0 0,-4 0 0,-1 2-51,-3 1 0,-1 1 1,-4 0-1,-2 0 0,-5-1 1,-1 1 137,30 10 0,-9 2 0,-8 7 0,-1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1:39:32.025"/>
    </inkml:context>
    <inkml:brush xml:id="br0">
      <inkml:brushProperty name="height" value="0.053" units="cm"/>
      <inkml:brushProperty name="color" value="#FF0000"/>
    </inkml:brush>
  </inkml:definitions>
  <inkml:trace contextRef="#ctx0" brushRef="#br0">4586 5677 9593,'-39'0'0,"8"0"0,-9 0 0,9 0 0,0 0-28,3 0 0,5 0 116,1 0 1,10 0 0,0-1 0,5-4-1,4-3 1,3-4 0,6 0 578,7 3 1,7-1-597,6 5 1,11 1-49,3 4 0,11 1 1,2 4-1,6 4-176,2 2 1,9 3 0,-4 1 0,4 1 139,2 2 1,2-5 0,-33-9 0,0-1-1,0 1 1,-1-2 30,0 0 1,0-1 0,9 0-1,0-2 1,-2 0 0,1-2 0,2-1-1,1-1 149,1-1 0,1 0 1,0-1-1,0-1 1,3 0-1,0 0-86,1-1 1,1 0 0,0 0 0,1 0 0,0 3-1,-1 1 1,-1 0 0,0 1 0,-1 1 0,-1 1-31,-2 1 0,-1 1 0,4 0 0,1 0 0,-2 0 1,0 1-1,1 1 0,0 1-112,0 1 1,-1 1 0,-3 0 0,-2 1 0,0 1 0,0 0 0,-1-1 0,-1 0 26,1-2 1,0 0 0,2 2 0,-1-1 0,-2-2 0,0 0 0,-2 0-1,0 0 27,-3 0 0,1 0 1,7-1-1,-1 0 0,-4-2 1,0 0-1,1 0 1,1 0 295,0 0 1,1 0 0,1-2 0,0-2 0,-3 1 0,0-1 0,-1-1 0,-1 1-181,-1-1 0,-1 1 0,0 0 1,-1 1-1,-3-3 0,0 1 1,-1 1-1,0 1-62,33-3 1,-5-3-1,-2 3 1,-3 0-127,-2 0 1,-7 0-1,-6 3 1,-3-1-112,-3 1 0,3 1 0,-9 2 0,0 0-124,-3 0 0,0 0 1,-3 2-1,-3 1 209,1 1 0,-6 5 0,2-3 1,2 2-295,1 2 1,-2-3 0,-1 2 0,0 2-806,-1 0 1200,-2 9 1,-6-6 0,1 6 0</inkml:trace>
  <inkml:trace contextRef="#ctx0" brushRef="#br0" timeOffset="1">12130 5971 23448,'-19'-6'-2344,"6"-3"1800,0 3 1,13 0 0,0 6 0,8 0 0,9 0 18,5 0 1,16-5 0,13 0 0,12-3 535,12-2 1,-34 4 0,2 1 243,1 1 0,1 0 0,6 0 0,2 2 1,2 1-1,2 0 0,3 0 0,0-1 210,2 0 1,0 0 0,4-1 0,0 1 0,0 3 0,-1 0 0,-1 0 0,0 1-317,1-1 1,-1 2 0,3 2 0,0 1 0,-9-3 0,-1 1 0,0 0-1,-1-1-233,-1 0 1,-1-1-1,1 1 1,0 0 0,-1-1-1,-1 0 1,-3-1 0,-1 0-56,-3-2 0,0-1 1,-2-2-1,1-1 0,-4-3 1,-1-2-1,-1-1 0,-1-2 57,0-1 0,-2-1 0,29-19 0,-7-9 0,-6-5-160,-8-5 1,-5-9 0,-14-2-1,-4-5 87,-14 31 1,-1 0 0,-1-1-1,-3 0 1,-2-1 0,-3 0 0,0-1-1,-2 0 81,-2-1 1,-4 0-1,-8 1 1,-4 2-1,-3-1 1,-4 1-1,-4 4 1,-5 2-4,-3 2 0,-4 3 1,-13 2-1,-5 5 0,16 6 1,-2 2-1,-2 2 0,-5 1 1,-1 1-1,-2 1-223,-5 2 0,-1 1 0,-1 2 0,-1-1 0,-1 2 0,0 2 0,-5 1 1,-2 2-1,1 0 0,18 0 0,1 1 0,-1 0 0,0 0 176,1 0 1,-1 1 0,1 0-1,-1 2 1,-4 1 0,0 2 0,0 0-1,1 0 1,-13 2 0,1-1 0,0 2-1,0 0 1,0 1 0,0 0 145,3 1 1,0 0 0,1 1-1,3 0 1,0 1 0,3 2 0,5 0-1,3 1 1,0 0 0,4 0 0,1 0-1,2 1 85,-20 9 1,3 3 0,10 3-1,3 2 1,8 1 0,3 2 0,6 0-1,3 1-127,6 1 0,4 2 0,6 1 0,7 1 1,9-3-1,6-1 0,7 2 0,6-2 97,9 0 1,6-2-1,17 3 1,9-3-1,-13-13 1,4-1 0,2-1-1,4 1 1,2-2-1,1 0-100,6 0 1,2 0-1,1-1 23,-13-4 0,0 0 0,1-1 0,1-1 0,-1-1 0,1-2 0,0 0 0</inkml:trace>
  <inkml:trace contextRef="#ctx0" brushRef="#br0" timeOffset="2">18222 6144 19874,'-20'-67'-1698,"9"14"0,16 8 0,14 13 1969,13 8 0,13 6 1,17 10-1,-25 4 1,2 2-189,5-2 0,2 2 1,6 1-1,3 0 1,9-2-1,3 0 0,7 0 1,2 0-1,-22 1 1,1-1-1,0-1 1,6 1-1,0-1 0,1 0 1,1-1-1,1 1 1,0-1 64,3 1 1,-1-1 0,1 1 0,0 0 0,-1-1 0,0 1-175,-3-1 1,1 1-1,0-1 1,4 1-1,1-1 1,0 1-1,-4 0 1,0-1-1,0 1 1,-1 0-1,-1 0 1,0 0 207,-1 1 0,0 0 1,0 0-1,-1-1 0,-1 0 1,0 0-1,-3 1 0,0 1 1,-1 0-1,-2-1 1,-1 1-1,0-1-162,-2 1 1,0 1 0,0 0-1,1 0 1,1 0 0,-1 1-1,17 1 1,-2 0 0,-1 0-1,0 1-324,-4 0 1,0 0 0,2 3 0,-2 1 0,-10-2 0,-2 0 0,-3 2 0,-2 0-260,-3 1 0,-2 0 563,32 0 0,-7 8 0,-2-6 0,-4 0 0</inkml:trace>
  <inkml:trace contextRef="#ctx0" brushRef="#br0" timeOffset="3">2093 10582 8487,'-40'0'0,"1"0"0,4 0 0,2 4 111,7 1 1,0 4 0,4-5 0,4-1 202,4-2 0,2-2 1,4-5-1,10-7 1,13-8 258,14-4 1,14-8-652,19-2 0,4-2 0,-28 18 0,1 2-27,-1 1 1,1 1 0,5-1 0,2-1 0,-4 2-1,0-1 1,1 1 0,-1 1 59,-1 0 0,1 0 0,-3 0 1,0 1-1,0 0 0,-1 1 1,0 0-1,0 2 32,0 0 1,1 2-1,32-7 1,-4 3-1,-8 2-181,-4 1 1,-2 6-1,-1-2 1,-3 4-497,-5 1 1,-4 0 0,-3 1 689,-1 4 0,2-5 0,2 6 0,-3 1 0,2-2 0,2-2 0</inkml:trace>
  <inkml:trace contextRef="#ctx0" brushRef="#br0" timeOffset="4">3559 10062 8506,'0'-34'0,"2"9"0,4 11 839,7 9 0,6 10 0,8 9-1181,-1 7 0,-5 10 0,-5 4 1,-5 2 26,-7-1 0,-2 7 1,-2-3-1,-2 1 197,-2 1 0,-9 0 0,-11 1 0,-6-1 53,-5 1 1,-8 0 0,-3-3 0,0-2-175,0-2 0,-9 7 1,0-3-1,-2 1 239,-3 1 0,26-20 0,-1 2 0,1-1 0,0 1 0</inkml:trace>
  <inkml:trace contextRef="#ctx0" brushRef="#br0" timeOffset="5">5545 9209 8341,'-13'-38'0,"1"12"0,2-3 0,1 8 0,-1 9 0,-4 0 0,-4 8 0,-4-1-15,-3 0 0,-3 3 0,-3-4 0,-5 2 0,-2-1 0,-2 2 0,-2 2-85,-2 1 0,-2 0 1,-7 3-1,-2 4 478,-4 7 0,-8 8 1,5 1-1,-3 7-404,-2 6 1,33-16 0,1 3 0,0-1-1,1 1 1,1 0 0,0 0-104,-27 23 1,3 5-1,2-3 1,1 4 76,3 2 0,-1-3 0,5-2 0,3-4 163,0-4 0,8-2 0,4-2 1,5-3 93,3-2 0,10-1 0,0-4 0,5 0-7,4-1 1,7 1 0,8 0 0,9-1-29,10 1 1,12 0 0,6 1-1,4 1-139,5 2 1,3 1 0,7-4 0,-33-14 0,1 1-24,1 1 0,1-1 0,4 1 0,1 0 0,1-3 0,1 0 0,0 1 0,2-1-51,-1 0 1,1 0-1,6 2 1,0 0-1,2-1 1,0 0 0,0-1-1,0-1 69,0 1 0,1 0 0,1-1 0,0 1 0,0 0 1,0 0-1,0 1 0,0-1 16,-1 1 0,0-1 1,4-2-1,0 0 0,-4-1 1,0 1-1,1-1 1,1-1-4,0-1 1,0 0-1,4 0 1,2-1-1,-2 0 1,0-1 0,1 1-1,0 1-49,1 1 0,1 0 0,-1-2 1,1 1-1,-4 1 0,-1 0 1,-1-2-1,0 0-66,1 0 1,0 0-1,7-1 1,0 1-1,-3 0 1,-1-1-1,2 1 1,-1 0-25,-1-1 0,1 1 1,4 0-1,1-1 1,-6 1-1,1 1 1,1 0-1,0 0 26,1 1 1,0 0 0,0 0 0,0 0-1,-3-2 1,0 1 0,0 0 0,0 0 8,0 1 1,1 0 0,6 0 0,-1 0 0,-5-3 0,-2 1 0,3 0 0,-1-1-28,2 1 0,0 0 0,1-1 0,1 1 0,0-1 0,0 0 0,-1-1 0,-1 0 163,0 0 0,0-1 0,4-2 1,-1 0-1,-1 2 0,1 0 0,0 0 1,1-1 5,-1 1 0,1 0 0,2-2 0,0 0 1,-6 2-1,0-1 0,0 1 0,1 0-56,1-1 1,0 1 0,4 0 0,0 1 0,-2 2 0,0-1 0,0 1 0,0 0-48,1-1 0,0 1 1,0 0-1,0-1 0,2 1 1,-1 0-1,0-1 0,-2 1-18,0 0 1,0-1 0,-20 0 0,0 0 0,1 0 0,20 3 0,0 0 0,1-1 0,1-1-2,-1-2 0,0 0 0,-22-1 1,0 0-1,1 0 0,22 1 1,0-1-1,0 1 0,0 0 79,1 0 0,0-1 0,0 2 0,1-2 0,0-1 1,0-1-1,0 0 0,-1 0 26,-1 1 1,0 0 0,-23-2 0,1 0 0,0 0 0,23 3 0,0 1 0,-23-2 0,-1 0 0,0 0-60,1-1 1,0 1-1,-2-1 1,21 4 0,0-1-1,3-2 1,0 0 0,1 0-1,-1 1-23,-23 0 0,0-1 0,1 0 1,1 0-1,0-1 0,0-1 1,23 2-1,-1 0 0,1 0 0,0-1-20,-3 0 0,1 0 0,-22 0 0,0 0 1,-1-1-1,25-1 0,0 0 0,-24 0 1,1 0-1,-1 0 62,1 0 0,0 0 1,0 0-1,22-3 0,0 0 1,1-1-1,-1-1 1,0-1-1,-1 0 19,1-1 0,0 1 1,1-1-1,0 0 1,-2 1-1,0-1 1,0 0-1,-1-1-29,-1-1 0,1 0 0,-21 4 0,0 0 1,1-1-1,-2-1 0,0 0 0,1-1 1,-1 0-1,0 1 0,1 0-6,24-3 1,-1-1 0,-2-1 0,-1 0-1,-2 3 1,-1-1 0,-2 0 0,-1-1-53,-1 0 1,1-1-1,-4-1 1,0 0-1,-3 1 1,-2-1-1,0 1 1,0 1-36,-3 0 1,-1-1-1,-2 0 1,-1-2-1,-3-2 1,-2-1-1,0 1 1,-2 0 2,-1 0 0,0-1 1,-2-1-1,-1-1 1,27-15-1,-3-2 11,-4 1 0,-3-1 1,-4-2 67,-2 2 1,-9-1 0,-9 5 0,-4-1 0,-5 1-32,-4 2 1,-9-1-1,-5 3 1,-4 2 34,-4 1 1,-11 0-1,-11 0 1,-9 1-27,-3 2 1,-14 4 0,-7-2 0,-9 0-20,30 12 0,0 0 0,-2-1 1,-1 0-1,-3 1 0,0 0 0,-1 1 1,0-1 9,-3 0 1,0 0 0,-7 0-1,0 0 1,5 1 0,-1 0-1,-2 0 1,-2-1-17,1 0 1,-1-1 0,-3 1 0,0 1-1,1-2 1,0 0 0,1 1 0,0 0 31,-2-1 1,0 0-1,2 1 1,1 0-1,-3-3 1,0 0-1,1-1 1,-1 1 66,0 1 1,0 0-1,-5-4 1,-1-1 0,7 3-1,1 1 1,-1-1-1,0 0 58,0 0 1,0-1-1,-2-1 1,0 0-1,2 0 1,0 0-1,1 1 1,-1 0-48,0 1 1,-1-1-1,1 3 1,0 0 0,-2-1-1,1 1 1,1 0 0,0 1-52,0 0 1,0 1 0,-9 1 0,0-1 0,4 2 0,1-1 0,-3 0 0,-1 1-120,0-1 0,-2 1 1,-5-1-1,-1 2 1,3 0-1,1 1 1,-1 1-1,0 0 27,-2 0 0,-1 0 1,-1 2-1,-1 0 1,24 0-1,0-1 1,0 1-1,-24 0 1,-1 1 24,2-1 0,-1 2 0,20-1 1,-1 0-1,1 0 0,-21 0 1,1 0-1,23 0 0,0 0 1,0 0 40,1 0 0,1 0 0,-2 0 0,0-2 0,-1 1 0,0-1 0,-22-1 0,0 0 0,25 1 0,0 0 0,-1 0 17,0 0 1,-1 1 0,0-2 0,0 0 0,1 0 0,0 0 0,-1 1-1,0 0 1,0 0 0,-23-1 0,1-1 83,1-1 1,1 0 0,20 1 0,0-1-1,1 0 1,-18-2 0,1-2 0,-1 0 0,1 0 42,3 1 1,-1 0 0,-4 0 0,0 1 0,2 1 0,0-1 0,1 0-1,-1 1-87,2-1 0,-1 0 0,-2 1 1,0 0-1,3 1 0,1 0 0,-1 1 1,1 1-101,2 0 1,-1 0-1,-4 0 1,0 1 0,4 2-1,2 0 1,-2 0 0,0 0-19,1 0 1,-1 0 0,1 0-1,0 0 1,2 0 0,1 0-1,0 0 1,0 0-47,-3 0 0,1 0 1,1 0-1,1 0 0,2 0 1,2-1-1,-1 0 1,1-1 66,1 0 0,0-1 0,-1-1 0,0-2 0,1 2 1,0-1-1,2 0 0,1-2 126,2 1 1,1-1-1,-1 0 1,1 1 0,-1-2-1,0 1 1,1-1-1,1 0 2,0-1 1,1 0 0,-3-2 0,1 0 0,3 1 0,1 0 0,1 1 0,-1-1-44,2 1 1,-1-1-1,0-1 1,-1 0-1,2 1 1,-1 0-1,-1 1 1,1-1-44,-1 1 0,0-1 0,-4-1 0,0 1 0,3 2 0,0 1 0,-1 1 0,-1 0-36,-2 1 0,-1-1 1,0 0-1,0 0 0,-1-1 1,1 0-1,0 1 0,1 1 36,1 0 0,-1 1 0,-4-2 0,0 0 0,0 2 0,1 0 0,-2 1 0,0-1-11,-1 2 0,0 0 1,-2 0-1,0 1 1,-3-1-1,-1 1 1,1-2-1,-1 1 26,-2 0 1,-1 1 0,-5 3 0,-2 1 0,4 1 0,0 1 0,-2 0 0,1 1-34,0 1 0,0 0 0,-3 2 0,0 1 0,0 1 0,1 0 0,-1 2 0,2 1-52,-1 1 0,1 1 0,-1 1 0,1 2 0,2 2 0,0 2 0,0 1 0,1 1-611,-1 0 0,0 2 694,-1 2 0,2 1 0,2-1 0,1 1 0,-1 2 0,1 1 0</inkml:trace>
  <inkml:trace contextRef="#ctx0" brushRef="#br0" timeOffset="6">4292 12501 26298,'-13'0'-1501,"6"-6"0,2-3-804,4-3 1,2-1 2586,4 0 0,3-1 0,10 1 0,4 0 0,5-2 0,4-2 258,5 0 1,11-1 0,5 5 0,3-1-605,6 1 1,-1 4-126,-2 0 0,13 5 1,-6-4-1,5 2 148,-33 5 1,1-1 0,1 0-1,-1-1 1,3 0 0,0 1 0,0 0-1,-1 1-90,0 0 0,0 1 0,4 0 1,0 0-1,-5 0 0,0 0 0,1 0 1,-1 0 99,-1 0 1,1 0-1,0 0 1,0 0-1,3 0 1,-1 0-1,0 0 1,0 0 183,0 0 0,1 0 0,1 0 0,0 0 0,-2 0 0,0 0 0,0 0 0,-2 0-110,1-1 1,-1 2 0,4 1 0,0 0 0,-3 0 0,0 1 0,0-2 0,0 1-11,-2-2 0,1 1 1,2-1-1,-1 0 0,0 0 1,-1 0-1,1 0 1,0 0 22,1 0 0,1 0 0,-3 0 0,0 0 1,37-1-1,-38-1 0,-1 1-115,37-4 0,-34 3 0,-1 0 1,35 2-1,0 0-100,-3 0 0,-4 0 0,-2 0 0,0 1 73,3 4 0,0-4 0,-4 5 0,-2-2 38,2 1 1,5-1-1,3-5 1,-1-4 144,1-3 1,-2-6 0,-33 6-1,1-2 1,1 0 0,-1 0 17,2 0 0,-1-1 0,0-2 0,0 1 0,0 1 0,-1 1 0,0 0 0,-1-1-258,35-6 0,2 8 1,-6 4-1,-4 4 34,-3 1 0,-4 6 1,-3 4 31,-1 6 0,0 5 1,1 6-1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1:39:32.032"/>
    </inkml:context>
    <inkml:brush xml:id="br0">
      <inkml:brushProperty name="height" value="0.053" units="cm"/>
      <inkml:brushProperty name="color" value="#FF0000"/>
    </inkml:brush>
  </inkml:definitions>
  <inkml:trace contextRef="#ctx0" brushRef="#br0">4439 5851 32488,'-18'0'0,"0"0"0,1 0 0,3 0-1190,7 6 0,4-5 0,12 2 1139,9-6 1,5-3-1,5-4 810,4 1 1,2 1 0,7 0-330,3 3 1,2 4-1,6 1 1,0 0-431,3 0 0,10 6 0,2 4 0,1 5 0,1 3 0,-30-9 0,-1-1 0,31 4 0,2-2 0,1-1 0,-32-7 0,0-1 0,-1 2 0,-1-1 0,1-1 0,1-1-48,1 1 0,1-2 0,-3-1 0,0-2 0,3 0 0,1-2 0,-2-1 0,-1-1 96,1-1 0,0 0 0,4 0 0,0 1 0,-5 1 0,0 2 0,0-1 0,0 1-48,-2 1 0,1 0 0,1 2 0,0 1 0,-2-2 0,-1 1 0,37 1-199,2 1 1,-37 0-1,1 0 1,32 0-1,1 0-297,-1 0 1,-1 4-1,-3 2 1,1 0 377,-3 0 1,7 3-1,-8-5 1,3-1 315,6-1 0,2-2 0,-38 0 0,1 0 1,35 0-140,-2 0 0,-33 0 0,1 0 0,-1 0 1,0 0-1,3 0 0,-1 0-18,1 0 1,-1 0-1,0 0 1,0 0-1,-1 0 1,0 0-1,-1 0 1,0 0 21,37 0 0,-38 0 0,1 0 0,32 0 0,-3 0-329,-4 0 0,5 0 1,-2 0-1,1-2 351,0-2 1,-1 1 0,1-6 0,2-2 63,1 0 1,-33 6 0,1 1 0,-2-1 0,1 1 0,1-1 0,1 1-67,-1 0 1,2 1 0,3-3 0,2 0 0,1 1 0,1 1 0,1-1 0,0-1-124,0 2 1,1 0 0,-1-2 0,0 1 0,-1 2 0,0 0 0,1 0 0,1 0-95,1 1 0,0-2 1,3 0-1,0 0 1,-3 1-1,-1 1 1,1 0-1,-1 0 44,-1-1 0,0 0 0,0 0 0,-1 0 1,1-2-1,-1-1 0,-2 2 0,-1 0 100,-1-1 0,0-1 0,2-1 1,-2-2-1,-5 0 0,-2 0 1,35-7-155,-2 1 0,-11 2 1,-5 1-1,-9 3-493,-3 5 0,-4 2 0,-1 4 1,-3 2-482,-1 5 1,0 10 0,-2 8 0,3 5 1117,0 2 0,3 8 0,-6-4 0,-1 4 0,-2 2 0</inkml:trace>
  <inkml:trace contextRef="#ctx0" brushRef="#br0" timeOffset="1">1866 11581 14361,'0'-46'-537,"12"8"0,7 2 1,9 13 581,8 6 0,8 10 0,7 3 1,4 2-1,4 2-245,2 0 1,2 4-1,7 1 1,4-2-1,-36-2 1,1-1 0,2 0-1,1 0 222,1 1 0,0-2 1,-2 0-1,-1-1 0,3 0 1,0-2 116,1 1 0,0-2 1,2-3-1,-1 1 199,-2 2 1,-1 1-1,-3-2 1,0 0-1,34-9 1,-3-1 221,-4-2 1,2 0-1,-10 5 1,-3 0-1065,-5-1 0,-1 6 1,-7 0 625,-4 2 1,-7 2-1,2 4 1</inkml:trace>
  <inkml:trace contextRef="#ctx0" brushRef="#br0" timeOffset="2">3399 11062 20008,'5'-51'-343,"6"1"1,15 4 0,9 10 990,11 11 1,7 12 0,1 8-1,-7 5-1211,-4 5 1,-4 7 0,-2 8 0,-3 4 293,-2 4 1,2 8-1,-5-1 1,-7 4-411,-6 1 1,-1 0-1,-11 0 1,-2 0 369,-5 0 0,-15-2 0,-10-1 0,-5-3 478,-4-1 0,-7-2 0,-7-3 0,-5 3-78,-6 5 1,25-17 0,-2 0-1,-2 3 1,-2 1 0,-4 3-1,-1 1-7,-5 5 1,-2 3 0,-3 7-1,1 3 1,17-13 0,0-1-1,0 1 1</inkml:trace>
  <inkml:trace contextRef="#ctx0" brushRef="#br0" timeOffset="3">6225 11741 16596,'0'-26'-963,"0"0"1,0 3-1,0 2 1,0 2 1196,0 2 1,0 3-1,2 2 1,1 1 75,1 3 0,-1 0-388,-7-1 29,2-3 1,-10 11 0,3-5-1,-2 2-1789,-3-1 1768,-5-5 0,4 7 0,-4-5 30,0 2 1,-1-2 0,-3 2 0,0-2 278,0-2 1,-2 2 0,-4 1 0,0 1-265,-2 3 0,-6 2 1,0 1-1,-5 0-254,-2 0 1,-13 10-1,0 5 1,-7 3 184,-3 1 0,1 5 0,-2-2 1,-1 3 182,3 2 1,-2-1 0,8 1 0,3-2-22,2-3 1,-4 8 0,7-3 0,-2 1 141,-2 0 1,-5 4-1,1 4 1,-3 1-157,0-1 0,29-15 1,0 0-1,-29 21 1,32-20-1,-1 0-69,1 1 1,0 0-1,-1 2 1,0-1-1,2 0 1,1 0 0,-1 0-1,0 2-9,1 1 0,-1 1 0,1 0 1,0 0-1,-22 25 0,3 1-98,8-1 1,2 3 0,7-1 0,2-3 8,6 0 0,3-1 0,9 3 1,2-2 111,4-4 0,5 4 0,5-4 0,5-1 158,6-3 0,5 4 1,6-1-1,1 2-50,3 0 0,2-2 0,5 4 1,1-2-69,2 1 0,8 2 0,0 1 0,3-1-49,1-3 1,-22-23 0,2 0-1,0-2 1,2-1 0,0 1-1,1-1-45,0 0 1,0-1 0,4-1 0,0-1 0,0 0 0,0 0 0,2 0 0,-1-1 27,3-1 0,0-1 1,2 2-1,1-1 1,-2-2-1,-1-1 0,2 1 1,0-1 35,0 2 1,1-1-1,2-1 1,0 0-1,0 1 1,1 2-1,0-1 1,-1 0-88,1 0 0,0 0 0,1-2 0,0-1 1,-2 2-1,1 0 0,0-2 0,1 0 70,0-1 1,1 0 0,1 1 0,0-1 0,-1 0 0,1 1 0,-2-1 0,0 0 2,-2 1 0,0-1 0,3 0 0,1 1 0,0-2 0,0 1 0,1-2 0,1 0 19,-1-2 1,0 0-1,-1-2 1,0 1-1,1-2 1,0 1-1,2 0 1,0-1 75,1 1 0,1 0 0,1-3 0,1 0 0,0 0 0,0 0 0,-1-1 1,0 1-68,-1 0 0,0 0 0,4-3 0,0 1 0,-1 0 0,-1 0 0,1 0 0,0-1-76,2 1 0,0 0 0,1-1 0,1 0 1,-3 1-1,0 0 0,-1-1 0,0 0 87,-3-1 0,2 0 1,9 0-1,0 0 1,-6 0-1,0 0 0,0 0 1,1 0 19,-2 0 0,0 0 0,6 0 0,1 0 0,-3-1 0,0 0 0,0 0 0,1-1 28,-1 1 1,1-2 0,3-2 0,-1 0 0,0 0 0,-1 1 0,1-1 0,-1-1-16,0 2 0,-1-1 0,5-1 1,0 1-1,-7 1 0,0 0 1,2 0-1,1-1-61,-1 1 1,1-1 0,4 2 0,-1-1-1,-2-1 1,-1 1 0,-1 1 0,-1 0 20,-2 0 1,1 0-1,2 3 1,1-1-1,-5-2 1,-1 0 0,2 1-1,0-1-133,0 1 1,1 0 0,4-2 0,1-1 0,-7 2 0,0 0 0,0 0 0,0 0 88,-2 1 0,1-2 0,6-1 0,0 0 0,-3 1 0,0-1 0,0 0 0,1 0 8,-2 0 1,0 1 0,2-2-1,0 1 1,0 2 0,-1 1-1,-1-1 1,-1 0-15,-1 0 0,0 0 0,9-2 1,1 1-1,-8 1 0,-1 1 0,2 0 1,0 0-62,0-1 0,-1 0 1,4 2-1,-1-1 1,-5-1-1,0-1 1,1 0-1,-1 2 28,0 0 0,0 1 0,1-1 0,-1 1 0,-5-1 0,0 1 0,-1-1 0,0-1 145,-2 2 0,0-1 0,6 0 1,-1-1-1,-7 0 0,0 1 1,2 0-1,0 0 40,-1-2 0,0 2 0,-2 1 0,0 0 0,1-1 0,0 0 0,-1 1 0,0 0-120,1 1 1,0 0 0,-2-2 0,1 0 0,0 0 0,0-1 0,1 2 0,0-1-105,0 2 0,1-1 0,0-1 0,0 0 0,0-1 1,0 1-1,-1 0 0,-1 0 56,0-2 0,0 2 0,0 1 1,-1 0-1,2-2 0,0 0 0,-2 1 1,1 0 38,-2 0 0,1-1 0,-1 0 0,0 1 0,-3 0 0,1 1 1,-1-2-1,0 1 64,-2 1 1,1-1 0,3-1 0,0 0 0,-1 1 0,1 0 0,0 0 0,0 1-74,-1 0 0,1 0 0,-1 1 0,1 0 0,-5 0 0,-1 0 0,2 0 0,0 0-115,1 0 1,0 0 0,0 0 0,1 0 0,-1 0 0,1 0 0,0 0-1,0 0 56,1 0 1,1 0 0,1 0-1,0 0 1,-1 0 0,0-1-1,2 0 1,1-1 59,1 0 0,1-1 1,-2-2-1,0-1 0,4 0 1,0 0-1,-1-2 1,0-1-20,2 1 0,0 0 0,1-1 0,-1-1 0,1 1 0,0 0 0,-1 1 0,1 0 258,-3 0 0,1 1 0,2 0 0,0 1 0,0 0 0,0 0 0,0 1 0,0 0-226,-1 0 0,-1 1 0,-1 1 0,-1 1 1,-1-1-1,0-1 0,-1 0 0,0 0-27,1 1 0,0-1 1,-1 0-1,0-1 0,-1-1 1,0-1-1,-2 1 1,-1 0-172,-1 2 1,0-1-1,1-3 1,-1 0-1,-2 0 1,0 1-1,0-2 1,1 0 184,0 0 1,0-1 0,5-2 0,-1 0 0,-2 1 0,0 0 0,0-1 0,0-1 55,1 0 0,-1-1 0,-1-1 0,0-1 0,0 0 0,0 0 0,-2-1 0,1 1-5,-3 0 1,2-1-1,3 0 1,0 0-1,-5 2 1,-1 1-1,1 0 1,-1 0-157,2-1 0,-1 0 0,-1-2 0,-1 0 0,-1 1 0,-1-1 0,-1 1 0,-1 0 67,32-17 1,-32 17-1,0 1 1,27-13-1,-4-2-127,-3-1 0,-5 0 1,-4 3-1,-4-2 152,0-1 1,-2-4-1,-4 1 1,-3-2 86,-1-1 0,-2-6 1,-4 5-1,-2-5 80,-3 0 0,2-3 0,-8 0 0,-3 0-40,-2 0 1,-8-1 0,0 4 0,-8 3 150,-8 1 0,-8-2 0,-10 5 0,-4-1-649,-4 2 0,-5-2 1,-2 4-1,-2 1 220,-2-1 0,0-3 1,-2 5-1,1 2 34,1 1 0,-11-3 0,5-1 1,-3 3 292,1 1 1,-3-3 0,-1 0 0,-3 1-17,-2 2 1,1 1-1,-4 2 1,34 13 0,-1 0-195,0 1 1,-1 0 0,-5 3 0,0 0-1,2-2 1,1 0 0,-3 1 0,1 1-30,-1-1 0,0 0 1,-1 0-1,1 0 1,1 2-1,1 1 0,0-1 1,-1 1 98,-2-1 1,1 0 0,-2 2 0,1 1 0,-2 1-1,1-1 1,2 0 0,-1 0 1,1 1 0,0-1 0,-3 2 1,-1 0-1,1-2 0,0 0 1,-1 1-1,1 0 18,-2 2 0,-1-1 1,-1 1-1,0-1 0,-1 1 1,1-1-1,-2 0 1,0 0-28,-2 1 0,0-1 0,-1-1 1,0 0-1,1 1 0,0 0 0,0 0 1,0 1 47,1 0 1,0 0 0,-4-1-1,0 0 1,3-1 0,1 1 0,-2 1-1,0-1-46,-1 1 1,0 1 0,4 0 0,0 0 0,-2 0 0,0 0 0,0 0 0,0 0-18,-1 0 1,0 0-1,-1 0 1,0 1 0,1 1-1,2-1 1,-2 2 0,1-1 4,2-1 1,-1 1 0,1 1-1,1 0 1,-3-1 0,1 0-1,0 0 1,-1 1 12,1 0 0,0-1 1,0-1-1,0 0 1,2 1-1,-1 0 1,1-1-1,0 0 27,-1-1 0,0 0 1,0 0-1,0 0 1,0 0-1,1 0 1,0 0-1,1 0 2,0 0 1,1 0-1,0 0 1,0 0-1,1-1 1,1 0-1,0 0 1,-1-1-38,2 0 0,-1 0 1,-1-1-1,1 0 0,3 2 1,1-1-1,-2 0 1,1 0-44,-1 0 1,0 1 0,-4 0 0,0 0-1,3 1 1,0 0 0,1 0 0,0 0-14,1 0 1,0 0-1,-7 0 1,0 0 0,4 0-1,-1 0 1,-1 1 0,1 0 17,-1 1 0,1 0 0,-2-1 0,0 1 0,3 2 0,0 0 0,0-1 1,-1-1 16,1 0 1,0-1 0,-2 0 0,0 0 0,0-1 0,0 0-1,1 0 1,1 0 30,2 0 1,0 0 0,-4 0-1,0 0 1,2 0 0,1 0 0,1 0-1,0 0 81,-1 0 1,1 0 0,-1-2 0,0-1 0,3 1-1,0-1 1,1-1 0,0 0-72,1-1 0,1 0 0,-5 1 0,1 0 1,2 1-1,1-1 0,-2 0 0,0 1-43,1-1 1,-1 0 0,1 2 0,-1 0-1,-1-2 1,0 0 0,0 1 0,-1 0-20,0 2 0,0-1 0,-3 1 1,0-1-1,2 1 0,1-1 1,1 0-1,-1 0-5,1 0 1,0 1-1,-8 0 1,0 1-1,6 0 1,0 0-1,-1 0 1,-1 0 22,-1 0 1,1 0 0,-1 0 0,1 0-1,1 0 1,-1 0 0,1 0 0,0 0 22,0 0 1,0 0 0,-2-1 0,1 0 0,3 0 0,1-1 0,0-1 0,0 0-8,0-1 1,-1 1 0,-3 1 0,0 1 0,2-2 0,0 0 0,0 1 0,1-1 13,-1 2 0,0-2 0,-5-1 0,0-1 0,2 2 0,1 0 0,1 0 0,-1 0 3,2 0 1,-1 0-1,-2 1 1,0 0 0,3 2-1,1 0 1,-1-1 0,0 0 14,0-1 0,0 0 0,-4 1 1,1 1-1,2-3 0,0 1 1,0 1-1,0 1-40,-1 0 0,1 0 1,-3 0-1,-1 0 0,1 0 1,-1 0-1,2 0 1,1 1-1,-1 1 1,0 1 0,1-3 0,0 1 0,0 2 0,1 0-1,-1-1 1,1 0-13,0 0 1,1 1-1,-5 2 1,1 0 0,3-1-1,1 0 1,-2 0-1,1 0 9,-1 1 0,1-1 0,0 0 0,-1 0 1,1 1-1,1 0 0,1-1 0,0 0 13,-2-2 1,0 1-1,0 2 1,-1-1-1,2-1 1,-1-1-1,1 0 1,0 0 25,2 1 1,-1 0 0,-2-2-1,-2 0 1,2 1 0,-1 0-1,0-1 1,0 0 56,1-1 0,-1 0 1,-2 0-1,0 0 0,2-1 1,1 2-1,-2-1 1,-1 1-20,-2 1 1,0 0 0,2-1 0,-1 0 0,0 2 0,0 0 0,0 0 0,0 0-69,1 1 1,-1 1 0,-3 0 0,-1 2 0,0-1 0,1 1 0,-1 0 0,-1-1-121,0 1 1,0 0 0,-2 1 0,0 1 0,2 0 0,0 0 0,-1 0 0,0 0 39,-2 0 1,1 1 0,0 0 0,2-1 0,-2 2 0,0 1 0,1-3 0,0 1 12,2 0 0,0-1 0,-3-2 0,-1 1 0,4 1 0,1 1 0,-2-1 0,-1 0 29,1 0 1,1 0 0,2-1 0,-1 0 0,2-2 0,1-2 0,0 1-1,1-1-19,0 1 0,1 1 1,0-3-1,0 1 1,2 0-1,-1 1 1,1 0-1,-1 0-170,2 1 0,-1 0 0,-3 1 0,-1 1 0,4 1 0,0 1 234,-3 3 0,0 1 0,2-2 0,-1 1 0,-2 3 0,-1 1 0,1 1 0,-1 1 0,-1 0 0</inkml:trace>
  <inkml:trace contextRef="#ctx0" brushRef="#br0" timeOffset="4">2493 15326 7974,'-39'-22'0,"1"0"0,2-1 0,1 1 0,-28-15 0,32 24 0,9 7 0,7 6 518,6 5 1,3 15 0,6 16 0,-1 16 0,-2 14-454,1-27 0,0 2 0,-1 14 0,1 3 0,2 1 0,0 2 0,0 4 0,0 2 1,0 6-1,0 2 0,0-25 0,0 1 0,0 0-209,0 1 1,0 1-1,0 1 1,2 4-1,0 2 1,0-1-1,1-4 1,0-1 0,0 0-1,1 1 1,0 0-1,0 0-70,0-3 0,0 0 0,1 0 0,1 2 1,0 1-1,1-2 0,4 21 0,2-1 0,1-5 1,2 0 258,1-3 1,1-1 0,3-1 0,1-1 0,2-6 0,1-2 0,1-4-1,1-1 17,2-3 0,2-1 0,4-1 0,4-3 0,-2-5 0,3-2 0,3-1 0,3-2 86,1-3 0,2-2 1,8-1-1,1-4 1,1-2-1,1-2 1,2-1-1,2-1-14,5 0 0,1-2 0,4-2 0,2-1 0,-24-4 0,0 0 0,1 0 0,0-1 0,1-1 0,0 0-130,1-1 0,0 0 0,1 0 1,7 0-1,2 1 0,-1-1 1,-1 0-1,0-2 0,0 1 1,3 0-1,0 0 0,2 0-219,0 0 1,0 0 0,1 0 0,5 0 0,1 0 0,0 0-1,-1-1 1,-1 1 0,1-1 0,-1 2 0,0 0 0,0 0 146,-16 0 0,0 0 1,0 0-1,0 0 0,18 1 1,-1 1-1,1-1 0,-18 0 1,1-1-1,0 0 1,0 1-1,-1-1 0,-1 0 1,1 1-1,-1-1 24,19 2 0,0-1 0,1 0 0,-15 0 1,1-1-1,1 0 0,-2 1 0,-4-1 1,0 0-1,-1 1 0,0-1 0,3 0 1,-1 0-1,1 0 0,-1 0 24,1-1 1,-2 0 0,1 1 0,1-1 0,2 0-1,0 1 1,1 0 0,-2-1 0,-1 0 0,0-1-1,-1 0 1,0 0 0,0-1 0,0 1 0,0 0-1,-1 0 95,3-1 0,-1 0 1,0 1-1,0-1 0,0 1 1,0 0-1,0 0 0,0 1 1,1-1-1,-1 0 1,1 1-1,-1-1 0,0 1 1,0-1-1,-1 1 0,0-1-13,0 1 1,-1-1-1,0 1 1,1-1 0,4 1-1,0-1 1,1 1 0,-1-1-1,-4 0 1,0 0-1,-1 0 1,1 1 0,2-1-1,1 1 1,0 0 0,0 0-58,0 0 0,0 0 1,1 0-1,0-1 1,3 1-1,1 0 1,1 0-1,-2 0 0,-2-1 1,-1 0-1,0-1 1,0 1-1,1 0 1,0 0-1,1 0 1,-1 0-139,3 0 1,-1 0 0,1-1-1,1 1 1,3 1 0,0-1-1,0 1 1,0-1 0,-3 0-1,-1 0 1,0 1 0,0-1-1,1 0 1,-1 0 0,1 0 0,0 0 76,0 0 1,-1 1 0,1-1 0,1 1 0,2-1 0,0 1 0,0-1 0,0 1 0,-4 0 0,0 1 0,0 0 0,-1-1 0,1 1 0,0-1 0,-1 0 0,1 0 2,-2 1 0,1-1 0,0 1 0,0-1 0,1 1 0,1 0 0,-1 0 0,0 0 1,-4 1-1,-1-1 0,1 0 0,-1 1 0,0-1 0,-1 0 0,1 1 0,0-1 58,0 0 1,0 1 0,0-1 0,0 0 0,0 1 0,1-1 0,-1 1 0,-1 0-1,15 1 1,-2 1 0,0-1 0,0 1 0,0 0 0,0 0 11,-2 0 0,0-1 1,1 0-1,1 1 1,2-2-1,-1 1 1,-2 0-1,1 0 1,-1 0-1,1 0 1,1 1-1,-1-1 25,0 1 1,1 0 0,-1 0 0,0-1 0,-1 0 0,1-2 0,1 0 0,1 0 0,0-1 0,-19 0 0,1 0 0,-1-1 0,1 1-26,2 0 0,1 0 0,0 0 0,0 0 0,1-1 0,1-1 0,0 1 0,0 0 0,1 0 0,0 0 0,0 0 0,0 0 0,-2 0 0,0-1 0,-1 0 1,1 1-20,-2-1 0,0-1 1,0 1-1,1 1 0,5-1 1,1 1-1,0 1 1,-1-1-1,-3 0 0,-1 0 1,-1 0-1,1 0 0,1 0 1,-1 0-1,1 0 1,-1-1-23,0 1 0,0-1 1,0 0-1,-1 1 1,0 0-1,-1 0 1,1 0-1,-2 0 1,16 1-1,-1-1 1,1 1-1,0-1 1,0 1-1,0-1-10,1 1 1,-1 0 0,1 0 0,-3-1-1,-1 0 1,0 0 0,-2 1 0,-2 1-1,0 0 1,-1-1 0,-2 0 0,0-1-4,-2 1 0,-2-2 0,2 1 0,4 1 0,0 0 0,-1 0 0,-6 0 1,0-1-1,-1 1 0,1-1 0,0 0 0,0 0 26,-1 0 1,0-1 0,0 0 0,-2-1 0,0-1 0,0-1-1,-2 0 1,0 0 0,1-1 0,0-1 0,1 0 0,0-1 44,2-1 1,0 0-1,1-2 1,1 0-1,1-1 1,-2-2-1,-2 1 1,-2-2-1,1 0 1,-1 0 0,1-1-1,-1 0-20,-1 0 0,-1-1 0,1-1 0,4-1 0,0-2 0,-1 1 0,-4 0 0,-1-1 0,0 1 0,1-1 0,-1-1 0,0 0-29,1-1 0,-2 0 1,1-1-1,-2-1 1,0 0-1,0-1 0,-2 0 1,1 0-1,-1 0 1,-1 0-1,0 0 0,-1-1-47,0 1 1,-2 0 0,1 0 0,1-1 0,0 0 0,-2 1 0,16-11 0,-3 0 0,0 1 0,-1 0 84,-3 0 1,-1-2-1,-1-2 1,-3-2 0,-7 1-1,-2-1 1,-1 1 0,-2-2-128,0 1 1,-2-3 0,-3 0 0,-1-2 0,-1 0-1,0-1 1,-2 0 0,-1-1 204,-1 1 0,-1-1 0,-1-6 0,0 1 0,-4 2 0,0 2 1,-1 0-1,0 0 48,-2 2 0,-1 0 0,-3-1 0,-2 0 0,0 3 0,-1 0 0,0 0 0,0 0 0,0 0 1,0-1-1,1-1 1,-1 1-1,-1 1 1,0 2-1,1-1 1,0 0 74,0 0 1,-2 0 0,1-1 0,-2-1 0,-1 3-1,-1 0 1,-2 1 0,0 0-224,0 2 1,-2 1-1,-8-33 1,-7 7-1,-10 5 39,-9 4 1,-15 7 0,-7 12 0,-5 5-63,-2 3 0,-7 7 1,5 3-1,-5 5 10,1 4 1,2-1-1,2 4 1,1 0-83,0 0 1,-7-4 0,5 1 0,-4-3-2,-4-1 0,32 4 0,-1 0 0,3-1 0,-1 1 0,-2-1 0,0 0 161,-2 0 1,0 1 0,-5 0-1,-1 0 1,-3 2 0,0 1-1,-2-1 1,-1 1 10,-1-1 1,-2 0 0,-7 2 0,-1 1 0,2 1-1,-1-1 1,-4 1 0,0 0-67,-3 1 0,-1 1 0,23 0 0,-1 1 0,0 0 0,-22 0 1,0 0-1,24 0 0,0 0 0,-1 0-59,1 0 1,-1 0 0,0 0 0,1 0 0,0 0 0,0 0 0,0 0 0,-1 0 0,0 0 0,0 0 0,1 0 0,0 0 46,-2 0 1,1 0-1,-2 0 1,-2 0-1,-1 0 1,0 0 0,-1 0-1,0 0 1,1 0-1,-1 0 1,0 0 0,0 0 15,1 0 0,0 0 1,0 0-1,-7 0 0,0 0 1,0 0-1,4 0 1,1 0-1,-1 0 0,0-1 1,-1 1-1,0-1-37,0 0 0,1-1 0,-1 1 0,-1 0 0,0 0 0,-1 0 0,1-2 1,0 0-1,0 0 0,-2 0 0,1 0 0,-1 0 26,-2 0 0,0 1 0,-1 0 1,0-1-1,0 0 0,0 1 1,0 1-1,0 0 0,1 0 0,-1 0 1,0-2-1,1 1-37,-1 0 0,1-1 0,-1 1 1,-1 1-1,0 0 0,-1 0 1,1-1-1,0 1 0,0-1 1,0 1-1,1 1 0,-1-1 15,1-1 1,0 0-1,0 1 1,0 0-1,1 1 1,0 0-1,0-2 1,0 1-1,0-1 1,-1 1-1,1 1 1,-1 0 20,-2 0 0,1 0 1,-1 0-1,0 0 0,1 0 1,-1 0-1,0 0 0,0 0 1,0 0-1,0 0 1,1 0-1,0 0-14,2 0 0,0 0 1,0 0-1,-4 0 0,0 0 1,0 0-1,0 0 0,0 0 1,1 1-1,-2 0 1,0 0-1,-1 0-56,1 0 1,-1 1 0,1 0 0,-1 0-1,-1 0 1,1-1 0,0 1 0,0-2-1,0 1 1,0 1 0,0-1 0,0 1 94,-2-1 0,1 0 1,-1 0-1,1 0 1,0-1-1,0 0 1,-1 0-1,1 0 0,-1 0 1,2 0-1,0 0 1,0 0 10,3 0 0,0 0 1,0 0-1,-3 0 0,-1 0 1,1-1-1,3 0 0,0-1 1,0 0-1,-1 0 0,0 0 1,0-1-17,0 1 1,-1-1 0,1 1 0,3-2 0,0 0 0,0 1 0,-1 1 0,0 0 0,0 0 0,0 0 0,0 0 0,1 0-18,-2 0 0,1 0 0,-1 0 0,-2 1 0,0-1 0,0 1 0,0 1 0,1 0 0,0 0 1,-1 0-1,0 1 0,0 0-37,0-1 1,0 2 0,0 0-1,13 0 1,0 1 0,0 1-1,-1 0 1,1 1 0,-1 1-1,1 1 1,-1-1 0,-1 1 0,0 0-1,-1 0 1,1 0 6,-1 1 0,1-1 0,0 1 0,-1 0 0,-2 1 0,-1 0 0,0 0 0,1 0 0,2-1 0,0 0 0,1 0 0,0 0 0,0 0 0,1 1 0,-1-1 1,1 0-14,0 0 1,0 0 0,1 1 0,-2-2 0,-3 1 0,-2 0 0,0-1 0,2 0 0,5-1-1,0 0 1,2-1 0,-2 0 0,0 0 0,-1 0 0,1-1 0,-1 0 41,2 0 0,0 0 1,0-1-1,-1 1 0,-3-1 1,0 1-1,-1-1 0,1 0 1,1 1-1,1-1 0,-1 0 1,1 1-1,0-1 0,1 0 1,-1 0-1,1-1 83,-2 1 1,1-1-1,-1 0 1,0 0-1,1 0 1,1 0-1,-1-1 1,0 0-1,-1 0 1,1-1-1,-1-1 1,0 1-1,2 0 1,-1 0-1,1-1 1,-1 1 7,2-1 0,0 0 1,0 0-1,-1-1 0,-3 1 1,0-1-1,0-1 1,1 0-1,-13-1 0,1-2 1,-1 0-1,-1 0 1,-1 0-1,1 0-40,-1 1 0,1-1 0,-1 1 1,17 1-1,-1-1 0,0 1 0,1-1 1,0 1-1,1 0 0,0 1 1,-1-1-1,2 1 0,-1 0 0,0 0 1,1 1-57,-2-1 1,0-1 0,0 1 0,1 1 0,-19-1 0,1 1 0,1-1 0,-1 1 0,0-1 0,1 1 0,0 0 0,0 0 0,0 0-108,1 1 1,1 0 0,-1 0 0,14 1 0,-1 0-1,0 0 1,2 0 0,-13 1 0,1 0 0,1 2-1,-3-1 1,0 2 0,1 0-519,1 1 1,0 0-1,0 1 1,-2 1 0,1-1-1,0 2 625,3 0 0,0 1 0,0 1 0,-2-1 0,0 1 0,1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1605130-1AAA-426B-9166-621806B451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7503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ED38DB97-76E2-49AD-BFCB-C5FF80FD9778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054223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7972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39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5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514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89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19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207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881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998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55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3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2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36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40D350A5-5E01-439A-8C25-9A6E1B8D201C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customXml" Target="../ink/ink2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/>
              <a:t>EECS 583 – Class 9</a:t>
            </a:r>
            <a:br>
              <a:rPr lang="en-US" altLang="en-US" sz="4800" dirty="0"/>
            </a:br>
            <a:r>
              <a:rPr lang="en-US" altLang="en-US" sz="4800" dirty="0"/>
              <a:t>ILP Optimization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September 29, 2021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C94C39C-0BCF-4A4B-B10B-F998337E2088}"/>
                  </a:ext>
                </a:extLst>
              </p14:cNvPr>
              <p14:cNvContentPartPr/>
              <p14:nvPr/>
            </p14:nvContentPartPr>
            <p14:xfrm>
              <a:off x="7340760" y="2744280"/>
              <a:ext cx="687960" cy="4417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C94C39C-0BCF-4A4B-B10B-F998337E208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331400" y="2734920"/>
                <a:ext cx="706680" cy="460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From Last Time: Code Optimization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u="sng" dirty="0"/>
              <a:t>Classical</a:t>
            </a:r>
            <a:r>
              <a:rPr lang="en-US" altLang="en-US" dirty="0"/>
              <a:t> (machine independent, done at IR level)</a:t>
            </a:r>
          </a:p>
          <a:p>
            <a:pPr lvl="1"/>
            <a:r>
              <a:rPr lang="en-US" altLang="en-US" dirty="0"/>
              <a:t>Reducing operation count (redundancy elimination)</a:t>
            </a:r>
          </a:p>
          <a:p>
            <a:pPr lvl="1"/>
            <a:r>
              <a:rPr lang="en-US" altLang="en-US" dirty="0"/>
              <a:t>Simplifying operations</a:t>
            </a:r>
          </a:p>
          <a:p>
            <a:pPr lvl="1"/>
            <a:r>
              <a:rPr lang="en-US" altLang="en-US" dirty="0"/>
              <a:t>Generally good for any kind of machine</a:t>
            </a:r>
          </a:p>
          <a:p>
            <a:r>
              <a:rPr lang="en-US" altLang="en-US" dirty="0"/>
              <a:t>We went through</a:t>
            </a:r>
          </a:p>
          <a:p>
            <a:pPr lvl="1"/>
            <a:r>
              <a:rPr lang="en-US" altLang="en-US" dirty="0"/>
              <a:t>Dead code elimination</a:t>
            </a:r>
          </a:p>
          <a:p>
            <a:pPr lvl="1"/>
            <a:r>
              <a:rPr lang="en-US" altLang="en-US" dirty="0"/>
              <a:t>Constant propagation</a:t>
            </a:r>
          </a:p>
          <a:p>
            <a:pPr lvl="1"/>
            <a:r>
              <a:rPr lang="en-US" altLang="en-US" dirty="0"/>
              <a:t>Constant folding</a:t>
            </a:r>
          </a:p>
          <a:p>
            <a:pPr lvl="1"/>
            <a:r>
              <a:rPr lang="en-US" altLang="en-US" dirty="0"/>
              <a:t>Copy propagation</a:t>
            </a:r>
          </a:p>
          <a:p>
            <a:pPr lvl="1"/>
            <a:r>
              <a:rPr lang="en-US" altLang="en-US" dirty="0"/>
              <a:t>CSE</a:t>
            </a:r>
          </a:p>
          <a:p>
            <a:pPr lvl="1"/>
            <a:r>
              <a:rPr lang="en-US" altLang="en-US" dirty="0"/>
              <a:t>LICM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65A9A53-EAB7-3843-B84A-CB2164A20A81}"/>
                  </a:ext>
                </a:extLst>
              </p14:cNvPr>
              <p14:cNvContentPartPr/>
              <p14:nvPr/>
            </p14:nvContentPartPr>
            <p14:xfrm>
              <a:off x="1183320" y="2365200"/>
              <a:ext cx="4019040" cy="37764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65A9A53-EAB7-3843-B84A-CB2164A20A8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73960" y="2355840"/>
                <a:ext cx="4037760" cy="3795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90646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 Problem From Last Time - Solution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973263" y="152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10</a:t>
            </a:r>
          </a:p>
          <a:p>
            <a:r>
              <a:rPr lang="en-US" altLang="en-US"/>
              <a:t>3. r3 = 0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973263" y="2667000"/>
            <a:ext cx="1676400" cy="1447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4. r4 = 1</a:t>
            </a:r>
          </a:p>
          <a:p>
            <a:r>
              <a:rPr lang="en-US" altLang="en-US"/>
              <a:t>5. r7 = r1 * 4</a:t>
            </a:r>
          </a:p>
          <a:p>
            <a:r>
              <a:rPr lang="en-US" altLang="en-US"/>
              <a:t>6. r6 = 8</a:t>
            </a:r>
          </a:p>
          <a:p>
            <a:r>
              <a:rPr lang="en-US" altLang="en-US"/>
              <a:t>7. if (r3 &gt; 0)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973263" y="6400800"/>
            <a:ext cx="1676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17. store (r1, r3)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2735263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H="1">
            <a:off x="211725" y="6324600"/>
            <a:ext cx="1990138" cy="3769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191587" y="2552299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191587" y="2514600"/>
            <a:ext cx="201027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2201863" y="251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26436" y="1468904"/>
            <a:ext cx="16289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u="sng" dirty="0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200" dirty="0">
                <a:solidFill>
                  <a:schemeClr val="tx1"/>
                </a:solidFill>
              </a:rPr>
              <a:t>1. constant propagation</a:t>
            </a:r>
          </a:p>
          <a:p>
            <a:r>
              <a:rPr lang="en-US" altLang="en-US" sz="1200" dirty="0">
                <a:solidFill>
                  <a:schemeClr val="tx1"/>
                </a:solidFill>
              </a:rPr>
              <a:t>2. constant folding</a:t>
            </a: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2201863" y="6248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2811463" y="6248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449263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8. r2 = 0</a:t>
            </a:r>
          </a:p>
          <a:p>
            <a:r>
              <a:rPr lang="en-US" altLang="en-US"/>
              <a:t>9. r6 = r6 * r7</a:t>
            </a:r>
          </a:p>
          <a:p>
            <a:r>
              <a:rPr lang="en-US" altLang="en-US"/>
              <a:t>10. r3 = r2 / r6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3192463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11. r3 = r4</a:t>
            </a:r>
          </a:p>
          <a:p>
            <a:r>
              <a:rPr lang="en-US" altLang="en-US"/>
              <a:t>12. r3 = r3 + r2</a:t>
            </a:r>
          </a:p>
          <a:p>
            <a:r>
              <a:rPr lang="en-US" altLang="en-US"/>
              <a:t>13. r1 = r6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1973263" y="533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14. r2 = r2 + 1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if (r1 &lt; 100)</a:t>
            </a:r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1744663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3192463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1439863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H="1">
            <a:off x="3116263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Text Box 18"/>
          <p:cNvSpPr txBox="1">
            <a:spLocks noChangeArrowheads="1"/>
          </p:cNvSpPr>
          <p:nvPr/>
        </p:nvSpPr>
        <p:spPr bwMode="auto">
          <a:xfrm>
            <a:off x="1428750" y="18129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6406" name="Text Box 18"/>
          <p:cNvSpPr txBox="1">
            <a:spLocks noChangeArrowheads="1"/>
          </p:cNvSpPr>
          <p:nvPr/>
        </p:nvSpPr>
        <p:spPr bwMode="auto">
          <a:xfrm>
            <a:off x="1441450" y="28194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6407" name="Text Box 18"/>
          <p:cNvSpPr txBox="1">
            <a:spLocks noChangeArrowheads="1"/>
          </p:cNvSpPr>
          <p:nvPr/>
        </p:nvSpPr>
        <p:spPr bwMode="auto">
          <a:xfrm>
            <a:off x="171450" y="38576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6408" name="Text Box 18"/>
          <p:cNvSpPr txBox="1">
            <a:spLocks noChangeArrowheads="1"/>
          </p:cNvSpPr>
          <p:nvPr/>
        </p:nvSpPr>
        <p:spPr bwMode="auto">
          <a:xfrm>
            <a:off x="4313238" y="387508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6409" name="Text Box 18"/>
          <p:cNvSpPr txBox="1">
            <a:spLocks noChangeArrowheads="1"/>
          </p:cNvSpPr>
          <p:nvPr/>
        </p:nvSpPr>
        <p:spPr bwMode="auto">
          <a:xfrm>
            <a:off x="1392238" y="5454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6410" name="Text Box 18"/>
          <p:cNvSpPr txBox="1">
            <a:spLocks noChangeArrowheads="1"/>
          </p:cNvSpPr>
          <p:nvPr/>
        </p:nvSpPr>
        <p:spPr bwMode="auto">
          <a:xfrm>
            <a:off x="1389063" y="643255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7005638" y="152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10</a:t>
            </a:r>
          </a:p>
          <a:p>
            <a:r>
              <a:rPr lang="en-US" altLang="en-US"/>
              <a:t>3. r3 = 0</a:t>
            </a: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7005638" y="2667000"/>
            <a:ext cx="1676400" cy="1447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4. </a:t>
            </a:r>
            <a:r>
              <a:rPr lang="en-US" altLang="en-US" dirty="0">
                <a:solidFill>
                  <a:srgbClr val="FF0000"/>
                </a:solidFill>
              </a:rPr>
              <a:t>r4 = 1</a:t>
            </a:r>
          </a:p>
          <a:p>
            <a:r>
              <a:rPr lang="en-US" altLang="en-US" dirty="0"/>
              <a:t>5. </a:t>
            </a:r>
            <a:r>
              <a:rPr lang="en-US" altLang="en-US" dirty="0">
                <a:solidFill>
                  <a:srgbClr val="FF0000"/>
                </a:solidFill>
              </a:rPr>
              <a:t>r7 = r1 * 4</a:t>
            </a:r>
          </a:p>
          <a:p>
            <a:r>
              <a:rPr lang="en-US" altLang="en-US" dirty="0"/>
              <a:t>6. </a:t>
            </a:r>
            <a:r>
              <a:rPr lang="en-US" altLang="en-US" dirty="0">
                <a:solidFill>
                  <a:srgbClr val="FF0000"/>
                </a:solidFill>
              </a:rPr>
              <a:t>r6 = 8</a:t>
            </a:r>
          </a:p>
          <a:p>
            <a:r>
              <a:rPr lang="en-US" altLang="en-US" dirty="0"/>
              <a:t>7. if (r3 &gt; 0)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7005638" y="6400800"/>
            <a:ext cx="1676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17. store (r1, r3)</a:t>
            </a:r>
          </a:p>
        </p:txBody>
      </p:sp>
      <p:sp>
        <p:nvSpPr>
          <p:cNvPr id="30" name="Line 6"/>
          <p:cNvSpPr>
            <a:spLocks noChangeShapeType="1"/>
          </p:cNvSpPr>
          <p:nvPr/>
        </p:nvSpPr>
        <p:spPr bwMode="auto">
          <a:xfrm>
            <a:off x="7767638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 flipH="1">
            <a:off x="5334000" y="6324600"/>
            <a:ext cx="1900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8"/>
          <p:cNvSpPr>
            <a:spLocks noChangeShapeType="1"/>
          </p:cNvSpPr>
          <p:nvPr/>
        </p:nvSpPr>
        <p:spPr bwMode="auto">
          <a:xfrm flipV="1">
            <a:off x="5334000" y="25146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9"/>
          <p:cNvSpPr>
            <a:spLocks noChangeShapeType="1"/>
          </p:cNvSpPr>
          <p:nvPr/>
        </p:nvSpPr>
        <p:spPr bwMode="auto">
          <a:xfrm>
            <a:off x="5334000" y="2514600"/>
            <a:ext cx="1900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0"/>
          <p:cNvSpPr>
            <a:spLocks noChangeShapeType="1"/>
          </p:cNvSpPr>
          <p:nvPr/>
        </p:nvSpPr>
        <p:spPr bwMode="auto">
          <a:xfrm>
            <a:off x="7234238" y="251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2"/>
          <p:cNvSpPr>
            <a:spLocks noChangeShapeType="1"/>
          </p:cNvSpPr>
          <p:nvPr/>
        </p:nvSpPr>
        <p:spPr bwMode="auto">
          <a:xfrm>
            <a:off x="7234238" y="6248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13"/>
          <p:cNvSpPr>
            <a:spLocks noChangeShapeType="1"/>
          </p:cNvSpPr>
          <p:nvPr/>
        </p:nvSpPr>
        <p:spPr bwMode="auto">
          <a:xfrm>
            <a:off x="7843838" y="6248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Rectangle 14"/>
          <p:cNvSpPr>
            <a:spLocks noChangeArrowheads="1"/>
          </p:cNvSpPr>
          <p:nvPr/>
        </p:nvSpPr>
        <p:spPr bwMode="auto">
          <a:xfrm>
            <a:off x="54816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8. r2 = 0</a:t>
            </a:r>
          </a:p>
          <a:p>
            <a:r>
              <a:rPr lang="en-US" altLang="en-US" dirty="0"/>
              <a:t>9. </a:t>
            </a:r>
            <a:r>
              <a:rPr lang="en-US" altLang="en-US" dirty="0">
                <a:solidFill>
                  <a:srgbClr val="FF0000"/>
                </a:solidFill>
              </a:rPr>
              <a:t>r6 = r7 &lt;&lt; 3</a:t>
            </a:r>
          </a:p>
          <a:p>
            <a:r>
              <a:rPr lang="en-US" altLang="en-US" dirty="0"/>
              <a:t>10. r3 = 0</a:t>
            </a:r>
          </a:p>
        </p:txBody>
      </p:sp>
      <p:sp>
        <p:nvSpPr>
          <p:cNvPr id="38" name="Rectangle 15"/>
          <p:cNvSpPr>
            <a:spLocks noChangeArrowheads="1"/>
          </p:cNvSpPr>
          <p:nvPr/>
        </p:nvSpPr>
        <p:spPr bwMode="auto">
          <a:xfrm>
            <a:off x="82248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11</a:t>
            </a:r>
            <a:r>
              <a:rPr lang="en-US" altLang="en-US" dirty="0">
                <a:solidFill>
                  <a:srgbClr val="FF0000"/>
                </a:solidFill>
              </a:rPr>
              <a:t>. r3 = 1</a:t>
            </a:r>
          </a:p>
          <a:p>
            <a:r>
              <a:rPr lang="en-US" altLang="en-US" dirty="0"/>
              <a:t>12. r3 = 1 + r2</a:t>
            </a:r>
          </a:p>
          <a:p>
            <a:r>
              <a:rPr lang="en-US" altLang="en-US" dirty="0"/>
              <a:t>13. r1 = 8</a:t>
            </a:r>
          </a:p>
        </p:txBody>
      </p:sp>
      <p:sp>
        <p:nvSpPr>
          <p:cNvPr id="39" name="Rectangle 16"/>
          <p:cNvSpPr>
            <a:spLocks noChangeArrowheads="1"/>
          </p:cNvSpPr>
          <p:nvPr/>
        </p:nvSpPr>
        <p:spPr bwMode="auto">
          <a:xfrm>
            <a:off x="7005638" y="533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14. r2 = r2 + 1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if (r1 &lt; 100)</a:t>
            </a: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H="1">
            <a:off x="67770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>
            <a:off x="82248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>
            <a:off x="64722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 flipH="1">
            <a:off x="81486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6461125" y="18129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>
            <a:off x="6473825" y="28194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46" name="Text Box 18"/>
          <p:cNvSpPr txBox="1">
            <a:spLocks noChangeArrowheads="1"/>
          </p:cNvSpPr>
          <p:nvPr/>
        </p:nvSpPr>
        <p:spPr bwMode="auto">
          <a:xfrm>
            <a:off x="5269706" y="3825081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BB3</a:t>
            </a:r>
          </a:p>
        </p:txBody>
      </p:sp>
      <p:sp>
        <p:nvSpPr>
          <p:cNvPr id="47" name="Text Box 18"/>
          <p:cNvSpPr txBox="1">
            <a:spLocks noChangeArrowheads="1"/>
          </p:cNvSpPr>
          <p:nvPr/>
        </p:nvSpPr>
        <p:spPr bwMode="auto">
          <a:xfrm>
            <a:off x="9345613" y="387508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48" name="Text Box 18"/>
          <p:cNvSpPr txBox="1">
            <a:spLocks noChangeArrowheads="1"/>
          </p:cNvSpPr>
          <p:nvPr/>
        </p:nvSpPr>
        <p:spPr bwMode="auto">
          <a:xfrm>
            <a:off x="6424613" y="5454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49" name="Text Box 18"/>
          <p:cNvSpPr txBox="1">
            <a:spLocks noChangeArrowheads="1"/>
          </p:cNvSpPr>
          <p:nvPr/>
        </p:nvSpPr>
        <p:spPr bwMode="auto">
          <a:xfrm>
            <a:off x="6421438" y="643255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" name="Right Arrow 1"/>
          <p:cNvSpPr/>
          <p:nvPr/>
        </p:nvSpPr>
        <p:spPr bwMode="auto">
          <a:xfrm>
            <a:off x="4934947" y="4305300"/>
            <a:ext cx="381001" cy="8382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58452" y="6924240"/>
            <a:ext cx="30123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Red instructions can be deleted by</a:t>
            </a:r>
          </a:p>
          <a:p>
            <a:r>
              <a:rPr lang="en-US" sz="1600" dirty="0">
                <a:solidFill>
                  <a:srgbClr val="FF0000"/>
                </a:solidFill>
              </a:rPr>
              <a:t>subsequent dead code elimination</a:t>
            </a:r>
          </a:p>
        </p:txBody>
      </p:sp>
    </p:spTree>
    <p:extLst>
      <p:ext uri="{BB962C8B-B14F-4D97-AF65-F5344CB8AC3E}">
        <p14:creationId xmlns:p14="http://schemas.microsoft.com/office/powerpoint/2010/main" val="2290822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Global Variable Migration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038600" cy="5216525"/>
          </a:xfrm>
        </p:spPr>
        <p:txBody>
          <a:bodyPr/>
          <a:lstStyle/>
          <a:p>
            <a:r>
              <a:rPr lang="en-US" altLang="en-US" sz="2000"/>
              <a:t>Assign a global variable temporarily to a register for the duration of the loop</a:t>
            </a:r>
          </a:p>
          <a:p>
            <a:pPr lvl="1"/>
            <a:r>
              <a:rPr lang="en-US" altLang="en-US" sz="1800"/>
              <a:t>Load in preheader</a:t>
            </a:r>
          </a:p>
          <a:p>
            <a:pPr lvl="1"/>
            <a:r>
              <a:rPr lang="en-US" altLang="en-US" sz="1800"/>
              <a:t>Store at exit points</a:t>
            </a:r>
          </a:p>
          <a:p>
            <a:r>
              <a:rPr lang="en-US" altLang="en-US" sz="2000"/>
              <a:t>Rules</a:t>
            </a:r>
          </a:p>
          <a:p>
            <a:pPr lvl="1"/>
            <a:r>
              <a:rPr lang="en-US" altLang="en-US" sz="1800"/>
              <a:t>X is a load or store</a:t>
            </a:r>
          </a:p>
          <a:p>
            <a:pPr lvl="1"/>
            <a:r>
              <a:rPr lang="en-US" altLang="en-US" sz="1800"/>
              <a:t>address(X) not modified in the loop</a:t>
            </a:r>
          </a:p>
          <a:p>
            <a:pPr lvl="1"/>
            <a:r>
              <a:rPr lang="en-US" altLang="en-US" sz="1800"/>
              <a:t>if X not executed on every iteration, then X must provably not cause an exception</a:t>
            </a:r>
          </a:p>
          <a:p>
            <a:pPr lvl="1"/>
            <a:r>
              <a:rPr lang="en-US" altLang="en-US" sz="1800"/>
              <a:t>All memory ops in loop whose address can equal address(X) must always have the same address as X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r4 = load(r5)</a:t>
            </a:r>
          </a:p>
          <a:p>
            <a:pPr algn="ctr"/>
            <a:r>
              <a:rPr lang="en-US" altLang="en-US"/>
              <a:t>2. r4 = r4 + 1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410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r8 = load(r5)</a:t>
            </a:r>
          </a:p>
          <a:p>
            <a:pPr algn="ctr"/>
            <a:r>
              <a:rPr lang="en-US" altLang="en-US"/>
              <a:t>4. r7 = r8 * r4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store(r5, r4)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67056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store(r5,r7)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51816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51816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51816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77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78" name="Text Box 18"/>
          <p:cNvSpPr txBox="1">
            <a:spLocks noChangeArrowheads="1"/>
          </p:cNvSpPr>
          <p:nvPr/>
        </p:nvSpPr>
        <p:spPr bwMode="auto">
          <a:xfrm>
            <a:off x="5978525" y="31305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79" name="Text Box 18"/>
          <p:cNvSpPr txBox="1">
            <a:spLocks noChangeArrowheads="1"/>
          </p:cNvSpPr>
          <p:nvPr/>
        </p:nvSpPr>
        <p:spPr bwMode="auto">
          <a:xfrm>
            <a:off x="5410200" y="38608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80" name="Text Box 18"/>
          <p:cNvSpPr txBox="1">
            <a:spLocks noChangeArrowheads="1"/>
          </p:cNvSpPr>
          <p:nvPr/>
        </p:nvSpPr>
        <p:spPr bwMode="auto">
          <a:xfrm>
            <a:off x="8597900" y="3854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81" name="Text Box 18"/>
          <p:cNvSpPr txBox="1">
            <a:spLocks noChangeArrowheads="1"/>
          </p:cNvSpPr>
          <p:nvPr/>
        </p:nvSpPr>
        <p:spPr bwMode="auto">
          <a:xfrm>
            <a:off x="6149975" y="5181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582" name="Text Box 18"/>
          <p:cNvSpPr txBox="1">
            <a:spLocks noChangeArrowheads="1"/>
          </p:cNvSpPr>
          <p:nvPr/>
        </p:nvSpPr>
        <p:spPr bwMode="auto">
          <a:xfrm>
            <a:off x="6172200" y="60960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3CE4BB8-F5E1-1C4A-B143-4483701F7C1E}"/>
                  </a:ext>
                </a:extLst>
              </p14:cNvPr>
              <p14:cNvContentPartPr/>
              <p14:nvPr/>
            </p14:nvContentPartPr>
            <p14:xfrm>
              <a:off x="571680" y="1804320"/>
              <a:ext cx="9242280" cy="50637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3CE4BB8-F5E1-1C4A-B143-4483701F7C1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2320" y="1794960"/>
                <a:ext cx="9261000" cy="5082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57377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Variable Migration Example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2098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2098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r4 = load(r5)</a:t>
            </a:r>
          </a:p>
          <a:p>
            <a:pPr algn="ctr"/>
            <a:r>
              <a:rPr lang="en-US" altLang="en-US"/>
              <a:t>2. r4 = r4 + 1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10668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r8 = load(r5)</a:t>
            </a:r>
          </a:p>
          <a:p>
            <a:pPr algn="ctr"/>
            <a:r>
              <a:rPr lang="en-US" altLang="en-US"/>
              <a:t>4. r7 = r8 * r4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3528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store(r5, r4)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23622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store(r5,r7)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23622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29718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18288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29718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20574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32004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0480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5146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8382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8382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8382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23622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41148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35052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35052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31845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77" name="Text Box 18"/>
          <p:cNvSpPr txBox="1">
            <a:spLocks noChangeArrowheads="1"/>
          </p:cNvSpPr>
          <p:nvPr/>
        </p:nvSpPr>
        <p:spPr bwMode="auto">
          <a:xfrm>
            <a:off x="16764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78" name="Text Box 18"/>
          <p:cNvSpPr txBox="1">
            <a:spLocks noChangeArrowheads="1"/>
          </p:cNvSpPr>
          <p:nvPr/>
        </p:nvSpPr>
        <p:spPr bwMode="auto">
          <a:xfrm>
            <a:off x="1635125" y="31305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79" name="Text Box 18"/>
          <p:cNvSpPr txBox="1">
            <a:spLocks noChangeArrowheads="1"/>
          </p:cNvSpPr>
          <p:nvPr/>
        </p:nvSpPr>
        <p:spPr bwMode="auto">
          <a:xfrm>
            <a:off x="1066800" y="38608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80" name="Text Box 18"/>
          <p:cNvSpPr txBox="1">
            <a:spLocks noChangeArrowheads="1"/>
          </p:cNvSpPr>
          <p:nvPr/>
        </p:nvSpPr>
        <p:spPr bwMode="auto">
          <a:xfrm>
            <a:off x="4254500" y="3854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81" name="Text Box 18"/>
          <p:cNvSpPr txBox="1">
            <a:spLocks noChangeArrowheads="1"/>
          </p:cNvSpPr>
          <p:nvPr/>
        </p:nvSpPr>
        <p:spPr bwMode="auto">
          <a:xfrm>
            <a:off x="1806575" y="5181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582" name="Text Box 18"/>
          <p:cNvSpPr txBox="1">
            <a:spLocks noChangeArrowheads="1"/>
          </p:cNvSpPr>
          <p:nvPr/>
        </p:nvSpPr>
        <p:spPr bwMode="auto">
          <a:xfrm>
            <a:off x="1828800" y="60960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404127A-A108-2B47-94CF-61556D6CB75F}"/>
                  </a:ext>
                </a:extLst>
              </p14:cNvPr>
              <p14:cNvContentPartPr/>
              <p14:nvPr/>
            </p14:nvContentPartPr>
            <p14:xfrm>
              <a:off x="259200" y="1494360"/>
              <a:ext cx="9502200" cy="5437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404127A-A108-2B47-94CF-61556D6CB75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9840" y="1485000"/>
                <a:ext cx="9520920" cy="5456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54227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5025"/>
            <a:ext cx="8077200" cy="615950"/>
          </a:xfrm>
        </p:spPr>
        <p:txBody>
          <a:bodyPr/>
          <a:lstStyle/>
          <a:p>
            <a:r>
              <a:rPr lang="en-US" altLang="en-US"/>
              <a:t>Induction Variable Strength Reduction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524000"/>
            <a:ext cx="4114800" cy="5216525"/>
          </a:xfrm>
        </p:spPr>
        <p:txBody>
          <a:bodyPr/>
          <a:lstStyle/>
          <a:p>
            <a:r>
              <a:rPr lang="en-US" altLang="en-US"/>
              <a:t>Create basic induction variables from derived induction variables</a:t>
            </a:r>
          </a:p>
          <a:p>
            <a:r>
              <a:rPr lang="en-US" altLang="en-US"/>
              <a:t>Induction variable</a:t>
            </a:r>
          </a:p>
          <a:p>
            <a:pPr lvl="1"/>
            <a:r>
              <a:rPr lang="en-US" altLang="en-US"/>
              <a:t>BIV (i++)</a:t>
            </a:r>
          </a:p>
          <a:p>
            <a:pPr lvl="2"/>
            <a:r>
              <a:rPr lang="en-US" altLang="en-US"/>
              <a:t>0,1,2,3,4,...</a:t>
            </a:r>
          </a:p>
          <a:p>
            <a:pPr lvl="1"/>
            <a:r>
              <a:rPr lang="en-US" altLang="en-US"/>
              <a:t>DIV (j = i * 4)</a:t>
            </a:r>
          </a:p>
          <a:p>
            <a:pPr lvl="2"/>
            <a:r>
              <a:rPr lang="en-US" altLang="en-US"/>
              <a:t>0, 4, 8, 12, 16, ...</a:t>
            </a:r>
          </a:p>
          <a:p>
            <a:pPr lvl="1"/>
            <a:r>
              <a:rPr lang="en-US" altLang="en-US"/>
              <a:t>DIV can be converted into a BIV that is incremented by 4</a:t>
            </a:r>
          </a:p>
          <a:p>
            <a:r>
              <a:rPr lang="en-US" altLang="en-US"/>
              <a:t>Issues</a:t>
            </a:r>
          </a:p>
          <a:p>
            <a:pPr lvl="1"/>
            <a:r>
              <a:rPr lang="en-US" altLang="en-US"/>
              <a:t>Initial and increment vals</a:t>
            </a:r>
          </a:p>
          <a:p>
            <a:pPr lvl="1"/>
            <a:r>
              <a:rPr lang="en-US" altLang="en-US"/>
              <a:t>Where to place increments</a:t>
            </a:r>
            <a:endParaRPr lang="en-US" altLang="en-US" sz="180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5715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6705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5638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V="1">
            <a:off x="5638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5638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601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4602" name="Text Box 18"/>
          <p:cNvSpPr txBox="1">
            <a:spLocks noChangeArrowheads="1"/>
          </p:cNvSpPr>
          <p:nvPr/>
        </p:nvSpPr>
        <p:spPr bwMode="auto">
          <a:xfrm>
            <a:off x="6005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4603" name="Text Box 18"/>
          <p:cNvSpPr txBox="1">
            <a:spLocks noChangeArrowheads="1"/>
          </p:cNvSpPr>
          <p:nvPr/>
        </p:nvSpPr>
        <p:spPr bwMode="auto">
          <a:xfrm>
            <a:off x="5599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4604" name="Text Box 18"/>
          <p:cNvSpPr txBox="1">
            <a:spLocks noChangeArrowheads="1"/>
          </p:cNvSpPr>
          <p:nvPr/>
        </p:nvSpPr>
        <p:spPr bwMode="auto">
          <a:xfrm>
            <a:off x="8578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4605" name="Text Box 18"/>
          <p:cNvSpPr txBox="1">
            <a:spLocks noChangeArrowheads="1"/>
          </p:cNvSpPr>
          <p:nvPr/>
        </p:nvSpPr>
        <p:spPr bwMode="auto">
          <a:xfrm>
            <a:off x="6149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4606" name="Text Box 18"/>
          <p:cNvSpPr txBox="1">
            <a:spLocks noChangeArrowheads="1"/>
          </p:cNvSpPr>
          <p:nvPr/>
        </p:nvSpPr>
        <p:spPr bwMode="auto">
          <a:xfrm>
            <a:off x="6149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04B9357-5431-7C4D-9C8E-C0442FF1F6D6}"/>
                  </a:ext>
                </a:extLst>
              </p14:cNvPr>
              <p14:cNvContentPartPr/>
              <p14:nvPr/>
            </p14:nvContentPartPr>
            <p14:xfrm>
              <a:off x="950040" y="174240"/>
              <a:ext cx="9003240" cy="7123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04B9357-5431-7C4D-9C8E-C0442FF1F6D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40680" y="164880"/>
                <a:ext cx="9021960" cy="7142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11136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Induction Variable Strength Reduction (2)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6482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/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X is a *, &lt;&lt;, + or – operation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src1(X) is a basic ind var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src2(X) is invariant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No other ops modify dest(X)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dest(X) != src(X) for all srcs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dest(X) is a register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Transformation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Insert the following into the preheader</a:t>
            </a:r>
          </a:p>
          <a:p>
            <a:pPr lvl="2">
              <a:lnSpc>
                <a:spcPct val="90000"/>
              </a:lnSpc>
            </a:pPr>
            <a:r>
              <a:rPr lang="en-US" altLang="en-US" sz="1400"/>
              <a:t>new_reg = RHS(X)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If opcode(X) is not add/sub, insert to the bottom of the preheader</a:t>
            </a:r>
          </a:p>
          <a:p>
            <a:pPr lvl="2">
              <a:lnSpc>
                <a:spcPct val="90000"/>
              </a:lnSpc>
            </a:pPr>
            <a:r>
              <a:rPr lang="en-US" altLang="en-US" sz="1400"/>
              <a:t>new_inc = inc(src1(X)) opcode(X) src2(X)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else</a:t>
            </a:r>
          </a:p>
          <a:p>
            <a:pPr lvl="2">
              <a:lnSpc>
                <a:spcPct val="90000"/>
              </a:lnSpc>
            </a:pPr>
            <a:r>
              <a:rPr lang="en-US" altLang="en-US" sz="1400"/>
              <a:t>new_inc = inc(src1(X))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Insert the following at each update of src1(X)</a:t>
            </a:r>
          </a:p>
          <a:p>
            <a:pPr lvl="2">
              <a:lnSpc>
                <a:spcPct val="90000"/>
              </a:lnSpc>
            </a:pPr>
            <a:r>
              <a:rPr lang="en-US" altLang="en-US" sz="1400"/>
              <a:t>new_reg += new_inc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Change X </a:t>
            </a:r>
            <a:r>
              <a:rPr lang="en-US" altLang="en-US" sz="1600">
                <a:sym typeface="Wingdings" panose="05000000000000000000" pitchFamily="2" charset="2"/>
              </a:rPr>
              <a:t> dest(X) = new_reg</a:t>
            </a:r>
            <a:endParaRPr lang="en-US" altLang="en-US" sz="1600"/>
          </a:p>
          <a:p>
            <a:pPr>
              <a:lnSpc>
                <a:spcPct val="90000"/>
              </a:lnSpc>
            </a:pPr>
            <a:endParaRPr lang="en-US" altLang="en-US" sz="180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715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6705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5638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V="1">
            <a:off x="5638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5638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5626" name="Text Box 18"/>
          <p:cNvSpPr txBox="1">
            <a:spLocks noChangeArrowheads="1"/>
          </p:cNvSpPr>
          <p:nvPr/>
        </p:nvSpPr>
        <p:spPr bwMode="auto">
          <a:xfrm>
            <a:off x="6005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5627" name="Text Box 18"/>
          <p:cNvSpPr txBox="1">
            <a:spLocks noChangeArrowheads="1"/>
          </p:cNvSpPr>
          <p:nvPr/>
        </p:nvSpPr>
        <p:spPr bwMode="auto">
          <a:xfrm>
            <a:off x="5599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5628" name="Text Box 18"/>
          <p:cNvSpPr txBox="1">
            <a:spLocks noChangeArrowheads="1"/>
          </p:cNvSpPr>
          <p:nvPr/>
        </p:nvSpPr>
        <p:spPr bwMode="auto">
          <a:xfrm>
            <a:off x="8578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5629" name="Text Box 18"/>
          <p:cNvSpPr txBox="1">
            <a:spLocks noChangeArrowheads="1"/>
          </p:cNvSpPr>
          <p:nvPr/>
        </p:nvSpPr>
        <p:spPr bwMode="auto">
          <a:xfrm>
            <a:off x="6149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5630" name="Text Box 18"/>
          <p:cNvSpPr txBox="1">
            <a:spLocks noChangeArrowheads="1"/>
          </p:cNvSpPr>
          <p:nvPr/>
        </p:nvSpPr>
        <p:spPr bwMode="auto">
          <a:xfrm>
            <a:off x="6149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FFD312D-4F38-264C-9E78-A5201AFB5AA0}"/>
                  </a:ext>
                </a:extLst>
              </p14:cNvPr>
              <p14:cNvContentPartPr/>
              <p14:nvPr/>
            </p14:nvContentPartPr>
            <p14:xfrm>
              <a:off x="1118160" y="1487880"/>
              <a:ext cx="8290080" cy="5229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FFD312D-4F38-264C-9E78-A5201AFB5AA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08800" y="1478520"/>
                <a:ext cx="8308800" cy="5247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34850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458200" cy="615950"/>
          </a:xfrm>
        </p:spPr>
        <p:txBody>
          <a:bodyPr/>
          <a:lstStyle/>
          <a:p>
            <a:r>
              <a:rPr lang="en-US" altLang="en-US" dirty="0"/>
              <a:t>Induction Variable Strength Reduction - Example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9624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9624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124200" y="42672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5105400" y="42672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4114800" y="52578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41148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47244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3581400" y="38862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4724400" y="38862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38100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49530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48006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42672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3048000" y="5867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V="1">
            <a:off x="30480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3048000" y="29718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41148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5867400" y="48006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H="1">
            <a:off x="5257800" y="59436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5257800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4937125" y="34671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Text Box 18"/>
          <p:cNvSpPr txBox="1">
            <a:spLocks noChangeArrowheads="1"/>
          </p:cNvSpPr>
          <p:nvPr/>
        </p:nvSpPr>
        <p:spPr bwMode="auto">
          <a:xfrm>
            <a:off x="3429000" y="182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5626" name="Text Box 18"/>
          <p:cNvSpPr txBox="1">
            <a:spLocks noChangeArrowheads="1"/>
          </p:cNvSpPr>
          <p:nvPr/>
        </p:nvSpPr>
        <p:spPr bwMode="auto">
          <a:xfrm>
            <a:off x="3414713" y="32004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5627" name="Text Box 18"/>
          <p:cNvSpPr txBox="1">
            <a:spLocks noChangeArrowheads="1"/>
          </p:cNvSpPr>
          <p:nvPr/>
        </p:nvSpPr>
        <p:spPr bwMode="auto">
          <a:xfrm>
            <a:off x="3008313" y="3930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5628" name="Text Box 18"/>
          <p:cNvSpPr txBox="1">
            <a:spLocks noChangeArrowheads="1"/>
          </p:cNvSpPr>
          <p:nvPr/>
        </p:nvSpPr>
        <p:spPr bwMode="auto">
          <a:xfrm>
            <a:off x="5988050" y="3930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5629" name="Text Box 18"/>
          <p:cNvSpPr txBox="1">
            <a:spLocks noChangeArrowheads="1"/>
          </p:cNvSpPr>
          <p:nvPr/>
        </p:nvSpPr>
        <p:spPr bwMode="auto">
          <a:xfrm>
            <a:off x="3559175" y="52800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5630" name="Text Box 18"/>
          <p:cNvSpPr txBox="1">
            <a:spLocks noChangeArrowheads="1"/>
          </p:cNvSpPr>
          <p:nvPr/>
        </p:nvSpPr>
        <p:spPr bwMode="auto">
          <a:xfrm>
            <a:off x="3559175" y="61579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0A77F69-167A-C847-8531-3AF81F35F2E0}"/>
                  </a:ext>
                </a:extLst>
              </p14:cNvPr>
              <p14:cNvContentPartPr/>
              <p14:nvPr/>
            </p14:nvContentPartPr>
            <p14:xfrm>
              <a:off x="540000" y="1127520"/>
              <a:ext cx="9129960" cy="5066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0A77F69-167A-C847-8531-3AF81F35F2E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0640" y="1118160"/>
                <a:ext cx="9148680" cy="5085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59361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4450" y="1431925"/>
            <a:ext cx="1830388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induction var str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reduction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362200" y="2441575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3. r5 = r5 + 1</a:t>
            </a:r>
          </a:p>
          <a:p>
            <a:r>
              <a:rPr lang="en-US" altLang="en-US"/>
              <a:t>4. r11 = r5 * 2</a:t>
            </a:r>
          </a:p>
          <a:p>
            <a:r>
              <a:rPr lang="en-US" altLang="en-US"/>
              <a:t>5. r10 = r11 + 2</a:t>
            </a:r>
          </a:p>
          <a:p>
            <a:r>
              <a:rPr lang="en-US" altLang="en-US"/>
              <a:t>6. r12 = load (r10+0)</a:t>
            </a:r>
          </a:p>
          <a:p>
            <a:r>
              <a:rPr lang="en-US" altLang="en-US"/>
              <a:t>7. r9 = r1 &lt;&lt; 1</a:t>
            </a:r>
          </a:p>
          <a:p>
            <a:r>
              <a:rPr lang="en-US" altLang="en-US"/>
              <a:t>8. r4 = r9 - 10</a:t>
            </a:r>
          </a:p>
          <a:p>
            <a:r>
              <a:rPr lang="en-US" altLang="en-US"/>
              <a:t>9. r3 = load(r4+4)</a:t>
            </a:r>
          </a:p>
          <a:p>
            <a:r>
              <a:rPr lang="en-US" altLang="en-US"/>
              <a:t>10. r3 = r3 + 1</a:t>
            </a:r>
          </a:p>
          <a:p>
            <a:r>
              <a:rPr lang="en-US" altLang="en-US"/>
              <a:t>11. store(r4+0, r3)</a:t>
            </a:r>
          </a:p>
          <a:p>
            <a:r>
              <a:rPr lang="en-US" altLang="en-US"/>
              <a:t>12. r7 = r3 &lt;&lt; 2</a:t>
            </a:r>
          </a:p>
          <a:p>
            <a:r>
              <a:rPr lang="en-US" altLang="en-US"/>
              <a:t>13. r6 = load(r7+0)</a:t>
            </a:r>
          </a:p>
          <a:p>
            <a:r>
              <a:rPr lang="en-US" altLang="en-US"/>
              <a:t>14. r13 = r2 - 1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r2 = r2 + 1</a:t>
            </a:r>
          </a:p>
          <a:p>
            <a:endParaRPr lang="en-US" altLang="en-US" sz="160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362200" y="1603375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0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3429000" y="21367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2667000" y="6556375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1905000" y="6708775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V="1">
            <a:off x="1905000" y="2289175"/>
            <a:ext cx="0" cy="441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1905000" y="2289175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2743200" y="2289175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2393373" y="6833466"/>
            <a:ext cx="2209800" cy="57496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r13, r12, r6, r10</a:t>
            </a:r>
          </a:p>
          <a:p>
            <a:pPr algn="ctr"/>
            <a:r>
              <a:rPr lang="en-US" altLang="en-US"/>
              <a:t>liveout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3276600" y="6556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1806575" y="160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6643" name="Text Box 18"/>
          <p:cNvSpPr txBox="1">
            <a:spLocks noChangeArrowheads="1"/>
          </p:cNvSpPr>
          <p:nvPr/>
        </p:nvSpPr>
        <p:spPr bwMode="auto">
          <a:xfrm>
            <a:off x="1822450" y="2441575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6644" name="Text Box 18"/>
          <p:cNvSpPr txBox="1">
            <a:spLocks noChangeArrowheads="1"/>
          </p:cNvSpPr>
          <p:nvPr/>
        </p:nvSpPr>
        <p:spPr bwMode="auto">
          <a:xfrm>
            <a:off x="1822450" y="6833177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BB3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D7D36B4-5669-CB4D-A430-0BD31EB1FB04}"/>
                  </a:ext>
                </a:extLst>
              </p14:cNvPr>
              <p14:cNvContentPartPr/>
              <p14:nvPr/>
            </p14:nvContentPartPr>
            <p14:xfrm>
              <a:off x="-360" y="1440000"/>
              <a:ext cx="1548360" cy="9162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D7D36B4-5669-CB4D-A430-0BD31EB1FB0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9720" y="1430640"/>
                <a:ext cx="1567080" cy="934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44503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 Solution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80975" y="1600200"/>
            <a:ext cx="20843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induction var str reduction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362200" y="2514600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r5 = r5 + 1</a:t>
            </a:r>
          </a:p>
          <a:p>
            <a:pPr algn="ctr"/>
            <a:r>
              <a:rPr lang="en-US" altLang="en-US" sz="1600"/>
              <a:t>r11 = r5 * 2</a:t>
            </a:r>
          </a:p>
          <a:p>
            <a:pPr algn="ctr"/>
            <a:r>
              <a:rPr lang="en-US" altLang="en-US" sz="1600"/>
              <a:t>r10 = r11 + 2</a:t>
            </a:r>
          </a:p>
          <a:p>
            <a:pPr algn="ctr"/>
            <a:r>
              <a:rPr lang="en-US" altLang="en-US" sz="1600"/>
              <a:t>r12 = load (r10+0)</a:t>
            </a:r>
          </a:p>
          <a:p>
            <a:pPr algn="ctr"/>
            <a:r>
              <a:rPr lang="en-US" altLang="en-US" sz="1600"/>
              <a:t>r9 = r1 &lt;&lt; 1</a:t>
            </a:r>
          </a:p>
          <a:p>
            <a:pPr algn="ctr"/>
            <a:r>
              <a:rPr lang="en-US" altLang="en-US" sz="1600"/>
              <a:t>r4 = r9 - 10</a:t>
            </a:r>
          </a:p>
          <a:p>
            <a:pPr algn="ctr"/>
            <a:r>
              <a:rPr lang="en-US" altLang="en-US" sz="1600"/>
              <a:t>r3 = load(r4+4)</a:t>
            </a:r>
          </a:p>
          <a:p>
            <a:pPr algn="ctr"/>
            <a:r>
              <a:rPr lang="en-US" altLang="en-US" sz="1600"/>
              <a:t>r3 = r3 + 1</a:t>
            </a:r>
          </a:p>
          <a:p>
            <a:pPr algn="ctr"/>
            <a:r>
              <a:rPr lang="en-US" altLang="en-US" sz="1600"/>
              <a:t>store(r4+0, r3)</a:t>
            </a:r>
          </a:p>
          <a:p>
            <a:pPr algn="ctr"/>
            <a:r>
              <a:rPr lang="en-US" altLang="en-US" sz="1600"/>
              <a:t>r7 = r3 &lt;&lt; 2</a:t>
            </a:r>
          </a:p>
          <a:p>
            <a:pPr algn="ctr"/>
            <a:r>
              <a:rPr lang="en-US" altLang="en-US" sz="1600"/>
              <a:t>r6 = load(r7+0)</a:t>
            </a:r>
          </a:p>
          <a:p>
            <a:pPr algn="ctr"/>
            <a:r>
              <a:rPr lang="en-US" altLang="en-US" sz="1600"/>
              <a:t>r13 = r2 - 1</a:t>
            </a:r>
          </a:p>
          <a:p>
            <a:pPr algn="ctr"/>
            <a:r>
              <a:rPr lang="en-US" altLang="en-US" sz="1600"/>
              <a:t>r1 = r1 + 1</a:t>
            </a:r>
          </a:p>
          <a:p>
            <a:pPr algn="ctr"/>
            <a:r>
              <a:rPr lang="en-US" altLang="en-US" sz="1600"/>
              <a:t>r2 = r2 + 1</a:t>
            </a:r>
          </a:p>
          <a:p>
            <a:pPr algn="ctr"/>
            <a:endParaRPr lang="en-US" altLang="en-US" sz="1600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362200" y="1676400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 = 0</a:t>
            </a:r>
          </a:p>
          <a:p>
            <a:pPr algn="ctr"/>
            <a:r>
              <a:rPr lang="en-US" altLang="en-US"/>
              <a:t>r2 = 0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3429000" y="220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667000" y="6629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1905000" y="6705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V="1">
            <a:off x="1905000" y="23622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1905000" y="23622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2743200" y="2362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2366963" y="6781800"/>
            <a:ext cx="2209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r13, r12, r6, r10</a:t>
            </a:r>
          </a:p>
          <a:p>
            <a:pPr algn="ctr"/>
            <a:r>
              <a:rPr lang="en-US" altLang="en-US"/>
              <a:t>liveout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3581400" y="662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Right Arrow 1"/>
          <p:cNvSpPr>
            <a:spLocks noChangeArrowheads="1"/>
          </p:cNvSpPr>
          <p:nvPr/>
        </p:nvSpPr>
        <p:spPr bwMode="auto">
          <a:xfrm>
            <a:off x="4953000" y="4267200"/>
            <a:ext cx="609600" cy="533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63" name="Rectangle 4"/>
          <p:cNvSpPr>
            <a:spLocks noChangeArrowheads="1"/>
          </p:cNvSpPr>
          <p:nvPr/>
        </p:nvSpPr>
        <p:spPr bwMode="auto">
          <a:xfrm>
            <a:off x="6167438" y="2438400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r5 = r5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r111 = r111 + 2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 = r111</a:t>
            </a:r>
          </a:p>
          <a:p>
            <a:pPr algn="ctr"/>
            <a:r>
              <a:rPr lang="en-US" altLang="en-US" sz="1400"/>
              <a:t>r10 = r11 + 2</a:t>
            </a:r>
          </a:p>
          <a:p>
            <a:pPr algn="ctr"/>
            <a:r>
              <a:rPr lang="en-US" altLang="en-US" sz="1400"/>
              <a:t>r12 = load (r10+0)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r9 = r109</a:t>
            </a:r>
          </a:p>
          <a:p>
            <a:pPr algn="ctr"/>
            <a:r>
              <a:rPr lang="en-US" altLang="en-US" sz="1400"/>
              <a:t>r4 = r9 - 10</a:t>
            </a:r>
          </a:p>
          <a:p>
            <a:pPr algn="ctr"/>
            <a:r>
              <a:rPr lang="en-US" altLang="en-US" sz="1400"/>
              <a:t>r3 = load(r4+4)</a:t>
            </a:r>
          </a:p>
          <a:p>
            <a:pPr algn="ctr"/>
            <a:r>
              <a:rPr lang="en-US" altLang="en-US" sz="1400"/>
              <a:t>r3 = r3 + 1</a:t>
            </a:r>
          </a:p>
          <a:p>
            <a:pPr algn="ctr"/>
            <a:r>
              <a:rPr lang="en-US" altLang="en-US" sz="1400"/>
              <a:t>store(r4+0, r3)</a:t>
            </a:r>
          </a:p>
          <a:p>
            <a:pPr algn="ctr"/>
            <a:r>
              <a:rPr lang="en-US" altLang="en-US" sz="1400"/>
              <a:t>r7 = r3 &lt;&lt; 2</a:t>
            </a:r>
          </a:p>
          <a:p>
            <a:pPr algn="ctr"/>
            <a:r>
              <a:rPr lang="en-US" altLang="en-US" sz="1400"/>
              <a:t>r6 = load(r7+0)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r13 = r113</a:t>
            </a:r>
          </a:p>
          <a:p>
            <a:pPr algn="ctr"/>
            <a:r>
              <a:rPr lang="en-US" altLang="en-US" sz="1400"/>
              <a:t>r1 = r1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r109 = r109 + 2</a:t>
            </a:r>
          </a:p>
          <a:p>
            <a:pPr algn="ctr"/>
            <a:r>
              <a:rPr lang="en-US" altLang="en-US" sz="1400"/>
              <a:t>r2 = r2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r113 = r113 + 1</a:t>
            </a:r>
          </a:p>
          <a:p>
            <a:pPr algn="ctr"/>
            <a:endParaRPr lang="en-US" altLang="en-US" sz="1600"/>
          </a:p>
        </p:txBody>
      </p:sp>
      <p:sp>
        <p:nvSpPr>
          <p:cNvPr id="27664" name="Rectangle 5"/>
          <p:cNvSpPr>
            <a:spLocks noChangeArrowheads="1"/>
          </p:cNvSpPr>
          <p:nvPr/>
        </p:nvSpPr>
        <p:spPr bwMode="auto">
          <a:xfrm>
            <a:off x="6151563" y="838200"/>
            <a:ext cx="22098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r1 = 0</a:t>
            </a:r>
          </a:p>
          <a:p>
            <a:pPr algn="ctr"/>
            <a:r>
              <a:rPr lang="en-US" altLang="en-US" sz="1400"/>
              <a:t>r2 = 0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r111 = r5 * 2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r109 = r1 &lt;&lt;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r113 = r2 -1 </a:t>
            </a:r>
          </a:p>
        </p:txBody>
      </p:sp>
      <p:sp>
        <p:nvSpPr>
          <p:cNvPr id="27665" name="Line 6"/>
          <p:cNvSpPr>
            <a:spLocks noChangeShapeType="1"/>
          </p:cNvSpPr>
          <p:nvPr/>
        </p:nvSpPr>
        <p:spPr bwMode="auto">
          <a:xfrm>
            <a:off x="7234238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7"/>
          <p:cNvSpPr>
            <a:spLocks noChangeShapeType="1"/>
          </p:cNvSpPr>
          <p:nvPr/>
        </p:nvSpPr>
        <p:spPr bwMode="auto">
          <a:xfrm>
            <a:off x="6472238" y="65532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8"/>
          <p:cNvSpPr>
            <a:spLocks noChangeShapeType="1"/>
          </p:cNvSpPr>
          <p:nvPr/>
        </p:nvSpPr>
        <p:spPr bwMode="auto">
          <a:xfrm flipH="1">
            <a:off x="5710238" y="66294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Line 9"/>
          <p:cNvSpPr>
            <a:spLocks noChangeShapeType="1"/>
          </p:cNvSpPr>
          <p:nvPr/>
        </p:nvSpPr>
        <p:spPr bwMode="auto">
          <a:xfrm flipV="1">
            <a:off x="5710238" y="22860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10"/>
          <p:cNvSpPr>
            <a:spLocks noChangeShapeType="1"/>
          </p:cNvSpPr>
          <p:nvPr/>
        </p:nvSpPr>
        <p:spPr bwMode="auto">
          <a:xfrm>
            <a:off x="5710238" y="22860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Line 11"/>
          <p:cNvSpPr>
            <a:spLocks noChangeShapeType="1"/>
          </p:cNvSpPr>
          <p:nvPr/>
        </p:nvSpPr>
        <p:spPr bwMode="auto">
          <a:xfrm>
            <a:off x="6548438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Rectangle 12"/>
          <p:cNvSpPr>
            <a:spLocks noChangeArrowheads="1"/>
          </p:cNvSpPr>
          <p:nvPr/>
        </p:nvSpPr>
        <p:spPr bwMode="auto">
          <a:xfrm>
            <a:off x="6172200" y="6705600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r13, r12, r6, r10</a:t>
            </a:r>
          </a:p>
          <a:p>
            <a:pPr algn="ctr"/>
            <a:r>
              <a:rPr lang="en-US" altLang="en-US" sz="1400"/>
              <a:t>liveout</a:t>
            </a:r>
          </a:p>
        </p:txBody>
      </p:sp>
      <p:sp>
        <p:nvSpPr>
          <p:cNvPr id="27672" name="Line 13"/>
          <p:cNvSpPr>
            <a:spLocks noChangeShapeType="1"/>
          </p:cNvSpPr>
          <p:nvPr/>
        </p:nvSpPr>
        <p:spPr bwMode="auto">
          <a:xfrm>
            <a:off x="7386638" y="6553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TextBox 2"/>
          <p:cNvSpPr txBox="1">
            <a:spLocks noChangeArrowheads="1"/>
          </p:cNvSpPr>
          <p:nvPr/>
        </p:nvSpPr>
        <p:spPr bwMode="auto">
          <a:xfrm>
            <a:off x="8382000" y="2590800"/>
            <a:ext cx="17033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Note, after copy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propagation, r10 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and r4 can be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strength reduced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as well.</a:t>
            </a:r>
          </a:p>
        </p:txBody>
      </p:sp>
    </p:spTree>
    <p:extLst>
      <p:ext uri="{BB962C8B-B14F-4D97-AF65-F5344CB8AC3E}">
        <p14:creationId xmlns:p14="http://schemas.microsoft.com/office/powerpoint/2010/main" val="691984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ILP Optimization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Traditional optimizations</a:t>
            </a:r>
          </a:p>
          <a:p>
            <a:pPr lvl="1"/>
            <a:r>
              <a:rPr lang="en-US" altLang="en-US"/>
              <a:t>Redundancy elimination</a:t>
            </a:r>
          </a:p>
          <a:p>
            <a:pPr lvl="1"/>
            <a:r>
              <a:rPr lang="en-US" altLang="en-US"/>
              <a:t>Reducing operation count</a:t>
            </a:r>
          </a:p>
          <a:p>
            <a:r>
              <a:rPr lang="en-US" altLang="en-US"/>
              <a:t>ILP (instruction-level parallelism) optimizations</a:t>
            </a:r>
          </a:p>
          <a:p>
            <a:pPr lvl="1"/>
            <a:r>
              <a:rPr lang="en-US" altLang="en-US"/>
              <a:t>Increase the amount of parallelism and the ability to overlap operations</a:t>
            </a:r>
          </a:p>
          <a:p>
            <a:pPr lvl="1"/>
            <a:r>
              <a:rPr lang="en-US" altLang="en-US"/>
              <a:t>Operation count is secondary, often trade parallelism for extra instructions (avoid code explosion)</a:t>
            </a:r>
          </a:p>
          <a:p>
            <a:r>
              <a:rPr lang="en-US" altLang="en-US"/>
              <a:t>ILP increased by breaking dependences</a:t>
            </a:r>
          </a:p>
          <a:p>
            <a:pPr lvl="1"/>
            <a:r>
              <a:rPr lang="en-US" altLang="en-US"/>
              <a:t>True or flow = read after write dependence</a:t>
            </a:r>
          </a:p>
          <a:p>
            <a:pPr lvl="1"/>
            <a:r>
              <a:rPr lang="en-US" altLang="en-US"/>
              <a:t>False or (anti/output) = write after read, write after write</a:t>
            </a:r>
          </a:p>
          <a:p>
            <a:pPr lvl="2"/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E04A2F2-E78A-0E49-8F62-694E8977950B}"/>
                  </a:ext>
                </a:extLst>
              </p14:cNvPr>
              <p14:cNvContentPartPr/>
              <p14:nvPr/>
            </p14:nvContentPartPr>
            <p14:xfrm>
              <a:off x="1765800" y="1549800"/>
              <a:ext cx="7985880" cy="51141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E04A2F2-E78A-0E49-8F62-694E8977950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56440" y="1540440"/>
                <a:ext cx="8004600" cy="5132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Hopefully everyone is making some progress on HW 2</a:t>
            </a:r>
          </a:p>
          <a:p>
            <a:r>
              <a:rPr lang="en-US" altLang="en-US"/>
              <a:t>Today’s class</a:t>
            </a:r>
          </a:p>
          <a:p>
            <a:pPr lvl="1"/>
            <a:r>
              <a:rPr lang="en-US" altLang="en-US"/>
              <a:t>“Compiler Code Transformations for Superscalar-Based High-Performance Systems,” S. Mahlke, W. Chen, J. Gyllenhaal, W. Hwu, P, Chang, and T. Kiyohara, </a:t>
            </a:r>
            <a:r>
              <a:rPr lang="en-US" altLang="en-US" i="1"/>
              <a:t>Proceedings of Supercomputing '92</a:t>
            </a:r>
            <a:r>
              <a:rPr lang="en-US" altLang="en-US"/>
              <a:t>, Nov. 1992, pp. 808-817</a:t>
            </a:r>
          </a:p>
          <a:p>
            <a:r>
              <a:rPr lang="en-US" altLang="en-US"/>
              <a:t>Next class (code generation)</a:t>
            </a:r>
          </a:p>
          <a:p>
            <a:pPr lvl="1"/>
            <a:r>
              <a:rPr lang="en-US" altLang="en-US"/>
              <a:t>“Machine Description Driven Compilers for EPIC Processors”, B. Rau, V. Kathail, and S. Aditya, HP Technical Report, HPL-98-40, 1998. (long paper but informative)</a:t>
            </a:r>
          </a:p>
          <a:p>
            <a:pPr lvl="1"/>
            <a:endParaRPr lang="en-US" altLang="en-US"/>
          </a:p>
          <a:p>
            <a:pPr lvl="1"/>
            <a:endParaRPr lang="en-US" altLang="en-US">
              <a:latin typeface="Arial" panose="020B0604020202020204" pitchFamily="34" charset="0"/>
            </a:endParaRPr>
          </a:p>
          <a:p>
            <a:pPr lvl="1"/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42BC210-1EAA-8C4B-9E98-F7F0654506F3}"/>
                  </a:ext>
                </a:extLst>
              </p14:cNvPr>
              <p14:cNvContentPartPr/>
              <p14:nvPr/>
            </p14:nvContentPartPr>
            <p14:xfrm>
              <a:off x="1536120" y="2547720"/>
              <a:ext cx="2927160" cy="1693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42BC210-1EAA-8C4B-9E98-F7F0654506F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26760" y="2538360"/>
                <a:ext cx="2945880" cy="1712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2"/>
          <p:cNvSpPr>
            <a:spLocks noChangeArrowheads="1"/>
          </p:cNvSpPr>
          <p:nvPr/>
        </p:nvSpPr>
        <p:spPr bwMode="auto">
          <a:xfrm>
            <a:off x="5308600" y="2743200"/>
            <a:ext cx="2209800" cy="1676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Back Substitution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Generation of expressions by compiler frontends is very sequential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Account for operator precedence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Apply left-to-right within same precedence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Back substitution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Create larger expressions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Iteratively substitute RHS expression for LHS variable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Note – may correspond to multiple source statements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Enable subsequent optis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Optimization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Re-compute expression in a more favorable manner</a:t>
            </a: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5522913" y="2820988"/>
            <a:ext cx="1781175" cy="147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1. r9 = r1 + r2</a:t>
            </a:r>
          </a:p>
          <a:p>
            <a:r>
              <a:rPr lang="en-US" altLang="en-US" b="1"/>
              <a:t>2. r10 = r9 + r3</a:t>
            </a:r>
          </a:p>
          <a:p>
            <a:r>
              <a:rPr lang="en-US" altLang="en-US" b="1"/>
              <a:t>3. r11 = r10 - r4</a:t>
            </a:r>
          </a:p>
          <a:p>
            <a:r>
              <a:rPr lang="en-US" altLang="en-US" b="1"/>
              <a:t>4. r12 = r11 + r5</a:t>
            </a:r>
          </a:p>
          <a:p>
            <a:r>
              <a:rPr lang="en-US" altLang="en-US" b="1"/>
              <a:t>5. r13 = r12 – r6</a:t>
            </a: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4876800" y="4492625"/>
            <a:ext cx="34734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Subs r12: </a:t>
            </a:r>
          </a:p>
          <a:p>
            <a:r>
              <a:rPr lang="en-US" altLang="en-US" b="1"/>
              <a:t>    r13 = r11 + r5 – r6</a:t>
            </a:r>
          </a:p>
          <a:p>
            <a:r>
              <a:rPr lang="en-US" altLang="en-US" b="1"/>
              <a:t>Subs r11:</a:t>
            </a:r>
          </a:p>
          <a:p>
            <a:r>
              <a:rPr lang="en-US" altLang="en-US" b="1"/>
              <a:t>    r13 = r10 – r4 + r5 – r6</a:t>
            </a:r>
          </a:p>
          <a:p>
            <a:r>
              <a:rPr lang="en-US" altLang="en-US" b="1"/>
              <a:t>Subs r10</a:t>
            </a:r>
          </a:p>
          <a:p>
            <a:r>
              <a:rPr lang="en-US" altLang="en-US" b="1"/>
              <a:t>    r13 = r9 + r3 – r4 + r5 – r6</a:t>
            </a:r>
          </a:p>
          <a:p>
            <a:r>
              <a:rPr lang="en-US" altLang="en-US" b="1"/>
              <a:t>Subs r9</a:t>
            </a:r>
          </a:p>
          <a:p>
            <a:r>
              <a:rPr lang="en-US" altLang="en-US" b="1"/>
              <a:t>    r13 = r1 + r2 + r3 – r4 + r5 – r6</a:t>
            </a: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5029200" y="1978025"/>
            <a:ext cx="245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y = a + b + c – d + e – f;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7E376F1-3E76-0D4D-B5DC-AA2542CE8CEC}"/>
                  </a:ext>
                </a:extLst>
              </p14:cNvPr>
              <p14:cNvContentPartPr/>
              <p14:nvPr/>
            </p14:nvContentPartPr>
            <p14:xfrm>
              <a:off x="1633680" y="1453680"/>
              <a:ext cx="8074800" cy="5479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7E376F1-3E76-0D4D-B5DC-AA2542CE8CE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24320" y="1444320"/>
                <a:ext cx="8093520" cy="5498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Tree Height Reduction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1800"/>
              <a:t>Re-compute expression as a balanced binary tree</a:t>
            </a:r>
          </a:p>
          <a:p>
            <a:pPr lvl="1"/>
            <a:r>
              <a:rPr lang="en-US" altLang="en-US" sz="1600"/>
              <a:t>Obey precedence rules</a:t>
            </a:r>
          </a:p>
          <a:p>
            <a:pPr lvl="1"/>
            <a:r>
              <a:rPr lang="en-US" altLang="en-US" sz="1600"/>
              <a:t>Essentially re-parenthesize</a:t>
            </a:r>
          </a:p>
          <a:p>
            <a:pPr lvl="1"/>
            <a:r>
              <a:rPr lang="en-US" altLang="en-US" sz="1600"/>
              <a:t>Combine literals if possible</a:t>
            </a:r>
          </a:p>
          <a:p>
            <a:r>
              <a:rPr lang="en-US" altLang="en-US" sz="1800"/>
              <a:t>Effects</a:t>
            </a:r>
          </a:p>
          <a:p>
            <a:pPr lvl="1"/>
            <a:r>
              <a:rPr lang="en-US" altLang="en-US" sz="1600"/>
              <a:t>Height reduced (n terms)</a:t>
            </a:r>
          </a:p>
          <a:p>
            <a:pPr lvl="2"/>
            <a:r>
              <a:rPr lang="en-US" altLang="en-US" sz="1400"/>
              <a:t>n-1 (assuming unit latency)</a:t>
            </a:r>
          </a:p>
          <a:p>
            <a:pPr lvl="2"/>
            <a:r>
              <a:rPr lang="en-US" altLang="en-US" sz="1400"/>
              <a:t>ceil(log2(n))</a:t>
            </a:r>
          </a:p>
          <a:p>
            <a:pPr lvl="1"/>
            <a:r>
              <a:rPr lang="en-US" altLang="en-US" sz="1600"/>
              <a:t>Number of operations remains constant</a:t>
            </a:r>
          </a:p>
          <a:p>
            <a:pPr lvl="1"/>
            <a:r>
              <a:rPr lang="en-US" altLang="en-US" sz="1600"/>
              <a:t>Cost</a:t>
            </a:r>
          </a:p>
          <a:p>
            <a:pPr lvl="2"/>
            <a:r>
              <a:rPr lang="en-US" altLang="en-US" sz="1400"/>
              <a:t>Temporary registers “live” longer</a:t>
            </a:r>
          </a:p>
          <a:p>
            <a:pPr lvl="1"/>
            <a:r>
              <a:rPr lang="en-US" altLang="en-US" sz="1600"/>
              <a:t>Watch out for</a:t>
            </a:r>
          </a:p>
          <a:p>
            <a:pPr lvl="2"/>
            <a:r>
              <a:rPr lang="en-US" altLang="en-US" sz="1400"/>
              <a:t>Always ok for integer arithmetic</a:t>
            </a:r>
          </a:p>
          <a:p>
            <a:pPr lvl="2"/>
            <a:r>
              <a:rPr lang="en-US" altLang="en-US" sz="1400"/>
              <a:t>Floating-point – may not be!!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162800" y="1600200"/>
            <a:ext cx="147002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r9 = r1 + r2</a:t>
            </a:r>
          </a:p>
          <a:p>
            <a:r>
              <a:rPr lang="en-US" altLang="en-US">
                <a:solidFill>
                  <a:schemeClr val="tx1"/>
                </a:solidFill>
              </a:rPr>
              <a:t>r10 = r9 + r3</a:t>
            </a:r>
          </a:p>
          <a:p>
            <a:r>
              <a:rPr lang="en-US" altLang="en-US">
                <a:solidFill>
                  <a:schemeClr val="tx1"/>
                </a:solidFill>
              </a:rPr>
              <a:t>r11 = r10 - r4</a:t>
            </a:r>
          </a:p>
          <a:p>
            <a:r>
              <a:rPr lang="en-US" altLang="en-US">
                <a:solidFill>
                  <a:schemeClr val="tx1"/>
                </a:solidFill>
              </a:rPr>
              <a:t>r12 = r11 + r5</a:t>
            </a:r>
          </a:p>
          <a:p>
            <a:r>
              <a:rPr lang="en-US" altLang="en-US">
                <a:solidFill>
                  <a:schemeClr val="tx1"/>
                </a:solidFill>
              </a:rPr>
              <a:t>r13 = r12 – r6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486400" y="3200400"/>
            <a:ext cx="3060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r13 = r1 + r2 + r3 – r4 + r5 – r6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5029200" y="3810000"/>
            <a:ext cx="8080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+ r2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019800" y="3810000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r3 – r4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7239000" y="3810000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r5 – r6</a:t>
            </a: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5562600" y="4194175"/>
            <a:ext cx="381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6019800" y="4194175"/>
            <a:ext cx="457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5867400" y="4800600"/>
            <a:ext cx="312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6096000" y="5108575"/>
            <a:ext cx="381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6553200" y="4194175"/>
            <a:ext cx="1143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6324600" y="5715000"/>
            <a:ext cx="312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477000" y="609917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7772400" y="4648200"/>
            <a:ext cx="133032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t1 = r1 + r2</a:t>
            </a:r>
          </a:p>
          <a:p>
            <a:r>
              <a:rPr lang="en-US" altLang="en-US">
                <a:solidFill>
                  <a:schemeClr val="tx1"/>
                </a:solidFill>
              </a:rPr>
              <a:t>t2 = r3 – r4</a:t>
            </a:r>
          </a:p>
          <a:p>
            <a:r>
              <a:rPr lang="en-US" altLang="en-US">
                <a:solidFill>
                  <a:schemeClr val="tx1"/>
                </a:solidFill>
              </a:rPr>
              <a:t>t3 = r5 – r6</a:t>
            </a:r>
          </a:p>
          <a:p>
            <a:r>
              <a:rPr lang="en-US" altLang="en-US">
                <a:solidFill>
                  <a:schemeClr val="tx1"/>
                </a:solidFill>
              </a:rPr>
              <a:t>t4 = t1 + t2</a:t>
            </a:r>
          </a:p>
          <a:p>
            <a:r>
              <a:rPr lang="en-US" altLang="en-US">
                <a:solidFill>
                  <a:schemeClr val="tx1"/>
                </a:solidFill>
              </a:rPr>
              <a:t>r13 = t4 + t3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6248400" y="6324600"/>
            <a:ext cx="488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r13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5181600" y="2895600"/>
            <a:ext cx="161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after back subs:</a:t>
            </a: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6096000" y="1600200"/>
            <a:ext cx="95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original: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7680325" y="4308475"/>
            <a:ext cx="1155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final code: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F3F459E-74E5-3E4B-B30B-3D0523532B3A}"/>
                  </a:ext>
                </a:extLst>
              </p14:cNvPr>
              <p14:cNvContentPartPr/>
              <p14:nvPr/>
            </p14:nvContentPartPr>
            <p14:xfrm>
              <a:off x="1238040" y="1616760"/>
              <a:ext cx="8240040" cy="49662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F3F459E-74E5-3E4B-B30B-3D0523532B3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28680" y="1607400"/>
                <a:ext cx="8258760" cy="4984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286000" y="1901825"/>
            <a:ext cx="2112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Assume: + = 1, * = 3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5908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r1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31242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r2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35814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r3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1148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  <a:p>
            <a:r>
              <a:rPr lang="en-US" altLang="en-US"/>
              <a:t>r4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46482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  <a:p>
            <a:r>
              <a:rPr lang="en-US" altLang="en-US"/>
              <a:t>r5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51054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r6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990600" y="2435225"/>
            <a:ext cx="1333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operand</a:t>
            </a:r>
          </a:p>
          <a:p>
            <a:r>
              <a:rPr lang="en-US" altLang="en-US"/>
              <a:t>arrival times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2133600" y="3425825"/>
            <a:ext cx="1873250" cy="16319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r10 = r1 * r2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r11 = r10 +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r12 = r11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r13 = r12 – r5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r14 = r13 + r6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838200" y="5330825"/>
            <a:ext cx="45085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Back susbstitute</a:t>
            </a:r>
          </a:p>
          <a:p>
            <a:r>
              <a:rPr lang="en-US" altLang="en-US"/>
              <a:t>Re-express in tree-height reduced form</a:t>
            </a:r>
          </a:p>
          <a:p>
            <a:r>
              <a:rPr lang="en-US" altLang="en-US"/>
              <a:t>	</a:t>
            </a:r>
            <a:r>
              <a:rPr lang="en-US" altLang="en-US" u="sng"/>
              <a:t>Account for latency and arrival times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B84149D-3AC8-4F4A-830A-034256468DD7}"/>
                  </a:ext>
                </a:extLst>
              </p14:cNvPr>
              <p14:cNvContentPartPr/>
              <p14:nvPr/>
            </p14:nvContentPartPr>
            <p14:xfrm>
              <a:off x="412560" y="1686600"/>
              <a:ext cx="9645840" cy="6013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B84149D-3AC8-4F4A-830A-034256468DD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3200" y="1677240"/>
                <a:ext cx="9664560" cy="6032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Loop Unrolling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752600" y="2743200"/>
            <a:ext cx="22367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066800" y="27432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11912" y="1466343"/>
            <a:ext cx="2161169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&gt;= 400) </a:t>
            </a:r>
            <a:r>
              <a:rPr lang="en-US" altLang="en-US" sz="1600" b="1" dirty="0" err="1">
                <a:solidFill>
                  <a:schemeClr val="tx2"/>
                </a:solidFill>
              </a:rPr>
              <a:t>goto</a:t>
            </a:r>
            <a:r>
              <a:rPr lang="en-US" altLang="en-US" sz="1600" b="1" dirty="0">
                <a:solidFill>
                  <a:schemeClr val="tx2"/>
                </a:solidFill>
              </a:rPr>
              <a:t> exit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00800" y="3197225"/>
            <a:ext cx="2138727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&gt;= 400) </a:t>
            </a:r>
            <a:r>
              <a:rPr lang="en-US" altLang="en-US" sz="1600" b="1" dirty="0" err="1">
                <a:solidFill>
                  <a:schemeClr val="tx2"/>
                </a:solidFill>
              </a:rPr>
              <a:t>goto</a:t>
            </a:r>
            <a:r>
              <a:rPr lang="en-US" altLang="en-US" sz="1600" b="1" dirty="0">
                <a:solidFill>
                  <a:schemeClr val="tx2"/>
                </a:solidFill>
              </a:rPr>
              <a:t> exit</a:t>
            </a:r>
          </a:p>
          <a:p>
            <a:endParaRPr lang="en-US" altLang="en-US" sz="1600" b="1" dirty="0">
              <a:solidFill>
                <a:schemeClr val="tx1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400800" y="4926602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600" b="1" dirty="0" err="1"/>
              <a:t>goto</a:t>
            </a:r>
            <a:r>
              <a:rPr lang="en-US" altLang="en-US" sz="16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3246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324600" y="49376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6229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6388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6388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1295400" y="5105400"/>
            <a:ext cx="2872902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Unroll = replicate loop body </a:t>
            </a:r>
          </a:p>
          <a:p>
            <a:r>
              <a:rPr lang="en-US" altLang="en-US" dirty="0"/>
              <a:t>n-1 times.</a:t>
            </a:r>
          </a:p>
          <a:p>
            <a:endParaRPr lang="en-US" altLang="en-US" dirty="0"/>
          </a:p>
          <a:p>
            <a:r>
              <a:rPr lang="en-US" altLang="en-US" dirty="0"/>
              <a:t>Hope to enable overlap of</a:t>
            </a:r>
          </a:p>
          <a:p>
            <a:r>
              <a:rPr lang="en-US" altLang="en-US" dirty="0"/>
              <a:t>operation execution from</a:t>
            </a:r>
          </a:p>
          <a:p>
            <a:r>
              <a:rPr lang="en-US" altLang="en-US" dirty="0"/>
              <a:t>different iterations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791200" y="1466949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648200" y="2895600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962400" y="2511425"/>
            <a:ext cx="145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 3 times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747568" y="6524152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exit: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1100418" y="1526182"/>
            <a:ext cx="230864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for (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=x; 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&lt; 100; 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++) {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sum += a[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]*b[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];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" name="Down Arrow 1"/>
          <p:cNvSpPr/>
          <p:nvPr/>
        </p:nvSpPr>
        <p:spPr bwMode="auto">
          <a:xfrm>
            <a:off x="2286000" y="2395538"/>
            <a:ext cx="445851" cy="371475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6AECA1E-6DE8-B640-BA38-BC8C0EAD2625}"/>
                  </a:ext>
                </a:extLst>
              </p14:cNvPr>
              <p14:cNvContentPartPr/>
              <p14:nvPr/>
            </p14:nvContentPartPr>
            <p14:xfrm>
              <a:off x="705960" y="657360"/>
              <a:ext cx="9117720" cy="61506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6AECA1E-6DE8-B640-BA38-BC8C0EAD262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6600" y="648000"/>
                <a:ext cx="9136440" cy="6169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 dirty="0"/>
              <a:t>Smarter Loop Unrolling with Known Trip Count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483652" y="2819945"/>
            <a:ext cx="225734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r4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815275" y="3139032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11912" y="1466343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00800" y="2957754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389131" y="5886742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600" b="1" dirty="0" err="1"/>
              <a:t>goto</a:t>
            </a:r>
            <a:r>
              <a:rPr lang="en-US" altLang="en-US" sz="16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324600" y="2960929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324600" y="4506515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622369" y="2200409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627350" y="3564322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791200" y="1466949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205704" y="3466276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905910" y="2819945"/>
            <a:ext cx="15632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unroll multiple</a:t>
            </a:r>
          </a:p>
          <a:p>
            <a:r>
              <a:rPr lang="en-US" altLang="en-US" dirty="0"/>
              <a:t>of trip count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849967" y="7468266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exit: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28700" y="1645592"/>
            <a:ext cx="345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Want to remove early exit branches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7194" y="2446535"/>
            <a:ext cx="2507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Trip count = 400/4 = 100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6389688" y="4429768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>
            <a:off x="6324600" y="5973221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5622369" y="5031242"/>
            <a:ext cx="6463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5615030" y="6367134"/>
            <a:ext cx="6463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iter4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D2C9F03-4D72-844F-B2CF-B634D17617A7}"/>
                  </a:ext>
                </a:extLst>
              </p14:cNvPr>
              <p14:cNvContentPartPr/>
              <p14:nvPr/>
            </p14:nvContentPartPr>
            <p14:xfrm>
              <a:off x="488520" y="777240"/>
              <a:ext cx="8787960" cy="69858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D2C9F03-4D72-844F-B2CF-B634D17617A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9160" y="767880"/>
                <a:ext cx="8806680" cy="7004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933730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 dirty="0"/>
              <a:t>What if the Trip Count is not Statically Known?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635075" y="3124200"/>
            <a:ext cx="225734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r4 = ??</a:t>
            </a:r>
            <a:br>
              <a:rPr lang="en-US" altLang="en-US" dirty="0">
                <a:solidFill>
                  <a:schemeClr val="tx1"/>
                </a:solidFill>
              </a:rPr>
            </a:br>
            <a:r>
              <a:rPr lang="en-US" altLang="en-US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962397" y="3440112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28901" y="2397775"/>
            <a:ext cx="116410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14651" y="3725932"/>
            <a:ext cx="1164101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+ 4</a:t>
            </a:r>
            <a:endParaRPr lang="en-US" altLang="en-US" sz="1400" b="1" dirty="0">
              <a:solidFill>
                <a:schemeClr val="tx2"/>
              </a:solidFill>
            </a:endParaRPr>
          </a:p>
          <a:p>
            <a:endParaRPr lang="en-US" altLang="en-US" sz="1400" b="1" dirty="0">
              <a:solidFill>
                <a:schemeClr val="tx1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400800" y="4989383"/>
            <a:ext cx="1835759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400" b="1" dirty="0" err="1"/>
              <a:t>goto</a:t>
            </a:r>
            <a:r>
              <a:rPr lang="en-US" altLang="en-US" sz="14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280150" y="3744197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280150" y="5081109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730338" y="2867836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724829" y="4130014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724829" y="5612403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808218" y="23622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038709" y="3897362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216711" y="2543868"/>
            <a:ext cx="262123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Create a </a:t>
            </a:r>
            <a:r>
              <a:rPr lang="en-US" altLang="en-US" dirty="0" err="1">
                <a:solidFill>
                  <a:srgbClr val="FF0000"/>
                </a:solidFill>
              </a:rPr>
              <a:t>preloop</a:t>
            </a:r>
            <a:r>
              <a:rPr lang="en-US" altLang="en-US" dirty="0">
                <a:solidFill>
                  <a:srgbClr val="FF0000"/>
                </a:solidFill>
              </a:rPr>
              <a:t> to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ensure trip count of 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unrolled loop is a multiple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of the unroll factor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808218" y="6510409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exit: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6414651" y="1679242"/>
            <a:ext cx="273658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for (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=0; 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&lt; ((400-r4)/4)%3; 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++) {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    sum += a[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]*b[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];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5460580" y="1690747"/>
            <a:ext cx="9371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err="1">
                <a:solidFill>
                  <a:srgbClr val="00B050"/>
                </a:solidFill>
              </a:rPr>
              <a:t>preloop</a:t>
            </a:r>
            <a:endParaRPr lang="en-US" altLang="en-US" b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D278BBD-CE53-A54C-AEB7-8A9CA49CA3B5}"/>
                  </a:ext>
                </a:extLst>
              </p14:cNvPr>
              <p14:cNvContentPartPr/>
              <p14:nvPr/>
            </p14:nvContentPartPr>
            <p14:xfrm>
              <a:off x="1588320" y="1367280"/>
              <a:ext cx="8278560" cy="5203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D278BBD-CE53-A54C-AEB7-8A9CA49CA3B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78960" y="1357920"/>
                <a:ext cx="8297280" cy="5222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553136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Unrolling Not Enough for Overlapping Iterations: Register Renaming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4384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438400" y="3197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4384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23622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3622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6605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16764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16764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8288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609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6096000" y="3197225"/>
            <a:ext cx="14859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r11</a:t>
            </a:r>
            <a:r>
              <a:rPr lang="en-US" altLang="en-US" sz="1600" b="1">
                <a:solidFill>
                  <a:schemeClr val="tx1"/>
                </a:solidFill>
              </a:rPr>
              <a:t> = load(r2)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r13</a:t>
            </a:r>
            <a:r>
              <a:rPr lang="en-US" altLang="en-US" sz="1600" b="1">
                <a:solidFill>
                  <a:schemeClr val="tx1"/>
                </a:solidFill>
              </a:rPr>
              <a:t> = load(r4)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r15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r11</a:t>
            </a:r>
            <a:r>
              <a:rPr lang="en-US" altLang="en-US" sz="1600" b="1">
                <a:solidFill>
                  <a:schemeClr val="tx1"/>
                </a:solidFill>
              </a:rPr>
              <a:t> * </a:t>
            </a:r>
            <a:r>
              <a:rPr lang="en-US" altLang="en-US" sz="1600" b="1">
                <a:solidFill>
                  <a:srgbClr val="FF0000"/>
                </a:solidFill>
              </a:rPr>
              <a:t>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</a:t>
            </a:r>
            <a:r>
              <a:rPr lang="en-US" altLang="en-US" sz="1600" b="1">
                <a:solidFill>
                  <a:srgbClr val="FF0000"/>
                </a:solidFill>
              </a:rPr>
              <a:t>r15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609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r21</a:t>
            </a:r>
            <a:r>
              <a:rPr lang="en-US" altLang="en-US" sz="1600" b="1">
                <a:solidFill>
                  <a:schemeClr val="tx1"/>
                </a:solidFill>
              </a:rPr>
              <a:t> = load(r2)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r23</a:t>
            </a:r>
            <a:r>
              <a:rPr lang="en-US" altLang="en-US" sz="1600" b="1">
                <a:solidFill>
                  <a:schemeClr val="tx1"/>
                </a:solidFill>
              </a:rPr>
              <a:t> = load(r4)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r25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r21</a:t>
            </a:r>
            <a:r>
              <a:rPr lang="en-US" altLang="en-US" sz="1600" b="1">
                <a:solidFill>
                  <a:schemeClr val="tx1"/>
                </a:solidFill>
              </a:rPr>
              <a:t> * </a:t>
            </a:r>
            <a:r>
              <a:rPr lang="en-US" altLang="en-US" sz="1600" b="1">
                <a:solidFill>
                  <a:srgbClr val="FF0000"/>
                </a:solidFill>
              </a:rPr>
              <a:t>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</a:t>
            </a:r>
            <a:r>
              <a:rPr lang="en-US" altLang="en-US" sz="1600" b="1">
                <a:solidFill>
                  <a:srgbClr val="FF0000"/>
                </a:solidFill>
              </a:rPr>
              <a:t>r25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601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601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531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33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533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548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21" name="AutoShape 15"/>
          <p:cNvSpPr>
            <a:spLocks noChangeArrowheads="1"/>
          </p:cNvSpPr>
          <p:nvPr/>
        </p:nvSpPr>
        <p:spPr bwMode="auto">
          <a:xfrm>
            <a:off x="4456112" y="3579813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Register Renaming is Not Enough!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Still not much overlap possible</a:t>
            </a:r>
          </a:p>
          <a:p>
            <a:r>
              <a:rPr lang="en-US" altLang="en-US" sz="2000"/>
              <a:t>Problems</a:t>
            </a:r>
          </a:p>
          <a:p>
            <a:pPr lvl="1"/>
            <a:r>
              <a:rPr lang="en-US" altLang="en-US" sz="1800"/>
              <a:t>r2, r4, r6 sequentialize the iterations</a:t>
            </a:r>
          </a:p>
          <a:p>
            <a:pPr lvl="1"/>
            <a:r>
              <a:rPr lang="en-US" altLang="en-US" sz="1800"/>
              <a:t>Need to rename these</a:t>
            </a:r>
          </a:p>
          <a:p>
            <a:r>
              <a:rPr lang="en-US" altLang="en-US" sz="2000"/>
              <a:t>2 specialized renaming optis</a:t>
            </a:r>
          </a:p>
          <a:p>
            <a:pPr lvl="1"/>
            <a:r>
              <a:rPr lang="en-US" altLang="en-US" sz="1800"/>
              <a:t>Accumulator variable expansion (r6)</a:t>
            </a:r>
          </a:p>
          <a:p>
            <a:pPr lvl="1"/>
            <a:r>
              <a:rPr lang="en-US" altLang="en-US" sz="1800"/>
              <a:t>Induction variable expansion (r2, r4)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4859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r15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Accumulator Variable Expansion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Accumulator variable</a:t>
            </a:r>
          </a:p>
          <a:p>
            <a:pPr lvl="1"/>
            <a:r>
              <a:rPr lang="en-US" altLang="en-US" sz="1800"/>
              <a:t>x = x + y or x = x – y</a:t>
            </a:r>
          </a:p>
          <a:p>
            <a:pPr lvl="1"/>
            <a:r>
              <a:rPr lang="en-US" altLang="en-US" sz="1800"/>
              <a:t>where y is loop </a:t>
            </a:r>
            <a:r>
              <a:rPr lang="en-US" altLang="en-US" sz="1800" u="sng"/>
              <a:t>variant</a:t>
            </a:r>
            <a:r>
              <a:rPr lang="en-US" altLang="en-US" sz="1800"/>
              <a:t>!!</a:t>
            </a:r>
          </a:p>
          <a:p>
            <a:r>
              <a:rPr lang="en-US" altLang="en-US" sz="2000"/>
              <a:t>Create n-1 temporary accumulators</a:t>
            </a:r>
          </a:p>
          <a:p>
            <a:r>
              <a:rPr lang="en-US" altLang="en-US" sz="2000"/>
              <a:t>Each iteration targets a different accumulator</a:t>
            </a:r>
          </a:p>
          <a:p>
            <a:r>
              <a:rPr lang="en-US" altLang="en-US" sz="2000"/>
              <a:t>Sum up the accumulator variables at the end</a:t>
            </a:r>
          </a:p>
          <a:p>
            <a:r>
              <a:rPr lang="en-US" altLang="en-US" sz="2000"/>
              <a:t>May not be safe for floating-point values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5001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r16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r16 </a:t>
            </a:r>
            <a:r>
              <a:rPr lang="en-US" altLang="en-US" sz="1600" b="1">
                <a:solidFill>
                  <a:schemeClr val="tx1"/>
                </a:solidFill>
              </a:rPr>
              <a:t>+ r15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r26 </a:t>
            </a:r>
            <a:r>
              <a:rPr lang="en-US" altLang="en-US" sz="1600" b="1">
                <a:solidFill>
                  <a:schemeClr val="tx1"/>
                </a:solidFill>
              </a:rPr>
              <a:t>= </a:t>
            </a:r>
            <a:r>
              <a:rPr lang="en-US" altLang="en-US" sz="1600" b="1">
                <a:solidFill>
                  <a:srgbClr val="FF0000"/>
                </a:solidFill>
              </a:rPr>
              <a:t>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2286000" y="1444625"/>
            <a:ext cx="1308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r16 = r26 = 0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2286000" y="6473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r6 = r6 + r16 + r26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723706" y="6436577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exit: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Induction Variable Expansion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Induction variable</a:t>
            </a:r>
          </a:p>
          <a:p>
            <a:pPr lvl="1"/>
            <a:r>
              <a:rPr lang="en-US" altLang="en-US" sz="1800"/>
              <a:t>x = x + y or x = x – y</a:t>
            </a:r>
          </a:p>
          <a:p>
            <a:pPr lvl="1"/>
            <a:r>
              <a:rPr lang="en-US" altLang="en-US" sz="1800"/>
              <a:t>where y is loop </a:t>
            </a:r>
            <a:r>
              <a:rPr lang="en-US" altLang="en-US" sz="1800" u="sng"/>
              <a:t>invariant</a:t>
            </a:r>
            <a:r>
              <a:rPr lang="en-US" altLang="en-US" sz="1800"/>
              <a:t>!!</a:t>
            </a:r>
          </a:p>
          <a:p>
            <a:r>
              <a:rPr lang="en-US" altLang="en-US" sz="2000"/>
              <a:t>Create n-1 additional induction variables</a:t>
            </a:r>
          </a:p>
          <a:p>
            <a:r>
              <a:rPr lang="en-US" altLang="en-US" sz="2000"/>
              <a:t>Each iteration uses and modifies a different induction variable</a:t>
            </a:r>
          </a:p>
          <a:p>
            <a:r>
              <a:rPr lang="en-US" altLang="en-US" sz="2000"/>
              <a:t>Initialize induction variables to init, init+step, init+2*step, etc.</a:t>
            </a:r>
          </a:p>
          <a:p>
            <a:r>
              <a:rPr lang="en-US" altLang="en-US" sz="2000"/>
              <a:t>Step increased to n*original step</a:t>
            </a:r>
          </a:p>
          <a:p>
            <a:r>
              <a:rPr lang="en-US" altLang="en-US" sz="2000"/>
              <a:t>Now iterations are completely independent !!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286000" y="2054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+ 12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286000" y="3578225"/>
            <a:ext cx="15001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</a:t>
            </a:r>
            <a:r>
              <a:rPr lang="en-US" altLang="en-US" sz="1600" b="1">
                <a:solidFill>
                  <a:srgbClr val="FF0000"/>
                </a:solidFill>
              </a:rPr>
              <a:t>r12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</a:t>
            </a:r>
            <a:r>
              <a:rPr lang="en-US" altLang="en-US" sz="1600" b="1">
                <a:solidFill>
                  <a:srgbClr val="FF0000"/>
                </a:solidFill>
              </a:rPr>
              <a:t>r14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r16 = r16</a:t>
            </a:r>
            <a:r>
              <a:rPr lang="en-US" altLang="en-US" sz="1600" b="1">
                <a:solidFill>
                  <a:srgbClr val="FF0000"/>
                </a:solidFill>
              </a:rPr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r15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r12 = r12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r14 = r14 + 12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2286000" y="5102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</a:t>
            </a:r>
            <a:r>
              <a:rPr lang="en-US" altLang="en-US" sz="1600" b="1">
                <a:solidFill>
                  <a:srgbClr val="FF0000"/>
                </a:solidFill>
              </a:rPr>
              <a:t>r22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</a:t>
            </a:r>
            <a:r>
              <a:rPr lang="en-US" altLang="en-US" sz="1600" b="1">
                <a:solidFill>
                  <a:srgbClr val="FF0000"/>
                </a:solidFill>
              </a:rPr>
              <a:t>r24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r26 = 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r22 = r22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r24 = r24 + 12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209800" y="3581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2209800" y="5105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1508125" y="2781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524000" y="4187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1524000" y="5711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1676400" y="2054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2286000" y="1851025"/>
            <a:ext cx="1168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solidFill>
                  <a:schemeClr val="tx1"/>
                </a:solidFill>
              </a:rPr>
              <a:t>r16 = r26 = 0</a:t>
            </a: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2286000" y="6854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r6 = r6 + r16 + r26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2286000" y="1444625"/>
            <a:ext cx="20637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solidFill>
                  <a:srgbClr val="FF0000"/>
                </a:solidFill>
              </a:rPr>
              <a:t>r12 = r2 + 4, r22 = r2 + 8</a:t>
            </a:r>
          </a:p>
          <a:p>
            <a:r>
              <a:rPr lang="en-US" altLang="en-US" sz="1400" b="1">
                <a:solidFill>
                  <a:srgbClr val="FF0000"/>
                </a:solidFill>
              </a:rPr>
              <a:t>r14 = r4 + 4, r24 = r4 + 8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1773660" y="6822043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exit: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Course Project – Time to Start Thinking About This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76962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Mission statement:  Design and implement something “interesting” in a compiler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LLVM preferred, but others are fine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Groups of 2-4 people (1 or 5 persons is possible in some cases)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Extend existing research paper or go out on your own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Topic areas (Not in any priority order)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Automatic parallelization/</a:t>
            </a:r>
            <a:r>
              <a:rPr lang="en-US" altLang="en-US" sz="1800" dirty="0" err="1"/>
              <a:t>SIMDization</a:t>
            </a:r>
            <a:endParaRPr lang="en-US" altLang="en-US" sz="1800" dirty="0"/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High level synthesis/FPGAs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Approximate computing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Memory system optimization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Reliability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Energy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Security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Dynamic optimization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Optimizing for GPUs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8E9B943-A021-AC4B-BDFC-6C9FB9524690}"/>
                  </a:ext>
                </a:extLst>
              </p14:cNvPr>
              <p14:cNvContentPartPr/>
              <p14:nvPr/>
            </p14:nvContentPartPr>
            <p14:xfrm>
              <a:off x="1266840" y="2912040"/>
              <a:ext cx="8498520" cy="4083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8E9B943-A021-AC4B-BDFC-6C9FB952469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57480" y="2902680"/>
                <a:ext cx="8517240" cy="4102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Better Induction Variable Expansion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With base+displacement addressing, often don’t need additional induction variables</a:t>
            </a:r>
          </a:p>
          <a:p>
            <a:pPr lvl="1"/>
            <a:r>
              <a:rPr lang="en-US" altLang="en-US" sz="1800"/>
              <a:t>Just change offsets in each iterations to reflect step</a:t>
            </a:r>
          </a:p>
          <a:p>
            <a:pPr lvl="1"/>
            <a:r>
              <a:rPr lang="en-US" altLang="en-US" sz="1800"/>
              <a:t>Change final increments to n * original step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endParaRPr lang="en-US" altLang="en-US" sz="1600" b="1">
              <a:solidFill>
                <a:schemeClr val="tx1"/>
              </a:solidFill>
            </a:endParaRPr>
          </a:p>
          <a:p>
            <a:endParaRPr lang="en-US" altLang="en-US" sz="1600" b="1">
              <a:solidFill>
                <a:schemeClr val="tx1"/>
              </a:solidFill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6144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</a:t>
            </a:r>
            <a:r>
              <a:rPr lang="en-US" altLang="en-US" sz="1600" b="1">
                <a:solidFill>
                  <a:srgbClr val="FF0000"/>
                </a:solidFill>
              </a:rPr>
              <a:t>r2+4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</a:t>
            </a:r>
            <a:r>
              <a:rPr lang="en-US" altLang="en-US" sz="1600" b="1">
                <a:solidFill>
                  <a:srgbClr val="FF0000"/>
                </a:solidFill>
              </a:rPr>
              <a:t>r4+4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r16 = r16 + r15</a:t>
            </a:r>
          </a:p>
          <a:p>
            <a:endParaRPr lang="en-US" altLang="en-US" sz="1600" b="1">
              <a:solidFill>
                <a:schemeClr val="tx1"/>
              </a:solidFill>
            </a:endParaRPr>
          </a:p>
          <a:p>
            <a:endParaRPr lang="en-US" altLang="en-US" sz="1600" b="1">
              <a:solidFill>
                <a:schemeClr val="tx1"/>
              </a:solidFill>
            </a:endParaRP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</a:t>
            </a:r>
            <a:r>
              <a:rPr lang="en-US" altLang="en-US" sz="1600" b="1">
                <a:solidFill>
                  <a:srgbClr val="FF0000"/>
                </a:solidFill>
              </a:rPr>
              <a:t>r2+8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</a:t>
            </a:r>
            <a:r>
              <a:rPr lang="en-US" altLang="en-US" sz="1600" b="1">
                <a:solidFill>
                  <a:srgbClr val="FF0000"/>
                </a:solidFill>
              </a:rPr>
              <a:t>r4+8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r26 = 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+ 12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2286000" y="1444625"/>
            <a:ext cx="1308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r16 = r26 = 0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2286000" y="6473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r6 = r6 + r16 + r26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723706" y="6436577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exit: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Homework Problem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838200" y="1901825"/>
            <a:ext cx="22891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if (r2 &lt; 400) </a:t>
            </a:r>
            <a:r>
              <a:rPr lang="en-US" altLang="en-US" b="1"/>
              <a:t>goto loop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838200" y="15970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3886200" y="19018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886200" y="30448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3886200" y="4187825"/>
            <a:ext cx="22891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if (r2 &lt; 400) </a:t>
            </a:r>
            <a:r>
              <a:rPr lang="en-US" altLang="en-US" b="1"/>
              <a:t>goto loop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3886200" y="15970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838200" y="4724400"/>
            <a:ext cx="21907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Optimize the unrolled</a:t>
            </a:r>
          </a:p>
          <a:p>
            <a:r>
              <a:rPr lang="en-US" altLang="en-US"/>
              <a:t>loop</a:t>
            </a:r>
          </a:p>
          <a:p>
            <a:endParaRPr lang="en-US" altLang="en-US"/>
          </a:p>
          <a:p>
            <a:r>
              <a:rPr lang="en-US" altLang="en-US"/>
              <a:t>Renaming</a:t>
            </a:r>
          </a:p>
          <a:p>
            <a:r>
              <a:rPr lang="en-US" altLang="en-US"/>
              <a:t>Tree height reduction</a:t>
            </a:r>
          </a:p>
          <a:p>
            <a:r>
              <a:rPr lang="en-US" altLang="en-US"/>
              <a:t>Ind/Acc expansion</a:t>
            </a:r>
          </a:p>
        </p:txBody>
      </p:sp>
      <p:sp>
        <p:nvSpPr>
          <p:cNvPr id="32778" name="AutoShape 10"/>
          <p:cNvSpPr>
            <a:spLocks noChangeArrowheads="1"/>
          </p:cNvSpPr>
          <p:nvPr/>
        </p:nvSpPr>
        <p:spPr bwMode="auto">
          <a:xfrm>
            <a:off x="3048000" y="22098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Course Projects – Timetable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14400" y="1422977"/>
            <a:ext cx="8229600" cy="5216525"/>
          </a:xfrm>
        </p:spPr>
        <p:txBody>
          <a:bodyPr/>
          <a:lstStyle/>
          <a:p>
            <a:r>
              <a:rPr lang="en-US" altLang="en-US" sz="2000" dirty="0"/>
              <a:t>Now</a:t>
            </a:r>
          </a:p>
          <a:p>
            <a:pPr lvl="1"/>
            <a:r>
              <a:rPr lang="en-US" altLang="en-US" sz="1800" dirty="0"/>
              <a:t>Start thinking about potential topics, identify group members</a:t>
            </a:r>
          </a:p>
          <a:p>
            <a:r>
              <a:rPr lang="en-US" altLang="en-US" sz="2000" dirty="0"/>
              <a:t>Oct 18-25: Project discussions, </a:t>
            </a:r>
            <a:r>
              <a:rPr lang="en-US" altLang="en-US" sz="1800" dirty="0"/>
              <a:t>No class Oct 18 (Mon, Fall Break), Oct 20 (Wed), Oct 25 (Mon)</a:t>
            </a:r>
          </a:p>
          <a:p>
            <a:pPr lvl="1"/>
            <a:r>
              <a:rPr lang="en-US" altLang="en-US" sz="1800" dirty="0"/>
              <a:t>GSIs and I will meet with each group virtually for 10 mins, slot signups the week before Oct 11-15</a:t>
            </a:r>
          </a:p>
          <a:p>
            <a:pPr lvl="1"/>
            <a:r>
              <a:rPr lang="en-US" altLang="en-US" sz="1800" dirty="0"/>
              <a:t>Ideas/proposal discussed at meeting</a:t>
            </a:r>
          </a:p>
          <a:p>
            <a:pPr lvl="1"/>
            <a:r>
              <a:rPr lang="en-US" altLang="en-US" sz="1800" dirty="0"/>
              <a:t>Short written proposal (a paragraph plus some references) due Wed, Oct 27 from each group, submit via email </a:t>
            </a:r>
          </a:p>
          <a:p>
            <a:r>
              <a:rPr lang="en-US" altLang="en-US" sz="2000" dirty="0"/>
              <a:t>Nov 8 – End of semester: Research presentations</a:t>
            </a:r>
          </a:p>
          <a:p>
            <a:pPr lvl="1"/>
            <a:r>
              <a:rPr lang="en-US" altLang="en-US" sz="1800" dirty="0"/>
              <a:t>Each group presents a research paper related to their project (15 mins) – details later</a:t>
            </a:r>
          </a:p>
          <a:p>
            <a:r>
              <a:rPr lang="en-US" altLang="en-US" sz="2000" dirty="0"/>
              <a:t>Mid-Late Nov </a:t>
            </a:r>
            <a:r>
              <a:rPr lang="en-US" altLang="en-US" sz="2400" dirty="0"/>
              <a:t>- </a:t>
            </a:r>
            <a:r>
              <a:rPr lang="en-US" altLang="en-US" sz="1800" dirty="0"/>
              <a:t>Optional quick discussion with groups on progress</a:t>
            </a:r>
          </a:p>
          <a:p>
            <a:r>
              <a:rPr lang="en-US" altLang="en-US" sz="2000" dirty="0"/>
              <a:t>Dec 9-16: Project demos</a:t>
            </a:r>
          </a:p>
          <a:p>
            <a:pPr lvl="1"/>
            <a:r>
              <a:rPr lang="en-US" altLang="en-US" sz="1800" dirty="0"/>
              <a:t>Each group, 15 min slot - Presentation/Demo/whatever you like</a:t>
            </a:r>
          </a:p>
          <a:p>
            <a:pPr lvl="1"/>
            <a:r>
              <a:rPr lang="en-US" altLang="en-US" sz="1800" dirty="0"/>
              <a:t>Turn in short report on your project</a:t>
            </a:r>
            <a:endParaRPr lang="en-US" altLang="en-US" dirty="0"/>
          </a:p>
          <a:p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72B331F-BBD8-ED4E-830E-2ACC6951C051}"/>
                  </a:ext>
                </a:extLst>
              </p14:cNvPr>
              <p14:cNvContentPartPr/>
              <p14:nvPr/>
            </p14:nvContentPartPr>
            <p14:xfrm>
              <a:off x="551880" y="1952640"/>
              <a:ext cx="8384040" cy="4308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72B331F-BBD8-ED4E-830E-2ACC6951C05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2520" y="1943280"/>
                <a:ext cx="8402760" cy="4327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772400" cy="615950"/>
          </a:xfrm>
        </p:spPr>
        <p:txBody>
          <a:bodyPr/>
          <a:lstStyle/>
          <a:p>
            <a:r>
              <a:rPr lang="en-US" altLang="en-US"/>
              <a:t>Sample Project Ideas (Traditional)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990600" y="1412875"/>
            <a:ext cx="7696200" cy="5216525"/>
          </a:xfrm>
        </p:spPr>
        <p:txBody>
          <a:bodyPr/>
          <a:lstStyle/>
          <a:p>
            <a:r>
              <a:rPr lang="en-US" altLang="en-US"/>
              <a:t>Memory system</a:t>
            </a:r>
          </a:p>
          <a:p>
            <a:pPr lvl="1"/>
            <a:r>
              <a:rPr lang="en-US" altLang="en-US"/>
              <a:t>Cache profiler for LLVM IR – miss rates, stride determination</a:t>
            </a:r>
          </a:p>
          <a:p>
            <a:pPr lvl="1"/>
            <a:r>
              <a:rPr lang="en-US" altLang="en-US"/>
              <a:t>Data cache prefetching, cache bypassing, scratch pad memories</a:t>
            </a:r>
          </a:p>
          <a:p>
            <a:pPr lvl="1"/>
            <a:r>
              <a:rPr lang="en-US" altLang="en-US"/>
              <a:t>Data layout for improved cache behavior</a:t>
            </a:r>
          </a:p>
          <a:p>
            <a:pPr lvl="1"/>
            <a:r>
              <a:rPr lang="en-US" altLang="en-US"/>
              <a:t>Advanced loads – move up to hide latency</a:t>
            </a:r>
          </a:p>
          <a:p>
            <a:r>
              <a:rPr lang="en-US" altLang="en-US"/>
              <a:t>Control/Dataflow optimization</a:t>
            </a:r>
          </a:p>
          <a:p>
            <a:pPr lvl="1"/>
            <a:r>
              <a:rPr lang="en-US" altLang="en-US"/>
              <a:t>Superblock formation</a:t>
            </a:r>
          </a:p>
          <a:p>
            <a:pPr lvl="1"/>
            <a:r>
              <a:rPr lang="en-US" altLang="en-US"/>
              <a:t>Make an LLVM optimization smarter with profile data</a:t>
            </a:r>
          </a:p>
          <a:p>
            <a:pPr lvl="1"/>
            <a:r>
              <a:rPr lang="en-US" altLang="en-US"/>
              <a:t>Implement optimization not in LLVM</a:t>
            </a:r>
          </a:p>
          <a:p>
            <a:r>
              <a:rPr lang="en-US" altLang="en-US">
                <a:sym typeface="Wingdings" panose="05000000000000000000" pitchFamily="2" charset="2"/>
              </a:rPr>
              <a:t>Reliability</a:t>
            </a:r>
          </a:p>
          <a:p>
            <a:pPr lvl="1"/>
            <a:r>
              <a:rPr lang="en-US" altLang="en-US">
                <a:sym typeface="Wingdings" panose="05000000000000000000" pitchFamily="2" charset="2"/>
              </a:rPr>
              <a:t>AVF profiling, vulnerability analysis</a:t>
            </a:r>
          </a:p>
          <a:p>
            <a:pPr lvl="1"/>
            <a:r>
              <a:rPr lang="en-US" altLang="en-US">
                <a:sym typeface="Wingdings" panose="05000000000000000000" pitchFamily="2" charset="2"/>
              </a:rPr>
              <a:t>Selective code duplication for soft error protection</a:t>
            </a:r>
          </a:p>
          <a:p>
            <a:pPr lvl="1"/>
            <a:r>
              <a:rPr lang="en-US" altLang="en-US">
                <a:sym typeface="Wingdings" panose="05000000000000000000" pitchFamily="2" charset="2"/>
              </a:rPr>
              <a:t>Low-cost fault detection and/or recovery</a:t>
            </a:r>
          </a:p>
          <a:p>
            <a:pPr lvl="1"/>
            <a:r>
              <a:rPr lang="en-US" altLang="en-US">
                <a:sym typeface="Wingdings" panose="05000000000000000000" pitchFamily="2" charset="2"/>
              </a:rPr>
              <a:t>Efficient soft error protection on GPUs/SIMD</a:t>
            </a:r>
          </a:p>
          <a:p>
            <a:pPr lvl="1"/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0D481C6-22EB-C847-A25F-B731E68E3C64}"/>
                  </a:ext>
                </a:extLst>
              </p14:cNvPr>
              <p14:cNvContentPartPr/>
              <p14:nvPr/>
            </p14:nvContentPartPr>
            <p14:xfrm>
              <a:off x="1248120" y="3713400"/>
              <a:ext cx="5153760" cy="31089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0D481C6-22EB-C847-A25F-B731E68E3C6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38760" y="3704040"/>
                <a:ext cx="5172480" cy="3127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772400" cy="615950"/>
          </a:xfrm>
        </p:spPr>
        <p:txBody>
          <a:bodyPr/>
          <a:lstStyle/>
          <a:p>
            <a:r>
              <a:rPr lang="en-US" altLang="en-US"/>
              <a:t>Sample Project Ideas (Traditional cont)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990600" y="1412875"/>
            <a:ext cx="7696200" cy="5216525"/>
          </a:xfrm>
        </p:spPr>
        <p:txBody>
          <a:bodyPr/>
          <a:lstStyle/>
          <a:p>
            <a:r>
              <a:rPr lang="en-US" altLang="en-US"/>
              <a:t>Energy</a:t>
            </a:r>
          </a:p>
          <a:p>
            <a:pPr lvl="1"/>
            <a:r>
              <a:rPr lang="en-US" altLang="en-US"/>
              <a:t>Minimizing instruction bit flips</a:t>
            </a:r>
          </a:p>
          <a:p>
            <a:pPr lvl="1"/>
            <a:r>
              <a:rPr lang="en-US" altLang="en-US"/>
              <a:t>Deactivate parts of processor (FUs, registers, cache)</a:t>
            </a:r>
          </a:p>
          <a:p>
            <a:pPr lvl="1"/>
            <a:r>
              <a:rPr lang="en-US" altLang="en-US"/>
              <a:t>Use different processors (e.g., big.LITTLE)</a:t>
            </a:r>
          </a:p>
          <a:p>
            <a:r>
              <a:rPr lang="en-US" altLang="en-US"/>
              <a:t>Security/Safety</a:t>
            </a:r>
          </a:p>
          <a:p>
            <a:pPr lvl="1"/>
            <a:r>
              <a:rPr lang="en-US" altLang="en-US"/>
              <a:t>Efficient taint/information flow tracking</a:t>
            </a:r>
          </a:p>
          <a:p>
            <a:pPr lvl="1"/>
            <a:r>
              <a:rPr lang="en-US" altLang="en-US"/>
              <a:t>Automatic mitigation methods – obfuscation for side channels</a:t>
            </a:r>
          </a:p>
          <a:p>
            <a:pPr lvl="1"/>
            <a:r>
              <a:rPr lang="en-US" altLang="en-US"/>
              <a:t>Preventing control flow exploits</a:t>
            </a:r>
          </a:p>
          <a:p>
            <a:pPr lvl="1"/>
            <a:r>
              <a:rPr lang="en-US" altLang="en-US"/>
              <a:t>Rule compliance checking (driving rules for AV software)</a:t>
            </a:r>
          </a:p>
          <a:p>
            <a:pPr lvl="1"/>
            <a:r>
              <a:rPr lang="en-US" altLang="en-US"/>
              <a:t>Run-time safety verification</a:t>
            </a:r>
          </a:p>
          <a:p>
            <a:r>
              <a:rPr lang="en-US" altLang="en-US"/>
              <a:t>Dealing with pointers</a:t>
            </a:r>
          </a:p>
          <a:p>
            <a:pPr lvl="1"/>
            <a:r>
              <a:rPr lang="en-US" altLang="en-US"/>
              <a:t>Memory dependence analysis – try to improve on LLVM</a:t>
            </a:r>
          </a:p>
          <a:p>
            <a:pPr lvl="1"/>
            <a:r>
              <a:rPr lang="en-US" altLang="en-US"/>
              <a:t>Using dependence speculation for optimization or code reordering</a:t>
            </a:r>
          </a:p>
          <a:p>
            <a:endParaRPr lang="en-US" altLang="en-US"/>
          </a:p>
          <a:p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66B67A4-6383-0240-AD87-A78743C33F56}"/>
                  </a:ext>
                </a:extLst>
              </p14:cNvPr>
              <p14:cNvContentPartPr/>
              <p14:nvPr/>
            </p14:nvContentPartPr>
            <p14:xfrm>
              <a:off x="1029600" y="2125440"/>
              <a:ext cx="5482440" cy="1631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66B67A4-6383-0240-AD87-A78743C33F5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20240" y="2116080"/>
                <a:ext cx="5501160" cy="1650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Sample Project Ideas (Parallelism)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990600" y="1489075"/>
            <a:ext cx="7696200" cy="5216525"/>
          </a:xfrm>
        </p:spPr>
        <p:txBody>
          <a:bodyPr/>
          <a:lstStyle/>
          <a:p>
            <a:r>
              <a:rPr lang="en-US" altLang="en-US"/>
              <a:t>Optimizing for GPUs</a:t>
            </a:r>
          </a:p>
          <a:p>
            <a:pPr lvl="1"/>
            <a:r>
              <a:rPr lang="en-US" altLang="en-US"/>
              <a:t>Dumb OpenCL/CUDA </a:t>
            </a:r>
            <a:r>
              <a:rPr lang="en-US" altLang="en-US">
                <a:sym typeface="Wingdings" panose="05000000000000000000" pitchFamily="2" charset="2"/>
              </a:rPr>
              <a:t> smart OpenCL/CUDA – selection of threads/blocks and managing on-chip memory</a:t>
            </a:r>
          </a:p>
          <a:p>
            <a:pPr lvl="1"/>
            <a:r>
              <a:rPr lang="en-US" altLang="en-US">
                <a:sym typeface="Wingdings" panose="05000000000000000000" pitchFamily="2" charset="2"/>
              </a:rPr>
              <a:t>Reducing uncoalesced memory accesses – measurement of uncoalesced accesses, code restructuring to reduce these</a:t>
            </a:r>
          </a:p>
          <a:p>
            <a:pPr lvl="1"/>
            <a:r>
              <a:rPr lang="en-US" altLang="en-US">
                <a:sym typeface="Wingdings" panose="05000000000000000000" pitchFamily="2" charset="2"/>
              </a:rPr>
              <a:t>Matlab  CUDA/OpenCL</a:t>
            </a:r>
          </a:p>
          <a:p>
            <a:pPr lvl="1"/>
            <a:r>
              <a:rPr lang="en-US" altLang="en-US">
                <a:sym typeface="Wingdings" panose="05000000000000000000" pitchFamily="2" charset="2"/>
              </a:rPr>
              <a:t>Kernel partitioning across multiple GPUs</a:t>
            </a:r>
          </a:p>
          <a:p>
            <a:r>
              <a:rPr lang="en-US" altLang="en-US"/>
              <a:t>Parallelization/SIMDization</a:t>
            </a:r>
          </a:p>
          <a:p>
            <a:pPr lvl="1"/>
            <a:r>
              <a:rPr lang="en-US" altLang="en-US"/>
              <a:t>DOALL loop parallelization, dependence breaking transformations</a:t>
            </a:r>
          </a:p>
          <a:p>
            <a:pPr lvl="1"/>
            <a:r>
              <a:rPr lang="en-US" altLang="en-US"/>
              <a:t>DSWP parallelization</a:t>
            </a:r>
          </a:p>
          <a:p>
            <a:pPr lvl="1"/>
            <a:r>
              <a:rPr lang="en-US" altLang="en-US"/>
              <a:t>Access-execute program decomposition</a:t>
            </a:r>
            <a:endParaRPr lang="en-US" altLang="en-US">
              <a:sym typeface="Wingdings" panose="05000000000000000000" pitchFamily="2" charset="2"/>
            </a:endParaRPr>
          </a:p>
          <a:p>
            <a:pPr lvl="1"/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1DD79DD-FD9F-FB4A-8763-219584A1E3CA}"/>
                  </a:ext>
                </a:extLst>
              </p14:cNvPr>
              <p14:cNvContentPartPr/>
              <p14:nvPr/>
            </p14:nvContentPartPr>
            <p14:xfrm>
              <a:off x="1257480" y="2907360"/>
              <a:ext cx="8321400" cy="3478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1DD79DD-FD9F-FB4A-8763-219584A1E3C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48120" y="2898000"/>
                <a:ext cx="8340120" cy="3497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Project Ideas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990600" y="1641475"/>
            <a:ext cx="7924800" cy="5216525"/>
          </a:xfrm>
        </p:spPr>
        <p:txBody>
          <a:bodyPr/>
          <a:lstStyle/>
          <a:p>
            <a:r>
              <a:rPr lang="en-US" altLang="en-US"/>
              <a:t>Dynamic optimization (Dynamo, LLVM, Dalvik VM)</a:t>
            </a:r>
          </a:p>
          <a:p>
            <a:pPr lvl="1"/>
            <a:r>
              <a:rPr lang="en-US" altLang="en-US"/>
              <a:t>Run-time DOALL loop parallelization</a:t>
            </a:r>
          </a:p>
          <a:p>
            <a:pPr lvl="1"/>
            <a:r>
              <a:rPr lang="en-US" altLang="en-US"/>
              <a:t>Run-time program analysis for reliability/security</a:t>
            </a:r>
          </a:p>
          <a:p>
            <a:pPr lvl="1"/>
            <a:r>
              <a:rPr lang="en-US" altLang="en-US"/>
              <a:t>Run-time profiling tools (cache, memory dependence, etc.)</a:t>
            </a:r>
          </a:p>
          <a:p>
            <a:r>
              <a:rPr lang="en-US" altLang="en-US"/>
              <a:t>Binary optimizer</a:t>
            </a:r>
          </a:p>
          <a:p>
            <a:pPr lvl="1"/>
            <a:r>
              <a:rPr lang="en-US" altLang="en-US"/>
              <a:t>Arm binary to LLVM IR, de-register allocation</a:t>
            </a:r>
          </a:p>
          <a:p>
            <a:r>
              <a:rPr lang="en-US" altLang="en-US"/>
              <a:t>High level synthesis</a:t>
            </a:r>
          </a:p>
          <a:p>
            <a:pPr lvl="1"/>
            <a:r>
              <a:rPr lang="en-US" altLang="en-US"/>
              <a:t>Custom instructions - finding most common instruction patterns, constrained by inputs/outputs</a:t>
            </a:r>
          </a:p>
          <a:p>
            <a:pPr lvl="1"/>
            <a:r>
              <a:rPr lang="en-US" altLang="en-US"/>
              <a:t>Int/FP precision analysis, Float to fixed point</a:t>
            </a:r>
          </a:p>
          <a:p>
            <a:pPr lvl="1"/>
            <a:r>
              <a:rPr lang="en-US" altLang="en-US"/>
              <a:t>Custom data path synthesis</a:t>
            </a:r>
          </a:p>
          <a:p>
            <a:pPr lvl="1"/>
            <a:r>
              <a:rPr lang="en-US" altLang="en-US"/>
              <a:t>Customized memory systems (e.g., sparse data structs)</a:t>
            </a:r>
          </a:p>
          <a:p>
            <a:endParaRPr lang="en-US" altLang="en-US"/>
          </a:p>
          <a:p>
            <a:endParaRPr lang="en-US" altLang="en-US"/>
          </a:p>
          <a:p>
            <a:pPr lvl="1"/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14EE26D-B006-1B41-ADC7-15F9B9D46B70}"/>
                  </a:ext>
                </a:extLst>
              </p14:cNvPr>
              <p14:cNvContentPartPr/>
              <p14:nvPr/>
            </p14:nvContentPartPr>
            <p14:xfrm>
              <a:off x="655200" y="1675080"/>
              <a:ext cx="7512840" cy="2825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14EE26D-B006-1B41-ADC7-15F9B9D46B7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5840" y="1665720"/>
                <a:ext cx="7531560" cy="2844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And Yet a Few More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Approximate computing</a:t>
            </a:r>
          </a:p>
          <a:p>
            <a:pPr lvl="1"/>
            <a:r>
              <a:rPr lang="en-US" altLang="en-US" dirty="0"/>
              <a:t>New approximation optimizations (lookup tables, loop perforation, tiling)</a:t>
            </a:r>
          </a:p>
          <a:p>
            <a:pPr lvl="1"/>
            <a:r>
              <a:rPr lang="en-US" altLang="en-US" dirty="0"/>
              <a:t>Impact of local approximation on global program outcome</a:t>
            </a:r>
          </a:p>
          <a:p>
            <a:pPr lvl="1"/>
            <a:r>
              <a:rPr lang="en-US" altLang="en-US" dirty="0"/>
              <a:t>Program distillation - create a subset program with equivalent memory/branch behavior</a:t>
            </a:r>
          </a:p>
          <a:p>
            <a:r>
              <a:rPr lang="en-US" altLang="en-US" dirty="0"/>
              <a:t>Machine learning</a:t>
            </a:r>
          </a:p>
          <a:p>
            <a:pPr lvl="1"/>
            <a:r>
              <a:rPr lang="en-US" altLang="en-US" dirty="0"/>
              <a:t>Using ML/search to guide optimizations (e.g., unroll factors)</a:t>
            </a:r>
          </a:p>
          <a:p>
            <a:pPr lvl="1"/>
            <a:r>
              <a:rPr lang="en-US" altLang="en-US" dirty="0"/>
              <a:t>Using ML/search to guide optimization choices (which </a:t>
            </a:r>
            <a:r>
              <a:rPr lang="en-US" altLang="en-US" dirty="0" err="1"/>
              <a:t>optis</a:t>
            </a:r>
            <a:r>
              <a:rPr lang="en-US" altLang="en-US" dirty="0"/>
              <a:t>/order)</a:t>
            </a:r>
          </a:p>
          <a:p>
            <a:pPr lvl="1"/>
            <a:endParaRPr lang="en-US" altLang="en-US" dirty="0"/>
          </a:p>
          <a:p>
            <a:r>
              <a:rPr lang="en-US" altLang="en-US" dirty="0">
                <a:solidFill>
                  <a:srgbClr val="FF0000"/>
                </a:solidFill>
              </a:rPr>
              <a:t>Remember, don’t be constrained by my suggestions, you can pick other topics!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6D34834-82EA-B247-8FB5-3DCF1CA28604}"/>
                  </a:ext>
                </a:extLst>
              </p14:cNvPr>
              <p14:cNvContentPartPr/>
              <p14:nvPr/>
            </p14:nvContentPartPr>
            <p14:xfrm>
              <a:off x="671760" y="1995840"/>
              <a:ext cx="8523360" cy="4841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6D34834-82EA-B247-8FB5-3DCF1CA2860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2400" y="1986480"/>
                <a:ext cx="8542080" cy="4860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11319</TotalTime>
  <Words>3664</Words>
  <Application>Microsoft Office PowerPoint</Application>
  <PresentationFormat>Custom</PresentationFormat>
  <Paragraphs>756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hp new</vt:lpstr>
      <vt:lpstr>EECS 583 – Class 9 ILP Optimization</vt:lpstr>
      <vt:lpstr>Announcements &amp; Reading Material</vt:lpstr>
      <vt:lpstr>Course Project – Time to Start Thinking About This</vt:lpstr>
      <vt:lpstr>Course Projects – Timetable</vt:lpstr>
      <vt:lpstr>Sample Project Ideas (Traditional)</vt:lpstr>
      <vt:lpstr>Sample Project Ideas (Traditional cont)</vt:lpstr>
      <vt:lpstr>Sample Project Ideas (Parallelism)</vt:lpstr>
      <vt:lpstr>More Project Ideas</vt:lpstr>
      <vt:lpstr>And Yet a Few More</vt:lpstr>
      <vt:lpstr>From Last Time: Code Optimization</vt:lpstr>
      <vt:lpstr>Class Problem From Last Time - Solution</vt:lpstr>
      <vt:lpstr>Global Variable Migration</vt:lpstr>
      <vt:lpstr>Global Variable Migration Example</vt:lpstr>
      <vt:lpstr>Induction Variable Strength Reduction</vt:lpstr>
      <vt:lpstr>Induction Variable Strength Reduction (2)</vt:lpstr>
      <vt:lpstr>Induction Variable Strength Reduction - Example</vt:lpstr>
      <vt:lpstr>Class Problem</vt:lpstr>
      <vt:lpstr>Class Problem Solution</vt:lpstr>
      <vt:lpstr>ILP Optimization</vt:lpstr>
      <vt:lpstr>Back Substitution</vt:lpstr>
      <vt:lpstr>Tree Height Reduction</vt:lpstr>
      <vt:lpstr>Class Problem</vt:lpstr>
      <vt:lpstr>Loop Unrolling</vt:lpstr>
      <vt:lpstr>Smarter Loop Unrolling with Known Trip Count</vt:lpstr>
      <vt:lpstr>What if the Trip Count is not Statically Known?</vt:lpstr>
      <vt:lpstr>Unrolling Not Enough for Overlapping Iterations: Register Renaming</vt:lpstr>
      <vt:lpstr>Register Renaming is Not Enough!</vt:lpstr>
      <vt:lpstr>Accumulator Variable Expansion</vt:lpstr>
      <vt:lpstr>Induction Variable Expansion</vt:lpstr>
      <vt:lpstr>Better Induction Variable Expansion</vt:lpstr>
      <vt:lpstr>Homework Problem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251</cp:revision>
  <cp:lastPrinted>2001-10-18T06:50:13Z</cp:lastPrinted>
  <dcterms:created xsi:type="dcterms:W3CDTF">1999-01-24T07:45:10Z</dcterms:created>
  <dcterms:modified xsi:type="dcterms:W3CDTF">2021-09-30T01:39:56Z</dcterms:modified>
</cp:coreProperties>
</file>