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408" r:id="rId3"/>
    <p:sldId id="505" r:id="rId4"/>
    <p:sldId id="506" r:id="rId5"/>
    <p:sldId id="507" r:id="rId6"/>
    <p:sldId id="509" r:id="rId7"/>
    <p:sldId id="510" r:id="rId8"/>
    <p:sldId id="511" r:id="rId9"/>
    <p:sldId id="512" r:id="rId10"/>
    <p:sldId id="513" r:id="rId11"/>
    <p:sldId id="514" r:id="rId12"/>
    <p:sldId id="515" r:id="rId13"/>
    <p:sldId id="533" r:id="rId14"/>
    <p:sldId id="523" r:id="rId15"/>
    <p:sldId id="534" r:id="rId16"/>
    <p:sldId id="525" r:id="rId17"/>
    <p:sldId id="535" r:id="rId18"/>
    <p:sldId id="526" r:id="rId19"/>
    <p:sldId id="527" r:id="rId20"/>
    <p:sldId id="528" r:id="rId21"/>
    <p:sldId id="532" r:id="rId22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CBCBCB"/>
    <a:srgbClr val="CCECFF"/>
    <a:srgbClr val="FFFF00"/>
    <a:srgbClr val="FF6600"/>
    <a:srgbClr val="FF9999"/>
    <a:srgbClr val="FF00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02" y="258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6.xml"/><Relationship Id="rId3" Type="http://schemas.openxmlformats.org/officeDocument/2006/relationships/slide" Target="slides/slide7.xml"/><Relationship Id="rId7" Type="http://schemas.openxmlformats.org/officeDocument/2006/relationships/slide" Target="slides/slide15.xml"/><Relationship Id="rId2" Type="http://schemas.openxmlformats.org/officeDocument/2006/relationships/slide" Target="slides/slide6.xml"/><Relationship Id="rId1" Type="http://schemas.openxmlformats.org/officeDocument/2006/relationships/slide" Target="slides/slide5.xml"/><Relationship Id="rId6" Type="http://schemas.openxmlformats.org/officeDocument/2006/relationships/slide" Target="slides/slide14.xml"/><Relationship Id="rId11" Type="http://schemas.openxmlformats.org/officeDocument/2006/relationships/slide" Target="slides/slide19.xml"/><Relationship Id="rId5" Type="http://schemas.openxmlformats.org/officeDocument/2006/relationships/slide" Target="slides/slide11.xml"/><Relationship Id="rId10" Type="http://schemas.openxmlformats.org/officeDocument/2006/relationships/slide" Target="slides/slide18.xml"/><Relationship Id="rId4" Type="http://schemas.openxmlformats.org/officeDocument/2006/relationships/slide" Target="slides/slide10.xml"/><Relationship Id="rId9" Type="http://schemas.openxmlformats.org/officeDocument/2006/relationships/slide" Target="slides/slide1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 smtClean="0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7271DC71-C4BC-4B3F-9217-F1BC5D1E77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9151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20622 17165 7892,'7'-13'0,"-2"0"0,-4 4 55,-1 0 266,0 6 1,-1-3-1,-2 5 1,-2-4 840,2-4 1,2 2-291,1-2-670,-6 6 0,3-3-125,-6 6 0,0 0 0,-4 0 0,-2 2-250,-3 2 0,-1-1 0,-5 4 0,2-1 64,-2-3 1,-1 3 0,-3-1 0,-2-2 251,-1-2 0,0-1 0,3 0 0,-2 0 18,-1 0 1,-4 0 0,4 0 0,1 2-4,2 2 0,1-3 0,-1 5 0,0-1-219,1-1 1,-7 7 0,8-2 0,-3 1 38,1-1 1,-4 3 0,-2-3 0,0 2-53,2 3 1,-2-1-1,0 0 1,-1-1 228,-1-3 1,5 3-1,-4-3 1,0 1 166,6-1 1,-7 1 0,10-4 0,-2 0-280,-1 0 0,-2 5 1,0-4-1,2 2-30,0 0 1,3 0-1,-2 4 1,-2 0-7,-1 1 0,0-1 1,4 0-1,2 1 8,3-1 0,-8 0 0,3 1 1,-1-1 137,0 0 1,1 1 0,1-1 0,-1 2-85,1 2 0,-1-2 0,0 3 0,1-2-21,-1 2 0,5-3 0,1 3 0,2-2-57,2 2 0,3-3 1,2 4-1,1-1-56,2-1 1,6 1-1,-1-3 1,3 1 181,1 2 0,0 4 1,1-4-1,3-2 80,5-1 1,3 3 0,3 1 0,3 0-22,4 1 0,3-3 1,2-3-1,0-1 80,-1 0 0,1 1 1,1-1-1,3 0-141,5 1 1,-4-1-1,1 0 1,-2 1-116,0-1 1,9 0 0,-1 1 0,1-1-22,2 0 0,6 1 0,-2-1 1,3 0-38,5 1 1,4-6 0,6 1 0,-3 0-55,-2-1 1,9 2 0,-1-6 0,-1-1 81,-2-1 1,3 2-1,-7 1 1,-2-2 19,0-2 1,3-1-1,-5 0 1,-3 0 105,-2 0 0,-4 0 0,3-1 0,-2-2-81,-2-2 1,4 1-1,-1 4 1,4-2-231,5-2 0,-3 2 0,4-2 0,-3 3 78,-2 1 0,11 1 0,-4 3 0,4 4-32,4-1 1,-1 5 0,-2-3 0,-1 1 66,3-1 0,0 3 1,-6-5-1,-4 1 343,-3-4 0,3-2 0,-1-2 1,0 0 24,-3 0 0,0 0 1,1 0-1,-1-2-90,0-2 1,2 1 0,-7-6 0,1 0-73,-1 2 1,1-5 0,-4 3-1,2-3-290,2-1 0,0 1 1,2 2-1,-1 1 24,-1-2 1,5 1-1,-6 0 1,3 1 74,1-2 0,0 4 0,0-2 0,1-1 78,-1-2 0,-4-1 0,0-1 0,0 1 162,-2 0 0,4-1 0,-6-1 1,1-1 240,0-2 0,3-5 0,-4 0 0,-2-2-24,-2-1 0,-1-1 0,-1 0 0,-4 1-144,-4-1 1,2 0 0,-2 2 0,-3 3-64,-4 4 0,-1-1 0,-5 1 0,-2 2-474,-1 1 0,-3-3 0,-2 1 1,-2 0 126,-2 2 1,-2 2-1,-4-2 1,0-1 116,0-2 0,-7-1 1,-6 3-1,-8-2-128,-4 2 1,-4-4-1,-2 3 1,-4 2-6,-4 5 0,-7-2 0,-2 4 0,-6-1-138,-4 0 0,-2 5 1,-7-5-1,0 0 186,1 2 1,-1-5-1,0 2 1,1-5 457,-1-3 1,0-10-1,1 1 1,1-2 588,2-4 0,1 5 0,6-5 30,0 1-911,4 4 0,-7-5 0,5 8 0,1 3-230,0 4 0,-7 5 0,-2 2 1,-2 4-5,2 1 1,-7 1 0,1 5-1,-7 0-307,35 0 0,-1 0 0,1 1 0,0 0 0,-3 0 0,0 1 0,1 1 0,0 0 220,0 0 0,-1 1 0,-4 0 1,-1 0-1,2 1 0,-1 0 1,-1-1-1,0 1 80,-2 0 1,1 0-1,1-1 1,-1 0 0,-1 0-1,-2 1 1,0 0-1,-1 1-555,-1 2 0,-2 1 0,-3 3 0,-2 2 782,-3 3 0,0 2 0,-2 1 0,0 1 0,-2 2 0,0 0 0,20-6 0</inkml:trace>
  <inkml:trace contextRef="#ctx0" brushRef="#br0">24861 17832 8817,'-14'1'-1,"1"4"1,0-4 0,-1 5 1974,1 0 103,0-5-1020,5 5-629,2-6 0,5 0-626,-3 0 0,1 0 0,-6 2 0,-2 2 15,-1 5 1,-4 3-1,1 0 1,3-2 180,1-1 1,0 0 123,2 4 1,3 1 0,9-2 0,5-4 131,5-3 0,9-2 0,1 0 0,0 1 19,0-1 0,2-1 0,-3-2 1,2 1-115,-2 4 1,2-2 0,-7 5-158,0 3 0,-4 1 1,-4 1-1,-5 2-32,-2 3 0,-13-4 1,-3 6-1,-6-3 73,-3 1 1,-4 1 0,-3-2 0,-1 0 15,2 0 1,-4-4 0,2-3 0,1-2-131,2-2 0,3 3 0,3-3-961,4 1 0,5 2 266,4 4 1,13-5-1,12-2 1,7-2 765,5 0 0,7 1 0,-1-5 0</inkml:trace>
  <inkml:trace contextRef="#ctx0" brushRef="#br0">24794 18058 10809,'0'-13'-48,"0"0"258,0-1 1,5 1-1,0 1 1,1 2 46,0 1 1,3 4 0,-3-2-3,2 1-10,-6 2 1,3 4-1,-10 1 185,-3 4 1,-9 1 0,-2 4-1,-2-1 303,-2 1 1,-1 2 0,0 0 0,3-2-296,2-1 1,-3 0 0,4 4-1,2 1-269,1-1 1,6 0-1,2 1 1,1-1 35,3 0 1,1 2 0,2 1 0,2 4-477,2 0 1,4-2 0,5 3 0,0-2-46,1-3 1,4-1 0,-1-1 0,0-1-195,-3 0 1,0-5-1,-1-2 1,0-2-426,1 0 1,-1 1 0,0-5-1,1 0-184,-1 0 0,2 0 0,1 0 1126,2 0 0,6-12 0,-4-3 0</inkml:trace>
  <inkml:trace contextRef="#ctx0" brushRef="#br0">25114 18112 21316,'0'-29'-2442,"0"10"2517,0 13 343,0 6 1,0 12 0,0 4-147,0 4 0,0 0 0,0-3 0,0 0-210,0 0 1,1 2 0,2-1 0,2-2-273,-2-1 0,0-8 0,0-1-945,1 0 601,1-4 0,-5-7 1,0-10-1,0-2-52,0-3 1,-5-3-1,1 0 1,-1 0 441,-1 1 0,5-2 1,-5 6-1,2 2 554,-1 1 0,1 2 74,4-1 1,1 7-417,4 2 1,3 4 0,9 2 0,2 4-582,2 4 0,0-2 0,4 2 0,-2 3 17,1 4 0,7-1 547,-9 3 0,12-9 1,-5-3-1</inkml:trace>
  <inkml:trace contextRef="#ctx0" brushRef="#br0">25541 18018 8577,'6'-26'1138,"-4"12"-411,7 10 1,-6 4 0,3 7-1,-1 1-154,-1-1 1,2 2-1,-3 4 1,1 2-604,-1 3 1,0 3 0,0 5-1,2-1-728,-2-2 1,3 0-1,-2-3 1,1-1-851,0 0 1,-2-1 1607,6-5 0,0-5 0,5-2 0</inkml:trace>
  <inkml:trace contextRef="#ctx0" brushRef="#br0">25527 17885 8511,'0'-27'0,"0"2"679,0 3 1,0 7 0,2 8-428,2 1 1,4 1 0,6 5 0,3-1-662,0-3 1,6 2 0,-4-2 0,2 4 408,2 4 0,3 3 0,0 7 0</inkml:trace>
  <inkml:trace contextRef="#ctx0" brushRef="#br0">25794 17685 19374,'0'-19'-1283,"0"-3"1,1 10 2108,4 7 1,-2 8 0,4 8-1,1-2-562,-1 1 0,2 3 0,3 5 1,-2 4-561,-1 3 1,-2 8-1,2 4 1,-3 5-598,0 2 1,-4 0 0,2-4 0,-3 0-2475,-1 0 3267,0 6 0,0-10 0,0 2 0</inkml:trace>
  <inkml:trace contextRef="#ctx0" brushRef="#br0">25754 18072 18339,'-9'-49'-1160,"0"9"1,6 19 485,-1 8 0,4 8 0,4 1 0,6 2 511,7 2 1,4 6 0,8 3 0,5 3 214,6 1 1,9 7 0,-2 0-1</inkml:trace>
  <inkml:trace contextRef="#ctx0" brushRef="#br0">26034 18045 8499,'-18'-28'1773,"0"-3"0,0 9-1451,5 13-347,6 6 52,1 9 1,12-5 0,4 4 0,6-3-235,7 3 0,3-2 0,4 6 0,1 0-219,-1-2 0,2 3 0,-1-4 0,-1 0-429,-2 0 1,-7 3 541,-3-4 1,-12-1 0,-9-6 656,-9-2 1,-11 1 0,1-6-1,-3-1 590,-2-2 0,2 0 0,3 3 0,4 3 124,3 0 0,2 5-902,0-4 0,5 5 0,5 3 0,8 3-296,8 2 0,2 1 0,7 5 0,2 3-60,1 1 0,3-1 0,2-3 0,1-1-34,-1 0 0,-2 1 1,-2-3-1,0-2 269,-4-4 0,-3-2 0,-6 0 1512,1 1-1095,-7 1 1,1-5 0,-4-2-403,5-2 0,4 1 1,5-6-1,4-2-206,3 0 1,12-9 0,2-3 0,-1-7-135,-1-5 0,-3-4 0,2-4 1,-5-4 56,-3-7 0,-7-8 0,-5 0 0,-5-3 251,-7-2 0,-4-1 0,-4 6 0,-7 12 340,-5 10 0,-6 19 0,-9 12 1,-5 10-150,-2 13 0,-7 9 0,2 23 1,3 8-141,3 6 1,22-25-1,2 1 1,-1 3-1,1-1 1,3 3-1,3 0-303,0 1 0,3 0 0,3 4 0,2 0 1,4-2-1,2-1 0,2-1 0,3-1-457,2 0 0,3-2 1,5 1-1,3-3 691,1-5 0,2-1 0,1 0 0,1 0 0,1-6 0,0-1 0,3 2 0,0-1 0</inkml:trace>
  <inkml:trace contextRef="#ctx0" brushRef="#br0">24647 18765 8480,'21'-42'0,"6"8"638,7 13 0,16 11 0,12 12 0,13 0-283,-34 0 0,2 1 0,11 1 0,2 1 0,1-3 0,1 0 0,6-1 0,1 0-247,4-2 0,1-1 1,6 1-1,-1-1 1,-2-2-1,-2 0 1,-3 1-1,0 0-234,-2 1 1,0 2 0,-1 1 0,-1 2 0,-7 1 0,-2 1 125,3 0 0,-2 2 0,-1-1 0,0 1 0,1 0 0,1-1 0</inkml:trace>
  <inkml:trace contextRef="#ctx0" brushRef="#br0">21528 17552 8451,'-1'-9'-586,"-2"0"966,-2-1 1,1-2 0,4-1 0,0-1 0,0 1 446,0 0 0,4-1-370,1 1 0,1 4-207,-2 0 1,-2 5 49,2-5-259,-2 6 0,-4-2 61,-2 10 1,-4-2 0,-5 6-1,0 0 42,-1-2 1,-4 3 0,-1-4 0,0 2 204,0 2 0,-4-3 0,6 2 0,-1 0-57,-1-1 1,4 3-1,-4-2 1,1 3-141,0 2 1,0 5 0,5 2 0,-2 1-169,-3 0 1,4 5-1,-6 5 1,3 2 11,-1 3 1,0-3 0,5 0 0,1-1 110,3-3 0,3 1 0,6-2 0,0-2 107,0-2 0,1 3 1,5-6-1,6 2-26,5-2 0,6 4 0,-1-6 1,5 1-9,4-3 1,3-3 0,8-4 0,1-2-116,1-4 1,1-4 0,-4-1 0,2-1-18,1-4 1,1-4 0,-7-7 0,-2-3-155,-5-2 1,-3 3 0,-3-4-1,-1-2-235,-2-1 0,-7-1 0,0-2 1,-5-4 58,1-3 0,-5-4 1,-1-1-1,0 2 128,-1 2 0,1-2 1,-7 4-1,-2 0 7,-5 3 1,-3 4 0,-3 5-1,-1 4-179,-2 3 1,-10 3 0,0 3 0,-3 5-403,-2 3 1,-8 6-1,-1 6 1,-2 5-725,-2 6 1,-4 11 1451,1 7 0,-9 6 0,28-20 0,-1 1 0</inkml:trace>
  <inkml:trace contextRef="#ctx0" brushRef="#br0">19969 5704 17107,'0'-19'-1461,"0"0"0,0-4 0,1 6 655,3 2 1,-2 6 523,2 0 0,-2 5 108,-2-5 0,0 4 1,0-4 305,0-1 0,-6-2 1,-3 0-1,-3 2 325,-1 1 0,-5 5 0,-1-4 0,-2 2 0,-3 3 1,-1 2 0,-3 1 0,-3 0-444,-5 0 0,2 6 0,-1 3 0,-2 1 304,-2-1 1,1 3 0,1-5-1,3 1-87,1-4 0,-2-3 1,3-1-1,3 0 373,1 0 0,3 0 0,1 0 0,3 0-13,2 0 0,1-4 0,5 0 0,-1 1-409,1 1 0,0 8 1,-1 3-1,1 3-379,0 1 1,1 6 0,2 4-1,2 0-117,2-1 1,2 4-1,4-4 1,0 2 187,0-2 0,1-2 1,4-3-1,4 2 86,2 2 0,4-3 1,3 2-1,4-1 511,3-2 1,4-2-1,0-2 1,4 0-166,1 1 1,-3-1 0,4 0 0,1 1-438,-2-1 0,3 5 0,-4 1 1,-1 0-87,1 0 0,2 5 1,-2-3-1,1 1 228,3 0 0,0-4 1,0 3-1,-1-2 391,1-3 1,1-1 0,4-3-1,1-2 95,1-1 1,5-6-1,-3 2 1,3-4-172,6-1 1,-2 0 0,6 0 0,-3 0-289,-2 0 1,6 0 0,-5 0 0,2 0-184,-3 0 1,6 0 0,-10 0-1,-1 0-9,-2 0 1,2 0 0,-4 0 0,-3 0 246,0 0 1,2-1-1,1-2 1,-1-2 110,2 2 1,-3 2 0,6-1-1,0-1-146,-2-1 0,5-1 0,-3 5 0,3 0-203,1 0 0,0 0 0,-1 0 0,-1 0-106,-2 0 0,-4-4 0,3 0 0,-5-1 39,0-1 1,-2-1 0,-4-7-1,-1 1 154,1 0 0,-3-5 0,0-1 0,-1-2-22,-4-3 0,4-1 0,-2-1 0,-3-3 74,-4-2 1,-1 3-1,-5-3-685,-2 3 379,-7 7 1,2-4 0,-7 3 0,-1-2-307,-1 2 0,-4 3 1,-4 4-1,-7-3 169,-8-4 0,-4 1 0,-3-1 1,-3 0 290,-5 1 0,-2-3 1,-4 5-1,-2 0 163,-5 0 0,1-4 0,0 6 0,-3 0 293,-1 2 1,-1 2-1,-2 0 1,-2-1 66,-6 1 0,-3 0 0,-5 1 0,33 7 0,0 0-218,-1 0 1,0 1 0,-6-1 0,-1 1 0,-1-3 0,-1 1 0,-1-1 0,-1 0-66,-1 0 1,-2 1 0,1 0 0,-1 0 0,1 1 0,-1 1 0,2 1 0,0 0-26,2 0 1,0 0 0,0 2 0,0 1-1,2-3 1,1 1 0,2 2 0,1 0-182,1 2 0,1 1 0,1-2 0,1 1 1,0 2-1,0 1 0,0 0 0,-1 0-233,0 1 0,-1 0 0,2 1 0,1 1 0,-32 8 0,7 2-518,5-2 0,4 3 0,7 2 0,7 3 875,7 4 0,5 6 0,5-3 0,5-1 0,6-2 0</inkml:trace>
  <inkml:trace contextRef="#ctx0" brushRef="#br0">23208 5571 7930,'7'-22'-98,"-1"-1"0,-1 0 1,0-1 58,3 2 0,-5-2 0,3 5 0,-2 0 0,1-1 567,-2 4 1,-3 7-448,-5 5 1,-1 8 0,-4 5-265,1 3 206,6-5 0,3-1 0,9-6-426,3 0 0,1 0 1,0 0-314,1 0 762,-7-6 0,-7 5 0,-9-2 108,-3 6 1,-1 0-1,0 4 1,-1 1 275,1-1 1,0-4 982,-1 1 0,3-4-889,2-4 1,3-3-1,7-7 1,2 1-19,2 0 1,5-1-1,-3 1 268,1 0 0,2 4 1298,-5 0-1352,5 6 0,-8 3 0,2 9 0,-3 4-197,-1 5 1,-4 3 0,-2 5-1,-1 1-143,-4-1 1,5 6 0,0-1 0,2-2-197,0-1 0,-1-5 1,7-3-1,1 0-257,1-4 0,6-3 0,1-4 0,5-4 226,6-4 1,5-8 0,3-10-1,2-11 359,2-10 0,2-11 0,4 0 1,-2-3-343,-2-1 0,2-5 0,-1 0 0,3 2-170,0 1 0,8 8 0,-7 1 0,4 3-121,1 3 1,2-6 0,0 9 0,2 0-1088,5-1 1,1 1 0,-1 0 0,0 1-26,-2-1 1,2 4-1,-9 2 1,0 3 659,0 2 1,-2-4-1,-5 0 573,-4 1 0,4 4 0,-5-8 0</inkml:trace>
  <inkml:trace contextRef="#ctx0" brushRef="#br0">22635 17419 7614,'0'-11'-409,"0"7"0,0 10 1,-2 10-1,-1-3 409,-1-2 0,-2-8 0,1 1 193,4-2 735,-5-2 0,4 0 620,-2 0-1686,3 0 0,-7 0 50,4 0 1,-4 0-1,-5 0 109,0 0 1,-5 1 0,0 2 0,2 1 201,1-1 1,2-1 0,-1-2 0,1-2 265,0-2 1,4 3 0,0-4-199,-1 4 0,-1-1 0,1-1-231,1-1 0,4-1 0,-3 7-35,-3 2 1,1-1 0,-1 6-1,3 1 13,-3 2 0,-5 2 0,-2-1 0,2 0 220,1 1 1,2-1 0,-1 0 0,1 1 33,0-1 1,-4 0-1,3 1 1,2-1-66,0 0 1,0 0-1,0 1-56,3-1 1,2 0 0,4 1 0,-1-1-154,1 0 0,1 1 0,2 1 0,0 1 101,0 2 1,5-1 0,0-2 0,3 2 1,2 0 0,2 3 1,1-4-1,1 2-56,-1-2 1,-4 3 0,0-1-1,1-2-138,2-1 1,1-2 0,1 1 0,-2-1 48,-4 0 1,9-1 0,-4-1 0,2-4 195,0-1 0,-1 0 0,3-3 0,2 1 55,2-1 0,1-1 1,5-2-1,-2 0-64,-3 0 1,3 0 0,-3 0 0,4 0-142,0 0 1,1-5 0,1-1 0,2-1-203,1-4 0,9 0 1,-3-3-1,-2-1 46,-1-2 0,2 2 0,-5-4 0,-1 1 77,-2 0 1,-6-6-1,-1 2 1,-2-3 55,-3-2 0,-2 1 0,-4-1 0,-3-1 27,-1-3 0,-1 3 1,-5-5-1,-2 2-99,-2 0 1,-4 0-1,-5 4 1,0 2-349,0 3 0,-5-2 0,-2 6 1,-2 2 28,-6 1 0,0 6 0,-9 2 0,-3 1-68,-3 3 1,-6 2-1,3 2 1,-1 2 260,-4 1 0,4 5 0,0-3 0,1 2-142,3 2 1,3 0 0,4 2 0,5 0 340,3 3 0,1 1 0,1-2 0</inkml:trace>
  <inkml:trace contextRef="#ctx0" brushRef="#br0">20368 15473 8514,'0'-25'-282,"0"2"0,-1 4-34,-3 6 0,-4 5 1,-5 4-1,-1 4 199,1 4 0,0 4 809,-1 5 1325,7-5-1455,1-2 0,8-6 0,2 0 1,5 0 11,3 0 1,1 1 0,0 2 23,1 1 1,4 2-1,-1-3-340,0 2 0,-3 5 1,0-2-1,-1 0-72,0 1 0,1 0 0,-1 6 1,0 1-203,1 2 1,4 0 0,-1-5 0,1 0 173,1 1 1,-4-1-1,3 0 1,-3 1 52,-2-1 0,-1 0 0,-2 1 0,-1-1-110,2 0 1,5 1-1,2-1 1,-2 0-92,-1 1 0,2 3 0,1 1 0,-1 0-43,-3 1 0,0-4 0,-1 3 0,0-2 172,1 2 1,-1-3 0,0 2 68,1-2 1,-5-1-1,-2-1 1,0-1 162,1-3 0,1 3 0,5-5-117,4 0 0,-3 5 0,4-3 1,1 1-200,2-1 1,-1 3 0,-1-3 0,0 3 21,-4 1 1,0 1 0,0 0-181,2 4 1,0 1-1,-5 4 1,-1-6 129,-3-2 0,1-6 0,-4 0 0,0 1 107,0 2 0,0-3 0,-1 0-9,3 1 0,4 1 0,2-1 1,-1-3-92,0-1 0,1 5 1,-1-2-1,0 2-37,1 3 1,3-1-1,1-1 1,-2-2-107,-1-1 1,2 0 0,-1 4 0,-3 1 163,-1-1 0,1 0 0,-7 1 161,2-1 1,-1 0 0,3 1 0,-2-1-96,-2 0 1,3-4-1,-3 0 1,-1 1-99,1 2 1,5 2 0,-2-3 0,4 0-200,5-2 0,-2 0 0,6 4 0,2 0 93,1 1 0,0-1 1,-1 0-1,-3 1 213,-2-1 1,-1-1-1,-5-2 1,0-2 326,1-3 1,-1 6-448,0-2 0,-1 3 0,-3 1 0,-3-1 41,0-3 0,-3 2 0,6-2 0,1 3-556,2 2 1,1-1 0,1 0 0,-1 0 302,0 1 0,1-1 0,-1 0 0,0 1 419,1-1 1,-5-1 0,0-2-23,1-1 0,2-1-45,1 1 0,-4 1-1689,0-6 0,-5 7-64,5-2 1,-4 2 0,3 3 724,3-1 0,-1 0 1,1-1-1,-4-1 203,-1-2 0,0-1 1,-3 6 674,1-1 0,1 0 0,-5 1 0</inkml:trace>
  <inkml:trace contextRef="#ctx0" brushRef="#br0">22168 16965 7853,'0'14'226,"0"-1"0,2 0 1,0 1 429,3-1 1,4 0-1,-3 1 1,1-2 196,4-4 1,-1 4 0,0-4-1,-1 1-359,2 0 1,0-2 0,3 3-1,-1-1-442,0 2 1,-4-1-1,0 0 1,0-1-217,-2 2 1,1 0-1,-5 3-128,1-1 1,-7 0 0,-10 1 0,-8-1-148,-4 0 0,-2 1 0,1-1 1,-2-1 75,-4-3 0,4 1 0,-4-5 1,1-1-60,0 2 1,-1-5 0,6 4-1,-1-2-366,0 1 788,1-2 0,-7 10 0,-1-5 0</inkml:trace>
  <inkml:trace contextRef="#ctx0" brushRef="#br0">23474 15113 7827,'-13'-7'4515,"6"1"-3973,7 6 0,9 0 0,7 0 0,3 0-200,2 0 0,0 4 0,1 4 0,-3 2-144,0 5 1,-8 2-1,1 0 1,-5 2-9,-4 2 1,-2 1 0,-1 5 0,0-2 51,0-3 0,-1 2 0,-2-7 1,-2 0 158,3-2 1,0-7 0,5 0-210,6-2 1,7-11-1,17-12 1,8-16-32,11-13 0,-18 17 0,2-3 0,5-5 1,1-3-1,2 0 0,0-1-63,4-1 0,-1-1 0,2 0 1,0 1-1,-3 2 0,0 1 0,-4 3 1,0 1-96,-2 1 0,0 1 1,-2 5-1,-2 2 1,27-16-1,-9 8-26,-8 6 1,-3 1-1,-12 13 1,-1 3-1181,-2 4 0,-7 2 0,-2 7 1203,0 2 0,-4 10 0,4 6 0</inkml:trace>
  <inkml:trace contextRef="#ctx0" brushRef="#br0">21222 15260 8481,'0'-27'1990,"0"0"-1802,0 7 1,-2 5 0,-2 6-673,-5-1 0,-2 2 754,3-1 0,-4 2-179,3-2 85,-3-3 0,2 9 1,-1-6-1,-2 0 1,1 0 279,0 1 1,-7-6 0,6-4-1,-2 2-80,0 1 1,-3-2 0,-1-3 0,0 1-234,-1 0 0,-2 1 0,3 5 0,-2-1-300,-2 1 1,-1 0-1,0-1 1,2 1 24,-2 0 1,-1-1-1,-2 1 1,1 1 229,-1 3 1,0-5 0,1 2-1,-1-2 5,0-2 1,-4 0 0,-1 1 0,-2-3 128,-3-4 1,-2-3-1,-1-2 1,0 1-42,0-1 1,0 2 0,-1 1 0,-2 2-309,-2-2 0,-5 3 1,3 1-1,-2-1 16,0 0 1,-3 5 0,-3-3 0,3 1 97,0 0 1,5 0-1,-2 4 1,0-3 43,2 0 1,1-1 0,6 3 0,0-1 79,0-2 1,5-4 0,0 2-1,3 0-81,2-4 0,4 3 0,2-1 0,3-2-6,2-1 1,-3-1 0,2-1 0,0 0 10,-4 1 1,-1 0-1,-2 3 1,0 2-65,1 2 0,-5 1 0,-2 5 0,-1-1-177,-3 1 0,-1 0 0,-1-1 0,2 1 67,1 0 1,5 4 0,-4 0 0,-1-1 28,2-2 0,2-2 1,5 0-1,0-3 213,1-1 0,-1 1 1,0 2-1,1-1 81,-1-2 0,0-4 0,1 2 0,-1 1 205,0 0 0,1 1 0,-1 5 0,0-1-106,1 1 0,-1 1 1,-1 2-1,-2 1-651,-1-1 1,-4 2 0,2 1-1,0-1 146,1 1 1,-5-2 0,1-4 0,-1 0 30,2-1 0,-4 1 1,4-2-1,-2-3 196,1-4 0,-1-2 1,4 1-1,1 0 376,-1 0 1,-2-1 0,4 0 0,3 4-278,4 0 1,-1-2 0,4 4 0,0 4-9,3 3 0,4 1 0,0 5-1491,1 3 1,6 2-1,2 4 1,5 6 215,5 7 0,6 2 1169,7 3 0,12 9 0,-2-3 0</inkml:trace>
  <inkml:trace contextRef="#ctx0" brushRef="#br0">17436 12528 8535,'0'-26'0,"1"3"1139,4 0-890,-4 7 0,4 3 0,-10 8-625,-4 4 1,-2 1 0,-3 0 0,1 0 555,0 0 0,-1 0 1,1 0-1,0 0 155,-1 0 1,1 0 0,0 0 0,-1 0 68,1 0 0,0-2 0,-1-1 268,1-1 0,0-2 0,-1 3-603,1-1 1,0-1 0,-1 5-1,1 0-222,0 0 1,-1 0 0,-1 0 0,-1 2 5,-2 2 0,-4-1 0,3 5 0,0-1 92,-1 0 0,-3-2 0,0 2 0,0 1 177,1-1 1,-2-4-1,5 1 1,-1-1 85,1 2 1,-3-4 0,4 4 0,2-2-110,1 1 0,-3-2 1,-1 4-1,0-2 11,-1 0 0,1 5 1,1-3-1,-2 2-288,-1 2 1,-4 2 0,3 1 0,-4 1-44,0-1 0,-1 0 0,0 0 0,1 1 274,-1-1 1,2-1-1,1-2 1,2-2 139,-2-2 1,5 3-1,1-5 1,3-1 234,2-2 0,0 5 0,-1 2-10,1-1 1,4 5 0,2-2-1,1 5-741,3 3 0,-3 6 1,2-2-1,1 3-9,1 2 1,2-1 0,2 1 0,1-2 160,1-3 0,6 2 1,-1-5-1,5 1 561,3-1 1,0 0-1,5-3 1,2 2-49,1-2 1,3 4 0,2-3 0,2 0-52,2-2 0,2-2 0,5-1 0,2-2-46,2-1 1,5-2 0,-1 4-1,3-2-280,1 1 1,3 0-1,-1 1 1,-3-2-155,0 1 1,0 2 0,1 0 0,-1-2 102,-3-1 0,2-2 0,-2 4 1,3-4 105,2-1 1,-1 3-1,0-3 1,0 0 2,1 0 0,-1 0 1,0-3-1,-1 1-15,-3-1 0,3-2 0,-3-1 0,3 0 21,1 0 1,-1 0 0,-2 0 0,-1 0-10,1 0 1,2-1-1,2-2 1,-3-1 4,-2 1 1,3-3-1,-3 1 1,3 1 35,1-2 0,1-2 1,-1-5-1,2 0-34,2-1 0,-2 1 0,3 0 1,-3-2-97,-2-3 1,0-2-1,1-7 1,-1 0-63,0 1 1,-5-3 0,-4-2 0,-4-3 58,-4 0 1,-4-9 0,-6 3 0,-3-3-70,-1-3 0,-7-1 1,0-6-1,-6 1 104,-3 3 1,-9-1 0,-10 5 0,-11 2-81,-10 2 0,-8 2 0,-12 2 1,-4 5-16,-4 4 0,25 12 0,-2 2 0,-2 3 0,-1 1 1,-3 0-1,0 0 25,-4 0 0,-1 2 0,-3 0 0,0 1 0,-3 1 0,-2 0 0,-1 1 0,-2 1-163,0 2 1,-1 0 0,-5 1-1,0 0 1,7 2 0,1 0 0,2 0-1,2 1-15,1-1 0,1 2 1,5 3-1,1 0 1,0 0-1,1 0 1,2 2-1,2 2-376,1-1 0,0 2 0,4 2 0,0 1 661,1 1 0,1 1 0,-27 18 0,4-1 0,4 2 0,0 1 0</inkml:trace>
  <inkml:trace contextRef="#ctx0" brushRef="#br0">19595 7223 8513,'-7'-6'64,"-3"-5"1,4-7 187,-2 1 1,5 3 0,-1 0 529,2 1 294,2 0-1053,0 5 0,2 8 0,2 8-57,5-1 1,4 3 0,5-4 0,4 0 338,4 0 0,5 3 0,1-4 0,2-2 54,3-2 1,6 3 0,5 1 0,2-2-9,5-2 1,6-1 0,-1 0 0,3 2-251,0 2 0,4-1 1,-6 5-1,1-1-200,2 0 1,-2-2 0,-9 2-1,-1 1 37,-3-1 0,3-4 0,-5 1 0,2-2 83,0-2 1,-2 0 0,4 0-1,-3 0 165,3 0 1,-4 0 0,2 0 0,1 0-46,2 0 1,2-4 0,-1-1 0,0 1-193,1-2 1,-1 4 0,0-2 0,1 1-68,-1-2 1,-6 4 0,-2-5 0,-4 2 69,-1-1 0,-4-1 1,-2 3-1,-2-3 148,-2-1 1,-2 2 0,-1-3 0,-1-1-18,1 1 1,4-4-1,0 4 1,-1-4-58,-2-2 1,3 0-1,0-3 1,0-2-9,2-2 0,-6 4 1,1-4-1,-6 0 25,-3 0 1,-1 5 0,-5-2 0,1 3-189,-1 2 0,-6 0 0,-2-1 0,-4 1-119,-1 0 1,-1 4 0,-4 0 0,-5-1-55,-6-2 1,-4-1-1,-5-1 1,0-1 138,-3-2 1,-3 2 0,1-4 0,-1 1 325,1 0 1,2-1 0,0 2 0,-1-2-28,-3-1 1,-3 2 0,2-3-1,1 2 55,-1 2 1,-4 3-1,0 0 1,-4 2-103,-4 4 1,-1-3 0,0 7 0,-4 1-285,-2 1 0,-4 2 1,7 0-1,-1 0-35,1 0 1,0-1 0,6-2-1,2-2 229,-2 3 0,4 0 1,3 1-1,1-2 158,1-2 1,-5-4 0,4 3 0,-4 0-9,-1 0 0,0-4 1,-1 3-1,-4-2-60,-3 0 1,-4 4 0,-3-2 0,-1 1-179,-2 3 1,-9 2 0,4 2 0,2 2 2,5 2 1,-10 5 0,7-1 0,-2 3-57,1 1 1,-3 5 0,4 0 0,1-2 187,4-1 0,-1-2 0,9 0 0,0-1 178,0-3 1,-1 3 0,5-5 0,4 2-150,-1 0 1,7-4 0,1 2 0,2 0-19,3 1 1,5 1 0,2 4 0,1 0-174,0 1 1,5 3 0,5 4-1,3 1-748,2 2 1,1 9-1,4-5 1,3 3 495,9 1 1,12 4 0,14-3 0,11-1 239,10 1 1,-28-15 0,2-1-1,5 0 1,3-1 0,0 1-1,1 0 144,2 2 0,1-1 0,7-1 0,0-2 0,0 2 0,1-1 0</inkml:trace>
  <inkml:trace contextRef="#ctx0" brushRef="#br0">23461 6704 8007,'0'-14'108,"0"5"0,-1 2 0,-4 0 269,-4-1 15,3 5 0,-6-3 858,4 6 0,0 0 148,-1 0 1,6 2 0,0 2-845,6 5 0,5 4 0,5 4 0,0 2-336,1 2 1,1 1 0,1 5 0,2-2-199,-2-3 0,-1 3 0,-2-4 0,0-2 15,1-6 1,-1-1 0,0-7 0,1-4 341,-1-4 1,6-12-1,5-16 1,6-15 32,5-14 1,-15 19-1,0-3 1,2-1-1,1 0 1,1-3-1,0 0-344,2-2 1,0 0 0,1-1-1,1 0 1,0 2 0,0 1-1,2 0 1,0 1-360,0 1 1,0 1-1,0 5 1,1 2-1,1 4 1,0 1-908,-1 3 1,0 1 326,25-20 1,4 9-1,-6 8 1,1 2-772,-2 3 0,11 4 1,-8 11 1643,2 3 0,-2-1 0,8 5 0,0 2 0,-2 2 0</inkml:trace>
  <inkml:trace contextRef="#ctx0" brushRef="#br0">19902 12727 8053,'0'-17'795,"0"-1"1,0 2 0,0 1 1890,0 1-2134,0 7 0,-5 3 0,0 10-224,-3 7 0,4 6 0,-5 9 0,0 3-181,2 5 0,-1-2 1,5-1-1,-1-4 37,1-4 0,1-2 1,2-1-1,2-4 78,2-4 1,5-6-1,9-5 1,4-8 126,3-8 1,14-20 0,7-18 0,-19 18-1,0-1-99,4-4 1,1-3 0,2-6 0,1 0-1,1 0 1,-1 2 0,0 2 0,-1 0-236,-2 2 0,-1 0 1,-1 2-1,-1 0 0,-2 4 1,-2 2-1,0 1 1,-1 2-411,21-27 1,-10 7-1,-2 12 1,-4 2-895,-2 5 1,7 9-1,-7 5 1,1 7 1248,0 6 0,3-2 0,0 1 0,0 1 0</inkml:trace>
  <inkml:trace contextRef="#ctx0" brushRef="#br0">22768 14886 8208,'0'-14'-1709,"0"-4"1709,0 9 0,-6-3 0,-1 12 0</inkml:trace>
  <inkml:trace contextRef="#ctx0" brushRef="#br0">22675 14900 8208,'-8'-6'315,"-2"-2"-31,5-5 1,-1 1-1,3 2-222,-1 1 0,-2 6-167,2-1 0,1 2 0,-6 2 0,-2 0 118,0 0 1,-3 0 0,-1 2 0,-1 1 138,-2 1 1,-4 0 0,3-2-1,0 1 116,-1 1 1,-2 1 0,3-5-1,0 0-17,-1 0 1,-2 0-1,3 0 1,0 1-140,-1 4 1,3-2-1,2 6 1,-1 1-148,-2 2 1,-4 3 0,2 4 0,0 6-77,-4 5 1,-1 8 0,-2 1 0,2 4 205,3 0 0,-2 2 0,6 1 0,3 0 171,5 0 0,4-6 0,6-4 0,2-1 56,2-1 1,6-1 0,13-7 0,8 0 33,6-4 1,10-4 0,6-9 0,10-5-248,6-3 0,-31-1 1,1-1-1,3-1 1,1-2-1,-1-2 1,0-1-399,2-3 1,0-1 0,-1-3 0,-1-2 0,-3 0 0,-1-2 0,-1 0 0,-1-1-59,-1-1 0,-2-1 0,-1-3 0,-2-1 0,18-24 0,-8-3 1,-8-1 0,-14 0 0,-6-1 1,-6 1 125,-8 0 0,-5 4 0,-11 3 1,-4 3 70,-3 4 0,-8 8 0,-2 2 0,-5 5-419,-5 6 0,2 9 568,-6 5 0,-5 14 0,-7 5 0</inkml:trace>
  <inkml:trace contextRef="#ctx0" brushRef="#br0">22208 6304 8689,'-10'1'-540,"5"4"1,13 2 0,1 6-1,2 2-171,3 3 1247,-1-3 1,0 8 0,1-3 0,-1-1 672,0 0 1,2 5-623,3-2 1,-2-1-1,8 1 1,3 0-210,2-1 0,13 7 0,1-3 0,4 2-380,3 3 0,10 4 1,-6-2-1,4 2 51,1 3 1,-27-16 0,-1 1-1,-1 1 1,0 0 0,1 0 0,1 0 16,-1 0 1,1 0 0,2 1 0,0 1 0,-2-2-1,0 0 1,1-1 0,-1 0-26,30 20 0,-27-18 1,-1 0-1,22 19 0,3 3-54,-1-1 1,0 1-1,-4 0 1,-2-1-13,0 1 1,0 5-1,1-2 1,-1 1 28,-3-1 0,6-2 0,-5-2 0,-1 2 1,-2 0 1,-20-19 0,0 1-1,23 25 1,-25-24 0,0 0-14,2 1 0,-2 1 0,-1 1 0,-2 0 1,1 0-1,-1 2 0,-2-1 0,0 0-16,15 32 0,-16-28 0,-1 0 0,-2-3 0,-2-1 0,-1 3 0,-1 1 56,-2-1 1,-1 1 0,-1 1 0,-1 1 0,0 0 0,-1 0 0,6 32 5,-3-7 1,3-1 0,-5-5 0,2 0-12,0 1 0,-4 2 0,4-4 0,-1-2-205,0-1 0,2 1 0,-4 0 0,2-1 157,2 1 1,2 5 0,1 0 0,-1 1 85,-3 1 0,1 6 0,-4-6 0,0 4-53,0 0 1,-2 7 0,-4-6 0,-1 4 39,-1-33 0,-1-1 1,-4 35-1,-5-1 1,0-1-79,-1 1 0,8-35 0,0 1 0,-13 35 0,3-1 24,2 1 0,-1-2 1,1-3-1,0 3 53,6-33 0,0 0 0,-6 34 0,0 1 0,-1-4 23,1-2 1,4 7 0,2-7-1,-1-1-152,1-2 0,4 0 0,-3-4 1,2 2-37,-1 2 1,-1 3 0,2-9 0,-5-2-31,-3-1 1,-1-2-1,-1 0 1,1 0 100,0 1 0,-5-2 1,-1-2-1,-2-1 18,-3 1 1,-1 1 0,-1-1 0,-1-3 30,0-1 1,1 5 0,-1-4 0,0 0-6,1-2 0,0-1 1,3-1-1,0-3-70,0-1 1,2 2-1,-1-5 1,0 1 29,1-2 1,-4 2 0,4-6 0,-1 0 98,-1 2 1,3-6-1,-4 2 1,2-2 142,-2 1 1,3 2 0,1-4-1,0 1-120,4 0 1,-3-1 0,1 1 0,3 0-45,5-1 1,-2-4 0,5 1 0,-2-1-168,0-1 0,4-1 1,-2-3-1,1 2-40,3 2 0,-4-5 1,-2 3-1,-3 0 211,-1 4 1,-1-3 0,0 1 0,-3 0 34,-1-1 0,1-3 0,2 1 0,0-4-6,2 0 0,-4-1 1,9 0-539,-4 1 0,3-5-1092,0-1-48,6-5 543,-9 3 1,11-7 1062,-4-4 0,4-8 0,1-8 0</inkml:trace>
  <inkml:trace contextRef="#ctx0" brushRef="#br0">23754 13820 8002,'-29'21'0,"-4"-2"352,-2 0 1,-5-2-1,8 5 1,3 3-185,1 5 1,-3-1-1,0 5 1,2 1 125,6-1 0,-3-5 1,6 2-1,-1-3 48,3-1 0,8-5 0,2-1 0,3-2-44,2-2 0,3-3 0,4 0 0,6-2-129,7-4 1,3 3-1,9-7 1,2-1-365,4-1 1,4-2 0,1 0 0,0 0-157,0 0 0,4 0 1,2-2-1,1-2-938,4-5 1,1-3 1288,1-1 0,6-12 0,2-4 0</inkml:trace>
  <inkml:trace contextRef="#ctx0" brushRef="#br0">22781 9316 8272,'-13'-2'0,"0"-2"0,1-5 0,3-3 205,4-1 0,2-1 1,0 1-1,-1 0 1,3-1 106,4 1 1,-1 0 0,7 1 0,2 2 0,1 2 0,1 1 617,0-1-800,1 5 1,-1-4 0,0 4 0,1-1 71,-1 1 0,2 0 0,2 0 1,6-3 0,2-2 0,9-5 1,6-5-1,6 0-178,1-1 0,14-2 1,-2-5-1,3-1-466,4 1 0,-1-1 0,1 0 0,-2 2-401,-6 3 0,-2 4 1,-11 9-1,-2 5 842,-2 2 0,-1 2 0,0 0 0</inkml:trace>
  <inkml:trace contextRef="#ctx0" brushRef="#br0">22648 10249 8337,'0'-32'592,"0"1"1,6 8-1,4 8 1,8 5-405,9-1 1,5-7 0,10-2-1,2-3 220,5 1 1,7 0 0,5-5 0,3 2-443,4 3 1,-30 10-1,1 0 1,1 3-1,0 1 1,2 0-1,0 1-415,0 1 0,-1 1 0,5 0 0,0 0 0,-4 2 0,0 0-11,3-1 0,-1 1 1,-3 1-1,0 1 1,5-2-1,0 0 1</inkml:trace>
  <inkml:trace contextRef="#ctx0" brushRef="#br0">25487 12901 7932,'-31'-8'1129,"0"-5"0,13 0-237,14-5-559,14 3 1,18-4 0,12-5-198,8-6 0,11-5 1,-26 13-1,1 0 1,2-2-1,2 0-249,0 1 0,2-1 0,6-4 0,1 1 0,1 1 1,-1 2-1,1-1 0,-1 1-996,2 0 0,0 0 1109,-5 0 0,-1-2 0,6 0 0,0-1 0,-5-4 0,-1 1 0</inkml:trace>
  <inkml:trace contextRef="#ctx0" brushRef="#br0">24834 8356 8071,'7'-34'-1089,"5"-1"945,-3 8 1,2-1-1,-1 8 1,-3 1-1,-1-1 1,-3 0 143,-1 1 0,-2-8 105,0 5 1,0-10 0,0 5-1,0-1 307,0 0 1,0 2-1,0 3 1,0 2 534,0 2 1,-5-3 0,1 4 1158,1 2-2051,1 7 1,2 15 0,0 14 0,0 11 107,0 9 1,0 20 0,-1 2 0,-2 6-106,-1 4 1,-5-3 0,4 3-1,1-2-108,-2-4 1,4 1 0,-2-14-1,2-7-153,2-7 0,0-8 0,0-9 0,2-6 213,2-5-13,-2-5 0,2-14 0,-7-5 0,-3-8-61,-1-4 1,-6-6-1,-5 0 1,2 1 29,1 2 0,1 7 0,1 4 626,0 2 0,-1 3-484,1 3 1,6 9-1,2 9 1,4 3-112,1 1 0,0 5 1,0 3-1,1 1-273,4 1 0,2 10 0,8-6 0,1 1-590,2 0 0,10-3 0,0-3 0,5-4 866,4-3 0,7-14 0,4-2 0</inkml:trace>
  <inkml:trace contextRef="#ctx0" brushRef="#br0">25287 8516 8084,'-13'-34'356,"-5"-2"0,0 11 0,4 8 1422,3 5-1657,-1 9 2,11-3 193,-5 6 1,6 1-207,0 4 0,6 2-323,3 6 1,-3 1 273,-2-1 1,-4 0 0,-4-1 0,-4-1 41,1-2 0,-5-5 0,3 5 32,-3 1 1,3 1 0,2-1-175,1-1 1,2 0-325,4 4 0,6-6 1,2-2-1,4-4-571,2-1 0,3 0 0,4 0 934,4 0 0,-1-6 0,9-1 0</inkml:trace>
  <inkml:trace contextRef="#ctx0" brushRef="#br0">25541 8409 8084,'0'-13'214,"0"0"0,-2 4 0,-2 1 314,-5 3 1,-3 0 0,-1 7 0,-1 1-164,1 1 0,0 6 0,-1-1-314,1 3 1,6 1 0,2 1 48,4-1 1,1-4 0,1-2-1,2 1-634,1-1 0,7-4 0,-2 2 255,3-4 1,1-1-1,0 0 1,-1-1 150,-3-4 1,1 2 302,-5-6 0,-2 2 117,-8-2 0,4 2 725,-4 2-1319,4 4 1,11-5 0,5 6 0,4 0-222,5 0 1,3 0 0,4-3 0,3-5 53,0-5 1,3-9 0,-6-2-1,-1-4 361,-2-3 1,-7-6 0,-5 0 0,-6-3 260,-5 0 0,-4-6 0,-2 9 0,-2 1 434,-2 2 0,-4 5 0,3 5 0,-1 5 3192,-3 4-3485,4-1 1,0 16-1,9 1 1,4 10-282,7 5 1,2 12 0,-1 0 0,1 3 215,2 2 0,4 4 0,-4-3 0,-2 0-870,-1-3 0,-2 2 0,0-2 0,-1-2-90,-3-1 1,2-7 0,-7-2 0,-3 1-187,-3 2 0,-7 3 917,-9 2 0,-9 5 0,-7 2 0</inkml:trace>
  <inkml:trace contextRef="#ctx0" brushRef="#br0">25181 9156 8096,'-27'-6'414,"0"-3"0,2 5 0,3 5 0,4 12-37,3 12 0,2 8 1,0 7-1,-1 0-37,1 0 0,0 4 0,1 1 0,1-2-139,3-2 0,5 4 0,-3-1 1,1-2-173,1-5 1,-1 0-1,7-6 1,1-3-349,1-4 1,5-1 0,-3-6-600,1-6 869,-4-3 0,-1-14 0,-9-5 1,-2-3 122,-2-4 1,-8-4-1,6 4 1,-2 2 362,0 1 1,2 2-1,-1 1 1,1 3 308,0 4 1,-1 4 0,1 1-808,0 0 1,5 6 0,4 4 0,2 5-331,2 3 1,0 1-1,2-1 1,4 4 34,7 3 0,5-4 0,7-2 0,0-1-1112,3 0 0,8-5 1468,0-4 0,8-6 0,3 3 0</inkml:trace>
  <inkml:trace contextRef="#ctx0" brushRef="#br0">25434 9716 8104,'-30'-26'0,"4"6"0,5 5 1735,5 4 1,2 8-1093,1-1 1,0 3-206,-1 1 0,5 0-1140,1 0 0,5 1 540,-2 3 1,-1 4 0,2 5 0,-1-1 193,-1-3 1,5 3-1,-4-3-152,4 3 1,2 1-267,4 0 0,2-5 0,8-4 0,3-3 386,4-1 0,9 0 0,3 0 0</inkml:trace>
  <inkml:trace contextRef="#ctx0" brushRef="#br0">25647 9636 9816,'-21'-6'0,"-4"-3"1091,-4-3 0,3 4 0,10 6-939,6 4 1,4 1 11,6 6 0,0-4 1,0 4-1,1 1-529,4 2 1,4 1-1,7 1 1,3-1-282,2 0 1,-5-4 0,4-2 0,-3-1 288,1-3 0,4-1 0,-4-2 0,-2-2 287,-1-2 1,-3-3 0,-2-8 0,-2-3 7,-2-4 0,3-5 1,-5-4-1,1-5 353,0-2 0,-3-2 0,2-2 0,-2 1-142,-2 1 0,4-3 0,1 9 1,-2 0 212,-2 3 1,-2 4 0,-2 5 0,-2 4 229,2 3 1,-3 2-1,0 1-303,-1 3 1,0 2 0,-4 4-113,2-1 0,5 1 0,-3 7 0,1 5-99,3 3 0,-3 7 0,1 5 1,2 5-303,2 7 1,1 11 0,3 5-1,4 1 163,7 4 0,12 3 61,1-2 0,8 6 0,-1-3 0</inkml:trace>
  <inkml:trace contextRef="#ctx0" brushRef="#br0">26620 11221 8220,'-13'6'480,"4"8"0,2 9 1,1 7 543,3 6 1,-3 2-1,1 2 1,2 0-908,2 0 0,2 0 0,2 1 1,3 1-312,2-2 1,-4-3-1,5-10 1,1-2 213,2-3 1,2-3-981,-1-5 1,-1-14 0,-3-8 680,-5-7 0,-4-8 0,-4 0 0,-7-2 417,-5-1 0,0 0 0,-5 4 0,0 4 231,1 4 1,-1 2 0,-3 3-1,2 4 170,-2 4 1,5 1 0,1 1-1,5 4-44,4 4 1,3 3 0,6 2 0,0 3-541,0 0 1,7 6-1,5-6 1,6 0-573,3-2 0,-3-2 0,4 0 0,0 1-378,-1-1 0,4 0 1,-3-1-1,2-2 995,-2-1 0,9-6 0,-3 3 0</inkml:trace>
  <inkml:trace contextRef="#ctx0" brushRef="#br0">26940 11675 9123,'-13'-8'746,"0"-2"1,-1 4-251,1-2 0,4 4 1282,0-5-1497,6 6-934,-3-3 430,6 6 1,0 2 77,0 2 0,-1-1 1,-2 6 42,-2 1 1,1-2 0,2-1 396,-2-1 1,3 5 63,-4-3 0,-1 0-338,2 1 0,5-6 1,8 1 30,3-2 0,1-2 0,1 0 0,-1 0-274,0 0 0,1-2 0,-1-1 0,0-1-383,1 1 0,-1 1 281,0 2 1,1 0 290,-1 0 0,-4 0 0,0-1 126,1-4 0,2-1 0,0-4 1,-2 1-19,-1-1 1,1-7 0,7-2 0,2-1-31,2-4 1,-1-1 0,6-3 0,-3-4-45,1-3 1,7-4-1,-7-1 1,-2 2 147,-1 2 1,-5-2 0,-7 1 0,-5-3-30,-2 0 0,-4-2 1,-5 11-1,-9 2 472,-10 1 0,-5 7 0,0 5 0,-4 5-290,-4 7 1,-1 8-1,0 8 1,2 7-249,2 8 0,1 17 0,8 2 1,8 5-179,7 5 1,15-3 0,18 6 0,19-2 123,-13-30 0,5-1 0,8 0 0,3-2 0,4-4 0,1 0 0</inkml:trace>
  <inkml:trace contextRef="#ctx0" brushRef="#br0">22968 12741 7717,'-13'0'-308,"-1"1"1,1 2 0,0 2-1,-1-2 1,1-2 307,0-1 156,-1 0 0,1-4 0,0-1 1,-1 1 386,1-2 1,0 3 0,1-6 0,1 0-34,2 2 0,6-5-474,-1 3 0,1 2-56,-1-2 0,1 6 0,-6 0-69,-2 6 0,-5 9 0,-2 7 1,1 2 247,-3 2 0,1 7 0,-5 1 0,2-1 228,-2-2 0,5-2 1,1 3-1,4-1-220,0-2 1,7 8-1,2-7 1,4 1-67,1 0 1,12-1 0,7 0 0,9-2 0,8-3 1,4 0-1,6-7 1,4-3-318,2 0 0,6-6 0,-7-2 0,6-2 106,-1-2 1,2-6 0,-2-3 0,-3-3 46,-1-1 1,0-5-1,-10-1 1,-5-2-50,-3-3 1,-3-3-1,-6-4 1,-3-3-96,-4 0 1,-5-9 0,-2 2 0,-4-5 459,-1-4 1,-9 4-1,-10 1 1,-10 5-100,-6 5 1,-7 4 0,-10 10 0,-5 8-751,-6 7 1,-11 6 0,0 7 594,-5 11 0,36-6 0,-1 2 0,-2 6 0,0 0 0</inkml:trace>
  <inkml:trace contextRef="#ctx0" brushRef="#br0">22995 13221 7907,'0'-14'-786,"1"5"0,3 0 786,5-1 0,3-2 0,2-1 0</inkml:trace>
  <inkml:trace contextRef="#ctx0" brushRef="#br0">23035 13154 8143,'-6'7'-923,"-2"-1"1,-5-6 1690,0 0 1,4 0-289,0 0 1,6-1-344,-2-4 0,5 4 0,5-5-154,4 0 0,3 5 0,1-4 0,0 4 118,1 1 1,-1 0 0,-1 1 0,-2 4 88,-1 3 0,-6 0 0,1 1 339,-2 1 1,-2 2 111,0 1 0,-2 1-483,-2-1 0,2 0 1,-1 1-141,6-1 1,3 0 0,5 1 0,-4-1-36,-1 0 0,3 0 0,-5 1 6,-1-1 0,-1 0 0,-2 1 0,-2-1 346,-2 0 0,-4-4 1,-5 0-1,0 2 71,-1 0 0,-3-2 1,-1 0-136,2 2 0,5-4 0,4 2-739,1 1 1,3 2-208,7 1 1,-1-1 0,5-1 647,-2-3 1,-3 0-1,-8 2 308,-4-1 1,-7 0-1,-3 3 1,-2-2 55,-3-1 0,4-4 0,-1 2 0,0 0-200,0 1 0,7-4 0,-1 4 0,4-2-632,1-3 1,3 2 93,-2 0 0,4 4 436,-4-5 0,5 5 0,-5-3 127,-1 1 0,-5-2 0,-1 2 0,1-1 40,-1-3 0,-1 3 0,2-1 0,-1-1-96,-2 2 1,1-5-321,3 4 0,2-2 1,2 0-217,1 1 1,5 1 459,-5-5 0,0 1 1,-4 2-15,-1 1 0,-3 5 1,-3-3-1,1 0 301,0 0 1,-3 3 0,4-3 0,1 0-145,3 0 0,-4 4 0,0-2-439,2-1 0,5 3 1,4-4-76,1 2 1,0-5 0,3 3 190,-1-1 1,-7-2 0,3 5 144,-4-2 0,-2-2 1,0-4-1,-3 2 413,-1 2 0,-4-2 0,4 2 1,2-2-209,1-2 1,4 1 0,0 2 0,2 1-944,-1-1 100,4-1 0,0-1 392,6 4 0,-6-4 314,-3 4 1,-3-2 0,-2 0 0,-3 1 235,0-1 0,-3 3 0,4-2 1,-2-1-26,2-1 1,-3 2 0,1 1 0,2-1-128,1 2 0,1-3-812,1 6 1,0-5 371,-1 5 1,1-4 0,0 2 227,-1-1 0,-3 0 1,-1-3-1,0 1 253,-1-1 1,0-1 0,-5-1 0,3 2 22,2 2 1,-3-1-1,4-4 1,2 0 10,1 0 1,2 0-608,-1 0 1,2 2-145,3 2 0,2-2 421,3 2 0,-4-1 1,-5 0 223,0 1 0,-1 1 1,1-4-1,-2 2-5,-3 2 0,4 1 0,-4-3 0,3 1-79,2-1 0,-1 3 0,1-2-233,0-1 1,-1 3 0,2 0-10,4 2 1,-4-5-1,3 2 214,-3 1 1,-3-3 0,-1 5-38,-2-2 1,0 0 0,5-3 0,0 1 407,-1-1 1,-3 3-1,-1-2 1,1-1-251,3-1 1,5 2-1,0 1 1,0-1-545,2 2 1,-4-3-45,7 6 1,-7-5 495,3 5 1,-4-4 0,-2 2 0,1-1 147,0-3 1,-1 3-1,1 0 1,-2 0 211,-3 0 0,4 0 0,-4-4-202,3 3 1,2 1-272,-1-2 0,5 2-565,1 3 1,3 1 0,-2-4 539,1 2 1,-5-5-1,4 3 1,-2-2 419,0 1 0,0 0 0,-4-2 1,0 2-15,-1-2 1,6 0 0,-1 0-77,-2 1 1,1 2-468,1-1 0,2-4 1,4 5-107,-2 0 1,1 1 152,4 7 0,0-1 161,0 0 0,-5 1 0,1-1 451,1 0 0,-3-4 1,2 0-446,1 1 0,1 2 0,2 2-299,0-1 1,0 0 214,0 1 1,2-1-579,2 0 0,-2-4 0,3-2 0,0 1-189,-1-1 1,2-4-1,-1 2 33,4-4 0,-2-1 0,2 0 261,1 0 1,2-1 584,1-4 0,1-8 0,-1-8 0</inkml:trace>
  <inkml:trace contextRef="#ctx0" brushRef="#br0">20622 14553 8067,'-9'5'0,"0"-1"0,-1-1 0,-2-1 0,3-2 0,1 1 309,3 4 0,0 2-48,5 6 1,0 1 0,0-1 0,0 0 309,0 1 0,0-1 1,0 0-203,0 1 0,0-1 0,0 0-438,0 1 0,0-6 0,0 1-542,0 2 0,2-5 0,4-2 0,7-3-1160,8-1 1771,16-5 0,-2-9 0,11-6 0</inkml:trace>
  <inkml:trace contextRef="#ctx0" brushRef="#br0">19649 9769 8279,'0'-28'0,"0"0"-98,0 1 0,1 8 1,4 11-1,3 2-459,4 3 1,2 0 852,-1-1 0,0 2 277,1-2 0,-7 4 0,-3 4-98,-2 5 1,-2 8 0,0 0 0,0 0-89,0-2 0,0-1 0,0 3 0,0 0 191,0 0 1,-4-1 0,-2 0 0,-2 3-348,-2 2 0,2-3 1,0 3-1,-3-1-62,-1 1 0,-1-3 1,-2 3-1,-1-2-229,-2-3 1,-6 3 0,2-1 0,-3-1 2,-2-3 0,-1 0 1,-1-2-1,-3-2 94,3-1 1,-2-5 0,3 4 0,2-2-76,1-4 0,6 0 1,1-2-1,3 0 8,2 0 1,0-6 0,-1-3-1,1-3-169,0-1 0,-1-6 0,1-3 0,0-4 158,-1 0 1,1-1-1,0 0 1,1 1 41,3-1 1,-1 0 0,5-1 0,1-1 62,-2-2 1,4-2 0,-2 3-1,2-2 124,2-2 0,2 3 0,2-5 0,4-1-109,-1-1 0,5-2 1,-3 1-1,3 2-103,1 2 0,0 0 0,1-2 1,-1 3-29,0 2 0,2-1 0,2 4 0,0-2-16,0 1 1,2 2 0,-1 1 0,-1 2 14,3 3 0,-6-2 0,6 5 0,-1-2 241,3-3 1,-1 4 0,1-3 0,0 1 11,-1 2 1,7-4 0,-3 5 0,2-1-30,3 1 0,1 1 1,0 3-1,3 1-218,0 0 1,9 0-1,-3 8 1,0 0-143,-3 0 0,0 1 0,-4 5 0,-1 0 140,1 0 1,-2 0-1,-4 0 1,-2 2 157,-3 2 1,3-1 0,-3 5 0,4-1-19,0 0 1,1-2 0,1 2 0,2 1 39,1-1 0,0-2 0,-3 3 0,2 3-203,1 1 1,0-1 0,-3 0 0,0-2-13,-1 1 1,2 2 0,-8 1-1,1 1 50,1-1 1,-7 0-1,2 1 1,-2-1 93,2 0 0,-4 1 0,6-1 0,-3-1 65,1-3 1,0 2-1,-3-2 1,1 3 0,2 2 1,4-3 0,-3 0 0,1-2-2,-1 1 0,-1 2 1,-4 1-1,3-1-82,1-3 1,-2 3-1,-6-3 1,-2 2-213,-2 3 1,2-1-1,-3 0 1,-2 1-125,-2-1 0,-1 0 1,0 1-250,0-1 1,0-4 0,-1-2 0,-2 1-1950,-2-1 1408,1-4 0,10 7 1083,3-5 0,9 5 0,2-2 0</inkml:trace>
  <inkml:trace contextRef="#ctx0" brushRef="#br0">21182 9102 8213,'0'-32'0,"-2"11"-104,-2 3 1,1 9 0,-6 11 0,0 2 288,2 5 0,-10 2 1,4-1-1,-2-1 236,0 1 1,2 2-1,0 1 1,1 1-160,3-1 1,-1 0 0,5 2-1,2 2-30,2 0 1,1 1 0,1-5 795,4 1-777,2-7 0,2 5 0,0-3 1,1 3-89,2 1 1,0 0 0,-2 2 0,-2 1-287,-2 2 1,2 4 0,-3-2-1,-2-1-230,-2 0 0,-11 3 1,-5-4-1,-4-2 34,-5-1 1,-5-3 0,-6-3 0,-2-5 65,-4-2 0,-5-12 1,5-5-1,4-5-181,2-3 0,4-1 434,5 2 0,-1-3 0,0 4 0</inkml:trace>
  <inkml:trace contextRef="#ctx0" brushRef="#br0">20408 9622 10144,'0'-7'-691,"-5"-5"0,-3 5 0</inkml:trace>
  <inkml:trace contextRef="#ctx0" brushRef="#br0">20328 9649 9680,'-7'-6'552,"0"3"1,4-6-538,-2-1 1,1 2 0,2 1-270,-2 1 0,2 0 210,-2 2 0,1 2-112,-1-2 1,1 2 1343,-6 2 850,6 0 158,-3 0-1857,6 0 1,1 0-1,4 0-426,4 0 1,-2 0 0,2 2 0,1 1 8,2 1 0,1 5 0,1-3 0,-1 0 239,0 0 1,-1 0-1,-1-3 116,-2 1 1,-2 2 0,3-3 183,-1 1 0,0 1 1,3-4-116,-3 4 1,3-4 0,-5 5-1,2-1-404,0-1 1,6 6 0,5-2-101,1-1 0,-2 5 0,-5-3 1,-1 3 160,0 1 1,1-1 0,-1-2-1,0-1 94,1 2 1,-1-1 0,0 0 0,1-1 106,-1 2 1,-4-4 0,0 0 0,1 1 46,2-1 0,1-2 0,1 2 0,-1-1-209,0-3 1,5 3 0,1 0-1,1 0 7,-1 0 0,3 4 1,-3-3-1,1 2-232,-1 0 1,3-1-1,-4 2 1,-2-3 196,-1-1 0,-2 3 0,1-4 1,-1-1 389,0 2 0,1-5 0,-1 4 166,0-4 1,7-1 0,0 0-581,1 0 0,0 5 0,-5-1 0,3-1-223,2-1 1,0 2 0,2 2 0,0 0-14,0 0 0,1 4 0,0-2 1,-3 1-13,-2-1 1,3 0 0,-4 2-1,-2-2 279,-1-2 1,-6-1 0,0-2 490,1 2 1,2-1-295,1-4 1,1 0 0,-1 0-1,0 0-500,1 0 0,0 0 0,3 0 0,0 0-370,0 0 0,-3 0 0,0 0 0,-1 0-1461,0 0 1,-4 0-2431,0 0 4543,-6 0 0,3 6 0,-6 2 0</inkml:trace>
  <inkml:trace contextRef="#ctx0" brushRef="#br0">21781 10155 8999,'5'-9'0,"1"2"715,1 1 0,-2 0 0,4 3-119,1-1 0,2-1 1,1 5-176,0 0 1,-4 2 0,-1 2-84,-2 5 0,-2-1 1,-4 0-281,0 3 0,-1 1 0,-2 1 1,-3 0 90,-2 1 0,-5-6 0,-6 1 0,-2 0-155,-3-1 1,-1 2 0,-2-6 0,1-1-252,-1-1 0,-4-2 0,0 0 0,1 0-365,2 0 0,3 1 0,1 2 0,4 2-1615,0-2 2237,3 4 0,-3-5 0,0 4 0</inkml:trace>
  <inkml:trace contextRef="#ctx0" brushRef="#br0">19662 9462 25837,'-33'-47'-2790,"5"2"0,6 11 1372,3 12 1308,-5 4 0,9 17 0,-4-5 135,0 0 1,4 5 0,-3-4 0,3 2 0,2 0 0,0-3 613,-1-1 0,10 4 0,10-1 776,15 2 0,17 8 1,17 3-1088,10 3 0,-23-6 0,3 1 1,7 0-1,2-1 0,3 1 1,1 0-245,5 0 1,2-1 0,8 0-1,3 0 1,-25-2 0,-1-1-1,2 0 1,2 0 0,1-1-1,0 1-104,0-1 0,1 0 1,0 0-1,8-1 1,1 1-1,-1-1 1,-2-1-1,0 0 1,1 0-1,0 0 1,1 0-1,0 0-52,0 0 1,0 0 0,0 0 0,1 0 0,-1 0-1,0 0 1,-4 0 0,0 0 0,-1 0 0,-1 0-1,-1 0 1,0 0-158,-2 0 1,1 0 0,-1 0 0,-1 0 0,0 0 0,-2 0 0,15 0 0,-3 0 0,-3 0 0,-2 1-1333,-5 1 0,-2 1 1561,-8 0 0,-1 1 0,-5 2 0,0 0 0,28 3 0,-2-3 0</inkml:trace>
  <inkml:trace contextRef="#ctx0" brushRef="#br0">19422 10488 11648,'-7'-28'526,"2"-3"0,21-1 0,14 11 0,13 6-139,10 5 0,16 7 0,-32 0 0,3 0 0,6 0 0,2 0-294,9-1 1,2-1-1,12-1 1,3 0 0,-21 2-1,1-1 1,0 1 0,3-1-1,1 1 1,-1 0-265,2-1 0,0 1 1,1-1-1,2 1 1,0 0-1,1 0 1,-2 1-1,1 0 1,0 1-1,0 0 1,0 0-1,0 1 140,1 0 0,1 1 0,-1 0 0,0 0 0,0 0 1,-1 1 30,-1 0 0,0 0 0,-1 2 0,-1-1 0,0 2 0,-1 0 0,0 0 0</inkml:trace>
  <inkml:trace contextRef="#ctx0" brushRef="#br0">22395 12981 8544,'-63'-39'723,"13"7"0,15 9-441,12 13 0,20 7 1,15 3-1,19 2-75,21 2 1,-9-3 0,5-1-1,12 3 1,4-1 0,9-1-1,4-1-73,-22 0 1,2 0 0,2 0-1,9 0 1,2 0 0,1 0 0,4 0-1,1 0 1,0 0 0,-18 0 0,1 0-1,0 0 1,0 0-315,3 0 0,0 0 1,0 0-1,1 0 1,3 0-1,0 0 1,0 0-1,0 0 0,-4 1 1,-1-1-1,0 0 1,-1 1-1,0 0 1,-1 0-1,0 0 1,0 0 9,-1 1 0,0 0 0,-1 0 0,1 1 0,2 1 0,0-1 0,-1 2 0,-1-1 0,12 3 0,-2 0 0,0 0 0,-2 0 0,0 1 0,-1-1 170,-3 1 0,-1 0 0,0 0 0,-1 1 0,1 1 0,-2-1 0,-5-2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7198 9676 10728,'6'-8'-1095,"-4"-4"1,5 11 670,-2-4 451,-4 4 1,6 1 565,-2 0 1,2 1 0,7 2-1,-1 2-41,0-2 0,2 3 0,1-2 0,4 1-247,0 0 1,1-3-1,3 2 1,-2-2-156,2-2 0,1 4 0,2 1 0,-2-2-10,-3-2 1,3 1 0,-3 1-1,2 1-118,-2-1 1,2-1 0,-5-2 0,2 1 172,3 3 1,-4-2 0,1 2 0,0-2 72,0-2 1,-1 0 0,4 0 0,-2 0-28,2 0 1,6 0-1,2 0 1,1 0-215,-1 0 0,4 0 0,-4 0 0,1 0-346,0 0 1,2 0 0,-4 0-1,-1 1 134,-2 4 0,3-4 0,0 5 0,-1-1 179,-2-1 0,-3 2 0,-1-3 0,-3 1 193,-2-1 0,3 0 0,-3 0 0,1 2 92,-1-2 0,0-2 0,-3-1 0,4 0-170,0 0 1,1 0-1,3 0 1,-2 0-137,2 0 1,1 0 0,3 0 0,2 0-137,1 0 0,0 0 0,-4 2 1,-1 1 148,1 1 0,0 0 1,-1-4-1,-1 0 165,-2 0 1,2 0 0,-3 0 0,3 0-21,2 0 1,-5 0 0,0 0 0,2 0-20,1 0 0,2 0 0,-1 0 0,1 0-146,0 0 0,4 0 0,1 0 0,1 0-37,0 0 1,-1 0-1,-2 0 1,1 0 74,-1 0 1,2 0-1,1 0 1,-1-1 19,1-3 1,-1 2 0,-2-2-1,1 2-13,-1 2 1,-2 0-1,0 0 1,2 0 37,1 0 1,0 0-1,-3-1 1,2-2 51,1-2 0,4 1 0,-2 4 0,1-2-47,3-2 1,-3 2 0,2-4 0,1 2 7,1 0 1,1-5 0,-2 3 0,-2 0-13,2 0 0,-4-3 0,-1 3 0,0 0-47,-1 0 0,0-3 1,-5 3-1,0 1-22,-4-1 1,3-3-1,-4 4 1,1 1-42,0-2 1,-4 3 0,3-4 0,-2-1 36,-3 1 0,-1-1 0,-2-2 0,1 1 72,-1-1 0,0-2 0,1-1 1,-1-2 31,0-3 0,-1 3 0,-1-4 0,-3 1 36,3 0 0,-5-4 0,0 3 0,-2 0-199,1-1 1,-1 3 0,-4 2-1,0-1-192,0-2 0,-1 0 0,-2 5 0,-3-1 115,-2 1 0,-1 0 1,-4-1-1,0 1-137,-1 0 0,-3-1 0,-3 1 0,1 0 196,0-1 1,-3 3 0,2 0 0,0 2 131,-4-1 0,-1-2 1,-2-1-1,0 1 47,1 3 0,1-3 1,1 3-1,2-3-10,-2-1 0,-1 4 0,-2 0 0,0-1 81,1-2 1,-1 0-1,0 2 1,1 1-130,-1-1 0,-4 2 0,0-1 0,1 1-38,2 0 0,-3 1 1,0 4-1,1-2-1,2 2 0,-3-3 0,0 2 0,1 1 1,2 2 0,3-4 0,0 1 0,1 1 49,1 1 0,-6-2 1,7-1-1,-3 1 55,-2-2 0,-4 3 0,0-4 0,0-1-118,-2 1 0,4 2 0,-7-2 1,1 0-71,1-1 1,-3 4-1,4-4 1,0 2-88,1 3 1,-4 0-1,4 1 1,-1-3 88,1 2 1,-4 2 0,5 1 0,1 0 43,2 0 1,1 0 0,1 0-1,-1 0 32,0 0 0,1 4 0,-1 1 1,-1-3 71,-3 0 0,1-2 0,-5 0 0,-1 0-139,2 0 1,-4 4 0,2 1 0,-2-1-83,-2 2 0,0-3 0,0 5 0,0-1 70,0 0 0,-5 1 1,1 2-1,1-2 75,1-3 1,-2 4 0,-1-3 0,3 0 195,0 0 1,4 3 0,0-5 0,4 1-16,2 1 1,-4-5-1,4 4 1,-1-4-101,1-1 1,-5 2 0,1 1 0,-1 3-60,1 1 0,-7-3 1,3 5-1,-3 2-74,-2 1 0,-1 1 0,-6 0 0,1 1 18,1-1 0,-3 6 0,7 2 0,0 1 113,0 0 0,3-1 0,6 3 0,3-2-52,1 2 0,2-4 1,6 1-1,3 0 2,4-1 1,8-3 0,2 2 0,2-1-552,3 0 1,9-1 0,8-3-1,8 0-1066,8 4 1,10-3 1614,8 3 0,22-3 0,-32-9 0,0 1 0</inkml:trace>
  <inkml:trace contextRef="#ctx0" brushRef="#br0">7345 9609 12355,'-9'0'-2455,"0"0"2370,6 0 0,-1 0 0,7-2 0,3-1 0,1-1 1,3 1-1,2 2 787,2 1 1,-1 0-361,0 0 1,1 4 0,-1 0 0,0 1 88,1 1 0,0-3 1,3 4-1,2 1-113,2-1 1,-1-3-1,4 5 1,-2 0-88,2-1 1,1-1 0,3-4-1,2 1-76,1-1 0,6-1 1,-1-2-1,1-2 10,-2-2 1,4-3 0,-5-7-1,1-1-145,1-2 1,-2 0 0,3-5 0,-3 0-173,-1 1 1,-2-8 0,-6 2 0,-1-1 33,-2 0 0,-6-3 0,2-1 1,-3 1 107,-2-1 0,-4 4 1,-2-3-1,-1 2-43,-3 3 1,-7 1 0,-5 1 0,-4 3-239,-5 2 1,-4 1 0,-10 5 0,-3 1 23,-4 3 0,-7-1 0,-2 5 1,-3 2 191,2 2 0,-2 1 0,2 0 1,-3 1 16,-2 4 1,3 2-1,0 6 1,2 1 433,-1-1 1,0 5 0,-1 1 0,4 2 385,1 3 0,3 5 0,6 4 0,4 1-662,5 3 0,5 1 0,11 4 0,3-1-409,4-1 1,11 8 0,9-10-1,10-1 16,9-4 0,18-1 0,9-2 0,-26-16 1,1-1-638,3-1 1,1-1 0,1-2 0,1 0 623,3 2 1,3 0 0,4-2 0,1-1-1,1 1 1,0 1 0</inkml:trace>
  <inkml:trace contextRef="#ctx0" brushRef="#br0">9318 10555 8288,'-9'-4'0,"0"-1"0,-1 2 0,2-3 0,-1 2 0,-1 1 0,-2 1 0,3 2 0,0 0 0,0-1-59,2-3 1,0 2 651,2-2-139,4-4 1,-7 1 1155,4-7-905,2 7-677,-4 1 0,6 8 0,0 2 59,0 5 0,2 1 0,2 1 0,5-2 131,3 1 1,6-3 0,0 1 0,-1-2-32,3-3 0,-1 3 0,5-2 0,-2-1 113,2-2 1,-5-1 0,0 0 0,-3-1-186,-2-3 1,2 1 0,-9-6-193,1-2 1,2 4 0,-7-1-268,-4 3 0,-7 0 0,-10 5 0,-2 0 208,-1 0 1,-9 0-1,4 0 1,-2 0 109,-1 0 0,-2 5 0,0-1 0,3 0 179,4 2 0,-1-4 1,4 2-1,-1-2 484,0-2 0,6 0 417,-2 0-970,9 0 0,5 0 0,8 0 0,6 0-260,7 0 1,-1 0-1,5 0 1,0 0-219,-1 0 1,1 0-1,3 0 1,-2 0-301,2 0 1,-1 0 0,1 0 0,-2 0-1129,2 0 1,-5 6 1821,-1 3 0,3-3 0,-1-1 0</inkml:trace>
  <inkml:trace contextRef="#ctx0" brushRef="#br0">6958 13207 17566,'0'-13'-2327,"0"4"2268,0 0 1,6 6 0,3-1 0,3 2 146,1 2 1,1 0 0,-1 0 19,0 0 1,7-4-1,2-1 1,3 2 182,2 2 1,-1 1 0,1-2 0,0-1-27,-1-1 1,1 0 0,0 4 0,-2 0-51,-3 0 1,-3 4 0,-5 0 0,-1 1-543,0 1 1,-4-5 78,0 4 0,-8-4 0,-1-1 130,-7 0 0,-6 0 0,-5 0 0,-4 0 38,-3 0 0,-2 0 0,-1 0 0,-3-1 136,-5-4 1,2 4-1,0-4 1,0 4 106,0 1 1,4 0-1,-2 0 1,2 1-107,3 4 1,-1-2 0,10 4-1,2-1 149,1-3 1,4 4-5,2 2 1,4-3 0,10-1 11,4-4 0,7-1 1,5 0-1,4 0-109,7 0 1,5 0 0,3 0-1,0 0-102,0 0 0,-1-4 0,-2-1 0,-3 2-388,-2 2 0,0-1 0,-7-1-2217,-3-1 1931,-3 0 1,-17 4 0,-8 0 0,-8 1-162,-3 3 1,-11-1-1,-1 8 845,-3 4 1,2-2-1,-2 6 1</inkml:trace>
  <inkml:trace contextRef="#ctx0" brushRef="#br0">6905 9809 29696,'0'-9'-9831,"-1"0"6425,-4-1 1,2 4 2371,-6 1 2586,6 4-16,-3 1 0,21 0-969,3 0 1,9 0-1,-4 0 1,5-2 91,4-2 1,5 2-1,-2-4 1,2 2-558,-1 0 0,2-1 0,-4 5 522,0 0 0,-1 0 0,-8 0 1,-1 0 572,-2 0-851,-6 0 0,-4 0 1,-13 0-1,-11 0-152,-9 0 0,-4 0 0,-3 0 0,-3 0-183,-5 0 1,4 0 0,-1 0 0,3 0-347,4 0 0,-4 0 0,8 0 361,-3 0 1,-2 0 0,0 0 0</inkml:trace>
  <inkml:trace contextRef="#ctx0" brushRef="#br0">8198 9489 32154,'-13'-6'-1772,"-1"-1"1</inkml:trace>
  <inkml:trace contextRef="#ctx0" brushRef="#br0">8078 9502 31413,'0'-13'-4916,"0"0"1,-6 5 3017,-3 4 0,2 2 2787,-2 2 1,6 2 188,-1 2 0,4 4-1015,4 5 0,3 0 0,8 1 1,2-3 86,0-2 1,3 6 0,-4-5 0,2 1 9,-2 1 0,3 0 0,-1 2 0,-2 1-446,-1-2 0,3 4 1,1-8-1,2 3 818,2 1 1,1-4 0,0 0 0,-2 0-259,2-2 1,1 3 0,2-4 0,-1 0-202,1 0 0,4 3 0,2-5 0,-1 1 165,1 1 1,2 0 0,-4 4-1,-1-3-169,-2-1 0,-3 3 0,-1-3 0,-3 0-161,-2 0 0,3 3 1,-4-5-1,-3 1-502,-5 1 297,2-5 1,-9 5-2578,6-6 2796,-6 6 1,9-4 0,-5 3 0</inkml:trace>
  <inkml:trace contextRef="#ctx0" brushRef="#br0">9038 9969 21259,'1'-12'-719,"4"3"0,7 3 1,5 8 605,0 2 0,-3-1 1,0 6-1,-1 1-292,0 2 0,-5 3 1,-4 1-1,-4 3 24,-4 2 0,-9 0 0,-11 3 0,-4-2 250,-3 1 1,-5 3-1,3-1 1,1-2-224,-1 0 1,-2-3 410,4 3 0,-6-4 1,3-6-1</inkml:trace>
  <inkml:trace contextRef="#ctx0" brushRef="#br0">7012 13154 8525,'-21'-5'517,"3"1"1,11 0 0,7 4-1,9 0 273,7 0-593,5-6-55,5 4 0,7-4 0,4 5 0,3-2-214,0-2 0,7-1 1,-7 2-1,2-3-86,-1-1 1,-2-4-1,-4 3 1,-4-2 106,-2-3 1,-9 1 0,-2-2 0,-5-1-340,-4-2 1,-3-1 0,-7 1 0,-5-4 176,-8-3 0,-9-2 0,-11 0 0,-3 1 453,-5-1 0,-2 0 0,-1 2 1,-2 3 179,0 4 0,-4 8 1,5 2-1,0 4-238,0 6 1,-2 15 0,2 16 0,-2 8-331,-2 8 1,5 10 0,25-26-1,0 1 1,4 2 0,1 1-371,3-1 0,1 2 0,1 5 0,2 1 321,1-2 1,5 0 0,8 8 0,6 0 0,3-3 0,-1 0 0</inkml:trace>
  <inkml:trace contextRef="#ctx0" brushRef="#br0">9678 16899 8357,'-14'-11'0,"1"-3"0,0-3-51,-1 3 0,1-3 0,0 10 1,-1-1-1,1 4 33,0 3 0,-5 1 1,-1 1-274,-2 3 1,0 2 0,-2 5 0,0-4 149,0-1 0,-4 0 1,-3-3-1,-1 1 112,2-1 0,-5-1 0,-3-2 0,-5 0 216,-2 0 0,-2-5 1,1 1-1,-4 1 193,-2 2 0,-3 1 0,1 0 0,1 0-300,3 0 1,-7 1-1,1 3 1,-3 5-130,-1 3 1,-5 2-1,2-1 1,-3 0 51,-2 0 1,-2 1 0,-1-2-1,2-2-44,-2-1 1,1-5 0,2 4 0,0-1 164,1 1 0,1-5 1,1 2-1,3 0-35,2-1 1,1 5 0,6-3 0,2 0-94,1 0 1,6 4 0,-1-1-1,2 5-2,2 3 1,2-2 0,1 4-1,3 1 11,1 2 1,-2 3 0,3 3-1,3 2-98,1 1 0,1 0 0,2-4 0,1 1 46,2 3 1,6-3 0,-2 3 0,5-3 3,4-1 1,3 4-1,6 0 1,0-1 83,0-2 1,1 1 0,5 1 0,7-2 26,8 2 1,6-1 0,5 0 0,5-1 41,2-2 0,11 4 0,-2-8 0,8 2 205,5-2 1,4 2 0,5-5 0,1 2-267,-32-9 1,0-1-1,-1 0 1,1-1 0,3 1-1,1 0 1,-3 1 0,1 0-102,-1 1 0,2-1 1,5 2-1,0-1 1,-3 0-1,0 1 1,1-1-1,2 0-56,0 1 0,2-1 1,1 0-1,1 1 0,-2-1 1,1 0-1,0 0 1,0-1-30,2 0 0,0-1 0,0 1 0,1-1 0,2-2 0,0-1 0,0-1 0,1-1 119,-1 0 1,1-2-1,3-2 1,1-1 0,-6 2-1,0-1 1,1-1 0,1-1 102,0 1 1,0-2 0,2-1-1,0-2 1,-2 0 0,0-1-1,1 0 1,0-2 49,2 1 1,-1-1 0,0 0 0,-1-1 0,0 0 0,1 0 0,0-1 0,0 0-113,-2 1 1,2 0 0,3-2 0,1-1 0,-3 0 0,0 0 0,0-1 0,1-1-98,-2 0 1,1-1 0,-5 1-1,0 0 1,0-1 0,0-1 0,-3 1-1,0-1 58,-1 0 1,-1-1-1,2-2 1,-1 0 0,-3 1-1,-1 0 1,-2 0 0,-2-1 32,-2 0 0,-1-1 0,0-3 0,0 1 0,-2 2 0,-1-1 0,-1-1 0,-1-2 66,-2-1 0,-1 0 0,22-22 0,-7-2 0,-8 2-158,-4-2 1,-4-5 0,-9 4 0,-8-1-116,-7 1 0,-5-1 1,-3 5-1,-6 1 69,-5-2 1,-15 6 0,-5-3 0,-10 4 27,-10 2 0,-8-3 1,26 24-1,-3 1 0,0 0 1,-2 1 60,-1-1 1,-1 1 0,-5 1 0,-2 0 0,-1-1 0,-1 1 0,-3 0 0,-2 1-29,0 1 0,-3 0 0,-8-1 0,-2 2 0,0 1 0,-2 3 1,22 2-1,-2 0 0,0 1 93,-2 1 0,-1-1 0,-2 1 1,-3 0-1,-1 1 0,0 1 0,1 1 1,1 1-1,-1 1 0,0 1 0,0 0 1,1 1-408,-1 1 1,-1 1 0,1 1 0,-3 3 0,0 2-1,-1 0 374,1 1 0,0 1 0,0 0 0,-2 1 0,-1 0 0,1 1 0,-1 2 0</inkml:trace>
  <inkml:trace contextRef="#ctx0" brushRef="#br0">10118 9742 8588,'-12'-25'0,"3"3"568,4 4-18,4 9 0,1-3 0,1 3-59,4-2 0,-2 3 0,6 4-860,1 2 1,6 2 0,4 0-1,0 2 467,4 2 0,1-2 0,5 4 0,2-2 59,4 0 0,10 1 0,-5-5 0,4 0-103,1 0 1,3 0-1,-5 0 1,-2-2-54,-5-2 1,-2-2-1,-7-4 1,-4 2-362,-3 2 0,-5-4 317,-7 1 1,-5-1 0,-10 1 0,-5 4-128,-6 4 0,-11 1 0,-2 0 0,-5 1 121,-7 4 0,-6-2 1,-1 6-1,-2 0 34,2-2 1,-1 3 0,6-4 0,1 0-27,1 0 1,8-1 0,5-4 0,5 2-127,6 1 0,5 2 1,4-1 166,4 4 0,4 3 0,1 1 0</inkml:trace>
  <inkml:trace contextRef="#ctx0" brushRef="#br0">14637 12408 20860,'-12'-15'-2387,"1"-4"1,4-2 1243,1 0 0,2 3 2026,4 5 0,0 4-506,0 0 0,5 2 0,4-4 1,5 4-94,3 1 0,0 2 1,3 4-542,0 0 0,2 0 0,-1 0 0,2 0-160,6 0 1,0 0 0,-2 0 0,-1 0 90,1 0 0,-6-2 0,-3-1 1,-4-1 240,0 1 1,-5-3 0,-2 0-9,-1-1 0,-3-1 0,-8-2 0,-3 1 126,-4-1 1,-6 2 0,-1 1 0,-1-1-102,1 1 0,-3 4 0,4-1 1,2 2 4,1 2 1,8 2 0,2 2 0,5 6 9,5 7 0,8-3 1,8 6-1</inkml:trace>
  <inkml:trace contextRef="#ctx0" brushRef="#br0">2706 12954 8537,'-6'-19'-72,"5"4"0,-4-3 430,4 3 0,8 2 0,6 1 0,8 2 1,6 1-1,4-1 57,4-2 0,4-6-462,1 0 1,0 0 0,0 5 0,-2 0-79,-2-1 1,0 1-1,-8 1 1,-5 2 51,-2 1 1,-8 6-1,-5-3-61,-2 0 1,-5 5-1,-10-4 1,-8 4 14,-7 1 0,-9 0 0,-2 1 0,-4 2 246,-1 2 0,0 5 0,2-3 0,2 2-70,5 0 0,7-1 1,5 2-1,3-3-261,4-1 1,8 5-1,1-2 1,6 4 203,5 5 0,22 2 0,6 7 0</inkml:trace>
  <inkml:trace contextRef="#ctx0" brushRef="#br0">10024 9689 8524,'-13'-2'154,"1"-2"0,2-3 522,1-1 1,4 2-320,-3 6 0,6 0 0,2 0-64,7 0 1,11 0 0,4 0-104,4 0 0,6 5 0,4-1 54,2-1 1,7-1-1,1-2 1,1-2-35,3-2 0,-2 1 0,1-6 0,0-2-223,-2 0 1,-1-3 0,-8-1-1,-2-2-21,-5-6 0,2-3 1,-2-4-1,-3-2-126,-4-2 1,-1-4 0,-7-4-1,-4-4-49,-6-2 0,-4-1 0,-4-4 0,-2 1 81,-5 3 1,-13-1 0,-8 6 0,-5 1-119,-7 1 1,-7 10 0,-3 5-1,-7 9 116,-8 8 1,-4 5 0,2 11 0,-2 8 23,1 6 0,5 6 0,6 2 0,7 1 192,4 2 1,10 6 0,8-1 0,7 2 290,5 2 0,9 6 0,9 3 0,12 2-546,14-3 0,23-2 0,15-6 0,-25-19 1,2-2 168,6 2 0,2-2 0,6 2 0,3-2 0,5 1 0,1 0 0</inkml:trace>
  <inkml:trace contextRef="#ctx0" brushRef="#br0">10544 9382 8463,'-13'-4'944,"-1"-1"1,6-5-595,-1 1 1,6-3-1,0-1 1,6 1 25,6 3 0,4-3 0,5 4 139,4-4-311,3-2 1,2 5-194,-1 1 0,3 0 0,0-2 90,2 1 1,0 2-1,-2-4 1,2 2 143,4-1 0,-1-2 0,2-1 0,-1-1 90,-1 1 0,5 0 1,-3-2-1,2-3-52,2-4 0,-1-3 0,-1-2 0,1 1-71,2-1 0,3 0 1,-1 1-1,2-1-223,-2 0 0,1-2 1,-1 0-1,-1 4-57,1 0 1,-2 1-1,-4 1 1,-3 1-43,-1-2 1,2 0 0,-4 0 170,-1 2 0,-2 0 1,-3-3-1,1 1 1,-1 2 18,3-2 0,1-2 1,-2-4-1,0-1 9,-1 1 1,1-2 0,1 1 0,2 0-41,1-2 0,0 5 1,-4-5-1,-1 2-89,1 0 0,-2 0 0,-1 4 0,-3 1-10,-2-1 1,-1 0 0,-5 1 0,0 0 30,1 4 1,-2-3 0,-2 3 0,-3-3 12,-1-2 1,0 0 0,-3 1 0,2-1 12,-2 0 1,-2 1 0,-1-1-1,0 0-7,0 1 1,0 1 0,0-1 0,0 1-76,0-3 0,0 0 0,0 4 0,-1 2-18,-4-2 0,2 4 0,-4-1 0,-1 0 39,1 1 1,2 3 0,-3-1 0,-1 2 1,1-2 1,-4 4 0,2-6 0,-5 3 25,-3-1 1,1-4 0,2 2 0,-1 1 56,-2 0 1,-6-3-1,3 2 1,-1 1-4,0 0 1,4-3 0,-3 4 0,2 2 7,3 1 0,-3 1 0,1 1 0,2 0-1,1-1 1,-3 6 0,-1-1 0,-1 0 126,1 1 0,-3 1 0,3 4 0,0-3 21,-1-1 1,-2 4-1,3-3 1,-2 1 17,-3 1 0,4-5 0,-3 5 0,1 1 84,1 1 1,-2-2-1,5-2 1,0 0-64,-1 0 0,0 2 0,-5 4 0,2 0-108,-2 0 0,0 0 1,-1 0-1,1 0-61,1 0 0,-5 0 1,5 1-1,0 2 90,1 1 0,-7 7 0,4-4 0,-1 2 9,-4 0 1,0-5 0,4 5 0,0 0-31,4-1 0,-6 2 1,4-6-1,1 1-2,-2 1 1,1-3 0,0 6 0,2-1-156,-2 0 1,1 4-1,-3-5 1,1 2-197,-3 0 0,-2 4 0,2 5 0,-1-2 27,-2-1 0,-1-2 0,7 1 0,2-1 62,0 0 1,7-1 0,-2-1 0,3-2-73,2 1 1,4-4-848,0-2 158,6 4 1,3-7 0,11 4-1,4-4-479,2-1 0,7 0 1423,-2 0 1,3 0 0,2 0 0</inkml:trace>
  <inkml:trace contextRef="#ctx0" brushRef="#br0">10997 6850 21938,'-6'-19'-3026,"5"4"0,-5-3 2235,0 4 0,-1 2 0,-7 3 0,3 3 785,2 0 0,-3 4 1,4-3-1,0 0 275,-1 1 0,4-7 445,-4 2 917,6 3-1267,-3 1 1,2 6 0,-2 3-1,-1 4-291,-4-1 0,-7 10 0,-2-4 0,-2 2 339,-1 0 0,1-2 1,-5 0-1,1 1-46,-1-1 0,0 0 0,1 0 0,-1 1-29,0-1 0,2-1 0,2 0 1,2-2-61,2 1 0,2 3 0,7-5 0,3 3-88,1 1 1,1 1 0,5-1-1,0 0-406,0 1 0,3-2 1,5-2-1,6-1 291,6 1 1,2 2 0,6 1 0,2-1-6,1-3 0,6 1 0,-2-4 1,2 0-44,-1 0 1,7 3 0,-3-3 0,1 1-639,1 4 0,-8-4 0,-2 2 0,-1 1-1114,1 2 1,0 6 1725,-1 0 0,3 0 0,6-5 0</inkml:trace>
  <inkml:trace contextRef="#ctx0" brushRef="#br0">6478 6717 19727,'-25'0'-174,"3"0"0,4 0 85,3 0 1,7 0 0,0-2-1,2-2 142,3-5 0,8-1 1,4-2-1,4 0 1,5-3-1,4-1 302,3-3 0,8 4-202,2-3 1,2 3 0,0 3 0,-3 4-523,-1 3 0,3 2 1,-5 0-1,-3-1-148,-5 1 1,1 6 0,-6 3-1,-2 0-151,-1 0 0,-6 4 0,0-3 519,1 1 0,2 4 0,1-5 1</inkml:trace>
  <inkml:trace contextRef="#ctx0" brushRef="#br0">6998 6504 25864,'-12'-2'-480,"4"-2"0,-3 1 1,5-5-192,-1 2 0,5 2 676,2 4 0,6 1 0,8 4 0,0 2-272,4 1 1,2 4 0,2-4 0,-3 4-158,0 2 0,-8 0 0,0 3 0,-3 2-536,-5 2 0,-9 1 0,-7 5 923,-8-1 0,-16 7 0,-5 1 1</inkml:trace>
  <inkml:trace contextRef="#ctx0" brushRef="#br0">13397 7197 7935,'0'-14'0,"0"1"0,0 4 0,0 0 0,0-1 0,0 2 0,0 0 0,-2-1 1265,-2 1 1,-1 8 0,-6 11-1,-6 5 1,-2 8 559,-5 5 1,-1 2-1,-1 8-1344,-1 2 0,6 1 0,5-4 0,4-1-339,3 0 0,6-1 1,0-9-1,6-1-522,6 1 0,3-6 1,3-5-1,2-6-211,6-5 0,0-5 1,1-5 111,-2-4 1,-4-8-1,3-7 1,-3-6-1,-7-4 98,-5 0 0,-4-9 1,-2 3-1,-2-1 35,-2-1 0,-4 7 0,-3 1 1,0 3-158,2 5 0,6 1 1,-1 7-1,2 2-912,2 1 1,11-2 1414,2-1 0,21-12 0,2 2 0</inkml:trace>
  <inkml:trace contextRef="#ctx0" brushRef="#br0">13837 6477 7935,'-18'-16'4813,"0"1"-3806,2 3 0,3 9 0,4 5 0,4 11-609,4 12 0,1 9 1,0 12-1,0 4-256,0 2 1,1 15-1,2-5 1,3 3-1197,1-1 0,7-2 0,5-7 0,2-3-3090,3 0 4144,7-13 0,3 6 0,6-11 0</inkml:trace>
  <inkml:trace contextRef="#ctx0" brushRef="#br0">14223 6837 11851,'-16'-19'0,"-6"-1"0,-5 4 1254,-1 7 0,7 12 0,2 7 1,0 7-536,-3 5 0,-4 9 1,-2 5-1,-3 4-129,-4 4 1,2-3-1,2 5 1,4-1-608,5-1 0,4-4 1,9-4-1,5-1-473,2-1 0,19 3 1,8-7-1,10-5-772,11-6 1,9-4 0,6-3-1,3-3-180,4-5 1,6-7-1,-3-2 1442,-2-3 0,5-7 0,-36 5 0,-1 0 0</inkml:trace>
  <inkml:trace contextRef="#ctx0" brushRef="#br0">5665 10342 8397,'-13'-12'92,"-5"2"1644,0-13 194,7 13-1517,-1-2 1,12 12 0,0 0 0,7 0-836,5 0 1,6-4 138,0-1 1,10 1 0,-2 4 0,4 0 359,3 0 0,-1 0 0,5 0 0,-3 0-93,-1 0 0,2 0 0,-2 0 1,0 0-554,-1 0 0,4 1 0,-5 2 595,-2 2 0,0-1 1,-3-4-1</inkml:trace>
  <inkml:trace contextRef="#ctx0" brushRef="#br0">6358 10182 31908,'-4'-13'-2814,"0"-1"0,1 7 1,7 2 3346,5 4 1,3 7-1,1 3 1,0 3-963,1 1 0,-5 0 0,-2 2 0,1 1-144,-1 2 0,-4 1 0,0-2 0,-8 2 387,-8 2 1,-8-4 0,-10 4-1,-3 0-75,0 0 0,-7-4 0,2 6 342,-2 0 1,-4 2 0,-8 2 0</inkml:trace>
  <inkml:trace contextRef="#ctx0" brushRef="#br0">9025 10488 10784,'0'-13'-551,"0"6"748,0 1 125,5 6 0,4 0 1,9 1-1,6 2-131,5 2 1,5 4 0,9-3 0,5-1-59,5 1 0,15 3 1,5-4-1,-34-4 0,0 1-86,1-1 1,0-1 0,8 0 0,1 0 0,-3 0 0,-1 0 0,3 0 0,-1 0-33,2 1 1,0-2 0,-1-3 0,0-2 0,0-1-1,-1-1 1,1-1 0,-1 0-10,-1 0 0,1-1 1,3-2-1,-1 0 0,-3 1 1,-1 0-1,-1-1 1,1-1-34,-2 0 1,1-1 0,0 1 0,-1 0-1,-1-1 1,-1 1 0,0-1 0,-2 0-30,1-2 1,-1 1 0,-2 1 0,0 0 0,25-19-1,-7 2 14,-9 0 0,-8-5 0,-13 4 0,-4-2 133,-7-3 1,-9 0 0,-10 0 0,-10 1-265,-10-1 0,-15 6 0,-15 3 0,-9 4 98,-6 0 0,25 14 0,-3 0 1,-1-1-1,-1 1 0,-4 0 1,-2 1-11,-1 0 1,-3 1 0,-5 1 0,-2 0 0,-1 0 0,-1 0-1,-2 1 1,0 0-49,20 3 0,1 0 1,-1 0-1,-21 0 1,1 1-1,-1 1 1,0 2-1,4-1 1,1 0 225,5-1 0,0 2 1,-1-1-1,2 1 1,9 1-1,1 0 1,3 3-1,0 1 20,4 1 0,1 2 1,-2 3-1,2 3 1,4 3-1,1 2 1,0 2-1,1 2-138,-1 2 1,2 2-1,2 4 1,2 4-1,4-2 1,2 1-1,2 1 1,2-1-321,-14 32 0,24-30 0,2 0 0,0 31 0,14-3 191,17-3 0,23-5 0,-12-31 1,4-2-1,7 1 0,3-1 154,7 2 0,4-2 0,8 0 0,3 0 0,3 0 0,0 1 0,-20-9 0</inkml:trace>
  <inkml:trace contextRef="#ctx0" brushRef="#br0">10931 15126 8169,'-6'-7'0,"4"1"0,-10 0 0,5-1 0</inkml:trace>
  <inkml:trace contextRef="#ctx0" brushRef="#br0">10797 15153 7727,'-13'0'-929,"4"0"906,0 0 1,6 1 22,-1 4 0,2-4 0,2 5 0</inkml:trace>
  <inkml:trace contextRef="#ctx0" brushRef="#br0">10464 15380 8325,'-9'13'-128,"0"0"1,2 1-1,-2-1 324,5 0 1,2-4 0,4-2 384,2-1 0,5-1 0,9-5 0,4 0-181,3 0 1,6-2 0,2-2-1,1-3-187,3-1 1,1-4 0,4 3 0,1-2-37,1-3 1,5-4-1,-3 1 1,0-1-317,0-1 0,-3-1 0,-6-3 0,-3 0-224,-1 0 1,-4-2 0,-5-4 0,-3 0-2,-2-2 1,3-6-1,-6 1 1,-4-2 42,-6-2 1,-4 0-1,-4 0 1,-2 0 333,-5 0 1,-9 1 0,-4 2 0,-3 5 431,-2 4 1,-10-2 0,-3 9 0,-3 2-185,-3 6 1,-1 5-1,-10 8 1,-2 2-90,-3 2 0,-5 9 1,8 10-1,0 3 70,0 5 1,2 2-1,8 6 1,6-2-196,6 0 0,11 8 1,10-3-1,7 2-213,9 2 0,19-1 0,16-7 0,13-2-205,8-5 0,-21-15 0,1-1 1,4 0-1,2-2 371,0 0 0,2-1 0,0 0 0,0 0 0,3 1 0,0 1 0</inkml:trace>
  <inkml:trace contextRef="#ctx0" brushRef="#br0">8091 10448 16840,'0'14'-1401,"2"-1"1,1 0-1,3-1 1399,1-3 0,-2 2 0,2-6 1,0 1-1,1 0 576,2-3 0,2 3 0,3-1-267,3-2 1,-2 3 0,6-2 0,0 0-110,-1 2 1,4-3 0,-3 6-1,2 0-226,-2-2 0,2 5 1,-5-3-1,1 3 20,-1 1 1,3 1 0,-4-1 0,0 2-138,1 3 1,-4-4-1,2 6 1,-2-3 291,-1 1 1,0 0 0,3-5 0,0 1 162,0-1 1,2 5 0,0 0 0,2-2-212,3-1 1,1 2-1,3 3 1,2-1-183,1 0 0,6 8 0,-2-2 0,2 0-159,-1 0 0,1 6 1,-4-5-1,1-1 99,3 0 0,-3 6 0,1-7 0,1-1 214,-2 3 1,4-1 0,-2 1 0,2 1 89,2 0 1,0-1 0,0 1 0,0-2-71,0-3 1,6 4 0,2-6 0,-1 1-79,-2-3 0,2 3 0,2-1 1,1 2-32,-1 1 1,1-6-1,-4 4 1,0 0 16,0 0 1,-1-1-1,-7 4 1,-1-3-6,-1-2 1,-7 5-1,2-2 1,-2 3-41,-3 2 1,-4-2-1,-1 0 1,0 0-114,0 3 0,-5 1 0,3-6 0,-1 0-37,0 0 0,4 2 1,-3 2-1,0-2 59,1-3 0,-3 2 0,-3-5 0,-1 1 142,0-1 0,1 3 1,-2-3-1,-2 1-130,-1-1 1,-5 5 0,4-2 0,-2 3 8,-3 2 1,-2-1-1,-1 1 1,0 0-27,0-1 1,0 1-1,-1 1 1,-2 2 50,-2 1 1,-4 0-1,3-5 1,0 1 51,1 0 0,-6-1 0,4 1 0,-1 0 161,4-1 1,-2-3 0,0-1 0,0 0 51,0-1 1,-3 2-1,5-2 1,-1 1-190,0 2 1,3 7-1,-4-6 1,2 2-9,-1 3 0,-1-1 0,3-2 0,-3 0 41,-1-1 0,4 4 0,-3-2 0,2-3 74,-1 0 1,-1 0 0,3 2-1,-1-2-47,1-3 1,-3 4 0,2-6 0,-1 1-10,-1-3 0,5 1 1,-4-1-1,4 0 8,1 1 0,-5-4 0,1 2 0,1-2-162,1-1 0,2-1 0,-1 2-9,-3 3 0,2 1 0,-4 2 0,2-7 144,-1-3 1,-4-2 0,5 4-79,1 0 1,-3 1 156,2-1 1,-1-4 0,5 0-152,0 1 1,0 2-1,0 1-28,0 1 0,0-6 0,0 1 0,2 0-9,2-1 0,-2 3 1,2-2-1,-3 3 28,-1 1 0,0-4 1,0 0-1,0 2 167,0 0 0,0 3 136,0-1 1,0-4 0,0 0-125,0 1 0,0-2-166,0 1 1,0-1-1,0 6 99,0-1 1,0-4 0,0 0-286,0 1 0,0 2 1,0 1 112,0 1 1,-1-5-1,-2-1-65,-1 3 1,-1-4-128,5 2 0,0 0-771,0 4 0,0-4-1209,0 0 2292,6 0 0,7 4 0,8 1 1</inkml:trace>
  <inkml:trace contextRef="#ctx0" brushRef="#br0">10478 14353 8459,'-27'-23'0,"0"5"0,6 6 28,4 12 1,8 2 0,4 2 287,4 5 1,1 3-1,1 1 26,4 0 1,1 1-1,4-1 1,0 0-121,5 1 0,5-2 1,6-2-1,2-1-58,3 1 1,5-4 0,8-2 0,4-2-387,-1-2 0,9 0 0,-4 0 0,-1 0 222,-5 0 0,1 0 0,0 0 0</inkml:trace>
  <inkml:trace contextRef="#ctx0" brushRef="#br0">4826 13500 14316,'0'-8'-2581,"1"0"2964,3 2 1,5 0-1,9 3 1,4-3-303,3-1 1,7 4-1,-1-3 1,0 2 56,1-1 1,1 1 0,4 4-1,-3 0-258,-1 0 0,-1 0 0,-2 1 1,1 2 17,-1 2 1,-2 5 0,-2-3 0,1 2 127,0 0 1,-2-1 0,-1 2-1,-2-3 65,2-1 1,1 3-1,3-3 1,1 2 102,3 2 1,5-3 0,-2 2 0,4 0-159,1-2 1,0 4-1,1-5 1,2 0-7,1 0 0,1 2 0,-5-3 0,0-1 63,0 2 0,0-4 1,0 4-1,-2-2-53,-2 1 0,2-1 0,-2-3 1,2 4-62,2 4 1,5-3 0,1 0 0,0-2 67,0 1 1,3 3-1,-4-3 1,1-1-195,0 2 0,2-3 1,-7 5-1,-2-1 148,-1 0 1,-5-4-1,-2 3 1,-3 0 27,-1 3 0,2-1 1,1 0-1,-3 3-52,-2 1 1,7 5 0,-5 1 0,1 0-89,0 1 0,3-4 0,3 4 1,3-1-1,5 0 1,5 0 0,-2-5 0,-1-1 176,2-3 0,-4 1 0,3-6 0,0-1 182,-1-1 0,-1-2 0,-4 0 0,-2 0 22,0 0 1,4 1-1,-7 2 1,2 3-380,0 2 0,-2-1 1,3 3-1,-2 1 35,2 4 1,0-4-1,2 6 1,-2-5-83,0-2 1,4 5 0,-4-8 0,3 1 235,0-4 0,8-3 0,-8-1 0,1 0 183,1 0 0,-2 0 0,0 0 0,-2 0 21,-2 0 0,2 0 0,-2 0 0,1 0-197,-2 0 1,-2 0-1,-5 0 1,2 2-223,1 2 0,-2-1 0,-3 6 0,-3 0-90,1-1 1,4 3-1,-6-3 1,2 1 154,-2 0 1,2-5 0,-5 3-1,0 1 185,1-1 0,3-4 0,-2 2 0,0-4 131,-3-1 1,1 0 0,0 0 0,0 0-234,1 0 1,2 0 0,-3 0 0,0 2-269,1 2 1,2 2 0,-3 4 0,0-1-175,1 2 1,2-4 0,-4 2 0,-2 0 137,-1-2 1,-2 3 0,0-5-1,-1-1-455,-3 2 782,3-4-138,-5 10 0,1 1 0,-2 8 1</inkml:trace>
  <inkml:trace contextRef="#ctx0" brushRef="#br0">9971 14287 8572,'-13'-8'-707,"5"4"0,4 10 0,2 6 525,2 4 1,0 2 0,0-5 334,0 0 1,6 1-1,3-2 1,3-2 362,1-1 1,2-2 0,1 4 0,4-3-334,0 3 0,-3 1 1,0 1-430,-2 0 0,-7 1 0,-4-1 0,-5 0-104,-8 1 1,-6 3-1,-13 1 350,-3-2 0,-3-1 0,-6-1 0</inkml:trace>
  <inkml:trace contextRef="#ctx0" brushRef="#br0">11557 10142 20857,'-20'-19'-1147,"2"2"0,7-3 0,4 0 148,1 4 0,2 1 752,4 2 1,0 0 0,1-1 0,4 3 0,5 0 0,5 2 1581,2-1 0,7-2 0,-2-1-888,4-1 1,2 3-1,3 0-54,4 2 0,4 5 0,2-4 0,2 1-10,2 0 1,4 4 0,-2-3 0,2 0-181,1-3 0,5 2 0,-5-2 1,4-2-284,-1-1 0,3-1 0,-8 0 0,-1-1-478,-2 1 1,-1-5 0,-3 1 812,-2 0 1,-2-3-1,3-1 1</inkml:trace>
  <inkml:trace contextRef="#ctx0" brushRef="#br0">12624 9356 16432,'-14'-12'-590,"7"3"0,2-4 0,10 10 0,4 4 1101,3 4 1,7 3 0,3-2 0,3 0 61,2 0 0,0 5 0,-1-3 0,1 4-459,0 2 1,-1 3-1,1 3 1,-2 0-356,-3 4 1,-2 0-1,-9-1 1,0 0-410,-2 0 0,-6 1 0,1 0 1,-2-4 203,-2 0 1,-5-2 0,-1-5 0,-1-1-76,-4-3 1,1 2 0,0-3 0,1-1-399,-2-2 942,0-4 1,3 5 0,2 1-1</inkml:trace>
  <inkml:trace contextRef="#ctx0" brushRef="#br0">13783 9262 13814,'-6'-20'-794,"-2"2"0,2 10 1087,1 8 0,4 11 0,1 8 1,0 0-13,0 1 1,0 6 0,0-1 0,-2 2-181,-2 3 1,2-1-1,-2-2 1,2 0-331,2-1 1,0-1 0,2-2 0,1-6-18,1-2 1,5-6-1,-3-1 195,1-3 0,1-2 0,2-7 0,-2-6-142,-2-7 1,0-3-1,-4-9 1,3 0 210,-2-2 0,-2-5 1,-1 4-1,0 1 430,0 2 0,0 1 0,0 10 0,0 2 1155,0 1-1386,6 8 1,-3 3-1,5 8 1,-1 6 106,0 7 0,2-1 0,5 6 1,-1 2-661,0 1 0,7 0 0,0-1 0,3-2-622,-1 2 1,4-1 0,7 1-1,0-3-1804,-1-2 2853,11-1 1,-7-11-1,10-1 1</inkml:trace>
  <inkml:trace contextRef="#ctx0" brushRef="#br0">14543 9289 10009,'-19'-19'1460,"4"1"1,-3 0-1,4 9-1054,0 6 0,5 14 0,2 4 0,0 4-691,-1 5 1,5-1-1,-1 1 1,2-2 383,2 2 1,12 4 0,7 2 0,11-4-297,10-1 1,6 2 0,6-9 0,-2-2-9,-1-1 1,-12-8 0,-1-2 0,-8-5 96,-6-5 1,-4-4 0,-9-8-1,-7-6-52,-4-2 1,-18-6 0,-12-1 0,-10 0 243,-7 4 0,-5 0 1,-3 10-1,2 4-689,-1 3 1,6 7 636,5 8 1,4 10-1,1 6 1</inkml:trace>
  <inkml:trace contextRef="#ctx0" brushRef="#br0">2626 12141 16022,'-6'-40'-1501,"-3"0"0,2 10 0,-1 5 223,2 5 649,2 8 686,4 6 0,4 4 0,2-1 0,2-1 194,2 1 0,6 1 1,4 2-1,2 0 158,6 0 1,0 5-1,8-1 1,1-1-203,1-1 0,1 2 0,-1 1 1,-1-2-357,0-2 0,9 4 1,-7-1-1,-1 0 96,-1 2 1,-1-4 0,2 4 0,-2-2-211,-5 1 0,0-1 460,-4-4 0,2 6 0,-8 1 0</inkml:trace>
  <inkml:trace contextRef="#ctx0" brushRef="#br0">3453 11954 16011,'0'-13'-1028,"0"0"1,-2 4 865,-2 0 0,2 8 0,-2 2-75,2 11 1,2 3-1,0 7 1,0 3-18,0 5 0,-1-1 0,-2 8 0,-3 3-186,-2 3 1,-5 3-1,-8-1 505,-4 3 0,-4 4 1,-11 2-1</inkml:trace>
  <inkml:trace contextRef="#ctx0" brushRef="#br0">5852 13101 8438,'-13'0'0,"4"4"0,0 2-290,-2 1 1,1-2-1,0 2 1,1-1-1,-2-1 290,0 1 0,2-5 0,0 3 0,0-1 0,0 0-152,0 2 0,6-2 392,-1-8 951,2 4 1,2-11-1,2 3-376,2-3 1,4 3-1,5 2-766,0 1 0,5-3 0,1 5 0,1 1-85,-1 1 1,3-2 0,-3-1 0,2 2-58,3 2 1,1 1 0,2 0 0,-1-2 88,1-2 1,0 3 0,-1-5-1,1 1 112,0 1 1,-2-5 0,-2 3 0,0-3 57,0-6 1,-3 2-1,-1-6 1,-1-1-148,-1-2 1,1-3 0,-6-2 0,-2 1 37,-1-1 1,-6-4-1,2-2 1,-4 1 30,-1-1 1,-1-2 0,-4 4 0,-4 1-106,-3 2 0,-1 3 0,-2 2 0,-1 6-141,-2 2 1,-4 2 0,3-1-1,-2 1 79,-3 0 0,-5 4 0,-4 1 0,1 2 152,-1 3 0,0-3 1,4 2-1,-4 1 6,-1 2 1,5 1 0,-4 0 0,2 1 203,0 4 0,1 2 1,5 8-1,1 2-50,1 6 1,-6 6-1,9 5 1,-1 3-236,3 5 1,8 7 0,2 0 0,4 2-57,5 3 1,7-2 0,10-4-1,5-3-374,7-4 0,4-7 0,6-3 220,0-2 0,1-4 0,2-2 1,2-2-1,-2-2-584,-2-2 1,2-4-1,-1-3 796,-4-1 0,-1 0 0,3 5 0</inkml:trace>
  <inkml:trace contextRef="#ctx0" brushRef="#br0">4639 12034 8471,'-9'-4'0,"0"0"-272,-1 1 0,2 7 1,-1 5 137,-1 3 0,3-3 572,-2 0 657,6-7-442,-9 4 0,6-12 0,-4-2-183,1-4 1,1 3 0,-2 0-1,1 0-408,-1 2 0,-7-4 0,-2 5 0,-2 0 61,-2 1 1,-2 0-1,-4 4 1,0-2-565,-2-2 0,-11-1 0,2 3 1,-1-3 423,-1-1 0,2-2 1,0-4-1,0-1 284,0 1 0,0-6 0,0-3 1,0-2 4,0 2 1,-4-8 0,-2 4 0,0-4 33,0-3 1,-3 5 0,3-3 0,-1 3-267,-3 1 1,2 5 0,1 0 0,1 0-250,3 1 1,2-7 0,1 3-1,0-2 131,0-3 0,1 1 0,2 1 1,3-2 44,1-1 0,2-6 1,5 1-1,-1-2 190,0-2 0,7-2 0,0-1 0,3-2-70,-1-3 0,0 1 0,5-4 0,1 3-41,3-3 0,-3-1 0,5-1 0,-1 1-5,4 3 1,-2-1 0,0 4 0,0 0-97,0 0 1,2-3 0,4 5 0,0 0-35,0-2 0,0-2 0,0-4 0,0 2 73,0 1 1,6-3 0,3-2-1,2 2 57,3 0 0,5 0 1,3-1-1,2 1 0,-2 3 0,5-3 0,-2 3 0,5-1-9,-1 1 1,-1-1-1,0 5 1,2 1-2,1-2 1,2 6-1,-4-1 1,2 5 49,-1 4 0,3-4 1,-1 3-1,1 1-19,-1-1 1,4-2 0,-3 2-1,1 1 30,3-1 1,1 2 0,2 3-1,0-2 26,0-1 1,5 0 0,-1 4 0,-1 1-98,-2-1 0,4 2 0,-1 1 0,1 2 2,1-2 1,-5 4-1,5-1 1,-2 0 35,1 0 1,4 4 0,-3-4 0,0 2 101,0 2 0,2-2 0,-2 1 0,0 2-7,0 1 0,3 2 0,-3 0 0,0-1-23,0 1 1,3-5 0,-3 0-1,1 2-25,3 1 1,1 2 0,1 0-1,-1-1-72,4 1 1,-3 0 0,-3-1 0,0 1-39,-2 0 1,4-1 0,-6 1-1,0 1 112,-4 3 0,5-6 1,-9 5-1,0 0 109,2-2 1,-5 0 0,0-1 0,-1-1-113,-4 1 1,5 0-1,0 1 1,2 2-98,-1 1 0,-1 4 0,3-4 0,-1 0-11,1 2 1,2-3 0,1 5 0,0 1-12,0-2 1,-2 4-1,-1-4 1,-1 2 50,1 0 1,-3-1 0,1 4 0,1-2 84,-2-2 1,3-1 0,-6 3-1,0-3 21,2-1 1,-5 3 0,4-4 0,0 1-81,-1-1 0,0 1 0,-3-3 0,1 2-82,3 2 1,3-3-1,-2 5 1,-1-1-60,1 0 1,-1 2 0,-2-5 0,1 1 84,-1-1 1,-2 5-1,-1-2 1,-2 0 31,-3 1 1,2-2-1,-5 3 1,0-2-24,0 2 1,1-3-1,-4 2 1,2 0-98,-2-2 0,3 4 1,1-4-1,-1 2-80,0-1 0,0 1 0,-2 2 0,2-1 36,2-1 0,-4 0 0,4 2 0,-2-1-16,-2-1 1,-2-2-1,-2 3-288,0-2 0,1 1-84,-1 4 1,0 0-99,1 0 0,-1 1 0,-1 4 0,-2 4-26,-1 3 0,-2 1 1,4 0-1,-4 1-27,-1-1 458,4 6 1,-8-4 0,4 4 0</inkml:trace>
  <inkml:trace contextRef="#ctx0" brushRef="#br0">7598 7437 11914,'-4'-23'0,"-1"0"79,2-1-404,2 6 0,2 5 0,4 8 1321,4 4 1,7 1 0,3 1-1,2 2-149,3 2 1,1 5 0,1-1-1,1 3-628,0 1 1,-6 2 0,-4 1 0,-2 4-529,-2 0 1,-5 3-1,-4 3 1,-2 1-80,-2 0 0,-12 5 1,-6 4-1,-7 1 91,-6-2 1,-8 8-1,-7-1 1,-1 1 557,-3-2 0,-8 2 0,-3-9 0</inkml:trace>
  <inkml:trace contextRef="#ctx0" brushRef="#br0">1386 9169 21046,'-13'-21'-2106,"4"7"0,0 5 2180,-1-2 0,-2-1 1,-1 1 65,-1 2 1,1-2-1,0 7 1,-1 1 98,1 1 0,4 2 0,0 0 0,0 2-320,2 2 1,0 5 0,4 8 0,-2 2-123,2 2 0,8-1 0,5 4 0,6-2 231,7 2 0,9 0 1,7-2-1,5-4 4,3-4 1,1-2-1,2-3 1,-2-4 337,-2-4 1,-8-1 0,-7-1 0,-4-4-53,-5-4 1,-4-9-1,-9-4 1,-5-3-398,-2-2 1,-8-5 0,-6-4 0,-7-1-192,-8 2 1,-7-2 0,1 4 0,1 2 23,-1 3 1,2 0 0,6 10 0,1 3-152,2 5 1,6-1 0,-2 7-62,3 1 1,8 3-1,2 4 1,5 4-60,5-1 0,3 8 1,12-5-1,5-1 509,5-1 1,12-10 0,0-5 0</inkml:trace>
  <inkml:trace contextRef="#ctx0" brushRef="#br0">1960 8449 9710,'-12'-38'0,"1"4"181,2 7 0,6 14 9,-1 13 1,3 10 0,1 8 0,0 0-152,0 1 0,1 6 0,3 6 1,5 0 77,3 2 1,6 0-1,1 4 1,0-3-142,1-2 1,2 5-1,-3-3 1,2 0-60,3-3 1,5 2 0,4-2 0,2-1-246,7-2 1,-2-13 732,4-6 1,4-12 0,-1-5 0</inkml:trace>
  <inkml:trace contextRef="#ctx0" brushRef="#br0">2639 8636 12331,'-25'-39'0,"1"7"0,4 8 1088,1 9 0,-10 12 0,1 3 0,-3 9-790,-1 8 1,-5 2-1,2 5 1,1-4-123,3 0 0,5 2 0,5-4 0,8-1-365,7 3 0,4-6 1,5 4-1,6-2 27,9 2 0,17-3 0,10 1 0,7-4 158,5-3 1,4-2-1,9 4 1,1-1-333,0 5 1,-29-6 0,0 1 0,-4 3 0,-2 1 202,2-1 0,0 1 0,-1-1 0,0 0 0,30 14 0</inkml:trace>
  <inkml:trace contextRef="#ctx0" brushRef="#br0">3986 13114 15082,'7'-25'0,"-2"3"-505,-4 4 1,-1 7 970,0 3 1,-1 5-12,-4-2 0,-2 4 1,-7 2 977,1 4 0,-5-2 0,-2 5 0,-4 3-715,-4 1 1,-6 2-1,0 3 1,-3 2 90,-5 2 0,-5 1 0,-1 5-275,-4-1 0,1 2 0,-9 2 0,4 3 0,6-1-147,2 1 0,4-2 0,5-5 0,4 1-339,4 0 0,9-7 1,4 0-342,3-1 1,8-4-1,4 1-558,6-6 1,10-4 0,9-6-1,5 0 818,4 0 1,3-11-1,6-4 1</inkml:trace>
  <inkml:trace contextRef="#ctx0" brushRef="#br0">3159 13394 27646,'-31'-18'-565,"0"0"1,1 2 0,7 7 0,2 5 1175,2 2 0,-1 4 0,4 2 0,-3 5-277,-2 3 0,0 6 1,-2 1-1,2 2-355,2 2 0,2 2 0,9 2 1,3 1-1000,4 3 0,4-1 1,6 5 321,8 2 0,8-4 0,8-2 1,9-4-1,8-5-1221,6-4 1802,8-3 1,-9-2 0,4 0 0</inkml:trace>
  <inkml:trace contextRef="#ctx0" brushRef="#br0">1813 14407 10222,'-6'-8'0,"-3"2"2053,-3 0-1516,5 5 1,2-4-1,10 10 1,4 4-91,3 3 1,-4 2 0,1 3-422,2 1 0,1 5 0,-1 1 1,0 4 45,-2 3 1,-5 5-1,4-4 1,-1 1-66,0-1 1,-2 0-1,2-7 1,-1-2-451,-3 0 0,0-7 0,0 2-369,1-4 634,1-6 1,-5-8-1,-2-11 1,-1-5 155,-1-6 0,0-5 0,4-4 0,0-4 63,0-4 1,0 1 0,0 1 0,1 3 495,3 1 0,-1 6 0,6 7-43,2 0 1,-4 4 0,0 6 0,1 2-28,-1 2 0,-2 2 0,4 4 0,1 1-77,2 4 0,-2 1 0,2 4 0,3-1-256,0 1 1,1 2 0,0 3 0,2 1-378,-2 2 0,4 0 1,-3-3-1,0 1-510,-3 2 1,0 0 0,-1-4 0,0 3-1328,1 0 1,-1-3 2092,0-5 0,7-6 1,0 3-1</inkml:trace>
  <inkml:trace contextRef="#ctx0" brushRef="#br0">2639 14287 10374,'-10'-12'0,"-3"3"916,-2 5 1,2 8 0,4 6 0,3 7-889,0 5 0,4 3 0,-2 0 1,2-3 146,2-4 0,2 1 0,4 1 0,9-1-336,10 0 1,7-3-1,10-7 1,2-4-114,5-4 0,-1-1 0,-1-3 0,-3-4-18,-5-6 1,-5-5 0,-9 2 0,-4-4 197,-8 0 0,-5-3 0,-10-3 0,-2 1 405,-5 2 0,-10-2 1,-7 4-1,-5 1-86,-3 2 0,0 5 0,-1 4 0,3 4-388,4 4 0,8 2 163,2 4 0,-3 14 0,0 9 0</inkml:trace>
  <inkml:trace contextRef="#ctx0" brushRef="#br0">14197 12727 13163,'0'-13'-1943,"0"0"1207,0-1 0,0 6-279,0-1 1,0 7 820,0 2 241,6 6 1,-3 7 0,5 1 0,1-1 740,-1 0 0,9 7-426,1 2 0,6-1 0,6 1 0,4 0 8,6-1 0,13 4 1,3-4-1,6-1-135,7-2 1,-27-10-1,1-2 1,2-2-1,1 0 1,3 0-1,1-2-25,4 1 1,0 0 0,1 0 0,1 0-1,4 3 1,0 0 0,0 0 0,-1 0-294,-1 1 0,1 1 0,3 0 1,-1 1-1,-7 0 0,-2 0 1,1 2-1,-1 0-174,-2 2 1,0 0 0,-2 0-1,-2 0 1,-4 1 0,-2 0-1,-2 1 1,-1 1-337,-1 2 0,-2 0 0,0 1 0,-3 1 593,18 20 0,3-2 0,-16-2 0,-4-5 0,-2-3 0</inkml:trace>
  <inkml:trace contextRef="#ctx0" brushRef="#br0">10464 18165 8225,'-13'0'-40,"5"1"1,3 2 39,-1 2 0,6 4 0,0-5 0,8-1 563,9-1 1,-1-2-1,6-2 1,2-1 832,1-1 0,6-7 0,0 2 0,0-2-915,2-3 0,0 1 0,4 0 1,-3 1-278,-2 3 0,-1-3 0,-4 5 0,-2-2-116,-3 0 0,2 4 1,-5-2-1,1 0 121,-1-1 1,-1 1 0,-6-4 0,-2 4 22,-1 1 1,0-4-1,4 1 1,0-3-30,1-1 1,3-5-1,1-1 1,0-2 17,1-3 0,-4-1 0,4-2 0,-1 1-144,0-1 0,4 0 1,-4 1-1,-2 1-285,-1 2 0,-2 0 1,-1 3-1,-1 1 92,-3 0 0,-3 1 0,2 5 0,-1 0 135,-3-1 1,-1-5-1,-2-2 93,0 1 0,1 0 0,2 7 0,2 0 111,-3-1 1,0-3-1,-2-1 1,0 1-229,0 3 1,1 0 0,2 1 0,2 0-200,-2-1 1,-2 1 0,-1 0-1,-1-1 150,-4 1 0,2 0 0,-5-1 117,-3 1 0,4 1 0,-2 2 1,0 1-18,2-1 1,-5 2-1,3-1-25,-3-1 0,-1 0 0,-1-1-61,1 2 0,0 0 1,-1-2-1,1 0-69,0 2 0,-1 2 0,1-3 1,0 2 52,-1 2 0,1 0 0,0 3 1,-2-1 3,-3 1 1,3-3-1,-2 2 1,2 1 2,1 1 1,0 2 0,-3 0-1,-1 0 4,2 0 1,0 0-1,0 0 1,-2 0 43,2 0 1,-4 0-1,3 0 1,0 0-26,2 0 0,-2 0 1,-1 2-1,2 1-40,1 1 0,-3 2 0,0-3 0,0 3 21,-1 1 0,3 2 0,-5 4 0,0 1 28,1-1 1,-1 0 0,-3 1 0,2-1 48,-2 0 0,4 5 1,-3 0-1,1-2 99,1-1 0,-2-2 1,5 1-1,2-2 132,1-4 0,2 4 0,-1-3-232,1 3 0,4 1 0,0-1 0,0-1 0,0-3-121,0 3 0,5 1 1,-3 2-1,-1 3-26,1 1 1,4 4 0,-2-3 0,4 0 78,1 0 1,0 5 0,0-2-1,0 4 38,0 0 0,0-4 0,0-1 0,1 0 38,4 0 1,2-4 0,7 4-1,-1-2-16,0-2 0,1 2 0,0 0 0,3 0-5,0 1 0,6-1 0,-4-3 1,2 2-2,2-2 1,3-5-1,2-3 1,1 1 99,2-1 1,6 4 0,-3-5-1,2 0-192,0-2 0,-5-2 0,4 0 1,1 1-63,-2-1 1,3-1-1,-5-2 1,0 0-157,-4 0 0,1-5 1,-8 1-1,1 1-174,0 1 1,-5-2 0,1-1 0,-4 3-348,0 0 0,-1 2 0,0 0 0,1 0 38,-1 0 1,5 0-1,0 2 1,-2 2-340,-1 5 0,-2 3 1115,0 1 0,7 0 0,0 1 0</inkml:trace>
  <inkml:trace contextRef="#ctx0" brushRef="#br0">11397 12714 8203,'-13'-12'-113,"1"2"1,2 2-136,1 3 0,6-6 484,-2 2 0,0 2-138,0-2 1,1 5-22,4-5 679,0 6-90,0-3 1,1 6-304,4 0 1,2 6 0,6 3-1,-1 2-102,-3 3 1,7-1-1,-2 0 1,0 2 41,1 3 0,3-3 1,1 4-1,2 0-34,3 4 0,1-3 0,2 2 0,-2 1-38,-3-3 1,8 6 0,-4-6-1,2 3 21,1-1 1,2-4 0,1 4 0,-1 0-14,-3-1 1,8 4-1,-5-3 1,6 3-45,3 2 1,-1 4-1,-1 0 1,1 0-48,2 2 1,1-5-1,-5 4 1,-2 0-29,2-1 1,0 0 0,-1-3-12,-5 3 0,-3-3 0,-1 3 0,-1-1 1,0-1 97,-4 3 1,3-1 0,-4-5 0,1 1-56,0 0 0,0 4 0,5 0 0,0-2-149,-1 0 1,5-3 0,1 1 0,-3 0-67,-1-1 0,-1 1 0,0 0 0,-1-1 73,1 1 1,-2-1 0,-1 1-1,-3 0 178,-2-1 1,-1 1-1,-5 0 1,0-2 59,1-3 0,-1 3 0,0-4 1,1 0-81,-1-3 0,0 1 0,1 0 0,-1 0-14,0 1 0,-1 2 1,0-3-1,-2 2-233,1 2 0,2 1 1,-7 0-1,0-2-102,0 2 1,3 1 0,-5 2-1,-1-1 300,-2 1 1,-1-1 0,0 1 0,0 0 11,0-1 0,0 1 0,0 0 0,0-1-37,0 1 1,0-5-1,0 0 1,-1 1-142,-3-3 0,2 4 0,-2-5 0,2 1-93,2-1 0,-4 8 0,-1-2 1,1 1 101,-2 4 0,-1 4 0,-7-3 0,2 0 20,3 2 1,-2-5-1,2 3 1,-3-4 184,-1-5 0,1 3 0,1-4 0,2 1 146,-1 0 0,3-5 0,-1 2 0,1-1-215,-1-1 0,4 1 0,-3-5 0,-1 1-19,1-1 0,2 5 1,-4 1-1,-1 0-360,-2 1 1,-1 3 0,-2-1 0,-1 4 30,-2 0 0,-6 1 0,2 1 0,-3 2 319,-2 1 1,-4 0 0,0-6 0,1-1 277,2-2 0,2-4 1,0 2-1,3 0 35,1-4 1,5 3 0,-1-1 0,4-2-362,0-1 0,1-2 1,0 2-1,-1 2-186,1 0 0,0 6 0,-1-4 0,0 0-152,-4 0 1,1 5 0,-3-2-1,-1 2 198,0-2 1,1 3 0,-4-4 0,2 1 54,-2 0 1,-1-1-1,-2 1 1,2-4 695,3-3 1,-2 3-1,5 0 1,-1-2-368,1-1 1,1-4-1,5 0 1,0-2-266,-1 1 0,1 2 0,0 1-137,-1 1 0,1-1 0,0 0 1,-1 1-309,1-1 1,-5 5-1,1 1 1,-1 0 40,-1 0 0,2 4 1,-3-6-1,-1 0 225,0-3 0,5 0 1,-2-1-1,3 0-407,2 1 1,1-5 0,2-2-3105,1-1-18,6-2 2691,-3-9 1,12-4 0,3-8 0,3 0-791,1 0 1,0-2 1806,1 1 0,-1 0 0,0 5 0</inkml:trace>
  <inkml:trace contextRef="#ctx0" brushRef="#br0">11811 16886 8004,'-14'0'248,"-4"0"0,1 0 0,0-2 321,3-2 0,0 2 1,1-4 397,0 0 0,-1 5 798,1-4-1105,5-2 1,3 7 56,5 0 0,0 6 1,0 7-1,1 1-70,3-1 0,-2 0 1,2 0-1,-1 1-415,2-1 0,2 0 0,7-1 0,-1-1-511,0-2 0,5-2 0,1 2 1,2-5 214,3-2 0,1-2 0,2 0 0,-1 0-844,1 0 0,-1 0 0,1-2 0,0-1 37,-1-1 0,0-2 1,-3 3-1,-2-1 4,-2 1 1,4 1-1,-4 2 1,0 2 866,0 2 0,5 3 0,-3 7 0</inkml:trace>
  <inkml:trace contextRef="#ctx0" brushRef="#br0">8211 4611 7948,'-13'0'0,"4"0"0,0 0 0,6 2 0,-3 1 0,2 3 0,-1 1 1434,3 3 0,0 2 0,2 2 1,2-1 717,2 0 0,3 0-1527,7 1 1,-5-5 0,-1-2-409,3-1 0,1-2 55,1-4 1,-6-5-1,-2-4 23,-4-3 1,-1-6-1,0-1 1,0 0 41,0-1 1,0-3-1,0 2 1,0-1-44,0-1 1,0 6 0,0-4-1,2 2 133,2 2 0,-1 3 1,5 0-1,-1 2 629,0 4 0,-2-3-1049,4 7 1,0-1 0,4 5-634,0 0 1,1 2 0,-1 1 0,0 3-1284,1 1 1,-1 2-1,2 3 1,3-2 1908,4-1 0,9-6 0,3 3 0</inkml:trace>
  <inkml:trace contextRef="#ctx0" brushRef="#br0">8678 4385 7948,'-13'0'0,"-1"0"0,2-2 1592,4-2 1,2 1 0,7-5-1,4 1-797,3 0 0,9-1 0,2-2 0,2 2 164,2 2 1,3 1 0,0 2 0,-1-2-850,-2 2 0,0 2 0,-5 1 0,-2 0 199,-1 0 0,-7 1 0,-4 4-472,-2 3 1,-2 0 0,-2 1 0,-2 0-178,-5-2 1,-3 5 0,-1-5 0,1 2 773,3 0 0,-2-4-365,7 3 0,1-5-5,7 2 0,8-4 0,6-1 0,-2-1 52,-1-4 1,-1 4-1,-1-4 294,0 4 1,-1 7 0,-3 3 0,-5 3 200,-2 1 0,-2 0 1,-2 2-1,-2 1-92,-5 2 0,-3 1 1,-1-2-1,0 0-514,-1 0 0,1-2 0,0-2 0,1 0-549,3 1 0,-3-1-766,3 0 1,2-1 0,-1-2-1559,2-1 0,2 0 1,5 4 2867,4 1 0,2-1 0,7 0 0</inkml:trace>
  <inkml:trace contextRef="#ctx0" brushRef="#br0">9424 4358 7888,'-25'-7'3328,"3"2"1,7 4-1872,6 1 0,8 1 0,1 2-1194,7 2 0,13 5 0,6-3 0,8 2-2151,5 0 1,1-6 0,1 1 1887,4-2 0,-4-2 0,5 0 0</inkml:trace>
  <inkml:trace contextRef="#ctx0" brushRef="#br0">9544 4585 7967,'-26'0'1602,"14"5"1,13 4 0,17 2-2220,10-2 0,14 1 617,-2-6 0,20-5 0,3-6 0</inkml:trace>
  <inkml:trace contextRef="#ctx0" brushRef="#br0">13370 15446 8447,'-18'-13'1285,"1"0"1,6 5-1,11 4-323,8 2 1,11-2-567,8-1 1,5-5-1,10 1 1,2-3-1,5-1 53,3 0 1,-5 4-1,-2 1 1,-4 1-1,-2 1 240,-4 0 1,-2-3-2634,-7 5 1,-5-5 0,-2 3-1,-1 0 1944,0 0 0,0-10 0,-5 1 0</inkml:trace>
  <inkml:trace contextRef="#ctx0" brushRef="#br0">14703 14727 9803,'2'-8'789,"2"4"0,5 4 1,3 6-372,1 7 1,0 2-1,1 7 122,-1 2 0,0 7 1,2 4-1,2 5-129,0 5 0,1-4 1,-5 5-1,1-3-567,-1-3 0,0 7 1,1-7-1,-1 2-640,0-1 722,-5-7 1,-2 0 0,-6-5-400,0-3 1,0 2 0,0-10-1,-2-3-38,-2-5 1,-4 1 0,-5-7 0,-2-2 638,-2-5 1,-3-6 0,-3-8 0,2-2 424,2-2 0,-4 4 0,6-4 0,0 2 588,2 2 0,7 4 0,-1 3 620,-2 1-1543,5 6 0,0-2 0,8 11 0,1 6-142,1 4 0,7 7 0,-1-4 0,5 2-1389,3 2 0,4 3 0,-3 0 1,2-1 1312,3-2 0,7 2 0,3-5 0</inkml:trace>
  <inkml:trace contextRef="#ctx0" brushRef="#br0">15250 15406 12134,'-6'-19'638,"-8"4"1,10 3 0,1 11 0,7 4-395,7 0 0,2-2 0,3 1 0,4 1-589,0 1 0,1 1 1,1-4-1,-4 2-911,-3 1 0,-2 1 1607,1-5 0,-8 0 0,-8 0 0,-8 0-169,-7 0 0,-6 4 0,2 1 0,-1-1 1090,0 2 1,5 0-1,0 6 1,2-2-678,1 1 0,7 8 0,3-6 0,2 2-877,2 0 0,6 3 0,4 1 1,7 0-638,5 0 0,4-1 1,6-5-1,3-1-1260,4-3 0,5-3 2179,1-6 0,5-6 0,-3-1 0</inkml:trace>
  <inkml:trace contextRef="#ctx0" brushRef="#br0">15810 15046 8064,'-14'-23'1962,"1"5"1,5 12 0,4 15 0,4 3-1606,4 1 1,2 5 0,6 3 0,0 4 228,3 7 0,1 7 1,-1 5-1,1 4-1970,2-1 0,0-1 1,-5-6-1,1 0 1384,-1 0 0,0 0 0,1 0 0</inkml:trace>
  <inkml:trace contextRef="#ctx0" brushRef="#br0">15783 15526 10207,'-5'-29'0,"1"2"0,1 6 1583,2 5 0,2 4 1,5 2-1,7 2-1420,8 2 1,4 2 0,3 4-1,2 1-1169,1 4 1,9 2-1,-1 7 1006,2-1 0,-2 0 0,6 1 0</inkml:trace>
  <inkml:trace contextRef="#ctx0" brushRef="#br0">16809 15193 11993,'0'13'0,"-1"2"922,-4 3 1,4 3 0,-4 5 0,3 1-410,-3 0 1,2 4-1,-4-2 1,1-2-544,3-3 0,1-4 1,2 3-1,0-6-1802,0-2 1,0-6-605,0 0 1916,0-6 0,0-9 0,2-12 583,2-6 0,-2-1 0,2 2 0,-1 0 518,2 0 0,-2 2 0,4 0 0,0 2 955,1 3 0,-4 2 1,5 4-1141,1 1 0,2 8 0,2 1-477,-1 7 0,2 5 0,1 3 1,2 1-810,-2 2 1,3 5 0,1-2 0,0 1-1176,4 1 1,1-7 2064,2 2 0,6-4 0,1 0 0</inkml:trace>
  <inkml:trace contextRef="#ctx0" brushRef="#br0">17263 15340 8166,'-6'-8'6007,"-2"-2"-5419,-5 5 1,1 2 0,3 8-151,5 4 0,2 3 0,4 2 0,2 4-256,5 4 0,-2-1 1,2 0-1,2-2-540,1-3 0,1-1 1,-1-2-1,-2-1-458,-1-3 1,-5-3 590,5-6 1,-6-10 0,-1-5 0,-7-3 339,-4-1 1,-5-5-1,5 2 1,-3-2 661,-1 2 0,1-2 1,3 5 209,4-2 1,4 5 0,4 0-1774,6 6 1,4 4-1,12 6 1,0 0-741,4 0 0,6 0 0,-1 0 0,2-2 1526,-1-2 0,1-4 0,4-5 0</inkml:trace>
  <inkml:trace contextRef="#ctx0" brushRef="#br0">17569 14993 8154,'0'-21'1513,"0"4"0,0 11 0,2 10-1045,2 12 1,-1 12 0,4 7 0,-1 2-284,-3 4 1,-1 6 0,-2-4 0,0-3-949,0-3 0,0-3 0,-2 2 0,-4-5 202,-7-3 0,-6-6 0,-8-1 561,0-2 0,-5-1 0,-2-5 0</inkml:trace>
  <inkml:trace contextRef="#ctx0" brushRef="#br0">17303 15433 8790,'-8'-28'0,"4"-2"0,4-1 477,4 1 0,9-2 1,10 2-1,2 4 164,2 2 0,1 8 1,3-1-1,4 5 68,4 4 1,1 5 0,-2-2 0,-1 4-2534,-1 1 1,-6 6 0,1 1 1823,-3 0 0,-8 5 0,0-4 0</inkml:trace>
  <inkml:trace contextRef="#ctx0" brushRef="#br0">16276 16392 9648,'-7'-11'0,"-5"2"979,-4 4 0,-2 10 0,4 4-731,1 2 0,0 9 0,1 0 161,3 1 1,-1 0-1,5-5 1,2 2-308,2-2 1,5-1-1,2-2 1,2-1-642,2-3 1,8 1-1,4-5 1,3-2 164,2-2 0,-1-1 0,0-1 0,-4-4 196,-4-3 0,-5-4 1,-3-2-1,-2 1 115,-2 0 1,-2-1 0,-5 1-1,-4 1 1386,-4 3 1,2-1-1,-2 5-235,-1 3 0,2 0 1,1 4-1242,1 2 1,3 5 0,7 7 0,5 3 195,3 2 0,3-3 1,3 3-1,4-2-753,3-3 0,8-1 0,1-3 0,0-3-2549,-3-5 0,0-2 3259,-4-2 0,2-12 0,-8-3 0</inkml:trace>
  <inkml:trace contextRef="#ctx0" brushRef="#br0">16703 16459 7902,'0'-13'0,"1"1"845,4 3 1,-4 2 0,5 4-280,0-2 0,1 2 1,7 6 140,-1 2 0,0 5 1,-1-1-325,-3 3 1,3 1-1,-3 0-607,3 1 1,1-1-1,0-1-731,1-3 1,3 1 0,1-5-373,-2-2 1,-1-2 0,-3-2 913,-3-4 0,-3 2 0,-6-6 159,0-1 0,-6 4 893,-3 2-683,3 2 0,6 4 0,11 0 0,3 3 44,4-2 0,12 4 0,-2 1 0</inkml:trace>
  <inkml:trace contextRef="#ctx0" brushRef="#br0">17263 16432 7224,'0'-13'1140,"0"0"1,1 1 750,3 3 463,-2 3-1842,4 6 1,-8 0 0,-1 2 0,-2 1 85,-3 1 0,1 6 0,-2-1-801,4 3 0,4-3 0,1 0-286,0 1 0,1 1 0,4-1 0,4-3-815,3-1 1,1-1-145,0-5 1823,1 0 0,-9 0 2696,-5 0-2294,-5 0-1218,-3 0 1,8 4-1,9 2 1,4 0 164,5 0 1,3 3 275,6-5 0,-1 7 0,1-4 0</inkml:trace>
  <inkml:trace contextRef="#ctx0" brushRef="#br0">17622 16392 7886,'0'-17'3993,"0"-1"-3566,0 0 1,2 12 0,2 5-295,5 4 0,-1 7 0,1 0 0,-1 5-493,0 3 0,4 0 0,-5-3 0,2 1-835,0 2 0,0-2 1,3-6 1194,-3-1 0,2-6 0,-3 3 0</inkml:trace>
  <inkml:trace contextRef="#ctx0" brushRef="#br0">17662 16339 7886,'-11'-34'1040,"0"1"1,4 5 22,1 2 0,1 6 0,5 1-887,0 0 1,6 4 0,3-1 0,3 4-291,1 3 1,5 6 0,1-1 0,2 2-2072,3 2 2185,1 0 0,2-6 0,-1-1 0</inkml:trace>
  <inkml:trace contextRef="#ctx0" brushRef="#br0">18022 15913 8832,'0'-11'2208,"0"7"-2287,0 8 0,0 11 1,0 4-1,0 2 706,0 3 0,0-1 0,0 3 0,0-1-365,0 3 1,0 10-1,0-1 1,2 0-1074,2 2 1,4-5 0,5 0 0,0 0 810,1 0 0,5-4 0,2 2 0</inkml:trace>
  <inkml:trace contextRef="#ctx0" brushRef="#br0">18382 16299 7821,'-19'-43'0,"-2"5"1791,1 8 0,5 14 0,7 10 881,2 0-2203,2 4 0,4-2 1,1 7-423,4 1 0,2 10 1,7-2-1,-1 1-465,0 3 1,1 0 0,0-4 0,3-1-750,1-2 1,-5-5 0,-4 3 221,1-1 0,-4-3 670,-2-7 1,-2-4 0,-2-5 353,0 0 0,-5-1-32,1 1 0,1 0-436,8 0 1,3 5 0,9 4 0,2 1 388,2-2 0,1-8 0,5-8 0</inkml:trace>
  <inkml:trace contextRef="#ctx0" brushRef="#br0">18689 15859 7827,'0'-13'1537,"0"0"1,1 7-502,4 6 0,2 10 0,5 11 1,-2 3-601,-1 4 0,0 3 0,5-2 0,-3 2-241,-2-1 0,2-3 0,-5-4 0,-1-2-405,1-2 0,3-1 0,-3-4 0,0-1-1453,0 0 0,3-4-1161,-5 0 2929,1-6 0,-11 3 1,-1-8-1,-2-1 203,0-1 1,1-6-1,-1 1 21,5-3 1,4-1 0,6 1-912,7 3 0,5 1 0,7 5 0,2-2-638,5-3 1,1 4 0,3-7 1219,1-4 0,-5-4 0,1-7 0</inkml:trace>
  <inkml:trace contextRef="#ctx0" brushRef="#br0">19209 15953 7892,'-14'-15'691,"1"4"0,1 17 1,3 6 588,5 4 1,2 7 0,2-6 0,0 1-636,0 1 0,2-4 0,2 3 0,7-3-437,5-2 0,-1-4 0,4-1 0,-1-3-443,0-2 1,-1-1 0,-3-2 327,-1 0 0,-6-6 0,-2-3-458,-4-3 282,-1 5 1,-6-5 0,-2 5 0,-4-1 268,-2 4 1,1 2 0,0 5-1,-1 5-642,1 5 0,4 14 1,2 2-1,1 7-988,3 5 1,7 8 1443,5 0 0,9 15 0,3 4 0</inkml:trace>
  <inkml:trace contextRef="#ctx0" brushRef="#br0">14557 12341 11091,'-14'0'-61,"1"0"1,0 0 0,-1 0 114,1 0 0,0 0 0,-1 0 597,1 0 1,1 1-1,2 2 109,1 2 1,7-1 0,2-5 41,8-4 1,11-2-1,8-8 1,8-1-179,8-2 0,3-4 1,7 3-1,2-2-717,4-3 1,8 3 0,-5-1-1,3 0-901,2 1 0,-2-2 0,-1 5 0,-3 0-3722,-2-1 4422,-1 4 1,-5-10-1,0 4 1</inkml:trace>
  <inkml:trace contextRef="#ctx0" brushRef="#br0">15863 11701 12758,'-21'-9'1297,"3"0"0,8 1 0,3 9 0,1 5-791,3 7 1,0 7 0,0 5 0,-3-2-224,-2 0 1,4-1 0,-3 5 0,1-1-609,3 1 0,1-1 1,2 1-1,0-2-447,0-2 1,6 0 0,3-5-1,3-2 318,1-1 1,1-8 0,-1-2 0,0-4-11,1-1 1,-3-3-1,0-5 1,-4-10 513,-1-6 0,-1-7 0,-5 0 0,0 0 566,0-2 1,0 5-1,0-2 1,0 7 1825,0 5 1,0 3-1735,0 2 0,1 5 0,3 4-366,5 3 1,3 6-1,3 4 1,1 3-507,2 2 0,6 3 0,-2 1 0,5-2-1176,4-1 1,3 3 0,6-2-1,1-2-368,4-4 1,2-3 0,6 2-1,1-4 1708,-1-4 0,6-1 0,2 0 0</inkml:trace>
  <inkml:trace contextRef="#ctx0" brushRef="#br0">16769 11728 8546,'-12'7'1242,"-5"-2"1,-7 2 0,-1 4 0,1 5-802,2 6 0,10 8 1,0 2-1,6 2 473,8 3 0,5-3 1,12 0-1,10-2-844,9-7 0,4-5 0,8-8 0,3-3-608,4-4 0,-6-4 1,-8-2-1,-7-5 179,-9-8 1,-8-5 0,-12-9 0,-7-2 148,-7-1 1,-17-4 0,-9 2 0,-8 1-709,-8-1 0,-7-3 918,-2 5 0,24 13 0,-2-1 0,2 2 0,0 0 0</inkml:trace>
  <inkml:trace contextRef="#ctx0" brushRef="#br0">7412 15566 8403,'-20'-27'0,"4"-2"0,-5 4 0,2 8 687,3 10 0,-4 6 0,0 1 1,-5 1-478,-8 3 0,-10 10 1,-7 8-1,-8 5 206,-9 4 1,29-13 0,-1 2-1,-5 3 1,-1 0-417,-3 1 1,0 0 0,4-2-1,-1 1 1,-5 3 0,-2-1-505,1 0 1,0 0-1,2 0 1,0-1-1,-1-3 1,1-2-1,1 0 1,1 0 465,3 0 0,-1-2 1,-2 0-1,1-1 1,6-3-1,1 0 1,1 0-1,1 1-132,-31 13 0,4 4 170,11 0 0,-5 0 0,13-5 0,8 1 0,6 0 0</inkml:trace>
  <inkml:trace contextRef="#ctx0" brushRef="#br0">4532 16899 8524,'-6'-18'0,"-3"0"0,-1 2 708,1 1 1,2 3 0,4 1-321,-2-3 0,1 2 1,4-8-1,0 0 48,0 4 0,0 6 905,0 1 1915,0 0-2510,0 2 1,0 7 0,0 10-1,0 6-516,0 6 1,0 4-1,0 0 1,0 1-504,0 0 1,4-1-1,2-1 1,0-1-338,0-2 1,3-5 0,-5 0-1,1-2-943,1-2 0,-3-5 1322,6-4 1,-6-10 0,1-7 0,-2-8 189,-2-4 0,0-2 1,0 1-1,0-1 538,0 1 0,0-1 1,0 2-1,0 2 477,0 6 1,0 2 0,0 2 421,0-1 0,1 7 0,4 2-1108,3 4 1,3 2 0,1 4 0,-1 4-340,4 3 0,7 1 0,1 2 0,3 1-1095,5 2 0,-1 0 0,6-5 0,1-1-2804,1-3 0,5 1 3950,-3-6 0,9 1 0,-8-5 0</inkml:trace>
  <inkml:trace contextRef="#ctx0" brushRef="#br0">5159 16632 8434,'-19'0'1016,"-4"0"0,4 0 0,1 0 1670,3 0 1,4 6-1,2 3-1962,4 3 0,14 6 0,7-1 0,7 0-944,5-2 1,12-7-1,0 0 1,0-2-463,-3-3 1,-6-2-1,-9-2 1,-4-2 165,-3-2 0,-8-5 1,-4 0-1,-7-5 43,-10-3 0,-9-4 1,-10 4-1,0 2-46,1 1 1,-4 6 0,5 2 0,2 1-879,0 3 1,6 9 1396,5 7 0,-6 6 0,9 8 0</inkml:trace>
  <inkml:trace contextRef="#ctx0" brushRef="#br0">4759 17432 11910,'-64'7'0,"3"-1"3460,7 0 1,12-3-1841,24 6 0,12-9 0,15-6 0,21-15-1416,20-11 0,-14 10 0,2-1 1,6-2-1,1 0 0,5-2 0,1-1-303,4-1 1,1 0 0,9-2 0,0-1 0,0 1 0,-1 0 0,2-1 0,0 0-281,-1 1 0,0 0 1,-17 7-1,0 0 0,0 1 1,-1 0-1,1 0 0,-1 1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5625 6744 30662,'6'-20'-4406,"-4"5"1,2-2 2543,-2 2 748,-2 2 1,-2 1-1,-2 3 1240,-5 4 1,1 4 709,0 1 1,0-2 0,-2-1 164,1-1 1,0-2-1,-4 3 99,-1-1 1,1-1-1,0 5-837,-1 0 0,1 0 0,0 0 0,-2 0 315,-3 0 0,3 6 0,-4 2 0,1 0-48,0 1 1,-5-1-1,1 2 1,-4-1-140,0 1 0,-1-2 0,0-1 1,2-1-392,3-3 0,-3-1 0,3-1 0,-2 2 0,2 1 0,1 1 0,5-4 0,-2 2 0,2 2 0,1 4 0,0-3 0,-1 1 0,-2 3 0,0 2 0,5 2 0,-1-1 0,1 0 0,0 1 0,1-1 0,2 0 0,1 0 0,4 1 0,-2-1 0,1 0 0,-3 1 0,5-1 0,1 0 0,1 1 0,4-1 0,1 0 0,1 1 0,6-1 0,-1 0 0,3 1-26,2-1 1,3 0 0,1 1 0,-2-1-134,-1 0 0,-2-1 1,2-1-1,2-3 214,0 3 0,1 1 0,-3 1 0,1-1 74,2-3 0,4 3 0,-3-5 0,2 2-129,3 0 0,6-5 0,2 5 0,1 0 0,-1-2 0,4 5 0,-4-4 0,1 1 0,0-1 0,4 1 0,-3 3 0,0-2 0,-3-1 0,1-1 0,0 2 0,-3-2 0,-1-3 0,2 4 0,0-3 0,-4 0 0,-1 0 0,7-1 0,-9-5 0,1 0 0,1 0 0,5 1 0,1 2 0,0 1 0,1-1 0,-2 0 0,4 0 0,-1 3 0,-4 2 0,5-4 0,1 4 0,0-1 0,1 0 0,-5-2 0,3 2 0,-2-1 0,-2-3 0,3-1 0,-1-2 0,1 0 0,-1 0 0,4 0 0,-5 0 0,0 0 0,2 0 0,-4-2 0,5-1 0,-1-1 0,-3 1 0,2 1 0,1 1 0,-1-2-616,1-2 1,2 1-1,-2 4 1,0 0 78,-1 0 1,4 0-1,-5 0 1,0 0 311,2 0 0,-5 0 1,3-2-1,-3-1 575,-1-1 0,4-2 0,1 3 0,1-3-208,-1-1 1,4 4 0,-3-3 0,1 1-75,3 1 1,-3 0-1,0 4 1,-2 0-236,-2 0 1,3 0 0,-2 0 0,-2 0-105,-1 0 1,4 1-1,-1 2 1,-2 1 210,-1-1 0,-1-1 0,1-2 0,2 0 31,1 0 1,5 0-1,-4-2 1,2-1 547,3-1 1,2-5 0,1 3 0,0 0-265,0 0 1,3 0 0,0 3 0,-3-1-795,-2 1 1,7 2 0,-7 1 0,2 0 195,3 0 1,-2 0-1,-2 1 1,-2 2 208,0 1 0,0 1 0,-7-5 1,1 0 6,-2 0 0,4 0 0,0 0 0,-1 0 412,1 0 1,2 0 0,-2 0 0,-1 0-58,1 0 1,4 0 0,-1 0 0,1 0-455,-2 0 1,8 0 0,-3 0 0,2 0-95,-1 0 1,2 0 0,0 0 0,-3 0 89,-2 0 0,4 0 0,-7 0 0,4 0 336,1 0 0,-2 0 0,0 0 0,-3 0 166,2 0 1,-3 0-1,0 0 1,0 0-152,0 0 0,0 0 0,5 0 0,-1 0-156,4 0 1,1 0 0,-2 0-85,4 0 1,-2 0 0,4 0 0,1 0 0,-3 0-272,1 0 1,3 4 0,-3 1 0,0-2 186,0-2 0,-3-1 0,-5 0 0,1 0 550,2 0 0,2-1 0,-1-2 1,-1-2-153,-1 2 0,8-3 0,-8 1 0,1-1-164,1 0 0,-2-3 1,1 3-1,2-2-183,1-2 1,5 3 0,-4-1-1,-2 1 80,-2 0 1,2 2 0,-1-2 0,-4-1 102,1 1 0,-2-1 1,0-2-1,-2 1 48,2-1 0,2-2 0,-1-1 1,-1-1-42,-1 1 0,-1 0 1,5-1-1,-1 1-340,-4 0 0,4 1 0,-3 1 0,1 3 87,-2-3 1,4-1-1,-5-1 1,1 1 176,1 3 1,-7-3 0,3 4 0,-6-4 209,-4-2 0,2 1 0,-5 0 0,-1-1-33,-3 1 1,1-2 0,-8-2 0,1-4-127,-1 0 1,-5-4 0,3 3-1,-1-3 37,-1-2 0,1 2 0,-5 1 0,0 3-154,0 2 1,0-3 0,0 4 0,0 2-370,0 1 1,-6 3-1,-3 2 1,-5 2 129,-3 2 1,-4-4 0,-7 3 0,-3-2 121,-5 0 0,-8 1 0,-4-2 0,-1 1 211,1-1 0,-6 2 0,-5 0 0,0-1 170,0 1 1,-5-4-1,0 4 1,-3-3-22,1 2 1,-7-1-1,10 4 1,0 0-122,3 0 1,-1-3 0,6 5 0,5-1 6,2-1 1,-1 3 0,4-4 0,-1 1-19,0 3 1,1 0 0,5 0 0,2-1-131,2 1 0,-5 0 1,2 0-1,-1-1-60,-3 1 1,0 0 0,2 0 0,-4-2-75,-3 2 0,-3 2 1,1 1-1,1 0 92,-1 0 0,-1-5 0,1 1 0,3 1 210,1 1 0,-3 2 0,3 0 0,-2 0 167,-2 0 0,0-4 0,-1 0 1,4 1-13,1 1 1,-3-2 0,3-1 0,-1 2-112,-3 2 0,-2 1 0,-2 0 0,1 0-161,0 0 0,1 4 0,2 2 0,2 0-365,2 0 0,2 3 0,2-5 0,-1 1 214,-1 1 0,-6-5 0,1 4 0,-2-2 359,2 1 1,-7-3-1,4 4 1,0-4 83,2-1 0,3 0 0,-4 0 0,4 0-60,1 0 1,2 0 0,2 0 0,1 0-183,1 0 0,-8 2 0,8 1 0,-1 1-233,-1-1 0,4 3 0,-1-1 0,1-1 131,-4 2 1,-1-5-1,2 5 1,-2-1 174,-1-1 1,-1 5 0,4-4 0,-2-2 136,-2-2 0,-4-1 0,3 2 0,1 0-101,-1 3 1,1-1 0,4-4 0,-2 0-60,-2 0 0,1 0 1,2 0-1,-1 0-76,-1 0 1,-5 5-1,3-1 1,0 1-73,0 1 0,-4-3 0,1 4 0,-3-1 136,-1-3 0,-8 3 0,-1 0 0,1 0 21,-1 0 0,-3 2 0,6-3 0,1-1-12,3 2 0,-1-3 0,7 5 0,-3-1-77,-1 0-1,1 1 1,2 2 0,2-1-111,2 1 1,-4 2 0,1 2 0,-1-1-223,1 0 1,-3 1 0,3-1 0,-3 0 108,-1 1 1,-3-1-1,1-1 1,3-2 32,0-1 1,2-5-1,0 4 1,4-2-288,4-3 1,-1-2-1,8-1 1,-4 0-342,-1 0 0,5 2 0,-2 1 877,-5 1 0,-4-5 0,-7-7 0</inkml:trace>
  <inkml:trace contextRef="#ctx0" brushRef="#br0">2786 7197 21727,'-21'0'-397,"2"-5"1,7-1 0,2 0 374,1 0 1,6 1-1,-3 0 751,0-4-1430,5-3 645,-5 5 1,10 0-1,2 4 1,3-2 342,6 2 0,3 2 1,7 1-1,0-2 59,3-2 0,8 2 0,-1-2 0,4 2-100,1 2 1,9-4 0,1-2 0,0-1-33,2-4 0,0 4 1,3-2-1,0-1 12,-2-2 1,3-2 0,-7 3-1,1 0-190,-1 2 0,-3 2 0,-6-2 0,0 5-157,0 2 0,-6 2 0,-3 0 1,-3 0 140,-1 0 0,-2 0 0,-3 0 0,-2 0-746,-1 0 1,-4 2 0,4 1 0,0 1-253,4-1 1,2 3-1,3 0 899,3 1 0,-3 2 0,5 4 0</inkml:trace>
  <inkml:trace contextRef="#ctx0" brushRef="#br0">3946 6903 12920,'-12'-26'0,"3"-1"-16,5 1 0,8 5 0,5 3 1165,3 3 1,0 6 0,-1 2-459,3 1 1,-4 2-1,9 4 1,1 1-1,0 3-470,1 5 1,4 5 0,-4 3 0,0 6-427,-3 2 0,-4 1 0,-2 3 0,-1 0-353,-3 2 0,-5 5 0,2-5 1,-5-1 139,-5-2 0,-3 3 0,-9 0 0,-2-1 115,-2-2 0,3-2 1,-5 1-1,-2 0 619,-1-1 0,-15-5 0,5-2 0</inkml:trace>
  <inkml:trace contextRef="#ctx0" brushRef="#br0">1293 7437 28885,'-6'7'-5498,"-1"-4"5918,-1-6 1,1 1 0,4-3 0,0 2-1239,4 3 1,1 4-1093,7 14 1871,0-3 1,3 8-1,-2-2 1,-1 1 66,1 2 1,2 9 0,1-7 0,1 2-171,-1 0 1,-4-2 0,0-3 0,0 0-801,-2 0 0,-1-4 1,-6 1 397,0-1 0,0-4 111,0 3 0,-6-10 1,-3-3-1,-3-5 811,-1-5 0,-5-3 0,-1-9 0,0-2 9,-1-2 0,-3 5 1,2-3-1,-1 1 15,0 0 1,5 5 0,0 5-1,2 3 465,1 2 1,1 1-218,0 2 0,5 2 0,4 2 0,2 5-758,2 3 1,2 1 0,2 0 0,5 1 249,3-1 0,1 5 1,2 0-1,1-1-532,2 3 1,6-6 0,-3 4 0,1-2-608,0 2 1,0-4 0,5 0 0,0-5 458,-1-3 0,5-1 0,1-5 0,-3-2 1852,-1-2-1257,-1-4 0,6-11 0,1-2 0</inkml:trace>
  <inkml:trace contextRef="#ctx0" brushRef="#br0">1640 7836 31503,'-14'0'-546,"5"0"604,1 0 0,6 2 0,2 1 1,7 1 335,5-1 0,2-1 0,-1-2 1,0 0-395,1 0 0,-1 0 0,0 0 0,1 0 0,-1 4 0,0 1-44,-5-1 0,-4-5 0,-8-4 1,-5-4-65,-3-3 1,-1 3 0,-1 1 0,2-3 308,4-1 0,-4 1 1,4 0-648,1 2-746,1 6 1,16 8 626,4 8 0,3 8 1,0-3-1,0-2-980,0-1 1,4-2 0,2 0 0,5-1-1260,3-3 2811,1-3 0,-6-6 0,1 0 0</inkml:trace>
  <inkml:trace contextRef="#ctx0" brushRef="#br0">2119 7463 6701,'0'-32'0,"0"5"1109,0 8 0,-1 10 1087,-3 4 1,-2 10 0,-5 5-1,4 5-2271,1 3 1,-3 10-1,5-1 1,1 2-322,1 4 1,2-4-1,2 7 1,1 1-90,1 1 1,8 1 0,0-2 0,6-3 754,2-1 1,7 1-1,6-6 1,-1-5-1099,1-2 1339,-2-9 0,-5-6 0,1-6 0</inkml:trace>
  <inkml:trace contextRef="#ctx0" brushRef="#br0">2399 7823 9475,'0'-19'0,"0"-2"1720,0 0-1601,0 8 0,2 9 0,2 7 249,5 1 1,-1 2 0,1-3 0,1 3-328,2 1 1,-3-2 0,0 2 0,1-1-430,2-3 0,-3 3 1,0-2-568,1-1 1262,2-1 0,-5-4 1,-2-2 176,-4-5 1,-5 2-1,-2-1 748,-2 2-331,5 2 0,-1 4-1016,8 0 0,5 6 0,8 3 1,2 1-352,1-1 1,3 3-1,3-5 1,1 0-376,0-2 0,-1-4 930,1-1 0,6-6 0,1-1 0</inkml:trace>
  <inkml:trace contextRef="#ctx0" brushRef="#br0">2933 7370 29769,'-9'-5'-262,"0"1"1,1 1 0,-2 9 0,1 7-977,-1 8 1,-2 9 0,0 2 0,2 1 499,1-1 0,1 5 0,0-1 0,3 1 627,4-1 0,1 2 1,0-4-1,0 0-1182,0-3 0,6 0 1,2-4 1205,4-6 0,2-5 1,-1-3-1</inkml:trace>
  <inkml:trace contextRef="#ctx0" brushRef="#br0">2893 7810 17400,'-12'-15'0,"1"-1"-686,3-2 1,5 5 182,-2 4 0,4 7 0,1 2 0,0 9 3,0 7 0,6 4 1,4 3-1,6-2 903,6-2 0,5 3-172,4-4 1,-3 6-1,5-3 1</inkml:trace>
  <inkml:trace contextRef="#ctx0" brushRef="#br0">3079 7943 28012,'6'-6'-1390,"-6"-3"0,-6-7 0,-9-3 1,-1-2 1628,-2-3 1,-4 1 0,3-1-1,0 3 662,-1 2 0,3 3 1,3 7-855,1 4 1,1 5 0,3 6 0,5 7-1886,2 8 1,13 10 1677,2 5 0,15 8 0,0 4 0</inkml:trace>
  <inkml:trace contextRef="#ctx0" brushRef="#br0">4759 11435 8445,'9'-8'0,"-2"-4"93,-1-4 0,-1-2 0,-5 5 0,1 0 437,3-1 0,-2 1 0,4 0 589,0-1-1390,-5 7 0,4 1 41,-10 6 0,-2 0 0,-6 0 1,-1 0 361,1 0 1,-2 0 0,-3 0 0,-2 0 41,-1 0 1,-3-4 0,5-2 0,-2 0-36,-3 0 0,-1-3 1,-1 5-1,0 1-43,4 1 1,-3 2-1,3 0 1,-3 0-212,-2 0 1,-4 6 0,-2 3 0,1 3 101,-1 1 0,1-1 0,2-2 1,-1-1 139,1 2 0,2-4 0,1 2 0,2 0 23,3-2 1,-2 1 0,6-5 0,2 2 14,1 3 0,2-4 0,0 5-200,-1 2 0,3 0 0,0 4 0,4 1-58,1 2 1,1 6 0,4 0 0,-2 4 76,-1 3 0,-2 6 0,3-2 1,-2 4 94,2 1 0,-3 0 0,2 0 0,1 0 130,1 0 1,2 4 0,0 4-76,0 3 0,0-3 0,0 8 0,-1 0 0,-2-1 19,-1 0 1,-1 6 0,4-1-1,-2 0-29,-2 2 1,1 0 0,4 3 0,0-1 36,0 0 0,0 8 1,0-4-1,0 5-131,0-35 1,0 1 0,0 36 0,0-1 0,0-6 68,0-2 1,1 0-1,4-8 1,2-3 137,0-5 1,5 0 0,-4-5 0,1-2 49,0-2 1,-2 4 0,3-1 0,-1-1-140,2-1 1,-6 2-1,0 0 1,-2 1-122,1 1 1,-2 1 0,2 8-1,-2 3-249,-2 4 1,4 3-1,1 3 1,-1 0 64,2-1 1,-5 5-1,5-9 1,0-4 199,3-3 1,-1 0 0,0-1-1,1-4 109,-1-4 1,-1-4 0,-4-6 0,2-3 153,-2-1 0,0 2 0,-1-4 0,3-3-81,-2-4 1,0 4-1,0-4 1,3-1-338,1 3 0,-2-1 1,3 3-1,1 2-14,-1 1 1,2 6-1,-4-2 1,0 4 56,0 1 1,0 4 0,-3 1 0,1-1 40,-1 2 1,-1-6-1,-2 1 1,0-5 257,0-4 1,4-6 0,2-10 0,0-4 508,0-3 1,4-8 0,-1-1-377,3-7 0,1-7 0,2-3 0,3-4-221,4 0 1,9-3 0,5 5 0,1 0-691,-2 0 0,7 2 0,-4 7 1,1 3 7,-1 1 1,2-3 0,-9 4 0,-1 2 130,-2 2 0,-1 1 1,-2 0-1,-1 0-123,-2 0 1,-6 1 0,2 4 0,-5 4-290,-4 3 0,2 8 0,-7 8 821,-1 11 0,-7 7 0,-4 7 0</inkml:trace>
  <inkml:trace contextRef="#ctx0" brushRef="#br0">8811 10448 11251,'0'-26'310,"0"1"890,0 2 0,6 10-833,3 9 0,3 2 0,1 2 0,2 0-240,3 0 1,-3 0-1,2 0 1,0 0-274,0 0 0,0 0 0,5 0 78,2 0 0,1 0 0,0 0 1,-1 0 80,-2 0 0,0 0 0,3 0 0,-1 0-668,-2 0 1,0 0 730,5 0 0,12-6 0,2-1 1</inkml:trace>
  <inkml:trace contextRef="#ctx0" brushRef="#br0">10238 10488 8494,'13'-40'1860,"2"8"1,2 5 0,6 9-1440,2 8 0,2 4 0,-1 8 0,-1 2-112,-2 5 0,2-3 1,-4 0-3103,-1 0 1883,5-5 1,-5 11 909,2-3 0,3 3 0,-4 1 0</inkml:trace>
  <inkml:trace contextRef="#ctx0" brushRef="#br0">6985 11328 8455,'7'-13'0,"1"5"0,-4 4 0,-2-3 0,4-1 0</inkml:trace>
  <inkml:trace contextRef="#ctx0" brushRef="#br0">7038 11301 8455,'2'-19'85,"2"-3"0,-2 3 0,2 1 0,-2 3 1068,-2 2-1379,0-1 1,-6 7 0,-5 4 0,-3 6 40,-4 6 0,-1 1 0,1 1 0,-3-2 209,0 1 1,-7 0 0,3-1 0,-2-3 45,-2 0 1,-5-4-1,1 2 1,-1-3 120,-3-1 0,0 5 0,-2-1 0,2-1 211,0-1 0,-4-1 1,5 2-1,-2 3-320,-2 2 1,-5 0 0,-1 7 0,1 3-231,-1 4 1,-8 2-1,2 1 1,-1 0 47,-3 3 0,-5 1 0,3-6 0,4-2 106,3-2 1,2-1 0,8-5-1,2 1 401,1-1 1,5 0-1,1 1 1,1-1-233,-1 0 0,1 7 0,5 2 0,-1 3-304,0 2 1,-4 10 0,-1 4-1,-1 5-159,1 4 1,-4 8-1,3 6 1,2 2 96,3 1 0,0 1 0,10-10 0,2-3 172,1-5 1,8-6 0,2-8 0,4-5 449,1-3 1,6-6 0,3-1 0,2-2 36,3-2 1,5 2 0,3-1-1,3-2-108,2-1 0,6-2 0,4 2 1,4 3-385,4 4 0,5-1 1,0 1-1,4 0-35,-1-1 1,8 0-1,-8-5 1,3 2-48,4-2 0,-6-6 0,6-1 1,-3 0 134,1-2 0,10 4 1,-1-5-1,1 0 44,0 0 0,-30-4 0,1 0 0,0-2 0,1 0 1,-1 0-1,0 0-13,0 0 1,-1 0 0,1 0-1,1 0 1,2 0 0,0 0-1,0 0 1,1 0-14,0 0 1,1 0-1,2 0 1,0 0-1,-3 0 1,0 0-1,0 0 1,0 0-170,-1 0 0,1 0 1,5 0-1,-1 0 1,1 0-1,-1 1 0,3 1 1,1 1-20,3 1 0,0 1 0,-1-2 0,1 1 0,2 1 0,0 1-283,1 1 1,-1 0 339,-2 0 1,0 0 0,2 2-1,0 1 1,-3-3 0,0-1 0,-3 0-1,0 0 34,-3-1 0,0-1 1,2 0-1,1-2 0,-2-2 1,0 0-1,2 0 0,1 0 72,0 1 1,0-2 0,0-3-1,0-2 1,4-1 0,1-1 0,1-1-1,0 0 195,1 0 1,0-1 0,4-1 0,0 0 0,-6 1-1,-1 2 1,3-1 0,0 1-202,0 1 0,-1 0 0,3 0 0,-1 0 1,-3 1-1,-1 0 0,-2 1 0,1 0-174,0 1 1,0-1-1,-4 2 1,-1-1 0,-2-1-1,-1-1 1,-2 2 0,-2 0-33,0-1 0,-1-1 0,2 1 0,0-2 1,31-6-1,-1-2-45,-7-3 0,-2-2 0,-9-7 0,-3 0 538,-1 1 0,-6-7 0,-4-5 0,-7-8 42,-5-8 1,-1-9 0,-12-5-1,-9 29 1,-2-1-216,-1-3 1,-2-1 0,-1-6 0,-2-1 0,-2-1 0,-2-1 0,-2-1 0,-3 0-131,-4-3 1,-2 0 0,-4 2 0,-3 0 0,-2 1 0,-2 0 0,-1 4 0,-3 1 16,-1 3 0,-3 2 0,-4 1 0,-3 4 0,0 7 1,-2 4-1,-3 0 0,-1 4-70,-2 1 0,-2 4 0,-11 2 0,-3 3 0,-2 3 1,-2 3-1,-2 1 0,-1 2-318,22 2 0,-2 1 0,0 0 0,-1 0 0,-2 0 0,0 1 0,-4 1 0,-1 1 1,0 0-1,0 0 0,-1 0 0,0 1 63,-1 1 1,1-1-1,-3 2 1,-7 1-1,-2 0 1,1 1-1,5 0 1,0 0-1,0 0 1,-2 0-1,0 0 1,0 0 343,0 0 0,1 1 0,0-1 1,-2-1-1,0 1 0,1-1 0,4 2 1,1 1-1,1 0 0,3-1 0,1 1 1,0 0-32,3 0 1,0 0-1,1 1 1,3 2-1,0 2 1,2 0 0,-20 9-1,1 1 1,3 2-1,1 2-5,2 1 0,0 3 0,1 2 0,1 2 0,5-2 0,2 1 0</inkml:trace>
  <inkml:trace contextRef="#ctx0" brushRef="#br0">3986 13780 8458,'-12'-1'311,"1"-4"1,4-4-1,0-1 222,-1 1 1,5-3 0,-1 3-1,4-1-39,4 1 0,4-1-269,5 5 0,0 0 0,2 2 0,3-2 1,4 2-1,3 2-159,2 1 1,0 0-179,-1 0 1,5 0 0,2 0-172,1 0 237,-4 0 0,8 0 1,-2 0-1,2 0-83,2 0 0,-4 0 1,-2-2-1,0-1-179,0-1 1,-4-1 0,-1 5 0,-4 0-1967,-2 0 2274,-7 0 0,9 6 0,-4 2 0</inkml:trace>
  <inkml:trace contextRef="#ctx0" brushRef="#br0">4839 13660 8807,'7'-34'317,"1"3"1,-5 9 0,3 6-364,1 5 0,-3 5 0,4 8 89,-2 2 0,3-1 1,-5 6 205,-1 2 0,-2 0 1,-1 3-1,-1-1-150,-3 0 0,-4 5 0,-5 1 1,0 1-239,-1-1 1,-4 3-1,-1-1 1,-2 3-2174,-2 4 2312,-2 7 0,-8-1 0,-1 6 0</inkml:trace>
  <inkml:trace contextRef="#ctx0" brushRef="#br0">13743 9289 8657,'-7'-13'648,"1"-1"1,8 1-1,2 1 1,5 2 240,3 1 1,1 6-602,0-1 1,1 2 120,-1 2 0,0 2 0,1 2 119,-1 5 0,-6 4 0,-2 5 0,-2 3-381,1-1 1,-2 6 0,2-4 0,-2 2-6,-2-2 0,-5 1 0,-1-3 0,0-1-575,0 0 0,2-1-101,4-5 464,0-5 0,2-5 0,2-12 1,5-9-1,3-6 42,1-2 0,-4-7 1,0-1-1,1 0 227,2 3 1,-3-2 0,-2 2 0,1 2-121,-1 0 1,-4 7 0,3 1 0,-2 2 108,1 3 1,-1 1-1,-2 3 1,1 2 188,1 1 1,2 5-608,-1-5 1,2 6-1,6-2 206,1 4 0,-1 5 0,0 4-1525,1 4 728,-1-2 1,0 11 0,1-5 0,-1 3-41,0 2 1,5-5 0,1 3 860,2 1 0,7-6 0,6 6 0</inkml:trace>
  <inkml:trace contextRef="#ctx0" brushRef="#br0">14530 8916 8443,'9'-18'0,"-2"0"0,-1 2 0,0 7 2607,-2 5-1782,-2 2 0,5 8 1,-4 5-1,2 3-168,-2 4 1,0 10-1,0 2 1,1 5-512,-1 7 1,-1 11-1,-2 0 1,0 2-586,0 0 1,1 1 0,3 1 0,7-4-820,5-1 0,5 0 0,5-11 1,1-5 1257,0-7 0,-1 1 0,1-9 0</inkml:trace>
  <inkml:trace contextRef="#ctx0" brushRef="#br0">14956 9129 9338,'0'-41'0,"2"5"1837,2 11 0,-1 13-1305,6 8 1,0 2 0,4 2-462,1 0 0,-1 2 0,0 2 0,1 5-709,-1 3 1,5 6-1,0 2 1,-1 4 637,3 4 0,-6 2 0,6-4 0</inkml:trace>
  <inkml:trace contextRef="#ctx0" brushRef="#br0">14956 9436 10518,'-11'-26'1114,"2"-5"0,9 12 0,12 7 0,5 12-1235,6 9 0,11 2 1,-3-3-1,6-2-708,3 0 0,6-3 829,3 6 0,2 0 0,3 4 0</inkml:trace>
  <inkml:trace contextRef="#ctx0" brushRef="#br0">15703 8996 8255,'-13'-6'-87,"-1"-3"0,1-3 643,0-1 1,5 4-75,4 0 1,2 5 0,4-4 0,4 1 338,7-1 1,0 5 0,8-2 0,1 0-388,5 1 1,3-1 0,-4 5 0,1 0-438,0 0 1,2 6 0,-1 5 0,-4 3-54,-3 4 1,-3 0 0,-7-3-1,-2 1-77,-4 2 1,-5 4-1,-5-3 1,-5 0 66,-6 1 1,-5-3 0,-7-3 0,-2-2 377,-1-3 1,6 1 0,7-6 0,3-1 200,2-1 1,5-1-148,4 4 0,6-2 0,6 4 1,9 0-353,2 1 1,11 2-1,-4 7 1,2 2-185,1 1 0,-9-2 1,-2 4-1,-5 1 49,-4-3 0,2 4 0,-8-5 0,-5 2-14,-5 3 1,-13-3-1,-5-1 1,-6-1 19,-3-2 0,3-4 1,-3-3-1,1-2-499,4-2 0,-4 3 0,2-5 0,1 1-2709,2 0 3323,2 3 0,-1 5 0,0 1 0</inkml:trace>
  <inkml:trace contextRef="#ctx0" brushRef="#br0">14983 10329 8458,'-7'-14'663,"-1"2"0,5 2 370,-1 1 0,-1 5-620,5-5 0,6 4 0,3-2-52,3 1 1,3 3-419,3 8 0,-4 2 1,4 8-1,-3 1-28,-2 2 0,-1 1 0,-1-3 0,-2 4-95,1 0 1,-4 1-1,-2 3 1,-2-2 94,-2 2 1,0 1 0,-2 1 0,-2 1 160,-5 0 1,-3-5 0,-3 0 0,-1 0-41,-2-1 0,0-2 0,5-4 325,0 3 0,1-3 0,2 3 1,2-4-97,2 0 1,2-1-1,5 0 1,2 1-520,2-1 0,9 5 1,1 1-1,3 0 90,1 1 0,5 2 1,-3-3-1,-1 0-441,-2 0 0,-3-1 1,-2-4-1,-1-1 607,-3 0 1,-3 1 0,-6-1 0,-1 0 396,-4 1 0,-7 3 1,-7 1-1,-2 0 87,-2 1 0,-6 0 0,0 5 0,1-2-121,-2 2 1,-3 6 0,5 2 0,3 1-376,0-1 1,6 4 0,1-4-1,3 1-237,2 0 1,4 2 0,2-4 0,1-1-30,3-2 0,3 3 1,3 0-1,3-1 153,1-2 0,-3-1 0,4-1 0,-1-1 309,1-2 1,-4 6 0,3-2-1,-1 2-414,-3 4 1,-1 1 0,-4 6 0,-1-1-514,-1-4 0,-5 7 0,5-5 0,1-2 741,1-1 0,8-3 0,1-4 0</inkml:trace>
  <inkml:trace contextRef="#ctx0" brushRef="#br0">14090 13327 8242,'-13'-4'1788,"-1"-1"1,7-1-853,2 2 0,11-3 0,6-7-202,5 1 1,8 0 0,0-1 0,6 2-315,3 3 1,2 2 0,4 4-1,0-1-1047,0 1 1,-2 1-1,-1 2 1,-3 0-59,-1 0 1,-4 0-1,-6 0 1,-6 0-3875,-2 0 4559,-7 6 0,-8 7 0,-8 8 0</inkml:trace>
  <inkml:trace contextRef="#ctx0" brushRef="#br0">14010 13594 8111,'0'-14'616,"0"1"0,0 4 0,3 2 0,4 1 117,7 3 0,8 1 0,2 2 0,4-1-953,3-4 0,4 4 1,-2-3-1,0 2-1105,-1 2 1325,-1 6 0,2 1 0,1 7 0</inkml:trace>
  <inkml:trace contextRef="#ctx0" brushRef="#br0">15090 13474 8178,'-9'-12'1234,"0"3"1,5 3 0,-4 8-689,2 2 1,2 8-1,4 6 1,0-2 47,0-1 1,0-2 0,1 0 0,2 1-637,2-1 1,-1 0 0,-2-1 0,1-1-1480,1-3 768,0-5 1,-4 0 0,-1-10 234,-4-6 1,4-10 0,-3 1 0,2-3 508,2-2 0,0-5 0,2-2 0,2-2 866,5 1 0,3 5 0,1-1 0,0 4-73,1 5 0,-1-2 1,0 7-1,1 0-357,-1 3 0,2 5 0,1 0 1,3 0-255,2 2 1,1-4 0,5 7 0,0 1-762,-1 1 1,5 2 0,1 0 0,-3 2-512,-1 2 0,-1 4 1,1 5-1,2 0-651,1 1 0,4-1 1750,-4 0 0,7 1 0,-4-1 0</inkml:trace>
  <inkml:trace contextRef="#ctx0" brushRef="#br0">15943 13061 8178,'-13'-11'1022,"-1"-2"0,1-2 1,0 6-1,-1 5-496,1 2 0,0 5 1,1 8-1,3 9-197,4 9 1,-1 13-1,2 3 1,1 5-463,2 4 1,1 5 0,0 4 132,0 7 0,5-2 0,3 5 0</inkml:trace>
  <inkml:trace contextRef="#ctx0" brushRef="#br0">12450 9196 8458,'-4'-40'0,"-1"3"0,3 6 2569,0 8-2336,2 7 0,0 15 1,0 5-144,0 6 1,4 5 0,4 3-1,2 4 169,5 3 0,7 2 1,0 3-1,5 2 91,4 4 1,-3 4 0,5-8 0,-2 2-75,0 3 1,0 0 0,-4 2 0,-2-2-748,-3 0 0,2 4 1,-8-6-1,-2-1-519,-4-3 1,-3 0 0,2-3 0,-3-6-609,0-6 0,-3-1 1598,6-10 0,0-7 0,4-5 0</inkml:trace>
  <inkml:trace contextRef="#ctx0" brushRef="#br0">12984 9182 8255,'-18'-26'107,"0"-1"0,0 8 0,3 6 286,-2 7 0,0 4 0,-3 4 0,-1 4 0,0 7 154,-3 8 0,-5 4 0,-2 3 1,0 3-143,-2 5 0,5 2 0,-5 3 0,4 2-567,2 2 1,-1 8 0,10-2-1,2-3-570,1 0 0,8-5 1,4-6-1,6-3-487,6-2 1,10-1 1218,7-4 0,7-6 0,7-2 0</inkml:trace>
  <inkml:trace contextRef="#ctx0" brushRef="#br0">13170 9262 8526,'0'-35'1947,"0"-1"-2047,0 19 0,-1 3 0,-2 20 0,-2 2-99,2 2 1,-3 8-1,2 4 1,1 5-290,2 4 0,1 3 488,0 6 0,5-6 0,3-2 0</inkml:trace>
  <inkml:trace contextRef="#ctx0" brushRef="#br0">13170 9702 8467,'-21'-25'182,"2"6"0,6-3 1,1 14 639,3 14 1,-3 10-1,5 14 1,-1 3-823,4 1 0,-3 7 0,-1 6 0</inkml:trace>
  <inkml:trace contextRef="#ctx0" brushRef="#br0">12584 13207 9755,'0'-13'1150,"0"0"0,1 5 0,4 5-732,3 6 1,4 6 0,3 7-1,3 4-369,4 0 0,-1 1 0,1 3 0,0-2-639,-1 2 0,3-1 1,-5 1-1,2-2-99,2 2 1,-3-3 0,-3-1 0,-2 0-78,-1-4 0,-1-6 0,2-2 0,1-2 766,2-3 0,5-8 0,-2-2 0</inkml:trace>
  <inkml:trace contextRef="#ctx0" brushRef="#br0">13197 13127 8269,'0'-13'726,"-2"1"0,-2 3 0,-5 6-78,-3 6 0,-7 9 1,-3 9-1,-3 2-118,-2 6 0,-4 6 0,0 1 0,1 2-206,2 2 0,-3 2 1,1 1-1,4 2-587,2 3 1,9-1 0,0 4 0,6-4-746,3-1 1,2-6 0,4-6-1,1-2-2027,4-2 3035,8-8 0,8 3 0,6-4 0</inkml:trace>
  <inkml:trace contextRef="#ctx0" brushRef="#br0">13570 13221 8617,'-18'0'0,"-1"0"0,-2 1 0,-1 2 402,1 1 0,-4 7 1,4-1-1,1 5-237,2 3 1,8 1 0,2-1-1,1 5-2194,-1 7 2029,5 4 0,-8 6 0,3 0 0</inkml:trace>
  <inkml:trace contextRef="#ctx0" brushRef="#br0">13397 13767 10245,'-19'-31'0,"-2"1"931,0 5 1,6 12 0,8 13-1696,1 7 1,0 5 0,3 1 0,-3 1 763,-1-1 0,4 0 0,-3 1 0</inkml:trace>
  <inkml:trace contextRef="#ctx0" brushRef="#br0">14703 10622 8118,'-4'-31'0,"-1"1"0,2 5 466,2 6 1,7 10 0,4 3 0,5 1 0,3 1 0,-1-1 246,3 0 0,-5 3 0,4-2-475,0 2 1,-4 2-1,3 0 80,-4 0 0,4 0-1222,0 0 1,6 5 629,-2-1 0,-1 6 1,-1-1-1,0 3 408,-4 1 0,0 2 0,-1 2 0,0 0 312,-3 0 0,-3 2 0,-1 0 0,-3 0-141,-4 1 0,-7 6 0,-2-1 0,-4 1-33,-2-1 1,-5 7 0,-3-5-1,-3 1-320,-2 0 1,5-1 0,1-2 0,2-1 51,3-2 1,1-4 0,3 3 0,2-1 266,1 1 0,6-5 1,-2 4-1,4-3-34,1 1 0,1 0 1,4-5-1,4 0-170,2 1 1,3 4-1,1-1 1,1 1-582,2 1 0,-1-4 0,-5 4 0,-1-1 223,-2 0 1,-2 0-1,2-5 1,-5 2 370,-2 3 0,-4-4 1,-4 4-1,-7-3 50,-8-2 1,-4 1 0,-2-1 0,-1 0 730,-3 1 0,7-2 0,-1-2 0,5-3-6,3-1 0,4 5 0,4-3-838,5 4 1,4 2 0,4 0 0,6 3-699,7 0 0,8 7 1,6-2-1,-1 2-84,-2-2 0,-3 3 0,-3-4 0,-4 0 355,-3-3 1,-9 1 0,-6-1 836,-8-2 1,-14-1 0,-8-3 0,-5-2 116,-7-1 0,-6-2 0,0 4 1,1-4 67,2-1 0,10 4 1,4-1-1,4 5-640,5 3 0,4 4 0,9 7 0,6 3 125,6 5 0,12 4 0,13 3 0,9 0-1629,6-5 1,7 2-1,1-4 1,4 1-770,2-2 2301,1 4 0,1-5 0,2 6 0</inkml:trace>
  <inkml:trace contextRef="#ctx0" brushRef="#br0">14650 11541 8238,'6'-34'263,"-3"-3"1,4 8 0,1 3-62,-1 7 0,-3 10-133,5 5 1,-6 1-570,2-2 1,-5 4 669,-5-3 0,-2 2 0,-6 2 1,-1 0 195,1 0 1,0 0 0,-2 0 0,-3 0-68,-4 0 1,-3 0 0,-2 2-1,0 2-151,1 5 1,-7-2 0,-3 4 0,-2 2-244,-2 3 1,-5 6 0,-2-2 0,-3 0 37,-5 4 1,-7 7 0,0 5 0,29-17-1,0 0 66,0 1 1,0 0 0,-1 1 0,1 0 0,0 0 0,-1 1-1,1 0 1,0 0 67,-1 0 0,1-1 0,-28 21 0,4-3 0,2 1 94,1 0 1,1 6 0,-2 3 0,27-23 0,0 0-95,0 1 1,-2-1 0,-4 4-1,0 0 1,1 0 0,1 2-1,0 0 1,0 1-76,2 0 0,1 1 0,0-1 0,0 0 0,1 1 0,0 0 1,1 1-1,-1 0 40,0 0 1,0 1 0,-2 2 0,-1 0 0,2-2-1,0 0 1,1 0 0,0 1 15,1-1 1,-1 0-1,2 2 1,-1 0-1,0-1 1,1 0 0,-1 1-1,2 2-51,0 3 0,1 0 0,0 2 0,2 0 0,2 2 0,0 1 0,1 1 0,0 0-116,1 2 1,0 0 0,-1 2 0,1 1 0,2 0-1,1 1 1,0 0 0,2 0 28,1-3 0,0 1 0,0 4 0,0 0 0,3-2 0,-1 0 0,1-1 0,-1 0 39,0-1 0,1 0 1,-1 0-1,2-1 1,1-3-1,1-1 1,-1-2-1,0 0 87,0-3 0,1 1 1,2 2-1,0 0 0,2-6 1,0 0-1,1 0 0,1 0-71,-1-2 0,2 1 0,-2 3 0,2 2 0,-1-3 1,1 0-1,1 1 0,0-1 15,2 2 0,1-1 0,5 1 0,3 0 0,1 0 0,1 0 0,2 0 0,0-1-53,1 2 1,1 0-1,6 3 1,1-1-1,-4-6 1,2-1-1,0-1 1,0 1-214,2-2 1,0 0 0,-1 2 0,1-1-1,-2-7 1,0 0 0,19 27-913,-6-7 1,-4 0 0,-8-7 1187,-3-1 0,4-3 0,-7-4 0,-3-5 0,-4-3 0</inkml:trace>
  <inkml:trace contextRef="#ctx0" brushRef="#br0">12930 16979 8527,'-1'-21'0,"-2"6"0,-2 9 312,2 11 0,2 10 0,1 4 0,0 0 1,1 2-123,4 0 1,-2 1 0,6 6-276,1 3 0,0-3 0,1 5 1,-4-2 131,-1 0 1,3 0 0,-5-6 0,-1-3 53,-1-4 0,-2-3 54,0-2 1,-2-5-1,-2-5-66,-5-6 0,-3-11 1,0-8-1,4-3 77,3-2 1,-1-4-1,2-1 1,1-1 210,1 1 1,2-3 0,0 7-1,0 3-179,0 0 1,6 6-1,3 1 1,4 3-137,5 2 0,-3 4 0,3 2 0,-2-1 31,2 1 1,-3 4-1,2-2 1,-2 4-272,-1 1 1,-1 0 0,0 0 0,-1 1-560,-3 4 0,3 2 0,-3 6 0,3 2 737,1 3 0,6 3 0,2 5 0</inkml:trace>
  <inkml:trace contextRef="#ctx0" brushRef="#br0">13717 16646 8060,'-6'-27'1414,"-2"12"0,-3 8 0,0 10-1025,2 10 0,2 6 1,-3 9-1,1 2-84,-2 1 0,-1 11 0,-2-1 1,-3 3-257,0 2 1,3 3 0,7-1 0,1 1-860,3 1 0,3 2 1,4-9 809,5 0 0,9-11 0,3 7 0</inkml:trace>
  <inkml:trace contextRef="#ctx0" brushRef="#br0">13957 17019 8041,'-14'-6'1874,"5"0"-1267,1-3 0,5 2 1,0 4-237,6-2 1,10 1 0,11 4 0,5 0-480,7 0 0,-2 0 0,1 1 0,2 2-3072,2 2 3180,-5 5 0,5-3 0,-5 7 0</inkml:trace>
  <inkml:trace contextRef="#ctx0" brushRef="#br0">13983 17205 7970,'8'-16'1521,"-4"-6"0,2 9 0,6 11-2165,10 12 0,11 7 1,-1-5-1,2-4-153,3-3 0,3 2 797,5 2 0,2 3 0,7 1 0</inkml:trace>
  <inkml:trace contextRef="#ctx0" brushRef="#br0">13863 10102 9344,'-6'-30'-558,"-2"4"1,0 8 280,-1 14 0,5 2 267,-5 2 1,7 0 0,2 0 880,8 0 0,4 0 1,3 0 355,2 0 1,10 0 0,8 0 0,5 0-582,5 0 0,4 0 0,7-1 0,2-2-680,-2-2 1,3 1-1,-2 4 1,-6 0-374,-5 0 0,-6-2 0,-4-1 0,-6-1 169,-7 1 0,-3 1 1,-9 1 123,-2-4 0,-3 2 1,-7-4-1,-5 0 492,-8-1 0,0 4 0,-9-4 0,-2 1-156,-4 0 1,-1 4-1,-6-2 1,-1 4-134,-1 1 1,-2 0-1,0 0 1,0 0-4,0 0 1,0 0-1,0 0 1,1 0 20,4 0 1,4 0 0,7 0-440,2 0 58,6 0 0,4 0 1,15 0-1,12 0-5,10 0 1,10 0 0,2 0 0,3 0-204,0 0 0,6-2 1,-9-1-1,-1-1-78,-2 1 1,-9 7 551,-7 5 0,2 9 0,1 3 0</inkml:trace>
  <inkml:trace contextRef="#ctx0" brushRef="#br0">15156 13967 9143,'-13'0'-100,"0"0"0,-2 1 0,-1 4 45,-2 4 1,-4-2 32,4 2 1,0 0 0,5 4-1500,-1 1 2771,7-7 1,1-7-160,6-9 0,2-3 1,1-1-490,1 0 0,6-1 0,-1 1 1,3 1-361,1 3 0,2-1 1,3 5-1,4 2-287,3 2 1,4 1 0,0 0 0,4 0-225,1 0 0,1 4 1,7 1-1,-1-1 248,-1 2 0,8-4 1,-8 2-1,1-2 89,1-2 0,-8 0 0,-3 0 0,-5 0 58,-3 0 1,0-2-1,-5-1 1,-2-1 274,-1 1 0,-6-3-922,0 1 1,-8 1 30,-1 4 1,-7 0 0,-12 1 0,-8 2 159,-7 2 1,-10 4 0,-5-3 0,-2 0 305,3-1 1,-3 0 0,7-5 0,1 0 515,1 0 0,4 0 1,2 0-1,5 0 570,3 0-953,7 0 0,15 0 1,17 0-1,14 0-464,13 0 1,16 6 0,11 3 0,6 3 354,3 1 0,-36-6 0,0-1 0,2 1 0,0 0 0</inkml:trace>
  <inkml:trace contextRef="#ctx0" brushRef="#br0">5305 14367 8476,'14'-43'0,"-1"4"0,0 10 498,1 8-841,-1 12 0,-1 5 1,-3 8-1,-5 5 112,-2 3 0,-2-3 1,0 0-1,-2 1 0,-1 2-51,-1 1 1,-7-4 434,3 0 1,-4-5 158,-2 5 0,-3-6 0,-1 2 363,2-4 0,1-1 0,0 0 1,-1-1-269,-2-4 0,0-1 1,5-4-1,-2 2-108,-3 2 0,2 1 0,-6 2 0,-2-2-393,-1 2 0,-6 3 1,-2 5-1,-1 4-22,-3 2 1,-2 7 0,-2 3 0,-2 3 171,-1 4 0,-1 6 0,5-2 0,0 4 97,0 5 0,6 1 1,3 7-1,4 0-56,5-2 0,3 5 0,6-3 0,1 1-45,3-1 0,3 9 0,6-1 0,0 7-114,0 3 1,12-1 0,6 2 0,7-1 87,6-5 1,3 3 0,7-14 0,2-4 106,2-4 1,8-6-1,-3-10 1,-1-2 221,-1-3 1,-1 2 0,-4-6 0,-3-2-584,-1-1 0,-2 2 1,-8 3-1,1 0-846,-5 4 0,2 7 1074,-5 5 0,3 2 0,2 2 0</inkml:trace>
  <inkml:trace contextRef="#ctx0" brushRef="#br0">17862 15686 13339,'8'-13'-805,"-4"-1"1,-2 1 667,-2 0 0,1 5 846,4 4 1,-2 2-158,6 2-562,-7 0 0,10 0 0,-3 0 232,3 0 0,1 0 0,2 0 0,3 0 127,4 0 1,5-4 0,2-2 0,4 0-229,1 0 0,0 0 0,3 3 0,-3-1 132,-1 1 1,2 0 0,-3 0-1,-3-1-287,-1 1 1,-1 1 0,-2 2 0,-1 2 72,-2 2 1,-6-2 0,4 2 0,-3-1-48,1 1 0,4-2 0,-2 4 1,0-2 98,4 1 1,1-1 0,2-4-1,1 0 215,3 0 0,-3 0 0,5 0 0,-1 0-237,4 0 0,1-1 1,0-2-1,-3-2 8,-1 2 1,2 0 0,-4 0 0,-1-1-207,-2 1 0,-3 1 0,-1 2 0,-2 0 92,2 0 0,0 0 1,-1 0-1,0 0 16,0 0 1,-2 5 0,1 1-1,2 0 43,1 0 0,2-2 1,-1-4-1,1 0 42,0 0 0,4 0 1,1 0-1,1 0 25,0 0 1,2 0 0,-2 0 0,-1-1 108,1-4 0,-2 2 0,-4-4 0,-1 1-173,1 3 1,0-3 0,-1 2-1,-1 1 36,-2 1 1,5 2-1,-5 0 1,0 0-167,-3 0 0,3 0 0,-4 0 1,0 0 118,0 0 0,5 0 0,-2 0 0,4 0 118,0 0 0,1 0 0,-1-1 0,3-2 57,2-2 0,1-4 1,7 3-1,-2 1-88,0-1 0,3-3 0,-8 4 0,1 2-117,0 2 0,-2 1 0,-5 0 0,1 0-423,0 0-1,-2 0 1,-1 0 0,-2 1 149,2 4 0,-4-4 0,2 5 0,2-1 378,1-1 0,2 0 0,0-4 0,1 0 228,3 0 1,1 0 0,7 0 0,-2 0 0,0 0 1,9-5-1,-5-3 1,4-1-68,1 0 1,1 6-1,-4-1 1,-1 2-487,1 2 1,2 0 0,-2 0 0,-3 0-206,-1 0 0,2 2 0,-5 1 0,2 1 145,2-1 1,-1-1 0,-1-2 0,1 0 285,2 0 1,2 0 0,-1 0 0,1 0 442,1 0 0,2-2 1,-3-1-1,2-3-26,-2-1 0,1 3 0,-1-4 0,-2 1-477,2-1 0,0 5 1,-4-1-1,-4 3-520,-4 1 0,1 1 1,-4 2-1,-5 3 159,-2 1 0,1 2 0,-4 3 0,-3-2-662,-5-1 0,2 0 1,-4 4-1,-1 1-1287,-3-1 2269,-2 6 1,-2-4 0,0 4 0</inkml:trace>
  <inkml:trace contextRef="#ctx0" brushRef="#br0">19582 4651 18752,'-7'-6'0,"2"-3"-1444,4-2 1,2-3 0,2 1-1,3 1 1709,1 3 0,1-3 0,2 5 0,-1-2 0,0 0-189,-2-1 1,5 2 292,-3-1 120,3 7-125,-5-4 1,-2 12 0,-8 2 0,-3 4-360,-1 2 0,2-1 0,-2 0 0,-1-1-17,1-3 0,-1 3 0,-2-5 527,1 1 0,0-1 0,-4-4 0,-2 1-57,-3-1 1,2-1 0,-6-2 0,-2 0-110,-1 0 1,-2 0 0,1 0-1,-2 0-163,-4 0 1,4 4-1,-4 1 377,-1-2-477,5 4 1,-5-5-1,7 2 1,-1-1 346,0 1 1,-2-2 0,-1 4-1,4-2-109,0 1 1,-2 4 0,6-3 0,-3 1-263,-2 3 1,2 2 0,1 1 0,2 1-278,-2-1 1,4 5-1,-1 1 1,2 0-96,2 1 1,3-1 0,0-3 0,1 3-56,0 2 1,4-5 0,1 4 0,2-3 141,3 1 0,-3 0 0,2-3 0,1 1-103,2 2 1,1 4-1,0-3 1,0 2-140,0 3 1,0 1 0,0 3 0,0 2-22,0 1 1,0 4 0,0-2 0,0-1 113,0 1 1,4 0 0,0-4 0,-1 4 128,-1 1 1,-2-3 0,1 3 0,2-1 219,2-4 1,4 2 0,-3-1 0,0-3 66,-1-2 1,4 3 0,-3-6 0,0 3-3,0 2 0,3 0 0,-3-1 0,0 1-10,0 0 1,3 4-1,-3 1 1,-1 1-1,1-1 0,0-1 0,-3-2 1,2 0-19,-2 2 0,-2-1 1,-1-6-1,0-2 80,0 2 1,0-4 0,0 1-1,0-2 20,0-2 1,0-3 0,0 0-1,2-1-17,2 0 1,-2 1 0,2 0 0,-1 3-120,1 1 0,-1 1 1,5-1-1,-2 2-274,-3 1 0,-2 4 0,-1-3 0,0 4-12,0 0 1,0-4 0,0-1-1,0-2 232,0-2 0,0-2 1,0-2-1,0 0 543,0 1 1,0-6-312,0 1 1,0-4 0,2 2 288,2-1 1,-1 3 0,4-3-1,1 0-382,-1 0 0,-2 3 0,2-3 0,1-1 18,-1 1 1,0 5-1,4-4 1,-2 2 247,1 0 0,2-6 1,3 3-1,1-2 312,2 1 0,4-1 1,-3-4-1,2 0 19,3 0 1,-1 0 0,2 0 0,-1 0-99,0 0 0,4 0 0,-6-1 0,3-2-325,2-2 0,-2 1 0,-3 4 1,-2 0 46,-1 0 1,-4 0 0,3 0-756,-4 0 0,-2 6 1,-3 3-663,-4 2 1,-4 3 0,-2 2 0,-5 5 1007,-8 5 1,-11-2 0,-9-5 0</inkml:trace>
  <inkml:trace contextRef="#ctx0" brushRef="#br0">20702 5757 28910,'-15'8'-3642,"-1"-4"4208,-2-2 1,5-7 0,4-1 0,-2 0 0,1-1 0,0 1 0,2-1 0,2-1-2199,3-2 0,-3-2 894,2-1 0,-1-1 0,4 3 340,-3 2 0,1 3 1,-6 6-1,-2 0 589,-1 0 1,-1 0-1,-2 0 1,-1 0 120,-2 0 0,0 0 0,4 0 1,-3 0-224,0 0 0,-1 0 0,4-2 380,1-2 0,0-4 0,1-5-522,3 0 1,-1-1 0,4 3 0,0 0 203,0 2 1,-4 2-1,1-3 1,-3 2 58,-1 2 1,-1 2-1,-1 4 1,-1 0 98,-2 0 1,-5 0-1,0 0 1,-2 1-429,-1 4 1,3-4 0,1 4 0,-2-2 20,-1 1 0,3-2 0,1 2 0,1-3 407,-1-1 0,5 2 1,-2 1-1,3 1-144,2-1 1,-5 0 0,0 2-1,0 2 56,-1 0 0,3 5 1,-6-3-1,-1 3-323,3 1 1,-4 4 0,5-1 0,-2-3-92,-3-1 1,3 3-1,1-6 1,0 3-57,4 1 0,1-1 0,2-2 48,0-1 0,1 0-139,3 4 1,3 1 0,6-1-162,0 0 1,0-4 0,0 0 0,2 1 128,2 2 0,-1 6 0,4 0 0,1-2 178,-1-1 0,2-2 0,3 1 1,-2 0 117,-1 4 0,0-5 0,4 2 0,1-4 154,-1-1 0,0 2 0,2 0 0,3-2 263,4-1 0,3-6 1,2 1-1,0-1 155,-1 2 1,7-4-1,1 4 1,1-4-19,1-1 0,-2 0 1,3 0-1,-1 2 52,1 2 0,-5-1 0,1 6 0,-2 0-249,0-2 0,5 5 0,-4-5 0,1 2-22,-1 0 1,4-1-1,-5 2 1,-1-3-260,-2-1 0,3 3 0,1-4 0,1-1 0,0 2 0,4-4 0,-3 2 0,1-1 0,1 1 0,2-2 0,4 4 0,-4-2 0,1 1 0,-2 4 0,1-4 0,-1 1 0,0 0 0,5 3 0,-8-3 0,2 0 0,-1 0 0,-1 3 0,3-3 0,-3 0 0,-1 0 0,2-2 0,-2-4 0,0 0 0,-1 0 0,5 0 0,-1 0 0,2 0 0,2 0 0,3 0 0,0 0 0,-1-1 0,1-4 0,-1 4 0,0-4 0,-1 4 0,-1 1 0,8 0 0,-8 0 0,1 0 0,1 0 0,-7 0 0,1 0 0,-1 0-141,-1 0 1,3 0-1,-5 0 1,-3 0 127,-1 0 1,-1-6 0,0-3 0,-1-3 37,1-1 0,0-2 0,-1-1 0,1-4-42,0 0 0,4 2 0,1-4 0,1-1-148,-1 3 0,6-4 0,-4 5 0,1 0-262,1-1 0,-5 3 0,3 2 0,-3-2-65,-6 0 0,0-1 1,-7 5-1,-3-1-20,-5 1 1,1 0 0,-7-1 0,-1 1-123,-1 0 1,-2-1 0,-2-1 0,-1-1 273,-1-2 0,-7-4 1,2 4-1,-2 1 275,-3-3 0,-1 6 0,-1-6 0,-2 3-47,2-1 0,-5 0 0,-2 5 0,-6-1 130,-2 1 1,-10 1-1,-1 3 1,-4 3 178,-4 0 1,-6 5-1,-3-5 1,-1 2 83,1-1 0,-8-1 0,2 3 0,0-3 345,0-1 0,-6 4 0,6-1 0,0 2 16,-1 2 0,0-4 0,5-1 1,-3 2-216,-4 2 0,-6 1 0,2 1 0,-1 2-335,0 2 0,32-3 1,-1 0-1,0-1 0,0 0 1,-2 0-1,1 1-193,1-1 1,-1 2 0,-3 1 0,-1 1-1,3-2 1,0 0 0,-1 0 0,0 1-129,-1 1 1,0 1 0,2-3 0,1 1 0,4 0 0,1 1 0,-36 4-250,1-2 0,4 5 0,5-3 1,3 3 497,2 1 0,1-3 0,5 1 0,0-1 0,-1-1 0</inkml:trace>
  <inkml:trace contextRef="#ctx0" brushRef="#br0">19142 5211 8334,'0'-13'723,"0"4"1,0 0 0,0-2 35,0 0 0,0 2 0,0 0 0,-3 0-327,-6 2 1,-1 1-1,-14 4-3,-4-2 0,0 2 1,-8-2-1,-1 2 148,-1 2 0,-8 0 1,-1 0-1,-2 0-197,0 0 0,-5 0 0,-5 0 0,0 2-140,0 2 1,1-1-1,3 6 1,0 1-58,2 2 1,-8 2 0,6-1 0,-2 0-551,-3 1 1,3-3 0,3 0 0,3-2-54,2 1 0,9-4 1,7-2-1,3-2-1222,4-2 1,-2 0-408,10 0 1,9 0 2048,13 0 0,10-6 0,12-1 0</inkml:trace>
  <inkml:trace contextRef="#ctx0" brushRef="#br0">15943 5398 9144,'0'-23'0,"0"3"1444,0 0 0,0 3-583,0 3-306,6 1 0,-5 4 1,5 2-1,0 1 159,3 3 1,4 7-1,5 7 1,4 3-245,4 4 0,0 6 0,2-2 0,2 3-254,1 2 0,5 1 1,-5 2-1,0 1-385,1-2 0,-3-1 0,2-1 0,-3-2 76,-2-3 1,0 2-1,-4-6 1,-4-2-1664,-4-1 1,4-2-1,0-1-690,-2-3 1,-5-3 2445,-3-6 0,1 0 0,5 0 0</inkml:trace>
  <inkml:trace contextRef="#ctx0" brushRef="#br0">16663 5144 11354,'-14'-16'0,"1"-3"0,0 1 1301,-1 8 0,0 10 0,-3 8-1269,-1 10 1,-1 6 0,1 4-1,-4 3 504,-3 5 0,-3 2 1,-3 4-1,-3 1-47,0 1 1,-3 9 0,4-2 0,0-1-606,1 2 1,1-6 0,4-2 0,0-2-1021,1-2 0,7-6 1,4-3-1,4-3-1032,1-1 0,4-7 2168,2-2 0,8-9 0,4-3 0</inkml:trace>
  <inkml:trace contextRef="#ctx0" brushRef="#br0">22995 7410 14849,'8'-5'-430,"1"1"1,0-12 0,5 1-1</inkml:trace>
  <inkml:trace contextRef="#ctx0" brushRef="#br0">23048 7397 14473,'0'-8'-2974,"0"1"1929,0 2 1,1-2 509,4-6 0,-2 5 234,6 4 761,-6 2 0,2 1-147,-5-4 1,-1 2-1,-3-4 107,-5 1 0,1 2 0,-1 4-406,-1 0 0,-2 0 1,-1 0 188,0 0 0,-1 0 125,1 0 1,0-5-1,-1-1 74,1-1 0,0-2 1,-1-3-95,1 3 0,4-1 0,0 5 1,0 1-231,2-2 0,-5 5 0,3-4 0,-3 4-136,-1 1 1,0 0-1,-1 0 1,1 0-30,0 0 1,-5 4-1,0 2 1,2 0 90,1 0 0,-3 0 0,0-3 308,2 1 0,1 5 0,2-4 1,0-1-107,-1 2 0,5-3 1,1 4-1,-3 1-242,-1-1 0,0 2 0,2 4 0,1 1-94,-1-1 0,-1 0 0,1 1 1,1-1 14,-1 0-1,-1 5 1,1 0 0,3-2 60,1-1 0,-3-2 0,3 1 0,0-1 181,0 0 0,2 1 0,4-1-6,0 0 0,0 0 0,0 1 1,0-1-61,0 0 0,6 1 0,2-1 0,4 0-51,2 1 1,-1 1 0,0 1-1,1 3-64,-1 2 0,0-3 1,-1 4-1,-1 0-109,-3-1 1,-3 4 0,2-4 0,1-1 109,-1-2 0,0 1 0,4-1 0,-2-2 145,1-1 1,6-1-1,4-1 1,0-1 120,4-3 1,1 1 0,2-4-1,0 0-135,-1 0 1,1-2-1,0-4 1,-2 0-121,-3 0 0,2 0 0,-5 0 1,0 0-174,0 0 0,4-1 1,-4-2-1,0-3 12,0-2 1,4 0 0,-4-6 0,0 1 106,0 0 0,4-5 0,-4-1 0,0-2 94,0-3 0,2-5 1,-5-4-1,-1 0 64,1 1 1,1-4 0,-5 4 0,-2-1 86,-1 1 1,-2 0 0,2 6 0,-4-1-137,-4 1 1,-1 3 0,0 3-1,0 0-299,0 4 1,-6 1 0,-4 0 0,-6-1 101,-7-2 0,-3 1 0,-5 3 0,-5 1-144,-3 0 0,-5-5 0,-2-1 0,-1-1 222,-4 1 0,5-3 0,2 4 0,4 2-176,4 1 1,-1 2-1,6 1 1,2 3-1363,1 4 1651,1 4 0,0 13 1,1 3-1</inkml:trace>
  <inkml:trace contextRef="#ctx0" brushRef="#br0">22648 7823 8550,'-21'0'0,"3"0"397,4 0 1,-4 0 0,0 0 0,2 0-78,1 0 1,8-6 0,2-3 0,5-4 258,5-5 1,8 2-269,9-6 0,3 4 0,3-4 22,4-2 1,-3-1-1,7-2 1,2-1 0,2 0 274,0 1 0,8-8 0,-7 4 0,5-5-343,4 0 1,7-6-1,2 2 1,2-3-274,-30 20 0,1 0 0,5-1 1,0 0-1,3-2 0,0-1 1,1 0-1,0 1-139,0-1 1,1 0-1,6 1 1,0-1 0,-3 0-1,-1 1 1,2 0 0,1 0-35,1 1 1,-1 1 0,-2 1 0,0 2 0,-1 2 0,-2 2-1,-3 1 1,-1 1-361,32-13 1,-12 7-1,-15 3 1,-6 5-452,-6 4 1,-9-1 0,-4 5-114,-4 2 1,-8 2 0,-13 7 1104,-11-5 0,-2 5 0</inkml:trace>
  <inkml:trace contextRef="#ctx0" brushRef="#br0">25407 6224 8150,'0'-14'173,"-1"3"0,-2 0 394,-2 2 1,-5 2 0,3-3-98,-1 1 0,1 6 485,2-2 134,4 4-615,-5 1 0,4 0-410,-2 0 0,1 4 1,-4 2-162,1 2 0,-3 0 1,3 6-1,0-1 89,0 0 0,-3 1 1,3-1-1,0 0 132,0 1 1,-2-1 0,3 0 200,2 1 0,2-1 0,1 0-175,0 1 1,1-1 0,4 0-98,3 1 1,4-1 0,2-1 0,-1-2-111,0-1 0,-4 0 0,-1 4 0,-1 1 35,0-1 0,-4 0 0,2 1 30,-4-1 0,-7 0 1,-3 1-1,-2-1-57,-3 0 1,1 1-1,0-1 1,-1 0-238,1 1 0,-2-1 0,-1 0 0,-2-1-425,2-3 0,1 3 1,2-5-442,-1 1 0,5 2 1152,1-6 0,11-11 0,-2-8 0</inkml:trace>
  <inkml:trace contextRef="#ctx0" brushRef="#br0">25314 6277 8110,'-6'-13'0,"0"-1"267,-3 1 0,5 0 0,8-1 0,7 1 333,5 0 1,8-1 0,5 1 0,1 0-861,4-1 1,1 6 0,4-1 0,-2 0-850,0 1 1109,10-3 0,-11 3 0,10-5 0</inkml:trace>
  <inkml:trace contextRef="#ctx0" brushRef="#br0">17649 7250 21782,'-9'-2'-1302,"0"0"1,0-4 1003,2-2 658,1 5-228,0-3 0,6 2 0,0-1 68,8 2 1,-1 2-1,2 1 1,1 0-36,2 0 1,0 6 0,0 3 0,0 3-134,2 1 1,3 0-1,-4 1 1,0 0-265,1 4 1,-2-3 0,-2 3 0,-1-2-92,1 2 1,-2-3-1,-1 2 0,-1-2-141,-3-1 1,-2-1 0,1 0-1,1 1-626,1-1 1,2-1 0,-1-2 46,4-1 0,2-6 1104,3 1 0,-1-8 0,0-3 0</inkml:trace>
  <inkml:trace contextRef="#ctx0" brushRef="#br0">17996 7370 9157,'0'-13'0,"0"-1"0,0 1 0,0 0 455,0-1 0,0 5 0,0 1 629,0-3-622,0 5 1,-2 5 0,-2 8-1,-5 4-119,-3 3 0,-1 9 0,-2 0 0,-1 5-133,-2 3 1,-9 5 0,3-3 0,2 1-460,2 3-10,-4 1 0,9-2 0,-1-2-314,5-2 1,5-1 0,6-4 0,0-2-588,0-3 0,8-4 1340,5-9 0,12 3 0,9-5 0</inkml:trace>
  <inkml:trace contextRef="#ctx0" brushRef="#br0">18249 7503 18968,'-13'0'-1062,"4"0"-1024,0 0 1859,0 6 0,-4 2 0,-1 5 0</inkml:trace>
  <inkml:trace contextRef="#ctx0" brushRef="#br0">18182 7543 16785,'0'9'-4899,"2"-2"5675,2-1 1,-1-1-1,6-5 1,1 0-126,2 0 1,2 0 0,-1 0 0,2 0-810,3 0 1,-2 0 0,5 0 0,-2 0 262,-3 0 0,5 0 1,0 0-1</inkml:trace>
  <inkml:trace contextRef="#ctx0" brushRef="#br0">18249 8449 8348,'-13'0'463,"5"0"0,4 0-180,8 0 1,4-4-1,5 0 1,0 1-429,1 1 1,-1 1-1,2-2 145,3-2 0,2 7 0,7 5 0</inkml:trace>
  <inkml:trace contextRef="#ctx0" brushRef="#br0">17596 8303 8577,'0'-19'489,"0"8"-1196,0-2 0,-5 10 479,1 3 1,1 1 1102,7 8 1,4 0-1,7 4 1,1-1-682,2-3 1,4 3 0,-3-2 0,0 5-239,1 3 0,2 0 0,-3-3 0,0 1 23,1 2 1,-3 4-1,-3-4 1,-1-2 20,0-1 0,7-2 0,0 0 0</inkml:trace>
  <inkml:trace contextRef="#ctx0" brushRef="#br0">18062 8316 8783,'8'-27'0,"-4"2"0,-2 3 889,-2 4 0,-2 5-700,-2 4 1,-4 11 0,-6 11 0,-3 9-44,-1 8 0,-11 8 1,-2 10-1,-8 2-73,-5 5 1,2 7 0,19-30 0,0 0 0,2 1 0,-1 2-366,2 0 1,0 1 0,-1-1 0,1-1 0,-11 29 291,1-6 0,8 4 0,3 0 0</inkml:trace>
  <inkml:trace contextRef="#ctx0" brushRef="#br0">21622 8316 8442,'0'-13'-1101,"0"-1"947,0 7 0,0 0 154,0 2 0,0 2-85,0-6 1,0 5 355,0-5 0,0 5 0,0-5 139,0-2 1,0 0-177,0-3 0,1 2-269,3 3 1,-4 4-20,0 5 1,-5 0 0,-9 0 402,1 0-298,0 0 1,-5 0 0,0 0-1,0 0 79,-1 0 0,3 0 1,-7 0-1,1 0 153,1 0 0,-2 0 1,4 0-1,-1 1-29,1 3 1,-3 4 0,4 7 0,2 4-126,1 8 0,6 1 0,2 9 0,1 3-108,3 3 1,7 1 0,8-4-1,7 0-98,8 0 0,13-6 1,1-3-1,7-4-123,7-5 0,-2-7 1,6-8-1,-3-1-107,-2-3 1,1-7 0,-9-8 0,-2-7 35,-3-8 1,-5-7-1,-14 0 1,-6-3 96,-5-5 0,-7-5 1,-10 3-1,-6 1 171,-4 1 0,-10 4 0,2 2 1,0 6 155,-1 7 1,1 4 0,1 7-1,2 3-492,2 4 1,-4 10 338,6 4 0,-7 14 0,3 6 0</inkml:trace>
  <inkml:trace contextRef="#ctx0" brushRef="#br0">21821 8449 12723,'-13'-6'-53,"0"-2"0,1 0 0,2 1 698,1 1 1,1 0-71,-1 2-571,3 2 0,14-8 0,4 4 0,6 0-59,2 0 1,7-4-1,7 1 1,2-3-8,1-2 0,10 1 0,-1-2 0,7-1 58,5-2 1,10-1 0,0 3 0,3-4 45,2 0 0,-35 12 0,-1-1 0,36-10 0,-36 10 0,0 0 6,2 1 1,-1-1 0,-1 0 0,0 0-1,1 2 1,0 1-429,0-1 1,1 0 453,33-6 1,-31 6 0,0 1 0,-2-1 0,0 0 0,1 1 0,0-1 53,1 0 1,1 1 0,1-1 0,0 0 0,-1 1 0,-1-1 0,-1 0 0,0 1-102,-1-1 0,0 0 0,4 1 1,0-1-1,-3 0 0,0 1 1,1-1-1,0 0 17,-1 1 1,1-1 0,1 1-1,-1 0 1,0 1 0,0 0 0,-2 0-1,0 1-97,1-1 0,-1 0 0,33-1 0,2 0 0,0 1-90,-36 3 0,0 0 0,2-1 0,0 0 1,31 0-1,-1-2 104,-2 3 1,1-4 0,-2 0-1,-6 0 19,-5 0 1,-4-3 0,-2 3 0,-4 0-51,-4 0 0,-1-3 0,-8 3 0,-1 0-243,1 1 1,-4 0 0,-5 5 0,-3 0-562,-2 0 1,-1 0 0,-5 0 873,1 0 0,-1 6 0,0 1 0</inkml:trace>
  <inkml:trace contextRef="#ctx0" brushRef="#br0">25940 7676 8546,'0'-13'422,"0"0"-532,0-1 0,-1 9 0,-3 3 212,-5 5 0,-3 3 0,-2-3 0,1 1 231,0-1 1,4-1-1,2-1-172,1 4 0,1-2 0,5 6 0,0 1-60,0 2 1,2 1 0,2 0 0,5 2-22,3 3 0,6 1 0,1 5 0,2-2-200,2 2 1,-2 1 0,0 2 0,-2-2-41,-3-3 1,-2-1 0,-5-5 0,-5 2 125,-3-2 0,-1-1 0,-3-3 0,-4-2 92,-6-1 0,-9-2 0,-2 2 0,-4-4-269,-3-4 0,-5 1 0,5 1 0,0 1-636,-2-1 1,7-3 846,-1-4 0,0-10 0,7-6 0</inkml:trace>
  <inkml:trace contextRef="#ctx0" brushRef="#br0">25754 7650 9007,'25'-43'0,"0"1"0,0 5 753,4 3 0,0 9 0,-1 7 1,2 5-604,1 4 0,2 3 0,-4 6 1,2 2-1054,-1 2 0,3 5 0,-1 9 903,2 4 0,2 3 0,4 2 0</inkml:trace>
  <inkml:trace contextRef="#ctx0" brushRef="#br0">21888 4838 8151,'-18'0'0,"2"-2"0,4-2 0,0 1 0,8-6 0,2-1 0,5-2 0,5-6 0,7 0 0,2 0 0,6-1 0,2-3 453,1-3 0,7-3 1,4-3-1,5-5 418,2-2 1,11-7 0,0-2-1,-26 22 1,1-1-680,1-1 0,1 0 0,4-5 1,0 0-1,2 0 0,1-1 0,1-2 1,1-1-287,1-1 1,0 0 0,5-2-1,0 1 1,-1-2 0,0 1 0,-1 3-1,1 0-148,0 0 0,0 1 0,0 3 0,0 1 0,-5 3 0,0 0 0,-3 2 0,-1-1-172,-2-1 0,0 1 0,1-1 0,0 1 1,-5 3-1,-1-1 0,25-19-4,-8 2 1,-7 8 0,-4 3 0,-5 5-444,-3 3 1,-7 3 860,-3 2 0,-7 5 0,3-1 0,2 7 0</inkml:trace>
  <inkml:trace contextRef="#ctx0" brushRef="#br0">24194 2186 8160,'-1'-26'982,"-4"4"0,2 4-1540,-6 10 1,5 2 0,-5 6 1155,-1 0 0,2 10 0,1 6 0,1 7 320,3 5 0,-3 13 0,2 4 0,2 5-456,5 3 1,0 1 0,6-1 0,0 2-334,-2 2 0,5-3 0,-3 0-302,3-3 1,1-13 0,1 2 0,-1-3 0,0-3 60,1-3 0,-6-4 1,0-5-1,-1-4-1234,1-3 1,-7-8 1126,-1-2 0,-10-4 1,-9-2-1,-2-2 134,-3-2 1,-1-5-1,-3 3 1,-2-1 540,-1 4 0,4 2 1,5 2-1,0 0 133,1 0 0,2 2 1,6 2-1,1 5-237,3 3 1,3 6-1,6 1 1,0 0-512,0 0 1,1 4 0,4-4 0,5 0-551,7 0 0,2 1 1,6-4-1,0 2-775,3-2 1,6-7 0,0-5 1483,5-2 0,-2-2 0,9 0 0</inkml:trace>
  <inkml:trace contextRef="#ctx0" brushRef="#br0">24621 2852 9698,'-25'-4'0,"2"-1"-390,6 2 1,2 2 1243,1 1 1,6 0-205,-1 0-555,6 0 0,-3 1 0,6 4 1,-2 3 135,-2 4 0,2 6 0,-4 1 0,2 1-70,0-1 1,-2 3 0,3-4-1,-2 0-311,2 1 0,2-4 0,1 2-329,0-2 1,1-3 0,4-3-175,4-5 1,2-2-1,3-4 1,-1-2 111,0-5 1,5-7-1,2-3 1,-1-1 540,0 1 0,5-5 0,-4 4 0</inkml:trace>
  <inkml:trace contextRef="#ctx0" brushRef="#br0">24861 2812 8773,'-9'4'0,"1"2"603,3 2 1,-6-4 0,2 4 0,-3-1-157,-1 0 0,4 2 1,2 5-275,1-1 0,-3-4 0,5 0-318,1 1 0,3 0 14,4-1 0,3-3 0,7-6 0,-1 0-580,0 0 0,-1-1 1,-1-2-1,-4-3 470,-1-1 1,-2-2 1778,-4-5 0,-7 5-522,-6 1 0,-1 5 1,-3-2-503,2 4 0,7 2-771,4 4 0,8-4 0,5 4 0,5-4-445,3-1 1,4 0-1,6 0 1,1-1-2499,3-4 3200,3-8 0,6-8 0,0-6 0</inkml:trace>
  <inkml:trace contextRef="#ctx0" brushRef="#br0">25314 2212 8183,'-33'0'446,"-2"0"0,4 5 0,4 2 1,9 4 324,8 3 0,0 3 0,5-3 1,2 3-560,2 0 0,2 10 0,4-3 1,5 0-274,6 1 0,1-2 0,6 0 0,2-6-4,1-2 0,8-3 1,-8-2-1,1-2-1585,-3-2 1,-5-2 1467,-6-4 1,-8 0-1,-10 0 501,-11 0 0,-9 2 0,-5 2 1,-2 3-85,-2 1 0,4 8 0,-1-2 0,4 0 169,5 1 1,3 0 0,7 1-1,3 3-777,4 2 0,4 0 0,2 3 0,4-2-1196,4 2 0,7-5 1569,2-1 0,0 2 0,-5 1 0</inkml:trace>
  <inkml:trace contextRef="#ctx0" brushRef="#br0">24341 3372 8834,'-43'13'320,"3"0"0,9-1 1,15-1-103,5-2 1,13-2 0,14 0 0,12-5 359,11-5 1,20-13 0,6-4 0,-28 7 0,2-2-457,3-2 0,1-1 0,2-1 0,1-1 0,1 0 0,1 0 0,-2 0 0,1 0-421,-3 0 0,1 0 0,2 3 0,-1 0 0,-6 1 0,0 0 0,0 0 0,0 0 299,-2 1 0,1-1 0,3-2 0,0-1 0,-1 2 0,0 0 0</inkml:trace>
  <inkml:trace contextRef="#ctx0" brushRef="#br0">16209 5544 23469,'0'-25'-3252,"0"3"1,0 4 2682,0 3 0,2 8 0,2 2 1211,5 4-557,-3 1 1,-1 0 424,-10 0 0,-2-5 0,-7 1-199,1 1 1,0-3-1,-1 2 1,1 1-146,0 1 0,-1 7 1,1 1-1,0-1-449,-1 1 1,1 5-1,0-4 1,1 2 595,3 0 0,-1 0 1,5 4-140,2 0 0,2-4 0,2 0-10,4 2 0,7-1 0,7 0 0,2-2 55,2-2 0,1-2 0,0-2-231,-2 2 0,-6-3 1,1 2-1,-6-4-266,-2-3 1,-6-7-1,2 2 1,-5-3-21,-5-1 1,-2 0 0,-7 1 0,0 2 523,-4 1 1,2 1 0,-5-2 0,2 3 366,2 1 0,-3 1 1,-1 5-1,0 0-178,3 0 0,1 6 0,2 3 0,4 3-667,4 1 0,3 2 0,5 1 0,5 2 81,7-2 0,8 4 0,10-3 0,5 0-111,2-3 1,-2-5 0,-2-1 0,-3-2 429,-6-3 0,-4-3 0,-8-5-166,0-4 1,-7-4 0,-7-3 0,-11-1-29,-9 5 1,-4 1 0,-3 5 0,-2 0 118,-1 0 0,-3 1 0,6 7 0,4 1-343,4 1 0,2 11 0,6 0 0,5 4-95,7 5 1,13 1 0,17 3 0,12 2 458,15 1 1,12-6 0,-32-15 0,0-1 0</inkml:trace>
  <inkml:trace contextRef="#ctx0" brushRef="#br0">19009 5971 26066,'9'-12'-2894,"0"3"1,-5 3 0,3 4 3136,-1-2 1,-3 3-1,-7-5 702,-5 0 0,-4 3 0,-5-5 0,-4 1-254,-4-1 1,-6 6-1,-4-3 1,-2 4-489,-2 1 0,-5 1 0,-1 2 0,1 1 32,-1-1 1,-8 0 0,4 0-1,1 2-268,2-2 1,-4-2 0,4-1-1,-2 0-191,0 0 0,6 5 1,0-1-1,6-1 499,6-1 0,5-2 1,3 0-1,7 1-580,6 4 1,-1-3 0,7 7-3427,1 2 3164,1 1 0,8 1 1,2 0-1</inkml:trace>
  <inkml:trace contextRef="#ctx0" brushRef="#br0">17209 5904 15131,'-7'-15'0,"2"-3"-330,4 1 0,2 6 1388,4 7 1,1 4 0,4 4 0,-1 5-869,1 3 1,2 1 0,2 2-1,0 3 69,4 4 0,-3 3 0,4 2 0,-1 1-237,0 3 1,0-3-1,-5 5 1,0-2-731,1 0 1,-6 2 0,0-4 0,-2 2 944,-3-1 0,3-3 0,-2-4 0,1-2-1633,0-2 0,-2-1 1677,6-5 0,6-5 1,6-2-1</inkml:trace>
  <inkml:trace contextRef="#ctx0" brushRef="#br0">17662 6064 28297,'-13'-33'-2161,"0"5"0,-2 0 1,-3 9 3120,-4 10 1,-2 6 0,-1 4-1,-2 4-894,-5 4 0,-7 10 1,-4 8-1,-3 7-492,-1 4 1,4 13 0,-3 5-1,24-26 1,0 2-798,-1 1 1,1 2 1000,2 3 0,2 0 0,-15 30 0,20-32 0,0 0 0</inkml:trace>
  <inkml:trace contextRef="#ctx0" brushRef="#br0">22621 8809 9065,'6'-7'923,"-3"1"-511,6 6 0,0 0 0,4 1 0,1 2-45,-1 2 1,0 4 0,2-3-212,3 1 0,-2 0 0,6 4 18,2-2 0,6-2 0,2 2 0,1-3 44,-1 0 1,4-5 0,-2 4 0,2-4 82,1-1 0,4-6 0,-5-3 0,2-2-280,2-3 1,0-1-1,0-2 1,-1-6-25,-4-2 0,-2-1 1,-7-1-1,1 0-350,0 1 0,-7-7 0,-2-2 0,-4-4 243,-6-1 1,-2 0 0,-7 0 0,-5 0 78,-7 0 0,-2 6 0,-7 1 0,-2 4 27,-1 2 0,-2-2 0,-1 6 0,-2 0 132,-1 0 1,-4 4-1,2 7 1,-1 2 141,-3 1 1,3 6 0,-2-1 0,-1 4 55,-1 4 1,-7 5 0,1 7 0,0 5-73,-2 4 1,4-1-1,-2 9 1,4-1-37,4 4 0,4 2 0,6 2 1,4 0-656,4 0 1,5 5-1,4-1 1,6-1-269,6-2 1,11-7 0,9-2 0,7-4-322,5-2 0,10 1 1,5 0 1025,6-1 0,-1-5 0,5-2 0</inkml:trace>
  <inkml:trace contextRef="#ctx0" brushRef="#br0">23528 8636 10711,'0'-13'-650,"1"-1"0,2 1 951,2 0 1,5 5 28,-1 4 0,-2 2 0,2 2 0,2 0 0,0 0 237,3 0 1,5 0 241,3 0 1,8 0 0,4 0 0,4-1-349,8-4 1,11 0-1,5-6 1,4 2-325,6-1 0,-3-2 0,-31 5 0,0 1 0,0-1 1,1 0-100,0 0 0,0 1 1,35-3-1,-3 2 0,-4 1-459,-5 3 1,-8-3 0,-10 2-1,-4 1-655,-5 1 1,-8 2 0,-9 2-1,-3 1-1668,-2 1 2691,-6 6 1,-7 4 0,-7 6-1</inkml:trace>
  <inkml:trace contextRef="#ctx0" brushRef="#br0">25194 8889 31791,'-13'0'-1464,"-1"-1"1479,1-4 1,4 4-181,0-4 1,6 2 0,-3 0 475,0-1 0,6 0-124,0 4 1,11 0-1,8 0 1,2 0-71,2 0 0,-2 0 1,1 0-1,1 0-7,-3 0 0,4 0 1,-6 0-1,-2 1-895,-1 3 0,-2-2 0,1 2-3878,-1-2 3749,-6-2 1,5 0 934,-3 0 0,3 0 0,1 0 0</inkml:trace>
  <inkml:trace contextRef="#ctx0" brushRef="#br0">25687 8756 27351,'-7'-13'-2202,"2"-1"0,4 5 0,-1 2 2033,-2 1 0,2 0 140,-2 2 0,8 2 1,5-2 1121,3 2 0,-3 7 0,1 1 0,4 1-755,2 3 0,2 7 1,-5 1-1,1-1-421,-1 3 0,3-4 0,0 5 0,-1-2-138,2-3 0,-1 3 0,-3-1 0,0-2-1113,1-1 0,-1 1 0,0-1 1,2-3 1574,3 0 0,3-6 1,5 0-1</inkml:trace>
  <inkml:trace contextRef="#ctx0" brushRef="#br0">26100 8743 23578,'-26'0'106,"-1"-6"0,-1-2 0,-2 1 410,-1 2 0,-1 4 1,2 2-1,-1 4 70,1 4 0,-2 3 0,1 2 0,2 3-959,6 0 0,-1 7 1,6-2-1,2 5-755,1 4 0,8-1 0,2 4 777,4-2 0,7 5 0,1-3 0</inkml:trace>
  <inkml:trace contextRef="#ctx0" brushRef="#br0">24847 8449 9858,'2'-11'1317,"2"2"-987,5 4 0,3 4 0,1 2 0,1 2-97,-1 2 1,0 5 0,2-1 0,1 3-647,2 1 1,-1 0 0,-7 1 0,-3-1-830,-1 0 1232,5 7 0,-4 0 0,6 7 0</inkml:trace>
  <inkml:trace contextRef="#ctx0" brushRef="#br0">26580 8516 14051,'-1'-13'-884,"-4"-1"0,4-3 1984,-4-1 0,4 0-594,1 5 1,0 4-1,-1 1-80,-4 3 0,-2 6 0,-7 9 0,0 5-664,-4 3 0,-2 6 0,-2-2 0,5 5-1207,2 4 0,7-2 1368,4 7 1,2-7-1,2 4 1</inkml:trace>
  <inkml:trace contextRef="#ctx0" brushRef="#br0">22808 11301 8305,'-13'-13'0</inkml:trace>
  <inkml:trace contextRef="#ctx0" brushRef="#br0">22688 11315 8305,'-13'-2'0,"-1"-1"0,2-3 0,4-1 107,2 4 1,6-4 316,0 2 0,0 2 0,0-6-197,0-1 0,1 3 258,4-2-150,-4 6-198,5-3 1,-5 10 0,4 2 0,5 0 77,7 0 0,5 3 1,9-3-1,4 0-144,4 0 0,5-2 0,1-4 1,-2 0-69,-2 0 0,-2 0 0,-4 0 1,-4 0-416,-3 0 0,-7 0 172,-3 0 0,-11-4 0,-8-1 0,-12 1 176,-13-2 1,-5 4 0,-7-2 0,-1 2 95,-2 2 1,-5 0 0,4 0 0,5 0 32,3 0 0,3 0 1,5 0-1,0 0-106,4 0 0,7 0-422,6 0 0,9 0 0,5 0 463,11 0 0,14 6 0,4 2 0</inkml:trace>
  <inkml:trace contextRef="#ctx0" brushRef="#br0">23181 10808 8109,'-13'-6'-680,"1"3"1019,3-5-64,3 5 0,8-8 1,2 7-38,5 1 0,-2-3 0,2 1 0,0 1-8,-1-2 0,3 5 0,0-5 0,4 0-6,2-3 1,11-3-1,2-1 1,6-1 199,5 1 1,12-6 0,2-2 0,6-1-330,7 0 0,3 1 1,-31 9-1,0 0 0,1 1 1,0 0-210,1-1 0,2 0 1,1 2-1,0 1 1,-4 0-1,-1 0 0,0 2 1,-1-1-122,0 2 0,0-1 0,34-5 0,-3 2 0,-8 3-114,-9 1 0,-6-3 0,-8 4 1,-3 2-3,-5 2 1,-3-1-1,-3-1 1,-1-1 154,-2 1 0,-6 2 1,2 1-1,-3 0-319,-2 0 0,5 0 515,0 0 0,-1 0 0,-3 0 0</inkml:trace>
  <inkml:trace contextRef="#ctx0" brushRef="#br0">25274 10102 10511,'0'-13'-1947,"0"-1"2181,0 1 0,0 7-149,0 6 1,-2 5 0,0 6-1,-4 1 126,-2 3 1,4 1 0,-4-1 0,1 1-85,0 2 1,4 4 0,-2-2-1,4-1-206,1 0 0,6 3 1,2-4-1,4-2-351,2-1 0,-1-1 0,0-1 1,2-1 409,3-3 1,3 2 0,5-3 0</inkml:trace>
  <inkml:trace contextRef="#ctx0" brushRef="#br0">25341 10662 8656,'-5'-18'791,"1"0"1,-1 0-473,5 5 1,2 6 0,2 4-208,5 6 1,3-2-1,1 5 1,2-1-211,3-1 0,-2 5 1,6-3-1,1 0-278,-3 0 1,4 3 0,-5-4 0,1 1-190,-1 0 0,0 0 0,-3-3 0,4 2-80,0-2 0,3-3 645,3-5 0,1-2 0,0-7 0</inkml:trace>
  <inkml:trace contextRef="#ctx0" brushRef="#br0">25980 10395 17529,'-8'-7'-1300,"-1"2"1,6 5 1584,-2 5 1,5-2-1,5 6 80,4 1 0,-2-3 0,0 2 0,1 2-402,-1 0 1,-2 3 0,2-1-1,-1 0-362,-3 1 1,3-1 0,-2 0 0,-1 1-826,-1-1 0,2 5 1170,1 0 1,5-1 0,-3-3-1</inkml:trace>
  <inkml:trace contextRef="#ctx0" brushRef="#br0">26087 10515 13381,'-13'-1'0,"-1"-2"0,0-3 0,-3 0 386,0 0 0,-6 7 0,4 8 0,-2 5-664,-2 3 0,-1 4 1,0 4-1,4-1-364,0-2 1,3-4 0,5 3 0,3-2 483,4-3 0,4 5 0,1 0 1</inkml:trace>
  <inkml:trace contextRef="#ctx0" brushRef="#br0">26527 10062 9089,'-13'-16'109,"-1"2"1,1 6 0,-2 13-1,-1 9-98,-2 6 1,-6 6 0,2 0 0,-1 2-766,0 4 0,0 0 747,5 4 0,-6 2 0,3-4 0</inkml:trace>
  <inkml:trace contextRef="#ctx0" brushRef="#br0">22021 12394 21257,'0'-13'-8231,"0"0"7751,0 5 0,-1 2 0,-4 6 0,-3 0 970,-4 0 0,-3 0 4,-3 0 1,2 2 0,-6 1-4,-2 1 0,3 2 1,-1-1-1,0 3-341,1 4 1,-3 2-1,5 0 1,0 4-218,0 4 1,5 9 0,7 4-1,1 0-344,3 1 0,3-1 1,6 5-1,7-1 372,8-4 0,4 1 0,3-8 0,3-4 69,5-4 0,2-8 0,2-7 0,2-4-279,2-1 0,-4-6 0,3-6 0,-6-6-161,-4-4 1,4-12-1,-15 3 1,-3-6 78,-2-3 1,-10-4 0,-2-2 0,-5-2 124,-5-2 0,-2 4 1,-8 2-1,-3 4 107,-4 4 0,-3 5 0,-2 9 0,0 4-151,1 3 0,1 8 296,2 2 1,-2 10 0,4 2-1</inkml:trace>
  <inkml:trace contextRef="#ctx0" brushRef="#br0">22301 12634 13271,'0'-24'-354,"0"-2"1,6 1 0,3 4 0,4 2 693,5 2 0,7 3 1,10 2-284,3 3 0,2-3 0,13 5 0,8-2 1,7-2 36,-30 4 1,0 0-1,3-1 1,1 1 0,2-3-1,2-1 1,1 1 0,1 1-149,1 0 0,1 1 0,11-1 0,1-1 1,-5 1-1,0 0 0,3 1 0,0 0-146,2 1 0,0-1 0,3 0 0,-1-1 0,-1 0 1,-1 0-1,-2 0 0,0 1 71,1 1 1,-1 0 0,-2 1 0,-2 0 0,-3 0 0,-1 1 0,-4 2 0,-2-1-381,-5 1 0,-1 0 509,34-1 0,-9-1 0,-5 1 0,-12 1 0,-8 1 0</inkml:trace>
  <inkml:trace contextRef="#ctx0" brushRef="#br0">25114 11741 8511,'-13'0'319,"5"-6"146,4-3 1,2 2-1,2-2 54,0-1-785,0 4 0,2 0 169,2 6 591,-2 0 1,5-5-195,-2 1 1,-4 1 0,4 8-269,-4 3 1,-1 4 0,0 2 0,0-1-164,0 0 1,4 5 0,1 0-1,-2-2-273,-2-1 0,-1-2 0,0 1 0,2-3-221,2-2 1,-2 3 0,4-4 624,0-1 0,1 5 0,6-5 0</inkml:trace>
  <inkml:trace contextRef="#ctx0" brushRef="#br0">25127 12261 8320,'0'7'1771,"2"-1"-1355,2-6 1,4-4 0,5-1-352,0 2 0,1 2 1,-1 1-1,0 0-183,1 0 1,-1 0-1,0 0-104,1 0 0,-1 0 0,0 0 0,1-1-239,-1-4 1,6 4-1,3-5 1,4 0 460,0-3 0,13-9 0,2-3 0</inkml:trace>
  <inkml:trace contextRef="#ctx0" brushRef="#br0">25754 12061 8552,'-6'-9'0,"-3"0"333,-3-1 0,-1 4 1,0 2 1116,-1 2-971,7-4 0,2 9 0,10-1 0,4 4-498,3 4 0,5 2 0,3 1 0,0 0-472,4 1 0,1 4 0,2-1 0,-1 0 344,1-3 1,0 0 0,-1-1-1,1-1-1622,0-3 1769,-1-3 0,1-6 0,0 0 0</inkml:trace>
  <inkml:trace contextRef="#ctx0" brushRef="#br0">26127 12101 8196,'-21'-18'546,"-5"1"1,-7-4-259,-7 7 0,-4 0 0,-2 9 1,0 2-31,0 2 0,3 2 1,6 4-1,3 4-125,1 2 1,-1 3 0,6 1-1,4 1-508,4 2 0,2 4 1,6-3-1,3 2-627,5 3 0,5-5 1002,8-1 0,6 2 0,12 1 0</inkml:trace>
  <inkml:trace contextRef="#ctx0" brushRef="#br0">26540 11475 8287,'-20'-14'0,"-9"3"0,6 2 0,-1 6 227,-1 6 1,4 6 0,-1 7 0,0 3 239,1 2 1,-3 1 0,5 5 0,0-1-409,0 1 1,2 4-1,8 0 1,5-1 95,2-2-155,2-1 0,6-1 0,2 1 0</inkml:trace>
  <inkml:trace contextRef="#ctx0" brushRef="#br0">23181 5824 8330,'-21'0'0,"4"0"-416,2 0 755,1 0 0,7-6 1,3-3 135,2-3 0,4-2 1,4-4-1,7-6 0,9-6-48,8-5 1,10-10-1,10-2 1,6-3-203,-25 23 0,1 0 1,2 3-1,1 1 1,1-3-1,1 0 1,-1 4-1,0 1-356,1 2 0,-1 0 0,-1 1 0,1 2 0,32-8 0,0 3-627,-1 2 0,-2 1 0,-10 5 1,-2 1 102,-5 3 0,-7-1 0,-4 5 0,-4 2 210,-5 2 0,1-3 1,-8-2-1,0-2 445,-3-2 0,2-8 0,1-3 0</inkml:trace>
  <inkml:trace contextRef="#ctx0" brushRef="#br0">25034 4225 9976,'-9'0'515,"2"1"149,1 4 1,-3-2-1,4 5 15,3 3 1,0 1 0,4 1 0,2 2-324,5 3 0,3 2 0,1 8 0,0 4-288,1 3 0,-1 4 0,2 2 0,1 2-233,2 1 1,-2 1-1,-5-5 1,-3-2-139,3-2 1,-1-4 0,1-6 0,-4-4-744,-1-4 0,3-4 886,-5 0 1,1-8 0,-7-8 0,-2-10 227,-5-8 1,1-4-1,0 0 1,-3 2 118,-1-2 0,-1 5 0,0 1 0,-1 3 266,1 2 1,0 6 0,-1 2-1,1 4-70,0 1 0,4 6 1,1 4-1,2 5-624,4 3 1,0 4 0,2-1 0,0 1-293,0 2 1,6 2 0,4-7-1,5 1-390,3-1 0,10-3 1,0-7-1,5-4-630,4-4 1574,7-1 0,-2-12 1,4-3-1</inkml:trace>
  <inkml:trace contextRef="#ctx0" brushRef="#br0">25701 4505 8814,'-20'0'0,"0"0"0,-1 0 793,3 0 0,3 0 0,2 0 2301,0 0-3007,-1 0 1,7 1-629,2 4 1,8-3 495,2 7 0,4-4 1,-5 4-215,-1 1 0,-3 2 0,-3 1 1,-3-1 480,-1-3 0,2 3 1,-2-3-1,0 1 799,-1-1 1,5 3-871,-1-3 0,2-2 1,4 0-131,2-1 0,4-1 0,6-5 0,3-2-823,0-2 1,7-3-1,-2-8 1,2-2-180,-2 0 0,2-1 0,-5 3 0,0-1 492,1-2 1,-4 0 0,-6 6 0,-2 2 441,-2 1 0,-2 5 1,-5-4 105,-4 2 1,2 2 0,-6 5 190,-1 4 0,0-2 1521,1 6-1642,3-6 1,12 3 0,3-6 0,4-2-239,5-2 1,-2-4 0,5-4 0,-2 2-515,-3 1 1,-5 5 470,-2-5 0,-8 6 328,-1-2 1,-6 4 0,-7 1 0,1 1 111,3 4 0,-3-4 0,5 5 735,-1 0 0,4-3-980,8 6 0,4-6 1,5 1-1,0-2-132,1-2 0,-1 0 0,0 0 0,1 0-77,-1 0 1,0 0 0,1 0 160,-1 0 1,6 0 0,2 0 0</inkml:trace>
  <inkml:trace contextRef="#ctx0" brushRef="#br0">26154 4105 8272,'-27'-6'0,"2"-3"-89,3-3 0,-2 3 1,6 2-1,2-1 265,1 1 0,6-2 1,2-4-165,1-1 1,1 1-1,7 0 1,1-1-332,1 1 0,7 1 0,-1 2 0,3 1 309,1-1 0,2 4 1,-7 1-1,1 2 446,-1-1 1,2 4 0,-7 0-51,-1 7 0,-2 7 0,-2 5 0,-3 6 582,-5 5 1,-3 10-1,-2-2 1,1 1-488,0-1 0,4 4 0,0-8 1,0 0-357,2-3 1,1-3 0,6-3 0,0-3-108,0-4 1,6-5 0,3-2 0,2-4-626,3-1 1,-1-1 0,0-5-303,1 0 0,-1-6 1,-1-3 630,-3-3 1,-3-1 0,-8-1 0,-1 1 321,-1 0 0,-6 4 1,1 0-1,-3 0 115,-2 2 1,1 1 0,1 4 163,3-2 0,-1 4 0,6 0-774,1 7 1,11 6-1,7 5 1,5 3-152,3 0 1,8 2 601,5-5 0,14 0 0,5-5 0</inkml:trace>
  <inkml:trace contextRef="#ctx0" brushRef="#br0">18902 6970 27826,'0'-22'-4385,"0"0"0,0 2 1462,0 4 1461,0 3 815,0 5 0,-6 2 1120,-3 6 1,-7 0-1,-2 0 1,1 0 237,-3 0 1,4 0 0,-6 0 0,-2 0-146,-1 0 1,-2 0-1,1 0 1,-1 0-442,0 0 1,-4 0 0,-3-1 0,-1-2 314,-3-1 0,-6-7 0,6 2 0,-2-2 42,-3-3 1,0 5-1,3 0 1,0-1-218,0-2 0,1 3 0,5 2 0,6 0-65,4-1 0,8 5-962,-2-1 1,9 8 197,5 5 1,8 3 0,4 1 0</inkml:trace>
  <inkml:trace contextRef="#ctx0" brushRef="#br0">17609 6610 30520,'-18'0'-344,"1"0"1,-1-4 0,6-2-1,2-1-738,1-4 0,6-1 0,-2-1-1449,4 0 2035,1-1 1,6 7-1,3 4 1,2 4 468,3 4 1,-1 10-1,2-1 1,1 6-184,2 3 0,4 3 0,-4 0 0,0 1-15,1 0 1,-4-2-1,4-2 1,-1 0-487,0 0 1,1 3 0,-3-1 0,2-2-150,-2 0 1,4-7 0,-3 2 0,0-4 1054,-3 0 0,6-7 0,0-1 0</inkml:trace>
  <inkml:trace contextRef="#ctx0" brushRef="#br0">17876 6704 29207,'-27'-26'-1277,"0"4"1,7-2 0,0 8-1,1 3 1721,-3 3 1,-5 7-1,-4 1 1,-4 8-829,-4 7 1,-1 15-1,0 4 1,2 5-428,2 3 1,4 4-1,6 3 1,6 4 206,6 3 1,7 3 0,7-4-1</inkml:trace>
  <inkml:trace contextRef="#ctx0" brushRef="#br0">17502 6104 30219,'-17'-18'-1553,"-1"0"0,0 6 0,5 8 0,-2 3 1396,-3 1 1,-1 0 0,-5 1 0,2 2 232,-2 1 1,5 5 0,0-4-1,1-2 224,0-2 0,1 4 0,3-1 1,1-1-188,0-1 1,-1 2 0,2 2 0,2 1-224,1 4 0,2 0 1,-4 3-1,4 1-297,1 2 1,2 3 0,4 3 0,1 0-372,4 0 1,2 1 0,6-2 0,2-4 683,3-3 0,-2-3 0,5-4 0,0-3 103,-1-4 0,-2-1 0,1-1 1,-2-4 125,-5-3 0,-4-4 0,1-2 1,-4 1-594,-4 0 1,-5-1 0,-4 1 0,-2 1 361,-5 3 1,-7-1-1,0 6 1,-3-1 493,-2-1 0,-4 5 0,0-4 0,1 5 409,2 5 0,3-4 1,3 5 58,4 0 0,6 1-1184,7 7 0,8-7 0,15-2 0,4-4 376,4-1 1,0 0-1,1 0 1,-2 0 596,-3 0 1,2 0-60,-6 0 1,-8 0-1,-11 0-668,-11 0 1,-13 7 0,-11 5-1,-2 6-658,-2 3 1,-6 7 424,-3 8 0,3 8 1,0 3-1</inkml:trace>
  <inkml:trace contextRef="#ctx0" brushRef="#br0">21408 12248 8447,'0'-15'0,"2"0"-194,2 2 0,-1-2 155,6 10 0,-6-5 74,1 1 514,-2 3-356,-2 0 0,1 6 0,4 0 0,4 0-45,3 0 0,1 0 0,0 0 0,1 0 141,-1 0 0,5 2 0,1 1 0,0 1-245,0-1 1,4-1-1,-4-2 1,0 1-160,0 4 1,4-4-1,-6 4 1,0-4-37,-3-1 1,0 0 0,-1 0 66,0 0 1,-4 0 0,-1-1 360,-2-4-247,-2 4 0,-4-7 0,-1 5-70,-4-1 0,-7-1 1,-7 7-1,0 1-6,0 1 0,-5 5 0,2-3 0,-3 0 3,-2 0 1,0-2 0,1-2 0,-1 1 65,0 1 0,2 1 1,1-5-1,4 0 104,0 0 0,3 0 0,3 0 0,1-2 662,0-2-739,5 2 1,4-4 0,8 6-406,5 0 0,7 6 0,4 2 0,0 1-143,4-1 0,6 1 0,2 5 0,1-2 498,-1-4 0,5 4 0,-2-4 0</inkml:trace>
  <inkml:trace contextRef="#ctx0" brushRef="#br0">21755 6784 8506,'-12'-2'-289,"3"-2"1,-1 1 266,5-6 1,2 4 0,8-2 21,4 1 347,2-4 1,7 4 0,2-5 0,0 2 100,4-1 0,3-2 0,4-1 0,4-2-281,4-3 0,7-2 0,3-7 0,2 2-45,3 3 1,5-4 0,3 4 0,2-2-117,-2 2 1,0-1 0,-5 5 0,-4 2-126,-1 1 0,1 1 1,-9 1-1,-2 1 226,-5 3 0,4-3 0,-4 4 0,-1-4 87,-2-2 0,2 1 1,-2-2-1,3-2-58,4-6 1,8-2-1,0-3 1,3-2 186,1-1 0,9-4 0,2 2 0,-2 1-296,-1-1 0,1 3 0,-3 8 1,1 4-197,-1 4 1,-3-3 0,-5 3-1,-4 2-3,-1 0 0,-2 1 0,-4 1 0,0 1 94,0-1 0,0 2 1,2-2-1,1-3 202,1-4 0,6-6 0,-1 1 0,3-4 5,1 0 0,10-1 0,0-1 0,0 0-162,-3 1 0,3-2 1,-7 8-1,-4 0 29,-6 3 0,-6 5 0,-5 3 1,-4 2-140,-3 2 0,-7-3 0,-3 5 0,-3 0 182,-2-2 0,0 4-123,1-2 1,-1-2 0,0 1-665,1 2 0,-1 2 0,0-1 0,2-1 748,3-1 0,3-12 0,5 1 0</inkml:trace>
  <inkml:trace contextRef="#ctx0" brushRef="#br0">25834 5198 8384,'-15'0'0,"0"1"0,0 2 0,4 1 343,-1-1 0,6-3 187,1-4 1,5 1-816,5-6 0,2 2 0,5-4 0,-2 4 804,-1 1 0,-4-3 1,2 3 436,-1-1 1,-3 4-1,-6 0-465,-1 6 1,-5 9 0,3 7 0,-2 2-233,-2 2 1,0 7 0,1 3 0,3-1-191,0 1 1,4 2 0,-2-2-1,3-2-419,1-3 1,0 2 0,1-10 0,2 1-291,1-3 1,7-9-1,-2-5 247,3-2 0,-1-10 1,0-5-1,-4-8 185,-1-4 0,3-7 1,-5-3-1,-1 1 280,-1 3 0,-2 0 0,-2 3 0,-1 3 506,-1 0 0,-5 4 0,5 0 952,1 2-1228,-5 1 1,8 11 0,0 4-97,8 6 1,4 4 0,1 7 0,-1 0-181,-3 4 0,2-2 0,-2 5 0,2 0-367,-2 0 0,2-5 1,-2 2-1,3-3-407,1-2 0,1-1 1,-1-3-1,0-5-612,1-2 1,-1-2 0,2-2 1359,3-2 0,2-10 0,7-6 0</inkml:trace>
  <inkml:trace contextRef="#ctx0" brushRef="#br0">26260 5038 8384,'-11'13'429,"-7"0"0,-4 5 0,-2 1 0,3 2 466,2 3 1,1-4 0,6 3 0,3-1-482,5-1 0,2 2 0,4-5 0,2 0-779,5 1 1,5-6-1,3 1 1,6-8-190,2-5 0,1-1 0,0-1 0,-4-4 293,-4-4 0,1-8 0,-3-6 0,-4-2-327,-6-1 1,-6 3 0,-5 3 1186,-3 0-243,-10-3 0,-7 8 0,-6-1 0,1 5 443,2 7 1,1 1 0,2 0-976,3-2 0,11 1-278,16 4 0,10 0 0,16 0 0,6-2 454,6-2 0,4-9 0,6-8 0</inkml:trace>
  <inkml:trace contextRef="#ctx0" brushRef="#br0">26687 4798 8457,'-13'-12'0,"-1"2"412,1 1 1,0 6-1,-1-2 575,1 4 1,6 7-1,2 3 1,4 4-619,1 5 1,0 2 0,1 9 0,2 0-142,2 2 0,5 6 1,-1-1-1,3 1-90,1-2 0,0 2 0,1-4 0,-3 0-794,-2-1 1,3-2 0,-3-8 0,1-4-947,-1-3 1,-3-2 1204,-6 0 1,-1-7-1,-4-4 1,-4-8 481,-2-6 0,-3-4 1,1-11-1,-2-1 9,-3-3 1,5-2 0,-2-4 0,5 3 681,0 1 1,2-2 0,1 4 0,1 1-311,3 2 0,1 3 0,4 1 1,2 3-284,5 2 0,-1 1 0,2 5 0,3 1 34,4 3 1,0-1 0,-3 6 0,-1 1-347,0 1 0,1 2 0,-1 0-336,0 0 1,-1 2 0,-3 2 418,-5 5 1,-2-2 0,-2 2 0,-3 2-6,-6 0 0,0 3 1,-9-1-1,4 0-175,0 1 1,2-1-1,4 0-1109,3 1 1,5-2 0,6-4-1423,7-3 2757,7-4 0,12-12 0,2-4 0</inkml:trace>
  <inkml:trace contextRef="#ctx0" brushRef="#br0">27020 4744 6872,'-25'8'0,"1"-4"0,4-1 1066,0 2 1,9-2 2272,6 6-3421,4-6 0,7-3 1,2-9-1,6-3-624,3-2 1,-2 0 0,5-3 0,-3-2 705,1-2 0,0-1 0,-5-4 0</inkml:trace>
  <inkml:trace contextRef="#ctx0" brushRef="#br0">27140 4598 8457,'-31'0'0,"0"1"0,1 4 200,2 4 1,9-2-1,4 0 1,6 1 944,3-1 1,2-2 0,5 4-1,4 1-1260,4 2 1,7-3 0,3-2 0,2 1-292,3-1 0,5-4 1,1 1-1,-3-2-433,-4-2 0,-6-5 0,0-1 373,-2-1 0,-7-2 1,-5-4-1,-8 0 831,-8-1 0,-6 1 1,-8 0-1,2-1-256,2 1 1,-2 4 0,5 0 515,-1-1 1,7 2 0,12-1 0,4-1 34,7-2 0,14-1 1,5-2-661,4-3 0,4-8 0,4-8 0</inkml:trace>
  <inkml:trace contextRef="#ctx0" brushRef="#br0">27460 4371 8457,'-34'8'1168,"-1"9"0,8 3 0,6 6-644,5 5 1,8 4 0,4-7-427,2-3 1,2-1 0,0 1-1,0-2 1,2 0 38,2 0 1,8 0-1,6-4 1,0-6-989,1-1 1,-3-6 0,5-3-1,-2-6 389,-2-6 1,-4-9 0,-4-5 0,-5-7 418,-2-6 1,-2-2-1,0-4 1,-2 1 280,-2 1 0,-1-1 1,-6 9-1,-4 3 486,0 1 0,0 8 0,2 7 0,-1 6 138,1 1 0,4 6 0,2 0 0,1 7-960,3 5 0,1 7 0,2 5 0,0 4-798,0 3 1,6 11 0,3-2-1,5 1-3519,3 1 4415,-2-2 0,4 0 0,-5-1 0</inkml:trace>
  <inkml:trace contextRef="#ctx0" brushRef="#br0">26354 5531 8618,'-6'-12'0,"-2"2"587,1 1 0,-5 6 0,5-3 1074,-1 0-1163,2 4 1,8-2-1,2 8-208,5 5 0,3 5 0,1 3 0,1 6 2,-1 2 1,3 1 0,-1 3 0,-3 2-210,0 4 1,0-2 0,1-2 0,-1-3 171,-3-1 1,1-2 0,-4-1-1971,1-2 0,-4-6 1245,2 2 0,-10-9 1,-3-6 609,-4-6 0,-6-5 0,-1-5 0,-1 0 199,1-1 1,-3-2 0,3 1 0,-1 5 345,1 2 1,1 0-1,5 3 1,0 2 227,-1 2 0,7 2-947,3 4 1,2 2 0,4 6 0,2 1-775,5-1 1,4 5 0,5-1-1,3 0 33,-1-2 1,10-2 0,-2 0 0,3-1-582,2-3 0,2-3 0,-2-8 1356,1-2 0,2-9 0,4-8 0</inkml:trace>
  <inkml:trace contextRef="#ctx0" brushRef="#br0">26780 5624 9089,'-15'-6'0,"-1"-1"0,-2-1 0,2 4 963,1 2 0,2 2 0,0 0-449,-1 0 0,2 2 1,4 2-148,3 5 0,4 3 0,1 1 0,0 1-100,0-1 0,-5 0 0,1 1 0,1-1-239,1 0 1,2 1 0,2-1-714,2 0 1,-1 1-1,6-2 1,1-2-454,2-1 1,2-6 0,-1 1 188,0-2 0,-4-2 1099,0 0 1,-7 0 239,-2 0 1,-6 0-1,-8 0 1,1 0 1063,0 0 0,4 0-61,0 0-2088,6 0 0,9 0 0,10 0-280,3 0 0,7-5 0,-3-1 1,5-1 974,3-3 0,1-8 0,-6-3 0</inkml:trace>
  <inkml:trace contextRef="#ctx0" brushRef="#br0">26940 5571 8457,'-18'-14'0,"1"3"0,0 0 1067,3 2 1,6 5-453,4-5 1,4 6 0,6-1-614,7 2 0,0 4 0,7 2 0,-1 5-551,3 3 1,3 1-1,2-1 1,0-3-144,-1-5 0,1 2 1,0-1-1,-1-4-537,1-4 1229,0-4 0,-1-12 0,1-2 0</inkml:trace>
  <inkml:trace contextRef="#ctx0" brushRef="#br0">27273 5371 8457,'-10'-21'409,"-3"3"0,-9 5 1,1 4-1,-1 5 504,-1 2 1,7 2 0,-2 0-1,4 2-316,0 2 0,7 5 1,2 9-1,4 4-312,1 3 1,0 3 0,0 2 0,1 1-261,4-1 0,2 2 0,7-1 0,-1-3-645,0-4 0,1-5 1,-1-5-335,0-1 1,-4-1-1,-3-2 620,-5-1 0,-9-4 1,-15 3-1,-3 1 582,-5-1 0,4 2 0,-1-5 1,6-2 255,2-2 1,3 3 0,6 1-941,7-2 0,13-2 1,19-2-1,10-4 436,10-3 0,4-10 0,1-3 0</inkml:trace>
  <inkml:trace contextRef="#ctx0" brushRef="#br0">19102 10222 30472,'8'-13'-3336,"3"4"1,-2 1 2943,3 2 0,1-2 0,1 3 488,-1 2 1,-4 2 0,0-1-112,1-2 1,-2 2 0,-1-1 154,-1 6 1,-3-1-698,-8 2 1099,-2 4 0,-6-7 0,-1 3 1,1-2 177,0-2 0,-5 0 0,-1 0 0,-2 0-268,-3 0 0,-1 0 0,-3 0 1,-3-2-438,-5-2 1,-4 3 0,-4-5-1,-5 1-19,-3 1 1,-3-5 0,-1 4 0,-2 2-49,2 2 1,1-3 0,2-1 0,1 2-234,3 2 0,3 5 0,8 2 0,4 1-178,7 4 1,2-4-1,9 2 1,4 1-368,6 2 1,4 2 459,2-1 0,12-6 0,3-1 0</inkml:trace>
  <inkml:trace contextRef="#ctx0" brushRef="#br0">17356 10249 28487,'-12'-2'-1155,"3"-2"1,3-4-2873,0 1 4519,5-5 1,-5 5-1074,6-7 306,6 7 1,-3 1 846,6 6 80,-6 0 0,8 0 0,-2 1 1,3 4-683,2 4 0,3 9 1,1 4-1,0 3-82,1 2 1,-3-1-1,7 1 1,-1 0 12,-1-1 0,4 1 0,-3-2 0,2-1 298,-2-2 0,3-6 0,-3 3 0,2-1-543,-2 0 0,-1-5 0,-5-4 0,3 0-363,2-2 0,-5-1 0,4-6 0,-2 0-592,-1 0 1027,7-6 1,-9-13 0,4-9-1</inkml:trace>
  <inkml:trace contextRef="#ctx0" brushRef="#br0">17836 10209 25108,'-36'7'180,"1"-1"0,-2 0 98,-2 3 1,-5 9-1,-4 5 1,-2 8-62,-5 9 0,23-16 0,-1 1 1,1 4-1,0 0 0,2-1 0,0 0-627,1 0 1,1 0 0,2 6 0,2 1 0,-15 22 0,5 1-943,8-2 1,6 1 792,12-4 1,8 3 0,7-8 0</inkml:trace>
  <inkml:trace contextRef="#ctx0" brushRef="#br0">21608 12141 8228,'-7'-6'314,"2"-3"750,4-3-668,-5 5 1,4 0 0,-3 4 351,-1-2-1093,-2 7 0,1 1 327,2 6 0,2-5 1,0 5 328,-1 1 1,0-2-1,4 0 338,0 3 0,5-5 0,4-2-176,3-2 1,6-2 0,0 0 0,0 0-211,1 0 0,-3 0 1,6 0-1,2 0-329,1 0 0,2-5 0,-1 1 0,1-1-139,0-1 1,-1 5 0,1-5-1,0 2 52,-1-1 1,-3-4-1,-3 3 1,1-1-48,0-3 0,-5-2 0,2-2 0,-3 0 157,-2-4 1,0-3 0,-1-6 0,-1 1 41,-3-1 1,0 0 0,2-1 0,-2-1-6,-2-2 0,-2-5 1,-4 4-1,0-3-10,0-2 0,0 5 0,-3 1 0,-4 3-60,-7 1 0,-3 0 0,-1 2 0,-3 1 59,0 2 0,-8 6 0,2-3 0,-1 1 71,0 0 1,-3 2-1,0 7 1,-1 3 42,0 0 0,2 5 0,-4-4 0,0 5 42,0 5 1,0 2 0,-5 8 0,1 1 108,-4 2 1,1 6 0,3-1 0,0 5-15,1 4 0,-4 5 1,7 0-1,0 4-70,3 3 0,4 5 0,5-3 0,4-1-120,3-4 1,9 1-1,8-10 1,10-1-300,8-3 1,13 1-1,8-13 1,10-3-504,5-2 0,12-9 0,0 3 0,6-4 758,-33-1 0,0 0 0,-1 3 0,0 0 0,3 1 0,0 0 0</inkml:trace>
  <inkml:trace contextRef="#ctx0" brushRef="#br0">22075 11541 8203,'-12'-6'-13,"3"-2"0,3-4 1,6-2-1,2 2 63,2 4 0,3-4 1,7 3-1,1-3 124,2-1 1,-2-1-1,4 1 1,-1 1 93,0 3 1,4-1-1,-4 4-110,-2-1 1,5 2 0,1-2 0,3 1 49,2 3 0,4 0 1,2 0-1,1-1-80,3 1 1,1 1 0,4 4-77,2 2-41,4-3 0,6 7 0,4-5 0,3 1 69,0-1 0,2-1 0,-2-2 0,1 0 19,2 0 0,4 0 0,-7 0 1,0-2 50,-4-2 1,3 1 0,-4-5-1,-3 1 9,-3 0 1,-1 2-1,6-4 1,1 0-152,2 2 0,4 0 0,-2 4 0,-1-2-141,0 2 0,8-3 0,-5 0 1,-1 0-18,-1 1 0,-9-1 0,1 3 0,-5-3 120,-4-2 0,-4 4 1,-7-3-1,-5-1 148,-2 1 0,-1 4 1,-2-3-1,-3 1 8,0 1 1,-4-5-1,4 3 1,-1 0-249,0 0 0,6 2 0,-2 4 0,3 0-548,2 0 1,-2 0 0,-1 0 0,-2 0 153,2 0 0,-5 1 0,0 2 1,-1 2 25,0-2 0,-5 3 0,-4-2 317,1-1 0,2-2 0,1-1 173,1 0 0,5-5 0,2-3 0</inkml:trace>
  <inkml:trace contextRef="#ctx0" brushRef="#br0">25407 11048 10504,'-13'-4'0,"1"-2"-318,3-2 1,2 5 115,2-1 403,4 3 0,-5 6 0,6 4 0,1 3 254,4 2 0,-4-1 0,4 2 1,-2 1-286,1 2 1,-2 4 0,2-4 0,-2-1-564,-2 3 0,4-5 1,2 2-1,0-2-1038,0-2 0,4-1 1373,-1-3 0,9 3 1,3-5-1</inkml:trace>
  <inkml:trace contextRef="#ctx0" brushRef="#br0">25607 11035 8559,'-7'-18'-86,"2"0"65,4 2 0,2 7 1,5 5 348,8 2 0,3 2 0,6 0 1,-6 0 61,-2 0 1,3 5 0,0 1-321,-2 1 0,-1 2 0,-3 4 0,-3 1-91,-5-1 0,-4 0 1,-4 2 95,-5 3 1,-8 1-1,-2 2 1,0-6-101,0-5 0,1-3 0,6 4 0,2-4 59,1-1 0,6 0 0,0-3 0,6 1 207,6-1 1,4-1 0,3-2-1,4 1-94,0 4 1,1-4 0,3 4 0,-2-4-242,2-1 1,-5 0-1,-1 2 1,-4 1-346,0 1 1,-1 2 0,0-2 438,1 5 0,-1 3 0,0 1 0</inkml:trace>
  <inkml:trace contextRef="#ctx0" brushRef="#br0">18356 12594 26971,'-2'-12'-1303,"-2"3"1,1 4-1,-6 5 1,-2 1-1,0 2 1577,-3 1 0,1 5 0,0-4 0,-1-2 0,1-2 210,0-1 1,-1 0-338,1 0 1,4 0-1,0 0-329,-1 0 0,-2 0 0,0-1 0,2-2 44,1-2 1,1-1 0,-2 3 206,1-1 0,5 0-197,-5 4 1,4 0 0,-2 1 418,1 3 1,-3 4 0,3 4-567,-1-3 0,4-2-407,-1-3 549,2-2 0,8 4 0,3-6 0,3-2 300,1-2 1,2 2 0,1-2 0,3 2 10,2 2 0,-3 0 0,4 0 0,0 0-157,-1 0 1,4 0 0,-3 0-1,2 0-158,-2 0 1,2 0 0,-5-1 0,1-2 151,-1-1 0,3-2 0,-4 3 1,-2-2-8,-1 2 1,-3 0 0,-2 0 0,-1-1 78,1 1 307,-4 2 1,6 1 0,-4 0 0</inkml:trace>
  <inkml:trace contextRef="#ctx0" brushRef="#br0">18569 12541 31483,'-13'-22'-4556,"1"-2"0,3 2 82,4 1 3743,4 3 0,1 12 0,0 8 0,0 8 427,0 6 1,0 8 0,1 0-1,4 4 69,4 3 1,-2 6 0,2-3 0,0 0 78,-2-3 1,4 0 0,-5-2-1,0-4-2,-1 0 0,0-6 0,-5-1 0,0-2-352,0 2 1,-12-3 0,-3 4 0</inkml:trace>
  <inkml:trace contextRef="#ctx0" brushRef="#br0">22128 14020 31204,'0'-13'-9831,"0"7"3066,0 6 7570,6 0 0,1 6 0,7-6 415,-1 0 0,2-2 0,1-1 0,2-3-683,-2-1 1,5 4-1,1-3 1,3 2-456,2-1 1,-5 1-1,-1 4 1,-2 0-205,-2 0 1,-3 0-401,0 0 0,-7 1 720,-3 4 1,-8-4 0,-6 4 0,-5-4 579,-3-1 1,-1 0 0,3 0-1,-2 0-415,1 0 1,-2 0 0,0 0 0,0 0-239,-1 0 0,1-4 0,3-1 0,-2 2-49,2 2 1,1-1 0,2-1-357,-1-1 0,1 0-620,0 4 709,5 0 0,2 1 0,8 2 0,2 1 483,5-1 0,3 3 0,3-1 0,3-2-282,4-2 1,3-1 0,2 0 0,-1 0 72,1 0 1,0 0 0,-1-1-1,0-2-66,-4-2 1,-3 1 0,-6 4 0,-1-2-428,-3-2 1,-2 2-1,-5-2-23,-2 3 0,-3 2 1,-12 2-1,-1 3 22,-2 1 1,-6-2 0,2 4-1,-3 1 330,-2 2 0,-5 1 0,-2 1 0</inkml:trace>
  <inkml:trace contextRef="#ctx0" brushRef="#br0">22448 10129 8410,'-13'0'0,"5"-6"0,4-3 0,2-3 0,4 0 0,2 2 0,5 2 0,4 1 0,5 0 338,-3 4 1,10-8 0,-1 5 0,4 0-108,3 0 0,5 2 0,-2 4 1,3 0-83,4 0 1,8 0 0,0 0 0,1 0-104,-1 0 1,9 0 0,0 0 0,4 0-46,0 0 0,8 0 0,-2-1 0,3-4 47,2-4 0,-35 3 1,1-1-1,-2-1 1,1 0-1,1-1 0,-1 0 35,0 1 0,0 0 0,3-2 1,1 0-1,-3 1 0,0-1 1,0 0-1,1 1-46,-2-1 0,1 1 0,-2-1 1,0 0-1,1 2 0,1 0 0,33-10-136,-4 2 0,5 1 0,-9 3 0,-4 2 42,-3 1 1,-2 6 0,-11-3 0,-1 2-40,-2-1 0,-4 1 1,-2 4-1,-7-2-174,-3-2 0,3 2 0,-7-2 0,-1 3 29,-2 1 1,-1 0-1,-1 0 1,2 0-188,-2 0 0,-1 0 0,-2 0 0,0 0-1008,1 0 1436,5 0 0,-4-6 0,4-2 0</inkml:trace>
  <inkml:trace contextRef="#ctx0" brushRef="#br0">25394 9396 7386,'0'-14'-206,"0"1"1176,0 0 0,1 7 1,2 6-841,2 7 1,4 5 0,-5 3-1,-1 1 127,-1 2 0,2 4 0,0-3 0,-1 1-34,-1-1 0,2 5 1,2-4-1,0 1-187,0-3 0,3 1 0,-5-1 0,-1-2-202,-1-1 0,2-2 0,1 1-1051,-2-1 915,-2-6 1,-7-1-1,-1-7 1,-2-2 138,0-2 1,0-5 0,-4 1 0,0-3 186,-1-1 0,1 0 0,0 1 542,-1 3 0,1 1 0,0 5-223,-1-1 0,1 4 0,1 6 1,2 1-339,1 4 0,6 5 0,-2 2 0,4-2-74,1-1 1,0-2 0,1 2 0,2 1-78,2 2 1,10-5-1,-2-4 1,3 2-740,4 0 0,0-3 1,8-4-1,2-2 885,1-2 0,0-6 0,-4-2 0</inkml:trace>
  <inkml:trace contextRef="#ctx0" brushRef="#br0">25647 9582 7686,'-6'-7'239,"5"-1"749,-4 4 0,2 2-624,-1-2 0,1 3 1,-4 2-122,1 3 1,0 4 0,3 5-465,-2 1 0,1-1 0,4 0 0,0 1-232,0-1 1,4 0 0,2-1-1,2-2-13,2-1 0,6-1 1,2 1-1,-2-5-118,-1-2 0,3-2 584,0 0 0,-5-2 0,-6-2 64,-1-5 1,-6-3 0,-6-1 0,-1 1 354,-3 3 0,2-2 1,1 5-1,-1 1 777,1-1 1,4-5-372,-1 2 1,4 3-863,4 2 1,4 8 0,5 4-360,0-1 0,1 4 1,-1-5-114,0 1-1,1 2 1,-1 3 0,-1-2-476,-3-1 0,2-6 985,-2 1 0,3-2 0,1-2 0</inkml:trace>
  <inkml:trace contextRef="#ctx0" brushRef="#br0">25980 9556 8234,'9'-12'-1073,"-1"1"1007,-2 2 1,0 7 0,-3-4 116,1 0 0,6 4 0,-1-2 1,3 2-408,1 2 356,1 0 0,5-6 0,2-1 0</inkml:trace>
  <inkml:trace contextRef="#ctx0" brushRef="#br0">26274 9422 8535,'0'-20'641,"0"0"0,0 7 1768,0 0-2354,0 5 0,-5 10 0,1 10-170,1 4 0,1 8 0,2-1 1,0 5-319,0 3 0,-4 1 0,-2-6 0,-1 1-28,-4 0 0,-7-7 0,-4-2 0,-3-3 748,-2-2 0,2-5 1,2-4-1,2-2 651,2-2 1,1 0-1149,4 0 0,7 1 0,6 3 210,8 5 0,8 3 0,11 2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5225 6450 16050,'2'-25'-3621,"2"4"1785,5 8 1694,-3 6 636,0 7 1,-12 0 35,-3 0 0,2 0 0,-2 0-205,-1 0 0,-1-2 0,1-1 0,1-1-101,-1 1 1,-2 1-1,-2 2-216,1 0 1,0 0 0,-2 0-1,-1 0 209,-2 0 0,-4 2 1,1 2-1,-1 4-15,-2-1 0,-9 3 0,5-4 1,-4 0 28,-5 0 0,-6 5 0,-2-4 0,2 0 34,2-2 1,1 1-1,0-2 1,1-1-113,4-1 1,-2 2 0,6 1 0,1-1-63,2 2 0,1-3 0,-1 6 0,-1 0-31,-3-2 1,1 5-1,5-3 1,-1 3-112,0 1 1,1 5 0,-2 0 0,-2-2 14,-1-1 1,0 2-1,4 1 1,2-2 72,3-1 1,-2-1-1,6-1 1,2-1-42,1-3 1,3 2 0,2-2-1,2 3 33,3 2 1,-4 3-1,3 3 1,0-1-127,0 0 0,-3 5 0,3-2 0,0 3-15,0 2 0,0-1 0,3 3 0,-1 0 23,1 2 0,-3 0 1,2-4-1,1-2 35,1-3 1,2 4 0,0-4 0,2 1 35,2 0 1,-2 2 0,3-3 0,0 3-1,-1 2 1,5 0 0,-4 1-1,-2 1-139,-2 2 0,-1 6 0,0-1 0,0 2 169,0 2 1,0 0 0,0 2-363,0 2 308,-6-8 1,5 11 0,-4-10 0,4 0 123,1 2 1,0-7 0,0 1-1,0-2 89,0 0 1,4 0 0,2-4-1,2 0 0,2-1 1,2 5 0,1 2-1,0-1-239,1 1 1,4 4 0,-1-1 0,0 2-184,-3 2 1,0 4 0,-2 1 84,-4-2 0,4-3-1,-3-3 1,2-3 0,-1-1 287,-1-4 1,-5-2-1,4-5 1,-1-4 272,0-3 0,-4-2 0,3-1 0,-1-2 505,-1-1 1,7-5-682,-2 5 0,2-6 0,3 3 1,-1-1-242,0-1 1,7 6-1,2-1 1,3 3 0,2 2 0,5-1 1,4 0-1,2 0-102,2 1 1,0-1-1,2 0 1,-1-1 125,-1-3 0,3 2 0,-7-6 0,1 1-209,-2 0 0,-2-1 1,-6-5-1,-2 0 202,-3 0 1,-3 1-1,-7 4-23,-3 4 0,-9 8 0,-7 4 0</inkml:trace>
  <inkml:trace contextRef="#ctx0" brushRef="#br0">4826 9542 27134,'0'8'-7809,"0"-2"2841,0-6 6150,0 0-1228,-6 0 0,-2-6 0,-5-2 0</inkml:trace>
  <inkml:trace contextRef="#ctx0" brushRef="#br0">4746 9529 22342,'0'7'-3754,"0"-1"0,0-7 2883,0-4 1,0 2 363,0-6 1,1 7 857,3-3 167,-2 4 0,5 1 914,-2 0-787,-4 0 0,5-2-862,-6-2 0,-1 2 0,-2-4 328,-2 0 1,-1 3 143,2-6 1,-3 7 0,-7-3-1,1 4 156,0 1 0,-1 0 0,1 0 0,-2 0-122,-3 0 0,3 0 0,-4 1 1,1 2-77,1 1 1,-6 5-1,6-3 1,0 0-144,3 0 1,-4-1 0,0-5-1,2 0-5,1 0 1,-3 1 0,0 2 0,1 1 200,-3-1 1,6-1 0,-6-2 0,3 0 103,-1 0 0,0 4 1,3 1-1,-1-1-160,-2 2 0,-1-3 0,3 6 0,-4 1-204,0 2 1,3-3-1,-2 0 1,0 1-58,-3 2 0,2 2 0,3-1 0,2-1-4,1-3 0,3 2 0,0-3 0,2 1-69,-1 0 0,4-5 0,0 5 1,2 1-134,-1 2 0,1 1 0,4 2 0,0 3-133,0 4 1,0 3 0,0 4 0,0 2-79,0 4 0,0 4 0,0 1 1,1-2 51,4-2 1,-2 7 0,5-2 0,3 2 100,1-1 1,0 3 0,-2-8 0,-1-1 13,1-2 0,-2 2 0,-1-4 0,0 1 189,1-1 0,-4 4 0,4-4 0,-2 3 49,-3 2 0,-2 5 1,-1 4-1,0 2-61,0 2 0,0 6 1,2 4-1,0-1-58,3 0 1,4 0 0,-3-4 0,1 0 73,3-3 0,2-8 0,2 1 0,-1-5 147,0-5 0,-4 2 1,0-6-1,1-1 197,2-2 0,2 3 0,-2 0 1,-2-1-69,-1-2 0,-2 0 0,4 2 0,-4 2-65,-1 2 0,4 2 0,-2 5 1,-1 2-269,-3 2 1,4 4 0,1-5 0,3-3-135,1-4 0,-1-4 1,-2-6-1,-1-2 391,1-3 0,2 2 0,0-6 0,-2-2 258,-1-1 0,-1-2 0,2 0-117,-1 1 1,-5-6 0,4 1-130,-2 2 1,4-1 0,-2 0 0,0-1-521,1 2 0,-1-4 0,2 2 0,-1 0-59,1-2 0,4-1 1,2-6 286,2 0 0,1 0 1,-1-1-1,3-4-125,-1-4 0,5-1 0,-2 0 0,0 2-211,0 2 569,-4 2 1,0 4 0,2 0 0</inkml:trace>
  <inkml:trace contextRef="#ctx0" brushRef="#br0">3146 10182 28579,'-13'0'227,"-1"0"1,1 4 0,0 2-665,-1 2 0,5-5 0,0 1-332,-1-2 724,4-2 274,0 0 0,8 0 1,2 0-26,5 0 0,4 0 1,4 0-198,0 0 1,6 0 0,-3 0 0,3 0-70,0 0 0,10 4 0,-6 0 1,2-1 22,4-1 1,-4-2 0,5 0 0,-1 0 147,-3 0 1,1 0 0,-3 0 0,-3 0 15,0 0 1,-5-2 0,-3-1 0,-2-1-697,-2 1 1,1 2 462,-1 1 1,-1 1-13,-3 4 0,9-4 0,-4 5 1</inkml:trace>
  <inkml:trace contextRef="#ctx0" brushRef="#br0">3639 10142 28873,'-7'-21'-9831,"2"9"8981,10 12 1,-4 6 0,5 8-1,-1-1 559,-1 0 1,5 1-1,-3-1 1,0 2 122,0 3 0,3-4 1,-4 6-1,1-3-48,0 1 0,3 1 0,-4-2 1,-2 2-113,-2 2 0,-2-4 0,-4 6 1,-5 0 146,-6 2 1,-11 8-1,-9 3-106,-2 2 0,-8 2 1,-1 0-1</inkml:trace>
  <inkml:trace contextRef="#ctx0" brushRef="#br0">9798 10275 28945,'-14'0'-720,"2"2"0,4 2 0,3 5 0,4 3 0,1 1-99,0 1 0,1-3 0,5 0 1102,7-2 0,8-6 0,10 1 0,6-2 0,8-2 3458,8 0 1,8-6-3497,10-3 0,-3-3 0,5-1 1,-2-1-246,0 1 0,-2 1 0,-8 2 0,-8 2 0,-7 2 0,-10-3 0,-5 5 0,-4 1 0,-5 2 0,-3 1 0,-6 0 0,1 0 0,-7 6 0,5-5 0,-5 5 0</inkml:trace>
  <inkml:trace contextRef="#ctx0" brushRef="#br0">11224 10075 21750,'0'-20'-1656,"0"2"1,1 9 2592,4 5 0,-4 8 0,4 5 0,-2 4-853,1 5 1,-2-2-1,2 6 1,-2 2-29,-2 1 0,0 6 1,0 3-1,0 2-496,0 1 0,1 9 0,2-6 1,2 0-702,-3-3 0,4 4 0,0-4 0,2-1-534,2-2 0,-4-4 1354,-2-8 0,4 3 0,-1-4 1</inkml:trace>
  <inkml:trace contextRef="#ctx0" brushRef="#br0">11011 10502 11144,'16'-34'0,"-3"4"546,-1 6 1,4 11 0,4 9 0,0 2 163,4 2 0,-5 6 1,1 3-1,-1 3-2082,3 1 1,-1 5 1399,1 0 0,6-1 0,6-3 1</inkml:trace>
  <inkml:trace contextRef="#ctx0" brushRef="#br0">11544 10462 17029,'-7'-6'68,"-5"-2"1,4-5 1391,1 0 0,-4 7-1281,7 6 1,0 10 0,4 10 0,1-1-494,4 0 0,2 3 1,8-3-1,4 1-15,8-1 1,-1-1 0,5-5-1,-4 0-436,-5 1 0,2-2 0,-6-4 328,-2-3 0,-7-5 0,-5-5 330,-2-3 0,-8-4 0,-3-2 0,-1 1 101,1 0 1,-3-1 0,5 1 0,-1 0 94,4-1 1,4 1-605,4 0 0,9 5 695,10 4 0,8 2 0,3 2 0</inkml:trace>
  <inkml:trace contextRef="#ctx0" brushRef="#br0">12090 10435 28933,'-1'-13'-610,"-3"0"0,2 7 0,-2 7 0,2 9 143,2 7 0,2 6 0,2 1 0,5 4 455,3 3 0,1 5 0,0-4 0,2 1-291,3 0 0,-3-2 0,3-5 1,-4 0-273,0-4 1,-2-7-1,-2-8 171,-1-1 0,-6-3 0,0-8 0,-6-3 14,-6-4 1,-7-9-1,-2-6 1,2-5-275,1-2 1,-2-5 0,3 4 0,3-4 901,4-1 1,2 0-1,5 0 1,2 2 552,2 2 1,4 4 0,5 6 0,2 4-257,3 4 0,-4 8 0,6 3 0,-2 1-238,-1 3 0,1 3 0,-5 3 1,-1 3-303,-3 1 1,2 6-1,-7 5 1,-1 0-797,-2 1 1,-2 2 0,-2 6 0,-3-1-618,-1 1 1,4-1 0,-2 1 0,4-2-1790,1-2 3272,6 2 0,7-5 1,8 7-1</inkml:trace>
  <inkml:trace contextRef="#ctx0" brushRef="#br0">12770 10382 13073,'-6'-13'478,"-3"-1"0,-2 7 1,-3 2-273,1 4 1,4 1 0,2 1 0,1 4-389,3 4 1,4 3-1,7 1-19,5 0 1,9-4-1,0-2 1,4 1-138,0-1 0,4-4 0,-2 2 0,-4-4-12,-4-1 0,-3-1 384,-8-4 1,-3-2-1,-8-6 1,-2-1 146,-5 1 1,-3 1 0,-1 2 0,1 1 663,3-2 1,-2 4 0,6 0 529,-3 1-1244,5 1 0,5 5 0,10 0 0,5 0 139,4 0 1,1 0 0,6 0 0,2 0-905,1 0 1,5 0 0,-5-1 0,-3-4-97,-4-4 1,-5-4-1,-6-3 1,-1-2 447,-3 2 0,1-4 0,-5 3 1,-2 0 195,-2 3 1,-7 2 0,-3 1 0,-2 4 136,-3 1 0,-1 3 1,-2 9-1,-4 7 765,0 8 0,-4 10 0,4 5 0,0 4-40,4 4 0,6 4 0,4 6 0,2 3-804,7 0 0,5 4 0,10-6 0,2-5-695,2-2 0,1-5 0,3-9 0,-3-8 56,-4-7 0,-8-5 1,-2-7 304,-2-7 1,-5-12-1,-8-11 1,-7-5 430,0-4 0,-6-5 0,3 0 1,0-4-34,3-3 1,2 4-1,1 5 1,4 3-322,1 2 1,3 2 0,9 3 0,7 3-1524,8 4 1864,4 3 1,8-4-1,1-2 1</inkml:trace>
  <inkml:trace contextRef="#ctx0" brushRef="#br0">13663 9955 9832,'-11'8'990,"2"5"1,3 17-1,6 11 1,0 4-875,0 1 0,0 2 0,-2-3 0,-1-2-116,-1-2 0,-1-2 0,5-4 0,2-5-113,2-6 1,-1-5-138,6-6 0,-1-7 0,0-6-132,-3-7 1,-10-11 0,-3-7 0,-3-8 115,2-7 0,-1-7 0,6 1 0,1 0 561,1 0 1,4-3 0,2 5 0,5 1 19,3 1 1,1 10-1,2 4 1,1 5-114,2 4 0,0 6 1,-5 5-1,0 3 142,1 2 0,-1 1 0,0 4-30,1 2 1,-2 5-494,-4 9 1,-8 1-1,-8 3 1,-4-4 0,-2-3 0,-3 2 0,-1 1 0,2-1 158,1-3 0,3 0 0,3-1 0,5 0-88,2 1 1,2-1-1,2 0 1,3 1 62,9-1 1,4 0-1,5 1 1,-1-1-94,2 0 1,-3-1-1,0-2 1,-4-1-43,-5 2 0,0 1 1,-7 1-1,-2 0 225,-2 1 1,-7-3 0,-4 0 0,-7-2 148,-5 1 1,-3 2-1,0 0 1,1-3 55,2-5 0,6 2 0,-2-2-1267,3-1 39,8-1 0,8-2 0,15 0 978,14 0 0,4 0 0,12 0 0</inkml:trace>
  <inkml:trace contextRef="#ctx0" brushRef="#br0">14143 10049 8562,'5'-36'0,"1"2"0,1 7 756,3 11 1,2 12 0,0 11 0,-1 8 90,-3 4 0,0 2 0,2 3 0,-2-2-987,-3 1 0,0 3 0,-5 0 0,0 1 59,0 0 0,-2-1 0,-2 1 0,-5 0-738,-3-1 0,-1-7 1,-2-4-1,-1-6 527,-2-3 1,2-3-1,5-7 1,4-7 320,1-5 1,2-9 0,5-8-1,5-1 137,7-3 1,7 0-1,6 0 1,1 3 659,0 1 1,4-1 0,-2 6 0,-3 5 104,-7 2 0,-1 8 0,-4 5 0,-2 2-591,0 3 0,-5 8 0,1 5 0,-2 6-717,-3 7 0,-2 8 1,-2 4-1,-5 4-670,-8 1 1,-5 10 0,-9 3-1,-3 4 1047,-5 2 0,-8 2 0,20-28 0,1 0 0</inkml:trace>
  <inkml:trace contextRef="#ctx0" brushRef="#br0">9744 12874 18222,'0'-13'-1168,"0"-1"0,0 1 0,-1 1 1521,-4 3 1,2 3 0,-7 6 241,-5 0 0,2 2 0,-6 2 0,-1 5-502,-2 3 0,-3 6 0,-2 1 1,-1 2-21,-3 3 1,7-1 0,-2 1-1,2-3-126,3-2 0,4-1 0,8-5 1,4 0-38,4 1 1,2-5-1,5-2 1,9-1 851,10-3 1,8-2-1,8-1 1,4 0-172,4 0 1,2 0 0,3 0 0,-2 2-481,-4 2 1,4 2-1,-4 4 1,-1-1-270,-3 2 0,-8 1 0,-5 2 0,-3 3-913,-1 0 1,0-3 0,-2-7-1,-2-1-237,0-3 0,-7-1 0,2-2 0,-3 0 1339,-2 0 0,0-18 1,1-4-1</inkml:trace>
  <inkml:trace contextRef="#ctx0" brushRef="#br0">10038 13007 18222,'-14'0'1192,"8"-4"1,8-1-300,10 2 1,11 2 0,11 2 0,3 4-732,5 4 0,7 3 0,1 2 0,5 3-725,3 1 0,5-1 0,0-3 0,0-1-4378,0 0 4526,2 1 1,-10-7 0,4-1-1</inkml:trace>
  <inkml:trace contextRef="#ctx0" brushRef="#br0">11504 13167 31000,'0'-13'-3821,"-5"8"1,0 8 4361,-3 9 1,4 10 0,-4 2 0,1 4-1435,-1 3 0,0 1 0,-4-6 0,1 1-1035,2-1 0,2-5 0,-3-3 1815,1-3 1,6-2 0,-3 0 0</inkml:trace>
  <inkml:trace contextRef="#ctx0" brushRef="#br0">11371 13074 22689,'0'-13'-413,"0"5"0,6 4 0,4 8 0,6 5-4,6 3 0,8 3 0,4 1 0,3 0 502,5-4 1,6 2 0,0-7-1</inkml:trace>
  <inkml:trace contextRef="#ctx0" brushRef="#br0">11890 13167 24258,'-13'-1'935,"0"-2"86,0-2 1,4 2 0,1 8-1265,2 4 1,2 8 0,4 7 0,0 4-329,0 3 0,4 1 0,2-6 1,2 1-571,2-1 0,2-5 0,1-3 942,0-3 0,1-8 0,-1-4-268,0-6 0,-5-6 1,-4-8-1,-2-6-39,-2-2 1,0 0 0,0 0 0,0 1 550,0 0 1,0-4-1,-2 8 1,-1-1 954,-1 3-294,-1 3 1,11 9 0,5 6-712,5 8 1,-1 8-1,4 3 1,-1 2-799,0 3 1,4 5 0,-4 2 0,-1 0-4356,3 2 5020,-5-5 0,10 5 1,-5-7-1</inkml:trace>
  <inkml:trace contextRef="#ctx0" brushRef="#br0">12397 13354 8719,'0'-25'0,"0"2"1137,0 6-269,0 8 1,4 9 0,1 9-1,-1 3-823,2 1 0,-4 0 0,2 2 0,-2 1-123,-2 2 1,0 0-1,-2-5 1,-2-1 248,-5-3 1,-3 1-1,-1-4 1,-1 0 26,1 0 1,0 3-1,-1-5 1,1-1-1237,0-1 0,4-1 1108,0 4 1,6 2 0,-3 6 0</inkml:trace>
  <inkml:trace contextRef="#ctx0" brushRef="#br0">12584 13420 8568,'0'-34'0,"0"5"3689,0 5-3544,0 11 0,-2 11 0,-1 8 0,-1 2-1081,1 2 0,1 2 0,2 1-95,0 0 1,2-5 1030,2-4 0,10-8 0,6-4 0</inkml:trace>
  <inkml:trace contextRef="#ctx0" brushRef="#br0">12810 12994 8578,'0'-13'0,"0"-1"1403,0 1-859,0 6 1,2 7 0,2 8 0,4 6-367,-1 4 1,9 2 0,-2 7 0,0 0-806,1-1 0,-1 5 0,0 2 0,3-2-78,0-3 0,6 0 0,-4-10 1,2-2-635,2-1 1339,-3-7 0,5 3 0,-4-3 0</inkml:trace>
  <inkml:trace contextRef="#ctx0" brushRef="#br0">13130 13301 8578,'-7'-14'249,"-7"1"1,-5 1 229,-2 3 0,-4 2 0,3 4 1,-3-2-48,-2 2 1,5 8 0,1 4 0,4 3-410,5 1 1,4 2 0,8 1-1,2 2-118,2-2 0,10-1 0,9-2 0,7-1-161,5-3 0,8-3 0,3-6 1,0 0-120,0 0 0,-7 0 0,-10 0 0,-5-2-540,-6-2 1,-9 1 0,-8-6 936,-8-1 0,-8 4 0,-12 1 0,-1 4 384,-3 1 0,-2 6 0,-4 3 1,3 2 377,2 3 0,6 4 1,10 1-1,6 2-230,5 2 1,5 2-1,8 4 1,8 0-555,9 2 0,17 6 0,-1-3 0</inkml:trace>
  <inkml:trace contextRef="#ctx0" brushRef="#br0">13970 12914 8156,'0'-13'0,"0"-1"-288,0 1 0,0 0 0,0-1 0,1 1 683,4 0 0,-4-1 1,4 1 695,-4 0 1,-1 7-1,0 7-645,0 11 1,0 15 0,0 13 0,-1 7 175,-4 5 0,4 12 0,-4 4 0,3 6-480,-1-33 1,1-1 0,1-2 0,-1 0 0,-1 1 0,-1 0-1,-2 34-903,3-8 1,1-6 0,2-11-1,0-8-778,0-8 0,0-5 884,0-5 1,-3-9 0,-6-10 0,-8-7 725,-7-9 0,-9-7 0,-1-8 0,-1-3-262,-1-4 0,2-4 0,0-1 0,6 0 832,4 0 1,12 6 0,1 4 0,3 5 735,5 3 1,3 6-230,5-2-1116,2 9 0,12 3 0,5 8 0,4 2 103,3 5 1,11 3 0,-1 1 0,4-1-1502,1-3 1,7 1 1397,-4-5 1,6 5-1,-8-3 1</inkml:trace>
  <inkml:trace contextRef="#ctx0" brushRef="#br0">14237 13340 12941,'-15'-13'11,"-3"0"1,3 1 0,-3 2 0,4 2 1182,0 2 0,1 3 1,0 9-1087,-1 8 1,7 2 0,2 11 0,4 5 0,1 5-494,0 3 1,1-4 0,5-1 0,6-1 372,5-4 1,5 1-1,-3-10 1,0-1-1918,1-2 830,3-3 0,-8-8 653,3-2 0,-8-5 0,-2-5 0,-3-3 1010,-2-4 1,-7-2 0,-3 1 348,-1 0 0,2-1 0,6 1 454,0 0 0,0 4-742,0 0 1,6 6 0,3 0 0,3 4-757,1 4 0,5 5 1,1-1-1,1 3-409,-1 1 1,-1 1 0,-7 0 0,-2 3 47,-4 1 0,-4 4 0,-4-3-3325,-6 2 2731,0 1 1,-20 3 1127,2-3 1,-14 4 0,-1-6 0</inkml:trace>
  <inkml:trace contextRef="#ctx0" brushRef="#br0">13077 14380 8895,'1'3'504,"4"7"0,4 8 195,3 6 1,1 5 0,0 4 0,1 1-640,-1 3 1,-1-3 0,-3 0 0,-3-3-613,-1-6 1,-3-4 542,2-7 0,-2-10-193,-2-8 0,0-4 1,-2-13-1,-1-1 76,-1-4 1,-2-13-1,3 1 1,-1-2 312,1-3 0,3-3 0,3 3 0,3 1 267,1-1 1,2 8 0,4 7 0,1 5-168,-1 4 1,0 1 0,1 7 0,-1 2-129,0 4 1,5 4 0,0 1 0,-2 0 34,-1 0 0,-3 6 0,-2 3 1,-3 2-298,-1 3 1,-1-1-1,-5 0 1,0 1-41,0-1 0,-6-1 1,-3-2-1,-3-1-43,-1 2 0,-1-4 1,1 0 95,0-1 0,4-1-150,0-5 67,6 0 0,-3 1 0,8 2 0,1 3-322,1 1 0,6 4 506,-1 7 0,3-1 1,0 3-1,-3-7 132,-5-1 1,-2 0 0,-2 1 170,0 0 1,-6 1 0,-3-3-1,-3-2-73,-1-4 1,-5-2 0,0 0 0,2 1-757,1-1 1,2-1 0,0-2 0,-1 0-652,1 0 1,4 6-1,2 2 1166,1 4 0,1 2 0,5-1 0</inkml:trace>
  <inkml:trace contextRef="#ctx0" brushRef="#br0">13757 14300 8654,'4'-27'0,"2"2"0,0 3 967,0 4 1,4 9-308,-1 5 1,-3 5 0,0 7-357,0 5 0,-5 3 0,4-1 0,-2 3-57,1 4 0,-2 3 1,2 2-1,-2-2-170,-2-3 1,0-2 0,-2-7 0,-1 0-758,-1 1 387,-1-7 1,4-1-1,-2-8-83,-2-2 0,1-3 1,4-7-1,-1 0 166,-4-4 0,4 1 0,-4-5 0,4-1 304,1-3 1,0 0 0,0 1 0,1 2 198,4 6 0,-2 2 0,4 1 1,0 1-56,1 0 0,1 5 1,6 4-1,1 2-71,2 2 0,1 0 1,-3 2-1,2 1 17,-2 1 0,-1 7 0,-2-2 1,-1 2 26,-3 3 1,1 4 0,-5-1 79,-2 0 1,-2-3 0,-1 0 28,0-1 0,0-4-310,0 0 0,0-5 0,2 4-193,2-2 1,-1 0 0,6-4-1,0 4 123,-2 2 1,5-1 0,-3 4 0,3-1 110,1 5 1,-4-2-1,-1 5 1,-2-2 125,-4 2 1,0-2-1,-4 6 1,-3 1-249,-9-3 0,-7 4 0,-11-6 0,-7-2 24,-4-1 0,-5-6 0,3-2 0,2-1-1032,2-3 1,-4 3 0,1-2 0,2 1 1078,5 1 0,-1 7 0,4 8 0</inkml:trace>
  <inkml:trace contextRef="#ctx0" brushRef="#br0">18982 5811 29876,'0'-14'-4916,"0"1"1,2 0-2574,2-1 6873,-2 7 0,-2 1 0,-9 6 1787,-3 0 1,-2 0 0,1 0-339,0 0 0,4-4 1,2-2-259,1-2 0,-5 4-265,2-5 1,-3 2 0,1-4-1,0 4-473,2 1 0,1-3 1,-7 4-1,-2 3 885,0 0 1,-6 2 0,4 0 0,-2 0-12,-2 0 0,-2 0 0,-4 0 0,0 2-29,-2 2 1,0-3 0,4 4-1,2-2-615,3 1 0,-4-2 0,4 4 0,-3-2 51,-2 1 1,5 1 0,1-4 0,2 4 91,3 2 0,-3-4 0,1 4 0,1-1-309,3 0 0,0 2 0,0 5 0,-3-1 6,-1 0 1,-4 2 0,3 1 0,0 2-441,-1-2 0,1 4 0,3-3 1,0 0 91,4-2 0,-2 2 0,6 1 0,-3-2 19,2-1 1,-1-1 0,5-1-151,3 0 1,-4 1 0,1-1-1369,2 0 1403,2 1 1,1-4 0,0 2 0,0 3 176,0-1 1,4 1 0,2-2 0,0 1 191,0-1 0,3 5 0,-3 1 0,1 0 69,4 1 0,0 2 1,3-3-1,1 0 243,2 1 0,-2-3 0,4-2 1,-1 0 301,0-2 1,1 4 0,-1-10 0,3 2 246,-1 0 0,6-6 0,-3 3 0,5-2 65,4 1 1,0-1 0,-1-4-1,3 0-29,0 0 1,-1 4 0,-5 1 0,2-1-235,1 2 0,-2-4 0,-5 4 0,-2-2-145,2 1 0,0 3 0,-1-2 0,0 0-65,0 0 0,3 5 1,0-4-1,1 0 105,-1-2 1,1 1-1,1-2 1,2-1-64,1-1 1,6-2-1,-1 0 1,2 0-328,2 0 0,0 0 0,0-2 0,0-1 0,0-1 0,0-1 0,-1 5 0,-2 0 0,-2 0 0,-1 0 0,3 2 0,-3 2-109,-1 5 1,-2-1-1,-3-1 1,2 0 47,1 1 1,0-1 0,-4 3 0,-1-2 228,1-2 1,4-2 0,2-4 0,-1 0-169,1 0 0,2 0 0,-2 0 0,1 0 0,3 0 0,6 0 0,1 0 0,1-1 0,1-4 0,0 4 0,4-4 0,-4 4 0,-5 1 0,7 0 0,-8 0 0,1 0 0,1 0 0,-7 0 0,-1 0 0,-1 0 0,-3 0 0,2 0 0,-1 0 0,-1 0 0,-2 0 0,0-5 0,2 0 0,2-3 0,2-2 0,2 2 0,4 0 0,0-4 0,0-5 0,4 3 0,1-6 0,-2 3-32,-2-1 0,5-6 0,2 2 1,-1-3-174,-3-2 0,-4-3 0,-4 2 0,-6 3-123,-7 0 1,1 1 0,-8 1 0,-2 2-311,-4 2 1,-7-5 0,1 2 0,-4-4-2,-4 0 1,-9-1 0,-11 1 0,-4-3-1428,-3-2 1692,-12 3 1,6-6-1,-12 4 123,-2-1 1,-5 0 0,-3 5 0,-3-2 212,-6-4 0,1 9 0,31 9 0,-1 1 0,-34-12 165,0 0 0,32 12 1,0 1-1,-1 0 1,0 1-1,-3 2 1,0 1 129,-1 0 1,0 1 0,-5-1 0,-1-1 0,2 2-1,0 0 1,-1 1 0,0 0 124,-2 0 1,0 0 0,-1 1-1,-1 0 1,-4-1 0,0 1-1,-3 1 1,0 1-121,-1 0 0,-1 0 0,-6-2 0,0 0 0,5 1 1,1 0-1,1 0 0,1 1-148,2 0 0,2 1 0,-3 1 0,1 1 0,5 0 0,2 0 0,2 0 0,2 1-188,1 1 1,1 1-1,-1 2 1,-1 2-1,1 3 1,0 2-1,1 0 1,0 2-1231,1 2 1,0 1 1303,-6 6 0,1 0 0,9-5 0,0 1 0,-7 6 0,-1 2 0,2 2 0,1 1 0,0 3 0</inkml:trace>
  <inkml:trace contextRef="#ctx0" brushRef="#br0">18116 10875 29070,'6'13'-1712,"0"1"0,4-1 1,-1-1-1,1-2 0,2-1 1717,1 1 1,1-2-1,0-1 1,4 1-1,4-2 1036,4-1 1,0 1-1,1-3 1,1 2-1,2-2 2720,1-2-2772,6-1 1,-8-6 0,6-3-917,-3-2 0,5-3 0,-3 1 0,2-2-102,-1-3 1,-4-1 0,3-6 0,-1 0-745,-3-3 1,-4-6 0,-3 1-1,-6-1 371,-2-3 1,-6-6 0,-2-3-1,-1 0-567,-3 0 0,-3 2 1,-4 4-1,-5 1 237,-3 4 0,-3-2 0,-1 6 0,-2 1 1131,2 2 1,-5 7 0,-1 2 0,-3 3-832,-2 2 0,1-2 0,-1 7 0,-1-1 382,-3 1 0,-2-1 0,-5 5 0,-1 2 319,-2 2 0,-2-4 1,3 1-1,0 1 129,0 1 1,1 8 0,4 3 0,2 6-160,0 7 1,7 8-1,-2 14 1,5 7-198,4 5 0,7 5 0,9 5 0,8 1-1024,8-1 0,14 0 0,13-4 0,7-6 585,5-6 1,-20-23 0,1-2 0,2 0 0,1-1 0,2 1-1,0 0 199,-1 0 0,1-1 0,1-3 0,1-2 0,-3-2 0,0-1 0</inkml:trace>
  <inkml:trace contextRef="#ctx0" brushRef="#br0">18276 9875 15865,'-6'-7'-281,"4"1"0,-5 6 1,4-1-1,-3-2 0,0-3 1,0-2-145,3-2 158,2 4 0,2-6 544,4 3 0,-2 2 566,5-2 0,0 5-623,1-5 1,-3 7 0,-8 1 0,-2 5-205,-5 4 0,-3 0 0,-3 6 0,-1-1-249,-2 0 1,0 1 0,5-1 0,1 0 477,3 1 0,-3-5 775,4 0-601,2-1 0,7 0-121,12-4 1,5-2 0,4-2 0,-4 0-434,-3 0 0,-6 0 0,-2-2 1,1-1-215,-1-1 0,-4-7 158,1 3 0,-4 0 140,-4-1 1,-3 2 0,-7-3 411,1 1 0,4 6 1,0-3 1607,-1 0-341,-2 4-1575,-1-4 0,5 8 1,5 1-1,6 3-209,6 1 1,3-2 0,1 2 0,2-1-51,3-3 1,-3 3 0,2-2 0,-2-1 25,-1-1 1,-1-2 147,0 0 1,-1-6 0,-3-3 19,-5-3 1,-4-1 0,-4 1 0,-5 2 257,-3 1 0,-1 1 0,0-2 0,-1 3 80,1 1 1,0 1 0,-1 5-570,1 0 0,1 2 0,3 2 0,5 6-1793,2 7 0,4 5 1895,2 9 0,10 3 0,6 6 1</inkml:trace>
  <inkml:trace contextRef="#ctx0" brushRef="#br0">18382 10742 9625,'0'-15'0,"0"-1"0,0-2 591,0 2 0,0 5 0,2 4 0,2 1 0,5 1 0,4 1 1,4-2 1012,0-1-1404,7-2 1,1-6-1,6-1-15,-1-2 0,3-4 0,-1 2 0,2 0-82,3-4 1,-4-1-1,0-2 1,-4 2-63,-2 3 0,1-3 0,-10 4 0,-2 0-1355,-1 3 0,-3 4 0,-3 0 1318,-5 1 1,3-6-1,1-2 1</inkml:trace>
  <inkml:trace contextRef="#ctx0" brushRef="#br0">19262 9422 11364,'-4'-13'0,"-2"1"0,0 2 689,0 1 1,-5 6-1,1-2 1,-5 4-6,-2 1 0,-7-4 1,3-1-1,-1 2-120,0 2 1,4 1 0,-3 0 0,2 0-66,3 0 0,2 1 0,4 2 0,3 3-398,1 1 1,1 2-1,8 6 1,5 1 52,5 2 1,9 6 0,0-2-1,3 3-205,2 2 1,3 3 0,-2-2 0,-3-3-86,0 0 0,-6 0 0,-2 2 0,-5-2-284,-3-3 1,-7 2-1,1-6 1,-6-1-78,-5 3 1,-10-5 0,-4 1 0,-4-4-168,0-3 0,-5-6 0,0 1 0,1-3-1844,2-1 2579,1-5 1,6-9 0,2-7-1</inkml:trace>
  <inkml:trace contextRef="#ctx0" brushRef="#br0">19022 9476 16419,'12'-27'39,"-3"0"0,7 2 1,-1 1-1,3 2 742,1-1 1,11 3-1,2 3 1,8 3-764,5 5 0,11 3 0,3 6 0,9 2-562,-30-1 0,0 2 0,34 11 526,-1 8 1,-2 3-1,-3 2 1</inkml:trace>
  <inkml:trace contextRef="#ctx0" brushRef="#br0">23594 10848 8306,'-13'0'0,"-5"0"0,0 0-124,2 0 1,0 0-1,0 0 45,-2 0 0,0 0 0,5 0 0,-1 0 279,1 0 0,4 0 289,0 0 47,6 0 258,-3 0 1,6-1-250,0-4 0,0-2 1,2-6-1,2-2-187,5-3 0,8 2 1,3-6-1,4-2-210,4-1 0,9-3 0,2-2 0,4-1-315,0 1 1,2-2 0,0-1-1,-2 1-648,-2-1 1,-2-3 0,-4 5 0,-5 0 814,-6-1 0,-5-8 0,-6-8 0</inkml:trace>
  <inkml:trace contextRef="#ctx0" brushRef="#br0">24741 9142 8457,'0'-17'0,"1"-1"0,2 2-495,2 1 648,-1 1 1,-4 1 342,0 0 1,-6 5 0,-3 4-1,-3 2-373,-1 2 1,0 0-1,-1 2 1,3 2 40,2 5 0,-3 3 1,4 3-1,1 1-25,3 2 1,2 6 0,4-2 0,2 3 4,5 2 1,4-1 0,4 3 0,2 0-88,2 2 1,1 2 0,3-4 0,-1 3-313,-2-3 0,-7 4 1,-1-1-1,-3-1 55,-1-2 0,-4 0 0,-1-8 0,-4 0-443,-1-4 1,0-2 0,-1-3-1,-4-3 643,-4-5 0,-9-8 0,-2-3 0</inkml:trace>
  <inkml:trace contextRef="#ctx0" brushRef="#br0">24794 9262 9018,'16'-35'0,"7"2"302,8 5 0,10 4 0,7 13 0,2 0-627,5 2 0,7 6 0,-1-1 0,1 4-1301,0 4 1626,-6 4 0,4 5 0,-7 0 0</inkml:trace>
  <inkml:trace contextRef="#ctx0" brushRef="#br0">19475 13740 8472,'-11'-19'0,"2"-2"0,4 1 0,7 3 294,7 7 1,-1 0-1,10 5-11,-3 2 0,4 2 0,5 1 0,4 0 0,3 0 1,0 1-231,2 4 0,1-4-35,6 4 0,0-4 0,0-1-22,0 0 0,1-6 0,1-3 1,-1-3-1,-4-2 29,-3-4 0,2-3 0,-5-7 0,-3-3-206,-4-5 1,0-7 0,-7-4-1,-2-3-23,-4-5 0,-5-3 0,-6 3 0,-2 0 10,-2 4 1,-10 8 0,-8 3 0,-5 7-179,-4 5 1,2 12-1,-7 4 1,-1 6 346,-1 7 1,-8 11 0,-3 12 0,-3 6 248,-1 5 0,-5 10 0,28-21 0,1 2 0,-1 1 0,0 2-84,0 2 1,1 0-1,2 1 1,2 2-1,3-1 1,3 0-1,-14 34-437,11-1 1,15 6 0,13-3-10,14-4 0,23-4 0,-15-34 0,-1-1 0</inkml:trace>
  <inkml:trace contextRef="#ctx0" brushRef="#br0">20355 7250 8227,'-18'12'-101,"1"-2"0,0-1-325,2 1 1,7-2 293,-1 1 0,7-6 0,2 1 0,8-1 207,3 2 0,9-4 0,2 5 0,3 0 0,2 3-5,-1 3 0,6 1-106,-1 0 0,0 2 0,-6 3 1,-1 4 63,-2 3 1,-4 2 0,2 0-1,0 1 74,-4 3 0,-1-3 0,-2 4 0,0 1 10,1 3 1,1 1-1,1 0 1,2-2 14,-2 2 0,0 2 1,2 1-1,3-2-26,-1-2 1,6 5 0,-3-2-1,7 1-78,5 3 1,0-5 0,0-2-1,1 1 8,-2 1 0,4 2 0,-2-1 0,1-2 5,-2-2 1,2-1 0,-4 3-1,0-3 2,-1-1 0,1 2 0,-4-3 0,2-3-31,-1-1 0,-2-1 0,0 1 0,2 2-65,1 1 1,0 0 0,-4-4-1,-2-1 86,-3 1 1,3 0 0,-4-1 0,1 1-15,1-1 1,-3 1 0,4 0 0,-2-2 55,2-3 1,0 3 0,-1-2 0,-2 0-29,-2-1 1,4 2 0,-4-5-1,0 1-22,0-1 0,5 3 0,-2-3 0,3 2-40,2 3 1,-5-1-1,0 1 1,1-2-30,-3 2 1,4 1 0,-5 2 0,-1 0 70,-3-1 0,4-1 0,-8-1 0,-1-2 15,2 2 0,-6 1 0,0 3 0,-2 2 27,1 1 0,-1 0 0,-4-3 0,0 2-4,0 1 0,0 4 0,-1-3 1,-2-4-48,-2-5 1,-1 3 0,3-4 0,-1 1-42,1 0 1,0-3-1,0-3 1,-2 0-9,2 0 0,1 2 1,-1-1-1,-3 0 37,-2 1 0,4-3 1,-5 5-1,0 0 61,2-1 0,-8 1 0,4 3 1,1-2 7,-2 2 1,0-1 0,-2 1 0,-3-2-58,-1 2 1,1-3 0,3-1 0,1 0 8,0-4 1,-1-1 0,1-2 0,0 0-44,-1 1 0,1-1 0,0 0 0,-1 1-21,1-1 0,0 0 0,-1 1 0,1 0 89,0 4 1,-1-1 0,0 3 0,-3 1 37,0 0 1,-3-1 0,4 4 0,-3-3-39,-2-2 0,3 3 0,-2-4 1,0-2-34,4-1 0,-3-1 0,-1-3 0,0 0-69,-4-2 0,3-5 1,-1 3-1,0 1 66,1-1 1,-4 2 0,3 5-1,-3-1 109,-2 0 1,0 5 0,1 1-1,-1 0 43,0 1 1,2 3 0,1-2-1,4 0-54,0-3 1,-2 1 0,3-1 0,0-2-147,-1-1 1,-2-2 0,4 0 0,1 1-91,-3-1 0,6 0 1,-6-1-1,3-1 58,-1-3 1,-6 1 0,2 5 0,-2 0 148,2 4 0,-2-3 0,5 3 0,0-2 56,-1 2 1,-2-3 0,4 2 0,2-3-91,1-5 0,2 3 0,0-5 0,-1 2-65,1 0 1,0-5 0,-1 5 0,1 0-32,0-2-1,-1 5 1,0-3 60,-4 3 0,2 1 0,-7 1 0,1-1 1,0 2 66,0 2 0,4-2 1,-4 5-1,-1-3-50,3 1 1,0 0 0,6-5-1,-3 0-16,0 1 0,-1-2 0,6-2 0,2-1-19,1 1 1,0 2 0,-5 1 0,3 1 5,2-1 0,-3 0 0,3 1 0,-3 1 25,-1 2 1,-5-2 0,-1 4-1,-2-1 26,-3 0 0,1 0 0,-1-5 0,2 0-20,-2 1 0,-1 2 0,-2 0 0,2-2 22,3-3 0,-3 7 1,4-6-1,-1 1 1,-1 4 0,3 0 1,-4 0-1,2 2-71,-2 2 0,-1-1 0,-2 4 0,2-3 28,3-2 1,-2 3 0,5-4-1,0-2-514,-1-1 1,3-3 174,3-3 0,7-5 0,2-8 0,5-6-177,5-7 1,4-3 0,7-9 0,3-2 506,2-4 0,1-10 0,5-2 0</inkml:trace>
  <inkml:trace contextRef="#ctx0" brushRef="#br0">19115 7050 20445,'0'-13'-702,"2"5"1,1 5 0,1 8 0,-1 7 0,-1 5 0,-4 4 123,-2 3 1,1 0-1,-6-1 1,0-2 357,2-2 1,-5 0-1,4-2 1,0 1 235,-1-2 1,1-1-1,-2-2 1,2 0 3,3 1 1,-6 3-1,2 3 1,-1-1-15,1 0 0,-3 3 1,3-1-1,-4 3 10,-5 4 0,2 2 0,-6-2 1,-2 3-209,-1 4 1,-2 2 0,1 0 0,-3-3 238,-2-1 0,3 3 1,-4-5-1,0-3 183,1-5 0,0 3 0,5-6 1,0 1-76,4-3 0,-2-3 0,7-1 0,0 3-63,3 1 0,0-1 0,1-3 1,0 0 9,-1 4 1,-5-2 0,-3 7 187,-3 0-226,-2 3 0,-1 5 0,-3 1 0,-5 2-24,-2 3 0,-2 2 0,0 1 0,1-2-46,4-2 1,-2 1 0,4-6 0,0-1 36,1-2 0,-2-6 0,6-1 1,2-2 60,1-3 1,2 3 0,-1-1 0,3 0-18,2 1 0,-3 0 1,1 5-1,-3 0-41,-4 4 0,-2 0 1,2 8-1,-3 1 13,-4 1 1,-4 5-1,1 0 1,1-1 12,1 0 0,2 1 0,-2-4 0,5-4-2,3-3 0,8-4 1,2-2-1,3 0-41,2-4 0,4 1 0,1-3 0,2 0-104,3 4 1,-3 0 0,2 1 0,1 0-131,2 3 0,-1 6 0,-1 0 1,-1 3 3,1 5 0,-5 7 1,1 1-1,-2 5 33,0 3 0,0 10 0,-4-2 0,1 2-9,3 1 0,3-4 0,6-3 0,0-6 13,0-5 0,0-6 1,0-6-1,0-3 79,0-5 0,5 1 0,-1-1 0,1-1 52,1-2 0,-3-1 0,5-1 0,1 1-18,-1 0 1,2-1 0,-4 2 0,0 2 44,0 1 0,4 5 0,-1-2 0,1 1-65,-1 2 0,3 9 0,-3-4 1,3 4-31,1 4 0,1 6 0,0 3 1,4 2 1,4 3 1,4 1-1,0 2 1,2 1 33,-13-32 1,1-1 0,20 28 0,-15-30 0,1 0 0,22 26 65,-1-7 0,3-3 1,-3-6-1,-4-1 117,-7-3 1,-1-1 0,-2-5 0,-4 1 61,0 3 0,-4 2 1,1 1-1,2 0-98,1 0 0,3 4 1,3 2-1,5 0-146,2 0 1,8 3-1,4-4 1,5 0-141,3-4 1,-5 2-1,-7-9 1,-3 0-521,-4-2 0,-10-4 735,-2-2 0,-6 1 0,-8 0 0</inkml:trace>
  <inkml:trace contextRef="#ctx0" brushRef="#br0">16956 11288 14297,'-13'-6'0,"-1"-3"0,2-3-300,4-1 1,2 4 67,6 0 1,1 2 0,5-3 704,7 1 0,7 6 0,8-3 0,3 1-160,4 1 0,8-2 0,5 3 0,1-1-285,1 1 0,5 1 1,-8 2-1,-1 0-7,-6 0 1,-1 0 0,-8 0-1,-3 0 132,-4 0 0,-5 0 0,-6 0 131,0 0 0,-7-1-205,-6-4 0,-6 4 0,-8-5 0,-3 1 130,0 1 1,-7-5 0,2 3 0,-5 0-200,-4 0 0,1-3 0,-4 5 0,2 1 52,2 2 0,-4-4 0,0 1 0,0 1 11,3 1 0,3 2 0,2 0 0,3 2-65,0 2 1,7 2-1,0 6 1,4-2-206,3 1 1,6 8-1,-1-6-271,2 2 1,10-6 0,4-5 0,5-2 367,4-2 0,6 0 0,5 0 1,2 0-77,3 0 0,-4 0 0,0 0 220,-1 0 0,2 0 0,6 0 0</inkml:trace>
  <inkml:trace contextRef="#ctx0" brushRef="#br0">22008 16419 7941,'-22'-19'0,"1"-2"0,8 2 1509,10 6 0,10 5-1062,11 8 0,4 0 1,9-1-1,3-4 1,2-4 373,-1-3-1064,7-1 0,-2 0 0,3-2 0,-5-3-406,-1-4 0,5-3 425,-7-2 1,2-5 0,-1-4 0,-6-2 45,-7-2 1,-3-8-1,-9-4 1,-2-4 8,-4 0 0,-10-2 0,-6 3 1,-9 3 173,-6 1 0,-6 9 0,1 5 1,-3 6 95,0 6 0,-4 9 0,2 2 0,-2 8 75,-2 5 0,-5 4 1,1 6-1,1 8 182,1 7 0,-1 16 1,2 9-1,2 10-509,20-27 0,0 1 0,1 8 1,2 3-1,0 1 0,1 2 1,2 1-1,2 0-260,4-1 1,2-1-1,3-2 1,3 0 158,2-4 1,3-1 0,5 4-1,4 0 1,6 1 0,0 0-1</inkml:trace>
  <inkml:trace contextRef="#ctx0" brushRef="#br0">21662 5917 8288,'-6'8'138,"-5"-4"0,-5-2 0,-6-2 0,-3 0 0,-2 0 0,0 0 1,1 0 483,-1 0 1,6 0-1,3 0 1204,4 0-1435,6-6 1,4-2 0,10-7 0,8-2-267,12-6 0,8-6 0,10-5 0,6-2-82,7-1 1,-25 14 0,1-1 0,4 2-1,0-1 1,1-1 0,0-2-31,0-1 1,1 1-1,2 0 1,0 0 0,-3 1-1,0 1 1,-1 1-1,0 2-268,1 0 0,0 0 0,1 1 0,0 0 0,-3 0 0,-1 0 0,0 0 0,0 0-614,-1 0 1,0 0-1,30-18 1,-5 2 0,-9 5-292,-7 3 0,-1 3 1160,-11 3 0,0-1 0,-4 7 0,-1 0 0,1-2 0</inkml:trace>
  <inkml:trace contextRef="#ctx0" brushRef="#br0">23194 4251 8349,'-13'0'426,"0"6"1,1 3-1,3 3 196,5 1 1,-2 7 0,1 5-1,2 6 55,2 4 1,1 13 0,0-4 0,0 5-169,0 0 0,0 7 0,0-1 1,1 3-377,4 1 0,-2-1 0,6-3 0,1 1-290,2 2 1,-3-7 0,-2-6 0,1-5-433,-1-5 0,-4 1 1,3-8-1,-2-4 55,1-4 0,-4-3 1,-8-8 408,-7-5 0,-3-2 0,-1-5 0,-4-5 161,-4-5 0,-5-3 1,0 2-1,2 1 815,1 0 0,5 4 0,3 1 0,0 2 627,4 3 1,3 3-1309,4 5 1,3 2 0,6 7-1,0 0-414,0 4 1,6-2 0,3 7-1,4 0 23,5 3 0,3-4 0,5-2 0,2 0-1333,3-4 0,3-3 0,8-4 0,4-4 1554,7-4 0,1-13 0,5-3 0</inkml:trace>
  <inkml:trace contextRef="#ctx0" brushRef="#br0">23741 5078 8213,'-33'0'253,"-2"0"0,4 0 0,3 0 0,5 0 1396,4 0 1,1 0-244,5 0-1257,6 0 0,2 1-68,10 4 1,1-2 0,2 5-107,-3 3 1,-4-4 0,-1 2 0,0 1-379,0 2 1,0 2 0,0-1-40,0 0 0,0 1 0,0-1 135,0 0 1,2-4-1,2-1 145,5-3 1,-1 1-1,0-3-40,3 2 1,-4-1-79,2-4 0,0-4 0,4-4 1,1-2-723,-1-5 1,2-7 1001,3 0 0,2-9 0,7-3 0</inkml:trace>
  <inkml:trace contextRef="#ctx0" brushRef="#br0">23981 4998 8727,'-10'7'0,"-5"-1"719,-4 0 1,-2-5-1,-3 5-9,2 0 1,6-4 0,-1 4-574,7 0 1,5-5 0,10 5 0,4-2-239,3 1 0,5 1 1,3-3-1,-1 1-372,0-1 1,-1-1-1,-5-2 1,1 0-799,-1 0 1503,-6 0 0,-2 0 0,-10-2 0,-4-1 544,-2-1 0,-7-1 1,0 5 37,2 0 1,1 0-728,2 0 0,7 6 0,6 3 0,9 1-1125,7-1 0,9-3 0,11-6 0,4 0 1038,6 0 0,13-17 0,-4-6 0</inkml:trace>
  <inkml:trace contextRef="#ctx0" brushRef="#br0">24754 4238 8665,'-35'-12'784,"-1"3"0,0 3 0,10 9 1,-1 6-208,0 9 0,2 6 0,2 2 0,0 4-239,0 6 1,-1 1-1,2 11 1,4 1-155,3-1 0,3-2 1,3-6-1,5-2-771,3-2 1,6-5 0,4-8 0,5-2-652,3-2 1,0-5-1,3-7 1,0 0 567,-4 1 0,-3-4 0,-4 5 443,-4 2 0,-16 2 0,-8 6 0,-11 6 224,-10 5 0,-7 7 0,-9-2 0,-2 5 3,2 5 0,25-22 0,1 1 0,0 3 0,-1 0 0</inkml:trace>
  <inkml:trace contextRef="#ctx0" brushRef="#br0">23181 5931 11666,'-49'-14'0,"11"1"0,18 0 0,22-2 876,19-3 0,17-9 0,20-10 0,-23 16 0,3-1-586,4-2 0,3 0 1,12-7-1,3-1 1,2 0-1,2-1 0,2 1 1,1 2-627,0 2 1,1 1 0,-19 8 0,1 1 0,-1 0 0,21-5 0,-1 2 0,-1 2 0,-1 1-248,-2 2 1,0 1 0,1-1-1,-1-1 1,-2 0 0,1 0-1</inkml:trace>
  <inkml:trace contextRef="#ctx0" brushRef="#br0">23621 5731 8215,'-16'-27'0,"2"2"0,7 3 503,4 4 0,5 2 0,3-4 0,9-5 0,5-6 566,2-3 0,4-2-945,-3-4 1,9 1-1,5-1 1,2 0-1,4 0 537,2 0-582,4 0 1,3 1-60,-2 4 0,-3 3 0,-7 9 0,-5 2-175,-8 2 1,-5 5-63,-7 6 0,-16 5 0,-14-2 0,-20 7 176,-14 7 1,12-1 0,-3 4 0,-2 6 0,-1 1 0,-5 2 0,-1 1 311,-4 2 1,0 1 0,-1 0 0,2 0 0,0 1-1,2 0 1,0 0 0,1 0-13,0 1 0,1 1 0,1 0 1,1 0-1,5-2 0,1 0 0,5-2 1,3-1 133,-24 17 0,17-1 0,15-10 0,10-2-467,9-3 0,12-8 0,11 2 0,15-5-156,20-4 1,16-10-1,-25-5 1,2-2-1,1-2 1,1-2-150,0-2 0,1-2 1,3-4-1,0-2 0,-1-3 1,1-1-1,-3 1 0,0 0-40,-1-1 0,-1 0 1,-4 4-1,-2 0 1,-7 0-1,-1 1 1,21-18 258,-11 2 1,-14 0 0,-12 7-1,-9 1 613,-11 4 0,-11-2 1,-19 6-1,-12 2 74,-15 6 1,-5 5 0,28 9 0,-1 1 0,0 1-1,-1 2-158,1 0 0,0 3 0,-2 4 0,2 3 1,-29 10-1,5 0 272,7-1 1,9-2 0,16 3 0,10-1-669,9-2 1,8-6-1,11 4 1,11-3-372,11 1 0,16-6 0,8-8 0,8-2-171,4-2 0,0-5 1,-1-2-1,-5-2-79,-4-1 0,-6-4 1,-15 10-1,-7 1 195,-8 2 1,-10 3 0,-5 6 60,-2 5 1,-7 9 0,1 1 0,2 0 391,5 0 0,11-4 0,6-6 0</inkml:trace>
  <inkml:trace contextRef="#ctx0" brushRef="#br0">25327 4278 9093,'-7'-21'408,"-5"4"0,5 6 0,-2 4 1,1-1 957,2 1-752,2 4 0,4-4 0,1 4-323,4-2 1,-2 2-1,6 8 1,0 5-53,-2 6 0,3 5 1,-5 6-1,-1 1-119,2 3 1,-4 3 0,2 7-1,-2 2-146,-2 2 1,-5-5 0,1-5 0,-1 1-500,-1-2 1,5-3 0,-4-9-1,4-4-1699,1-3 1970,0-8 0,1-23 0,4-15 130,4-8 1,1-2 0,1 1 0,-4 0 296,-1 0 0,-2 6 1,-4 3-1,0 4 742,0 5 0,0 3 0,0 5 1424,0 1-2409,0 6 0,5 7 0,1 8 0,1 4-360,3 2 0,2 3 0,2 1 1,0-2 54,4-1 1,1 2 0,7-3 0,-1-2-3685,3 0 4059,7-6 0,-6 0 0,3-6 0</inkml:trace>
  <inkml:trace contextRef="#ctx0" brushRef="#br0">25781 4265 8385,'-26'-6'530,"4"0"1,-8-3 0,7 5 818,5 2 0,8 4 0,2 2-995,2 5 0,2 3 0,4 1 0,0 0-268,0 1 1,6 0 0,3 3-1,1 1 132,-1-2 0,9-1-610,-1-2 1,1-6 0,0-2 72,-3-4 0,-6-2 0,-2-4 0,-1-4-27,-3-2 1,3-7 0,-2-1 0,-1-1-155,-1 1 1,-1 1 0,2 4 0,2-3 47,-2-1 0,4-1 0,2 3 0,3-2 15,1 2 0,5-5 0,3-1 0,2-3 437,6-2 0,6-5 0,-1-3 0</inkml:trace>
  <inkml:trace contextRef="#ctx0" brushRef="#br0">26220 3638 8385,'-17'8'224,"-1"-4"1,0 4 0,5 2 0,1 6 300,3 6 0,-1 5 1,5 4-1,2 5-738,2 2 0,2 7 0,2-1 0,3 0-1510,2 2 1,0-4 1722,6 2 0,-1-2 0,0-2 0</inkml:trace>
  <inkml:trace contextRef="#ctx0" brushRef="#br0">26060 4158 8293,'-17'-35'0,"0"0"0,6 7 189,5 8 1,6 9-1,6 4 1,7-1 575,8 1 1,10-2-1,6-4 1,4-1-856,4 1 1,9 0 89,0 0 0,8-13 0,-1-2 0</inkml:trace>
  <inkml:trace contextRef="#ctx0" brushRef="#br0">26807 3145 8837,'0'14'369,"-5"3"0,0 4 0,-3 4 558,-2 8 0,-2 4 0,-1 4 0,1 2-183,3 2 0,-3 4 0,5-4 0,-2 1-277,0 0 1,6 3 0,-2-4 0,4-4-596,1-4 0,0-1 1,0-8-1,1-3-438,4 0 1,-2-7 0,6-3-322,1-5 1,0-9-1,-1-1 436,-4-7 0,-4-9 0,-2-4 0,-2 0 354,-2-4 0,-9 5 0,0 1 0,-2 3 1211,-3 2 0,2 1 0,-3 2-326,0 1 0,3 6 0,5 0-533,3 6 0,3 4 0,7 7 0,4 0-193,4 4 0,3 1 0,2 5 0,4-3-1329,4-2 1,8-1 0,4-5 0,3-1-1592,5-3 1,5-3 2858,-3-6 0,7-12 1,-4-3-1</inkml:trace>
  <inkml:trace contextRef="#ctx0" brushRef="#br0">27034 3705 8837,'-27'-6'448,"2"0"0,2-4 0,6 2 1300,2 2 0,6 2-1154,0 4 0,6 6 1,-1 3-343,2 3 0,4-1 1,2 0-1,5-2-638,3 1 1,3 2 0,1 1-1,2-1-199,-2-3 1,3-3 0,-1-5 0,-2 2-327,-1 2 0,-1-1 1,-3-5 531,-2-4 1,-3 2 0,-6-6-1,-1 1 1374,-4 0 1,-4-4-74,-8 3 1,-3 4-1,-2 0 35,4 4 0,9 2-855,5 4 0,4-3 0,4 6 0,7-1-752,5 1 1,5-5-1,7 1 1,2-2-4071,1-2 4725,12-12 1,-14-9-1,10-13 1</inkml:trace>
  <inkml:trace contextRef="#ctx0" brushRef="#br0">27393 3412 8837,'-26'-18'478,"-1"0"0,2 2 0,3 7 3457,4 5-3256,3 2 1,8 4-1,4 2-491,6 5 1,4 3 0,6 0 0,1-2-390,-1-1 1,5 0-1,0 4 1,-1-1-54,3-3 1,-5 1 0,2-4 0,-2 0-1174,-2 0 1,1-2 665,-1-4 0,-7 0 0,-6 0 1088,-7 0 0,-10 0 0,-2 0 0,0 0 172,0 0 0,1 0 1,3 0-54,-3 0 1,3 0 0,-1 2 0,4 1 368,3 1 1,6 7 0,-1-2 0,4 1-860,4-1 0,4 3 0,5-3 0,0 2-1011,1 3 1,-1-1 0,2 0-1,1-1-501,2-3 1,0 7 0,-5-2 1549,0 0 1,1 1 0,-1-1 0</inkml:trace>
  <inkml:trace contextRef="#ctx0" brushRef="#br0">26300 4585 8837,'-32'-6'1222,"5"0"0,0-3 0,8 3-545,4 0 0,9 3 1,8-4-176,10 1 1,14-6-1,17-1 1,12-7-252,10 0 0,-22 5 0,2 0 0,1 1 0,1 1 0,4-1 0,2-1-453,2-2 1,1 1 0,1 0 0,1-1 0,2-1-1,-1-1 1,-2 2 0,0-1-2168,1-1 1,-1 1 2367,-1 4 0,0 1 0,0-3 0,0 1 0,-3 5 0,1-1 0</inkml:trace>
  <inkml:trace contextRef="#ctx0" brushRef="#br0">19822 13954 8447,'-7'-18'0,"2"0"0,4 0 1369,1-1-1152,0 4 1,0-10 0,0 4-1,1-1 1,2 1 287,1 2 1,2-3-156,-1 4 0,-4 0 0,5 6-340,0 4 0,-3-3 0,6 7-34,1 1 1,2 1-1,2 1 1,0-2 204,4-2 1,1-3-1,7 2 1,-1 0 58,3 0 0,2-5 0,-2 4 0,1-2-124,2 0 1,-1 6 0,-6-3 0,-4 2-248,0-1 0,2 1-206,-4 4 0,-8 0 230,-10 0 1,-10 6 0,-11 3-1,-3 3 20,-4 1 0,-3 0 1,-2 1-1,-4-1 70,-1 0 0,-9-1 1,7-1-1,0-4 278,3-1 0,-6 3 0,3-3 1,0 0 55,3 0 0,4-1 1,6-2-1,1 3 87,-1 2 0,6-5 0,3 3-483,4 0 1,6-3-125,4 5 1,4-5 0,6 2 0,6-4 204,4-1 1,9 0-1,0 0 1,6-1-1,3-4 0,0-1 1,4-4-1,-4 1-20,-2-1 0,2 2 0,-6 1 1,-4 1-192,-3 3 1,-3 2 0,-7-1 0,0-1-106,-2-1 0,-8-1 224,-1 5 1,-7 6-1,-11 3 1,-4 1-19,-3-1 0,-8 3 0,-3-3 0,-2 3 261,-2 1 1,4-1 0,2-2 0,3-2 320,6-2 0,0-2 0,7-4-411,2 0 0,8 0-318,8 0 0,12 0 0,13 0 1,7 2 162,3 2 0,12 4 92,-2 5 0,-1 0 0,2 1 0</inkml:trace>
  <inkml:trace contextRef="#ctx0" brushRef="#br0">16903 7170 21318,'-14'-13'-1590,"2"-1"1,2 1 1512,1 0 0,2 4 1,-4 1 971,3 2 1,3 1-116,-4 0-1075,6 4 0,-3-4 0,8 10 131,2 4 1,5-2 0,9 2 0,4 1 527,3 2 1,8-3 0,4-2-1,4 1-173,4-1 1,4-4-1,-3 2 1,1-4-5,3-1 0,-5 0 1,-4 0-1,-4 0-270,0 0 1,-9 0-1,-1-1-183,-2-4 0,-5-1 1,-4-4-411,-6 1 0,-4 4-883,-6-3 0,-6 5 1724,-3-2 1,3 10-1,0 2 1</inkml:trace>
  <inkml:trace contextRef="#ctx0" brushRef="#br0">17542 7063 21178,'-8'-17'-1181,"-1"-1"1,6 0 0,-2 5 0,5 1 1358,5 3 0,-2-1 0,6 5 0,2 2 269,6 2 1,-2 2 0,2 4 0,-2 4-447,-2 2 1,5 7-1,-1 1 1,-4 2-387,-3 3 1,-7 1 0,2 3-1,-5 2 50,-5 1 1,-8 0 0,-9-3 0,-2 2 25,2 1 0,-3-2 0,2-5 0,0-2-363,0 2 1,6 0 0,8-1 0,4-2 621,4-2 1,1-1 0,0-4 0</inkml:trace>
  <inkml:trace contextRef="#ctx0" brushRef="#br0">19022 11461 8445,'-13'0'126,"-1"0"785,1 0-631,6 0 0,1-1 0,9-4 1,4-3 220,7-4 1,2-2 96,-3 1 1,6 0 0,4-1-347,2 1 0,1-2 1,0-1-144,-4-2 1,3-1 0,-3 3 0,3-4 26,2 0 0,-5 2 0,1-6 0,0-1-673,2 0 0,-2-5 0,-3 8 1,0-2 312,-4 2 1,-6 0 0,-2 7 0,-2 3-292,-3 0 0,-3 7 235,-5 0 1,-2 10-1,-5 3 1,1 6-169,3 3 1,5 0 0,-2 4 0,4-1-195,1 1 1,1-5-1,5 2 642,7-3 0,7-2 0,6 0 0</inkml:trace>
  <inkml:trace contextRef="#ctx0" brushRef="#br0">19435 11022 8303,'-22'-2'0,"0"-1"-84,-2-1 1,5-2 0,1 3 772,3-2-127,8 1 0,3 2 0,8-1-203,5-1 1,4-5 0,5 5 0,4-1-21,3-1 1,6 5 0,1-4 0,-3 4-146,-1 1 1,-1 0-1,-2 1 1,-3 4-628,-4 4 1,-3 3 0,-3 1-1,-2 0 73,-1 1 0,-6-1 0,1 2 0,-2 1-549,-2 2 1,0 4-1,0-3 909,0 2 0,-6-5 0,-1 3 0</inkml:trace>
  <inkml:trace contextRef="#ctx0" brushRef="#br0">19782 10275 8602,'-7'-1'360,"2"-4"0,4-4 1,1-2-1,0-3 716,0 1-889,0 6 1,0-5 0,0 3 176,0-3 1,6-1 0,2-2 0,6-3-146,4-4 0,2-3 0,8-2 0,2-1-9,1-3 1,5-2 0,-4-4 0,1 3-209,-1 2 0,4-4 0,-5 5 0,-1 1-396,-2 2 0,-6-1 1,-1 0-1,-2 4-530,-3 0 0,-2 4 0,-5 1 924,-5 0 0,3-3 0,1 2 0</inkml:trace>
  <inkml:trace contextRef="#ctx0" brushRef="#br0">20635 9356 8185,'-13'-5'0,"-1"1"-162,1 1 1446,6 1 856,1 2-1690,18 0-422,-9-6 0,14 3 1,-8-4-1,2 0-65,-3-1 1,9-1-1,-4-4 1,2 1-245,0 3 0,0-3 0,1 4 0,2-3-486,-2 2 1,-1-3 0,-2 5-748,0 0 1514,-5 1 0,4 0 0,-5-2 0</inkml:trace>
  <inkml:trace contextRef="#ctx0" brushRef="#br0">20955 9076 8082,'0'-8'-241,"-1"1"0,-4 4 772,-4-1 0,2-1-156,-2 5 0,4 0-37,-3 0 1,6 0 0,2 0-24,7 0 1,1 5 0,2-1 0,4-1-48,2-2 1,2 4 0,-4-1-1,4 1-237,4 1 1,-1-5-1,0 4 1,0-2-336,-1 1 0,-3-2 0,2 3-340,0 1 0,-4-3 0,3 5 0,-3-2-214,-2-3 0,0-3 0,1-5 858,-1-4 0,0-8 0,1-4 0</inkml:trace>
  <inkml:trace contextRef="#ctx0" brushRef="#br0">21275 8809 8302,'-15'9'0,"-1"0"198,-2 1 0,-4-2 1,4 1-1,2 1 98,1 2 0,6 1 0,2 2 0,-1 3-43,1 4 1,2 3-1,-2 5 1,1 2-116,3 4 1,-3 10 0,0-8 0,0 1-113,0-2 0,2 1 0,4 2 0,0-6-301,0-4 0,1-5 275,4-3 0,8-2 0,8-7 0</inkml:trace>
  <inkml:trace contextRef="#ctx0" brushRef="#br0">20182 8969 8283,'-21'2'53,"3"2"1,9 4 0,4 5 0,0 2 135,1 2 0,-1 3 0,7 3 1,2-2-101,5-2 1,3 4 0,1-4-1,2 0-89,3 0 0,3-1 0,5-5 0</inkml:trace>
  <inkml:trace contextRef="#ctx0" brushRef="#br0">21582 8356 8312,'-14'0'0,"1"0"312,0 0 0,1 2 1,3 2 330,4 5 0,4 3 0,1 3 0,0 1-682,0 2 1,1 5 0,4 0-1,2 2-426,1 1 0,2 5 465,-6 1 0,7-1 0,-4-5 0</inkml:trace>
  <inkml:trace contextRef="#ctx0" brushRef="#br0">24554 11008 8167,'-22'0'256,"1"0"29,2 0 1,1 0 0,5 0-1,0 0 739,-1 0-850,1-6 1,1 3 0,3-6 0,5-1 525,2-2 0,10-7 0,6-3-352,12-3 0,8-12 1,10-5-1,6-4-465,7-4 0,-25 23 0,1-1 0,3 0 0,0 0 1,1 1-1,-1 2 155,0 1 0,1 1 1,0-4-1,0 2-214,-4 5 0,0 0 0,5-7 1,0-1-1,-4 1 0,0-1 1</inkml:trace>
  <inkml:trace contextRef="#ctx0" brushRef="#br0">25714 10315 8337,'-13'0'761,"-1"0"0,5 0 0,8 0 73,10 0 0,11-7-608,3-7 0,6 0 0,4-9 1,-1 1-108,1 2 0,-2-4 1,-4 6-1,-1 2-583,1 1 0,-6 6 1,-3 2-1,-4 1-1569,0 3 1,-5-3 488,0 1 1544,-6 1 0,2 10 0,-5 1 0</inkml:trace>
  <inkml:trace contextRef="#ctx0" brushRef="#br0">26327 9769 8650,'-21'-12'242,"4"3"1,6-1 499,2 5 257,6 1 1,-1 4-697,8 0 1,8 6-1,6 3 1,0 2-157,1 3 0,0-1 0,5 2 0,-2 1-309,2 2 1,1 0-1,2-5 1,-1 0-386,1 1 0,0-1 0,-1-1 0,1-3 190,0-5 1,-1-2 0,1-5 356,0-6 0,-1-6 0,1-12 0</inkml:trace>
  <inkml:trace contextRef="#ctx0" brushRef="#br0">26714 9476 8249,'-48'0'188,"-2"1"1,5 5 0,4 6 422,4 4 0,0 9 0,6 2 0,1 7-103,2 5 0,3 5 0,1 5 0,3 3-657,2 2 0,1 10 0,7-11 0,2-1-818,4-6 0,10 2 0,4-13 967,2-2 0,9-4 0,0-2 0</inkml:trace>
  <inkml:trace contextRef="#ctx0" brushRef="#br0">25407 9769 8604,'-20'-14'0,"2"3"225,3 2 1,8 4-1,2 10-234,4 4 1,1 2 0,1 4 0,4 2 117,3 0 0,4 7 0,3 0 0,1 4-375,2 3 0,6-1 0,-2-7 1,5-2 265,4-2 0,3-7 0,6-6 0</inkml:trace>
  <inkml:trace contextRef="#ctx0" brushRef="#br0">27060 8849 8134,'-23'0'0,"-4"0"0,-7 17 0,3 8 0,1 9 195,2 7 1,3 7-1,3-4 1,4-1-197,3-2 1,8-1 0,4 2-1,6-1 1,5-1 0,10-3 0,3-10 0</inkml:trace>
  <inkml:trace contextRef="#ctx0" brushRef="#br0">21062 13807 8167,'-14'-6'-394,"1"0"217,0-3 0,4 3 0,0 6 702,-1 0 1,2-1 553,-1-4 1,6 2-541,-1-5 1,4 3 0,4-2-1,7 1-286,5 3 1,5 1 0,7 2-1,1 0-343,3 0 1,0 0 0,-1 0 0,3 0 81,0 0 1,2 0 0,-8 0 0,-3 0-454,0 0 1,-5 0 0,-3 0 434,-2 0 0,-9 0 207,-6 0 1,-7 0 0,-11 0 0,-4 0-108,-3 0 0,-2 0 1,0 0-1,-1 0 19,-3 0 0,1 0 1,-4 0-1,0 0 0,0 0 1,3 0 0,-3 0-1,1 0 123,4 0 1,7 0-1,4 0 1,3 0-345,2 0-1096,5 0 905,2 6 0,12-4 0,5 4 0,5 0-972,6 2 0,5 0 1291,4 1 0,3 0 0,6 4 0</inkml:trace>
  <inkml:trace contextRef="#ctx0" brushRef="#br0">23474 16232 8050,'-26'0'0,"5"0"0,2 2 0,1 1-172,0 1 0,-1 7 1,3-4-1,-2 2 1,2-2-1,1-1-1033,1-3 2113,1-1 1,0-2 306,-1 0 0,9-5 0,6-1 0,11-1-776,9-3 1,14-2 0,7 0 0,4 2-371,4 1 1,6 1 0,3-1 0,2 5-301,3 3 0,-5 1 0,-1 0 0,-6 0-234,-8 0 1,-1 5 0,-12 3 118,-1-1 1,-9 5 0,-11-5 521,-13 1 1,-16 2 0,-18-4 0,-5 0 25,-2 0 1,-7 0 0,3-3 0,-4 1 96,-2-1 0,0-1 1,3-2-1,8 0-176,3 0 1,9 0 0,4 0 0,8 0-1916,4 0 1,8 1 1791,3 4 0,8 14 0,3 9 0</inkml:trace>
  <inkml:trace contextRef="#ctx0" brushRef="#br0">20488 13994 8098,'-13'13'0,"0"-1"-86,-1-3 1,1 1 0,0-6 179,-1-1 1,1 3 0,0 0-44,-1 2 0,1 0 0,0 6-186,-1-1 1,6-4-1,-1 0 357,-2 1 1,4-2 0,-2 1 1185,-1 1-758,4-4 1,1 0 0,8-8-201,2-2 0,10-4 1,-1-6-1,4-3-34,1 0 0,5-7 1,-2 2-1,3-3 147,2-2 1,0-1-1,-1 0 1,0-1-386,-4 4 0,2 3 0,-7 0 0,0 4-446,-3 3 0,0 2 0,-1 0 139,0-1-1185,-5 7 0,-2 2-1051,-6 10 1703,0 2 1,0 2-1,0 0-43,0 1 0,6 1 0,4-2 705,6-5 0,5-2 0,6-2 0</inkml:trace>
  <inkml:trace contextRef="#ctx0" brushRef="#br0">20715 13740 9265,'-12'-16'837,"3"3"1,5 8 0,8 2-744,5 6 0,3-1 1,1 2-1,1-2 597,-1-2 1,0 0-1,1 0-501,-1 0 1,0 4 0,1 2 0,-2 1-225,-4 4 0,3 1 1,-7 1-1,-1 0 184,-1 1 1,-2 3 0,0 3 0,-2 0-517,-2 4 0,1-3 0,-6 1 0,-1 0-398,-2-1 1,-6 3 0,0-5 0,2 0 763,1 0 0,-4 5 0,-2-3 0</inkml:trace>
  <inkml:trace contextRef="#ctx0" brushRef="#br0">16663 7343 29642,'-12'-6'310,"1"-3"-2031,3-2 1,5-3 959,-2 1 1,2 1-260,-1 3 484,2 3 0,-2 6 0,8 0 0,7 0 914,5 0 1,6 2 0,9 1 0,5 1-58,2-1 1,1 0-1,-1 0 1,1 2-477,2-3 0,-4 0 0,-4-4 0,-3 0 114,-4-3 1,4-1 0,-9 3-1446,-1-1 1294,0-7 1,-13 11 0,-3 0 0,-4 6 271,-4 2 0,-3 9 0,-7-2 1</inkml:trace>
  <inkml:trace contextRef="#ctx0" brushRef="#br0">17196 7263 31816,'-13'-6'-2043,"4"0"1,0-4 2113,-2 1 0,0 12 0,-3 3 0,-1 9-996,-2 7 0,-6 9 0,-6 5 0,-2 2 419,1 2 0,-2 0 0,0 2 0,3 1 188,1 1 0,-5 6 0,-1-2 0</inkml:trace>
  <inkml:trace contextRef="#ctx0" brushRef="#br0">21488 13154 17516,'-12'-2'-624,"3"-2"0,-1 1 0,6-6 0,1-1 136,1-2 1,4-1 586,2-1 0,-2 5 1,4 2 158,-1 1 0,-2-3 0,6 3 42,2-1 0,-1 2 0,2-3 0,1-3 310,6-1 0,5-1 0,6-2 0,4-3-281,6-4 1,12-3-1,0-2 1,2 1-366,7-1 0,1 0 0,2 1 0,-3-1-179,-2 0 0,3 2 0,-4 3 0,-3 4 86,-5 3 1,-5 2-1,-8 0 1,-5 1-188,-4 3 0,2-1 1,-9 5-1,-1 1-296,-2-2 0,-3 4 0,0-2 1,1 3-161,2 1 1,1 0-1,-3 0 756,2 0 0,6 0 0,-3 0 0</inkml:trace>
  <inkml:trace contextRef="#ctx0" brushRef="#br0">23194 12821 8406,'-7'-6'354,"3"-3"1,2 2-1,4-1 1,2 1 1164,5-1-1230,9 5 1,-2-9 44,6 4 1,0 0 0,5-1-77,0-1 0,-1 0 1,1 1-1,0 3-442,-1 0 0,6 4 1,-1-2-1,-2 2-323,-1 2 1,-2 0-1,-3 0 1,-2 0-606,-2 0 1,-1 0-1,-3 0 245,3 0 1,-4 0 866,4 0 0,-3 6 0,-2 2 0</inkml:trace>
  <inkml:trace contextRef="#ctx0" brushRef="#br0">23901 12514 8507,'-12'-13'270,"3"0"1,3 4-1,6 0 516,0-2 1,8 5 0,4 2-451,4 3 0,8 2 0,-2 3 0,3 5-525,2 3 0,-1 2 0,1 0 0,0 4-186,-1 4 0,1-1 1,0 0-1,-2 0-309,-3-1 1,2-3-1,-5-1 1,0-4-268,0-3 0,-5-6 951,-5 1 0,0-3 0,4-1 0</inkml:trace>
  <inkml:trace contextRef="#ctx0" brushRef="#br0">24328 12661 8507,'-14'-19'-432,"-4"-1"1,1-2 0,-1 4 928,-1 4 1,-2 0 0,-6 1 0,1 1 30,-1 3 0,0 3 1,1 6-267,-1 0 0,-4 12 0,0 4 0,1 7 0,3 2-556,5 3 1,3 7 0,7 1-1,3 1 294,5-2 0,8 10 0,4-4 0</inkml:trace>
  <inkml:trace contextRef="#ctx0" brushRef="#br0">22835 12194 8561,'-5'-29'272,"1"2"1,5 5 0,10 13 0,5 6-211,6 6 1,-1 10 0,-1 10 0,0 2-290,-4 1 1,5 5 0,1 2 0,3 0-1845,2-1 2071,-1-1 0,7 2 0,1 1 0</inkml:trace>
  <inkml:trace contextRef="#ctx0" brushRef="#br0">24781 12048 8451,'-19'-27'0,"-2"3"721,0 7 1,2 6 0,4 19 0,-3 8-716,-4 9 0,-3 15 0,-2 3 0,2 4 318,3 4-324,-3 10 0,4-7 0,-6 13 0</inkml:trace>
  <inkml:trace contextRef="#ctx0" brushRef="#br0">23341 16033 8113,'-15'0'-84,"-1"-2"1060,-2-2 0,2 1 0,7-6-341,5-2 0,4 3 1,4-4-1,5-5-137,3-2 0,13-5 0,5-5-88,2-2 0,8-2 1,0 2-1,6-3-795,1 0 1,10-5-1,-4 5 1,2-1-1181,0-1 0,-3 8 0,-2 0 1565,-1 4 0,-6 2 0,3-4 0</inkml:trace>
  <inkml:trace contextRef="#ctx0" brushRef="#br0">24727 15020 8028,'-13'0'0,"0"0"0,-1 0 762,1 0 1,0 0 0,1-2 257,3-2 0,3 1 0,8-5-607,2 2 0,3 1 0,7 2-287,-1-2 1,2-4 0,1 5 0,2-1-87,-2-1 1,5 5 0,0-3 0,1 1-1333,0-2 0,-4 4 1,4-4-1,0 2-1482,-1-1 2774,4-4 0,-4-5 0,6 0 0</inkml:trace>
  <inkml:trace contextRef="#ctx0" brushRef="#br0">25287 14553 8266,'-7'0'1919,"1"6"0,7 3 0,4 3-1763,4 1 0,4 1 0,3-1 0,4 0-461,0 1 1,3 2-1,3-1 1,1-4-18,0 1 1,-1-1 0,1-2 0,0-5-1609,-1-2 1,1-2 1929,0 0 0,-1-12 0,1-3 0</inkml:trace>
  <inkml:trace contextRef="#ctx0" brushRef="#br0">25701 14540 8837,'-20'-18'0,"-2"0"587,-3 2 0,-5 6 0,-2 2 0,-5 4 0,0 5-45,-2 7 0,1 5 1,-2 6-1,0 7-472,0 3 1,6 7-1,2-4 1,6 1-644,4-1 0,4 8 0,9-4 0,4-3 573,4-4 0,7 4 0,1 1 0</inkml:trace>
  <inkml:trace contextRef="#ctx0" brushRef="#br0">24074 14460 8124,'-43'0'513,"3"0"0,11 6 0,15 3 0,8 4-304,5 5 1,1 7 0,3 6-438,6-1-37,6 4 0,17-6 0,4 3 0,4-3 265,4-1 0,15-1 0,10 1 0</inkml:trace>
  <inkml:trace contextRef="#ctx0" brushRef="#br0">26260 13740 12070,'-28'-7'0,"0"4"290,1 6 1,-7 18 0,6 14 0,-3 11-531,-1 6 0,13-19 0,2 2 1,0 2-1,1 0 0,0 2 0,0 1 240,0 0 0,-1 2 0,-1 5 0,-1 1 0,2 0 0,0-1 0</inkml:trace>
  <inkml:trace contextRef="#ctx0" brushRef="#br0">22288 7077 13251,'-4'-30'-2203,"-1"2"1836,2 3 1,2 7 0,2 0 230,4 3 1,-4 7 273,4-1 1,-4 4 0,0-2 66,4 1 376,2 1-164,13 0 0,6 2 1,13-6-1,8 0-274,11 1 1,10-3 0,6 2 0,-36 3 0,0 1-65,0 1 0,1-1 0,1-1 0,1 1 0,-3 1 0,0 0 0,1 0 0,0-1-23,1 1 1,0-1 0,2 2 0,-1-1 0,0-1-1,0 1 1,-3 1 0,1 2-1012,35-1 0,-11 2 1055,-9 0 1,-1 0-1,-6 0 1</inkml:trace>
  <inkml:trace contextRef="#ctx0" brushRef="#br0">24248 6224 8139,'-6'-15'0,"-2"-3"0,-1-3 0,2-1 95,1 0 0,2 0 0,4-5 1,1 1-1,3-1 191,5 0 0,3 1 1,2 0 136,-1 4 0,0 4 1,-1 8-1,-2 3 119,-1 1 1,-4 1 0,2 8-1,-1 6 25,-3 9 1,-3 16 0,-4 9-1,-7 6-216,-5 6 1,1 10 0,-4 0-1,1 1-332,0 4 1,1-2 0,3-4 0,2-3-69,3-2 0,4-3 1,5-9-1,0-5-343,0-5 0,0-9 0,0-1 0,0-8-2408,0-4 2647,0-2 0,0-8 1,-2-8-1,-2-11 167,-5-5 0,-8-3 0,-2-5 0,0 2 333,0 3 0,-4-2 0,4 6 0,0 2 125,0 1 1,-3 3 0,4 4 0,1 3 299,3 4 1,5 1 0,0 1-522,-2 4 0,6 6 0,0 9 0,5 0-657,5 4 1,2 1 0,8 2 0,3 0-456,4-1 0,3 1 1,3-1-1,2 0-317,1-4 1,6-3 0,-3-6 1177,0 1 0,4-7 0,-3-1 0</inkml:trace>
  <inkml:trace contextRef="#ctx0" brushRef="#br0">24594 6557 8228,'-25'-4'545,"3"-1"1,4 2 183,3 2 1,2 1-1,-1 0 1,3 1-207,2 4 0,1-2 0,5 5-308,-1 3 0,-5 1 1,5 1-1,1 0-147,1 1 1,2-1 0,2 0 0,1 1 182,1-1 0,5-4 0,-3 0-679,1 1 1,2 0 0,4-1 0,1-4-500,-1-4 1,0-1 1312,1 0 1,-7-1 231,-2-4 0,-5-1 1,-5-3 196,-4 5 1,2 3-1,-2 1 293,-1 0 0,4 1-1401,1 3 0,5 4 0,5 5 0,4 1-1006,2-1 0,9-4 0,3-2 0,6-1-828,2-3 0,10-4 2127,-1-8 0,3-12 0,-3-13 0</inkml:trace>
  <inkml:trace contextRef="#ctx0" brushRef="#br0">25007 6290 8181,'-26'-16'133,"1"1"0,2 5 308,6 3 0,3 1 0,4 3 711,1-2 1,7 1-1200,2 4 1,6 6-1,8 3 1,1 2-367,2 3 0,0 1 1,5 1-1,2 2-214,1-2 1,1-3 0,2-4-1,4-4 627,3-4 0,4-7 0,1-1 0</inkml:trace>
  <inkml:trace contextRef="#ctx0" brushRef="#br0">25354 6157 8332,'0'-27'0,"-2"1"246,-2-1 1,-3 6-1,-7 4 554,1 2 1,0 6-1,-1 2 1,1 1-53,0 3 1,5 3-1,4 6 1,2 7-77,2 8 1,0 5-1,0 5 1,0 5-381,0 2 0,2 7 0,1 1 0,3 0-428,1 0 1,-2 1 0,3-6 0,1-4-143,-1-2 0,-1-1 0,-4-6 1,2-5-845,-3-2 1,-6 1-1,-6-5 1,-7-4 772,-5-3 0,-3-7 0,-3 2 0,-2-4 410,-1-1 0,-4 0 1,3 0-1,4 0 109,5 0 1,-1 5-1,6-1 188,2-1 1,7 4 0,7 2 0,10 3-673,10 2 1,8-3 0,10 0 0,8-4 313,7-1 0,14-1 0,3-5 0</inkml:trace>
  <inkml:trace contextRef="#ctx0" brushRef="#br0">24967 6730 8355,'-6'-7'1686,"5"-5"0,-6 6-940,2-3 1,2 3-728,-6 6 0,5 6 1,-5 5-1,-1 3 108,-2 4 1,3 6 0,0-2 0,-1 2-215,-2-2 0,3 2 0,1-7 0,1 0 114,0-3 1,4-5-167,-2 0-82,4-6 0,5-7 1,2-11-1,0-4 100,0-5 1,0 0-1,-3 1 1,1 2 722,-1 2 1,-1 1 63,-2 5 1,-6 5-512,-3 4 1,2 8-1,-1 5 1,2 3-694,3 1 1,9 5 0,7 0-1,10 0 538,6 1 0,5-10 0,6 2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4239 7623 8158,'-18'0'-69,"2"2"0,3 2-822,2 5 816,2 3 0,-3 1 0,2-1 0,1-3 61,-1-5 0,-2-2 0,0-4-202,3-2 0,3-4 0,8-5 216,2 0 0,-1 1 589,6 3 0,0-1 0,4 4 0,1 0 28,-1 0 1,0 1-1,2 5 1,1 0-540,2 0 1,6 0 0,-2 0 0,3 0 130,2 0 1,1 0 0,3-1 0,5-2 50,2-1 0,8-5 1,2 3-1,0-2-27,1-2 1,0-2 0,5 0-1,-3 2-20,-2 1 1,3 6 0,-3-1-1,3 2-276,1 2 1,0 0 0,1 0-1,-2 2-202,-4 2 1,7 2 0,-4 4 0,-1-2 184,2-2 0,-5 3 1,2-5-1,0-1 200,-2-1 0,4-2 1,-5 0-1,0 0-41,-1 0 1,4 0-1,-3 0 1,0 0 185,0 0 1,4 0 0,-1 0 0,3 0-399,2 0 1,0 0 0,4 0 0,1 0-20,-2 0 0,8 0 0,-7 0 0,1 0 213,3 0 0,3 0 0,-6-2 0,1-1-24,-1-1 1,8-7 0,-4 4 0,-1-2 326,-1 0 0,6 2 0,-2-4 0,0 4 3,0 1 1,8 2-1,-5 2 1,2-1-352,-2-1 1,-31 1 0,1 1 0,33 2 0,-32 0-1,-1 0-63,2 0 1,0 0 0,4 2 0,0 1-1,0-1 1,-1 0 0,-1 0 0,1 1 11,-1 0 0,0-1 0,0-1 0,-1 0 0,0 1 0,-1 0 0,1-1 0,0 0 51,-1-1 1,0 0 0,2-1 0,-1 0 0,33-3 0,0-5 226,-3-3 0,-33 6 0,0-1 0,36-8 1,-5-1-236,-2-2 0,0-4 1,-10 4-1,-2 2-469,-5 1 0,-1 3 1,-7 3-1,-4 3-506,1 0 1,-7 5 0,0-4-1,-4 5-783,-2 5 0,-3 2 1750,-1 7 0,-6-7 0,3-1 0</inkml:trace>
  <inkml:trace contextRef="#ctx0" brushRef="#br0">4586 8943 22874,'-14'-5'-1960,"1"1"1834,0 1 1,4 3-1,1 4 188,2 5 1,2-2 0,5 2 0,4 0 23,4-1 1,9 2 0,4-6 0,4-1 386,5-1 0,4-2 0,6 0 0,2 0-34,1 0 1,5 0 0,-3 0-1,-1 0-279,-4 0 1,7 0 0,-10 0-351,-1 0 0,2 0 1,-8 1-1,-2 2 0,-2 3-903,-5 2 0,2-4 0,-6 3 1,-2 1-179,-1-1 1409,-2-4 1,0 3 0,1-6 0</inkml:trace>
  <inkml:trace contextRef="#ctx0" brushRef="#br0">5319 8863 11618,'-6'-20'-905,"6"3"1587,0-1 0,6 7 0,7 16 0,2 5-480,3 7 0,-4-1 0,4 6 0,-3 3-260,-2 5 1,-4-1-1,-1 8 1,-2 3-441,-3 3 1,-12 8-1,-8-2 1,-6 1-276,-10-1 0,-4 1 1,-4-7 798,-4-4 1,4-5 0,-5-8 0</inkml:trace>
  <inkml:trace contextRef="#ctx0" brushRef="#br0">6625 9516 29507,'-13'-12'-1978,"5"3"0,2-9 1,2 3-1,0 2 2700,1 0 1,0 4-710,-2 0 0,2 6 0,-6-2 2035,-1 4-1514,-2 1 1,-1 0-491,-1 0 1,0 0-1,-3 0 1,-2 0 305,-2 0 1,4 0 0,-4-2 0,0 0-238,0-3 0,4 1 0,-4 4 0,2-2 522,2-2 0,-2 2 1,0-2-1,0 2-136,-1 2 0,-3 0 0,0 0 0,-2 0-499,-1 0 0,-1 2 0,0 2 0,1 5 0,-1 3 0,0 1 0,1 2 0,-1 1 0,0 2 0,2 4 0,1-4 0,4-2 0,0-1 0,3 3 0,5 0 0,1-2 0,3-1 0,0-6 0,-1 0 0,3 0-36,0-2 0,5 5 0,-4-3-434,4 3 1,1 1 0,0 0 0,0 1-234,0-1 1,0-4 0,1 1 0,2 3 108,2 4 0,4 0 0,-3-3 1,1-1 465,3 0 1,7-1-1,1-1 1,-2-2 272,-1 1 0,2 2 0,3 0 0,0-2 136,4-1 0,1-2 0,2 4 0,0-4 90,-1-1 1,1 3 0,0-3 0,1 0-88,3 0 1,-3 2-1,5-2 1,-2 0 105,0 0 0,4 3 0,-2-3 0,-1 1 7,1 4 0,4-4 1,-3 1-1,2-2-347,-1-3 0,-1-1 0,3 1 1,-1 2-51,1-2 0,-3-2 0,0-1 0,0-1 0,0-4 0,0 4 0,2-5 0,-4 2 0,1-1 0,-3 1 0,4 2 0,0-1 0,0-1 0,-3-1 0,4 5 0,1 0 0,-2 0 0,3 0 0,-4 0 0,-1 0 0,1 0 0,2 0 0,-2 0 0,0 0 0,-1 0 0,4 0 0,-4 0 0,2 0 0,3 0 0,-3 0 0,0-1 0,1-2 0,-1-2 0,0 1 0,3 3 0,-2-2 0,2-2 0,-3 1 0,0 4 0,0 0 0,1 0 0,-4 0 0,4 0 0,1 0 0,-2 0 0,0 0 0,-5 0 0,3 0 0,-3 0 0,4 0 0,-1 0 0,2 0 0,3 0 0,0 0 0,1-2 0,-3-1 0,2-1 0,5-2 0,1 3 0,-3-2 0,-2 3 0,3-4 0,-5 1 0,3 2 0,1 2 0,-2 1 0,-1 1 0,-3 2 0,-1 2 0,2 1 0,-4-4 0,-1 3 0,-2-2 0,-1 3 0,-1-2 0,1-1 0,0-1 0,-1-2 0,3 0 0,0 0 0,2 0 0,0-5 0,-4 1 0,0-1 0,-1-1 0,1 5 0,0-3 0,-1 1 0,1-2 0,0 4 0,-1-4 0,1 4 0,0 1 0,-1 0 0,1 0 0,0 0 0,-1 0 0,1 0 0,0 0 0,-1 0 0,1 0 0,0-2 0,-1-2 0,-1-4 0,-2 1 0,2-5 0,-3 3 0,3-3 0,2-1 0,0 0 0,-1-1 0,-1 1 0,-2 0 0,2 1 0,-3 2 0,2 1 0,-2-2 0,2 4 0,-5-2 0,0 0 0,0 2 0,-1-4 0,-4 5 0,-3-1 0,-2-3 0,2 2 0,-7-1 0,1-1-392,0-2 0,-3-1 0,2 0 1,-2-1-35,-2 1 1,0-5 0,0-1 0,0-2 378,0-3 0,0-1 0,0 0 0,0 1-248,0 2 1,0 6-1,0-2 1,0 3-82,0 2 1,-6 0 0,-3 1 0,-1 1-48,1 3 0,-8 0 0,3-2 0,-6 2 248,-3 2 0,2 1 1,0 2-1,1-2 420,-1 2 0,3 2 1,-3-1-1,1-1 269,-1-1 1,3-1 0,-3 5-1,1-1 103,-1-4 1,3 4 0,-3-5 0,1 2-34,-1-1 1,3 1 0,-4 4 0,-2 0-416,-1 0 0,-2-5 0,-1 1 1,-1 1-170,-3 1 0,1 2 0,5 0 0,-1 0 0,0 0 0,5 0 0,1 0 0,1 0 0,-1 0 0,3 0 0,-3 0 0,2 0 0,3 0 0,-3-4 0,1-1 0,2 1 0,1-2 0,-3 3 0,-1-4 0,-1-1 0,1 1 0,-5 3 0,2-4 0,-3 2 0,-2 3 0,1-3 0,-1 2 0,0 1 0,1 1 0,-1-2 0,0 0 0,2 1 0,3 1 0,-2-2 0,5-1 0,-2 1 0,-2-2 0,2 4 0,-1-4 0,-2 2 0,-1 0 0,-2-7 0,1 2 0,-1-1 0,0 1 0,-4-3 0,-1 5 0,-3-2 0,-2 0 0,-1 6 0,-4-1 0,1 2 0,1 2 0,-7 0 0,5 0 0,-1 0 0,2 0 0,-5 5 0,9 1 0,0-1 0,-2 1 0,2 3 0,0-3 0,3 0 0,2 0 0,-6 3 0,3-3 0,-2 0 0,1 0 0,-5 0 0,2-3 0,-1 1 0,-3-1 0,-4 3 0,1-2 0,0-1 0,0-1 0,2-2 0,2 1 0,-1 2 0,-1 2 0,0-1 0,4-4 0,0 0 0,0 0 0,-5 5 0,-1 0 0,0 1 0,0 0 0,-4 5 0,1-2 0,-3 2 0,-1 3 0,0-1 0,-2 0 0,-3 1-406,-4-1 0,3 5 1,1 0-1,3-2-147,2-1 0,-1-1 0,3 3 0,2 1-144,4-2 0,8-1 1,3-2-1,2 2-377,2 3 1,-3-2 0,2 3 948,2-4 0,1 1 1,1-8-1</inkml:trace>
  <inkml:trace contextRef="#ctx0" brushRef="#br0">7438 9982 28622,'-18'-25'-2518,"1"3"1,0 5 2977,3 7 1,5 4-1,1 8 1,2 2 0,3 6-1,2 5 1,2 4 0,4 2-1,5 1-156,6-1-590,11 4-171,13-10 1,8 4-1,6-7 1,6-1 1619,6-3 0,1-5 0,7 2 0,1-4-798,-35 0 0,0-2 0,0-1 0,-1-2 0,35-4 1,-1-4-366,-4-2 0,-1-5 0,-1-3 0,-2-5 0,-3-4 0,1 2 0,-10-9 0,-6-1 0,-4-4 0,-10-12 0,-5 0 0,-7-1-105,-6 1 1,-5-10 0,-10 6 0,-3-2-25,-6 0 1,-7 5 0,-17 5 0,-8 6-110,-11 3 1,-9 5-1,25 24 1,-2 2-1,-3 2 1,-1 1-235,-3 2 1,-2 3 0,-6 2 0,-2 2 0,-1 3 0,0 2 0,-4 4 0,1 2-88,-1 4 1,0 1 0,-2 1-1,1 2 1,6 1 0,2 0 0,4 0-1,2 2 257,3 1 0,2 1 0,2 1 1,3 1-1,4 1 0,2 1 0,2-1 1,2 1 225,-18 28 1,7 2 0,13-1-1,10-2-259,12-1 1,16-2-1,17 0 1,10-1 4,7-3 1,-12-21 0,1-1 0,0-1 0,1-2 0,3 1 0,1-1 329,2 0 0,0 0 0,4-1 0,0-1 0,-3 0 0,1 1 0,-1 1 0,0-1 0</inkml:trace>
  <inkml:trace contextRef="#ctx0" brushRef="#br0">7145 11701 13372,'0'0'0</inkml:trace>
  <inkml:trace contextRef="#ctx0" brushRef="#br0">7118 11741 10676,'-7'-1'-1743,"2"-4"0,4 2 1296,1-6 275,0 6 0,-2-2 306,-2 5 0,1 0 1,-6 0 237,-1 0 0,2 0 0,0 0 367,-3 0 0,4-6-295,-2-3 0,4 1-430,-3-1-9,5 7 680,-9-4-237,4 12 1,1 1-142,2 6 1,4-4 0,2-1 0,4-1 12,4 0 1,4-2-1,5 2 1,3-1-74,-1-3 1,6 3-1,-4-2 1,3 1-54,2 1 0,-1-5 0,1 4 1,0-2 14,-1 1 0,5-2 0,0 2 0,1-2-35,0-2 0,1 0 0,5 0 1,-1 0-11,0 0 1,5 0 0,-7-2-1,2-1 25,-1-1 1,5-5 0,-2 3 0,-1-2-105,1-2 1,2-2-1,-5-1 1,1 0-61,-2-1 1,3-4-1,-6 1 1,1 0-132,-1 3 0,2-4 0,-4-1 0,-2-1-93,2 1 1,-5-3 0,-4 3 0,-2-2-3,-3-3 1,-1 1 0,-2-1 0,-1 2 31,-3-2 0,-2-1 1,-4-2-1,2 0-43,-2 1 0,-2 1 0,-1 1 1,0 3 4,0 2 0,-1-5 1,-4 4-1,-3-1 73,-4 3 0,-3 3 0,-1 2 0,-4 0 101,0-1 0,-7 1 0,-6 0 0,-1 1-14,-3 3 1,-6-2 0,-3 6 0,-1-1 140,-3 0 0,-7 1 0,-3 7 0,-6 1 42,-6 1 0,1 11 0,-3 0 0,37-7 1,0 2-123,-1-1 0,0 1 1,-1 1-1,0 1 1,-30 11-1,7 2-224,6 2 0,3-1 0,11 1 0,5-1-21,3 1 0,3 1 1,6 2-1,4 1-168,8-1 0,5 4 0,10 1 1,4 5-251,7 5 1,11 0 0,11 7 0,8 2 648,-16-25 0,1 1 0,5 2 0,2 0 0,2 1 0,0 0 0</inkml:trace>
  <inkml:trace contextRef="#ctx0" brushRef="#br0">14810 11355 8364,'-6'-14'-6,"-2"3"126,-5 2 1,0 3 0,-1 6 0,1 0 154,0 0 0,-1 0 1,1 0-1,0 0-250,-1 0 1,6 0 2508,-1 0-1645,6 0 1,10 0-1,14 0-537,7 0 0,5 0 1,-1-2-1,7-1-109,4-1 1,3-1-1,-2 5 1,3 0-262,1 0 1,2 0 0,-5 0 0,-2 0-727,-2 0 1,-7 0 0,-3 0 0,-4 0-99,-5 0 0,2 0 0,-5 0 1,0 0-345,1 0 1,-3 0 1185,-3 0 0,-1 6 0,0 2 0</inkml:trace>
  <inkml:trace contextRef="#ctx0" brushRef="#br0">15476 11235 10703,'-9'-31'2458,"1"0"-2588,5 5 0,3 13 0,8 9 274,4 2 0,2 4 0,-1 1 0,0 3 93,1 1 0,-3 2 0,0 4 1,-4 0-293,-1 1 0,-1 1 1,-5 1-1,0 3-618,0 2 0,-2-3 1,-2 4-1,-4 0 35,1-1 1,-3 3 0,4-5-1,0 0 160,0 0 0,1-1 1,8-5-629,6 1 1106,0-1 0,22 0 0,-3 1 0</inkml:trace>
  <inkml:trace contextRef="#ctx0" brushRef="#br0">16609 11408 9052,'-13'-4'0,"0"-1"764,-1 2 0,1 2 0,0 1 1,-1 0-85,1 0 0,-5 0 0,1 0 0,-1 0-237,-2 0 0,6 0 0,-4 1 0,3 4-176,2 4 1,1-2-1,2 2 1,2 1-632,2 2 0,2 1 1,4 1-1,1-1-380,4 0 0,7-1 0,7-1 0,2-3-303,2 3 1,8-4-1,3 1 1,2-2-297,-1-4 0,4 0 1343,1-2 0,9 0 0,-8 0 0</inkml:trace>
  <inkml:trace contextRef="#ctx0" brushRef="#br0">16929 11501 8310,'0'-13'1051,"0"0"0,0-1 662,0 1 0,-1 4-1124,-4 0 1,2 6-1,-4 0-394,1 6 1,2 9-1,4 6 1,0-2-66,0-1 0,1 0 0,4 1 0,3 2-837,4-2 0,2-3 0,-1-2 1,0-4-228,1-1 1,-1-1 789,0-5 1,-5-6-1,-4-5 1,-2-3 316,-2-4 1,-5-4 0,-1 4-1,-1 1 123,-4 3 1,1 0-416,1 1 0,5 1-538,8 3 0,8 8 0,7 7 0,4 1 657,5 4 0,-2 6 0,7 4 0</inkml:trace>
  <inkml:trace contextRef="#ctx0" brushRef="#br0">17343 11475 9994,'-5'-15'0,"-1"0"4157,-1 2-3442,4-4 0,-3 17-170,6 0 0,4 2 0,2 7 0,2 1-607,2 2 0,-3 0 0,1-2 0,-1-1-623,1 1 0,-4 2 0,5 2-2039,1-1 853,-4-6 1705,0-1 0,-6-12 804,0-2 0,0-4 0,2 0-121,2 3 1,-1 3 0,6 6 0,1 0-837,2 0 0,7 0 1,4 1-1,2 4-864,1 4 0,6 1 1,0 1-1,2-4 1183,3-1 0,2-2 0,1-4 0</inkml:trace>
  <inkml:trace contextRef="#ctx0" brushRef="#br0">17942 11395 9396,'5'-25'890,"-1"2"0,2 4 0,-3 6 233,2-1 1,1 7-1,-2 3-605,5 2 1,3 8-1,1 4-467,0 7 0,1-3 1,-1 6-1,0-2-809,1-1 1,-5 1 0,-2-5 0,-1 1 109,-3-1 0,-8-1 1,-5-3-1,-5-3 473,-3 0 0,-10-5 0,0 4 0,-3-4 392,-1-1 1,-4 0 0,5 0 0,3 0 1122,4 0 1,5 0-1,5 0-985,1 0 0,6 6 1,4 3-1,6 3-1110,6 1 1,13 5 0,7 1 0,8 0 754,9 1 0,11-3 0,3-3 0</inkml:trace>
  <inkml:trace contextRef="#ctx0" brushRef="#br0">18636 11541 8821,'0'-13'1336,"0"4"0,1 2-572,3 1 1,8 0-1,8 3 1,0-3-396,4-1 0,7-1 0,6-2 1,3 1-576,0-1 1,6 2 0,-9 1 0,0 1 146,2 3 1,-7-3 0,-1 1 0,-4 3-1119,-5 0 1,2 2 0,-6 0 0,-4 2-410,-3 2 1,1-3 1585,-3 4 0,-4 2 0,1 1 0</inkml:trace>
  <inkml:trace contextRef="#ctx0" brushRef="#br0">19129 11408 8289,'0'-22'0,"0"1"678,0 2 1,0 6 0,1 5 0,2 1 40,2-1 1,5 5 0,0-1 0,5 2-50,3 2 1,0 2-1,-6 2 1,-2 5-667,-1 3 1,-6 1 0,1 2 0,-4 3-488,-4 4 0,-4 3 1,-5 2-1,1 0-609,3-1 0,-1 1 0,6 1 1092,1 3 0,7-3 0,3 5 0</inkml:trace>
  <inkml:trace contextRef="#ctx0" brushRef="#br0">20155 11448 7803,'-9'-4'-131,"0"-1"0,1 1 0,-6 4 0,1 0 171,0 0 0,-1 0 0,1 0 0,0 0 382,-1 0 1,1 1 0,1 4 832,3 4 0,5 2 1,8 4-216,5 3 1,4-3 0,5 3 0,3-4-785,0 0 0,8-1 0,-2 0 1,1 1-494,0-1 1,2 0 0,-2-1 0,-4-3 74,-4-5 1,-2-2 0,-5-2-1,1 0-1119,-1 0 1,-5-2 0,-4-2 0,-3-5 395,-1-3 1,0-1-1,0 0 1,0-1 884,0 1 0,-5 0 0,-3-1 0</inkml:trace>
  <inkml:trace contextRef="#ctx0" brushRef="#br0">20608 11435 8567,'0'-14'1402,"0"7"0,0 7 0,0 9-851,0 3 0,0 1 1,2 0-1,1 1 56,1-1 1,5 2 0,-4 1 0,-2 2-930,-2-2 1,-1-1 0,0 0-1262,0 3 0,0-4-313,0 4 1523,0-9 0,2-10 0,1-11 225,1-5 1,2 0 0,-3 2 0,3-1 1164,1-2 0,1 0 0,2 5 237,-1-1 0,0 2-362,4 4 0,0 2-537,1 6 0,-5 6 0,-2 4 0,0 5-956,1 3 0,-4 5 1,5-1-1,2 5-1485,0 4 1,3-3 0,2 3 2085,6-2 0,0-9 0,11 0 0</inkml:trace>
  <inkml:trace contextRef="#ctx0" brushRef="#br0">21168 11621 9686,'-4'-37'676,"-1"-3"1,-1 9-1,4 9-88,-3 6 1,-5 8 0,1 4-335,-3 2 1,3 4 0,0 2-1,-1 5-219,-2 3 1,0 6-1,2 1 1,2 2-742,2 2 1,2 7 0,5 1 0,5-1-411,8-2 1,1-3 0,8-3 1115,5-4 0,5-3 0,7-2 0</inkml:trace>
  <inkml:trace contextRef="#ctx0" brushRef="#br0">21382 11635 10082,'-6'-14'566,"-3"1"0,1 6 0,-1 2 0,-1 4-54,-2 1 1,3 1 0,2 4 82,1 3 1,2 0-1,4 1 1,0 1-599,0 2 1,1 1 0,4-1-527,3-3 1,4 1-1,2-4 1,-1 0-459,0 0 0,-4-1 1,0-5-1,0-2 268,-2-2 0,-1 1 0,-4-5 0,1 1 422,1-1 1,1 0-1,-5-6 780,0 1 0,-5 0 282,1-1 0,-1 5-676,5 1 0,6 5 0,5-2 1,3 4 129,4 1 1,6 4-220,-2 1 0,3 5 0,2-3 0</inkml:trace>
  <inkml:trace contextRef="#ctx0" brushRef="#br0">21701 11568 8423,'-8'-2'1304,"-1"-2"-215,6-3 0,1 1 1,8 4-683,2 5 0,-4 3 0,5-3-978,1 2 0,-2 5-168,1-1 1,-5-3 0,5 0 345,1 0 0,2-5 0,1 3 0,1-4-266,-1-4 0,0 1 0,2-6 0,2-1 659,0-2 0,6-1 0,-4-2 0,0-1 0,0-2 0,4-6 0,-4 3 0,0-1 0,0 0 0,4 1 0,-4-1 0,0 4 521,0 3 0,-1 2 1,-5 0 856,1-1 1,-2 6 0,-2 0 25,-1 2 0,0 2-1043,4 4 0,0 6 0,1 1 0,-1 2-175,0 0 0,1 0 0,-1 4 0,0 0-785,1 1 0,-5-5 1,-2 0 219,-1 1 1,-3-3 0,-9 1-1,-7-1 83,-8 0 0,-4-4 0,-2 3 1,-1-1 369,-3-1 0,3 7 0,-3-1 0,4 5-642,5 3 1,7 7-1,7 0 568,3 5 0,6 7 0,6-3 0</inkml:trace>
  <inkml:trace contextRef="#ctx0" brushRef="#br0">2786 14380 11819,'-16'-4'-284,"2"-1"1,10-1 0,1 3-174,6-1 1,6-7-1,7 4 1,3-2 1848,2 0-933,1 6 1,11-7-1,4 4-45,6-1-383,-2 4 0,17-3 0,0 6 0,6 0-114,2 0 1,1 4 0,1 2-1,3 1-80,-33-1 1,0-1 0,36 2 0,-37-3 0,1 0 0,0-1 0,0 0 175,36 0 1,-35-4 0,0-1 0,35-4-1,0-3 154,-2-6 0,-1 2 1,-3-7-1,-3 3-196,0-1 0,-6 0 0,-1 6 1,-5 2-676,-4 1 704,-3 6 0,0-9 1,2 5-1</inkml:trace>
  <inkml:trace contextRef="#ctx0" brushRef="#br0">4866 14113 11820,'-14'-5'-135,"1"-4"1,5-8 0,3-2-1,0 0 838,1 0 0,-1 1 0,5 5-769,0-1-2,0 7 0,6 2 0,2 10-819,-1 4 0,0 7 1,-4 5-1,2 2 497,-2 6 0,-9 11 0,-8 1 0,-6 3 218,-5 2 0,-14 5 0,-7-2 1,19-23-1,-1 1 113,-2 1 0,-2 2 0,-2 1 0,-2 1 0,0 3 0,-2 0-403,0 0 1,-2-1-1,-4 4 1,-1 1-1,-5 5 1,-1 0 0</inkml:trace>
  <inkml:trace contextRef="#ctx0" brushRef="#br0">3373 17952 22220,'0'-8'-7311,"-2"-2"6314,-2 5 0,2 0 0,-2 0 804,2-4 0,-2-3 0,-1-1 0,1 0 279,-2-1 1,3 1-1,-6 1 1,-1 2 308,-2 1 0,-1 6 1,-1-1-1,-1 2 87,-2 2 1,2 6 0,-3 3 0,3 3 1,2 1 1,4-1 0,2-2-519,1-1 0,9-1 0,9 0 758,4-3 0,13-8 1,3-4-1,5-4 80,3-4 0,4-1 0,0 3 0,1 1-332,1 3 1,-5-3-1,5 5 1,-1-1-239,-1 4 0,3 2 1,-5 2-1,-5 0-540,-3 0 1,-4 6 0,-7 2-1,-2-1-561,-2-2 0,-1 1 0,-5-2 0,1-1 436,-1-2 0,0-1 0,1 0 0,-1-1 644,0-4 0,7-8 1,0-8-1</inkml:trace>
  <inkml:trace contextRef="#ctx0" brushRef="#br0">4346 17499 24214,'-8'5'-632,"2"7"1,6 8 0,-1 0 555,-4 4 0,-2 7 1,-6 5-1,-2 2-550,-3 2 0,-1 0 0,-6 0 0,-1 0 388,-2 0 0,-1-1 0,2-4 0,0-2-75,1-1 1,-2-2 0,-2 5 377,-1 2 1,-6 2 0,3 1 0</inkml:trace>
  <inkml:trace contextRef="#ctx0" brushRef="#br0">20902 14034 15044,'-9'-26'-990,"0"6"1,-1 8 1383,-2 10 1,4 8 0,4 8 0,2-1-1,2 2-805,0 2 1,0 0-1,0 5 615,0 2 1,5 5 0,-1 4 0,1 1 272,1 3 1,-5-3 0,4 1 0,-4 1-690,-1-2 1,0-1 0,0-8 0,0-3-102,0-4 0,0-3 0,0-2-36,0 0 0,-1-7 0,-4-6 440,-4-7 0,2-11 0,-2-7 0,0-8-441,2-7 1,1-7-1,6 1 1,0-1 317,0-4 1,0 2 0,0 2-1,0 6 362,0 2 0,0 4 0,1 9 1,2 3-44,2 0 1,5 7 0,-1-2 0,4 4 484,5 0 0,3 5 0,5 0 1,2 1-614,4 0 1,2-2-1,7 5 1,1 2-796,-2 2 1,6 1 0,-9 0 0,-2 0-588,-1 0 1,0 1 0,-6 4-1,-4 2 1247,-3 1 1,2 4-1,-2-5 1</inkml:trace>
  <inkml:trace contextRef="#ctx0" brushRef="#br0">20942 14167 9707,'-9'-19'24,"0"5"0,7 8 0,2 9 524,8 2 0,4 4 0,4-5 0,5-1-422,5-2 1,10-1 0,-1 0 0,2 0-3340,-1 0 3221,8 0 1,-2 6 0,11 2-1</inkml:trace>
  <inkml:trace contextRef="#ctx0" brushRef="#br0">21795 13927 13639,'0'-19'-795,"0"17"0,0 7 0,0 11 1393,0 5 1,0 4 0,1-4 0,2 1 281,2 0 0,4-1 1,-3 2-1,1 0-1358,3 0 1,-2 1-1,1 0 1,-1-4-1089,0 0 1,4-3 1093,-3-3 0,-3-10 0,-2-7 105,-3-9 0,-1-16 0,0-4 1,0-8 77,0-5 0,0-10 1,0 1-1,0-3 322,0 3 0,6 0 0,2 13 0,1 4 458,0 3 0,-1 9 0,7 8 1,2 5 699,0 4 0,1 6 0,-3 1 0,1 5-527,2 3 0,0 7 0,-5 5 0,0 0-177,1 1 0,-5 8 0,-2 0 1,-1 3-759,-3 1 0,-2 5 0,-1-1-95,0 3 0,-4 1 0,-2 0 0,-1 1 1,-4 3-3660,-1 5 0,-5-3 4025,-1-1 0,-12 2 0,2 0 0</inkml:trace>
  <inkml:trace contextRef="#ctx0" brushRef="#br0">20542 14900 8443,'-18'-30'614,"0"3"0,8 5 0,13 13 819,13 5 0,14 2 0,20 1 1,14-3-1203,-27-1 0,3 1 0,5-2 0,3 0 0,5-1 1,2 0-1,3 1 0,0-1-182,1 0 1,0 1 0,7-1 0,0 1 0,-2-1 0,1 0 0,1 1 0,1 0-446,1 2 0,0-1 0,1 0 0,-1 0 0,-8 2 0,0 2 0,-4-1 0,-1 1 396,-4 0 0,-1 0 0,-4-1 0,-1 0 0,-4 0 0,-2-1 0,1 1 0,0 0 0</inkml:trace>
  <inkml:trace contextRef="#ctx0" brushRef="#br0">20262 15886 13066,'0'-27'-932,"-5"7"1,1 2 141,1 3 1605,2 8 1,1 2 1026,0 10-1525,0 2 1,4 8-1,0 3 1,1 4-1,-1 3 168,1 2 0,4 4 0,-5 0 0,-1-2-509,-2 0 0,4 2 0,-1 1 0,1 1-475,1-1 1,-5 0 0,5-4 0,-1 0-273,-1-2 1,5 4 0,-5-8 0,1 3-177,1 2 1,-3-5-1,4-1 1,1-2 941,-1-2 1,2-3-1,4 0 1</inkml:trace>
  <inkml:trace contextRef="#ctx0" brushRef="#br0">20795 16232 11372,'-4'-29'0,"-2"4"358,-2 8 0,5 10 0,-3 11-418,0 5 1,5 3-1,-3 2-87,2-1 0,2 2 0,0 1 0,2 3-1139,2 2 0,3 1 1283,7 5 1,5-1 0,2 1 0</inkml:trace>
  <inkml:trace contextRef="#ctx0" brushRef="#br0">21168 16046 10508,'8'-6'-559,"-2"-1"0,-6-7 468,0 1 1,0 4 495,0 0 0,-6 2 0,-3-2 35,-3 4 0,-1 10 1,1 5-1,1 7 250,3 5 1,0 1 0,-1 1 0,5-2-345,2 2 0,2 6 1,3 1-1,5-2-421,5-1 0,12-2 0,2-3 1,2-2-413,6-2 0,9-1 0,-4-6 0,1-3 108,1-5 1,-2-2 0,-2-4 0,-4-2-312,-7-5 0,-6-9 0,-9-6 0,-5-4 516,-7-3 0,-12-6 0,-13 2 0,-8-2 548,-6 1 1,-10-5 0,1 5 0,1 4-85,2 2 0,5 6 0,5 5-1670,4 6 0,12 8 1380,10 1 0,9 2 0</inkml:trace>
  <inkml:trace contextRef="#ctx0" brushRef="#br0">22475 16019 16133,'-5'-18'-923,"1"1"1,-5-1 0,4 5 0,1 1 332,-2 3 1,5 4 1238,-4 10 1,4 2 0,1 8 0,0 3 133,0 4 1,0 8 0,0 2-1,0 2-920,0 3 1,4 0-1,2 0 1,1-3-654,4-1 1,1 3 0,2-5 0,3-2-439,1-1 0,5-2 999,-1-4 1,10 3 0,2-4-1</inkml:trace>
  <inkml:trace contextRef="#ctx0" brushRef="#br0">22368 16312 8326,'-13'-38'0,"1"4"740,3 7 1,3 11 0,7 9-168,4 1 1,4 0 0,10 3-1,8-3-764,7-2 1,9 0-1,3-4 1,3 1-2793,5 2 2983,6 6 0,0-8 0,0 3 0</inkml:trace>
  <inkml:trace contextRef="#ctx0" brushRef="#br0">23114 15873 8328,'-10'-24'0,"-2"-1"0,2 1 640,4 5 1,4 8-1,4 3 1,2-3-169,5-1 1,5-1 0,3 0 0,6-2-66,2-3 1,10 3 0,2-1-1,-1 4-284,-2 3 0,2 6 0,-5-1 0,-2 4-485,-1 4 0,-7 4 0,-3 7 0,-5 1 114,-4 2 0,-3 10 0,-9 0 1,-4 3 203,-7 2 1,-12 2 0,-2-4 0,-4-1 391,0-2 1,-5 2-1,3-2 1,1-5-37,7-2 0,0-3 0,10-5 0,3-1 81,2-3 0,10 3 0,1-5-345,7 1 0,11 2 1,4-6-1,3 1-1069,2 1 1,4-5 0,2 4-1,1-2-186,3 1 1,1-2 0,2 2 1206,0-2 0,0-2 0,0 0 0</inkml:trace>
  <inkml:trace contextRef="#ctx0" brushRef="#br0">23848 16086 8328,'-15'-6'633,"-3"4"1,9-2 0,-3 3 445,-1 1 1,0 4-418,-1 0 1,7 7-971,2-2 0,5 3 0,6-1 0,6 0-992,5-2 0,15-6 1300,-1 1 0,21-2 0,-3-2 0</inkml:trace>
  <inkml:trace contextRef="#ctx0" brushRef="#br0">24301 15926 8395,'-27'-16'0,"2"2"0,3 7 299,4 4 1,3 7 0,3 2 2798,3 2 0,4 1-2668,5 4 1,11 0 0,9-1-1,8-3-713,7-5 0,8 2 0,3-1 1,0-2-180,0-2 0,1-7 1,-5-3-1,-7-2 76,-5-3 0,-8 1 1,-13-2-1,-4-3-44,-4-4 1,-13-6-1,-7-2 1,-9 2 939,-8-1 1,-4 5 0,-4 6 0,-3 5-569,-1 4 1,-4 3-1,5 8 1,-1 3 306,4 9-249,-3 5 0,5 14 0,-4 1 0</inkml:trace>
  <inkml:trace contextRef="#ctx0" brushRef="#br0">25940 15593 8106,'-20'0'84,"2"0"-431,3 0 1,2 1 0,0 2 346,-1 2 0,1 5 0,0-3 0</inkml:trace>
  <inkml:trace contextRef="#ctx0" brushRef="#br0">25781 15619 8106,'-14'8'-88,"1"-4"1,2-2 0,0-1 0,-4 2 223,0 2 0,0-1-298,2-4 162,5 0 0,3 0 0,5 0 0</inkml:trace>
  <inkml:trace contextRef="#ctx0" brushRef="#br0">25647 15579 8117,'-6'-26'0,"-3"1"1692,-2 2 1,3 9 739,4 5 0,2 4-1412,2-4 0,5 12 1,1 3-1,1 9-259,3 7 1,1 14 0,-1 4 0,-1 1-423,1 1 1,-2 1-1,2 0 1,3-3-194,4-2 0,6-2 0,0-11 0,3-4 88,5-8 1,3-7 0,8-14 0,2-9 93,5-13 0,-20 7 0,0-3 0,2-3 0,0-1 0,2-4 0,-1-2-328,2-3 0,-1-2 0,0 1 0,1-1 0,0-4 0,0 0 0,0-2 0,0 0-110,-1 0 0,1-2 0,5-6 1,0-1-1,-2 2 0,-1 1 1,1 2-1,0 0-240,0 1 0,0 2 0,-5 8 0,0 0 0,-5 4 0,0 0 1,-2 4-1,-1 2-551,22-25 1,-1 11 0,-7 14 0,-2 8-2198,-5 8 0,-5 8 3098,-3 11 0,2-1 0,-3 10 0,3 2 0</inkml:trace>
  <inkml:trace contextRef="#ctx0" brushRef="#br0">19435 17805 8799,'0'-13'1221,"0"5"0,0 8 0,0 11 0,0 5-685,0 6 0,0 5 1,2 4-1,2 3 92,5 0 1,2 9 0,-1-2 0,-1 4-1112,1 1 1,2 0-1,1-3 1,1 1-1068,-1-1 0,2-1 0,1-1 1550,2 3 0,6-8 0,-4 2 0</inkml:trace>
  <inkml:trace contextRef="#ctx0" brushRef="#br0">19875 18272 8184,'-19'-14'2651,"4"7"1,2 2-1862,8 10 0,4-2 0,1 6-1264,0 1 0,6-3 0,4 2 474,7 2 0,9 1 0,8 1 0</inkml:trace>
  <inkml:trace contextRef="#ctx0" brushRef="#br0">20368 17978 8220,'-20'-12'2382,"-4"1"1,8-9-1075,4 7 1,6 9-1015,10-1 0,4 4 0,7-1 0,2-1-368,6-1 0,2-1 0,1 5 0,0 0-260,-4 0 0,2 6 0,-7 2 1,0 1-21,-3-1 1,-5 0 0,-1 2 0,-2-1 419,-3 1 0,-3 2 0,-5 2 1,-4-2 293,-3-4 1,-1 4 0,0-4-1,1 1 377,3-1 0,-1-3-723,5 4 1,4-5 0,8 4-1,6-2-80,2-4 0,9 4 1,0 0-1,-2 0 115,-1 0 1,1 5 0,-4-3 0,-2 3 272,-1-2 0,-8 7 0,-2-3 0,-4 2 105,-1 0 0,-7 3 0,-5 1 0,-6 0-33,-3 0 0,-1-1 0,-5-4 0,2-1-684,3 0 1,-2-1 0,8-2 0,3-1-1542,2 2 1,8-4 0,0 2 0,6 0 1830,6-2 0,15-1 0,4-6 0</inkml:trace>
  <inkml:trace contextRef="#ctx0" brushRef="#br0">20875 18032 8278,'-21'-34'0,"4"5"4014,2 10-2592,7 7 1,8 8 0,9-2-1334,3-1 1,1 4-1,2-2 1,3 4-363,4 1 0,3 0 1,2 0-1,1 0 57,3 0 1,-4 0 0,1 0 0,-4 1 134,-1 4 1,-3 2 0,-4 6 0,-6 1 109,-5-1 0,-4 2 0,-2 1 1534,-4 2-1020,-2 0 1,-11-1 0,0 1-1,1-2 619,-3-1 1,6-1-1031,-4-1 1,4-4-625,6 0 1,3 0-1,10 2 186,3-2 1,-2 3 0,0-3-1,-1 3 54,-1 1 1,1 5-1,-5 3 1,-2 2-126,-2 6 1,-8 5 0,-9-2 0,-1 2-527,-2 3 0,-4 0 0,6-1 0,-2-5 903,2-3 0,-3 5 0,4 1 0</inkml:trace>
  <inkml:trace contextRef="#ctx0" brushRef="#br0">20368 17752 8416,'-13'-6'883,"6"4"1,2-2 1788,10 8-2113,8-2 1,9 4 0,9-6 50,5 0 1,8 0 0,7 0-658,5 0 0,6-2 1,9-1-1,-33 1 0,0 0 1,1 0-1,0 1-1052,1 0 1,0 0 861,3 2 0,0-2 0,-2-1 1,0-1-1,2-1 0,0 0 1</inkml:trace>
  <inkml:trace contextRef="#ctx0" brushRef="#br0">22448 17965 8136,'-12'-27'799,"-4"4"1,-3 5 696,1 9 1,3 8-1105,2 5 0,5-1 1,4 6-142,2 1 1,2 6-1,2 4 1,2 2 46,5 6 0,4-1 0,4 4 0,2-2-782,2 3 1,1-4 0,5 4 0,-2-1 483,-3 0 0,9 1 0,-3-6 0</inkml:trace>
  <inkml:trace contextRef="#ctx0" brushRef="#br0">22248 18365 8312,'-13'-33'1209,"-1"7"1,7 9 0,4 10-899,6 1 1,6 2 0,9 4 0,7-2-392,9-2 0,3 2 80,12-2 0,6-4 0,5 1 0</inkml:trace>
  <inkml:trace contextRef="#ctx0" brushRef="#br0">23488 18032 8235,'-6'-14'1290,"-2"1"-848,1 0 0,1-1 0,8 1 0,2 1 161,5 3-422,9-3 1,-4 9 0,6-4 0,-3 1 0,3 2 194,0-2 1,1 4 0,3-2 0,-3 2-23,-2 2 0,3 2 1,-4 1-1,-2 3-241,-1 1 0,-6 2 0,-2 6 0,-1 3-124,-3 4 0,-1 2 1,-2 1-1,0 0-56,0 3 0,-5 0 1,-1-4-1,-1-2 164,-3 2 0,-2-5 1,-2 0-1,1-1 163,0 0 0,4 0 0,1-5 0,1 0-36,0 1 1,4-1-1,-2 0-915,4 1 0,8-1 0,6 0-132,8 0 0,6 1 0,5-2 823,8-3 0,6 2 0,8-3 0</inkml:trace>
  <inkml:trace contextRef="#ctx0" brushRef="#br0">24154 18325 13552,'-23'-22'0,"-4"1"0,2 8-19,5 10 0,9 9 0,11 7-975,0 0 1,1-5-1,5-2 994,7-1 0,7 3 0,6 5 0</inkml:trace>
  <inkml:trace contextRef="#ctx0" brushRef="#br0">24714 18032 8202,'-22'-3'207,"1"-3"0,2-3 1,3 3 2786,1 3-2426,7-3 1,2 3 0,9-4 0,6 1-373,9 3 0,6-3 0,4 1 0,2 2-65,1 2 0,6 1 0,-3 0 1,0 0-938,-3 0 0,-7 1 1,-4 4 503,0 4 1,-9 3-1,-6 1 1,-4 0 473,-1 1 1,-10 3-1,-5 1 1,-3-2 215,-1-1 1,-3-1 0,4-1-1,2 0 84,1 1 1,6-1 0,2 0-261,1 1 0,3-1 0,7-1-368,5-3 0,3 2 0,1-2 0,1 2 18,-1-2 1,0 1 0,-1-4 0,-1 0 284,-2 0 0,-7 4 0,3-1-88,-4 3 0,-2-3 1,-4 0-1,-3 1-358,-4 2 1,-2 1 0,1 0 0,0 1-1177,-1-1 0,1 5 1475,0 0 0,5 5 0,2-2 0</inkml:trace>
  <inkml:trace contextRef="#ctx0" brushRef="#br0">25327 17978 8950,'-19'-29'0,"-3"2"0,-2 8 663,2 7 1,7 8 0,6 6-419,-1 3 1,4 1-104,1-2 1,4-1 0,2 5 0,4-1-108,4 0 0,9 2 0,4 3 0,3-1-88,2-3 0,4-3 1,0 4-1,-2 0 79,0-2 1,-4 0 0,-3-4 0,-4 3 494,-3 2 1,-8-4 0,-3 5 132,-2 1 1,-4 2 0,-2 2 0,-6-1 126,-7 0 0,-2 1 0,-3-1 0,4 0-781,3 1 1,-1-1 0,1 0-1,3 1-838,0-1 0,5 0 1,0 1-1,-1-1-1943,1 0 1,4 2 2780,-2 3 0,-2-3 0,0 4 0</inkml:trace>
  <inkml:trace contextRef="#ctx0" brushRef="#br0">24634 17792 8207,'0'-18'610,"0"0"1,8 6 0,8 8-1,13 2-211,14 2 0,18 0 0,10 0 0,-32 0 0,1 0-703,2 0 0,2 0 0,5 0 0,1 0-138,-2 0 1,2 0-1,4 0 1,1 0-1,2 0 1,0 0-1</inkml:trace>
  <inkml:trace contextRef="#ctx0" brushRef="#br0">26247 17858 8144,'-15'-11'154,"0"0"1,1 2 330,2-1 0,3 3 1,-1-2-150,1-2 0,6-1 0,0 1 0,6 0 0,7 4 0,6 1 147,7 3 1,6 1 0,2 4 0,0 2-171,2 5 0,1 9 0,6 4 0,0 3-153,0 2 0,0 4 0,-1 2 0,-2-1-304,-2 1 1,-1 7-1,3-3 1,-3-2 39,-1-1 1,1 2 0,-4-3 0,-4-1-988,-1 1 0,4-4 1,-9-6-1,2-6 1091,1-2 0,-1-1 0,5-1 0</inkml:trace>
  <inkml:trace contextRef="#ctx0" brushRef="#br0">27007 17938 8144,'-28'-29'0,"-3"4"0,-5 4 0,-1 6 732,2 5 1,-4 4 0,3 9 0,-1 4-36,2 6 1,-2 14 0,4 1-1,1 5-373,-1 4 1,2 3-1,6 6 1,3 4-825,4 2 1,3 9-1,3-8 1,3 2-967,5-1 1,10 0 1465,7-1 0,6 0 0,8 1 0</inkml:trace>
  <inkml:trace contextRef="#ctx0" brushRef="#br0">26127 19271 8455,'-25'-16'760,"3"2"1,2-2-1,7 9 1250,0-1-1629,5 2 1,2 8-1,6 4 1,0 7-155,0 8 0,0 4 1,0 2-1,0-1-122,0 1 0,0 4 0,2 0 0,1-3-573,1-4 0,5 0 0,-4-5 1,-2 0 161,-2 1 1,-1-7 0,2-6-1,1 1-797,1-1 972,0-4 0,-4-3 0,0-10 0,-1-7 257,-3-5 1,2-7-1,-2-3 1,2 3 77,2 1 0,0 3 0,0 2 1,0 6 984,0 2 0,0 1 650,0 1-1567,0 6 1,5 8-1,0 11-316,3 4 1,-4 6 0,5-4 0,2 0 129,0 1 1,3-4 0,-1 3-1,0-3-763,1-2 1,-1-6 0,2-2 361,3-4 1,-4-1 0,4-1 0,-3-5 204,-2-7 0,-4-2 0,-1-7 0,-1-2 210,1-1 0,-6-2 0,3 0 1,-4 2 358,-1 3 0,0 3 35,0 5 1,2 7-314,2 3 1,-2 4-1,4 4 1,-2 5-114,1 3 1,1 7 0,-2 3-1,5 3-773,3 2 1,1-2 0,0-1 0,1-3-296,-1-2 1,6 2-1,4-7 1,2-2 198,1 0 0,1-6 801,0-2 0,5-8 0,2-3 0</inkml:trace>
  <inkml:trace contextRef="#ctx0" brushRef="#br0">26754 19324 8034,'-11'-13'0,"-2"1"0,-2 2 670,0 1 1,2 6 0,0-1 717,-1 2 0,5 2-829,1 0 0,5 6 0,-2 3-597,4 3 0,5 1 0,2 0 0,1 1-341,4-1 1,-1-4-1,2 0 1,0 0-87,3-2 0,5 3 1,1-5-1,1-2-1316,2-2 0,4-1 1781,-6 0 0,4 0 0,0 0 0</inkml:trace>
  <inkml:trace contextRef="#ctx0" brushRef="#br0">26940 19378 8034,'-18'-5'691,"1"1"0,0 1-66,3 1 1,0 2 0,1 0 266,0 0 0,5 2-890,4 2 0,8 2 1,7 5-1,5-4-526,6-1 1,3 3 0,3-5 0,2-1-993,1-1 0,5-2 1516,-5 0 0,0 0 0,-4 0 0</inkml:trace>
  <inkml:trace contextRef="#ctx0" brushRef="#br0">27167 19404 8034,'-18'0'245,"-1"0"301,-2 0 1,3 0-1,-2 0 1,0 0-1,4 0 618,1 0 0,3 2 0,3 2-983,5 5 1,3 3 0,2 3 0,3 1-160,5 2 1,3 7-1,2 0 1,0 5-613,4-1 0,-3 4 0,4-2 0,0-1-1234,4-2 0,2-3 1824,2-3 0,-1-2 0,1-7 0</inkml:trace>
  <inkml:trace contextRef="#ctx0" brushRef="#br0">27367 18791 8135,'-27'-6'2206,"2"5"-1940,3-4 1,8 5 0,10 5 0,2 4 533,2 3 1,6 1 0,5 2-1,5 3-383,6 4 0,3 1 1,4 1-1,0-2-546,2 2 0,0 1 0,-4 0 0,-2-1-332,-2-2 1,0-5 0,-5 0 0,-3-2-317,-5-2 0,-4 1 547,-6-1 0,-1-4 0,-4-2 0,-4 1 331,-3-1 0,-2-4 1,-3 3-1,0-1 241,0-1 0,-2 6 1,1-1-1,3 3-92,5 1 0,0 1 0,5-1-480,2 0 1,2 2-1,2 2 1,4-1-237,4-4 1,8 1-1,7-6 1,6 1-1435,5-4 1,8-2 1899,2-2 0,-1 0 0,-4 0 0</inkml:trace>
  <inkml:trace contextRef="#ctx0" brushRef="#br0">27860 19271 8135,'-19'-13'0,"-6"-5"0,-5 2 0,3 2 2112,4 4 1,11 6 0,-2-4-1557,3 2 1,6 0-1,7 3 1,9-1-978,10 1 0,6-3 1,2 2-1,4 1-314,1 1 0,-4 2 0,-1 0 0,-5 0 221,-19 0 371</inkml:trace>
  <inkml:trace contextRef="#ctx0" brushRef="#br0">27939 19203 9562,'-3'3'-25,"-32"27"-137,-2 2 80,-4 2 1,-2 0 0,3 3 0,2-1-490,2 1 1,5 1 570,9 2 0,-4 0 0,6 0 0</inkml:trace>
  <inkml:trace contextRef="#ctx0" brushRef="#br0">26580 20284 10401,'-40'-6'0,"11"-1"1668,17-1 0,27 2 0,20 5 0,11-4-2023,6-4 1,15-8 0,-29 5 0,2-1 0,5-3 0,2-1-319,3-2 0,1-2 0,6-3 0,1 1 0,-4 1 0,0 1 86,0 1 0,-1 1 0,-3 1 0,-1 2 0,1 3 0,-1-1 0</inkml:trace>
  <inkml:trace contextRef="#ctx0" brushRef="#br0">22315 4851 8063,'-9'-6'0,"0"-3"184,-1-3 1,4 4-138,1-1 1,4 4 0,2-4 0,4 0 0,3 1 0,4 0 485,2 2 1,-1 0 1796,0 2 0,-4 2 0,-1-1-1671,-2 6 1,-8 0-1,-7 6 1,-4 2 226,-5 0 0,-3 9 0,-4 0 1,1 3-275,2-1 0,0 0 1,-3 6-1,3 0-399,4-1 1,3 7 0,2-7 0,1 1-224,3 0 1,3 3 0,6 0 0,0-3-82,0-4 0,2 1 0,2-4 0,5 0-259,3-4 1,1-2 0,2-3 0,1-2-584,2-1 1,0-6 0,-3 2 0,1-5 93,2-5 1,4 2 0,-3-6-1,0-1 36,1-2 0,2-1 0,-4 0 0,-2 1-975,-1 3 0,-2-3-313,0 3 2091,-5 3 0,-2 6 0,-6 8 0</inkml:trace>
  <inkml:trace contextRef="#ctx0" brushRef="#br0">23035 5024 7924,'0'-13'0,"0"0"0,0 4 0,0 0 279,0-1 1,0 2 0,1 1-1,2-1 1519,1 1 0,1 2 1000,-5-3-2207,0 5 0,-6-3 1,-4 7-1,-5 2-165,-3 2 1,-4 9 0,1 1 0,-1 4-43,-2 5 0,-3 3 0,8 2 1,1 3-371,4-3 0,-1-1 0,10 0 0,2 1-467,2-3 0,8 2 0,7-10 1,6-2-110,6-1 0,0-7 1,1-4-1,-2-4 46,-3-4 0,2-4 0,-6-7 1,-3-2 184,-5-6 0,0-2 0,-5-1 0,-4-1 230,-4 0 1,-4 5-1,-5 1 1,2 2-515,1 3 1,0 1-106,-4 2 0,7 5 0,6 4 0,8 2-1568,9 2 2288,9 0 0,14 0 0,8 0 0</inkml:trace>
  <inkml:trace contextRef="#ctx0" brushRef="#br0">23514 4904 8970,'-11'-7'2496,"2"3"1,-9 8-1989,3 5 0,3 4 0,2 5 1,2 3 115,3-1 1,-4 6-1,4-4 1,2 3-204,2 2 1,-4-1-1,1-1 1,1-1-1087,1-2 1,2-5 0,0 0-1,0-2-3075,0-1 3205,0-1 1,0-7-1,0-6 1,0-9 250,0-7 0,0-5 0,0-6 0,0 2 155,0 3 1,0-2 0,0 6 0,-1 2 5880,-4 1-4861,4 2 1,-5 7-1,8 6-388,2 7 1,3 5 0,7 3 0,-1 3 123,0 4 0,1 3 1,-1 2-1,-1-2-1276,-3-3 0,7 3 0,-3-4 0,2 0-2580,0-3 1,4-3 3228,4-2 0,8-6 0,3-1 0</inkml:trace>
  <inkml:trace contextRef="#ctx0" brushRef="#br0">23954 4998 8957,'0'-20'2701,"0"6"0,0 2-1433,0 12 0,0 1-730,0 8 1,0 0 0,0 4 0,0 1-337,0-1 1,2 2 0,1 1 0,1 2-151,-1-2 1,3-1 0,-1-2 0,-1 1-101,2-1 1,-5 0 0,4 1-295,-4-1 1,-1 0-45,0 1 1,-4-1-1,-2-1-193,-1-3 1,2 1 0,-2-4 0,-1 1-79,1 4 0,-2 1 1,-4 1-1,-1 0 2,1 1 0,0-6 1,-1 1-1,2 2-327,4 1 1,-3-4 361,7 1 0,11-7 620,11-2 0,12-18 0,4-10 0</inkml:trace>
  <inkml:trace contextRef="#ctx0" brushRef="#br0">24634 4651 10683,'-6'-12'0,"-3"6"1313,-3 11 1,-1 14 0,0 17 0,-2 1-1234,-3-2 1,-3 10-1,-5-2 1,-1 2 211,1 0 0,-6 1 0,3-2 0,4-1-1201,5-1 0,7-7 0,4-1 0,3-3 909,0-6 0,5-4 0,-5-7 0</inkml:trace>
  <inkml:trace contextRef="#ctx0" brushRef="#br0">24341 5104 7998,'12'-26'0,"-3"-1"578,-5 0 1,-1 11 0,1 3 0,4 1 507,-1 0 1,10 5 0,-3 2 0,4 4-1281,1 1 1,10 0 0,-1 1 0,3 2 193,1 2 0,11 5 0,-1-3 0</inkml:trace>
  <inkml:trace contextRef="#ctx0" brushRef="#br0">25007 5064 9397,'8'-6'0,"-4"-2"1524,-2-4 0,4 4 0,1 5-811,0 6 0,1 5 0,-5 8 0,1 5-177,-1 5 0,-1 10 0,-2-1 0,-2 4 96,-2 1 1,-4 3 0,-5-2-1,0-2-600,-1-1 0,3-5 0,0-2 0,2-3-829,-1-1 0,0-6 0,-1-4-623,2-2 1,6-9 0,-1-6 707,2-7 1,8-16-1,3-5 1,3-6 389,1-7 1,1-5 0,1-7 0,1-1 518,2 1 0,4 1 1,-4 3-1,-4 5 465,-3 2 0,1 5 1,-5 6-1,2 9 1204,0 6 1,-5 4-1279,5 3 1,-4 3-1,2 8-204,-1 2 1,3 3 0,-3 7 0,0-1-159,0 0 1,-1 4-1,-2-3 1,2-2-585,-2 0 0,-2 0-857,-1 1 0,0-4 1,0 0 0,0-4 0,0 3 1214,0 3 0,12 1 0,3 1 0</inkml:trace>
  <inkml:trace contextRef="#ctx0" brushRef="#br0">25421 5344 8010,'-14'-12'560,"1"0"0,0-5 1274,-1 8 1,7 4 0,2 1 0,4-5-1415,1-3 1,0-1 0,1-2 0,4-3-717,4-4 1,7 1-1,3 1 1,2-1-725,3 0 0,1 3 0,2-2 0,-1 0-389,1 4 0,0 3 0,-1 2 1409,1 3 0,0-1 0,-1-5 0</inkml:trace>
  <inkml:trace contextRef="#ctx0" brushRef="#br0">25781 5051 8508,'-6'7'1261,"-2"1"1,-5-5 0,0 1-565,-1-1 1,-2 5 0,1-1 0,3 2 363,0 0 1,2 0-1,0 4 1,2 0-813,2 1 0,2 3 0,4 1 1,0-2-700,0-1 0,10-1 1,5-1-1,3-1-587,1-3 1,3-3 0,-4-6-1,-2 0 347,-1 0 0,-7-6 0,-4-3 0,-2-5 525,-2-3 0,0-3 0,-2-3 0,-2 2 249,-5 2 1,-2-3 0,2 4-1,5 1-347,3 3 1,2 0 0,5 2 0,7 2-102,8 1 0,15 5 1,5-4-1,5 1 364,4 0 0,2-2 0,1-5 0</inkml:trace>
  <inkml:trace contextRef="#ctx0" brushRef="#br0">26287 4918 7969,'-15'0'0,"-3"0"1506,-4 0 0,-3 1 1,-2 5-1,1 7-443,-1 8 0,2 4 0,3 3 0,4 2-253,3 1 0,3 0 1,3-4-1,5-2-936,2-3 0,2 4 0,2-6 0,2 1-800,5-3 0,5-5 0,2-4 1,3-5 9,2-2 0,-5-4 0,3-2 0,-1-6 424,0-7 1,0-5 0,-6-8 0,-2-1 605,-1 2 1,-2 1 0,4 1 0,-4 2 750,-1 3 0,3 2 1,-5 7 373,-1 0 1,0 5 0,0 5-1147,2 6 0,-1 6 1,-2 9-1,1 4-285,1 3 1,-1 3-1,-6 4 1,-3 2-331,-1 0 1,-8 7 0,-7-2 0,-4 1 521,0 3 0,-13 5 0,-2 0 0</inkml:trace>
  <inkml:trace contextRef="#ctx0" brushRef="#br0">24181 5931 7915,'7'-32'4408,"-2"1"-1785,-4 2-1690,-1 12 0,0 7 0,0 15 0,0 5-136,0 6 0,0 12 0,-1 12 1,-4 8-504,-4 4 0,2 7 1,-2 3-1,-1 2-361,-2-2 0,0 6 1,2-4-1,2-2-1002,2-1 1,-3-4 0,5-3-1,1-4-689,2-6 0,1-2 1,-2-14 154,-2-3 0,1-10 1442,-6-6 1,4-15 0,-2-18 0,0-4 594,-1-3 0,1-6 0,-2 3 1,4 0 536,4 3 1,1 4 0,0 5 0,0 4-573,0 3 0,1 8 0,5 2 0,6 4-304,4 1 1,8 6 0,-2 3 0,4 4-40,0 5 1,5 1 0,0 5-1,-1-3-460,-2-2 0,-1-1 0,0-7 0,-2 0-645,-3-2 0,3-6 0,-4 1 0,0-2 1049,-4-2 0,4 0 0,0 0 0</inkml:trace>
  <inkml:trace contextRef="#ctx0" brushRef="#br0">22781 7756 8199,'0'-13'460,"0"0"0,0 4 0,-1 0 428,-4-1 1,-2-1-1,-6 2 1,-1 5 525,1 2 1,-5-2 0,-1 0 0,0 1-847,-1 1 1,-2 4-1,4 2 1,2 3-258,1 1 1,2 8-1,0-3 1,-1 4-182,1 2 0,1 2 0,2 5 0,2 1-555,2 0 0,2-1 0,4 1 0,0 0-579,0-1 0,1-1 0,5-1 0,6-3-1092,5-2 1,12-1 2095,2-5 0,12-5 0,5-2 0</inkml:trace>
  <inkml:trace contextRef="#ctx0" brushRef="#br0">23128 7850 7686,'-27'0'719,"0"-5"1,2 1-1,3 1 361,4 1 1,8 7 0,3 1 0,-1 0-637,1 0 0,2 4 0,-2-1-32,1 3 0,2 1 0,4 0 0,1 1-338,3-1 1,5 0 0,9-1 0,4-3-130,4-5 1,0-2 0,1-2 0,-1-2-716,1-2 1,-2-3 0,-2-8 0,-7-1 286,-6-2 0,1-4 0,-8 2 0,-3 1 643,-3 0 0,-12-3 0,1 4 0,0 2-150,-1 1 1,1 3 0,1 3-478,0 5 1,7 2 454,6 2 0,13 6 12,14 3 0,5 3 0,8 1 0</inkml:trace>
  <inkml:trace contextRef="#ctx0" brushRef="#br0">23608 7783 7686,'-24'2'1727,"-1"2"1,0 5-825,1 3 1,8 1 0,-2 0 0,3 1-526,2-1 0,1 5 1,3 0-1,5-2-473,2-1 1,2-2 0,0 0-1,0 1-620,0-1 0,7-6 0,7-2 1,5-4 97,2-1 1,3-1-1,-7-4 1,1-4 366,1-2 1,-4-4 0,1-1 0,-5-2 83,-7 1 0,2-2 0,-1 1 2472,-2 2 1,-2 1 2333,-1 2-4407,0 6 0,0 7 0,0 10 0,2 5-159,2 3 1,-1 5 0,4-1 0,1 2-1093,-1-2 0,2 7 0,4-6 0,2-1-1127,3-1 1,-2-5 2144,6-7 0,7-3 0,5-6 0</inkml:trace>
  <inkml:trace contextRef="#ctx0" brushRef="#br0">24154 7730 8048,'-6'-8'2492,"3"4"-1834,-6 8 0,5 4 0,-3 5 215,1 0 0,-3 1 0,3-1 0,0 0-98,0 1 0,-3 3 0,5 1 0,1-1-414,1-3 0,2 1 0,0 1 0,2 2-596,2-1 0,-1-3 0,6 0 0,0-1 49,-2 0 0,1 1 1,-5-1-1689,1 0 0,1-4 0,-7-1 878,-2-3 1,-4 0-1,-5-5 1,0 0-41,-1 0 1,2-6 1035,4-3 0,-4-9 0,4-2 0</inkml:trace>
  <inkml:trace contextRef="#ctx0" brushRef="#br0">24634 7477 7786,'-19'0'1422,"-3"0"1,-2 1-1,3 3 1,6 7-1015,5 5 1,6 3-1,-5 7 1,0-1 499,1 3 1,-3 7 0,3-1-1,-1 2-1405,0 0 0,5-7 1,-3 2-1,1-3-1185,3-1 1,1-6-1,4-3 1682,2-4 0,4 0 0,5-1 0</inkml:trace>
  <inkml:trace contextRef="#ctx0" brushRef="#br0">24448 7743 7753,'7'-13'1226,"-1"-1"0,-5 3 0,4 2-1981,4 4 1,7-1 0,3 2 0,2 1 754,3 1 0,1 8 0,1 2 0</inkml:trace>
  <inkml:trace contextRef="#ctx0" brushRef="#br0">25727 7210 7836,'0'-13'432,"0"-1"1,-4 1 0,-2 1 0,0 2 217,0 1 1,-3 4-1,5-3 1,-1-1 72,-1 1 1,5-4 869,-4 4-1193,4 2 1,-5 0 0,-1 9 82,-1 6 0,-8 5 0,1 15 0,-4 2-157,-5 4 0,-1 8 1,-2 4-1,1 2-641,-1 2 1,0 3 0,2-5 0,3 2 73,4-2 1,5-4-1,4-5 1,4-1-692,4-4 0,2-3 932,4-10 0,8 3 0,8-4 0</inkml:trace>
  <inkml:trace contextRef="#ctx0" brushRef="#br0">25474 7623 7793,'-2'-18'352,"-2"1"0,-5 0 4287,-3 3-4558,5 6 0,4 2 0,10 9 0,7 5-887,0 5 1,7 3 0,1-3 0,5 2-290,4 3 0,2-3 1095,2 3 0,4-4 0,-5 0 0</inkml:trace>
  <inkml:trace contextRef="#ctx0" brushRef="#br0">25807 7716 7793,'-18'-4'81,"-1"-2"0,-2 0 1369,-2 0 1,-2 2 0,-1 4 0,3 0 963,0 0 0,7 0-2041,-2 0 0,9 1 0,7 4-697,4 4 0,7 2 1,9 1-1,3-1-67,0-2 0,4-5 1,-4 3-1,-1-1-552,-2-3 0,-8-1 488,-1-2 0,-7-2 1,-2-1-1,-6-3 145,-2-1 0,-3 0 0,3-4-284,1 2 1,1 0 0,9-4 0,7 0-563,12-1 1,11-5 1155,11-3 0,10-9 0,6-3 0</inkml:trace>
  <inkml:trace contextRef="#ctx0" brushRef="#br0">26420 7197 7793,'-6'-9'0,"-2"1"0,-4 4 1816,-2 5 0,5 5 1,1 9-1,-3 3-660,-1 4 1,-1 8 0,0 4-1,-1 1-748,1 2-1,0 8 1,1-8 0,2-2-474,1-1 1,6 2 0,-2-5 0,4-3-26,1-4 0,0 0 1,1-7-1,4 0-2501,4-3 1,-2-2 0,0-1 1048,-1-2 1,-3-7 0,-7 3 0,-5-4 1483,-3-1 1,-6-1 0,-1-4 0,0-2-42,0 0 1,2-5-1,8 1 1,5-3 281,2-4 0,16-1-182,8 1 0,15-9 0,10-7 0</inkml:trace>
  <inkml:trace contextRef="#ctx0" brushRef="#br0">26967 7103 7872,'-18'-16'433,"0"3"0,-2 4 0,5 15 0,3 7 324,0 8 1,5 4 0,-2 3-1,0 3 471,2 5 0,-5 2 1,3 4-1,-3 2-560,-1 5 0,1-3 0,1-2 0,4-2-843,1-2 0,2-3 0,4-5 0,0-6-41,0-6 1,-5-2 0,-1-6 25,-1-3 1,-2-3-1,-4-6 1,-2-2 228,-3-2 0,-3-4 0,-5-5 0,-1 1 499,0 3 0,1-1 0,-1 6 0,2 1-590,3 1 1,2 2 0,7 2 0,1 4-450,3 7 1,-1 2 0,5 7 0,3 3 500,0 5 0,-4 4 0,-1 6 0</inkml:trace>
  <inkml:trace contextRef="#ctx0" brushRef="#br0">24141 8756 7723,'-13'4'0,"1"2"0,1 2 855,2 2 0,7 2 0,-4 1 0,0 2 75,-3 3 1,-3 1 0,-1 5 0,-2-2-768,-3 2 0,-3 1 0,-7 2 1,-1-1-72,-3 1 0,-5-1 0,2 1 0,-4 0 178,-1-1 1,-4-3 0,-2-3 0,0 0-23,0-4 0,-9-1 1,2-2-1,-2 0-66,0 1 1,2-5 0,0-2-1,-1-1-51,1-3 0,1 3 0,2-2 1,3-1-406,1-1 1,-2-7-1,5-1 1,2-1-177,-2-3 1,0-7 0,1-1 0,-1 1 231,-1-3 0,-6 4 0,1-6 1,-2 0 352,3 1 1,-9-6-1,4 2 1,-2-4 11,0-1 0,4 2 1,0 0-1,2-2-81,-1-1 0,0-5 1,1 4-1,3-1-579,0 1 1,4-7 0,-4 1-1,2-5 42,0 0 1,-1-2 0,4 1 0,-2 0 385,-2-4 0,-4-4 0,4 6 0,-1-1 115,0-3 0,3-1 1,4 0-1,2 0 371,0 1 0,-3-9 0,8 4 0,1-3 196,2-1 1,1-5-1,10 2 1,2-3-575,1-2 1,8-7-1,3 0 1,2 2-287,2-4 1,2 0 0,-1 37 0,0 0-1,2 1 1,-1 0-47,1-34 0,-2 31 1,-1 0-1,0-28 1,0 1 199,0 1 1,-4 1 0,-2 8-1,-1 0 162,-4-1 1,-1 4 0,-1-4 0,1 1 508,3 0 0,-1-1 0,5 1 0,3-1-426,0 3 0,2-11 1,2 8-1,2-3-323,5-3 0,4-1 0,3-2 0,4 0-13,0 2 1,1-7 0,3 9 0,-3 2-60,-2 1 1,3-1-1,-3 3 1,2 0 407,3-1 0,-3 4 0,1 4 0,0 2 170,-1 0 1,4-4 0,-3 8-1,3 1-334,2-1 1,0 0 0,1 3 0,1-2-137,2 2 0,6 2 1,-2 1-1,0 0 69,1 0 1,-2 5-1,3 0 1,-3 1-46,-2 0 1,4 5 0,-5-2-1,-1 2 243,-2 3 0,3-1 0,0 1 1,-1-1 237,-2 0 0,4 1 0,4-1 0,1 0-260,-2 1 1,7-1 0,-4 2 0,4 1-120,5 2 0,-2 6 0,1-2 0,-3 3-169,-3 2 0,1 1 1,-10 3-1,-1 5-32,-2 2 1,-6 2 0,-1 2 0,-2 2 188,-3 5 1,-1 4 0,-3 5 0,-2 3 245,-1-1 1,-1 10 0,2-2 0,-1 5 12,1 4 0,2 6 0,2 1 0,0 1-243,4 0 1,-2-3 0,7 2 0,-1-4-626,-1-4 0,2 2 0,-5-4 0,-2 0 225,-1-2 1,-1-4 0,-3-2 420,-2 1 0,3 0 0,-4-1 0</inkml:trace>
  <inkml:trace contextRef="#ctx0" brushRef="#br0">22755 4331 12829,'5'14'516,"4"-1"0,15 6 1,7 2-1,9 1-516,9 0 0,18 1 0,-27-10 0,1 0 0</inkml:trace>
  <inkml:trace contextRef="#ctx0" brushRef="#br0">24994 9169 8213,'-1'-13'103,"-4"1"1,-5 3-1,-5 5 534,-3 2 1,-1 2-1,3 2 1,-2 1 0,3 2 474,5 3 1,4 2-607,6 8 0,0-2-14,0 7 0,0 0 0,0 8 0,0 5-56,0 2 1,4 8 0,1 3 0,-2 4-391,-2 5 1,-1-2 0,-1 5 0,-2-2-586,-2-2 0,-1-4 1,3-4-1,-1-5-893,1-2 0,1-8 0,4-5-1817,2-5 3249,4-5 0,11-5 0,2-1 0</inkml:trace>
  <inkml:trace contextRef="#ctx0" brushRef="#br0">25301 9609 12308,'-40'-6'0,"3"-1"0,4 1 0,8 6 1016,4 7 1,5 0 0,5 2 0,4 2-884,1 1 0,2 5 0,4 3 0,0 0-117,0 4 1,0 1-1,1 2 1,5-1-630,7 1 1,1-2 0,4-2 0,-2-6 119,2-2 1,-2-8 0,5-2 0,-2-4 366,-3-1 1,3-11 0,-2-7 0,-4-6 424,-3-3 0,-7-4 0,0 0 1,-6 2 250,-6 1 1,-7 2-1,-3 4 1,0 4 543,-1 4 1,4 5 0,6 1-1391,1 2 1,6 3-654,-2 8 0,14 2 1,6 7-1,4-1 360,5 0 0,7-1 0,5-3 0,2-5-721,2-2 0,0-2 1,-1 0-1,-5-2 1191,-7-2 0,-2 1 0,-9-6 245,-4-1 0,-6-1 1,-11 1 231,-4 1 1,-4 5 0,-5-4-1,-4 2 1,-3 3 586,-2 2 0,2 1 0,3 0 0,4 1 200,3 4 0,3 2 1,4 8-1,3 1-702,4 2 1,1 6 0,1-1 0,4 6-413,3 2 1,10 0 0,4-5-1,4 0-472,0-4 0,11-4 0,2-10 0,-1-3-194,-1-4 0,-7-1 0,1-3 0,-4-4 312,-5-6 0,-4-9 1,-9-1-1,-5-2 229,-2-2 0,-14 5 1,-6 2-1,-6-1 406,-2 0 1,-1 9 0,0-1 0,2 3-76,3 2 1,3 1-1021,5 2 1,14 4 0,11-4 0,11 2-26,7-1 1,14-3 0,2-7 807,5 1 0,9-6 0,2-2 0</inkml:trace>
  <inkml:trace contextRef="#ctx0" brushRef="#br0">26114 9356 6739,'-40'7'681,"0"-1"1,1-3-1,4 6 936,4 9 1,8 10-1,6 4 1,2 4-823,1 5 1,3 1 0,0 7-1,4 0-380,1-2 1,2 8-1,5-5 1,3-1-813,5-2 1,8-8 0,3-8 0,4-4-282,4-5 0,2-4 0,-4-10 0,1-5 71,0-6 0,-2-10 0,-1-11 1,-4-7 289,0-9 1,-8-6 0,-8-8 0,-3-3 493,-1 0 0,-1-6 0,-2 6 0,-1 0 351,1 3 0,-3 3 0,1 7 0,2 8 979,2 7 1,1 8-1056,0 3 1,6 9 0,3 5 0,1 4-231,-1 4 1,1 14-1,-4 12 1,0 7-575,0 9 1,-2 2-1,-4 4 1,2-1-905,2-1 1,-2 5-1,4-8 1,0 1-2864,3-4 4119,-4 3 0,7-5 0,-4 4 0</inkml:trace>
  <inkml:trace contextRef="#ctx0" brushRef="#br0">25287 10862 9067,'-10'-18'0,"-5"0"0,-3 3 890,-1 5 0,0 3 1,3 4-1,-2-2-261,1 2 1,-2 8-1,0 6 1,0 9 125,-1 6 1,3 10 0,3-1 0,3 4-188,2 1 1,3 3-1,6 0 1,0-3-544,0-2 1,10-2 0,6-10-1,7 0-168,5-4 0,12-9 0,1-10 0,4-6-575,1-6 0,-4-8 0,-6-6-892,-5-2 1215,-3-7 1,-11 2 0,-6-4 0,-5 0 305,-7 0 1,-11 0 0,-10-2-1,-5 7 233,-4 5 0,3 0 0,-3 6 0,4 4 44,5 3 0,3 5 1,7 5-427,3-4 1,4 5 0,11-1 0,8 5-508,6 4 1,12-1-1,5 2 1,4-3-2624,3 0 3368,7-5 0,-4 5 0,7-6 0</inkml:trace>
  <inkml:trace contextRef="#ctx0" brushRef="#br0">25701 10822 8136,'-20'0'615,"-2"0"0,-3 0 0,-2 0 0,2 0 351,3 0 1,0 6 0,7 2-1,4 6-260,4 4 0,3 1 0,5 5 1,4-2-381,3 1 1,6 7-1,2 1 1,3-3-430,2-4 0,-3 0 0,4-7 0,2-2-529,1-4 0,2-5 0,-1-6 0,-1 0-386,-2 0 1,0-6 0,-5-5-1,-2-5 299,-1-6 0,-3-8 1,-3-1-1,-5 0 409,-2-2 0,-2 5 0,0-1 1,-2 3-12,-2 4 1,1 6 0,-6-2 0,0 3-5,2 2 482,1 6 1,7 1-10,4 6 0,2 4 0,6 2 0,1 1 783,-1 4 0,-1-4 1,-2 1-1,-2-1-225,-2 0 1,3-2 0,-3 2 0,1-1 220,3-3 0,-2 3 1,1-1-436,1-3 1,2 0-1,1-4-382,0-2 1,1 1 0,-2-6-1,-2 0-655,-1 2 0,-5-5 0,4 3-27,-2-3 1,-2-1 542,-4 0 1,-1 5 0,-4 4 228,-4 2 0,2 2 0,-1 2 498,3 2 1,0-1 0,8 5-1,4-2-45,7-3 1,4-2-1,-1-1 1,6 0-362,2 0 1,1-6-1,1-3 1,0-1-178,-1 1 0,-3-1 0,-3 5 0,0 2-66,-4 2 0,-1 1 1,-3 3-731,-4 6 1,3 4 0,-5 12-1,0 2-289,0 5 0,2 5 1,-2 5-1,2 1-981,2 1 1,1 9 1950,-3-4 0,10 6 0,-3-8 0</inkml:trace>
  <inkml:trace contextRef="#ctx0" brushRef="#br0">25514 12168 8005,'-7'-23'0,"-4"3"476,-1 1 0,-3 1 1,10 3-1,-1-1 556,0-2 1,1 0 0,4 5-134,-4-1 0,2 3 0,-6 2-531,-1 4 1,-2 11-1,-3 8 1,-2 6 107,-6 5 0,3 8 0,-1 3 1,3 1-186,6-2 1,1 2 0,6-4-1,2-2-253,2-3 0,11 0 0,6-10 0,7-2-295,5-1 0,7-8 0,-1-4 1,2-6-509,-1-6 0,-5-7 1,0-3-1,-7-2 189,-5-3 0,-9-1 1,-6-3-1,-6-1 790,-6-3 0,-10 3 0,-6 5 0,-6 3 272,-4 2 0,6 1 1,-1 7-1,5 0 91,3 2 0,10 6-1296,-1-1 0,11 2 1,7 2-1,12 2-451,12 2 0,6-2 0,10 2 0,3-2 1170,4-2 0,7 0 0,2 0 0</inkml:trace>
  <inkml:trace contextRef="#ctx0" brushRef="#br0">25954 11928 8565,'-16'-2'0,"-4"-1"0,-3-1 2061,-1 1 1,5 7-1454,-4 5 1,7 3-1,-2 3 1,5 3 0,4 4-61,5 3 1,-2 6 0,1 3 0,2 2-223,2 1 0,1 3 0,0-8 0,1 1-559,4 0 1,1-2-1,4-6 1,-3-3-539,-1-4 0,5-5 0,-2-4 49,3-5 0,-1-4 1,-2-5-1,-3-9 428,0-7 1,-4-10 0,2-6 0,-3-6 472,-1-5 0,0-4 1,0-3-1,0-1 188,0-2 1,-1 2-1,-3 7 1,-4 6 332,1 6 1,-4 1 0,7 10-1,1 5 332,2 5 1,1 2-593,0 1 1,5 7 0,4 6-17,3 7 1,0 7 0,-2 3 0,-1 6-325,2 2 0,0 2 1,1 1-1,-1 1-650,-2 2 1,-6 5-1,1-3 1,-3-1-765,-1 1 1,0-7-1,0-5-1660,0-2 1930,0-1 1,6-22-1,5-10 1,4-9-156,2-8 1,7-5 1198,-2-8 0,3-4 0,2-5 0</inkml:trace>
  <inkml:trace contextRef="#ctx0" brushRef="#br0">26207 11568 7496,'13'-13'-669,"-4"-1"1,-1 1 1670,-2 0 1,-3 5 614,-8 4 1,4 8 0,-4 7 0,4 6-694,1 10 0,-5 6 0,1 8 1,1 4-895,1 3 0,2 3 1,0-1-1,2-3-1650,2-1 0,5 2 0,8-8 1620,0-6 0,7 1 0,-3-1 0</inkml:trace>
  <inkml:trace contextRef="#ctx0" brushRef="#br0">26247 11835 8092,'-34'-23'1698,"3"1"1,3 1-618,14 12 0,9-1 1,5 6-1690,7 1 1,12 0 0,8 0 0,8-3 607,8-2 0,11-6 0,6-7 0</inkml:trace>
  <inkml:trace contextRef="#ctx0" brushRef="#br0">26567 11541 8015,'-49'-4'1312,"2"1"0,5 4 215,8 7 1,12 2 0,6 1 0,5-3-1823,7 3 1,2 1 0,5 2 0,6 3-1771,9 0 2065,18 1 0,-1-4 0,11-1 0</inkml:trace>
  <inkml:trace contextRef="#ctx0" brushRef="#br0">22581 3332 8091,'-22'0'97,"0"1"0,0 4 1,1 4 1560,3 2 0,8-2-903,1 0 0,6-3 0,1-1 10,10-10 0,7-8 0,11-8-377,1-6 0,6-10 1,4-1-1,3-5-245,0 0 1,5-1 0,-8 2 0,-1 5-750,-2 3 0,-3 3 0,-4 6 1,0 3-1000,-1 4 0,-4 4 0,1 6 1605,0 3 0,-3 4 0,-1 1 0</inkml:trace>
  <inkml:trace contextRef="#ctx0" brushRef="#br0">23394 2679 8071,'0'-21'1156,"-6"-1"0,-1 7-1234,0 3 1,1 6 897,6-3 1,1 6-69,4-1 1,-2 2-1,6 4 1,-1 2 18,0 5 0,4 9 0,-3 6 0,2 4-423,3 3 0,-1 6 1,-1-1-1,-2 1-390,-1-2 0,0 2 0,4-6 0,-1-1-667,-3-2 1,3-7 0,-5-4 0,2-3-673,0-5 0,-4-3 0,2-8 962,-1-2 0,-3-14 0,-8-10 0,-3-5 324,-4-4 1,-6-6 0,-1-1 0,-2 2 612,-3 5 0,1-1 0,0 4 0,6 1 408,2 7 1,3 0 0,2 9-156,1 0 0,7 4 0,2 4 0,8 5-520,3 2 0,4 2 0,3 2 0,6 2-1263,5 5 0,5-2 0,8 2 0,2 0 1012,5-1 0,3 3 0,1-3 0</inkml:trace>
  <inkml:trace contextRef="#ctx0" brushRef="#br0">23901 2559 10427,'-31'-12'0,"1"5"1725,5 7 0,10 5 1,11 9-1463,2-1 0,4-5 0,1-3 0,3 0 140,1-1 0,8 1 0,9-5 0,4 0-811,3 0 0,4-6 0,-3-3 0,-3-3-403,-1-1 0,-3-1 0,-2 1 0,-6 0-1082,-2 0 1358,-7-1 0,-8 13 1,-11 7-1,-4 8 637,-2 9 0,0 2 0,7 0 0,3-1-13,1-2 0,3-1 1,7 1-1,7-6-291,5-6 1,6 1 0,9-7 0,5-2 201,2-5 0,8-11 0,2-6 0</inkml:trace>
  <inkml:trace contextRef="#ctx0" brushRef="#br0">24421 2292 8060,'-19'9'0,"-4"0"179,-2 1 1,6 7-1,4 2 1,5 0 1329,-1 0 1,5 10-1,2-1 1,4 4-513,4 5 0,2-3 0,6 0 0,0-1-848,3-3 0,3-4 1,-1-4-1,4-5-288,0-7 0,3 1 0,-7-7 1,0-3-673,-3-4 1,0-5-1,-1-10 1,-1-4-225,-3-4 1,-3-6-1,-8-4 1,-2-2 1022,-5-2 1,-9 6 0,-4 3-1,-2 3 475,2 1 1,-3 6 0,3 3 0,-2 5 0,2 4 1,-2 3-1,6 6 767,2 0 0,7 2 0,5 2 0,2 5-1006,2 3 1,2 6 0,4 1 0,5 2-495,6 2 1,6 1 0,0-2 0,3-4-445,5-3 1,2-3 0,6-3 0,-2-5 712,0-3 0,10-1 0,-6 0 0</inkml:trace>
  <inkml:trace contextRef="#ctx0" brushRef="#br0">24701 2252 8158,'-14'0'640,"1"0"1,1 2 508,3 2 0,9 4 0,9 3-693,3-2 1,1 3-1,2-4 1,3 0-611,4 1 0,3-6 1,2 2-1,0-4-527,-1-1 0,-3 0 1,-3-1-1,-2-4-371,-6-4 1,0-2 0,-8-3 1234,-1 1 1,-3 1 0,-4 2 0,-5 2 687,-3 2 1,-1 2 0,-1 2-1,1 0-175,0-3 1,-1 1 0,3 5-70,2 4 1,3-2 0,7 4 0,2 0-627,2 1 1,5-4 0,-1 4 0,3-2-133,1-4 1,-4 4 0,0 0-1,1 0-942,2 0 1,1-1 0,1-5-251,-1 0 0,0 0 233,1 0 1,-5 0 0,-2-2 624,-1-2 0,-2-4 0,-2-5 465,2 0 0,-2-7 0,4 0 0</inkml:trace>
  <inkml:trace contextRef="#ctx0" brushRef="#br0">25194 1679 8158,'0'-40'334,"0"6"0,-1 5 0,-4 5 1013,-4 6 1,-1 8 0,-1 2-503,3 2 1,3 3-1,-2 9 1,1 8-147,3 6 0,7 12 1,5 6-1,3 8-613,1 7 1,7 8 0,3-3 0,5-4-1302,4-3 0,8-2 0,-3-8 1215,0-2 0,0-2 0,3 3 0</inkml:trace>
  <inkml:trace contextRef="#ctx0" brushRef="#br0">25287 2012 8021,'-25'-17'2605,"3"-1"-2134,4 2 1,11 7 0,7 4-491,7 4 1,9 1 0,5 0 0,3 0-16,4 0 0,13 0 0,4 0 0,5 0 34,4 0 0,5 0 0,2 0 0</inkml:trace>
  <inkml:trace contextRef="#ctx0" brushRef="#br0">25807 1799 8021,'-6'-13'0,"-7"1"0,-8 2 1974,0 1 1,2 6-813,6-2 0,5 10 0,5 4 0,5 3-682,2 1 0,11 2 0,-1 1 0,2 2-473,3-2 0,0-1 1,7-2-1,-1-1-537,3-3 1,1-3 0,-2-6-1,-2 0-25,-2 0 0,0-11 1,-6-2-1,-4-3-508,-3-3 1,-7 2 0,2-5-1,-5-2 602,-5-1 0,-2 3 0,-7 1 1,1 2 86,0 3 1,1 1 0,3 2 0,5-1 373,2 1 0,2-6 0,0-2 0</inkml:trace>
  <inkml:trace contextRef="#ctx0" brushRef="#br0">26034 1546 8021,'21'0'-543,"-2"-2"0,-6 0 1651,0-3 0,-4-4 3355,0 5-2351,-6-7 0,3 11-1587,-6 0 0,0 6 1,0 9-1,0 1-216,0 2 1,2 4 0,1-2-1,2-1-424,3 0 0,-4 3 0,4-4 1,-1-2-461,1-1 0,-1-1 1,3-3-1,-2 0-723,-2-2 1,4-6-1,-1 1 264,3-2 0,-5-10 1,-2-4 817,-4-4 0,-1-2 0,-1 5 0,-2 0 232,-2-1 1,-5 1 0,1 0 0,-3 1 288,-1 3 1,4 3 0,0 6 2732,-1 0 0,4 1-2436,1 4 0,4 2 0,1 7 1,1-1-685,4 0 1,2 1-1,9-1 1,4-1-719,2-3 1,10 1 0,-3-7 0,2-3-1577,1-3 2376,-1-13 0,2-5 0,1-13 0</inkml:trace>
  <inkml:trace contextRef="#ctx0" brushRef="#br0">26420 1026 8174,'-17'3'889,"0"8"0,5 11 603,7 10 1,3 2-1,2 0 1,0-1-783,0-3 0,0 4 0,0 1 0,2 4-673,2 1 1,5-2-1,9-2 1,4-7-1151,3-5 1,2-5 0,-1-5 0,1-3-4221,0-2 5333,-7-3 0,-6-18 0,-8-2 0</inkml:trace>
  <inkml:trace contextRef="#ctx0" brushRef="#br0">26460 1426 8174,'-13'-4'430,"0"-1"0,4 1 117,0 4 1,7 0 0,2 0 0,8 0-712,4 0 1,7 0 0,3 0 0,3 0-658,2 0 1,6 0 0,1-2 820,0-2 0,-2-4 0,-5-5 0</inkml:trace>
  <inkml:trace contextRef="#ctx0" brushRef="#br0">26740 1359 7628,'-13'0'-150,"-6"0"1,-4 0-1,-2 0 2009,-1 0 0,5 5 0,2 1 0,1 0-821,0 0 0,5 2 1,5-2-1,2 2-751,3 2 0,3 1 0,5-1 0,5-3-455,7-1 1,-1-1 0,6-5-1,2 0-1153,1 0 1,3-8 0,0-4-1,0-5-145,-2-4 1,-10-6-1,-1-5 1,-6-1 1465,-4 1 0,-6-4 0,-8 3 0,-3 1-388,-1-1 0,-6-2 0,-2 5 0,-1 5 817,0 6 1,1 1 0,-1 5-1,4 5 2560,3 5 0,8 5-2245,2 2 0,10 11 0,5 12 0,6 5-685,6 2 1,8 14 0,3-1-1,-1 6-1374,1 8 1,7-2-1,-2 3 1,2 1 1314,3-3 0,-6 6 0,-4-6 0</inkml:trace>
  <inkml:trace contextRef="#ctx0" brushRef="#br0">24794 3518 8347,'-6'-9'0,"-3"1"840,-3-3 1,5 4 0,1-1 278,0 3 1,5-1 657,-4 1 1,5 4-1280,5-4 1,2 10 0,6 2-1,1 2-408,-1 0 1,0 1 0,-1 6 0,-1 2-551,-2-1 1,-2-3 0,3-2 0,-2-1-322,-2-3-311,4-5 1,-7 3-1,4-9 1,-1-6 718,-3-8 0,-1-7 1,-2-3-1,-2 1 690,-2-1 1,1-3-1,-6 2 1,0 3 298,2 0 1,-4 6 0,7 1-1,1 3 755,1 2 1,2 4-1010,0 0 1,2 6-1,2 0 1,5 5-57,3 2 1,1 6-1,1 1 1,-1 5-416,0 6 0,5-1 0,0 0 0,-2-2-739,-1-3 0,3 4 0,1-3 0,2-2-1486,3-5 0,1-4 2334,1-6 0,7 0 0,1 0 0</inkml:trace>
  <inkml:trace contextRef="#ctx0" brushRef="#br0">25367 3132 8089,'-26'0'0,"0"1"1189,4 4 1,9 2 0,8 8-387,4 3 0,1 1 0,0 3 0,1-4-342,4-3 1,2-2 0,8 0 0,3 1-349,4-1 0,3-5 0,0-4 1,-1-3-933,-2-1 0,-5-4 0,0-3 0,-2-4 432,-1-4 0,-7-5 0,-4 0 0,-6 1 356,-6 0 0,-7-3 0,-3 4 1,-2 2 284,-3 1 1,5 7 0,1 3-1,3 0-991,2 1 1,7-1 210,6 5 0,12 0 0,13 0 526,9 0 0,2 0 0,10 0 0</inkml:trace>
  <inkml:trace contextRef="#ctx0" brushRef="#br0">26114 2759 8687,'-24'-14'849,"-3"1"1,-2 6 0,4 2-1,1 4-244,2 1 1,1 0 0,-1 0 0,2 0-85,1 0 0,4 6 0,-2 3 0,2 4-292,2 5 1,5 1 0,4 5 0,2-2-374,2 1 1,2 3 0,4-1 0,7-3-516,8-4 0,8-3 1,5-4-1,3-2-1658,5-4 1,5-10 2316,-2-4 0,5-14 0,-3-5 0</inkml:trace>
  <inkml:trace contextRef="#ctx0" brushRef="#br0">26180 2466 8162,'-17'0'1732,"-3"1"0,3 3-833,2 5 1,0 8 0,11 2 0,1 2-284,1 2 0,2-2 0,0 1 0,2 2 282,2 1 1,-1 2 0,6-1 0,1 1-973,2 0 1,1-7-1,2-2 1,2-3-593,0-2 0,3-1 1,-3-3-1,4-4-519,0-4 1,0-2 0,-5-4-1,0-4 299,-4-3 1,0-1-1,-8 0 1,-1-1 818,-1 1 0,-2 0 0,-2-1 0,-2 3 648,-5 2 1,-3 3 0,-1 6-1,-1 0 180,1 0 0,6 1 1,2 4-214,4 4 1,2 2 0,4 3-295,4-1 1,7 0 0,5-1-1,2-1-1182,5-3 0,6-5 0,-1 2 0,1-4 928,3-1 0,2-6 0,1-1 0</inkml:trace>
  <inkml:trace contextRef="#ctx0" brushRef="#br0">26634 2692 10251,'-23'-9'0,"1"2"0,0 1 0,1 3 2522,3 1 0,4 2-1652,0 0 0,8 0-827,6 0 1,6 0 0,8 0 0,-1 0-307,0 0 0,5 0 1,1 0-1,2 0 29,3 0 0,-3-1 1,1-3-1,0-4-1368,-1 1 1,-4-5 0,-6 4 0,-4 0 1127,-1-1 1,-1 4 0,-7-2-1,-2 1 901,-5 3 0,-3-3 1,-1 2-1,-1 1 188,1 1 1,0 2-1,-1 0 895,1 0 0,7 0-1084,6 0 1,7 0-1,10 0 1,2 0-596,2 0 0,-3 0 0,4-1 0,1-2-261,3-2 1,-4-4 0,-1 3 0,-2 1-85,-3-1 0,-1-3 1705,-2 4-567,-5-5 0,-7 10-148,-5 0 0,-1 6 0,5 7-357,0 0 0,0 1 0,0-1 1,2-1-410,2-3 0,-1 1 0,5-4 0,-1 0-347,0 0 0,-2-2-83,4-4 0,-6-1 0,1-3 256,-2-5 1,-2-3 0,0-2 0,0 1 78,0 0 0,0-1 1,0 1-1,1 0 28,3 0 0,-1-1 1174,6 1 1044,0 0-560,5-1 0,-6 7-716,1 2 0,0 8 0,3 3 1,-2 2 59,-1 2 0,-1 2 0,2 1 0,-1 1 292,1-1 1,-4 6-1,0 3 1,-1 3-441,-1 2 0,1-5 0,-5 1 0,0-1 419,0-2 1,0 0 0,0-7-1294,0 0 0,0-4-24,0 0 0,1-7 1,2-2-1,3-9-11,1-8 1,-2-5 0,2-7 0,1-2 7,-1 1 1,0-3-1,4 2 1,-2 3-713,1 4 1,-3 2 0,1 7 0,-1 5-4914,1 3 6029,-5 2 0,8 17 0,-3 3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3199 3598 8527,'-20'-6'2105,"2"-2"1,9-4-1864,4-2 0,10 0 1,5-4-1,7-6 0,8-6 1,7-4-1,10-3 243,4-3 0,0 2-392,7-11 0,-7 9 1,6-1-72,-5 2 1,0-5 0,-5 8 0,-4 4-532,1 2 0,-6 3 0,-2 1 0,-5 0-293,-4 4 0,-1 3 0,-4 4 0,0-1 38,0-2 0,-7-1 764,-1 1 0,0-3 0,4-5 0</inkml:trace>
  <inkml:trace contextRef="#ctx0" brushRef="#br0">3826 1706 7917,'0'-21'0,"6"2"1691,-5 6-818,5 5 18,-6 2-548,0 6 1,2 3 265,2 6 0,-3 9 164,4 17 1,-4 7-205,-1 11 1,0 6 0,-1 4 801,-4 2-1341,5-26 1,-1 0 0,-11 32-1,8-32 1,-1-1-159,-7 32 0,1 2 1,2-9-657,4-4 893,4 3-41,1-13 0,1 3-1049,4-12 0,4-6-3671,8-3 4652,10-15 0,6 5 0,5-15 0,2-9 0,3-9 0</inkml:trace>
  <inkml:trace contextRef="#ctx0" brushRef="#br0">4332 1519 11078,'-26'0'0,"-1"6"2928,0 12 1,11 13-2583,3 27 1,7-2-115,-3 6-1610,0-5 1988,2 8-135,-5-10-90,4 4 1,-1-6-335,1 0 1,5-4-2137,-2 0 985,4-6 740,7 9 0,2-15-3354,10 3 1823,3-9 1891,6 2 0,4-7 0,3 1 0,4 0 0,5-1 0</inkml:trace>
  <inkml:trace contextRef="#ctx0" brushRef="#br0">4066 2239 7954,'-20'1'2245,"-3"-1"1,-4-7 565,6 7 0,11 12-3793,6 10 650,8-3 0,3 1-144,7-7 1,5 0 0,5-1 0,5-3 343,7-5 274,8-2 1,5-2-3631,9 0 3286,-3-6 1,10-7 0,-4-8 0</inkml:trace>
  <inkml:trace contextRef="#ctx0" brushRef="#br0">4546 2266 7926,'-33'19'1296,"-1"-4"0,-5 4 0,4 0-335,4 3 0,10 4 1,8 0-1,7 1-636,4 0 1,5-5-1,6-3 1,10-3-17,10-4 1,0-7 0,8-1 0,2-3-256,-1-1 0,8-10 0,-10-5 0,-4-4-1147,-2-5 1,-11 1 0,-6-1 0,-7 2 312,-4-2 1,-4 0-1,-4 1 1,-5 2 167,-6 2 1,-2 1 0,3 5-1,-2 1 327,2 3 1,5-1 0,4 4 0,1-2 79,3-2 1,3-1 0,4 1 0,7 1 126,5-1 0,0-2 1,5-1-1,0-1 228,0 1 1,-4 4 0,4 0 0,-2 0 979,-2 2 0,-7 1 1,-1 6-8,1 0 0,1 2 0,-2 2 0,-5 5-503,-2 3 1,-2 5-1,0 3 1,0-1 269,0 0 0,0 9 0,0-2 0,0-1-877,0-2 1,4-2-1,0 1 1,1-4-305,1-3 0,-3-3 1,6-3-1,0-3-758,-2-1 1,5-3 324,-3 2 1,2-10-1,1-5 1,-1-9 0,-4-3 303,-1-5 1,0-2 0,-3 3-1,1 2 892,-1 3 0,-1-2 0,-2 6 0,-2 4 300,-2 3 0,2 4 0,-4 4-55,1-2 1,3 2 0,-2 9 0,2 6 401,2 5 1,0 6 0,0-1 0,0 2-1022,0-2 0,6 7 1,3-6-1,3-1-385,1-1 1,0-5-1,2-5 1,2-4-360,0-1 0,1-1 1,-5-7-578,1-2 1,-7-10-1,-2-8 1,-4-3 959,-1-2 0,-1-4 1,-2-1-1,-3-1 638,-2 0 1,4 4 0,-4 5 0,3 3 607,2 2 1,1 6-1,2 4-506,0-1 1,2 4-1,2 1 1,5 5-498,3 5 0,7 2 1,2 6-1,1 2-198,0 3 1,0-3 0,7 4 0,-1-3-677,-2-2 0,8 2 894,-7-7 0,9-3 0,-2 0 0</inkml:trace>
  <inkml:trace contextRef="#ctx0" brushRef="#br0">5385 2092 7864,'-19'-6'7193,"4"5"-6489,-2-3 1,8 4 0,6 2 0,6 4-371,6 2 0,2-4 0,4 4 0,1-2-139,2-3 1,6 2 0,-3 0 0,1-2-619,0-2 1,-6-2-1,1-4 10,-7-3 1,-4-4 0,-9-2 144,-6 1 1,-1 6 0,-12 2-1,-1 4 624,3 1 1,-6 1-1,6 4 1,-1 4 4,3 2 0,3 3 0,4-1 0,2 2-11,4 3 0,4-2 0,4 5 0,4-1-495,6 1 1,16-5 0,2 2-1,6-5-7313,3-4 7458,12-3 0,-4-6 0,12 0 0</inkml:trace>
  <inkml:trace contextRef="#ctx0" brushRef="#br0">5852 2079 12767,'-27'-19'0,"2"0"0,3 2 1239,4 8 0,9 5 285,5-1 0,2 3-1024,2-7 0,6 7 0,3 2 1,3 8 158,1 3 1,-1 3-1,-1 1 1,-3 2-637,3 6 0,1-4 0,1-1 1,2-4-404,3 0 1,-4-5-1,4-2 1,-3-1-166,-2-3 1,5-3 0,-2-5 0,-2-3-19,-4-4 0,-7-2 0,3 0 0,-2-3 553,1-1 1,-5 1 0,-6 3-1,-2 1 686,-2 0 0,-2 5 1,-1 4-1,0 2 303,-1 2 0,5 2 1,2 2-1,1 5-468,3 3 1,2 1 0,1 2 0,1 1-461,4 2 0,2 0 0,6-5 1,2 1-428,3-1 1,-2-1 0,6-3 0,2-5-408,1-2 0,2-4 0,-2-2 0,-3-5-381,-4-3 0,-3-6 1,-3-1-1,-3-2 693,-5-2 0,-4 3 0,-4 3 0,-5 2 226,-3 1 0,-1 1 0,-2 0-214,-3-1 1,5 6-294,-1-1 1,8 1-1,12-1 39,8 5 1,5 2 0,8 2 0,-1-1 311,1-3 0,0 2 1,-1-2-1,-1 2 505,-2 2 1,-4 0 557,-6 0 1,-7 0-1,-6 0 1432,-7 0 1,-5 0-1,-2 0 100,1 0 0,4 0-1446,0 0 1,6 6 0,0 1-754,6 1 1,5 2-1,7-4 1,1 0-203,2 0 1,4 0 0,-3-3 0,0 1-786,1-1 0,-3-1 1,-3-2-1618,-1 0 2580,-5 0 0,-8-2 0,-9-1 0,-3-1 309,-2 1 0,1-3 1,0 2 778,-1 1-1325,7 1 1,7 2 0,9 0 0,4 0-880,5 0 1,3-6 0,5-3 0,3-4 32,2-5 1,1-3 0,4-7 1111,-5-3 0,-3-9 0,-1-7 0</inkml:trace>
  <inkml:trace contextRef="#ctx0" brushRef="#br0">6785 1279 8336,'2'-45'0,"0"5"998,3 7 0,-1 11-296,-4 4 0,0 11 1,2 8-1,1 11-217,1 9 0,5 5 1,-3 5-1,0 6 50,0 6 1,4-1 0,-1 4 0,3-3 191,1-3 0,1 1 0,-1-10 0,0-1-1100,1-2 1,-1-3 0,0-1 0,1-5-1253,-1-4 0,0 0 1,-1-9 548,-3 1 1,-6-4 0,-10 1 1030,-7-2 1,-3-2-1,-1-2 1,-3-1 166,0-1 0,1 0 0,5 5 0,0 2 611,3 1 1,8 7 0,-1-2 0,4 3-404,1 1 0,7 5 0,5 1 1,6 2-1032,2 2 0,-3-2 0,2 1 0,-1 0-1220,0-1 1,-5 3 1920,-4-6 0,-6 11 0,3-1 0</inkml:trace>
  <inkml:trace contextRef="#ctx0" brushRef="#br0">4212 3358 7812,'0'-13'1936,"8"1"1,12 3-1,23 3-1761,27 1 0,-21-1 1,4-2-1,6-3 1,2-3-1,5-2 1,0-3 110,-19 3 1,1 0 0,1-1 0,3-3 0,1-1 0,0-1 0,1-1 0,0-2-1,0 1 1,0 0 0,-1 0 0,1-1-451,-2 1 0,0 0 0,1 0 0,4-1 0,2-1 0,-2 1 0,-3 1 0,-1 1 0,0-1 0,0 1 0,-1 0 0,0 0-1054,-1 0 0,0 0 0,0 0 1218,-2 3 0,0 0 0,0 0 0,-2 0 0,1 0 0,0 1 0,1 0 0,0 2 0,0-1 0</inkml:trace>
  <inkml:trace contextRef="#ctx0" brushRef="#br0">9051 11368 8344,'0'-13'-321,"2"5"1,2 4-1,5 2 1,3 2 311,1 0 0,0 0 0,1 0 9,-1 0 0,5-6 0,1-1 0,0-2 179,1 0 1,3 5-1,-2-4 372,0 3 1,4-4-1,-3 4 1,2 2-337,-2 2 1,3-4 0,-2 1 0,2 1-287,1 1 1,6 2 0,0 0 0,1 0-31,-1 0 1,4 5 0,-4-1 0,1-1 130,0-1 1,-1 2 0,-2 1 0,1-2 1,-1-2 0,2-1 0,-1-1 0,-1-2 164,-2-2 1,3-5 0,0 2 0,-1 0 65,-2-1 0,-6 1 0,-1-2 0,-2 3-282,-3 1 0,-1-3 0,-3 3 55,-3-2 0,-6 5 1,-10-3-269,-7 1 1,-12 3 0,-3-2 0,-3 2-8,-5 2 0,-6 0 1,-3 0-1,0-1 161,0-4 0,-3 4 0,3-4 1,0 2 95,0-1 1,2 2 0,4-2-1,0 3 114,0 1 0,2 0 0,1 0 0,2 0-8,3 0 0,1 0 1,4 0-1,2 0-3,3 0 1,2 4-1,7 0 1,1 1 148,3 1-61,-2-5 0,11 5-151,0-6 0,5 0 0,9 0 0,1 0-17,2 0 0,4-4 0,7-2 0,3 0 34,5 0 0,4 0 1,4 3-1,5-1-14,3 1 1,1-3-1,1 1 1,-1 2-17,0 2 1,4 1-1,-3-2 1,-2-1-44,0-1 0,-6-5 0,-2 3 0,-4 0-11,-4 0 1,-3-3 0,-8 4-1,-3-1 92,-4 0 1,-5-5-54,-4 2 0,-5-2 1,-11-1-1,-9 1-47,-9 2 0,-11 2 0,0-3 0,-2 2-357,-2 2 0,-5 2 0,-2 4 0,-3 0 188,-5 0 0,0 4 1,3 2-1,2 2 120,0 2 1,-4 2-1,10 1 1,1 1 97,1-1 1,8-4 0,5-2 0,5 1 243,6-1 1,3-4 0,4 3 16,2 0 1,4-5 0,13 4-1,8-4-173,9-1 1,20-4-1,5-1 1,9 1-109,11-2 1,-31 5 0,0-1 0,0-2 0,1 1 0,1-1 0,1 2-67,0 0 1,0 1 0,5 0 0,-1 0 0,-4 1 0,-2 0 0,1 0 0,-1 0-149,36 0 0,-4 2 0,-5 2 1,-8 5-2611,-7 3 2813,0 7 0,-16 2 0,2 6 0</inkml:trace>
  <inkml:trace contextRef="#ctx0" brushRef="#br0">9531 11168 13211,'-13'0'0,"1"-1"28,3-4 1,-3-1 0,3-4 0,-1 1 0,0-1 721,1-2 1,6 3-695,-2 0 0,4 0 0,1-4 89,0 0 0,0-5 0,1 0 0,2 2 8,2 1 0,5 3 0,-3 2 0,2 1-137,0-2 0,5 6 1,5 0-1,2 4-195,2 1 1,8 1-1,5 4 1,4 3 58,4 4 0,4 2 0,5-1 1,0 2 171,1 2 0,-1-6 1,0 2-1,1-1 197,-1 0 0,0-3 0,-1-2 0,-5-1 7,-7-3 1,-1-1 0,-8-2 0,-3 0 189,-4 0 1,-6-2 0,-9-2 0,-5-5-382,-2-3 0,-4-1 0,-5-1 0,-11 1-189,-12 0 0,-13 1 0,-7 3 0,-8 3-57,-9 0 0,1 6 0,-8 0 0,36 3 0,0 1-48,-2 2 0,0 0 0,1 1 0,0 1 0,1 0 0,2 0 0,-35 10 127,5-2 1,1 1-1,9-1 1,6 0 293,8-4 1,10 0 0,9-6-1,6 0-163,2 0 0,9 0 0,7-3 0,11 1-186,9-1 0,14 3 1,7 1-1,4 4-1381,4 4 1529,8 7 1,-3 4-1,4 8 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5279 7263 18616,'-14'0'-95,"3"-1"1,0-2-526,2-2 0,5 1-1053,-5 4 1859,6-6 1,-3 3 941,6-6-1077,0 6 0,0 8-12,0 8 1,0 3 0,0-2-131,0-1 1,5 0-1,0 1 1,3-3 214,2-2 0,2 3 0,1-4 0,1 0 161,-1 1 1,2-4 0,1 2 0,2-1 118,-2-3 0,5 0 1,0 0-1,1 1-120,0-1 0,0-1 1,7-2-1,0 1-137,2 4 0,5-4 0,-4 5 0,1-1 154,0-1 1,2 5-1,-2-3 1,-1 0 65,1 0 1,-1 3 0,-2-3 0,3-1 23,1 1 0,-5-1 0,4-5 0,-1 0-101,4 0 0,-2 0 1,2 0-1,1-2 95,1-2 1,1 1 0,-2-6 0,-3 0-341,-2 2 1,4-5 0,-3 5 0,-1-1-148,1 4 0,2-2 0,-4 0 0,-1 0-28,-2 0 0,3 0 0,0 3 0,-1-1 109,-2 1 1,3-3 0,0 1 0,-1 1 12,-2-2 0,-1 5 0,1-5 0,0 1 45,-1 1 1,7-7 0,-8 4 0,3-2-69,-1 0 1,1 2 0,1-4 0,-3 3 113,-2-3 1,3 4 0,-6-1 0,2 1-50,-2 0 0,-1-1 1,-5-2-1,0 1-189,-4-1 0,0 2 0,-6-1 0,0-1-60,0-2 0,-2-1 0,-4-1 1,0 1-85,0 0 0,2-1 1,1 0-1,1-3 11,-1 0 0,-1-1 0,-2 3 0,0-1-4,0-2 0,0 0 1,0 5-1,-2-1-34,-2 1 0,-4 0 0,-5-1 0,0 1-143,-1 0 1,-5 1 0,-3 2 0,-5 1 232,-4-2 1,1 0 0,-4-3-1,0 1 271,0 0 0,3-1 0,-3 1 1,0 0 251,0-1 1,4 1 0,-1 0-1,3-1 40,1 1 1,1 0 0,-1 1 0,0 1-193,1 2 0,-1 5 1,0-3-1,1 1-12,-1 3 1,0 1-1,-1 2 1,-1 0-1,-2 0 1,-2 0 0,3 0-1,-1 2 11,2 2 0,-1-2 1,0 2-1,-1-2 66,2-2 1,1 4 0,1 0 0,0-1 99,1-1 1,0-2 0,3 0-1,0-2-116,0-2 0,2 3 0,-1-4 0,0 2-221,1-1 0,-3 2 0,5-2 0,0 2-113,-1 2 1,-3 0 0,0 0 0,-2 0 6,-1 0 1,0 0-1,3 2 1,1 1 43,-2 1 1,-1 5-1,-2-3 1,0 0 45,1 0 1,-5 4 0,-2-2 0,0 0 132,1 1 1,-1-1 0,4 2-1,-3-1-76,3 1 0,-4-2 0,2 1 0,3 0-152,4-2 0,-1 5 1,3-3-1,-2 3 51,2 1 0,-2 0 0,5 1 0,0 0-83,0 4 0,-4-3 1,6 4-1,0-1 11,2 0 0,2 2 0,0-3 0,1-2 132,3 1 1,-1 0 0,5-3 0,2 1-96,2-1 1,1 0-1,1 1 1,4-2 191,4-4 0,7 7 0,5-4 0,4-1 78,7 2 1,5 0 0,3 1 0,2-1-174,2-3 1,-1 1-1,6-4 1,2 0-247,0 0 0,1-2 1,-1-2-1,-4 1-486,-1 1 1,-3 5 0,-6-3 0,-3 1-663,-1 4 0,2 1 1546,-4 1 0,0 6 1,-4 2-1</inkml:trace>
  <inkml:trace contextRef="#ctx0" brushRef="#br0">5292 7437 27716,'-13'-2'125,"1"-2"1,2-4-1,2-1-970,2 0 0,0 6 1,3-2-1,-3 0 500,-1 1 42,4-7-707,-3 10 1,6-4 0,2 10 725,2 4 1,-1 3-1,6 1 1,3 0 537,4 1 1,0-3 0,7 0 0,0-4-322,2-1 1,6 3 0,2-5-1,1-1 482,3-1 1,-3-2 0,2 0-1,1-2 111,1-2 0,-4-3 0,-1-7 0,-3 1-380,-4 0 1,8-7 0,-8 0 0,-1-3-207,-2 1 1,-2-5 0,1-4-1,-4 2 133,-3 1 1,-2-3 0,-1-2 0,-3 0-104,-5 1 0,-2 1 0,-2 4 1,-2 0-448,-2 1 1,-3-1 0,-7 2 0,-1 1-47,-2 2 1,-4 1 0,-6-1 0,1 3 195,-1 0 0,-4 4 0,-2-4 0,1 1-50,-1 0 0,-2 2 0,0 5 0,0 2 524,-2-1 1,-9 3 0,6-1 0,-1 2 233,-1 3 1,-2 3 0,-2 5-1,0 5-146,0 6 0,3 10 1,6 8-1,3 3-232,1 4 0,4 11 0,8 0 1,8 1-260,7 3 0,6 4 1,6-4-1,7-1-176,8 1 1,14-1 0,10-5 0,6-2 117,9-3 0,-25-20 0,1-1 0,-2-1 0,1 0 25,3 1 0,1 0 0,2-3 0,1 1 0,5 0 1,0 1-1</inkml:trace>
  <inkml:trace contextRef="#ctx0" brushRef="#br0">10384 9409 8570,'0'-13'0,"0"4"-190,0 0 0,2 6 171,2-2 0,4-2 0,5 0 0,0-2 19,1 0 0,3 4 0,3-2 648,0 1 1,4-3-1,6 3-189,1-1 1,0 2 0,-3-2-1,2 0-271,1-1 0,0 5 0,-5-1 0,1 2-82,0 2 1,-7 0 0,-2 0 0,-3 0-107,-2 0 0,-4 0-644,0 0 537,0 0 0,-7 0 1,-8 0-1,-8 0 52,-3 0 0,-7 0 0,2 0 1,-4 0 66,0 0 0,-5 0 1,-2 0-1,0 0 121,1 0 1,-1 0-1,4 0 1,-1 0-17,5 0 1,0 0 0,7 2-1,2 1-195,1 1 0,3 7-70,3-2 0,5 2 1,10 3-1,7-2 48,8-4 0,10 0 0,4-5 0,5 1-277,5-1 1,1-1 0,4-2 0,-3 0-726,-1 0 1,-3 0 1101,-7 0 0,2-12 0,-4-3 0</inkml:trace>
  <inkml:trace contextRef="#ctx0" brushRef="#br0">6865 8743 19439,'6'-14'-1667,"1"1"1,2 1 1674,0 3 1,-1 2-1,2 4 1,-3-3-1,-1-1 437,-3-4-653,5-1 1,-7-1 0,4 0 0,-4-1-83,-1 1 0,1 0 0,2-2 0,3-1 374,2-2 0,1-1 1,4 2-1,0 0 24,1 0 0,3-2 1,3 1-1,0 2-191,4 1 0,1-3 1,2 1-1,0 0 4,-1 2 0,-1 2 1,-1 0-1,-2 1-49,2 3 0,1-3 0,2 3 0,0-2 297,-1-3 1,1 1 0,0 0 0,1-1 92,3 1 1,-3 0 0,6-1-1,0 1-35,2 0 0,10-1 1,-5 1-1,3 0-186,2-1 1,8-4-1,-4 1 1,0 0 34,2 3 0,0 0 0,1 2 0,-1 2 5,-3 1 1,-3 5 0,-6-4 0,-1 2-12,-4 3 1,2-2-1,-6 0 1,-1 1 78,-2-2 0,-3 4 1,-1-2-1,-2 2-76,2 2 0,5-4 1,4-1-1,1 2-159,3 2 1,2 1-1,1 0 1,1 1 51,3 4 1,2-4-1,5 5 1,-4-1-209,-1-1 1,3 5 0,-5-4-1,-2-1 291,-5 2 1,0-5 0,-6 5 0,-1-1 58,-2-1 1,-3 1 0,-1-5 0,-4 0 143,0 0 1,-1 4 0,-3 1-1,2-3-126,-2 0 0,3 2 1,1 2-1,0 2-272,4 2 0,1-2 1,2 0-1,0 3-177,-1 1 0,5 1 0,1 0 0,-3 1 253,-1-1 0,-3 0 0,-1-1 0,-3-2 198,-2-1 0,0-1 0,-2 2 1,1-2-42,-2-3 0,-6 4 0,-1-3 0,1 0 175,2 0 1,2 4-1,-1-1 1,0 2-350,1-2 0,-1 2 0,2-2 0,1 3 5,2 1 1,4 1 0,-3-1 0,1 0-100,-1 1 1,3-1 0,-4 0-1,0 1 52,1-1 1,-6-4 0,2-2 0,-5-1-161,1-3 1,-4 3-908,2-1 1,-6 5 436,1-1 0,-2 3 681,-2 1 1,-6 0 0,-1 1 0</inkml:trace>
  <inkml:trace contextRef="#ctx0" brushRef="#br0">10491 8196 8420,'-6'-15'297,"4"5"-177,-2 14 0,4 4 0,4 5 294,5 1 0,5-6 0,2 1 0,3 2-224,2 1 0,-5 1 0,2 0 1,-3-1-123,-2-3 0,0 3 1,-1-3-189,-3 2 0,-3 3 1,-7-1-1,-4 0-61,-4 1 1,-7-1 0,-3 0 0,-2 1 30,-3-1 0,-1 0 1,-3-1-1,-2-1 81,-1-2 0,0-1 1,3 6-1,-2-2-199,-1-4 1,0 9-1,6-2 1,1 2-1225,2 3 1492,0 3 0,-5-2 0,1 6 0</inkml:trace>
  <inkml:trace contextRef="#ctx0" brushRef="#br0">5132 12141 8422,'-13'0'303,"-1"0"0,1-4 0,0-1 0,-1 2 119,1 2 0,1-5 0,2-3 0,1-3 1,-3-3 340,-4-3 1,0 2-79,-7-6 1,4 1 0,-6-2-473,-3 0 0,-8 1 1,1-5-1,-5 1-288,-5-1 1,-7 2 0,-7 1 0,-3 4-62,-6 0 0,0-2 0,30 13 1,0 0-1,0 1 0,-1 2 12,0 0 0,0 1 0,-3 0 0,-1 0 0,1 2 1,0 1-1,0 1 0,-1-1-53,0 1 0,0 1 1,3 2-1,1 0 1,-2 1-1,0 0 1,3 1-1,1 0-177,-36 6 0,8 2 1,8 1-1,7-1-184,6-3 1,8 1 0,5-5 0,4-1 537,5 2 0,3-4 0,6 4 0</inkml:trace>
  <inkml:trace contextRef="#ctx0" brushRef="#br0">1506 11221 22542,'0'-19'-5773,"0"4"4101,0-2 2743,0 8-578,0 3 0,-6 6 339,-3 0 1,-2 0 0,-4 0 0,-1 0-336,-2 0 1,-1 0 0,2 0 0,-2 1-77,-2 4 0,3-2 0,-2 6 0,0 1-605,4 2 0,1 1 0,2 0 0,1 1-28,3-1 0,3 5 0,6 0 0,0-2 14,0-1 0,5 3 1,2-1-1,4 0 422,3-3 1,7 0 0,-2-1 0,1 0 54,-1 1 0,3-5 0,-4-1 1,-2 1-287,-1-1 0,-6 2 1,-2-4-195,-1 1 0,-4 4 51,-11 7 0,-5-4 0,-9 4 0,2-3 69,2-2 1,-3 4 0,4-3 0,0-2-255,-1 0 0,4 0 1,-3 0-2023,3-3 1684,2 3 1,7-11 0,8 3 805,9-2 1,15-2-1,8 0 1</inkml:trace>
  <inkml:trace contextRef="#ctx0" brushRef="#br0">1786 11381 10755,'-4'-38'-84,"-1"2"0,1 10 1074,4 8 0,-2 9-589,-2 5 1,3 4-445,-4 4 0,4 3 0,1 7 0,0-1-66,0 0 0,6 7 1,2 2-1,3 2-308,-2-2 1,2 1-1,-2-3 1,3-1-240,2 0 1,-1-1-1,0-6-24,1-3 0,-1 1 0,0-5 771,1-2 0,-7-3 40,-3-5 0,2-2-95,-1-7 1,-1 5 0,-2 2-24,2 1 1,-1 2 51,6 4 0,0-6 0,4-2 0</inkml:trace>
  <inkml:trace contextRef="#ctx0" brushRef="#br0">2253 11301 10755,'-6'-7'970,"4"1"293,-4 6 0,8 0-781,2 0 0,4 2 0,5 2 0,0 3-512,1 1 1,-1 8-1,0-3 1,1 2-268,-1 0 0,2-2 0,1 1 1,2-1-15,-2 0 1,4-4-1,-3-1 1,0-2 13,-3-3 0,0-2 0,-1-2 301,0-4 1,-5-2-1,-4-8 1,-2-1 70,-2-2 0,0-1 1,-2 2-1,-1 0-382,-1 0 1,-1 2-1,5 2-751,0 0 0,3 5 1,5 4 1095,5 2 1,15 2-1,0 0 1</inkml:trace>
  <inkml:trace contextRef="#ctx0" brushRef="#br0">2853 11195 10759,'-8'0'1072,"4"-5"0,8 1 1,5 1-635,3 1 0,7 2 1,5 0-1,4 0-578,3 0 1,0-1 0,-4-2-1,-2-1-323,-3 1 1,-2 0 0,-7 0 241,0-2 0,-7-1 0,-6 3 126,-7-1 0,-5 0 1,-1 4-1,-1 0 358,1 0 0,0 5 1,1 4-1,1 3-389,3 1 0,5 7 1,0 2-1,6 5-1507,5 4 1569,4 9 0,8 7 0,0 6 0</inkml:trace>
  <inkml:trace contextRef="#ctx0" brushRef="#br0">1373 12288 8507,'0'-21'493,"0"-3"543,0 6 0,0 8 0,1 9-608,4 4 0,-4 11 0,4 0 0,-4 1-171,-1-1 0,5 6 1,1 0-1,1 1-448,3-3 1,2 1-1,2-1 1,-1-2-104,0-1 0,4-6 0,-3-2 1,-2-1-304,0-3 670,-6 4 1,-2-11 0,-8 0 0,-5-7-76,-3-2 0,-1-5 1,-2-1-1,-1 0 183,-2-1 1,5-2 0,5 3 0,2 0 251,3-1 1,2-2 0,1 4 0,0 2-342,0 1 0,6 4 0,4 0 0,5 2-298,3-1 1,4 4 0,-4 0 0,0 2-685,1-1 1,-3 2 0,6 8 0,1 4 58,-3 2 1,6 3 0,-4 1 0,1 1 830,0 2 0,2-1 0,-4-3 0</inkml:trace>
  <inkml:trace contextRef="#ctx0" brushRef="#br0">1866 12288 8507,'0'-28'3082,"0"2"-2761,0 13 1,6 6-597,3 2 1,-2 4 0,1 2-1,-1 2-257,1 2 0,1 3 0,4-2 169,0 2 1,1 1-1,-1 3 1,-1-2-433,-3-1 0,2-5 477,-2 5 1,3-6 317,2 1 0,-1-2 0,-1-4 0,-3-2 0,2-3 0,-3-7 0</inkml:trace>
  <inkml:trace contextRef="#ctx0" brushRef="#br0">2186 12248 9488,'-18'-26'925,"1"4"0,3 7-468,5 7 1,0 5-1,-4-2 1,1 5-425,3 5 0,-2 1 0,3 4 0,1-1-163,2 1 0,4-2 0,1 0 0,0 3 28,0 1 0,1 0 1,5-2-1,8-1-50,6 1 0,5-4 1,2 0-1,0-2-65,-1 1 0,1-1 0,-2-4 0,-1 0 131,-2 0 1,-10 0 0,1 0 345,-1 0 0,-6 2 0,-1 2 73,-4 5 1,-7 3 0,-3 3 0,-3 3-154,-1 4 1,0 3 0,-1 2-1,1-1-391,0 1 1,4-5 0,0 0-1,-1 1-274,-2-3 0,4-1 0,4-5-722,2-1 1,4-5 0,2-5 1206,5-6 0,9-17 0,3-8 0</inkml:trace>
  <inkml:trace contextRef="#ctx0" brushRef="#br0">2413 12274 10838,'-2'-19'0,"-2"-2"3875,-5 1-3668,3 0 0,-1 14-841,2 6 0,4 6 0,-4 8 0,5-2 167,5-4 1,1 4 0,4-4 0,-1-1-1180,1-2 1,2-4 1645,1-1 0,-5-1 0,-4-4 0,-2-4 0,-2-3 0,-5-2 0,-1-3 0,-1-1-152,-3 2 1,2 1 0,1 2-1,-1 0 73,1-1 0,4 1 351,-1 0 1,4 1 0,4 2-1,5 2 81,3 2 1,1-3-1,2 5 1,3 1-443,4 1 0,3-2 0,2 0 0,-2 1-309,-3 1 0,3 2 0,-4 0 0,0 0 93,-3 0 1,-4 5 0,-2 0 304,-3 3 0,-3-4 68,-6 5 0,-1-1 1,-4 0 660,-4-3 0,3-2 128,2 1 1,2-1 0,2 6-377,0 2 0,6-1 0,2 0 0,1-1-306,-1 2 0,-3 0 1,2 3-1,1-2-263,-1-4 0,-4 4 1,2-3-821,-4 3 0,3 1-1897,1 1 2026,-1-1 1,1-7 778,-1-6 0,7-12 0,-4-9 0</inkml:trace>
  <inkml:trace contextRef="#ctx0" brushRef="#br0">2946 11821 8387,'-2'-19'0,"-2"-3"1104,3 8 0,-5 8 0,6 15 0,0 5-766,0 3 0,0 9 0,0 8 0,0 3-374,0 4 1,0 7-1,1-3 1,5 1-1618,7 0 0,1 2 0,3-10 0,-2-7 1653,-1-6 0,-1-14 0,0 1 0</inkml:trace>
  <inkml:trace contextRef="#ctx0" brushRef="#br0">3026 12288 8387,'-9'-18'753,"2"0"0,1 2-8,3 1 0,1 2 0,2-1 1,2 3-653,2 2 1,5-2-1,7 7 1,4-1-71,0-1 0,3 5 0,5-3 0,1 2-112,2 2 1,1 0-1,-4 0 1,1 2-832,2 2 1,-4-3 0,-6 4 0,-2-4 498,-3-1 0,-5 0 1238,-2 0 1,-8 0 1433,-1 0-990,-6 0 1,-1 2-1288,2 2 1,16-1 0,6 6-1,9 0-786,5-2 0,1 4 0,7-5 0,-1 0-2552,4 0 3364,7-2 0,-8-16 0,5-3 0</inkml:trace>
  <inkml:trace contextRef="#ctx0" brushRef="#br0">3626 10928 14813,'-14'8'0,"1"-4"112,0-2 1,4-1 0,0 4 0,0 3-104,2 4 0,-5 0 0,4-2 0,0-1 173,-1 2 1,6-4-1,-2 2 30,4 1 1,1 2 0,1 2-286,4-1 0,4-1 0,7-2 0,3-3-55,2-1 1,1-1 0,5-5 0,-2 0-156,-3 0 0,2 0 1,-8-2-1,-2-1-176,-4-1 1,-7-6 0,1 1 370,-2-3 1,-4 0 0,-2 2 786,-5 1 1,-3 6-1,0-3 2152,3 0-2735,-2 4 0,25 5 0,4 8-580,7-1 0,3-4 0,-1 3 0,0 0-302,-1-2 701,7 5 0,-5 1 1,5 8-1</inkml:trace>
  <inkml:trace contextRef="#ctx0" brushRef="#br0">5585 7450 8191,'0'-21'-989,"0"6"0,-1 6 989,-4-1-7,4 4 1,-6 0 0,2 6 482,-4 0 1,2 0 0,-1-1 121,2-4 1,1 4 0,2-5 565,-2 0-1047,1 5 1,4-4 212,0 10 0,0 2-71,0 6 0,1-4 0,2 0 1183,2 1-903,5-4 0,-4 2 0,4-5-79,-1 1 0,0 5 0,4-3-407,1 1 0,-1 1 0,-1 2 0,-2-1-55,-1 1 1,0 2 0,4 2 0,1-1 156,-1 0 1,0 5-1,-1 0 1,-1-1 70,-3 3 1,1-5-1,5 2 1,-1-2-14,0-2 1,1 5-1,-1 0 1,2-2-18,3-1 0,-4-2 0,6 2 0,-3 2-140,1 0 1,4 3 0,-2-4 0,-1 2-101,0-2 1,3 3 0,-2 0 0,-1 1 26,0-1 0,-1 3 0,-5-3 0,1 1 159,-1-1 1,0-1-1,-1-5 1,-2 0-58,-1 1 0,-4-1 1,2 0-1,1-1 174,-1-3 0,-3 3 1,5-3-1,2 1-205,1-1 0,1 3 0,2-3 0,1 3-78,2 1 0,4-1 0,-4-2 1,-1-1 6,3 1 1,-5 2-1,4 0 1,-1-2 44,-1-1 1,-3-1 0,-5 2 24,1-1 1,0 0-1,1 3-149,-2-3 1,-6-2-474,1-3 0,-1-2-1787,1 2 1215,-2-2 1,4-4-1159,-6-2 1,6 2-1,3-2 2299,2 2 0,9-9 0,0-4 0</inkml:trace>
  <inkml:trace contextRef="#ctx0" brushRef="#br0">6665 8210 9428,'2'-37'759,"2"5"1,3 9 0,7 14-168,-1 4 0,0 5-595,1 5 1,-1 2-1,-1 8 1,-2 3 264,-1 4 1,-1 3 0,2 2 0,-3 0-15,-1-1 0,-1 1 1,-5 1-1,-2 2-111,-2 1 0,-4-2 0,-5-5 0,0-3 150,-1-2 1,1 3 0,0-4 0,-1-2-324,1-1 0,-5-6 0,-1-2 1,0 1-306,0-1 1,-4-4-1,6 2 1,0-4-28,2-1 0,-2 0 1,-3 1-1,0 2-486,-4 2 861,-1 5 0,-2-8 0,0 4 1</inkml:trace>
  <inkml:trace contextRef="#ctx0" brushRef="#br0">6638 9329 8046,'-1'-12'-219,"-4"3"1,-2 3 209,-6 6 1,-1 0-1,1 0 1,1-1 1447,3-4-256,-2 4-170,9-5-587,-4 6 0,8-4 0,2-2-81,5-2 0,3 4 0,1-4 0,2 2-177,3 4 1,-2 0 0,6 1 0,2-2-342,1-2 0,2 1 0,-2 4 0,-1 0 204,-2 0 1,-6 0 0,2 0 0,-3 0 147,-2 0-36,-6 0 0,-2-2-167,-10-2 1,-2 2 0,-6-2-1,-1 1-150,1-2 1,-2 4 0,-1-5 0,-2 2 129,2-1 0,1 1 0,2 4 0,-1 0-81,1 0 1,0 0 0,-1 0-98,1 0 1,4 0 0,2 3 0,1 6-1613,3 8 0,1 7 1834,2 3 0,0-1 0,0 1 0</inkml:trace>
  <inkml:trace contextRef="#ctx0" brushRef="#br0">9278 9369 12007,'-21'-18'-174,"5"0"0,5 2 469,7 1 1,2 6-65,2 1 0,0 3-128,0-4 0,6 6 0,5-1 0,4 2 1,5 2 121,5 0 0,1 0 0,9 2 157,2 2 0,11 4 0,3 4 0,3-2 63,2-1 0,11-5 1,4 4-1,-32-5 0,0 1-178,4 0 1,0-1 0,6-1 0,1-1 0,-1 1 0,-1-1-1,2-1 1,0-1-170,2-1 1,-1-1 0,0-1 0,0-2 0,2 1 0,0 0 0,1-3 0,-1-1 5,1-1 1,-1-2-1,-3 2 1,0-1-1,-1 1 1,-1 0-1,-3 0 1,-1-1-69,-4 0 0,0 1 0,-1 2 0,-1 0 1,27-10-1,-7 3-468,-7 2 1,-14 1 0,-1 3 0,-6 3-695,-4 1 1,-5 3-1,-3-2 274,-3 2 0,-8 8 1,-3 3-1,-2 3 852,-2 1 0,0 6 0,0 2 0</inkml:trace>
  <inkml:trace contextRef="#ctx0" brushRef="#br0">6585 7863 8222,'-13'-4'1812,"-1"-1"1,7-1-948,3 2 1,4-2-318,4-3 0,-1 2 281,6 2 1,1 2 327,8-6 0,3 0-653,5-4 0,7 0 0,4-1 1,6 1-131,6 0 0,9-6 0,5-4 0,5-2-489,-32 12 0,0-1 0,3-1 0,2-1 0,-2 0 0,0 0 0,1-1 0,0 1 27,2 0 0,-1 0 0,-1-2 1,-2 0-1,-1 2 0,-1 1 0,32-15-1339,-7 2 1,-6 3 0,-6 3 0,-5 3 127,-3-1 1,-6 6 0,-3-4 0,-2 3 1298,-4 2 0,10-1 0,-8 1 0</inkml:trace>
  <inkml:trace contextRef="#ctx0" brushRef="#br0">8745 6477 12856,'4'9'487,"0"0"1,7 1-1,-4 8 1,2 4 598,0 3 1,0 12 0,4 6 0,1 5-648,-1 2 1,0 5 0,1-6 0,-1 0-793,0-5 0,1-1 1,-1-12-1,0-3-493,1-4 1,-1-5 0,0-6 0,1-1 104,-1-3 0,-4-3 1,0-7-1,0-5 626,-2-8 1,3-1-1,-4-8 1,0-4 452,0-2 0,-1 2 1,-5 6-1,0 2 937,0 3 0,0 1-202,0 1 1,1 9-1,2 5-465,1 7 1,2 11 0,-3 4-1,3 5-155,2 4 1,-5 1 0,1 5 0,-1-3-404,1-1 0,-2-2 0,2-6 0,-2-3-1523,-2-4 0,-5 1-347,1-1 1,-2-6 0,3-9-358,-1-6 0,1-10 2177,7-10 0,9-8 0,8-3 0</inkml:trace>
  <inkml:trace contextRef="#ctx0" brushRef="#br0">9438 6983 7807,'-2'14'0,"-2"-1"408,-5 0 0,3 1 1,0-1 3914,0 0 0,5 1-734,-4-1-3700,4-6 0,1-2 0,0-11 1,0-6-436,0-4 0,0-8 0,1 2 0,4-2 481,4 2 0,-2-6 0,2 4 0,3 2-2229,4 1 0,-1 2 1,4 3 2293,0-2 0,-4 0 0,4 5 0</inkml:trace>
  <inkml:trace contextRef="#ctx0" brushRef="#br0">9651 6824 7807,'0'13'0,"-1"-1"0,-2-2 1042,-2-1 0,-4-5 1,3 5 6220,-1 2-6743,4-5 1,3-1 0,9-5-1289,3 0 1,1-1 0,0-3-527,1-5 0,-1 1 0,-1-1-341,-3-1 0,-3 3 1748,-6-2 0,-2 6 0,-2-2 672,-5 4 1,1 5-1,1 2-325,1 2 0,2 0 1,4 6-765,0-1 1,7 0 0,5-1-164,4-3 1,8-3-1,-3-7 1,1-4-108,0-4 0,-4-3 0,1-1 0,-3 0-501,-4-1 1,-7 6 0,-2 0 1852,-6 2 1,-5 2 0,-5 4 0,0 1 350,-1 4 0,1-2 0,1 6 0,3 1-554,5 2 1,2 1 0,4-1-830,2-3 1,10 1 0,9-5 0,5-2-1087,4-2 1,5-8 1339,-2-7 0,4-11 0,1-9 0</inkml:trace>
  <inkml:trace contextRef="#ctx0" brushRef="#br0">10078 6264 10230,'-12'1'808,"3"4"0,3 2 1,7 8-1,2 3-148,2 4 0,5 7 0,-1 4 0,3 1-566,1 3 0,2 0 1,1-1-1,4-5-1184,0-3 0,3-3 1090,3-3 0,7 4 0,1-6 0</inkml:trace>
  <inkml:trace contextRef="#ctx0" brushRef="#br0">10371 6517 7771,'-25'0'3759,"2"0"0,1 1-2919,9 4 1,3 4 0,10 7-399,0 2 0,0 1 1,0-1-1,0 3-396,0-1 0,4 4 0,2-5 0,0 1-332,0-1 1,4 3 0,-1-4 0,4-2-231,5-1 0,3-6 1,6-2-1,-1-1-324,1-3 1,1-9-1,2-6 1,1-6-332,-2-2 0,4-7 1171,-2-4 0,6-6 0,-3 3 0</inkml:trace>
  <inkml:trace contextRef="#ctx0" brushRef="#br0">10744 6197 7749,'-27'13'0,"1"1"0</inkml:trace>
  <inkml:trace contextRef="#ctx0" brushRef="#br0">11224 5957 7844,'7'-20'236,"4"0"1,-7 7 1786,-1 0-1025,-1-1 0,-7 8 137,1 6 1,4 12 0,7 13 0,4 8 240,3 7 0,4 9 0,0 0 0,3 1-1039,-1-1 0,6 1 0,-4-5 0,1-2-549,0-2 1,-3-7-1,-3-3 1,0-3-273,0-1 0,2-6 0,-1-5-5850,-2-6 5979,-1 2 1,-14-16 0,-5-1-1,-8-5 550,-6-3 0,-1-1 0,-5 1-84,2 0 0,0 4 0,-3 1 1,3 2-1,4 4 2010,3 0 1,2 2-1340,-1 0 0,7 2 0,4 2 0,6 5-848,6 3 0,7 1 0,3 0 1,1 1-732,-1-1 1,3 0 0,-3 1-1,1-1 123,-1 0 1,5-5 0,-4-2-1,2-2-4485,1 1 5159,-1-1 0,5-10 0,-1-1 0</inkml:trace>
  <inkml:trace contextRef="#ctx0" brushRef="#br0">11771 6477 15096,'5'12'1091,"6"-3"0,4-5-592,2-2 1,3-2 0,-4 0-1,2 0-245,-2 0 1,-1 0-1,-2-2-743,0-2 0,-5 1 1,-4-6 192,-2-1 0,-8 4 0,-3 1 0,-3 4 363,-1 1 0,-1 1 1,1 4-77,0 3 0,5 4 0,4 3 0,3 1-749,1 2 0,5 0 0,6-5 1,5 1-64,6-1 0,9-6 1,5-2 820,2-4 0,2-1 0,0 0 0</inkml:trace>
  <inkml:trace contextRef="#ctx0" brushRef="#br0">12264 6477 10155,'-22'0'0,"1"0"1550,2 0 1,1 1 0,6 4 0,2 2-879,1 1 1,6 8 0,-2-1 0,4 3 411,1 1 1,4 5 0,2-2 0,2 1-966,2 0 0,0 0 0,1-5 0,-2-2-1526,1-1 1,2-6 462,1 0 1,-4-8-1,-2-1 1,-1-7 238,-3-5 1,-1-7 0,-4-3 0,-1-2 404,-1 2 1,-7-3-1,4 4 1,-2 0 930,0 3 0,0 4 0,-4 0 671,0 1 0,1 4-817,3 0 1,3 8 0,6 1 0,0 7-506,0 5 1,6 1 0,3 1 0,3-1-609,1 0 0,2 1 1,1-3-1,3-2-658,2-4 0,-3-4 1,3-1-1,-1 0 147,1 0 0,-6-6 0,0-3 1,-6-2 776,-3-3 0,-2 1 0,-4 0 0,-1 1 404,-4 3 0,-1-3 0,-4 5 0,2-2 763,2 0 0,-2 4 1799,3-3-2052,1 5 0,10-3 1,3 6-1,2 0 96,3 0 0,-1 0 1,0 1 74,1 4 0,-1-4 0,0 5-364,1 0 0,-1-5-1252,0 4 0,1-5 1,-1-5-3093,0-3 3985,1-4 0,5-8 0,2 0 0</inkml:trace>
  <inkml:trace contextRef="#ctx0" brushRef="#br0">12597 6357 7749,'-13'0'2015,"-1"0"-628,1 0 0,6 2 1,1 0-1277,0 3 0,6 5 1,0-2-128,7-1 0,5 5 0,3-5 0,1 2-540,2 0 1,1-4-1,-3 2 1,4-1-1452,0-3 0,-2-2 2007,4-1 0,-5-11 0,2-4 0</inkml:trace>
  <inkml:trace contextRef="#ctx0" brushRef="#br0">12824 6264 7749,'-2'-8'0,"-2"4"1393,-5 2 1,1 4 8,0 2 1,5 4 0,0 4-861,6-4 0,0 4 0,5-4 1,3 1-707,1 0 1,1-5-1,0 3 1,1-1 103,-1-3 0,2-1 0,3-4 0,2-2-981,1-5 0,3-4 0,-5-4 1,0-2 1040,0-2 0,-1-1 0,-4-5 0</inkml:trace>
  <inkml:trace contextRef="#ctx0" brushRef="#br0">13184 5837 6993,'5'-19'2677,"-5"4"2199,0-3-3992,0 10 1,-5 8 0,5 10 0,1 6-94,3 6 0,4 8 0,5 3 1,1 1-473,-1 3 0,0-3 0,-1 0 1,-2 0-594,-1 0 1,0-6 0,4-1 0,-1-8-543,-3-4 1,2-2 0,-5-1-4374,1-3 4464,-4-3 1,-8-12 0,-8-2 1045,-2 1 0,0-3 1,2 5-1,0 2 924,0 2 1,-1-4-1112,1 1 0,7 5 0,6 7-723,7-1 1,11 4 0,4-6 0,5 1-488,4 0 1,-1-1 0,5-7-1,1-2-1383,-2-5 2459,-2-3 0,-5-1 0,0-1 0</inkml:trace>
  <inkml:trace contextRef="#ctx0" brushRef="#br0">13623 6104 7674,'8'-13'0,"-4"-1"516,-2 1 1,-4 1 0,-1 2 1984,-1 1 1,-5 4-572,5-4 0,1 8-1749,7 1 1,3 1 0,7 7 0,-1-1-63,0 1 0,-4 1 1,0 4-81,2 0 0,0 1-748,3-1 0,-5-6 404,0-2 1,-7-5-1,4-5 1,-1-4 76,-1-2 1,1-3-1,-5 1 1,0 0 1432,0-1 1,0 1 1504,0 0-2310,0-1 1,1 8-1,2 6 1,3 8-346,1 4 1,2 2-1,6 3 1,1 0 119,2 0 0,0-2 0,-3-2 0,1 0 19,2 0 1,4 1 0,-4-2-1,-2-3-6646,-1-5 6452,-8-3 0,-1 5 0,-6 2 0</inkml:trace>
  <inkml:trace contextRef="#ctx0" brushRef="#br0">9331 7836 7707,'-7'-6'416,"2"-2"0,27-6 1,18-5-1,21-6-14,-22 11 0,2-2 0,9-5 0,2-2 0,6-1 0,1-1 0,6-4 0,1 0-215,-20 9 0,0 0 0,2-1 0,6-1 0,2-1 0,0 0 0,3 2 0,0 0 0,1 0 1,2-1-1,1 1 0,0 0-348,3-1 1,0 0 0,1 1 0,0-1 0,2 1-1,-1 0 1,1 0 0,-1 0 0,1-1 0,0 2-1,1-1 1,0 0 248,2 0 0,0 0 0,0 0 0,-1 1 1,-1 0-1,-1 0 0,-2 1 0,-1 0 1,0 1-1,-3 1 0,-1 0 0,-1 1 111,-2 1 0,0 0 0,0 0 0,4 0 0,1 0 1,-2 1-1,-4 0 0,-2 1 0,1 0 0,-2 1 0,0 1 1,0 0-191,0 1 0,0 0 0,-2 0 0,-2 1 0,-1 0 1,0 1-1,25-6 0,-1 1 0,-4 0 0,-1-1-618,-3 1 0,-2 0 1,-2 1-1,-2 1 1,-9 1-1,-2 0 0,-2 0 1,0 0-752,-4 3 1,0-2-1,26-12 1360,-7-1 0,-4 0 0,-9 4 0,-6 6 0</inkml:trace>
  <inkml:trace contextRef="#ctx0" brushRef="#br0">5599 12234 8484,'-8'-12'0,"4"4"476,8-10 0,7 9 0,9 5 0,9 2 38,3 2 0,11 0 0,9-1 1,9-2-1,7-3-260,-30 2 1,1 0-1,4-2 1,1-1-123,0-2 0,1 0 0,6 0 0,2 0 0,1 2 0,1 1 0,1-1 0,1 1-25,3-1 1,1 0 0,6 1 0,0-1 0,-2 0 0,0 1-1,0 0 1,0 0-37,1 1 0,0 1 0,-1-1 1,0 0-1,1 2 0,0 1 0,-2 1 1,0-1-103,-4 1 0,1 1 0,6 0 1,-1 0-1,-6 0 0,-1 0 1,1 0-1,0 0-50,0 0 0,0 0 0,0 0 0,0 0 0,-3 0 0,0 1 0,-1 1 0,0-1-51,-1 1 0,-1 1 1,2 2-1,-1 0 1,-8-1-1,-1-1 1,1 1-1,-1 0-46,0-2 1,-1 0 0,-3-1-1,0 0 1,-3-1 0,-1 0-1,35 0-266,-5 0 0,-5 0 0,-9 0 0,-2 0 444,-4 0 0,1 0 0,-9 0 0,-6 0 0,-4 0 0</inkml:trace>
  <inkml:trace contextRef="#ctx0" brushRef="#br0">5225 13127 26037,'-11'-31'-2646,"0"-1"0,4 0 0,1 1-383,3 2 2992,1 10 0,2-11 1,0 12-1,-1 2 1261,-3 1-995,2 2 1,-10 5 0,3 5 83,-3 6 1,-5 5 0,-1 5-685,2 0 189,-5 7 1,5 0 0,-5 7 732,2 0 1,-5 4 0,2 1 0,-4 4-72,0 5 1,-5-5-1,-2 5 1,1 1-67,-1 1 1,-3-3 0,4-5 0,-1 2 97,1 2 0,1 2 1,4 2-1,2 3-149,3 1 0,-1 2 0,8 8 0,4 3-495,-1 7 0,8-29 0,2 1 1,-1 1-1,1 0 0,2 3 0,0 1-150,2 2 1,1 0-1,4 0 1,4-2 0,2 0-1,3-2 1,2-2-1,1-1 14,3-1 0,2-2 1,1-5-1,2-3 1,1-2-1,2-3 0,31 18-87,-1-5 1,8-3 0,-4-7 0,-3-1-254,-5-2 1,0-4-1,-8-4 1,-1 1-698,-2 2 0,-10 1 1,-4 0 1134,-3 8 0,-7-1 0,-2 7 0</inkml:trace>
  <inkml:trace contextRef="#ctx0" brushRef="#br0">3852 15766 8533,'-7'-10'169,"3"-4"0,2-2 391,2-3 0,2 4 0,3-4 0,7 1 0,6-1-209,3-2 1,3 5 0,5-2-1,4 3 370,1 2-541,1-1 0,10 3 0,-1 2 0,-1 3-593,-1 0 0,-2 4 35,0-2 1,-5 2 0,-1 2-1,-1 0 27,-4 0 0,0 0 0,-3 0 0,-1 0-8,-2 0 1,-3 0-1,-3 0 1,0 0-897,0 0 1255,-2 0 0,4-5 0,2-3 0</inkml:trace>
  <inkml:trace contextRef="#ctx0" brushRef="#br0">4732 15433 18811,'-15'-27'-578,"-1"2"0,12 3 0,2 6 1026,5 5 1,5 1 0,5 5 0,0 2-441,1 2 0,5 5 0,2 2 0,1 2-247,0 2 0,-1 6 0,1 4 1,-4 2-523,-4 6 1,-5 0 0,-1 9 0,-4 3 2,-5 3 1,-7 1 0,-9-4-1,-6 0 44,-2 0 0,-10-1 621,-1-4 1,-11 4 0,5-5-1</inkml:trace>
  <inkml:trace contextRef="#ctx0" brushRef="#br0">5079 16153 8505,'-5'-14'258,"1"1"0,-1 0 207,5-1 0,2 1 0,1 0 0,1-1 0,1 1 0,-1 0 9,1-1 0,4 1 1,-5 0-311,-1-1 0,0 7 0,0 1-436,1 0 454,1 5 1,-7-5-1,-2 6 282,-5 0 1,2 0-1,-2 0 1,-2 0-217,-1 0 1,-5 0 0,-1 0 0,0 0-205,-1 0 0,0 4 0,-7 2 0,1 1-248,-3 4 0,-6 1 0,1 1 0,1 0 95,-1 1 1,-7-1-1,3 0 1,0 2 178,-1 3 1,-1-3 0,-1 1 0,2-4 28,2-3 0,-1 0 0,5 2 0,-1 0 191,0-2 1,2 0-1,5 4 1,0 0-273,4 0 0,-3 1 0,3 1 0,-3 2-142,-2 6 0,0-3 1,1 3-1,-1 0 95,0 2 1,2 2 0,1 0-1,4-2 113,1-3 1,1 3 0,3-3-1,0 2-26,2-2 1,-4 4 0,10-4 0,0 1 158,2 0 1,-1 2-1,2-4 1,1 1-105,1 0 1,4-4 0,2 3-1,4-1-5,-1 1 0,5-5 0,-3 2 1,3-2-88,1 2 0,5-3 0,1 3 0,0-4 52,1 0 1,2 4 0,-3-1-1,2 0-148,3-3 0,-4 4 1,2 0-1,2 0 66,1 1 1,1-4 0,-3 3-1,-1-2 81,2 2 1,1-4-1,3 6 1,1-3-37,-3 1 1,8 1-1,-6-2 1,4 1-6,0-2 1,4 3 0,-2 0 0,1 1-206,2-1 1,8 3-1,-8-3 1,0 1-155,1-1 1,1-1 0,-1-5-1,-1 0 254,-1 1 1,-1-1 0,5 0-1,0 1 68,0-1 1,5-1-1,1-2 1,0-3-29,0-1 0,4 3 0,-3-3 1,2 0 83,0 0 0,3 4 0,4-2 0,-1 1-155,1 0 1,1-1 0,-3 6-1,1-2 63,-1-3 0,2 5 1,-7-3-1,3-1 46,1 2 1,-1 0-1,0 1 1,-1 0 16,4 1 1,1-2 0,-2-2-1,-1-3 23,0-1 0,1 3 0,1-3 0,1 0 97,2 0 1,-1-2 0,0-4 0,2 2 73,3 2 1,2-2 0,-6 2 0,2-2-128,1-2 1,4 4 0,-3 2-1,2 0-313,-2 0 1,3 3 0,-2-3-1,2 0-86,1 0 1,1-1 0,1-2 0,2 2 84,1-2 1,0-2-1,-3-1 1,0 0 264,-1 0 1,7 0-1,-6-1 1,3-2 329,2-2 1,-2 0 0,-3 2 0,2-2-47,1 2 0,0 2 1,-3 1-1,0 0-475,-1 0 0,1 1 0,-7 2 0,2 3-52,5 1 0,1-2 0,-4 2 0,0 1-179,3-1 1,2-4 0,-4 2 0,1-4 212,0-1 1,-1 0 0,1 0-1,0 0 259,-1 0 0,1 0 0,1 0 1,0-1 24,-1-4 0,-29 4 1,1-1-1,29-5 1,-1-1 140,-1 1 0,2 2 1,2-2-1,-2 1 7,2 3 1,1-3-1,-2 2 1,3 1-368,-3 1 0,2 1 0,-1-2 0,-2-2-365,2 3 0,-2 0 1,-3 1-1,-1-2 194,-1-2 0,5-4 1,-5 3-1,0-1 127,0-3 0,5-7 0,-3 0 0,0 0 535,0 2 0,2-2 1,-6-1-1,1 2-126,1 1 0,6-3 0,-7 0 0,0 2-252,-4 1 1,4 2-1,-9 1 1,2 2-336,0 1 0,-3 0 1,-2-3-1,-3 2 82,-1 1 0,3 1 1,-4-2-1,-4 3 110,-4 1 1,0-5 0,-4 2 0,-1-2 228,1-3 0,3 1 0,-5 0 0,-2-1 121,-1 1 0,-1-5 1,0-1-1,-2-2 45,-3-3 1,3 4-1,-2-2 1,0-2-174,-1-1 0,2-1 0,-5 3 0,1 1-177,-1-2 1,0 0 0,-3 1-1,2 0-305,-2 0 0,-1-3 1,-1 0-1,-1-2 18,0-3 0,-4 2 1,-1-3-1,-2 1 238,-4 0 0,0-6 1,-2 0-1,0-5 221,0-2 1,-6-1 0,-3 4 0,-3-2 102,-1-2 1,0 1 0,-1 4 0,1 0-81,0 0 1,-7 5 0,0 0 0,-3 3-154,1 2 1,0 4 0,-5 2-1,-1 2-141,-3-2 1,1 3 0,-5 1-1,-1 0-38,2 4 0,-7 1 1,2 2-1,-2 0 13,-7-1 0,3 2 0,-4 2 0,-2 1 64,-1-1 0,-1-1 0,0 1 0,1 1 111,3-1 0,-7-2 0,1-1 0,-3-1 224,-1 1 1,-2 0-1,4-2 1,-1-1 248,-3-2 0,-4 1 1,6 7-1,-1 3-242,1 1 1,-3-3 0,1 4 0,-1 3-210,-2 0 0,-2 2 1,5 2-1,-1 2-338,-2 5 1,-3 1-1,7 1 1,-1-4 49,2-1 0,-11 3 1,11-5-1,-2-1 281,0-1 1,-1-2-1,3 0 1,1 0 347,3 0 0,-5 0 0,6 0 1,1 0-89,3 0 1,-5 0-1,4 0 1,1 0-197,-2 0 1,2 0 0,-2 1 0,0 2-314,-3 2 1,-1 3 0,3-2-1,0 0 156,-1 0 1,-4 3 0,-1-4 0,0-3-4,0 0 1,1 2 0,3 1 0,0-2 95,2-2 0,-8-1 0,8 0 0,-2 0 378,0 0 1,-2 0-1,-1 0 1,0 0-203,-1 0 1,6 0 0,-5 2-1,3 1-231,0 1 0,-9 2 0,11-3 0,-2 2-110,1-3 1,-7 4 0,0-1 0,3-2 34,1-2 0,-4 4 1,3-1-1,2-1 61,1-1 1,2-2 0,1-2 0,1-1 276,3-1 0,0-5 0,-4 3 1,2 0 37,0 0 1,-5-4 0,7 2-1,0-1-122,-1 1 0,0 5 0,-5-3 0,1 1-235,0 1 1,1-1 0,2 5 0,1 0 31,-2 0 1,0 0-1,-3 0 1,2 0-170,4 0 1,-3 0 0,5 0 0,0-1 170,0-4 0,-2 4 0,2-5 0,0 2 345,0-1 0,-5-1 0,3 3 0,-3-1-58,2 1 0,-7 1 1,1 2-1,-3 0-125,-1 0 1,-3 0 0,1 2 0,-2 2-35,-6 5 1,-2 3 0,2 1 0,-2 2-37,1 3 1,31-11-1,0 1 1,-1 1 0,0 1-1,-1-1 1,0 1-164,0 1 1,1 0 0,-2-1 0,1 0 0,-1-1 0,-1 1 0,1-1 0,0 0 102,-1-1 0,-2 1 0,-3 3 0,-1 0 0,1-1 0,1-1 0,-1 0 0,0 1-6,0-2 0,1-1 1,-5 2-1,0 0 1,4-1-1,0-1 1,0 1-1,1 0-245,1 1 0,-1-1 1,-2-1-1,0 1 320,4 1 0,1 2 0,-3-1 0,1 0 0,3 2 0,1 1 0,1-1 0,0 0 0,0 1 0,0-1 0</inkml:trace>
  <inkml:trace contextRef="#ctx0" brushRef="#br0">12344 17778 8352,'0'-19'0,"1"4"0,4-2 0,4 8 0,7 4 0,2 2 0,-1 0 240,3-1 1,0-2-1,9 3 856,2-1 1,0-7-1,9 4-748,6-1 1,4-8 0,5 3 0,3-3-153,4-4 0,9 4 0,-34 5 0,1 0 0,2-1 0,-1 0-47,1-1 1,0 1 0,-2 1 0,-1 0 0,1 0 0,-2 1 0,37-9-70,-3 2 0,-4 3 1,-3 2-1,-6 3-79,-2 4 1,-9 4 0,-5 1 0,-6 0-282,-7 0 0,0 0 1,-10 0-1,-2 1-747,-1 4 1,-2 2 0,-1 7 80,-3-1 0,1 0 0,-4 1 946,1-1 0,-4 0 0,3 1 0</inkml:trace>
  <inkml:trace contextRef="#ctx0" brushRef="#br0">21128 1826 8010,'-1'-25'0,"-2"2"0,-3 6 4787,-1 2-3293,4 7 1,-3 4-1164,6 8 0,6 4 1,2 7-1,4 2 12,2 6 1,-1 2-1,0 1 1,1 1 578,-1 0 0,-1-1 0,-2 0 0,-1-3-667,1 0 0,-2-7 0,-1 2-1672,-1-4 1241,-1 0 0,-5-8 1,0-8-1,0-10 39,0-8 0,0-7 0,0-3 0,1-2 192,4-2 0,-3 0 0,7-3 0,2 3 169,1 1 0,1 3 0,0 8 1,1 4 364,-1 4 1,2 0 0,1 2-1,2 3 76,-2 5 0,-1 3 0,0 2 0,1 3-683,2 5 0,-5 3 0,-4 3 1,1 1-1061,2 2 1,2 6 0,-1-3-1,0 1-1174,1 0 0,5-4 1,6 2 2251,9 0 0,2-8 0,9-7 0</inkml:trace>
  <inkml:trace contextRef="#ctx0" brushRef="#br0">22195 1319 7941,'7'-13'698,"-1"12"0,-6 5 0,2 8 1279,2 6 0,-3-2 0,4 8 0,-4 4-495,-1 6 1,0 9-1,0 3 1,0 0-1461,0-1 0,0 4 0,0-3 1,2-1-538,2-4 1,-1 1 0,6-11 0,0-2-1678,-2-1 1,10-7 0,-4-3 2191,2-3 0,6-8 0,-1-1 0</inkml:trace>
  <inkml:trace contextRef="#ctx0" brushRef="#br0">22568 1399 12649,'1'-17'1266,"4"8"1,-2 7-1,6 11 1,0-3 124,-2 0 1,9-5-1,1 5 1,5-1-1444,6-1 1,8 5 0,1-3-1,4 0-2118,3 0 802,1 4 0,-5-8 0,-2 2 1368,-2-2 0,8-2 0,-2 0 0</inkml:trace>
  <inkml:trace contextRef="#ctx0" brushRef="#br0">22661 1666 8095,'-13'7'1220,"6"-1"1,1 6 0,7 4 0,4 4-372,3-3 0,6-6 0,5-2 0,8 1-1151,7 2 1,6-3-1,4-2-3959,5-1 4261,9-2 0,-3 2 0,4 2 0</inkml:trace>
  <inkml:trace contextRef="#ctx0" brushRef="#br0">23421 1573 8069,'5'-6'2801,"0"6"0,3 7-2020,2 5 0,-2 0 0,-1-2 1,0 1 837,1 3 0,-5 0 1,3 5-1,-2-1-1294,1-1 0,1 1 0,-3-4 0,1-1-1293,-1 0 0,-2-4 306,-1 0 0,2-8 0,1-2 57,1-11 1,1-6 0,-4-7 0,2 0 320,2-3 1,1-6 0,-4 3-1,3 1 580,-2 2 0,3 3 1,0 1-1,0 3 152,0 2 0,4 1 0,-1 6 0,3 2-257,1 1 1,0 6-1,1-1 1,-1 2-388,0 2 1,5 0 0,1 0-1,2 2-3007,3 2 0,2-2 3203,6 2 0,2-2 0,6-2 0</inkml:trace>
  <inkml:trace contextRef="#ctx0" brushRef="#br0">24074 1413 7915,'-7'-12'8640,"-4"3"-8537,7 0 0,1 5 1,6 18-1,3-5 1499,1-3 1,2 5 0,6-1 0,1 5-926,2 3 1,0 4-1,-3-3 1,1 0-1014,2 1 1,0 2 0,-5-5 0,-1 0-91,-3-2 0,2-2 1,-3 0-1,1-1-455,0-3 1,0 3 0,4-3-1,0 1 368,1-1 0,3-2 1,3-4-1,-1 2-83,0-2 1,3-2 0,-2-1 0,-1 0-1825,0 0 1,-1 0 2419,-5 0 0,6-6 0,2-1 0</inkml:trace>
  <inkml:trace contextRef="#ctx0" brushRef="#br0">19049 1746 8043,'-14'-6'0,"1"0"0,0-4 2359,-1 1 0,7 4-1514,3-4 0,4 6 1,4-1 45,5 3 0,9 1 1,4 1-1,5 2-341,4 1 1,7 1 0,7-5-1,-2 0-324,-2 0 1,-7 0 0,-3 1-184,-3 4 0,-8 4-264,-7 8 1,-19 4 0,-16 6-1,-11-1 95,-5 1 0,-11 4 0,0 0 0,3 0 398,3 2 0,6-2 0,4 3 1,8-4-36,5-1 0,8 1 1,7-5-1,4-1-156,1-2 0,7-6 0,7 2 0,6-5-986,5-4 0,8-3 0,4-6 0,5 0-809,2 0 0,2-7 0,-3-6 0,1-8 1714,-1-4 0,11-20 0,0-4 0</inkml:trace>
  <inkml:trace contextRef="#ctx0" brushRef="#br0">19729 1586 8069,'-14'-6'396,"2"6"1616,4 0 1,2 1-801,6 8 1,0-4 0,1 2 0,4-1-808,3-3 1,4 3 0,2-2-1,-1-1-432,0-1 0,1 2 0,-1 2 0,0 0 183,1 0 1,-1 0 0,-1-2-588,-3 5 0,-3-1 0,-6 1 529,0 1 0,-2-3 1,-1 2-1,-3 0 186,-1-1 1,4 3 0,-3-3-1,1 1-44,1 0 0,0-5 1,4 5-1,1 0-117,4-2 1,2 5 0,8-3 0,1 1 112,2-1 0,0 3 0,-5-3 0,0 1 48,1-1 0,-3 3 1,0-5-1,-4 2 88,-1 0 1,-1 2 0,-8 5-1,-5 2-182,-5-2 1,-9 3 0,-2 0 0,-4 1-589,-3-1 0,-5 3 1,5-4-1,1-2-150,2-1 1,3-2 0,3 1 0,4-1-5119,3 0 4641,8-5 1,13-4 1024,12-8 0,17-21 0,7-11 0</inkml:trace>
  <inkml:trace contextRef="#ctx0" brushRef="#br0">20342 1666 10724,'0'-13'6949,"0"7"-8907,0 6 2690,0 6 1,0 2-424,0 1 1,0 0 0,0 5 0,1-1-1805,4 0 1,-2 1 0,4-1 1494,-1 0 0,4 1 0,-2-1 0</inkml:trace>
  <inkml:trace contextRef="#ctx0" brushRef="#br0">20235 2279 7968,'-7'12'5727,"1"9"-6254,18 1 0,-3 1 1,10-12 526,0-2 0,8-6 0,7 3 0</inkml:trace>
  <inkml:trace contextRef="#ctx0" brushRef="#br0">24088 1586 8006,'-21'-3'0,"2"-4"0,1-7 197,0-1 1,-1 1 0,3 0 0,-2 1 0,3 0-1,3-1 1,5 1 0,1 0 1695,3-1-1751,1 7 0,10-3 0,5 5 426,8 2 0,8-3 0,5 2 0,3 1 410,5 1 1,-4 2 0,-2 0 0,-2 0-744,-4 0 0,1 5 0,-12 1 0,-1 1-395,-5 3 0,-8 2 1,-1 3-1,-5 1 18,-8 2 0,-6 10 0,-15 0 0,-2 2 116,-4-2 1,-11 8 0,4-7-1,-2 4 133,5-2 0,8 2 0,10-2 0,5-2 196,7-1 0,4 2 0,7-2 1,5-3 58,8 1 0,6-6 1,10 0-1,3-4-393,1-4 0,0-3 0,1-1 1,-2-3-712,-1-4 1,-3-1 0,2 0 0,-5 0 210,-3 0 1,5 0-1,-5-1 1,1-2-4393,1-2 4923,6-5 0,3 3 0,6-7 0</inkml:trace>
  <inkml:trace contextRef="#ctx0" brushRef="#br0">22541 2519 7780,'-7'-19'120,"-5"-4"0,-4 0 0,1 0 31,5 6 0,-2 6 0,3 4 0,-2 0 0,1 1 0,1 0 0,-1 3-40,-2 1 0,3 2 338,0 0-186,6 0-468,-3 6 0,6 2 1,0 5 180,0 0 1,6 5 0,5 1 0,3 0 205,4 1 0,6 3 0,-2-2 1,3 1-117,2 1 0,6-3 0,2 4 0,4-2-89,1 2 1,4 1 0,3 2 0,2-1-36,2 1 0,-1 1 1,-9 3-1,-1 3 26,-5 0 1,-3 9 0,-7-1 0,-7 4 153,-6 4 0,-9 2 0,0 3 1,-6 1 270,-6 2 1,-7 4-1,-4-3 1,1-1-129,0-3 0,1 5 1,5-6-1,1 0-280,3 1 1,3 3-1,9 0 1,5-3 40,5-5 1,14 5 0,2-5 0,7-1-467,5-2 1,13 2-1,0-4 1,4-2 258,1-2 0,-1 3 0,-3 1 0,0-2 68,-2-2 1,2 4-1,-12 1 1,-5 1 59,-5 3 1,-6 2-1,-7 1 1,-6 2 3,-8 3 1,-6-2 0,-6 5 0,-6-2 218,-5-3 0,-12 2 1,-2-2-1,-6-1 48,-3 2 1,-3-3 0,1-2 0,4-1 124,-1-1 0,8 3 1,3-7-1,7 0-65,6 0 1,5 4 0,10-2 0,2 0-413,2 1 0,14 3 0,10 4 0,6-1 2,7 1 1,5 1 0,8-4-1,1-1 55,-27-28 1,1 1-1,1 1 1,0 0-1,1-2 1,0 0 0,-2 2-1,-1 0-38,0 1 1,-1 0 0,25 21 0,-3 1 0,-5 2-419,-2 1 0,2-1 1,2 0-1,0-2 533,0 1 0,-16-24 0,2 0 0,-1 0 0,1 1 0</inkml:trace>
  <inkml:trace contextRef="#ctx0" brushRef="#br0">24781 8543 8874,'-27'-6'0,"3"-3"0,5-1 0,7-1 1394,5 2 0,2 5-499,5-5-528,6 0 0,6 0 1,6 2-1,0 1 21,1 3 1,0 1-524,3 2 0,4 0 1,-4 0-1,3 0-219,2 0 1,-7 0-1,0 2 1,-3 1-568,1 1 1,-1 2-1,-7-3 1,-1 3-454,1 2 1374,2-6 0,1 10 0,1-4 0</inkml:trace>
  <inkml:trace contextRef="#ctx0" brushRef="#br0">24941 8609 8772,'-27'9'0,"2"-1"0,3-2 2535,4-3-2174,3 4 1,11-6 0,8 4 0,11-4-318,4-1 1,11 0 0,-4 0-1,3 0-767,-1 0 0,-6 0 0,0-1 0,0-2-1601,-1-2 2324,4-5 0,-4 3 0,6-7 0</inkml:trace>
  <inkml:trace contextRef="#ctx0" brushRef="#br0">25501 8183 8276,'-18'-5'0,"2"0"979,4-3 1,4 7-165,8 1 1,0 6 0,0 8-1,2 4-210,2 4 1,-1 4-1,5 2 1,-3 1-482,-2 2 0,3 0 0,-1-4 0,-2 0-265,-2-1 0,-1 0 0,0-4 0,0-4-1466,0-4 1316,0-6 0,0-5 0,0-12 0,0-9 0,0-6 1,0-13 0,0-4 0,0-4 490,0 0 0,5 2 1,1 6-1,0 3 252,-1 1 0,6 2 1,-2 6-1,1 3-52,-1 4 0,3 4 0,-3 4 0,3 3-295,1 1 0,0 1 0,2 5 0,3 0-1036,4 0 1,5 2 0,5 1 0,7 1 930,4-1 0,13-1 0,-1-2 0</inkml:trace>
  <inkml:trace contextRef="#ctx0" brushRef="#br0">26167 7770 10116,'-34'-25'0,"3"2"0,7 7 2154,6 6 0,11 5-1085,3 10 0,8 8 0,6 12 0,5 9-981,3 11 1,1 11 0,-2 6 0,2 3-151,2 2 0,5 0 0,5-1 0,0-1 62,2-2 0,-19-28 0,0 1 0,19 32 0</inkml:trace>
  <inkml:trace contextRef="#ctx0" brushRef="#br0">25874 7557 8303,'-13'0'0,"-1"1"0,1 2-212,0 1 1,4 2 0,0-3 222,-2 2 0,1 1 1520,1-2 1,3-4-1191,6 0 0,0-1 1,2-8-141,2-2 1,-2-5 0,4-3 0,-2 0 435,0-1 1,1-3-1,-5 0 1,0-2-185,0-1 0,0-1 0,0 0 0,0 1-314,0-1 0,0-6 0,0-2 0,0-2-211,0 1 0,0-2 0,0 2 0,1-1-966,4 2 1,1-2-1,4 4 1,-1 2 343,1 3 1,2-2 0,1 10 0,2-1 693,3 3 0,-3 3 0,4 2 0</inkml:trace>
  <inkml:trace contextRef="#ctx0" brushRef="#br0">26020 6037 8733,'-20'0'763,"2"0"0,8 0-199,1 0 1,6-1 1620,-2-4-1142,4 4 1,-1-5-754,-2 6 1,-2 6 0,-3 4-1,5 5-460,2 3 0,2 4 0,0-4 0,2-2-167,2-1 0,3-2 0,7 0 1,-1-1 10,0-3 0,5-3 1,0-6-1,-2 0-195,-1 0 0,-2-6 0,1-3 1,-2-3 304,-3-1 0,-4-5 0,-5 1 1,0 0 729,0 3 0,-1 2 0,-3 3 0,-4 3 1552,1 0 1,-5 4-1596,3-2 1,-1 8-1,1 5 1,4 3-534,4 2 1,7-1-1,3 0 1,2 0-399,3 1 0,-1-2 0,2-2-1883,3-1 1525,-3-6 0,8 3 0,-4-8 0,2-2-2227,3-5 3045,1-15 0,2-10 0,-1-13 0</inkml:trace>
  <inkml:trace contextRef="#ctx0" brushRef="#br0">26447 5224 8984,'-41'-12'0,"5"4"2381,6 3 0,10 4-1578,2 1 1,5 6 0,4 2-1,4 6-518,4 3 0,7 4 1,3 6-1,2 1-149,3 3 0,-1 2 1,2 4-1,1-3-147,2-2 0,4-1 0,-4-4 0,-2 0-217,-1-1 0,-6-5 1,0-3-1,0-3-2269,-2-2 2172,-1-6 0,-7-1 438,-4-6 1,-2 0 0,-7-1 190,1-4 0,0 4 1,1-2 930,3 6 1,-1 4 0,5 7-822,2-1 0,2 0 0,2 2 0,4 1-754,4 2 0,2-1 0,4-7 0,1-1-317,2 1 0,9-4 1,-2-2-1,2-2 657,2-2 0,13-12 0,-1-3 0</inkml:trace>
  <inkml:trace contextRef="#ctx0" brushRef="#br0">26847 5517 8548,'-24'0'0,"-2"0"0,-1 0 566,3 0 0,9 0 428,7 0-576,5 0 0,7-4-46,9 0 0,-1-1 0,-4 4 1123,-2-4-1048,-2 4 1,-4 1-1,-2 9-208,-2 2 0,3 7 0,-4 1 1,4 1-280,1-1 1,0-1 0,0-5 0,0 0-302,0 1 1,1-2 0,4-4 0,2-2-304,0 0 0,5-4 1,-3 1 68,3-6 1,1-9 0,-1-6 0,-2 0 44,-1-1 1,-1 3-1,2-5 1,-2 2-110,-3 3 1,6-4 0,-2 3 638,3 0 0,1-2 0,0 1 0,1-5 0,-1 2 0</inkml:trace>
  <inkml:trace contextRef="#ctx0" brushRef="#br0">27087 5131 8155,'7'-27'107,"-2"1"1,-14 0 0,-4 4-1,-2 4 222,0 4 1,2 2-1,-2 1 1,-2 4 461,0 1 1,-1 3-1,6 8-61,3 4 0,-1 8 0,5 5 0,2 5-438,2 4 1,7 3 0,4 6 0,5 0-663,3 0 0,1 0 0,-1 0 0,4-1 302,3-4 0,2 2 0,-2-7 68,-3-5 0,-2 2 0,-7-7 0</inkml:trace>
  <inkml:trace contextRef="#ctx0" brushRef="#br0">27007 5477 8155,'-40'-11'0,"1"2"1270,4 4 1,8-1 0,9 2-1,4 1-263,0 1 1,8 1 0,9-2 0,12-1-1359,10 1 1,20 1 0,1 2 0,4-1 350,6-4 0,-2-2 0,5-6 0</inkml:trace>
  <inkml:trace contextRef="#ctx0" brushRef="#br0">26447 6677 8155,'-13'0'802,"-1"0"-153,1 0 0,4 0 0,0 0 77,-1 0 0,2 0 1,0 0-29,-3 0 1,4 0-73,-2 0 1,4 0-404,-3 0 1,5 6 0,-2 3-1,4 4-119,1 5 0,0-3 0,1 2 0,4-2-281,4-1 0,2-1 1,3-1-1,-1-3-367,0-5 1,1-2-1,-1-2 1,0 0 228,1 0 0,-2-2 0,-4-2 1,-2-5 174,0-3 0,-4-1 0,2-2 0,-2-2 1281,-2 0 1,-6-1 994,-3 5-969,-3 5 0,3-2-219,0 5 1,6 2-1143,-1 8 0,4 2 1,4 7-1,5-1-110,3 0 0,3 1 1,1-3-1,3 0-933,2-2 0,1-6 0,5 1 0,-2-2-996,-3-2 0,2-11 0,-5-4 2233,2-4 0,-5-9 0,4-6 0</inkml:trace>
  <inkml:trace contextRef="#ctx0" brushRef="#br0">26714 6544 8206,'-14'0'1095,"1"0"1305,0 0-2063,5 0 0,4 0 0,8 0 0,5 0 43,3 0 1,1 0-1,1 0-207,-1 0 1,0 0-25,1 0 1,-3-2-1,0-1-1095,-2-1 1,-6-7 0,1 3 516,-2-4 1,-4 3 0,-2 1 0,-4 1 738,1 0 0,-5 4 1,3-2-1,-3 4 677,-1 1 0,0 0 1,1 1-1,1 2-212,3 2 1,5 5-1,-2-1 1,4 3-541,1 1 1,0 0 0,1 2 0,5 1-726,7 2 0,2 0 0,7-6 0,1-2-573,-3-1 1,10-6 0,-3 1 0,1-4-855,0-4 1,-1-5-1,-1-10 1917,1-8 0,-6 1 0,-2-7 0</inkml:trace>
  <inkml:trace contextRef="#ctx0" brushRef="#br0">27020 6304 9190,'-18'-5'0,"1"1"1570,0 1 1,3 1-549,0 2 0,8 2-910,6 2 1,6-2-1,8 4 1,0-2-277,4 1 1,-2-1 0,5-4 0,-2 0-1247,-2 0 0,-2 0 611,-2 0 1,-7 0 1075,-6 0 0,-6 5 1,-7 0-1,-1 3-107,1 2 0,-5 2 0,0 3 0,2 1 1067,1 2 0,2 4 1,1-3-1,3 1-1099,5-1 1,2 3 0,2-3 0,2 1-999,2-1 0,9-3 0,10-7 0,0-5-1097,0-2 1,6-5 1956,-2-6 0,3-12 0,-4-13 0</inkml:trace>
  <inkml:trace contextRef="#ctx0" brushRef="#br0">27273 6104 8619,'-20'0'0,"-4"0"803,-1 0 1,3 6-1,13 3-157,4 2 0,4 9 1,1 0 509,0 1 0,6 3 1,3-6-1,3-2-1535,1-1 1,0-2 0,1-1-734,-1-3 0,-4-3 767,0-6 0,-6-6 1,1-3-1,-3-4 228,-1-5 0,-8-1 0,-4-5 0,-2 3 466,-2 2 0,0 1 0,1 6 0,-1 2 876,-2 1 1,0 6-883,5-1 1,2 2-1014,7 2 1,1 5 0,13-1 0,5-1-585,6-2 1,10-1 0,5 0 1253,2 0 0,-4-5 0,-1-3 0</inkml:trace>
  <inkml:trace contextRef="#ctx0" brushRef="#br0">27460 6091 8155,'-37'7'962,"-3"-3"1,3-2 0,6-2-1,4 0 1050,5 0 0,3 0 1,7-2-1482,3-2 0,5-8 0,8-7 0,6-2-1840,7-3 0,9-1 0,10-3 0,2-2-3806,2-1 5115,6 0 0,-4-1 0,4-2 0</inkml:trace>
  <inkml:trace contextRef="#ctx0" brushRef="#br0">25261 8969 8673,'-27'0'-19,"0"0"1,1 2 0,-1 1 60,0 1 1,5 1 0,1-5-1,2 0 755,3 0-605,7 0 0,5 1 1,8 2-1,6 1-29,7-1 1,5-1 0,9-2-127,4 0 0,10 0 0,5 0 1,8-2-5,9-2 1,1-3 0,-30 0 0,1 0 0,0 0 0,0-1-43,0 0 0,1-1 1,8-1-1,0 0 1,-2-1-1,0-1 0,1 1 1,-1 1-121,1 1 1,0-1 0,2-3 0,-1-1-1,-2 2 1,-1-1 0,-1-1 0,1 0 21,-1-3 1,-1 0 0,-3 1-1,0-1 1,-3-1 0,0-1-1,-1 0 1,-1-2 78,-2 0 0,-1-1 1,23-28-1,-11 1 0,-5-3 112,-8-1 1,-7-1 0,-15 1 0,-5-2 30,-2-2 1,-10-1-1,-7-3 1,-8 6-70,-7 4 1,-8-3 0,-1 10 0,-5 2-43,-4 5 0,-2 8 0,-9 9 0,-7 9-123,-3 3 0,28 9 1,-1 3-1,0 3 0,-1 2 1,-2 3-1,-1 3 122,-3 0 0,0 2 1,-5 4-1,0 3 0,-5 1 1,1 1-1,-1 1 0,1 0-81,-2 0 1,0 2-1,-1 1 1,2 1-1,5-2 1,3 1-1,2-1 1,3 1 230,3-1 1,1 1 0,4 3 0,4 3 0,9-3 0,4 2 0,2 0 0,4 1-87,-4 36 0,16-33 0,6 1 1,4-3-1,6 0 0,6-1 0,5-1-715,8 2 0,4-3 0,11-1 1,6-4 647,10-1 0,2-3 0,1 2 0,2-3 0,-19-10 0,2-1 0,0 0 0</inkml:trace>
  <inkml:trace contextRef="#ctx0" brushRef="#br0">25527 8943 8177,'5'-39'0,"1"2"0,1 3 0,5 0-182,4 0 1,0 1 0,5-7 0,0-4 0,0-2 0,2-1 0,3-2 0,2-5 181,3 0 183,-3-1 1,13 1 371,-5 1 1,11 0 0,-2 1-707,5 3-329,-2 3 1,2 12 479,-6 3 0,1 3 0,-5 1 0</inkml:trace>
  <inkml:trace contextRef="#ctx0" brushRef="#br0">26567 7490 8581,'-27'-6'-73,"11"0"191,3-3 1,8 5 0,2 7 568,6 1 1,5 11 0,5-2 0,0 4-491,1 2 0,3 0 1,1 5-1,-1-2-495,-3 2 0,0-5 0,-3-1 0,0-4 202,-2 0 1,-5-7-176,5-2 1,-6-7 0,1-7-1,-2-10 61,-2-9 0,-2-11 0,0-8 0,-4-2 423,-2-1 0,4-4 0,-4 10 0,2 3 52,3 4 0,2 1 0,1 8 0,0 4-77,0 3 0,1 8 0,4 6 1,4 1-564,3 3 0,1 1 0,2 2 0,1 0-330,2 0 0,6 9 0,-2 2 705,3-1 0,8 0 0,1 4 0</inkml:trace>
  <inkml:trace contextRef="#ctx0" brushRef="#br0">27180 7103 8435,'-26'-4'401,"-1"-1"1,0 3 624,1 0 1,0 4 0,4 0-688,4 3 1,5 5-1,4-1 1,5 3-112,2 1 1,2 2 0,2 1-1,1 2-433,1-1 1,6 2 0,-1-1 0,3-2-341,2-1 0,-1-2 0,0 0 0,1 1 378,-1-1 0,0 0 0,-1 1 0,-2-1 229,-1 0 1,-4 1-1,2-1 1,-1 0 39,-3 1 0,-1-6 0,-1 1-177,3 2 1,2 1 0,5 1 0,-1-1 74,5-3 0,10 2 0,9-3 0</inkml:trace>
  <inkml:trace contextRef="#ctx0" brushRef="#br0">17756 6930 16020,'7'-13'-3992,"-1"-1"3569,0 1 0,-6 4 377,0 0 0,-6 5 43,-7-5 1,-1 5 425,1-5 0,0 1 0,1-2 0,2 3-121,1 1 1,1 0-1,-2 3 1,1-2-93,-1 2 1,-2 2 0,-2 1 0,0 0-238,-4 0 1,2 6-1,-7 1 1,0 2 46,-3 0 1,0 0 0,-1 4 0,1-1 133,-1-3 1,-4 3-1,0-5 1,1 2 244,2 0 1,-3-5-1,0 4 1,3-1-153,4 1 1,0-4 0,5 3 0,0-1 91,-1-3 0,4 5 0,6 1-386,1 2 0,6 3 0,-2 1 0,4 1-158,1 2 0,0-1 0,1-3 1,2-1 94,2 0 0,5 5 0,1 0 0,3-2 194,4-1 0,1-2 0,-2 1 1,2-2 113,2-4 0,1 4 0,5-3 0,-1 3-69,1 1 0,4 1 0,2-1 0,-1 0-24,1 1 0,8-1 0,-1 0 0,2 1 8,-1-1 0,-1-1 0,2-2 0,1-1 70,1 1 1,0 2-1,-2 2 1,-1-3-10,-1-2 1,6 2 0,-7-5 0,-1-1-4,1 1 0,7 3 0,-6-4 1,1-1-74,1 2 0,2-4 1,3 2-1,2-2 22,2-2 0,4 0 1,-8 0-1,2 1-17,0 3 0,-2-2 0,3 2 0,-1-2-30,2-2 1,-1 0 0,0 1-1,-2 2-49,-2 2 1,3-1-1,-4-2 1,1 1 30,0 1 1,5 1-1,-2-5 1,1 0 70,-1 0 1,3 0 0,-4 0 0,4 0-52,2 0 0,0-6 0,4-3 0,3-2-44,0 2 0,2-5 1,-3 2-1,-1-2-93,0-2 0,0-5 1,-4 2-1,0 0-89,-3 0 1,-8-5-1,-1 3 1,-6-1-123,-6 0 1,-8 6-1,-6-4 1,-2 3-61,-2-1 0,-4-1 0,-1 2 0,-2-1-127,-3 2 0,-9-5 1,-8 1-1,-6-3-19,-6 1 0,-6 0 0,-5-5 0,-6 1 212,-6-1 1,-7 0 0,-4 1 0,1 1 203,0 2 1,-9-2 0,0 3 0,32 10 0,-1-1 81,-1-1 1,-1 1 0,-2 2 0,-1 0 0,-1 0 0,-1 0 0,-1 0 0,-1 0 18,-1 0 0,0 1 1,-4-2-1,-1 0 1,2 3-1,0 0 1,-1 1-1,1 0 27,1 0 0,0 1 0,-2 0 0,0 1 0,1 0 0,-1 0 0,3 1 0,0 0 4,1 0 1,1 1-1,1 0 1,1 0-1,4 0 1,1 0-1,1 1 1,1 1 134,-34 1 1,10 1-1,6 0 1,6 1-1045,3 4 0,-2 8 0,0 11-2039,-4 5 2879,8 5 0,-14 3 0,9 3 0,-3 6 0,-1 5 0</inkml:trace>
  <inkml:trace contextRef="#ctx0" brushRef="#br0">17049 7290 27365,'12'-37'-7440,"-2"6"6714,-1 9 1,-7 13 1284,-2 9 1,-11 1-1,-11 7 1,-6-1-314,-9 0 1,-10-2 0,-5 2 0,-6 1 410,-4-1 0,-11-2 1,5 3-1,-3 1-399,-1-1 1,34-2 0,0 0-1,-33 2 1,3 3-152,4-2 1,6 3 0,8-4 0,4 3-850,5-2 0,-1 3 0,11-4 0,3 6-441,4 3 1,6-2 1225,9 3 0,4-3 1,5-2-1</inkml:trace>
  <inkml:trace contextRef="#ctx0" brushRef="#br0">15090 7676 9214,'-8'-17'88,"4"-1"1,-2 0 0,2 5 1826,1-1 1,3 6-1474,4-1 1,3 6-1,8-2 1,3 5-138,4 5 0,-1 2 0,3 6 0,2 1-172,4-1 0,1 6 0,-3 2 0,2 1-655,1 1 1,0-1 0,-4 4 0,-1 3-637,1 2 0,0-5 1,-1 2-1,-1-4 377,-2 0 0,2-2 0,-3-4 0,2-9 797,-2-6 0,3-9 0,-4-2 0</inkml:trace>
  <inkml:trace contextRef="#ctx0" brushRef="#br0">15663 7743 9463,'-13'-27'358,"-1"1"1,-4 7 0,-1 4 0,0 6 139,0 3 1,-6 1-1,-1 7 1,-3 2-281,-1 5 1,-2 8-1,0 2 1,1 2-128,-1 2 1,5 7 0,-1 2 0,6 2-692,2 4 0,3 1 0,5 6 1,3 2 586,5 1 1,2-8 0,2-8-1</inkml:trace>
  <inkml:trace contextRef="#ctx0" brushRef="#br0">17036 10955 28436,'0'-13'-2340,"0"4"0,0 0 1,1 0 1386,4 2 0,-4-5 0,5 4 946,0 1 1,-4-1 0,2 4 0,-4 3 0,-4-4 623,-5 4 0,1 1 0,1 1 0,0 2-58,-1 2 1,1 5 0,-4-1-346,3 3 1,0 5 0,-2 1 0,2-2-500,2-1 0,-2-1 0,2-1 0,-2 0 624,-2 1 1,2-1-1,1 0-202,1 1 0,-4-1-448,1 0 0,1-1 48,0-3 1,5-2-371,-2-2 0,5-8 0,5 1 1,2-4 259,0-4 0,5-2 0,-3-1 0,3-2 498,1-3 1,1 3 0,-1-2 0,0 2 676,1 2 1,-5 4 273,-1 0-1150,-5 0 1,-4 6-1,-11 4 1,-6 5 250,-2 5 0,2 1 0,-3 1 0,2-1-222,2-3 0,-2 5 0,1-3 0,2-1-126,1 2 0,6-2 0,1 1 0,-1-2-810,1 1 0,2 2 0,6 1 848,0 1 1,12-1-1,3 0 1</inkml:trace>
  <inkml:trace contextRef="#ctx0" brushRef="#br0">17423 10968 31509,'-14'8'-2005,"7"-1"0,4-2 1298,6 3 0,0 4 1,4 2-1,1-3 743,-1-2 0,0 8 0,2-4 0,-3 2-155,0 0 1,-3-2-1,4 0 1,-1 1-69,-3-1 0,0 0-50,2 0 0,-5-5 0,0-4 191,-8-2 0,-3-5 0,-3-5-672,1-5 0,4-5 1,0 1-1,0-6 272,2-2 0,-4 0 0,7 1 0,1 2 391,2-2 0,1 1 0,0 1 0,1 5 459,3 7 0,-1 0 0,6 4 1,2 0 100,1 0 1,1 1 0,0 4 0,1-2-40,-1-2 0,0 1 1,2 4-1,1 0-146,2 0 1,0 0 0,-3 0 0,1 1-1318,2 4 0,5-2 0,0 4 0,2-1-86,1-3 0,1 3 0,0-1 0,-1-3 1471,1 0 0,6-14 0,1-3 0</inkml:trace>
  <inkml:trace contextRef="#ctx0" brushRef="#br0">17916 10795 20933,'-14'-6'0,"1"-3"667,0-3 1,-1 5 436,1 3 1,6 8 0,2 6 0,4 5-1388,1 3 1,1 6 0,4-1-1,4 5-96,2 4 0,4 9 0,2-1 0,0 1-1581,0 1 0,-1 2 0,0 1 1811,2-2 0,0 4 0,-5 0 0</inkml:trace>
  <inkml:trace contextRef="#ctx0" brushRef="#br0">13224 10888 30830,'0'-13'-9597,"0"0"9336,0-1 1,1 5 0,3 2 0,5 1 0,2 2 0,-1-2 0,-1-2 0,1-1-658,2 1 1080,7-1 1,-4 0 0,3 0-116,-3-1 0,-6 4 0,0 0 278,1 0 1,-3 4-1,1-4-172,-2 0 1,-2 3 0,-2-4-1,1 0-142,1-1 0,0 4 786,-4-5 1,0 4 240,0-3-984,0 5 1,2 7 0,1 11-218,1 4 0,5 3 0,-3 6 0,2 4 42,2 3 0,0 2 1,2 0-1,0-1-866,3 1 0,3-5 0,-1-1 0,6-2 132,2-3 1,1-1 0,3-4 0,0-6 1066,2-5 0,6-7 0,-3 3 0</inkml:trace>
  <inkml:trace contextRef="#ctx0" brushRef="#br0">13877 10742 16878,'-30'-25'15,"3"2"0,-8 11 0,4 15 1,-6 14 642,-3 12 1,0 13 0,0 5 0,0 5-955,0 7 1,6 5 0,3 4 0,5 2-475,9 1 1,8-34 0,1 1 0,4 33 0,2-3 570,5-4 1,5-5 0,5-5 0</inkml:trace>
  <inkml:trace contextRef="#ctx0" brushRef="#br0">17289 11381 20348,'-13'-13'-1298,"4"0"1,2-1 0,1 1-851,3 0 1922,1-1 1,5 4 0,5-2 0,8-4 0,6-3 278,6-5 0,12-3 1,3-2-1,6-4 1,7-1-1,4-3 3919,3-1-3870,-30 18 0,-1 0 1,1 0-1,0 1-29,29-16 0,-3 2 1,-7 6-1138,-3 1 1,-8 5 0,-7 3 0,-1 5-598,-3 4 0,-7 2 1618,-1 2 1,1 4-1,3-5 1</inkml:trace>
  <inkml:trace contextRef="#ctx0" brushRef="#br0">17396 10102 8415,'-8'-13'0,"4"-1"-121,3 1 1,1 4-1,1 2 93,3 1 995,-2 7 0,8 8 0,-4 7-50,2 2 1,-1 10-458,2-1 1,1 7 0,-4-3-1,2 0-277,2 2 0,-3-5 0,2 3 0,2-3-356,0-1 1,3-6 0,-2-4 0,-2-3-223,-1-5 1,0-4 402,4-5 0,-5-7 0,-4-6 0,-1-8-54,1-4 0,-2-8 0,2-4 0,-4-3 127,-4 0 1,2-6 0,-4 9 0,2 2 222,0 1 1,-1 4 0,5 8 0,0 4-136,0 3 1,2 2-1,2 0-50,5-1 1,1 6-1,1 0 1,-2 2-670,1 3 1,6 2 0,2 1-1,-2 1-409,-1 4 1,3 2-1,1 6 1,2 1 958,3-1 0,1-6 0,1-1 0</inkml:trace>
  <inkml:trace contextRef="#ctx0" brushRef="#br0">18022 9862 8334,'-6'-34'603,"5"1"0,-2 8 424,6 3 0,4 7 0,7 8-697,-1 1 1,0 2 0,1 4-1,-1 0 7,0 0 1,1 0 0,-1 1-103,0 3 1,-5 4-1,-4 7 1,-2 1-334,-2 2 0,-8 7 0,-4 0 0,-5 5 162,-4-1 1,0-1-1,-3-1 1,4-2-42,0-3 0,3 2 0,5-6 0,3-2 145,5-1 0,2-2 0,2 1 1,2-1 46,2 0 1,9-1 0,10-1-1,2-3-2,1 3 0,1-4 0,1 1 0,2-1-811,1 0 0,6-2 1,-2 4-1,4 0-2242,1-2 0,6 3 2840,3-5 0,9-1 0,2-4 0</inkml:trace>
  <inkml:trace contextRef="#ctx0" brushRef="#br0">20315 7263 8813,'-3'-19'-7,"-3"-2"1,-3 1-20,3 2 1,9 3 0,8 2-176,5-1 0,0 0 1,7-3-1,0-1 1,4 2-188,4 1 0,-3 2 0,3 0 732,-3-1 0,4 1 1,-1-2-1,-2-1-125,-1-2 0,1-5 1,0 0-1,2-2-442,-1-2 0,1 1 0,-1-1 229,-1 1 1,8-13 0,11-2 0</inkml:trace>
  <inkml:trace contextRef="#ctx0" brushRef="#br0">21355 5744 11647,'-30'-12'0,"5"3"348,4 5 0,8 8 0,6 5 0,-1 3 382,1 1 0,4 7 1,-2 2-1,4 4-375,1 6 0,6 3 0,3 8 0,4 3-74,5 1 0,3 7 0,7 3 0,1 0-493,2-3 0,1-5 1,-4-1-1,1-4-281,2-5 0,1-5 0,-6-9 0,-1-3-120,-2-4 0,-4-3 0,-7-2 544,-3 0 1,-5-1-1,-10-3 1,-7-5 275,-8-2 0,-6-2 0,-4-2 0,-4 0 412,-4-3 1,-1-4-1,2 5 1,1-1 520,1-1 0,11 5 0,0-4-635,4 4 1,5 2 0,8 4-654,8 4 0,6 4 1,8 3-1,0 4-169,4 0 1,3 1-1,6 3 1,1-3-1111,3-2 0,3-1 1,6-5-1,0-1-515,0-3 0,4-3 1948,1-6 0,11-12 0,-1-3 1</inkml:trace>
  <inkml:trace contextRef="#ctx0" brushRef="#br0">21995 6370 8716,'-27'-11'0,"2"2"0,1 3 850,2 0 0,10 4 1,-1-2 860,1 2-1538,6 2 0,0 2 0,8 1 0,1 3-87,1 1 0,5 2 0,-3 4 0,1 1-249,4-1 1,-4-1 0,0-2 0,-1-1-813,-3 1 1,3 2 405,-1 2 1,-1-5 578,-4-1 0,-1-5 1,-4 2 171,-4-4 1,2-1-1,-2 2 345,-1 2 1,-2 2-1,-2 5-385,1-3 0,1 1 0,3 5 1,5-1-595,2 0 1,4-1-1,2-1 1,7-4-603,5-1 1,5-2 0,7-4 1053,3 0 0,3-12 0,6-2 0</inkml:trace>
  <inkml:trace contextRef="#ctx0" brushRef="#br0">22248 6264 8484,'-27'0'328,"2"0"1,3 0-1,4 0 591,3 0 0,2 0 0,0 1-457,-1 4 0,7 2 1,3 6-567,2 1 1,2-1-1,2 0 1,2 1-237,5-1 1,3-1-1,1-2 1,0-2-75,1-2 1,-1 2 0,0-3-146,1-2 0,-2-3 0,-4-5 0,-2-3 233,0-4 0,-4-2 0,2 1 552,-2 0 1,-8 1 0,-2 2 435,1 1-897,-5 6 0,12-5 0,2 4 0,9-7 235,10-5 0,10-5 0,3-5 0</inkml:trace>
  <inkml:trace contextRef="#ctx0" brushRef="#br0">22595 5691 8498,'-23'0'70,"1"0"0,-4 0 0,8 3 0,3 4 963,5 6 0,-1 10 0,7-1 1,1 3-570,1 2 1,7 4 0,2 1 0,4-1-624,3-2 0,4 3 0,0-8 0,3-2-300,-1-1 0,4-3 1,-6-5-1,-2-1-175,-1-3 1,-6 1 280,0-6 1,-12 1 0,-2-5 0,-7 0 291,-5 0 0,-4-5 1,-6 1-1,2 1 593,3 2 1,-2 1-1,6 1 1,2 3-158,1 5 0,3 3 0,4 3 0,3 1-500,4 2 0,2 6 0,4-1 0,5 6 147,6 2 0,5 4-22,6-4 0,5 6 0,2-3 0</inkml:trace>
  <inkml:trace contextRef="#ctx0" brushRef="#br0">21835 7077 8399,'-74'0'0,"9"-2"1669,14-2 1,17 1 0,31-8-916,12-3 0,25-12 0,27-12 1,-20 15-1,2-1-614,7-5 0,2 0 1,10-3-1,1 0 1,2-2-1,2 0 1,-21 11-1,2 0 1,0-1-501,3 0 0,0 1 1,1-1-1,2 2 1,1 0-1,-1 1 0,-3 1 1,1 1-1,-1-1 1</inkml:trace>
  <inkml:trace contextRef="#ctx0" brushRef="#br0">21195 11541 8286,'3'8'0,"4"-2"130,7 0 1,9 1 0,4 6 0,7 1 0,8-1 0,6-1 0,9-3 0,5-5 1150,5-2-1189,-4-2 1,-25-5 0,0-1 0,31-7 0,-2-3-60,-2-4 0,-3 0 0,-8-8 0,-2-4-55,-4-3 0,1-10 0,-7-3 1,-7-4-433,-5-2 1,-3-5 0,-14-3 0,-6-3 179,-4-2 1,-10 2 0,-6 1-1,-8 4 292,-4 0 1,-12 4-1,-5 7 1,-2 6 272,-2 6 1,-13 6-1,-1 11 1,-3 6-211,-7 8 1,-1 11 0,33 0-1,-1 2 1,1 1 0,0 3 145,0 1 0,-1 2 0,3 4 0,1 0 0,1-1 0,0 2 0,-25 19 138,9 2 1,1 6-1,16 4 1,3 5-445,8 3 0,13 4 0,11-3 0,13 0-55,14 1 0,14-3 0,-13-30 0,4-2 0,2 0 0,2-1 63,2-1 0,1-1-359,7-1 1,1-1 0,-5 0 0,1 0 0,4 0 0,1 0 0</inkml:trace>
  <inkml:trace contextRef="#ctx0" brushRef="#br0">18009 8210 18254,'6'7'-799,"-5"-1"1,5-6-1</inkml:trace>
  <inkml:trace contextRef="#ctx0" brushRef="#br0">18022 8223 14501,'0'-13'-2829,"0"4"145,0 0 2687,0 6 0,-6-3 0,-1 6 1</inkml:trace>
  <inkml:trace contextRef="#ctx0" brushRef="#br0">17969 8196 12852,'-25'5'-149,"3"-1"1,-4 2 0,6-3 0,-2 1 143,-1-1 0,7-1 0,-3-1 344,0 4 0,4-2 0,-2 6 0,6 0-94,2-2 1,6 9 0,0-1 0,7 3-136,10 1 0,11 5 0,13-2 0,8 2 54,7-2 1,10 2 0,2-8 0,7-4-82,-32-9 1,0 0 0,0-2 0,-1-1 0,35-1 0,-1-4-583,-4-4 0,-2-13 0,-7-6 1,-8-6 126,-10-8 1,-14-4 0,-12-8 0,-7-4 182,-9-4 1,-18-5-1,3 32 1,-2-1-1,-3 0 1,0-1 88,-1 2 1,-3 1-1,-7-2 1,-3 2 0,1 5-1,-2 1 1,-1 0-1,-1 2 138,1 2 0,-2 2 0,1 4 0,-1 4 0,1 4 0,0 3 0,-1 2 0,0 0 70,0 2 0,-1 2 0,-1 4 0,0 4 0,-31 12 0,3 11-128,4 10 1,34-16 0,3 2-1,1 4 1,3 1 0,0 1-1,3 3-183,0 2 0,3 3 0,3 1 0,3 2 0,2 5 0,4 0 0,3 0 0,3 0 101,3-1 1,4 0-1,4 5 1,7-1-1,8-6 1,6-2 101,5 1 0,3 1 0,1 3 0,3 0 0,6-3 0,1-1 0,-1 0 0</inkml:trace>
  <inkml:trace contextRef="#ctx0" brushRef="#br0">20062 14900 8150,'-18'-12'828,"0"3"0,5-1 181,4 5 0,9 1-715,5 4 0,9 6 0,19 1 1,7 1-1,7-4 211,5-3 1,7-1 0,5-1 0,6-3-477,-33 0 1,1-1-1,35-12 1,-36 7 0,0 0-1,-1-2 1,0 0-278,0-2 1,0 0 0,3-3 0,-1-2 0,24-16 0,-6-4-299,-9-1 0,-5-10 1,-17-5-1,-9-6 247,-8-7 1,-19 0 0,2 30 0,-2-1 0,-4 0 0,-3 0 188,-3-1 1,-2 1-1,-6-2 1,-3 1-1,-1 4 1,-2 2-1,0 2 1,-1 2 287,0 3 1,-1 4-1,-2 2 1,0 3-1,2 6 1,0 3-1,-36-1 23,35 10 0,1 3 1,-2 5-1,2 5 1,-2 7-1,1 4 1,1 4-1,3 2-101,1 3 0,2 3 1,-3 7-1,3 2 1,6-2-1,3 1 1,0 3-1,4 1-186,1-1 1,4 2-1,4 5 1,5 0-1,4 1 1,4 0-1,4 0 1,5-1-207,3 3 0,6-2 0,8-1 1,6-2-1,3-2 0,4-2 292,7-3 0,3-1 0,-1-2 0,4-1 0,-13-14 0,2-1 0,0 1 0</inkml:trace>
  <inkml:trace contextRef="#ctx0" brushRef="#br0">22101 10662 8411,'-11'-2'-450,"2"-2"0,3 1 0,6-6 465,0-1 1,0-2 9,0-2 1,1 3 0,2 0 0,2 2-1,-1 0 2181,2 2-1120,-5 1-753,5 6 1,-6-6-329,0-3 1,6-1 0,3-2 0,3 0-170,1-3 0,5-1 0,0 1 1,-2-1-189,-1-2 1,-2 1 314,1 3 1,-7 5 0,-4 2-1,-6 1 104,-6 3 1,-3 3 0,-2 4 0,-3 4-5,-1-1 1,1 5 0,3-4 0,3 0-463,2 1 0,3 0 0,6 4 399,0 1 0,6-1 0,1 0 0</inkml:trace>
  <inkml:trace contextRef="#ctx0" brushRef="#br0">22021 10715 8110,'-13'0'730,"4"0"60,0 0 1,6-1-494,-1-4 1,2-2 0,2-7 0,2 0 147,2-4 0,5-9 0,9-8 0,6-5-7,5-5 0,5-2 0,9-6 0,5 1-307,5 3 1,-22 23-1,0 0 1,0 2 0,0 1-1,2-1 1,0 0-81,0 2 0,0 0 0,1 1 0,0 2 0,32-17 0,-7 5-309,-1 3 1,-10 3 0,-6 1-1,-6 3-343,-4 2 0,-2 1 1,-7 5-1,-2 0 163,-2-1 1,-5 1-1,-5 0-162,1-1 1,-4 1-1,0 1-501,0 3 1,-5 2 1100,4 3 0,2 2 0,0-4 0</inkml:trace>
  <inkml:trace contextRef="#ctx0" brushRef="#br0">23501 9289 8126,'-7'-6'874,"1"5"1,6-4 0,0 10-467,0 4 0,0 2 0,0 4 0,1 3-185,4 4 1,-4 3-1,5 2 1,-1 0-137,-1-1 0,2 1 0,-3-2 0,1-3-197,-1-4 0,-1 1 1,-2-1-383,0-2 490,0-1 1,0-9 0,0-6 0,0-9 0,-2-7 26,-2-6 0,1-9 0,-6-5 0,0-1 8,2 2 0,-4-2 1,5 5-1,0 3 361,1 1 0,0 7 0,5 3 0,0 3 74,0 2 1,0 4-405,0 0 1,2 6 0,2-1-396,5 2 0,3 2 0,1 0 1,2 2-289,3 2 0,2-1 0,9 5 1,0-2-295,2-3 1,5-2 0,-2-1 0,1 0-822,2 0 1734,5 0 0,-8-12 0,6-3 0</inkml:trace>
  <inkml:trace contextRef="#ctx0" brushRef="#br0">23994 8983 8406,'-6'-12'1000,"-3"3"0,-2-2-2,-3 7 0,7-2-653,2 2 1,4 4 0,2-2-628,4 5 1,2 7-1,8-1 1,3 3-312,4 2 0,3-6 0,3 0 0,2-2-232,1-3 1,5-2-1,-4-4 1,1-4 824,-1-7 0,-2-8 0,-8 0 0,-5-2 0,-7 2 0,-4-3 0,-6 4 0,-3 1 343,-6 2 0,0 3 0,-10 2 0,1 1 976,0 3 0,1 3 1,3 7-1,1 4-637,0 4 1,-4 9 0,2 5-1,4 5-428,-1 3 0,4 12 1,1 2-1,1 5-652,3 3 1,3-4 0,5-1 0,3-1-873,4 0 0,7-5 0,2-1 1270,0-4 0,4-7 0,-4 3 0</inkml:trace>
  <inkml:trace contextRef="#ctx0" brushRef="#br0">20448 14420 8273,'-16'-18'0,"3"-1"0,5 0 304,5-1 0,9 3 0,3 3 0,5 0 467,3-4 0,4 2 0,9-7 1,4-2-429,6-4 0,15-4 0,1-4 1,5 3-85,1 1 0,4 1 1,-30 17-1,0 0 0,-1 0 1,1-1-288,0 1 0,0 0 0,31-13 0,1 2 0,-6-1 25,-3 0 1,4 2-1,-6 3 1,0 3-771,-2-1 1,-8 6 0,-3-3 0,-2 5-141,-2 4 0,-6 5 0,-5-2 0,-5 4-1053,-6 1 1966,-3 0 0,-2-6 0,0-2 0</inkml:trace>
  <inkml:trace contextRef="#ctx0" brushRef="#br0">22515 13340 9565,'-8'-13'143,"2"7"0,6 6 0,0 9 897,0 7 1,0 4 0,2 3 0,1 0-1,3 0-434,1 2 0,2 2 0,4 0-688,1-1 0,-3 1 0,0 0 1,-2-2-247,1-3 1,-3-3 0,1-5-1634,-2-1 1664,4-6 1,-14-7-1,-1-10 1,-5-6 116,-3-6 1,-2-8-1,-1-3 1,-2-1 616,1-3 0,3 5 0,0-1 0,2 2 15,4 0 1,2 1 0,6 7-1,0 2 287,0 2 0,6-4 1,2 6-1,6 2-295,4 4 0,4 1 0,7 4 0,4 0-599,1 0 1,2 2-1,4 4 1,-2 0-105,-2 0 0,1 6 1,-6 3-1,-2 3-654,0 1 0,-4 0 0,-3 1 0,-4-1-1255,-3 0 1,-2 1 2167,0-1 0,12 0 0,3 0 0</inkml:trace>
  <inkml:trace contextRef="#ctx0" brushRef="#br0">23328 13021 10335,'-14'-17'774,"1"4"1,6 4 0,4 14-839,6 3 0,-2 9 0,5 1 0,0-2-166,3-1 0,3-2 0,1 2 0,2 1-448,3 2 1,7-2 0,7-7 677,3-5 0,0 4 0,5-1 0</inkml:trace>
  <inkml:trace contextRef="#ctx0" brushRef="#br0">23741 13007 8467,'-1'-25'0,"-4"3"0,-2-2 0,-8 6 0,-1 4 1003,-2 3 1,-1 5 0,2 8 0,-1 4 632,2 7 0,-3 12 1,1 12-1,0 6-1547,-1 6 0,4 7 1,-1 5-1,6 1-591,5 2 0,4-26 1,1 1-1,0 34 502,0 2 0,12-4 0,2 2 0</inkml:trace>
  <inkml:trace contextRef="#ctx0" brushRef="#br0">19795 8116 28834,'0'-20'-3277,"2"6"0,2 10 0,5 2 3950,3 2 1,7 0 0,5 0-1,4-1 1,5-4-9,1-4 1,3-2 0,6-3 137,1 1 0,5 0 1,-3-1-1,1 1-89,4 0 1,-1-1 0,0 2 0,-2 2-910,-2 1 1,3 6 0,-5-1-1,-3 2-647,-4 2 1,1 0-1,-6 0 1,1 0-266,-1 0-1,4 0 1,-5 0 1700,-1 0 1,4-12 0,0-2 0</inkml:trace>
  <inkml:trace contextRef="#ctx0" brushRef="#br0">21435 7463 25937,'1'-28'-7723,"4"-3"5474,-4-3 2187,11 7 0,-9 8 761,6 6 1,-5 4-57,5 4 1,-4 5 0,2 2 0,-1 8-449,-3 6 0,3 10 0,0-1 0,0 6 39,0 3 1,3 2-1,-3 2 1,-1 1-615,1 1 0,3-8 0,-3 8 0,0-1 113,0-1 0,3 2 0,-5-1 0,-1-4-349,-1-4 0,-2 0 0,0-3 0,-2-4 172,-2-3 0,-3-3 0,-7-7 1,-1-2 735,-2-4 0,0-4 1,-5-2-1,-2-5-68,-1-7 0,-1-1 0,-1-4 1,0 2 728,1-2 1,5 4 0,3-4 0,3 4 1227,2 6 1,0-3-1501,-1 7 1,7 1 0,2 7-1,4 5-748,1 3 1,1 1-1,4 2 1,4 3-301,3 4 0,2 3 0,4 2 1,4 0-96,4-1 1,6 1-1,4 0 1,4-1-1569,4 1 0,4-2 0,5-3 2082,0-4 0,0-3 0,1-2 0</inkml:trace>
  <inkml:trace contextRef="#ctx0" brushRef="#br0">22101 7996 30010,'-13'-22'-4098,"0"0"0,1 3 4870,3 2 1,-3 10 0,3 2 340,-3 4 1,-2 2 0,-3 2 0,1 3-1395,4 2 0,-1-4 0,4 5 1,-1 1-136,1 2 1,3 2 0,6-1 0,0 0-143,0 1 0,6-1 1,3 0-1,4-1-8,5-3 1,-4 1 0,6-4 0,-2 0-26,-1 0 0,1-1 2783,-5-5 0,-4 0-103,0 0 0,-7 0 1061,-2 0-2687,-6 0 0,-2 1-1231,4 4 0,7-3 0,4 6 0,4-1 260,3 1 1,9-1 0,-1 3-1,3-1-625,2 2 0,-2-5 1228,-3-2 1,3-2 0,-4-2-1</inkml:trace>
  <inkml:trace contextRef="#ctx0" brushRef="#br0">22301 8143 29806,'-13'0'578,"0"-2"1,-1-2 446,1-5-1280,6 3 0,2 0 1,10 8-672,4 2 0,4-1 0,5 6 0,4 0 917,3-2 1,8 5 0,1-4-1</inkml:trace>
  <inkml:trace contextRef="#ctx0" brushRef="#br0">23035 7543 12542,'-12'-31'0,"1"1"209,2 5 0,5 12 0,-3 13 1352,1 7 1,-5 11 0,2 4 0,-2 4-1341,-3 0 1,1 10-1,0 1 1,1 0-562,3 1 0,-2-1 0,7 0 1,1-3-484,2-1 0,-1-2 0,-1-6 239,-1-3 1,-7-4 0,1-9 0,-5-4 947,-3-4 1,-5-7 0,0-1 0,-2-2 686,-1 0 0,0 4 0,3-2 1,2 1 1078,2 3 0,1 2 0,6 2-1676,3 4 1,3 3 0,6 10 0,2 4-2886,2 4 1,5 15-1,10 6 2592,8 7 1,6 4 0,-13-25-1,0 0 1</inkml:trace>
  <inkml:trace contextRef="#ctx0" brushRef="#br0">15250 11341 8275,'-18'-17'0,"0"0"0,2 6-312,1 5 1,2 4-1,-1 4 1,1 1-1,1 2 312,3 3 141,-3-5 0,11 4 0,-5-4 498,0 2 1,6 5-1,0-1-306,8 3 0,8 1 0,5-1 0,4-2-72,7-1 0,7-1 0,5 2 0,5-1-94,3 1 0,6 1 0,1-1 0,0-3-95,0-1 1,11 3 0,0-4 0,4-2 15,1-2 1,-4-2-1,-33-1 1,0 1-1,0-2 1,-1 0 8,38-5 0,-37 2 1,-1-1-1,33-11 1,-2 2-20,1 1 1,-32 6 0,0-1 0,0-1 0,-1 0 0,0-2 0,1 0-11,-1 0 1,0 0 0,2-1 0,0 0-1,-1-1 1,0 0 0,0-1 0,0 1-26,-1 0 1,0 0-1,6-1 1,-1-2-1,-4 1 1,-1 0-1,1 0 1,0 0-14,0 1 1,0 1 0,0-1 0,0-1 0,-2 2 0,0-1 0,31-13-95,0 1 0,-1 1 1,-9 0-1,-3 2-118,-1 3 0,2 1 0,-9 5 0,1-3 105,0-2 0,-1 3 1,-5-3-1,0 1 68,0-1 1,0 3-1,0-3 1,-2 2 91,-2 3 1,5-3 0,-4-1 0,0 1-45,2 0 1,-2-3 0,-2 2-1,-2 0-15,-1-4 0,-3 3 0,3-1 1,-2 0-14,-4 1 1,3-6 0,-10 2-1,0-4 20,0-1 1,-2 2-1,-8 0 1,-5-2 54,-3-1 0,-1-4 1,0 0-1,0 0-98,0-2 1,-5-3-1,-4 9 1,-3 1 25,-2 2 1,1 1-1,0 2 1,0 2-280,-1 0 0,1 6 1,0-4-1,-2 2-30,-3 2 0,2 3 0,-7 0 0,1 1 222,1 0 0,-8-5 1,1 0-1,-5 2 169,-4 1 1,-1 2 0,-4-1 0,-1 1 69,-1 0 0,-5-1 1,3 2-1,0 4-164,0 3 0,-3 4 0,3 1 1,0 0-49,0 0 0,-4 6 0,1 2 1,-3 4 32,-1 2 1,-5 0 0,-2 4 0,-4 3 2,-4 0 0,-2 2 0,1-3 0,32-10 1,-1 0 146,-1 2 0,-1 0 0,-2 0 1,1 1-1,0 0 0,2 1 1,-1-1-1,1-1-14,1-1 0,1 0 0,-2 2 0,1-1 1,-34 11-1,1 0-79,35-12 1,0 1 0,-31 11 0,-2-4 0,0 2-65,33-9 1,0 0 0,-37 9-1,36-10 1,-1 0 0,-1 0-1,1 0-26,-1-1 0,-1 1 0,-2 3 1,0 0-1,-1-1 0,0-1 1,-1 1-1,0 1 46,-1 0 1,0 1 0,-1 3 0,0 0 0,-2 1 0,0 0-1,-2 4 1,-1 0-40,-2 3 0,0 2 0,-6 2 0,1 2 0,0-1 0,2 0 0,1 1 0,1 1-168,3 0 1,0 1 0,-3 0-1,2 1 1,7-1 0,2-1 0,5-2-1,1-1-133,3-2 1,4 0-1,-14 24 1,7-3-1,7-6 19,9-6 0,11-2 0,7-7 0,7-3-100,10 1 1,18-7-1,19-1 1,12-2 420,-26-7 0,0 0 0,5-4 0,1-1 0,0 2 0,1-1 0</inkml:trace>
  <inkml:trace contextRef="#ctx0" brushRef="#br0">15876 11142 15703,'0'-14'-4381,"0"1"3009,0 5 0,0 1 806,0 3 1261,0 2 1,-1-4 558,-4 6 0,2 0 0,-6 0-689,-1 0 0,-2 0 1,-1 0-1,0 0-272,-1 0 1,-4 6 0,-1 3-1,-2 1-269,-2-1 1,2 3-1,-1-3 1,-2 3 208,-1 1 0,4-4 0,3 0 0,4 0-52,0-2 1,1 4-1,1-5 27,3 1 0,5-4 0,8 1-70,5-2 1,4-2-1,7 0 1,6-2-181,8-2 0,6-4 0,3-5 1,2-2 2,-2-2 0,1 2 1,-2-3-141,-4 3 0,-8 2 0,-4 0 0,-6 1 0,-5 1 82,-2 2 1,-7 6-1,-8-1 297,-10 3 1,-8 1-1,-13 0 1,-5 1 101,-5 3 1,-6 4 0,3 5 0,1 1-48,4-1 0,-1 5 1,11-1-1,3 0-567,5-3 0,0 0 1,9-1-1,3 0-1428,4 1 1,2-1 1628,5 0 1,6 13 0,2 2-1</inkml:trace>
  <inkml:trace contextRef="#ctx0" brushRef="#br0">14183 12288 8961,'-13'-15'575,"0"-1"0,1 13 54,3 4 0,-3 6 0,5 10 44,-1 1 0,2 1 0,6-1 1,0 2 185,0 1 1,2 4-1,2-3 1,5 4-726,3 0 1,3-1 0,1-1 0,2-3-392,-2-2 0,-1-1 0,-2-6-249,1-3 372,-1-4 1,-4-5 0,-2-1-1,-1-3 0,-3-5 0,-6-9 0,-3-4 77,-1-3 1,-2-7 0,-4-2 0,1-1 459,3-2 1,-3-5-1,5 8 1,-1-1 200,4-1 0,4 7 0,4-2 0,7 2-109,5 3 1,5 1-1,7 1 1,1 3-443,2 2 0,7-3 1,-4 4-1,1 2-164,1 1 0,-2 7 0,1 2 0,-4 2-842,-2 0 0,-4-1 0,-2 7 0,-2 2-549,-2 5 0,4 7 0,-7 3 0,-3 2-2453,-2 3 3955,-3 1 0,6 2 0,-1-1 0</inkml:trace>
  <inkml:trace contextRef="#ctx0" brushRef="#br0">15076 12048 8333,'-6'-15'0,"-2"-1"287,-4-2 1,4 5 936,4 4 1,4 1-1,4-1 1,5 3-434,3 1 0,1 3 1,2-2-1,2 2-559,0 2 1,1 2 0,-6 2-208,-3 5 1,-3 3 0,-6 3-1,-2 2-97,-2 6 1,-8 0 0,-7 1 0,-2-2-143,-3 2 0,5-5 0,0 0 0,1-1 424,0 0 0,2 0 1,7-5-31,5 0 1,2-4-1,4-1 1,2-2 186,5-3 0,4 2 0,5 0 0,4-2-274,3-2 1,7-1 0,0 0 0,2 0-333,3 0 0,2 0 0,1 0 0,0 0-285,0 0 0,3-4 1,0-2-1,-3-1-276,-2-4 0,4 4 0,-7-2 0,2-1-307,-1-2 0,-1-2 0,-7 0 0,-2-3-1805,-1-1 2912,-6 1 0,0-3 0,-5 0 0</inkml:trace>
  <inkml:trace contextRef="#ctx0" brushRef="#br0">15836 12034 8333,'-13'-13'0,"-2"1"0,-1 2 222,-2 1 1,-1 2-1,2-2 1,0 4 797,0 4 0,-2 1 1,1 0-1,2 0-269,1 0 1,3 7 0,2 5 0,3 6-110,1 3 1,1-1 0,5 4 0,2-2-262,2 2 1,10 0 0,11-2 0,7-4-306,8-4 0,9-6 1,0-4-1,3-2-535,1-2 0,-5-6 0,-4-5 0,-4-3-406,-4-4 0,-7-6 0,-11 2 0,-9-3 54,-6-2 1,-11 0-1,-8 2 1,-12 2 404,-11 0 1,-9 7 0,-1-2 0,-2 3-164,2 2 0,4 6 0,6 2 569,4 4 0,2 1 0,6 0 0</inkml:trace>
  <inkml:trace contextRef="#ctx0" brushRef="#br0">19209 14393 8573,'7'-23'0,"-2"-4"0,-4-1 567,-1 0 1,0 6 0,0 1 0,2 2 275,2 2 0,-3 2-53,4 2-481,-4 0 1,-2 7 0,-4 6-5,-3 7 1,-4 10-1,-3 2 1,-3 2-14,-4 2 1,-2 2 0,-1 2 0,1-2-154,1-3 1,-5 4-1,5-6 1,0 1-178,0-3 1,1-3-1,7-2 1,4 0-852,-1 1 1,0-1-859,-2 0 1304,7-5 0,3-2 1,8-8-1,5-2 276,3-5 0,1-7 0,0-4 0,1 1 489,-1 0 0,-1 1 1,-2 3 555,-1-3 1,-6 4-341,2-4 1,-5 9 0,-5 6-444,-4 6 1,-3 6-1,-1 7 1,0 2-909,-1-2 1,6 3 0,0 1 0,2-1 812,3 0 0,2-1 0,1-5 0</inkml:trace>
  <inkml:trace contextRef="#ctx0" brushRef="#br0">18929 13740 8647,'-8'-13'1095,"2"6"0,6 7 1,0 8-1,0 4-664,0 2 0,5 3 1,-1 4-1,1 1 34,1 2 0,-3 3 1,6-8-1,-1 0-440,0 0 0,2-1 0,-4-6-371,2-3 1,0-3 60,6-6 1,-7-6 0,-2-4 0,-4-7 96,-1-5 0,-1-8 1,-4-2-1,-2-1 302,-1 1 1,-2-4 0,4 5 0,0 1 505,0 2 1,2 2-1,4 1 1,0 1-152,0 2 0,0 5 0,0 0 0,1 2-376,4 1 0,2 3 0,8 0 0,3 2-463,4-1 0,2 3 0,1-1 0,0 2-538,3 3 1,2 2-1,-2 1 1,2 0-1038,1 0 0,4 0 1945,-4 0 0,6 6 0,-3 1 0</inkml:trace>
  <inkml:trace contextRef="#ctx0" brushRef="#br0">19515 13474 8485,'-20'-6'637,"2"-2"0,3 0 1,2 0 3089,-1 2-1423,1-4-1797,6 8 1,2-4-1,10 6-425,4 0 1,-4 2 0,1 2-180,0 5 0,-4 3 0,2 1 0,-2 1-80,-2-1 1,0 0 0,0 1 0,0-1-16,0 0 0,0 1 0,0-1 371,0 0 1,7-1-1,5-1-138,4-3 1,3-5 0,-1 2 0,4-4-297,4-1 1,0 0 0,2-1 0,4-2-975,3-2 1,-1-5-1,2 1 1,-1-3-1232,-1-1 2460,5 0 0,-5-1 0,6 1 0</inkml:trace>
  <inkml:trace contextRef="#ctx0" brushRef="#br0">20049 13407 8485,'-23'-6'0,"3"-3"487,0-3 0,3 5 1,3 3-1,1 2 1,0 2 514,-1 0 1,2 2 0,4 2 0,3 5-476,4 3 1,2 1 0,5 2-1,6 1-241,4 2 0,14 0 0,2-5 0,8 0-562,5 1 0,8-2 0,-4-4 0,-3-3-488,-3-4 0,-9-2 0,-4-4 0,-7-3 19,-5-4 1,-11-6 0,-8-1 0,-12-2 759,-13-3 1,-11-4 0,-10 0-1,-3 3-39,-5 0 1,0 4 0,5 0-1,4 3 1680,4 7 1,11 3-1657,13 8 0,10 12 0,2 3 0</inkml:trace>
  <inkml:trace contextRef="#ctx0" brushRef="#br0">14530 12901 7594,'-21'-12'0,"3"3"0,4 5-242,0 2 0,1 6 0,0 2 0,-1 0 128,1 0 0,4 0 0,0-3 0,-1 2 0,-1-4 520,3-4 1,7-4 0,13-7 0,9 0 731,10-4 1,12 0 0,9-7 0,7-3-908,8 0 1,-30 13-1,1 1 1,1 1-1,-1 0 1,3-1 0,0 1-103,1 0 0,0-1 0,1 1 0,-1 0 0,-2 0 0,0 1 0,0 0 0,1 0-59,2 1 0,-1 0 1,-4 2-1,1 0 1,0-1-1,0-1 0,34-8-424,-8 3 0,-6 1 1,-10 2-1,-5-1-100,-2 1 1,-10 1-1,-3 3 1,-7 3-2989,-3 0 3442,-7 5 0,-12 1 0,-7 7 0</inkml:trace>
  <inkml:trace contextRef="#ctx0" brushRef="#br0">15196 13007 27345,'6'-7'-3437,"3"1"3808,3 0 1,6 5-1,1-4-310,2 4 1,5 2-1,7 4 1,3 2-1,2 2-493,1 0 0,8-6 650,-7 1 1,3 2-447,-3-1 1,4-1 174,1-4 1,4 0-68,-5 0 1,6 0 443,-1 0 0,3-4 0,2-2 1,0 0-234,4 0 0,-3 1 1,3 5-1,-4 0-58,0 0 0,-1 0 0,0 0 0,1 0 33,-1 0 0,-1 5 0,-2-1 0,-1 1-29,1 1 1,1-5-1,-1 3 1,-2-2 111,-2-2 1,2 0 0,-2 0 0,2 0 83,2 0 1,-3-4 0,4-2-1,1 0-170,-1 0 0,6 1 1,-10 5-1,2 0-212,0 0 0,-2 2 0,4 2 1,-4 4-87,-1-1 0,3 5 1,-5-3-1,-1 3 107,-1 1 0,-4-1 0,-1-2 0,-3-2 140,-1-3 1,-2 4 0,-3-4 0,2-2 239,1-2 1,1-1 0,0-1 0,2-2 80,0-2 1,3 1 0,-3 4 0,3 0-433,4 0 0,2 4 1,-3 2-1,-1 2-249,-4 2 0,1 0 0,-7 1 0,-2-2 49,-2 1 1,-2 0 0,-10 1 0,0-4-111,1-1 0,-7 0-710,-3-2 314,4-2 0,-7 10 273,4-3 1,-4-3 0,-1 0-1</inkml:trace>
  <inkml:trace contextRef="#ctx0" brushRef="#br0">18902 13167 30012,'-15'-40'-4916,"3"12"1,12 6 3291,0 6 0,2 8 0,2 4 2235,5 2 0,2 4 0,-1 4 0,-3 6-1039,-1 4 1,0 3-1,-3-3 1,2 4 107,-2 0 0,-8 3 0,-4 3 1,-4 1 421,-5 0 1,-4-5-1,-8 0 1,-1 0 40,2-1 0,1 4 0,1-3 1,0 3-1361,1 2 0,5 6 1327,3 2 1,-3-2 0,1-1 0</inkml:trace>
  <inkml:trace contextRef="#ctx0" brushRef="#br0">14197 13061 8522,'-14'-14'0,"2"1"64,4 0 276,2-1 0,7 7 0,4 2 41,3 4 0,6 1-688,4 0 1,-2 0 0,8 0 0,2 0 194,4 0 1,13-4 0,3-2 0,7-2 135,5-2 0,7-1 0,2 1 1,7 1 143,-35 4 1,0 0-1,2 0 1,1 0-1,1-1 1,0 1-1,0 1 1,1 1-118,2 0 0,0 0 0,5 0 0,0 0 0,-3 1 0,-1-1 0,2-1 0,0 0-216,0-2 1,1 0 0,2-1-1,0-1 1,-1 0 0,0 0-1,1-2 1,0-1 96,-1-1 0,0-1 0,-2 2 0,0-2 0,-4-3 0,-1-2 1,-2 1-1,0-2-51,-1 0 1,-1-2 0,-4 0 0,-2-2 0,-1 1 0,-1-2 0,-1-1 0,-3-2 6,-1 0 1,-2-2 0,0-2 0,-2-2 0,15-30 0,-19 29-1,-2 0 355,-1-2 0,-1 0 0,-4-1 0,-1-1 0,3-35 0,-7 2 95,-5 3 1,-2-3 0,-5 12 0,-7 6-274,-8 4 0,-15 7 0,-8 11 1,-9 9-146,-11 6 1,25 11 0,-2 2-1,-3 1 1,-1 1 0,-4 3-1,-1 1 59,-3 3 1,-1 1 0,-9 2 0,-1 1 0,2 4 0,1 0 0,-3 2 0,-1 0-11,-1 1 1,0 1-1,-4 3 1,-1 1-1,4 1 1,1 0-1,1 0 1,0 1 67,-1 1 0,1 1 0,2 3 1,2 2-1,4 1 0,1 2 1,5-2-1,2 2-133,4 0 0,2 2 0,2 1 0,4 1 0,9 0 0,4 1 0,2 1 0,3 2-151,2-1 1,4 2-1,4 3 1,3 0 246,3-4 0,2 0 0,0 4 0,0 0 0,1-6 0,0 0 0,0 2 0,0-1 0</inkml:trace>
  <inkml:trace contextRef="#ctx0" brushRef="#br0">16743 5078 7890,'-21'-9'1136,"3"0"1,11 6 0,7-2 0,7 4 0,5 1-107,1 0 1,1 0 0,-1 1-299,0 4 0,-1-2 1,-1 4 107,-3-1-643,-5-1 1,5-5 1029,-4 0-1091,-2 0 0,4-6 0,-5-5 1,2-3-146,2-4 1,5-6-1,-3 3 1,2 1-71,0 2 1,-2 3 0,4 2 181,-2-1 0,-2 1 1550,2 0-226,-3 5-1283,-6 2 0,1 6 1,2-1-168,2-4 1,5 4 0,-1-5-754,3 0 0,1 3-278,1-6 1,-5 6 761,-1-1 1,-6 1 323,-2-1 0,-2 2 0,-5-4-57,1 0 0,-3-1 0,5-7 192,1 1 0,-3 0 1,1-1-1,2 1 30,2 0 0,1 4 1,0 0-178,0-1 1,6-2-11,3-1 1,3 1 0,-1 1-1,0 4-405,-2 1 0,-5-3 0,5 3-93,1-1 0,-2 4 0,1-2-650,1 4 0,2-4 0,3 0 0,4-1 1138,8 0 0,5-11 0,8 3 0</inkml:trace>
  <inkml:trace contextRef="#ctx0" brushRef="#br0">17542 4505 11477,'-19'-6'0,"-2"-2"293,1 1-62,6 1 0,10 6 0,8 0 0,5-2-11,3-2 0,6 3 0,1-5 0,2 1 736,3 1 0,1-1 0,1 5 0,0 0-667,-4 0 0,-3 0 1,-6 2-103,1 2 0,-2 4 0,-3 5 0,-5 0-20,-3 1 0,-6 3 0,-4 3 0,-5-1 173,-3 0 0,2 3 1,-3-2-1,3-1 7,2 0 0,1-1 0,3-5 1,5 0-549,2 1 1,2 4 0,2-1-495,2 0 1,5-3 0,7-2 0,3-3 148,2-4 0,0-4 0,4-1 1,-1 0-1237,0 0 0,8-4 1,-5-2-1,1-3 1782,0-6 0,-1-4 0,-1-8 0</inkml:trace>
  <inkml:trace contextRef="#ctx0" brushRef="#br0">18022 4638 9999,'0'-13'1914,"0"-1"1,-6 2 901,-2 3-2333,2 4 0,0 15 0,6 3 1,1 2-44,4 0 1,2 4 0,8 2-1,3 0-574,4-4 1,3-2 0,2-3 0,-1-3-274,1-5 1,0-4 0,-2-6 0,-1-5-59,-2-6 0,-7-11 1,-2 0-1,-7-3 159,-5-2 1,-1-2 0,-3 4-1,-6 0 240,-8-2 0,-3 9 1,-2-1-1,0 4 94,1 5 0,2 3 1,6 4-1,-1 3-514,1 0 0,6 6 1,2 0-37,4 7 1,14 5 0,9 0 521,11-3 0,11 3 0,4-5 0</inkml:trace>
  <inkml:trace contextRef="#ctx0" brushRef="#br0">19009 4345 8559,'-14'0'0,"0"0"0,-3-2 1915,0-2-755,5 2 0,7-4-440,10 6 0,2 0 0,6 0 0,2 0-914,3 0 1,3 2 0,5 1 0,1 1-1061,0-1 0,-1-1 1,0-1 1253,-4 4 0,3-4 0,-4 5 0</inkml:trace>
  <inkml:trace contextRef="#ctx0" brushRef="#br0">19022 4518 7955,'12'-2'1669,"7"7"1,8 4-737,4 0 0,9-3-933,-4-6 0,11-6 0,-6-2 0</inkml:trace>
  <inkml:trace contextRef="#ctx0" brushRef="#br0">18862 5038 7805,'-28'13'0,"-2"0"0,-2 1 0,-1 0 50,1 4 1,-5-1 0,1 5-1,-1 0 94,1-1 0,4 2 0,7-5 1,1-2-213,2-1 0,7 3 0,0 0 65,5-2 1,7-1 0,0-2 0,6 1-42,6-1 1,3 0 0,1-1 0,2-2 20,3-1 0,2-1 1,8 2-1,2-3-31,1-1 0,6 3 0,-1-3 0,1 0-18,-2 0 1,8 3 0,-3-3 0,2 1 47,-1 4 1,-1 0 0,0 3 0,0 1 37,0 2 1,-4 0-1,-2 3 1,-2 1 1,-2 0 1,-2-3-1,-1 4 1,-2 2 225,-3 1 0,2 1 0,-5 1 1,2 0-109,3-1 1,-4 1 0,2 0 0,2-1-119,1 1 1,8 0 0,2-1 0,4 1-182,1 0 1,1-5-1,4 0 1,2 0 26,1-1 0,4 4 0,-4-4 0,4 1 84,2 0 1,2 0-1,-1 5 1,-4 0 65,1-1 1,-1 1 0,-1 0 0,-3-1 71,-1 1 0,-1 0 0,-5-1 0,0 1 6,0 0 0,-2-1 0,-1 2 0,-3 2-83,-1 1 0,2 5 0,-2-4 0,0 1 11,-1-1 1,1 10 0,-4-2 0,3 0-9,-3-3 1,4 4 0,-1-2 0,1 1-16,0 3 1,2-2-1,-2-2 1,-1-2 27,1 0 0,4 9 0,-3-6 0,0 1-36,-3 1 0,6 2 1,-1 2-1,-2 0-36,0 0 0,-2 3 0,5-4 0,-3 1 41,-1 0 0,3 8 0,-4-4 1,1-1-4,-1-2 1,-1 6 0,-5-2 0,-3-1 31,0 2 0,-3-2 0,4 1 0,-3-2 48,-2 1 0,-1 0 0,-5 1 0,0-4-31,1-1 0,-1 3 0,-1-3 0,-2 1 19,-1 3 1,0-2 0,4 1-1,1 0-47,-1-2 1,-4 5 0,0-3 0,1 2-92,2 3 0,0-2 0,-2-2 0,-2-1-3,-2 1 1,0 0 0,-4 1 0,3-2 31,-2 1 1,-2 3-1,-1 4 1,-1 0 14,-4 0 0,2-7 0,-5-1 0,-3 1 147,-1 2 1,3 0 0,1-2 0,-3-2-83,-1-3 1,1 6 0,0-4 0,2 2-49,-1 0 1,-2-2-1,-1 5 1,-1-1 2,1-1 1,-2 5 0,-1-6 0,-2 1 12,2-1 0,-3 3 0,-1-4 1,0 3 102,-4-2 0,3 1 0,-1-4 0,0 0-74,1 0 0,-3-2 1,5-4-1,-2 0-142,-2 0 0,2-1 0,-1-2 1,0-2 7,1 2 0,-4 0 0,2-1 0,-2-5 186,-1-3 0,-1 3 0,-1 2 1,-2-1 37,-1 1 1,0 2 0,3-4 0,-2 1 98,-1 0 1,0-5 0,4 1 0,2-4-179,3-1 0,-2-2 0,6 0 0,2-2-169,1-3 1,-1-1-1,0-2 1,1 2-59,-1 3 0,-1-3 1,3 4-1,-3-1 131,-1 0 0,-4 1 1,3-1-1,-2 2-7,-2 1 0,-6 7 1,1-4-1,2 0 320,-4 1 0,3 0 0,-4 2 0,3-1-244,1 1 1,1-2 0,-1-1-1,2-2-84,3 2 1,-3-1 0,2 1 0,-2-2 51,-2 2 0,1 1 0,-1 2 0,0-1 75,1 1 0,-1 1 1,0 2-1,2 1-29,3-1 0,-2-4 0,7-2 0,0-3-223,3-2 1,0 3 0,1-6 0,1-2-529,3-4 0,2-7 728,2 1 0,4-8 0,-5-3 0</inkml:trace>
  <inkml:trace contextRef="#ctx0" brushRef="#br0">20075 12674 7708,'-21'0'0,"-4"0"0,-4 0 166,-1 0 1,3 0-1,4 0 1,2 2 146,2 2 1,1 2 0,6 6 0,3 0-383,5 2 1,2 9 0,2-1 0,0 5-148,0 4 1,2-3 0,4 3 0,6-3-13,4-1 0,9-1 0,2 0 0,7-6-43,4-6 0,19-7 271,5-7 0,-20-3 0,2 0 0,0-1 0,0 1 0</inkml:trace>
  <inkml:trace contextRef="#ctx0" brushRef="#br0">15423 12314 27288,'-13'0'0</inkml:trace>
  <inkml:trace contextRef="#ctx0" brushRef="#br0">19089 14966 17553,'-14'-1'-367,"1"-4"1,0-2-48,-1 0 1,7-5 0,3 3-950,2-3 500,2 5 882,0-5 1,0 9 0,2-5 426,2 3-103,-2-6 0,5 10 0,-4-5-170,1 0 17,1 4 498,-5-4-815,0 6 1317,0 6-1032,0-4 0,-2-5-158,-2-6 1,1-4-1031,-6 8 791,6 1 1,-4 5 587,2 4-607,4 2 696,-5 1 0,4-3 1,-1-6-372,-1-3 1,-1 1 0,5-6-22,0-2 1,0-1-1139,0-1 839,0 6 1,0 2 516,0 10 0,0-2-1429,0 6 897,0-1 374,0 0 0,0-4 0,0-8-64,0-5 1,5 2-1,1-1 1,0 1 168,0-1-229,-2 5 232,-4-3 1,0 8-788,0 2 0,-1-1 1286,-4 6-333,4-6 0,-5 2 330,6-10 1,4 2-330,1-6-909,-1 6 508,-4-3 0,-1 11 1,-2 1 20,-2 1 952,-5-4 1,7 3-587,-6-6 269,6 0-855,-3 0-245,6 0 679,0 0 1,-1 5-522,-4-1 691,4 0-919,-5-4 824,6 0 0,1 0-625,4 0 246,-4 0-25,5 0-308,-6 0 565,0 0 1,6 0-1,4 0 1,5 0-697,3 0 1,1 2 0,-2 1 718,0 1 1,7 1 0,-3-5 0</inkml:trace>
  <inkml:trace contextRef="#ctx0" brushRef="#br0">19169 14913 8420,'6'-21'0,"-5"2"-26,5 6 1,-6 4 0,0 0 0,-1 0 0,-4 2-1,-2 1 7,-1 0 630,-3 4 1,3-4-1,-4 8 1,2 2-1,1 7 265,-1 5 1,2 6-1,-1 9 1,0 6 241,2 6-869,1 11 1,2 3-1,-1 12-194,4-31 0,-1 1 0,-1 2 0,0 0 0,1 4 0,0 1 0,0-2 0,-1-1-101,0 0 0,1 0 0,1 4 0,0-1 0,-1 0 1,0-1-1,1-1 0,2 0-6,0 1 1,2-2 0,0-4-1,1-1 1,13 31 0,3-5-208,7-5 1,9 1-1,1-16 1,4-3-248,4-4 0,5-5 0,-1-9 0,3-2-360,1-2 0,0-5 1,-1-7-1,-3-1-612,-5-3 0,-2-2 1478,-2-1 0,-6-4 0,-3-1 0,-3 3 0,-1 0 0</inkml:trace>
  <inkml:trace contextRef="#ctx0" brushRef="#br0">20435 16779 8414,'-6'-34'2632,"-3"3"1,2 9-1952,-2 17 1,5 14 0,-5 7 0,0 5-385,1 3 0,-2 4 0,4-6 0,0 3-144,0 2 1,-3 0 0,5-2 0,1-2-25,1 0 1,2-7 0,0 3 0,2-3-878,2-2 0,-1 2 0,6-9 0,2 2-310,0 0 1,-2-6-1,0 2 703,2-4 0,0-8 0,3-5 1,-2-7 617,-3-7 1,2 1 0,-3-9-1,1 0 694,0 0 1,-5 1 0,3 1 0,1 7 266,-1 4 0,-4 3 0,3 5-374,0 0 1,1 5-667,7 4 1,-1 8 0,-1 5-1,-2 4-239,-1 5 0,-4 3 0,4 6 0,-1-1-775,0 1 0,4 0 0,-3-1 1,2 1-355,3-1 1,-1 0-1,2-3 1,3-2 194,4-2 1,7-2 0,4-9 0,0-3 484,-1-4 0,5-1 0,-3-1 1,2-4 48,-1-3 1,-6-10 0,-3-4-1,-7-2 507,-4 2 1,-7-3 0,-4 4 0,-2 0 300,-2 3 0,-6 5 0,-3 4 0,-5 5 418,-3 2 0,0 2 0,-3 0 0,0 0 518,4 0 0,1 6 1,3 3 20,4 3 1,2-3 0,6 0 0,1 1-862,4 2 0,3 0 1,12-2-1,5-3-622,5-1 1,5 3 0,-2-4 0,-2-2-1548,-3-2 1480,2-1 1,-16-4 0,3-2-439,-7-2 1,-4-1 0,-6-5 0,-3-3 24,-6 0 1,0-6 0,-10 6 0,0 0-48,-4 3 0,0 2 0,1 1-1768,4 2 2468,9 6 0,9-2 0,7 5 0</inkml:trace>
  <inkml:trace contextRef="#ctx0" brushRef="#br0">22288 16699 8469,'0'-21'431,"0"3"1,0 8 1008,0 1 753,0 6-1429,0-3 0,0 8 0,0 2-130,0 5 0,0 3-444,0 1 0,0 1 0,1-1 0,5 0-79,8 1 1,1-1 0,5 0 0,0 1-163,-4-1 0,3 0 0,-1 1 0,-3 0-71,-5 4 1,-4-3-1,-6 4 1,-3-1-20,-6 0 1,-6-1-1,-13-3 1,-1-1 258,-3 0 0,-3-1 0,2-1 0,2-4 54,3-1 1,0-2 0,10-4 0,2 0 40,1 0 0,9 0 1,6 0 157,8 0 1,15 5-372,8-1 0,12 7 0,5-4 0</inkml:trace>
  <inkml:trace contextRef="#ctx0" brushRef="#br0">22728 16899 8333,'0'-13'1849,"-2"-5"671,-2 0 1,1 2-1296,-6 7 1,6 4-833,-1 10 1,8 2-1,7 7 1,5-1-566,6 0 0,2 1 1,-1-3-1,0-2 288,0-4 1,-2-4 0,0-1-1,-2 0-752,-3 0 0,-1-6 0,-1-3 0,-3-4-218,-2-5 1,3 2 0,-4-6 0,0-2-66,1-1 0,0 0 0,5 1 0,-1 2 919,0-2 0,12-1 0,3-2 0</inkml:trace>
  <inkml:trace contextRef="#ctx0" brushRef="#br0">23421 16326 11643,'0'-39'0,"0"5"1272,0 8 1,2 12 0,2 14 0,3 8-874,1 3 0,4 7 1,-3 3-1,2 3-31,3 4 0,-5 7 0,-2 1 1,0 2-596,1 2 1,-5 0 0,1 0 0,-1-1-546,2-4 1,-4 2 0,4-6-1,-2-1-193,1-2 0,-3-7 0,4-3-556,-4-3 1807,-1-2 0,-1-12 0,-2-5 1,-2-6 449,3-4 1,-4 1-1,1 0 1,1 1 1164,-2 3 1,4-3-484,-2 3-1459,2 3 1,2 2-1,0 8 1,2 4-491,2-1 1,-1 5 0,6-3 0,0 3-1016,-2 1 1,5 0-1,-1 1 1,3-3 522,4-2 0,6 2 0,0-7 0,4-1-744,3-1 1767,6-2 0,-3 0 0,6 0 0</inkml:trace>
  <inkml:trace contextRef="#ctx0" brushRef="#br0">24088 16712 8307,'7'-6'435,"-1"-6"0,-6-5 1613,0 0 0,-5 7 1,0 3-601,-3 1 0,4 1-992,-5 5 0,1 6 0,-2 3 0,3 3-417,1 1 1,1 1 0,5-1 0,0 0-103,0 1 1,2 5-1,2 2-368,5-1 1,3 0-1,1-7 1,1 0-270,-1 1 0,-6-6 0,-2 1 584,-4 2 0,-4 1 0,-6-1 0,-8 0-187,-7-2 1,-9-1 0,-2 6 0,-4 1-722,-1 2 0,2 3 1,1 5-1,3 0 1024,1 3 0,-4 8 0,3-2 0</inkml:trace>
  <inkml:trace contextRef="#ctx0" brushRef="#br0">21128 17738 9560,'-13'-7'608,"0"-6"0,8 5 0,13-1 0,17 6-195,16 3 1,26 0 0,-27 1-1,3-2 1,6 1 0,3-1-167,7-1 0,3 0 0,-12-2 0,1 0 0,2-2 1,4-1-1,1-2 0,0 0 0,5-1 0,1-1 1,0-1-250,4 0 0,0-2 0,2 0 0,-9 3 0,1-1 0,1 0 0,-1 0 0,-3 1 0,0-1 0,-1 1 0,1-1 0,0 1 0,0 0 0,0 0 0,0 0 61,-2 0 0,0 1 0,1 0 1,-1-1-1,1 1 0,1-1 1,-1 1-1,0 1 0,16-1 1,1 2-1,-2 0 0,-3 0 0,-1 1 1,-1 1-193,-2 0 0,0 0 0,-1 2 0,-2 0 0,0 2 0,-2 0 0,-4 0 0,-1 1 0,0 0 1,-4 0-1,0 1 0,-1 1-3691,22 0 1,-2 2 3823,-1 3 0,-2 2 0,-14 1 0,0 2 0,2 3 0,0-1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6412 7890 8554,'-8'0'0,"-3"-6"0,3-2 0</inkml:trace>
  <inkml:trace contextRef="#ctx0" brushRef="#br0">6318 7890 8554,'-13'0'0,"4"0"0,0 0 0,5 0 487,-5 0 0,5 0 1,-5-2 209,-2-2 1,0 2-589,-3-2 1,7 4 243,2 4 0,4 4-144,1 5 0,1-1 0,4-2 0,4-2 55,3-2 1,1 2-1,0-3 1,2-1 113,3 2 0,-2-4 0,5 2 0,0-2 46,-1-2 0,1 0 0,3 0 0,-2 0-128,2 0 0,1-5 0,1-1 1,1 0-148,0 0 0,4-2 1,0 2-1,-1 0 29,-2 0 0,3-5 0,1 4 0,1 0-338,0 2 1,-2-1-1,-3 2 1,0-1 212,-1-1 0,5 5 1,-8-3-1,0 1 60,1-2 1,0 4 0,2-4-1,-1 4 3,1 1 1,4-5 0,0-1-1,-1 0-93,-2 0 1,3 1 0,2 2 0,-1-3-184,1-2 1,-2 5 0,-4-3 0,-1 2 111,1 0 0,0-5 0,-1 3 0,-1 0 121,-2 0 1,2-3-1,-4 3 1,-1 0-63,-2 0 1,1-4 0,1 2 0,-1 0 98,0-1 1,0 4 0,-2-4-1,2-1-63,2-2 1,-4 3-1,4 0 1,0-1-130,0-2 0,-5 3 0,3 0 0,-1-1-37,0-2 0,-1 3 0,-3 0 50,-1-1 0,-1-2 1,-2 0-1,-2 2-49,-2 1 1,0 0 0,-3-4 134,1 0 0,0-2 1,-2-2-1,1 0 19,1 0 1,1 3-1,-5 0 1,1 2-107,4 4 0,-4-4 1,4 3-1,-2-3-32,1-1 0,-3 4 0,4 0 0,-4-2-6,-1 0 0,-6-1 0,-1 1 0,-2 3 21,0-3 1,0 1 0,-4-1 0,0 3 58,-1-3 1,1-1-1,0 0 1,-1 2-113,1 1 1,-5 2-1,-1-4 1,-2 4-128,-2 1 1,2-3 0,-1 5-1,-1 1 121,3 1 1,-5-2-1,2-1 1,0 3 100,0 0 0,-2 2 0,3-1 0,-3-2 86,-2-2 0,1 1 1,-1 4-1,0 0 72,1 0 1,-1 0 0,0 0-1,1 0-80,-1 0 1,-4-5 0,-2 1 0,1 1-57,-1 1 0,-3 2 0,4 0 0,-1 0-96,1 0 1,-4 0-1,4 0 1,-1 0 87,0 0 0,-2 0 0,2 2 0,-1 1 34,-3 1 0,3 2 0,0-3 0,0 3 149,0 1 0,4-2 0,-2 4 0,1 0-75,0-2 1,-5 5-1,3-3 1,1 4-17,-1 5 0,-2-3 1,2 3-1,-1-2-79,-3 2 0,-2-2 0,0 6 0,-1 0 3,0-1 0,1 4 0,3-4 0,5 0-6,3-4 1,3 3-1,3-3 1,4 0 15,3-2 0,3 2 0,4 1 1,3-2 62,4-1 1,7-1 0,4-1 0,6 0 88,6 0 0,11-1 0,8-1 0,8-2-544,3 1 1,15-3 0,-4 2 0,7 2-378,3 0 1,-1 3-1,-1-1 1,-33-6-1,0 1 774,1 0 0,0 2 0,-1-1 0,-2 2 0,1 3 0,-1-1 0</inkml:trace>
  <inkml:trace contextRef="#ctx0" brushRef="#br0">6812 9609 17498,'0'-13'-595,"0"-1"0,0 1 1,-2 1 24,-2 3 491,2-3 1,-4 9-1,5-4 172,-4 1 0,2 0 116,-5 2 1,-1 2 0,-5-2-51,1 2 0,0 2 1,-1 0-1,1 0 109,0 0 1,-1 0 0,1 0 0,0 0-201,-1 0 0,-3 0 0,-1 0 0,0 0 166,-1 0 0,4 5 0,-3 1 0,2 0-53,-2-1 0,3 4 0,-2-3 0,2 2-92,1 2 1,1 2 0,0 1 0,-1 1 10,1-1 0,0-4 0,-2 1 0,-1 2-19,-2 0 0,0 7 0,3-9 0,1 1-9,0 1 0,-5 0 1,9 1-1,-1-1 8,-1-3 1,2 2-1,0-3 1,2 1-97,2 0 0,-3-5 0,5 5 0,0 1-68,-2 2 0,4-3 0,-2 0 0,2 1-41,2 2 1,0 1 0,0 1 200,0-1 1,0 0 0,0 1-1,0-1 109,0 0 0,5 5 1,1 0-38,1-2 1,2 2 0,3-3 0,-2-3 44,-1-1 1,-2 1-1,4 2-115,-2-1 1,0 0 0,4 1 0,0-1-5,1 0 1,-1-4-1,2 0 1,2 1 89,6 2 0,2 2 0,1-1 0,1 0 20,0 1 1,-1-1-1,3 0 1,0-1 117,2-3 0,0 1 0,-2-4 0,0 0 54,2 0 0,0 3 1,-2-5-1,0-1-36,2-1 0,0-2 0,-2 0 0,0 0-62,2 0 1,5 0 0,-5-2 0,0-1-155,2-1 1,-4-5-1,7 5 1,1-1-224,1-1 1,-2 3-1,-1-6 1,1 1 40,-2 0 0,3-2 0,-4 4 0,-1-2 72,1-2 0,-2 3 0,-4-2 1,-1-2 19,1 0 1,0-3-1,-1 1 1,1 0-22,-1-1 0,1 1 0,0 0 1,-2 1 79,-3 3 1,2-6 0,-5 5 0,0-1-86,1 0 0,-1-1 1,-3-2-1,2 1-50,-2 0 1,-1-1-1,-3 1 1,-2 1-252,-1 3 1,-4-3 0,2 4 0,-1-4 18,-3-2 1,0 1 0,0 0 0,1-1-2,-1 1 0,-1-5 0,-2 1 0,0 0-53,0 2 1,-2-2-1,-1-1 1,-3 2 148,-1 1 0,3-3 0,-4 0 0,1 2 118,-1 1 0,-1 2 1,-5-2-1,-3-1 9,0-2 1,-6 0 0,4 5 0,-2 0-36,-2-1 1,-7 1 0,-3 0 0,-1-1-1,-3 1 0,-1 4 0,-4 0 0,-1 0-181,-1 2 1,0-3 0,4 4 0,0 0 152,0 0 1,-3-3 0,1 4 0,4 2-93,-1 2 0,1 1 1,-2 0-1,0 1-193,0 4 1,-5 4 0,1 7 0,1 3-378,1 2 0,2 6 0,0 5 1,2 2 801,2 3 0,-2-4 1,4 0-1</inkml:trace>
  <inkml:trace contextRef="#ctx0" brushRef="#br0">7132 10222 17994,'-14'7'-110,"1"-2"0,4-4 543,0-1-447,0 0 1,-4 0 0,0 0 0,-1 0-3,1 0 0,0 0-365,-1 0 1,0 0 0,-3 0 0,-1 0 0,1 0 1111,-3 0 1,6 5 33,-4-1-263,3 1 0,2-5-28,-1 0 1,5 0 504,1 0-639,5 0 1,-2 0 0,10-2-144,4-2 1,4-4-1,5-5 1,4-2-95,3-3 1,11-1 0,2-6 0,2 0-175,3-3 0,1-3 0,1-1 0,1-2-34,-3 0 0,6-4 0,-9 2 1,0-2-128,-3-2 0,-2 6 0,-7 3 1,-4 3-457,-3 1 0,-3 5 1,-7 1-1,-2 2-285,-4 2 1,-4 7-1,-2 3 1,-4 1 112,-4 3 1,-8 0 0,-6-2 823,-2-4 0,-1-2 0,-1-3 0</inkml:trace>
  <inkml:trace contextRef="#ctx0" brushRef="#br0">6798 9222 8538,'-17'-6'0,"-1"-1"148,2 0 1,1 2-1,3 10 265,3 4 1,-1 8-1,5 7 1,2 6-123,2 5 1,8 5-1,6 6 1,10 6-106,6 4 1,7 6 0,8-2 0,-20-31 0,1 1-97,1 0 0,0-1 0,1 0 1,1 0-1,0-2 0,0-1 0,2 1 1,-1-1-111,2 1 0,-1 0 0,26 19 0,2-3 0,-3-5-519,-2-1 0,-4 5 1,-1-8-1,-3 1 315,-2 1 0,-3-2 0,-4 4 0,-8-1 224,-9 0 0,-1 5 0,-11-8 0</inkml:trace>
  <inkml:trace contextRef="#ctx0" brushRef="#br0">8451 8769 8417,'-6'12'115,"-2"-3"0,2-2 0,0-4 388,0 2 0,4 1-60,-2-2 0,4-2 0,4 2-185,5-2 1,-1-2 0,0 0 0,3 0-174,1 0 0,1 4 1,0 0-1,2 1 168,3 1 1,3-3 0,7 4 0,1-1 115,2-3 1,9 3 0,-1-2-1,1-1-94,3-1 1,4-2 0,-1 0-1,2 0 125,2 0 0,-3 0 0,2 0 0,0 0-92,-1 0 1,0 0 0,-5 0 0,-1 0-195,1 0 0,0 0 0,-2 0 1,2 0 37,2 0 0,3 0 1,-2 0-1,0 0-255,0 0 1,3-2 0,-3-1 0,0-1 185,0 1 0,3-3 0,-3 2 0,0-1 184,-1-1 0,1 0 0,-3-4 0,2 1-106,-2-1 1,3-1 0,0 1 0,-1 1-52,1-1 0,3-1 0,-3 1 0,0 1-308,0-1 1,3-1 0,-5 1 0,-1 3-237,-1 1 0,-4-5 1,1 4-1,-2-2 325,0 0 1,-2 0-1,-8-4 1,0 1 220,-1 3 0,1-7 0,0 3 1,-2-2-69,-3 0 0,2-3 0,-6 0 0,-1 1 71,3-3 1,-6 1 0,6-4 0,-4 0-255,-3 0 0,4-1 1,-9 0-1,3 4-152,-2 0 1,1 2 0,-5 5 5,-3 0 0,0 0 1,-2-1-1,0 1 199,0 0 1,0-1 0,0 1 0,-2 0 61,-2-1 0,-3 1 1,-7 0-1,1-1 166,0 1 1,-7-6 0,-2-2 0,-3-1-59,-2 0 1,1-1-1,-2-3 1,-4-1-116,-3 0 0,-4 1 0,-1-1 0,0 2-130,0 3 1,0-2 0,0 6 0,0 2 66,0 1 1,-4 3 0,0 2 0,1 1 67,1-1 0,-1 2 0,2 1 1,2-1 13,1 1 0,-5 4 0,-2-3 0,2 2 34,2-1 0,-4 1 0,0 4 1,-1 0-59,0 0 1,1 0 0,4 0-1,-4 0-93,-4 0 0,-2 1 0,-3 2 0,1 3-36,0 2 0,-5 0 0,-1 7 0,-2 2 16,-3 0 1,1 7-1,-3-3 1,3 1-61,-1 0 0,-9-1 1,5 3-1,-1-4 386,1 0 1,31-9 0,1 0-1,-29 8 1,0 0 197,-1 1 0,3 2 0,8-4 0,2-2-8,5-1 1,5 2 0,5 1 0,2-2-209,5-1 1,3 3-1,1 1 1,2 2-228,3 3 0,3 1 0,7 2 0,3-1-363,5 1 1,2 4 0,4 0-1,3-1 304,9-2 1,11-2-1,13 1 1,8-2 34,8-3 1,9-2 0,3-8 0,5-2 186,3-1 0,-35-7 0,0-1 0,3 1 1,-1 0-1,0-1 0,0 0-362,0-1 0,1 0 1,-1 0-1,-1 1 1,-2 0-1,0 1 1,31 4-2096,-5 1 1862,1 8 0,-10 6 1,4 6-1</inkml:trace>
  <inkml:trace contextRef="#ctx0" brushRef="#br0">9924 7635 7568,'-13'4'0,"0"2"-434,0 1 0,0-4 1,2 3 294,2-1 1,3-2 138,6 6 0,-6-1 0,-1 5 0</inkml:trace>
  <inkml:trace contextRef="#ctx0" brushRef="#br0">9743 7712 7807,'-6'13'1621,"-1"-4"0,-6-1-919,0 2 1,4-4-1,2 0 1564,2 0-623,0-5-366,5 5 1,2-6 0,2-2-622,5-2 1,-2 1 0,1-7 0,2-3-178,2-3 0,2-6 0,4 0 0,2-2-300,0-2 0,8-4 0,-2-2 0,3 0-895,3 1 0,-5 1 1,4 4-1521,1 0 0,-9 6-769,3 3 2065,-9 2 393,7 8 170,-9 1-1,3 1 119,-10 3-380,3-3 0,-8 9-2037,6 0 1407,-6 6 655,2-8 338,1 3 0,-3-5-587,5 0 437,1 0 0,-2 0 426,5-5 0,1-8 0,7-7 0</inkml:trace>
  <inkml:trace contextRef="#ctx0" brushRef="#br0">10583 7040 8935,'0'-12'3653,"1"0"-2584,3 3 1,-1 4 0,6 5-42,1 0 0,2 5 0,0 6 0,1 4-426,0 7 0,-1 2 0,-2 2 1,-2 0-665,2 0 0,1 4 1,-3 0-1,-2-3-26,0-4 0,-5 0 0,3-6 0,-2-1-2927,-2-1 0,1-8 2303,4-3 1,-4-10 0,3-7 0,-4-7 789,-4-4 0,1-2 1,-6-1-1,1-2 561,1-1 1,0 1-1,4 6 1,-2 3 292,2 2 1,2-4 0,1 5-366,0 1 0,6 7 0,2 5 0,4 3-75,1 1 0,0 0 1,1 3-1,2 4-103,1 6 1,0 8-1,-2 1 1,0 2-506,3 2 1,-1-5 0,-3 0-1,2-3-2342,1-2 0,5-2 1,-5-2-1,-1-4 2286,-2-3 0,5-4 0,1-1 1</inkml:trace>
  <inkml:trace contextRef="#ctx0" brushRef="#br0">11100 7002 7806,'0'-7'3356,"1"1"0,3 7-1687,5 4 1,2-3-1,2 6-462,0-3-1035,0 0 1,0-1 0,0 0-580,0-1-52,-6-1 0,-3-2 272,-8 0 0,-3 0 0,-6 0 0,0 0 301,0 0 1,2 5 0,1 4 70,1 2 0,6 2 0,-1 0 1,4 0-398,4 0 1,-1 0 0,6 0 0,1 0-671,1 0 0,2 0 1,1 0-1,2-2 46,2-2 1,9-4 835,-1-5 0,8-11 0,-1-3 0</inkml:trace>
  <inkml:trace contextRef="#ctx0" brushRef="#br0">11526 6937 7790,'-17'0'1958,"0"0"1,4 0-1,5 2-48,3 2 0,2 3 0,7 6-1302,5 0 0,2-2 0,4-1 1,2-1-880,4 1 0,2-3 0,0 0 0,-1-1-326,1-3 0,0-2 1,-2-2-1,-3-3-7,-4-5 1,-3 2 0,-2-2-158,-5-1 0,-2 3 0,-4 0 1462,-2 1 0,-3 2 0,-6 5 0,0 2 287,0 2 1,4 9 0,2-1 0,2 1-289,2 0 0,3 4 0,4-1 0,6-1-542,6-2 0,5-5 1,8-2-1,3-1-245,1-4 1,0-2 0,1-4-1,-4-6-379,-2-6 1,-8-2 0,-3-5-1,-3 3-327,-1 1 0,-6-4 1,-2 3-1,-5-2 381,-5 1 1,-2 5 0,-6-1 0,0 4-41,0 4 1,2 2 0,1 4-438,1-1 0,8 0 280,1 4 1,7 0 0,10 0 608,5 0 0,8 0 0,3 0 0</inkml:trace>
  <inkml:trace contextRef="#ctx0" brushRef="#br0">12405 6601 7770,'7'13'486,"-1"0"1,-2 0 478,0 0 0,6 4 0,-3 2 1,2-1 329,0 1 1,-2 4-1,3-3 1,-3 2-628,-1-1 0,2-4 1,-3 4-1,-1-4-838,2-6 1,-5 2-93,4-4 1,-4-5-772,-1-4 0,0-10 1,0-10-1,0-3 435,0-4 1,0-2-1,0 2 1,0-2 1080,0-1 0,-1 1 1,-2 6-1,-2 3 88,2 1 1,2 2 0,1 4-195,0 0 1,1 6-1,4 3 1,3 2-1209,4 2 0,2 0 0,3 2 0,4 1-3344,-1 1 4175,10 0 0,-9 2 0,11 1 0</inkml:trace>
  <inkml:trace contextRef="#ctx0" brushRef="#br0">12818 6588 7749,'0'13'2275,"-4"-4"4569,0-1-6019,-1-5 0,11 2 1,3-8-1,2-2-1316,2 3 0,0-6 1,0 0-1,0-2 99,0 1 1,-2-2-1322,-2 2 0,-5-1 0,-8 1 1325,-5 5 0,-7 4 0,-1 4 1,1 5 891,2 2 1,1 2-1,2 0-466,2 0 0,3 0 1,8-1-461,2-4 1,9-2 421,8-6 0,10 0 0,2 0 0</inkml:trace>
  <inkml:trace contextRef="#ctx0" brushRef="#br0">13180 6459 7712,'-6'7'273,"-5"11"0,-5-1 0,4 6 1364,7 3 1,8-1-1,2 1 1,1 2-292,0 2 1,4-2 0,-2 7 0,3 1-1123,-3 1 1,-1 0 0,-2-1 0,2-3-282,0-1 0,-1-3 0,-5-6 0,2-3-2378,1-2-1833,1-1 4333,-5-9 0,-5-13 1,1-8-1,1-2-34,2-4 0,-4 0 1,1-4-1,1 3 870,2 2 0,1-5 0,1 1 0,4-1-1183,3 2 0,5-4 1,4 4-1,5-2-1584,2 1 1866,8-2 0,-5 4 0,5-6 0</inkml:trace>
  <inkml:trace contextRef="#ctx0" brushRef="#br0">11461 7673 7680,'16'-1'470,"10"-2"1,16-3-88,15-1 1,15-7-1,-35 3 1,1-1 20,1-2 1,2-1-1,2-1 1,0-1-1,3-2 1,1-1 0,1 1-1,1 0 1,0-1-1,1 0 337,2-2 1,0 0-1,2 0 1,0 0-1,2-2 1,0-1-1,-2 2 1,-2 0-1084,-1 1 0,-1 0 0,0-2 0,0 0 0,-3 3 0,-2-1 0,-2 2 0,-1 0-1563,-4 2 1,-1 0 0,27-12 1904,-8 9 0,-3-1 0,-14 6 0,-6 0 0,-4-1 0</inkml:trace>
  <inkml:trace contextRef="#ctx0" brushRef="#br0">10195 10387 8468,'-8'-5'-171,"-1"1"0,0 0-11,-3 4 0,-1 0 1,0 0-1,0 0 138,0 0 0,0 0 0,0 0 0,0 0 336,0 0 0,0 0 0,2-2 2018,2-2-1359,3 3 0,2-7 510,0 4-1357,-1 3 0,11-5 1,3 6-1,2 0 0,2 0-42,0 0 1,6 4-1,2 0 1,5-1 259,4-1 1,2-1 0,5 2-1,1 1 30,2-1 1,1-1 0,0-2 0,0-2-35,2-2 0,6 3 0,-1-5 0,0 0-183,0-3 1,1 2-1,-5-1 1,1-2-88,-1-2 1,-2 3 0,-6 1 0,-3-1-53,-2 2 1,-1-3 0,-5 4-1,-4 1-226,-3-1 0,-4 0 29,-1 2 0,-7 2 18,-6-2 0,-8 3 0,-10 1 0,-7 0 23,-3 0 1,-13 4 0,1 2-1,-6 1-52,-7 3 0,1 0 1,-6 0-1,-1-1-47,-2 1 1,1 0 0,10 0 0,1-3 311,2-1 1,5 2 0,0-2-1,5 0-2,3-1 0,9 1 0,1-3 0,4 1-321,4-1 1,6 3 0,3 0-105,1 1 0,9 2 0,10 3 0,8 1-464,8 0 0,5 2 838,9 2 0,9 3 0,7 6 0</inkml:trace>
  <inkml:trace contextRef="#ctx0" brushRef="#br0">5027 7945 11273,'-13'0'0,"0"0"-178,0 0 0,0 0 1,0 1 6,0 4 0,0 0 1,0 6-1,2-3 1,1 2-1138,1 2 1360,6 1 1,-2-1 543,5 1 0,5-5 0,5-3 1,6 0-1,7-1 16,6-1 1,5 3 0,9-2-204,5-1-304,2-2 0,6-1 0,3 0 0,1 0-92,2 0 1,7-1-1,-7-4 1,-2-2 19,-1 0 0,0-9 0,-6 3 1,-3-2-100,0-4 0,-2-1 0,-4-6 0,-5-1-2,-2-3 0,-5-2 1,-2-5-1,-4-1 98,-5-2 1,-1-6-1,-4 0 1,1-3 35,-1-4 0,-1-5 0,-4 2 0,-1 2-235,-1 6 107,-6 3 0,2 12 0,-5 3-88,0 3 1,-5 2-1,-6 4 1,-6 5-356,-9 6 1,-7 0 0,-11 4-1,-8 0 415,-7 1 1,-10 0-1,32 5 1,0 0-1,-2 1 1,-1 0 166,-1 1 0,0 0 0,-5 1 0,0 1 0,0 3 1,0 1-1,-2-1 0,-1 1-87,-4 1 1,1 0 0,2 2 0,1 1-1,-2-1 1,0 1 0,3 1 0,1 1 116,4 0 0,1 2 0,1 0 0,0 1 0,7-1 0,1 1 0,1 3 1,2 2-91,-23 26 0,9 7 1,26-22-1,3 3 1,1 1-1,3 1-192,3 2 0,2 1 0,2 6 0,5 1 0,4-2 1,4-1-1,5 0 0,2 0-470,4-1 0,4 0 522,7 1 1,5-2 0,-1-3-1,3-3 1,7 0 0,4-1-359,0-4 1,1-2-1,-1-4 1,1-2 480,3-4 0,1-2 0,-1 1 0,-1-2 0,0-5 0,0-2 0,-1 2 0,1 0 0</inkml:trace>
  <inkml:trace contextRef="#ctx0" brushRef="#br0">8903 10555 19000,'-13'0'-32,"5"0"1,0 1-260,3 3 1,0 3-339,5 6 1,2-4 1128,2 0 0,9-7 1,10 4-1,6-1 782,5-1 1,8 0 0,5-4-1,5 0-969,5 0 0,14-6 0,-2-2 0,-32 3 1,0 0-277,2 1 1,0-1 0,1-2 0,2 0 0,-1 1 0,1 2 0,0-1-1,-1 0-138,1-1 0,-1 0 0,2 1 0,-1-1 0,-1-1 0,-1 1 1,-1-1-1,0 1-100,2-1 0,-1 1 1,0 1-1,-1 1 1,-2 1-1,-1-1 0,32-3-22,-7 0 1,1 4 0,-7-1 0,-5 2 81,-6 2 0,-1-4 0,-2 0 1,-5 1-121,-3 1 0,-5 2 1,-5 0-1,-3 0-324,-1 0 1,3 0 0,-5 0-1,0-1-357,2-3 1,-5 2 0,3-2 0,-2 2-3048,-2 2 3989,-1 0 0,1 0 0,0 0 0</inkml:trace>
  <inkml:trace contextRef="#ctx0" brushRef="#br0">8554 8914 8450,'0'-26'37,"0"2"0,2 4 369,2 7-310,-3 5 1,7 8 0,-4 0-1,5 0 795,2 0-661,8 0 1,-4 2-1,7 1 149,1 1 1,6 0-1,4-4 1,3 2-48,4 2 1,1-2-1,1 3 1,3 0-203,2-1 1,10 5 0,-2-4-1,4 1 54,3 0 0,6 4 0,-4-3 1,0 0-235,4-3 1,-1 2 0,-2-2 0,-1-1 195,1-1 0,0-2 1,1 0-1,0 0 32,-2 0 0,7-2 0,-10-1 0,1-1-243,1 1 0,-1-2 0,0 0 0,-3 1-107,-2-2 1,8 3-1,-4-5 1,1-1 20,1 2 0,-5-5 0,-1 4 0,-1-4 211,0-1 1,0 1 0,-4-1-1,-2-2 154,-2-2 0,0 3 0,-5-5 0,-2 0 49,-6-2 1,1-4 0,-4 0 0,0-3-163,-1-2 0,-5 1 0,-6-4 0,-1 2-117,-3 2 1,-4-4 0,-1 0 0,-4 0-203,-2 3 1,0-2 0,-8 1 0,-4-1-347,-6 1 0,-6-1 0,-2 3 0,-8 1 64,-3 3 1,-14-3-1,0 5 1,-4 1 198,-4 2 0,-10-2 1,1 4-1,-1-1 201,-4 0 0,-1-2 0,2 4 0,-2 1 95,1 2 1,-2 1-1,-2 0 1,35 6 0,0 1 31,-2-1 1,-1 1-1,-5-1 1,-1 1-1,0-1 1,-1 1-1,-2 0 1,0 1 87,-1 0 1,0 1 0,-3 1-1,-1 0 1,4 3 0,0 0-1,-1 1 1,0 0-94,2 0 1,0 2-1,2 0 1,0 3-1,2 1 1,1 3-1,2 0 1,0 1-109,1 1 0,0 1 0,2 2 1,1 1-1,2 1 0,0 1 1,3 0-1,0 1-14,1 0 0,1 1 1,-29 19-1,9 1 0,4 1 44,4 2 1,9 5 0,5-5 0,6-1 62,6-2 1,4 3 0,4 0 0,5-2-57,2 0 0,9-3 0,8 1 0,9-2-36,9-2 0,15 1 0,6-6 0,8-1 60,-28-15 0,2-1 1,3-2-1,1-2 0,3 0 1,0-1 24,4 0 0,0-1 0,0 0 0,0 1 0,8 0 0,1 0 0,1 0 0,-1 0 0</inkml:trace>
  <inkml:trace contextRef="#ctx0" brushRef="#br0">11216 9934 29314,'-7'-20'-3277,"3"3"0,2 3 0,2 1 1610,0 0 1,0 4 1202,0 1 0,0 3 59,0-3 0,6 5 81,3-1 1,1 4-1,0 2 509,-2 3 0,1-1 1,4-4-1</inkml:trace>
  <inkml:trace contextRef="#ctx0" brushRef="#br0">11539 9767 11866,'-11'-26'-900,"2"0"0,2 7-299,3 6 1,2 8 1355,-2 9 0,4-1-187,4 5 0,3 1 0,6 4 1</inkml:trace>
  <inkml:trace contextRef="#ctx0" brushRef="#br0">11772 9676 12248,'-5'-27'-203,"1"-3"0,0 2 1,2 13-1,-1 3-419,-1 4 1,0 6 0,4 2-424,0 7 0,-4 5 1084,-1 1 1,-11 0 0,2-1 0</inkml:trace>
  <inkml:trace contextRef="#ctx0" brushRef="#br0">12146 9573 10000,'12'-13'0,"-2"1"691,-1 4 0,-1 2-461,5 6 0,-6 6 0,-2 2 0,-4 4-197,-1 1 1,0 4-1,0 0 1,-1 0-61,-4 2 1,4-5 0,-3 4 0,2-4-25,2-1 0,0-4-179,0-1 257,0 1 0,0-8 0,0-5 0,0-6-129,0-3 1,4-6 0,1-4 0,-2-4-68,-2-3 1,-1 0-1,0 4 1,0 0 164,0 0 1,0 6 0,1 3 0,2 3 159,2 1 0,-1 0 0,-3 1 164,4 4 0,-2 0 1,5 6-12,2-3 0,2-3 0,2 3 0,2 2-241,1 2 0,5-3 1,-4-1-1,2 3-526,3 0 0,-4 2 1,0 2-1,-2 0-349,0 3 1,2 5 0,-3-2-1,1 4 54,-1 1 1,-2-5 792,-1 1 0,6-6 0,1 3 0</inkml:trace>
  <inkml:trace contextRef="#ctx0" brushRef="#br0">12805 9211 9275,'5'-19'0,"0"-1"267,3 0 0,-5 1 0,2 8 0,0 1 304,-1 1 0,5 9 0,-4 3-611,2 9 0,-4 15 1,2 5-1,-5 6-181,-5 5 0,0 13 0,-4 0 0,3 2-324,0 2 0,5-1 1,-3-6-1,4 0 526,4-1 1,9-9 0,7-12 0</inkml:trace>
  <inkml:trace contextRef="#ctx0" brushRef="#br0">2920 11924 16036,'-20'-2'-155,"3"0"1,4-4-200,5-1 0,3 2 0,10-2 0,5 1 473,5 4 0,17-6 1,13 0-1,8-5 1,7-3-1,3-3 649,2-1 0,5 3-267,-33 6 1,-1 1-1,2 0 1,0-1 0,1 1-1,-2-1 1,0 2-1,0 1-325,32-7 1,1 2 0,-3 1-1,-3 0-789,-7 3 0,-11-1 0,-6 6 0,-7 1-401,-6 2-1,1 2 1,-11 4 896,-1 3 1,-8 9 0,-2 3-1</inkml:trace>
  <inkml:trace contextRef="#ctx0" brushRef="#br0">4238 11523 11947,'6'-53'0,"4"6"0,6 11 937,6 10 0,-4 13 0,-1 9 0,-2 3-627,-2 1 1,0 5-1,0 4 1,-2 4-819,-2 4 0,1 3 0,-5 7 0,1 2 175,0 1 1,-7 12-1,-10 1 1,-4 6 149,-7 2 0,-2 1 0,-4 0 0,-2-1 93,-4 1 1,-3-2 0,-4-1 0,1-3-109,1-1 364,-14 3 1,17-7 0,-14 3-1</inkml:trace>
  <inkml:trace contextRef="#ctx0" brushRef="#br0">6745 10542 19733,'-13'1'0,"0"2"0,2 3 0,1 1-1493,1 3 1,6-3 858,-1 2 0,10-6 0,8 1 1029,11-3 1,8-6-1,10-4 1,4-3 131,3 0 1,6 0-1,2 2 1,1 1 254,2-1 0,1 0 0,0 0 0,-2 3-541,2 1 0,-5 1 1,-2 2-1,-6-2-400,-6 3 0,-3-4 1,-3 0-1,-2 0-39,-5 1 1,-9-1 0,-3 3 319,-4-1 0,-10-5 1,-7 3 17,-8-1 0,-21 3 0,-4-3 0,-7 1-242,-5 3 1,-8 2 0,-8 1-1,-3 0 37,-2 0 1,28 0 0,0 0-1,-31 0 1,35 0 0,0 1 11,-1 1 1,1 0 0,-29 1 0,1 6-1,8 1-82,4 1 0,8 2 0,5-1 0,7-2-311,6-2 0,5 1-100,14 4 0,15-2 0,17-1 1,16-1 340,15 1 1,13 0 226,-33-5 0,3-1 0,7 2 0,3-1 0,2-1 0,-1-1 0</inkml:trace>
  <inkml:trace contextRef="#ctx0" brushRef="#br0">12353 10722 9110,'-4'-20'0,"0"3"431,1 3 1,1 1 0,2 0-15,0 0 1,5 0 0,-1 0 0,0 2 1960,2 2-1600,-5-2 1,4 9-508,-10-2 1,2 2 0,-5 4 0,-2 4 31,-2 7 0,-5-1 0,0 7 1,0 0-39,-2 2 0,5 4 1,-4 1-1,4-2-109,1-2 0,5 2 0,0-3 0,3 2-184,2-1 0,3 2 0,3-4 0,2 2-735,3-1 1,-1-3 0,4 2 0,1-2-403,2-2 0,3-1 1,0-2-1,5-1 1195,2 1 1,2 0-1,0 0 1</inkml:trace>
  <inkml:trace contextRef="#ctx0" brushRef="#br0">12741 10942 8318,'-17'-29'0,"-1"4"0,1 7 0,4 15 0,0 6 1189,0 6 0,0 2 1,-1 4-1,-2-1-680,-1-1 0,4 3 0,6-6 0,1 4-523,3 3 1,8 1-1,5-5 1,7 0-208,9-1 0,1 0 0,6-2 0,0-3-112,0-1 1,-4-2-1,0-5 1,-6-2 204,-6-1 0,-4-8 0,-5 1 0,-3-7 210,-4-2 1,-4 0-1,-4-3 1,-7 3 332,-5 1 0,-1-2 1,-2 4-1,4 1-29,-1 2 1,9 5 0,-3 2-1012,2 1 1,6 2 0,5 5 28,7 3 1,11 4 0,5 5-1,4 0 596,3-1 0,12 7 0,-2 1 0</inkml:trace>
  <inkml:trace contextRef="#ctx0" brushRef="#br0">13154 10981 8318,'-5'-17'325,"-4"-1"1,2 1 1178,-2 4 1,6 5-733,-1-1 0,4 8 0,4 1-726,5 7 1,2 9-1,2 1 1,-1 0-166,-4 2 0,2-5 1,-4 5-1,0-2 49,0 0 1,-2 0-1,-4-4 1,0 0-132,0 0 0,-6 0 1,-2-1 9,-4-4 0,-1 2 0,0-4 0,0 0-1193,0-1 710,1 0 1,7-5-1,8-2 145,9-2 1,9 1 0,2-6-1,6-1 529,5-1 0,-1-3 0,2-4 0,1-3 0,-5-4 0,1 0 0</inkml:trace>
  <inkml:trace contextRef="#ctx0" brushRef="#br0">13607 10774 9308,'20'-30'525,"-3"0"0,-1 1 0,-1 8 1,3 3 134,-2 4 0,-6 5 0,-2 2-135,2 2 1,0 12 0,-1 10-1,-5 6-506,-2 3 1,-2 10 0,-2 4-1,-2 4-687,-5 5 1,-2-3 0,-2 1 0,0 2-3585,0 1 4252,6-4 0,-5-1 0,5-6 0</inkml:trace>
  <inkml:trace contextRef="#ctx0" brushRef="#br0">13516 11123 9739,'-20'-39'675,"7"-2"1,9 0 0,2 6 127,2 1 0,6 6 0,3 6 0,2 6-727,2 6 0,6 5 0,2 5 0,4 0-799,1 0 1,-1 1 0,1 3 0,2 5 722,2 3 0,3 6 0,5 2 0</inkml:trace>
  <inkml:trace contextRef="#ctx0" brushRef="#br0">14020 10981 9682,'-17'-43'0,"1"1"0,5 6 4870,5 9-4472,4 7 1,8 13 0,4 2 0,6 5-513,6 5 1,6 2 0,4 6 0,1 1-229,3 3 0,-5 4 0,-1 4 0,-4 0-218,-4-4 0,-5 8 0,-8-3 1,-6 1 364,-6 0 0,-6 2 0,-10 0 1,-6-3 195,-8-2 1,-6 3 0,-3-5 0,-1 2-184,1 2 0,-4 0 182,-1 0 0,-3 0 0,-2-1 0</inkml:trace>
  <inkml:trace contextRef="#ctx0" brushRef="#br0">12754 11420 8524,'-48'-20'0,"10"3"0,12 7 1672,9 5 0,8 11 0,2 3-988,1 2 0,3-4 0,10-2 0,12-2-244,14 1 0,17-3 0,18 4 0,-30-4 0,1 1-480,3 0 0,1 0 1,5-2-1,2 1 1,-3 2-1,0 0 0,3-1 1,-1 0-178,1 0 0,-1 1 0,2 1 0,-1 0 0,-2-1 0,-1 0 0,-1 0 0,0 1-680,-2 1 1,-1 0 0,-1 1 0,-2 1 896,-3 2 0,-1-1 0,35 7 0,-7 3 0</inkml:trace>
  <inkml:trace contextRef="#ctx0" brushRef="#br0">12935 12014 14778,'-9'-4'-1273,"0"0"0,1-1 0,-4 4 1024,4-3 355,2-3 1,6-2 0,0 0 1032,0-1 0,0 3 465,0-2 0,1 2-861,4-1 1,2 2 0,4 7 0,-2 4-384,-5 3 1,2 8 0,0 3 0,0-1-328,-1 1 1,4 3 0,-5-4-1,1 1-367,0 0 0,-3-2 0,3-4-1222,1 0 877,-4-6 1,3-3 0,-6-8 410,-3-5 1,-4-7 0,-3-2 0,1-1 514,1 0 0,5-4 1,-3 2-1,1-2-68,3 1 1,2 2-1,1 5 1,1-3 383,3 3 0,5 2 1,7 3-1,1 1-443,-1-1 0,4 3 0,0 0 1,2 1-343,-1 3 0,1 1 0,2 5 1,-1 5-1223,-1 4 0,-2 10 1445,1 0 0,4 2 0,-5 2 1</inkml:trace>
  <inkml:trace contextRef="#ctx0" brushRef="#br0">13348 12027 11605,'-7'-33'1986,"3"3"1,2 3-1567,2 14 0,6 1 0,1 2 0,2 3-269,-1 1 1,1-2 0,5 4 0,2 1-633,1 1 1,1 2 0,-5 0-679,-1 0 1,-4 2 856,-4 2 1,-4-1 0,-4 4-1,-5 0 157,-2 0 0,-7 1 1,1 2-1,1-3 1171,2-1 0,-3 4 0,-1-2 0,4 4-365,4 1 0,-1 0 0,3-1 0,1 1-1229,3 0 1,2 4-1,2 1 1,2-2-569,2-2 1,9 2 0,10-2 0,6-3-2534,5 1 3669,9-6 0,-2-1 0,3-5 0</inkml:trace>
  <inkml:trace contextRef="#ctx0" brushRef="#br0">13697 12053 9864,'-17'-4'0,"0"-2"2545,1-1-1616,7-2 1,-2 2-131,2 3 1,5-2-578,4 2 0,10 5 1,8 8-1,3 2-258,2 2 0,-5 0 0,-1 0 0,-2 0-87,-2 0 1,-2 0 0,-2 0-1,-5 0 40,-2 0 0,-2-1 0,-2 1 0,-2 0-137,-5 0 0,-7 0 0,-2 0 0,-2 0-265,-3 0 0,4-4 1,0-2-547,1-2 0,3 0-245,-2-5 1,10-2 1275,7-2 0,11-3 0,10-6 0</inkml:trace>
  <inkml:trace contextRef="#ctx0" brushRef="#br0">13891 12027 9639,'0'-27'5829,"0"3"-5580,0 16 1,0 4 0,1 8 0,2 5-846,1 3 0,5 0 1,-3 3-1,1 1-1056,3 1 1,-3 0 0,2-4 1642,1 0 0,1 0 1,2 0-1</inkml:trace>
  <inkml:trace contextRef="#ctx0" brushRef="#br0">13865 12027 8494,'-13'-5'728,"0"-4"126,0-3 1,6 0-776,3-1 0,4 1 0,4 4 0,6 3-610,6 4 1,4-4 0,6 1 0,1 1 530,3 2 0,3 1 0,6 0 0</inkml:trace>
  <inkml:trace contextRef="#ctx0" brushRef="#br0">14136 11950 8172,'-13'0'1092,"1"-2"2968,-1-2-3337,5 3 1,4-5 0,8 6-434,5 0 1,-2 4 0,2 2-1,-1 1-403,0 3 0,3 0 1,-2 0-1,2-3-845,2-1 1,0 4-1,0-3-408,0 1 1,-4-3 0,-1-5-154,2 0 1519,-4 0 0,5-11 0,-3-4 0</inkml:trace>
  <inkml:trace contextRef="#ctx0" brushRef="#br0">14266 11627 8471,'13'-22'0,"-1"1"0,1-5 0,0 10 0,0 5 1481,0 5 0,0 4 0,0 4-646,0 2 0,-2 5 0,-1 8 0,-1 5-571,1 2 0,-3 6 0,0 3 0,1 2-1023,-1 0 0,0 9 0,3-7 0,-3 2-264,-1 2 1,-2 1 0,-4-5-1,2-2 249,2-5 0,-3-4 0,1-5 0,-8-4 774,-7-2 0,-4-8 0,0-3 0,-3-4 84,0-4 0,-3-5 0,5-7 0,4-1 1039,4 1 0,0-7 0,6 1 0,1-1 13,1-2 1,4 7 0,3-1 0,7 2-670,4-1 0,5 3 0,-2 5 0,1 1-293,3-1 0,1 3 0,2 0 0,-1 1-450,-4 3 0,6 1 1,-2 2-1,-1 0-206,1 0 0,1 0 0,-8 0 0,1 2-237,0 2 1,-2-1 30,-4 6 983,0-1 390,-6 0 0,-1-4 0,-8-8-82,-2-5 1,2 2-275,-2-2 1,3 0-52,1-3 0,0 3-635,0 0 346,0 6 1,-2-2-22,-2 5 0,2 5 0,-2 4 0,3 3 12,1 0 0,0 1 0,1 0 0,2 2-1007,1 2 0,6 3 0,-1 6 0,2 0-3732,2 0 4759,6 5 0,-5-4 0,5 5 0</inkml:trace>
  <inkml:trace contextRef="#ctx0" brushRef="#br0">13348 12647 8721,'0'-14'0,"0"-2"1218,0-1 1,-1 0 1377,-4 4-2176,4 0 0,-5 12 0,8 5 0,1 6 290,1 3 1,4 5-1,-2 4 1,0 4-399,0 4 1,-2-3-1,-3 6 1,2 0-727,2 2 0,0 1 1,-2-6-1,3 3-722,1 0 0,-3 3 0,5-6 0,1 0-628,2 2 1764,-5-5 0,10 4 0,-3-5 0</inkml:trace>
  <inkml:trace contextRef="#ctx0" brushRef="#br0">13581 12932 8186,'0'-25'1757,"0"4"-1127,0 8 1,0 8 0,0 10-1,0 3-894,0 4 1,0 6-1,0 4 1,0 2-1349,0 2 0,4 4 1612,0 1 0,6 4 0,-2-2 0</inkml:trace>
  <inkml:trace contextRef="#ctx0" brushRef="#br0">13581 12906 10696,'-13'-43'0,"0"1"0,0 6 1911,0 9-2159,6 13-557,1 8 1,12 12 804,2 2 0,10 9 0,2 3 0</inkml:trace>
  <inkml:trace contextRef="#ctx0" brushRef="#br0">13878 12634 8385,'-19'-38'4012,"6"2"-2575,0 6-1157,6 11 0,7 19 0,0 9 0,0 4-14,0 4 0,2 9 0,1 8 0,1 5-570,-1 4 0,0 1 0,-1 5 0,3-3-279,-2-1 0,2-2 1,1-5-1,1-2-105,3-6 0,-2 3 0,-1-11 0,-2-3 87,-2-4 0,-1-2 1,-5-1-1,-4-4 309,-6-3 1,-4-4-1,-1-2 1,0-4 321,2-3 0,-6-4 0,9-2 0,1-2 502,1-1 0,1 0 0,6 4-93,1 0 0,2 0 0,2 2 0,4 0-85,3 3 0,5 5 0,4-1 1,5 1-393,2-1 1,6 2 0,1-2-1,-3 2 498,0 2-460,3 0 0,-4 6 0,5 1 0</inkml:trace>
  <inkml:trace contextRef="#ctx0" brushRef="#br0">14149 12970 8329,'-13'-4'3704,"0"0"-3402,6-6 0,3 10 1,8-2-55,5 5 0,7 6 0,2-4-360,2 3 0,2-1 0,2 3 1,-1-3-1,-3 0-326,-1 0 1,-2-2-1,-4 2-272,0-1 0,-9-2 251,-8-4 1,-7 0 0,-12-2-1,1 0 820,-1-3 0,3-3 0,0 2 0,0 0 1068,0 0 0,8-2 0,-1 4-1154,2 1 0,7 1 1,4 2-1,8 0-231,8 0 1,6 2 0,8 1 0,4 2-1938,4 2 1,5-2 1892,0 3 0,5-5 0,-2 3 0</inkml:trace>
  <inkml:trace contextRef="#ctx0" brushRef="#br0">14434 12673 8329,'-13'-26'788,"0"1"0,4 4 0,2 4 178,1 3 1,3 7 0,6 4-732,1 6 1,7 5-1,-3 10 1,4 4-305,1 7 0,-2 4 0,-1 9 0,-1 2-660,1 4 1,-3 5 0,2-6 0,-1 1 728,-1-5 0,5 5 0,-5-7 0</inkml:trace>
  <inkml:trace contextRef="#ctx0" brushRef="#br0">14395 13087 8288,'0'-39'0,"0"2"829,0 2 0,1 5 1,4 7-1,3 4-783,4 5 1,6 0 0,4 9-1,2 2-223,2 2 1,4 1 0,0 0 0,-1 0-717,-2 0 0,-2 6 0,-2 2 0,-3 4 90,-1 1 1,-2 0 802,-4 0 0,-6-1 0,-1 1 0</inkml:trace>
  <inkml:trace contextRef="#ctx0" brushRef="#br0">14757 12983 8288,'-13'5'179,"0"-1"0,0 0 1,-2-4 986,-2 0 1,3-1 443,-3-4 1,4-2-1239,4-6 1,3 5 0,8 1 0,2 1-447,5 3 1,7 3 0,2 3 0,2 3-269,3 1 0,2-3 0,1 5 0,-2-1-209,-3-1 0,4 5 0,-5-5 0,0 2 110,-3-1 1,-7-5 0,-2 3 866,-3 0 1,-2-5 112,-7 3 1,2-8-1,-3-3 1,0-2 189,1 1 0,-2 1 0,3-4 338,-1 3 0,1 1-1022,8-2 0,-3 5 0,7 10 1,1 5-558,2 5 0,1 17 0,-1 3 0,3 7-118,2 6 630,-3 1 0,11 1 0,-5 1 0</inkml:trace>
  <inkml:trace contextRef="#ctx0" brushRef="#br0">13555 13539 9565,'0'0'0</inkml:trace>
  <inkml:trace contextRef="#ctx0" brushRef="#br0">13555 13578 9565,'-6'7'-55,"2"-2"0,0-5 68,8 0 0,12-1 0,5-2 0,5-3 0,6 1 0,6-3-4,8 1 1,5 0 0,3-3 0,4 3 850,2 1 1,10 2 0,-5 2-1,1 0 1,1-3-867,2 2 1,-7-2 0,1-1 33,-4-1 1,-3-2-1,-4-5 1,-1-3 244,1-5 0,0-7 0,-1-2-153,1-2 1,4-2 0,0-5 0,0-3 0,-28 20 0,0-1 7,0-1 1,0-1 0,1 1 0,0-1 0,-3 0 0,1 0 0,-1 0 0,1 0-102,23-25 1,-26 23 0,-1 0 0,1-1 0,0 0-1,19-28-270,-3-1 0,-3 4 1,-1 4-1,-4 1 81,-5 0 1,-4 2-1,-11 8 1,-4 0-232,-3 0 0,-5-2 0,-5-1 0,-3 2 93,-4-2 1,-7-5-1,-2 0 1,-3-4 287,-2 0 0,0-4 1,-1 1-1,-2 2 117,-1 2 0,-6-6 0,1 8 0,-2 4-236,-2 2 1,-4 9 0,-3 3 0,-1 6-122,-2 6 1,-6 3 0,2 10 0,-8 2 156,-7 2 0,-5 1 0,1 0 0,35 0 1,-1 1 107,-1 2 0,-1-1 1,0-1-1,0 1 0,0 1 1,0 1-1,-1-1 1,0 1 74,0 0 0,0-1 1,-4-1-1,1 0 0,5 2 1,0 1-1,1 0 1,-1 0 79,1 0 1,1 2 0,0 1-1,0 1 1,-34 9 0,1 3-136,35-10 0,0 1 0,0 1 1,1 2-1,0 1 0,0 1 1,0 1-1,-1 2-74,1 1 1,-1 2 0,-3 3 0,0 1 0,5 2-1,2 1 1,-1 1 0,0 1-28,3 3 0,1 1 1,-2 2-1,1 2 1,5 2-1,1 0 1,0 0-1,1 2 32,0 2 0,3 0 0,3-2 0,3 1 0,1 0 0,1 0 0,2-4 0,2-1 48,0 30 0,11-3 1,11-11-1,9-4 18,9-7 0,14-4 0,9-9 1,9 1-71,-28-15 0,1 0 1,4 0-1,2 1 0,1 0 1,0 1-1,3-1 1,1 0 39,-1 1 0,1-1 0,2 1 0,0 0 0,-1 1 0,-1-1 0,2-1 0,0 0 0</inkml:trace>
  <inkml:trace contextRef="#ctx0" brushRef="#br0">6371 10464 13359,'-13'-29'-2402,"0"4"2140,5 7 1,4 18 0,8 9 0,7 2 0,4 2 358,7 0-77,8-6 0,9 4 0,11-7 0,7-1 358,8-2 0,7 3-54,-3 1 1,-31-2 0,0-1-1,0 0 1,1-1 0,3 1 0,0 1-184,0-2 0,0 1 0,2 0 1,0 1-1,-2 0 0,1-1 1,-1-1-1,0 0-56,0 0 0,0 0 0,4-1 0,1 0 0,-6-1 1,0 0-1,0 0 0,0-2-15,-1-1 1,0 0-1,0-2 1,0-1-1,0-1 1,-1-2 0,-2 0-1,0-1-21,30-14 0,-2-5 0,-14-3 0,-5-3-41,-4-4 1,-9-7 0,-4-2 0,-6-4-237,-6-3 0,-8-9 0,-7 2 0,-6-3-22,-9-6 0,2 34 0,-4 0 0,-4-1 0,-3 1 0,-4 1 0,-1 2 118,-4 0 0,-2 1 0,-5 1 0,-4 4 0,-1 6 1,-3 3-1,-5 3 0,-1 3 32,-5 2 1,-1 4-1,-10 1 1,-1 5-1,-1 6 1,0 4-1,21-1 1,0 1 0,0 2-62,-3 2 0,0 2 0,0 1 0,-4 3 0,0 2 0,0 0 0,0 2 1,1 1-1,1 0 0,0 0 0,1 1 0,0-1 191,3 0 0,1 1 0,-1 0 1,-1 1-1,0 1 0,1 0 0,5-3 1,2-1-1,0 1 0,-19 11 1,2 0 40,6-1 0,2-1 1,6-1-1,4 1 1,9-4-1,3 0 1,-14 27 18,18-2 1,21 3 0,30 3 0,-4-29 0,5-1 257,7 0 1,5-1-349,12 8 0,4-2 0,-4-6 0,1-1 0,10 8 0,0 0 0</inkml:trace>
  <inkml:trace contextRef="#ctx0" brushRef="#br0">3386 14443 8550,'-31'-39'0,"3"2"0,5 3 0,8 5 350,10 6 1,3 4 0,4 8 0,2 2 208,5 5 1,8 1 0,4-1 0,7-4-1,5-2-49,5-3 1,10 3-820,-1-7 0,8 3 1,2-1-1,2 0 204,3-3 1,0 6-1,-1 4 1,-2 3-216,-1 2 0,0 3 0,-3 4 1,-2 6-1968,2 6 2287,-1-2 0,-2 11 0,0-5 0</inkml:trace>
  <inkml:trace contextRef="#ctx0" brushRef="#br0">4574 13965 8527,'-30'-33'82,"9"3"1,8 10-1,13 23 185,0 12 0,0 16 0,1 15 0,2 4-636,1 7 1,5 5 0,-3 5 0,0 2 164,-1 0 1,0-31 0,-1 0-1,0 27 1,-1-2-165,-2-6 1,-1 2 0,-1-10 367,-3 0 0,-9-6 0,-7 1 0</inkml:trace>
  <inkml:trace contextRef="#ctx0" brushRef="#br0">3140 15115 8153,'-33'-4'36,"4"-1"1,6 4-132,6 4 1,7 4 0,3 6-34,1 0 0,2 0 0,4 0 1,1-2-1,7-2-1,9-5 1,9-3 0,15-2 11,7-3 0,6-4 2844,15-4 0,-1-6-2423,-32 10 1,1-1 0,1-2 0,0 1 0,1 1 0,1 0 0,-2 1 0,0-1-430,0 0 0,0-1 0,32-4 1,1-3-1,-5 2 204,-6 3-79,0 4 0,-14-3 0,6 4 0</inkml:trace>
  <inkml:trace contextRef="#ctx0" brushRef="#br0">3760 14999 9916,'-24'-12'0,"4"-4"2118,7-2 0,7 0-1539,10 10 1,4-2-801,5 5 49,0 1 1,-1 10-1,3 4 1,1 7-1,2 10 1,1 8-294,0 2 1,-4 11 0,-6-5-1,-5 5-605,-2 4 1,-4 4 0,-2 0 0,-5-1 437,-2-2 0,-2 1 632,0-2 0,-6 14 0,-1-6 0</inkml:trace>
  <inkml:trace contextRef="#ctx0" brushRef="#br0">5905 15619 11828,'-8'-13'0,"1"0"-315,1 0 0,0 1 0,3 2 183,-1 2 0,-2-1 1,2-4-1,-3 0 0,-2 0 160,0 0 1,-1 5 295,-7-1 1,1 2 0,-4-2 41,2 5 1,-5-2 0,0 2 0,-5 1-1,-2 2 0,-6 2 1,2 4-1,-3 3-84,-2 4 1,0 2 0,-1 2-1,-2 2-61,-1 3 0,0-4 1,4 4-1,0 1 40,1-2 1,-1 4-1,2-4 1,2 1-114,5-4 1,3 0 0,2-1 0,2-2 239,2 2 0,5 0 1,0-3-241,6 0 0,0-1 1,6 3-1,1 1-335,2 1 1,2 4-1,2-2 1,3 1-3,1 3 1,1 1 0,5 2 0,2 0-263,2 0 0,-1-4 1,5-1-1,2 1 347,2-2 0,5-2 1,1-3-1,2 0 282,3 3 0,0-3 0,1-4 0,-1-3 88,0 2 0,9-3 1,-5 1-1,3-3-122,2-2 1,2 4 0,-3 2 0,1 1-341,-1-1 0,5 2 1,-1-2-1,2 1 14,2-2 1,-1 2 0,1-5 0,1-2 237,3-2 1,0-1 0,4 0 0,-2 0-16,1 0 1,5 0-1,-3-1 1,2-2 335,1-2 0,1-3 0,0 2 1,-2 0-301,-3 1 0,6 0 0,-4 5 1,0 0-221,1 0 0,-2 2 1,3 1-1,-4 2-142,-3 2 1,12-2-1,-8 3 1,2 1-19,-2-2 0,6 3 1,-4-4-1,0 0-17,0-1 1,6 0-1,-6-5 1,2 0 563,2 0 1,2-5-1,-1 0 1,1-2 153,-2-3 1,-1 2-1,0 1 1,2 0-180,0 0 0,1 2 0,-4-2 0,-2 2-376,-3 2 0,2 1 0,-6 2 0,0 0-7,2 0 0,-5 0 1,4 0-1,-1 0-31,0 0 1,0 0 0,-4 2 0,0 1-168,-1 1 1,1 2 0,0-4-1,-2 3 361,-3-2 1,2-2 0,-3-1-1,1 0 383,2 0 1,4 0 0,-5-1 0,2-2-107,2-2 1,4-3 0,0 2-1,0 0-61,1 1 1,-5-4 0,2 3-1,-2 1-167,1-1 0,3-3 0,-1 3 0,-1 1-826,-4-1 1,5-4 0,-6 1 0,0-2 362,1-2 1,-1 0-1,-1-1 1,-2-4 269,-1-3 0,-2-4 0,-4 0 0,0-1 134,-1 0 0,-5-4 0,-1-2 0,-3 1 173,-4-1 1,3 2 0,-10 4 0,0 2 121,-4 2 0,2 2 0,-9 4-537,0-1 0,-1 0 1,-8 5-1,-2 4-176,-4 3 0,-10 0 0,-5-1 0,-5 0 134,-7 0 0,-6 1 0,-5 2 1,-3-3 138,-4-1 1,-12-2 0,-2-5 0,30 6 0,0 0 188,-2 0 1,-1-1-1,-4 0 1,-2-1-1,0 2 1,0-1-1,-1-1 1,-1 0-5,0 0 1,0 0 0,-4-2 0,-1 1 0,1 2 0,-1 1 0,-1 0-1,-1 0 104,-1 0 1,-1 2-1,-2 1 1,0 2-1,-1 1 1,0 0-1,-1 1 1,1 1-110,-1-1 0,-1 2 0,-6-1 0,1 1 0,1 1 0,-1 2 0,0 1 0,0 1-141,0 2 1,0 0-1,19-1 1,-1 1 0,0 0-1,-1 0 1,-1-1-1,1 1 1,-2 1 0,1 0-1,-1 0 58,0 1 1,-1 0 0,1 0 0,1 1-1,0-1 1,0 0 0,-1-1 0,0-1-1,1 0 1,-1 1 0,0 0 0,1-1-23,-2 1 1,1-1 0,0 1 0,-1 0-1,-1-1 1,2 1 0,2 0 0,2-1-1,-1 1 1,-23 3 0,1 0-106,1-1 1,0 0-1,22-2 1,0 1-1,-1-1 1,-22 4-1,0 0 186,-1 1 0,1 0 0,0-1 0,1 1 0,0-1 0,1 0 0</inkml:trace>
  <inkml:trace contextRef="#ctx0" brushRef="#br0">4704 16678 8384,'-12'-32'80,"4"11"0,-10-1 365,4 7 1,5 7-169,1 4 0,3 3 0,-2-1 0,0-1 1,0-2-104,-3-3 1,3 4-955,-2-5 0,5 7 0,-5-4 1442,-1 0 1,3 5 0,-2-4-323,-1 4 1,3 2 0,-2 4-1,-2 3-553,-5 4 1,0 8 0,-5 6 162,-2 7 0,1 6 0,-2 2 0,-5 5 1,-1 4 172,-2 8 1,-2 3-1,18-27 1,2 0 0,0 1-1,1 0 33,1 1 1,1 1-1,-1 5 1,2 1 0,2-2-1,2 0 1,0 2-1,2 0-70,0 0 1,0 0 0,2 3 0,2 0 0,1-2 0,3 0 0,2-1 0,3 0-105,2-1 0,2 0 1,2 1-1,2-2 0,3-2 1,1-2-1,1-3 0,1-1-69,0-2 1,1-1-1,5-3 1,1-3-1,26 11 1,4-7-158,1-5 1,0-4 0,-5-5-1,-2 2-93,-6 1 0,0 5 0,-8-2 1,-4 3-763,-3 4 0,-7 8 1099,-5-1 0,-8 5 0,1 4 0,-2 4 0,-3 4 0</inkml:trace>
  <inkml:trace contextRef="#ctx0" brushRef="#br0">25171 15657 8400,'-13'-5'-62,"1"-3"0,-1-4 0</inkml:trace>
  <inkml:trace contextRef="#ctx0" brushRef="#br0">25288 15528 8504,'-6'-13'226,"-3"0"1,2 0-465,-1 1 0,5-1 951,-2 0 269,4 6 1,-1 2-439,-2 10 1,1 2 0,-5 6 0,-1 1-120,2 3 1,-5-1 0,5 6-1,0 1-522,3 1 0,-2 6 0,2 0 0,1-1-248,1-2 0,2 3 0,0 0 0,0-1-258,0-2 1,0-2-1,0-2 1,2-2-624,2 2 0,-1 0 1226,6-1 0,-1 2 0,5-4 0</inkml:trace>
  <inkml:trace contextRef="#ctx0" brushRef="#br0">25559 15812 8142,'-6'-25'511,"-7"6"1,-7 6 98,0 7 0,3 11 0,7 3 1,1 4-399,-1 1 1,3 0-1,0-1 1,1 3-296,3 2 1,2 3-1,1 6 1,1 0-310,4 0 1,-3-2 0,7-1 0,0-3-352,-2-1 1,3-2 1332,-6-4-126,6-6 1,-13-7 0,2-9-1,-5-2-90,-4-2 1,3-1 0,0-2-1,0-1 198,-1 1 0,4 2 0,-3 1-296,1 0 1,2 4-872,4 0 0,1 7 0,4-3-98,3 4 0,4 1 0,1 0 0,1 0 130,3 0 1,2 0-1,4 0 1,-2 0 562,2 0 0,8-6 0,2-1 0</inkml:trace>
  <inkml:trace contextRef="#ctx0" brushRef="#br0">25973 15825 8142,'-13'-1'189,"0"-3"0,-5 2 1,1-2-1,1 2 539,2 2 0,1 2 0,0 1 0,0 2-296,0 3 0,5-4 0,-1 5 0,-1 1-201,-1 1 1,2 2 0,2 0-1,1 0-322,3 0 1,2 0 0,1 0 0,0 0-298,0-1 1,1 0-1,4-2 1,5-3-74,5-1 1,0-2 0,2-4 0,-3 0 313,-1 0 0,0-1 1,-1-4 574,-4-3 1,-2 1 0,-6-2-165,0-1 0,-6 4 0,-1 1 1,-2 0 1215,1 1-1710,-1 0 0,2 5 1,6 3-461,8 5 1,7-2 0,13 0 0,4-1-1653,3-3 2342,9-2 0,3-12 0,6-3 0</inkml:trace>
  <inkml:trace contextRef="#ctx0" brushRef="#br0">26399 15489 9030,'-17'-4'947,"-1"0"1,1 5 0,6 9 0,1 6-685,1 6 0,5 6 0,-3 3 0,-1-1 358,1 1 1,4-1 0,-1 3 0,3-2-326,1 2 1,5-2-1,5 2 1,5-3-1016,2-5 1,0-4 0,-4-6-1,-1-1-390,-4-3 1,-1-6 0,-5-1 703,-2-3 1,-3-2-1,-11-3 1,-4-5 561,-3-2 0,-9 2 0,-3 2 1,0 1 238,3 3 1,2 2 0,4 1 0,2 0 482,5 0 1,4 6-1,5 4 1,3 4-883,4 3 1,7 5 0,4-4 0,5 2-540,7 3 0,8-4 1,7 0-1,8-3 542,7-4 0,2 4 0,-2-9 0</inkml:trace>
  <inkml:trace contextRef="#ctx0" brushRef="#br0">26851 15438 9992,'-4'-19'1039,"0"-2"1,-6 8-1071,1 4 0,2 6 0,0 5 445,1 2 0,-4 3 0,1 7 0,-2 4 259,-2 3 1,-4 8 0,-2 4 0,0 1-439,1 2 0,0 4 0,7-5 1,1 1-401,1-2 1,6 2 0,-1-4 0,3 1 9,1 3 0,4-5 1,3-1-1,3-2-1763,4-3 1,7 0 0,-1-4 1917,4-3 0,-1-4 0,9-1 0</inkml:trace>
  <inkml:trace contextRef="#ctx0" brushRef="#br0">26955 15800 8294,'-6'-16'0,"-1"1"0,-2 5 2087,0 3 0,5-1-1380,-5 3 1,7 2 0,-3 8-428,4 3 0,1 4 0,0 1 0,0 0 224,0 0 0,0-1 1,0 1-647,0 0 1,1 0-2284,4 0 1596,-4-6 1,5-2 0,-6-10 830,0-3 1,-2-4 0,-1-1 0,-1 0 993,1 0 0,-2 1 0,0-1-100,2 0 1,1 6 0,-1 1-788,-2 0 0,2 5 0,8-4-689,3 4 1,10 1 0,3 1-1,4 2 306,0 1 1,6 2 273,-1-1 0,11-4 0,0 5 0</inkml:trace>
  <inkml:trace contextRef="#ctx0" brushRef="#br0">27355 15515 8294,'-13'0'0,"0"0"976,0 0 1,2 2-1,2 2 1,5 5-188,3 2 0,1 4 0,0 2 0,0 4-485,0 4 0,0 6 0,0 2 1,0 2-955,0-1 1,5-1 0,4 3 0,2-3-2790,2-1 3439,6-2 0,-5-4 0,5-1 0</inkml:trace>
  <inkml:trace contextRef="#ctx0" brushRef="#br0">27601 15399 8663,'0'-26'1009,"0"0"0,0 13 0,0 9-502,0 10 1,0 10 0,0 2 0,0 2-42,0 3 0,0 8 0,0 4 0,0 6 111,0 2 1,-5 5-1,0 0 1,-1 2-1198,0 2 0,-3-1 0,5 1 0,1 1-763,2 3 1,-3-3 0,-4 3 1382,-3-3 0,1-7 0,-9-1 0</inkml:trace>
  <inkml:trace contextRef="#ctx0" brushRef="#br0">26412 16846 8387,'-13'-6'608,"0"-2"299,0-4 1,4 1 0,2 1 1209,2 1-2640,0 6 1,7-3 0,2 8 0,5 4-933,2 6 0,2 3 1455,0 6 0,6 12 0,1 8 0</inkml:trace>
  <inkml:trace contextRef="#ctx0" brushRef="#br0">26321 17401 8181,'-17'-5'0,"0"-4"0,0 3 0,5 3 0,4 6 580,3 6 1,4 2-1,1 2 1,0 0-918,0 0 0,0 0 0,0 0 0,0 0 337,0 0 0,11 6 0,4 1 0</inkml:trace>
  <inkml:trace contextRef="#ctx0" brushRef="#br0">26308 17789 8341,'-17'-6'146,"0"-2"0,-5 2 0,7 3 0,2 6-111,3 6 0,7 3 0,-3 4 0,2 1-914,-1-1 1,-3 6 878,4 4 0,-1 5 0,5 8 0</inkml:trace>
  <inkml:trace contextRef="#ctx0" brushRef="#br0">25469 18655 8075,'0'-31'0,"-2"0"0,-2 1 778,-5 2 1,3 5 0,2 11 0,3-1 257,1 0 0,0 4-537,0 0 1,0 8-1,0 1-344,0 7 0,0 9 1,0 4-1,0 3-379,0 4 1,-5 6-1,1 0 1,1 2-163,2 1 1,1 4 0,1-6 0,2 2-361,1-1 0,6 5 0,-2-6 0,0-1-420,1 0 1,-1-5 1165,5 2 0,6-3 0,1-1 0</inkml:trace>
  <inkml:trace contextRef="#ctx0" brushRef="#br0">25921 18874 8259,'-13'0'319,"0"0"1,2 2 0,0 2 0,3 3 741,-2 0 0,3 5 0,-2-4-565,-1 4 1,4 1-1,0-2 3,1-2-880,3 2 1,2-5 51,9 3 1,2-8 0,1-7 0,-2 1 92,-1-1 0,-7-4 0,3 1 538,-4-2 1,-2-1 0,-5 4 0,-6 2 178,-3 0 1,-7 5-1,3-4 1,1 4-16,-1 1 1,0 1 0,4 4-270,-3 3 0,3 0 1,6 0-599,5 2 0,2-3 1,2 2-1,2 1-865,2 2 1,9-4-1,9-1 1,3 0 1265,6 1 0,13-5 0,9 2 0</inkml:trace>
  <inkml:trace contextRef="#ctx0" brushRef="#br0">26192 18926 9113,'-13'-4'672,"0"-1"0,2-1 1,1 4-224,1-3 1,1-3 1098,-5 3 307,5 1-2271,3 4 0,6 6 0,3 1-4,5 0 1,3-1-1,0-6 85,1 0 1,0 0 1048,0 0 0,-6-2 1146,-2-2-1597,-4 3 1,-5-4-259,0 10 0,1 2 0,7 6-652,5 0 1,2 3 0,3-2 0,4-3-665,3 1 0,4-2 0,0-1 1,1-5 642,0-3 1,0-1-1,0-3 668,0-5 0,0-7 0,-1-10 0</inkml:trace>
  <inkml:trace contextRef="#ctx0" brushRef="#br0">26593 18745 8264,'0'-17'238,"0"0"1,-5-1-1,0 7 1,-2 2 806,-4 5 1,4-2 0,-1 2 176,-2 1 1,4 3-779,2 4 0,2 3 0,2 6 0,0 0-125,0 0 1,2 4 0,0 1 0,4-1-492,1 2 1,1-5 0,2 3-1023,-2-3 862,1-1 1,-3-7 549,-6-6 1,-10-1 0,-8-6 0,1 1 54,-2 3 1,4-3-1,-5 2 1,1 1-347,3 2 0,6 6 0,3 4 0,1 2-712,3 2 1,2 6 0,1 3 0,1 2-219,4 2 0,7 0 0,11-1 0,5 0-468,2-4 1,10 2 1470,-1-5 0,8-1 0,-1-4 0</inkml:trace>
  <inkml:trace contextRef="#ctx0" brushRef="#br0">26864 19081 8216,'-1'6'1059,"-4"-6"876,-3-8 1,1-2-1259,-2 2 1,5-2-1,-4 4-68,3-1 1,0-2-503,5-4 1,5 5-1,0-1-171,3-1 0,-1-1 1,3-2-1,-2 0-568,3 0 0,0 0 0,2 0 1,0 0-498,0 0 1,4 2 0,2 1-1,1 1-1069,3-1 2198,1-2 0,-4-1 0,-1 1 0</inkml:trace>
  <inkml:trace contextRef="#ctx0" brushRef="#br0">27161 18706 8216,'0'-17'0,"-1"0"0,-2 1 2625,-1 2-1599,-1 1 0,7 1 1,2 5-1000,5 7 1,2 10-1,2 9 1,0 2-461,0 7 1,-2 2 0,0 7 0,-4 0-370,-2 4 1,4-4 0,-3-3 0,1 2-396,3 2 1197,-4-5 0,5-2 0,-4-5 0</inkml:trace>
  <inkml:trace contextRef="#ctx0" brushRef="#br0">27446 18564 8175,'-2'-17'0,"-1"0"634,-1 1 0,1 3 191,7 4 1,-1 5 0,4 8 0,1 6-374,-1 6 0,-4 6 1,1 8-1,-3 4-342,-1 4 1,-1 5 0,-3 1 0,-5 1-717,-2-1 1,2 1 0,2-4 0,0 4-168,-1 1 0,6-3 0,-3 6 773,4 4 0,-11-7 0,-2 4 0</inkml:trace>
  <inkml:trace contextRef="#ctx0" brushRef="#br0">24422 17246 8385,'0'-13'0,"0"1"5,0-1 0,1 5 526,4 4 1,-2 3-1,5 1 210,2 0 1,-3 0 0,2 1-238,1 3 0,2 4 0,2 6 1,0 2-343,-1 1 0,7 5 0,-5-5 0,2 0-317,2 2 0,2-4 0,-4 6 0,-1-3-449,-2-2 1,4 3 0,-1-2 0,-3-1-193,-4-2 1,2-1 0,-4-2-1,2-1-293,-1-1 1,3-6 1088,-4 1 0,4-8 0,1-3 0</inkml:trace>
  <inkml:trace contextRef="#ctx0" brushRef="#br0">24758 17298 8385,'-13'-19'81,"6"5"0,-5-5 1057,4 6 0,1 5-532,-2-1 0,2 8 0,-3 1-366,1 7 0,6 10 1,-3 5-1,2 2-550,0 2 1,0 4 0,4 2 0,0 1-474,0 3 1,0 0-1,0-1 1,0-2 782,0-1 0,-6-2 0,-1-4 0</inkml:trace>
  <inkml:trace contextRef="#ctx0" brushRef="#br0">24370 17582 8385,'-1'-18'0,"-2"-2"782,-1-1 1,-1 3 0,5 5 0,0 0-337,0 0 1,7 2 0,6 0 0,8 4-387,3 2 1,8 0 0,2 7-1,5 2-1041,4 5 0,-2 6 981,7 3 0,-1 5 0,5-3 0</inkml:trace>
  <inkml:trace contextRef="#ctx0" brushRef="#br0">24978 17389 8353,'-21'-19'674,"-2"2"1,6-1-1,1 11-464,2 9 1,5 5 0,2 7 0,2 2 17,2 1 0,-3 2 0,2-2 1,1 3 270,1 0 0,4 5 0,2-4 1,6 4-612,6 0 1,0 0-1,4-4 1,-2-3-895,-2-4 0,-1-1 1,-2-2-1037,-1-2 1854,-4-3 1,-8-8 0,-9-3-1,-2-7 577,-2-4 1,0-5 0,-2 2 0,0 0-245,-3 1 0,3-1 1,4 2-1,4-3 335,2 0 1,0 0-1,5 4 1,0-1-183,0 1 0,6 1 0,3 3 0,2-1-197,2 0 1,0 1 0,1 4-1,2 2 174,1 0 0,1 5 1,-6-4-1,1 4-160,0 1 0,0 0 0,-1 1 1,-2 4 30,-2 3 0,-5 4 0,2 2 0,-4 2-326,-1 1 1,-6 5 0,-4-4 0,-4 2-516,-3 3 0,-5 2 1,5-1-1,1-1 67,2-1 0,1-7 0,1 3 1,4-4-526,3-1 0,4-4 1153,1-1 0,11-5 0,4 3 0</inkml:trace>
  <inkml:trace contextRef="#ctx0" brushRef="#br0">25430 17169 8423,'-19'-17'1214,"-2"-9"1,-2 9 0,1 4-955,5 8 1,8 11 0,5 4-1,3 5-572,1 2 1,0 1-1,0 0 1,1 5 19,3 5 0,5 5 1,7 8-1,2 0-1321,2 2 0,-2 5 1613,3-5 0,1 0 0,4-5 0</inkml:trace>
  <inkml:trace contextRef="#ctx0" brushRef="#br0">25352 17453 8310,'-16'-44'0,"4"1"0,0 5 0,8 10 1050,4 19 0,6 3 1,6 6-1,3 0-741,2 0 1,3 0 0,7 0 0,2 2-1615,1 2 0,5 3 1,-4 7-1,1 2 1305,-1 1 0,11 6 0,-2-2 0</inkml:trace>
  <inkml:trace contextRef="#ctx0" brushRef="#br0">25856 17479 8310,'7'-6'236,"-1"-1"0,-6-6 957,0 0 0,-1 0 0,-2 0-582,-1 0 0,-2 1 0,3-1-471,-1 0 1,-1 0 0,5 0-161,0 0 0,2 4 0,2 2-462,5 1 0,2-2 0,2 3 1,0 3-539,0 0 0,1 6 0,2 2 1,3 0 379,1 0 0,1 4 0,5-3 640,0 0 0,6 10 0,1-2 0</inkml:trace>
  <inkml:trace contextRef="#ctx0" brushRef="#br0">26347 17363 8109,'-13'-13'58,"0"0"0,2 4 0,1 2 1989,1 1-1627,6 2 0,-1 4 0,8 0-66,5 0 1,2 1 0,2 4 0,2 3-740,2 4 1,-1 1 0,5 1 0,1 3 384,-2 5 0,4 8 0,-4 3 0</inkml:trace>
  <inkml:trace contextRef="#ctx0" brushRef="#br0">26308 17595 11254,'-4'-33'-84,"0"3"1,5 9 0,9 16-1,6 4-357,6 1 0,2 0 1,3 0-1,4 1 441,3 4 0,15 2 0,4 6 0</inkml:trace>
  <inkml:trace contextRef="#ctx0" brushRef="#br0">26942 17221 7719,'-13'0'-379,"0"0"1444,0 0-548,6 0 0,1-2 0,6-2-135,0-5 0,6 2 1,2-2-1,4 1-192,1 1 1,0-3 0,0 5-1,-1 2-451,1 2 0,0-3 10,0-1 58,0 1 0,-6 5 635,-2 4 1,-5-4 172,-5 4 0,-2-5-412,-6-5 0,5 4 0,-1-4-231,-1 4 1,0 2 0,0 2-1,1 3 175,-1 1 1,-6-2-1,-1 3 1,1 2 128,2 2 1,-3 1-1,-2 1 1,0 2 39,1 1 1,1 6 0,5-1 0,2 2-221,1 2 0,7 4 0,-3 1 0,5 1 8,5 0 0,3-2 0,11-4 0,5-1-546,5 1 0,5-6 1,-1-2-1,3-5 117,5-5 0,0-2 1,-4-6-1,-2 0 104,-5 0 1,-4-7-1,-5-6 1,-3-9 233,-4-6 0,-7-7 0,-2-8 1,-7-4 6,-7-4 0,-5-5 1,-13 0-1,-2 3 247,-1 5 1,-6 3 0,3 9 0,-1 6-716,-1 9 0,8 10 1,0 9-1,4 6 448,0 9 0,4 17 0,0 10 0</inkml:trace>
  <inkml:trace contextRef="#ctx0" brushRef="#br0">19460 17130 8123,'-9'6'626,"1"2"1,5 0-185,-1 0 0,2-6 0,5-2 0,6-6 727,8-1 0,7-5 0,5 4 0,3-4-375,1-1 1,1 0-1,6-1 1,3-2-327,5-1 0,2 4 0,2 4 0,-1-1-308,1-1 1,4 2 0,1 2 0,2 1 22,3 4 0,-2 0 1,-1 2-1,-3 0-199,3 0 0,-4 0 0,-2 2 0,-4 2-269,-1 4 0,-3 0 1,-1 0-1,0 1-244,-1-2 0,3 3 0,-5-4 1,-1 0-491,2-1 1,0 1 0,-5-3 0,-1 1-2323,-2-1 3341,1-1 0,4-8 0,-1-1 0</inkml:trace>
  <inkml:trace contextRef="#ctx0" brushRef="#br0">14744 17737 8255,'0'7'985,"0"-1"0,1-6-279,3 0 1,-1 0-1,6 0-203,1 0 1,1-4 0,2-2-255,0-1 1,0 3 0,0-3 0,1-1-12,4 1 1,-4 4-1,5-1 1,-2 1-12,0-1 1,5 2 0,-4-2 0,2 3 17,3 1 1,2 0-1,1 0 1,0 0-29,-1 0 0,7 0 0,2 1 0,2 2-40,-1 1 1,6 1-1,0-5 1,3 0 31,5 0 0,1 0 0,3 0 0,2 0-126,1 0 1,6-2-1,-4-1 1,1-1-141,-3 1 1,2 0-1,-2 0 1,-3-1-75,-4 1 1,1 2-1,-3 2 1,2 2 185,-1 1 0,0 2 0,-3-3 0,-1 1 55,1-1 0,2 3 1,-2-2-1,-1 0 104,1 2 0,-2-4 0,-4 2 0,-1-1 261,1 1 0,0-2 1,0 2-1,-1-3-275,1-1 0,-1 0 0,-1 0 0,-1 0-413,0 0 0,8 0 1,-5 0-1,1 0-29,0 0 0,3 0 1,2 0-1,-1-1 23,1-3 1,-2 1-1,-4-4 235,0 1-79,-1-4 1,-5 8 0,-3-3-1,-2 0 74,-2 1 1,-2-5-1,-1 5 1,-3 1-187,-1 2 1,2 1-1,-4 0 1,-1 0-461,-1 0 0,2 0 0,0 0 0,-1 0 10,-2 0 1,-1 0 0,0 1 0,0 3-19,0 5 1,-2-2-1,-1 2 1,-1 1-2665,1 1 3307,-4 2 0,0 6 0,-6 1 0</inkml:trace>
  <inkml:trace contextRef="#ctx0" brushRef="#br0">9317 8216 8073,'0'-18'-289,"0"3"-408,0-2 1,-2 3 573,-2 1 0,2 4 0,-3 1 110,-1-3 1,3 1 0,-4 0 783,1 2 0,-4 3-252,2-3 1,-4 1 0,1-3 0,0 2-74,3 3 1,-1-4-1,-4 5-473,0 1 1,0 1 0,-1 2 0,-2 0 115,-1 0 1,-7 0 0,-1 0-483,-3 0 318,-8 0 1,4 2 0,-4 1-1,2 3 116,-2 1 0,0 0 0,0 3 0,3-1 116,1 1 0,-2 1 1,4 1-1,1-2 47,2-2 1,1 1 0,0 4-1,0 0-88,0 0 1,5 4 0,-1 1-1,-1 1-134,-1 0 0,0 7 0,1-3 1,1 0-18,-1 1 1,0 0-1,0 2 1,3 0 102,1 0 0,2-2 0,6-1 1,1-1 27,1 1 0,6 0 0,-1-2 0,2-2 317,2 0 1,10-4 0,5 5 0,4-1-49,3-3 1,13-2 0,5-1-1,6 0 39,7 0 0,3-4 0,7-1 0,2 2-172,5 2 0,1 1 1,0 0-1,1 0-216,0-1 1,-35-3 0,-1 0-1,2-1 1,0 1 0,0-1-1,-1 0-78,0-1 0,-1 0 0,36 6 1,-34-6-1,0-1 0,0 0 0,0-1 94,2 0 0,-1-1 0,1-1 0,1 0 0,-2-3 0,1 0 0,0 0 0,0 0 55,1 0 1,0 0 0,4 0 0,0 0-1,0-1 1,-1 0 0,1 0 0,-1-2-68,1-1 0,-1-1 1,1 0-1,-1-1 1,-3-1-1,-1 0 1,-1-1-1,1 0 7,0-1 0,0 1 0,0-2 0,0 1 0,-1 1 0,0 0 0,-1-1 0,0-1-144,-1 0 1,-1 0 0,2 2 0,-1-1 0,32-12 0,-2-1-142,-1 2 1,-4-7-1,-4 4 1,-7 0 38,0-2 0,-8-3 0,-5-3 0,-6 3 138,-5 0 1,-7 3 0,-4-1 0,-6 0 220,-6 0 0,-2-4 1,-5-2-1,-6 1-288,-8-1 1,-16-4-1,-8 3 1,-7 0-34,-5 3 1,20 14 0,-1 1-1,-1-1 1,-1 1 0,-1 1 0,-2 1 17,-3 1 0,-2 1 1,-3-1-1,-1 1 0,0 2 1,-1 1-1,-1 0 0,1 0-45,-1 1 1,-1 0-1,-4 2 1,-1 1-1,3 1 1,-1-1 0,-2 1-1,0 0 94,0 2 1,0-1-1,-2 0 1,0-1-1,2 0 1,2 1 0,3 1-1,0 1-42,4 1 1,0 1-1,-1 1 1,1 1 0,4 3-1,1 0 1,2 2 0,1 0-228,2 1 1,1 1-1,-1 3 1,2 2-1,-24 20 383,1 6 0,4 4 0,7 5 0,-2 1 0,-1 0 0</inkml:trace>
  <inkml:trace contextRef="#ctx0" brushRef="#br0">8735 8953 8506,'-13'0'0,"0"0"-284,0 0 1,5 0 0,1 1-205,1 3 1,-3 4 700,5 4 0,5-4-6,8-4 0,2 2 0,4-2 0,1-1-31,1-2 0,6-1 1,-2 0-1,4 0-46,1 0 0,1 0 0,3-1 0,4-2-88,4-1 0,5-1 0,1 5 0,2-1 69,3-3 0,7 1 0,6-4 0,2-1 60,1 1 0,7 3 0,-6-3 0,3 0 27,1-1 0,2 1 1,-5-3-1,0 2-67,0-2 1,0-2-1,-2 1 1,-2 1-65,-2 1 0,0 0 1,-5-4-1,-1 0-66,-2 1 0,-3-4 0,-1 1 0,-3 4-111,-2-1 0,-5 7 0,-6-1 0,-1 2-21,-3-1 1,-2 1 0,-1 4 0,-2 0-487,-2 0 0,1 4 1,-6 2-1,-1 1-208,-2 3 0,3-3 825,0 2 0,6 5 0,-2 7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1026 4665 17611,'0'-14'-3883,"0"1"2589,0 0 1164,0-1 1,0 8-1,0 6 1,0 8 0,0 4-66,0 1 1,0 2 37,0 2 1,0 0 109,0 5 0,-6-6 1,-1 3-1,-2-1 1,0 0 164,-1-2 0,-2 4 1,-1-1-1,-1 0-187,1 0 0,0 5 1,-1-2-1,1 3 173,0 2 1,-5 0-1,0-1 1,0 1 56,-1 0 1,4 4 0,-2 0 0,2 0-9,1 2 1,6-5 0,-1 4 0,0-1-65,1 0 1,2 5 0,6-5 0,0-1-13,0-2 1,0 3-1,0 0 1,2-1-126,2-2 0,-1 4 1,5 2-1,-2 2-75,-3-1 0,0 0 0,0 3 0,1-1-25,-1 0 0,0 7 1,0-6-1,3-1-26,1 1 0,-2 1 0,4 1 0,-1-2 47,0-2 1,4-4 0,-3-4-1,2 2 169,3 1 0,1 0 0,1-4 0,2-2 101,-2-3 0,3 3 0,0-2 0,1 2-29,-1 1 0,5 1 0,-2 1 0,2 2-112,-2 1 0,3 4 0,-3-4 0,3-1-9,2-2 1,3 3 0,-1 2-1,-1-1-3,2 1 0,4-2 1,-1-4-1,-1-2 104,1-3 0,4 3 0,-2-4 0,4 1 14,1 1 0,0-7 0,1 2 0,2-4-75,2 0 1,1-1 0,-2 0-1,4 1-74,-1-1 1,5 0-1,-3 1 1,3-2-48,1-4 0,3 4 1,-1-3-1,-3 1-51,0-1 1,-2 3 0,2-4-1,-2 1 75,1-1 0,-1-5 0,-6 3 0,4-1 43,-1-1 0,3 1 1,-4-5-1,2-2 24,2-2 0,2 1 1,1-5-1,1 1 128,-1 0 0,5 2 0,-1-2 0,1-1-129,1 1 1,-4 2-1,6-3 1,0-1-5,1 1 0,5-2 0,-10 4 1,0 0 5,-3 0 1,4 0-1,0 2 1,0-4 36,1 1 1,-6-5 0,2 5 0,-5-2-34,1 0 1,1 4-1,-1-3 1,0-1-84,-2 1 0,-2-4 0,3 5 0,-1-2 29,2 0 0,-4 0 1,2-4-1,0 0 37,-2-1 0,4 1 1,-5 0-1,-1-1 123,1 1 0,-1 0 1,-4-1-1,2 1-24,2 0 0,-1 1 0,-4 2 1,2 1-111,2-2 1,-3 1 0,5 0-1,-1 1-54,-1-2 0,2 4 0,-3-2 0,3 0-52,1 2 1,-4-4-1,3 5 1,-1 1-91,-1-1 1,5-3 0,-5 3 0,-1-2 288,-1-2 0,-2-2 1,0-1-1,0 0 128,0-1 1,-2 1 0,1-2 0,-2-1-106,0-2 0,4-4 1,-7 3-1,2-1-69,0 1 1,-7-3-1,2 3 1,-4-2-22,-5-3 0,3 1 0,-4-3 0,1 3-140,0-1 1,-4-9 0,3 7 0,-2-4 97,-2-2 0,2 3 0,0-3 0,0-1 91,1-2 1,2 2 0,-3 1 0,0 0 22,1 1 1,3-4 0,-2 2 0,1 1-52,0-1 1,-1 2 0,1 4 0,-4 1 18,-3-1 1,-2 0 0,-1 1 0,-2 1-34,-1 2 0,-6-2 0,2 3 0,-4-3-88,-1-2 0,0 2 1,0 1-1,0 2-69,0-2 1,0-1 0,0-3-1,-1-2 31,-4-1 0,2 0 0,-4 3 0,0-2-88,-1-1 0,-1 0 0,-4 5 0,1-1 283,3 0 0,-3 2 0,2 3 1,-5 3 29,-3-1 1,-1 6-1,3-4 1,-3 3-330,-2 2 0,-1 1 1,-5 1-1,0 3-27,1-3 0,-5-1 0,-3-1 0,-2 0 52,-1-1 1,-5-3-1,5-1 1,-4 0 312,-3-1 1,-1 3-1,5-5 1,0 0 88,0 0 0,2 5 1,1-3-1,1 1-95,-1 0 1,-1 2 0,-4 6-1,-1 2-80,-1 2 1,-5-3-1,3 5 1,-2 1-167,-2 2 0,-2 1 1,-1 0-1,0 0-118,-1 0 0,-1 1 0,-1 2 0,-2 1 219,2-1 1,3-1-1,1-2 1,0 0 138,-3 0 1,-1 0 0,3 0-1,1 0-25,3 0 1,-7 0 0,2 0 0,0 0 118,-1 0 1,2 0-1,-1 0 1,1 0-171,0 0 0,1-5 1,1 1-1,5 1-90,5 2 0,-6 1 0,7-2 0,-2-1-6,1-1 0,2-2 0,1 3 1,1-3 84,0-2 1,0 4 0,7-3-1,-1-1 44,1 1 1,-2-2 0,0-4 0,1-1-16,-1 1 1,4 0-1,-5-1 1,0 1-10,-2 0 1,1 1 0,-2 1-1,-1 3-33,-1-3 1,-1 4-1,1-1 1,-1 1-260,-2 0 0,-1 4 0,4-3 0,1 1 199,0 1 1,-8-7-1,7 4 1,-1-2 65,1 0 0,-8 0 0,4-3 0,-2 2 103,-2 1 1,-3 5-1,3-5 1,-1 0-16,-3 2 0,-1 1 1,1 4-1,1-1-107,-1-1 0,-1-1 0,-1 5 0,1 0-7,-4 0 1,0 0-1,3 0 1,0 0 25,-3 0 1,-1 0-1,1 0 1,-1 0 37,-2 0 0,-4 5 0,3 1 0,0 0 14,-1 0 0,-3 4 0,0-1 1,0 3-78,1 1 0,-2 2 0,5 1 0,-1 2-157,1-2 1,-2 5 0,5 3 0,1 4-134,-1 3 0,4 1 1,5-2-1,1 3-300,3 1 1,-3 6 599,2 4 0,-7 6 0,4-2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18915 10049 8419,'-1'-18'0,"-3"0"265,2 6 1,-8 8-1,4 7 1,-2 3 254,-2 1 0,3-2 0,-2 5 1,-2 3-1,1 4 0,0-1-194,1-1 1,6 2 0,-2 1-1,4 0 1,1 0 452,0 0-2061,0-1 0,1-3 0,5-1 1,6 0 1070,4 1 0,8-6 1,-2 0 210,3-2 0,8-8 0,1-5 0</inkml:trace>
  <inkml:trace contextRef="#ctx0" brushRef="#br0">18836 9969 8379,'-9'-22'574,"0"-1"1,7 7-1,2 12-317,8 2 0,4 2 0,1 0 0,0 0-399,0 0 0,2 0 0,3 0 0,4 0-790,3 0 1,7 5 931,-1-1 0,6 12 0,-3-1 0</inkml:trace>
  <inkml:trace contextRef="#ctx0" brushRef="#br0">19249 9969 8379,'1'-8'1320,"4"4"1,-2 4 0,4 4 0,-1 5-909,-3 3 1,0 7-1,0 4 1,1 0-564,-1-1 1,-1 8-1,-4-3 1,-1-1-30,-1-2 1,-1 4 0,4-6 0,-2-1-734,-1 0 0,-1-11 567,5 4 1,2-12-1,1-3 247,1-11 1,5-3 0,-3-8-1,1-4 319,4-3 1,-4-1 0,2 6 0,0 1 779,-2 2 0,3 6 1791,-5-2-2574,5 3 0,-8 14 0,2 5 0,-2 8-447,-2 6 0,4-3 0,2 4 0,1-1-461,4 0 1,5 1 0,3-3 0,2 2-180,3-2 0,5-6 0,3-2 0,-3-2-398,-1-3 0,-1-2 1268,0-1 0,-1-12 0,1-2 0</inkml:trace>
  <inkml:trace contextRef="#ctx0" brushRef="#br0">19809 9889 8379,'6'-14'885,"-5"9"0,3 5-615,-2 7 1,-7 6 0,0 5 0,-1 4 221,0 3 0,1 2 0,5 1 0,0 2-1072,0 1 0,6 4 0,3-3 0,3-3-855,1-1 1,1-3 1434,-1-2 0,-6-4 0,-1-6 0</inkml:trace>
  <inkml:trace contextRef="#ctx0" brushRef="#br0">19795 10195 8379,'-12'-15'0,"2"-1"1253,1-2 0,6 1 1,-1 3-555,2 1 1,4 6 0,2 2 0,5 4-482,3 1 1,6 0 0,2 0 0,4 1-809,4 4 1,2-2 0,-2 5-1,2 3-614,1 1 1,1 1 1203,-1 0 0,4 1 0,5-1 0</inkml:trace>
  <inkml:trace contextRef="#ctx0" brushRef="#br0">20155 10235 8379,'-13'0'4418,"5"-6"-3905,4-3 0,3-2 0,2-3 0,3 2-360,5 4 1,2-4 0,1 4-1,-1-1-585,4 1 1,2 0 0,-4-1 0,0 5 482,1 2 0,-1 2-51,0 0 0,6 0 0,2 0 0</inkml:trace>
  <inkml:trace contextRef="#ctx0" brushRef="#br0">19982 8649 7831,'-39'-29'0,"4"2"0,5 6 0,7 5 117,5 3 1,1 4 0,1 1-284,-2 2 1,2-4 0,4 1-1,0-1 1,-2 0-74,-1 1 1,-6 0-1,-1-3 498,-3 3 0,-6-1 0,-4 5 0,-3 2 171,-8 2 1,-4 1-1,-7 0 1,-2 0-148,-3 0 0,-12 6 0,4 4 1,-4 5-230,37-7 0,-1 2 1,-1 1-1,-1 0 0,-1-1 1,1-1-1,0 1 0,1-1-41,0 1 0,0 0 0,0 1 0,1 1 0,-2-1 0,1 0 0,1 1 0,-1 0 49,1-1 0,-1 0 1,-4 3-1,0 1 1,2-3-1,1 1 0,-2 0 1,-1 2-10,0 1 0,0 2 1,-1 0-1,0 1 1,1 1-1,0 0 1,0 0-1,0 1 24,0 1 0,0 1 0,-2-1 0,1 2 0,1 1 0,0 0 0,1-1 0,0 1-31,1 0 1,0 0 0,-3 1 0,1 0-1,3 1 1,0-1 0,0 1 0,0 0-28,1-1 1,1 1 0,-1 2 0,1 0 0,1 0 0,1 1-1,-1 0 1,0 1 0,-1 0 0,-1 1 0,3 3 0,0 0 0,0 1 0,1 1 0,1-1 0,1 0-56,1 0 1,2 1-1,-2 1 1,1 1-1,3-2 1,0 1-1,1 2 1,-1 0-103,0 2 1,0 1 0,0-3 0,0 1 0,1 2-1,0 1 1,0 1 0,0-1 97,-2 3 0,0-1 0,1 3 0,1-1 0,-1-2 0,0 1 0,2 0 0,0-1 107,1 1 1,1 0 0,0 4 0,-1 1-1,-1 1 1,0 1 0,1 0 0,0 0-94,0 0 1,1 0 0,2-1-1,1-1 1,-1 1 0,0-1-1,1 1 1,2-1 22,1 2 0,0 1 0,-1-1 0,1 1 1,3-1-1,1-1 0,0-1 0,2 1-11,2-2 1,1 0 0,1 4 0,1 1 0,1 0-1,1-1 1,-1 3 0,1 0 42,0-1 0,1 1 0,2 1 0,1-1 1,-1-2-1,0-1 0,2 0 0,1 0-23,3-1 0,1 0 0,-1-3 1,1 0-1,4-1 0,1-1 0,0 0 1,0-1 1,0-2 1,2-1 0,1 0 0,0-1 0,3 2 0,0 0 0,0-1 0,2 0 0,-2 1 0,2-1 1,3 2-1,1-1 1,-2-2-1,0-1 1,1 2-1,1-1-61,0 1 1,2 1 0,1-1-1,1-2 1,3-2 0,2-2-1,-1 1 1,0-1 48,2-1 1,0-1 0,4 2 0,2-2-1,1-2 1,1-1 0,0 0 0,1-1 20,2 0 1,1-1 0,1 2-1,-1-1 1,3-3 0,0-1-1,-1 1 1,1-1 7,0 1 0,1 0 1,5-1-1,0-1 1,-2 0-1,-1-1 1,3 1-1,1-1-111,-2-1 1,1 1-1,4 3 1,0-1 0,-2-3-1,1-1 1,1 0 0,0 0 80,3 1 1,0 0-1,2-2 1,0-1-1,1 1 1,0 0-1,0-1 1,0 0-15,0-1 1,2-1 0,-17-7 0,1 0 0,0-1-1,20 7 1,0-1 0,3-1 0,0-1 21,-1-1 1,1-1 0,-20-5 0,1-1 0,-1 0 0,0 0 0,0-1 0,0 1 0,0-1 0,0-1-1,1 1-102,1 0 0,0-1 1,-1 0-1,-1-1 0,0-1 1,0 1-1,0-1 1,0 1-1,1-1 0,-1-1 1,1 0-1,-1-2 76,-1 0 0,1 0 0,0-1 0,6 0 0,0-1 0,0 0 0,-7 0 1,0 0-1,1 0 0,1 0 0,1 0 0,0 0 57,-1 1 0,0-1 0,1-1 0,3-2 0,0-1 0,-1-1 0,0 0 0,0-1 0,0 0 0,-1-2 0,1 0 1,0 0 16,1-1 1,1 0 0,-1 0 0,1 1 0,0-1-1,-1 0 1,-1-1 0,-1 1 0,0 0 0,0-1 0,0 0-1,0 0-28,-1 0 1,0 0 0,0-1-1,6-2 1,1-1 0,-1-1-1,-4 2 1,-2-1 0,1 0 0,-1-1-1,1 1 1,0-2-5,-1 2 0,-1-2 1,1 1-1,3-3 1,0 0-1,0 0 1,-4 1-1,-1 0 1,0-1-1,0 1 1,1-1-1,0 0-34,1 0 1,0-1-1,0 0 1,1-2-1,1-1 1,-1 0-1,-3 0 1,1 0 0,-1-1-1,-1 0 1,1 0-1,-1-1-33,-1 0 1,0 0 0,1-2-1,4-2 1,2-2 0,-2 0 0,-5 1-1,-1 0 1,0-1 0,0 0 0,0 0-1,0 0-5,-1 0 0,0-1 0,-1 0 1,-1-1-1,-1 0 0,-1 0 0,-1 1 1,0-1-1,-1 0 0,-1-2 1,-1 0-1,0-2 36,0 1 1,0-2-1,-1 0 1,-1-2 0,0 0-1,0 0 1,-4 1 0,0-1-1,0 0 1,-2 1 0,0-2-1,0 1 47,13-18 1,0-1 0,-13 16 0,0-2 0,-1 1 0,-1 0 0,0 0 0,-1 0 0,0-1-1,-1 0 1,-1-1-7,0 0 0,-1 0 1,0 0-1,-1 1 1,-1 0-1,0-1 1,-2 0-1,0-1 1,0 1-1,1-2 0,-1 0 1,0 0-17,0-2 1,1 1-1,-1-2 1,-2 1-1,1 0 1,-2-1-1,0 3 1,-1-1-1,0 1 1,6-21-1,-1 0 16,-2 3 0,-2 0 0,-3-5 1,-2 0-1,0 3 0,-1 0 0,-3 1 1,-3 0-19,-1 2 1,-1-1-1,-2-1 1,-2-1 0,-2 1-1,-2 0 1,-2 0 0,-1 0-78,-1 0 1,-2 0 0,-3-3-1,-2 1 1,-4 2 0,-2 1 0,0 1-1,-2 0-28,-2 0 0,-1 0 0,-1 0 0,-2 1 0,0 2 0,-1 0 0,-2 3 0,-1-1 23,0 2 0,-1 0 1,-2-3-1,-2 0 1,-1 2-1,-1-1 0,-2 1 1,-1 0 38,-2-2 0,-1 1 0,-1 2 0,-2 0 0,1 0 0,-2 0 0,0 1 0,-1 1 17,0 2 1,-1 1 0,15 16 0,-2 1 0,0 1 0,-2 0 0,-1 2 0,0 0 0,-1 0 0,0 0 0,-1 1 83,-1 0 1,-1 1 0,-1 1 0,-1 0 0,0 1-1,-1 0 1,-2 2 0,-1 1 0,-1-1 0,1 1-1,-1 1 1,0-1 29,-2 1 0,0-1 0,-1 2 0,-3-1 0,0 2 0,-1 0 0,2 1 0,0 2 0,-1-1 0,1 2 0,1 1 0,-1-1-36,1 1 1,1-1-1,-1 1 1,-4 0 0,-1 1-1,1-1 1,2 1 0,1-1-1,0 1 1,-1 1 0,1 0-1,-1 1-38,0 0 0,0 0 0,1 0 0,-2 1 0,1 0 0,0 1 1,1 0-1,1 0 0,0 0 0,0 1 0,0 1 0,-1 0-24,-1 0 0,0 1 1,-1 0-1,-3 1 0,-1 2 1,0-1-1,4 1 1,0 0-1,1 0 0,0 1 1,1 0-1,0 1-3,2-1 1,1 1 0,-1-1 0,-4 1 0,-1 0 0,1 0 0,4 1 0,1 0 0,0 1 0,-1 0 0,0 0 0,-1 1-62,-1 0 0,0 1 1,1 0-1,1 0 1,1 0-1,0 1 1,-1 0-1,0 1 1,1 0-1,0 0 1,2 1-1,-1 0-151,2 1 0,0 0 1,0 0-1,-2 2 1,-2 1-1,2 1 1,-18 4-1,1 1 0,1 2 1,1 0-502,4-1 1,2 1 0,-2 4-1,3 1 719,9-1 0,2 2 0,-3 1 0,2 0 0,8 0 0,2 1 0,-1 0 0,0 1 0</inkml:trace>
  <inkml:trace contextRef="#ctx0" brushRef="#br0">20715 10115 8212,'-12'-13'-108,"2"1"1,2 2 0,1 2-90,0 2 0,2-2 197,-4 3 0,5-4 75,-5 5 1,2-2 0,-4 3-9,2-2 236,6 1 0,-9 4 430,4 0 1,0 0 636,-1 0-121,6 0 1,-1 0-868,8 0 1,4 0-1,7-1 1,1-2-41,2-2 1,10-4 0,-2 3 0,4-1-57,3-3 0,1-1 0,7 1 0,2 1-148,2-1 0,6-2 0,1-2 0,5 1-31,-1 0 1,3-4 0,0 1 0,1 1 17,-1-1 0,3 0 0,-3 1 0,2-1 18,3-2 0,-1-4 0,1 2 0,-3 1 1,-2 0 0,6-5 1,-3 2-1,-1-3-90,1-2 1,2 1 0,-6-1 0,-2 0 43,0 1 0,8-5 0,-9-1 1,3 1 12,1-1 1,3 2 0,-3-5 0,-1-1-10,-3 2 1,4-5 0,-9 4 0,-1-4 5,-1-1 0,1 0 1,-3 1-1,-1-1-82,1 0 1,3-6-1,-3-2 1,0-1-125,0 1 0,3 0 1,-3-2-1,0 1 61,0-1 1,-2-2 0,-4-2 0,-1 1-158,-4 0 0,2 1 0,-4 0 1,-1 0 42,1-2 1,-2 0 0,-4 2-1,-1-2 131,1-1 1,0-4-1,-1 1 1,1 2 9,0 1 0,-2 3 0,-2 2 0,0 1-31,0-2 0,1 5 0,-2 1 0,-4 2-65,-3 3 0,-2-3 1,-1 7-1,-2-2 13,-1-2 1,-6 6 0,2 1 0,-4 0-97,-1-2 0,0 1 0,0 0 0,0 0 118,0 0 1,-4-2-1,-2-2 1,0 1-22,0 1 1,-4 2 0,2-3 121,1 2 1,-5 5 0,3-1-1,-3 3 1,-1 1-193,0 0 1,-5 5 0,-1 1-1,-4 1-127,-5-1 0,2 5 0,-7-2 0,2 3 160,0 2 1,-6-1 0,3 1 0,-2 0-44,1-1 1,0-2 0,0 1 0,2 3 312,1 1 0,4 0 1,-5 1-1,2 1 298,0-1 1,-5 2-1,5 1 1,2-1-75,0 1 0,-2 4 0,-1-1 0,-1 2-157,1 2 0,-4 0 0,5 0 0,3 0-124,4 0 0,-6 0 0,4 2 0,-2 1 54,-1 1 0,3 2 1,-1-3-1,1 1 43,-1-1 1,0 0 0,1 0 0,-1 2 66,0-2 0,2-2 0,1-1 0,4 0-36,0 0 0,-2 0 1,3 0-1,0 0-164,-1 0 0,-2 0 0,4 0 0,2 0-356,1 0 0,-3-4 0,1-1-350,0 2 1,3 2-1372,0 1 1366,7 0 1,7 0-1,9 1 1,3 2 195,1 2 0,5-1 1,-1-4-1,0 0-618,-2 0 1100,4 0 0,-4 0 0,4 0 0</inkml:trace>
  <inkml:trace contextRef="#ctx0" brushRef="#br0">22901 5877 28849,'-15'-28'-2412,"-1"3"1,10 13 0,-1 2 2378,-4 1 0,0 6 0,-3-2 0,1 4 274,0 1 1,-1-4-1,1-1 1,0 2 249,-1 2 0,5-4 0,0 1-24,-1 1 0,0 3 0,-1 4 0,2 4-436,-1-1 1,-6 6 0,-3-1 0,-2 6 233,-3 3 0,-1 5 0,-3 5 0,-3-1-202,-5-2 0,1 2 0,1-1 0,4 0 234,0 0 1,7-1-1,5-4 1,3-3-382,2-2 0,1 3 1,3-4-1,5-2-48,2-1 0,9-2 0,7-1 1,9-1 653,12-2 1,6-5 0,14 3-1,1-1-305,2-3 0,8-1 1,-3-2-1,-3 0-134,1 0 1,-12 0 0,0 1 0,-8 4 395,-5 4 0,1 2 0,-7 3 0,-4 1-2308,-2 2 1,-8 4 0,2 7 1717,-3 3 1,-8-3-1,-1 5 1</inkml:trace>
  <inkml:trace contextRef="#ctx0" brushRef="#br0">20142 3012 8099,'-13'-5'0,"-1"1"-9,1 1 7,5 2 1,4 1 0,8 0 0,5 0 0,3 0 0,4 0-1,7 0 2459,-1 0 1,12 0-1,-4-2 1,2-2-54,2-5 0,0 1 0,3 0 0,-1-3-2830,1-1 0,-4 0 0,-2 2 0,-5 1-919,-3-1 0,-4 2 1,-6 1-1,0 1-863,1 3 1,-2 0 0,-2 0 2207,-1-1 0,0-1 0,4 5 0</inkml:trace>
  <inkml:trace contextRef="#ctx0" brushRef="#br0">20955 2812 9460,'-6'-15'4690,"5"3"1,1 12-3736,8 0 0,4 6 0,2 3 0,-1 5 191,0 3 0,5 5 0,0 10 0,-2 3-790,-1 4 1,-6-4-1,0 1 1,0-1-714,-2-1 1,-1-1-1,-6-6 1,0-1-782,0 1 1,0-6 0,0-4-1241,0-2 0,0-10 1892,0-10 0,0-8 0,-2-15 0,0-3 337,-3-5 1,1-8-1,4-8 1,0-6 496,0-4 1,0 1-1,0 11 1,0 4 363,0 4 1,4 1 0,2 11 0,1 5 27,4 6 0,5 4 0,2 3 0,0 3 217,1 5 0,-3 4 0,5 6 0,-2 6-683,-3 4 1,-1 8 0,-3-1 0,-3 6-275,-5 2 0,-2 0 0,-2-5 0,0 1 0,0 0 0,-6-2 0,-3-1 0,-3-4 0,-1 0 0,0-7 0,-1-6 0,1-1-1730,0-3 0,4-1 1,0-2-54,-2 0 0,1-6 0,1-3 0,5-3 4,2-1 1,2-5 0,3-1 1778,6-2 0,6 5 0,12-4 0</inkml:trace>
  <inkml:trace contextRef="#ctx0" brushRef="#br0">21582 2799 16563,'-6'7'3208,"4"1"-2894,-2-4 1,4-3 0,6 4-1,5-4 123,6-1 0,6 0 1,-2-1-1,0-4-768,-3-3 1,-4-4-1,-2-3 1,-3-1-315,-4-2 1,-4-4-1,-4 2 1,-4 1-375,-7 0 1,-8 3 0,0 5 0,-3 4 527,-2 1 1,6 1 0,4 5 0,2 2 176,2 2 0,5 4 1,4 5-1,2 2-74,2 3 0,8-2 1,6 5-1,10-1-1357,6 1 1745,13-5 0,-8 10 0,11-6 0</inkml:trace>
  <inkml:trace contextRef="#ctx0" brushRef="#br0">21941 2932 7989,'-19'0'864,"3"0"0,-5 0 1,2 0 816,3 0 0,1 0 0,3-2 1,2-2-1020,1-5 0,6-3 0,0-2 1,7-4-764,10-4 1,5-4 0,7 0 0,1-1-951,0 0 0,-1 1 1,1-1-1,-2 0 525,-3 1 1,2 1 0,-5 2-1,1 6-2082,-1 2 1,3 1 2607,-4 1 0,12-6 0,-2-2 0</inkml:trace>
  <inkml:trace contextRef="#ctx0" brushRef="#br0">22568 2172 10745,'-18'-22'0,"-1"0"0,0 4 1480,-1 6 1,3 2 0,3 5 0,1 3-319,0 0 0,4 5 0,1 6 0,2 9-163,3 5 1,2 16-1,2 7 1,2 7-718,2 5 1,10 8 0,-2-2 0,3-2-1510,4-1 0,-6 0 0,6-6 0,-3-5-605,1-3 0,0-2 1,-6-7-1,-2-2 1832,-1-5 0,-6-3 0,3-1 0</inkml:trace>
  <inkml:trace contextRef="#ctx0" brushRef="#br0">22181 2799 7965,'0'-40'3166,"0"3"0,2 7 0,4 11-2824,7 7 1,12 5 0,12-4 0,5 4-319,2 1 1,7-3-1,-3 5 1,3 1-776,-2 1 1,1 2 0,-6 2 0,-1 1-169,-1 1 919,-8 12 0,-1-7 0,-7 10 0</inkml:trace>
  <inkml:trace contextRef="#ctx0" brushRef="#br0">20968 3572 10462,'-34'-6'0,"5"-2"2457,5 1 1,20 4-1,21 10 1,25 5-1478,21-1 1,-21-7 0,2-1 0,6-3 0,1-3 0,6-1-1,3-1-843,8-3 1,3-2-1,-15 2 1,2-2 0,0 0-1,4 0 1,0-1 0,1 0-1,0 0 1,0-1 0,0 1-351,1-2 0,0 1 1,-1 0-1,1 0 1,0 2-1,-1-1 1,-3 0-1,-2 0 1,-1 0-1,-2 1 1,-1 0-1,0 1-204,-2 0 0,0 0 1,-2 0-1,20-3 0,-4 0 1,-12 5-1,-2 1 0,-6 0 1,-1-1 416,-6 0 0,-1 1 0,35-2 0,-12 2 0</inkml:trace>
  <inkml:trace contextRef="#ctx0" brushRef="#br0">21155 1573 8114,'-13'-6'3107,"1"3"-443,3-6-1808,3 6-233,12 9 1,0 7 0,3 12 0,-5 0 47,-2 4 1,-2 2 0,0 0 0,0 3-721,0 0-1,-2 3 1,-1-4 0,-1-2-692,1-3 1,-3 1 0,1-8-1,2 0-690,2-3 1,2-5-1,4-4 1431,4-5 0,14-8 0,6-4 0</inkml:trace>
  <inkml:trace contextRef="#ctx0" brushRef="#br0">21568 1080 9331,'-6'-6'1287,"-3"6"0,2 7 0,0 11 1,-1 5-556,1 7 0,2 9 1,-4 8-1,1 2-186,0 1 0,-4 9 0,5-5 0,-1 0-915,4 1 1,3-7 0,1-4 0,0-2-1615,0-2 1983,11-6 0,-2 4 0,11-4 0</inkml:trace>
  <inkml:trace contextRef="#ctx0" brushRef="#br0">20875 1719 11786,'-18'-13'0,"0"0"2236,2 4 0,13 9 1,8 4-1,5-1-1810,3-1 0,2-2 1,6 0-1,9 0-416,8 0 0,17-5 0,3-2 1,4-2-2552,0-2 0,2-3 1,-7 5 2540,0-3 0,-2-1 0,-2-1 0</inkml:trace>
  <inkml:trace contextRef="#ctx0" brushRef="#br0">20822 1879 8026,'-31'0'0,"-1"0"0,4 10 0,11 5 0,9 3 816,10 1 1,10-5 0,8-7 0,7-1-294,10-3 0,13-2 0,14-4 1,4-4-1096,3-6 1,-28 2 0,2 0 571,-1 0 0,0-1 0,6-3 0,1-1 0,0-1 0,-1 0 0</inkml:trace>
  <inkml:trace contextRef="#ctx0" brushRef="#br0">21941 1239 7918,'-19'-23'2231,"-3"5"1,4 12-1,5 16 1,7 5-1627,4 3 0,1 10 1,-2 2-1,-1 5 559,1 7 0,-5 13 1,1 4-1,-2 7-1600,0 5 1,7-33 0,1 0 0,-3 35 0,2-2-3069,2-3 0,2-2 3273,2-12 0,9 2 1,8-9-1</inkml:trace>
  <inkml:trace contextRef="#ctx0" brushRef="#br0">3546 9382 10062,'0'-22'-690,"1"3"484,4 4 154,-4 5-8,5 4-253,-6 4 1,-1-4 86,-4 6 1,2-4 772,-6-1 1,2 0-1,-3 2-343,1-2 0,0 1 1,-4 4-1,-1 0-183,1 0 0,-5 4 1,-1 2-1,0 0-11,-1 0 0,-6 3 1,0-3-1,1 0 30,0 0 1,-6 2 0,6-2 0,0 0 232,-1 0 0,0-1 1,7-4-1,-1 2-58,1 2 0,-3-1 0,3-3 1,-1 2-110,1 2 1,-3 1-1,4-3 1,2 3-58,1 1 1,-3 2 0,-1 4 0,0 1-75,-1-1 0,-2 0 0,4 1 1,2 0-118,1 4 0,2-3 0,0 3 0,-1-5 284,1-4 1,0 3 0,1-3 0,1 1 50,3-1 1,3 1-1,-2-4 1,-1 0-36,1 0 1,4 4 0,-3-1-254,0 3 1,5 2-1,-4-1 1,4 0-4,1 1 1,0 3 0,0 1-1,0-2-45,0-1 1,0 3 0,0 0 0,1-2 63,4-1 1,-2-2 0,4 0 0,0 1 307,1-1 1,1-4 0,4-2 0,0 1 249,1-1 0,-1-2 1,0 2-1,2-1-219,3-3 0,-3 3 1,4 0-1,-1 0-194,0 0 0,4 2 0,-3-2 1,0 0 52,1 0 0,2 3 1,-2-3-1,3 1-376,0 4 0,10-1 1,-6 1-1,1-4 306,0-1 1,-1 3 0,1-3 0,1 0 124,2 0 1,1-2 0,-6-3 0,1 2-31,0 2 0,-1-1 0,-1-4 0,-1 2-94,-2 2 0,-1-2 0,3 4 0,-2-2-189,2 1 1,-4 3-1,3-2 1,-1 0 48,-1 0 0,4 3 0,-3-3 0,3 0 145,2 0 1,-1 3 0,1-5 0,0 1-37,-1 1 0,1-5 1,0 3-1,-1-2 269,1-2 0,0 0 0,-1 0 0,1 0-242,0 0 0,-1 4 0,1 1 1,0-2-176,-1-2 0,0 4 0,-1-1 0,-2-1-29,1-1 1,4 2 0,-6 0 0,4-1 119,0-1 0,-1-1 0,1 2 1,-1 2 197,3-2 1,2-2 0,-4-1 0,1 0 66,0 0 1,-1-4 0,2-1-1,2 2-151,1 2 0,0-1 0,-3-1 0,2-1-149,1 1 1,0 2-1,-4 1 1,-1 0 35,1 0 0,4 0 0,0 0 0,-1 0-118,-2 0 0,-1 0 0,1-2 0,2-1 204,1-1 1,0-1 0,-3 5 0,2 0 115,1 0 0,0-4 0,-5-1 1,1 2-114,0 2 1,2 1-1,1 0 1,-2 0-103,2 0 0,-1 0 0,-2 0 0,0 0 41,-1 0 1,2 0 0,2 0 0,1-2 138,-1-2 1,2 3-1,1-4 1,0 4 74,-1 1 0,5-5 0,-3 1 1,0 1-147,-3 1 0,2 1 0,-2-2 1,-1-2-43,-2 2 1,3 2 0,0 1 0,-1 0-44,-2 0 0,3 0 1,0 0-1,-1 0-188,-2 0 0,-2 0 0,3 0 0,0-2 294,2-2 1,2 3-1,-3-4 1,1 2 210,-2-1 1,4 2-1,-2-4 1,-1 2-255,-2-1 0,1-1 0,-1 4 1,-2-4 31,-1-2 1,-1 5 0,-1-3 0,-1 2-485,2-1 1,0 0 0,0 2-1,-4-2 178,0 2 1,3-3-1,-1 0 1,2 0 292,-2 0 0,2-4 0,-5 1 1,1-1 166,-1 1 0,5-3 1,-4 3-1,1-3-29,-3-1 1,-3-5 0,-2 1 0,0-1-198,1-2 1,-3 4 0,-2-5 0,-3 2-404,0 3 1,-4 1 0,2 2-1,-2-1-60,-2 1 1,-5 0-1,-1-1 1,-1 3 74,-4 2 0,0-3 1,-3 3 153,1-3 0,1 3 0,2 2 0,1-1 507,-2 1 0,0-2 1,-3-4-1,-1 0 69,-2-1 0,2-1 0,-4-1 0,1-2-71,0 2 0,-1 1 1,1 3-1,-3 2-554,1 1 1,-4 5 0,5-4 0,-2 1-135,-3-1 1,3 6 0,1-4 0,-1 1 205,0 1 1,5-1-1,-3 5 1,1 0 171,0 0 1,-4-4-1,4-1 1,0 2 50,-1 2 0,3 1 0,-6-2 378,-2-2-346,-1 3 1,-3-5 0,-3 4 0,-4-1-82,1-1 0,-3-2 0,5 3 1,-1-3 82,1-1 0,0 4 1,6-3-1,1 1 25,2 1 0,-2-2 0,3 3 0,-2-2 26,2 2 0,-3 2 1,3 0-1,-2-2-22,2-2 1,-3-1 0,2 3 0,-2-1-89,-1 1 1,-1-3-1,-1 1 1,-2 1-82,-1-2 1,-5 5-1,5-4 1,2 2 34,1-1 0,-3 2 0,-2-2 1,0 2-16,1 2 1,-5 0 0,1-1-1,-2-2 50,-2-2 0,0 1 0,-2 4 0,-1 0-8,-1 0 1,-2 0-1,1 0 1,-2 0 13,0 0 1,-8 4 0,5 1 0,1-2 43,1-2 1,-1 1-1,5 1 1,1 1 50,2-1 1,-4-1-1,1-2 1,1 0 39,1 0 0,2 0 1,-1 0-1,-1 0-174,2 0 1,-7 0-1,5 0 1,-2 1-290,-2 4 1,2-2 0,2 5-1,-1 3-143,-1 1 1,-5-3 0,4-1-1,3 3 56,0 1 0,4 1 1,1 0-1,2 1 86,3-1 1,1-1-1,4-2 1,2-2-20,3-3 1,-2 4-1,6-4 367,2-2 0,-5-2 0,0-1 1</inkml:trace>
  <inkml:trace contextRef="#ctx0" brushRef="#br0">17756 10009 8389,'-6'-8'0,"-3"4"0,-3-2 0,-1 1 0,-1 3 0,1 0-128,6 2 0,2 0 362,10 0 1,2 0-1,6 0 1,2 0 723,3 0 1,-2 0-1,7 0 1,-1 0-615,-2 0 1,6 6 0,-6 3 0,3 3-170,-1 1 0,-1 5 0,2 1 1,-2 2-175,-2 2 1,3 3 0,-4 0 0,-1 1-70,-3 0 0,0-1 1,-1 1-1,0 0-79,1-1 0,-5-4 0,-1 1 0,1-1-69,-1-1 1,4-2-1,-5-4 1,2 1-319,0 2 1,0-1-1,5-5 1,4-3-1162,4-4 1,4-4 1694,0-1 0,1-6 0,0-1 0</inkml:trace>
  <inkml:trace contextRef="#ctx0" brushRef="#br0">18409 10009 9350,'-19'-24'0,"-4"-1"0,0 1 825,1 5 0,2 11 0,5 8 1,-2 8-598,-6 4 1,-2 6-1,-3 2 1,-1 2-62,-3 2 1,-3 6-1,4-5 1,3 6-88,4 3 0,0 0 0,6 5 1,2-2-611,1 0 1,4 3 0,2-8 0,4-1-287,4-3 0,7 5 1,4-9-1,5-2-1484,3-1 2300,11-4 0,-1-9 0,12-2 0</inkml:trace>
  <inkml:trace contextRef="#ctx0" brushRef="#br0">18756 9982 8335,'-15'-34'555,"-3"3"1,8 9 0,-4 17 0,1 5-373,-3 5 1,1 2-1,-3 6 1,3-1-231,2-3 1,1 3-1,2-2 1,2 7-453,2 5 1,2 3 0,4 3 0,1 3 498,4 5 0,2-4 0,7 1 0</inkml:trace>
  <inkml:trace contextRef="#ctx0" brushRef="#br0">18556 10422 8579,'-21'-39'221,"3"13"1,9 18 0,5 22 0,2 6-222,2 6 0,0 0 0,0 1 0</inkml:trace>
  <inkml:trace contextRef="#ctx0" brushRef="#br0">7492 9702 9630,'-8'-9'1750,"5"2"0,6-1-1348,6 1 1,3 3-1,3-5 1,2 0 110,6 1 0,2-2 0,2 4-605,-1-1 0,1-2 1,-1-4-1,1 1 0,0 1-570,-1 2 0,0 1 0,-3-4 0,-2 1 229,-2 2 1,1 5 432,-3-5 0,-2 0 0,4-4 0</inkml:trace>
  <inkml:trace contextRef="#ctx0" brushRef="#br0">8411 9089 7790,'0'-6'2006,"0"6"1,0 6 0,0 7 0,2 1-1501,2-1 0,-1 2 1,6 3-1,0 2-298,-2 1 1,4 3-1,-5-5 1,0 0-248,0 1 1,-1 2 0,-2-4-1174,2-2 0,1-6 596,-2-1 0,-2-7 0,2-2 0,-2-9 402,-2-8 1,0 1-1,0-6 1,0 0 80,0 1 1,1-4-1,2 4 1,2-1 1004,-3 0 0,0 5 1,-1 0 93,4 2 0,-4 6 0,5 1-320,0 3 0,2 2 0,3 7-315,-2 5 1,3 3 0,-4 1 0,1 0-193,-1 1 0,-3 1 0,2 1 0,1 2-1037,-1-2 0,2-1 0,4-3 1,1-2-2490,-1-1 3387,6-6 0,2-3 0,6-8 0</inkml:trace>
  <inkml:trace contextRef="#ctx0" brushRef="#br0">8971 8943 7790,'-4'8'677,"-2"0"1,-2-1 352,-2 1 1,3 1 0,-1 4 0,1 0-138,-1 0 1,5 7-1,-1 0 1,3 3-494,1-1 1,0-1-1,1 2 1,3-2-319,5-2 0,3-2 1,2-7-1,-1-3-566,0-1 1,1-3 0,-3-7-1,0-5 177,-2-3 0,-6-1 0,1-2 1,-2-3 340,-2-4 1,-6 3-1,-5-1 1,-4 3 0,-2-1 1,-6 5-1,6 4 1,0 0 177,3 1 0,0 2 1,2 5-689,3-3 1,5 2 0,8-2-1515,5 2 1,11 2 1988,6 0 0,7 0 0,7 0 0</inkml:trace>
  <inkml:trace contextRef="#ctx0" brushRef="#br0">9771 8676 11951,'0'-6'993,"0"6"0,0 6 1,0 9-1,0 1-302,0 2 0,0 1 1,1-1-1,2 3-595,2-1 0,-1 4 0,-4-6 0,2-2-124,2-1 1,-2-2-513,2 1 0,-1-3-231,2-2 0,-4-9 0,4-10 0,-4-5 370,-1-3 0,0-4 0,0 3 0,1 0 707,4-1 1,-4 3-1,4 3 1,-4 1 1180,-1 0 1,0 4-840,0 0 1,2 6 0,1 0-88,1 6 0,2 4 0,-3 7 0,3-1-266,1 0 0,-4 5 0,3 0 0,-1-2-363,-1-1 0,2-2 0,-1 1-392,3-1 1,4-6 0,2-4-279,-1-6 0,-1-6 1,-2-7-1,-2-3 189,-2-2 1,-2 5 0,-3-3 0,2 1 581,2 0 1,-1 0 0,-4 5 0,0 0 709,0-1 0,0 5 285,0 1-1015,0 5 1,6 1 0,2 8 0,1 1-492,-1 4 0,1-4 0,5 1 0,-3-1-448,-2 0 1,8-4 0,-4 2 0,3-4-631,4-1 0,-4-1 1556,6-4 0,-6-2 0,4-6 0</inkml:trace>
  <inkml:trace contextRef="#ctx0" brushRef="#br0">10264 8623 8530,'-9'0'1981,"0"0"1,6 1-1,-1 4 1,4 2-1591,4 0 0,-1 10 1,6-4-1,0 2-68,-1 0 0,3-2 0,-2 0-261,3 1 0,2-3-391,-1-2 1,-4-3 0,-2-7-268,-1-4 1,-3-2-1,-7-6 1,-4-1 446,1 1 0,-5 0 1,3-1-1,-3 2 427,-1 4 1,4-4-315,0 3-368,6-3 0,3 5 1,11 2-1,3 4-1406,4 1 1,9 0 1809,-5 0 0,12-6 0,-6-2 0</inkml:trace>
  <inkml:trace contextRef="#ctx0" brushRef="#br0">10597 8489 13659,'0'14'1299,"0"-1"1,2 0 0,2 1-714,5-1 0,3 0 0,1 1 1,1-1-548,-1 0 0,0-5 0,1-4-167,-1-2 0,0-2 1,1 0-390,-1 0 1,-4-6 0,-2-3-1,-1-3-354,-3-1 1,-1-5 0,-2 0-1,0 0 1,0 1-337,0-1 1,0 0 0,0 3 0,1-1 697,4-2 0,2 0 1,6 7-1,1 0 482,-1 2 1,5 2-1,0-3 1,-2 2 26,-1 2 0,-2 2 0,0 2 678,1-2 2417,-1 2-2227,-6-4-478,-1 6 1,-6 2 233,0 2 1,0-1 457,0 6 1,0-4-988,0 4 1,0-5 0,2 3-531,2-1 0,-1-1 0,6-5 1,2 0-1,0 0-683,3 0 0,-1-6 0,0-2-254,1 1 1039,-7-5 0,3 9 66,-5-6 0,-1 5 1163,-4-5 1,0 5 655,0-5-1135,0 6 0,6-3 1,3 6 107,3 0 0,1-5 0,1 1 1,-1 1 52,0 1 1,1 2 0,-1 2 0,0 2 681,1 5-752,-1 3 0,-4 3 0,-2 1-188,-1 2 1,-1 10-1,-5-1 1,0 2-268,0 4 1,-6 0-1,-5 2 1,-2-4-471,0-3 0,-4-2 0,10-3 0,-2-4-980,0-4 0,6 2 694,-1-9 1,4-2-1,4-3 593,5-6 1,7-8 0,4-9 0,-1 1-122,0 0 1,3-5 0,-2 2 0,-1-3-493,0-2 0,3 2 1,-2 1 722,0 2 0,3 0 0,3-5 0</inkml:trace>
  <inkml:trace contextRef="#ctx0" brushRef="#br0">10251 9236 7743,'13'-14'0,"-4"3"0,-1 0 1822,-3 2 1,4 5 1616,-4-5-2790,-1 6 0,-5-3 0,-4 8-466,-4 2 1,-2 3-1,-3 7 1,1 1-24,0 2 0,1-2 0,1 3 0,2-3-79,-1-2 1,4 0 0,2 1-239,2-1 0,2-4 0,2-2-11,2-1 1,4 3 0,5-4 0,0-2 222,1-2 0,-1 3 0,0 2 0,1 0 0,-1 0 0,0 3 0,1-3 1,-1 1 62,0 4 1,-4 2-1,-2 3 1,-1 4-50,-3 0 0,-1-2 1,-4 4-1,-2 1-106,-5-3 0,-3 4 1,-1-6-1,0-2-486,-1-1 1,1-3 0,0-2-551,-1-1 1,5-6 0,2 0 0,1-6-324,3-6 0,7-9 1396,5-4 0,15-15 0,4-4 0</inkml:trace>
  <inkml:trace contextRef="#ctx0" brushRef="#br0">10664 9022 7743,'8'-5'1611,"-3"3"1,-6-2 0,-2 8-1,-1 5-733,1 3 1,1 6 0,2 2 0,0 4-418,0 4 1,2 6-1,1-1 1,1 1-1383,-1 3 1,0-5-1,0 0 1,3-6-1936,1-4 1,-2 2 2855,4-6 0,-1 0 0,6-5 0</inkml:trace>
  <inkml:trace contextRef="#ctx0" brushRef="#br0">10637 9302 7743,'0'-13'2565,"0"0"0,0 4 0,2 1-2776,2 2 0,4 2 0,5 4 0,2 0-266,3 0 1,2 0 0,9 0 0,0 0-428,2 0 904,12 0 0,-7-12 0,10-3 0</inkml:trace>
  <inkml:trace contextRef="#ctx0" brushRef="#br0">11064 9116 7743,'-15'0'399,"-1"0"0,-2 0 1462,2 0 0,5 0 0,3 1-1266,-3 4 1,5 2-1,2 6 1,2 1-237,2-1 1,6 5 0,3 0-1,3-2-98,1-1 0,5-2 0,1-1 0,1-3-352,-1-5 0,-1-2 1,-5-2-1,0 0-295,1 0 0,-2-6 0,-4-3 0,-3-4 1,-4-5 0,-2 3 0,-4-4 0,-3 1 173,-4 0 1,-3 0 0,-1 5 0,-2 1 205,2 3 1,1-1 0,3 4-781,3-1 1,6 4 0,10-2-324,7 4 0,12 1 0,3 0 1109,3 0 0,4 0 0,4 0 0</inkml:trace>
  <inkml:trace contextRef="#ctx0" brushRef="#br0">11384 9102 7743,'-18'0'0,"-1"0"1159,-2 0 1,9 0 0,-1 0 0,1 0-348,0 0 1,3 0 0,2-1 0,1-3-534,3-5 1,2-3 0,2-3 0,4-1-521,3-2 1,6-4 0,2 2 0,2 1-365,-2 0 1,3 1 0,1 6 0,-1 2 604,0 1 0,-1 0 0,-5-4 0</inkml:trace>
  <inkml:trace contextRef="#ctx0" brushRef="#br0">11477 8969 7743,'-6'9'0,"-3"-2"624,-2-1 0,3 0 103,4-1-546,2-4 1,2 7 0,2-5 0,2 1 1447,5-1 1,3-2 0,3-1-1,1 0-1498,2 0 0,4-4 1,-3-2-1,1-1-380,-1-4 1,-6 1 0,-5 0-1,-3 1 109,-2-2 0,-1 0 0,-4-1-271,-2 3 0,-8 3 0,-7 6 0,0 0 460,-1 0 1,-2 0 0,4 1 0,2 4 310,1 4 1,3 3 0,4 1 0,3 0-328,4 1 0,1 3 1,1 1-1,4-2-44,3-1 1,9-2-1,2 1 1,2-2-1417,2-3 0,4-4 0,3-5 0,1-1 1427,-2-3 0,5-4 0,1-5 0</inkml:trace>
  <inkml:trace contextRef="#ctx0" brushRef="#br0">11811 8849 7743,'-6'-7'5886,"-2"1"-4704,1 6-608,-5 0 1,12 1 0,-2 4 115,5 4-131,8 8-340,-4-2 1,2 6-1,-2-3-89,-1 4 1,0 2 0,-3-1 0,2-2-318,-2-2 1,-2 4 0,-2-6 0,-4 1-523,-4 1 1,-2-5-1,-3 1 1,-1-5-1336,-2 0 0,2-4 2044,-3-1 0,-3 2 0,1 0 0</inkml:trace>
  <inkml:trace contextRef="#ctx0" brushRef="#br0">12277 9036 7822,'-1'-12'1257,"-4"3"0,5-1-2361,0 5 1041,6 1 0,6 10 1,-3 4-1,-5 5-139,-2 3 906,4 5 0,-5-2 1,4 6-139,-4-1 1,-7 0 0,-3-3 0,-1-2-1206,1-2 0,-3-2 0,5-7-1053,-1-1 1692,2-6 0,6-3 0,0-8 0</inkml:trace>
  <inkml:trace contextRef="#ctx0" brushRef="#br0">12744 8250 10335,'-12'1'1184,"3"3"1,4 7-1567,4 5 0,1 0 1,0 5-1,0 0 1119,0 0 1,0 1 0,0 6 0,0 2 198,0 1 0,0 4 0,1-4 0,2-1-1032,2-2 1,4-1 0,-3-1 0,1 0-495,3-4 1,2-3 0,2-7 0,-1-2-314,0-1 1,1-6 0,-1 0 602,0-6 0,-1 0 0,-3-6 0,-5-3 340,-2-4 1,2 1 0,1-4 0,-2 1 387,-2 0 0,-1-4 1,-1 4-1,-2 2 1492,-2 1 0,1 2-728,4 0 1,1 5-918,4 4 1,-2 4 0,4 4 0,1 5-133,-1 3 1,-3 6 0,4 1 0,-2 0-207,-3 1 1,-2 3 0,-1-2 0,-1 0-281,-4-4 0,-2 3 1,-5-2-1,2-2-863,1-1 1,0-2 0,-4-1-561,-1-3 0,8-3 1766,6-6 0,18-18 0,10-4 0</inkml:trace>
  <inkml:trace contextRef="#ctx0" brushRef="#br0">13224 8569 9204,'-21'0'6067,"3"0"-5240,9 0 1,-1-1-824,5-4 0,2-2 0,6-6 0,3-1-804,2 1 1,1 0-1,4-1 1,2 1-911,2 0 0,3 1 1710,2 3 0,9-9 0,-3 3 0</inkml:trace>
  <inkml:trace contextRef="#ctx0" brushRef="#br0">13570 8276 8831,'-21'0'2192,"2"2"1,6 1 0,1 3-2081,3 1 0,-3-3 0,5 5 751,-1 2 1,-2 0-1,6 3-681,1-1 1,1 0 0,4-1 0,1-1-469,1-2 1,6-2 0,-1 2 0,3-5-308,1-2 1,1-2-1,-1 0-323,0 0 1,1 0 0,-2-2 816,-3-2 1,-4 1 0,-5-6 711,0-1 1,-1 4 0,-2 0 2416,-1 0-2156,-7 4 0,10-2-879,-4 8 1,5 4-1,5 5-559,4 0 0,1-4 1,2-1-1,0-2-932,2-3 1,7-2-1,-2-2 1,2-4 1495,3-4 0,1-3 0,2-1 0</inkml:trace>
  <inkml:trace contextRef="#ctx0" brushRef="#br0">13797 8183 8132,'-14'-8'3582,"7"3"0,3 5-2887,8 0 1,2 5 0,3 4 0,-3 2-379,0-2 0,-5 2 0,4-2 0,-4 3-568,-1 2 1,0-6 0,0 1-1504,0 2 0,2-5 93,2-2 0,-1-3 1084,6-1 0,-2-5 0,4-4 370,-3-3 1,0-1 0,2 1 0,-1 1 0,2 2 0,0 2 1,3-3-1,0 1-120,4-2 0,-3 4 1,4-2-1,-1-1 326,0-2 0,12-7 0,-2-2 0</inkml:trace>
  <inkml:trace contextRef="#ctx0" brushRef="#br0">14117 8050 7755,'-14'-8'781,"-3"2"0,-3 6 0,1 0 0,-2 0 216,1 0 0,3 0 0,-1 2 0,4 1-371,0 1 0,5 7 1,2-3-1,1 4-429,3 2 0,2-1 0,1 0 0,1 2-799,4 3 1,6-8 0,9 4 0,2-4-229,6-3 0,0-2 1,8-11 829,1-8 0,7-5 0,4-7 0</inkml:trace>
  <inkml:trace contextRef="#ctx0" brushRef="#br0">14277 7716 7755,'-12'-7'3366,"3"3"0,-7 8-2814,5 5 1,5 3 0,5 3 0,-2 1-270,-2 2 0,1 5 1,4-2-1,0 1-47,0 0 0,0-5 0,0 1-681,0-4 0,1-2 1,4-3-295,4-4 0,-2-4 0,2-2-206,1-4 1,-4 2 0,0-6 336,0-1 2118,-4-2-1246,-2 5 0,0 1 1,-2 7-31,5 4 0,12-4 0,0 4 1,4-4-1617,5-1 0,7 0 1382,4 0 0,10-12 0,2-3 0</inkml:trace>
  <inkml:trace contextRef="#ctx0" brushRef="#br0">14570 7730 7769,'-18'-5'2674,"0"1"0,2 1-2940,7 7 0,3-1 125,6 6 0,11 0 0,2 3 0,2-3 215,0-5 0,2-1 0,1 0 0,0 2-748,1-2 1,-4-3 0,3-3 0,-4-2-241,0 2 0,-7-4 393,-2-2 0,-4 2 1578,-1-2 1,0 4 1523,0-4-553,-6 6 0,5-1-1739,-4 8 1,5 4 0,3 5-1,2 2-493,-2 3 0,3-4 0,-2 6 1,-1-1-330,-2 3 0,-1-1 0,0 1 0,-1 0-92,-3-1 625,-4 4 0,-11-10 0,-2 4 0</inkml:trace>
  <inkml:trace contextRef="#ctx0" brushRef="#br0">14983 7770 7782,'0'-9'0,"-1"1"0,-4 3 0,4 0 0,-4 7 0,8 2 0,2 5 796,5-3 0,-7 9 0,4-4 1,1 1 1082,-1 0 1,-4 7-1,2-5-2671,-4 1 1,1-1-2633,2 0 3424,-3-7 0,5-1 0,-6-6 0</inkml:trace>
  <inkml:trace contextRef="#ctx0" brushRef="#br0">15263 7303 8914,'2'9'3672,"2"0"-2781,5 1 0,3 2 0,0 2 0,-2-1-269,-1 0 1,-2 5 0,4 0-1,-4 0-517,-1 1 0,3-4 1,-5 2-1,-1-2-464,-1-1 0,-1-1-2381,4 0 1988,-4-5 1,5-8 0,-6-11 0,0-5 457,0-6 0,0-5 0,1-4 0,2-3 668,2 0 0,-1-3 0,-4 6 0,2 3 700,2 4 1,-2 0-69,2 6 1,-1 5-221,2 4 0,2 12 1,5 3-1,-2 7-432,-1 5 1,-2 6 0,4-2 0,-2 3-833,1 2 0,0-2 0,1-1 0,-2-3-2235,1-2 0,3-6 0,4-5 2713,1-3 0,5-6 0,-2-6 0</inkml:trace>
  <inkml:trace contextRef="#ctx0" brushRef="#br0">15730 7143 7785,'0'15'1528,"0"1"1,0 2-94,0-1 1,0-3 0,0 1 0,0 1-951,0 2 0,1 0 0,4-6 0,3-2-816,4-1 1,2-6 0,-1 1-1,-1-4 284,-3-4 1,2-3 0,-3-8 0,-1-1-390,-2-2 0,-5-4 0,-6 2 0,-8 1 331,-6 0 0,-4 2 0,0 7 0,4 3-57,0 1 1,-2 1 0,4 5-852,2 0 1,7 2-1,6 2 1,6 4 1012,6-1 0,9 5 0,3-5 0</inkml:trace>
  <inkml:trace contextRef="#ctx0" brushRef="#br0">16209 6517 8367,'-8'-7'1467,"-1"2"1,4 8 0,-2 3 0,1 3-204,3 6 0,1 4 0,2 9 0,0 2-628,0 1 0,2 9 1,2-2-1,4 2-1015,-1 3 1,5 0 0,-3-4-1,4-2-581,5-2 1,-3-5 0,1 1 0,-4-4-1216,-3-5 0,-2-3 2175,2-6 0,3 1 0,-5-1 0</inkml:trace>
  <inkml:trace contextRef="#ctx0" brushRef="#br0">16143 7050 7835,'-14'-13'2331,"6"-1"1,0 1-2077,2 0 0,3 5 0,8 2 0,4 2 180,2 0 0,4-1 0,3 5 0,3 0-172,0 0 0,4 0 1,-3 0-1,3 0 65,2 0 1,4-6-329,0-3 0,6-3 0,-3-1 0</inkml:trace>
  <inkml:trace contextRef="#ctx0" brushRef="#br0">16503 6784 9271,'0'8'3635,"0"1"-3504,0 2 0,1-5 1,2 0-1,3-2 835,2 0 0,0 7 1,6-2-561,-1 2 1,-4 3 0,0-1-1873,1 0 0,2-4-35,1 0 1,1-6 0,-1 2 348,0-4 1,-5-7-1,-4-3 1152,-2-3 0,-2-1 0,-2 0-18,-2-1 0,-2 6 0,-5 0 1825,3 2 1,-1-3 3705,-5 5-4388,7 0 1,1 5 0,8 2-414,2 1 1,-1 7 0,4-2 0,1 2-234,-1 3 0,-2-1 0,2 0-773,-1 1 1,3-1-1,-3-1-1253,1-3 0,-2-3-340,3-6 0,-3 0 0,2-2 1107,-1-2 0,-1-4 1,-5-5 298,0 0 1,4 4-1185,1 0 16,-1 0 1649,2 2 0,7-5 0,8 4 0</inkml:trace>
  <inkml:trace contextRef="#ctx0" brushRef="#br0">16889 6717 10418,'-6'-8'5788,"5"3"-4832,-5 5 0,6 7-614,0 6 1,0 5 0,0 4 0,0-4-557,0-3 1,1-3 0,2-2 0,3-1-1244,2 1 1,1-4-1,5-1 1,4-7-2037,4-7 3493,-2 0 0,5-22 0,-4 3 0</inkml:trace>
  <inkml:trace contextRef="#ctx0" brushRef="#br0">17049 6370 8307,'-6'-7'1346,"5"7"0,-2 9 1,4 4-810,4 5 0,5 3 1,-1 5-1,1 2 191,-1 4 0,2 0 1,-5 5-1,0-3-1330,-1-1 0,4-2 1,-4-4-1,-2-2-1154,-2-3 0,4-3 1756,-1-5 0,-11 5 0,-8 2 0</inkml:trace>
  <inkml:trace contextRef="#ctx0" brushRef="#br0">16943 6717 8501,'6'-8'2896,"2"4"-3512,4 3 0,-3 1 1,0 1-1,1 5-460,2 7 1076,-4 1 0,4 11 0,-5-4 0</inkml:trace>
  <inkml:trace contextRef="#ctx0" brushRef="#br0">16343 7636 7794,'-14'0'965,"7"6"0,1-6-166,6 0 0,0-1 0,2-6 2713,2 1-2901,-2 1 1,3 7 0,-5 2-1,2 5-803,2 3 0,-2 3 0,4 1 0,-2 2-560,1-2 0,5 3 0,-1-1 1,3-2 327,1-1 1,0-3 423,1-3 0,11-3 0,3-6 0</inkml:trace>
  <inkml:trace contextRef="#ctx0" brushRef="#br0">16676 7530 7755,'0'-8'4878,"-4"4"-3526,-1 8 0,1 4 0,4 5 0,0 1-969,0-1 0,0 0 0,0 0 0,1 1-762,4-1 0,-2-1 0,5-2-578,3-1 1,1-6 0,1 2-1,0-5-123,1-5 1,-1-2 0,0-7 0,-1 1 515,-3 0 0,-3 4 0,-6 0 974,0-1 0,-1-1 1,-4 2 1589,-4 5 1,-3 3-918,-1 1 0,6 1 0,2 3-767,4 5 1,2 3 0,4 0 0,2-2-496,0-1 1,5-1 0,-3 2 0,3-3-1190,1-1 0,5-1 0,1-8 0,2-5-2396,3-5 3764,-5-15 0,6 6 0,-4-11 0</inkml:trace>
  <inkml:trace contextRef="#ctx0" brushRef="#br0">16956 7157 11073,'0'13'1190,"0"0"1,0 1 0,0 0-775,0 4 0,1 1 1,2 5-1,2-2-164,-2 2 1,3 1 0,0 0 0,0-2-1165,0-6 1,4-3 0,-1-5-778,3-5 0,1-4 1689,0-4 0,1-16 0,-1-8 0</inkml:trace>
  <inkml:trace contextRef="#ctx0" brushRef="#br0">17076 7010 7755,'0'-18'0,"0"1"3168,0 0-2563,6 2 1,-5 14 0,5 7 0,0 7 2,3 5 0,-3 10 0,0 2 0,-2 4-743,1 3 0,-1 4 1,-2-5-1,1 1-577,1-2 1,7-2 0,-4-8-1,2-4 712,0-8 0,5 1 0,7-7 0</inkml:trace>
  <inkml:trace contextRef="#ctx0" brushRef="#br0">17236 7237 7755,'0'-8'3242,"0"2"1,0 8 0,1 2-2530,4 5 0,-4 3 0,4 4 1,-4 4-524,-1 2 0,0 10 0,-1-5 0,-4 1-497,-4 0 0,-2 3 1,-4 2-1,-2 1 696,0 3-389,-7 1 0,-3 2 0,-7 0 0</inkml:trace>
  <inkml:trace contextRef="#ctx0" brushRef="#br0">3306 10395 16438,'7'-6'-1760,"-2"-3"1238,2 3 0,-5 6 574,2 9-1579,-2-3 1,-4 0 1044,-2-6 1515,2 0 1413,-10 0-2072,11 0 1,-5-1 0,4-2-199,-2-2 1,1 1 0,-6 4 0,-3 0-294,-4 0 0,-3 4 0,-5 2 1,2 2-6,-2 2 0,-1 2 0,-2 1 0,1-1 305,-1-3 0,5 3 1,1-3-1,2 1 17,2-1 1,3 1 0,0-4 0,2 2-89,4 2 0,-3 2 1,5 1-1,0 0-121,0 1 1,2-1 0,4 2-1,0 1-186,0 2 1,1 4 0,2-4 0,3 0 184,2 1 1,5-4 0,6 3 0,2-4 167,3 0 0,1-1 0,3 0 1,3-1 271,5-3 0,7 1 1,1-5-1,1-2-260,0-2 0,1 4 0,6-1 0,-1-1-67,-1-1 1,5-1 0,-6 2-1,2 2-59,3-3 0,-1 4 0,-1 0 0,-2 0-12,-1 0 1,-1-1 0,3-4 0,1 2 109,3 2 0,1-1 1,-1-4-1,0 0 10,-2 0 0,12-2 0,-7 0 0,1-3-86,2 2 1,-6-3-1,4 2 1,-1 1-52,0 1 0,0 2 0,-4 0 1,3 0-321,0 0 0,1 0 0,-5 0 0,1 0 210,-1 0 0,-1 0 0,-2 0 0,-2 0 115,-2 0 0,2 0 0,-3-1 0,-2-2-31,-2-2 0,4-5 0,1 3 0,0-1 10,0 4 0,2-2 1,-2 1-1,2 2-335,2 2 1,-3 1-1,1 0 1,-1 0-19,1 0 1,-5 0 0,3 0 0,-1 1 82,4 4 0,-1-4 0,1 5 0,1-1 46,2-1 0,6 1 0,1-5 0,0 0 455,0 0 0,8 0 0,-2 0 0,0 0-55,0 0 1,8-5 0,-5-1 0,5 0-191,-35 4 0,1-2 0,35-6 0,-37 6 1,1 1-1,0-1 0,0 0-37,36 0 0,-35 1 1,-1 0-1,33-2 1,-1 2-107,-2 2 0,-3 1 0,0 0 0,-1 0-70,-1 0 0,4 0 1,-8 0-1,1 0 238,-1 0 1,2 0-1,-7 0 1,-2 0 64,0 0 1,-2 0 0,2 0 0,-1 1-32,-1 4 0,5-4 1,-6 5-1,3-1-42,1-1 0,-1 1 0,-2-4 0,-1 2-21,1 2 1,1-1 0,0-4 0,0 0 74,-1 0 1,5 0 0,-6-1 0,1-2 206,-1-2 1,6-1 0,-5 3 0,1-3-261,0-1 0,0 4 1,-1-2-1,-2 4-357,-3 1 1,4 0 0,-4 0-1,-1 0 108,2 0 1,-3 0 0,4 0 0,1 0 125,-1 0 1,1 0-1,2 0 1,-3 0 284,-1 0 0,9 0 0,-2 0 0,2 0 98,0 0 1,-2 0 0,1-1-1,-1-2-102,0-2 0,1-5 0,-1 1 0,-1-2-94,-3 3 1,0-6 0,-8 2-1,-2-4-310,-1 0 0,-7-3 1,-3-1-1,-5 0 36,-4-4 1,-1-1-1,-7-2 1,-2-1-114,-4-3 0,-5 1 1,-6-4-1,-6 0 64,-4 0 0,-12 3 1,1-3-1,-3 1 89,-2 4 0,4 2 0,-5 5 0,0 4 171,-2 3 0,-5 8 0,-3 2 0,-3 2-13,-1-1 1,-1 3 0,-4-4 0,2 4-1,0 1 0,-10 0 1,7 0-1,-2 0 17,0 0 1,2-5 0,0 1 0,-1 1-11,1 1 1,1-2 0,2-1 0,3 2 32,1 2 1,-3 0-1,4-2 1,2-2-49,2 2 0,-4 2 0,1 1 0,1 0-17,2 0 1,-4 1-1,-1 2 1,0 2 27,0-2 0,-4-2 0,1 0 1,-1 2-11,1 2 1,-3-1-1,3-4 1,-3 0 66,-1 0 0,0 0 1,-2 0-1,-1 0-34,-2 0 0,-6-4 1,2-2-1,-3 0-77,-2 0 0,-2-4 0,-1 2 1,0-1-11,-4 1 0,3 5 0,34 0 0,-1 1 0,-1 1 0,1 1 41,-2 0 1,0 0 0,-5 0 0,-1 0 0,5 0 0,1 0 0,-2 0 0,1 0 38,0 0 1,0 0-1,-4 0 1,-1 1 0,3 0-1,0 1 1,-1 0 0,0 1-17,1-2 1,-1 1-1,0 0 1,1 1-1,0 0 1,1-1-1,1 0 1,-1-1 59,1 0 0,-1-1 0,-3 0 1,0 0-1,4 0 0,0 0 1,-1 0-1,0 0-9,-1 0 0,0 0 0,-2 0 1,0-1-1,0 0 0,-1-1 0,-1-1 1,0 0-75,-2-1 1,0 1 0,-2 1-1,0 1 1,0-2 0,1 1-1,-1 1 1,0 1-99,-1 0 0,0 0 0,-2 0 1,0 0-1,3 0 0,0 1 0,-1 0 1,0 1 89,1 0 1,0 1-1,-2 1 1,-1 2-1,3-2 1,0 1-1,1 0 1,-1 2-2,0-1 1,0 1 0,-1 0 0,-1-1 0,2 1 0,1 0 0,0-1 0,0 1 28,0 0 1,0-1 0,-3 1 0,0 0 0,4-1 0,1 1 0,-1 0 0,-1-1 13,1 1 0,0 0 1,0-1-1,1 1 1,-1 0-1,1-1 1,2 1-1,-1 0-151,1-1 1,0 1 0,-3 0 0,-1-1 0,3 1 0,-1 0 0,0-1-1,0 1-349,1-1 0,-1 1 495,-3 3 0,0-1 0,6 0 0,0-1 0,-6 1 0,-1 1 0,1-1 0,-1 0 0,-1-1 0</inkml:trace>
  <inkml:trace contextRef="#ctx0" brushRef="#br0">20888 10169 11341,'-40'11'-82,"0"0"1,0-4 265,0-1 1,8-1 0,5-5-1,8 0 1,6-2 0,5-1-1,10-3 820,9-1-606,21-2 1,11-4-1,16-1-125,7 1 0,-26 6 0,2 1 1,4-1-1,1 0 0,1 1 0,0 0 22,2 2 0,1 0 0,5-2 0,1 0 0,-2 1 0,-1 1 0,3-1 0,0-1-399,1 2 0,0 0 0,0-2 0,-1 0 0,2 2 0,-2 0 0,-4 0 0,-1-1-126,-2 1 0,-1 0 0,-2 0 1,-2 0-1,-6-1 0,-1 0 1,33-3-1804,-7 2 1,-3-2 2032,-17 3 0,-2 1 0,-8 4 0,-6 0 0,-7 0 0</inkml:trace>
  <inkml:trace contextRef="#ctx0" brushRef="#br0">23194 9955 8563,'-8'-13'1858,"-1"0"-1268,6 5 1,-3 8 0,6 9-168,0 3 0,4 3 0,2 1 0,0 3 0,0 1-59,-3-1 0,3 5 0,-2-2 0,-1 3-433,-1 2 0,-2-5 0,0 0-459,0 2 0,0-5 222,0-1 1,-5-11 0,1-7 233,1-7 0,0-11 1,0-6-1,-1-5 51,1-7 0,1 2 0,2-1 0,0-2 336,0-2 0,5 5 0,1 3 0,-1 4 710,1 5 0,5-2-723,-2 7 1,2 0 0,3 8-1,-1 5-366,0 2 0,2 8 0,2 3 0,2 3-699,2 1 1,-1 1 0,4 1 0,-2 1-242,2 2 0,1 5 0,3 0 1004,3 2 0,-3-5 0,5 0 0</inkml:trace>
  <inkml:trace contextRef="#ctx0" brushRef="#br0">23874 9795 13370,'-4'-26'426,"-1"-1"0,1 18 0,4 11 0,1 10-140,4 5 1,-4 6 0,4-4-1,-2 2-122,1 2 0,-2 7 0,2 4 1,-2 3-702,-2 4 1,4 2-1,1-3 1,-1-1-3785,2-4 4321,1 4 1,13-11 0,0 5 0</inkml:trace>
  <inkml:trace contextRef="#ctx0" brushRef="#br0">24234 9862 8751,'8'-18'0,"-2"2"736,-1 4 1,-2 5 0,6 7-426,2 0 0,-4 0 0,2 1-224,1 4 0,5 2 0,1 6 0,-1 1-788,2-1 0,3 0 1,0 1-1,0-1 701,4 0 0,7 1 0,3-1 0</inkml:trace>
  <inkml:trace contextRef="#ctx0" brushRef="#br0">24154 10169 12879,'9'-6'471,"0"-3"1,6 3 0,7 1-1,3 4-217,2 1 1,0 0 0,-1 0 0,1 0-420,0 0 1,-1 0 0,2 0 174,3 0 0,-2 0 0,3 0 0</inkml:trace>
  <inkml:trace contextRef="#ctx0" brushRef="#br0">24954 9969 8514,'0'-27'281,"2"12"1,0 8 0,3 10-64,-2 10 1,-2 2 0,-1 7 0,0 0 480,0-1 1,-1 9 0,-4-4-1,-2 4-280,0 3 0,-4-5 1,5 3-1,0-5-660,1-3 1,0 0 0,5-5 207,0-2-157,0-7 0,2-9 0,1-10 0,2-6 101,3-7 0,-4-6 0,4-4 0,-1 1 154,0-1 1,1 2 0,2 6 0,-2 1 133,-2 2 1,4 6 0,-3-2-378,1 3 1,4 8-1,-3 2 1,2 4-731,3 1 0,3 1 0,4 4 0,3 4 908,4 2 0,14 3 0,-1-1 0</inkml:trace>
  <inkml:trace contextRef="#ctx0" brushRef="#br0">25394 10035 8519,'-7'-28'1471,"2"6"0,14 18 0,4 8 0,4 5-1085,2 0 0,-3 1 0,6-5 0,1-1-274,-3 2 1,6 0 0,-6 4 0,1-1-616,-3 1 1,-8 2 0,-2 2 91,-3-1 1,-6 0 0,-9 1 0,-5-3 158,-3-2 0,-4 3 0,3-3 0,-1 3 303,1 1 1,6 1 0,5-1 15,2 0 1,3 1 0,8-1-1,4 0-566,3 1 0,7-3 0,5 0 1,5-2 498,7 1 0,8-4 0,4 0 0</inkml:trace>
  <inkml:trace contextRef="#ctx0" brushRef="#br0">25954 10075 8536,'-5'-25'432,"1"3"0,-1 12 0,5 13 0,0 8 583,0 4 0,0 4 0,0-1 1,0 0-944,0 1 1,0 6 0,0 8 0,0 1-608,0 3 1,-4 6 534,0 1 0,-7 1 0,4-5 0</inkml:trace>
  <inkml:trace contextRef="#ctx0" brushRef="#br0">25807 10329 16956,'8'-45'-1530,"-2"2"1,-1 9 2370,4 10 1,5 16-1,2 3 1,3 4-608,2 1 1,-5 0 0,3 0-1,1 0 394,2 0 0,3 1-564,2 4 0,11 2 0,4 6 0</inkml:trace>
  <inkml:trace contextRef="#ctx0" brushRef="#br0">26394 10155 18368,'-2'-25'427,"-2"3"0,2 15 1,-2 11-1,2 6-567,2 4 0,0-1 1,0 0-1,0 1 1,0-5-1,0-1 1,0 3-1462,0 1 1010,0-5 0,2-3 0,1-8 128,1-5 1,2-7-1,-3-3 1,3-1 416,1 1 0,-2-8 1,2 4-1,1 1-196,-1 1 1,-2 3 0,3 5 0,4 1 628,5 3 0,-1 3 0,6 6 1,2 0-2338,1 0 2154,8 6 1,1 1 0,6 7-1</inkml:trace>
  <inkml:trace contextRef="#ctx0" brushRef="#br0">26767 9982 8524,'-18'-30'0,"0"4"2530,2 5 1,9 11-2056,7 5 1,6 8 0,8 3 0,3 0-228,1 0 1,5 7 0,-1-1 0,4 0-779,0 0 1,-4 6 0,-1-8-1,-3 0-131,-6 2 0,1-1 1,-5-1-108,-1-1 0,0 0 879,-2 4 1,-4-4 0,4 0 427,-4 1 0,5-2 0,3 0 0,3 3 169,1 1 1,1 2 0,-1 3 0,0 2-773,1 2 1,-6-1-1,0 4 1,-2-2-242,-3 2 0,-14-3 1,-8 0-1,-9-2-451,-8-3 0,-8-1 1,-5-3-1,-3-2-486,-1-1 0,-5-5 1242,0 5 0,-5-6 0,2 3 0</inkml:trace>
  <inkml:trace contextRef="#ctx0" brushRef="#br0">25794 9622 12249,'-27'-6'0,"1"-3"64,-1-2 0,-4-1 1,0 1-1,0 2 359,-2-1 0,-1 3 0,-6-1 0,0 1 103,0-1 1,-5 6-1,1-3 1,1 4-249,2 1 0,-4 6 0,1 4 1,1 6-316,1 6 1,2 5 0,0 4 0,2 5 209,2 2 1,-2 13-1,2 3 1,1 4-225,4 1 1,1 5 0,12-2-1,2 3 23,1 2 0,8-2 0,4-3 0,7-2 217,10-1 0,11-4 1,13 4-1,10-3-67,-21-29 0,3-1 0,7 5 1,2-2-1,3-4 0,2-2 0,2 0 1,3-1-161,1-2 1,2-2 0,4 1 0,2-2 0,1-3-1,2-1 1,-1-2 0,1-2 54,0 0 0,1-1 0,5-4 0,1-1 0,-4-1 1,1-1-1,1-2 0,1-1-153,1-2 0,0-1 0,6-3 0,-1-2 0,-5 0 0,-1-2 0,-2 0 0,-1-1-116,-4 0 0,0-1 1,-2-3-1,-1-3 1,-8 0-1,-2-1 1,-3-1-1,-2-2 21,-2-1 1,-3 0 0,1-3-1,-3-1 1,-5 0 0,-2-1 0,0 0-1,-1-1 71,-2 0 0,0-1 0,-2-7 0,-2-1 0,-3 0 0,-2-1 0,-1 1 0,-1 0-3,-2 0 0,-1 0 0,-5 1 0,-1 1 0,0-1 0,-2 1 1,-1-35 336,-6 5 1,-13 0 0,-15 10 0,-17 3-163,19 29 0,-4 2 0,-7 1 0,-4 2 1,-6 2-1,-3 2 0,-6 2 0,-1 2-120,-7 2 0,-1 3 1,-4 1-1,-2 2 1,24 4-1,0 2 0,-1-1 1,0 0-1,-1 0 1,0 0-106,-2 0 1,-1-1 0,1 2 0,1 1 0,1 2 0,0 0 0,0 1 0,0 0-1,0 0 1,-22 4 0,1 1-33,5 2 1,1 0-1,1 2 1,1 2 244,10-1 0,1 1 0,-1 1 0,1 1 0,8-2 0,1-1 0,1 1 0,-1 0 0</inkml:trace>
  <inkml:trace contextRef="#ctx0" brushRef="#br0">2306 11301 23461,'0'-26'-6568,"0"1"5838,0 2 0,0 4 0,0 6-274,0-1 0,-1 7 0,-2 1 546,-2 0 0,-1 5 686,2-4 1,1 4 1181,-6 1 1,5 1-1057,-5 4 1,0 2-1,-5 5-463,1-3 0,0 7 0,-1-2 0,0 0 519,-4 1 1,3 3 0,-4 0 0,1-1 160,0 3 1,1-4 0,2 5 0,-2-1-36,0 1 1,0 0 0,7 3-1,1-2-521,-1 1 0,4 3 0,1 0 0,4 1-269,1 0 0,1-1 1,5-1-1,8-1 116,6-2 0,6-4 0,2 3 0,3-2 147,4-3 1,-1 4-1,2-3 1,-1 0-295,0-2 1,2 2-1,-6 0 1,-2-4-297,-1-3 1,-1-1 0,0 3 0,-1-2 667,1-1 0,-6-6 0,-2 3 0</inkml:trace>
  <inkml:trace contextRef="#ctx0" brushRef="#br0">23368 10488 8188,'0'0'0</inkml:trace>
  <inkml:trace contextRef="#ctx0" brushRef="#br0">23368 10475 8188,'-8'0'-462,"2"-6"0,1 5 0,-3-5 0</inkml:trace>
  <inkml:trace contextRef="#ctx0" brushRef="#br0">23274 10462 7543,'-13'0'0,"0"0"0</inkml:trace>
  <inkml:trace contextRef="#ctx0" brushRef="#br0">22941 10515 8268,'-7'6'-563,"-5"-4"0,5 3 932,-1 1 1,2-3 0,6 6-99,0 2 1,6-4 0,3 0 0,3 1 67,1-1 1,2-4 0,1 3 0,4-1-117,0-1 1,3 2 0,3-3-1,1 1-37,-1-1 1,1 0 0,1 0 0,2 2 39,1-2 0,9 3 0,-1-2 0,1-1-3,2-2 1,7-1 0,2 0 0,2 0-83,0 0 1,10 0 0,-6-1 0,4-2-130,-3-1 0,4-7 0,-9 1 0,2-5-135,0-3 1,-2-5-1,-1 2 1,-3-3-14,-5-3 0,-8 2 0,-5-10 0,-3-4 79,-1-4 0,-8 0 0,-6-7 1,-7-3 53,-4-4 0,-4-9 0,-2 1 0,-6-1 39,-7 1 0,-3-3 0,-9 7 0,-2 1-107,-4 2 0,-4 6 0,-1 5 1,-1 5-63,-4 4 0,-2 2 0,-6 10 0,-1 0 184,1 4 1,-5 4 0,-1 8 0,0 3-82,-1 1 1,-8 3 0,2 7 0,-4 7 425,-3 5 0,5 6 0,32-7 0,0 3 1,1 1-1,0 2-222,2 1 1,0 3-1,-4 4 1,1 1 0,4 3-1,2 1 1,0 2 0,2 2-561,1 1 1,2 0 0,4 3 0,4 1 0,2 0-1,3 1 1,2 0 0,2 1-78,2 0 0,2 0 1,3 4-1,5 0 0,3-3 1,5-2-1,4 1 0,4-2 13,3-1 1,4-1 0,5 0 0,3-2 449,4-5 0,2-2 0,1 3 0,1-2 0,7-3 0,3-2 0,2 1 0,1 0 0</inkml:trace>
  <inkml:trace contextRef="#ctx0" brushRef="#br0">15530 12781 8342,'7'-14'0,"-3"1"611,-2 0 927,-2 5-1381,0 2 1,0 17-1,0 2 536,0 2 0,0 1 1,-2 1-121,-2 0 1,3 1-1,-4-5 1,4 1-41,1-1 0,0 0 0,0 1-192,0-1-169,0 0 1,-2-5-181,-2-4 0,1-8 1,-5-5-1,1-3-226,0-1 0,4-7 1,-3-2-1,1-1 260,1 0 1,-1-5-1,5 4 1,0 2 358,0 2 1,0 2 0,2 4-165,2 1 0,4 1 1,5 3-29,0 5 1,1 2-1,-1 2-303,0 0 0,1 2 0,-1 2 1,0 4-678,1-1 1,-1 5-1,0-3 1,1 3-743,-1 1 0,0 0 1,2 1 1528,3-1 0,3 0 0,5 1 0</inkml:trace>
  <inkml:trace contextRef="#ctx0" brushRef="#br0">16036 12541 12128,'0'-27'1047,"0"12"0,2 9 0,1 15-298,1 3 0,2 3 0,-3 1 0,1 4-451,-1 0 0,-1 2 1,-2 5-1,0 1-788,0 3 1,0-2 0,0 0 0,1-4-320,4-2 1,2-3 0,6 2 0,1-4-857,-1-3 1,2-6 1656,3 0 1,2-6 0,7 3 0</inkml:trace>
  <inkml:trace contextRef="#ctx0" brushRef="#br0">16463 12607 10843,'0'-38'4705,"0"2"-4583,0 16 0,1 8 1,4 12-1,4 0-29,2 0 1,4 0-1,3 0 1,3 0-736,-1 0 0,6 4 0,-4 4 0,2 2 642,-2 5 0,3 7 0,-4-1 0</inkml:trace>
  <inkml:trace contextRef="#ctx0" brushRef="#br0">16343 12914 10037,'0'-18'0,"3"3"1060,6 8 0,10 11 0,13 13 0,1-4-1778,0-3 1,8-7 717,-1 2 0,9 2 0,-2 1 0</inkml:trace>
  <inkml:trace contextRef="#ctx0" brushRef="#br0">22555 9889 8169,'-2'-12'-184,"7"3"1,11-1-1,8 4 1,4 0 0,3 0-1,0 1 1,2 1-1,1-2 110,0-1 0,0-2 158,-3-5 1,3 0 0,6-4-39,0-4 1,0-3 0,1-4 249,4-2 1,1-7-1,6-10 1,-1 0-151,4-3 0,-24 20 1,0-2-1,0 3 0,1 0 1,-1-2-1,1 0-86,-1 0 0,0-1 0,1-3 1,0 1-1,-2 3 0,-1 0 0,1 0 1,0 1-20,-1-2 1,1 0 0,-1 3 0,0 0 0,-3-1 0,-1 1 0,0 0 0,-1-1-106,21-29 0,-22 29 0,0-1 0,-1-1 0,0 0 1,-1 0-1,0 1-113,16-31 0,-9 0 0,-7 2 0,-4-1 190,-5-2 0,0-7 1,-6 6-1,0-2 11,0-2 0,-4 29 0,0 0 0,-2 0 0,0 1 0,0 0 0,0 0-18,0 0 1,0 1 0,-1-32 0,-5-1 0,-6 4-72,-4 5 1,-8-1 0,2 5-1,-3 3 118,-2 5 0,-6-1 0,-2 8 1,-4 3 72,-1 3 0,0 8 0,-1-2 0,-4 4-2,-3 5 1,-4 3 0,-2 5-1,1 1 47,0 0 1,4-1 0,1 2 0,3 2-358,2 1 0,6 6 1,2-1-1,3 2-197,2 2 1,2 2-1,3 2 1,1 7-68,2 5 1,10 0-1,-1 5 1,2-2 449,4-3 0,1-1 0,6-2 0,0 1 0</inkml:trace>
  <inkml:trace contextRef="#ctx0" brushRef="#br0">15636 13287 8295,'9'0'-732,"0"0"0,-6-6 823,1-3 491,-2 3 0,-4-1 293,-2 3 0,3 1-535,-4-6 0,5 6 1,5-2-266,3 4 1,0 1 9,1 0 0,-6 12 0,0 4-147,-6 3 1,-11 6-1,-8-4 1,-3 1 62,-2 1 0,1-3 0,-1 3 0,0-6 26,1-2 0,-4-3 0,2-2 1,3-2-149,0-2 0,4-2 0,0-4 0,2 0 89,2 0 1,3-10-1,0-5 1,3-4 26,2-5 1,1-1-1,5-3 1,-1-2 47,1-1 1,1-5 0,2 4 0,0-1-15,0 1 0,0 1 0,2 4 0,1 2-193,1 3 1,5-2 0,-3 8 0,0 2-400,0 4 1,4 7-1,-1-3 563,3 0 0,7 5 0,2-5 0</inkml:trace>
  <inkml:trace contextRef="#ctx0" brushRef="#br0">22128 12847 8539,'-13'-20'0,"-1"2"0,1 9 916,6 3 1,7 6 0,7 2 479,0 2 0,5 3 0,-4 7-1060,-1-1 0,1 0 1,-6 1-410,3-1 1,-1-4-1713,-4 0 1389,0-6 0,-4-3 0,-1-11 0,3-5 59,0-6 1,2-3-1,2-2 1,0 0 206,3 1 0,1 1 0,-3 1 0,1 3 1005,-1 2 1,3 1-1,0 6-233,1 3 0,-2-1 1,4 6-516,1 1 0,2 1 0,1 4 0,1 2-902,-1 5 0,2-2 1,1 2-1,3 2-1399,2 0 2174,7 3 0,0-7 0,5-1 0</inkml:trace>
  <inkml:trace contextRef="#ctx0" brushRef="#br0">22781 12408 22101,'-13'-5'0,"0"11"0,-1 13-545,1 9 1,0 9 0,-1-1 0,1 1 501,0-1 1,4-4 0,1-4 0,2 3-350,3 5 1,2-2 0,4 0 0,6-1-4541,9-4 4937,11-1 0,5-1 1,6 0-1</inkml:trace>
  <inkml:trace contextRef="#ctx0" brushRef="#br0">23114 12661 15647,'0'-27'-3401,"2"11"4624,2 11 0,2 7 0,5 17 1,-4-1-1564,-1 0 0,4-2 0,-2-6 0,1-1 278,0 2 1,-1 6-1,6 4 1</inkml:trace>
  <inkml:trace contextRef="#ctx0" brushRef="#br0">23248 12901 9569,'9'-20'0,"0"10"1573,1 13 1,6 10-1574,2 14 0,12 0 0,-2-1 0</inkml:trace>
  <inkml:trace contextRef="#ctx0" brushRef="#br0">20528 15033 8329,'-5'-13'2823,"3"4"-2296,-2 0 0,4 2 0,4-4 0,6 4-206,7 1 0,-2 1 0,4 4-76,0-4 0,-3 4 1,5-3-1,0 2-358,0 2 0,-5-4 0,2-1 1,-4 2-4,0 2 1,-1 1-1,0 0-2190,1 0 0,-7 6 2306,-2 3 0,-4 8 0,-1 4 0</inkml:trace>
  <inkml:trace contextRef="#ctx0" brushRef="#br0">20555 15166 8073,'-13'0'1659,"4"0"-847,0 0 1,8 0 0,-1-1-352,5-4 0,7 4 0,-1-4 1,3 4-670,1 1 0,1 0 1,-1 0-1,0 0-1310,1 0 1,4 0 1517,-1 0 0,7 6 0,-3 1 0</inkml:trace>
  <inkml:trace contextRef="#ctx0" brushRef="#br0">20982 15046 8045,'-9'-13'0,"0"0"273,6 5 0,-3 8 0,6 9 1506,0 3 1,0 1-1,1 1 1,2-1-788,2 0 0,4 5 0,-3 0 0,0-2-1134,0-1 0,4-2 0,-1 1 0,1-1-1442,-1 0 0,3-5 179,-3-4 0,-3-4 788,-2-4 0,-4-4 0,-4-7 0,-4-1 698,1-2 0,-5 1 0,3 2 0,-1-1 614,1-2 1,-3 0-1,5 5 1,-1-1 273,4 1 0,2 4 0,4 0-632,2-1 1,4 4-1,5 0 1,0 2-321,1-1 0,3 1 1,3 4-1,-1 0-1321,0 0 0,5 0 0,0 0 0,2 0-2715,1 0 4019,8 0 0,-12 6 0,9 1 0</inkml:trace>
  <inkml:trace contextRef="#ctx0" brushRef="#br0">21368 14900 6686,'0'-14'2466,"2"7"0,1 4-1317,1 6 1,6 4 0,-1 7-1,3 1-366,2 2 1,-3 3 0,0 5 0,-2 0 184,1 3 0,0 2 0,1-4 0,-4 1-1311,-1 0 0,3-1 0,-5 1 1,-1 0-1026,-1-1 0,-2 5 1368,0 0 0,6 6 0,1-2 0</inkml:trace>
  <inkml:trace contextRef="#ctx0" brushRef="#br0">19289 9662 8524,'0'-13'0,"-2"1"0,-1 2 0,-1 1 0,-7 4 133,3-4 0,-4 6 0,0-2 0,2 0 0,1 1 0,-2 1 1007,-1 1 1,-1 4-2214,0 2 939,-1-2 1,-3 5 0,-3-3 0,0 4 209,-4-1 1,-3 1 0,-2-5 0,-2 3 62,1 1 1,-3-4 0,2 3 0,2-2 23,1 1 1,-4 1 0,1-3 0,2 3-147,1 1 0,1 0 0,0 4 0,1-2-37,-1 1 1,-4 2 0,-2 1 0,1 2 79,-1 3 1,-4-3 0,1 4 0,-2-1 70,-2-1 1,-4 3 0,-1-4 0,4 2 20,4-2 0,0-1 0,5-2 0,3 0-42,1 1 0,3-1 0,2 0 0,6-1-112,2-3 0,7 3 0,2-5 0,2 2-34,0 0 0,-1 0 0,5 4 0,0 1 69,0-1 0,5 0 0,0 2 0,3 1-17,2 2 0,6 4 0,4-1 1,-1 1 9,0 2 0,9 4 0,1-6 1,3 2 57,5-2 1,2 2 0,2-5 0,4 0 60,3 1 0,3-3 1,1-5-1,-1-1-37,4-2 0,3-2 0,0 3 0,3-1-110,-1 2 1,4-4 0,-6 0 0,-1 1 66,3-1 1,-4-4 0,5 3 0,-2-1-5,-3-1 0,1 0 0,0-2 0,4 1 68,0 1 0,7 1 0,-3-5 0,2 0-101,2 0 0,7 0 0,-1-2 0,-36 1 0,-1-1-26,0 0 1,0 0-1,4-1 1,0 0-1,0 1 1,-1 0-1,2-2 1,0 0-51,-1 1 1,1-1 0,0-2-1,0 1 1,-1 2 0,1 0-1,0 0 1,0 0 29,0 1 1,0-1-1,0-2 1,-1 1-1,-2 1 1,0 0-1,-1 0 1,0 0-1,-1 0 1,0 0-1,1-2 1,0 0-1,35-3 1,-36 4 0,0-1 164,0 1 1,-1-1 0,33-4-1,1-4 1,-1 0-98,1 0 1,-3-1-1,4 1 1,-2-2-31,-3-3 1,5 3 0,-9-4 0,-3 1-337,1 1 0,-11-6 1,2 4-1,-4 0 153,-5 0 0,-3 1 1,-5 5-1,-5-1 147,-7 1 1,1 0 0,-8-2 0,-4-1 213,-6-2 1,0-1 0,-1 1-1,-4-4-73,-4-4 0,-10 0 0,-11-1 0,-6 0-30,-5 1 0,-16-7 0,-9-2 0,25 16 1,-1 1-147,-4 0 1,0 0 0,-4-1-1,-1 1 1,-1 2 0,-2 1-1,-1 0 1,-2 0-169,-2 1 0,-1 0 1,-8 3-1,-2 1 1,4 1-1,0 1 0,-1 0 1,-1 1-46,0 0 1,0 1 0,-5 1-1,1 2 1,4 1 0,1 1 0,0 2-1,0 3-109,1 1 0,0 3 0,3 1 0,0 1 0,4 3 0,1 2 0,1 0 0,1 1 71,3 2 0,0 0 1,-6 3-1,2 2 302,6 2 0,1-1 0,-3 0 0,1 0 0,0 1 0,0 2 0,-1 1 0,1 3 0</inkml:trace>
  <inkml:trace contextRef="#ctx0" brushRef="#br0">15076 13154 11469,'-13'0'-35,"0"0"1,5 1-30,4 4 1,14-2-1,8 4 1,7 1-1,8-2 142,7-1 0,6 0 110,7-5 0,6 0 1,5 0 141,6 0 1,-5 4-1,6 1 28,3-2 0,-3 0 1,3 0-1,0 1-261,-36-2 1,0-1 0,1 0 0,0 0 0,32-1 0,0 0-37,3 0 0,-32 0 1,-1 0-1,-1 0 0,0 0 1,2 0-1,-1 0-114,3 0 1,0 0-1,2-1 1,1 0-1,-2-1 1,0 0-1,2-2 1,0-1 22,-1-1 1,1 0-1,3 0 1,1 0-1,-4 1 1,0 0-1,2 0 1,-1 1 13,-1-1 1,0-1 0,5 1-1,0-1 1,-3 0 0,-2 0 0,2 0-1,-1 1-10,1 1 0,-1-1 0,1 2 0,0-1 0,-2-1 0,0 0 1,-3 0-1,-1 1 4,-1-1 0,0-1 1,2 3-1,-2-1 1,32-5-1,0 0 0,-3 2 1,-4-5 0,-3 3-1,-3-3 39,-2-1 0,-7-2 0,-6-1 0,-2-3 51,0-2 0,-1 3 1,-7-4-1,-5-2-76,-3-1 0,-3-2 1,-2 1-1,-6-1 58,-2 0 1,-3 1 0,-3-2 0,-5 0-117,-2 1 0,-10-7 1,-5 7-1,-11-1-100,-10 0 0,-7 3 0,-14 1 0,-3 2-61,-4-2 1,-9 3-1,33 11 1,-1 0-1,-1 0 1,0 0 91,0 2 0,0 0 0,-6 1 1,0 1-1,3 0 0,0 1 0,0 1 1,-1 1 99,0 0 0,0 0 0,-1-1 0,0-1 0,0 3 0,0 0 0,-2 0 0,-1 1 90,-1 0 1,0 0-1,-3 1 1,-1 0-1,1 0 1,-1-1-1,-2 0 1,0-1 68,1 0 1,-1-1-1,-6 1 1,-1 0 0,-2 2-1,0 0 1,-1 0-1,0 1-20,-1 2 0,0-1 1,-2-1-1,0 1 1,5 2-1,0 1 1,2 0-1,1 0 20,-1 0 1,2 2 0,5 2 0,1 1 0,2 1 0,1 0 0,4 2 0,2 0-263,3-1 0,2 2 0,0 2 1,1 1-1,3 0 0,2 1 0,-29 22-220,5 5 0,0 1 1,11 4-1,6-3-43,4-1 0,11-1 0,9-5 0,5 0 106,7 0 0,14-6 0,9-3 0,10-3 36,6-1 0,20-2 1,13-1-1,-29-14 0,2 0-212,3 0 0,2-1 471,14 1 0,2-2 0,-9 1 0,0-1 0,13-1 0,2-1 0,-3-1 0</inkml:trace>
  <inkml:trace contextRef="#ctx0" brushRef="#br0">17329 12861 8309,'0'-21'5,"0"3"0,0 11 1,0 7-1,0 7-140,0 5 1,-4-3 260,-1 0 1,1 0 0,4 4 0,0 0 526,0 1 1,0-1-1,1 0 650,4 1 1,-4-5-960,4-1 0,-2-5-591,1 2 1,-2-5 0,2-5-1,-2-3 1,-7-4 0,1-2-1,1 0 92,1-4 0,2 1 0,0-3 1,0-1 479,0 0 0,0 4 0,0-4 0,2 2 179,2 2 0,-1 2 0,6 4 0,1 0-290,2 2 0,2 6 0,-1-1 0,0 1-44,1-1 1,-1 2-1,0-2 1,1 4-1171,-1 4 1,5 2-1,1 4 1,0-1-690,0 2 1,5 0 1688,-2 3 0,9-1 0,3 0 0</inkml:trace>
  <inkml:trace contextRef="#ctx0" brushRef="#br0">17902 12607 10273,'0'-19'1260,"-6"1"-390,-2 1 0,2 6-437,1 16 0,5 2 0,3 7 0,2-1-207,-2 0 0,3 2 0,-2 3 0,-1 4 8,-2 3 0,4 6 0,-1 0 1,1-1-10,1-2 0,0-1 0,4-2 0,-1-3-1473,1-4 0,6-3 1196,2-2 1,6-6 0,-3-1 0</inkml:trace>
  <inkml:trace contextRef="#ctx0" brushRef="#br0">18116 12701 8466,'-5'-21'0,"-1"5"0,0 4 450,0 3 0,2 8 0,4 1 358,0 7 1,0 5 0,0 3 0,0 1-875,0 2 0,6 4 0,1-3 0,2 2-913,0 3 0,0 1 979,4 1 0,1 1 0,-1 0 0</inkml:trace>
  <inkml:trace contextRef="#ctx0" brushRef="#br0">17996 12914 8268,'-12'-41'647,"3"5"0,5 8-233,8 19 1,5 8 0,7 5 0,3-1-957,2-2 1,1-1-1,5 0 1,1 0 541,3 0 0,3 0 0,6 0 0</inkml:trace>
  <inkml:trace contextRef="#ctx0" brushRef="#br0">18476 12754 8301,'-2'-18'288,"-2"1"1,2 6 0,-1 11 109,6 8 0,5 3 1,3 3-1,0-1-1004,-2 0 0,0 1 0,4-1 1,-1 0 605,-3 1 0,8-1 0,-2 0 0</inkml:trace>
  <inkml:trace contextRef="#ctx0" brushRef="#br0">18569 12914 8301,'0'-9'1187,"0"0"0,-5 0 0,0-4-637,-3 0 0,4-1 1,-4 1-1,2 0-151,3-1 1,-3 1 0,2 0-1,0-1-251,-2 1 1,4-5 0,-2-1 0,2 0-185,2 0 0,0-1 1,0 4-1,0-2-241,0 2 0,5 1 0,1 2 0,0 0-25,-1-1 0,1 2 0,-3 2 0,2 1 531,-2-1 1,4 2-61,2-1 0,1 5 0,1-3-244,-2 1 1,0 1 0,4 5-1,2 0-271,2 0 1,0 5 0,5 2 0,0 2 220,-1 1 125,4 11 0,2-12 0,7 10 0</inkml:trace>
  <inkml:trace contextRef="#ctx0" brushRef="#br0">18995 12541 8719,'-1'-18'570,"-3"0"1,4 2 0,0 7 49,7 5 1,5 1 0,1 0 0,0-2-39,1 2 1,-1 2 0,2 1 0,1 0-408,2 0 0,-2 1 0,-7 4 0,-3 4-294,0 3 0,-6 5 1,0 3-1,-7-1 148,-5 0 1,-7 3-1,-2-2 1,0-1-125,3 0 0,3-1 1,4-5-1,2 0 222,4 1 0,4-5 0,2 0 1,5-1 167,8 0 0,11 2 1,12-4-1,6 0-835,6 0 1,2-2 0,3-2 0,-1 2-2449,0 5 2988,1 3 0,-1 1 0,0 1 0</inkml:trace>
  <inkml:trace contextRef="#ctx0" brushRef="#br0">16183 12488 8466,'-6'-14'-25,"-3"2"11,-3 3 14,-1 4 0,-1-1 0,1-2 0</inkml:trace>
  <inkml:trace contextRef="#ctx0" brushRef="#br0">16023 12461 8127,'-8'-2'300,"4"-2"0,3 1 0,2-6 0,3 0-52,5 2 1,-3-5 0,0 3 53,0-3 1,-4-1-1,2 0-301,-2-1 1,-4 7 0,-4 1 0,-6 2-25,-4-1 1,-6 1 0,2 4 0,0 0 294,-4 0 1,-1 0-1,-2 0 1,1 0 96,-1 0 0,0 0 0,-1 0 1,0 0-72,1 0 1,-5 0 0,8 0 0,0 1-120,-1 4 0,0-2 0,-2 5 0,1 1-301,-1-1 1,0 4-1,-1-4 1,-1 4 33,-3 2 0,-3 3 1,4 1-1,1-2 178,2-1 1,1-1 0,1 0 0,-1 3 48,0 0 1,2 1 0,3-4 0,3 0-39,-1 4 1,6-3 0,-4 3 0,5-4 41,4 0 1,-3 1 0,4 1 0,1 2-84,3-2 0,2 5 0,2-1 1,0 1 30,0-3 0,2 1 1,2 0-1,6 1 21,7-1 1,3 5-1,9-4 1,2 1-42,4-3 1,4 1-1,2 0 1,2 1 1,2-1 0,3-1 0,-2-5 0,2 2-15,2 3 0,0-4 1,1 4-1,-4-5-115,-1-4 1,3 3 0,-3-4 0,0 0-14,0 1 0,3-4 0,-3 2 0,1 1-4,3-1 1,-2-4 0,1 1 0,1-1 53,2 2 1,6-4-1,1 4 1,0-4 123,0-1 0,5 0 0,0 2 0,4 1-130,3 1 1,0 2 0,-3-3-1,0 3-46,-1 1 1,1 1 0,-9 2 0,1-3 1,-1-1 1,-1 0-1,-5-3 1,-1 2 108,-3-2 1,5-2-1,-3-1 1,-1 0 127,2 0 0,0-1 0,1-4 0,2-4 195,3-2 0,-4-1 0,6 1 0,-3 2-265,1-1 0,1-2 0,-2-1 0,1 0-268,-2-1 0,-1 2 0,-2 2 1,0 1-70,1-1 1,-1-1 0,2 1-1,-1 1 169,0-1 0,1-1 1,-11 1-1,0 1 177,2-1 0,-4-2 1,2-1-1,-2-1 323,-2 1 0,-2 0 0,1-2 0,-2-1-111,0-2 1,3-1 0,-8 2 0,1-1-390,0 2 0,2 1 1,-2 2-1,-1 1-202,1 3 0,-3-3 0,-7 4 0,-2-3 10,-2 2 0,-3-3 0,-7 4 226,-4-4 1,-4-2 0,-2 0 0,-4-3 174,-4 0 0,-2-3 0,-4 4 0,-3-3 127,-4-2 1,-3-1-1,-2-5 1,0 1-136,1-1 0,-5 5 1,-2-1-1,0 1-214,1 1 0,-5-2 0,1 5 0,-1 2-82,2 1 0,-7 2 1,4-1-1,-2 2-28,-3 4 0,0-3 0,1 7 0,1-1-43,1-1 0,-8 5 0,7-4 0,-3 4 83,-2 1 0,-5 0 1,2 0-1,-4 0 13,-5 0 0,8 0 1,-5 0-1,0 0-38,-1 0 0,-2 0 0,4 0 0,-1 0 80,1 0 0,-6 0 0,6 0 0,0 0 81,-1 0 0,-3 0 1,-1 0-1,-1 0-41,1 0 0,-4 1 0,0 2 0,-2 3-366,-1 2 1,-3 2 0,0 8-1,-4 3-35,36-11 0,0 0 0,0 3 0,0 0 0,-1-2 0,1 0 0,-33 12-549,6 0 0,5 0 0,6-5 1009,-1-2 0,7 5 0,1 0 0</inkml:trace>
  <inkml:trace contextRef="#ctx0" brushRef="#br0">15263 12834 8248,'-22'-10'0,"1"-4"0,0 0 0,1-1 0,3 1 0,0 0 0,0-3 0,1 0 0,-2 0 0,0 1 0,5-2 259,0-4 0,-1-3 0,1-2 1,1 1 137,3-1 1,-1-4-1,4 0 1,0 0-565,0-2 1,-3-1-1,3-6 1,-1 1 14,-3 4 1,2-8-1,1 2 1,-1-4 344,1-1 0,3-3 0,-4 3 0,2 1 120,3-1 0,-3-5 1,2 1-1,1-3-154,1-1 0,2-2 0,2 7 0,1-3-118,1-1 1,7-3 0,-4-1 0,3 4-62,4 1 0,-7-2 0,10 5 1,-1-2-29,-1 2 0,-1-2 0,0 2 1,-1-2 96,0 3 1,5-7-1,0 4 1,-2 1 76,-1-2 1,-2-4-1,2-2 1,1 2-5,2 1 1,4-4 0,-2-3-1,0-2-37,4 2 0,6-3 1,1 3-1,0-5-52,-15 31 0,1 1 1,17-30-1,-15 30 1,0 0-1,0 1 1,-1 0-50,18-30 0,-17 29 0,2-1 0,1 3 0,0 0 0,0-1 0,1-1-2,0 1 0,0 0 0,-3 2 0,1-1 1,1 1-1,0-1 0,-1 1 0,0 0 23,19-31 1,-20 29-1,0 1 1,20-25-1,-2 3 56,-2 5 0,2-6 0,-2 3 0,1-1 45,-1 4 1,5 0 0,-2 4 0,-1 0-18,1 0 0,6-3 1,-5 5-1,2 1-65,-1 1 1,1-1-1,2 0 1,4 2-1,-1-2 1,8 1 0,-3 5 0,1 2 38,3-2 1,-4 3-1,-3 0 1,0 1-46,-2 4 1,-1-6-1,-6 1 1,0 0 7,0 3 1,-1-1 0,-2-1 0,-3-1 41,-2-3 1,0 0 0,-4 0-1,1 1-62,2-1 1,5 0 0,-5 0 0,-1 3-46,-2 2 1,3-4 0,1 4 0,1-1 24,0 0 0,4 2 0,-2 5 0,2 1 174,-1 2 1,1 0-1,-5 5 1,1 2 106,0 1 0,-2 1 0,-5 1 1,1 0-34,0-1 0,-5 6 0,-1-1 0,-1 0-189,1 1 1,-5-2-1,1 4 1,-5 0-198,-4 0 0,1-3 1,3 3-359,-3-1 1,-2 4-2602,-2-1 2315,-4 2 0,5 4 554,-6 2 1,0 3-1,0 7-487,0-1 592,6-5 0,-4 3 0,4-3 1</inkml:trace>
  <inkml:trace contextRef="#ctx0" brushRef="#br0">18089 6943 25561,'-16'-32'-978,"2"-4"1,6-10 0,12 14-1,5 5 740,3 5 0,7 6 0,5 7 0,4 4 183,3 4 0,6 1 0,0 3 0,3 4-246,0 7 0,1 3 0,-8 1 1,0 4-22,-1 4 1,-2 0 0,-8 4 0,-6 2-185,-5 4 1,-5 11 0,-9-4 0,-6 5-73,-9 0 0,-6 1 0,-4 5 265,-3-1 1,-3 0-1,-6 1 1</inkml:trace>
  <inkml:trace contextRef="#ctx0" brushRef="#br0">21302 14833 8140,'0'-13'-75,"6"5"1,2 2 74,4 1 0,8 3 0,0-4 0</inkml:trace>
  <inkml:trace contextRef="#ctx0" brushRef="#br0">21382 14793 8140,'7'0'-2086,"-1"-1"2141,-6-4 1,0 2 768,0-6 0,0 5 1,-2-3-1,-1-1 171,-1 1 1,0 2-527,4-4-214,0 1 0,0-1-72,0 0 0,-2 6 1,-2-2 23,-5 4 1,-3-4 0,-1 1 0,-1 1 104,1 2 0,0-4 0,-1 1 1,2-1 50,4-1 1,-4 5 0,4-5 112,1 0 0,-5 4-474,3-2 1,-3-2 0,-1 2 0,0 1 68,-1 1 0,-3 2 0,-3 0 0,1 0 152,0 0 0,-3 2 0,2 1 1,1 1 44,0-1 1,-3 3 0,4-2 0,1 1-99,3 1 0,2-3 0,1 4 0,3-1-194,-3-3 1,-1 3 0,-1 0-1,0 0 64,-1 0 0,1 4 0,-2-1 0,-1 3-164,-2 1 0,-6 0 0,4 1 1,-2-1 60,-1 0 1,3 1-1,-3-1 1,4 0 400,0 1 1,4-1 0,-3 0 0,3 1 3,2-1 1,1 0 0,2 1 0,1-1-387,-1 0 1,-1 1 0,1-1 99,1 0 1,0 1 0,-3-1-1,2 0-36,1 1 0,5-2 1,-5-2-1,0-1 293,1 1 1,-2 2 0,4 1-136,-1 1 0,4-1 1,-2 0-1,2-1-78,-1-3 1,2 3 0,-2-3 0,2 3-24,2 1 0,5 0 0,1 1 1,1-1 13,4 0 0,-4 1 0,2-1 0,1 0 83,2 1 1,1-1-1,1 0 1,-1 1 14,0-1 0,-4-4 1,0 0-1,2 1-30,0 2 1,3 0 0,-1-2-1,0-1-22,1 1 0,4-2 0,-1 1 0,1-1-76,1 0 1,-2 2-1,3-4 1,1 0 1,0 0 0,1 3 0,3-5 1,-1 1-34,-2 1 0,0-5 1,4 5-1,-3-1-6,-1-1 0,-4 2 0,4-3 1,1 1 13,-3-1 1,4 3-1,-5-1 1,1-2-23,-1-2 1,8-1-1,-2 0 1,1 0 5,4 0 1,0 0 0,-4 0 0,2 0-29,4 0 1,-4 0 0,4 0 0,-1 0 10,0 0 0,2 0 0,-3-1 1,1-2-6,-2-2 0,-2-1 0,-2 3 0,-1-3 0,0-1 0,-1 3 0,-6-5 0,2 0 0,2 1 0,-4-2 0,4 4 0,0-1 0,0-4 0,-4 1 0,6 0 0,-1 1-3,-1-2 1,2 0 0,-4-3 0,1 1-279,-1 0 1,3-1-1,-4-1 1,-2-1 155,-1-2 1,-2-1-1,1 3 1,-2-3 178,-4-2 0,-2 3 0,-6-3 1,0 2-52,0 3 1,0-5-1,0 0 1,0 1 16,0 2 0,0-1 0,-1-1 0,-2 1-258,-1 0 1,-7 0 0,2 2 0,-3-1-33,-1 2 1,-2-3 0,-3 1 0,-4 0-3,-3-1 0,-3 4 1,-2-2-1,-2 2-51,-2 1 1,-2 1 0,-2 0-1,1-1-112,1 1 0,5 4 1,-5 2-1,1 1-257,1 3 1,1 1-1,7 2 1,-1 0-366,0 0 1,5 2 0,1 2 0,2 5 256,3 3 1,1 3 799,2 3 0,-1 2 0,1 7 0</inkml:trace>
  <inkml:trace contextRef="#ctx0" brushRef="#br0">16796 13567 8338,'-4'-13'0,"-1"-1"0,1 6 0,5 0 0,5 1 0,6-1 0,6-2 0,2-2 0,4-1 973,1 5 1,6-3 0,2 3 0,0 1-692,-1 2 0,-1 2 0,-4 0 0,-2-1-1160,-3 1 1,2 3-157,-6 4 1,-2 4 0,-9 5 1033,-7 0 0,-17 7 0,-11 0 0</inkml:trace>
  <inkml:trace contextRef="#ctx0" brushRef="#br0">16756 13700 8338,'-13'0'418,"5"-6"0,14 5 1,12-4-1,7 4-683,6 1 0,2 4 1,5 2 264,2 2 0,-3-5 0,9 3 0</inkml:trace>
  <inkml:trace contextRef="#ctx0" brushRef="#br0">17569 13634 8871,'0'-33'261,"0"6"0,0 20 0,0 14 1,0 8-663,0 2 0,0-3 0,0 0 325,0-1 1,-4 0 0,-1 1 0,2-1-230,2 0 1,1-4 136,0 0 0,6-6 262,3 1 1,-2-8 0,2-5 0,0-4-69,-2-5 0,4 3 1,-5-4-1,-1 1 309,1 0 0,5-4 0,-4 4 0,2 2-213,0 1 0,-6 7 0,3 0-643,0 2 1,-3-3 520,6 5 0,-1 5 0,6 7 0</inkml:trace>
  <inkml:trace contextRef="#ctx0" brushRef="#br0">18222 13474 8860,'-9'-21'0,"1"2"511,-3 4 1,4 11 0,-2 5 0,-1 9-200,-2 7 1,-2 6 0,1 1 0,0 6-245,-1 5 0,0 5 0,-3 5 0,-1 3 294,2 4-362,7 13 0,-3-8 0,5 8 0</inkml:trace>
  <inkml:trace contextRef="#ctx0" brushRef="#br0">16143 12528 24305,'19'-26'-3668,"3"6"3811,3 6 1,1 7 0,-4 8-1,-4 2 1,-4 3-553,0 2 236,-7-5 1,-1 1 0,-6-8-633,0-5 0,-4-8 0,-1-2 229,2-2 1,3 4-1,5-6 1,5 0 907,6-2 1,11-1 0,9 3 0,2 1-372,2-2 0,10-1 0,5-2 1,4-1 263,5-3 1,4 3 0,0-3 0,-2 2-422,-1 3 1,-6-2-1,0-2 1,-2-3 335,-4-1 0,6-1 1,-9-7-1,1-1 0,1-1 0,0-5 0,2 2 0,1-2 101,-2-1 1,-22 20 0,-1-1 0,-2 2 0,-1 0 0,2-2 0,0 0-155,0 0 1,1 0 0,1-1 0,0 0-1,-1 2 1,1 1 0,0-1 0,0 1-134,1-1 1,0 0 0,1 2 0,0 0 0,-2 2 0,-1 0-1,1 1 1,-1 0-129,-1 0 1,1 0 0,3-2 0,-1 0 0,22-19-1,-3 0-38,-5 1 1,2-9 0,-11 2-1,-2-1 63,-1-3 0,-2-5 0,-4 2 0,1 0 73,2-1 0,0-3 0,-4 1 0,1-4-94,3 0 0,2 1 0,4 2 0,-1 6-63,1 2 0,6 3 0,2 2 1,0 4 40,-4 4 0,5-2 0,-10 5 1,-4-4 17,-2 0 0,-9-7 0,-3 0 0,-4-1 5,0 0 0,-5-1 1,-1-3-1,3-1 78,1-2 0,5-4 0,3 3 0,-1-2 221,0-3 1,5-4 0,-2 0-1,3 4-22,2 4 0,0-3 0,1 6 1,0 2-107,-1 4 1,5 7 0,-8 7 0,-2 4-1042,-1 5 0,-5-1 0,-6 8 0,-2-1 824,-2 0 1,0 1 0,-3-3 0,1 2 74,-1-2 1,-1-5-1,-2-2 1,0 1 189,0 2 0,0-3 1,0-2-1,1 1-75,3-1 0,4 2 1,5 4-1,1 2 14,-1 3 1,0-2-1,1 6 1,-1 2-232,0 1 1,-4 6 563,0 0-525,-6 1 0,1-4 1,-8 1-1,-5 4 945,-3 1 1,3 0 1524,0 2-1787,6 2 1,-2-4-1,5 6 1</inkml:trace>
  <inkml:trace contextRef="#ctx0" brushRef="#br0">19702 7557 29103,'3'-54'-2458,"6"1"0,10-2 1,12 18-1,-1 10 1834,-2 10 1,-7 6-1,-5 13 515,-6 2 1,-4 8 0,-7 7 0,-2 1-981,-2-1 1,1-1 0,4-4 0,3 1 1282,6-1 0,6 0 1,11-8-1,1 0 245,0 0 1,4 3 0,0-3 0,-2 1-167,0 4 1,-4 1-1,-2 1 1,-3 0-906,-6 1 768,3 5 0,-16 7 0,5 8 0</inkml:trace>
  <inkml:trace contextRef="#ctx0" brushRef="#br0">21395 15886 29520,'-2'-21'-3277,"-2"3"0,2 11 0,-2 7 1406,3 7 1,-4 1 1268,1 1 0,-2-6 954,1 1 1,2-2 1390,-6-2-595,7 0 1,-4-6-1502,6-3 0,0 1-1467,0 0 0,1 5 1974,4-2 1,-3 4 634,7 1 1,-6 1 1079,2 4-1848,-4-4 1,-1 4-136,0-10 1,2 2 0,1-6-1120,1-1 0,5 2 1264,-5 0 1,5 3 505,-4-4 0,1 6-293,-2-1 0,-2 1-773,2-2 0,-2 2 0,-1-4 290,3 1 0,-1 0 0,6 3 0,2-1 254,1 1 0,1 3 0,2 4 0,1 5-178,2 3 0,4 1 436,-4 1 1,5 5-1,-2 2 1</inkml:trace>
  <inkml:trace contextRef="#ctx0" brushRef="#br0">6199 13021 8256,'-14'-14'633,"5"7"-384,0 2 1,6 3 0,-1-3 887,3-4 1,1 2-1,1-1-457,3 2 0,4 1 1,5 2-383,1-2 1,5 1 0,4 4 0,6 0-324,2 0 1,4 0 0,-2 0-1,1 0-152,3 0 0,-4 4 1,-2 2-1,-3 0-793,-2 0 0,-3 3 1,-3-3-1,0 0-2107,-4 0 3077,5 4 0,-7-3 0,6 7 0</inkml:trace>
  <inkml:trace contextRef="#ctx0" brushRef="#br0">7105 12941 8232,'7'-20'-179,"1"10"1,-4-2 0,5 5-609,3 4 0,-3 1 894,0 2 1,-8 0 396,-1 0 1,-6 0-1,-7 0-168,0 0 1,-5 5 0,0 1-1,2 1 750,1 4 0,2-4 1,-1 3-1,1 4-894,0 2 0,1 2 0,1-5 0,4 2-355,1 3 0,2-2 1,5 5-1,4-2 84,3-3 0,4-1 0,3-2 0,3 1-963,4-1 0,2-4 1042,-2 0 0,9-6 0,-3 3 0</inkml:trace>
  <inkml:trace contextRef="#ctx0" brushRef="#br0">7452 13021 9003,'4'-14'1376,"0"1"-866,1 6 1,-11 1 0,-3 6-85,-3 0 0,-1 6 0,0 2 0,1 6-291,3 4 0,3-2 0,6 5 1,0-2-388,0-3 0,6 2 0,4-3 0,5-3 22,3-1 1,5-5 0,0-1 0,0-4-120,0-1 0,-4-1 0,-6-5 1,1-6 109,-1-4 0,-6-7 0,-2 6 0,-5-1 278,-5-1 1,-2 4-1,-6-3 1,-1 3-38,1 2 1,0 6 0,-1 1-89,1 0 0,5 6-233,4 0 0,10 1 0,7 8 319,8 1 0,10 2 0,3 2 0</inkml:trace>
  <inkml:trace contextRef="#ctx0" brushRef="#br0">8011 12874 8803,'-4'-22'330,"0"0"1,1 17-1,6 18 1,2 10-204,3 3 0,-4 0 0,4-4 1,-1-3 167,1 0 1,-6 2 0,4 4 0,-1-1-405,-1-2 1,2-4-1,-3 3-363,2-2 0,-1-6 445,-4-4 0,0-13 0,0-4 0,0-8-120,0-5 0,-4-1 0,-1-5 1,1 1 108,-2-1 1,4 0 0,-2 2-1,2 3 1874,2 4 1,0 3-1236,0 2 1,6 6 0,3 2-612,3 4 1,1 7 0,2 4 0,2 6-126,0 7 0,5 2 0,-2 1 0,-1 1-716,0 0 1,-1 4 850,-5 0 0,7 0 0,0-4 0</inkml:trace>
  <inkml:trace contextRef="#ctx0" brushRef="#br0">8598 12941 8115,'0'-40'463,"1"4"318,4 9-733,-4 10 350,5 17 0,-6 6 1,-1 4-1,-2 5 44,-2 3 1,-3-1 0,2-2-1,-2 1-435,-2 2 1,2 0 0,0-5-220,-3 1 1,4-5-1,-1-1-242,2 3 1,0-4 0,4 2 453,-3 1 0,1-4 0,4 0 0</inkml:trace>
  <inkml:trace contextRef="#ctx0" brushRef="#br0">8718 12994 8115,'9'-4'1187,"0"-1"0,0 1-522,4 4 0,0 1 0,1 4-403,-1 3 0,0 3 0,1-1 0,-1-1-430,0 1 1,1-2 0,-1-1 0,0-1-79,1-3 1,-1-1-1,2-2 1,1-2-139,2-2 0,0-4 0,-5-5 0,0-2-107,1-3 1,-3 4-1,0-4 1,-4 3 490,-1 2 0,4-1 0,-2 1 0</inkml:trace>
  <inkml:trace contextRef="#ctx0" brushRef="#br0">9198 12914 8115,'21'0'-4,"2"0"1,-4-1-1,1-2 139,-1-2 1,-6-4 0,-4 3-1,0-1 541,-1-3 1,-3 2 1095,-5-1-1119,0 6 0,0 8-315,0 8 1,-1 3 0,-2-2 0,-1-1 24,1 0 1,1 7-477,2 2 1,0-3 0,2-3 0,2-5-490,5-7 0,-2-2 0,2-2 34,2 0 1,0-2 0,1-2 0,-3-5 395,-4-3 0,1-1 0,-2-1 0,-1 1 569,-2 0 1,4-1 0,-1 1 306,-1 0 0,0 5 390,2 4 1,-2 2-794,6 2 1,-1 0 0,6 2-656,-1 2 1,0-1 0,1 5 26,-1-2 1,-4 2-1,0-3 129,1-2 1,-2-2-1,0-1 73,3 0 1,-4 0 0,1-1 857,-2-4 0,4 4 0,-1-3-425,3 2 1,5 2-1,1 0 1,-1 2-180,-3 2 1,6 2 0,2 4-1,3-1-328,2 1 0,-5-2 1,0-1-1,0-1-464,-1-3 0,-2-1 0,-5-2 22,-1 0 1,-4 0 1203,0 0 149,-6-6 1,3 3-1,-5-5-412,4 2 1,-2 6-1,5 6 1,1 2-449,-1 2 0,4 8 0,-2 4 0,5 5-1042,2 4 1,1 3 1189,-4 6 0,5 0 0,2 0 0</inkml:trace>
  <inkml:trace contextRef="#ctx0" brushRef="#br0">10544 12994 8763,'0'-13'2021,"0"-1"-1130,0 7 0,0 2-450,0 10 0,0 2 0,0 7 1,2-1-642,2 0 1,-1 1 0,4-1 0,1 2-774,-1 3 1,-2-4 0,4 3 0,-1-6 972,0-2 0,4-6 0,-5 3 0</inkml:trace>
  <inkml:trace contextRef="#ctx0" brushRef="#br0">10464 12927 8727,'2'-20'0,"2"3"433,5 7 1,3 4 0,3 8-717,2 2 1,3-3 0,2 5 282,-4 0 0,2-4 0,1 4 0</inkml:trace>
  <inkml:trace contextRef="#ctx0" brushRef="#br0">10771 12954 9292,'-8'-33'1438,"4"7"0,2 12-261,2 14 0,2 0-814,2 5 0,4 1 0,5 0-847,0 1 1,1 2 0,-1 3 0,0-2-333,1-1 0,4-6 0,-1 2-227,0-4 1,-7-1 982,-1 0 1,-2-1 1191,2-4 1,-1 4 56,-4-4 1,-1 4-1,6 1-998,1 0 0,-2 1 0,2 4 1,3 3-665,4 4 0,2 3 0,-3 1 0,3 2 473,2-2 0,7-1 0,6-1 0</inkml:trace>
  <inkml:trace contextRef="#ctx0" brushRef="#br0">11651 12421 9038,'4'-18'0,"2"2"0,1 3 705,4 2 1,-4 8-1,1 0 1,-1 5 48,0 2 0,-4 11 0,2 0 0,-4 4-225,-1 5 0,0 2 0,-1 7 0,-4 5-658,-4 5 0,3 2 0,2-5 1,3 0-645,1 0 0,1-2 0,3-2 0,5-7-584,3-5 1,7 0 0,4-6 1356,2-2 0,2-1 0,-1-2 0</inkml:trace>
  <inkml:trace contextRef="#ctx0" brushRef="#br0">12010 12821 8253,'-4'-18'0,"-2"2"686,-1 4 0,2 3 1,-4 6 818,-1-1 1,-2-1-1,-1 5-685,-1 0 0,6 6 0,0 3 0,2 4-1355,3 5 0,2 3 0,4 5 0,4 1 23,7 0 0,8-2 0,0-3 0,3-4-835,2-3 0,-1-3 0,1-4 0,-2-3 1040,-2-4 0,-4-2 0,-7-4 0,-3-5 490,-5-6 1,-3-5 0,-2-6 0,-5 1 198,-7-1 1,-1-4 0,-3 0 0,2 1 1467,1 2 1,6 6 0,0 1-1466,2 2-273,2 1 1,16 11 0,5 4 0,7 6-1344,3 6 0,1 2 1,3 3-1,3-1 324,0 0 0,3 1 1,-4-2-1,-1-2 907,1-1 0,-3-6 0,-7 1 0,-2-2-343,-2-2 0,-7-2 57,-7-2 0,-5-4 0,-5-3 500,-4 2 1,-3-2 0,-1 7 0,0 1 1669,-1 1 1,1 2-1,1 2-1428,3 2 0,3 4 0,6 5 0,2 0-445,2 1 1,4-1 0,7-1 0,2-2-283,6-1 1,0-6 0,1 2-1,-2-4-144,2-1 1,-5 0 0,-1-1-1,-3-4-497,-2-4 1,-6-3-1,-2-1 1,-5 0 911,-5-1 0,-2-5 0,-6-2 0</inkml:trace>
  <inkml:trace contextRef="#ctx0" brushRef="#br0">12610 12701 8253,'14'-2'398,"-1"-2"1,5 2 0,1-4 0,2 2 406,2 0 1,3-1-1,0 5 1,1-1-164,0-4 1,-1 4 0,1-4-1,-2 4-492,-3 1 0,2 1 0,-6 4 0,-2 4-1230,-1 2 0,-3 4 1,-3 2-1,-5 0 374,-2 0 1,-2 3 0,-3 3 0,-5 2 705,-5 1 0,-15 7 0,0 1 0</inkml:trace>
  <inkml:trace contextRef="#ctx0" brushRef="#br0">6119 15220 8512,'13'-14'0</inkml:trace>
  <inkml:trace contextRef="#ctx0" brushRef="#br0">6172 15153 8353,'1'-7'-147,"4"2"1,2 4-1,7 1 1</inkml:trace>
  <inkml:trace contextRef="#ctx0" brushRef="#br0">6425 15073 8353,'8'-13'0,"-3"4"-817,-5 0 1704,0 0-508,0 2 1,5 2 257,-1 10 0,2 1 1261,-1 2-1211,-4-2 0,5-7 1,-7-2-404,-4-2 0,2-3 0,-6 3-180,-1 2 0,-3-3 0,-4 2 0,-2 1-58,-2 1 1,1 8 0,-3 3 0,4 3-39,0 1 1,4 5-1,-1 1 1,4 2 47,3 3 1,6-3 0,0 1 0,6 1-307,6 3 1,9-1-1,5-2 1,6-2 43,2-2 1,12-1 0,1-4 0,8-3-1956,6-2 0,-3-3 2161,2-6 0,-2-6 0,-2-1 0</inkml:trace>
  <inkml:trace contextRef="#ctx0" brushRef="#br0">6945 15140 8302,'-7'-20'1284,"-7"-2"0,5 9 1279,-4 4-2148,9 6 1,-7 5 0,7 2 0,-1 5-519,-1 3 1,5 1 0,-5 2-1,2 3-46,-1 4 1,1 3 0,4 2-1,0-2 16,0-3 1,6 2-1,4-7 1,5 0-134,3-2 0,4-8 0,-3-3 0,0-2 132,1-2 0,-3-2 0,-5-2 0,-1-5 217,-3-3 0,-5-7 0,2-3 1,-5-3 167,-5-2 1,-1 2 0,-5 1 0,-1 3-115,-3 2 1,-1-3-1,2 6 1,2 2-525,4 4-753,-4 7 1,12 4-1,3 13 1140,13 6 0,5 0 0,11-1 0</inkml:trace>
  <inkml:trace contextRef="#ctx0" brushRef="#br0">7492 15100 8280,'-14'-40'4614,"-2"-2"-3820,3 7 1,2 12-1,10 23-868,-4 8 0,4 4 1,-4 1-1,4 2 37,1 3 0,0 2 1,1 7-1,2 0-207,2-1 1,4 4 0,-5-2-1,1-3-665,0 0 0,-2-5 83,6-3 870,-6-2 0,3-13 0,-6-7 0,0-5 173,0-3 1,0-5 0,0-1 0,0-1 568,0 1 1,0 1-1,2 5 1,1 0-227,1-1 1,2 7 0,-2 2-803,5 4 0,3 1 1,3 0-1,1 0-522,2 0 0,4 6 0,-1 3 0,1 3-134,2 1 0,4 2 0,-6 1 1,2 2-91,-2-2 0,2 3 988,-6-1 0,-1 0 0,-3-5 0</inkml:trace>
  <inkml:trace contextRef="#ctx0" brushRef="#br0">7945 15233 8280,'0'-27'549,"0"1"0,0 0 0,0 3 131,0 1 0,0 5 1,0 0-1,0 2-123,0 1 0,0 1-121,0 0 0,1 5-308,4 4 1,-4 8 0,4 7-5,-4 5 1,-1-1-1,0 4 1,0-1-278,0 0 1,-1-1 0,-2-3 0,-3-2 130,-2-4 1,1 4 0,-3-4 0,1-1-209,-2-3 0,1-1 0,0 0 0,1 2-1403,-2-2 1,-1 0 462,-1 1 0,1-1 0,3 6 1170,5 1 0,8-4 0,4 0 0</inkml:trace>
  <inkml:trace contextRef="#ctx0" brushRef="#br0">8065 15206 8322,'20'-15'0,"-2"-1"230,-3-2 1,-2 2-1,-1 6 99,-3 1 0,1 0 326,-5-4 1,-1 4 1546,-4 0-1727,6 6 0,2 3 1,5 9-445,0 3 1,1-3-1,-1-2 1,0 0-110,1 1 1,-1-5 0,0 1 0,1-2-169,-1-2 1,0-2 0,1-2-429,-1-5 1,-4-3 0,-2-1-1,-1-1-748,-3 1 0,3 0 1422,-1-1 0,-1 7 0,-4 1 0</inkml:trace>
  <inkml:trace contextRef="#ctx0" brushRef="#br0">8505 15060 8280,'13'-6'0,"0"-2"72,1 1 0,-1-5 0,-1 3 0,-2-1 890,-1 1 1,-2-3 0,4 5 478,-2-1 0,0 2-1233,4 6 1,-1 6 0,-2 5-182,-1 5 0,-5-1 1,4 4-1,-2-1-252,-3 0 1,0 4-1,0-4 1,3-2-529,1-1 0,-4-6 1,3-2-71,0-1 1,1-2 893,7-4 1,-3-6 0,0-4 0,-4-5 123,-1-3 0,4-4 1,-2 3-1,-1 0 158,-2-1 1,1 3 0,0 5-1,0 1 901,-1 3 0,6 5-1210,-2-2 1,1 5 0,0 3-1,-1 3-313,2 1 0,1 7 1,1 4-1,0-2-95,1-1 1,0-2-1,3 0 1,0-1 59,0-3 0,-2 1 1,-1-5-1,3-2 245,0-2 0,0-2 0,-7-4 1,-1-3 370,1-4 1,-4-2 0,-1 1 0,-4 0 344,-1-1 0,0 1 0,0 0 0,0-1 1224,0 1-1434,0 0 1,0 4-487,0 0 0,2 7 1,2 1-1,6 5-134,7 4 1,3-4 0,7 5 0,1 0-94,3-2 1,-1 4 0,4-7 0,-1-1 21,-4-1 0,-2-2 0,-5 0 1,-4 0 204,-3 0 1,-2-6-1,0-3 1,-1-3 441,-3-1 0,2 4 0,-7 0-10,-1-1 0,4 5-350,2 5 1,-1 8 0,0 9 0,3 4-1208,1 0 1,1 4-1,2-3 1,1 3-496,2 2 0,6 4 1659,-2 0 0,9-6 0,3-5 0</inkml:trace>
  <inkml:trace contextRef="#ctx0" brushRef="#br0">10398 15046 8388,'-2'-25'639,"-2"3"1,1 9-597,-6 8 1,4 4-96,-4 1 0,1 1 1,-6 2-1,1 3 252,0 1 1,-1 1 0,2 2 0,2-1 94,1 2 0,0 0 0,-3 3 0,2-1 163,1 0 1,6 1 0,-1-1-357,2 0 1,2 1 0,2-2 0,2-2-323,5-1 1,7-6 0,2 1 0,0-2-265,1-2 1,-4 0 0,3 0 108,-3 0 1,-4-8 0,-2-4 173,-4-4 0,-4-2 1,-2 5-1,-4-2 255,-4-3 0,2 5 0,-2-2-721,-1 5 141,4 1 0,6 2 1,9 4-1,4 4 526,5 4 0,8 5 0,9-3 0</inkml:trace>
  <inkml:trace contextRef="#ctx0" brushRef="#br0">10664 15020 8486,'-6'-21'0,"-3"3"546,-3 3 0,-5 7 0,-1 0 1,2 2-136,1 3 0,1 8 0,3 4 0,0 2-170,2 3 1,6 3-1,-1 3 0,4 0-172,4 4 1,8 1 0,8 1-1,0-3-398,4-1 1,7-5-1,3-1 1,0-4-50,-3-3 1,0-6 0,-2 1 0,-6-4 82,-2-4 0,-3-5 1,-6-9-1,-4-4 105,-3-3 0,-4-2 0,-1 0 0,-1 1 22,-4-1 1,3-3 0,-7 2 0,0 5-154,1 2 1,-2-1 0,6 4-44,1 2 0,3 7 1,4 4 363,5 4 0,3 1 0,3 0 0,2 0 0,6 0 0,-3 0 0,2 0 0,1-6 0,3-2 0</inkml:trace>
  <inkml:trace contextRef="#ctx0" brushRef="#br0">11077 14740 8391,'-4'-13'520,"-1"-1"1,1 8-1,4 6-137,0 8 0,2 9 0,0 7 1,3 4-92,-2 3 0,-2 6 0,1-1 0,1 4-610,1 4 1,5-2-1,-3 2 1,0-2-347,0-2 0,3-6 0,-3-5 0,0-5 664,0-6 0,4-9 0,-3-3 0</inkml:trace>
  <inkml:trace contextRef="#ctx0" brushRef="#br0">11037 15046 8251,'0'-40'517,"2"2"0,2 4 0,5 7-123,3 8 1,3 4-1,1 3 1,3 3 0,2 5-631,3 2 0,1 2 0,2 2 0,1 2-468,3 5 704,-3 9 0,11 3 0,-5 5 0</inkml:trace>
  <inkml:trace contextRef="#ctx0" brushRef="#br0">11611 15046 8199,'-15'-13'453,"-3"0"1,3 1 0,-3 1 0,4 4-102,0 1 0,-4 2 1,1 4-1,-1 0-343,-1 0 0,4 1 0,-4 4 0,1 4 22,0 2 1,5 1 0,5-1 0,2-3-223,3 3 1,2 1-1,1 1 117,0 0 1,1-4 0,4-1 451,4-2 1,3-2-480,1-4 0,-6 1 0,-2 4 57,-4 4 0,-5-2 0,-4 2 0,-2 1-505,-5 2 0,-1 2 0,3-1-374,-1 0 0,-3-1 508,-1-3-25,6-3 440,12-6 0,13-6 0,8-1 0</inkml:trace>
  <inkml:trace contextRef="#ctx0" brushRef="#br0">11797 14940 8168,'-9'-45'1380,"0"2"1,3 6-2227,4 9 845,2 13 0,1 9 0,3 6-179,5 0 0,-1 3 0,1 5 0,1 7-874,2 4 1,1 3 1053,1 5 0,-1-1 0,0 1 0</inkml:trace>
  <inkml:trace contextRef="#ctx0" brushRef="#br0">11984 14940 8168,'-14'-34'0,"1"1"533,0 1 0,-1 8 1,3-3-1,0 5 951,2 6 1,6-2-1355,-1 9 0,4 5 1,4 4-1,5 7-9,3 5 1,3 3-1,3 2 1,2 6-468,1 2 0,4 0 0,-4-1 1,0-2-437,-3 2 0,-5-5 1,-4-1 423,-5-4 0,-8-2 0,-8-3 0,-7-4 186,-8-4 0,-8-1 0,-1-1 0,-1-4 772,1-4 0,-1-3 1,6-1-1,2 1 1317,1 3 0,7 2-1851,3 2 0,12 5 1,12 0-1,15 8-902,11 4 0,10 6 0,7 1 836,8 1 0,1 3 0,1 3 0</inkml:trace>
  <inkml:trace contextRef="#ctx0" brushRef="#br0">12730 14713 9890,'-6'-40'1530,"5"30"1,-5 16-1,2 16-1265,-1 9 0,-4 5 1,3-4-1,0 1-911,0-1 0,0 1 0,4-2 1,-3 3-536,2 0 1,2 0 0,1-4 0,0 1-683,0-1 1863,0-2 0,0-8 0,0 0 0</inkml:trace>
  <inkml:trace contextRef="#ctx0" brushRef="#br0">12717 15073 8353,'-4'-13'32,"-1"-1"1,-1 7 0,2 3-72,-5 2 2689,3 2-1816,0 0 1,6 2 0,0 2-1,1 3-729,4 1 0,2 4 1,7-3-1,-1 2-375,0 3 1,5-1 0,0-1 0,-2-2 28,-1-1 1,-2-4-1,1 2-1019,-1-1 0,-1-3 0,-3-8 1036,-5-3 1,-8-4 0,-5-3 0,-3-1 741,-1-2 1,-1-4 0,1 2 0,0 1 709,-1 0 1,5 1 0,2 5 923,1-1-2280,2 1 1,5 7-1,5 6 1,6 6-1069,4 1 0,8 10 1,-2-2-1,3 2-2216,2 3 3412,6-3 0,-5 3 0,4 0 0</inkml:trace>
  <inkml:trace contextRef="#ctx0" brushRef="#br0">13090 15086 8346,'-15'-17'0,"1"-1"476,0 2 1,-6 1-1,6 1 1,-1 3 882,1 2 1,2 1 0,1 5-1189,2-1 0,7 1 1,-3 7-1,4 5-696,1 3 1,1 1 0,4 1 0,3-1 390,4 0 1,6 1 0,0-1 0,0 0-705,1 1 1,-4-7 0,2-2 316,-2-4 1,-3-2 0,-3-4 0,-3-4 251,0-3 0,-5-1 0,4 0 0,-4-1 269,-1 1 0,6 0 0,2-1 0</inkml:trace>
  <inkml:trace contextRef="#ctx0" brushRef="#br0">13264 14980 8338,'7'-2'4832,"-3"-2"-3434,-2 2 1,-2-2-1191,0 8 0,0 4 0,0 7 0,0 2-894,0 6 1,6 2-1,3 0 1,2-3 87,3-4 0,4-3 0,-1-3 0,-2-2 103,-4-1 0,0-6 1,-3 0 674,-1-6 1,-1-9-1,-7-7 1,-4-4 307,-4-5 0,-7 2 0,-2-7 0,2 2 97,1 0 1,2 1 0,-1 8 0,3 4 121,2 3-2521,-3 2 1224,10 6 0,-2 7 1,8 9-1,5 2 209,3 3 0,-3 4 0,0-1 0,0 0 214,-2-3 0,-1 4 1,-6 1-1,0 2-41,0 3 1,-6 3 0,-4 4-1,-6 3-20,-7 0 1,-2 9 0,-1-3 0,-3 3 107,-2 2 0,5-2 0,-1 5 0,8-5 132,4-9 1,7-3 0,4-13 315,3-2 0,2-7 0,3-5 0,7-4 17,5-4 1,0-9-1,5-11 1,-2-4 49,-2-3 0,0-11 0,-2 2 0,-3-3-45,0-3 1,-6 5 0,-2-4 0,-4 5-409,-4 5 1,-3 8-1,-7 9 1,-1 5-866,-2 4 0,0 9 0,-5 11 923,-2 5 0,-1 11 0,-1 7 0</inkml:trace>
  <inkml:trace contextRef="#ctx0" brushRef="#br0">2559 12914 8484,'-1'-27'0,"-2"2"0,-1 3 0,-7 4 0,2 8 0,-3 2 0,-1 3 0,0 0 0,-2 5 0,-1 0-371,-2 0 0,-6-4 329,2-1 1,-5 2-1,-2 8 1,-4 4 1010,-1 2 1,-2 4 0,-5 4 0,0 7-274,1 3 0,-3 8 1,6 0-1,-3 6-492,0 6 0,-2 12 0,11 4 1,1 3-101,16-31 0,0 0 0,3 1 0,1 0 0,2 0 0,0 1 0,-2 33-554,5-4 1,7 0 0,5-10 0,8-2-28,4-1 0,7-4 0,3-6 0,-1-5-103,2-1 0,2-2 0,-3-1 0,-4-5 580,0-3 0,-6 4 0,1 2 0</inkml:trace>
  <inkml:trace contextRef="#ctx0" brushRef="#br0">853 14727 19834,'-13'0'503,"4"1"1,2 3-100,1 5 0,1-1 1,5 1-1,0 1-191,0 2 1,2 3 0,1 2 0,3 4-193,1 0 0,0 7 0,4-3 1,-2 2-131,1 2 0,6 1 1,2-5-1,-2-1-602,-1-2 1,-6-6 0,0 2 0,0-3-2333,-2-2 2585,-1-5 0,-12-2 0,-3-8 1,-4-2-44,-5-5 1,2-9 0,-5-6 0,0-5 94,1-7 1,3 2-1,1-1 1,4-1 493,3 2 1,6-2 0,-1 8-1,2 3 588,2 0 0,6 6 0,3 1 0,5 3 50,3 2 1,4 0-1,6-1 1,-2 2-169,-3 3 0,2 2 1,-5 4-1,0-1-536,1 1 0,2 3 1,-4 4-51,-2 5 0,-6 3 0,-2 1 0,-2 1-595,-3-1 0,-3 5 0,-5-1 0,-4 0 402,-3-3 1,-1 0 0,0-1-1,-1 0-340,1 1 0,0-1 0,1 0-1566,3 1 1975,3-1 1,18 0 0,3 1-1</inkml:trace>
  <inkml:trace contextRef="#ctx0" brushRef="#br0">1506 14607 10127,'-23'-23'0,"-3"3"523,3 5 1,3 7-428,12 13 1,5-4-1,12 4 226,8-4 1,8-1 0,7-1 0,3-2-582,4-2 0,1-1 0,-2 3 0,-2-1-193,-5 1 0,-3 0 0,-3 0 1,-1-1 432,-2 1 1,0-5 0,5 1 0</inkml:trace>
  <inkml:trace contextRef="#ctx0" brushRef="#br0">1893 14340 8405,'-13'-21'1026,"7"4"-525,6 8 0,6 1 1,8 5-1,4-3 211,4-1 0,8 3 1,3-5-1,1 0-826,3 1 0,0 2 1,-2 6-1,-5 0-240,-6 0 1,-5 6 0,-7 3 25,-3 3 1,-5 6 0,-8 1-1,-7 2 116,-5 3 0,-8-1 0,-5 1 0,0-3-29,0-2 0,4 3 0,4-4 1,3-2-228,6-1 1,5 3 0,7-1-1,3 0 468,6-2 0,6-2 0,11 0 0</inkml:trace>
  <inkml:trace contextRef="#ctx0" brushRef="#br0">2533 14313 8373,'-33'-11'1058,"1"3"1,-4-5 0,6 7-244,7 4 0,-1 8 0,5 3 1,-1 3-507,1 1 1,3 1-1,7-1 1,5 2-985,2 3 0,5-2 0,7 5 0,11-1-1,7 1 1,15-5 0,3 2 0,9-3 675,7-2 0,3-5 0,2-2 0</inkml:trace>
  <inkml:trace contextRef="#ctx0" brushRef="#br0">2693 15673 8321,'-5'-22'-3,"-1"1"277,-1 2-323,-2 1 1,0 10 176,0 4 0,0-2 0,-4 2 0,-2 1 0,-1 0 1,-3-2 54,-2-4 1,-1 2 14,-5-2 0,-4 6 1,-2-1-1,-1 2-91,-3 2 0,-3 0 0,-3 2 0,-3 2-111,-1 5 1,-5 7-1,-3 5 1,5 3 4,3 4 0,-2 1 0,3 0 0,0 0-39,0 2 0,-3 11 0,5-2 1,1 0 47,1-3 1,4 6 0,2-3-1,5 1 274,3 1 0,1 3 0,2 6 0,3 5-272,4 6 1,9-24 0,0 1 0,1 4 0,2 0-1,0 5 1,1 0-57,1 5 1,1 1 0,0 2-1,1 1 1,3 4 0,1 2-1,1 2 1,2 2-131,0 3 0,3 2 1,4 2-1,3 0 1,-2-1-1,2-1 1,0-2-1,1-2 123,0-6 0,1 0 1,0 4-1,1-1 1,-2-9-1,1-1 1,-1-4-1,0 0 226,0-5 0,1-2 0,-2-5 0,-1-1 0,10 24 0,-2-5 221,2-7 1,-5-6 0,1-8-1,-3-5-23,1-3 1,0-6 0,-5-1 0,2-3-56,3-6 1,-2-1 0,6-6-1,4-2-261,3-2 1,1-1 0,7 0-1,3 0-639,3 0 1,7 0-1,-1 0 1,3 0-299,1 0 0,0 0 0,1 0 1,1 3-2021,2 6 2900,4 0 0,4 12 0,-3-3 0,-1 7 0,3 9 0,-30-13 0,0-1 0</inkml:trace>
  <inkml:trace contextRef="#ctx0" brushRef="#br0">24328 12607 8356,'-14'0'-50,"1"0"0,0 0 0,-1 0 290,1 0 1,4-4 426,0 0 0,2-7-122,-2 2 1,3-2 0,7-3 0,4 1-213,4 0 1,3-1-1,1 2-54,0 3 1,1-1 0,-1 6-232,0 1 0,1 1-100,-1 2 0,-1 2 0,-2 1 1,-1 3 28,1 1 0,2-3 0,2 4 0,-1-2 76,0-3 0,5-2 0,1-1 0,0 0 0,1 0 1,3 0-1,-2 0 1,1-1-269,1-4 0,-3 4 0,4-4 0,-3 4-405,-2 1 0,-1 0 0,-5 0 0,0 1-918,1 4 1,-5 2 1537,0 7 0,-1-1 0,6 0 0</inkml:trace>
  <inkml:trace contextRef="#ctx0" brushRef="#br0">24581 12541 8569,'-39'-12'452,"4"3"0,2 11 0,7 12 0,0 10-243,4 6 1,-6 5-1,4-2 1,2-1 471,1 1 1,4 4-1,5-1 1,4 2-69,8 2 1,12 4 0,12 2 0,7 0-461,9 0 0,12-1 0,-21-25 0,3 0 1,1-1-1,1-1-121,1-3 1,2 1 0,5 2 0,2-1-1,-2-2 1,-1-2 0,2 3 0,1-1-77,0 2 1,-1-1-1,-2 0 1,-3-1-1,-3-1 1,-2 0 0,31 16-846,-4 1 1,-4 0-1,-9-4 1,-6-1-1822,-6 1 1,-6 0 2709,-9-1 0,-2 1 0,-7 0 0</inkml:trace>
  <inkml:trace contextRef="#ctx0" brushRef="#br0">25647 14287 8227,'8'-14'0,"-4"1"0,-2 0-62,-2-1 1,4 6 330,0-1 0,1 0 0,-5-5 369,0 1-549,-6 6 0,3 1 1488,-6 6-1168,6 0 1,-3 1 0,6 4-43,0 4 1,0 2-1,2 4 1,2 2-204,5 0 0,3 7 0,3-2 0,1 3-235,2 2 0,4 0 0,-3-2 0,0-1-282,1-2 1,-2-6-1,-5 3 1,0-1-272,0 0 1,-4 4 0,-1-4 0,-2-2-373,-3-1 1,-2 3 995,-1-1 0,-6-5 0,-1-6 0</inkml:trace>
  <inkml:trace contextRef="#ctx0" brushRef="#br0">25461 14500 8838,'-14'-22'0,"1"0"0,1 2 480,3 4 1,3 3-1,6-1 1,2 2-71,2 4 0,5-3 1,9 5-1,4-1-528,3-3 1,3 2 0,2 1 0,3 1-66,1 3 0,0 1 0,3 2 0,-3 2-1301,-2 2 1,0-1 1483,-6 6 0,1-6 0,-1 3 0</inkml:trace>
  <inkml:trace contextRef="#ctx0" brushRef="#br0">25874 14367 8503,'-18'0'0,"-1"0"0,-2 0 663,-3 0 1,-1 0-1,-3 0 1,-2 1-300,-1 4 1,2 3 0,5 9 0,2 2-153,-2 2 0,5 1 1,1 5-1,3-1-882,2 1 0,1 0 0,3-1 1,5 1-876,2 0 1545,8-7 0,2 5 0,5-4 0</inkml:trace>
  <inkml:trace contextRef="#ctx0" brushRef="#br0">25541 14540 9984,'-6'-27'0,"-3"2"0,-2 3 0,1 4 1336,1 3 0,5 3 1,-4 2-1526,2 1 1,3 8 0,8 1-722,4 7 1,13 9 0,6 4 0,6-1 909,8 0 0,9-1 0,10-5 0</inkml:trace>
  <inkml:trace contextRef="#ctx0" brushRef="#br0">26140 14460 8962,'-22'-30'1054,"0"4"1,6 9 0,-1 17 0,6 8-752,2 4 0,1 1 0,-2 0 0,2 1 133,3-1 0,-6 2 0,4 1 0,-1 3-585,4 2 1,2 0 0,2 2 0,0-2-53,0-2 1,0-1-1,2-6 1,2-3-183,5-5 0,-1-2 0,1-2-98,1 0 0,-3-8 0,1-5 1,-1-9 203,1-8 1,-4 1 0,3-7 0,-1 1 394,-3 1 1,-1-3 0,-2 4 0,0 0 469,0 1 0,0 7 0,0 7 0,0 3 789,0 2-773,-6 5 1,4 4-524,-2 8 1,1 5 0,0 8 0,-1 2-206,1 1 1,-5-2-1,1 4 1,-2 1-271,0-3 1,5 4-1,-4-6 1,2-2-435,3-1 1,2-2-1,4-1-456,6-3 0,7-3 1284,15-6 0,3 0 0,6 0 0</inkml:trace>
  <inkml:trace contextRef="#ctx0" brushRef="#br0">26447 14300 10856,'-6'-22'0,"-4"1"802,-7 6 1,4 12-1,-2 12 1,6 3-698,3 1 0,-2 1 0,3-1 0,2 0-440,2 1 1,2 5 0,4 3 0,4 2-346,2-2 1,7 3-1,1-3 1,1 2 679,-1-2 0,5-2 0,-4-7 0</inkml:trace>
  <inkml:trace contextRef="#ctx0" brushRef="#br0">26380 14527 9330,'-17'-8'0,"0"-4"914,5-4 0,1-2 1,6 5-1,4 0-372,4-1 1,4 1 0,9 0 0,5-1-714,6 1 1,8 0-1,2-1 1,5 1-779,2 0 0,5 4 0,-3 1 1,1 1 625,4 0 1,-1 4 322,-1-2 0,-3-2 0,-6-1 0</inkml:trace>
  <inkml:trace contextRef="#ctx0" brushRef="#br0">24914 14527 8566,'-13'-6'516,"-1"-3"1,6 3 518,-1 1 0,7 4-770,2 1 1,8 6-1,9 3 1,6 3-58,2 1 1,1 0 0,3 1 0,2 0-329,4 4 0,-2-2 120,-2 7 0,3-1 0,0 5 0</inkml:trace>
  <inkml:trace contextRef="#ctx0" brushRef="#br0">24901 14886 8166,'1'-38'247,"4"2"0,8 13 1,12 26-1,8 10 1788,7 6-2035,15 3 0,-7 5 0,12 0 0</inkml:trace>
  <inkml:trace contextRef="#ctx0" brushRef="#br0">26247 14220 8328,'-4'-30'0,"-2"2"0,-2 3 0,4 9 0,-5 3 0,0 1 0,-6 6 0,-1-2 0,-3-2 0,-2-2 0,-1 3 0,-5 0 0,-4 2 0,-2-2 75,-1 5 1,-1-2 0,-5 1 0,1 1 335,4-2 1,-7 4 0,5-2 0,0 3-49,-1 1 0,1 0 1,0 0-1,1 0-269,-1 0 1,3 1-1,-3 2 1,-3 3-138,-3 1 1,-1 2-1,2 3 1,-2-2 178,-5-1 0,-3 0 1,-3 4-1,-1 1 83,-2-1 1,-8 0 0,2 1-1,2-1 187,1 0 0,0 5 1,6 1-1,4 2-279,-1 3 1,6 1 0,1 3 0,5 2-164,5 1 0,-2 6 0,6-2-128,1 4 106,8 1 1,-2 9 0,8 1-1,2-1 88,4-2 0,7 2 0,0-3 1,6 0 55,6 0 1,9 0 0,6-3 0,5 1 226,7-1 0,13 2 0,7-2 1,8-3-142,-29-21 1,2 0 0,4 2 0,1-2 0,4-2 0,1-1 0,3 0 0,1 0-145,2 1 1,1-1 0,8-1 0,2-1 0,-4-1 0,0-2 0,1 0 0,1-1 1,-1 0 0,2-1 1,4 0-1,-1 0 1,-3-2-1,0-1 1,1 0-1,1 0-116,1-1 0,1-1 0,1-1 0,-1 0 0,-4-3 0,-2 0 0,1 0 0,-1 0-52,1 0 1,-1 0 0,3 0 0,-2 0-1,-4-1 1,-2 0 0,1 0 0,0-2 26,-1-1 0,-1-1 0,1-2 0,-2-2 0,-2-1 1,0 0-1,-4 0 0,-1 0 30,-3-2 1,0 0 0,-1-1 0,-1-1 0,-2-1 0,-2-1 0,0-1 0,-2-1-63,-2-1 1,-1-1-1,0 0 1,-1-1-1,26-24 1,-5-3-10,-7-4 0,-3-2 0,-13 1 0,-5 0 199,-6-1 0,-10 1 0,-7 1 0,-10 2 78,-10 1 0,-17 2 0,-10-2 0,-8 4-174,-9 4 1,28 21 0,-2 1 0,-6 0 0,-2 1 0,-2 1-1,-1 0-131,-3 1 1,-1 0 0,-6 0 0,-1 1 0,-4 1 0,-1 1 0,-1 0 0,-2 1 117,-1 1 1,-1 0 0,-3-1 0,0 0 0,6 3 0,1 0 0,1 1 0,0 0-18,1 0 0,1 1 0,5 3 0,0 1 0,2 0 0,1 1 0,3 1 0,1 1-143,1-1 1,1 2-1,3 2 1,1 1-1,0 2 1,1 2-1,2 1 1,0 2-823,2 1 1,1 1 1043,0 3 0,1 1 0,1 0 0,1 2 0,-1 2 0,0 2 0,0 1 0,0 1 0,0 1 0,-1 0 0</inkml:trace>
  <inkml:trace contextRef="#ctx0" brushRef="#br0">20235 9396 8505,'14'-9'-370,"-1"1"-1542,0 2 1922,0 2 1,-7-2 0,-4-3 0,-7-3-110,-2-1 914,-2 0 0,-3-1 0,2 1 1,1 0-54,-1-1 1,-2 5 0,-1 1 0,-1-1-715,1 1 0,-6-2 0,-4 4 0,-2 0-131,-1 0 0,-6 2 0,-2 4 0,-4 0 189,-8 0 0,0 1 0,-3 4 0,-1 4 83,-2 2 0,-4 4 0,1 3 0,5 4 83,2 3 0,10 6 0,7 4 1,5 2-211,9 4 0,5 8 0,15 0 1,6 1-304,8-1 0,23 1 0,14-5 1,-23-24-1,1-1 252,4 0 0,1-3 0,7 0 0,2-3 0,0-2 0,2-1 0,2-2 0,2-1-59,1 0 1,2-1-1,4-2 1,0-3-1,-4 1 1,0-3-1,1-1 1,-1-2 31,-1-3 1,-1-1 0,-4-2-1,-1-2 1,-4-2 0,-2-2-1,-2 0 1,-3-1-196,-1-1 1,-2-1-1,22-21 1,-17-4 0,-13-3-169,-11-3 0,-15-14 0,-18 4 0,-16-4 226,11 30 0,-5 1 0,-9 0 0,-3 2 0,-4 0 1,-1 2-1,-3 3 0,-2 1-12,-4 1 0,-2 3 0,-2 5 0,-2 4 0,-3 1 0,0 2 165,-3 3 0,0 3 0,-1 1 0,-1 3 0,17 0 0,-1 1 0,0 1 0</inkml:trace>
  <inkml:trace contextRef="#ctx0" brushRef="#br0">22608 11901 18221,'-58'8'-410,"-1"-4"15,-2-3 0,3-1 0,-2 0 574,0 0 0,-2 0 0,6 0 1,3 0-1,4 2 0,3 2 61,3 5 1,-2 3-1,4 3 1,4 4-572,3 8 0,3 5-46,4 8 1,2 6 0,4 3-1,8 4 9,7 5 1,5 7 0,5 8 0,8 1 290,-3-35 1,4-1-1,6 0 1,3-2-1,3 1 1,2-1-1,5-1 1,3-1-30,2 0 1,4-3 0,12 1 0,4-1 0,1 0 0,3-2 0,3-1 0,2-2 91,4-3 1,1-1-1,-22-7 1,0-1-1,1-1 1,1 0 0,0 0-1,1-1 1,0 0-1,1 0 1,0-2-120,2 0 0,1-1 0,-1-1 0,1 0 1,0-1-1,1-1 0,1-1 0,0-1 1,-1 0-1,0 0 0,0 0 0,0 0 55,-2-1 1,-1 0 0,2 0-1,7-1 1,1 0 0,-1-2-1,-4 0 1,-1-2 0,0 0-1,1-1 1,0 0 0,1-1-25,-2-1 0,0 0 1,-1-2-1,-3 0 1,0-2-1,-2-1 1,17-8-1,-2-3 0,-4-1 1,-3-3 28,-3-3 1,-4-2-1,-8-2 1,-3-3 0,-5-1-1,-4-3 1,-4-2 0,-4-3 58,-2 0 0,-4-2 1,-3-3-1,-4-1 1,-3 0-1,-2-1 0,-1 1 1,-1 1 62,-2 2 1,-2 1-1,-4 0 1,-4 1-1,-3 3 1,-2 1-1,-5 1 1,-3 2-84,-5 0 0,-4 2 1,-7 1-1,-5 5 0,-4 5 1,-5 5-1,-5 2 1,-2 4-297,-5 2 0,-2 3 330,12 4 0,-3 1 0,1 1 0,1 2 0,0 2 0,-1-1 0,-8 0 0,0 0 0</inkml:trace>
  <inkml:trace contextRef="#ctx0" brushRef="#br0">12877 16792 8332,'-13'-19'0,"1"-2"0,3 1 127,4 2 0,-1 7 916,2 2 0,1 7 667,8-3-752,2 4 1,8 1-404,3 0 0,4 1 0,12 4 1,7 2 192,7 0 1,18 10 0,-1-4-1,8 2-499,-36-8 0,2 1 0,3-2 0,2 1 0,3 0 0,0 1 0,2 0 0,0 0-160,1 1 0,-1 0 0,1 0 0,0 0 0,-1-2 1,1 0-1,1 1 0,0 1-39,-1-1 0,1 1 0,2 0 0,-1 0 0,-6-1 0,0-1 0,0 1 0,0 0-203,-1 1 1,1 0 0,3 1 0,-1-1 0,-5-1 0,0 1 0,-3 0 0,1 1-318,-1 0 1,0 1 0,30 5-1,-5 3 1,-9-1-283,-4 0 1,-5 4-1,-11-3 1,-5 0-159,-3 1 1,-3 2 0,-3-4-1,-2-2 356,-1-1 0,-3-2 1,5 0-1,0 1 554,-1-1 0,9-6 0,5-1 0</inkml:trace>
  <inkml:trace contextRef="#ctx0" brushRef="#br0">15476 17912 8337,'-6'-8'0,"-3"5"0,-2 6 0,-3 6 0,5 7 0,2 4 0,1 0 0,-3 1 0,3 4 0,0 1 0,0 3 0,3 4 763,2 4 0,1-5 403,0-1 1,0 3 0,0 1 0,0-1-1225,0-3 0,4 1 0,2-1 0,2-1-709,2-2 1,-2-6-1,0 1 1,1-1-988,-1-2 0,-1 1 1754,-2-3 0,2 3 0,6 5 0</inkml:trace>
  <inkml:trace contextRef="#ctx0" brushRef="#br0">15890 18378 9305,'5'-15'0,"-5"-1"0,-7 3 694,-5 5 1,3 7-1,0 1 1,1 1-456,0 4 0,-8-4 0,3 5 0,-2 0 326,0 3 0,2-2 1,-1 2-1,1 2-241,0 0 0,4 7 0,1 0 0,2 0-540,3 1 1,2 0 0,2 4 0,4-6-127,4-2 1,9 1 0,4-1 0,1-4 65,0-4 1,2 2-1,-4-5 1,-1-1-79,-2-1 1,-5-8 0,-4-3 0,-4-3 567,-4-1 1,-2-5 0,-5-1 0,-6-1 371,-4 1 0,-8 1 0,2 5 0,-2 0-167,2-1 1,3 7 0,5 1-1308,1 0 0,8 5-84,10-4 1,10 10 0,17 2-1,8 2-2016,8 0 2988,4-6 0,1 3 0,0-6 0</inkml:trace>
  <inkml:trace contextRef="#ctx0" brushRef="#br0">16356 18378 9832,'-18'-6'0,"-2"-3"0,-3-1 1430,0 1 1,-4 3-1,8 6-816,-2 0 0,5 0 0,-2 0 0,5 2 0,2 1-265,2 1 1,6 6 0,-1-1 0,2 3-873,2 1 0,2 1 1,2 1-1,5 1-274,3 2 1,1-1-1,1-3 1,-2-1 242,-3 0 0,2-1 0,-3-1-225,-1-2 0,-1-5 1807,-6 5 0,-1-6 184,-4 1 1,-1-1-813,-3 2 0,6-4 0,12 4-827,9-4 1,7-7 426,6-3 0,9-3 0,8-1 0</inkml:trace>
  <inkml:trace contextRef="#ctx0" brushRef="#br0">16703 18218 8490,'-15'-12'875,"-3"3"0,8 5 0,-2 8 1,3 7 199,2 5 0,4-1 1,-2 4-1,2-1-223,-1 0 0,2 4 1,-2-3-1,2 0-395,2 1 1,5 2 0,1-3 0,1 0-851,4 1 0,0 2 0,3-4-3096,-1-2 0,-1-6 2394,-3-1 1,-6-7-1,-12-1 1135,-9-4 1,-6-6-1,-4 5 1,-1 1 262,-3 1 0,0-2 0,2 0 0,-1 2 1062,2 5 1,6 0 0,6 6 0,3 1-1109,5 2 1,3 1 0,6 1 0,3-1-866,6 0 0,12 4 0,16-3 1,7-2-919,10 0 1,11-6 1525,-28-3 0,2-1 0,0-1 0,0-1 0,1 0 0,0 0 0</inkml:trace>
  <inkml:trace contextRef="#ctx0" brushRef="#br0">17249 18405 8325,'-32'-11'0,"-2"-2"0,-2 0 0,2 2 1644,1 7 0,7 3 0,5 2 0,2 3-907,2 5 1,4 3 0,4 3 0,5 1-340,2 2 0,2 6 1,2-2-1,2 2-196,5-2 0,3 6 0,1-4 0,-1-1-1080,-3 3 1,-2-3 0,-4 1 0,0-3-662,-4-2 1,-7 3 0,-9-4 0,-7-2 904,-6-1 0,-4-2 0,-7 2 1,-4 1-861,-3 2 1494,-4 0 0,-8 1 0,0 2 0</inkml:trace>
  <inkml:trace contextRef="#ctx0" brushRef="#br0">15756 19378 9343,'0'-23'0,"0"0"653,0-1 1,0 6 2329,0 1-2479,0 8 1,0 6 0,0 10 0,0 8 343,0 4 0,0 8 1,2 5-1,1 2-570,1 3 0,5 1 0,-3-1 0,1-2-549,4 2 1,1 0-1,1-1 1,0-5-70,1-3 1,-3-3 0,0-1 0,-4-4-1019,-1 0 1,-1-7 1132,-5-4 0,-11-6 1,-4 1-1,-4-5 558,-5-8 0,-4 0 1,-1-10-1,1 0 458,-2-4 1,-4 0 0,3-1-1,3 3-121,4 2 0,5 6 1,5 5-1,1 2-77,0 3 0,4 2-476,0 1 0,6 6 1,0 4-1,4 5-613,4 3 1,7 4 0,1-3 0,9 2-1152,8 3 1,4-1 0,9 1 0,4-2-663,7 2 0,8-5 2309,0-1 0,3-9 0,2-3 0</inkml:trace>
  <inkml:trace contextRef="#ctx0" brushRef="#br0">16316 19658 9237,'-13'-12'1052,"-5"0"0,-1-7 0,-1 7 435,1 4 0,1 4-909,5 4 1,0 1 0,1 4-521,3 4 0,5 3 1,8 1-1,5 0-1165,3 1 1,7 3 0,3 1 0,5-3 1106,4-5 0,3 2 0,6-4 0</inkml:trace>
  <inkml:trace contextRef="#ctx0" brushRef="#br0">16303 19484 8214,'-14'-4'-101,"1"-1"1,0-3 583,-1 3 0,7 2 225,3 8 1,8-4 0,6 4 0,7-4-684,5-1 1,5 4-1,4 2 1,4 0-967,4 0 0,1 3 0,0-4 1,0-3 940,0 0 0,0 4 0,0 1 0</inkml:trace>
  <inkml:trace contextRef="#ctx0" brushRef="#br0">16716 19524 8591,'-13'0'0,"-1"0"677,1 0 1,-5 0-1,0 0 268,2 0 0,3 2 0,2 2 1,4 5-1,1 3-632,3 1 1,2 1-1,2-1 1,4 0-308,4 1 1,4-1 0,5 0-1,4-1-214,3-3 1,0-2 0,-1-4 0,-3 2-38,-2-2 1,-1-3 0,-5-3 0,0-3-494,1-2 1,-7 0 0,-2-6-851,-4 1 0,-1 4 1588,0 0 0,6 6 0,1-3 0</inkml:trace>
  <inkml:trace contextRef="#ctx0" brushRef="#br0">17076 19551 14096,'-12'6'934,"3"3"1,3-2-1,6 2-1467,0 1 0,6-2 1,3 1-1,4 0-1693,5-2 0,-2-1 2226,7-6 0,-1 0 0,5 0 0</inkml:trace>
  <inkml:trace contextRef="#ctx0" brushRef="#br0">17369 19258 8287,'-6'-14'2455,"5"8"-1417,-4 6 0,4 6 0,1 8 0,1-1-429,4 0 0,1 5 1,4 1-1,-1 1-511,1-1 0,2 3 1,2-4-1,0 0-348,4 1 0,-8-4 1,4 3-1,-2-4-1094,-1 0 1,-2-1 714,0 0 1,-9-1 0,-3-3 0,-10-5 1154,-6-2 1,-3-2-1,-7 0 1,0 0 355,-2 0 0,0-4 0,4-1 0,0 2-11,1 2 0,5 7 1,5 2-1171,5 4 0,5 6 1,8 0-1,4 0-686,7 1 0,8-3 1,11 5-1,8-2-689,8-3 0,6-2 0,4-4-787,3-1 2461,-8-6 0,18 3 0,-10-6 0</inkml:trace>
  <inkml:trace contextRef="#ctx0" brushRef="#br0">17916 19684 8274,'-20'-13'1074,"-2"-6"0,-7-1 1,-2 3 49,1 3 1,2 5-1,3 1 1,1 3-67,2 4 1,10 1-878,-2 0 1,10 1 0,1 2-567,6 1 0,10 7 0,10-2 0,2 3-252,1 1 0,1-1 0,-2-2 0,-3-1-1,-4 1 0,-3-2 0,-3 1 850,-3 1 0,-3 2 1,-9 1-1,-5 1-143,-5-1 0,-11 2 0,1 2 0,-4 6-1306,2 2 0,1 3 1237,-3 3 0,1 9 0,-1 7 0</inkml:trace>
  <inkml:trace contextRef="#ctx0" brushRef="#br0">20968 9036 10212,'0'-34'-414,"11"3"0,2 8 630,2 6 1,-5 2-1,-2 2 1,-2-1 750,-3 1-773,4 0 0,-6-1-102,4 1 0,-10 1 0,-3 2 0,-4 2-55,-2 2 0,0 2-136,-4 4 0,-3 0 0,-6 0 0,1 0 212,-1 0 1,-4 0-1,-2 0 1,-1 0 122,-3 0 1,-1 0 0,-4 0-1,-2 0 52,-5 0 1,-3-2 0,-3-2 0,-1-3-26,-2-1 0,-5-4 0,0 5 1,-2-2-95,-1 0 0,-1 6 0,0-1 1,-1 2-199,-3 2 0,3 0 0,-5 0 0,1 2 73,34 0 1,0 0 0,-36 6-1,36-2 1,1 1 0,-1 0 0,0-1 39,-36 8 0,35-8 1,1 1-1,-35 8 0,1 1 92,-1 2 1,4 0 0,5-4-1,3 3 70,2 0 0,1 7 1,5-2-1,1 5-163,3 4 0,-3 3 0,5 8 1,0 1-375,2 1 0,-1 6 0,2 1 0,2 3 237,5 4 0,5 4 1,7-1-1,2 0 119,6-2 0,3 12 0,7-9 0,7 3 113,7-1 0,11 0 1,7-5-1,9 2 111,-13-29 0,3-1 0,3 2 0,2-2 0,2 1 0,2 0 0,1-2 1,1-1 13,2-1 0,2-1 1,4 3-1,3-1 1,1-2-1,2-2 1,2 1-1,0 0-98,2 0 1,2 0-1,6 1 1,1-1-1,1-3 1,0 0-1,1-1 1,-1 0-125,1-1 0,1 0 0,-16-7 1,0 0-1,0-1 0,20 3 1,0-1-1,2 0 0,1 0 2,0-1 1,0 0 0,-21-5-1,2-1 1,-1 0 0,-2 0 0,0-1-1,1 0 1,23 2 0,0-1-218,0-2 0,1-2 0,1-1 0,-1-2 0,-24-1 0,-1-3 0,0 1 0,25-4 0,-1-2-110,-2-1 1,1-3 0,-22 3 0,0-1 0,-1-2 0,18-6-1,-2-2 1,-3-2 0,-1-2-40,-3-1 0,-2-3 1,-2-5-1,-3-2 1,-6-1-1,-2-1 1,-2-3-1,-3-1 37,0-3 0,-2-1 0,-1-5 0,-2-1 0,-2-2 0,-2-1 0,-2 1 0,-1-2 189,-3 1 1,-2-1-1,-3-4 1,-3-1 0,-6 6-1,-2 0 1,-3 0-1,-1 0 70,-1 2 0,-3 2 0,-5 3 0,-4 1 0,-1 1 1,-5 2-1,-4 2 0,-3 1-309,-5 0 1,-3 1-1,-3 3 1,-5 3-1,-4 2 1,-3 2-1,-6 1 1,-2 0 62,-4 1 0,-4 1 1,12 8-1,-2 2 1,0 1-1,1 2 0,0 1 1,0 1-1,-3 1 1,-1-1-1,0 1 109,-1 0 0,0 1 0,-1 0 1,-4 2-1,0 1 0,1 0 0,2 1 1,2 0-1,-1 2 0,1 0 0,0 2 1,-1 0-221,1 1 0,-1 1 0,1 1 0,4 2 0,1 0 1,0 3-1,-22 6 0,1 4 0,2 2 0,3 3 344,3 3 0,1 2 0,-1 4 0,1 2 0,8-1 0,1 2 0</inkml:trace>
  <inkml:trace contextRef="#ctx0" brushRef="#br0">20728 14593 12032,'15'-53'-827,"1"0"1,1 5 1233,-5 8 1,-1 14-1,-5 9-617,2 7 0,-4-2-265,5 3 1,-6 2-1,2-2 1130,-4-1 0,-1-2-265,0-2 0,-1 7 0,-4 3 0,-4 2-136,-3 2 1,-11 0 0,-7 2-1,-5 2 150,-7 5 1,-13 3-1,-3 1 1,-7 0-312,-6 1 0,-3-1 0,34-6 1,0-1-1,0 1 0,0 0-29,0-1 0,0 1 1,-3 0-1,-1-1 0,0 1 1,0 0-1,2-1 0,0 0 99,0-2 1,0 0 0,0 2 0,1 0-1,1-1 1,0 1 0,0 1 0,0 0 72,0 2 0,0 0 0,0 1 0,1-1 0,1 0 0,1 0 0,-34 13 14,2 4 1,4 0-1,3 2 1,4 2-316,3 1 1,8 5 0,4-5 0,8 0-89,8 1 1,6-3-1,9 3 1,3-1 422,5 0 1,10 6 0,9-1-1,10 2 98,9 2 1,15 0 0,9 2 0,-25-21 0,2-1-136,4 1 0,3-2 1,5 3-1,3-1 0,3-3 1,2-2-1,3 2 0,1-2-181,1 0 1,3-1 0,4 2 0,2-1 0,0-1-1,1 0 1,4-2 0,0 0 27,-22-4 0,-1-1 0,2-1 0,1-1 0,2-1 1,0 0-1,1 1 0,0 0 0,0-1 0,1-1 0,1-1 1,-1 0-106,2-1 0,1-1 0,0 0 1,4 0-1,0 0 0,-1-1 1,-1 0-1,0-1 0,-1 0 1,0 0-1,0 0 0,0-1 38,-4 0 0,0-1 1,0-1-1,4-1 0,1-1 1,-2-1-1,-7 0 0,-1 0 1,-1-1-1,0 0 1,0 0-1,-1-1-155,21-4 1,-1-1-1,-5-1 0,-3-2 1,-7-1-1,-2 0 1,-6-1-1,-2 0-113,-5-1 1,-3 0 0,-1-2 0,-3-2-1,21-27 1,-8-5-546,-10-6 0,-15-8 1,-8-2-1,-11-2 378,-5 35 0,-4 1 0,-3-4 0,-4 1 0,-7-3 1,-4 0-1,-3 0 0,-3 1 135,-1 0 0,-3 0 0,-9-1 1,-3 2-1,3 6 0,-2 3 1,-6 0-1,-2 2 206,-4 2 1,-3 3 0,-7 2 0,-2 4 0,-2 3 0,-1 3 0,23 5 0,-2 2 0,0 0 96,-2 1 1,-2 1-1,0 0 1,0 2-1,0 1 1,0 0-1,-2 0 1,1 0 0,0 1-1,1 1 1,2 0-1,-1 0 75,3 1 0,0 1 0,-1 0 0,-1 0 0,0 1 0,1 1 0,-17 4 0,1 3 0,3 1 1,0 1-288,5 1 1,0 2 0,0 5 0,3 4 0,13-3-1,2 3 1,4 1 0,2 1-467,2 2 1,3 3-1,4 4 1,4 2-1,2 3 1,5 1 661,3 3 0,2 0 0,-1 3 0,2 1 0,4 3 0,3 2 0,-2-1 0,1 1 0</inkml:trace>
  <inkml:trace contextRef="#ctx0" brushRef="#br0">2679 17325 8124,'6'-13'-269,"-4"4"0,2 0 0,-1-1 724,2-2 1,-4-6 0,4 0 0,-2 2 0,-1 1 139,3 2 1,-1 4-396,-4 0 0,-1 6 0,-4 2 0,-5 7 0,-6 12 117,-6 10 1,-4 4-1,0 19-269,-1 3 1,-4 10-1,14-26 1,1 1-1,0 3 1,0 0-54,-1 5 0,1 1 1,-2 5-1,1 1 0,1-2 1,2-1-1,1 1 1,1 0-36,1-3 0,3-2 0,2-2 0,3-2 0,0 31 0,7-8-214,10-6 1,9-11-1,11-7 1,3-3-332,5-3 1,7-7 0,1 4 0,5-2 584,3 0 0,-24-13 0,1 1 0,-1-2 0,0 0 0</inkml:trace>
  <inkml:trace contextRef="#ctx0" brushRef="#br0">10717 18405 8535,'-20'-19'1544,"-4"11"0,8 4 25,4 10 0,6 4 0,12 0 0,7-1-852,8 2 1,12-5-602,7-2 0,1 2 1,9-2-1,4-1-1258,2-1 1,0 2 0,-5 1-1,-6-2 1142,-3-2 0,7 5 0,-8 1 0</inkml:trace>
  <inkml:trace contextRef="#ctx0" brushRef="#br0">11824 18578 8261,'7'-30'503,"-2"4"0,-4 5 2442,-1 5-2289,0 2 1,0 9 0,2 5-49,2 7 1,-2 12 0,2 8 0,-2 7-173,-2 4 1,0 7-1,1-1 1,2-1-185,1-1 1,2-4-1,-1-1 1,2-3-752,1-1 1,3-7 0,-2-3 0,3-1-402,1-1 1,-5-7 0,-2-6 0,-2-1 121,1 1 1,-1-7 0,-5-1 652,-4-7 1,-2-10 0,-5-3 0,2-4-133,1-4 0,1-12 1,-1 0-1,5-3 347,2-3 0,2 5 0,0-2 0,0 6 1219,0 6 0,0 4 0,2 5-484,2 4 1,4 9 0,5 5 0,0 2 58,1 2 1,-1 6 0,0 3 0,1 4-535,-1 5 0,0-3 1,1 4-1,-2-1-477,-3 0 0,1 4 1,-6-3-1,-1 0-1395,-1 1 0,-2-3 1,0-3 322,0-1 0,-5 0 0,-1-1 0,-1-3-623,-3-5 1,-2 2 608,-2-1 1,3-7 1212,2-7 0,3-8 0,6-4 0</inkml:trace>
  <inkml:trace contextRef="#ctx0" brushRef="#br0">12517 18391 8436,'-3'-26'6609,"-4"2"-5626,-7 6 0,2 7 1,5 12-1,1 3-947,3 5 0,2-1 0,1 2 0,0 3-293,0 4 1,1 11 0,4 0-1,4 3-1553,2 2 0,4 4 0,0-2 0,0 2-1346,-3-1 3156,-2 2 0,3-10 0,1 5 0</inkml:trace>
  <inkml:trace contextRef="#ctx0" brushRef="#br0">12490 18765 8948,'-20'-20'719,"2"4"0,7-3 0,4 3 649,1 4 0,2 1 0,4-2-1179,0 0 1,12 5-1,5 2 1,9 2-608,5-1 0,3 1 0,7 4 418,4 0 0,2 0 0,6 0 0</inkml:trace>
  <inkml:trace contextRef="#ctx0" brushRef="#br0">12904 18645 8308,'-18'0'0,"-1"0"0,-1 0 1239,1 0 0,1 0 1213,5 0 0,7-2 0,8-1-2139,9-1 0,9-11 1,8 2-1,1-4-1138,2-2 0,7 3 1,-4-6-1,0-1-33,-3 3 1,0-4 0,-3 6 0,-3 2 5,0 1 0,-1 3 1,-2 2-1,-4 3-642,-3 1 0,-2 1 1494,1 5 0,5 12 0,1 3 0</inkml:trace>
  <inkml:trace contextRef="#ctx0" brushRef="#br0">13877 18458 9641,'-2'-18'1617,"-2"1"1,1 5-1,-6 7-1041,-1 4 0,2 1 0,-1 0 1,0 1-211,2 4 0,-3 2 0,4 6 0,0 1-632,0-1 1,1 5 0,5 0 0,0-2-614,0-1 1,6-2 0,3 0-1,5-1 171,3-3 0,-2 2 0,3-7 0,-3-1-104,-2-2 0,0-1 710,1 0 0,-7-6 2150,-2-2 1,-10-3 0,-4 2 105,-3 5 0,-1 2-1880,0 2 1,5 6-1,4 3 1,4 3-421,4 1 1,5 5 0,9 0 0,4 0-1502,3 1 0,9-9 1647,6 4 0,6-4 0,8 3 0</inkml:trace>
  <inkml:trace contextRef="#ctx0" brushRef="#br0">14357 18072 8292,'-12'-6'1030,"3"7"0,4 10 159,4 5 1,1 6-1,0-1 1,0 1-525,0 2 0,0 8 0,0-2 1,0 5-270,0 7 0,4 1 1,2-2-1,2 2-1518,2 2 1,-3-5 0,2-5 0,2 1-3462,1-2 4583,7 4 0,-4-10 0,4 5 0</inkml:trace>
  <inkml:trace contextRef="#ctx0" brushRef="#br0">14503 18631 8110,'-12'-35'0,"2"4"3257,1 7-2076,6 2 1,-3 22-1202,6 0 1,2 6-1,2 7 1,5 0 131,3 1 0,6 4 0,-1-1 1,1 0-4013,1-3 3900,-4 0 0,10 5 0,-4 2 0</inkml:trace>
  <inkml:trace contextRef="#ctx0" brushRef="#br0">14610 18711 8110,'-13'0'579,"-1"-10"1,1-3 0,0-2 440,-1 0 1,1 2-1,1-1 1,3 1 581,5 0 1,-2-1-1119,1 1 1,7 6 0,7 2-766,3 4 0,5 1 0,3 1 1,-1 2-1,2 2 64,-1-2 1,3 3 0,2-1 0,-3 1-1847,-4 0 0,-1 0 1,-2-3-245,-3 2 3037,-7-1 1,-5-4 0,-9-1 999,-3-4 0,3 2 1,2-6 961,1-1 0,-3-2-2114,4-1 1,7 5 0,7 4 0,2 2-668,3 2 1,4 5 0,1 1-1,0 1-493,0 4 0,-1 2 0,-3 3 1,0 2-948,-2-2 0,2 5 0,-9 1 1,0 3-2554,0 2 4082,-2 0 0,-10-1 0,-1 1 0</inkml:trace>
  <inkml:trace contextRef="#ctx0" brushRef="#br0">13064 16766 8167,'-15'-11'0,"-2"-2"319,0-2 0,-1 2 0,6 2 538,3 2 1,-3 7-663,3-3 1,5 10 0,4 3 0,10 6 532,11 4 0,16-2 0,21 6-552,11 2 1,-25-12 0,1 1 0,5 0 0,1 1 0,3-2-1,0 1-299,1-2 1,1 0-1,9-1 1,1-1 0,-5-2-1,1-1 1,0 1-1,0-2-195,2 0 0,-1-1 1,-1 2-1,-1-1 1,-7-2-1,-1 0 1,-2 0-1,0 1 318,-4 1 0,-1 0 0,1 1 0,-2 2 0,26 9 0,-3 4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8956C8C-13F7-438D-9057-AFFBAC3434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29281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9B551A19-C173-4CB5-BC0D-B2CDCE31FBF2}" type="slidenum">
              <a:rPr lang="en-US" altLang="en-US">
                <a:solidFill>
                  <a:schemeClr val="tx1"/>
                </a:solidFill>
              </a:rPr>
              <a:pPr/>
              <a:t>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169316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29847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422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8149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082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896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417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04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025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357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28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564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167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>
                <a:solidFill>
                  <a:schemeClr val="tx1"/>
                </a:solidFill>
              </a:rPr>
              <a:t>- </a:t>
            </a:r>
            <a:fld id="{1776F3BD-5F31-4176-B9E4-CAEB67581687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0010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/>
              <a:t>EECS 583 – Class 8</a:t>
            </a:r>
            <a:br>
              <a:rPr lang="en-US" altLang="en-US" sz="4800"/>
            </a:br>
            <a:r>
              <a:rPr lang="en-US" altLang="en-US" sz="4800">
                <a:solidFill>
                  <a:schemeClr val="accent1"/>
                </a:solidFill>
              </a:rPr>
              <a:t>Classic Optimization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September 27, 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Forward Copy Propagation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14800" cy="5216525"/>
          </a:xfrm>
        </p:spPr>
        <p:txBody>
          <a:bodyPr/>
          <a:lstStyle/>
          <a:p>
            <a:r>
              <a:rPr lang="en-US" altLang="en-US" sz="2000"/>
              <a:t>Forward propagation of the RHS of moves</a:t>
            </a:r>
          </a:p>
          <a:p>
            <a:pPr lvl="1"/>
            <a:r>
              <a:rPr lang="en-US" altLang="en-US" sz="1800"/>
              <a:t>r1 = r2</a:t>
            </a:r>
          </a:p>
          <a:p>
            <a:pPr lvl="1"/>
            <a:r>
              <a:rPr lang="en-US" altLang="en-US" sz="1800"/>
              <a:t>…</a:t>
            </a:r>
          </a:p>
          <a:p>
            <a:pPr lvl="1"/>
            <a:r>
              <a:rPr lang="en-US" altLang="en-US" sz="1800"/>
              <a:t>r4 = r1 + 1  </a:t>
            </a:r>
            <a:r>
              <a:rPr lang="en-US" altLang="en-US" sz="1800">
                <a:sym typeface="Wingdings" panose="05000000000000000000" pitchFamily="2" charset="2"/>
              </a:rPr>
              <a:t> r4 = r2 + 1</a:t>
            </a:r>
          </a:p>
          <a:p>
            <a:r>
              <a:rPr lang="en-US" altLang="en-US" sz="2000"/>
              <a:t>Benefits</a:t>
            </a:r>
          </a:p>
          <a:p>
            <a:pPr lvl="1"/>
            <a:r>
              <a:rPr lang="en-US" altLang="en-US" sz="1800"/>
              <a:t>Reduce chain of dependences</a:t>
            </a:r>
          </a:p>
          <a:p>
            <a:pPr lvl="1"/>
            <a:r>
              <a:rPr lang="en-US" altLang="en-US" sz="1800"/>
              <a:t>Eliminate the move</a:t>
            </a:r>
          </a:p>
          <a:p>
            <a:r>
              <a:rPr lang="en-US" altLang="en-US" sz="2000"/>
              <a:t>Rules (ops X and Y)</a:t>
            </a:r>
          </a:p>
          <a:p>
            <a:pPr lvl="1"/>
            <a:r>
              <a:rPr lang="en-US" altLang="en-US" sz="1800"/>
              <a:t>X is a move</a:t>
            </a:r>
          </a:p>
          <a:p>
            <a:pPr lvl="1"/>
            <a:r>
              <a:rPr lang="en-US" altLang="en-US" sz="1800"/>
              <a:t>src1(X) is a register</a:t>
            </a:r>
          </a:p>
          <a:p>
            <a:pPr lvl="1"/>
            <a:r>
              <a:rPr lang="en-US" altLang="en-US" sz="1800"/>
              <a:t>Y consumes dest(X)</a:t>
            </a:r>
          </a:p>
          <a:p>
            <a:pPr lvl="1"/>
            <a:r>
              <a:rPr lang="en-US" altLang="en-US" sz="1800"/>
              <a:t>X.dest is an available def at Y</a:t>
            </a:r>
          </a:p>
          <a:p>
            <a:pPr lvl="1"/>
            <a:r>
              <a:rPr lang="en-US" altLang="en-US" sz="1800"/>
              <a:t>X.src1 is an available expr at Y</a:t>
            </a:r>
          </a:p>
          <a:p>
            <a:pPr lvl="1"/>
            <a:endParaRPr lang="en-US" altLang="en-US" sz="1800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943600" y="2362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1. r1 = r2</a:t>
            </a:r>
          </a:p>
          <a:p>
            <a:pPr algn="ctr"/>
            <a:r>
              <a:rPr lang="en-US" altLang="en-US"/>
              <a:t>2. r3 = r4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5029200" y="35814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3. r2 = 0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6934200" y="35814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4. r6 = r3 + 1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6019800" y="4724400"/>
            <a:ext cx="1447800" cy="838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5. r5 = r2 + r3</a:t>
            </a:r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 flipH="1">
            <a:off x="5791200" y="3048000"/>
            <a:ext cx="838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6705600" y="30480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>
            <a:off x="5791200" y="42672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 flipH="1">
            <a:off x="6934200" y="42672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Text Box 18"/>
          <p:cNvSpPr txBox="1">
            <a:spLocks noChangeArrowheads="1"/>
          </p:cNvSpPr>
          <p:nvPr/>
        </p:nvSpPr>
        <p:spPr bwMode="auto">
          <a:xfrm>
            <a:off x="5387975" y="235108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7421" name="Text Box 18"/>
          <p:cNvSpPr txBox="1">
            <a:spLocks noChangeArrowheads="1"/>
          </p:cNvSpPr>
          <p:nvPr/>
        </p:nvSpPr>
        <p:spPr bwMode="auto">
          <a:xfrm>
            <a:off x="4984750" y="324485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7422" name="Text Box 18"/>
          <p:cNvSpPr txBox="1">
            <a:spLocks noChangeArrowheads="1"/>
          </p:cNvSpPr>
          <p:nvPr/>
        </p:nvSpPr>
        <p:spPr bwMode="auto">
          <a:xfrm>
            <a:off x="7826375" y="324485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7423" name="Text Box 18"/>
          <p:cNvSpPr txBox="1">
            <a:spLocks noChangeArrowheads="1"/>
          </p:cNvSpPr>
          <p:nvPr/>
        </p:nvSpPr>
        <p:spPr bwMode="auto">
          <a:xfrm>
            <a:off x="5475288" y="472440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59C6152-08A6-4643-95C5-F83D310E480D}"/>
                  </a:ext>
                </a:extLst>
              </p14:cNvPr>
              <p14:cNvContentPartPr/>
              <p14:nvPr/>
            </p14:nvContentPartPr>
            <p14:xfrm>
              <a:off x="434520" y="469800"/>
              <a:ext cx="9475560" cy="6012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59C6152-08A6-4643-95C5-F83D310E480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25160" y="460440"/>
                <a:ext cx="9494280" cy="6031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077200" cy="615950"/>
          </a:xfrm>
        </p:spPr>
        <p:txBody>
          <a:bodyPr/>
          <a:lstStyle/>
          <a:p>
            <a:r>
              <a:rPr lang="en-US" altLang="en-US"/>
              <a:t>CSE – Common Subexpression Elimination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14800" cy="5216525"/>
          </a:xfrm>
        </p:spPr>
        <p:txBody>
          <a:bodyPr/>
          <a:lstStyle/>
          <a:p>
            <a:r>
              <a:rPr lang="en-US" altLang="en-US" sz="1800"/>
              <a:t>Eliminate recomputation of an expression by reusing the previous result</a:t>
            </a:r>
          </a:p>
          <a:p>
            <a:pPr lvl="1"/>
            <a:r>
              <a:rPr lang="en-US" altLang="en-US" sz="1600"/>
              <a:t>r1 = r2 * r3</a:t>
            </a:r>
          </a:p>
          <a:p>
            <a:pPr lvl="1"/>
            <a:r>
              <a:rPr lang="en-US" altLang="en-US" sz="1600"/>
              <a:t>                   </a:t>
            </a:r>
            <a:r>
              <a:rPr lang="en-US" altLang="en-US" sz="1600">
                <a:sym typeface="Wingdings" panose="05000000000000000000" pitchFamily="2" charset="2"/>
              </a:rPr>
              <a:t> r100 = r1</a:t>
            </a:r>
            <a:endParaRPr lang="en-US" altLang="en-US" sz="1600"/>
          </a:p>
          <a:p>
            <a:pPr lvl="1"/>
            <a:r>
              <a:rPr lang="en-US" altLang="en-US" sz="1600"/>
              <a:t>…</a:t>
            </a:r>
          </a:p>
          <a:p>
            <a:pPr lvl="1"/>
            <a:r>
              <a:rPr lang="en-US" altLang="en-US" sz="1600"/>
              <a:t>r4 = r2 * r3  </a:t>
            </a:r>
            <a:r>
              <a:rPr lang="en-US" altLang="en-US" sz="1600">
                <a:sym typeface="Wingdings" panose="05000000000000000000" pitchFamily="2" charset="2"/>
              </a:rPr>
              <a:t> r4 = r100</a:t>
            </a:r>
          </a:p>
          <a:p>
            <a:r>
              <a:rPr lang="en-US" altLang="en-US" sz="1800"/>
              <a:t>Benefits</a:t>
            </a:r>
          </a:p>
          <a:p>
            <a:pPr lvl="1"/>
            <a:r>
              <a:rPr lang="en-US" altLang="en-US" sz="1600"/>
              <a:t>Reduce work</a:t>
            </a:r>
          </a:p>
          <a:p>
            <a:pPr lvl="1"/>
            <a:r>
              <a:rPr lang="en-US" altLang="en-US" sz="1600"/>
              <a:t>Moves can get copy propagated</a:t>
            </a:r>
          </a:p>
          <a:p>
            <a:r>
              <a:rPr lang="en-US" altLang="en-US" sz="1800"/>
              <a:t>Rules (ops X and Y)</a:t>
            </a:r>
          </a:p>
          <a:p>
            <a:pPr lvl="1"/>
            <a:r>
              <a:rPr lang="en-US" altLang="en-US" sz="1600"/>
              <a:t>X and Y have the same opcode</a:t>
            </a:r>
          </a:p>
          <a:p>
            <a:pPr lvl="1"/>
            <a:r>
              <a:rPr lang="en-US" altLang="en-US" sz="1600"/>
              <a:t>src(X) = src(Y), for all srcs</a:t>
            </a:r>
          </a:p>
          <a:p>
            <a:pPr lvl="1"/>
            <a:r>
              <a:rPr lang="en-US" altLang="en-US" sz="1600"/>
              <a:t>expr(X) is available at Y</a:t>
            </a:r>
          </a:p>
          <a:p>
            <a:pPr lvl="1"/>
            <a:r>
              <a:rPr lang="en-US" altLang="en-US" sz="1600"/>
              <a:t>if X is a load, then there is no store that may write to address(X) along any path between X and Y</a:t>
            </a:r>
          </a:p>
          <a:p>
            <a:pPr lvl="1"/>
            <a:endParaRPr lang="en-US" altLang="en-US" sz="1600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5943600" y="18288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1. r1 = r2 * r6</a:t>
            </a:r>
          </a:p>
          <a:p>
            <a:pPr algn="ctr"/>
            <a:r>
              <a:rPr lang="en-US" altLang="en-US"/>
              <a:t>2. r3 = r4 / r7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5029200" y="30480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3. r2 = r2 + 1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6934200" y="30480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4. r6 = r3 * 7</a:t>
            </a: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6019800" y="4191000"/>
            <a:ext cx="1447800" cy="1066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5. r5 = r2 * r6</a:t>
            </a:r>
          </a:p>
          <a:p>
            <a:pPr algn="ctr"/>
            <a:r>
              <a:rPr lang="en-US" altLang="en-US"/>
              <a:t>6. r8 = r4 / r7</a:t>
            </a:r>
          </a:p>
          <a:p>
            <a:pPr algn="ctr"/>
            <a:r>
              <a:rPr lang="en-US" altLang="en-US"/>
              <a:t>7. r9 = r3 * 7</a:t>
            </a:r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 flipH="1">
            <a:off x="5791200" y="2514600"/>
            <a:ext cx="838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>
            <a:off x="6705600" y="25146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>
            <a:off x="5791200" y="37338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 flipH="1">
            <a:off x="6934200" y="37338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5119255" y="5855841"/>
            <a:ext cx="380694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>
                <a:solidFill>
                  <a:srgbClr val="FF0000"/>
                </a:solidFill>
              </a:rPr>
              <a:t>if op is a load, call it redundant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load elimination rather than CSE, 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Redundant store elimination also possible, 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but applied a bit differently – think about it!</a:t>
            </a:r>
          </a:p>
        </p:txBody>
      </p:sp>
      <p:sp>
        <p:nvSpPr>
          <p:cNvPr id="18445" name="Text Box 18"/>
          <p:cNvSpPr txBox="1">
            <a:spLocks noChangeArrowheads="1"/>
          </p:cNvSpPr>
          <p:nvPr/>
        </p:nvSpPr>
        <p:spPr bwMode="auto">
          <a:xfrm>
            <a:off x="5387975" y="181768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8446" name="Text Box 18"/>
          <p:cNvSpPr txBox="1">
            <a:spLocks noChangeArrowheads="1"/>
          </p:cNvSpPr>
          <p:nvPr/>
        </p:nvSpPr>
        <p:spPr bwMode="auto">
          <a:xfrm>
            <a:off x="5029200" y="271145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8447" name="Text Box 18"/>
          <p:cNvSpPr txBox="1">
            <a:spLocks noChangeArrowheads="1"/>
          </p:cNvSpPr>
          <p:nvPr/>
        </p:nvSpPr>
        <p:spPr bwMode="auto">
          <a:xfrm>
            <a:off x="7869238" y="2716213"/>
            <a:ext cx="5603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8448" name="Text Box 18"/>
          <p:cNvSpPr txBox="1">
            <a:spLocks noChangeArrowheads="1"/>
          </p:cNvSpPr>
          <p:nvPr/>
        </p:nvSpPr>
        <p:spPr bwMode="auto">
          <a:xfrm>
            <a:off x="5475288" y="419100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DD5D220-F111-D849-AE73-2DA5D65A0D3A}"/>
                  </a:ext>
                </a:extLst>
              </p14:cNvPr>
              <p14:cNvContentPartPr/>
              <p14:nvPr/>
            </p14:nvContentPartPr>
            <p14:xfrm>
              <a:off x="1028520" y="2325240"/>
              <a:ext cx="8908200" cy="4600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DD5D220-F111-D849-AE73-2DA5D65A0D3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19160" y="2315880"/>
                <a:ext cx="8926920" cy="4618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 Problem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88925" y="1501775"/>
            <a:ext cx="222885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u="sng">
                <a:solidFill>
                  <a:schemeClr val="tx1"/>
                </a:solidFill>
              </a:rPr>
              <a:t>Optimize this applying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1. dead code elimination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2. forward copy propagation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3. CSE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048000" y="1600200"/>
            <a:ext cx="1752600" cy="2209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1. r4 = r1</a:t>
            </a:r>
          </a:p>
          <a:p>
            <a:r>
              <a:rPr lang="en-US" altLang="en-US" sz="2000"/>
              <a:t>2. r6 = r15</a:t>
            </a:r>
          </a:p>
          <a:p>
            <a:r>
              <a:rPr lang="en-US" altLang="en-US" sz="2000"/>
              <a:t>3. r2 = r3 * r4</a:t>
            </a:r>
          </a:p>
          <a:p>
            <a:r>
              <a:rPr lang="en-US" altLang="en-US" sz="2000"/>
              <a:t>4. r8 = r2 + r5</a:t>
            </a:r>
          </a:p>
          <a:p>
            <a:r>
              <a:rPr lang="en-US" altLang="en-US" sz="2000"/>
              <a:t>5. r9 = r3</a:t>
            </a:r>
          </a:p>
          <a:p>
            <a:r>
              <a:rPr lang="en-US" altLang="en-US"/>
              <a:t>6. r7 = load(r2)</a:t>
            </a:r>
            <a:endParaRPr lang="en-US" altLang="en-US" sz="2000"/>
          </a:p>
          <a:p>
            <a:r>
              <a:rPr lang="en-US" altLang="en-US" sz="2000"/>
              <a:t>7. if (r2 &gt; r8)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752600" y="40386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8. r5 = r9 * r4</a:t>
            </a:r>
          </a:p>
          <a:p>
            <a:r>
              <a:rPr lang="en-US" altLang="en-US"/>
              <a:t>9. r11 = r2</a:t>
            </a:r>
          </a:p>
          <a:p>
            <a:r>
              <a:rPr lang="en-US" altLang="en-US"/>
              <a:t>10. r12 = load(r11)</a:t>
            </a:r>
          </a:p>
          <a:p>
            <a:r>
              <a:rPr lang="en-US" altLang="en-US"/>
              <a:t>11. if (r12 != 0)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4343400" y="4038600"/>
            <a:ext cx="17526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12. r3 = load(r2)</a:t>
            </a:r>
          </a:p>
          <a:p>
            <a:pPr algn="ctr"/>
            <a:r>
              <a:rPr lang="en-US" altLang="en-US"/>
              <a:t>13. r10 = r3 / r6</a:t>
            </a:r>
          </a:p>
          <a:p>
            <a:pPr algn="ctr"/>
            <a:r>
              <a:rPr lang="en-US" altLang="en-US"/>
              <a:t>14. r11 = r8</a:t>
            </a:r>
          </a:p>
          <a:p>
            <a:pPr algn="ctr"/>
            <a:r>
              <a:rPr lang="en-US" altLang="en-US"/>
              <a:t>15. store (r11, r7)</a:t>
            </a: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2971800" y="5562600"/>
            <a:ext cx="17526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16. store (r12, r3)</a:t>
            </a:r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 flipH="1">
            <a:off x="2819400" y="3810000"/>
            <a:ext cx="838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>
            <a:off x="4191000" y="3810000"/>
            <a:ext cx="838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>
            <a:off x="2819400" y="51816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 flipH="1">
            <a:off x="4114800" y="51816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2057400" y="5181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 flipH="1">
            <a:off x="1447800" y="53340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 flipV="1">
            <a:off x="1447800" y="37338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>
            <a:off x="1447800" y="37338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>
            <a:off x="2057400" y="3733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Text Box 18"/>
          <p:cNvSpPr txBox="1">
            <a:spLocks noChangeArrowheads="1"/>
          </p:cNvSpPr>
          <p:nvPr/>
        </p:nvSpPr>
        <p:spPr bwMode="auto">
          <a:xfrm>
            <a:off x="2492375" y="160178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2214563" y="370205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9475" name="Text Box 18"/>
          <p:cNvSpPr txBox="1">
            <a:spLocks noChangeArrowheads="1"/>
          </p:cNvSpPr>
          <p:nvPr/>
        </p:nvSpPr>
        <p:spPr bwMode="auto">
          <a:xfrm>
            <a:off x="5486400" y="37179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9476" name="Text Box 18"/>
          <p:cNvSpPr txBox="1">
            <a:spLocks noChangeArrowheads="1"/>
          </p:cNvSpPr>
          <p:nvPr/>
        </p:nvSpPr>
        <p:spPr bwMode="auto">
          <a:xfrm>
            <a:off x="2416175" y="55626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DC28E3E-67B7-CB45-A49C-A86F7FE080EB}"/>
                  </a:ext>
                </a:extLst>
              </p14:cNvPr>
              <p14:cNvContentPartPr/>
              <p14:nvPr/>
            </p14:nvContentPartPr>
            <p14:xfrm>
              <a:off x="216000" y="1515960"/>
              <a:ext cx="2390040" cy="1118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DC28E3E-67B7-CB45-A49C-A86F7FE080E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6640" y="1506600"/>
                <a:ext cx="2408760" cy="1137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 Problem Solution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28588" y="1524000"/>
            <a:ext cx="1939925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u="sng">
                <a:solidFill>
                  <a:schemeClr val="tx1"/>
                </a:solidFill>
              </a:rPr>
              <a:t>Optimize this applying</a:t>
            </a:r>
          </a:p>
          <a:p>
            <a:r>
              <a:rPr lang="en-US" altLang="en-US" sz="1200">
                <a:solidFill>
                  <a:schemeClr val="tx1"/>
                </a:solidFill>
              </a:rPr>
              <a:t>1. dead code elimination</a:t>
            </a:r>
          </a:p>
          <a:p>
            <a:r>
              <a:rPr lang="en-US" altLang="en-US" sz="1200">
                <a:solidFill>
                  <a:schemeClr val="tx1"/>
                </a:solidFill>
              </a:rPr>
              <a:t>2. forward copy propagation</a:t>
            </a:r>
          </a:p>
          <a:p>
            <a:r>
              <a:rPr lang="en-US" altLang="en-US" sz="1200">
                <a:solidFill>
                  <a:schemeClr val="tx1"/>
                </a:solidFill>
              </a:rPr>
              <a:t>3. CSE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133600" y="1600200"/>
            <a:ext cx="1752600" cy="2209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r4 = r1</a:t>
            </a:r>
          </a:p>
          <a:p>
            <a:r>
              <a:rPr lang="en-US" altLang="en-US" sz="2000"/>
              <a:t>r6 = r15</a:t>
            </a:r>
          </a:p>
          <a:p>
            <a:r>
              <a:rPr lang="en-US" altLang="en-US" sz="2000"/>
              <a:t>r2 = r3 * r4</a:t>
            </a:r>
          </a:p>
          <a:p>
            <a:r>
              <a:rPr lang="en-US" altLang="en-US" sz="2000"/>
              <a:t>r8 = r2 + r5</a:t>
            </a:r>
          </a:p>
          <a:p>
            <a:r>
              <a:rPr lang="en-US" altLang="en-US" sz="2000"/>
              <a:t>r9 = r3</a:t>
            </a:r>
          </a:p>
          <a:p>
            <a:r>
              <a:rPr lang="en-US" altLang="en-US"/>
              <a:t>r7 = load(r2)</a:t>
            </a:r>
            <a:endParaRPr lang="en-US" altLang="en-US" sz="2000"/>
          </a:p>
          <a:p>
            <a:r>
              <a:rPr lang="en-US" altLang="en-US" sz="2000"/>
              <a:t>if (r2 &gt; r8)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838200" y="4038600"/>
            <a:ext cx="17526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r5 = r9 * r4</a:t>
            </a:r>
          </a:p>
          <a:p>
            <a:r>
              <a:rPr lang="en-US" altLang="en-US"/>
              <a:t>r11 = r2</a:t>
            </a:r>
          </a:p>
          <a:p>
            <a:r>
              <a:rPr lang="en-US" altLang="en-US"/>
              <a:t>r12 = load(r11)</a:t>
            </a:r>
          </a:p>
          <a:p>
            <a:r>
              <a:rPr lang="en-US" altLang="en-US"/>
              <a:t>if (r12 != 0)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3429000" y="4038600"/>
            <a:ext cx="17526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r3 = load(r2)</a:t>
            </a:r>
          </a:p>
          <a:p>
            <a:pPr algn="ctr"/>
            <a:r>
              <a:rPr lang="en-US" altLang="en-US"/>
              <a:t>r10 = r3 / r6</a:t>
            </a:r>
          </a:p>
          <a:p>
            <a:pPr algn="ctr"/>
            <a:r>
              <a:rPr lang="en-US" altLang="en-US"/>
              <a:t>r11 = r8</a:t>
            </a:r>
          </a:p>
          <a:p>
            <a:pPr algn="ctr"/>
            <a:r>
              <a:rPr lang="en-US" altLang="en-US"/>
              <a:t>store (r11, r7)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2057400" y="5562600"/>
            <a:ext cx="17526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store (r12, r3)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 flipH="1">
            <a:off x="1905000" y="3810000"/>
            <a:ext cx="838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3276600" y="3810000"/>
            <a:ext cx="838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1905000" y="51816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>
            <a:off x="3200400" y="51816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1143000" y="5181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 flipH="1">
            <a:off x="533400" y="53340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V="1">
            <a:off x="533400" y="37338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>
            <a:off x="533400" y="37338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1143000" y="3733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Rectangle 4"/>
          <p:cNvSpPr>
            <a:spLocks noChangeArrowheads="1"/>
          </p:cNvSpPr>
          <p:nvPr/>
        </p:nvSpPr>
        <p:spPr bwMode="auto">
          <a:xfrm>
            <a:off x="6934200" y="1676400"/>
            <a:ext cx="1752600" cy="2209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r2 = r3 * r1</a:t>
            </a:r>
          </a:p>
          <a:p>
            <a:r>
              <a:rPr lang="en-US" altLang="en-US" sz="2000"/>
              <a:t>r8 = r2 + r5</a:t>
            </a:r>
          </a:p>
          <a:p>
            <a:r>
              <a:rPr lang="en-US" altLang="en-US"/>
              <a:t>r7 = load(r2)</a:t>
            </a:r>
            <a:endParaRPr lang="en-US" altLang="en-US" sz="2000"/>
          </a:p>
          <a:p>
            <a:r>
              <a:rPr lang="en-US" altLang="en-US" sz="2000"/>
              <a:t>if (r2 &gt; r8)</a:t>
            </a:r>
          </a:p>
        </p:txBody>
      </p:sp>
      <p:sp>
        <p:nvSpPr>
          <p:cNvPr id="20498" name="Rectangle 5"/>
          <p:cNvSpPr>
            <a:spLocks noChangeArrowheads="1"/>
          </p:cNvSpPr>
          <p:nvPr/>
        </p:nvSpPr>
        <p:spPr bwMode="auto">
          <a:xfrm>
            <a:off x="5638800" y="4114800"/>
            <a:ext cx="17526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  <a:p>
            <a:r>
              <a:rPr lang="en-US" altLang="en-US"/>
              <a:t>if (r7 != 0)</a:t>
            </a:r>
          </a:p>
        </p:txBody>
      </p:sp>
      <p:sp>
        <p:nvSpPr>
          <p:cNvPr id="20499" name="Rectangle 6"/>
          <p:cNvSpPr>
            <a:spLocks noChangeArrowheads="1"/>
          </p:cNvSpPr>
          <p:nvPr/>
        </p:nvSpPr>
        <p:spPr bwMode="auto">
          <a:xfrm>
            <a:off x="8229600" y="4114800"/>
            <a:ext cx="17526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r3 = r7</a:t>
            </a:r>
          </a:p>
          <a:p>
            <a:pPr algn="ctr"/>
            <a:r>
              <a:rPr lang="en-US" altLang="en-US"/>
              <a:t>store (r8, r7)</a:t>
            </a:r>
          </a:p>
        </p:txBody>
      </p:sp>
      <p:sp>
        <p:nvSpPr>
          <p:cNvPr id="20500" name="Rectangle 7"/>
          <p:cNvSpPr>
            <a:spLocks noChangeArrowheads="1"/>
          </p:cNvSpPr>
          <p:nvPr/>
        </p:nvSpPr>
        <p:spPr bwMode="auto">
          <a:xfrm>
            <a:off x="6858000" y="5638800"/>
            <a:ext cx="17526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store (r12, r3)</a:t>
            </a:r>
          </a:p>
        </p:txBody>
      </p:sp>
      <p:sp>
        <p:nvSpPr>
          <p:cNvPr id="20501" name="Line 8"/>
          <p:cNvSpPr>
            <a:spLocks noChangeShapeType="1"/>
          </p:cNvSpPr>
          <p:nvPr/>
        </p:nvSpPr>
        <p:spPr bwMode="auto">
          <a:xfrm flipH="1">
            <a:off x="6705600" y="3886200"/>
            <a:ext cx="838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Line 9"/>
          <p:cNvSpPr>
            <a:spLocks noChangeShapeType="1"/>
          </p:cNvSpPr>
          <p:nvPr/>
        </p:nvSpPr>
        <p:spPr bwMode="auto">
          <a:xfrm>
            <a:off x="8077200" y="3886200"/>
            <a:ext cx="838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3" name="Line 10"/>
          <p:cNvSpPr>
            <a:spLocks noChangeShapeType="1"/>
          </p:cNvSpPr>
          <p:nvPr/>
        </p:nvSpPr>
        <p:spPr bwMode="auto">
          <a:xfrm>
            <a:off x="6705600" y="52578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4" name="Line 11"/>
          <p:cNvSpPr>
            <a:spLocks noChangeShapeType="1"/>
          </p:cNvSpPr>
          <p:nvPr/>
        </p:nvSpPr>
        <p:spPr bwMode="auto">
          <a:xfrm flipH="1">
            <a:off x="8001000" y="52578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5" name="Line 12"/>
          <p:cNvSpPr>
            <a:spLocks noChangeShapeType="1"/>
          </p:cNvSpPr>
          <p:nvPr/>
        </p:nvSpPr>
        <p:spPr bwMode="auto">
          <a:xfrm>
            <a:off x="5943600" y="5257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6" name="Line 13"/>
          <p:cNvSpPr>
            <a:spLocks noChangeShapeType="1"/>
          </p:cNvSpPr>
          <p:nvPr/>
        </p:nvSpPr>
        <p:spPr bwMode="auto">
          <a:xfrm flipH="1">
            <a:off x="5334000" y="54102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7" name="Line 14"/>
          <p:cNvSpPr>
            <a:spLocks noChangeShapeType="1"/>
          </p:cNvSpPr>
          <p:nvPr/>
        </p:nvSpPr>
        <p:spPr bwMode="auto">
          <a:xfrm flipV="1">
            <a:off x="5334000" y="38100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8" name="Line 15"/>
          <p:cNvSpPr>
            <a:spLocks noChangeShapeType="1"/>
          </p:cNvSpPr>
          <p:nvPr/>
        </p:nvSpPr>
        <p:spPr bwMode="auto">
          <a:xfrm>
            <a:off x="5334000" y="38100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9" name="Line 16"/>
          <p:cNvSpPr>
            <a:spLocks noChangeShapeType="1"/>
          </p:cNvSpPr>
          <p:nvPr/>
        </p:nvSpPr>
        <p:spPr bwMode="auto">
          <a:xfrm>
            <a:off x="5943600" y="3810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0" name="Right Arrow 1"/>
          <p:cNvSpPr>
            <a:spLocks noChangeArrowheads="1"/>
          </p:cNvSpPr>
          <p:nvPr/>
        </p:nvSpPr>
        <p:spPr bwMode="auto">
          <a:xfrm>
            <a:off x="4572000" y="2590800"/>
            <a:ext cx="685800" cy="609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Loop Invariant Code Motion (LICM)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4711" y="1582737"/>
            <a:ext cx="4948236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dirty="0"/>
              <a:t>Move operations whose source operands do not change within the loop to the loop </a:t>
            </a:r>
            <a:r>
              <a:rPr lang="en-US" altLang="en-US" sz="2000" dirty="0" err="1"/>
              <a:t>preheader</a:t>
            </a:r>
            <a:endParaRPr lang="en-US" altLang="en-US" sz="2000" dirty="0"/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solidFill>
                  <a:srgbClr val="FF0000"/>
                </a:solidFill>
              </a:rPr>
              <a:t>Execute them only 1x per invocation of the loop</a:t>
            </a:r>
          </a:p>
          <a:p>
            <a:pPr>
              <a:lnSpc>
                <a:spcPct val="90000"/>
              </a:lnSpc>
            </a:pPr>
            <a:r>
              <a:rPr lang="en-US" altLang="en-US" sz="2000" dirty="0"/>
              <a:t>Rules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X can be moved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err="1"/>
              <a:t>src</a:t>
            </a:r>
            <a:r>
              <a:rPr lang="en-US" altLang="en-US" sz="1800" dirty="0"/>
              <a:t>(X) not modified in loop body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X is the only op to modify </a:t>
            </a:r>
            <a:r>
              <a:rPr lang="en-US" altLang="en-US" sz="1800" dirty="0" err="1"/>
              <a:t>dest</a:t>
            </a:r>
            <a:r>
              <a:rPr lang="en-US" altLang="en-US" sz="1800" dirty="0"/>
              <a:t>(X)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for all uses of </a:t>
            </a:r>
            <a:r>
              <a:rPr lang="en-US" altLang="en-US" sz="1800" dirty="0" err="1"/>
              <a:t>dest</a:t>
            </a:r>
            <a:r>
              <a:rPr lang="en-US" altLang="en-US" sz="1800" dirty="0"/>
              <a:t>(X), X is in the available </a:t>
            </a:r>
            <a:r>
              <a:rPr lang="en-US" altLang="en-US" sz="1800" dirty="0" err="1"/>
              <a:t>defs</a:t>
            </a:r>
            <a:r>
              <a:rPr lang="en-US" altLang="en-US" sz="1800" dirty="0"/>
              <a:t> set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for all exit BB, if </a:t>
            </a:r>
            <a:r>
              <a:rPr lang="en-US" altLang="en-US" sz="1800" dirty="0" err="1"/>
              <a:t>dest</a:t>
            </a:r>
            <a:r>
              <a:rPr lang="en-US" altLang="en-US" sz="1800" dirty="0"/>
              <a:t>(X) is live on the exit edge, X is in the available </a:t>
            </a:r>
            <a:r>
              <a:rPr lang="en-US" altLang="en-US" sz="1800" dirty="0" err="1"/>
              <a:t>defs</a:t>
            </a:r>
            <a:r>
              <a:rPr lang="en-US" altLang="en-US" sz="1800" dirty="0"/>
              <a:t> set on the edge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solidFill>
                  <a:srgbClr val="FF0000"/>
                </a:solidFill>
              </a:rPr>
              <a:t>if X not executed on every iteration, then X must provably not cause exceptions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solidFill>
                  <a:srgbClr val="FF0000"/>
                </a:solidFill>
              </a:rPr>
              <a:t>if X is a load or store, then there are no writes to address(X) in loop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65532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dirty="0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65532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dirty="0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5410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dirty="0"/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7696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dirty="0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6705600" y="5181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dirty="0"/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67056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dirty="0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73152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 flipH="1">
            <a:off x="61722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73152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>
            <a:off x="64008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 flipH="1">
            <a:off x="75438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73914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68580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 flipH="1">
            <a:off x="5181600" y="57912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 flipV="1">
            <a:off x="51816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>
            <a:off x="5181600" y="2895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>
            <a:off x="67056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5" name="Line 21"/>
          <p:cNvSpPr>
            <a:spLocks noChangeShapeType="1"/>
          </p:cNvSpPr>
          <p:nvPr/>
        </p:nvSpPr>
        <p:spPr bwMode="auto">
          <a:xfrm>
            <a:off x="84582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6" name="Line 22"/>
          <p:cNvSpPr>
            <a:spLocks noChangeShapeType="1"/>
          </p:cNvSpPr>
          <p:nvPr/>
        </p:nvSpPr>
        <p:spPr bwMode="auto">
          <a:xfrm flipH="1">
            <a:off x="78486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7" name="Line 23"/>
          <p:cNvSpPr>
            <a:spLocks noChangeShapeType="1"/>
          </p:cNvSpPr>
          <p:nvPr/>
        </p:nvSpPr>
        <p:spPr bwMode="auto">
          <a:xfrm>
            <a:off x="78486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75279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29" name="Text Box 18"/>
          <p:cNvSpPr txBox="1">
            <a:spLocks noChangeArrowheads="1"/>
          </p:cNvSpPr>
          <p:nvPr/>
        </p:nvSpPr>
        <p:spPr bwMode="auto">
          <a:xfrm>
            <a:off x="60198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1530" name="Text Box 18"/>
          <p:cNvSpPr txBox="1">
            <a:spLocks noChangeArrowheads="1"/>
          </p:cNvSpPr>
          <p:nvPr/>
        </p:nvSpPr>
        <p:spPr bwMode="auto">
          <a:xfrm>
            <a:off x="5997575" y="3124200"/>
            <a:ext cx="5603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1531" name="Text Box 18"/>
          <p:cNvSpPr txBox="1">
            <a:spLocks noChangeArrowheads="1"/>
          </p:cNvSpPr>
          <p:nvPr/>
        </p:nvSpPr>
        <p:spPr bwMode="auto">
          <a:xfrm>
            <a:off x="5410200" y="3865563"/>
            <a:ext cx="5603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1532" name="Text Box 18"/>
          <p:cNvSpPr txBox="1">
            <a:spLocks noChangeArrowheads="1"/>
          </p:cNvSpPr>
          <p:nvPr/>
        </p:nvSpPr>
        <p:spPr bwMode="auto">
          <a:xfrm>
            <a:off x="8588375" y="387985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1533" name="Text Box 18"/>
          <p:cNvSpPr txBox="1">
            <a:spLocks noChangeArrowheads="1"/>
          </p:cNvSpPr>
          <p:nvPr/>
        </p:nvSpPr>
        <p:spPr bwMode="auto">
          <a:xfrm>
            <a:off x="6172200" y="5170488"/>
            <a:ext cx="5603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1534" name="Text Box 18"/>
          <p:cNvSpPr txBox="1">
            <a:spLocks noChangeArrowheads="1"/>
          </p:cNvSpPr>
          <p:nvPr/>
        </p:nvSpPr>
        <p:spPr bwMode="auto">
          <a:xfrm>
            <a:off x="6146800" y="6094413"/>
            <a:ext cx="558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FDB2EDA-B7EB-5F49-8BD9-87943A302F7C}"/>
                  </a:ext>
                </a:extLst>
              </p14:cNvPr>
              <p14:cNvContentPartPr/>
              <p14:nvPr/>
            </p14:nvContentPartPr>
            <p14:xfrm>
              <a:off x="282960" y="386640"/>
              <a:ext cx="9774360" cy="6805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FDB2EDA-B7EB-5F49-8BD9-87943A302F7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3600" y="377280"/>
                <a:ext cx="9793080" cy="6824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LICM Example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24384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1. r1 = 3</a:t>
            </a:r>
          </a:p>
          <a:p>
            <a:pPr algn="ctr"/>
            <a:r>
              <a:rPr lang="en-US" altLang="en-US"/>
              <a:t>2. r5 = &amp;A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24384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3. r4 = load(r5)</a:t>
            </a:r>
          </a:p>
          <a:p>
            <a:pPr algn="ctr"/>
            <a:r>
              <a:rPr lang="en-US" altLang="en-US"/>
              <a:t>4. r7 = r4 * 3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12954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5. r8 = r2 + 1</a:t>
            </a:r>
          </a:p>
          <a:p>
            <a:pPr algn="ctr"/>
            <a:r>
              <a:rPr lang="en-US" altLang="en-US"/>
              <a:t>6. r7 = r8 * r4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5814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7. r3 = r2 + 1</a:t>
            </a: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2590800" y="5181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8. r1 = r1 + r7</a:t>
            </a: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25908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9. store (r1, r3)</a:t>
            </a:r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32004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 flipH="1">
            <a:off x="20574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Line 12"/>
          <p:cNvSpPr>
            <a:spLocks noChangeShapeType="1"/>
          </p:cNvSpPr>
          <p:nvPr/>
        </p:nvSpPr>
        <p:spPr bwMode="auto">
          <a:xfrm>
            <a:off x="32004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>
            <a:off x="22860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 flipH="1">
            <a:off x="34290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>
            <a:off x="32766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>
            <a:off x="27432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 flipH="1">
            <a:off x="1066800" y="57912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6" name="Line 18"/>
          <p:cNvSpPr>
            <a:spLocks noChangeShapeType="1"/>
          </p:cNvSpPr>
          <p:nvPr/>
        </p:nvSpPr>
        <p:spPr bwMode="auto">
          <a:xfrm flipV="1">
            <a:off x="10668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7" name="Line 19"/>
          <p:cNvSpPr>
            <a:spLocks noChangeShapeType="1"/>
          </p:cNvSpPr>
          <p:nvPr/>
        </p:nvSpPr>
        <p:spPr bwMode="auto">
          <a:xfrm>
            <a:off x="1066800" y="2895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8" name="Line 20"/>
          <p:cNvSpPr>
            <a:spLocks noChangeShapeType="1"/>
          </p:cNvSpPr>
          <p:nvPr/>
        </p:nvSpPr>
        <p:spPr bwMode="auto">
          <a:xfrm>
            <a:off x="25908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9" name="Line 21"/>
          <p:cNvSpPr>
            <a:spLocks noChangeShapeType="1"/>
          </p:cNvSpPr>
          <p:nvPr/>
        </p:nvSpPr>
        <p:spPr bwMode="auto">
          <a:xfrm>
            <a:off x="43434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0" name="Line 22"/>
          <p:cNvSpPr>
            <a:spLocks noChangeShapeType="1"/>
          </p:cNvSpPr>
          <p:nvPr/>
        </p:nvSpPr>
        <p:spPr bwMode="auto">
          <a:xfrm flipH="1">
            <a:off x="37338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1" name="Line 23"/>
          <p:cNvSpPr>
            <a:spLocks noChangeShapeType="1"/>
          </p:cNvSpPr>
          <p:nvPr/>
        </p:nvSpPr>
        <p:spPr bwMode="auto">
          <a:xfrm>
            <a:off x="37338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2" name="Text Box 24"/>
          <p:cNvSpPr txBox="1">
            <a:spLocks noChangeArrowheads="1"/>
          </p:cNvSpPr>
          <p:nvPr/>
        </p:nvSpPr>
        <p:spPr bwMode="auto">
          <a:xfrm>
            <a:off x="34131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53" name="Text Box 18"/>
          <p:cNvSpPr txBox="1">
            <a:spLocks noChangeArrowheads="1"/>
          </p:cNvSpPr>
          <p:nvPr/>
        </p:nvSpPr>
        <p:spPr bwMode="auto">
          <a:xfrm>
            <a:off x="19050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2554" name="Text Box 18"/>
          <p:cNvSpPr txBox="1">
            <a:spLocks noChangeArrowheads="1"/>
          </p:cNvSpPr>
          <p:nvPr/>
        </p:nvSpPr>
        <p:spPr bwMode="auto">
          <a:xfrm>
            <a:off x="1882775" y="3124200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2555" name="Text Box 18"/>
          <p:cNvSpPr txBox="1">
            <a:spLocks noChangeArrowheads="1"/>
          </p:cNvSpPr>
          <p:nvPr/>
        </p:nvSpPr>
        <p:spPr bwMode="auto">
          <a:xfrm>
            <a:off x="1295400" y="3865563"/>
            <a:ext cx="5603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2556" name="Text Box 18"/>
          <p:cNvSpPr txBox="1">
            <a:spLocks noChangeArrowheads="1"/>
          </p:cNvSpPr>
          <p:nvPr/>
        </p:nvSpPr>
        <p:spPr bwMode="auto">
          <a:xfrm>
            <a:off x="4473575" y="387985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2557" name="Text Box 18"/>
          <p:cNvSpPr txBox="1">
            <a:spLocks noChangeArrowheads="1"/>
          </p:cNvSpPr>
          <p:nvPr/>
        </p:nvSpPr>
        <p:spPr bwMode="auto">
          <a:xfrm>
            <a:off x="2057400" y="5170488"/>
            <a:ext cx="5603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2558" name="Text Box 18"/>
          <p:cNvSpPr txBox="1">
            <a:spLocks noChangeArrowheads="1"/>
          </p:cNvSpPr>
          <p:nvPr/>
        </p:nvSpPr>
        <p:spPr bwMode="auto">
          <a:xfrm>
            <a:off x="2032000" y="6094413"/>
            <a:ext cx="5603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809CB50-A939-D344-AC11-2CF698AFEEE9}"/>
                  </a:ext>
                </a:extLst>
              </p14:cNvPr>
              <p14:cNvContentPartPr/>
              <p14:nvPr/>
            </p14:nvContentPartPr>
            <p14:xfrm>
              <a:off x="432360" y="1549800"/>
              <a:ext cx="6521400" cy="5081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809CB50-A939-D344-AC11-2CF698AFEEE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23000" y="1540440"/>
                <a:ext cx="6540120" cy="5100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947494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Global Variable Migration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038600" cy="5216525"/>
          </a:xfrm>
        </p:spPr>
        <p:txBody>
          <a:bodyPr/>
          <a:lstStyle/>
          <a:p>
            <a:r>
              <a:rPr lang="en-US" altLang="en-US" sz="2000"/>
              <a:t>Assign a global variable temporarily to a register for the duration of the loop</a:t>
            </a:r>
          </a:p>
          <a:p>
            <a:pPr lvl="1"/>
            <a:r>
              <a:rPr lang="en-US" altLang="en-US" sz="1800"/>
              <a:t>Load in preheader</a:t>
            </a:r>
          </a:p>
          <a:p>
            <a:pPr lvl="1"/>
            <a:r>
              <a:rPr lang="en-US" altLang="en-US" sz="1800"/>
              <a:t>Store at exit points</a:t>
            </a:r>
          </a:p>
          <a:p>
            <a:r>
              <a:rPr lang="en-US" altLang="en-US" sz="2000"/>
              <a:t>Rules</a:t>
            </a:r>
          </a:p>
          <a:p>
            <a:pPr lvl="1"/>
            <a:r>
              <a:rPr lang="en-US" altLang="en-US" sz="1800"/>
              <a:t>X is a load or store</a:t>
            </a:r>
          </a:p>
          <a:p>
            <a:pPr lvl="1"/>
            <a:r>
              <a:rPr lang="en-US" altLang="en-US" sz="1800"/>
              <a:t>address(X) not modified in the loop</a:t>
            </a:r>
          </a:p>
          <a:p>
            <a:pPr lvl="1"/>
            <a:r>
              <a:rPr lang="en-US" altLang="en-US" sz="1800"/>
              <a:t>if X not executed on every iteration, then X must provably not cause an exception</a:t>
            </a:r>
          </a:p>
          <a:p>
            <a:pPr lvl="1"/>
            <a:r>
              <a:rPr lang="en-US" altLang="en-US" sz="1800"/>
              <a:t>All memory ops in loop whose address can equal address(X) must always have the same address as X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5532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65532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1. r4 = load(r5)</a:t>
            </a:r>
          </a:p>
          <a:p>
            <a:pPr algn="ctr"/>
            <a:r>
              <a:rPr lang="en-US" altLang="en-US"/>
              <a:t>2. r4 = r4 + 1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5410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3. r8 = load(r5)</a:t>
            </a:r>
          </a:p>
          <a:p>
            <a:pPr algn="ctr"/>
            <a:r>
              <a:rPr lang="en-US" altLang="en-US"/>
              <a:t>4. r7 = r8 * r4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7696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5. store(r5, r4)</a:t>
            </a: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6705600" y="5181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6. store(r5,r7)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67056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73152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H="1">
            <a:off x="61722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73152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64008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H="1">
            <a:off x="75438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73914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68580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H="1">
            <a:off x="5181600" y="57912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V="1">
            <a:off x="51816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5181600" y="2895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67056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>
            <a:off x="84582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 flipH="1">
            <a:off x="78486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Line 23"/>
          <p:cNvSpPr>
            <a:spLocks noChangeShapeType="1"/>
          </p:cNvSpPr>
          <p:nvPr/>
        </p:nvSpPr>
        <p:spPr bwMode="auto">
          <a:xfrm>
            <a:off x="78486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Text Box 24"/>
          <p:cNvSpPr txBox="1">
            <a:spLocks noChangeArrowheads="1"/>
          </p:cNvSpPr>
          <p:nvPr/>
        </p:nvSpPr>
        <p:spPr bwMode="auto">
          <a:xfrm>
            <a:off x="75279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77" name="Text Box 18"/>
          <p:cNvSpPr txBox="1">
            <a:spLocks noChangeArrowheads="1"/>
          </p:cNvSpPr>
          <p:nvPr/>
        </p:nvSpPr>
        <p:spPr bwMode="auto">
          <a:xfrm>
            <a:off x="60198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3578" name="Text Box 18"/>
          <p:cNvSpPr txBox="1">
            <a:spLocks noChangeArrowheads="1"/>
          </p:cNvSpPr>
          <p:nvPr/>
        </p:nvSpPr>
        <p:spPr bwMode="auto">
          <a:xfrm>
            <a:off x="5978525" y="31305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3579" name="Text Box 18"/>
          <p:cNvSpPr txBox="1">
            <a:spLocks noChangeArrowheads="1"/>
          </p:cNvSpPr>
          <p:nvPr/>
        </p:nvSpPr>
        <p:spPr bwMode="auto">
          <a:xfrm>
            <a:off x="5410200" y="38608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3580" name="Text Box 18"/>
          <p:cNvSpPr txBox="1">
            <a:spLocks noChangeArrowheads="1"/>
          </p:cNvSpPr>
          <p:nvPr/>
        </p:nvSpPr>
        <p:spPr bwMode="auto">
          <a:xfrm>
            <a:off x="8597900" y="385445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3581" name="Text Box 18"/>
          <p:cNvSpPr txBox="1">
            <a:spLocks noChangeArrowheads="1"/>
          </p:cNvSpPr>
          <p:nvPr/>
        </p:nvSpPr>
        <p:spPr bwMode="auto">
          <a:xfrm>
            <a:off x="6149975" y="51816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3582" name="Text Box 18"/>
          <p:cNvSpPr txBox="1">
            <a:spLocks noChangeArrowheads="1"/>
          </p:cNvSpPr>
          <p:nvPr/>
        </p:nvSpPr>
        <p:spPr bwMode="auto">
          <a:xfrm>
            <a:off x="6172200" y="609600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Global Variable Migration Example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2098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2098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1. r4 = load(r5)</a:t>
            </a:r>
          </a:p>
          <a:p>
            <a:pPr algn="ctr"/>
            <a:r>
              <a:rPr lang="en-US" altLang="en-US"/>
              <a:t>2. r4 = r4 + 1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10668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3. r8 = load(r5)</a:t>
            </a:r>
          </a:p>
          <a:p>
            <a:pPr algn="ctr"/>
            <a:r>
              <a:rPr lang="en-US" altLang="en-US"/>
              <a:t>4. r7 = r8 * r4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33528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5. store(r5, r4)</a:t>
            </a: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2362200" y="5181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6. store(r5,r7)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23622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29718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H="1">
            <a:off x="18288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29718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20574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H="1">
            <a:off x="32004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30480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25146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H="1">
            <a:off x="838200" y="57912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V="1">
            <a:off x="8382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838200" y="2895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23622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>
            <a:off x="41148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 flipH="1">
            <a:off x="35052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Line 23"/>
          <p:cNvSpPr>
            <a:spLocks noChangeShapeType="1"/>
          </p:cNvSpPr>
          <p:nvPr/>
        </p:nvSpPr>
        <p:spPr bwMode="auto">
          <a:xfrm>
            <a:off x="35052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Text Box 24"/>
          <p:cNvSpPr txBox="1">
            <a:spLocks noChangeArrowheads="1"/>
          </p:cNvSpPr>
          <p:nvPr/>
        </p:nvSpPr>
        <p:spPr bwMode="auto">
          <a:xfrm>
            <a:off x="31845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77" name="Text Box 18"/>
          <p:cNvSpPr txBox="1">
            <a:spLocks noChangeArrowheads="1"/>
          </p:cNvSpPr>
          <p:nvPr/>
        </p:nvSpPr>
        <p:spPr bwMode="auto">
          <a:xfrm>
            <a:off x="16764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3578" name="Text Box 18"/>
          <p:cNvSpPr txBox="1">
            <a:spLocks noChangeArrowheads="1"/>
          </p:cNvSpPr>
          <p:nvPr/>
        </p:nvSpPr>
        <p:spPr bwMode="auto">
          <a:xfrm>
            <a:off x="1635125" y="31305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3579" name="Text Box 18"/>
          <p:cNvSpPr txBox="1">
            <a:spLocks noChangeArrowheads="1"/>
          </p:cNvSpPr>
          <p:nvPr/>
        </p:nvSpPr>
        <p:spPr bwMode="auto">
          <a:xfrm>
            <a:off x="1066800" y="38608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3580" name="Text Box 18"/>
          <p:cNvSpPr txBox="1">
            <a:spLocks noChangeArrowheads="1"/>
          </p:cNvSpPr>
          <p:nvPr/>
        </p:nvSpPr>
        <p:spPr bwMode="auto">
          <a:xfrm>
            <a:off x="4254500" y="385445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3581" name="Text Box 18"/>
          <p:cNvSpPr txBox="1">
            <a:spLocks noChangeArrowheads="1"/>
          </p:cNvSpPr>
          <p:nvPr/>
        </p:nvSpPr>
        <p:spPr bwMode="auto">
          <a:xfrm>
            <a:off x="1806575" y="51816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3582" name="Text Box 18"/>
          <p:cNvSpPr txBox="1">
            <a:spLocks noChangeArrowheads="1"/>
          </p:cNvSpPr>
          <p:nvPr/>
        </p:nvSpPr>
        <p:spPr bwMode="auto">
          <a:xfrm>
            <a:off x="1828800" y="609600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  <p:extLst>
      <p:ext uri="{BB962C8B-B14F-4D97-AF65-F5344CB8AC3E}">
        <p14:creationId xmlns:p14="http://schemas.microsoft.com/office/powerpoint/2010/main" val="37421328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5025"/>
            <a:ext cx="8077200" cy="615950"/>
          </a:xfrm>
        </p:spPr>
        <p:txBody>
          <a:bodyPr/>
          <a:lstStyle/>
          <a:p>
            <a:r>
              <a:rPr lang="en-US" altLang="en-US"/>
              <a:t>Induction Variable Strength Reduction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524000"/>
            <a:ext cx="4114800" cy="5216525"/>
          </a:xfrm>
        </p:spPr>
        <p:txBody>
          <a:bodyPr/>
          <a:lstStyle/>
          <a:p>
            <a:r>
              <a:rPr lang="en-US" altLang="en-US"/>
              <a:t>Create basic induction variables from derived induction variables</a:t>
            </a:r>
          </a:p>
          <a:p>
            <a:r>
              <a:rPr lang="en-US" altLang="en-US"/>
              <a:t>Induction variable</a:t>
            </a:r>
          </a:p>
          <a:p>
            <a:pPr lvl="1"/>
            <a:r>
              <a:rPr lang="en-US" altLang="en-US"/>
              <a:t>BIV (i++)</a:t>
            </a:r>
          </a:p>
          <a:p>
            <a:pPr lvl="2"/>
            <a:r>
              <a:rPr lang="en-US" altLang="en-US"/>
              <a:t>0,1,2,3,4,...</a:t>
            </a:r>
          </a:p>
          <a:p>
            <a:pPr lvl="1"/>
            <a:r>
              <a:rPr lang="en-US" altLang="en-US"/>
              <a:t>DIV (j = i * 4)</a:t>
            </a:r>
          </a:p>
          <a:p>
            <a:pPr lvl="2"/>
            <a:r>
              <a:rPr lang="en-US" altLang="en-US"/>
              <a:t>0, 4, 8, 12, 16, ...</a:t>
            </a:r>
          </a:p>
          <a:p>
            <a:pPr lvl="1"/>
            <a:r>
              <a:rPr lang="en-US" altLang="en-US"/>
              <a:t>DIV can be converted into a BIV that is incremented by 4</a:t>
            </a:r>
          </a:p>
          <a:p>
            <a:r>
              <a:rPr lang="en-US" altLang="en-US"/>
              <a:t>Issues</a:t>
            </a:r>
          </a:p>
          <a:p>
            <a:pPr lvl="1"/>
            <a:r>
              <a:rPr lang="en-US" altLang="en-US"/>
              <a:t>Initial and increment vals</a:t>
            </a:r>
          </a:p>
          <a:p>
            <a:pPr lvl="1"/>
            <a:r>
              <a:rPr lang="en-US" altLang="en-US"/>
              <a:t>Where to place increments</a:t>
            </a:r>
            <a:endParaRPr lang="en-US" altLang="en-US" sz="180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65532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5532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1. r5 = r4 - 3</a:t>
            </a:r>
          </a:p>
          <a:p>
            <a:pPr algn="ctr"/>
            <a:r>
              <a:rPr lang="en-US" altLang="en-US" sz="2000"/>
              <a:t>2. r4 = r4 + 1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5715000" y="4191000"/>
            <a:ext cx="9144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7696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3. r7 = r4 * r9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6705600" y="5181600"/>
            <a:ext cx="16002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4. r6 = r4 &lt;&lt; 2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67056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73152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H="1">
            <a:off x="61722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>
            <a:off x="73152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64008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75438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73914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68580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H="1">
            <a:off x="5638800" y="5791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 flipV="1">
            <a:off x="56388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Line 19"/>
          <p:cNvSpPr>
            <a:spLocks noChangeShapeType="1"/>
          </p:cNvSpPr>
          <p:nvPr/>
        </p:nvSpPr>
        <p:spPr bwMode="auto">
          <a:xfrm>
            <a:off x="5638800" y="28956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>
            <a:off x="67056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>
            <a:off x="84582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 flipH="1">
            <a:off x="78486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78486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Text Box 24"/>
          <p:cNvSpPr txBox="1">
            <a:spLocks noChangeArrowheads="1"/>
          </p:cNvSpPr>
          <p:nvPr/>
        </p:nvSpPr>
        <p:spPr bwMode="auto">
          <a:xfrm>
            <a:off x="75279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601" name="Text Box 18"/>
          <p:cNvSpPr txBox="1">
            <a:spLocks noChangeArrowheads="1"/>
          </p:cNvSpPr>
          <p:nvPr/>
        </p:nvSpPr>
        <p:spPr bwMode="auto">
          <a:xfrm>
            <a:off x="60198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4602" name="Text Box 18"/>
          <p:cNvSpPr txBox="1">
            <a:spLocks noChangeArrowheads="1"/>
          </p:cNvSpPr>
          <p:nvPr/>
        </p:nvSpPr>
        <p:spPr bwMode="auto">
          <a:xfrm>
            <a:off x="6005513" y="312420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4603" name="Text Box 18"/>
          <p:cNvSpPr txBox="1">
            <a:spLocks noChangeArrowheads="1"/>
          </p:cNvSpPr>
          <p:nvPr/>
        </p:nvSpPr>
        <p:spPr bwMode="auto">
          <a:xfrm>
            <a:off x="5599113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4604" name="Text Box 18"/>
          <p:cNvSpPr txBox="1">
            <a:spLocks noChangeArrowheads="1"/>
          </p:cNvSpPr>
          <p:nvPr/>
        </p:nvSpPr>
        <p:spPr bwMode="auto">
          <a:xfrm>
            <a:off x="8578850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4605" name="Text Box 18"/>
          <p:cNvSpPr txBox="1">
            <a:spLocks noChangeArrowheads="1"/>
          </p:cNvSpPr>
          <p:nvPr/>
        </p:nvSpPr>
        <p:spPr bwMode="auto">
          <a:xfrm>
            <a:off x="6149975" y="52038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4606" name="Text Box 18"/>
          <p:cNvSpPr txBox="1">
            <a:spLocks noChangeArrowheads="1"/>
          </p:cNvSpPr>
          <p:nvPr/>
        </p:nvSpPr>
        <p:spPr bwMode="auto">
          <a:xfrm>
            <a:off x="6149975" y="6081713"/>
            <a:ext cx="5603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Induction Variable Strength Reduction (2)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6482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1800"/>
              <a:t>Rules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X is a *, &lt;&lt;, + or – operation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src1(X) is a basic ind var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src2(X) is invariant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No other ops modify dest(X)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dest(X) != src(X) for all srcs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dest(X) is a register</a:t>
            </a:r>
          </a:p>
          <a:p>
            <a:pPr>
              <a:lnSpc>
                <a:spcPct val="90000"/>
              </a:lnSpc>
            </a:pPr>
            <a:r>
              <a:rPr lang="en-US" altLang="en-US" sz="1800"/>
              <a:t>Transformation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Insert the following into the preheader</a:t>
            </a:r>
          </a:p>
          <a:p>
            <a:pPr lvl="2">
              <a:lnSpc>
                <a:spcPct val="90000"/>
              </a:lnSpc>
            </a:pPr>
            <a:r>
              <a:rPr lang="en-US" altLang="en-US" sz="1400"/>
              <a:t>new_reg = RHS(X)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If opcode(X) is not add/sub, insert to the bottom of the preheader</a:t>
            </a:r>
          </a:p>
          <a:p>
            <a:pPr lvl="2">
              <a:lnSpc>
                <a:spcPct val="90000"/>
              </a:lnSpc>
            </a:pPr>
            <a:r>
              <a:rPr lang="en-US" altLang="en-US" sz="1400"/>
              <a:t>new_inc = inc(src1(X)) opcode(X) src2(X)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else</a:t>
            </a:r>
          </a:p>
          <a:p>
            <a:pPr lvl="2">
              <a:lnSpc>
                <a:spcPct val="90000"/>
              </a:lnSpc>
            </a:pPr>
            <a:r>
              <a:rPr lang="en-US" altLang="en-US" sz="1400"/>
              <a:t>new_inc = inc(src1(X))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Insert the following at each update of src1(X)</a:t>
            </a:r>
          </a:p>
          <a:p>
            <a:pPr lvl="2">
              <a:lnSpc>
                <a:spcPct val="90000"/>
              </a:lnSpc>
            </a:pPr>
            <a:r>
              <a:rPr lang="en-US" altLang="en-US" sz="1400"/>
              <a:t>new_reg += new_inc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Change X </a:t>
            </a:r>
            <a:r>
              <a:rPr lang="en-US" altLang="en-US" sz="1600">
                <a:sym typeface="Wingdings" panose="05000000000000000000" pitchFamily="2" charset="2"/>
              </a:rPr>
              <a:t> dest(X) = new_reg</a:t>
            </a:r>
            <a:endParaRPr lang="en-US" altLang="en-US" sz="1600"/>
          </a:p>
          <a:p>
            <a:pPr>
              <a:lnSpc>
                <a:spcPct val="90000"/>
              </a:lnSpc>
            </a:pPr>
            <a:endParaRPr lang="en-US" altLang="en-US" sz="1800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65532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65532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1. r5 = r4 - 3</a:t>
            </a:r>
          </a:p>
          <a:p>
            <a:pPr algn="ctr"/>
            <a:r>
              <a:rPr lang="en-US" altLang="en-US" sz="2000"/>
              <a:t>2. r4 = r4 + 1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5715000" y="4191000"/>
            <a:ext cx="9144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7696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3. r7 = r4 * r9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6705600" y="5181600"/>
            <a:ext cx="16002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4. r6 = r4 &lt;&lt; 2</a:t>
            </a: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67056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73152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H="1">
            <a:off x="61722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73152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64008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H="1">
            <a:off x="75438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73914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>
            <a:off x="68580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H="1">
            <a:off x="5638800" y="5791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V="1">
            <a:off x="56388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5638800" y="28956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>
            <a:off x="67056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84582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 flipH="1">
            <a:off x="78486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>
            <a:off x="78486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75279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25" name="Text Box 18"/>
          <p:cNvSpPr txBox="1">
            <a:spLocks noChangeArrowheads="1"/>
          </p:cNvSpPr>
          <p:nvPr/>
        </p:nvSpPr>
        <p:spPr bwMode="auto">
          <a:xfrm>
            <a:off x="60198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5626" name="Text Box 18"/>
          <p:cNvSpPr txBox="1">
            <a:spLocks noChangeArrowheads="1"/>
          </p:cNvSpPr>
          <p:nvPr/>
        </p:nvSpPr>
        <p:spPr bwMode="auto">
          <a:xfrm>
            <a:off x="6005513" y="312420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5627" name="Text Box 18"/>
          <p:cNvSpPr txBox="1">
            <a:spLocks noChangeArrowheads="1"/>
          </p:cNvSpPr>
          <p:nvPr/>
        </p:nvSpPr>
        <p:spPr bwMode="auto">
          <a:xfrm>
            <a:off x="5599113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5628" name="Text Box 18"/>
          <p:cNvSpPr txBox="1">
            <a:spLocks noChangeArrowheads="1"/>
          </p:cNvSpPr>
          <p:nvPr/>
        </p:nvSpPr>
        <p:spPr bwMode="auto">
          <a:xfrm>
            <a:off x="8578850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5629" name="Text Box 18"/>
          <p:cNvSpPr txBox="1">
            <a:spLocks noChangeArrowheads="1"/>
          </p:cNvSpPr>
          <p:nvPr/>
        </p:nvSpPr>
        <p:spPr bwMode="auto">
          <a:xfrm>
            <a:off x="6149975" y="52038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5630" name="Text Box 18"/>
          <p:cNvSpPr txBox="1">
            <a:spLocks noChangeArrowheads="1"/>
          </p:cNvSpPr>
          <p:nvPr/>
        </p:nvSpPr>
        <p:spPr bwMode="auto">
          <a:xfrm>
            <a:off x="6149975" y="6081713"/>
            <a:ext cx="5603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Announcements &amp;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524000"/>
            <a:ext cx="7696200" cy="5216525"/>
          </a:xfrm>
        </p:spPr>
        <p:txBody>
          <a:bodyPr/>
          <a:lstStyle/>
          <a:p>
            <a:r>
              <a:rPr lang="en-US" altLang="en-US" dirty="0"/>
              <a:t>HW2 – Get busy on it ASAP!</a:t>
            </a:r>
          </a:p>
          <a:p>
            <a:r>
              <a:rPr lang="en-US" altLang="en-US" dirty="0"/>
              <a:t>Talk about course projects next class – Start thinking about forming/joining a group (</a:t>
            </a:r>
            <a:r>
              <a:rPr lang="en-US" altLang="en-US"/>
              <a:t>2-4 students)</a:t>
            </a:r>
            <a:endParaRPr lang="en-US" altLang="en-US" dirty="0"/>
          </a:p>
          <a:p>
            <a:r>
              <a:rPr lang="en-US" altLang="en-US" dirty="0"/>
              <a:t>Today’s class</a:t>
            </a:r>
          </a:p>
          <a:p>
            <a:pPr lvl="1"/>
            <a:r>
              <a:rPr lang="en-US" altLang="en-US" i="1" dirty="0">
                <a:cs typeface="Arial" panose="020B0604020202020204" pitchFamily="34" charset="0"/>
              </a:rPr>
              <a:t>Compilers: Principles, Techniques, and Tools</a:t>
            </a:r>
            <a:r>
              <a:rPr lang="en-US" altLang="en-US" dirty="0">
                <a:cs typeface="Arial" panose="020B0604020202020204" pitchFamily="34" charset="0"/>
              </a:rPr>
              <a:t>,</a:t>
            </a:r>
            <a:br>
              <a:rPr lang="en-US" altLang="en-US" dirty="0">
                <a:cs typeface="Arial" panose="020B0604020202020204" pitchFamily="34" charset="0"/>
              </a:rPr>
            </a:br>
            <a:r>
              <a:rPr lang="en-US" altLang="en-US" dirty="0">
                <a:cs typeface="Arial" panose="020B0604020202020204" pitchFamily="34" charset="0"/>
              </a:rPr>
              <a:t>A. </a:t>
            </a:r>
            <a:r>
              <a:rPr lang="en-US" altLang="en-US" dirty="0" err="1">
                <a:cs typeface="Arial" panose="020B0604020202020204" pitchFamily="34" charset="0"/>
              </a:rPr>
              <a:t>Aho</a:t>
            </a:r>
            <a:r>
              <a:rPr lang="en-US" altLang="en-US" dirty="0">
                <a:cs typeface="Arial" panose="020B0604020202020204" pitchFamily="34" charset="0"/>
              </a:rPr>
              <a:t>, R. </a:t>
            </a:r>
            <a:r>
              <a:rPr lang="en-US" altLang="en-US" dirty="0" err="1">
                <a:cs typeface="Arial" panose="020B0604020202020204" pitchFamily="34" charset="0"/>
              </a:rPr>
              <a:t>Sethi</a:t>
            </a:r>
            <a:r>
              <a:rPr lang="en-US" altLang="en-US" dirty="0">
                <a:cs typeface="Arial" panose="020B0604020202020204" pitchFamily="34" charset="0"/>
              </a:rPr>
              <a:t>, and J. Ullman, Addison-Wesley, 1988,</a:t>
            </a:r>
            <a:br>
              <a:rPr lang="en-US" altLang="en-US" dirty="0">
                <a:cs typeface="Arial" panose="020B0604020202020204" pitchFamily="34" charset="0"/>
              </a:rPr>
            </a:br>
            <a:r>
              <a:rPr lang="en-US" altLang="en-US" dirty="0">
                <a:cs typeface="Arial" panose="020B0604020202020204" pitchFamily="34" charset="0"/>
              </a:rPr>
              <a:t>9.9, 10.2, 10.3, 10.7 Edition 1; 8.5, 8.7, 9.1, 9.4, 9.5 Edition 2</a:t>
            </a:r>
          </a:p>
          <a:p>
            <a:r>
              <a:rPr lang="en-US" altLang="en-US" dirty="0"/>
              <a:t>Material for Wednesday</a:t>
            </a:r>
          </a:p>
          <a:p>
            <a:pPr lvl="1"/>
            <a:r>
              <a:rPr lang="en-US" altLang="en-US" dirty="0"/>
              <a:t>“Compiler Code Transformations for Superscalar-Based High-Performance Systems,” S. </a:t>
            </a:r>
            <a:r>
              <a:rPr lang="en-US" altLang="en-US" dirty="0" err="1"/>
              <a:t>Mahlke</a:t>
            </a:r>
            <a:r>
              <a:rPr lang="en-US" altLang="en-US" dirty="0"/>
              <a:t>, W. Chen, J. Gyllenhaal, W. </a:t>
            </a:r>
            <a:r>
              <a:rPr lang="en-US" altLang="en-US" dirty="0" err="1"/>
              <a:t>Hwu</a:t>
            </a:r>
            <a:r>
              <a:rPr lang="en-US" altLang="en-US" dirty="0"/>
              <a:t>, P. Chang, and T. </a:t>
            </a:r>
            <a:r>
              <a:rPr lang="en-US" altLang="en-US" dirty="0" err="1"/>
              <a:t>Kiyohara</a:t>
            </a:r>
            <a:r>
              <a:rPr lang="en-US" altLang="en-US" dirty="0"/>
              <a:t>, </a:t>
            </a:r>
            <a:r>
              <a:rPr lang="en-US" altLang="en-US" i="1" dirty="0"/>
              <a:t>Proceedings of Supercomputing '92</a:t>
            </a:r>
            <a:r>
              <a:rPr lang="en-US" altLang="en-US" dirty="0"/>
              <a:t>, Nov. 1992, pp. 808-817</a:t>
            </a:r>
          </a:p>
          <a:p>
            <a:pPr lvl="1"/>
            <a:r>
              <a:rPr lang="en-US" altLang="en-US" dirty="0"/>
              <a:t>And if you want more on ILP optimizations: D. J. </a:t>
            </a:r>
            <a:r>
              <a:rPr lang="en-US" altLang="en-US" dirty="0" err="1"/>
              <a:t>Kuck</a:t>
            </a:r>
            <a:r>
              <a:rPr lang="en-US" altLang="en-US" dirty="0"/>
              <a:t>, The Structure of Computers and Computations. New York, NY: John Wiley and Sons, 1978. (optional!)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 Problem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44450" y="1431925"/>
            <a:ext cx="1830388" cy="73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u="sng">
                <a:solidFill>
                  <a:schemeClr val="tx1"/>
                </a:solidFill>
              </a:rPr>
              <a:t>Optimize this applying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induction var str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reduction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362200" y="2441575"/>
            <a:ext cx="2209800" cy="411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3. r5 = r5 + 1</a:t>
            </a:r>
          </a:p>
          <a:p>
            <a:r>
              <a:rPr lang="en-US" altLang="en-US"/>
              <a:t>4. r11 = r5 * 2</a:t>
            </a:r>
          </a:p>
          <a:p>
            <a:r>
              <a:rPr lang="en-US" altLang="en-US"/>
              <a:t>5. r10 = r11 + 2</a:t>
            </a:r>
          </a:p>
          <a:p>
            <a:r>
              <a:rPr lang="en-US" altLang="en-US"/>
              <a:t>6. r12 = load (r10+0)</a:t>
            </a:r>
          </a:p>
          <a:p>
            <a:r>
              <a:rPr lang="en-US" altLang="en-US"/>
              <a:t>7. r9 = r1 &lt;&lt; 1</a:t>
            </a:r>
          </a:p>
          <a:p>
            <a:r>
              <a:rPr lang="en-US" altLang="en-US"/>
              <a:t>8. r4 = r9 - 10</a:t>
            </a:r>
          </a:p>
          <a:p>
            <a:r>
              <a:rPr lang="en-US" altLang="en-US"/>
              <a:t>9. r3 = load(r4+4)</a:t>
            </a:r>
          </a:p>
          <a:p>
            <a:r>
              <a:rPr lang="en-US" altLang="en-US"/>
              <a:t>10. r3 = r3 + 1</a:t>
            </a:r>
          </a:p>
          <a:p>
            <a:r>
              <a:rPr lang="en-US" altLang="en-US"/>
              <a:t>11. store(r4+0, r3)</a:t>
            </a:r>
          </a:p>
          <a:p>
            <a:r>
              <a:rPr lang="en-US" altLang="en-US"/>
              <a:t>12. r7 = r3 &lt;&lt; 2</a:t>
            </a:r>
          </a:p>
          <a:p>
            <a:r>
              <a:rPr lang="en-US" altLang="en-US"/>
              <a:t>13. r6 = load(r7+0)</a:t>
            </a:r>
          </a:p>
          <a:p>
            <a:r>
              <a:rPr lang="en-US" altLang="en-US"/>
              <a:t>14. r13 = r2 - 1</a:t>
            </a:r>
          </a:p>
          <a:p>
            <a:r>
              <a:rPr lang="en-US" altLang="en-US"/>
              <a:t>15. r1 = r1 + 1</a:t>
            </a:r>
          </a:p>
          <a:p>
            <a:r>
              <a:rPr lang="en-US" altLang="en-US"/>
              <a:t>16. r2 = r2 + 1</a:t>
            </a:r>
          </a:p>
          <a:p>
            <a:endParaRPr lang="en-US" altLang="en-US" sz="1600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2362200" y="1603375"/>
            <a:ext cx="2209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 r1 = 0</a:t>
            </a:r>
          </a:p>
          <a:p>
            <a:r>
              <a:rPr lang="en-US" altLang="en-US"/>
              <a:t>2. r2 = 0</a:t>
            </a:r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3429000" y="21367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2667000" y="6556375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flipH="1">
            <a:off x="1905000" y="6708775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 flipV="1">
            <a:off x="1905000" y="2289175"/>
            <a:ext cx="0" cy="441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1905000" y="2289175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2743200" y="2289175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2393373" y="6833466"/>
            <a:ext cx="2209800" cy="57496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r13, r12, r6, r10</a:t>
            </a:r>
          </a:p>
          <a:p>
            <a:pPr algn="ctr"/>
            <a:r>
              <a:rPr lang="en-US" altLang="en-US"/>
              <a:t>liveout</a:t>
            </a:r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>
            <a:off x="3276600" y="65563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1806575" y="1600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6643" name="Text Box 18"/>
          <p:cNvSpPr txBox="1">
            <a:spLocks noChangeArrowheads="1"/>
          </p:cNvSpPr>
          <p:nvPr/>
        </p:nvSpPr>
        <p:spPr bwMode="auto">
          <a:xfrm>
            <a:off x="1822450" y="2441575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6644" name="Text Box 18"/>
          <p:cNvSpPr txBox="1">
            <a:spLocks noChangeArrowheads="1"/>
          </p:cNvSpPr>
          <p:nvPr/>
        </p:nvSpPr>
        <p:spPr bwMode="auto">
          <a:xfrm>
            <a:off x="1822450" y="6833177"/>
            <a:ext cx="558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/>
              <a:t>BB3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 Problem Solution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80975" y="1600200"/>
            <a:ext cx="208438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u="sng">
                <a:solidFill>
                  <a:schemeClr val="tx1"/>
                </a:solidFill>
              </a:rPr>
              <a:t>Optimize this applying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induction var str reduction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362200" y="2514600"/>
            <a:ext cx="2209800" cy="411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r5 = r5 + 1</a:t>
            </a:r>
          </a:p>
          <a:p>
            <a:pPr algn="ctr"/>
            <a:r>
              <a:rPr lang="en-US" altLang="en-US" sz="1600"/>
              <a:t>r11 = r5 * 2</a:t>
            </a:r>
          </a:p>
          <a:p>
            <a:pPr algn="ctr"/>
            <a:r>
              <a:rPr lang="en-US" altLang="en-US" sz="1600"/>
              <a:t>r10 = r11 + 2</a:t>
            </a:r>
          </a:p>
          <a:p>
            <a:pPr algn="ctr"/>
            <a:r>
              <a:rPr lang="en-US" altLang="en-US" sz="1600"/>
              <a:t>r12 = load (r10+0)</a:t>
            </a:r>
          </a:p>
          <a:p>
            <a:pPr algn="ctr"/>
            <a:r>
              <a:rPr lang="en-US" altLang="en-US" sz="1600"/>
              <a:t>r9 = r1 &lt;&lt; 1</a:t>
            </a:r>
          </a:p>
          <a:p>
            <a:pPr algn="ctr"/>
            <a:r>
              <a:rPr lang="en-US" altLang="en-US" sz="1600"/>
              <a:t>r4 = r9 - 10</a:t>
            </a:r>
          </a:p>
          <a:p>
            <a:pPr algn="ctr"/>
            <a:r>
              <a:rPr lang="en-US" altLang="en-US" sz="1600"/>
              <a:t>r3 = load(r4+4)</a:t>
            </a:r>
          </a:p>
          <a:p>
            <a:pPr algn="ctr"/>
            <a:r>
              <a:rPr lang="en-US" altLang="en-US" sz="1600"/>
              <a:t>r3 = r3 + 1</a:t>
            </a:r>
          </a:p>
          <a:p>
            <a:pPr algn="ctr"/>
            <a:r>
              <a:rPr lang="en-US" altLang="en-US" sz="1600"/>
              <a:t>store(r4+0, r3)</a:t>
            </a:r>
          </a:p>
          <a:p>
            <a:pPr algn="ctr"/>
            <a:r>
              <a:rPr lang="en-US" altLang="en-US" sz="1600"/>
              <a:t>r7 = r3 &lt;&lt; 2</a:t>
            </a:r>
          </a:p>
          <a:p>
            <a:pPr algn="ctr"/>
            <a:r>
              <a:rPr lang="en-US" altLang="en-US" sz="1600"/>
              <a:t>r6 = load(r7+0)</a:t>
            </a:r>
          </a:p>
          <a:p>
            <a:pPr algn="ctr"/>
            <a:r>
              <a:rPr lang="en-US" altLang="en-US" sz="1600"/>
              <a:t>r13 = r2 - 1</a:t>
            </a:r>
          </a:p>
          <a:p>
            <a:pPr algn="ctr"/>
            <a:r>
              <a:rPr lang="en-US" altLang="en-US" sz="1600"/>
              <a:t>r1 = r1 + 1</a:t>
            </a:r>
          </a:p>
          <a:p>
            <a:pPr algn="ctr"/>
            <a:r>
              <a:rPr lang="en-US" altLang="en-US" sz="1600"/>
              <a:t>r2 = r2 + 1</a:t>
            </a:r>
          </a:p>
          <a:p>
            <a:pPr algn="ctr"/>
            <a:endParaRPr lang="en-US" altLang="en-US" sz="1600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2362200" y="1676400"/>
            <a:ext cx="2209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r1 = 0</a:t>
            </a:r>
          </a:p>
          <a:p>
            <a:pPr algn="ctr"/>
            <a:r>
              <a:rPr lang="en-US" altLang="en-US"/>
              <a:t>r2 = 0</a:t>
            </a:r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3429000" y="2209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2667000" y="66294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 flipH="1">
            <a:off x="1905000" y="67056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 flipV="1">
            <a:off x="1905000" y="2362200"/>
            <a:ext cx="0" cy="434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1905000" y="23622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>
            <a:off x="2743200" y="2362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2366963" y="6781800"/>
            <a:ext cx="2209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r13, r12, r6, r10</a:t>
            </a:r>
          </a:p>
          <a:p>
            <a:pPr algn="ctr"/>
            <a:r>
              <a:rPr lang="en-US" altLang="en-US"/>
              <a:t>liveout</a:t>
            </a:r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3581400" y="662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Right Arrow 1"/>
          <p:cNvSpPr>
            <a:spLocks noChangeArrowheads="1"/>
          </p:cNvSpPr>
          <p:nvPr/>
        </p:nvSpPr>
        <p:spPr bwMode="auto">
          <a:xfrm>
            <a:off x="4953000" y="4267200"/>
            <a:ext cx="609600" cy="5334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63" name="Rectangle 4"/>
          <p:cNvSpPr>
            <a:spLocks noChangeArrowheads="1"/>
          </p:cNvSpPr>
          <p:nvPr/>
        </p:nvSpPr>
        <p:spPr bwMode="auto">
          <a:xfrm>
            <a:off x="6167438" y="2438400"/>
            <a:ext cx="2209800" cy="411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r5 = r5 + 1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r111 = r111 + 2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 = r111</a:t>
            </a:r>
          </a:p>
          <a:p>
            <a:pPr algn="ctr"/>
            <a:r>
              <a:rPr lang="en-US" altLang="en-US" sz="1400"/>
              <a:t>r10 = r11 + 2</a:t>
            </a:r>
          </a:p>
          <a:p>
            <a:pPr algn="ctr"/>
            <a:r>
              <a:rPr lang="en-US" altLang="en-US" sz="1400"/>
              <a:t>r12 = load (r10+0)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r9 = r109</a:t>
            </a:r>
          </a:p>
          <a:p>
            <a:pPr algn="ctr"/>
            <a:r>
              <a:rPr lang="en-US" altLang="en-US" sz="1400"/>
              <a:t>r4 = r9 - 10</a:t>
            </a:r>
          </a:p>
          <a:p>
            <a:pPr algn="ctr"/>
            <a:r>
              <a:rPr lang="en-US" altLang="en-US" sz="1400"/>
              <a:t>r3 = load(r4+4)</a:t>
            </a:r>
          </a:p>
          <a:p>
            <a:pPr algn="ctr"/>
            <a:r>
              <a:rPr lang="en-US" altLang="en-US" sz="1400"/>
              <a:t>r3 = r3 + 1</a:t>
            </a:r>
          </a:p>
          <a:p>
            <a:pPr algn="ctr"/>
            <a:r>
              <a:rPr lang="en-US" altLang="en-US" sz="1400"/>
              <a:t>store(r4+0, r3)</a:t>
            </a:r>
          </a:p>
          <a:p>
            <a:pPr algn="ctr"/>
            <a:r>
              <a:rPr lang="en-US" altLang="en-US" sz="1400"/>
              <a:t>r7 = r3 &lt;&lt; 2</a:t>
            </a:r>
          </a:p>
          <a:p>
            <a:pPr algn="ctr"/>
            <a:r>
              <a:rPr lang="en-US" altLang="en-US" sz="1400"/>
              <a:t>r6 = load(r7+0)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r13 = r113</a:t>
            </a:r>
          </a:p>
          <a:p>
            <a:pPr algn="ctr"/>
            <a:r>
              <a:rPr lang="en-US" altLang="en-US" sz="1400"/>
              <a:t>r1 = r1 + 1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r109 = r109 + 2</a:t>
            </a:r>
          </a:p>
          <a:p>
            <a:pPr algn="ctr"/>
            <a:r>
              <a:rPr lang="en-US" altLang="en-US" sz="1400"/>
              <a:t>r2 = r2 + 1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r113 = r113 + 1</a:t>
            </a:r>
          </a:p>
          <a:p>
            <a:pPr algn="ctr"/>
            <a:endParaRPr lang="en-US" altLang="en-US" sz="1600"/>
          </a:p>
        </p:txBody>
      </p:sp>
      <p:sp>
        <p:nvSpPr>
          <p:cNvPr id="27664" name="Rectangle 5"/>
          <p:cNvSpPr>
            <a:spLocks noChangeArrowheads="1"/>
          </p:cNvSpPr>
          <p:nvPr/>
        </p:nvSpPr>
        <p:spPr bwMode="auto">
          <a:xfrm>
            <a:off x="6151563" y="838200"/>
            <a:ext cx="22098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r1 = 0</a:t>
            </a:r>
          </a:p>
          <a:p>
            <a:pPr algn="ctr"/>
            <a:r>
              <a:rPr lang="en-US" altLang="en-US" sz="1400"/>
              <a:t>r2 = 0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r111 = r5 * 2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r109 = r1 &lt;&lt; 1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r113 = r2 -1 </a:t>
            </a:r>
          </a:p>
        </p:txBody>
      </p:sp>
      <p:sp>
        <p:nvSpPr>
          <p:cNvPr id="27665" name="Line 6"/>
          <p:cNvSpPr>
            <a:spLocks noChangeShapeType="1"/>
          </p:cNvSpPr>
          <p:nvPr/>
        </p:nvSpPr>
        <p:spPr bwMode="auto">
          <a:xfrm>
            <a:off x="7234238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6" name="Line 7"/>
          <p:cNvSpPr>
            <a:spLocks noChangeShapeType="1"/>
          </p:cNvSpPr>
          <p:nvPr/>
        </p:nvSpPr>
        <p:spPr bwMode="auto">
          <a:xfrm>
            <a:off x="6472238" y="65532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7" name="Line 8"/>
          <p:cNvSpPr>
            <a:spLocks noChangeShapeType="1"/>
          </p:cNvSpPr>
          <p:nvPr/>
        </p:nvSpPr>
        <p:spPr bwMode="auto">
          <a:xfrm flipH="1">
            <a:off x="5710238" y="66294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8" name="Line 9"/>
          <p:cNvSpPr>
            <a:spLocks noChangeShapeType="1"/>
          </p:cNvSpPr>
          <p:nvPr/>
        </p:nvSpPr>
        <p:spPr bwMode="auto">
          <a:xfrm flipV="1">
            <a:off x="5710238" y="2286000"/>
            <a:ext cx="0" cy="434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9" name="Line 10"/>
          <p:cNvSpPr>
            <a:spLocks noChangeShapeType="1"/>
          </p:cNvSpPr>
          <p:nvPr/>
        </p:nvSpPr>
        <p:spPr bwMode="auto">
          <a:xfrm>
            <a:off x="5710238" y="22860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0" name="Line 11"/>
          <p:cNvSpPr>
            <a:spLocks noChangeShapeType="1"/>
          </p:cNvSpPr>
          <p:nvPr/>
        </p:nvSpPr>
        <p:spPr bwMode="auto">
          <a:xfrm>
            <a:off x="6548438" y="2286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1" name="Rectangle 12"/>
          <p:cNvSpPr>
            <a:spLocks noChangeArrowheads="1"/>
          </p:cNvSpPr>
          <p:nvPr/>
        </p:nvSpPr>
        <p:spPr bwMode="auto">
          <a:xfrm>
            <a:off x="6172200" y="6705600"/>
            <a:ext cx="2209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r13, r12, r6, r10</a:t>
            </a:r>
          </a:p>
          <a:p>
            <a:pPr algn="ctr"/>
            <a:r>
              <a:rPr lang="en-US" altLang="en-US" sz="1400"/>
              <a:t>liveout</a:t>
            </a:r>
          </a:p>
        </p:txBody>
      </p:sp>
      <p:sp>
        <p:nvSpPr>
          <p:cNvPr id="27672" name="Line 13"/>
          <p:cNvSpPr>
            <a:spLocks noChangeShapeType="1"/>
          </p:cNvSpPr>
          <p:nvPr/>
        </p:nvSpPr>
        <p:spPr bwMode="auto">
          <a:xfrm>
            <a:off x="7386638" y="6553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3" name="TextBox 2"/>
          <p:cNvSpPr txBox="1">
            <a:spLocks noChangeArrowheads="1"/>
          </p:cNvSpPr>
          <p:nvPr/>
        </p:nvSpPr>
        <p:spPr bwMode="auto">
          <a:xfrm>
            <a:off x="8382000" y="2590800"/>
            <a:ext cx="17033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Note, after copy</a:t>
            </a:r>
            <a:br>
              <a:rPr lang="en-US" altLang="en-US" sz="1600" b="1">
                <a:solidFill>
                  <a:srgbClr val="FF0000"/>
                </a:solidFill>
              </a:rPr>
            </a:br>
            <a:r>
              <a:rPr lang="en-US" altLang="en-US" sz="1600" b="1">
                <a:solidFill>
                  <a:srgbClr val="FF0000"/>
                </a:solidFill>
              </a:rPr>
              <a:t>propagation, r10 </a:t>
            </a:r>
            <a:br>
              <a:rPr lang="en-US" altLang="en-US" sz="1600" b="1">
                <a:solidFill>
                  <a:srgbClr val="FF0000"/>
                </a:solidFill>
              </a:rPr>
            </a:br>
            <a:r>
              <a:rPr lang="en-US" altLang="en-US" sz="1600" b="1">
                <a:solidFill>
                  <a:srgbClr val="FF0000"/>
                </a:solidFill>
              </a:rPr>
              <a:t>and r4 can be</a:t>
            </a:r>
            <a:br>
              <a:rPr lang="en-US" altLang="en-US" sz="1600" b="1">
                <a:solidFill>
                  <a:srgbClr val="FF0000"/>
                </a:solidFill>
              </a:rPr>
            </a:br>
            <a:r>
              <a:rPr lang="en-US" altLang="en-US" sz="1600" b="1">
                <a:solidFill>
                  <a:srgbClr val="FF0000"/>
                </a:solidFill>
              </a:rPr>
              <a:t>strength reduced</a:t>
            </a:r>
            <a:br>
              <a:rPr lang="en-US" altLang="en-US" sz="1600" b="1">
                <a:solidFill>
                  <a:srgbClr val="FF0000"/>
                </a:solidFill>
              </a:rPr>
            </a:br>
            <a:r>
              <a:rPr lang="en-US" altLang="en-US" sz="1600" b="1">
                <a:solidFill>
                  <a:srgbClr val="FF0000"/>
                </a:solidFill>
              </a:rPr>
              <a:t>as well.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Code Optimization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Make the code run faster on the target processor</a:t>
            </a:r>
          </a:p>
          <a:p>
            <a:pPr lvl="1"/>
            <a:r>
              <a:rPr lang="en-US" altLang="en-US" dirty="0"/>
              <a:t>My (Scott’s) favorite topic !!</a:t>
            </a:r>
          </a:p>
          <a:p>
            <a:pPr lvl="1"/>
            <a:r>
              <a:rPr lang="en-US" altLang="en-US" dirty="0"/>
              <a:t>Other objectives: Power, code size</a:t>
            </a:r>
          </a:p>
          <a:p>
            <a:r>
              <a:rPr lang="en-US" altLang="en-US" dirty="0"/>
              <a:t>Classes of optimization</a:t>
            </a:r>
          </a:p>
          <a:p>
            <a:pPr lvl="1"/>
            <a:r>
              <a:rPr lang="en-US" altLang="en-US" u="sng" dirty="0"/>
              <a:t>1. Classical</a:t>
            </a:r>
            <a:r>
              <a:rPr lang="en-US" altLang="en-US" dirty="0"/>
              <a:t> (machine independent, done at IR level)</a:t>
            </a:r>
          </a:p>
          <a:p>
            <a:pPr lvl="2"/>
            <a:r>
              <a:rPr lang="en-US" altLang="en-US" dirty="0"/>
              <a:t>Reducing operation count (redundancy elimination)</a:t>
            </a:r>
          </a:p>
          <a:p>
            <a:pPr lvl="2"/>
            <a:r>
              <a:rPr lang="en-US" altLang="en-US" dirty="0"/>
              <a:t>Simplifying operations</a:t>
            </a:r>
          </a:p>
          <a:p>
            <a:pPr lvl="2"/>
            <a:r>
              <a:rPr lang="en-US" altLang="en-US" dirty="0"/>
              <a:t>Generally good for any kind of machine</a:t>
            </a:r>
          </a:p>
          <a:p>
            <a:pPr lvl="1"/>
            <a:r>
              <a:rPr lang="en-US" altLang="en-US" dirty="0"/>
              <a:t>2. Machine specific (done in </a:t>
            </a:r>
            <a:r>
              <a:rPr lang="en-US" altLang="en-US" dirty="0" err="1"/>
              <a:t>llc</a:t>
            </a:r>
            <a:r>
              <a:rPr lang="en-US" altLang="en-US" dirty="0"/>
              <a:t>)</a:t>
            </a:r>
          </a:p>
          <a:p>
            <a:pPr lvl="2"/>
            <a:r>
              <a:rPr lang="en-US" altLang="en-US" dirty="0"/>
              <a:t>Peephole optimizations</a:t>
            </a:r>
          </a:p>
          <a:p>
            <a:pPr lvl="2"/>
            <a:r>
              <a:rPr lang="en-US" altLang="en-US" dirty="0"/>
              <a:t>Take advantage of specialized hardware features</a:t>
            </a:r>
          </a:p>
          <a:p>
            <a:pPr lvl="1"/>
            <a:r>
              <a:rPr lang="en-US" altLang="en-US" dirty="0"/>
              <a:t>3. Parallelism enhancing (IR level often, but sometimes </a:t>
            </a:r>
            <a:r>
              <a:rPr lang="en-US" altLang="en-US" dirty="0" err="1"/>
              <a:t>llc</a:t>
            </a:r>
            <a:r>
              <a:rPr lang="en-US" altLang="en-US" dirty="0"/>
              <a:t>)</a:t>
            </a:r>
          </a:p>
          <a:p>
            <a:pPr lvl="2"/>
            <a:r>
              <a:rPr lang="en-US" altLang="en-US" dirty="0"/>
              <a:t>Increasing parallelism (ILP or TLP)</a:t>
            </a:r>
          </a:p>
          <a:p>
            <a:pPr lvl="2"/>
            <a:r>
              <a:rPr lang="en-US" altLang="en-US" dirty="0"/>
              <a:t>Possibly increase instructions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Tour Through the Classical Optimizations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For this class – Go over concepts of a small subset of the optimizations</a:t>
            </a:r>
          </a:p>
          <a:p>
            <a:pPr lvl="1"/>
            <a:r>
              <a:rPr lang="en-US" altLang="en-US"/>
              <a:t>What it is, why its useful</a:t>
            </a:r>
          </a:p>
          <a:p>
            <a:pPr lvl="1"/>
            <a:r>
              <a:rPr lang="en-US" altLang="en-US"/>
              <a:t>When can it be applied (set of conditions that must be satisfied)</a:t>
            </a:r>
          </a:p>
          <a:p>
            <a:pPr lvl="1"/>
            <a:r>
              <a:rPr lang="en-US" altLang="en-US"/>
              <a:t>How it works</a:t>
            </a:r>
          </a:p>
          <a:p>
            <a:pPr lvl="1"/>
            <a:r>
              <a:rPr lang="en-US" altLang="en-US"/>
              <a:t>Give you the flavor but don’t want to beat you over the head</a:t>
            </a:r>
          </a:p>
          <a:p>
            <a:r>
              <a:rPr lang="en-US" altLang="en-US"/>
              <a:t>Challenges</a:t>
            </a:r>
          </a:p>
          <a:p>
            <a:pPr lvl="1"/>
            <a:r>
              <a:rPr lang="en-US" altLang="en-US"/>
              <a:t>Register pressure?</a:t>
            </a:r>
          </a:p>
          <a:p>
            <a:pPr lvl="1"/>
            <a:r>
              <a:rPr lang="en-US" altLang="en-US"/>
              <a:t>Parallelism verses operation count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Dead Code Elimination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544638"/>
            <a:ext cx="37719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/>
              <a:t>Remove any operation who’s result is never consumed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Rules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X can be deleted</a:t>
            </a:r>
          </a:p>
          <a:p>
            <a:pPr lvl="2">
              <a:lnSpc>
                <a:spcPct val="90000"/>
              </a:lnSpc>
            </a:pPr>
            <a:r>
              <a:rPr lang="en-US" altLang="en-US" sz="1600"/>
              <a:t>no stores or branches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DU chain empty or dest register not live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This misses some dead code!!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Especially in loops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Better Algorithm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Critical operation</a:t>
            </a:r>
          </a:p>
          <a:p>
            <a:pPr lvl="2">
              <a:lnSpc>
                <a:spcPct val="90000"/>
              </a:lnSpc>
            </a:pPr>
            <a:r>
              <a:rPr lang="en-US" altLang="en-US" sz="1600"/>
              <a:t>store or branch operation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Any operation that does not directly or indirectly feed a critical operation is dead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Trace UD chains backwards from critical operations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Any op not visited is dead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6705600" y="18288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1. r1 = 3</a:t>
            </a:r>
          </a:p>
          <a:p>
            <a:pPr algn="ctr"/>
            <a:r>
              <a:rPr lang="en-US" altLang="en-US"/>
              <a:t>2. r2 = 10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6705600" y="32004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3. r4 = r4 + 1</a:t>
            </a:r>
          </a:p>
          <a:p>
            <a:pPr algn="ctr"/>
            <a:r>
              <a:rPr lang="en-US" altLang="en-US"/>
              <a:t>4. r7 = r1 * r4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55626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5. r2 = 0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78486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6. r3 = r3 + 1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6858000" y="52578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7. r3 = r2 + r1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6858000" y="61722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8. store (r1, r3)</a:t>
            </a:r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>
            <a:off x="7467600" y="2743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 flipH="1">
            <a:off x="6553200" y="3886200"/>
            <a:ext cx="838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>
            <a:off x="7467600" y="38862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6553200" y="48006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H="1">
            <a:off x="7696200" y="48006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>
            <a:off x="7543800" y="56388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>
            <a:off x="7010400" y="5638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 flipH="1">
            <a:off x="5334000" y="5867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V="1">
            <a:off x="5334000" y="29718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7" name="Line 19"/>
          <p:cNvSpPr>
            <a:spLocks noChangeShapeType="1"/>
          </p:cNvSpPr>
          <p:nvPr/>
        </p:nvSpPr>
        <p:spPr bwMode="auto">
          <a:xfrm>
            <a:off x="5334000" y="29718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8" name="Line 20"/>
          <p:cNvSpPr>
            <a:spLocks noChangeShapeType="1"/>
          </p:cNvSpPr>
          <p:nvPr/>
        </p:nvSpPr>
        <p:spPr bwMode="auto">
          <a:xfrm>
            <a:off x="6858000" y="2971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9" name="Text Box 18"/>
          <p:cNvSpPr txBox="1">
            <a:spLocks noChangeArrowheads="1"/>
          </p:cNvSpPr>
          <p:nvPr/>
        </p:nvSpPr>
        <p:spPr bwMode="auto">
          <a:xfrm>
            <a:off x="6149975" y="211772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2310" name="Text Box 18"/>
          <p:cNvSpPr txBox="1">
            <a:spLocks noChangeArrowheads="1"/>
          </p:cNvSpPr>
          <p:nvPr/>
        </p:nvSpPr>
        <p:spPr bwMode="auto">
          <a:xfrm>
            <a:off x="6149975" y="3373438"/>
            <a:ext cx="5603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2311" name="Text Box 18"/>
          <p:cNvSpPr txBox="1">
            <a:spLocks noChangeArrowheads="1"/>
          </p:cNvSpPr>
          <p:nvPr/>
        </p:nvSpPr>
        <p:spPr bwMode="auto">
          <a:xfrm>
            <a:off x="5421313" y="4067175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2312" name="Text Box 18"/>
          <p:cNvSpPr txBox="1">
            <a:spLocks noChangeArrowheads="1"/>
          </p:cNvSpPr>
          <p:nvPr/>
        </p:nvSpPr>
        <p:spPr bwMode="auto">
          <a:xfrm>
            <a:off x="8572500" y="4046538"/>
            <a:ext cx="5603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2313" name="Text Box 18"/>
          <p:cNvSpPr txBox="1">
            <a:spLocks noChangeArrowheads="1"/>
          </p:cNvSpPr>
          <p:nvPr/>
        </p:nvSpPr>
        <p:spPr bwMode="auto">
          <a:xfrm>
            <a:off x="6288088" y="5280025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2314" name="Text Box 18"/>
          <p:cNvSpPr txBox="1">
            <a:spLocks noChangeArrowheads="1"/>
          </p:cNvSpPr>
          <p:nvPr/>
        </p:nvSpPr>
        <p:spPr bwMode="auto">
          <a:xfrm>
            <a:off x="6297613" y="6192838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7B84768-BCE9-814A-8266-58BE3097058E}"/>
                  </a:ext>
                </a:extLst>
              </p14:cNvPr>
              <p14:cNvContentPartPr/>
              <p14:nvPr/>
            </p14:nvContentPartPr>
            <p14:xfrm>
              <a:off x="5816160" y="1583280"/>
              <a:ext cx="4036320" cy="5172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7B84768-BCE9-814A-8266-58BE3097058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06800" y="1573920"/>
                <a:ext cx="4055040" cy="5191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6705600" y="1584325"/>
            <a:ext cx="2133600" cy="352107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Local Constant Propagation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000" dirty="0"/>
              <a:t>Forward propagation of moves of the form</a:t>
            </a:r>
          </a:p>
          <a:p>
            <a:pPr lvl="1"/>
            <a:r>
              <a:rPr lang="en-US" altLang="en-US" sz="1800" dirty="0" err="1"/>
              <a:t>rx</a:t>
            </a:r>
            <a:r>
              <a:rPr lang="en-US" altLang="en-US" sz="1800" dirty="0"/>
              <a:t> = L (where L is a literal)</a:t>
            </a:r>
          </a:p>
          <a:p>
            <a:pPr lvl="1"/>
            <a:r>
              <a:rPr lang="en-US" altLang="en-US" sz="1800" dirty="0"/>
              <a:t>Maximally propagate</a:t>
            </a:r>
          </a:p>
          <a:p>
            <a:endParaRPr lang="en-US" altLang="en-US" sz="2000" dirty="0"/>
          </a:p>
          <a:p>
            <a:r>
              <a:rPr lang="en-US" altLang="en-US" sz="2000" dirty="0"/>
              <a:t>Consider 2 ops, X and Y in a BB, X is before Y</a:t>
            </a:r>
          </a:p>
          <a:p>
            <a:pPr lvl="1"/>
            <a:r>
              <a:rPr lang="en-US" altLang="en-US" sz="1800" dirty="0"/>
              <a:t>1. X is a move</a:t>
            </a:r>
          </a:p>
          <a:p>
            <a:pPr lvl="1"/>
            <a:r>
              <a:rPr lang="en-US" altLang="en-US" sz="1800" dirty="0"/>
              <a:t>2. src1(X) is a literal</a:t>
            </a:r>
          </a:p>
          <a:p>
            <a:pPr lvl="1"/>
            <a:r>
              <a:rPr lang="en-US" altLang="en-US" sz="1800" dirty="0"/>
              <a:t>3. Y consumes </a:t>
            </a:r>
            <a:r>
              <a:rPr lang="en-US" altLang="en-US" sz="1800" dirty="0" err="1"/>
              <a:t>dest</a:t>
            </a:r>
            <a:r>
              <a:rPr lang="en-US" altLang="en-US" sz="1800" dirty="0"/>
              <a:t>(X)</a:t>
            </a:r>
          </a:p>
          <a:p>
            <a:pPr lvl="1"/>
            <a:r>
              <a:rPr lang="en-US" altLang="en-US" sz="1800" dirty="0"/>
              <a:t>4. There is no definition of </a:t>
            </a:r>
            <a:r>
              <a:rPr lang="en-US" altLang="en-US" sz="1800" dirty="0" err="1"/>
              <a:t>dest</a:t>
            </a:r>
            <a:r>
              <a:rPr lang="en-US" altLang="en-US" sz="1800" dirty="0"/>
              <a:t>(X) between X and Y (local available </a:t>
            </a:r>
            <a:r>
              <a:rPr lang="en-US" altLang="en-US" sz="1800" dirty="0" err="1"/>
              <a:t>defs</a:t>
            </a:r>
            <a:r>
              <a:rPr lang="en-US" altLang="en-US" sz="1800" dirty="0"/>
              <a:t>)</a:t>
            </a: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6858000" y="1600200"/>
            <a:ext cx="1857375" cy="347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1. r1 = 5</a:t>
            </a:r>
          </a:p>
          <a:p>
            <a:r>
              <a:rPr lang="en-US" altLang="en-US" sz="2000"/>
              <a:t>2. r2 = ‘_x’</a:t>
            </a:r>
          </a:p>
          <a:p>
            <a:r>
              <a:rPr lang="en-US" altLang="en-US" sz="2000"/>
              <a:t>3. r3 = 7</a:t>
            </a:r>
          </a:p>
          <a:p>
            <a:r>
              <a:rPr lang="en-US" altLang="en-US" sz="2000"/>
              <a:t>4. r4 = r4 + r1</a:t>
            </a:r>
          </a:p>
          <a:p>
            <a:r>
              <a:rPr lang="en-US" altLang="en-US" sz="2000"/>
              <a:t>5. r1 = r1 + r2</a:t>
            </a:r>
          </a:p>
          <a:p>
            <a:r>
              <a:rPr lang="en-US" altLang="en-US" sz="2000"/>
              <a:t>6. r1 = r1 + 1</a:t>
            </a:r>
          </a:p>
          <a:p>
            <a:r>
              <a:rPr lang="en-US" altLang="en-US" sz="2000"/>
              <a:t>7. r3 = 12</a:t>
            </a:r>
          </a:p>
          <a:p>
            <a:r>
              <a:rPr lang="en-US" altLang="en-US" sz="2000"/>
              <a:t>8. r8 = r1 - r2</a:t>
            </a:r>
          </a:p>
          <a:p>
            <a:r>
              <a:rPr lang="en-US" altLang="en-US" sz="2000"/>
              <a:t>9. r9 = r3 + r5</a:t>
            </a:r>
          </a:p>
          <a:p>
            <a:r>
              <a:rPr lang="en-US" altLang="en-US" sz="2000"/>
              <a:t>10. r3 = r2 + 1</a:t>
            </a:r>
          </a:p>
          <a:p>
            <a:r>
              <a:rPr lang="en-US" altLang="en-US" sz="2000"/>
              <a:t>11. r10 = r3 – r1</a:t>
            </a:r>
          </a:p>
        </p:txBody>
      </p:sp>
      <p:sp>
        <p:nvSpPr>
          <p:cNvPr id="13318" name="TextBox 1"/>
          <p:cNvSpPr txBox="1">
            <a:spLocks noChangeArrowheads="1"/>
          </p:cNvSpPr>
          <p:nvPr/>
        </p:nvSpPr>
        <p:spPr bwMode="auto">
          <a:xfrm>
            <a:off x="5656263" y="5257800"/>
            <a:ext cx="387191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Note, ignore operation format issues, so</a:t>
            </a:r>
            <a:br>
              <a:rPr lang="en-US" altLang="en-US">
                <a:solidFill>
                  <a:srgbClr val="FF0000"/>
                </a:solidFill>
              </a:rPr>
            </a:br>
            <a:r>
              <a:rPr lang="en-US" altLang="en-US">
                <a:solidFill>
                  <a:srgbClr val="FF0000"/>
                </a:solidFill>
              </a:rPr>
              <a:t>all operations can have literals in either</a:t>
            </a:r>
            <a:br>
              <a:rPr lang="en-US" altLang="en-US">
                <a:solidFill>
                  <a:srgbClr val="FF0000"/>
                </a:solidFill>
              </a:rPr>
            </a:br>
            <a:r>
              <a:rPr lang="en-US" altLang="en-US">
                <a:solidFill>
                  <a:srgbClr val="FF0000"/>
                </a:solidFill>
              </a:rPr>
              <a:t>operand position</a:t>
            </a:r>
          </a:p>
          <a:p>
            <a:endParaRPr lang="en-US" altLang="en-US"/>
          </a:p>
        </p:txBody>
      </p:sp>
      <p:sp>
        <p:nvSpPr>
          <p:cNvPr id="13319" name="Text Box 18"/>
          <p:cNvSpPr txBox="1">
            <a:spLocks noChangeArrowheads="1"/>
          </p:cNvSpPr>
          <p:nvPr/>
        </p:nvSpPr>
        <p:spPr bwMode="auto">
          <a:xfrm>
            <a:off x="6154738" y="160337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00DB9CA-722D-8C42-A3B0-EEF8D95665D8}"/>
                  </a:ext>
                </a:extLst>
              </p14:cNvPr>
              <p14:cNvContentPartPr/>
              <p14:nvPr/>
            </p14:nvContentPartPr>
            <p14:xfrm>
              <a:off x="398160" y="758160"/>
              <a:ext cx="9497520" cy="5497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00DB9CA-722D-8C42-A3B0-EEF8D95665D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88800" y="748800"/>
                <a:ext cx="9516240" cy="5516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ChangeArrowheads="1"/>
          </p:cNvSpPr>
          <p:nvPr/>
        </p:nvSpPr>
        <p:spPr bwMode="auto">
          <a:xfrm>
            <a:off x="7624763" y="35814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4339" name="Rectangle 6"/>
          <p:cNvSpPr>
            <a:spLocks noChangeArrowheads="1"/>
          </p:cNvSpPr>
          <p:nvPr/>
        </p:nvSpPr>
        <p:spPr bwMode="auto">
          <a:xfrm>
            <a:off x="6286500" y="4537075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4340" name="Rectangle 6"/>
          <p:cNvSpPr>
            <a:spLocks noChangeArrowheads="1"/>
          </p:cNvSpPr>
          <p:nvPr/>
        </p:nvSpPr>
        <p:spPr bwMode="auto">
          <a:xfrm>
            <a:off x="7223125" y="5468938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6427788" y="2022475"/>
            <a:ext cx="1447800" cy="6477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775325" y="3529013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43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Global Constant Propagation</a:t>
            </a:r>
          </a:p>
        </p:txBody>
      </p:sp>
      <p:sp>
        <p:nvSpPr>
          <p:cNvPr id="1434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91000" cy="5216525"/>
          </a:xfrm>
        </p:spPr>
        <p:txBody>
          <a:bodyPr/>
          <a:lstStyle/>
          <a:p>
            <a:r>
              <a:rPr lang="en-US" altLang="en-US" sz="2000" dirty="0"/>
              <a:t>Consider 2 ops, X and Y in different BBs</a:t>
            </a:r>
          </a:p>
          <a:p>
            <a:pPr lvl="1"/>
            <a:r>
              <a:rPr lang="en-US" altLang="en-US" sz="1800" dirty="0"/>
              <a:t>1. X is a move</a:t>
            </a:r>
          </a:p>
          <a:p>
            <a:pPr lvl="1"/>
            <a:r>
              <a:rPr lang="en-US" altLang="en-US" sz="1800" dirty="0"/>
              <a:t>2. src1(X) is a literal</a:t>
            </a:r>
          </a:p>
          <a:p>
            <a:pPr lvl="1"/>
            <a:r>
              <a:rPr lang="en-US" altLang="en-US" sz="1800" dirty="0"/>
              <a:t>3. Y consumes </a:t>
            </a:r>
            <a:r>
              <a:rPr lang="en-US" altLang="en-US" sz="1800" dirty="0" err="1"/>
              <a:t>dest</a:t>
            </a:r>
            <a:r>
              <a:rPr lang="en-US" altLang="en-US" sz="1800" dirty="0"/>
              <a:t>(X)</a:t>
            </a:r>
          </a:p>
          <a:p>
            <a:pPr lvl="1"/>
            <a:r>
              <a:rPr lang="en-US" altLang="en-US" sz="1800" dirty="0"/>
              <a:t>4. X is in </a:t>
            </a:r>
            <a:r>
              <a:rPr lang="en-US" altLang="en-US" sz="1800" dirty="0" err="1"/>
              <a:t>a_in</a:t>
            </a:r>
            <a:r>
              <a:rPr lang="en-US" altLang="en-US" sz="1800" dirty="0"/>
              <a:t>(BB(Y)) (global available </a:t>
            </a:r>
            <a:r>
              <a:rPr lang="en-US" altLang="en-US" sz="1800" dirty="0" err="1"/>
              <a:t>defs</a:t>
            </a:r>
            <a:r>
              <a:rPr lang="en-US" altLang="en-US" sz="1800" dirty="0"/>
              <a:t>)</a:t>
            </a:r>
          </a:p>
          <a:p>
            <a:pPr lvl="1"/>
            <a:r>
              <a:rPr lang="en-US" altLang="en-US" sz="1800" dirty="0"/>
              <a:t>5. </a:t>
            </a:r>
            <a:r>
              <a:rPr lang="en-US" altLang="en-US" sz="1800" dirty="0" err="1"/>
              <a:t>Dest</a:t>
            </a:r>
            <a:r>
              <a:rPr lang="en-US" altLang="en-US" sz="1800" dirty="0"/>
              <a:t>(x) is not modified between the top of BB(Y) and Y (local available </a:t>
            </a:r>
            <a:r>
              <a:rPr lang="en-US" altLang="en-US" sz="1800" dirty="0" err="1"/>
              <a:t>defs</a:t>
            </a:r>
            <a:r>
              <a:rPr lang="en-US" altLang="en-US" sz="1800" dirty="0"/>
              <a:t>)</a:t>
            </a:r>
          </a:p>
          <a:p>
            <a:endParaRPr lang="en-US" altLang="en-US" sz="2000" dirty="0"/>
          </a:p>
        </p:txBody>
      </p:sp>
      <p:sp>
        <p:nvSpPr>
          <p:cNvPr id="14345" name="Text Box 4"/>
          <p:cNvSpPr txBox="1">
            <a:spLocks noChangeArrowheads="1"/>
          </p:cNvSpPr>
          <p:nvPr/>
        </p:nvSpPr>
        <p:spPr bwMode="auto">
          <a:xfrm>
            <a:off x="6537325" y="2022475"/>
            <a:ext cx="123825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 r1 = 5</a:t>
            </a:r>
          </a:p>
          <a:p>
            <a:r>
              <a:rPr lang="en-US" altLang="en-US"/>
              <a:t>2. r2 = ‘_x’</a:t>
            </a:r>
          </a:p>
        </p:txBody>
      </p:sp>
      <p:sp>
        <p:nvSpPr>
          <p:cNvPr id="14346" name="Text Box 5"/>
          <p:cNvSpPr txBox="1">
            <a:spLocks noChangeArrowheads="1"/>
          </p:cNvSpPr>
          <p:nvPr/>
        </p:nvSpPr>
        <p:spPr bwMode="auto">
          <a:xfrm>
            <a:off x="5791200" y="3584575"/>
            <a:ext cx="14827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3. r1 = r1 + r2</a:t>
            </a:r>
          </a:p>
        </p:txBody>
      </p:sp>
      <p:sp>
        <p:nvSpPr>
          <p:cNvPr id="14347" name="Text Box 6"/>
          <p:cNvSpPr txBox="1">
            <a:spLocks noChangeArrowheads="1"/>
          </p:cNvSpPr>
          <p:nvPr/>
        </p:nvSpPr>
        <p:spPr bwMode="auto">
          <a:xfrm>
            <a:off x="7620000" y="3657600"/>
            <a:ext cx="1468438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4. r7 = r1 – r2</a:t>
            </a:r>
          </a:p>
        </p:txBody>
      </p:sp>
      <p:sp>
        <p:nvSpPr>
          <p:cNvPr id="14348" name="Text Box 7"/>
          <p:cNvSpPr txBox="1">
            <a:spLocks noChangeArrowheads="1"/>
          </p:cNvSpPr>
          <p:nvPr/>
        </p:nvSpPr>
        <p:spPr bwMode="auto">
          <a:xfrm>
            <a:off x="6324600" y="4572000"/>
            <a:ext cx="1468438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5. r8 = r1 * r2</a:t>
            </a:r>
          </a:p>
        </p:txBody>
      </p:sp>
      <p:sp>
        <p:nvSpPr>
          <p:cNvPr id="14349" name="Text Box 8"/>
          <p:cNvSpPr txBox="1">
            <a:spLocks noChangeArrowheads="1"/>
          </p:cNvSpPr>
          <p:nvPr/>
        </p:nvSpPr>
        <p:spPr bwMode="auto">
          <a:xfrm>
            <a:off x="7162800" y="5486400"/>
            <a:ext cx="14827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6. r9 = r1 + r2</a:t>
            </a:r>
          </a:p>
        </p:txBody>
      </p:sp>
      <p:sp>
        <p:nvSpPr>
          <p:cNvPr id="14350" name="Line 9"/>
          <p:cNvSpPr>
            <a:spLocks noChangeShapeType="1"/>
          </p:cNvSpPr>
          <p:nvPr/>
        </p:nvSpPr>
        <p:spPr bwMode="auto">
          <a:xfrm flipH="1">
            <a:off x="6324600" y="2670175"/>
            <a:ext cx="6858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1" name="Line 10"/>
          <p:cNvSpPr>
            <a:spLocks noChangeShapeType="1"/>
          </p:cNvSpPr>
          <p:nvPr/>
        </p:nvSpPr>
        <p:spPr bwMode="auto">
          <a:xfrm>
            <a:off x="7162800" y="2670175"/>
            <a:ext cx="7620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2" name="Line 11"/>
          <p:cNvSpPr>
            <a:spLocks noChangeShapeType="1"/>
          </p:cNvSpPr>
          <p:nvPr/>
        </p:nvSpPr>
        <p:spPr bwMode="auto">
          <a:xfrm>
            <a:off x="6248400" y="3965575"/>
            <a:ext cx="419100" cy="571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3" name="Line 12"/>
          <p:cNvSpPr>
            <a:spLocks noChangeShapeType="1"/>
          </p:cNvSpPr>
          <p:nvPr/>
        </p:nvSpPr>
        <p:spPr bwMode="auto">
          <a:xfrm flipH="1">
            <a:off x="6858000" y="3965575"/>
            <a:ext cx="1143000" cy="571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4" name="Line 13"/>
          <p:cNvSpPr>
            <a:spLocks noChangeShapeType="1"/>
          </p:cNvSpPr>
          <p:nvPr/>
        </p:nvSpPr>
        <p:spPr bwMode="auto">
          <a:xfrm flipH="1">
            <a:off x="7620000" y="3965575"/>
            <a:ext cx="38100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5" name="Line 14"/>
          <p:cNvSpPr>
            <a:spLocks noChangeShapeType="1"/>
          </p:cNvSpPr>
          <p:nvPr/>
        </p:nvSpPr>
        <p:spPr bwMode="auto">
          <a:xfrm>
            <a:off x="6858000" y="4956175"/>
            <a:ext cx="533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6" name="Text Box 18"/>
          <p:cNvSpPr txBox="1">
            <a:spLocks noChangeArrowheads="1"/>
          </p:cNvSpPr>
          <p:nvPr/>
        </p:nvSpPr>
        <p:spPr bwMode="auto">
          <a:xfrm>
            <a:off x="5872163" y="200977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4357" name="Text Box 18"/>
          <p:cNvSpPr txBox="1">
            <a:spLocks noChangeArrowheads="1"/>
          </p:cNvSpPr>
          <p:nvPr/>
        </p:nvSpPr>
        <p:spPr bwMode="auto">
          <a:xfrm>
            <a:off x="5692775" y="31718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4358" name="Text Box 18"/>
          <p:cNvSpPr txBox="1">
            <a:spLocks noChangeArrowheads="1"/>
          </p:cNvSpPr>
          <p:nvPr/>
        </p:nvSpPr>
        <p:spPr bwMode="auto">
          <a:xfrm>
            <a:off x="8505825" y="3227388"/>
            <a:ext cx="558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4359" name="Text Box 18"/>
          <p:cNvSpPr txBox="1">
            <a:spLocks noChangeArrowheads="1"/>
          </p:cNvSpPr>
          <p:nvPr/>
        </p:nvSpPr>
        <p:spPr bwMode="auto">
          <a:xfrm>
            <a:off x="5730875" y="45593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4360" name="Text Box 18"/>
          <p:cNvSpPr txBox="1">
            <a:spLocks noChangeArrowheads="1"/>
          </p:cNvSpPr>
          <p:nvPr/>
        </p:nvSpPr>
        <p:spPr bwMode="auto">
          <a:xfrm>
            <a:off x="6667500" y="550227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460B61F-914D-A945-833B-B5E904AFD83C}"/>
                  </a:ext>
                </a:extLst>
              </p14:cNvPr>
              <p14:cNvContentPartPr/>
              <p14:nvPr/>
            </p14:nvContentPartPr>
            <p14:xfrm>
              <a:off x="1094040" y="1132200"/>
              <a:ext cx="8830440" cy="4779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460B61F-914D-A945-833B-B5E904AFD83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84680" y="1122840"/>
                <a:ext cx="8849160" cy="4797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Constant Folding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/>
              <a:t>Simplify 1 operation based on values of src operands</a:t>
            </a:r>
          </a:p>
          <a:p>
            <a:pPr lvl="1"/>
            <a:r>
              <a:rPr lang="en-US" altLang="en-US" sz="1800"/>
              <a:t>Constant propagation creates opportunities for this</a:t>
            </a:r>
          </a:p>
          <a:p>
            <a:r>
              <a:rPr lang="en-US" altLang="en-US" sz="2000"/>
              <a:t>All constant operands</a:t>
            </a:r>
          </a:p>
          <a:p>
            <a:pPr lvl="1"/>
            <a:r>
              <a:rPr lang="en-US" altLang="en-US" sz="1800"/>
              <a:t>Evaluate the op, replace with a move</a:t>
            </a:r>
          </a:p>
          <a:p>
            <a:pPr lvl="2"/>
            <a:r>
              <a:rPr lang="en-US" altLang="en-US" sz="1600"/>
              <a:t>r1 = 3 * 4 </a:t>
            </a:r>
            <a:r>
              <a:rPr lang="en-US" altLang="en-US" sz="1600">
                <a:sym typeface="Wingdings" panose="05000000000000000000" pitchFamily="2" charset="2"/>
              </a:rPr>
              <a:t> r1 = 12</a:t>
            </a:r>
          </a:p>
          <a:p>
            <a:pPr lvl="2"/>
            <a:r>
              <a:rPr lang="en-US" altLang="en-US" sz="1600">
                <a:sym typeface="Wingdings" panose="05000000000000000000" pitchFamily="2" charset="2"/>
              </a:rPr>
              <a:t>r1 = 3 / 0  ???  Don’t evaluate excepting ops !, what about floating-point?</a:t>
            </a:r>
          </a:p>
          <a:p>
            <a:pPr lvl="1"/>
            <a:r>
              <a:rPr lang="en-US" altLang="en-US" sz="1800"/>
              <a:t>Evaluate conditional branch, replace with BRU or noop</a:t>
            </a:r>
          </a:p>
          <a:p>
            <a:pPr lvl="2"/>
            <a:r>
              <a:rPr lang="en-US" altLang="en-US" sz="1600"/>
              <a:t>if (1 &lt; 2) goto BB2 </a:t>
            </a:r>
            <a:r>
              <a:rPr lang="en-US" altLang="en-US" sz="1600">
                <a:sym typeface="Wingdings" panose="05000000000000000000" pitchFamily="2" charset="2"/>
              </a:rPr>
              <a:t> BRU BB2</a:t>
            </a:r>
          </a:p>
          <a:p>
            <a:pPr lvl="2"/>
            <a:r>
              <a:rPr lang="en-US" altLang="en-US" sz="1600">
                <a:sym typeface="Wingdings" panose="05000000000000000000" pitchFamily="2" charset="2"/>
              </a:rPr>
              <a:t>if (1 &gt; 2) goto BB2  convert to a noop</a:t>
            </a:r>
            <a:endParaRPr lang="en-US" altLang="en-US" sz="1600"/>
          </a:p>
          <a:p>
            <a:r>
              <a:rPr lang="en-US" altLang="en-US" sz="2000"/>
              <a:t>Algebraic identities</a:t>
            </a:r>
          </a:p>
          <a:p>
            <a:pPr lvl="1"/>
            <a:r>
              <a:rPr lang="en-US" altLang="en-US" sz="1800"/>
              <a:t>r1 = r2 + 0, r2 – 0, r2 | 0, r2 ^ 0, r2 &lt;&lt; 0, r2 &gt;&gt; 0</a:t>
            </a:r>
          </a:p>
          <a:p>
            <a:pPr lvl="2"/>
            <a:r>
              <a:rPr lang="en-US" altLang="en-US" sz="1600">
                <a:sym typeface="Wingdings" panose="05000000000000000000" pitchFamily="2" charset="2"/>
              </a:rPr>
              <a:t>r1 = r2</a:t>
            </a:r>
          </a:p>
          <a:p>
            <a:pPr lvl="1"/>
            <a:r>
              <a:rPr lang="en-US" altLang="en-US" sz="1800"/>
              <a:t>r1 = 0 * r2, 0 / r2, 0 &amp; r2</a:t>
            </a:r>
          </a:p>
          <a:p>
            <a:pPr lvl="2"/>
            <a:r>
              <a:rPr lang="en-US" altLang="en-US" sz="1600"/>
              <a:t>r1 = 0</a:t>
            </a:r>
          </a:p>
          <a:p>
            <a:pPr lvl="1"/>
            <a:r>
              <a:rPr lang="en-US" altLang="en-US" sz="1800"/>
              <a:t>r1 = r2 * 1, r2 / 1</a:t>
            </a:r>
          </a:p>
          <a:p>
            <a:pPr lvl="2"/>
            <a:r>
              <a:rPr lang="en-US" altLang="en-US" sz="1600"/>
              <a:t>r1 = r2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6156325" y="17907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A78ABFF-153E-6F42-9AF6-EC3DB8D2A55F}"/>
                  </a:ext>
                </a:extLst>
              </p14:cNvPr>
              <p14:cNvContentPartPr/>
              <p14:nvPr/>
            </p14:nvContentPartPr>
            <p14:xfrm>
              <a:off x="989640" y="354960"/>
              <a:ext cx="9068760" cy="6947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A78ABFF-153E-6F42-9AF6-EC3DB8D2A55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80280" y="345600"/>
                <a:ext cx="9087480" cy="6966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 Problem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662238" y="15240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 r1 = 0</a:t>
            </a:r>
          </a:p>
          <a:p>
            <a:r>
              <a:rPr lang="en-US" altLang="en-US"/>
              <a:t>2. r2 = 10</a:t>
            </a:r>
          </a:p>
          <a:p>
            <a:r>
              <a:rPr lang="en-US" altLang="en-US"/>
              <a:t>3. r3 = 0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662238" y="2667000"/>
            <a:ext cx="1676400" cy="1447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4. r4 = 1</a:t>
            </a:r>
          </a:p>
          <a:p>
            <a:r>
              <a:rPr lang="en-US" altLang="en-US"/>
              <a:t>5. r7 = r1 * 4</a:t>
            </a:r>
          </a:p>
          <a:p>
            <a:r>
              <a:rPr lang="en-US" altLang="en-US"/>
              <a:t>6. r6 = 8</a:t>
            </a:r>
          </a:p>
          <a:p>
            <a:r>
              <a:rPr lang="en-US" altLang="en-US"/>
              <a:t>7. if (r3 &gt; 0)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2662238" y="6400800"/>
            <a:ext cx="16764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17. store (r1, r3)</a:t>
            </a:r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3424238" y="2438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 flipH="1">
            <a:off x="757238" y="6324600"/>
            <a:ext cx="2133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 flipV="1">
            <a:off x="757238" y="2514600"/>
            <a:ext cx="0" cy="381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57238" y="2514600"/>
            <a:ext cx="2133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2890838" y="2514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3175" y="1449388"/>
            <a:ext cx="1865313" cy="73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u="sng">
                <a:solidFill>
                  <a:schemeClr val="tx1"/>
                </a:solidFill>
              </a:rPr>
              <a:t>Optimize this applying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1. constant propagation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2. constant folding</a:t>
            </a:r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2890838" y="62484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3500438" y="6248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1138238" y="42672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8. r2 = 0</a:t>
            </a:r>
          </a:p>
          <a:p>
            <a:r>
              <a:rPr lang="en-US" altLang="en-US"/>
              <a:t>9. r6 = r6 * r7</a:t>
            </a:r>
          </a:p>
          <a:p>
            <a:r>
              <a:rPr lang="en-US" altLang="en-US"/>
              <a:t>10. r3 = r2 / r6</a:t>
            </a:r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3881438" y="42672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11. r3 = r4</a:t>
            </a:r>
          </a:p>
          <a:p>
            <a:r>
              <a:rPr lang="en-US" altLang="en-US"/>
              <a:t>12. r3 = r3 + r2</a:t>
            </a:r>
          </a:p>
          <a:p>
            <a:r>
              <a:rPr lang="en-US" altLang="en-US"/>
              <a:t>13. r1 = r6</a:t>
            </a:r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2662238" y="53340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14. r2 = r2 + 1</a:t>
            </a:r>
          </a:p>
          <a:p>
            <a:r>
              <a:rPr lang="en-US" altLang="en-US"/>
              <a:t>15. r1 = r1 + 1</a:t>
            </a:r>
          </a:p>
          <a:p>
            <a:r>
              <a:rPr lang="en-US" altLang="en-US"/>
              <a:t>16. if (r1 &lt; 100)</a:t>
            </a:r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2433638" y="4114800"/>
            <a:ext cx="685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>
            <a:off x="3881438" y="4114800"/>
            <a:ext cx="685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2128838" y="5181600"/>
            <a:ext cx="762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 flipH="1">
            <a:off x="3805238" y="5181600"/>
            <a:ext cx="762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Text Box 18"/>
          <p:cNvSpPr txBox="1">
            <a:spLocks noChangeArrowheads="1"/>
          </p:cNvSpPr>
          <p:nvPr/>
        </p:nvSpPr>
        <p:spPr bwMode="auto">
          <a:xfrm>
            <a:off x="2117725" y="181292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6406" name="Text Box 18"/>
          <p:cNvSpPr txBox="1">
            <a:spLocks noChangeArrowheads="1"/>
          </p:cNvSpPr>
          <p:nvPr/>
        </p:nvSpPr>
        <p:spPr bwMode="auto">
          <a:xfrm>
            <a:off x="2130425" y="281940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6407" name="Text Box 18"/>
          <p:cNvSpPr txBox="1">
            <a:spLocks noChangeArrowheads="1"/>
          </p:cNvSpPr>
          <p:nvPr/>
        </p:nvSpPr>
        <p:spPr bwMode="auto">
          <a:xfrm>
            <a:off x="860425" y="38576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6408" name="Text Box 18"/>
          <p:cNvSpPr txBox="1">
            <a:spLocks noChangeArrowheads="1"/>
          </p:cNvSpPr>
          <p:nvPr/>
        </p:nvSpPr>
        <p:spPr bwMode="auto">
          <a:xfrm>
            <a:off x="5002213" y="3875088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6409" name="Text Box 18"/>
          <p:cNvSpPr txBox="1">
            <a:spLocks noChangeArrowheads="1"/>
          </p:cNvSpPr>
          <p:nvPr/>
        </p:nvSpPr>
        <p:spPr bwMode="auto">
          <a:xfrm>
            <a:off x="2081213" y="54546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6410" name="Text Box 18"/>
          <p:cNvSpPr txBox="1">
            <a:spLocks noChangeArrowheads="1"/>
          </p:cNvSpPr>
          <p:nvPr/>
        </p:nvSpPr>
        <p:spPr bwMode="auto">
          <a:xfrm>
            <a:off x="2078038" y="6432550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D916593-F39F-414C-BBD8-2D216AE483C3}"/>
                  </a:ext>
                </a:extLst>
              </p14:cNvPr>
              <p14:cNvContentPartPr/>
              <p14:nvPr/>
            </p14:nvContentPartPr>
            <p14:xfrm>
              <a:off x="1132920" y="401040"/>
              <a:ext cx="2706480" cy="3691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D916593-F39F-414C-BBD8-2D216AE483C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23560" y="391680"/>
                <a:ext cx="2725200" cy="3710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10091</TotalTime>
  <Words>2328</Words>
  <Application>Microsoft Office PowerPoint</Application>
  <PresentationFormat>Custom</PresentationFormat>
  <Paragraphs>445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hp new</vt:lpstr>
      <vt:lpstr>EECS 583 – Class 8 Classic Optimization</vt:lpstr>
      <vt:lpstr>Announcements &amp; Reading Material</vt:lpstr>
      <vt:lpstr>Code Optimization</vt:lpstr>
      <vt:lpstr>A Tour Through the Classical Optimizations</vt:lpstr>
      <vt:lpstr>Dead Code Elimination</vt:lpstr>
      <vt:lpstr>Local Constant Propagation</vt:lpstr>
      <vt:lpstr>Global Constant Propagation</vt:lpstr>
      <vt:lpstr>Constant Folding</vt:lpstr>
      <vt:lpstr>Class Problem</vt:lpstr>
      <vt:lpstr>Forward Copy Propagation</vt:lpstr>
      <vt:lpstr>CSE – Common Subexpression Elimination</vt:lpstr>
      <vt:lpstr>Class Problem</vt:lpstr>
      <vt:lpstr>Class Problem Solution</vt:lpstr>
      <vt:lpstr>Loop Invariant Code Motion (LICM)</vt:lpstr>
      <vt:lpstr>LICM Example</vt:lpstr>
      <vt:lpstr>Global Variable Migration</vt:lpstr>
      <vt:lpstr>Global Variable Migration Example</vt:lpstr>
      <vt:lpstr>Induction Variable Strength Reduction</vt:lpstr>
      <vt:lpstr>Induction Variable Strength Reduction (2)</vt:lpstr>
      <vt:lpstr>Class Problem</vt:lpstr>
      <vt:lpstr>Class Problem Solution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Mahlke, Scott</cp:lastModifiedBy>
  <cp:revision>221</cp:revision>
  <cp:lastPrinted>2001-10-18T06:50:13Z</cp:lastPrinted>
  <dcterms:created xsi:type="dcterms:W3CDTF">1999-01-24T07:45:10Z</dcterms:created>
  <dcterms:modified xsi:type="dcterms:W3CDTF">2021-09-29T00:50:29Z</dcterms:modified>
</cp:coreProperties>
</file>