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408" r:id="rId3"/>
    <p:sldId id="558" r:id="rId4"/>
    <p:sldId id="560" r:id="rId5"/>
    <p:sldId id="552" r:id="rId6"/>
    <p:sldId id="553" r:id="rId7"/>
    <p:sldId id="561" r:id="rId8"/>
    <p:sldId id="554" r:id="rId9"/>
    <p:sldId id="555" r:id="rId10"/>
    <p:sldId id="556" r:id="rId11"/>
    <p:sldId id="557" r:id="rId12"/>
    <p:sldId id="550" r:id="rId13"/>
    <p:sldId id="509" r:id="rId14"/>
    <p:sldId id="510" r:id="rId15"/>
    <p:sldId id="511" r:id="rId16"/>
    <p:sldId id="512" r:id="rId17"/>
    <p:sldId id="513" r:id="rId18"/>
    <p:sldId id="514" r:id="rId19"/>
    <p:sldId id="515" r:id="rId20"/>
    <p:sldId id="516" r:id="rId21"/>
    <p:sldId id="517" r:id="rId22"/>
    <p:sldId id="533" r:id="rId23"/>
    <p:sldId id="534" r:id="rId24"/>
    <p:sldId id="535" r:id="rId25"/>
    <p:sldId id="536" r:id="rId26"/>
    <p:sldId id="537" r:id="rId27"/>
    <p:sldId id="538" r:id="rId28"/>
    <p:sldId id="539" r:id="rId29"/>
    <p:sldId id="540" r:id="rId30"/>
    <p:sldId id="541" r:id="rId31"/>
    <p:sldId id="542" r:id="rId32"/>
    <p:sldId id="543" r:id="rId33"/>
    <p:sldId id="544" r:id="rId34"/>
    <p:sldId id="545" r:id="rId35"/>
    <p:sldId id="546" r:id="rId36"/>
    <p:sldId id="547" r:id="rId37"/>
    <p:sldId id="548" r:id="rId38"/>
    <p:sldId id="562" r:id="rId39"/>
  </p:sldIdLst>
  <p:sldSz cx="10058400" cy="7772400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73" autoAdjust="0"/>
  </p:normalViewPr>
  <p:slideViewPr>
    <p:cSldViewPr>
      <p:cViewPr varScale="1">
        <p:scale>
          <a:sx n="87" d="100"/>
          <a:sy n="87" d="100"/>
        </p:scale>
        <p:origin x="1290" y="96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910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defTabSz="904008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0650" y="301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algn="r" defTabSz="904008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739188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defTabSz="904008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0650" y="8739188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algn="r" defTabSz="903288">
              <a:defRPr sz="1000" i="1">
                <a:solidFill>
                  <a:srgbClr val="FF0033"/>
                </a:solidFill>
              </a:defRPr>
            </a:lvl1pPr>
          </a:lstStyle>
          <a:p>
            <a:fld id="{23F5238E-728E-480D-A884-8C79973C0A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072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2.365"/>
    </inkml:context>
    <inkml:brush xml:id="br0">
      <inkml:brushProperty name="height" value="0.053" units="cm"/>
      <inkml:brushProperty name="color" value="#FF0000"/>
    </inkml:brush>
  </inkml:definitions>
  <inkml:trace contextRef="#ctx0" brushRef="#br0">21395 5997 7623,'15'-6'0,"-9"-9"0,-14-10 0,1-4 0,2-1 0,7 3 0,5 4 599,7 1 0,6 5 0,-2-1 0,-2 5 0,-2 3 0,-5 4 1,-5 7 26,-2 14 1,-14 13 0,-8 20-683,-8 5 1,12-18-1,0 1 1,-3 0-1,1-1 1,0 1 0,2-1 12,-1 0 0,1 0 1,-12 30-1,10-1 1,9-5-18,6-4 1,17-5 0,9-10 0,14-2 38,11-2 0,14-9 1,6-11-1,5-6 103,-35-7 0,1-1 1,-1-2-1,1 0 1,0-2-1,0-2 1,0-1-1,-1-2-23,1 0 0,-1-2 0,3-5 0,0 0 0,-4 0 0,0-1 0,-1 0 0,0-2 60,-2-1 1,-1-1 0,0-3 0,-1-2 0,24-23 0,-4 2 29,-6 1 1,-12 2 0,-7 7 0,-9 4 15,-8 2 1,-4 9 0,-9 3 0,-9 7 17,-15 6 0,-11 7 0,-20 11 1,-7 18-25,27-12 1,0 4 0,0 4 0,1 2 0,1 2-1,1 1 1,2 1 0,1 1-28,2 0 1,2 2 0,1 2 0,4 1 0,5-4 0,3 0 0,2 1 0,4 1-160,2 0 1,3 0 0,13 33 0,14-6 0,15-1-208,-11-32 1,4-1 0,5 1 0,5-3 0,4-4 0,3-4 0,1-2 0,1-3-77,0-2 1,1-4 0,4-3 0,0-4 0,-2 0-1,0-3 1,1-1 0,-1-2 122,-1-2 0,0-3 1,-3-3-1,-2-2 1,-3-4-1,-2-2 1,-2 0-1,-2-3 98,0-2 1,-2-2 0,-5-4 0,-2-1 0,-4 0 0,-3-2 0,-2 0 0,-3-2 259,-2 0 0,-3-1 1,-3-2-1,-3 0 0,-4-33 1,-6 2 148,-9 1 0,-11 8 0,-10 9 1,-3 9-297,-5 10 0,-1 11 1,3 7-1,3 9-802,6 3 0,3 14 778,15 6 0,-3-1 0,8 3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4.602"/>
    </inkml:context>
    <inkml:brush xml:id="br0">
      <inkml:brushProperty name="height" value="0.053" units="cm"/>
      <inkml:brushProperty name="color" value="#FF0000"/>
    </inkml:brush>
  </inkml:definitions>
  <inkml:trace contextRef="#ctx0" brushRef="#br0">16769 4518 8133,'-7'-9'-34,"1"2"20,0 1 205,5 1 199,-5 5 1772,6 0 0,0 2-498,0 2-913,0-2 0,-2 10 0,-1-4 141,-1 4 0,-7 2 0,1 0 0,-5 4-520,-3 4 0,-4 4 0,4 0 0,2 1-107,1-1 1,2 6-1,0-1 1,1-2-334,3-1 0,3-2 0,6-3-77,0 0 0,0-7 0,0 2 0,2-5-809,2-4 1,-1-3 0,6-8 482,1-2 0,-2-4 0,-1-6 0,-1-3 0,-3-2 610,-2-2 1,4 5 0,-1-3 0,-1 1 829,-1 0 0,-2 5 1,0 4 400,0-1 1,0 2-289,0-1 0,6 6 0,3 0-892,2 6 0,3 5 0,-1 4 1,0-2-1106,1-1 0,0 0 1,3 3-1,2-2-1422,2-1 0,-2-5 1,5 4 2336,-1-2 0,17-2 0,-4-4 0</inkml:trace>
  <inkml:trace contextRef="#ctx0" brushRef="#br0" timeOffset="1">17289 4518 8076,'-13'0'2877,"4"0"-150,0 0 1,6 6-1533,-1 3 0,2 3 0,2 2 0,0 3-740,0 0 0,0 3 0,0-4 0,0 3-570,0 2 1,0-5 0,-1 3-1454,-4 1 0,4-5-483,-4 2 1,-2-8 1432,-2-4 1,3-11 0,2-6 656,2-4 1,2-7-1,0 4 1,2 0 490,2 0 0,-1 1 0,6 5 0,1-1 258,2 1 0,-3 1 0,0 3 1,1 3 185,2 0 0,-3 5 0,0-4 0,1 4-846,2 1 0,3-2 1,1-1-1,4-1-1066,0 1 1,3 0-1,3 0 1,1-1-415,-1 1 0,1-3 1352,0 1 0,5-11 0,2 1 0</inkml:trace>
  <inkml:trace contextRef="#ctx0" brushRef="#br0" timeOffset="2">17356 4571 8078,'-21'8'473,"3"3"1,8-2-1,3 3 487,1 2 0,1-1 0,7-1-22,2-3 0,5 1 0,7-4 0,4 0 0,0 0-1269,4-3 0,-3-2 1,-1-1 330,0 0 0,9 6 0,-1 1 0</inkml:trace>
  <inkml:trace contextRef="#ctx0" brushRef="#br0" timeOffset="3">17209 4784 10204,'-25'9'0,"1"0"1663,2 2 0,12 0 0,1 3-1055,6-1 1,4-1 0,5-2 0,8-1-310,6 2 1,6-4-1,2 0 1,3-1-1899,4-3 1,8-1-1,2-2 1599,-2 0 0,-2-6 0,-1-2 0</inkml:trace>
  <inkml:trace contextRef="#ctx0" brushRef="#br0" timeOffset="4">17689 4744 9465,'-6'-13'8808,"5"6"-7795,-5 1 1,6 12 0,0 3-548,0 2 0,1 3 1,2-1-1,2 2-748,-2 3 0,-2-3 0,-1 2 0,0-2-811,0-2 1,0 1 0,0-1-4777,0 0 5299,-6-5 0,5-8 1,-4-11 554,4-5 95,1 1 0,0-5 0,0 3 989,0 0 1,1-1 187,4 4 0,-2 7 1,6 3-1,1 2-91,2 2 0,-2 6 0,2 4 0,3 5-599,0 3 0,-1 4 0,0-3 1,1 1-408,2-1 1,4-3-1,6-5 1,-1-4-329,1-1 1,-5-3-1,0-8 1,1-3-590,-3-4 1,0-8-1,-7-2 1,-1-3 0,-2-2-216,-1 1 0,-6-5 0,2-2 642,-4-1 1,-1 9 0,0-2-1,0 4-701,0 2 0,1 2 0,2 5 0,3 2-1201,2 3 395,1 4 1837,4 5 0,6-6 0,2-2 0</inkml:trace>
  <inkml:trace contextRef="#ctx0" brushRef="#br0" timeOffset="5">18382 4505 8077,'-1'7'7804,"-4"-3"-6598,4-2 1,-4-2 0,11 0 0,6 0-1163,5 0 1,5 1 0,-3 2 0,0 2-1539,0-2 0,4-2 1494,-6-1 0,7 0 0,-3 0 0</inkml:trace>
  <inkml:trace contextRef="#ctx0" brushRef="#br0" timeOffset="6">18342 4731 7961,'0'13'1077,"2"-1"1,2-3 0,5-3 0,6-1-845,7-1 1,2 0 0,11-4-234,2 0 0,14-5 0,4-3 0</inkml:trace>
  <inkml:trace contextRef="#ctx0" brushRef="#br0" timeOffset="7">19062 4545 8056,'-1'-8'2525,"-4"4"1,2 2 0,-4 1-1890,1-4 1,-4 4-1,1-4 1,-5 5 309,-3 5 1,2-2-1,-3 7 1,3 3-865,2 4 0,-2 4 0,0-2 0,2 6 13,5 3 1,5-3-1,5 5 1,4-5-40,7-3 0,11-1 0,9 0 0,1-6-1818,3-5 1,-3-7 0,0 0 0,-2-6 0,-4-8 1130,-4-5 1,-5-5-1,-7-5 1,-3-2 426,-4-3 0,-16-3 0,-7-6 1,-5 0-33,-4 0 1,0 1-1,2 2 1,3 3-39,4 1 274,3 8 0,2 0 0,0 4 0</inkml:trace>
  <inkml:trace contextRef="#ctx0" brushRef="#br0" timeOffset="8">20542 4345 8438,'9'-6'3230,"0"-3"-2349,-6 3 0,2 1 0,-5 10 976,0 4 0,0 7 1,0 5-1,0 3-1192,0 4 1,-5 7 0,-3 1-1,-1 1-660,0-2 0,0 4 0,-5-5 0,-3 1-301,0 1 1,3-6-1,5 2 1,0-2-1445,2-4 1,1 3 1739,6-12 0,0 1 0,0-5 0</inkml:trace>
  <inkml:trace contextRef="#ctx0" brushRef="#br0" timeOffset="9">20862 4358 9380,'-2'-13'1160,"-2"-1"0,2 8 1,-4 6-1,0 8-333,-2 4 0,-6 2 1,-2 4-1,-3 3-400,-2 0 1,-1 4 0,-5-3-1,0 2-209,1-2 1,-1 6 0,2-4-504,3 0 1,-2-7-1,6 1 1,2-2-385,1 2 0,3-3 0,3 3 176,5-4 0,2 0 0,4-1 841,2 0 1,8-1 0,6-1-1,0-4 72,1-1 0,-1 3 0,5-3 0,3 0 0,-4 1-453,-1 1 1,5-5-1,-1 2 1,2 0-1549,3-1 1511,-1 1 0,5-5 0,5-2 70,4-2 0,7-9 0,-2-8 0</inkml:trace>
  <inkml:trace contextRef="#ctx0" brushRef="#br0" timeOffset="10">21382 4278 7958,'-8'-6'804,"-4"6"1,5 2 411,0 9 1,-4 3 0,5 4 0,0-4 457,0 0 1,-3 5 0,4 3 0,-3 3-1125,-2 2 1,-1 0 0,1-1 0,1 1-424,-1 0 0,-1-1 1,3-1-1,2-1-809,0-2 1,4-5 0,-2 2 0,4-1-758,4-1 0,4-3 0,5-7 0,2-1 230,3-3 0,1-3 0,4-4 1,0-5-222,0-3 1,1-2 1429,-2 1 0,9-6 0,-2-2 0</inkml:trace>
  <inkml:trace contextRef="#ctx0" brushRef="#br0" timeOffset="11">21901 4318 7981,'-8'-6'0,"-1"-3"369,6 3 1,-5 2 1696,4 8 0,2 4 0,-2 5 0,1 0-1170,-1 1 0,-2 8 0,-6 3 0,0 2-476,-3 2 1,-1 5 0,1-3-1,-1-1-327,-2-2 0,2-1 0,5 0 0,4-1-425,1 1 1,1-6 0,5-2 0,2-3-561,2-3 0,5-2 0,11-11-740,6 0 1,2 0 684,8 0 0,-2-11 0,3-2 75,-1-2 0,-7-4 0,2 0 0,-3-2 872,-1-3 0,0-1 0,-1-1 0</inkml:trace>
  <inkml:trace contextRef="#ctx0" brushRef="#br0" timeOffset="12">22288 4385 8035,'9'0'1560,"-2"1"-321,-1 4 0,5-4 1,-1 3-202,6-2 0,-1-1 0,4 2-571,1 2 1,-1-1-1,5-4 1,-2 0-947,1 0 0,3 0 1,-1-1-1,-1-2-1112,-2-2 0,-2 1 1591,3 4 0,2-6 0,-4-1 0</inkml:trace>
  <inkml:trace contextRef="#ctx0" brushRef="#br0" timeOffset="13">22288 4558 8027,'-6'1'804,"6"2"168,7 2 1,7 4 0,4-5 0,4-1 0,4-1-980,6-2 1,-3-2 0,7-1 0,1-3 6,1-1 0,8-8 0,2-6 0</inkml:trace>
  <inkml:trace contextRef="#ctx0" brushRef="#br0" timeOffset="14">23088 4398 9879,'-15'-2'0,"-3"0"0,-4-3 0,-3 4 2104,-2 4 0,5 4 0,1 6-1721,2 1 0,1-1 1,5 0-1,0 1 1,1-1 266,3 0 0,3 5 1,9 1-1,6 2-864,9 3 1,10-5 0,7-1-1,4-5-579,2-4 0,8-3 1,-12-8-1,-1-2-80,-2-5 1,-5-4 0,-8-5 0,-8-4 210,-7-3 1,-6-2 0,-9-1 0,-10-2 284,-10-1 1,-11 0-1,3 6 1,-3 3-971,0 4 1347,3 3 0,4-4 0,-1-2 0</inkml:trace>
  <inkml:trace contextRef="#ctx0" brushRef="#br0" timeOffset="15">21728 4385 7989,'-9'-2'0,"0"-1"0,-1 0 488,-2 5 1,5 4-1,1 7 1,1 2 632,1 3 0,0 1 1,4 6-1,-2-1-537,-2-1 1,2 10 0,-2-6-1,2 1-429,2 0 1,2-1 0,2-2 0,5-2-645,3 0 1,3-7 0,4 2 0,6-5-845,5-4 0,11-3 1333,-1-6 0,9 0 0,-2 0 0</inkml:trace>
  <inkml:trace contextRef="#ctx0" brushRef="#br0" timeOffset="16">16663 5597 7911,'1'-13'0,"2"0"0,3 1 0,0 2 438,0 1 0,4 4-383,-1-4 0,2 5 224,-3-5 0,3 5 734,-7-5 0,-1 6-459,-7-2 1,1 5 0,-6 3-1,-1 3-178,-2 2 1,-2-1 0,1 5 0,0 0-126,-1 2 0,-3 9 1,-1-1-1,0 3-19,-1 2 1,4-1-1,-4 3 1,1 2-113,0 4 0,2-2 1,6-2-1,1-3-196,-2-1 0,5-2 0,2-2 1,2-2-238,2-2 1,2-5 0,2-7 0,5-1-80,3-3 1,1-3 0,2-6 0,2-6 81,0-4 1,1-6 0,-5 3 0,-1-2 116,-3-3 1,1 3 0,-4 1-1,0 0 1153,0 4 1,-1 6 1308,-5 1-1866,0 0 0,1 6 1,4 5-1,4 3-187,2 6 0,7-1 1,1 1-1,1-4-362,-1-1 0,3 3 0,-3-5 1,1-1-584,-1-1 0,3-2 0,-4 0 0,0 0-1014,1 0 0,0-6 1743,3-3 0,9-9 0,-2-3 0</inkml:trace>
  <inkml:trace contextRef="#ctx0" brushRef="#br0" timeOffset="17">17343 5597 7895,'-6'-11'365,"-3"2"1357,-3 3-403,4 6-733,3 0 1,15 0-1484,3 0 0,5 4 0,-2 2 897,2 2 0,6 0 0,-3 6 0</inkml:trace>
  <inkml:trace contextRef="#ctx0" brushRef="#br0" timeOffset="18">17249 5891 7950,'2'-12'3202,"4"4"-2359,7 8 0,6 0 1,8 3-1,0-4-1679,-1-4 0,5-5 0,2 0 0,2-7 836,7-5 0,4-3 0,7-2 0</inkml:trace>
  <inkml:trace contextRef="#ctx0" brushRef="#br0" timeOffset="19">19902 5557 7825,'7'-13'0,"-1"0"0,-6-1 2535,0 1-2319,6 0 1,-4-1 0,4 3 749,0 2 108,-5 3 0,5 7-532,-6 4 1,0 4 0,-2 8 0,-1 6-231,-1 2 0,-6 6 0,1 1 0,-3 1-200,-1 0 1,-1 2 0,1-4 0,0-1-993,-1-2 1,5-3 0,2-3 0,1-4-971,3-3 0,8-3 1850,3-3 0,16-3 0,4-6 0</inkml:trace>
  <inkml:trace contextRef="#ctx0" brushRef="#br0" timeOffset="20">20475 5318 7945,'-13'0'-449,"-1"0"1309,1 0 0,-5 1 1,-1 5-1,0 6 248,0 4 1,-4 2-1,3-3 1,-4 2-521,-4 6 1,-2-3 0,4 1 0,-1 0-594,0 0 0,2-1 0,1 4 0,4-3-195,0-2 0,7-1 1,6-5-1,-1 0-329,1 1 1,4-1-1,0 0 1,6-1 154,6-3 0,3 1 0,1-4 0,2 0 320,2 0 0,-2 3 0,5-4 0,-3-1 165,1 2 0,0-3 0,-5 4 1,1 1 1,-1-1 1,-4-2 0,0 2-683,1-1 0,6-2 0,2-4 0,0 0 569,1 0 0,8 0 0,7 0 0</inkml:trace>
  <inkml:trace contextRef="#ctx0" brushRef="#br0" timeOffset="21">20662 5477 9844,'-14'0'1515,"1"0"1,6 2 0,4 1-1057,6 1 1,0 7 0,6-4 0,1 2-243,2 0 1,1-6-1,0 3 1,1-2-1265,-1 1 0,5 1 0,0-3 1047,-2 1 0,-1 6 0,-2-2 0</inkml:trace>
  <inkml:trace contextRef="#ctx0" brushRef="#br0" timeOffset="22">20568 5771 10770,'6'1'2129,"8"5"0,9-7 1,6 4-4541,2 0 0,1-2 2411,-1-1 0,3-12 0,6-3 0</inkml:trace>
  <inkml:trace contextRef="#ctx0" brushRef="#br0" timeOffset="23">14823 6051 8066,'-6'-6'44,"-3"6"0,-1 1 0,0 8 0,1 1 0,-2 2 61,-1 2 0,-1-1 1,1 0-1,2-1-1220,1-3 555,6 3 0,-1-11 648,8 4 0,5-4 0,7-2 0,2-2 335,-2-2 1,4-1 0,-1 3 0,2-1-75,2 1 1,-2 0-1,1 0 1,2-1-308,1 1 1,6 1 0,3 2-1,3 0-219,5 0 0,7 0 1,0-1-1,2-2-60,3-2 1,3-5 0,3 1 0,0-3 146,4-1 1,-2 0 0,-1-1 0,-5 1 170,1 0 1,-3-1 0,-5 2 0,-4 3 31,-4 5 1,-11-2 0,-5 2-1,-4 1-307,-5 1 1,-3 4 0,-4 2-98,-4 5 1,-10 3-1,-4 1 1,-4-1-331,-5-3 621,3-3 0,-4-6 0,6 0 0</inkml:trace>
  <inkml:trace contextRef="#ctx0" brushRef="#br0" timeOffset="24">15970 5904 8017,'-14'0'119,"1"0"0,4-5 0,2 0 0,-1-1-20,1 0 1,2 1-1,-2 4-33,1-4 264,2 4 0,4-4-482,0 10 0,5 1 1,4 4-1,3-1 146,2 1 1,-1 1 0,2-1 0,1-1 183,2 1 0,1 1 0,-3-1 0,4-1-75,0 1 1,-3-4 0,-1 0 0,-4-1-68,-3-1 1,-5 1 0,3-4-57,-1 3 0,-3-2 22,-7 2 1,-4-2-1,-5-2 1,0 1 11,-1 4 1,-3-2 0,-1 6 0,2 0-157,1-2 0,6 6 0,0 1 0,-1 5-376,-2 2 1,-1 4 0,-1 0 0,1 6 517,0 5 0,-1 5 0,1-7 0</inkml:trace>
  <inkml:trace contextRef="#ctx0" brushRef="#br0" timeOffset="25">18262 5571 7921,'0'-9'1244,"0"0"0,0 5 0,2-4-413,2 2 1,-1-3-349,6 5 0,-6-2 0,3 3 1762,0-1-1262,-5-1 1,5 7 0,-7 2-165,-4 5 0,-2 7 0,-5 3 0,2 2-319,1 3 1,0 1 0,-4 3-1,-1 2-324,1 1 0,1 4 1,2-2-1,1 0-356,-1-1 0,4-2 0,0-7 0,1-2-596,1-2 1,-1-1 0,5-4-1529,0-1 1920,0-6 1,0-2 0,0-11 0,0-6 67,0-4 1,6-12 0,3-1-1,3-3 12,1-5 1,1-2 0,-1-1 0,0 0 183,1 0 0,-1 6 0,-1 3 0,-2 3 606,-1 1 1,-6 7 0,3 2 1891,0 3-1793,-5 2 0,4 8 1,-8 8 333,-2 9 1,-3 10-1,2 2 1,-2 4-325,-2 3 0,-2 6 1,-1-1-1,-1 1-591,1-2 1,4 2-1,0-4 1,-1-2-1056,-2-3 1,0 0 0,2-10 0,2-2-465,2-1 1,-2-6-702,3 0 0,1-8 2216,4-1 0,0-17 0,0-11 0</inkml:trace>
  <inkml:trace contextRef="#ctx0" brushRef="#br0" timeOffset="26">18249 5238 8151,'7'-6'0,"-2"-3"366,-4-3 0,-1-1 0,0-1 0,0 1 0,0 0 237,0-1 1,0 5-39,0 1 0,0 3-176,0-4 0,-1 6-57,-4-1 0,-2 7 0,-6 3 0,-1 3-14,1 5 0,-6 1 0,-3 7 0,-5 2 239,-4 1 1,-2 8 0,-4 2 0,2 5 74,-2 5 0,0 1 1,0 6-1,2-2-461,3 0 0,1 9 1,6-5-1,1 1-221,2-1 0,10 0 0,0-3 0,5 0 14,4-2 0,3-11 1,6 2-1,7-4-572,8-7 1,8 2-1,5-11 1,5-3 240,7-3 0,4-10 1,6-1-1,5-6 50,6-6 0,-2-10 0,-3-8 0,0-7 109,-1-4 1,-29 15 0,0 0-1,-3-1 1,-1-1 0,1-1-1,-1-1 77,0-2 1,-1 0-1,20-27 1,-25 25-1,-1 0 1,16-32 178,-6 3 0,-9-6 0,-5 6 0,-7-1 379,-6 3 0,-10 5 0,-7 4 0,-9 6 93,-8 6 0,-5 5 0,-10 6 0,-4 4 437,-2 4-909,-3 10 1,7 2-1,2 7-360,4 4 0,2 2 1,4 6-1,5 2-1811,7 3 934,3-3 1189,13 4 0,1 0 0,6 2 0</inkml:trace>
  <inkml:trace contextRef="#ctx0" brushRef="#br0" timeOffset="27">18622 5544 7965,'-13'0'0,"0"0"435,-1 0 0,1-4 0,0-1 171,-1 2 1,1-4 0,1-2-50,3-3 1,3-3 0,6-1 0,0-3-193,0-2 1,12-3 0,6-7 0,7-4-57,6-4-274,3-1 0,18-6 1,-24 21-1,2 0 1,2-2-1,1-1-100,2 0 0,1-2 0,1-1 1,0 0-1,3 1 0,2 1 38,0-1 1,0-1 0,-1 1-1,-1 0 1,3-2 0,0 0 0,0 1-1,-1 1-179,0 1 0,0-1 0,4-2 0,0-1 0,0 1 0,0 0 0,3-2 1,1 0 84,3-1 1,-1 0 0,-3 2 0,-1 0 0,2-4 0,2 0 0,-1 0-1,1 0 158,2 0 1,-1 0 0,-6 1-1,1 1 1,6-2 0,0 0 0,-1 0-1,-1 0-28,0-1 1,-2 1 0,-1 2 0,-1-1 0,0 0 0,1 0 0,1 0 0,0 1 0,-2 1 0,1 1-241,3 1 1,-1-1 0,-5-1 0,-1 1 0,0 4 0,-2 1 92,-3-1 1,-2 1-1,-3 3 1,-2 0 0,-2 1-1,-1 1 1,29-23-144,-2 3 0,-13 1 0,-5 4 0,-7 2-106,-7 5 0,-4 7 1,-9 4-1,-3-1-195,-5 0 0,-2 5 0,-2-2 582,0 3 0,0-4 0,0-2 0</inkml:trace>
  <inkml:trace contextRef="#ctx0" brushRef="#br0" timeOffset="28">22408 2399 8161,'-12'-2'3386,"3"-2"-2381,3 2 1,6-2-1,0 8 362,0 5 0,0 9 0,2 4 0,1 4-822,1 0 1,5 1 0,-4 1 0,-2 0-784,-2-1 0,-1 1 0,0-10 0,0-2-1428,0-1 0,0-2 893,0 0 0,0-8 1,-1-8 502,-4-9 0,4-10 0,-2-2 0,4-5 510,4-7 0,9-7 0,0-3 0,0 2 422,1 2 0,-1 5 0,-1 11 1189,0-1-1460,1 0 0,-1 7 0,0 2 0,1 4-103,-1 6 0,0 2 0,1 4 0,-1-1-491,0-1 0,5-1 0,0 5 0,0 2-993,1 2 1,-3-2 0,6 4 0,1 0 1195,-3 2 0,5-2 0,-4 0 0</inkml:trace>
  <inkml:trace contextRef="#ctx0" brushRef="#br0" timeOffset="29">23114 2052 9367,'-4'-13'3114,"0"0"1,-2 1-2206,1 3 1,4 5-1,-5 8 1,1 5-19,1 3 0,-5 7 0,3 5 0,-1 5-498,-4 7 1,0 4 0,-3 3-1,2 3-473,3 1 1,-1-8 0,6 1 0,1-3-521,1-3 1,4-6-1,2-8 1,5-2-582,3-6 0,1 0 1,2-8-1,0-2 711,-2-5 0,3-5 1,-8-6-1,-1-3 484,-2 0 1,-4-6-1,-2 4 1,-4 0 420,-4 0 0,-3 2 0,-2 7 1,-3 3 740,0 1 1,3 1 0,5 5-552,-1 0 0,4 6 0,2 5 0,2 3-747,2 4 1,2 0 0,4-5 0,5 1-2140,6-1 1,12-1 2260,2-3 0,12-3 0,5-6 0</inkml:trace>
  <inkml:trace contextRef="#ctx0" brushRef="#br0" timeOffset="30">23528 2026 9683,'-8'10'1638,"4"3"1,2 5-1,2-2 1,0 4-501,0 0 0,0 3 0,2 3 0,2 1 0,5 0-546,3-1 0,0-1 1,-2-1-1049,-1-2 0,0-1 0,4 1 0,-1-4-8727,-3-3 9183,3-2 0,-11 1 0,5-1 0</inkml:trace>
  <inkml:trace contextRef="#ctx0" brushRef="#br0" timeOffset="31">23288 2386 7967,'-14'0'1338,"9"0"0,5 0 141,7 0 0,6 0 0,5 0 0,4 0-702,3 0 0,8-5 0,3-1 1,2-1-2272,2-4 0,2-5 0,0-3 1494,3-2 0,-1-1 0,-4-5 0</inkml:trace>
  <inkml:trace contextRef="#ctx0" brushRef="#br0" timeOffset="32">23661 2159 7967,'-13'13'449,"-1"1"1,-3 5 0,-3 3 0,1 3 908,0 2 1,1-2-1,3-1 1,-1-2-78,-2 2 1,2-4 0,6 1-4108,1-2 995,6-1 0,-3-12 1,6-6-1,0-9 1191,0-7 0,-2 0 0,-1-7 1,-1 1 593,1 2 1,1-4 0,2 6-1,0 2 741,0 1 0,2 3 1079,2 3 1,4 3 0,7 8 0,1 2-1197,2 5 0,5 3 0,0 0 0,0-2-871,-1-1 1,8 0-1,-2 3 1,3-3 292,2-5 0,16-2 0,0-2 0</inkml:trace>
  <inkml:trace contextRef="#ctx0" brushRef="#br0" timeOffset="33">24034 2106 8629,'-7'13'2087,"1"0"0,6 1 1,0 0-624,0 4 0,0 3 1,0 6-1,0-1-518,0 1 1,0 4 0,0 0 0,-2-1-705,-2-2 0,3-7 0,-4-4-1458,4-2 0,-1-9-237,-2-6 1,2-6 0,-2-9 0,2-2 808,2-6 1,0-8 0,2-4 0,1-2 629,1 1 1,5-1 0,-3 6-1,0 1-3,0 2 1,4 8 0,-1 2 959,3 3 1,1 8 0,1 2 0,-1 4-667,0 1 0,5 1 1,1 4-1,2 2-948,3 0 0,5 1 1,5-5-1,2 1-3505,1-1 4176,10-1 0,-11-8 0,10-2 0</inkml:trace>
  <inkml:trace contextRef="#ctx0" brushRef="#br0" timeOffset="34">24741 1839 8554,'0'-15'0,"0"-1"0,-2 0 1057,-2 4 1,1-1 0,-6 5 0,-1-1-231,-2 0 1,-2 6-1,0-1 1,-4 4 450,-4 4 0,-2 5 0,0 9 1,2 4-612,-2 3 1,5 2 0,1 0 0,5-1-298,4 1 0,3-2 0,8-1 0,4-3-1105,7-2 1,8-1 0,10-6 0,4-4-290,4-3 0,4-5 0,-2-5 1,-2-5-203,-1-6 1,-7-3 0,-4-5 950,-8 2 0,-5 5 1,-6 0-1,-3 2 1799,-4 1 1,-7 7-1,-2 3 1,-6 4 406,-4 4 1,2 11-1,-6 12 1,0 7-1609,1 4 1,0 8 0,5 1 0,-2 1-324,2-4 0,-2 1 0,3-4 0,3-4 0,1-3 0,5-3 0,1-6 0,4-2-7727,1-6-169,0-2 7896,0-7 0,-6-14 0,-2-9 0</inkml:trace>
  <inkml:trace contextRef="#ctx0" brushRef="#br0" timeOffset="35">21515 5451 9539,'0'-14'658,"0"6"0,0-1-37,0-2 1,6 0 0,3-1-147,3 3 0,-4 3 0,1 6-187,2 0 0,-5 1 0,-2 4-15,-2 4 1,-8 4-1,-3 3 1,-3 4-39,-1 0 1,-1 2 0,2 5 0,3 0 31,5-1 1,3 3-1,1 0 1,1 4-10,3 1 1,-1-5 0,8 3-1,1-4-102,-1-2 0,6 5 0,-10-1 0,2-3-300,0-4 1,-6-2 0,1 1 0,-4-4-168,-4-3 0,1-3 1,-6-2-1,-3-2-35,-4-3 0,1 0 0,-3-5-139,4 0 1,2-2 0,3-2 0,4-5 174,4-3 0,1-3 0,0-1 0,1-3 361,4-2 0,7-1 1,7-3-1,2 1 253,2 2 0,1 1 0,0-1 0,-4 4-132,0 3 0,-2 2 0,-5 0 0,0-1-107,0 1 0,-4 0 0,-1-1 0,-2 1-147,-3 0 0,-2-1 1,-1 1-1,0 0 99,0-1 1,-3 1-1,-4 0 1,-7-1 106,0 1 0,-6 6 0,1 1 0,-2 1 152,-2 1 1,-1-1 0,2 5 0,4 0-255,3 0 1,3 6 0,3 3 0,5 3-888,3 1 0,1 2 0,1 2 0,3 2-3301,5 2 4166,9-5 0,9 3 0,7-6 0</inkml:trace>
  <inkml:trace contextRef="#ctx0" brushRef="#br0" timeOffset="36">21875 5864 7966,'-24'7'0,"0"1"0,1 2 0,-5 9 0,7 14 0,0-2 631,3-3 1,-1 0 0,1-8 0,3-1-744,5 0 1,0 3 0,5-4 111,2-2 0,2 5 0,1 0 0</inkml:trace>
  <inkml:trace contextRef="#ctx0" brushRef="#br0" timeOffset="37">22288 5717 7894,'-6'-13'94,"-3"0"0,3 4 0,0 0 386,0-1 0,5-2 0,-3-2 0,2 1 817,2 0 1,0-1 0,-1 3-876,-4 2 1,4 1-1,-5 5-124,0-1 1,3 1 0,-5 7-111,2 5 0,2 3 1,4 3-1,-1 1-31,-4 2 0,4 4 0,-4-3 0,4 1-45,1-1 1,4-1 0,2-4 0,1 1-96,4-1 1,1 0-1,1-8-58,0 2 1,1-5 0,-1 1 168,0-2 0,-4-2 397,0 0 1,-6 1 0,0 4 0,-6 3 85,-6 4 0,-1 8 0,-1 2 0,3 3-452,-3 2 1,4-1-1,-1 1 1,2 0-336,4-1 1,0-5-1,2-2 1,0-1-1749,0 0 1,0-5 0,0-4-5860,0 1 7783,-6-4 0,-1 0 0,-7-6 0</inkml:trace>
  <inkml:trace contextRef="#ctx0" brushRef="#br0" timeOffset="38">17289 6504 8011,'0'-14'0,"2"2"0,1 2 0,1 1 380,-1-1 1327,-1 4 1,-2 2 0,-2 8 0,-2 5 0,-5 3-698,-3 1 0,-1 6 1,-2 3-1,-2 4 191,0 0 0,-1 5-1111,5 0 0,4 5 1,1-3-1,2-1-422,3 1 1,2-2 0,1-6 0,1-1-328,4-2 0,2-7 0,7 0 0,0-7-36,4-2 1,-3-3 0,3-6 0,-5-3 484,-4-1 1,1-6 0,-5-7-1,-2 1 377,-2 0 1,-1 0-1,0 2-40,0 0 1,0-1 0,0 5 1905,0-1 0,6 7-1377,3 2 0,3 5 0,1 3-738,1 2 1,-1 4 0,0-3-739,1 1 0,-1 0 1,0 2-1,1-4-1200,-1-4 0,5-1 1,1-1 2019,2-4 0,1-8 0,4-8 0</inkml:trace>
  <inkml:trace contextRef="#ctx0" brushRef="#br0" timeOffset="39">17756 6517 7936,'0'13'1339,"0"1"0,-5-1 0,-1 0 0,0 1-760,1-1 1,-4 2-1,4 1 1,2 3 139,2 2 1,-4-5-1,1 4 1,1-3 874,1 1 1,2 0-1,0-5-3404,0 1 1,2-7 86,2-3 1,-1-8 0,5-6 0,-1-7 1283,1-5 0,-4-2 0,3 1 0,1 0 348,-1 0 1,-2-2 0,2-1 0,0 4 1144,1 4 0,-4 4 1,4 0-1,-1 1-76,1 0 0,0 4 0,6 1-561,-1 2 1,0 2 0,1 4-1499,-1 0 0,0 0 1,1 1-1,-1 2-3427,0 2 4508,1-1 0,5-4 0,2 0 0</inkml:trace>
  <inkml:trace contextRef="#ctx0" brushRef="#br0" timeOffset="40">17889 6490 8308,'-13'14'0,"1"-1"0,3 0 935,5 1 1,2-1 0,4-1 0,2-2-427,5-1 0,7 0 0,3 3 1115,2-3-1819,1-3 0,-1-2 0,-2 0 1,-1-1-1080,0-1 1,0-2 1273,-5 0 0,0-6 0,1-1 0</inkml:trace>
  <inkml:trace contextRef="#ctx0" brushRef="#br0" timeOffset="41">17862 6677 7908,'-26'13'793,"-1"1"1,6-1-1,4 0 1,2 1-361,1-1 1,7 0 0,3 1 0,2-1-226,2 0 0,8-4 0,3-2 1,7 1-186,3-1 0,1-4 0,6 2 1,2-4-24,1-1 0,6-6 0,-3-1 0</inkml:trace>
  <inkml:trace contextRef="#ctx0" brushRef="#br0" timeOffset="42">18249 6597 7896,'0'13'1401,"0"1"1,-2-1 0,0 0 774,-3 1 1,1 3 0,4 3-1624,0 0 1,-5 3-1,1 3 1,-1 1-1873,-1 0 814,5-7 1,-5-1-1,6-5-155,0-1 0,0-4 1,1-2-1,4-1-793,4-3 0,-2-3 0,2-6 0,1-7 789,2-8 0,2 1 1,-3-3-1,0 0 711,-2-2 1,-6-2-1,1 2 1,-2 2 368,-2 6 0,0 2 0,0 2 0,1 1 629,4 3 1,-4 1 0,5 5 30,0-1 1,-3 6 0,4 6 0,1 4-668,-1 2 0,0 0 0,4 3 1,-2 0 2222,1 0-2031,2 3 1,1-3-1,1 3-386,-1 0 0,0-7 1,1-6-1,0-1-98,4-3 1,-2-3 0,5-4-1,-2-6-562,-2-7 1,-2-3-1,-2-9 1,0 0 5,1-2 0,-6-6 1,0 3-1,-2 0-118,-3 2 0,3 4 0,-2 2 1,-1 0-262,-1 4 0,-2 3 0,1 7-217,3 3 0,-1-1 1,5 7-410,-2 4 1444,4 5 0,-2 8 0,5-1 0</inkml:trace>
  <inkml:trace contextRef="#ctx0" brushRef="#br0" timeOffset="43">18875 6464 7869,'0'9'1236,"0"-1"1,6 0 0,3 2 0,3-2-739,1-2 0,2-1 1,3-2-1,4 2 229,3-2 0,-2 3 1,-3-2-1,1-1-1456,0-1 1,-3-2-1,2 0 1,0 0-4714,-4 0 5442,-7 0 0,3-6 0,-5-2 0</inkml:trace>
  <inkml:trace contextRef="#ctx0" brushRef="#br0" timeOffset="44">18982 6650 7869,'-1'12'924,"-4"-3"0,4 3 0,-2-3 0,6 1-244,6-1 0,2-3 0,4-6 0,2 0-274,0 0 1,11 0 0,1 0 0,2 0-1942,1 0 1,5-6 0,-1-3-1,2-4 1535,2-5 0,0-9 0,0-7 0</inkml:trace>
  <inkml:trace contextRef="#ctx0" brushRef="#br0" timeOffset="45">19729 6397 7823,'7'-13'0,"-1"1"1644,0 3 0,-3 3 1278,6 6 1,-6 10 0,1 7-1705,-2 6 1,-2 7 0,0 10 0,-2 1-520,-2 4 0,-1 2 1,-7 7-1,-2-1-1588,-1 0 0,0-4 0,3-2 0,2-1 235,1-3 0,1-3 1,-2-4-1,3-7 654,1-5 0,-5-5 0,4-5 0</inkml:trace>
  <inkml:trace contextRef="#ctx0" brushRef="#br0" timeOffset="46">20955 6517 7952,'6'-4'-1,"-5"1"0,-4 4-3,0 6 1,-2 11 492,0 4 1,-1 2 0,3 1-1,-1 0 1,1 4 0,1-1-1,2 0 1,0-1 2315,0-1 1,-1 4-3166,-4-4 0,4 3-60,-4-12 1,4 6-1,1-6 1,1 0 419,4-3 0,8 0 0,8-1 0</inkml:trace>
  <inkml:trace contextRef="#ctx0" brushRef="#br0" timeOffset="47">21328 6490 9389,'-13'-6'0,"0"-2"1026,-1-4 1,2 6 0,2 6-627,1 7 1,5 1-1,-5-1 1,0 0 115,2 1 1,-5 1 0,3 4 0,-2 0-261,3 1 0,-4 0 0,4 3 0,-1 1-951,1-2 1,5-1 0,-2-2 479,4 0 1,2-1 0,4-2 0,3-2-244,4-2 0,6 0 1,0-3-1,-2 3 373,-1 1 0,0-4 1,1 3-1,2 0 188,-2 3 1,-1-2-1,0 2 1,1 1-486,2 2 1,0 2-1,-5-1 1,0-1 381,1-3 0,-1 2 0,0-3 0</inkml:trace>
  <inkml:trace contextRef="#ctx0" brushRef="#br0" timeOffset="48">21795 6517 9987,'-15'-3'0,"-1"-3"1067,-2-3 0,0 2 1,6 11-1,2 5-1029,1 3 1,2 6 0,-4 1 0,2 2 474,-1 2 1,-2 3-1,-1 2 1,0 1 58,-1 2 0,5 5 0,2-3 1,1-1-1126,3 1 0,2-4 1,1-5-1,2-3-769,7-2 0,2-1 1,11-6-1,2-3 1322,1-5 0,13-8 0,4-4 0</inkml:trace>
  <inkml:trace contextRef="#ctx0" brushRef="#br0" timeOffset="49">22195 6584 7906,'-8'1'0,"-4"5"1341,1 7 1,-4 2-1,4 6 1,-3-2-410,-4-3 0,-1 4 0,2-1 1,0 0-419,0 0 1,2 1 0,2-4 0,1 2-1274,3-2 1,3-1 0,8-2-247,2 0 0,7-5 0,11-4 1,11-4-1462,8-4 2466,12-4 0,2-17 0,4-3 0</inkml:trace>
  <inkml:trace contextRef="#ctx0" brushRef="#br0" timeOffset="50">22581 6597 8523,'-19'0'0,"-5"1"0,-4 5 1152,-3 8 1,1 9-1,8 8 1,4-2-878,4-6 1,0 1-1,1-5 1,1 0 109,3 1 1,3-2 0,8-5-1160,2 0 1,10-5-1,11-4 1,9-3-665,10-1 1438,7-5 0,8-15 0,2-8 0</inkml:trace>
  <inkml:trace contextRef="#ctx0" brushRef="#br0" timeOffset="51">23008 6610 13920,'6'9'341,"3"0"1,4-6-1,5 3 1,4-2-408,3 1 1,2-1 0,-1-4-1,1 0-788,0 0 0,2 0 854,-2 0 0,9-12 0,-8-2 0</inkml:trace>
  <inkml:trace contextRef="#ctx0" brushRef="#br0" timeOffset="52">22995 6810 16819,'34'15'0,"4"1"-1941,5 2 0,13-5 1941,2-4 0,6 0 0,2 4 0</inkml:trace>
  <inkml:trace contextRef="#ctx0" brushRef="#br0" timeOffset="53">23901 6597 8722,'-7'-6'1132,"2"-3"1,4-3-938,1-1 1,0 4 0,-2 2 370,-2 1 509,2 1-644,-4 5 1,8 0-1,2 0 1,5 0 40,3 0 1,1 6 0,1 3 0,-1 3-117,0 1 0,1 5 0,-1 1 1,0 2-216,1 3 0,-1-1 1,-1 3-1,-3-1-142,-5 3 0,-2 3 1,-2-1-1,-2 1-360,-2-2 1,-4-1-1,-7-1 1,-1-2-288,-2-2 0,-5-1 1,2-7-1,-1-4 165,0 1 1,5-6 0,-1-1 0,4-4-264,0-1 0,7-1 0,2-4 510,4-4 0,4-7 0,4-3 0,8-1 212,4 1 1,4-7 0,5 0 0,1 0 164,3-4 0,-1 1 0,-5 2 1,1 0 485,0 1 0,-1-1 0,1 0 0,-2 1-39,-3-1 1,2 2 0,-6 1 0,-2 2-507,-1-2 0,-6 3 0,-2 1 0,-1 0-118,-3 4 0,-7 1 0,-7 2 0,-4 1-21,-2 3 1,-13-1 0,-1 5 0,-5 4-31,1 4 0,-1 0 0,8 6 0,4 1-436,4 2 1,6 1-1,7 2 1,1 1-847,3 2 0,8 4 1369,3-4 0,16 0 0,4-5 0</inkml:trace>
  <inkml:trace contextRef="#ctx0" brushRef="#br0" timeOffset="54">24554 6797 8405,'-9'13'1660,"0"1"-1018,-5 5 0,-6 3 1,-3 8 58,0 1 0,1 0 0,-4-5 0,-1 1-578,0 0 1,6-2-1,4-1 1,2-4-1055,2 0 1,5-3 930,4-3 0,2-1 0,2 0 0</inkml:trace>
  <inkml:trace contextRef="#ctx0" brushRef="#br0" timeOffset="55">25167 6570 7939,'-20'-20'134,"0"6"1,7 10 17,0 2 0,-5-2 1,0-2-1,2 0 1,1-1 458,2-1 1,4 5 0,0-1-1,-1 2-50,-2 2 1,0 2-1,3 2 1,5 5-760,2 3 1,2 6 0,0 0 0,2-2-13,2-1 1,9-2 0,10 0 0,2-1-7,1-3 1,5-3 0,2-6 0,0 0 484,-1 0 1,-5 0 0,-6-2 0,-2-2 470,-3-5 0,-5 3 1,-4 0 293,-1 0 1,-3 5-1,-8-1-236,-4 10 0,-7 7 1,-3 13-1,-2 3 275,-2 4 1,-3 4-1,-2 2 1,0 2-546,1 2 0,-2-1 1,8-4-1,0-1-404,4-4 1,2-2 0,1-7 0,3 0-2443,2-4 1,1-3 0,5-6 0,-1 1 2317,1-1 0,-5-6 0,1-1 0</inkml:trace>
  <inkml:trace contextRef="#ctx0" brushRef="#br0" timeOffset="56">15703 6917 8306,'0'-14'-26,"-2"3"0,-1 0 0,-1 2-179,1-1 1,-3 3-1,0-2 1,0-2 0,-1 0-1,1-3 1,0-1 0,3-1 1028,2-2 1,1 1-506,0 3 1,1 7 0,4 2 0,2 7-300,0 7 0,4 4 0,-5 12 0,1-1-46,3 0 1,7 8 0,2-5 0,0 0 68,0-4 0,10 2 0,-1-4 0,3-2 177,1-5 0,10-2 1,-1-7-1,5 1-20,5 0 0,0-1 0,4-5 0,2-2-13,0-2 0,6 2 1,-4-4-1,0 2-69,0 0 1,8-1 0,-3 5 0,-2 0-106,-1 0 0,1 0 1,-3 0-1,0 0-67,0 0 0,-1 0 0,-4 0 0,-1 0 84,0 0 0,4 0 0,-3 0 0,-2 0 32,0 0 1,0-1-1,3-2 1,1-2-16,2 2 0,5 2 0,0 1 1,0 0-211,-1 0 0,5 1 0,-5 4 0,-1 4-103,1 2 1,-1 4 0,-8 2-1,-1 2 70,-3 1 1,1-3 0,-4 2 0,-1-1 50,-4 0 1,2-2-1,-7-6 1,2-2 315,2-2 0,0-1 1,2-2-1,1 2 228,1-2 1,6-2-1,-2-1 1,1 0-327,0 0 0,-1 5 0,7 1 1,2 1-296,0 3 1,1 1-1,-6-1 1,-2-1 115,-1 1 1,-6 2 0,2 2 0,-4-1-32,-1 0 0,0-1 0,1-2 0,2-1 370,2 2 1,1-4 0,-2 1 0,4-3 75,-1-2 0,9 0 1,-2 0-1,0 2-76,1-2 0,-2 4 0,4 2 0,2 3-420,3 1 0,5 2 1,-8 1-1,0 2-276,1-2 0,-3-1 1,-3 0-1,0 0 375,4-2 0,2 6 0,3-8 0,-1-1 320,2 2 1,0-6 0,1 0 0,-1-2 140,-1 1 1,8-1 0,-5-4-1,-1 0-247,0 0 0,8 5 1,-5-1-1,3 0-139,1 2 0,-34-4 0,0-1 0,34 7 0,0-1-148,-4 1 0,6-4 1,-8 3-1,2 1 154,1-1 1,-4-4 0,-2 2-1,-2-4 166,-2-1 0,5 0 0,-2 0 1,2 0 3,-2 0 1,2-4 0,-3-2 0,1 0-220,2 0 1,7-3 0,-6 5 0,0 1-239,0 1 0,6 2 0,-6 2 1,1 1 110,-1 1 0,-28-1 0,1-2 0,32-1 0,1 0 262,5 0 1,-5 0 0,3 0 0,-2 0 35,-1 0 0,-31 0 1,0 0-1,30 0 0,4-1-71,-36-1 0,0 0 0,1 1 1,0 0-1,3-1 0,0 0 0,1 1 1,-1 0-53,1 1 1,1 0-1,2 0 1,-1 0 0,-3 1-1,0 0 1,0 0 0,-1 1-57,0-1 1,1 2 0,3 2-1,0 0 1,-4 0 0,0-1 0,0 1-1,1 1-1,-2-2 1,1 0 0,4 3 0,1-2 0,-5-1 0,-1 0 0,-1 0 0,0-1-91,0 0 1,-2-1 0,28 1 0,-6 0 0,-2 1-178,-4-1 1,-3-2-1,-11-1 1,-5 0-1882,-7 0 2213,-1 0 0,-17 5 0,0-1 0,-6 1 0</inkml:trace>
  <inkml:trace contextRef="#ctx0" brushRef="#br0" timeOffset="57">16996 7450 8015,'9'-6'-65,"0"-3"0,-5 3 0,5 0 86,1 0 0,2-1 0,2-5 344,-1 3 0,-1 2 0,-2 4 440,-1-2 365,-6 1 0,7 2 152,-5-2 0,-2 3-832,-8-4 0,2 5 1,-6 5-1,-2 5-196,-6 6 0,1 2 1,-5 7-1,2 3-25,3 0 1,-5 5-1,0 0 1,1-1-100,2 1 1,3 2-1,3-2 1,2-1-466,1 1 1,6-6 0,-2-5 0,4 0-299,1-1 0,6-6 0,3-8 0,4-1 37,5-3 0,-2-5 0,5-5 1,0-8 109,-1-4 1,-3 1 0,-1-4-1,-4 0 363,-3 1 1,-6-3 0,1 7 0,-2 0 646,-2 2 1,0 2 328,0 0 1,1 5 62,4 4 1,-3 2 0,7 4-1,2 1-475,1 1 0,7 5 0,2-3 0,2 0-384,4 0 0,-3-2 1,7-4-1,-2 0-420,2 0 1,-2 0-1,2 0 1,-3 0-913,-1 0 0,-1-5 1,-1-4-1,-1-3-4182,-2-2 5417,-5-5 0,8-7 0,-5-8 0</inkml:trace>
  <inkml:trace contextRef="#ctx0" brushRef="#br0" timeOffset="58">17662 7490 9566,'-13'0'2897,"6"0"1,2 0-2828,10 0 1,7 0-1,7 0 1,2 0-1550,2 0 0,-2 0 0,0 0 1479,-2 0 0,-1 0 0,-5 0 0</inkml:trace>
  <inkml:trace contextRef="#ctx0" brushRef="#br0" timeOffset="59">17622 7756 8964,'-13'21'1555,"6"-2"0,2-5 0,5-2-1578,5-4 1,4 3 0,8-7 0,7-1 923,6-1 0,4-2 0,7-2 0,4-2 92,4-5-993,2-3 0,15-7 0,2-2 0</inkml:trace>
  <inkml:trace contextRef="#ctx0" brushRef="#br0" timeOffset="60">19915 7610 7806,'0'-14'1269,"0"4"1,0 6 1432,0 8-2337,-6 12 1,5 1-1,-4 6-30,4 6 0,1-1 0,-2 6 0,-1 0 0,-2-2-849,-3 1 0,5-2 1,-3-3-1,2 2-3036,-1 1 3550,1-6 0,-2 0 0,-1-4 0</inkml:trace>
  <inkml:trace contextRef="#ctx0" brushRef="#br0" timeOffset="61">20222 7650 8449,'0'-14'1393,"-6"7"0,-1 1 0,-7 8 0,1 2-1031,0 5 1,-2 7 0,-2 3 0,-2 1-499,-2-1 0,1 5 0,-4-4 0,3 3-55,2-1 0,3-4 1,5 2-1,4 0-260,1-4 1,2-1 0,4-2-236,0 0 1,1-1 0,3-1 692,5-3 0,-1-5 0,1 2 1,0-2 280,-2 1 1,5-2 0,-3 2 0,3-1-104,1 2 0,2-2 0,1 4 0,3-1-355,2-3 0,1 3 1,5-2-1,1-1-1504,3-1 0,3-8 1674,6-3 0,0-9 0,0-3 0</inkml:trace>
  <inkml:trace contextRef="#ctx0" brushRef="#br0" timeOffset="62">20635 7743 8228,'-12'13'1382,"3"1"0,-1-1 0,4 0-915,-1 1 0,4-1 0,-2 0 0,4 1-1083,1-1 0,0 0 1,1-1-450,4-3 1065,2 3 0,6-11 0,1 5 0</inkml:trace>
  <inkml:trace contextRef="#ctx0" brushRef="#br0" timeOffset="63">20502 7970 7782,'-2'9'2026,"-1"-1"1,0 3-1521,5 1 1,4 1-1,7-1 1,2-2-262,3-1 1,7 0 0,7 3 0,3-2-246,2-1 0,13-6 0,5 3 0</inkml:trace>
  <inkml:trace contextRef="#ctx0" brushRef="#br0" timeOffset="64">18529 7650 7797,'-2'-12'-83,"-2"2"147,-5 1 1,2 6-1,-2-2 1,-2 5 147,0 5 1,-4-2 0,-3 6-48,-4 1 1,-3 6 0,-2 3 0,0 1 1,1-1 1,-1 0 0,0-2 0,1 0-75,-1 0 0,0 2 0,2-1 0,1-2-27,2-1 0,6 2 0,-2 1 0,5 0-18,4 1 1,-1 1 0,5 5-1,2 0 9,2 3 0,7 3 0,3-1 1,2 1-150,3-2 1,-1 0 0,2-3 0,1 1 171,2 0 0,4-2 0,-3-3 1,2-6 19,3-5 0,5-1 0,4-6 1,0-1 50,-1-1 0,8-8 0,-3-6 0,-1-7-26,-2-8 1,1-4 0,-4 0 0,-1-5-211,-2-2 0,-3-2 1,-2 0-1,-6 1-212,-2 4 0,-3-2 1,-3 6-1,-5 1 192,-2 2 0,-4 1 0,-4 2 1,-5 2 32,-6 0 0,-6 7 0,0-2 1,-2 3 319,-1 2 0,0 1 0,3 2 0,0 2-178,0 3 0,-1 0 0,2 5 0,4 0-298,3 0 0,2 5 0,1 0-236,3 3 1,3 1-1,6 4 66,0 0 0,8 2 0,5 2 1,9 2 397,8 2 0,-2 1 0,5 4 0</inkml:trace>
  <inkml:trace contextRef="#ctx0" brushRef="#br0" timeOffset="65">19102 7610 9057,'-4'-34'0,"-1"1"0,2 7 1484,2 3 0,-1 13-1826,-2 10 1,-5 6 0,-9 7-1,-4 1 357,-3-1 0,-6 2 1,-2 2-1,1 6 270,-1 2 1,-4 1 0,1 3 0,-4 2-246,-4 4 0,-2 4 0,-6 1 0,0 1-76,-2 4 0,-4-2 0,2 5 0,27-23 1,0 1-233,0 0 0,1 0 0,-25 25 1,3 1-1,2-1-271,2-1 0,6-1 0,6-9 0,3 0-319,6 0 0,4-8 858,8-5 0,0 0 0,-1-7 0</inkml:trace>
  <inkml:trace contextRef="#ctx0" brushRef="#br0" timeOffset="66">21355 8050 8502,'1'-14'131,"4"1"0,-2 4 0,6 2 952,1 1 0,2 1-817,1 5 1,-4 0-328,0 0 0,-5-4 408,5-1 1,-4 1 0,4 4 0,1 0-252,2 0 0,6 1 0,1 4 1,0 2-208,0 1 1,4 2 0,-6-4 0,0 0-198,-2 0 0,-8 4 300,-3-1 0,-14-3 1,-8-2-1,-7-2 94,-6-2 0,-3 4 0,-6 1 0,0-1 276,0 2 1,6-3 0,1 5 0,4-1-241,2 0 0,-1 1 1,12 2-1,2-2-111,4-3 0,7 6 1,0-2-1,7 3 79,10 1 0,5-4 0,8 0 0,-1 0-208,1-2 1,4 3-1,-1-5 1,-4-1-431,-2 2 1,-8-3-1,2 4 1,-3 1-876,-2-1 1,1-4 1422,-1 2 0,6 2 0,2 0 0</inkml:trace>
  <inkml:trace contextRef="#ctx0" brushRef="#br0" timeOffset="67">21941 8289 8401,'2'-13'0,"2"1"798,5 3 0,3 5 0,0 10 0,-3 6-450,-5 4 0,-2 6 0,-5-2 0,-5 0-220,-5 4 0,-3 1 0,1 2 0,-3 1-128,-4 3 0,-3 3 0,-2 6 0</inkml:trace>
  <inkml:trace contextRef="#ctx0" brushRef="#br0" timeOffset="68">22208 8103 8542,'4'-13'-287,"2"1"0,0 1 81,0 2 1,5 7 0,-4-4 0,2 1 0,0 1 703,1 1 1,1 0 391,-3-2-397,4 4 1,-9-5 1326,6 6-1167,-6 0 0,3 6 1,-7 3-1,-2 3-382,-2 1 1,-4 0 0,5 1 0,-1-1-198,-1 0 1,3 5-1,-4 0 1,0-2 154,-1-1 0,4-2-175,-5 1 0,6-1 0,-1 0 64,2 1 1,8-7 0,3-3 0,4-2-17,5-2 0,-2 0 1,6 0-1,2 0-56,1 0 1,-2 0 0,-3 0 0,1 0-368,0 0 1,-5 0-1,2-2 1,-3-1-2485,-2-1 0,0 0 2805,1 4 0,-1-6 0,0-2 0</inkml:trace>
  <inkml:trace contextRef="#ctx0" brushRef="#br0" timeOffset="69">22688 8050 8403,'1'-18'361,"4"0"1,-4 5 0,5 5 633,0 2 1,-4 5-1,2 8-572,-2 7 1,-7 8-1,-1 0 1,-3 5 125,-5 4 1,0-3-1,-5 5 1,1-1-584,0 4 0,-4-4 1,4 1 34,2-1-179,1-3 1,3 3 0,2-4 0,3 2-855,1 1 1,1 0 0,5-6 0,0-1 1031,0-2 0,0-6 0,0 4 0</inkml:trace>
  <inkml:trace contextRef="#ctx0" brushRef="#br0" timeOffset="70">22728 8503 10357,'7'-21'0,"-2"6"840,-4 9 0,-1 12 0,-1 13 0,-2 1-799,-2-1 1,-5 5 0,0-2 0,-5 3-5,-3 2 0,0 4 1,5 0-1,0-2-152,-1 0 0,7-3 0,1 1 115,0 0 0,5-7 0,-5 0 0</inkml:trace>
  <inkml:trace contextRef="#ctx0" brushRef="#br0" timeOffset="71">23261 8263 8179,'5'-18'0,"-1"0"0,5 5 812,-5 4 0,1 8 1,-5 1-1,0 8 6,0 9 0,-5 4 0,-2 7 0,-3 1-394,-5 2 1,-3 6-1,2-1 1,-2 2-370,2 2 1,-4 0 0,3 0 0,2-1-408,4-4 0,1 1 1,6-8-1,1-4 352,1-3 0,8-10 0,1-5 0</inkml:trace>
  <inkml:trace contextRef="#ctx0" brushRef="#br0" timeOffset="72">23661 8156 10281,'0'-19'0,"-1"0"1017,-4 2 0,-1 7 1,-6 16-1,0 9-678,-2 10 0,-9 3 0,1 8 0,-3 1 4,-2 1 0,7 4 0,2 2 0,3 3-657,2 1 1,5 4-1,5-5 1,6-1-72,6-6 1,12-2-1,4-8 1,2-5-83,2-6 0,5-10 1,-1-6-1,0-6 79,-1-6 0,-2-14 0,-8-10 1,-6-8 469,-5-8 1,-5-1-1,-8-2 1,-4 0 170,-7-3 1,-8 5 0,-8 7 0,-3 6-281,3 6 1,-4 4 0,2 5 0,2 6-525,0 5 551,-3 5 0,4 0 0,-5-1 0</inkml:trace>
  <inkml:trace contextRef="#ctx0" brushRef="#br0" timeOffset="73">21182 7970 8405,'-9'-2'-3,"0"-2"0,1 1 848,0-6 267,2 6-562,6-3 0,4 7 0,2 2 171,1 2 1,-2-1-88,4-4 1,1 0-1,6 0-402,2 0 1,7-1 0,1-2 0,5-3-126,3-1 0,-5 4 0,4-3 0,-2 1-37,0 1 0,-4-1 0,-7 5 0,0 0-143,-4 0 1,-6 0-107,-1 0 0,-7 6 1,-1 3 201,-4 3 1,-12-3 0,2 0 0,-2 1 327,1 2 0,-4 6 0,0 0 1,2-2-112,1-1 0,2 2 0,-1 3 0,1-1-75,0 0 0,-1 0 1,1-2-1,0 0-217,-1 0 1,1 2 0,0-1 0,-1-2 49,1-1 0,4-2 0,2 0 0,-1 1-88,1-1 1,2 0 0,-2 1 27,1-1 1,2-4 0,4 0 28,0 1 0,1-2 1,4-1 125,3-1 1,6-2 0,4-4 0,2 0-20,1 0 1,9 5 0,-2-1 0,3 1 336,1 1 0,4-3 0,-2 6 1,2-1-309,1 0 1,3 2 0,-9-5-1,-2-1-448,-1 2 0,-7-5 0,-3 4 0,-3-2-1429,-2 1 291,0-2 0,-5 2 0,-5-7 0,-6-1-959,-6 1 2442,-3 1 0,-1-4 0,-1-1 0</inkml:trace>
  <inkml:trace contextRef="#ctx0" brushRef="#br0" timeOffset="74">16729 8756 8338,'-1'-13'1363,"2"-1"-1245,13 7 0,-1-3 1,0 4-1,1 0 0,-2-2 1,-2 2 1496,-1 0-688,-6 2-725,3 4 0,-8 1 0,-2 2-153,-5 2 1,-3 5 0,-1-2-1,-1 1 1,1-1 110,0 3 1,-1 2-1,2 3 1,2 2 113,1-2 0,0 4 1,-2-1-1,2 0 11,4 0 1,-1 5 0,2-2 0,1 4-123,1 0 1,7-5-1,1-2 1,1-1 492,4 0-739,6 5 1,-2-12 0,3 2-827,-3-1 1,-6-6 0,-1-2 513,3-2 0,-5-10 1,-2-3 120,-2-6 1,-2-5 0,-2 3 0,-1 0 278,-1-1 1,-2 3 0,3 3 0,-2 1 1487,2 0-1012,2-1 0,7 7 1,3 2-1,4 4 11,5 1 1,-3 4 0,4 2-1,-1 2-684,0 2 1,-1 0 0,-2 1 39,3-2 0,1-2 1,3 3-717,-4-1 0,-3-6 1,-2 2-1,1-4 237,-1-1 1,5 0 0,1-1 630,2-4 0,1-8 0,5-8 0</inkml:trace>
  <inkml:trace contextRef="#ctx0" brushRef="#br0" timeOffset="75">17409 8823 8388,'-13'-6'-22,"0"0"1511,-1-3-908,7 9 0,1 7 0,6 7 305,0-1 1,0 0 0,1 1-1,2-1-714,2 0 0,5 1 0,-1-1 0,1 2-554,-1 2 1,3-6-1,-4 2 1,0-1-603,1 0 1,-6-3-762,2 0 1631,-4-6 1,-7 1 217,-3-8 1,3-5 0,2-8 0,3 0 272,1 0 0,0-2 1,0 0-1,1-2 127,3-3 1,4 1-1,5-1 1,1 3-123,-1 2 0,0 1 0,0 5-119,1 0 1,-1 1-160,0 3 0,1-1-226,-1 5 1,0 1-1,1 4-278,-1 0 1,0 0-1,2 1 1,2 2-463,0 2 1,1 0 0,-3-2 0,1 3-620,2 2 1,-5-5 1480,-4 1 0,0 4 0,4-1 0</inkml:trace>
  <inkml:trace contextRef="#ctx0" brushRef="#br0" timeOffset="76">17463 8783 8308,'-21'0'1302,"4"1"-1306,7 4 0,4-3 0,6 7 237,0 2 1,8-4-1,3 2 1,6 0 121,-1-2 1,5 5-1,-1-3 1,1 3-676,-3 1 0,-3-4 1,-3 0-1,-2 0-415,-1-2 1,-6 5 734,1-3 0,-2 3 0,-2 1 0</inkml:trace>
  <inkml:trace contextRef="#ctx0" brushRef="#br0" timeOffset="77">17356 9076 8195,'0'-14'670,"1"7"1,4 4-618,4 6 0,4 3 0,3 4 1,4-1-1,0 2 177,4 0 0,1 1 1,2-1-1,-1-2-882,1 1 0,0 2 652,-1 1 0,1 0 0,0 1 0</inkml:trace>
  <inkml:trace contextRef="#ctx0" brushRef="#br0" timeOffset="78">17889 8849 8170,'7'11'306,"-1"3"0,-1 7 530,-1 7 0,1 0 1,-5 8-1,0-1-130,0 0 1,-2 3-1,-1-2 0,-3 1-451,-1-2 1,4 1 0,-1-8 0,2-4-437,2-4 1,0-2 0,2-6 0,2-3-425,5-5 1,3-2-1,3-4 1,1-4 101,2-7 0,-1-6 0,-3-9 0,-2-4 411,-4-3 1,3-4 0,-5-1 0,0 2 542,0 2 0,2 8 0,-2 8 1,0 0 748,0 4 1,0 7-537,-1 5 0,1 8 0,4 6 0,-1 5-160,1 3 1,6 4 0,4-2 0,0-1-353,4 0 1,-3-1-1,1-5 1,2-1-25,1-3 1,-4-3-1,-2-6 1,-1 0-729,0 0 1,2-6-1,-5-3 1,-3-4 59,0-5 1,-2-1 0,0-5 0,-2 2-449,-2-2 0,-2 5 0,-4 0 0,2 2 349,2 4 0,-2-3 1,4 7 80,0-3 0,-4 4 0,7 4 558,2 3 0,1-5 0,1-2 0</inkml:trace>
  <inkml:trace contextRef="#ctx0" brushRef="#br0" timeOffset="79">18556 8996 9318,'0'-15'1213,"0"-3"0,10 9 1,5 2-1,3 8-1998,1 8 1,-1-1 0,-5 1 66,0 1 0,1 2 718,-1 1 0,-6 6 0,-1 2 0</inkml:trace>
  <inkml:trace contextRef="#ctx0" brushRef="#br0" timeOffset="80">18556 9329 8067,'14'-6'0,"4"-1"138,4-1 0,9 4 0,4 10 0,-1 4 1264,-3 2 0,-3 7-1402,-1-10 0,-1 12 0,1-6 0</inkml:trace>
  <inkml:trace contextRef="#ctx0" brushRef="#br0" timeOffset="81">19182 8969 8084,'-12'-1'801,"3"-4"0,3 2-391,6-6 0,6 6 0,3-1 0,3 3-140,1 1 1,5 0-1,0 0 1,-2 1 103,-1 3 1,-2 5-173,1 9 1,-7-2-1,-2 8 1,-4 3 30,-1 2 0,-7 4 1,-5-2-1,-4 5-216,-1 2 1,-2 1-1,1-2 1,0-3-295,-1-2 1,6 4 0,-2-5 0,6-2-64,3 0 1,2-7 0,5-1 339,4-2 0,2-7 0,6-6 0</inkml:trace>
  <inkml:trace contextRef="#ctx0" brushRef="#br0" timeOffset="82">20395 9089 8088,'8'-13'0,"2"-5"0,-4 2 0,0 2 1008,0 4-682,-2 7 0,-4 0 1,0 11-1,0 6-15,0 6 0,0-1 1,0 6-56,0 3 0,0 6 0,0-3 0,0-1 38,0-2 0,0 3 1,0 0-1,0-1-209,0-2 0,0-1 0,0-1 1,0-1-187,0-2 0,0 0 0,2-5 0,2-2-1772,5-1 1,4-3 1872,5-3 0,3-3 0,5-6 0</inkml:trace>
  <inkml:trace contextRef="#ctx0" brushRef="#br0" timeOffset="83">20902 9076 10677,'0'-18'0,"-2"2"338,-2 4 1,1 10 0,-6 11 0,-1 3-265,-2 1 1,-8 2 0,-2 2 0,-3 2 81,-2 2 1,1-4 0,-1 4 0,0-2-171,1-2 0,-1 2 0,0-1 0,2-2-30,3-1 1,3-6 0,5-1 53,1 3 0,6 1 1,2 1-99,4 0 1,7 1 0,3-1 56,2 0 1,3 1-1,-1 0 1,0 3 130,1 1 1,-1-1 0,0-5 0,1-2-171,-1-1 0,2-1 0,1 1 0,3-3-71,2 0 1,1-5 0,5 3-1,1-2-2350,3-2 2491,-3 0 0,17-12 0,-4-3 0</inkml:trace>
  <inkml:trace contextRef="#ctx0" brushRef="#br0" timeOffset="84">21395 9129 9726,'-2'-25'0,"-1"3"420,-1 4 0,0 15 1,4 7-1,-2 7-143,-2 2 1,1 6 0,-6 4 0,0 3 26,2 5 1,-5 2-1,3 4 1,-3-2-212,-1 2 1,1-2-1,3-1-222,4-2 1,4-2 0,1-7 0,1-2 0,2-2-276,2-2 1,10-2 0,-1-4 0,4-2 403,1-4 0,11-4 0,-2-1 0</inkml:trace>
  <inkml:trace contextRef="#ctx0" brushRef="#br0" timeOffset="85">21955 9249 8053,'-6'-24'0,"-3"7"0,-6 17 0,-1 17 0,1 6 598,-1-1 0,-1 1 0,4-3 0,0 0 66,-1 4 0,3 1 0,0 2 1,4 0-811,1-1 1,1-4 0,5-1 0,0 0 10,0 0 0,6-5 0,5 2 0,5-5-3,6-4 1,8 1 0,1-5 0,-1-2-610,-2-2 1,-3-1 0,-3 0 0,-4-1 461,-3-4 1,-3 2 0,-2-4 157,-1 1 0,-6-4-509,1 1 636,-2-3 0,-2-1 0,0-1 0</inkml:trace>
  <inkml:trace contextRef="#ctx0" brushRef="#br0" timeOffset="86">22461 9276 8069,'-1'-17'-10,"-4"6"0,-4 3 1,-2 7 201,-3 4 0,1 1 0,0 9 0,-1 5 251,1 1 0,0 8 0,-1-2 50,1 5 0,6 5 0,2-3 0,4-3-181,1-1 1,0 2-1,3-2 1,4-4-269,6-4 0,5 3 0,-2-6 1,2-2-496,-1-4 1,3-5 0,2-6 0,4 0-671,0 0 0,5-3 1121,1-6 0,5-6 0,-3-12 0</inkml:trace>
  <inkml:trace contextRef="#ctx0" brushRef="#br0" timeOffset="87">22861 9422 8682,'0'-26'3313,"2"11"-4166,2 6 0,4 7 196,5 7 1,0 4 656,1 9 0,-7-4 0,-1 6 0</inkml:trace>
  <inkml:trace contextRef="#ctx0" brushRef="#br0" timeOffset="88">22808 9742 8090,'7'-43'397,"7"3"0,6 11 0,11 15 0,4 8 345,-1 5 1,3 1 0,-5 0-743,2 0 0,8 0 0,5 0 0</inkml:trace>
  <inkml:trace contextRef="#ctx0" brushRef="#br0" timeOffset="89">23554 9569 8149,'6'-8'-12,"-4"-3"1,2 2 0,-1-2 85,2 3 1,-4 0 0,4 4 338,-4-5 0,-1 1 0,-1 1 38,-4 1 1,-2 0-1,-7 3 1436,1-1-1302,6-1 1,1 4 0,7-4-209,4-4 0,1 2 0,5-2 0,1 0-99,3 2 0,1-5 0,-2 5 1,-1-1 32,0 4 0,1-2 0,-1 1-61,0 2 1,1 2-1,-2 2-128,-4 4 1,3 2 0,-5 8 0,0 1-84,0 2 0,-2 6 0,-4 0 0,0 4 7,0 3 1,0 0 0,0-4 0,-1-1-207,-4 1 1,-1-2 0,-4-1 0,2-4-18,2 0 0,-4 2 1,3-4-118,-1-2 0,2-1 124,6-2 1,11-5-1,2-4 1,3-3 167,4-1 1,-6 0 0,6-1 0,-3-2-560,1-1 0,0-1 0,-5 5 270,1 0 0,-1 2 0,0 1 291,1 1 0,5 6 0,2-2 0</inkml:trace>
  <inkml:trace contextRef="#ctx0" brushRef="#br0" timeOffset="90">24168 9689 8022,'-18'-8'0,"2"5"0,4 6 1150,6 6 1,10 8-1,4 2 1,-1 0-546,-3 0 0,-2 5 1,-2-2-1,0 3-636,0 2 1,0 4 0,0 0 0,0-1-1056,0-2 0,0-3 0,0-3 1086,0-4 0,0-3 0,0-2 0</inkml:trace>
  <inkml:trace contextRef="#ctx0" brushRef="#br0" timeOffset="91">24474 9382 7976,'-4'-20'854,"-1"2"1,1 7-1,5 4 1,4 1 388,4 3 1,-2 2-872,2 1 0,-6 6 0,1 2 0,-4 4 7,-4 2 1,2 3-1,-2 3 1,2 0-461,2 4 0,0-3 0,0 0 0,0-2-474,0-3 1,6-1 0,3-3-1,3-3-415,1-5 1,7-2 0,2-4 0,3-2 295,2-5 0,-5-9 0,0-4 0,0-3 310,-1-2 0,-2-3 0,-7 2 0,-3 3 526,-4 0 0,-4 1 0,-1 2 0,0 4 1690,0 3 0,0 6-774,0 1 1,0 6-1,0 4 1,0 8-468,0 6 1,0 12 0,0 1 0,0 5-380,0 7 1,0 3-1,0 7 1,-1-4-742,-4-1 0,2 1 0,-4-5 0,-1-5-786,1-3 0,4-4 0,-1-8 1295,2-4 0,2-4 0,0 0 0</inkml:trace>
  <inkml:trace contextRef="#ctx0" brushRef="#br0" timeOffset="92">24994 9662 8011,'-15'6'368,"-3"3"1,4 13 0,-3 6-1,7 3 482,6 2 1,2 1 0,1-6 0,-4-3-1206,-4 1 1,2 3-1,-2 2 1,-1-1 354,-2-2 0,-2-1 0,1-1 0</inkml:trace>
  <inkml:trace contextRef="#ctx0" brushRef="#br0" timeOffset="93">25381 9356 7941,'-14'0'-469,"1"0"0,0 1 82,-1 4 0,8-4 387,6 4 0,2-4 0,7-1 122,1 0 1,2-1 909,1-4 0,-1-2 238,-3-7 1,1 5 130,-5 1-1024,-1 5 0,-2 3 0,2 8 0,4 6-37,-1 4 0,5 1 1,-3 6-1,3 0-107,1 3 0,-4 2 1,-2-3-1,-1-1-103,-3 1 1,0 0 0,0-1-1,1-1-88,-1-2 0,-3 0 1,-3-3-1,-2-1-399,-3 0 1,1-1 0,-4-5 0,2-1-562,-1-3 1,-2 1 0,-1-5 359,0-2 1,4-2-1,1-2 1,2-4 442,3-4 1,2-8 0,1-6 0,1-2 214,4-1 1,7-1-1,7-1 1,0-2 139,0-1 0,4 0 0,-4 4 0,0 1 128,0-1 0,-1 2 1,-4 1-1,-1 2 2,0-2 1,-4-1 0,-1 0 0,-3 1-59,-2 2 0,-1 4 0,-2-3 1,-2 2-131,-2 3 1,-2 1 0,-4 2 0,1-1-108,-2 1 1,0 1 0,-3 3-712,1 5 0,4 2 0,2 4-295,1 2 1,1 5-1,5 8 1,0 2 16,0 2 1,6-1 0,3 4 0,4-2 913,5 2 0,3 1 0,6 2 0</inkml:trace>
  <inkml:trace contextRef="#ctx0" brushRef="#br0" timeOffset="94">25847 9636 8253,'8'13'1632,"-7"0"1,-5 1-1047,1-1 1,-3 0 0,0 1 0,0 0-780,0 4 0,-4-3 1,1 4-1,-3-3-415,-1-2 0,1 6 0,1-6 608,2 1 0,6-1 0,-2 0 0</inkml:trace>
  <inkml:trace contextRef="#ctx0" brushRef="#br0" timeOffset="95">26180 9356 8174,'-6'-18'0,"-1"0"0,-2 3 988,0 5 0,6-2 1227,-1 3-2049,2 3 0,1 0 0,-3 6 0,-4 2-76,1 2 1,-4 8 0,5 7 0,0 2-100,1 3 0,0-5 1,5 0-1,0-1-21,0 0 0,6 0 0,3-7 1,3-2-13,1-4 0,5-4 1,0-1-1,-2 0 51,-1 0 1,-2-6 0,0-3-1,-1-2 37,-3-3 1,-1 1 0,-5 0 313,1-1 112,0 7 0,-4 11 0,-1 11 0,-2 4 43,-1 5 1,-7 7-1,2 5 1,-1 1-234,1-2 0,-3 4 0,5-4 0,-2 2-351,0-1 1,6-4 0,-1-6 0,2-4-1120,2-4 0,0-4 1,2-2 1187,2-3 0,9-3 0,8-6 0</inkml:trace>
  <inkml:trace contextRef="#ctx0" brushRef="#br0" timeOffset="96">26580 9689 7982,'-13'0'-5,"-12"7"1,-5 8 0,1 10 807,6 9 0,6-1 1,11-2-1,-2-4-298,-2-5 1,-2 2-1,-1-5 1,-1 0-610,1 0 1,0-2-1,1-7 1,3-1-2437,5 1 2540,2-4 0,8 0 0,1-6 0</inkml:trace>
  <inkml:trace contextRef="#ctx0" brushRef="#br0" timeOffset="97">26834 9409 7950,'-15'0'0,"-2"0"851,0 0 0,-1 12 0,6 6 0,3 4-182,5 0 1,2 3 0,1-3 0,-4 2-439,-4-2 1,-2 3 0,-4-2 0,-1 0-747,-2 0 0,1-4 0,9-6 0,3 1-893,4-1 0,7-6 1408,2-2 0,16-4 0,4-1 0</inkml:trace>
  <inkml:trace contextRef="#ctx0" brushRef="#br0" timeOffset="98">27114 9449 6721,'-24'0'0,"-4"3"0,-3 6 124,-2 9 1,5 16 0,10 4 0,9-1 1832,6-4 0,3-1 0,0-1 0,0-2-1481,0-6 0,0 1 1,3-6-1,5-2-385,5-1 1,15-8 0,3-4 0,8-7-220,5-10 0,-2-6 0,2-10 0,-5-3-355,-8-1 0,-6-1 0,-13-4 1,-5 2-494,-7 2 1,-13 5 0,-14-1 0,-5 4 905,-3 5 1,-2-1-1,6 5 1,3 3-645,4 5 714,5-2 0,18 4 0,2-5 0</inkml:trace>
  <inkml:trace contextRef="#ctx0" brushRef="#br0" timeOffset="99">9838 7756 7936,'7'-23'21,"-1"-2"1,0 2 0,3 7 0,3 7-173,1 3 1,-4 2 0,0 4-534,1 0 1300,-4 0-153,0 0 0,-12-6 1,-3-3-1,-3-3-205,-1-1 1,-5-2-1,-1-1 1,-2-4-40,-2 0 1,-3 2 0,0-4 0,-2-2-153,-4-1 1,3-8 0,-7-1 0,-1-1-6,-1-1 0,-4 1 0,-2-7 0,-5-1 157,-3-1 1,3-7-1,0 3 1,-1-4-78,-2-2 1,26 27 0,-1 0-1,0-1 1,1-1 0,-1 1 0,0-1-89,1 0 1,-1 1 0,-2 1 0,0 1 0,-1 1 0,-1 0 0,0 1 0,-1 0-211,-2 1 0,0 0 1,-8 1-1,-1 0 1,0 2-1,-1 1 1,-2 1-1,0 1-106,-2 1 0,0 1 0,-5 0 0,0 2 1,0 0-1,0 1 0,-2 0 0,-1 1 168,-3 2 1,-1 1 0,-2 0 0,-2 1 0,1 0 0,-1 0 0,0 1 0,1-1 55,0 0 0,0 1 0,-7 1 1,0 1-1,8 0 0,0-1 1,2 0-1,2 0 216,1-1 1,1 0-1,2 0 1,0 0 0,2 1-1,2 0 1,4 0-1,1 1 81,5-1 0,0-1 1,-26-6-1,8-2 1,5-1-89,4 2 1,9-8-1,9 7 1,4 1-777,5 3 1,8-2 329,10 3 1,4 3 0,4 2 0,7 2 274,5 2 0,5 0 0,6 0 0</inkml:trace>
  <inkml:trace contextRef="#ctx0" brushRef="#br0" timeOffset="100">1800 6197 7873,'5'-12'753,"-5"3"0,-5 3 30,-9 6 0,1 0 0,0 0 1797,-1 0-1891,7 0 1,1 2-493,6 2 1,-2 8 0,-1 9 0,-1 3-28,1 4 1,0 6 0,0-2-1,-3 2-120,-1 4 1,2-1 0,-2 1 0,1-1-348,3 0 0,2-1 1,1-11-1,0-3 195,0-4 1,4-3 0,2-4-1,1-2-827,4-4 1,-4-4 0,2-2 425,1-4 0,-4-8 1,-1-8 716,-4 1 0,-5-1 1,-2 5-1,0-2 772,0 1 1,-3 7 0,5 1-60,1-1 0,3 2 0,4 1-673,5 1 1,9 2-1,4 4 1,3 0-289,2 0 1,4 0 0,0-2 0,-1-1-574,-2-1 0,-3-1 1,-1 5-1,-2 0-1242,2 0 1,-1-4 0,1-2 1848,-2-1 0,0-8 0,5-6 0</inkml:trace>
  <inkml:trace contextRef="#ctx0" brushRef="#br0" timeOffset="101">2306 6250 7866,'-6'-11'657,"-3"2"0,3 4 1,3 8-1,6 3-28,6 2 0,3-5 1,1 1-1,1-3-944,-1-1 1,0 0-1,1 0 1,-1 2-933,0 2 0,1-2 1247,-1 2 0,0 4 0,1-1 0</inkml:trace>
  <inkml:trace contextRef="#ctx0" brushRef="#br0" timeOffset="102">2266 6530 12260,'0'14'660,"12"-3"0,4-2 0,5-4-1531,1-4 0,0-1 1,4-1-1,-3-4-1848,0-4 2719,-1-2 0,4-9 0,1 0 0</inkml:trace>
  <inkml:trace contextRef="#ctx0" brushRef="#br0" timeOffset="103">3399 6117 7866,'0'-13'68,"0"4"747,0 0-544,0 6 0,0-1 1,0 10-1,0 5 1,0 9 2675,0 5-2525,0-1 1,0 10-1,2-5 1,1 4-281,1 1 0,2-3 0,-3 3 1,3-1-233,1-4 1,-4-2-1,2-3 1,-4-4-3819,-1 0 3908,6-3 0,7-9 0,8-2 0</inkml:trace>
  <inkml:trace contextRef="#ctx0" brushRef="#br0" timeOffset="104">3866 5984 7952,'-15'-5'1679,"-3"1"1,3 3-1,-2 9 1,2 9-1114,1 2 1,1 5 0,0-5 0,-2 0-1071,-3 0 0,2 4 1,-5-4-1,0 0 336,1 0 1,3 4 0,0-4-1,2 0-160,1 0 1,7 4-1,3-6 1,2 0-37,2-3 1,6-5-1,3 0 1,3 0 188,1-2 1,5-1-1,1-4 1,0 1-180,1 1 1,3 1 0,-2-5-1,1 1 215,1 4 1,-7-4 0,3 4 0,-1-4-121,0-1 1,-1 0 0,-3 0 0,-1 0 35,0 0 0,1 0 1,-1-1-1,0-4 223,1-4 0,5-9 0,2-2 0</inkml:trace>
  <inkml:trace contextRef="#ctx0" brushRef="#br0" timeOffset="105">4146 6024 7955,'-8'6'2154,"4"3"1,8 1-1,5 0 1,3-2-2335,1-2 0,5-2 0,1-4 0,1 0-611,-1 0 1,0 0 0,-3 2-1,2 1 791,-2 1 0,-1 6 0,-1-2 0</inkml:trace>
  <inkml:trace contextRef="#ctx0" brushRef="#br0" timeOffset="106">4039 6330 7893,'0'14'1684,"6"-1"1,6-1-1,7-2-1287,8-1 0,7-6 0,0 2 0,3-4-397,4-1 0,8-6 0,-1-1 0</inkml:trace>
  <inkml:trace contextRef="#ctx0" brushRef="#br0" timeOffset="107">2599 6104 7985,'-7'-6'851,"3"-3"0,4 2-735,4-2 1,3 0 0,7-4 0,-1 1 0,0 1 453,1 2 1,5 5 0,2-5-317,-1-1 0,6 4 0,-4 0 0,2 1 8,-2 1 0,1 0 1,-5 4-166,-1 0 0,-3 4 1,-2 2-1,-3 1 66,-5 4 1,-2 2-1,-4 3-46,-2 2 1,1 0-1,-6-5 1,-1-1 74,-2-3 0,-1 3 1,-1-5 153,1 1 0,4 2 0,2-4-101,1 1 0,-3 2 1,4 4-176,2 1 1,2-1 0,2 0-1,4-1-86,4-3 0,3 2 1,2-6-1,3 1 22,1 0 0,4-1 0,-3-5 0,0 1 146,1 4 1,2-4 0,-4 4 0,-2-2 42,-1 1 1,-6 3 0,-1 7-1,1-1 50,-1 0 1,-1 7-1,-4 0 1,1 3-60,-1-1 0,-3-1 0,-4 2 1,-5-1-265,-3 2 1,-8-3 0,-7 1-1,-7 0-446,-5-1 0,-7-2 1,-1-5-1,-3-1-658,-4 0 1,8-4 0,-5-1 0,3-3 1181,5-2 0,8-7 0,2-3 0</inkml:trace>
  <inkml:trace contextRef="#ctx0" brushRef="#br0" timeOffset="108">4852 5877 8012,'-7'-6'0,"1"-4"0,1-5 434,1-3 1,0 1 0,4 2 0,0-1-1,0-2 256,0 1 1,-2 4 0,-1 3 0,-3 2-30,-1 2 1,-1 4-122,-1 6 0,-8 5 0,0 10 0,-3 8 84,-3 7 1,1 6 0,-4 4 32,-1 5-520,6 3 0,2 1 0,7-1 1,3-2-155,5-1 1,2-6 0,4 0 0,4-6-286,7-6 1,11-9-1,8-5 1,2-7-223,3-5 1,5-11-1,-1-8 1,-2-6-46,-1-6 0,-5-6 0,-3-5 1,-7-5 275,-5-2 1,-5-6 0,-4 1 0,-4-2 172,-4 2 0,-5-1 0,-2 7 0,-2 5 167,-2 5 1,-2 11 0,-1 4-102,-1 3 0,1 8 0,0 4 0,1 6-764,3 6 0,-1 9 0,4 5 0,0 5 818,0 4 0,-4 5 0,2-3 0</inkml:trace>
  <inkml:trace contextRef="#ctx0" brushRef="#br0" timeOffset="109">4612 6424 7946,'-18'12'754,"1"-4"0,-6 4 138,6-3 0,5-4 0,7-7 0,7-11-283,7-12 0,6-14 1,14-13-1,4-5-450,2-6 1,-12 25-1,0-1 1,-2 2-1,0 0 1,1-1 0,2-1-179,1 0 1,0 0 0,1-3-1,0 1 1,0 3 0,1 2 0,0 1-1,-1 0-224,1 2 0,0 0 0,-1 1 0,1 1 0,26-22 0</inkml:trace>
  <inkml:trace contextRef="#ctx0" brushRef="#br0" timeOffset="110">1133 7876 7911,'0'-13'0,"0"0"0,0-1 0,0 1 784,0 0 0,2 4 1,2 1 1420,5 3-1760,-3 0 0,0 11 1,-6 4-1,-2 7 146,-2 5 1,1 3-1,-6 2 1,-1 1-189,-2 3 1,3-1 0,1 4 0,3-2-269,2-2 0,1-2 0,2-3 1,0-1-200,0-2 1,3-6 0,4 1-732,7-7 0,2-4 0,-3-8 1,1-1 175,-1-1 0,-1-6 0,-3 1 1,-5-5 428,-2-3 1,-2 2 0,0-3 0,-2 3 416,-2 2 1,1 0 0,-6-1 0,0 1 706,2 0 0,-4-1 1120,7 1 0,1 6-1510,7 2 1,8 4 0,7-1 0,2-1-603,3-1 0,1-1 0,2 5 0,-1 0-870,1 0 0,-2-4 0,-1-1 0,-3 2-1494,-2 2 0,3-3 2422,-4-1 0,0-11 0,-5 1 0</inkml:trace>
  <inkml:trace contextRef="#ctx0" brushRef="#br0" timeOffset="111">1613 7743 9416,'-6'-13'2880,"5"4"-3126,-4 0 0,5 0 348,5-4 0,-2 5 0,5 4 33,3 2 0,-1 4 0,0 1 0,-2 3 182,-2 1 1,3 2-1,-5 6 1,-1 1 277,-1 2 0,-2 10 1,0 0-1,-2 3-380,-2 2 1,-2 2 0,-5-2-1,2 0-450,-1-1 0,0-1 0,-1-6 0,4-2-835,1-6 0,0-3 592,2-5 1,4-5-1,-2-10 1,7-9 180,2-10 1,2-3 0,3-7 0,-2-1 465,-1 2 1,-5-9-1,4 4 1,-2 2 555,-3 5 1,3 4 0,0 3-1,0 1 519,-1 2 1,6 5-972,-2 0 1,3 6 0,1 4-767,0 1 0,1 1 0,0 5 0,3 0-861,0 0 0,1 0 0,-4 2 1,-1 1 1353,0 1 0,1 1 0,-1-5 0</inkml:trace>
  <inkml:trace contextRef="#ctx0" brushRef="#br0" timeOffset="112">1773 7690 7850,'-13'6'45,"-1"3"1,5-2 0,2 2 756,1 1 1,2 2-1,5 0-420,4-3 1,2-3-1,8-6 1,1 0-183,2 0 0,0 0 1,-5 0-2404,0 0 308,1 0 1895,-7 6 0,-13 7 0,-9 8 0</inkml:trace>
  <inkml:trace contextRef="#ctx0" brushRef="#br0" timeOffset="113">1573 8036 7850,'-7'21'1128,"-4"-2"1,7-4-756,1 3 1,3-5 0,4 2 0,5-6 153,3-3 0,6-2 0,1-4 0,2 0-764,2 0 1,7-1-1,3-4 1,-1-4 236,1-2 0,4-15 0,-3-2 0</inkml:trace>
  <inkml:trace contextRef="#ctx0" brushRef="#br0" timeOffset="114">2066 7823 7812,'-9'-4'2344,"0"-1"-986,6 1 0,-2 5 0,5 4-863,0 4 0,5 7 1,3 2-1,1-1-537,0 3 0,0-4 0,2 5 0,0-1-245,-2 1 0,-5-5 0,3 4 0,1-4-769,-1-3 1,-4 4 0,3-10-2378,0 0 3167,-4-1 1,2-18 0,-7-5 0,-1-7 118,1-3 1,1-4 0,2 0-1,0 1 847,0 2 1,0 3-1,0 3 1,0 4 1489,0 3 1,2 4-1575,2 2 0,3 3 0,7 7 1,-1 4 141,0 4 0,1 7 1,-1 3-1,2 2-403,3 3 1,-2-4 0,6 1 0,2-3-445,1-6 0,0-1 0,-1-6 1,-3-2-158,-2-2 1,0-7 0,-4-4 0,-2-6-136,-5-6 1,-1-8 0,-2-3 0,-4-1-159,-4-3 1,-3 3 0,-4 0-1,1 2 283,-1 2 0,-2 3 0,-2 5 0,3 4 30,2 4 0,1 2 1,5 1-99,-1 2 1,1 6-1,7-1 1,5 3 323,3 1 0,7 5 0,2 3 0</inkml:trace>
  <inkml:trace contextRef="#ctx0" brushRef="#br0" timeOffset="115">2639 7530 7907,'-11'1'3013,"2"4"0,3 2-2422,6 7 0,6-6 1,3 1-1,4 0-1003,5-1 1,2 2 0,7-4 411,0 1 0,-1-4 0,1 3 0</inkml:trace>
  <inkml:trace contextRef="#ctx0" brushRef="#br0" timeOffset="116">2719 7796 7790,'8'3'2611,"4"-3"1,4-1-2560,0-1 1,-1 2 0,1 0-53,7 0 0,5-11 0,12-4 0</inkml:trace>
  <inkml:trace contextRef="#ctx0" brushRef="#br0" timeOffset="117">4026 7330 7978,'0'-9'5665,"0"0"-4919,0 6 1,0 9-1,0 12-441,0 6 0,0 4 0,0 1 0,0 4-426,0 1 0,0-3 0,1 3 0,2 0-415,2 0 0,-1-6 1,-2 1-1,0-6-3370,3 1 3906,5-5 0,-2 0 0,5-5 0</inkml:trace>
  <inkml:trace contextRef="#ctx0" brushRef="#br0" timeOffset="118">4386 7277 8849,'-14'0'1038,"1"0"1,0 0 0,-1 0 0,1 1-627,0 4 1,-1 3-1,1 9 1,-2 2-155,-3 2 1,4 1 0,-4 5-1,3-1-228,2 1 1,-1 0-1,1-2 1,1-3 0,3-3-204,5 0 1,2-4-17,2 3 1,6-5-1,5-4 1,3-3-58,4 0 0,1-4 1,-1 2-1,3-3-5,0-1 1,2 0 0,-3 0-1,-1 0-357,0 0 1,3 0-1,-4 0 1,0-1 607,1-3 0,2 2 0,6-4 0</inkml:trace>
  <inkml:trace contextRef="#ctx0" brushRef="#br0" timeOffset="119">4666 7250 7948,'0'-9'5778,"0"0"-5208,0 0 0,0 3 1,0 6 72,0 8 0,4 5 0,0 5 0,-1 6-456,-1 5 0,-2-1 0,0 5 0,0-2-444,0 0 0,-5 5 0,1-5-251,1-2 1,2-5 0,1-3 0,0-2-237,0-3 1,5-2 0,4-5-1,3-5-130,2-3 0,0-2 0,3-3 1,2-7 873,2-5 0,1-5 0,5-5 0</inkml:trace>
  <inkml:trace contextRef="#ctx0" brushRef="#br0" timeOffset="120">5092 7130 9986,'-13'13'1515,"1"2"0,2 1 122,1 2-932,0 6 0,-5-3 0,1 5-218,0 1 1,-1 0-1,3-1 1,0 1-464,2 0 1,6-1 0,-1-1 0,2-2-432,2-6 1,2-3 0,2-5 0,8-5-825,9-2 1,3-5 0,10-5 0,-2-7-8,-2-4 1,0-3-1,-2-5 1238,-2 1 0,4-7 0,-9-1 0</inkml:trace>
  <inkml:trace contextRef="#ctx0" brushRef="#br0" timeOffset="121">5505 7077 8341,'-6'-8'3370,"-1"2"-2778,-6 6 0,1 2 0,3 2-188,5 5 1,2-1 0,2 0 0,2 1-926,2-1 1,-1 4 0,7-5 0,4 2-215,2 0 1,2-5-1,-5 4 735,0-2 0,1 4 0,-1-3 0</inkml:trace>
  <inkml:trace contextRef="#ctx0" brushRef="#br0" timeOffset="122">5359 7343 12006,'1'12'61,"4"-3"0,8-3 0,9-6 0,5 0 1138,4 0 1,7-6-1200,7-3 0,17-15 0,0-4 0</inkml:trace>
  <inkml:trace contextRef="#ctx0" brushRef="#br0" timeOffset="123">3146 7423 8870,'0'14'0,"0"-1"1109,0 0 1,-2 6 0,-1 5 0,-1 3-690,1-1 1,0 10-1,0-6 1,-1 2-1,1 1-59,1-1 1,-2-4-190,-1 4 1,1-6 0,4-2-793,0-2 0,0-6 1,1 1-1,2-5-2037,2-4 1,5-5 2656,-1 2 0,9-10 0,3-2 0</inkml:trace>
  <inkml:trace contextRef="#ctx0" brushRef="#br0" timeOffset="124">3399 7783 7841,'0'9'0,"0"1"0,0 4 569,0 2 0,-4 2 1,-1-5-1,2 0 902,2 1 0,-4 0 0,1 3 0,1 1-1357,2-2 0,-1-1 0,-1-2-1843,-1 0 1,-5 1 1728,4-1 0,1-12 0,4-2 0</inkml:trace>
  <inkml:trace contextRef="#ctx0" brushRef="#br0" timeOffset="125">3506 7490 7884,'-8'-6'652,"4"-3"1,3-3 207,1-1 0,1 0-455,3-1 1,4 2 0,4 2-1,-2 3 441,-1 1 1,0 0 0,4 3-445,0-2 1,1 1 0,-1 5-537,0 4 0,-1 2 0,-3 8 1,-4 1 16,-4 2 0,-7 4 0,-3-2 0,-3-1 11,-1 0 0,0 5 0,-1-3 1,1-1 181,0-2 1,4-8-1,2-1 257,1 2-279,1-5 0,11-5 0,4-7 0,5-1-38,3-4 0,4 5 1,-4 2-1,-2 2-6,-1 2 1,-2 0-1,1 0 1,-2 2 37,-3 2 0,1 4 0,-6 7 0,-1 1 197,-1 2 1,-8 4-1,-3-3 1,-3 2 83,-1 3 0,-1-5 0,1-1 0,1-4-429,3 0 0,-2-2 0,2-2-911,-3-1 1,3-6 0,2 0 1010,1-6 0,-11 1 0,2-4 0</inkml:trace>
  <inkml:trace contextRef="#ctx0" brushRef="#br0" timeOffset="126">5999 7037 8205,'-14'-14'1558,"5"7"-279,0 3 488,7 2 0,2 2-912,8 0 1,4-4-488,2-1 1,0-5-1,3 2 1,2 0-1,0 0-97,0 2 1,4-3-1,-6 5 1,0 1-338,-2 1 0,2 2 0,0 2-47,-6 2 0,-3 4 0,-8 5 0,0 2 180,0 3 0,-6-2 0,-3 5 0,-3-1 220,-1 1 1,1-5 0,2 2 0,2-3-67,2-2 0,-3 1 0,5-1-20,1 0 1,3-1 0,4-1-198,5-3 1,8-3 0,0 2-1,0-1-80,-2-3 1,-2-1-1,0-2 1,1 0-795,-1 0 0,-4 0 0,0-2-1235,1-2 0,2-4 0,1-5 2105,0 0 0,1-1 0,-1 1 0</inkml:trace>
  <inkml:trace contextRef="#ctx0" brushRef="#br0" timeOffset="127">6492 7063 9040,'-14'9'0,"1"0"0,1 2 109,3 0 0,-2 3 0,3-1 1,-1 2 1279,0 3 1,6 1 0,-3 5 0,2-2-538,0 1 0,-1 1 0,5 0 0,0-3-3548,0-2 1,2 3 2695,2-4 0,3-6 0,7-6 0</inkml:trace>
  <inkml:trace contextRef="#ctx0" brushRef="#br0" timeOffset="128">6692 6903 10804,'-8'0'1933,"4"0"1,7 2-2026,1 2 0,7-2 1,-2 2-120,2-2 0,3-2 0,-1 0 0,0 0-1292,1 0 1,-1 0 0,0-2 1502,1-2 0,-1-4 0,0-5 0</inkml:trace>
  <inkml:trace contextRef="#ctx0" brushRef="#br0" timeOffset="129">6865 6824 8109,'0'-8'1719,"-1"4"1,-2 8-643,-2 5 1,1 7-1,4 4 1,0 2-81,0 6 1,0-1 0,0 7 0,0 1-277,0 5 0,-5-1 1,1-5-1,1-2-848,1-2 0,-2 1 0,-1-3 0,3-4-3068,0-3 0,2 1 3195,0-5 0,0-5 0,0-6 0</inkml:trace>
  <inkml:trace contextRef="#ctx0" brushRef="#br0" timeOffset="130">7038 7077 6377,'0'13'631,"0"0"1,0 5 0,0 0 0,0-2 1335,0-1 0,-4 4 1,-1 3-1,1 2-1988,-2-2 1,3 7-1,-4-6 1,-1-1-1007,1-1 0,4 1 1027,-2-4 0,-2 6 0,0-3 0</inkml:trace>
  <inkml:trace contextRef="#ctx0" brushRef="#br0" timeOffset="131">7385 6770 8368,'-13'2'801,"-1"2"0,1-1 0,0 6-344,-1 1 0,7 2 0,2 2 0,4 0 414,1 4 0,1-3 0,5 4 1,8 0-161,6 4 0,1 2 0,1 0 0,1-1-393,-3-2 0,4 0 0,-6 5 0,-2-2-631,-1-3 1,-8 2 0,-2-5 0,-4 2-171,-1 2 1,-6-3-1,-4-3 1,-5-2-451,-3-1 0,-5-1 1,2-1-1,-1-3 163,-1-5 0,7-2 1,-2-4-1,4-2 514,0-5 0,7-9 1,4-6-1,6-4 224,6-3 0,4-6 1,5 2-1,3-2 65,-1 1 1,4-1-1,-5 4 1,1 2 1335,-1 3 0,-1-1 0,-5 8 0,-1 0-772,-3 3 0,-3-1 1,-6 1-477,0 2 0,0 6 1,-2 2-1,-2 2-46,-5 3 0,-3 2-1097,-1 1 1,1 1 0,3 4-1681,4 4 0,4 3 2702,1 1 0,6 0 0,1 1 0</inkml:trace>
  <inkml:trace contextRef="#ctx0" brushRef="#br0" timeOffset="132">7625 6997 10075,'-2'18'795,"-2"-1"1,-3 8-1,-7 1 1,2 3-137,3 1 0,-2-2 0,3-1 0,-1-2-598,0-3 0,6 3 0,-1-4 1,3 0-4762,1-4 4700,0-2 0,11-1 0,4-1 0</inkml:trace>
  <inkml:trace contextRef="#ctx0" brushRef="#br0" timeOffset="133">7971 6837 7942,'0'-13'1813,"-1"1"-269,-3 3 0,1-2 0,-6 7 0,0 0-721,1-2 1,-9 4-797,-1-2 1,0 8-1,0 5 1,5 3-125,4 1 1,3 1-1,6 0 1,0 3 48,0 0 1,2 1-1,2-6 1,6-2-331,7-1 0,-1-6 1,6 2-1,0-4 231,-1-1 0,3-6 0,-6-1 0,-2-2 109,-1 0 1,-2 0 0,-1-4 2408,-3-1-1699,-3 7 1,-6 7-1,-2 10 1,-1 5 138,-1 3 1,-5 12 0,3 1 0,-1 6-558,-4 3 0,4-2 1,-1-1-1,3-3-872,2-1 1,1-2-1,2-4 1,0-2-443,0-3 1,0-3 0,2-7 0,2-3 1059,5-5 0,3-2 0,1-2 0</inkml:trace>
  <inkml:trace contextRef="#ctx0" brushRef="#br0" timeOffset="134">8265 7117 8003,'7'9'0,"-4"-1"0,-4 4 98,-4 5 0,-4 8 0,3 6 0,-1-3 695,-3-4 1,-2 5 0,-2-2 0,1 0 688,0-4 1,1 2-1,3-4 1,3 0-2537,0-3 0,5-8 0,-2-3 1054,6-1 0,4-7 0,6-6 0</inkml:trace>
  <inkml:trace contextRef="#ctx0" brushRef="#br0" timeOffset="135">8505 6917 7972,'0'-8'0,"0"2"945,-6 6 0,4 2 0,-4 2 1,2 5-1,-2 3 0,0 3 732,0 3 0,-3-2 1,3 6-1,-1 2-2135,-3 1 1,4 0 0,1-1 0,4-3-1423,1-2 0,0-1 1,0-5 1879,0 0 0,12 1 0,2-1 0</inkml:trace>
  <inkml:trace contextRef="#ctx0" brushRef="#br0" timeOffset="136">8611 7010 8311,'-6'-12'562,"-3"3"0,-2 5 1,-1 8-1,3 5 29,4 3 1,0 3 0,0 3 0,2 4 870,2 3 1,7 0 0,4-1 0,5-2-1420,3 2 0,5-6 0,1-4 0,4-5-473,3-3 1,0-3 0,-4-9 0,-2-6-244,-3-4 0,-4-6 0,-9 3 1,-6-2 230,-6-3 1,-6-1 0,-10-2 0,-8 2 539,-7 3 1,-3 3 0,0 5-1,4 1 150,5 0 0,0 5-248,10 4 0,1-3 0,3-1 0</inkml:trace>
  <inkml:trace contextRef="#ctx0" brushRef="#br0" timeOffset="137">813 7570 7960,'-7'-6'0,"-4"6"509,7 0 0,-2 6 0,3 7 1,-1 0-1,1 2 0,1 3 1,2 4 777,0 3 1,0 8-856,0 3 0,0-2-333,0 1 0,0 4 0,0 4 0,0-2-128,0 2 0,0 0 0,2-2 0,2 1-45,5-2 0,3 6 1,1-9-1,0 0-32,1 1 0,-1-2 0,0-2 0,2-6 45,3-3 1,-2 3 0,7-7-1,0 1 99,2 0 0,4-5 1,0 1-1,4-4 18,1 0 0,0-1 0,4-1 0,-1-2-26,0-1 0,9 0 0,-6 3 0,3-2 70,3-1 0,0-6 0,5 3-340,-3 0 226,1-5 1,9 7 0,1-5 0,1 1-174,-1-1 1,7-3 0,-2-3-1,-2-3-39,-1-1 1,6 4-1,-4-3 1,0 2 138,-3-1 0,3-1 0,-6 3 0,1-3 128,1-1 0,-4 2 0,4-3 0,-1-1 15,0 1 1,9-4 0,-4 4 0,1-6-29,1-4 0,8 4 0,-36 4 0,1 0 1,0 1-1,0-1-41,2-1 0,0 0 0,-2 1 0,1 1 0,-1 0 0,-1 0 0,1 1 1,0 1 48,36-6 0,-36 6 0,-1 0 0,32-6 0,-4 1 17,0 3 1,-6 2 0,0 4 0,-1-1-46,0 1 0,1 1 0,-3 1 1,2-2-14,-2-2 1,1 1 0,-1 4-1,3 0 30,2 0 0,0-5 0,2-1 0,0-1-9,0-3 1,2-1 0,4 1-1,-1 1 83,-2-1 0,8-2 1,-7-3-1,0-1 88,-4-2 0,1 0 0,-3 5 0,1 0-40,2-1 0,2-4 0,-6 1 0,-1 2-313,0 5 0,8-2 0,-4 3 0,0-2-219,-3 3 0,0 2 0,-4 6 0,2 0 76,-2 0 0,-3 0 0,-2 0 0,-5 0 301,-5 0 1,5 0 0,-9 0 0,0 0 140,2 0 0,-5-2 0,1-2 0,2-4 65,2 1 1,5-9-1,1 2 1,-1-1 20,2 1 1,0-4 0,4 0 0,-1 0-323,1-1 1,1 4 0,-2-2 0,-5 3 62,-2 5 0,-4-1 0,-2 4 0,-5 0 299,-3 0 1,-3-3 0,0 3-1,-1 0-20,0 1 0,4-4 1,-5 3-1,6-2-170,2-2 0,9 0 1,-2-1-1,1 2-340,-1-1 1,8 0 0,-6 1 0,2 3 187,-1 0 1,-7 4 0,-1-2-1,-4 2 661,-2 2 0,1 0 0,-9 0 0,1 0 101,-1 0 0,-1 0 0,-5 0 1,0 0-309,1 0 1,0-1-1,3-3 1,2-4-586,2 1 0,2-5 0,7 4 0,1 0-209,-1-1 1,2-3 0,1-3-1,0 3 30,-1 0 1,4 1 0,-5-3 0,-3 1 111,-4 0 0,-5 4 1,-6 0-1,1 0 542,-1 1 0,0-3 1,-1 2-1,-2-3 122,-1-1 0,2-5 1,5 0-1,2 0-330,-2-1 0,5 4 1,1-4-1,3 1-413,2 0 0,-2 2 1,-1 6-1,-2 2 87,2 2 1,-5-2 0,-1 3 0,-4 2-236,0 2 0,-2-1 1656,-3-2-352,2 2 1,-14-5-1,2 2-499,-5-3 0,3-4 1,-3-2-1,2 1-522,-1 0 1,1-2 0,2-3 0,-1-4-22,-1-3 0,-5-8 0,3-2 0,-1-4-453,-4-1 1,-1-6 0,-1-1-1,-2-2 468,-2 0 1,0 0 0,-5-4 0,-2 0 780,-1-1 1,-1 7 0,-1 2-1,0 4-109,1 1 1,-1 2-1,-1 1 1,-2 2-554,-1 3 1,-2 1-1,2 4 1,-3 2-508,0 3 0,-4-2 0,2 8 0,-2 2 216,-2 4 1,-5 7 0,-1-1 0,0 2 339,0 2 1,-4 6-1,0 3 1,-4 3 201,1 1 0,-8 5 0,7 0 1,-3-2-3,2-1 1,-8-2 0,5 0 0,-1 1-23,-3-1 1,-5 0 0,3 1 0,-2-1-362,-1 0 1,-6-1 0,8-1 0,0-2-262,0 1 0,-6-3 0,7 1 0,0-1 433,-1 1 0,-4-1 0,-5 3 0,36-5 0,0-1 91,0 1 1,-1 1 0,-4 1 0,0 2 0,2 0 0,1 0 0,-2-1-1,-1 0-47,1-1 0,-2 1 0,-3 0 0,-1 1 0,2 1 1,-1 0-1,-1 0 0,0 0 209,-2 2 0,1 0 0,2 1 0,0-1 0,-1 2 0,0-1 0,3 0 0,0-1-196,2-1 1,0 0 0,-5 2 0,0 0 0,5-3-1,1 0 1,0 1 0,0 0-85,0 1 1,1-1 0,-1-3-1,1 0 1,0 1 0,0 1 0,2-1-1,0 0 4,0 0 0,-1 0 0,1-1 1,0 0-1,-2-2 0,0-2 1,1 1-1,-1-1 100,1 1 1,0 1-1,-6-1 1,0 2 0,2-1-1,1 1 1,-2 0 0,-1-1 108,1 1 0,-1-1 0,-5 3 0,-1 0 1,4 1-1,0 1 0,1 0 0,-1 0-59,2 0 1,-1 2 0,-2 3 0,0 2-1,4-3 1,0 1 0,0 2 0,1 0 1,0-1 0,1 1 0,-2 3 0,1 1 0,1-2 0,0 0 1,0 1-1,0 1-127,0 1 0,0 0 0,-1-3 0,1 0 0,0 1 1,1 1-1,1-3 0,-1 0-354,1 0 1,-1-1 0,0 1 0,0-2 425,6-3 0,1-1 0,-4-2 0,1 0 0,1 0 0,1 0 0,-33 13 0,3 1 0</inkml:trace>
  <inkml:trace contextRef="#ctx0" brushRef="#br0" timeOffset="138">12597 8663 8207,'1'-18'10,"4"0"1,-2 5 0,6 5 0,0 1-1,0 1 1,-2-1 0,0 1 421,1 0 0,-1 0-165,2 1 1,3 4 700,-3-3-682,-3-4 0,4 1 84,-5-7 0,-3 1 54,-6 0 0,-3 4 1,-7 1-1,1 3-329,0 2 0,-1 1 0,0 4 0,-4 2-77,-4 5 1,2 3 0,1 1 0,1 0 63,0 1 1,2-1 0,6 0 0,2 1 233,2-1 1,2-4 0,4 0 0,2 1-98,2 2 0,5-3 0,9-2 0,4 1-171,3-1 0,12-4 1,3 2-1,1-4-166,1-1 1,-2 0-1,-2-1 1,-2-4-211,-5-4 1,-7-7 0,-5-2-1,-4 0 107,-8-1 0,-4 0 0,-3-5 1,-1 3 84,-4 2 0,-8-3 0,-9 3 1,-3-1 637,-2 1 1,0 1-1,-1 5 1,0 1-125,1 3 0,-2-1 0,6 6 0,0 1 111,1 1 1,2 2 0,7 2-388,0 2 0,5 3 0,4 7 0,2-1-117,2 0 1,2 7-1,2 2 1,7 2-198,5-2 1,5 1-1,5-3 1,1-2-273,0-4 0,-1 1 0,-1-9 0,-2 0 19,-6 0 1,-2-2 0,-3-5 467,-3-4 0,-3-6 1,-8-9-1,-2 1 197,-5 0 0,-3-3 0,-3 2 0,-2 1-74,-6 0 1,0 3 0,-1 5 0,2 4 373,-2 1 1,3 1-1,1 5 1,0 0-287,4 0 1,-2 6 0,4 3-1,3 3-183,4 1 1,2 1-1,5-1 1,2 2-73,2 3 1,8-4 0,9 4 0,3-3-245,4-2 0,1-1 0,-1-1 0,2-4-306,1-1 0,-6-2 0,-7-4 0,-3 0 171,-2 0 0,-1-6 0,-3-2 1,-5-4 488,-2-2 1,-8-3-1,-3-1 1,-4 2 316,-5 1 0,-7 1 0,-6 1 0,1 1 125,2 3 0,-2-1 0,2 6 1,5 1 20,2 1 0,3 2-507,5 0 0,5 2 0,4 2-662,2 5 1,13 7 0,2 2 0,3-2-294,4-1 0,-4-2 0,5 1 0,-2-2 75,-3-4 1,-3 4-1,-4-3-1227,-4 3 2082,-4-5 0,-1 5 0,0-4 0</inkml:trace>
  <inkml:trace contextRef="#ctx0" brushRef="#br0" timeOffset="139">12570 8663 7451,'9'0'-186,"0"0"1,-6-2 942,2-2 0,-5 2-330,-5-2 1,2 2 0,-6 2-33,-1 0 0,-2 0 1,-1 0-171,-1 0 0,1 0 0,0 0 0,-1 0-8,1 0 1,0 0-1,-2 0 1,-1 0 15,-2 0 1,0-4 0,3-1 0,-1 1-70,-2-2 0,-4 5 0,3-4 1,-1 4-77,1 1 1,-5 0 0,1 0 0,-5 0-19,-3 0 1,-5 0-1,2 1 1,-3 2-65,-5 2 0,-1-1 0,2-3 1,-2 2 69,-1 2 0,-5-1 0,4-4 0,2 0-7,2 0 1,-2 0-1,0 0 1,2 0-41,-2 0 1,0 0-1,1 0 1,1 0 3,1 0 1,-6-4-1,9-1 1,0 2-72,-2 2 1,2 1 0,-1 0 0,1 0 10,0 0 0,-9 0 0,4 1 0,-2 2 17,-2 2 1,-9 4 0,0-3 0,-3 0 56,-1 0 0,-7 2 0,2-3 0,2-1-14,1 2 1,-6-4-1,4 2 1,0-1 0,3 2 1,-1-4 0,3 3 0,0-2-20,-2-2 0,-1 0 0,6 0 1,-1 0 2,-2 0 1,0 0-1,5 0 1,1 0-17,3 0 1,0 0-1,7 0 1,0 0-1,-1 0 1,2 4 0,2 2 0,2 2-165,0 2 0,-9 0 0,6 1 1,-1-2-1,-1 1 0,2 0 1,-1 1-1,-2-4 109,-2-1 0,1 3 0,5-5 0,2 1 12,2 1 1,1-5 0,-3 4 0,1-4 7,-1-1 0,5 0 0,-1 0 0,2 0-174,0 0 1,-5 0 0,7 0-1,2 0-246,3 0 0,2 0 1,-5 0-1,2 0-69,3 0 0,-3 0 1,3 0-1,-2 0 310,2 0 0,-4 2 0,4 1 0,-3 1 102,-2-1 0,1-1 0,-2-2 0,-2 0 60,-1 0 1,0 0-1,4 0 1,0 0-66,1 0 1,-4 4 0,2 2 0,3 0-485,0 0 1,1 4 598,2-1 0,-9 3 0,3 1 0</inkml:trace>
  <inkml:trace contextRef="#ctx0" brushRef="#br0" timeOffset="140">2439 9822 7917,'8'-9'1223,"-2"0"0,0-1-705,3-2 1,-4 3 0,1 0 320,0-1 1,-3 3 527,6-2-672,-6 6 0,2-3-475,-10 6 0,2 4 1,-4 2-1,-1 2-9,1 2 0,-2-3 0,-3 2 0,2 3-155,1 4 0,2-1 1,-4 3-1,4-3-45,1-2 0,-3 0 0,5 1-10,1-1 0,1 0 1,4-1-1,1-1-16,1-2 1,6-7-1,1 3 1,4-4 202,2-1 1,6 0 0,-4 0 0,0 0 99,0 0 0,1 0 1,-4 2-200,2 2 1,-2 8 0,-7 6 0,-5 0-132,-2 1 1,-4 0-1,-2 5 1,-5-2-161,-3 2 1,-7 1 0,-2 2 0,-1-2-175,0-3 0,1-3 0,-1-5 0,4-1-737,3 0 0,2-5 153,-1-4 0,7-8 0,4-8 0,8-7 960,8-8 0,6-9 0,8 2 0</inkml:trace>
  <inkml:trace contextRef="#ctx0" brushRef="#br0" timeOffset="141">2946 9729 11845,'-13'6'1998,"-1"3"0,7-2 1,2 2-1687,4 1 1,2 2 0,2 1 0,3 1-83,2-1 0,1 0 0,4 1 0,0-1-345,1 0 0,-1-4 1,2-1-1,1-2-604,2-3 1,-5-2 0,-4-1 371,1 0 1,1-6 0,-2-3 453,-5-3 0,-2 4 1365,-2-1 1,0 4-834,0-4 1,4 12-1,2 2-682,1 5 1,2 3 0,3 2 0,-2 0-316,-1-2 0,0 4 0,5-8 0,-1 1-1053,0-1 1,5-3-1,1-8 1411,2-2 0,1-10 0,5-6 0</inkml:trace>
  <inkml:trace contextRef="#ctx0" brushRef="#br0" timeOffset="142">3373 9609 8349,'7'6'2392,"-1"-3"0,-5 6-1453,4 1 0,2 6 0,7 2 0,-3 0-180,-2 1 1,3 2 0,-4 5 0,-1 1-451,-3 0 0,2-2 0,0-3 0,0-4-1492,0-3 1,4-3 90,-1-4 1,2-3 0,-1-10 0,-3-5 234,-1-6 0,3-5 0,-4-7 0,-1 0 817,2 1 0,-4-5 1,2 9-1,-3 4 532,-1 3 0,0 3 2163,0-1 0,0 8-2028,0 6 1,0 6-1,0 9 1,2 3-138,2 4 1,-1-1 0,5-1 0,-1 1-95,1 0 0,-4-5 0,3 2 0,1-3-1457,-1-2 1,-2-5 700,4-4 0,-2-8 0,3-7 1,-2-5-645,-2-6 0,3-4 0,-5 0 0,-1-1 837,-2 1 1,-1 3-1,0 3 1631,0 0-131,-5 3 1,3 11 0,-1 6-933,6 7 0,0 5 0,6 3 1,1 1-398,2 2 1,1 4 0,1-4 0,-1-2-186,0-1 0,1-2 0,-1-1 0,0-3-1545,1-5 0,4-2 1726,-1-2 0,7-6 0,-3-2 0</inkml:trace>
  <inkml:trace contextRef="#ctx0" brushRef="#br0" timeOffset="143">3932 9556 13900,'5'8'0,"1"1"767,1 2 0,-2-4 0,5 2 0,3 1-169,4 2 1,6 0-1,0-3 1,0-5-372,-1-2 1,7-2 0,-7 0 0,-3-2-600,-3-2 1,-4-3-1,-3-8 1,-4-2-136,-4 0 0,-7 3 1,-4 5-1,-5 1 494,-3 0 1,-4 2 0,3 8-1,-1 2 235,1 5 0,1 3 1,7 3-1,2 2-126,4 6 1,4 2 0,2 0 0,4-1-946,4-2 1,7-1 0,5-1 0,4-5 848,7-4 0,5-8 0,3 2 0</inkml:trace>
  <inkml:trace contextRef="#ctx0" brushRef="#br0" timeOffset="144">4532 9462 9790,'-7'-13'1332,"1"4"0,7 0-1105,4-1 1,-2-1 0,4 1 0,1 3 611,-1 1 0,2 1 1,4 5-1,1 2-8,-1 2 1,-4 4 0,0 6-1,1 3-665,2 1 0,1 4 1,1-3-1,-1 0-130,0 0 0,1-1 0,-1-6 0,0-3-986,1-5 0,-1-2 0,0-4 0,1-2 150,-1-5 0,-1-7 0,-2-5 1,-3-3 482,-1-4 0,-1-1 0,-5 0 0,0 0 61,0-2 0,0 4 0,0 6 0,0 2-291,0 3 0,-5 5 1,2 4 546,5 1 0,4 2 0,7 4 0</inkml:trace>
  <inkml:trace contextRef="#ctx0" brushRef="#br0" timeOffset="145">5105 9209 7862,'-5'-7'920,"-4"2"1,-3 4 0,-2 1 0,1 0-222,0 0 1,4 6-1,2 3 1,1 2-53,3 3 1,1 3-1,2 3 1,0 0-524,0 4 1,6-5 0,3 1 0,3-3-356,1 1 1,0-4-1,2-7 1,2-1-168,0-3 1,1-2 0,-5-2 0,1-4-96,-1-4 1,-5-2-1,-3-1 1,0 1 886,-1 3 1,-1 0-1,-7-2 1092,-5 1 0,2 6-1088,-2-2 0,1 10 1,-1 4-624,5 3 0,8 0 1,5-2-1,3-3-517,1-1 1,2-1 0,3-7 0,4-4 741,3-7 0,2-12 0,0-9 0</inkml:trace>
  <inkml:trace contextRef="#ctx0" brushRef="#br0" timeOffset="146">5412 8649 10284,'0'23'0,"0"-1"1010,0 1 1,4 3 0,1 3 0,-1 4-21,2 2 0,-3 11 0,5-4 0,-1 2-430,0 2 0,-2 1 0,2-4 1,-1-3-1280,-3-1 1,5-4-1,1-9 1,2-4 718,3-4 0,-1-10 0,0-2 0</inkml:trace>
  <inkml:trace contextRef="#ctx0" brushRef="#br0" timeOffset="147">5665 8983 9882,'-13'5'2290,"6"3"1,2 5-1886,4 0 1,1 1 0,1-1 0,4 0 11,3 1 1,4-1 0,3-1-1,1-3-1197,2-5 1,6-4-1,-2-4 780,3-5 0,2-3 0,0-1 0</inkml:trace>
  <inkml:trace contextRef="#ctx0" brushRef="#br0" timeOffset="148">5879 8956 7856,'-2'13'316,"-1"1"0,-1-1 905,1 0 0,3-4 1,4 0-1,5 0-374,3-2 1,6 4-1,2-7 1,3-1-418,0-2 1,5-1 0,-5-2 0,0-6-691,0-5 1,-4-4-1,-7 4 1,-3 0 211,-5 0 1,-2-1 0,-4 2 0,-2 3-524,-5 5 1,-8 3 0,-2 3 0,0 6 150,0 5 1,1 9 0,5 1 0,1 2 183,3 1 0,3 1 0,6 0 0,1-2-585,4-3 1,8 2 0,11-8-1,4-4 821,3-6 0,12-5 0,-1-1 0</inkml:trace>
  <inkml:trace contextRef="#ctx0" brushRef="#br0" timeOffset="149">6692 8796 10767,'-8'-6'693,"-2"-1"0,4-5 1,0 1 270,0 3 0,0 5 0,3-3 400,-1 0 0,-7 4-807,3-2 0,2 8 1,1 5-436,4 3 0,1 1 1,1 1-1,4-1 6,4 0 1,2 1-1,4-1 1,2-1-720,0-3 1,6 1 0,-6-6 0,0-1-428,-3-1 0,0-7 0,-1 0 462,0-3 0,-5-1 1100,-4-4 0,-7 4 1,-3 2-1,-1 1 129,-3 3 0,-1 3 0,1 4-102,1 5 1,6-2-1,-1 2 1,2 2-348,2 1 0,6 1 0,3-1-991,3-3 0,1 1 0,0-6 0,1-1-687,-1-1 1,6-8 0,2-4 0,0-7 1453,-3-5 0,2-9 0,1-3 0</inkml:trace>
  <inkml:trace contextRef="#ctx0" brushRef="#br0" timeOffset="150">7172 8183 9416,'4'-2'1291,"2"7"1,0 7-524,0 5 0,0 6 1,-3 9-1,1 7 328,-1 4 1,-1 11-1,-2 1 1,-2 3-789,-2 1 0,-2 2 0,-5-6 0,4-6-1565,1-6 0,-3-2 0,5-8 0,-1-2 1257,-1-3 0,5 1 0,-5-8 0</inkml:trace>
  <inkml:trace contextRef="#ctx0" brushRef="#br0" timeOffset="151">6958 8676 11359,'8'-6'3800,"-1"0"1,-2-3-3602,3 5 1,9 2 0,2 2 0,2 0 18,2 0 1,3 0 0,3-1-1,5-4-1629,6-3 0,3-9 0,-1-1 0,-1 2 1411,-1 1 0,3-4 0,-9-2 0</inkml:trace>
  <inkml:trace contextRef="#ctx0" brushRef="#br0" timeOffset="152">3879 10502 7756,'0'-14'0,"-4"6"0,-1 2 0,2 6 1742,2 10 1,1 8 0,1 10-947,4 3 1,2 5 0,5 7-691,-3 1 1,3 5-1,-3-5 1,2-1-1139,3-1 1,-1-10-1,0-4 1032,1-4 0,-1-2 0,0 5 0</inkml:trace>
  <inkml:trace contextRef="#ctx0" brushRef="#br0" timeOffset="153">3892 10755 10291,'0'-13'0,"0"-1"816,0 1 1,2 4 0,2 2 0,5-1-592,3 1 0,7 4 0,4-3 1,2 2-128,1-1 0,5-4 1,2 3-1,1-1-1043,3-3 0,0-8 945,-1-4 0,8-4 0,-2 0 0</inkml:trace>
  <inkml:trace contextRef="#ctx0" brushRef="#br0" timeOffset="154">4386 10262 8421,'-14'13'1938,"7"1"1,2-1-1553,4 0 1,1 5 0,1 1 0,4 2-35,4 3 1,1 5-1,1 2 1,-4-1 545,-1-2 0,3-1 0,-5-1 0,1 0-864,1-4 1,-5 2 0,5-8-1349,0-4 1,-3-5 391,6-7 1,-6-6 0,1-3 0,-2-3 515,-2-1 0,0 0 0,0-1 1191,0 1 0,1 1-412,4 3 0,2 5 0,6 7 221,1 1 0,3 7 0,1-2 0,-2 2-224,-1 3 0,3 2 1,0-1-1,-2-3-673,-1 0 1,-2-7 0,2 0-67,3-4 0,-3-2 0,1-4 0,-6-3 60,-5-4 0,-4-6 0,-1-1 0,0-1 381,0 1 1,-4 1 0,-2 7 0,-2 2 704,-2 4 1,-2 4-390,-1 1 1,1 1 0,3 5 0,5 6-254,2 4 1,4 2 0,2-3 0,5 1-537,3 2 0,1 0 0,1-5 0,0-1 81,4-3 1,1-3 319,4-6 0,8-6 0,-3-2 0</inkml:trace>
  <inkml:trace contextRef="#ctx0" brushRef="#br0" timeOffset="155">5145 9862 12308,'0'13'832,"0"7"0,0 2 0,2 5 188,2 4 1,-1 3-1,5 4 1,-2-1-587,-3-1 1,-2 2-1,-1 4 1,2-5-725,2-3 0,-2-3 0,2-6 0,-1-3-1953,1-4 0,-1-5 1201,6-4 0,-1-4 0,2-11 0,-1-8 495,1-6 0,-2-5 0,-1-4 0,-1 1 763,-3 2 1,-2-3 0,-1 12 0,0 0 1270,0 3 0,0 5-608,0 0 1,-1 7-1,-2 2 1,-1 8-605,1 4 0,1 2 0,2 3 0,0 0-408,0 0 1,5 2-1,-1-1 1,0-2-500,2-1 0,2-8 0,5-2 0,0-4 632,1-1 0,5-12 0,2-2 0</inkml:trace>
  <inkml:trace contextRef="#ctx0" brushRef="#br0" timeOffset="156">5479 10009 7758,'0'9'4268,"-2"-1"-3640,-2 3 1,2 1-1,-2 2 1,2 3-42,2 1 0,0 4 0,0-4 0,2-2-350,2-1 0,2-2 1,5-1-1,-3-3-609,3-5 0,1-2-64,1-2 0,-1-8 1,-3-4-1,-5-4-208,-2 0 1,-2 1 0,0 2 280,0-1 1,-5 1-1,1 0-216,1-1 0,3 5 0,4 1 0,5-3-1075,3-1 1654,7-7 0,8-2 0,7-5 0</inkml:trace>
  <inkml:trace contextRef="#ctx0" brushRef="#br0" timeOffset="157">5919 9382 9076,'0'14'928,"0"-1"0,0 0 1,0 2-1,0 3 317,0 4 1,4 8 0,2 2 0,0 2-370,0 3 0,3 6 0,-5 3 0,-1-1-821,-1-4 0,2 1 0,0-11 1,1-2-553,1-1 1,-3-7-1,6-3-2292,1-3 1,2-9 2788,1-6 0,6-12 0,2-9 0</inkml:trace>
  <inkml:trace contextRef="#ctx0" brushRef="#br0" timeOffset="158">6092 9476 7758,'0'-21'1181,"0"2"1,0 13 0,0 6-1,0 7-125,0 5 0,0 7 0,1 5 0,2 4-633,2 3 0,-1 11 0,-4-2 1,0 1-1580,0 1 0,0-4 0,0-1 1,0-3 1155,0-1 0,0-2 0,0-5 0</inkml:trace>
  <inkml:trace contextRef="#ctx0" brushRef="#br0" timeOffset="159">5892 9889 7758,'1'-12'1322,"4"3"0,-2-1 0,6 4 0,1 0-601,2 0 1,6 0-1,1 3 1,2-3-942,2-1 1,7-2-1,3-5 1,1 0-1184,3-4 1,1 2-1,1-7 1,-4 1 1402,-4 1 0,-3-4 0,-1 5 0</inkml:trace>
  <inkml:trace contextRef="#ctx0" brushRef="#br0" timeOffset="160">6345 9556 7758,'-6'7'0,"-3"-3"798,-3-2 1,1-1-1,0 2 1146,2 2 0,6 5-1025,-1-1 0,4-2 0,4 1 0,5-1-593,3 1 1,1-5 0,2 3 0,2-2-194,0 0 0,6 1 1,-4-5-1,0 0-62,0 0 1,-1-6 0,-3-1 0,0-2-439,-2 0 1,3 0 209,-7-4 0,-3-1 661,-1 1 0,2 4 0,2 2-201,3 1 0,1 1 1,2 5-1,3 2-192,4 2 0,3-1 1,3 5-1,3-3-1195,5-2 1,4-1 0,6-2 1083,7 0 0,6-18 0,8-4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4.763"/>
    </inkml:context>
    <inkml:brush xml:id="br0">
      <inkml:brushProperty name="height" value="0.053" units="cm"/>
      <inkml:brushProperty name="color" value="#FF0000"/>
    </inkml:brush>
  </inkml:definitions>
  <inkml:trace contextRef="#ctx0" brushRef="#br0">20875 6424 7877,'0'-8'1704,"0"4"1,0 8 0,0 5-1043,0 3 1,0 7 0,0 3 0,0 5 143,0 4 0,0 3 0,0 5 0,0-2-976,0-2 0,0 1 0,0 2 0,0-1-420,0-1 0,0-6 1,0 1 589,0-3 0,0-2 0,0 1 0</inkml:trace>
  <inkml:trace contextRef="#ctx0" brushRef="#br0" timeOffset="1">17809 4904 7960,'21'-19'-54,"-3"4"0,-8-1-788,-1 6 821,-6-2 0,3 9 0,-6-6 149,0-1 1,0 2-1,-2-1 622,-2-1 0,2-2 1,-2-1-100,2-1 0,2 6 9,0-1 1,-1 6-460,-4-2 0,-8 10 0,-11 4 0,-7 4 9,-9 5 1,-6 4 0,-7 9 0,0 3-133,-1 0 1,-3 5 0,-1-2 0,3 3-11,5 0 0,-4 8 0,9-5 0,5 5 145,4 1 0,11-2 0,9 3 1,5-2-68,7-2 0,5-2 0,10-4 0,9-1-138,8-4 1,21 1 0,6-10 0,13-6-194,-28-14 1,0-1 0,3-1 0,0-2 0,4-2 0,1-3 0,1-1 0,0-2-64,2-4 1,0-2 0,0-3 0,-1-3 0,0-4 0,-1-2 0,-1-1 0,-1-1 73,-3-2 0,-1-1 1,-2-1-1,-2-2 0,-3 3 1,-1-1-1,-3-1 1,-3 0 56,-2-3 0,-2 0 0,12-27 0,-15-1 0,-12 5 419,-7 4 1,-12 1 0,-8 3 0,-13 6 6,-7 6 1,-13 5 0,-5 8 0,-4 5-2333,-5 6 2023,-1 14 0,-5-7 0,3 15 0,4 3 0</inkml:trace>
  <inkml:trace contextRef="#ctx0" brushRef="#br0" timeOffset="2">20888 7850 7885,'-7'-6'0,"1"-2"0,6-5 0,0 0 0,2-1 24,2 1 0,2 4 0,4 0 0,-1 0 97,1 2 1,1-5-1,-1 3-1228,-1-3 1035,-6-1 1,3 4 1072,-6 0-830,0 6 52,0-3 1,-6 6-96,-3 0 1,-3 0 0,-1-1 0,0-2 134,-1-1 1,0-1 0,-3 5 0,-2 0 15,-2 0 1,-1-4 0,-5-1-1,1 2 167,-1 2-266,0 1 0,-1-5 76,-3 1 1,2-1-68,-7 5 1,6 0 0,-1 0 0,2 0-14,-2 0 0,2 6 0,-2 2 245,3-1-434,1 5 0,5-5 12,0 7 1,4 1 0,-2 1 0,0 3-48,4 2 0,-3 0 0,1 2 0,2-1-25,1 2 1,2 1 17,-1 2 1,1 1 0,0 2 107,-1 1-33,1 6 1,4-8 45,0 7 1,6-6 0,0 2 0,8-1 0,8 2 5,8 1 0,10-4 0,4 1 0,5-3 27,5-2 0,7 4 1,8-2-1,4-3-40,4 1 1,-31-16-1,0-1 1,0 0-1,0 0 1,37 5-139,-1 0 1,-34-10 0,0-1 0,27 2 0,-3-4-88,-3-1 0,-3-6 0,-3-4 0,-7-7 258,-4-5 1,-3-4-1,0-6 1,-2-3 33,-2-4 0,-2-2 0,-4-3 0,-1-4-23,-4 1 1,2-8 0,-6 5 0,0-1 123,-4-1 0,-8 2 0,-4 0 0,-4 4-174,-1 4 1,-7 1 0,-8 8 0,-10 2-210,-9 3 0,-11 0 0,-7 10 0,-5 3-146,-6 5 1,-9 4 0,4 6 0,-2 0-289,2 0 1,-2 6-1,11 3 1,1 3-671,5 1 0,4 6 0,0 4 1260,5 2 0,2 7 0,2 2 0</inkml:trace>
  <inkml:trace contextRef="#ctx0" brushRef="#br0" timeOffset="3">17049 8769 8053,'0'-10'232,"0"5"0,2 3-212,2 10 0,4-5 207,5 2 0,6-4 1,3-1-1,5 2-8,4 2 0,9-2 1,9 2-1,4-2 271,5-2 0,3 0 1,7 0-1,2 0-317,1 0 0,-33 0 0,1 0 0,-1 0 0,1 0 0,1 0 0,0 0-146,-1 0 1,2 0-1,5-1 1,1 0-1,-3 0 1,1-1-1,1-1 1,0 0-40,-1-1 0,0 1 0,-2 1 0,0-1 1,-2 0-1,-1-1 0,2 0 0,-1 1 12,2-1 0,-1 0 1,-2 0-1,0-1 1,34-7-1,-2 2 56,-2 1 1,-3 5-1,-5-4 1,-4 1 42,-4 0 1,-3 4 0,-4-3-1,-5 1-197,-4 1 0,2-1 0,-7 5 101,1 0 0,-9 0 1,0 0-1,-4 0 0,-5 0-1075,-1 0 1071,-2 0 0,-8 0 1,-10 0-1,-12 0 159,-12 0 1,-15-4 0,-12-2 0,-8 0-101,-9 0 1,35 2 0,-1-1 0,-2 3 0,-1 0 0,-1 0 0,-1 1-52,-2 0 0,-1 0 0,-3-1 1,-1 0-1,1 0 0,1-1-111,-2 2 1,1 0 0,1 0 0,-1 2 0,-2 0 0,0 2 0,0 0 0,-1 1 0,1 1 0,0-1 96,0 1 0,-1-1 1,2 0-1,0 1 1,0 1-1,1 1 1,3-1-1,1 0 153,2-1 1,1-1 0,0 2 0,1 0 0,-26 1 0,6 2 17,6 0 0,5-2 1,14 4-1,5-4-14,5-1 0,14 3 0,1-3 0,6 0-44,7 0 1,11 0 0,15-3 0,11 1-70,16-1 1,20-1 0,-31-2 0,1 0 0,5 0 0,1 0 26,5 0 1,1 0-1,5 0 1,0 0-1,2 0 1,0 0-1,-1 0 1,0 0-252,-1 0 0,0 0 0,6 0 0,0 0 0,-3 0 0,-2 1 1,0 1-1,-1 1-1107,0 1 1,0 0 1032,-7-1 1,-2 0 0,-1 2 0,-2 1 0,-8-3 0,-1 0-90,33 4 1,-10-4-1,-15 3 1,-8-2-891,-8 1 1,-11-2 1239,-8-8 0,-5-2 0,-8-6 0</inkml:trace>
  <inkml:trace contextRef="#ctx0" brushRef="#br0" timeOffset="4">17502 8223 8459,'-13'-6'0,"0"-1"-2,0-7 0,4 5 0,0 2 0,-2 0 0,1-1 131,1-2 1,-1-2 892,5-1 1,-4-1 831,5 1-1421,0 6 1,4 7 0,1 8 0,3 4-102,5 2 1,3-1-1,4 2 1,5 0-20,6-2 1,13 3 0,3-8 0,6-1-36,5-3 1,13-2 0,1-2-1,5 0-184,-35 0 0,1 0 0,2-1 0,1 0 0,0 0 0,0-2 0,0-1 0,-1-1 33,0-1 1,0 0-1,-3 0 1,1-1 0,35-6-1,-6 1-233,-3 3 0,2-3 1,-10 5-1,0-2 33,-2 0 1,-4 4 0,-2-2 0,-4 1-112,-4 3 0,-2 2 0,-2 1 0,-3 0-5,-2 0 0,-5-5 0,-6 1 0,-2 1 321,-3 1 1,-1 2 0,-2 0 353,1 0 1,-5-4-270,0-1 0,-8 1-518,-1 4 0,-10 0 0,-11 1 0,-3 2 61,-4 2 0,-12 4 0,-3-3 1,-6 0-255,-6-1 0,-5 0 0,-1-5 0,-1 0 330,-2 0 1,-8 0 0,5 0-1,-1-2 390,0-2 1,2-2 0,1-4-1,3 2 61,3 2 0,0-3 0,14 5 1,4 0 33,4-2 1,4 4-1,8-2 1,3 2 405,4 2 0,9 2-528,5 2 1,11 2-1,11 4 1,11-1-9,8 2 0,18-5 1,6 0-1,6-2-117,7 0 1,-37-1 0,1-1 0,1-2 0,1 0-1,35 0-184,-2 0 0,-34 0 0,0 0 0,26 0 1,-1 1-291,-5 4 0,-11-4 0,-8 4 1,-9-4-1917,-7-1 0,-11 2 1861,-9 2 0,-21-2 1,-16 2-1,-16-2 229,-12-2 0,-8 0 0,-5 0 0,35-1 0,1 0-37,-3-1 0,0 0 0,-2-1 0,-1 0 0,2-2 0,1-1 1,2 2-1,1 1-731,-30-3 1,3-3 825,7 5 1,6-7 0,6 4 0</inkml:trace>
  <inkml:trace contextRef="#ctx0" brushRef="#br0" timeOffset="5">17929 7370 9496,'0'-9'-1208,"0"0"1,2 5 1519,2-5 1,2 4 0,4-2 101,-1 1 1,-4 2 136,3 4 1,-5 1 353,2 4-676,-4 2 1,-1 6 91,0 1 1,0-1 0,0 0 0,-1 1-38,-4-1 0,4 0 0,-3 1 1,2-1 123,2 0 1,0 1 0,0 0 0,0 3-442,0 0 1,0 1-1,0-3 1,0 1-231,0 2 0,0 0 0,0-5-737,0 0 1,0 1 0,2-2 999,2-3 0,3 2 0,7-3 0</inkml:trace>
  <inkml:trace contextRef="#ctx0" brushRef="#br0" timeOffset="6">18236 7623 8299,'0'-13'0,"1"1"432,4 3 1,-4 5-1,3 8-231,-2 5 1,-2-2 0,-2 2 0,-2 2-99,-5 0 1,-3 3 0,-1-1 0,0 0-174,-1 1 0,2-1 0,2 2 0,3 1-323,1 2 0,-3 0 1,4-5-1,4 0 393,4 1 0,4-1 0,7 0 0</inkml:trace>
  <inkml:trace contextRef="#ctx0" brushRef="#br0" timeOffset="7">18649 7437 10160,'0'-14'39,"1"2"435,4 3 0,2-1 1,7 6-1,-1-1-166,0-1 1,1 5 0,0-4 0,3 4-126,0 1 1,6 0 0,-6 0-1,0 0-415,-2 0 1,-2 1 274,0 4 1,-7 2-1,-6 5-149,-7-3 1,-10 1-1,-2-5 1,0-1-60,0 2 0,-4-4 1,6 2-1,0-2 622,3-2 60,0 0-280,7 0 1,2 1-87,10 3 0,2-2 0,8 2 1,1-1 44,2 2 1,4-2-1,-2 4 1,-1 1-203,0-1 0,-1-3 1,-5 5-99,0 2 1,-5-4 0,-4 2 80,-2 1 0,-2 2 0,-2 2 0,-2-3 5,-5-2 0,-1 3 1,-1-3-1,2 1 35,-1-1 1,-2 3-1,-1-3 1,0 1-47,-1-1 0,-4 2 0,1-6 1,0 1-70,3 0 0,0 3 0,-1-3 0,-1 0-361,-2 0 1,1 4-1,2-2 1,-2 1-123,0 0 1,-1-5 0,3 5 580,-3 1 0,-2 2 0,-7 1 0</inkml:trace>
  <inkml:trace contextRef="#ctx0" brushRef="#br0" timeOffset="8">10211 13660 8229,'-12'-20'0,"2"3"0,2 5 246,2 4 1,0 5-1,2-2-50,-5 4 1,2-1-856,-2-2 320,6 2 1761,-3-4-955,6 6 1,1 2 0,2 2-146,2 5 0,4 3 1,-3 1-1,0 1-103,-1-1 0,4 5 0,-3 0 0,2-2-30,2-1 0,3-2 0,5 0 0,3 1 54,0-1 0,4 0 0,-3 1 0,5-1 58,4 0 1,-2 1 0,7-1 0,1 0 30,1 1 0,2-3 0,2 0 0,-1-2-116,-1 1 0,8 2 0,-8 1 0,1 2-340,1 3 0,-4-3 0,1 2 0,-1-2 91,4-1 0,-4 3 0,-2 1 1,-1-2 120,-1-1 1,5-2 0,-4 1 0,2-1-9,-1 0 1,6-1 0,-5-1 0,0-2 122,1 1 1,1 0-1,1 1 1,0-2-99,0 1 1,-2-3 0,-1 2 0,-3 2-182,-1 0 0,2 4 0,-4 1 1,-1 4-23,-2 0 0,-3-2 0,-1 3 0,-2 0 46,2-1 1,4-3 0,0 2 0,-3-1 266,1 0 0,-1-1 0,3-5 0,0-2 109,-1-1 1,7-4-1,-6 2 1,3-1-171,2-3 0,2 3 1,-2 0-1,-1 0-64,1 0 1,2 3 0,-3-3 0,-3 1-236,-1 3 0,3 2 0,1 2 0,-4-3-176,-5-2 0,1 3 0,-5-3 1,1 3 402,-1 1 0,-3-4 1,-5-2-1,-3 1 67,3-1 0,-4-4-499,2 2-5134,-6 2 1591,3-5 3893,-6 3 0,6-10 0,1-3 0</inkml:trace>
  <inkml:trace contextRef="#ctx0" brushRef="#br0" timeOffset="9">12810 14580 8400,'-4'-25'486,"-1"3"0,7 10-351,7 12 0,3 6 0,1 7 0,0 0 609,1 1 1,-6-1-1,0 0 1,-1 2-143,1 3 0,-5-3 0,1 4 0,-2-1-131,-2-1 1,-8 1 0,-4-4-455,-4-1 1,-3-4 0,2-2 0,-2 1-874,-1-1 1,-1 0-1,-4 2 1,1-3-87,0 0 1,-4-3 0,7 4 941,1-1 0,0 5 0,7-4 0</inkml:trace>
  <inkml:trace contextRef="#ctx0" brushRef="#br0" timeOffset="10">16409 13540 8120,'0'-20'28,"0"-4"1,0 6 0,0 2 128,0 1 0,2 8 0,1 1-467,1 0 1229,1 4-429,-5-4 0,0 8 0,-2 2-150,-2 5 0,-4 8 0,-5 2 1,0 0 22,-1 0 1,-3 4 0,-1-4 0,0 0-255,-1 0 1,3 3 0,-7-2 0,0 0 8,-3 4 1,0 1 0,-2 2 0,-2 0-2,-1-1 0,-11 2 0,2 2 0,-1 1-78,0-1 1,-8 2 0,-2 1 0,1-1 67,-2 1 1,2 3-1,-2-4 1,0 1-26,-3-1 0,-5 4 0,0-5 0,1 0-59,0 2 1,-8-1 0,3 4 0,1-4-18,-2 1 0,-1-3 1,32-13-1,0 1 1,-32 18 30,3-2 1,30-16-1,0 1 1,-22 13 0,-1 1-50,1-1 0,0 4 1,9-5-1,-1-1 195,-4-2 1,7-2 0,3 1-1,6-2-171,7-3 0,-1 2 0,8-6 0,0-2-590,3-1 1,5-6-1,3-2-1482,1-1 810,6 5 1,-2-10 0,11 2 1249,8-6 0,-1-4 0,6-7 0</inkml:trace>
  <inkml:trace contextRef="#ctx0" brushRef="#br0" timeOffset="11">14357 14620 8335,'-14'-15'3,"1"-1"0,0 0-91,-1 4 1,1 4 0,0 8 0,-2 0 256,-3 0 1,3 5-1,-4 1 1,1 1 586,0 3 1,-4 7-1,3 3 1,0 4 17,-1 4 1,1 8 0,4-1 0,1 4-12,2 1 1,7-2-1,1-1 1,5-1-345,8 1 1,6-5 0,13 0 0,3-4-480,5-2 1,2-5-1,4-3 1,2-5-421,5-4 1,3-3 0,1-6 0,-1 0-825,-3 0 1,3-1 0,-5-2 1303,1-2 0,-3-11 0,-5 1 0</inkml:trace>
  <inkml:trace contextRef="#ctx0" brushRef="#br0" timeOffset="12">25914 13514 8165,'-14'-14'0,"1"7"0,0 3 0,0 2-167,-1 2 1,-1 2-1,-1 1 1,-2 2 0,2 1 166,1 0 0,2-1 0,0-5 2824,-1 0-2095,1 0 1,13 0 0,10 0 0,14-2-61,10-2 0,16-4 0,10-3 0,9 0-382,-29 7 1,0-1 0,5 2 0,1-1-1,3-1 1,2 0 0,1 1 0,0 0-154,2 1 1,0 0-1,1 1 1,0 0-1,-2 2 1,0 0-1,0 0 1,-1 0-160,0 0 1,-1 0 0,-1 0 0,-1 0 0,-3 0-1,-2 0 1,-1 0 0,-1 0 62,33 0 1,-7 4 0,-7 1-1,-8-1-186,-7 2 0,-12-4 0,-7 2-645,-8-3 1,-7-1 0,-7 0-233,-10 0 0,-11 0 1,-9 0-1,-6 0 1025,-5 0 0,-5 0 0,6 0 0</inkml:trace>
  <inkml:trace contextRef="#ctx0" brushRef="#br0" timeOffset="13">4945 13940 8466,'-5'-13'225,"2"0"-1156,-6-1 0,4 7 699,-4 2 0,5-1 0,-3 1 0,-1-1 1080,1 0 0,-2-3-382,-4 4 1,-1 1-1,1 4-95,0 0 0,-1 0 0,1 1 0,0 2 136,-1 2 1,1 1 0,0-3-321,-1 1 0,5 1 0,2-4 415,1 3-312,-4-2 0,20 5 1,5-4-1,10 2 372,6-2 0,14-2 0,3-1 0,10 0-273,3 0 0,8 0 1,1 0-1,4 0-199,-35 0 1,-1 0 0,2 0 0,-1-1 0,30-4 0,-2-4 68,-2-2 0,5-3 1,-10 1-1,-2 0-388,0-1 1,-9 1-1,-9 0 1,-8-1-1122,-3 1 0,-9 0 711,-2-1 1,-11 7 0,-8 2-1,-12 4-1565,-12 1 0,-4 7 2104,-6 7 0,-1 5 0,-4 8 0</inkml:trace>
  <inkml:trace contextRef="#ctx0" brushRef="#br0" timeOffset="14">4679 13874 8483,'-19'7'-146,"2"-1"0,-3-5 1,-1 2-1,0 3 256,-3 2 1,5-1 0,1 2-1,4-3 1,0-2 2076,1 1-1625,6-1 1,21-10 54,13-3 1,12-2-1,-4-3 140,4 1 0,5 0 0,2-1 0,1 1-424,4 0 1,-4 5 0,2 4 0,1 1-150,2-2 0,1 4 0,-1-4 1,-1 4-215,-2 1 0,-7 1 0,4 2 0,-1 2 68,-1-2 1,-1-2 0,-6-1 0,-1 0 94,1 0 1,0 0-1,0-1 1,-3-4 74,-1-4 1,-2-2 0,-3-4-1,1-1-120,3-2 1,-6-6 0,-5 2 0,0-3-74,-1-2 0,-5 0 0,0 1 0,-6-1-297,-3 0 0,3 1 0,-5-1 0,-1 0-156,-1 1 0,-8 1 0,-3 1 0,-5 2 163,-3-2 0,0-1 1,-5 0-1,-2 1 161,-1 2 1,-6 1 0,0-3 0,1 4 206,2 0 0,-3-2 0,0 4 0,1 2 113,2 1 1,2 2 0,-1 0 0,0 1-83,1 3 1,-1-1-1,0 5 1,1 1-66,-1-2 1,0 4 0,-1-2 0,-3 2-188,-4 2 1,-4 5 0,-1-1 0,0 1 135,0 1 1,-4-3 0,-1 5 0,2 1 110,2-1 0,1 2 1,0-4-1,1 1 63,4 4 1,2 2 0,7 3-1,-1 4 120,0 0 0,2 3 0,3 3 1,4 2-79,3 3 1,-3 8 0,1 8-1,2 4-267,5 3 1,-1 7 0,7-3 0,2-3-347,5-5 0,11-1 1,9-8-1,7-4 59,5-3 0,8-2 0,5-7 0,2-3-564,5-4 0,6-3 0,-2-4 1,0-2-412,0-4 0,4-4 1305,-6-1 0,1 0 0,-5 0 0</inkml:trace>
  <inkml:trace contextRef="#ctx0" brushRef="#br0" timeOffset="15">25634 13567 8152,'0'-19'0,"0"4"376,0-3 0,6 5 0,4 4 65,6 5 0,1 2 1,5 2-1,2 0-130,1 0 0,6 0 1,2 2-1,1 1-94,3 1 1,1 6 0,4-2 0,1 1 220,1 0 0,5-2 0,-3 3 1,3-2 69,5-2 1,0-2-1,5-4 1,-1 0-156,0 0 0,8 0 0,-1 0 0,1 0-245,-1 0 1,3-6-1,-6-3 1,3-3 41,2-1 0,-6 0 1,-4-2-1,-3-1-348,-5-2 0,1-4 1,-6 2-1,-2 0 91,-5-4 1,-5-1-1,-5-2 1,-2 1 54,-2-1 0,-4 0 0,-6-1 0,0-2-33,1-1 0,-7-4 0,-2 2 0,-4 1-192,-1-1 1,-1 1 0,-5 2 0,-8-3 82,-6-1 0,-7 3 1,-4-3-1,-6 2-74,-6 2 1,-10 2-1,-10 3 1,-3 1 351,-5 2 1,31 13-1,0 1 1,-5 0-1,-1 0 1,-1 2-1,-2 0-2,-2 1 1,0 1-1,-2 3 1,-1-1 0,-1 1-1,-1-1 1,-1 3-1,0 1 130,0 2 0,0 1 0,0 3 0,1 2 0,4 1 0,1 2 1,1 1-1,0 3-90,3 2 1,1 2-1,4 0 1,1 2 0,0 3-1,1 0 1,3-1 0,1 0-136,3 0 0,3 1 0,-21 29 1,23-7-1,9 4-112,10 2 1,24-3 0,16-2 0,18-4-195,-18-24 0,4-1 0,7 0 0,2-1 0,5 0 0,1-1 0,3-1 0,1 0-544,1-1 1,3 0 0,9 0 0,2-1 862,-7-1 0,0-1 0,5-2 0,0 0 0,-7 0 0,0 0 0,-2 1 0</inkml:trace>
  <inkml:trace contextRef="#ctx0" brushRef="#br0" timeOffset="16">6372 13860 8411,'-40'0'0,"6"-1"0,4-2 0,6-2 0,8 1 67,6-2 0,7 5 139,12-4 0,7-1 0,14 0 0,4 0 327,4 0 1,1-3 0,10 4-30,1-3 0,3 5 0,5-1 1,4 2-302,3 2 0,6 0 1,5 2-1,-36 0 1,0 0-81,2 2 1,2 1-1,4 1 1,2 1-1,-2 1 1,0 1-1,2 0 1,1-1-254,0 1 1,1-1 0,9 1 0,1 1 0,0 0 0,-1-1 0,3 1 0,1 1 97,0 1 0,2 0 0,6-2 1,1-1-1,-3 1 0,1-1 0,2 0 1,0 0-42,-22-3 1,1 0 0,-1 0-1,2 0 1,-1 1 0,0-1-1,1 0 1,-1-1 0,0 0-1,0 1 1,0 0 0,0 0 85,-1-1 1,-1 1 0,1-1 0,1 2 0,-1-1 0,0 1-1,-1-1 1,-1 0 0,0-1 0,24 4 0,-1-1 17,-3-1 0,-1 0 0,0 0 1,0 0-1,-6-1 0,0 1 1,-2 0-1,1-1-49,1 1 1,0 0 0,-1-1-1,0 1 1,-3 0 0,-1-1 0,-1 1-1,-1 0 64,-2-1 1,0 1 0,3 0-1,0-1 1,-4 1 0,0 0-1,1-1 1,1 1-94,-1 0 0,0-1 0,-2 1 1,1 0-1,-1-1 0,0 1 1,-2-1-1,0 0-29,0-1 1,-1-1 0,2 0-1,-1-1 1,-3-1 0,-1-1 0,-1 1-1,-2 1 22,-1-2 1,-1 1 0,-1 0 0,0 1 0,-1 0 0,0 0-1,35 3 32,-7 0 1,-2 3-1,-7-3 1,-3 0 362,-5 0 0,2 3 0,-5-3 0,-1 0-172,-6 0 1,5 2 0,-7-2 0,-1 0-118,-4 0 0,-1 5 0,-2-3 0,-3 3-741,-4-2 1,-6 3-1,0-4 1,-3 4 238,-5 2 0,1-1 1,-4 0-1,0 1 450,0-1 0,-2-6 0,-4-1 0</inkml:trace>
  <inkml:trace contextRef="#ctx0" brushRef="#br0" timeOffset="17">25687 13527 8259,'-7'-27'0,"1"7"0,7 3 191,4 7 1,-2 4 276,6 6 0,-6-1-245,1-4 0,-5 4 0,-7-4-25,-5 4 0,-15 7 1,-6 4-1,-11 5-114,-8 3 0,-14-1 0,-5-3 0,31-8 0,0 1-7,-3 0 0,-2-1 0,-11 1 0,-2 0 0,1-1 0,-1 1 0,-6 0 0,-2-1-173,-3 1 0,-2 0 0,20-4 0,-1-1 1,0 0-1,-3 0 0,1 0 0,-2 0 1,0 0-1,-1-1 0,0 0 134,-2 1 1,-1-1-1,0 1 1,-5 0-1,0 0 1,0 0-1,-1-1 1,1 1-1,0-1 1,-2 2-1,-1-1 1,0 1-143,-1-1 1,0 0 0,-2 1-1,15 0 1,-1 0 0,0 0-1,0 0 1,-15 0 0,0 0-1,0 0 1,17-1 0,-1 1 0,0 0-1,0-1 109,1 0 1,-1 0-1,0 0 1,-1 1 0,-3 1-1,-1 0 1,-1 0-1,1 0 1,0 0 0,1-1-1,-1 0 1,1 1-1,-1-1 1,1 1 0,-1 0-1,1-1-80,-2 1 1,1 0-1,-1-1 1,1 1 0,-3 0-1,1 1 1,0-1 0,0 1-1,3 0 1,1 0-1,0-1 1,0 1 0,0 0-1,1 0 1,-1 0 0,0 0 87,1-1 0,0 1 0,-1 0 0,0 0 0,-4 0 0,-2 1 0,1 1 0,1-1 0,5-1 0,1 0 0,0 1 0,0 0 0,1 0 0,-1 0 0,1 0 0,0 1 27,-19 1 0,2 1 1,-2 1-1,19-2 0,-1 1 1,0 0-1,0 0 0,-16 3 1,0 0-1,0 0 0,4-1 1,1 0-1,-1 1-36,3-1 1,0 0 0,0 1 0,3-2 0,1 1 0,0 0-1,4 1 1,0 1 0,1-1 0,4 0 0,0-1 0,1 0-156,-21 5 0,1 1 1,1 1-1,2 0 0,12-3 1,2 1-1,3-2 0,1 1-111,5-1 0,2 0 0,5-2 0,3 0 0,-21 7 0,11-5-72,8-3 0,10 1 334,11 2 0,6-7 0,12-1 0</inkml:trace>
  <inkml:trace contextRef="#ctx0" brushRef="#br0" timeOffset="18">15330 14806 8296,'-14'0'0,"-3"0"0,0 2 0,4 2 0,3 7 0,1 4-4,1 2 1,2-3 569,6-5 0,6-9-224,3-5 0,9-2 0,6-13 0,4 1-273,3-3 0,4-8 0,-2-2 0,0-2-64,-1-3 1,5-2 0,-1-1 0,1 2 78,-2 2 0,-2 4 0,-6 6 0,-1 3-116,1 1 0,-2 1 1,-1-1-1,-3 4 426,-2 3 0,-1 6 0,-5 2-218,0 1 1,1-3 0,0 4-1,3 4 254,0 4 1,1 4-1,-4 7 1,-1-1 1,0 0 1,1 7-1,-1 2 1,0 3-230,1 2 0,-6-1 1,0 2-1,-2 2-183,-3 1 0,3 5 0,-2-5 0,-1-2-259,-2 0 0,-1-3 1,0 1-1,0-2-456,0-3 1,0 2-1,0-6 1,0-2-1117,0-1 1,0-2 1810,0 0 0,0 1 0,0-1 0</inkml:trace>
  <inkml:trace contextRef="#ctx0" brushRef="#br0" timeOffset="19">18209 15926 8261,'-13'0'124,"-1"0"0,5 0 1,1 0 808,-3 0-611,5 0 0,2-4 0,10-2 1,6 0-1,7 0 0,5 1 261,4-1 1,7 5-1,1-4-391,2 4 1,7 2 0,-1 2-139,-1 2 0,2 1 1,-4-3-1,-2 1-53,-1-1 0,-5-1 1,-4-2-1,-4 0-161,-2 0 1,-7 0 0,0-2 5,-5-2 0,-5-4 1,-6-5 51,0 0 1,-8 4 0,-5 0 0,-8 0 5,-4 2 1,-8 1-1,-4 6 1,-4 0 91,-4 0 1,-8 0 0,3 0 0,1 1 68,1 4 1,7-2 0,7 4 0,6 0-110,3 1 1,4-4-1,12 5-189,4 1 1,16-2 232,7 1 0,17-6 0,7 3 0</inkml:trace>
  <inkml:trace contextRef="#ctx0" brushRef="#br0" timeOffset="20">21248 17552 8113,'0'-13'0,"-1"-1"0,-4 2 0,-4 3 0,-2-1 0,-3 4 0,1-1 0,-2-1 0,-1 0 0,-2 2 0,0 1 0,-1 1 0,-2-1 0,-5 5 0,-1 0 0,0 0 176,1 0 1,-5 0 0,-1 2-1,1 1 313,-1 1 1,2 7 0,-5-3 0,-1 4-369,2 2 0,-3 3 1,4 1-1,1-2-167,-1-1 1,-7 3-1,3 1 1,2 0 201,1 1 1,-2 2-1,2-3 1,-2 2 53,-1 3 1,-4 1 0,5 1-1,-1 0-53,2-4 1,2 3 0,7-3 0,0 3 25,4 2 1,3 0 0,7-1 0,3 1-76,5 0 0,10-1 1,8 2-1,13 2 222,12 1 1,12 0 0,13-4 0,6-2-154,-33-13 1,1-2-1,7 1 1,1-2-1,3-3 1,2-1-1,3 0 1,0-1-172,1-1 1,2-1-1,9-1 1,1-1 0,-3 0-1,-1 0 1,3 0 0,0-1 65,1-1 1,-1-1 0,3 0 0,-1-1 0,-4-3 0,-1-1-1,-1 0 1,-1 0-26,-1-1 0,0 0 1,-3-2-1,-2 0 1,-5 1-1,-2 1 0,-4-1 1,-2 0-679,-4 1 1,-2-1 0,23-14 0,-16 1 0,-7-7-257,-9-6 0,-13-6 0,-11-6 1,-7-2 763,-9-5 1,-19-6 0,-13 2 0,19 30 0,-2 0 265,0 1 0,-2 2 0,-5-2 0,-4 2 0,2 5 0,-1 2 1,-2 2-1,-2 0-151,0 1 1,-1 3 0,0 4-1,0 3 1,-3 0 0,0 3-1,-1 2 1,0 2-455,-2 2 0,-1 3 0,-2 1 0,1 4 462,-3 5 0,1 3 0,2-3 0,0 1 0,0 4 0,0 2 0,-1-1 0,1 1 0</inkml:trace>
  <inkml:trace contextRef="#ctx0" brushRef="#br0" timeOffset="21">13743 18258 7836,'0'-13'0,"2"1"0,2 3 0,-1-1 999,6 5-724,-6 1 0,-3 4 0,-7 1 0,-2 2 0,0 3 294,-1 2 1,4 1 0,0 2-193,0-2 1,4 3-1,-2-3 1,2 3-30,2 1 0,0 1 1,0 0-1,0 3-99,0 0 1,0 3 0,0-3 0,2 4 134,2 0 0,-2 4 0,2-1 1,-2 5 163,-2 7 0,-5 2 0,-1 2 0,0 0-144,1 0 1,-4 3 0,3 0-1,0-3-219,0-1 1,0 2 0,3-7 0,-1 0-151,1-3 1,1 2-1,2-2 1,0-3-66,0-4 1,0 0-1,0-7 1,0 0-693,0-3 1,0 0 0,0-1-1065,0 0 1,0-4-2814,0 0 4599,0-6 0,0 3 0,0-6 0</inkml:trace>
  <inkml:trace contextRef="#ctx0" brushRef="#br0" timeOffset="22">13770 19444 8063,'-21'-19'0,"-2"4"0,3-1 0,1 6 0,0 5 3476,3 4-2969,1 1 0,3 1 0,3 4-1411,5 4 0,8 7 904,5 2 0,9 11 0,2-1 0</inkml:trace>
  <inkml:trace contextRef="#ctx0" brushRef="#br0" timeOffset="23">13530 19964 8135,'-13'-30'586,"-1"4"-786,1 8 1,6 14-378,2 8 1,2 3 358,-1 7 1,2-1 0,-2 0 0,2 2 217,2 3 0,0 3 0,0 5 0</inkml:trace>
  <inkml:trace contextRef="#ctx0" brushRef="#br0" timeOffset="24">13503 20191 8135,'-10'-27'237,"-3"0"0,-2 11 0,5 4 62,1 5 0,6 8 0,-2 8-907,4 3 1,1-3 0,0 0-339,0 1 946,6 2 0,1 1 0,6 1 0</inkml:trace>
  <inkml:trace contextRef="#ctx0" brushRef="#br0" timeOffset="25">13597 20644 8135,'0'-19'0,"-5"4"0,-1-3 0,-1 3 191,-3 2 0,-2 5 499,-2 4 0,6 2 1,-1 2-249,-2 0 0,-1 2 0,-1 1 0,0 3 0,-1 0-517,1 0 0,1 9 1,2-2-1,3 2 84,1-1 1,1 0 0,5-1-1,0 0-44,0 1 1,8-1-1,3-1 47,6-3 1,5 1 0,-3-5 0,0-2-18,1-2 1,-3-1 0,-3 0 0,-1 0-439,0 0 0,-7-1 547,-6-4 0,-7 4 1,-12-5-1,-6 1 390,-5 1 1,-6-5-1,4 3 1,-1 0 435,1 0 1,5-4-1,6 2-288,2 1 0,9 1 1,10 6-1413,7 0 0,17 12 0,8 9 770,10 11 0,5 4 0,6 10 0</inkml:trace>
  <inkml:trace contextRef="#ctx0" brushRef="#br0" timeOffset="26">12010 6170 8306,'-13'-26'0,"0"1"0,-1 2 0,1 6 0,0 2 479,-1 2 0,3 4 0,0 1-669,2 2 1,2 0 0,-3 3 55,1-1 0,4-2 421,-4 2 0,5 2-21,-5-2 871,6 2-304,-3 2-859,0 0-574,5 0 262,-5 0 1,4 0 5,-2 0 97,2 0 1,-3 2-713,5 2 599,0-2 1,1 4 0,3-6-398,5 0 745,3 5 0,2-3 0,-1 4 0</inkml:trace>
  <inkml:trace contextRef="#ctx0" brushRef="#br0" timeOffset="27">12464 5851 14368,'-2'7'-1638,"-1"-1"1,-3-2 736,-1 1 0,4 1 1,-3-3 1882,0 1-94,5 1 1,-5-11-47,6-3 1,0-3-369,0-1 0,-2-1-350,-2 1 0,-5 6 0,-7 2 0,-2 4-280,2 1 1,-10 0-1,0 0 1,-2 0 286,-1 0 0,3 0 1,-1 0-1,0 0 86,1 0 1,-1 0 0,0 1 0,2 2 113,3 2 0,-2-1 0,5-3 0,0 2 6,0 2 1,1 4 0,3-3 0,-1 1-205,-2 3 1,-1 2-1,2 2 1,0-1-134,0 0 1,3 5-1,0 1 1,2 2-11,3 3 0,-1-4 0,6 3 0,1-1 19,1-1 0,2 4 0,2-3 1,1 2 176,1-2 1,8 3-1,0-4 1,6 1 37,2 0 1,3-4 0,3 3 0,1-2-98,-1-3 0,6 3 1,0-1-1,1-1-107,-1-3 1,-1 4 0,-2 0-1,0-2-143,2-1 1,0-3-1,-4-2 1,1-1 42,3 1 0,3 1 0,6-1 1,0-2-245,0-2 1,5 2 0,-1-2 0,1 0 221,1 0 0,-3 0 0,4-3 0,0 2 113,1-3 1,-1 0 0,3-2 0,-2 0 310,-2 0 0,3 0 1,-3 0-1,-1 0-146,1 0 1,3 0 0,-3 0 0,2 0-171,2 0 0,0 0 0,1 0 0,-2-2-176,1-2 0,-3-2 0,2-6 0,-1 0 122,-5-2 1,5-4 0,-8 0 0,2-3 145,-1 1 0,4-9 1,-1 6-1,-1-1-17,-1-1 0,1 0 1,-2-2-1,-4 2-240,-3 3 0,2-2 1,-5 6-1,-2 0-44,0-1 1,-4 4 0,-3-2 0,-4 2 126,-3 1 1,-7 1-1,0 0 1,-2-2-63,-3-3 0,-8 2 1,-5-6-1,-6-2-52,-7-1 0,-8-2 0,-7 1 0,-7-1 2,-4 0 1,-10 1 0,3 0-1,-6 3 80,-6 1 1,30 13-1,0 0 1,1-2 0,0 1-1,-1 0 1,0 1 115,1 1 0,-1 0 0,-1-2 1,-1 0-1,0 1 0,-1 0 0,2 1 1,1 0 123,-36-7 1,36 10-1,0 2 1,-33-5-1,3 2 123,4 3 0,-4 2 1,6 1-1,3 0-537,3 0 1,-7 7 0,-2 5 0,-1 6-1167,-4 2 1,0 3 0,2 6 1156,32-11 1,1 0 0,-27 17 0,29-12 0,1 0 0</inkml:trace>
  <inkml:trace contextRef="#ctx0" brushRef="#br0" timeOffset="28">15690 20590 10269,'0'-8'-284,"0"-1"761,0 6 1,1-3 252,4 6 0,-4 6 0,5 3 1,-2 2-1,2 3 659,2-1 0,-5 2-979,1 3 1,2-3 0,0 4 0,0-1-212,0-1 1,3 6 0,-5-6 0,-1 0-300,-1-3 0,-1 3 0,2-3 0,1-2-266,-1 0 1,-1-4 0,-4-1 111,-2-1 0,-3-2 0,-7-5 0,2-4 319,4-3 0,-4-6 0,3-4 0,-2-4 177,3-3 0,-3-8 0,7-1 0,1-1-46,1-1 1,7 2 0,1-1-1,1 4 272,3 3 0,2 7 1,2 2-1,-1 1-300,0 0 1,5 2 0,1 5-1,1 2-610,-1-1 1,3 4 0,-3 2 0,1 2-343,-1 2 1,3 0 0,-3 0 0,0 2-384,1 2 0,3 4 0,0 5 1180,2 0 1,7 1 0,2-1 0</inkml:trace>
  <inkml:trace contextRef="#ctx0" brushRef="#br0" timeOffset="29">16436 20311 10896,'12'-18'1054,"-3"0"1,-2 2-758,-2 7 0,-2 3 268,6 6 0,-7 6 0,3 4-355,-4 7 0,4-1 0,-1 6 0,-1 3 0,-1 3 305,-2 3 1,0 5 0,0-3-1,0-1-457,0 1 1,1 2-1,4-4 1,4-3-350,2-4 0,3 0 0,-1-8 1,0-3-260,1-2 1,-1-8-1,0 1 329,1-2 0,-7-4 0,-2-2 0,-4-5-67,-1-3 1,-1-1 0,-4-1-1,-4 1 462,-3 0 1,-1 1 0,0 2 952,-1 1 1,5 6-578,1-2 0,5 10 0,-2 4 0,5 2-233,5 3 1,2-1-1,8 2 1,3 1-1636,4 2 0,3 0 1,3-5-1,3-1 1329,5-3 1,2 3-1,2-5 1</inkml:trace>
  <inkml:trace contextRef="#ctx0" brushRef="#br0" timeOffset="30">17076 20377 9369,'7'-6'0,"-1"-1"0,0-1 759,3 4 0,3 8 0,1 4 0,1 1 1152,-1 0 1,0 0 0,1 5 0,0 4-1625,4 4 0,-3 4 1,4 2-1,-1 1-1141,0 2 0,4 0 1,-4-4-1,-3 0 534,-5-1 1,0 1 296,-5 0 1,-1-1 0,-4 1 0</inkml:trace>
  <inkml:trace contextRef="#ctx0" brushRef="#br0" timeOffset="31">17076 20737 10269,'-6'-31'-306,"-1"1"0,-2 5 794,0 6 1,6 4-1,0 2 1,6 1 803,6 3 1,3-1 0,2 5 0,4 1-1311,4-2 1,4 4 0,2-2 0,1 2-1277,2 2 1,5 0 0,-5 0 0,-1 0-1939,-2 0 3247,-1 0 0,-1 0 0,1 0 1</inkml:trace>
  <inkml:trace contextRef="#ctx0" brushRef="#br0" timeOffset="32">17369 20484 12045,'-13'0'0,"0"0"1080,-1 0 0,1 0 0,1 1 1,3 4-972,5 4 1,-2 3-1,0 2 1,0 4-96,0 4 1,2-1 0,4 1-1,-2 0-906,-2-1 0,2 4 0,-2-4 0,2 0-3567,2-3 4450,-6 2 1,-7-5 0,-8 4-1</inkml:trace>
  <inkml:trace contextRef="#ctx0" brushRef="#br0" timeOffset="33">17116 20750 10269,'0'-19'253,"0"-2"0,0-4 0,0 3 629,0 4 1,1 3 0,4 2 0,4 0-363,3-1 1,5 3-1,3 2 1,0 4-1426,4 4 1,7 1 0,5 1-1,2 2 944,2 2 0,6 5 0,2-3 1</inkml:trace>
  <inkml:trace contextRef="#ctx0" brushRef="#br0" timeOffset="34">17809 20577 15479,'-7'-21'749,"-5"8"0,4 10-843,1 6 0,-3 4 0,5 7 0,2-1 894,2 0 1,1 2 0,0 2 0,1 2-1143,4 2 0,1-4 0,4 4 0,-1-2-1636,1-2 0,2-3 0,1-2 1058,1-3 1,-7-4 0,-2-10 785,-4-4 0,-1-4 0,0-5 1,0-4 773,0-3 1,0-2 0,-1-1 0,-2 0 603,-2 1 1,1-1-1,4 10 1,0 2-913,0 1 0,1 8 0,4 2 0,5 4-1113,6 1 0,4 0 1,5 1-1,1 4-2248,7 4 3055,4 3 0,9 1 1,1 0-1</inkml:trace>
  <inkml:trace contextRef="#ctx0" brushRef="#br0" timeOffset="35">18596 20351 10269,'-6'-21'871,"3"-3"0,-6 6 1767,-2 2 1,4 7-1317,-2 5-1383,6 2 1,-3 8 0,6 5 0,0 3-350,0 4 0,5 6 0,2-3 1,3 1-177,5 0 0,6-6 1,-2 2-1,1-3 228,-1-2 0,4-4 1,-2-2-1,0-1 201,-3-3 0,-3-3 1,-4-4-1,0-3 1063,-2-1 0,-6-8 0,1 3 690,-2-2 1,-2 4 0,-2 4-803,-2 1 0,1 2 0,-5 5-516,2 3 1,-4 10-1,3 10 1,-2 4-713,0 3 0,6 4 0,-2-2 0,2 1-828,-1 3 1,2-4 0,-2-1 0,3-1-2455,1 0 0,4-1 3677,0-8 0,7 3 0,-4-4 0</inkml:trace>
  <inkml:trace contextRef="#ctx0" brushRef="#br0" timeOffset="36">12064 5917 7942,'9'8'-15,"0"-4"0,-1-4-18,6-4 1,-5 2 0,-2-4-974,-1 0 1974,-2 5 1,-4-7 1070,0 4 0,0-3 0,-1-7 0,-3 1-1103,-5 0 0,-3-2 0,-3-1 0,-3-5-429,-4-4 1,-2 1 0,-1-9 0,1 2-265,1 0 1,-5-9 0,4 3 0,-4 0-120,-3-1 1,-2 1-1,2 1 1,-5 5-62,-2 3 0,-4 7 1,-2 3-1,-5 5-254,-3 4 1,-7 3 0,-3 6 0,-3 0 57,-2 0 1,2 2 0,3 1 0,5 1 26,7-1 1,4 3 0,8-2 0,3-1-1420,9-1 1,5-2 887,8 0 1,7 0 0,6-2-1,9-2-1475,7-5 2112,11-9 0,13-2 0,7-7 0</inkml:trace>
  <inkml:trace contextRef="#ctx0" brushRef="#br0" timeOffset="37">11824 6477 7880,'-13'0'-397,"-1"0"833,7 0 0,-1 0 423,4 0-238,2 0-490,-9 0 1,3 0-1,-5 0 1,0 0-1,-2 0 318,-3 0 1,-3 0 0,-5 1 0,-3 4-42,-2 4 0,-7-2 0,-10 2 1,-2 1-306,-5 2 0,-11 3 1,-4 1-1,32-6 0,-1 0-181,-3 0 1,-2 0 0,-2-1 0,0 0 0,-2 1 0,0 1 0,-1-1 0,-1-1 27,0 0 0,-1-2 0,-1 1 0,0-1 0,0 0 0,-1 0 0,3-1 0,-1-1 83,0 0 0,0-1 0,1 2 1,0-1-1,-2-3 0,1 0 0,2 0 1,-1-1 35,0 0 0,-1 0 0,-2-1 0,0 0 0,2 0 0,1 0 0,-1 0 0,0 0 16,0 0 0,0 0 0,0-3 1,-1 0-1,1-1 0,0-1 1,4-1-1,1 0-49,1-1 1,0 1 0,-3-1 0,1 2 0,3-1 0,0 1 0,3 1 0,-1-1-117,2 0 0,0 0 0,-34-2 0,12-1 0,6 1-57,6-1 0,4 6 1,7-4-1,4 1-544,3 1 0,6-5 0,4 3 0,5-1-2257,7-4 2938,4-1 0,0 5 0,-1 1 0</inkml:trace>
  <inkml:trace contextRef="#ctx0" brushRef="#br0" timeOffset="38">6905 6770 7933,'7'-6'359,"-1"-1"1665,-6-6-1798,0 5 0,2 2 1,1 8 286,1 2 1,1 5 0,-5 9 0,0 4 211,0 3 0,4 6 0,2 0 0,0-1-549,0-2 1,3 2 0,-5-2-1,1-4-60,1-4 1,-5 3 0,4-6 176,-4 0-1015,5-9 1,-5-9 0,4-12-1,-4-8 512,-1-4 0,0-8 1,0-4-1,-1-4 480,-4-4 1,4-8-1,-4 3 1,4 1 45,1 1 0,0 5 0,0 9 0,0 8 244,0 6 1,4 6 0,2 2-288,2 3 0,-4 3 1,5 6-1,1 1-197,2 4 0,-3 1 0,0 4 0,3-1-750,4 1 0,1 2 1,3 2-1,1-3 283,0-2 1,1-3 0,6-6 390,3 0 0,3-6 0,6-1 0</inkml:trace>
  <inkml:trace contextRef="#ctx0" brushRef="#br0" timeOffset="39">7545 6237 7951,'-8'-12'0,"-3"5"1306,-6 7 1,5 10 0,8 11 0,3 1-624,1 2 0,-5 5 0,1-3 0,1 5-384,1 3 0,2 1 0,0 7 0,0-1 78,0-1 1,0 2 0,0-11 0,2-2-784,2 0 1,4-9-1,5-2 1,2-3-3844,2-2 4249,-2-5 0,16-2 0,-2-6 0</inkml:trace>
  <inkml:trace contextRef="#ctx0" brushRef="#br0" timeOffset="40">7931 6117 9308,'-5'-7'2345,"-1"-5"-2899,-3 3 0,4 3 1084,10 2 1,-2-2 0,6 1-199,1 2 0,-3 2 1,2 1-366,2 0 1,-1 1 0,-1 4 252,-5 4 0,2 4 0,-1 3 60,-2 2 0,-8 1 0,-4-2 0,-3 2-154,-1 2 0,0 1 0,-1 4 1,1 1 411,0 0 0,-1 5 0,3 2 0,2 2-248,4-1 1,4-5-1,2 3 1,4-4-427,4-2 1,2 0-1,6-13 1,3-3-304,7-4 0,4-4 0,-1-9 0,-1-7-81,-3-8 0,-1-6 1,-7-2-1,-2-4 168,-1-1 0,-8-4 0,-2-5 0,-5 3 393,-5 1 0,-4-2 0,-7 7 0,-2 0 145,2 3 1,1 4 0,2 5 0,-1 4 502,1 3-694,0 2 1,7 1 0,6 3-648,7 5 1,12 2-1,8 1 652,7-4 0,11-2 0,2-6 0</inkml:trace>
  <inkml:trace contextRef="#ctx0" brushRef="#br0" timeOffset="41">8438 5917 8042,'-21'0'-8,"-4"6"0,6 6 0,3 7 1509,7 8 0,6 6 0,3-5 0,0-3-415,0 0 1,0 0 0,1 2 0,4-1-945,3 1 1,10-6 0,7-3-1,8-5-314,7-4 1,3-5 0,-3-10 0,-2-7-115,-2-8 1,0-8 0,-10-4 0,-7-1-421,-7-3 0,-6-1 0,-9-2 0,-6 0 367,-8 0 0,-7 6 0,-3 2 0,1 6 344,-1 4 1,2 2 0,1 7-1191,2 0 918,6-1 0,10 5 0,15 2 0,11 1 267,10 3 0,4-4 0,6-1 0</inkml:trace>
  <inkml:trace contextRef="#ctx0" brushRef="#br0" timeOffset="42">8811 5637 11816,'-9'-4'24,"0"0"0,8 4 1,1 4-1,7-1-142,5-2 1,3-1 0,3 0-1,3 0 1157,-1 0 1,10-6 0,-3-2 0,2-4-1706,4-2 0,-5-3 0,3-1 0,-3 2 666,-1 1 0,-1 1 0,1 1 0</inkml:trace>
  <inkml:trace contextRef="#ctx0" brushRef="#br0" timeOffset="43">8918 5891 9339,'1'7'3382,"4"-3"-3318,4-2 1,11-2 0,4 0 0,0-2-114,1-2 0,0-8 0,0-7 1,-1 0-478,-2-1 0,5-6 526,4 4 0,6-13 0,-3 7 0</inkml:trace>
  <inkml:trace contextRef="#ctx0" brushRef="#br0" timeOffset="44">9438 5464 9407,'-14'-7'1009,"1"2"0,6 10 0,4 4 0,4 2-836,4 3 1,4-1 0,-4 2 0,3 3 544,2 4 1,2-1 0,1 1 0,-1 0-218,-3-1 1,2-2 0,-6-6 0,1 1-2000,0-1 770,-1-6 0,-5-4 1,0-10 215,0-6 1,4-10 0,1 0 0,-2-7 247,-2-5 1,4-4 0,-1-1 0,-1 0 377,-2 0 0,-1 2 0,0 4 0,2 5 506,2 6 1,-1 6 0,6 1-295,2 6 1,-4 4-1,2 6 1,1 0-407,2 0 1,1 0 0,1 0 0,1 0-651,2 0 1,4 0-1,7 0 1,3-2 729,5-2 0,8-9 0,4-8 0</inkml:trace>
  <inkml:trace contextRef="#ctx0" brushRef="#br0" timeOffset="45">10024 4864 9115,'-6'-4'2165,"-3"8"1,4 17-1,0 22 1,4 13-1928,1 14 0,0 3 1,0 2-1,0-37 0,0 1 61,0 0 0,0 1 1,0-2-1,0 1 1,0 33-1,1-7-1572,4-4 1,-1-5-1,8-7 1273,3-4 0,7-10 0,-1-2 0</inkml:trace>
  <inkml:trace contextRef="#ctx0" brushRef="#br0" timeOffset="46">15823 20697 7804,'-18'0'0,"0"0"0,2 0 0,1 0 0,3-1-120,4-4 0,-3-2 1142,7-7 1,2 4 0,11-2-378,9-3 0,11-7 0,10 1 0,7-1-309,7 0 1,17 1 0,1-2 0,-34 12 0,0 1-127,2 0 0,2 1 0,3 1 0,1 2 1,0 2-1,0 1 0,0 0 0,-1 0-171,0 1 0,1 1 0,5 0 0,1 1 1,-7 0-1,-1 2 0,1 2 0,-1 0-54,-2 2 1,0 1 0,3 1 0,-1 1 0,-1-2 0,-1 0 0,1 1-1,-1 1-35,1-1 1,1 1 0,-2 2 0,1 1 0,-2-3 0,1-1 0,0 1 0,-1-1-50,0 0 1,0-2 0,2-1 0,-1-2 0,-3-1 0,0 0 0,0-1 0,1 0-117,36-1 0,1 0 0,-8-2 1,-4-2-173,-3-5 0,-5-1 0,-7-1 0,-5 4-1647,-2 1 1,-4 1 2033,-2 5 0,1 0 0,-6 0 0,-2 0 0,0 0 0</inkml:trace>
  <inkml:trace contextRef="#ctx0" brushRef="#br0" timeOffset="47">18955 19964 7804,'8'-21'86,"2"-4"0,-4 6 1,2 1-1,2 6 1248,2 5 1,1 1-819,0 2 1,1 2-181,-1-2 0,0 2 1,1 2-1,-2 2-19,-3 2 0,1 3 1,-4 7-1,0-1-348,0 0 0,0 1 1,-3-1-1,1 0-245,-1 1 1,-2-5-1,1-2-144,2-1 0,-4-2 103,0-4 1,-1 0 0,-7-1 238,3-4 0,-4-2 1,4-6-1,2-1 489,2 1 0,2 4 0,4 0 0,4 0 80,2 2 0,7-5 0,1 5 0,2-2 24,3 0 0,-3 5 1,-1-4-1,1 1-547,0-1 0,0 5 0,2-1 0,-1 1-731,2-1 0,1 2 0,2-2 0,0 2-1053,-1 2 0,1 5 1816,0-1 0,5 6 0,2-2 0</inkml:trace>
  <inkml:trace contextRef="#ctx0" brushRef="#br0" timeOffset="48">19729 19764 7804,'0'-13'1397,"0"0"0,1 5 0,4 4-832,3 2 0,0 4 0,-1 2 1,1 4-574,-1-1 0,2 9 0,4-1 0,-1 4-587,-3 5 0,1 0 0,-4-1 1,0 0-480,0 0 1,3 1 0,-3 0 1073,1-2 0,2-6 0,5 3 0</inkml:trace>
  <inkml:trace contextRef="#ctx0" brushRef="#br0" timeOffset="49">20102 19831 8304,'0'-22'0,"0"1"0,0 2 3654,0 2-2425,0 8 0,-2 4-967,-2 5 1,2 5 0,-3 4 0,0 3-141,1 2 0,-1-1 0,5 0 1,0 0-264,0 1 0,2-1 0,2 0 1,5 1-319,3-1 1,1-1 0,2-3-1,1-5 136,2-2 1,4-2-1,-4 0 1,-2 0 151,-1 0 1,-6-2-1,-2-2 1,-1-5 112,-3-3 0,-3-1 1,-4-1-1,-5 1 203,-3 0 0,-6 1 0,-1 2 0,0 1 143,0-2 0,-4 5 0,6 1 1,0 0 189,3 1 0,0-1-241,1 5 1,7 0-599,6 0 0,6 2 1,9 1-1,2 3-1143,6 1 1,3 0 0,5 4 1503,5-2 0,3-1 0,0 6 0</inkml:trace>
  <inkml:trace contextRef="#ctx0" brushRef="#br0" timeOffset="50">20555 19831 7804,'-6'-21'784,"3"2"0,-6 6 1028,-1-1 1,-2 7-1637,-1 2 0,5 5 0,4 5 1,2 4-281,2 3 0,6 5 0,5 3 0,5-1-235,6 0 1,5 5 0,4-4-1,3 0-28,0-7 0,-1-1 1,-7-8-1,1-1 76,0-1 0,-7-4 0,-3-2 148,-7-5 0,-4-3 1,-7-1-1,-4-2 839,-4-3 1,-7 3-1,-3-4 1,-1 1-181,1 1 1,-3-1 0,4 6 0,3 2-39,5 1 1,0 4-421,5-4 1,2 6 0,8 0-879,4 6 0,8 0 0,6 6 1,2 0-3566,1-1 4385,1 3 0,6-9 0,1 4 0</inkml:trace>
  <inkml:trace contextRef="#ctx0" brushRef="#br0" timeOffset="51">21102 19711 7804,'13'0'-263,"-6"0"0,5 0 1,-4 0-1</inkml:trace>
  <inkml:trace contextRef="#ctx0" brushRef="#br0" timeOffset="52">13797 17512 21094,'-14'-12'-1519,"1"5"1,0-8-98,-1 4 1285,1 9 1,7-4 0,6 4 648,8-2 1,8-4-1,5-5 763,4 0-894,-2 5 1,16-2 0,-1 5-1,7 1-70,4-2 1,7 5 0,-3-2-1,8 6-211,4 5 0,-28 1 1,0 0-1,1 1 1,0 1-1,0 0 1,-1 0-117,3 1 1,0-2-1,1-1 1,0 0-1,0 2 1,1-1-1,0-1 1,0 0-24,0-3 1,1-1-1,5 2 1,0-2 0,-5-2-1,0-1 1,1-1 0,1 1 274,0-1 0,2-1 1,0-2-1,2-2 1,0 0-1,1-2 1,1-2-1,0 0-80,3-3 1,0-1 0,0-1 0,-1 0 0,4-2 0,0 0 0,-1 0 0,1-1 84,-2 1 0,1 0 1,8-1-1,1 0 1,-5 0-1,1 1 1,1 0-1,0 2 105,0 0 1,-1 2 0,5-1 0,-1 2-1,-4 2 1,-1 2 0,0 2 0,0 1-319,0 1 0,0 1 1,-3 1-1,-1 0 1,-1 0-1,1 0 1,-3 0-1,0 0-63,-1 0 0,-1 0 0,1 0 0,-1 0 1,-1 0-1,-1 0 0,1 0 0,0 0 22,-1 0 0,1 0 0,2-2 0,1-2 1,-2 0-1,-1-1 0,-1-1 0,1-1 151,1-1 0,0-2 1,-1-2-1,0-1 1,0-2-1,0-1 1,0 0-1,-1 1 198,0-2 1,-1 1 0,2 1-1,0 1 1,1-3 0,-1-1-1,0 2 1,-1 0-152,-2 1 0,0 0 0,-1 4 0,0 0 0,-3 2 0,-1 0 1,1 2-1,0 0-433,0-1 0,0 2 0,2 2 1,-1 1-1,-1 0 0,0 1 442,1 2 0,-1-1 0,1-1 0,0-1 0,0 1 0,1 0 0,-3 0 0,0 1 0,-1 0 0,0 1 0</inkml:trace>
  <inkml:trace contextRef="#ctx0" brushRef="#br0" timeOffset="53">21248 16659 8295,'14'0'90,"-7"-6"1,-1-1 0,-2-2 0,2 1 1580,2 2-170,-5 2-1090,3 4 1,-6 6 0,0 3 0,0 4-477,0 5 1,4 3 0,0 5 0,-1-1-220,-1-2 0,-2 2 0,0-4 0,0-1-1254,0-2 1151,0-3 1,-5-11 0,1-7 367,1-9 0,2-11 0,2-2 0,4-6 354,3-4 1,10 1-1,4-3 1,4 3 201,0 2 1,-1 1 0,-1 4 0,-2 2-162,2 3 1,0-2 0,-1 8 0,-2 2-288,-2 4 1,4 6-1,-6-4 1,0 2-338,-2 3 1,-2 8-1,0 4 1,0 2-3048,1 3 3295,-1 5 0,0 8 0,1 7 0</inkml:trace>
  <inkml:trace contextRef="#ctx0" brushRef="#br0" timeOffset="54">22061 16339 8232,'0'-47'2833,"0"4"-2594,0 12 1,0 17 0,-1 20 0,-2 9-281,-1 7 0,-11 5 0,1 3 0,-2 2 0,-2 2-437,1 3 1,-1 2 0,4 1 95,1 0 1,6-2 0,2-1 0,4-4-135,1-5 1,10 0 0,5-12 515,4-4 0,3-4 0,5-8 0</inkml:trace>
  <inkml:trace contextRef="#ctx0" brushRef="#br0" timeOffset="55">22288 16486 8232,'0'-25'20,"0"2"0,0 0 1,-1 5-1,-4 3 184,-4 5 1,-3-1 0,-1 5 0,0 0 188,-1 1 0,3-6 1,0 4 622,2-1 1,6 1-820,-1 3 0,2 4 0,2 0-268,0 7 0,2 5 0,1 3 0,1 2-204,-1 6 1,0-3 0,0 3-1,3-1-76,1-2 0,-2 0 0,4-7 1,1-1 487,2-3 0,1 1 0,1-5-86,-1-2 1,0-6 0,1-5 0,-2-2 259,-4-5 1,4-3 0,-4 0 0,-1-4-245,-2-3 0,0 3 0,0 1 0,-2 2-288,-2 3 1,-1 1 0,0 1-51,0 1 1,0 4-1,-1 2 39,-4 1 1,2 1 0,-5 5-33,-3 0 0,5 2 0,0 2 0,2 5-301,-1 3 1,2 1-1,8 2 565,4 3 0,9 3 0,2 5 0</inkml:trace>
  <inkml:trace contextRef="#ctx0" brushRef="#br0" timeOffset="56">22728 16486 9135,'0'-31'0,"-2"1"0,-2 3 811,-5 4 1,-3 6 0,-1 1 0,-2 6-746,-3 5 1,2 4 0,-5 2 0,2 2-383,3 2 1,1 5 0,3 0 0,3 5 304,5 3 0,10 1 1,7-2-1,9 2-204,8 1 1,8-3-1,10-1 1,1-6 163,1-5 0,3-4 0,-10-1 1,-4 0 215,-7 0 0,-5-6 0,-6-4 0,-8-5-176,-7-3 1,-7-4-1,-10 3 1,-10 0-318,-7 0 1,-9-4 0,0 7 327,-6 4 0,2 5 0,-5 7 0</inkml:trace>
  <inkml:trace contextRef="#ctx0" brushRef="#br0" timeOffset="57">23141 1879 7960,'9'-1'425,"0"-4"700,0 4 0,4-7 0,0 5-639,1-1 1,-1-5-1,0 3 1,1-1-1,-1-4 1,0-1 546,1-1-284,-7 0 1,4 0-1,-8 1 1,-5 1-47,-5 2 1,-13 6 0,-6 0 0,-8 6-243,-5 6 1,-10 8 0,-1 2 0,1 2 254,2 2 1,4 7 0,6 2 0,4 0-459,5-4 1,6 6-1,13-9 1,4 0-437,4-1 1,7-3 0,6 1 0,8-4-464,12-4 1,5-6 0,4-4-1,3-2-383,5-2 0,-7-6 1,-4-3-1,-4-3 869,-4-1 0,-3-4 0,-5 3 1,-6 2 1156,-5 0 1,-4 2 0,-4-1 1693,1 2 0,-1 6-2451,-7-1 1,-2 8 0,-4 7 0,1 5-246,-2 6 0,4 3 0,-1 3 0,1 2-1070,0 1 0,4 0 0,-2-4 0,4-2-1388,1-3 0,6 1 1,4-10-1,6-6 2018,7-4 1,8-15-1,3-2 1</inkml:trace>
  <inkml:trace contextRef="#ctx0" brushRef="#br0" timeOffset="58">23914 1586 8103,'0'-28'5085,"2"6"4377,2 17-8442,-2 1 1,4 11-790,-6-2 0,-11 2 1,-4 6-1,-4 1-477,-5-1 0,-1 0 1,0 2-1,1 1 134,2 2 0,6 4 1,-3-2-1,1-1 1,0 2-403,2-1 1,5 3 0,3 2 272,-3-3 0,-5 8 1,-2-4-1,3 2 628,5 0 1,-2 4-1,5 0 1,-2 1 277,0-1 0,6 5 1,-1-1-1,1 1-102,-2-2 0,4 7 0,-4-5 0,2-2-404,-1-1 0,2 2 0,-2-5 0,2-3-159,2-4 0,2-3 0,2-5-496,5 2 0,7-2 0,4-7 0,0-5-547,4-2 0,1-2 1,2 0-1,-2 0 327,-3 0 1,4-5-1,-4-1 1,2-1 225,-2-3 1,1-1 0,-3-1 0,0 1-1055,4-4 0,1-3 1544,2 0 0,0-8 0,-1-8 0</inkml:trace>
  <inkml:trace contextRef="#ctx0" brushRef="#br0" timeOffset="59">24314 1972 7885,'-7'-16'817,"-7"3"1,1 4 0,-3 15 0,5 6 1188,7 4 0,-2 6 1,0-3-1,0 1-1125,0-1 1,-3 5 0,5-2 0,1 3-813,2 2 0,1-5 0,1-1 0,3-2-2158,5-3 2089,3-1 0,7-8 0,2-1 0</inkml:trace>
  <inkml:trace contextRef="#ctx0" brushRef="#br0" timeOffset="60">24288 1919 8701,'-14'-30'4878,"1"4"-3655,-6 2 1,11 17 0,4 2-1370,10 4 1,11 1 0,6 0 0,3 0-1171,5 0 1,8 0 1315,5 0 0,7 0 0,-4 0 0</inkml:trace>
  <inkml:trace contextRef="#ctx0" brushRef="#br0" timeOffset="61">24861 1426 7924,'-14'-19'571,"1"0"1707,0 2 0,7 5-1122,6 12 0,6 2 0,10 1 0,5 3-260,5 1 0,9-2 1,-1 3-1,3 3-599,4 1 1,2 0-1,-3-2 1,-1-1-338,-4 1 0,5 2 0,-6 1 0,-4 2-151,-4 3 1,1 1-1,-9 6 1,-3 0 321,-5 4 1,0 6 0,-4 2 0,0 6 125,0 6 0,-1 9 0,-5 4 1,0 5-23,0 4 1,-2-2 0,-1 5 173,-1-1-1275,-7-8 717,-2 6 0,-2-16 0,-4 4-222,0-7 0,-1-11 1,-5 1-1,-1-7-419,-7-2 1,0-3 0,-4-8 0,-1-6-670,-1-6 1,-8 1 1458,7-7 0,-6 1 0,3-8 0,0-3 0,-4-3 0,-4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4.825"/>
    </inkml:context>
    <inkml:brush xml:id="br0">
      <inkml:brushProperty name="height" value="0.053" units="cm"/>
      <inkml:brushProperty name="color" value="#FF0000"/>
    </inkml:brush>
  </inkml:definitions>
  <inkml:trace contextRef="#ctx0" brushRef="#br0">6279 5637 9015,'7'-34'-21,"5"5"0,-5 9 0,2 9 411,0 3 0,-6 2 1,0 2-1,-6-5 40,-6-3 0,2 3 1,-1 0-541,2-1 0,0-2 1,3-1-1494,-1-1 2153,0 7-148,4-5 1,-6 11 0,-5-4-582,-5 4 1,-3 7 0,-7 3 0,0 2-61,-7 3 1,-4 1 0,-4 1 0,-4 2 194,-4-2 1,-4-1 0,-5-2 0,-2-1 288,-1-3 1,3-3 0,8-6 0,2 0 5,2 0 0,-2 0 0,5 0 0,3 0 58,3 0 1,6 0-1,-4 1 1,1 2-217,0 2 0,3 5 0,-4 0 0,-2 5-160,-2 3 1,-1 4 0,2-3 0,1 1 61,1-1 1,6-1 0,-2-4 0,1 3 45,0 1 1,1 1 0,6-3 0,2 2 87,-2-2 1,4 5 0,-1 1 0,0 2-80,0-2 1,5 5-1,-3-2 1,1 6-50,0 3 0,-1 2 0,3 3 1,-2 1-48,2 0 1,1 0 0,2 0-1,1-1 74,3-4 1,3-2 0,6-6 0,0-1 275,0 1 1,6-2 0,3-1 0,3-2-23,1 2 1,6-1-1,5 1 1,4-2-187,3 2 1,5 0 0,-4 1 0,1 0-136,-1 3 1,4 2 0,-3-2 0,-1 2-25,1 1 0,-1 4 0,-2-2 0,3-1 47,1 1 0,1-2 0,7-4 0,1-1 162,1 1 1,5-6 0,-3-2 0,1-3 99,4-2 0,2 2 0,3-9 0,2 2-127,-2 0 0,2 0 0,-3 4 0,-3 1-265,-1-1 1,1-4 0,3 1 0,0 2 89,-2 0 1,3 4 0,-8-7 66,-1 3 1,5-3 0,-4-2 0,2-1 0,2-3 244,3-1 0,1-2 0,-1 0 0,1 0-20,2 0 1,5-5 0,0 1 0,0-1-287,-1-1 1,2 5-1,-5-4 1,1 4-122,-1 1 1,0 0 0,-3 0-1,2 0-107,-2 0 0,-1 1 0,-1 2 1,-1 2 170,0-2 1,1 3 0,-1-2 0,0-1 594,0-1 0,1-2 0,-1-2 0,0-1-39,1-1 1,4-5 0,1 4 0,0 1-441,0-2 0,3 5 1,-2-4-1,-1 4-168,0 1 0,5 0 1,-2 0-1,0-2-188,-4-2 1,9 2-1,-8-2 1,3 2 265,3 2 1,1 0 0,0 0 0,1-1 273,-1-4 1,1 4 0,0-5 0,-2 1 112,-3 1 0,6-5 0,-4 3 0,0 0-309,1 0 1,-1 0 0,-1 4 0,-2-3-241,-2 2 1,5 2 0,-2 1 0,0 0 67,-4 0 0,6 0 0,-7 0 0,6 0 228,-1 0 1,2-5 0,-5-1-1,0-1 122,0-4 1,9 1 0,1-2 0,2 2-19,1 0 0,-33 1 0,1 0 0,34-2 0,-3 1-110,0-2 0,-1 0 1,-2-1-1,0 1-380,-1 3 1,2-3 0,-7 2 0,1-3 24,-6-1 1,6-6 0,-9 6-1,4 0 223,1-1 0,-5-3 1,-5-1-1,-1-2 271,0-3 0,-1-1 0,-5-3-51,-2-3 0,3 1 0,-9-4 0,1 0 0,-1 2 93,-1-1 1,-2 2 0,-4 3 0,-1 0-465,1 1 0,-5-1 0,0 9 1,1-1-68,-3 1 0,0-3 0,-7 4 0,0 2 86,1 1 0,-7-3 0,-3 0 0,-2 2 92,-2 1 0,0-2 1,0-3-1,-2 1 162,-2 0 1,-3-5 0,-8 0 0,-1-4 206,-2-3 1,-6-4 0,2 2 0,-3 1-175,-2-1 0,-6-3 1,-2 5-1,-5 2-439,-5 1 1,2 7 0,-5 3 0,-3 3 155,-1 2 1,-1 4 0,0 2 0,-1 1-215,1 3 1,-9 1 0,0 2 0,2 0 328,4 0 1,-2-4-1,-2-1 1,-3 2 100,0 2 1,-11 0 0,1-4-1,34 2 1,0-1-23,-1 0 1,0 0-1,-6-2 1,0 0-1,3 2 1,1 0-1,0-2 1,0 0-37,0-1 0,1 0 0,3 1 0,1-1 0,-1 0 0,0 1 0,0-1 0,-1 0 106,0 1 0,-1-1 0,0-2 0,0 0 0,0 0 0,0 1 0,1 0 0,0 1 54,1 1 1,0 1 0,-3-1 0,-2 0-1,1 2 1,0 1 0,-3-1 0,1 1-160,0 0 0,-1 1 0,-5 1 0,-1 1 1,1 0-1,-1 0 0,-1 0 0,-2 0-109,-3 0 1,0 0 0,-2 0 0,1 0 0,-3 0 0,0 0 0,1 0-1,-1 0-3,1 0 0,0 0 0,-8 0 1,0 0-1,2 0 0,1 0 1,0 0-1,0 1 101,0 1 0,1 1 1,1-2-1,0 1 0,4 2 1,0 1-1,2 0 1,0 0 1,-1 1 1,0 0 0,2-2 0,1 1 0,-1-1 0,1 1 0,1-1 0,0 2-102,0 0 1,1 0 0,0 0-1,0 1 1,0 0 0,0 1 0,1 0-1,1 0-136,-1 1 0,1 0 1,3 2-1,0 2 1,-2-2-1,0 0 1,0 1-1,0 1 300,2 0 0,-1 1 0,-4-1 0,2 0 0,6 1 0,1 2 0,1 1 0,0 1 0,2 3 0</inkml:trace>
  <inkml:trace contextRef="#ctx0" brushRef="#br0" timeOffset="1">17729 5744 8479,'0'-13'0,"0"5"0,6-4 0,1 5 0</inkml:trace>
  <inkml:trace contextRef="#ctx0" brushRef="#br0" timeOffset="2">17689 5717 8236,'0'-13'-164,"0"0"0,6 1 0,1 1 0,2 4 319,0 1 0,-4 0 0,4 3-40,1-1 1,0-2 241,-1 1-18,-3 4 1,-7-11-186,-4 3 0,-2 2 0,-7-1 223,1 3 0,0-4 0,-1 4-312,1 2 1,0 2 0,-1 1-1,0 0-37,-4 0 0,2 0 0,-7 0 0,0 0 101,-3 0 1,-2-5 0,-1-1 0,-2 0 64,1 1 1,2 0 0,1 4 0,1-2-30,-1-2 1,2 1 0,1 4 0,3 0-170,2 0 1,-3 1 0,4 2 0,0 3-52,-1 2 1,4-4 0,-3 5 0,2 1-5,-2 2 1,4 1 0,-4 1 0,3-1 21,2 0 0,-1 7 1,-1 0-1,-1 3-21,-2-1 0,1 0 1,2 5-1,-1-1 36,-2 1 1,0 0 0,6-1-1,2 1 65,1 0 0,6-1 1,-2 1-1,4-2 66,1-3 0,0 3 1,0-2-1,1 0 66,4 0 1,2-3 0,7-3 0,0 2 36,4 2 1,3-4 0,9 4 0,4 0-127,6 0 0,4-4 1,1 4-1,2-2-84,0-2 0,5 2 0,-3-3 0,1-3 28,-1-2 0,-3-8 1,-4 1-1,1-2 17,1-2 0,-4 0 1,-4-2-1,-1-2 98,-1-5 0,0-7 0,-4-4 0,1 1-72,-1 0 0,-2-8 0,-2 2 0,1-2 37,0-2 0,-5-2 1,-1 0-1,-2-4-187,-3 1 0,-2-3 0,-6 6 0,-2 0-173,0-1 1,-4 4-1,1-4 1,-6 4-122,-6 2 0,-9 3 0,-6 3 0,-5 0-115,-7 4 1,-13 1 0,-5 3-1,-6 2 60,-3 1 0,-7 8 0,-3 1 1,-1 7-117,36-2 1,-1 2 0,0 2-1,0 1 373,-1 1 0,0 0 0,0 4 1,0 2-1,0 0 0,0 0 1</inkml:trace>
  <inkml:trace contextRef="#ctx0" brushRef="#br0" timeOffset="3">20755 9316 8296,'0'-14'3,"2"3"0,0 0 1,4 2-1,0-1 1,0-2-1,-1 0 232,1 3 0,-3-1 1,4 4-1,-1-1-74,-3-4 0,-2 4-232,-1-2 0,-1 6 0,-4-3 86,-3 0 1,0 5-1,-1-4 1,-1 4 100,-2 1 1,-1-5 0,-1 1-1,1-1 88,0 0 1,-1 2 0,1-5 0,-2 1-35,-3-1 1,2 1 0,-6-3 0,-2 2-129,-1 2 0,-2 2 1,-1 4-1,-1 0-68,-2 0 1,-5 1-1,5 4 1,0 4 55,-2 2 0,5 3 1,-3-1-1,4 0-105,5 1 0,-2 4 1,7 1-1,2 0 158,4 0 1,1 5 0,6-2 0,1 3 35,1 2 0,7 1 1,2 3-1,3 3-41,5 0 1,9 9 0,3-1 0,5 2-44,2 2 0,9 1 0,-1-4 0,4-3 18,4-1 1,2-4 0,3-8 0,1-2 50,2-3 1,1-4 0,-3-9 0,3-4-28,2-4 0,-6-1 0,0-1 0,-5-4-100,0-4 1,-2-9-1,-2-5 1,-3-5-76,-5-3 1,-7-12 0,0 0 0,-4-6 42,-5-5 1,-2 1 0,-9-8 0,-2 4 67,-4-4 0,-4 3 0,-4 1 1,-6 3 15,-8 5 1,-9-1 0,-5 7 0,-6 5-326,-6 5 1,-4 6 0,-8 5 0,-3 4 1,-4 4 1,-7 2-1,-4 3 1,-1 4 71,36 4 0,-1 1 0,-2 2 0,0 2 1,0 0-1,-1 2 0,2 2 0,-1 2-275,-1 2 0,1 3 1,3 0-1,1 4 497,3 2 0,1 2 0,-2-2 0,0 1 0,3 3 0,2 2 0,0 2 0,1 1 0,1 3 0,0 1 0</inkml:trace>
  <inkml:trace contextRef="#ctx0" brushRef="#br0" timeOffset="4">19915 11208 8223,'0'-19'31,"0"9"1,2-4 212,2 2 0,-2 5 308,2-2 1,-2 5-90,-2-5-177,0 6-192,0-3 1,-6 6 0,-3 0 68,-3 0 0,-1 0 1,-2 0-1,-2-2 138,0-2 0,-6 2 0,6-2 0,-1 3-103,-1 1 0,2 0 0,-3 0 0,0 0 16,4 0 1,-3 0 0,0 0 0,-1 0-143,1 0 0,-5 4 0,1 0 0,-4 1-7,0 1 0,-7-3 1,8 4-1,-2 1 158,-1-1 1,-2 0 0,-1 4 0,-1-2-71,1 1 0,0-3 1,4 1-1,0-1 126,1 1 0,-2-4 1,8 3-1,0 1-192,4-1 1,-3-4 0,3 3 0,-1-1-149,-1-1 1,4 2 0,-5-3 0,3 3-10,-1 1 1,-1-4 0,2 3 0,-2 0 177,-2 3 0,-1-2 0,-4 2 1,0 2 232,4 0 0,-2 1 0,7-1 0,-1-2 1,-1 1 0,5 2 0,-1 1-204,5 0 1,3 1 0,-2-1 0,4 0 47,4 1 0,1-1 0,0 0-242,0 1 1,4-1-1,2 0 1,2 1 152,2-1 1,2 0 0,1 1-1,1-1 37,-1 0 1,5 1 0,1-1 0,0 0-14,0 1 0,5-1 0,-2-1 1,4-2 103,0-1 0,5-2 1,0 4-1,0-2-68,2 1 1,-3-4-1,5 0 1,1-2-59,-2 1 0,9 4 1,-3-3-1,1-1-70,1 1 0,-2 0 0,1-3 1,1 2 42,-2-2 0,7-2 0,-5-1 0,2 2 35,2 2 0,3-2 1,-5 2-1,1-2 9,1-2 0,-1 0 1,6 1-1,-4 2-42,-1 1 0,0 1 0,-3-5 0,1 0-31,-1 0 0,3 4 0,-1 1 0,-1-2-61,2-2 1,-4-1 0,3 0-1,0 0 151,-1 0 0,5 0 1,-3 0-1,0 0 92,0 0 0,4 0 0,-1-1 0,2-2-94,-3-2 1,4 1 0,-3 2-1,1-1-319,-1-1 1,2-6 0,-7 1 0,-1-2-220,-1 2 0,-7-7 0,1 3 0,-1-2 148,-1 0 1,-1-3 0,-6-1 0,-1 0 199,1 0 0,-2-4 0,-3 4 0,-4 0 9,-3 0 1,-2-3 0,1 4 0,-3 0 15,-2-1 0,-3 4 0,-6-3 0,-1 3-306,-4 2 1,-7-5 0,-7 0-1,-3 2-13,-6 1 1,-5-2 0,-8-1-1,-4 0 57,-4-1 1,-7 4-1,-3-3 1,-2 3 62,-3 2 0,1 0 0,-1-1 0,3 3 464,2 2 0,-10-2 0,-1 5 1,-4 1 42,36 1 0,0 2 0,-33-3 0,-4 4 0,36-1 0,1 1-243,-2-1 1,1-1-1,1 1 1,1 0-1,-37 2 1,1 0-658,3 0 0,-2 4 0,1 1 0,3-1-324,4 2 1,0-3 0,6 6-1,4 0-345,3-2 1,1 5 0,5-3 1294,3 3 0,0 7 0,2 2 0</inkml:trace>
  <inkml:trace contextRef="#ctx0" brushRef="#br0" timeOffset="5">19182 5784 8296,'0'-22'0,"2"1"38,2 6-38,-3 6 0,5 3 0,-6-1 0</inkml:trace>
  <inkml:trace contextRef="#ctx0" brushRef="#br0" timeOffset="6">19222 5677 8298,'2'-13'-117,"2"0"0,-1 1 0,4 2 1891,-1 1-2487,5 0 776,-10 1 1,4 2-1,-10 6 31,-4 0 1,-3 0 0,-1 0 0,0 0 137,-1 0 1,1 0 0,-2-1 0,-1-2 87,-2-1 0,0-1 0,5 4 0,0-2-122,-1-2 1,1 1-1,0 4 1,-2 0-151,-3 0 1,-1-5 0,-5 1-1,2 1 51,-2 1 1,-1 2 0,-2 0-1,1 0-95,-1 0 1,1 5-1,-1-1 1,0-1 203,1-1 1,3-2 0,1 1 0,0 2 20,1 2 1,-3-1 0,5-4 0,0 0-92,0 0 1,1 5 0,5 0 0,-1 1-86,1 0 1,1 5 0,2-2 0,1 2-52,-2 3 1,0 3-1,-3 1 1,1 0-194,0 1 1,4-2 0,0 3-1,-2 0 244,0-4 1,2 3 0,1-1 0,2-2 85,3-1 1,-2 3-1,0-1-27,2 0 0,2-2 1,1-2-1,0 0 102,0 1 0,1-1 0,4 0 0,3 1-145,4-1 1,3 5 0,1-1 0,4 0 0,0-2 1,1 2 0,3 1 0,-2-2 26,2-1 1,5-2 0,4 2-1,0 0 75,-1-2 0,4 4 1,-2-8-1,1 1-27,2-1 1,8 1-1,-7-5 1,2-1 3,3 2 0,6-5 0,0 4 0,1-4-26,-1-1 1,3 0 0,-3 0 0,1 0-69,-1 0 0,6 0 0,-5 0 0,-1 0-209,-1 0 0,0 5 0,-2-1 0,-1-1 130,-4-1 0,7-2 0,-7 0 0,4 0 87,0 0 0,0 0 1,-4 0-1,2-2-7,2-2 1,4 2 0,-5-4 0,-1 2 99,-1 0 1,2-1 0,2 4-1,-2-2-129,-2-2 1,5-1 0,-7 3 0,2-1-146,-1 1 0,-2-3 0,-2 0 0,-3-1 31,-2-4 1,-1 1 0,-4 0 0,0 1 76,-1-2 0,-3-1 0,-3-1 0,0 0 215,-4-1 1,3 0-1,-1-3 1,-2 0-76,-1 0 0,-2-3 0,1-1 0,-1-1-116,0-1 1,-1 3 0,-1-4-1,-4 2-46,-1-2 1,-2 0 0,-4 1 0,0 2-274,0 2 1,-6-5 0,-4 3 0,-5-1-255,-3 0 0,-5 4 0,-1-3 1,-4 2 301,-3 3 0,-6 0 0,1-1 0,-1 0 179,2 0 0,-10 2 0,2 4 1,-4 0-54,-2 2 1,-4 5 0,-8-4 0,-3 1 38,-4 0 1,31 5-1,-1 1 1,-1-2-1,1 1 1,-2 1 0,0 1 42,0 0 0,0 0 0,-7-2 0,0-1 0,2 1 0,0 0 0,-2 0 0,-1 1-14,1 0 0,-1 0 1,1 1-1,0 0 1,4 1-1,1-2 0,1 1 1,-1-1 53,1-1 1,1 0 0,0 1 0,1 0 0,1-1 0,1 0 0,-33 0-170,6 2 1,-4-4-1,6-1 1,4 1-38,6-2 0,7 4 1,5-1 214,0 6 0,-3 3 0,0 3 0,0-4 0,-2-4 0</inkml:trace>
  <inkml:trace contextRef="#ctx0" brushRef="#br0" timeOffset="7">18489 8796 8507,'-7'-21'-5,"2"3"1,10 10 0,3 3 0,6 4 627,4 1 0,7 0 1,9 0-1,3 0 1,6-2-1,3-1 1,7-1-1,5 1 0,7 1 2750,3 2-3387,-3 0 1,6 0 147,-8 0 1,3 0 0,-5 0-154,-2 0 0,-10 0 1,3 0-1,-5 0 1,-5 0-584,-5 0 0,0 0 1,-8 0-1,-2 0-118,-3 0 0,-4 0 1,3 0-1,-7-1 720,-6-4 0,2-2 0,-4-6 0</inkml:trace>
  <inkml:trace contextRef="#ctx0" brushRef="#br0" timeOffset="8">19662 8516 8442,'-13'-27'1338,"5"2"0,4 3-1077,2 4 0,4 9 1,4 5-1,7 5 206,8 8 0,5 2 1,6 9-1,2 1-180,0 0 1,-2 1 0,-7 6 0,-2 2-281,-6 1 0,-3 4 0,-7-2 0,-7 1-423,-7 3 1,-18-3-1,-11 0 1,-11-1 273,-10-4 0,-9 4 1,29-17-1,0-1 0,-1 0 1,0 0 141,0-1 0,1 0 0,-1 2 0,0 0 0,-2 1 0,0 0 0</inkml:trace>
  <inkml:trace contextRef="#ctx0" brushRef="#br0" timeOffset="9">18689 4651 7753,'-19'-19'0,"4"0"0,-1-5 0,5 3 0,7 2 0,2 1 0,4-1 853,2-3 0,11-8-1229,12-1 1,1-7 0,9-2 0,3-6 138,3-2 1,6-2-1,-3 4 1,-1 0 110,1 0 0,3-3 0,-3 3 0,0 1 555,0-1 0,-6 1 0,-6 5 0,-1 0-26,-4 0 0,-2-4 1,-3-1-1,-4 2-189,0 2 0,2-3 0,-3-1 0,0 2-250,1 2 1,-3-2-1,-3 0 1,-1 3 75,0 1 0,-4-1 1,-1 9-1,-2 2 233,-3 1 1,-6 1 0,-3 2 0,-2 1 63,-2 2 0,-2 4 0,0-3 0,3 2-193,5 3 1,2-9 0,4-2 0,4-3-294,7-2 0,12-2 0,12-8 0,5-1-372,2-1 0,2-6 0,-3 1 0,0-2 237,-4 2 0,-1-2 0,-8 2 0,-4-2 380,-2 3 1,-9-7-1,0 4 1,-6 3 98,-4 0 0,0-1 0,-5 5 0,0 2 326,0 5 1,-2 0 0,-1 6 0,-1 2-1530,1 1 1008,2 1 0,1 0 0,0 1 0</inkml:trace>
  <inkml:trace contextRef="#ctx0" brushRef="#br0" timeOffset="10">19995 986 7919,'8'0'0,"-2"-6"0,-6-1 0,0-1 0,5 3 890,-3 5 176,10 5 1,-11 3-335,4 5-284,-4 1 0,-1 3 0,0 3 0,0-1-168,0 0 0,-4 3-160,-1-4 1,1 0 0,4-5-1053,0 0 715,0-5 0,1-10 0,5-12 1,6-12 73,4-8 0,8-7 0,-2-2 1,4 0 85,0-4 0,1-2 1,0 0-1,-2 6 313,-3 6 0,2 4 0,-7 8 1,0 3 775,-3 4 0,0 5 1,-1 4-786,0 5 1,1 2 0,-1 2-346,0 0 1,2 6-1,2 3 1,0 3 92,0 1 0,2 3 0,0-1 1,2-3-417,3 0 421,7 0 0,3-5 0,6-1 0</inkml:trace>
  <inkml:trace contextRef="#ctx0" brushRef="#br0" timeOffset="11">21048 506 8448,'-6'-22'353,"-2"0"1,2 7 0,1 15-546,4 8 1,1 3 0,0 3 0,0-1-42,0 0 1,0 1 0,0-1 61,0 0 1,12-1 0,5-3 0,7-4-65,3-4 0,5-1 0,2-1 0,2-4 235,-1-4 0,-4-7 0,4-2 0,-4 2 0,-6 1 0,0 2 96,-7-1 0,-6 9 0,-8 6 0,-4 11 906,-4 9 0,-8 10 1,-9 6-1,-3 4-285,-4 4 1,-1 5 0,2-1 0,2 0-783,3-5 0,-1 3 1,10-11-1,6-3-259,4-4 1,4-8-1,7-5 1,8-5 323,9-7 0,16-8 0,1-4 0</inkml:trace>
  <inkml:trace contextRef="#ctx0" brushRef="#br0" timeOffset="12">21648 573 7858,'14'-12'1050,"0"3"1,6 5-1,6 4-404,8 4 1,9 2 0,2 5-1234,-2-2 1,4-7 0,0 3 0,1-4 0,-5-1-502,-6 0 1,-2 0-1,-7 0 1088,-2 0 0,-9 0 0,3 0 0</inkml:trace>
  <inkml:trace contextRef="#ctx0" brushRef="#br0" timeOffset="13">21835 800 7858,'15'9'476,"13"7"1,13 5 106,10-2 1,9-4 0,7-4 0,3-2-584,4-4 0,-34-12 0,0-3 0,-3-1 0,0 0 0</inkml:trace>
  <inkml:trace contextRef="#ctx0" brushRef="#br0" timeOffset="14">20288 8743 7887,'-13'0'-1,"0"0"0,-5 4 1,0 1-1,2-1 1,1 0-1,2 1-171,0-2 0,1 0 1,1 0 27,2 1 0,8-1 1,1-7 425,7-5 1,13-3 781,6-1 1,8-2 0,12-3 0,8-4-746,6-3 1,-25 9-1,1 1 1,2-2-1,1 0 1,3-2-1,1 0-202,3-1 0,1-1 0,4-3 1,2-1-1,3 1 0,2-1 1,0 0-1,-1-2-566,2 1 1,-1-1-1,5 1 1,-1-1-1,-3 0 1,-1-1-1,0 1 1,-1-1 448,1 2 0,-2-1 0,-2-1 0,-1 0 0,-3 3 0,-1 1 0,-1-2 0,-1 0 0</inkml:trace>
  <inkml:trace contextRef="#ctx0" brushRef="#br0" timeOffset="15">23261 6970 7782,'-12'-6'0,"2"-1"77,1-1 1,6-3-1,-1 2 1,4-2 632,4 2 1,2 2-1,4 4 1,-1 0-199,2 5 1,-1 5-147,-1 11 1,-3 4 0,-6 9 0,0 5-108,0 2 0,-2 1 0,-2-2 0,-5-3-141,-3-2 0,3-2 0,2-8 0,1-4-1935,3-3 1618,1-2 0,4-16 0,2-9 0,7-10 29,5-11 0,5-10 0,4-5 0,-1-4 151,-2-2 0,-1 3 0,2 3 0,-2 7 113,-2 4 0,1 9 1,-4-1-1,2 9 151,-2 5 1,-1 0 0,-2 11-363,0 1 0,1 3 0,-2 4 0,-2 5-554,-1 3 0,0 1 0,7 1 1,5-3 670,5-2 0,16 3 0,-1-4 0</inkml:trace>
  <inkml:trace contextRef="#ctx0" brushRef="#br0" timeOffset="16">24234 6397 7831,'-19'-27'2146,"0"-2"1,-4 2-2645,6 6 1,9 11 0,8 6 320,8 2 0,4 2 0,-1 2 349,-2 2 1,-1 3-1,-5 7 1,1-1 330,-1 0 0,-1 7 0,-2 2 0,0 3-296,0 2 1,-5-1-1,1 1 1,1 0-334,1-1 0,2 5 0,0 1 0,0-4-277,0-5 1,2 1 0,2-6-1,5 0-171,3 1 0,3-10 1,2 0-1,6-6 148,2-3 0,2-2 0,-1-2 0,1-7 202,0-5 1,-2-5 0,-3-7-1,-4-3 1,-4-3 10,0 0 0,-7-5 0,-2 7 280,-4 2 0,-2 1 1,-4 12 331,-4 5 0,-3 5 0,-1 10 0,1 6 60,3 9 0,-4 7 0,1 6 0,-6 4-95,-2 4 0,2 5 0,-3 1 0,0-2-247,1-2 1,2 2-1,-3 0 1,2-3-118,3-1 0,1 2 0,2-7 0</inkml:trace>
  <inkml:trace contextRef="#ctx0" brushRef="#br0" timeOffset="17">24887 6224 7847,'-17'6'0,"-1"3"441,2 2 1,1 9 0,1 2-1,3 5 381,2 4 0,-2 7 0,7 8 0,1 0-702,1 0 1,4 3-1,4-3 1,7-2-474,8-2 0,10-5 0,6-14 1,6-4 137,6-5 1,9-11 0,2-5 0,0-10-27,-7-8 1,-7-11-1,-12-6 1,-9-5 97,-10-2 0,-12-7 0,-16 3 0,-16-3 383,-11 2 1,13 23 0,-3 2-1,-3 1 1,-1 2 0,0-1-1,0 2 107,0 1 0,0 1 1,-26-13-1,7 9 0,9 5-2546,7 7 2199,10 4 0,8 0 0,5-1 0</inkml:trace>
  <inkml:trace contextRef="#ctx0" brushRef="#br0" timeOffset="18">2826 14353 8272,'-27'-31'0,"2"9"0,4-9 0,7 12 765,3 8-936,8 5 1,-1 6-63,8 0 0,5 2 277,9 2 1,-2-1 731,6 6 1,2-4-1,6 2-163,1-1 1,4-2-1,-2-4 1,1 2-109,3 2 1,0-2 0,2 2 0,-2-2-644,0-2 1,7 0 0,-7 0 0,-1 0-432,-2 0 0,0 0 1,-6 0-1,-4 0-475,-4 0 0,1-2 0,-5-1 1044,1-1 0,-5-7 0,7 4 0</inkml:trace>
  <inkml:trace contextRef="#ctx0" brushRef="#br0" timeOffset="19">3572 14167 8320,'3'-48'112,"6"4"1,6 5-1,13 20 1,3 7 439,5 5 0,1 3 0,0 4 1,-3 0-537,-1 0 1,2 0 0,-5 0 0,-4 1-15,-2 3 1,-9 5 0,0 9 0,-6 4-195,-3 3 1,-14 8 0,-11 4 0,-9 5-146,-8 2 1,-13 6-1,-5-2 1,-4-1-423,-1-2 0,24-24 0,0-1 587,0 0 1,-1 0-1,-2 0 1,-1 0 0,-1 0-1,0 0 1</inkml:trace>
  <inkml:trace contextRef="#ctx0" brushRef="#br0" timeOffset="20">5132 16752 8366,'-21'0'164,"4"-6"2729,8-3-2571,3-2 1,7 3 0,5 4 0,6 1-1,6 0 1,3-2 0,2 2-6,2 2 1,4 1-1,0 0-307,2 0 0,11 1 0,-1 2 1,4 3-90,1 2 1,4-4-1,-1 4 1,4-1 42,5 0 0,-3 1 0,4 2 1,-1-2 87,-1-3 1,10 6 0,-2-2-1,2 3 1,3 1 1,4-4 0,0 0 0,-37-4 0,1 0-25,0 1 0,1 0 1,4 0-1,0 1 1,-1 0-1,-1 0 1,3-1-1,1-1-121,2 0 0,1-1 0,3 2 0,1-1 0,0-3 0,-1 0 0,0 0 0,0 0 47,2 2 0,0-2 0,4-1 1,-1 0-1,1 2 0,0 0 0,1-1 1,0 0 27,0 0 1,1 1 0,5 1 0,0 1 0,-2-2 0,-1 0 0,0 0 0,0 1-9,-1 1 0,0 0 0,6 1 0,1 0 1,-2 1-1,-1 1 0,0 0 0,1 0-113,0 1 1,0 0-1,2 0 1,-1 0-1,-2-2 1,0-1 0,-2 0-1,-1 0 154,-1-2 0,1 1 1,7 1-1,1 0 1,-8-2-1,-1-1 1,2 1-1,0-1 121,0 0 1,-1-1 0,7 1 0,-1 0 0,-2-1 0,-1 0-1,0 0 1,1-1-45,0 0 0,0 0 1,3-1-1,-1 0 0,-2 0 1,-1 0-1,-1 0 0,0 0-28,-1 0 0,0 0 0,7 0 0,1 0 0,-4 0 1,0 0-1,0 0 0,0 0-20,-2-1 0,1 2 0,4 1 1,0 2-1,-5-1 0,0 1 1,2 0-1,0 1-199,-1-1 0,1 1 0,0-1 0,1 1 0,-2 1 0,-1 0 0,-1-1 0,0 0-40,-2 0 1,2-1 0,6 0 0,1-1-1,-4 2 1,0-1 0,0-1 0,0-1 224,-2-2 1,1 1 0,2 1 0,1 0 0,-6 1 0,0-1 0,1 0-1,0-1 77,1 0 1,1-1 0,3 1 0,1-2-1,-1 1 1,-1-1 0,1 0 0,1-1-55,-2 0 0,0-1 0,4-1 1,-1 0-1,-3 1 0,1 1 1,1 0-1,1 0-155,2-1 1,0 0-1,-1 2 1,1 0 0,2-1-1,-1 0 1,1 0-1,0 1 101,-23-1 0,0 1 0,0-1 1,1 2-1,1 0 0,0-1 0,-2-1 1,0 0-1,0 0 0,0 0 1,-1 1-1,1 0 27,0-1 1,0 1-1,0-1 1,2-1 0,1 0-1,0 0 1,0 1-1,-1 0 1,0 0 0,1 0-1,0 0 1,0 0 15,0 0 0,-1 0 0,1 1 0,-1-2 0,-1 1 1,0 1-1,0-1 0,0 2 0,0-1 0,-1-1 0,0 1 1,1-1-44,0 1 1,1 0-1,0 0 1,-1-1-1,0 0 1,0 0-1,-1 1 1,0-1 0,-1 1-1,25-1 1,0 1-104,-2 0 1,0 0 0,-21 0 0,-1 0 0,0-1 0,22 0 0,0 0 0,-1 0 0,1 1-118,-1 0 1,-1 0 0,0-1 0,-1-2 0,2 0 0,0-1 0,-1 0-1,0-2 13,1 1 0,0-1 0,-2 0 0,0-1 0,1 0 0,-1 0 0,-1-1 0,-2 0-5,-3 1 1,0 0-1,3 0 1,1 1 0,-7 1-1,0 0 1,0 1 0,0 1 211,-1 2 0,-2 0 0,-3-1 0,0 0 0,1 1 0,-1 0 0,-1 0 0,0 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4.846"/>
    </inkml:context>
    <inkml:brush xml:id="br0">
      <inkml:brushProperty name="height" value="0.053" units="cm"/>
      <inkml:brushProperty name="color" value="#FF0000"/>
    </inkml:brush>
  </inkml:definitions>
  <inkml:trace contextRef="#ctx0" brushRef="#br0">7798 6024 32767,'0'-21'-2458,"5"-3"0,-1 5 1,-1 0-1,-2 0 18,-1 2 0,0 3 2079,0 0 1,-1 2 949,-3 4 1,-8-3-1,-8 7 1,0 1-1,-4 1-354,-1 2 0,-8-1 1,-1-2 74,0-2 0,-9 1 0,2 4 0,-4-2 225,-1-2 0,2 3 1,4-5-1,0 1-396,0 1 0,-5-2 1,0 3-1,-1-2 573,0 2 0,0 1 1,1-1-1,-3-2-83,-4 2 0,-6 2 1,-3 2-1,-1 4-136,-2 3 1,-10 4 0,5 2 0,-4 0-460,2 4 0,33-8 1,-1 1-1,0 2 1,1 1-1,-1-1 0,1 0-99,-2 1 0,1-1 0,3 0 0,0 1 0,0-1 0,1 2 1,-32 14-95,5 2 1,3 1 0,7-6 0,4 1 18,8-1 0,2 1 0,7 0 0,1-1-76,2 1 1,7 1-1,4 2 1,3 2-247,5 2 0,-1 2 0,5 5 0,3 4-66,0 4 0,2 3 0,2 1 1,2 2 107,5 2 1,7 0 0,3 6 0,1 3 0,-1-1 1,3 6-1,-3-5 1,1 7 189,-11-36 0,1 0 1,1 4-1,0-1 1,-2-1-1,0-1 0,-1 1 1,0-1-51,0 2 1,-1-1 0,-2 0 0,-1-1 0,0 0 0,-1-1 0,3 36-92,-3 0 1,-1-1-1,-2-33 1,0-1-1,0 38 168,0-38 0,0 1 1,0 33-1,0-1 0,0-3 129,0-1 1,0-5 0,1-1-1,2-3 66,2-6 0,3 5 0,-2-3 0,0 2-75,0 3 0,3 0 1,-3 5-1,1-3-117,4-2 1,1-3 0,-1-5 0,0-4-33,-2-1 0,0-3 0,2-8 1,0-4 441,-2-2 0,0-9 0,4-2 0,0-3 189,1-2 0,5-5 1,3-4-1,5-2 0,4-2 1,9-5 0,10-1 0,5-1-343,3-4 1,7 0-1,2-3 1,7 1-68,-35 6 1,0 1 0,4-1 0,0 2 0,1-1-1,1 1 1,0 1 0,0 1-96,0 0 1,-1 0 0,4-2 0,0 1 0,0 2 0,-1 0 0,2 0 0,0-1 75,0 0 0,1 0 0,1 3 1,-1-1-1,-2-1 0,0-1 0,0 2 1,-1 1 83,1 0 1,0 0-1,1-2 1,-1-1 0,-2 1-1,-1 0 1,0 0 0,-1 0 112,-2-1 1,1 0 0,0 0 0,1 0-1,-2-2 1,0-1 0,-1 2 0,-2 0-179,2-1 1,0-1 0,-3 0 0,-1 0 0,35-7 0,-6 1-272,-4 3 0,-2-4 1,-7 1-1,-3-4 163,-5-1 1,2 3-1,-10-1 1,-1-3 523,-2-4 0,-5 1 1,-5-3-1,-3-1 151,-2 0 0,-3-10 0,-5 3 0,-4-5-503,-1-3 1,-1-8 0,-5-6 0,0-5-306,0-11 1,-1 31 0,0-1-1,-1-5 1,0 1 0,-2-2 0,-1 0-21,-1-1 1,0-1 0,-1-9-1,1-1 1,-1 1 0,2 0-1,0-6 1,1 0-355,1-4 1,1-1 0,-1-6-1,-1 0 1,0 0 0,-1 0 0,0-1-1,0 0 510,2 23 0,0 0 0,0-1 0,-1 2 0,1 0 0,-1 1 0,2-26 0,0 1 0,0 2 0,1 1 169,0 2 0,1 0 0,-1 1 0,2 1 1,-1 10-1,1 2 0,0 0 0,1 1 34,0 3 0,0 1 1,1 3-1,-1 0 1,-2 7-1,-2 1 0,1 2 1,-1 0 245,-2-31 0,-2 2 1,2 11-1,-4 2-249,1 3 1,-7 2 0,3 10-1,-6 4-3,1 4 0,-9 4 0,-3 5 0,-5 5-493,-4 7 0,-7 0 0,-5 5 0,-3 4 215,-1 4 0,-1 4 0,0 8 1,-3 1 39,-1 2 1,-5 10 0,-1 2 0,30-13 0,0 3-143,-1 2 0,-1 2 0,-3 1 1,1 1-1,-1 2 0,1 1 297,-4-1 0,1 2 0,1 0 0,0 0 0,-3 1 0,0 0 0,-1 4 0,1 1 0,-1 3 0</inkml:trace>
  <inkml:trace contextRef="#ctx0" brushRef="#br0" timeOffset="1">6425 6877 21317,'-19'-6'-505,"4"0"0,-1-4 0,4 1-1741,3-2 2692,6 0 1,-4 3 1465,2 4-1272,4 2 1,2 8-1,13 3-612,6 3 1,5-3-1,4 0 1,3-1 446,8 0 0,5-1 0,6-4 0,1 2-13,3-2 0,6-2 0,0-1 0,-1 0-93,0 0 0,3 0 1,-12 0-1,-4 0-257,-4 0 0,-2-6 0,-11-3 0,-3-3-343,-4-1 1,-11-6 0,0-5 0,-5-5-184,-4-7 1,-8-8 0,-9-5 0,-7-3-190,-4-1 1,-12-5 0,-3 0 0,-3 3 425,-3 5 0,3 6 0,-5 8 0,-3 8-10,-1 9 0,-1 2 0,-2 14 1,-3 5-126,-4 5 0,3 11 0,0 4 0,1 5 305,0 4 1,5-1 0,7 5 0,5 2-33,6 2 1,12 1 0,6 0 0,7 0-178,6 0 0,16 0 1,11 0-1,13-2 170,7-2 0,17 1 0,6-6 0,-31-17 0,2 0 199,1-2 0,1 0-491,7 3 0,2 1 0,-4-5 1,0 0-1,10 5 0,-1 0 1</inkml:trace>
  <inkml:trace contextRef="#ctx0" brushRef="#br0" timeOffset="2">7052 6717 8936,'0'-13'-144,"0"-1"1,3 1 0,4 1 425,6 3 1,5-3 0,0 5-211,4 0 0,5-5 0,4 3 0,3-3 9,0-1 1,10 4 0,1 0 0,5-2-82,4 0 0,3-3 1,3 1-1,0 0-58,4-1 0,6-3 0,1-1 0,0 1 66,1 3 1,-35 5 0,0 0 0,3 0 0,0 0-1,0 0 1,0 0 17,1 0 0,-2-1 0,35-5 0,-37 6 0,0-1 0,0 1 0,1 0 67,-1 0 0,1 1 0,1-2 0,-1 2 0,33-7 0,-34 7 0,0 0-20,0-1 1,0 0 0,7-1 0,0 1 0,-2 0 0,0 1-1,0-1 1,1 1-40,-2 0 0,0-1 0,-1 0 0,-1-1 1,0 1-1,0 0 0,1 0 0,-1 1 4,1-2 0,1 0 0,3 1 0,0-1 0,-1-2 0,0 0 0,0 2 0,0 0-56,-1 0 0,2 0 0,2-1 0,1 0 0,-2 2 0,0 0 0,0 1 0,-1 0-52,0 0 0,-1 1 0,5 2 1,-1 1-1,1 0 0,-1 1 1,1 0-1,0 0-17,0 2 0,-1-1 0,3-1 0,1 0 0,-4 1 0,1 0 0,0 0 0,0 1 64,-1 0 0,1 0 1,2-1-1,0 0 1,-3-1-1,0 0 0,-1 0 1,1 0 51,-2 0 0,0 0 0,2-2 1,0 0-1,-3 1 0,1 0 0,-2 0 1,1-1 59,0 1 1,1 0 0,4-1 0,0 1-1,-3-2 1,1 0 0,0 1 0,-1 1-19,-1 2 0,1-1 0,-2 1 0,0-1 0,-2 0 0,-1 1 0,0 0 0,0 1-105,0 0 1,1 1 0,-3 0 0,0 1 0,-1 1-1,0 1 1,0 0 0,-1 1-345,37 3 1,-1 4-1,-6-5 1,-2 0 220,-3 0 0,2 4 0,-4-3 1,3 2 34,0 0 0,4-4 0,-6 2 0,1 0 485,2 1 1,8-4 0,-4 4 0,3-3-244,2-2 1,-34 1-1,0 0 1,-1 0-1,0 1 1,0 0-1,0 2-130,1-1 0,1 1 0,1 0 0,-2-1 0,0 1 0,-1 0 0,37 6-97,-3 0 0,1 2 0,-4 1 0,2 2 135,-1-2 1,-32-8 0,1-1 0,0 0 0,1 0 0,-1-1 0,2 1 12,0 0 1,0-1 0,0 1 0,0-1-1,-2 1 1,0-2 0,0 1 0,-1-1 49,1 0 0,-1-1 0,3-2 0,0 0 0,-3 2 1,-1-1-1,2 1 0,-1 0-20,0 0 0,0-1 0,3-1 0,-1-1 0,-1 1 0,-1 1 0,0-2 0,0 1-46,36 2 1,-3-2-1,-6 3 1,-2 0-198,-6-1 1,-2 7 0,-3-4 0,-3 2 57,-5 0 0,-7-2 1,-3 4-1,-1-2-1,-3 1 0,-8 2 0,-4 0 0,-4-2-86,0-1 0,-2-5 299,-4 5-194,4-6 1,-12 3-1,0-6-539,-7 0 0,-5 0 1,-1 0-85,-1 0 0,-3 0 717,-1 0 0,-6 6 0,3 1 0</inkml:trace>
  <inkml:trace contextRef="#ctx0" brushRef="#br0" timeOffset="3">16423 6250 12350,'0'-20'-1088,"0"2"1,0 8 330,0 1 0,1 6 0,4-2 858,4 4 0,2 1 0,3 0 0,1 0 234,2 0 0,3 4 1,3 1-1,-1-1 111,2 2 1,-3 1 0,0 7 0,-2-1-205,-3 0 1,-1 1 0,-3 1 0,-3 1-220,-5 2 0,-2 4 1,-2-4-1,0-2-60,0-1 0,-2 2 1,-1 1-1,-3-3 119,-1-5 0,2 2 1,-3-4-1,-1 1-62,1-1 0,-4-3 0,4 2 0,-4 1-376,-2-1 0,-3-4 0,-3 3 1,0 0-1765,-4 3 2070,-1-3 0,-8 11 1,-1-2-1</inkml:trace>
  <inkml:trace contextRef="#ctx0" brushRef="#br0" timeOffset="4">6745 7916 9403,'0'-13'-392,"-1"4"-445,-4 0 1,4 5 701,-4-5 0,2 4 0,0-3 1,-1-3 251,1-1 409,1-1 1,1 1-229,-4 3 0,4-3 0,-5 5-82,0 0 1,3-4 0,-6 7-185,-1 1 1,-6 1-1,-2 2 1,2 2-153,1 2 1,-3-1 0,-1 6 0,-1 0 263,1-2 1,-3 4 0,4-5 0,0 0 189,-1 0 0,3 2 0,-5-2 0,2 2-96,3 2 0,-4 4 0,1 3 1,1 5 107,4 4 1,-3 8 0,10 6 0,-1 6-369,4 1 0,8 8 0,8-3 0,9 1-109,10 3 0,17-5 1,6-7-1,4-6 16,1-6 1,4-3 0,-4-11-1,0-2 77,0-1 1,-4-8 0,-9-2 0,-8-5-39,-3-5 0,-6-8 0,-8-9 0,-8-5-74,-7-4 0,-6-4 0,-6-10 0,-7-2 209,-8-1 0,-14-8 1,-7 3-1,-2 0 265,-2 2 0,3 5 1,6 8-1,3 4-312,1 7 0,4 8 0,6 10 0,6 4 246,2 4 0,3 7-269,3 3 0,3 9 0,6 2 0</inkml:trace>
  <inkml:trace contextRef="#ctx0" brushRef="#br0" timeOffset="5">6798 8010 21673,'-7'-33'-1652,"3"6"1,4 8 0,4 10 2250,5 5 0,7 4 0,3 3 0,2 1-323,3-1 1,10-1 0,4-2 0,4 0-106,5 0 1,4 0-1,3 0 1,3 0-236,0 0 0,10 0 0,-2 0 1,0 0 28,1 0 0,6-5 0,-4 1 0,5-1 84,-35 2 0,1 0 0,0 1 0,0-2 0,1 0 0,0 0 0,0 1 0,0 1-117,0 1 1,0 1 0,2 0 0,1 0 0,0 0 0,0 0 0,0 0-1,1 0 343,1 0 1,0 0 0,1 0 0,-1 0 0,1 0 0,0 0 0,-1 0 0,1 0-195,2 0 0,-1 0 0,3 0 0,1 0 1,-1 0-1,-1 0 0,1 0 0,-1 0-80,1 0 0,0 0 0,1-2 0,1-1 1,-1 1-1,-1 0 0,1 0 0,0-1-30,0 0 0,0 0 0,0 2 0,-1-1 1,3-1-1,1-1 0,-1 0 0,-1 1 38,0-1 1,0 0-1,5 1 1,1-1 0,-6-1-1,-2-1 1,3 2-1,0 0-30,-2-2 0,1 1 1,2 1-1,-1 1 0,-2-1 1,-1-1-1,-2 0 1,0 0 51,-2-1 1,1 0 0,3 1 0,-1 1 0,0-1 0,-1 1 0,1-1 0,1 1-40,-1 0 1,1 1 0,2-1 0,0 0 0,-6 3 0,0-1-1,0 0 1,1 0-102,1 0 1,0 1 0,4 0 0,0 0 0,-2 1 0,1 0 0,-2 0 0,-1 0 41,1 0 1,0 0 0,1 0 0,1 0 0,-1 0-1,1 0 1,-1 0 0,0 0-46,0 0 0,0 0 0,0 0 0,0 0 0,-5 0 0,-1 0 0,1 0 0,0 0 102,0 0 0,-1 0 0,3 0 0,0 0 0,-3 0 0,1 0 0,-2 1 0,1 0 86,0 1 0,1 0 0,2-1 0,1 0 0,-4 2 0,0 0 1,0-1-1,-2 0 29,0 0 0,1 1 0,3-1 0,1 0 0,-5-2 0,-1 0 0,0 1 1,-1 0-39,0 1 0,0 0 1,5-1-1,-1-1 0,-3 3 1,0 0-1,-1 0 0,0-1-42,0 0 0,0 0 0,32 7 0,1-3 0,-2 2-128,0 2 0,0 6 0,-3 2 0,0 0-128,-1 1 1,-28-10 0,-1 1 0,32 12 0,-1-2 201,2-1 0,-2-4 0,-4 2 0,0-2 168,3-1 1,3-1 0,-1 0 0,1-1 32,-2-3 1,4 1-1,-2-5 1,-1-2 131,-2-2 0,-7 4 0,-4-1 0,-5-1-399,-7-1 1,-2-2 0,-12 0 0,-3 0-1038,-4 0 1,-5 0-1123,-6 0 1426,-5 0 0,-3 1 0,-3 2-969,2 1 1693,4 7 1,5-4 0,0 7 0</inkml:trace>
  <inkml:trace contextRef="#ctx0" brushRef="#br0" timeOffset="6">16196 8036 23037,'0'-13'-5816,"2"1"4239,2 3 0,3 5 2170,7 8 0,-1-1 1,2 6-1,3 1-213,4 2 1,5-1 0,4-1 212,4 0 0,8 10 0,2-7 1,-4 2 207,-4 0 0,2 2 1,-5 1-1,0-2-368,-3-1 1,-9-1-1,-4-1-479,-3 0 1,-8 1 0,-4-3 0,-7-2 183,-10-4 1,-15 1 0,-13-2 0,-5 0-541,-8 2 0,-4 0 264,-8 3 1,-5 9 0,-3-3-1</inkml:trace>
  <inkml:trace contextRef="#ctx0" brushRef="#br0" timeOffset="7">7918 9875 8207,'-34'-32'0,"7"-1"0,11-1 0,6 8 0,7 8 41,6 7 1,-2 4 0,4 3 0,-2-5-185,1-3 1,3-3-1,7-1 1,1-4-1,1 0 261,2-4 1,1 5 0,-3 1 704,2 3 0,4 6 0,-3 2-516,2 1 1,-3 2 0,6 4-1,2 0 12,4 0 1,7 11-1,-1 7 1,2 6 111,2 3 1,4 8-1,2 4 1,0 2-333,0 6 1,-1-2 0,-5 1 0,-2-2-729,-2 1 0,2 3 1,-4-3-1,2-4-84,-1-4 0,-5 0 0,1-5 0,-4-4 108,-5-5 1,-3-9 604,-5-10 0,-1-14 0,0-5 0</inkml:trace>
  <inkml:trace contextRef="#ctx0" brushRef="#br0" timeOffset="8">8638 9902 8213,'-28'-27'4050,"7"7"-3581,12 2 1,8 15-1,2 10 1,11 14-566,9 15 1,10 7 0,7 8 0,8 1 77,-20-24 0,2-1 0,7 5 1,4 0-1,1 0 0,1 1 1,5 1-1,1 0-186,3-1 0,3-1 0,5 1 0,4-1 0,1-2 0,2-2 0,3 1 0,1-2-23,-22-8 0,2 0 1,0-2-1,2-1 1,0-2-1,1-1 1,0 0-1,-1 0 1,1 0-1,1-2 1,0 0-1,0-1 172,0-1 1,0 0 0,1-2 0,3 1 0,2-1 0,0-1 0,1-1 0,0-2 0,0 1-1,1-1 1,1 0 0,-1 0 74,0-1 1,1-1 0,0 0-1,3 1 1,1 0 0,0 0-1,-1 0 1,-1-1 0,1 1-1,1-1 1,-1 0 0,1 0 193,0-1 1,0 1-1,1-1 1,0 0-1,1 0 1,0 0-1,-3 0 1,0 0-1,0 0 1,-1 0-1,1 0 1,-1 0-134,-1 0 0,1 0 0,0 0 0,2 0 0,1 0 0,0 0 0,-4 0 0,0 1 0,0-1 0,0 1 0,0 0 0,-1 0-191,1 1 0,-1-1 0,0 1 1,1 0-1,0-1 0,1 0 0,-3-1 1,0 0-1,0-1 0,0 0 1,0-1-1,-1 0-75,1 0 1,0-1 0,0 0 0,2-2 0,1-1 0,0 0 0,-5 0 0,0 0 0,-1-1 0,-1 0 0,1 0 0,-1 0-38,-2 0 0,-1-1 0,1 0 0,3-2 1,1 0-1,-1-2 0,-5 1 0,0-1 1,-1 0-1,2-1 0,-1 0 0,0-1 156,0 0 0,1-1 0,-2 0 1,-3-1-1,0 1 0,-1-2 0,1 0 1,0-2-1,-1 0 0,20-8 0,-2-2 91,-2 1 1,0-2 0,-1-3 0,0-2 0,-7 2-1,-1 0 1,-2-1 0,0 1 178,-3 1 1,0 0-1,0-2 1,-1 0 0,-6 3-1,0 0 1,-3 1-1,0 1 201,-2 0 0,-1 1 0,-4 4 0,-2 1 1,24-21-1,-8 4-226,-5 4 1,-5 4 0,-11 5 0,-2 2-93,-6 2 1,0 4 0,-11 4 0,0-1-422,-2-2 1,-4 1-1,-1 3 898,0 1 0,2 0-691,2-1 1,-1 7 0,8 4 0,2 6-127,3 6 1,8 9-1,-3 5 1,1 5 252,0 3 0,-6 6 0,4-2 0</inkml:trace>
  <inkml:trace contextRef="#ctx0" brushRef="#br0" timeOffset="9">16916 9556 8983,'19'-60'-167,"5"10"1086,6 13 0,-2 16 1,3 18-1,-3 6-560,-1 6 1,-1 9-1,-1 4-1452,-2 3 0,-4 6 1,-4 3-1,0 3-975,-2 5 2062,3 1 1,-8-3 0,5 0 0</inkml:trace>
  <inkml:trace contextRef="#ctx0" brushRef="#br0" timeOffset="10">17423 9569 8568,'-14'0'-55,"8"-3"0,6 1-960,8 4 0,5 1 1015,5-3 0,14-12 0,10-3 0</inkml:trace>
  <inkml:trace contextRef="#ctx0" brushRef="#br0" timeOffset="11">20209 9116 8481,'-9'-12'-16,"0"2"1,-2 2 0,0 1-156,-3-1 1,5 5-1,0-3 1777,-1 1 1,3 3-453,-2-2 0,6 4-839,-2 4 1,5 2-1,5 4 1,5-1-21,6 2 0,5-1 0,6 0 0,0-2-318,-1-2 0,1 0 0,-2-3 0,-3 1-928,-4-1 0,-5-3 650,-4-4 1,-6-4 0,-12-4-1,-10 2 253,-9 1 1,-5 6 0,-5-1 0,-1 2 22,-2 2 0,4 2 1,6 1-1,4 2 491,5 3 0,4 1 0,9 4 1,5 0-596,2 1 0,16 1 0,11 1 0,16 3-379,15 2 1,10-5 0,6 0 0,-33-9-1,-1-2 508,1 0 0,1-1 0,7 0 0,1 1 0,-4 2 0,0-1 0</inkml:trace>
  <inkml:trace contextRef="#ctx0" brushRef="#br0" timeOffset="12">20928 9209 8398,'-20'-13'1101,"0"-5"0,7 2-740,0 4 1,4 0-1,0 9 145,-1 5 0,-1 8 1,2 9-1,5 0-296,2 1 0,2 3 0,0 0 0,0 2-329,0 1 1,5 0 0,1-3 0,1-2-432,4-2 0,0-1 0,3-6 1,-1-2 254,0-1 0,1-6 0,-2 0 1,-2-6 9,-1-6 1,-6-4 0,1-5 0,-2-3 1634,-2 1 0,-5-4 0,-1 5-580,-1-2 0,-2 5 0,-4-1-56,-1 7 1,1 6 0,0 8-751,-1 5 1,5 9 0,2 4 0,1 3-782,3 2 0,2 4 0,1 1 1,0 1-237,0-1 0,0 0 1,1-6-1,2 1 202,2 0 1,5-7-1,-3 0 1,2-4 265,0-3 1,-4-2 584,3-11 0,-5-6 0,2-3 0,-2-3 0,1-1 0,-2-2 0,4-2 0,0 0 0,2 0 0,4 3 0,3 0 0,3 1 0,4 0 0,9-7 0,3 0 0</inkml:trace>
  <inkml:trace contextRef="#ctx0" brushRef="#br0" timeOffset="13">21315 9369 8371,'7'-10'190,"-2"-4"0,-4-1 244,-1 1 0,-1 0 0,-4 3 0,-2 0 226,0 2 0,-5 6 0,3-1-88,-3 2 0,-1 4 1,-1 2-1,2 5-312,4 3 0,-3 7 0,7 5 0,1 4-258,1 3 1,2 2 0,2-4 0,2 2-267,5-1 0,9 3 0,4-2 1,5-2-146,4 0 0,1-10 1,5-4-1,-2-7 131,-3-2 0,-2-3 0,-8-9 0,-4-7 66,-3-8 1,-8-5-1,-4-5 1,-6-3 280,-6 0 0,-3-4 0,-1 9 1,0 2 157,-1 4 0,2 6 0,2 1-431,1 6 1,8-1 0,2 8-161,11 5 1,12 4 0,10 8-1,4 3 364,8 1 0,16-1 0,6-3 0</inkml:trace>
  <inkml:trace contextRef="#ctx0" brushRef="#br0" timeOffset="14">21981 9449 8371,'-13'-12'0,"0"3"0,-1 5 250,1 2 1,1 4 0,2 2-1,1 5 175,-1 3 0,2 7 0,1 3 0,1 2-1121,3-2 0,1 3 0,5-2 696,6 2 0,6 2 0,12-1 0</inkml:trace>
  <inkml:trace contextRef="#ctx0" brushRef="#br0" timeOffset="15">21995 9342 8214,'0'-53'997,"0"1"0,0 9-22,0 12 0,6 16 0,3 11 0,1 4-1218,-1 4 1,3-1 0,-3 6-1,2 0-99,3-2 0,4 10 0,1-2 1,0 4-431,0 5 1,3 1 771,-4 1 0,6 7 0,-3 1 0</inkml:trace>
  <inkml:trace contextRef="#ctx0" brushRef="#br0" timeOffset="16">22301 9556 8216,'0'-14'0,"0"4"1094,0 5 1,6 7-1,3 11 1,3-1-427,1-3 1,1 3 0,0-5 0,3 2-780,1 0 0,5-6 0,-1 1 0,4-1-713,0 2 0,-3-4 0,-3 4 1,1-4-120,0-1 1,-5-4 0,0-2 0,-4-2 158,-3-2 0,-5-2 803,5-1 331,-6 0 0,5 1 1432,-4 3-813,-2 3 0,4 12-626,-6 3 1,0 3 0,0 1 0,-2 0-74,-2 1 1,2-1 0,-2 0-192,2 1 0,4-6 1,2 0-1,4-1-284,-1 1 0,6-5 0,-1 3 1,6-2-286,3 0 1,-1 1 0,4-5 0,-3 0-28,-2 0 1,-1-5 0,-6-1-1,-2-2 47,-1-7 1,-6 0-1,1-9 1,-4-2 499,-4-4 1,2-11 0,-2-1 0,3-2 229,1-2 0,1-2 0,3 5 1,7 3 34,5 2 1,3 4-1,5 12 1,-2 5-36,2 7 1,0 0 0,-1 7-1,-2 4-151,-2 7 1,-1 9-1,-6 7 1,-3 6 90,-5 5 1,-2 4 0,-4 2 0,-2 2 9,-5 2 0,2-3 0,-1-3 0,1-2-106,-1 0 1,5 3-1,2-9 1,7-1-72,7-2 0,11-1 0,3-1 0,7-1-392,4-2 1,-2-4-1,-1-6 1,1-1-68,-2-3 0,-6-5 1,-7-8-1,-2-5 344,-3-3 0,-2-3 0,-6-1 1,-2-2 707,0 2 0,-4-3 1,2 1-1,-2 2 238,-2 1 0,0 6-378,0 0 0,1 6 1,4-1-1,4 2-410,2 2 1,9 0-1,3 2 1,7 1-606,6 1 0,6 2 1,4-3-1,-1 1-168,-4-1 0,1-1 0,-11-4 1,-2-1-799,0-1 1159,-9 0 1,-14 11-1,-16 8-586,-14 10 922,-8 7 0,-20 20 0,24-24 0,1-1 0</inkml:trace>
  <inkml:trace contextRef="#ctx0" brushRef="#br0" timeOffset="17">7052 14473 8240,'6'-13'15,"-5"0"0,4-1 0,-3 2 0,1 2 159,2 1 1,4 5 0,-3-4-1,1 2-186,3 3 0,-2-2 0,1 0 0,1 2 1158,2 2-721,1 7 0,-4 1 0,-1 6 248,-2 1 0,-2 0 0,-6 3 0,0 1-138,-3-2 1,-4 5 0,3-1 0,0 2-681,0 1 0,-2-6 0,3 4 0,2-2-587,2-2 1,1-2 0,0-2-211,0 0 0,1-1-2438,4-3 3380,-4-3 0,5-12 0,-6-1 0</inkml:trace>
  <inkml:trace contextRef="#ctx0" brushRef="#br0" timeOffset="18">7078 14313 8084,'0'-29'1057,"0"2"1,6 3 0,3 13-1124,3 2 0,1 1 1,2 5-1,3-3 60,4-1 1,8 0-1,4-4 1,1 4 497,2 1 0,11-3 0,-4 5 0,5 1-363,0 1 1,7-2-1,-1-1 1,3 2-82,1 2 0,3 1 0,-3 0 0,1 0 21,-1 0 1,-1 0 0,-5 1 0,-1 2-449,-3 2 0,1 4 0,-4-4 0,-2 1-110,-2 0 0,4 5 1,-9-4-1,-2 2 403,0 0 0,-4-2 0,-5 2 0,1-3 331,0 0 1,-1-5 0,1 5-1,0-1-89,-1-1 0,1 1 0,0-5 1,-1 0-16,1 0 0,5 1 0,3 2 1,0 2-303,1-2 0,-2-2 0,3-1 0,-3 0 80,-2 0 1,-5 5 0,-5-1 0,0-1-133,-1-2 1,4 4 578,-2-1 1,-4 1-1,-1-5 303,-4 0 0,-5 1 0,0 4 0,2 2-523,0 0 0,3 5 0,-1-1 0,2 3-75,3 4 0,-4 6 1,3-2-1,-5 2-2,-3-2 1,-2 3 0,2-3 0,-5 2-64,-2-2 0,-2 4 0,0-4 0,0 1 62,0 0 0,-9 0 0,-3-3 0,-1 0-264,-4 4 0,1-3 0,1-1 1,-1 0-83,-2-4 1,-5 3-1,-1 0 1,-4 1 50,-3-1 0,-11-1 0,1-3 1,-4 1 46,-1 2 0,-3-1 0,2-3 1,-2-1 294,-1 0 1,-4-4 0,9-1 0,-3-2-38,-2-3 1,-5-2-1,-1-1 1,1 0 225,-1 0 1,-7-4 0,0-4-1,-5-2-66,-4-5 1,0-1 0,2 2 0,-1 1-72,2 0 0,2 5 0,2 4 1,1 2-759,0 2 1,-2 2 0,8 2 0,2 4-1335,1-1 0,7 9 1925,4-2 0,3 2 0,1-3 0</inkml:trace>
  <inkml:trace contextRef="#ctx0" brushRef="#br0" timeOffset="19">7385 16019 8369,'7'-19'10,"-1"4"1,-6-3 0,2 5-1,1 3 720,1 1-576,1 6 1,-5-2 0,0 11 0,0 8 375,0 6 0,0 6-279,0 0 0,1 5 0,2 2 0,3 1 77,1 3 0,2 2 1,5 0-1,-1 1-450,0 0 1,1 0 0,-3 0-1,0 0-307,-2 0 0,0-6 0,4-2 1,-1-4-229,-3-2 1,2-5 656,-2-3 0,-3-3 0,0-2 0</inkml:trace>
  <inkml:trace contextRef="#ctx0" brushRef="#br0" timeOffset="20">7438 16019 9070,'-9'-32'0,"2"5"725,1 8 0,7 10 0,8 4 0,5 4-748,3 1 1,6 0 0,8 0-1,4 0 153,4 0 0,5-6 0,5-3 1,4-1-84,7 1 0,11-3 0,-2 5 1,5-2-188,-35 4 0,0 1 0,1 2 0,-1 1 0,33-5 1,-4 2-155,-5-1 0,4 1 1,-6 4-1,-3 0 163,-1 0 1,-2 0 0,-5 0 0,-2 1 98,-2 4 0,-2 1 0,-4 4 204,0-1-116,-6 6 1,2-1 0,-7 6-1,-2-1 193,-2 3 0,2 2 0,-8 1 0,0 0 205,1 3 1,-3 2 0,-3-3 0,-1-1 14,0 1 1,1 0 0,-1 1 0,0 0-156,1-2 0,-2 7 0,-2-9 1,-1-1-186,1 3 0,-4-1 0,-1 0 1,-4-3-796,-1-4 0,-1-3 0,-4-2 1,-5 0 116,-6 1 0,-11-5 1,-10-1-1,-6 1 369,-6-1 1,-9 4 0,-4-4-1,-5 4 169,-4 2 1,-1-1 0,33-6 0,-1-1-1,1 1 1,0 1-3,-2 1 0,0 0 1,2-1-1,0 0 1,1 2-1,2 1 0,-35 8-243,5-3 0,1 2 1,7-3-1,4-3-648,3 0 904,-1 0 0,11 1 0,-5 0 0</inkml:trace>
  <inkml:trace contextRef="#ctx0" brushRef="#br0" timeOffset="21">7878 14367 8353,'-7'-21'29,"1"-3"0,6 6 1,0 2-1,0 1 1,1 2 691,4 0 0,7 4-695,5 0 0,6 5 0,-4-5 0,2 0-108,2 1 0,-2-3 0,0 3 0,-2-1 0,-3 2 166,-1 1 0,3-3 0,0 3 20,-2-1 0,3-1 0,0-2 1,2 1 46,3-1 1,1 2 0,5-2 0,4-3 8,6-4 1,10 0-1,3 2 1,8-2-261,4 0 1,-27 5 0,0 0-1,1 1 1,0 1 0,1-1-1,0 0 74,2 0 0,-1 0 0,0 2 1,0 0-1,-2-1 0,0-1 0,0 1 1,-1 1-9,1 1 0,-1 0 0,3-2 0,0 0 1,-4 2-1,0 0 0,37-5 127,-3 3 0,-33 5 0,-1 1 0,38-10 0,-3 1-76,-34 6 0,0 1 1,-1-1-1,1 0 0,1 0 1,1 0-1,-2-1 0,1-1 16,-1 1 0,1-2 0,6-1 0,0-1 0,-1 1 1,-1 0-1,2-1 0,1 0-30,0 1 1,0 0 0,0-1 0,-1 0 0,-3 2 0,-1 1 0,0-1 0,0 0 39,0 1 0,1-1 1,-1-1-1,1 0 1,-2 2-1,0 0 1,-1 1-1,0 0-6,-1 0 1,0 1 0,1 0-1,0 1 1,-1-1 0,0 0-1,1 1 1,0-1-3,1 0 1,0 1 0,-2 0-1,0 0 1,0 1 0,-1 0-1,2 1 1,-1 0-45,2 1 0,-1 0 0,0-1 0,0-1 0,0 3 0,-1 0 0,36-1-32,-1 2 1,-35 2-1,1 2 1,-1 0-1,0 0 1,0 0-1,1 0-145,-2 0 1,1 0 0,1 1 0,-1 1 0,35 1 0,1-1 222,-36-1 0,1-2 1,33 3-1,1-5 1,-2 0 162,0 0 1,-33 2 0,0 0 0,34 3-1,1-2-32,-1-2 1,4-1-1,-2 0 1,-36 1 0,1 0-11,1 1 1,1 0-1,3-1 1,0 1 0,-2 2-1,0 1 1,0 0 0,-1 0-156,0 1 1,0 0 0,-1 1 0,1-1 0,0 1-1,0 0 1,-1-1 0,1 1-80,-1 0 0,-1-1 1,32 6-1,3-1 0,0-2 131,-37-4 0,1 0 0,3 1 0,0 0 0,33 6 1,-36-8-1,-1 0-44,1-1 0,0-1 1,0 1-1,-1 0 0,3-1 1,-1 0-1,-1 0 0,-1 1 111,35 3 0,-1-3 1,-2 4-1,-2 0-349,-2 1 0,3-1 0,-6 4 1,1-3-75,-6 3 0,6 1 0,-10 1 0,2 0 72,0 1 1,-7-1 0,0 0 0,-1-1 263,1-3 1,-1 1-1,2-4 1,-5 0 466,-2 0 1,1-1 0,0-5 0,-2 0-132,2 0 1,-1 0 0,-4 0 0,-1 0-405,0 0 1,3 6 0,-7 2-1,-1 3 32,1-2 1,-2 7 0,-4-3 0,-1 2-425,1 0 0,-2 1 1,-1 0-1,-3-2 348,-2-2 0,-1 2 0,-5-6 0,0 1 422,1 0 1,-1-6 0,0 1 0,1-2 306,-1-2 1,0 0-1,1 0-568,-1 0 1,0 4 0,1 2 0,-1 0-82,0 0 0,5 9 0,0-2 0,-2 2-384,-1 0 0,-2 2 0,1 1 0,-1-2-66,0-1 1,1-2 0,-1 1 68,0-1 0,-5-4 1,-2-2-2714,-1-1 3091,-3-1 0,-8-5 0,-9 0 0</inkml:trace>
  <inkml:trace contextRef="#ctx0" brushRef="#br0" timeOffset="22">17169 14007 16914,'11'-56'-1215,"2"2"0,12 13 1,-1 19 1405,0 11 1,-7 10 0,1 5 0,-2 4 0,-1 0-191,-2 1 1,4-1-1,-8 2 1,1-1 357,-1 1 0,1 4 1,-5 2-1,-2 3-156,-2 2 1,-4-3 0,-6 4 0,-8 0 152,-7-1 0,-7 3 0,-3-7 0,-2 1-279,-1 1 1,-9 1 0,6 5 0,-1 0-3244,-1 3 3258,2 8 1,0-2 0,0 6 0</inkml:trace>
  <inkml:trace contextRef="#ctx0" brushRef="#br0" timeOffset="23">7945 16153 22326,'-8'-6'-1195,"2"-2"1,6-5 0,0 0 0,2-1 1503,2 1 1,8-5 37,6 0 0,6-4 1,-1 3-1,6 0-188,2-1 0,9-2 0,-3 4 0,-2 2 155,-1 1 1,6 2 0,-3 1 0,-1 2-583,-2 1 0,1 0 0,-2-4 1,0-1 183,-1 1 1,4 0-1,-4-1 1,2 1 220,3 0 0,6-5 0,3-1 1,3-1 308,6 1 1,4-5-1,8 2 1,0-1-261,-1 0 1,-28 11-1,1-1 1,2 2-1,0 1 1,1 0-1,2 0-222,0 1 1,2 0 0,1-1-1,1 1 1,0-1 0,0 0-1,-1 1 1,-1-1-116,0 0 0,0 1 0,2 0 0,-1 0 0,-3 2 0,1 1 1,0-1-1,0 1 163,-1-1 0,1 0 1,2-1-1,1-2 0,-2 2 1,0-1-1,0 0 1,-1 0 109,1-1 1,0 1 0,-2 1 0,0 1 0,-4-2 0,0 0 0,0 1 0,1 1-63,2 0 1,0 1-1,3-1 1,0 1 0,-3-1-1,0 0 1,0 1 0,0-1 1,-1 0 0,2 1 0,3-1 0,0 0 0,1 1 0,-1-1 0,2 0 0,1 1-162,2-1 0,0 0 0,-2 3 1,-1-1-1,1 1 0,0 0 0,-2-1 1,1 1 51,0 0 1,0 0 0,2-1 0,0 0-1,-2 2 1,0 0 0,-1 0 0,-1 0 59,-2 0 0,0 0 0,1-2 0,0 0 0,-2 1 0,1 0 0,0 0 0,0-1 73,0 1 1,-1 0 0,1 2-1,-1 1 1,-2-2 0,0 1 0,0 1-1,1-1-61,0 0 1,1 0 0,0 1 0,0 0 0,-4-1 0,0 0 0,-1 1 0,0 2 7,-1 1 0,0 0 0,1 1 0,0 0 0,-1 2 1,0 1-1,0-2 0,1 0-377,-1 2 0,-1-1 1,34 5-1,-6 1 0,-1-3 212,0 3 1,2 1 0,-6 1 0,-1-1 351,0-3 0,3 3 1,-1-5-1,1 2 96,2 0 0,3-5 1,-8 5-1,0 0-162,0-2 0,8 5 0,-3-3 0,-2 3-232,-1 1 0,4 5 1,-4 0-1,-4-2-309,1-1 0,-2-2 0,-1-1 0,0-2 347,-2-1 0,8-6 1,-8 2-1,1-4 351,-4-1 0,5 0 0,-5-1 1,1-2 236,0-2 0,0-4 0,-1 5 0,-3 0-465,-1-2 0,-1 4 0,-5-2 1,0 2-331,0 2 0,-6 0 1,-2 2-1,0 1 183,-1 1 0,0 1 1,-5-5-1,1 0 186,0 0 0,-1 0 0,0 0 0,-3 0 155,-1 0 1,-1 4 0,3 0-1,-3-1-181,-2-1 0,5 2 1,-2 2-1,2 2-393,-2 2 0,3 6 0,-3 2 1,2 0-194,-2 1 1,3-3 0,-4 5 0,1 0 256,0 0 0,-1-5 1,3 2-1,-3-4 388,-2 0 0,3-2 0,-3-2 0,2-3 93,3-1 1,-5-1 0,0-5 0,-1 0-4,0 0 1,0 4 0,-5 1 0,0-2-776,1-2 1,-1 4 0,0-1 0,1 0-788,-1 2 1,-4 0 0,0 5-579,1-2 0,-4-5 1097,-2 5 0,-4-6 748,-4 1 1,-2-4 0,-3-4 139,5-5-319,-4-3 1,7-7 0,-5-2-1</inkml:trace>
  <inkml:trace contextRef="#ctx0" brushRef="#br0" timeOffset="24">17169 15539 18931,'-12'-13'-1110,"4"0"1,3-2 880,4-3 1,7 3 0,2-2 0,4 2 1296,2 2 0,5 1 0,5 3 0,4 4-692,3 4 0,1 1 0,-2 0 0,1 1-70,-1 4 1,-4 2 0,-2 7 0,-3-1-635,-2 0 1,-3 5 0,-7 0 0,-4-2-95,-4-1 0,-1-2 0,-1 0 0,-5 2 173,-8 3 1,0-3-1,-9 3 1,1-5 267,1-4 1,-7 3-1,5-3 1,-1 1 82,-1-1 0,0 3 0,-2-3 0,0 2-431,1 3 0,-1-1 1,0 2-1,1 1-2904,-1 2 3057,6 6 0,-4-4 1,4 7-1</inkml:trace>
  <inkml:trace contextRef="#ctx0" brushRef="#br0" timeOffset="25">7118 16699 8509,'0'-13'0,"0"-1"203,0 1 0,0 0 0,-1-1 324,-4 1 0,2 1 1,-4 2-1,0 2-630,-1 2 62,-1 2 0,-4 4 1,-2 0-1,-3 1 1,-2 2 110,-1 2 0,-4 4 1,3-3-1,-4 1-121,0 3 0,-1 2 0,0 3 0,1 1 195,-1 2 0,0 0 1,1-3-1,-1 1-4,0 2 1,1 0-1,-1-4 1,2 3 0,3 0 0,-2 0 0,6-7 0,0-1 10,-1 1 1,4 2-1,-2 2-85,2-1 0,1 5 1,1 1-1,1 0-72,3 0 0,-2 4 0,3-4 0,-1 2 8,0 2 0,5 1 0,-3 1 0,1-1 150,3 0 1,3 2 0,4-7-1,5 1 50,3-1 0,12 3 0,5-4 0,7-3 139,5-5 0,12 0 1,5-5-1,6-1-148,4 2 0,-25-5 0,1 0 0,-3 1 0,0 0 0,1-1 1,0 0-70,0-2 0,-1 2 0,2 0 0,0 2 0,-4 0 0,-1 0 0,0 0 0,0 1-249,36 7 0,0 1 0,-6 2 1,-4 3-37,-4 0 1,3 1 0,-6-4-1,0-1 55,-3 0 0,-6-1 0,-2-2 0,-2-2 137,1-2 0,-1-2 1,-4-4-1,-1 0 95,-4 0 1,8-6-1,-3-3 1,0-4-112,-3-5 0,2-1 0,-4-5 1,2 2-10,-1-2 1,-4-1 0,-5-1-1,-2-1 85,-3 0 1,1 1 0,-9-2 0,-3-1-109,-4 3 1,-2-7 0,-7 9-1,-2 1-241,-5-2 0,-5-1 0,-5 0 1,-7-1-61,-9 0 0,-9 2 0,-8 2 0,-6 2-28,-4 2 1,-10 2 0,4 7 0,-5 3 252,35 4 0,-1 0 1,0-2-1,-1 1 1,0 1-1,0 1 1,1 1-1,0-1 138,-37 1 0,35 1 1,-1 0-1,2 0 1,0 0-1,1 0 1,0 1 174,-34 4 0,1-2 1,10 7-1,1 5-857,-1 6 1,-3 10 0,7 4 0,1 4 636,3 1 0,27-12 0,0 2 0,1 1 0,-1 0 0</inkml:trace>
  <inkml:trace contextRef="#ctx0" brushRef="#br0" timeOffset="26">21048 16419 7788,'-20'7'248,"2"-2"0,3 1 0,3 0 818,3 1 1,17-5 0,14-4 0,10-8-415,7-6 1,10-10-1,6 1-253,5-4 0,-23 12 0,0 1 0,-1 1 0,0 0-108,2 0 0,1-1 0,-1 0 1,1 1-1,-2 2 0,1 1 1,-1 1-1,-1 0 0,26-7-634,-9 3 0,-7 2 1,-7 1-1,-4 2-778,-4 1 0,-9 6 0,-4-2-393,-3 4 1514,-8 1 0,5 0 0,-4 0 0</inkml:trace>
  <inkml:trace contextRef="#ctx0" brushRef="#br0" timeOffset="27">22728 15833 8451,'0'-8'132,"0"-4"0,0 4 1328,0-4 0,6 0 0,1 1-531,1 3 1,3 5-1,-2-2-288,3 4 1,0 7 0,-2 4-53,-1 6 0,-1 5 0,1 6 0,-5-1-269,-2 1 0,2 6 0,0 1 0,-1 0-369,-1-3 0,-2 0 0,0-3 1,0-4-24,0-4 0,0-2 0,-2-4-1997,-2-1 0,2-7 1672,-2-6 0,3-8 0,1-9 0,0-6 215,0-2 1,0-10 0,0-2 0,0 0 675,0-2 0,1 5 0,2 0 1,1 1 250,-1 4 0,-1 7 0,-1 4 1,2 3 102,2 2 1,1 4 0,-2 1-1,5 2-311,3 4 1,1 2 0,2 4-1,3 5-281,4 3 1,2 1-1,-1 2 1,0 1-55,0 2 0,1 0 1,-2-4-1,-3 3-646,1 1 0,-5-5 0,2-4 0,-2 0-932,-2-2 1,-4-1 807,0-6 1,-6-2 0,2-2-1,-4-5 210,-1-3 0,0-5 1,0-3-1,0 0 386,0-4 1,0 5 0,0 1 0,0 3 478,0 2 1,2 4-1,2 1 98,5 2 1,9 2-1,2 6-174,1 2 0,-2 3 0,-5 8 1,-1 1-1080,0 2 1,-4 6-1,0-2 1,0 3-1667,-2 2 1,4 0 0,-5 1 2313,1 3 0,2-9 0,4 3 0</inkml:trace>
  <inkml:trace contextRef="#ctx0" brushRef="#br0" timeOffset="28">23554 15793 8211,'5'-30'303,"-1"3"1,7 10 0,-2 12 0,2 4 234,3 1 1115,-1 0 1,0 0 0,2 0-983,3 0 0,-2 0 1,5 0-1,-2 0-786,-2 0 0,-3 0 156,0 0 1,-8-2-273,-6-2 0,-11-4 0,-8-5 0,0 1 265,-1 3 0,-3-3 0,2 5 1,0 0 528,4 2 1,-3 4-1,4 2 1,3 4-386,2 4 1,8 4 0,-1 3-1,2 3-616,2 2 0,6 1 1,5 5-1,5 1-473,6 3 0,3-4 0,4 1 911,2-4 0,-3-2 0,4 5 0</inkml:trace>
  <inkml:trace contextRef="#ctx0" brushRef="#br0" timeOffset="29">23888 15886 8259,'-2'-19'0,"-1"-2"0,-1 0 1781,-1 8 0,11 3 1,3 4-1,3 0-1091,1 0 0,1-3 0,-1 3 1,0 0-607,1 0 0,-1-4 0,0 2 1,1-1-1232,-1 1 1,-4 0 0,-2-2 0,1 2-3414,-1 3 4560,-4 0 0,9-1 0,-5-1 0</inkml:trace>
  <inkml:trace contextRef="#ctx0" brushRef="#br0" timeOffset="30">24248 15753 8259,'13'-6'1060,"0"-3"1,-5-3 504,-4-1 0,-2-1 310,-2 1 0,0 9-1467,0 8 1,5 5 0,3 15 0,1 4-99,0 6 1,-5 4 0,3 2 0,-1 2-112,-3 2 0,-1-2 0,-2 2 1,0-2-597,0-2 1,-5-6-1,-1-3 1,-1-5-851,-3-3 1,2-6 0,-1-8 17,-1-4 1,3-5 0,-2-5 0,0-5 423,1-6 0,-3-5 0,3-9 805,1-5 0,-5-1 0,5-10 0</inkml:trace>
  <inkml:trace contextRef="#ctx0" brushRef="#br0" timeOffset="31">24687 15686 8193,'5'-18'0,"-1"1"2182,-1 0-1541,-1 8 0,-2 5 76,0 8 1,0 8 0,0 6 0,-2 0-561,-2 1 1,2-4 0,-2 4 0,2-1-842,2 0 1,0-1-1,0-3 684,0-1 0,0 0 0,0 1 0</inkml:trace>
  <inkml:trace contextRef="#ctx0" brushRef="#br0" timeOffset="32">24687 15513 8671,'14'9'1766,"-1"-2"-2323,0-1 1,1 3 0,-1-3 0,2 1 135,3 4 0,-2-5 0,5-1 0,-1 0 421,1-1 0,-5 1 0,4-5 0</inkml:trace>
  <inkml:trace contextRef="#ctx0" brushRef="#br0" timeOffset="33">24927 15606 9078,'-6'-7'3634,"5"2"-2747,-3 10 1,2-2 0,2 6 0,2 2-346,2 6 1,-1-3 0,4 6 0,1-2-205,-1-1 0,-4 5 0,2-4 0,-4-1-1938,-1-3-2359,6 0 3024,-5-7 1,5-11-1,-6-10 1,0-2 424,0-3 0,5 2 0,-1-5 0,-1 0 258,-1 1 0,2-2 0,2 5 56,1 2 1,-2 7-1,2 3 1,1 1 193,-1 1 0,2-1 1,4 7-1,1 1 210,-1 1 0,5 1 0,1-5 0,0 1 181,1 4 1,6-4 0,-2 4 0,-2-4 148,-1-1 1,1 6-1,-4 1 390,-2 1 1,-7 8 0,-5 0 0,-2 7 824,-2 5 0,-2 12 0,-2 1 0,-6 5-910,-7 4 0,3 1 1,-6-1-1,4-4-937,3-4 1,-4 3 0,10-8 0,0-1-600,2-2 1,4-4 0,1-8 0,1-6-771,4-5 0,2-6 1,6-6-1,2-5 762,3-7 1,3-11 0,5-10 0,-1-3 282,-2-5 0,0-9 1,-5-1-1,-2-1-331,-1-4 749,-7 1 0,-2-3 0,-6-2 0</inkml:trace>
  <inkml:trace contextRef="#ctx0" brushRef="#br0" timeOffset="34">22635 15166 8343,'-8'-1'0,"4"5"1702,2 7 0,2 2-1053,0 0 0,8-1 1,5-1-1,6-4-68,2-1 0,4 0 1,-1-3-1,3 1-510,-1-1 1,2-3-1,-8-3 1,-1-3-701,0-1 0,-6-2 1,-5-4-1,-2-1-78,-3 1 1,-5-5 0,-5-1-1,-8 0 433,-4-1 0,-3 3 0,-5 3 1,2 3 500,2 2 0,0 1 0,5 5 1,2-1 693,1 1 0,6 7 1,2 5-1,1 3 197,3 1 1,7 2 0,7 3 0,3 3-970,4-1 0,6 4 0,0-5 0,4 1-867,3-1 1,4-1-1,-2-5 1,-1 0 245,1 1 1,3-7 471,-5-3 0,0-2 0,-5-2 0</inkml:trace>
  <inkml:trace contextRef="#ctx0" brushRef="#br0" timeOffset="35">23101 15126 8309,'13'-20'973,"-4"6"0,2 13 0,2 7-798,3 7 0,7 3 1,-4-2-1,0-2-216,0-4 0,1 4 1,-4-4-1,3 1-150,2-1 0,-5 0 0,2 2 1,-3-2 190,-2-2 0,0-2 0,1-4 0</inkml:trace>
  <inkml:trace contextRef="#ctx0" brushRef="#br0" timeOffset="36">23341 15193 8309,'-21'-6'366,"-4"5"366,3-4-652,3 4 0,-6 1 0,4 1 1,0 4 1119,3 3 0,5 4 0,3 3 0,2 3-628,2 4 1,2 3-1,4 3 1,0 2-1329,0 1 1,6 0-1,4-4 1,6-2 755,7-3 0,8 3 0,3-4 0</inkml:trace>
  <inkml:trace contextRef="#ctx0" brushRef="#br0" timeOffset="37">23568 15126 8177,'0'-26'1178,"0"8"-333,0 9 1,0 24 0,0 16-46,0 0 1,0-3 0,0-3 0,0 2-380,0 6 0,-2 2 0,-1 2 1,-1-3-779,1-1 1,1-2 0,2-6 0,0-3-393,0-4 0,5-8-474,-1-1 0,1-12 0,-4-3 1,2-8 742,2-9 0,-1-11 0,-4-4 0,0-4 538,0-5 0,0 3 0,0-1 0,0 5 1125,0 5 1,-1 2 0,-2 8-412,-2 3 0,-1 4-67,2 9 1,2 13 0,-2 10 0,4 2-344,4 3 1,-2 2 0,4 7 0,-2 2-1098,1 1 0,3 0 1,-2-4-1,2-2-1034,2-3 0,4-3 1769,3-5 0,4-7 0,6-1 0</inkml:trace>
  <inkml:trace contextRef="#ctx0" brushRef="#br0" timeOffset="38">23994 14660 8859,'8'12'1288,"-4"5"0,-2 12 0,-2 3 0,0 1-564,0-1 1,1-1-1,2-2 1,1 2-894,-1 4 1,0-1-1,0 2 1,3-1-1092,2-1 0,-4-1 1260,5-6 0,0-1 0,4 1 0</inkml:trace>
  <inkml:trace contextRef="#ctx0" brushRef="#br0" timeOffset="39">24168 15100 8144,'0'-18'628,"0"0"1,0 8-1,0 10 1085,0 7 0,0 5-1416,0 1 0,5 1 0,4-1-1434,3 0 1,2-4 0,-1-1 1136,0-2 0,1-2 0,-1-4 0</inkml:trace>
  <inkml:trace contextRef="#ctx0" brushRef="#br0" timeOffset="40">24181 14993 8409,'-8'-16'928,"4"5"-1402,3 8 1,5 2 0,3 10 0,4 1 127,4 2 1,7 1 0,0 1 345,3-1 0,2 0 0,0 1 0</inkml:trace>
  <inkml:trace contextRef="#ctx0" brushRef="#br0" timeOffset="41">24461 14993 8144,'-6'-15'1498,"-3"-3"0,2 8 66,-2-3 0,1 5-1112,-1 4 0,4 5 1,6 14-1,3 2-350,5 0 1,-1 7 0,1-3 0,1 1-602,2 0 1,3-6 0,1 1-1,2-5-184,-2-4 0,3-5 1,1 2-1,-1-5 683,0-5 0,5-14 0,-4-9 0</inkml:trace>
  <inkml:trace contextRef="#ctx0" brushRef="#br0" timeOffset="42">24941 14420 8189,'19'-19'420,"-6"-3"1,1 16 0,-5 10-1,1 15 698,-1 11 0,-2 0 0,-4 7 0,2 3-812,-2 2 0,-3 9 1,-5-1-1,-4 3-1725,-3 1 1,-2 9 1418,-4-9 0,-3 17 0,-6-9 0</inkml:trace>
  <inkml:trace contextRef="#ctx0" brushRef="#br0" timeOffset="43">24821 14966 10082,'26'-53'1530,"-5"6"1,-2 11 0,-1 20-2131,0 14 1,6 4-1,-4 4 1,3-2 599,-1 1 0,0 5 0,5-3 0</inkml:trace>
  <inkml:trace contextRef="#ctx0" brushRef="#br0" timeOffset="44">17289 17112 8076,'-21'0'-17,"-2"0"0,4 0 0,-2 0 1,-1 0-1,1 0 0,2 0 0,1-1 624,0-4 1,0 4 0,5-5-179,0 0 1,-1-2 0,1-3 0,0 2 0,-1 3-132,1 0 1,-2 4-1,-1-2-306,-2 2 0,-4 2 1,3 0-1,-2 0 53,-3 0 1,-1 0-1,-3 0 1,-2 0 22,-1 0 0,-4 0 0,2 2 0,0 1 271,1 1 1,-5 1 0,3-4 0,-2 2-105,1 2 0,1 4 1,-3-4-1,2 3-191,3 2 1,1 2 0,3 3 0,-1 3 11,3 4 0,-4 3 1,9 3-1,1 2-19,2 1 1,-1 10-1,2 1 1,4 2-30,3 2 1,8 3 0,4-3 0,10-2 143,8-2 0,17 4 0,9-11 1,9-2 92,7-4 1,-22-17 0,2-3 0,2 1 0,2-1 0,2 0 0,2-1-69,1-1 0,2-1 0,1 2 1,1-1-1,3-4 0,0-2 0,0 1 1,1-1-186,-1 0 0,1 0 1,9-3-1,0-2 0,-6-1 1,0-1-1,2-1 0,0 0 40,1-2 0,0 0 1,3-2-1,0 0 0,-2 1 1,0 2-1,-1 0 1,0 0-146,-1 0 1,0 1 0,-1-2 0,0 0 0,-6 0 0,-2 0 0,0 1-1,-2 0-62,-2 1 1,-2-1 0,-2 0-1,-1-2 1,24-9 0,-5-2-464,-6-2 1,-12-2 0,-7-4-1,-9-2 523,-7-4 1,-10-4-1,-12-2 1,-7-4 238,-13-3 0,-16-4 0,8 24 1,-3 2-1,-4 0 0,-2 2-58,-5 1 1,-3 2 0,-5-2-1,-3 4 1,-7 4 0,-3 3 0,-2 2-1,-3 1-459,-4 2 1,-2 2-1,-1 2 1,-2 0 0,23 3-1,-1 0 1,-1 0 0,1 1-1,0-1 1,0 1 90,0 0 1,1 0-1,0 1 1,-1 2 0,-1 0-1,2 2 1,2 1 0,0 1-1,0 0 1,-22 6-1,1 2-360,3 1 0,1 2 0,0 1 0,1 3 662,5-2 0,2 2 0,-2 2 0,2 0 0,7-1 0,2 1 0,-3 1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4.891"/>
    </inkml:context>
    <inkml:brush xml:id="br0">
      <inkml:brushProperty name="height" value="0.053" units="cm"/>
      <inkml:brushProperty name="color" value="#FF0000"/>
    </inkml:brush>
  </inkml:definitions>
  <inkml:trace contextRef="#ctx0" brushRef="#br0">4066 10195 8555,'-12'-13'-4,"3"0"1,2-1-184,2 1 0,4 4 23,-4 0 0,4 5 1,2-4 969,4 2 0,-2 2-109,5 4 0,-2 0 0,6 0-265,3 0 0,7 0 0,0 0 0,4 0-260,0 0 1,10 0-1,1 0 1,0 1-112,1 4 1,4-4 0,1 4 0,-2-4-60,2-1 0,3 0 0,-4 0 0,-4 0-150,1 0 1,-2 0 0,-2 0-1,-5 0 23,-6 0 1,-1 0 0,-5-1 0,-2-2-243,-1-2 0,-1 1 0,-1 4 0,0 0-95,0 0 1,-4 0-1,0 0 1,2 0 461,0 0 0,3 0 0,-1 0 0</inkml:trace>
  <inkml:trace contextRef="#ctx0" brushRef="#br0" timeOffset="1">5052 10035 8303,'-4'-26'0,"-1"-1"414,2 5 1,2 11 0,1 13-209,0 10 0,0 1 0,0 5-634,0-3 1,0-2 0,0 0 0,1-1 715,4-3 1,-4 3 0,4-3 0,-4 3-100,-1 1 0,5 0 1,-1 1 21,-1-1 1,-3 0 0,-3 1 0,-3-3-94,-1-2 0,-2 3 0,-5-1 0,0 3-599,-4 4 1,2 1 0,-7-1 0,0 4-1637,-3 4 2117,0 6 0,-7-4 0,-1 5 0</inkml:trace>
  <inkml:trace contextRef="#ctx0" brushRef="#br0" timeOffset="2">4905 11888 14409,'8'-6'-59,"4"4"1,-2-2-1,5 4 1,4 4 534,2 5 1,-5-1-273,2 1 0,-2-6 1,1 1-76,0-3 0,6-2 0,-4-2 0,2-3-2988,2-1 3186,2-2 1,4-3 0,-1 2 4,-2 1 0,8 0 0,-7-4 0,1-1-243,0 1 0,-1 5 0,0 4 0,-1 3-362,1 1 0,0 0 0,-1 0 0,0 0-517,-4 0 0,1 1 1,-5 2-1,-1 1 795,-3-1 1,6 5 0,0-1 0</inkml:trace>
  <inkml:trace contextRef="#ctx0" brushRef="#br0" timeOffset="3">5679 11688 17789,'-8'-13'-3171,"2"-1"3539,0 1 1,5 7 45,-4 6 0,4 1 1,1 8-800,0 2 1,1-4 0,2 2 0,3 0 478,2-2 1,1 5-1,5-1 1,3 3-177,1 4 0,-1 0 0,-2-5 1,1 1 61,2-1 0,-2 0 1,-5 1-1,-4-1-479,-1 0 0,-1 5 0,-5 0 0,-3-2-640,-6-1 0,-8 3 1177,-14-1 1,-9 13-1,-7-2 1</inkml:trace>
  <inkml:trace contextRef="#ctx0" brushRef="#br0" timeOffset="4">5319 9929 8445,'-8'-14'69,"2"1"0,6 0 1,0-1-1,2 3 0,1 0-558,1 2 127,1 6 352,-5-3 0,-2 6 0,-2 2 64,-5 2 0,2-2 1,-2 4-1,-2-2 257,-1 1 1,-1-1 0,0-4 0,-1 0-118,1 0 0,0 0 1,-1-1-1,1-2-5,0-2 0,-5-4 0,0 5 0,2 1-51,1 1 0,2 2 0,-1 0-139,1 0 0,0 2 1,-1 2-1,1 5 7,0 3 0,-1 7 0,1 4 1,0 3 82,-1 5 1,1-1 0,0 5 0,1 2 7,3 2 1,-1 4-1,5 0 1,2-3 11,2-2 1,2 2-1,4-7 1,5-1 28,6 1 1,4-3-1,5-7 1,2-2 117,5-2 0,7 4 0,4-7 1,2-3-100,3-2 1,4-8 0,3 1-1,-4-3 28,1-1 1,-1 0 0,-1-3 0,-3-4-257,-1-6 1,-1-5 0,-7 0 0,-2-4-229,-5-3 0,-3-8 1,-3-2-1,-4-5 185,-8-5 0,-1 2 1,-8-7-1,-1-2 88,-1 0 1,-8-4 0,-4 7-1,-8-1-46,-9 1 1,-5 3 0,-10 6 0,-2 2-201,-5 2 0,0 4 0,-1 6 0,-2 4-12,1 4 1,7 9 0,0 5-1,2 3-147,2 1 1,2 1-1,4 3 1,7 5-55,8 3 0,10 3 1,4 3-1,8 4 485,11 3 0,14 2 0,19-1 0</inkml:trace>
  <inkml:trace contextRef="#ctx0" brushRef="#br0" timeOffset="5">5599 9835 13102,'-14'-11'-498,"2"-4"0,2-10 0,3 2-807,1 6-1200,1 2 2256,5 7 0,2-2 466,2 6 0,4-1 0,5 5 0,2 0 111,3 0 0,2-4 1,8-1-1,2 1 22,1-2 1,6 3-1,-1-6 1,2-1-114,2-2 0,6-6 0,3-1 0,3-2 87,1-3 1,5 4 0,1-1 0,0 0-182,1 0 0,-3 5 0,-3-2 0,-1 4-66,0 0 1,1 1 0,-1 0-1,0 1 132,1 3 0,-1-3 0,0 3 1,2-3-91,3-1 0,1 0 0,5-1 0,-2 1 20,2 0 0,5-2 1,4-1-1,-36 7 1,0 0-127,1 0 1,1 2-1,1-1 1,1 1 0,2 0-1,0 0 1,1 1-1,0-1-66,1 0 0,2 1 0,3 0 0,0 0 0,-4 1 0,-1 0 0,-1 0 0,1 1-13,-2-2 0,1 1 0,0 1 0,1 1 0,-3-1 0,0 0 0,0 1 0,-1-1 53,0 0 0,0 1 0,-2 1 0,0 1 0,0-2 0,-1 0 1,0 0-1,0 0 20,0-1 1,1-1-1,0 1 1,0 1 0,1-1-1,0 0 1,0 0 0,0 1 38,0-1 0,0 0 0,1 2 1,0 0-1,-1-2 0,0-1 0,-2 1 1,1-1-31,1 2 1,0-1 0,0-2 0,0 1 0,-1 2 0,0 0 0,-1 1 0,0-1-71,34-3 1,-32 1 0,0 1 0,31-1 0,-33 4 0,0-1-17,37 1 1,-36-1-1,-1-1 1,35-1-1,0 1 39,-1 2 0,4 1 1,-4 0-1,-1 0 47,-3 0 0,8 0 0,-6 0 0,2 0 29,-1 0 1,-32 0-1,-1 0 1,1 0 0,1 0-1,0 0 1,0 0-65,1-1 1,1 2 0,1 1 0,0 1 0,-1 2-1,0-1 1,0 2 0,-1-1-31,0-1 0,1 1 0,3 0 0,0 1 0,-5-1 0,0-1 0,1 2 0,0 0 40,-1 1 1,1-1-1,1 1 1,-1-2 0,1 1-1,-1-1 1,0-1 0,-1 1 71,2 0 1,-1 0 0,0-2-1,0 0 1,-2 0 0,0 0-1,0-1 1,-1 0 55,1 0 1,-1 1 0,3 0-1,0 0 1,-3-2 0,-1 1-1,2 0 1,-1 1-79,0 1 1,0 0 0,3-1 0,-1 1 0,-1 1 0,-1 1 0,1-2 0,-1-1-40,2 0 0,-1 0 0,0 2 0,0 0 0,1-1 0,0 0 1,0 0-1,-1 1 11,-1-1 0,0 1 0,1-2 1,0 1-1,-1 1 0,0 0 0,1 0 1,0-1-6,1 1 1,0 1 0,-2-1 0,0 1-1,-1 1 1,1 0 0,1 0 0,-1 1 24,1 0 1,1 1-1,-1-1 1,0-1-1,0 2 1,-1 0 0,36 6-8,-1-2 0,-35-6 0,-1 1 0,36 8 0,-1 2-5,1-2 1,-2-1-1,-3-2 1,0 1-20,-1-1 0,1 0 0,-10-1 0,-2-2 56,-1-1 1,3-1 0,-2 2-1,-4-1 12,-6 1 0,0 2 1,0 2-1,0-1-35,-1 0 0,1-4 0,-3 0 0,2 1 5,-2 2 1,-2 2 0,1-1 0,-1 0-243,-1 1 1,6-3 0,-9 0-1,0-2 134,2 1 1,-7 0-1,1 1 1,-4-4 54,-2-1 1,6 3 0,-10-5-1,0-1 142,-3-1 0,-6-2-1820,-5 0 569,-1 0 0,-6 4 0,-7 2 1040,-5 2 0,-9 0 0,-2 6 0</inkml:trace>
  <inkml:trace contextRef="#ctx0" brushRef="#br0" timeOffset="6">16276 9529 25978,'-18'-33'-697,"1"7"1,-6 6 0,4 12 0,0 3 0,-2 2 831,0-1 0,4 2 1,-4-2-1,3 1 114,6-2 1,0 2-885,8-5 0,0-1 0,5-3 640,3 3 0,5 3 0,9 6 1,4 0 197,3 0 0,11 7 0,3 5 1,1 6-63,2 3 0,-2-1 1,-5 4-1,-7-2-495,-3 2 1,-3 0 0,-10-1 0,-3 0-189,-5 0 0,-8-2 1,-8 0-1,-9-2 31,-10-3 0,-10-1 0,-8-1 0,-3-3 20,-3-2 1,-9 3 0,10-3 0,-4 3-111,-1 1 685,-5 6 1,15 2 0,-3 6-1</inkml:trace>
  <inkml:trace contextRef="#ctx0" brushRef="#br0" timeOffset="7">5252 13167 8084,'0'-19'-6,"-6"6"0,-3-1 0,-1 10 2,1 7 1,3 4 586,6 7 0,-4-6 0,-1 1 0,1 2 1334,-2 1-1743,4 1-87,-9 0 1,9 1-1,-4 0 1,2 3-388,-1 0 0,-4 1 1,5-4-1,-1-1 1039,0 0 0,2 0 0,-6 1 0,-2 1-275,-1 2 1,-5 3-1,-3 3 1,1 0-272,0 0 1,-5 1 0,2 0 0,-3-4-128,-2 0 1,0 2 0,-1-3 0,-3 2-274,-4 2 0,-4-3 0,-1-2 0,0-4 393,0 0 1,-3-1-1,0 0 1,2-1 102,-2-3 1,1-3 0,5-6 0,2 0 298,-2 0 1,-2 0 0,1 0 0,2 0-183,5 0 0,0-6 1,1-1-1,2-2-453,-1 0 1,-1 0-1,3-6 1,1-1 110,-1-2 1,-4-4 0,0 3 0,0-2-457,-2-3 0,5-1 1,-3 0-1,3 1 391,1 2 1,0 0 0,1-5 0,-1 0 188,0 1 0,5-1 1,2 0-1,-1 1 53,0-1 1,5-2-1,-2-1 1,3 2-172,2-2 0,0 1 0,-1 2 0,2 0-198,3 1 1,-1-1 0,4-1-1,0-2 38,0-1 0,-3 0 0,3 3 1,1-2 55,-1-1 1,1-4 0,5 2 0,0 0 132,0 1 0,0-4 0,0 4 0,0-1-63,0 1 0,5-4 0,-1 5 0,1 0-75,0-2 1,-2 5-1,5-3 1,-1 3-100,1 1 0,-5 1 0,3-1 1,-2 0 85,0 1 1,7 1 0,-4 1 0,2 2 24,0-2 0,0 0 0,4 1 0,1 0 53,-1 0 1,0-1 0,0 0 0,1 4 28,-1 0 0,2-2 0,1 3 0,4 0-86,0-1 1,-2-2 0,4 3 0,0 0 30,-1-1 0,3-2 0,-5 3 0,0 1 22,1 3 1,3-5 0,-2 6 0,1-1 47,1 1 1,-7 5 0,3 0 0,-1-2 28,0 0 0,4 2 1,-3 1-1,0 1-43,1 0 0,3-1 1,0-2-1,2 1-6,1-1 0,1-2 0,1-2 1,2 2-104,1 4 0,6-9 1,-3 4-1,2 0 45,-1 2 0,-1-4 0,2 5 1,-5 0 20,-3-2 0,-3 6 1,-1 0-1,-3 2-43,-2-1 1,-1 1 0,-5 4 0,0-2-9,1-2 0,-1 2 0,0-2 0,1 2 81,-1 2 0,-4 0 0,0-1 0,1-2 55,2-1 1,6-2-1,1 3 1,2-3-5,2-2 1,3 4 0,0-4-1,1 1 26,-1 0 1,1 2 0,0-2 0,-1 1-85,1 3 1,-2 1 0,-2 2 0,-6 0 7,-2 0 1,3 0 0,0 0 0,-2 0-135,-1 0 0,0 0 0,1 0 1,2 0 2,-2 0 0,-1 0 0,0 2 0,1 1 119,2 1 0,-1 1 1,-3-5-1,-1 0 21,0 0 0,1 1 0,-1 2 0,0 2-23,1-2 1,-1-2 0,-1 1-463,-3 2 1,1-1-1271,-5 6 1,3-5-276,-3 5 1,1-4 215,-2 4 1,-1-7 0,5 4 1760,-2 0 0,10-4 0,-1 4 0</inkml:trace>
  <inkml:trace contextRef="#ctx0" brushRef="#br0" timeOffset="8">5385 11235 8185,'0'-14'141,"0"1"1,2 0 520,2-1 1,4 7 0,5 1 19,0 0 0,5 5 1,1-4-1,2 2 58,3-1 0,0 2 0,-1-2 0,-2 3-452,-2 1 0,-1 5 0,-5 4 0,1 3-164,-1 1 1,-6 1 0,-2 1 0,-4 1-82,-1 2 0,0 4 0,0-3 0,-1 0-236,-4 1 1,2 3 0,-5-2 0,-3 0-286,-1-3 0,3-4 1,1 0-1,-1-1-362,1 0 1,-4-1 0,5-1-2269,0-3 3108,1 1 0,6-1 0,0-2 0</inkml:trace>
  <inkml:trace contextRef="#ctx0" brushRef="#br0" timeOffset="9">6305 10275 8395,'-9'-4'0,"2"-2"0,1-2 0,3-2 0,0-2 848,-1-1 1,2 4-359,-2 0 1,4 2-88,4-2 1,-1 3-1,6 6-252,1 0 0,1 1 0,1 4 1,-1 4 107,4 3 1,1 1 0,-2 0 0,1 2 96,2 3 0,-2-3 0,4 4 1,-1-1-87,0-1 0,4 3 0,-3-4 0,1 2 6,-1-2 0,3 3 0,-3 1 0,1-1-78,-1 0 0,-1 3 0,-5-3 0,0 2-156,1 3 1,-1 1 0,-1 3 0,-2 2-164,-1 1 0,0 0 0,3-4 0,-2-1 164,-1 1 0,-4-2 0,2-1 0,-1-2 71,-3 2 1,3-3 0,-2-1-1,-1 1 23,-1 0 0,-2-5 1,0 2-1,0-3 202,0-2 1,0 0 0,0 1-574,0-1 0,-2-1 0,-1-2-519,-1-1 0,-1 0-190,5 4 0,0-4-1139,0 0 1,0-5 0,2 4 2081,2-2 0,-2-8 0,4-5 0</inkml:trace>
  <inkml:trace contextRef="#ctx0" brushRef="#br0" timeOffset="10">6705 11168 8580,'-13'0'0,"1"-1"1024,3-4 1,-3 4-802,3-4 0,3 5 183,2 5 1,2-2 0,2 6 0,2-1 9,2 0 1,-1 4-1,6-3 1,2 2 17,0 3 1,3-1 0,1-1 0,1-2-160,2-1 0,5-6 0,0 2 0,2-4-619,1-1 1,4-1 0,-2-4 0,-3-4-830,0-3 1,-1-1-1,-2-2 1173,-4-2 0,3-4 0,0-6 0</inkml:trace>
  <inkml:trace contextRef="#ctx0" brushRef="#br0" timeOffset="11">16556 12341 8185,'-7'0'-7,"-5"1"0,4 4 236,1 4 0,3-3 1,8 0-1,5-2 0,3 0 238,1-1 0,6-1 0,2-1 0,1 2 0,0 2 614,2-2 1,4 3-1,0 0-435,-2 1 0,-3-3-599,4 5 1,-2-4 0,-3 2 0,-2 1 0,-3-2 222,1-1 1,0 4 0,-5-4 0,1-1-81,-1 2 1,5-4 0,1 2 0,0-2 286,0-2 1,8 0 0,-2 0 0,2 0-295,3 0 0,-1-6 1,-1-2-1,2-1-261,1 0 1,0 1 0,-4-6-1,-2 1-99,-3 0 1,-2-1-1,-6-1 1,1-1 147,-2-2 0,2 1 0,-10 3 0,-2 1 139,-2 0 0,-1-1 0,0 1 0,0-2-62,0-3 0,0 2 0,0-5 1,0 2-69,0 3 0,0-5 0,2 0 0,2-1-44,5 0 0,-3 1 1,0-2-1,-2 2 92,1 2 0,-1 1 0,-4 3 1,0-1-50,0-2 1,-1 0-1,-4 5-31,-4 0 1,-2 1 0,-4 1 0,-2 2 45,0-1 1,-3 3-1,4-1 1,-2 1 54,2-1 1,-3 4 0,1-3 0,2-1 232,1 1 1,-1 2-1,-1-2-60,1 1 0,4-3 0,-6 5 1,4 1-91,0 1 1,-4-2-1,1-1 1,-1 2-165,-1 2 1,2 1-1,-5 0 1,-2 1-84,-1 4 0,-1-2 0,-1 4 1,0 1 139,1-1 1,-1 2 0,-1 3 0,-2-2 176,-1-1 0,0 0 1,4 4-1,2-1 89,3-3 0,-3 3 0,4-3 0,0 1-41,4-1 0,2 3 0,3-3 0,3 2 18,5 3 0,2 4 1,2 2-1,0 4-86,0 4 0,6 2 1,3-2-1,4 2-34,5 1 1,3 4 0,5-4 0,3-1-260,2-2 0,-3-1 0,4-1 0,-1-1-407,1-2 0,5-3 0,-3-3 1,1-1-930,1-4 521,-7 1 0,4-10 0,-6 5-408,-1-3 1,-5 0 0,-2-5 0,-1-2 1333,0-2 0,5-9 0,-2-8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4.903"/>
    </inkml:context>
    <inkml:brush xml:id="br0">
      <inkml:brushProperty name="height" value="0.053" units="cm"/>
      <inkml:brushProperty name="color" value="#FF0000"/>
    </inkml:brush>
  </inkml:definitions>
  <inkml:trace contextRef="#ctx0" brushRef="#br0">3173 6690 29945,'-8'-41'-3277,"2"8"0,8 17 0,2 6 4004,5 5 0,3 4 0,1 1 1,2 0-1,3 0 0,4 0-345,3 0 1,6 0-1,2 0 1,1 1 112,3 4 1,6-4 0,3 3 0,0-2-123,0-2 0,4 0 0,-1 0 0,3 0 117,1 0 1,3-2-1,1 0 1,-3-4-187,3-2 1,-1-1 0,-1-3 0,0 2-279,-2 1 0,2 5 0,-11-4 0,-1 1-26,-1 0 0,-7 2 0,-1-2 0,-3 1 0,-5 3 0,-4 1 0,-6 2-4225,2 0 4207,0 0 0,-5-6 0,0-1 1</inkml:trace>
  <inkml:trace contextRef="#ctx0" brushRef="#br0" timeOffset="1">4426 6450 18496,'1'-37'-1103,"4"6"1,6 12-1,9 15 1308,0 2 1,1 8-1,3 3 1,-2 3 0,0 0-220,-1-4 1,9 9 0,-4-4 0,1 2-105,-3 0 0,-1 2 0,-5 1 1,-2 0-30,-1 1 0,-7-2 0,-4 3 0,-4 1 57,-4 0 1,-10-4 0,-8 4-1,-5-2 179,-4-2 0,-3-2 0,-7-2 1,-2 0-249,-2 1 1,1 0 0,5 3-1,2 0-241,2 0 1,7 6 300,1 0 1,0 11 0,7-6 0</inkml:trace>
  <inkml:trace contextRef="#ctx0" brushRef="#br0" timeOffset="2">11704 7930 8526,'-21'-40'-131,"6"12"1,8 8-1,1 13-297,3 11 1,-3 2 160,2 3 1,-5-4 239,4 3 0,7-5 0,10 3 1,7-1 889,8-1 0,16 5 0,5-3 0,12 0-646,5 0 1,-27-3-1,1-2 1,2 0 0,1-2-1,2 1 1,2 0-108,3 0 0,1 0 1,0 0-1,0 0 1,1 0-1,1 0 1,1 0-1,1 0-154,1 1 0,0-2 0,0-1 1,1-2-1,-3 0 0,0 0 0,-1-2 1,0 0 94,-3-1 0,0 0 0,2-1 0,0-1 1,-4-1-1,-1 0 0,0 0 0,0 0 76,-2-2 1,-2 0-1,-3 0 1,-3 0 0,25-11-1,-6 2-22,-3 2 0,-5 2 0,-13 7 0,-7 2-399,-8 3 1,-4 0-639,-2 5 756,-5 0 0,-4 0 0,-11 0 1,-9 0-27,-10 0 0,-15 0 0,-5 2 0,-6 1 111,-1 1 0,-15 2 0,0-3 1,29-1-1,-1 0 35,-2 0 1,0-1 0,-5 2-1,0 0 1,1 0 0,-1-1-1,0-1 1,-1 1 32,0-1 1,0-1 0,-4 0 0,0 0 0,7 0 0,0 0 0,2 0 0,0 0 73,4 0 0,1 0 0,-35 0 1,7 0-1,5 0 36,5 0 0,5 5 0,5-1 0,8 0-66,4 2 0,9 0 0,8 5-71,7-2 1,13-2-1,16 3 1,18-1 35,18 2 0,16-4 1,-27-3-1,3 1 1,0 0-1,2 0-422,2 1 1,1 0-1,7 1 1,-1 1 435,-2 1 0,0 0 0,2-2 0,1 0 0,1 3 0,0 0 0</inkml:trace>
  <inkml:trace contextRef="#ctx0" brushRef="#br0" timeOffset="3">3226 12221 8338,'-13'-13'0,"-1"-1"0,1 3 0,0 2-268,-1 4 1,1 4 793,0 1 1,5-6 30,4-3 1,4 1-1,6 1-49,7 1 1,2-3-1,9 5 1,4 1-80,6 1 1,9 2 0,3 0-1,2 0-421,7 0 1,3 2 0,6 1 0,-2 1-147,2-1 0,-1 0 1,-1 0-405,-4 2 453,-3-1 0,1-4 1,-1-1-1,-4-2-104,-4-2 1,-9-1 0,-6 2-1,-4-4-399,-2 1 1,-5-3 0,-3 4 0,-5-2 591,-4-2 0,3 4 0,-5 0 0</inkml:trace>
  <inkml:trace contextRef="#ctx0" brushRef="#br0" timeOffset="4">4012 11928 8386,'6'-37'205,"3"6"0,13 11 0,5 16 0,3 4 45,2 4 1,-4 4-1,5 5-332,0 1 0,-5-6 0,3 1 0,-2 2 0,3-1 468,3-1 1,-2 3-1,-2-3 1,-5 2-254,-3 3 0,-1-1 0,-7 0 0,-5 2-88,-3 3 1,-4-3 0,-8 4-1,-10 0-322,-10 4 0,-8 2 0,-9 3 0,-2 3 41,-5 4 1,-7 4 235,-2 1 0,26-17 0,0 0 0,2 1 0,0-1 0</inkml:trace>
  <inkml:trace contextRef="#ctx0" brushRef="#br0" timeOffset="5">11357 13287 8255,'-20'-34'0,"6"15"0,11 16 0,8 12 2,8 7 0,12 2 1,14-6-1,10-3-100,13-5 0,-25-3 0,3 0 0,6-1 1,3 0-1,2 0 0,3 0 0,5 0 0,2 0 767,2 0 1,1 0 0,2 0 0,1 0 0,6 0-1,0 0-81,-2 0 1,0 0-1,2-2 1,-1-1-1,-3 1 1,-2 0 0,-3 0-1,0 1-618,-3 0 0,-1 0 0,-4 1 1,-1 0-1,-5 0 0,-2 0 0,-3 1 1,-1 0 134,-2 0 1,0 2-106,-1 3 0,-2 1 0,25 5 0,2 6 0,4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4.909"/>
    </inkml:context>
    <inkml:brush xml:id="br0">
      <inkml:brushProperty name="height" value="0.053" units="cm"/>
      <inkml:brushProperty name="color" value="#FF0000"/>
    </inkml:brush>
  </inkml:definitions>
  <inkml:trace contextRef="#ctx0" brushRef="#br0">12984 13314 8292,'0'-13'-98,"0"-1"-808,0 1 723,0 5 0,-2-2 10,-2 6 1,1-5-1,-6 4 844,-2 2 0,0 2 1,-3 1-51,1 0 1,0 0-1,-1 0-1,1 0 0,4 1 0,0 2-358,-1 2 1,2-1-1,1-2 1,0 1 76,-1 1 1,4 1-187,-5-5 0,0 4 0,-4 2-55,-1 1 1,5-4 0,1 2 0,-1-2 504,1 1-370,2-2 0,8 5 0,4-4 0,9 1 88,10-1 1,7-1-1,11-4 1,5-1 96,5-1 0,5-2 1,-1 3-1,4-3-176,0-1 1,4 2 0,-3-2 0,3 1-190,2 3 1,-6 0 0,-2 0 0,-3-1-23,-2 1 1,1 1-1,-13 2 1,-3 0-148,-6 0 0,-7 0 0,-4 0 0,-4 0-819,-3 0 868,-8 0 0,-7 0 0,-10 0 0,-6 0-22,-6 0 0,-10 0 1,-3 0-1,-5 0-32,-5 0 1,3 0 0,-6 0 0,1 0-11,-1 0 1,1 0-1,-3 0 1,1 0 68,-2 0 1,4 5-1,-2-1 1,0 1 160,2 0 1,-2-2-1,7 5 1,7-2 173,5-3 1,2 3 0,10-2-1,2-1 437,1-1 0,8-1-493,2 3 1,10-2 0,7 2-1,7-2-179,8-2 0,13 0 1,1 0-1,5 0-11,4 0 0,5 0 1,1 0-1,-1 0-163,2 0 0,3 4 1,-1 1-1,-1-2-48,-3-2 0,0-1 1,-12 2-1,-5 1-422,-5 1 1,-6 0 0,-5-2-842,-4 2 1,-5 4 0,-6 5 1446,-7 0 0,-12 7 0,-8 0 0</inkml:trace>
  <inkml:trace contextRef="#ctx0" brushRef="#br0" timeOffset="1">10131 13380 10380,'-6'-7'-283,"-1"-3"1,-5 4 1164,3-2 1,-3 4-348,3-5 0,2 5 427,-2-5-139,6 6 1,-2-3-326,10 6 1,4 0 0,9 0-1,4 0-228,3 0 0,2 0 1,1 0-1,3 0-142,4 0 1,2 0 0,0 0 0,-3 0-155,-1 0 1,3 0-1,-5 0 1,-2-2-290,-1-2 0,-1 2 0,-2-3 0,-2 0 182,-6 1 1,1-7 0,-3 4-1,-5-2 282,-2 0 0,-2 5 0,-5-5-170,-1-2 1,-3 5 0,-12 2 0,-1 3-37,-2 1 1,-10 0-1,0 0 1,-3 0 21,-2 0 1,-2 4 0,2 2 0,-1 1-5,-3 4 1,0-5 0,1 0 0,7-2-19,5 0 1,5 1-1,6-5-335,-1 0 1,4 0-1,5 1-1486,10 4 0,10-2 1887,2 6 1,13 0 0,-2 4 0</inkml:trace>
  <inkml:trace contextRef="#ctx0" brushRef="#br0" timeOffset="2">10158 13447 8075,'-14'-47'0,"7"8"0,2 13 58,4 6-157,1 11 1,1 4 0,2 6 0,3 2 658,2 1 0,1 7 1,5-1-1,6 5 205,6 3 1,8 5 0,11-2 0,5 0-161,6-3 0,5-4 1,6-2-1,-1-3-228,1-4 1,4-5 0,0-6 0,-1-6-266,-2-4 0,-1-10 1,-1 1-1,0-6-413,-4-3 1,-5-6 0,-6-7 0,-5-4-75,-5-3 1,-5-4 0,-15 0-1,-8-3-61,-7 1 0,-6-9 0,-8 4 0,-9-1 235,3 30 0,-2 2 0,-4 1 0,-3 2 0,-2 2 0,-2 2 0,-2 1 0,-1 2 303,-2 0 1,-3 3-1,-8 5 1,-3 3 0,1 1-1,-1 3 1,-1 3 0,0 2 39,1 2 0,-1 4 0,0 3 0,1 3 0,2 4 0,2 4 0,-2 3 0,0 2 1,-1 4 1,0 2-1,5-1 1,2 3-1,1 2 1,2 3 0,5 0-1,1 1-221,2 1 1,4 3 0,4 5 0,5 2 0,4-3-1,2 0 1,6 1 0,3 1-447,5 1 1,4-1 0,4-1-1,5-2 524,10 1 0,4-1 0,-3 1 0,2 0 0,7-1 0,2 0 0,2 0 0,0 0 0</inkml:trace>
  <inkml:trace contextRef="#ctx0" brushRef="#br0" timeOffset="3">11584 8689 10376,'0'-13'-627,"0"0"0,1 1-523,4 3 0,-2 3 1456,6 6-268,-6-6 0,3 6-163,-6 0 1,-2 5-1,-2 5 1,-4-1-598,1 1 714,-5-4 0,10 6 1,-3-5-1</inkml:trace>
  <inkml:trace contextRef="#ctx0" brushRef="#br0" timeOffset="4">10664 9209 8281,'0'-55'0,"2"6"0,2 20 0,5 11 0,3 9 0,1 9-134,0 0 1,-1 2 0,-1 1 253,-2 1 0,-5 6 0,3-1 209,-1 3 0,0 7 1,-3 5-1,3 6-182,2 5 0,-4 8 1,5 5-1,0 2 137,-2 5 1,5 13-1,-3 1 1,1 5-215,-6-36 0,1 0 1,3 4-1,0 0 1,-1 3-1,0 1 0,0-2 1,1 1-123,-1-2 0,0 1 0,1 2 0,-1 1 0,2-1 0,0 0 0,1-1 0,1 0 81,-2-1 1,2 0 0,6 4 0,1 0 0,-2-5-1,2 0 1,0-1 0,1 0 2,-1-2 1,2-1 0,5 3 0,0-1-1,-1-6 1,0-1 0,2 1 0,1 0-91,3 1 1,1-1 0,-2-3 0,1 0 0,1-2 0,0-1 0,0-1 0,1 0-418,-2-1 0,0-1 1,0 3-1,-2-1 0,22 21 475,-1 2 0,-4 7 0,1 0 0,-5-2 0,-4-1 0</inkml:trace>
  <inkml:trace contextRef="#ctx0" brushRef="#br0" timeOffset="5">2333 15433 28272,'0'-13'-390,"12"5"1,5 4 0,9 2-1,3 2 681,2 0 1,6 0-1,-1 0 1,2 0-1,4 0 273,2 0 1,-1-4 0,6-2-191,1-2 1,-2 0 0,1-6 0,0 2-421,-2 3 0,3-1 0,-4 4 0,-1 0 132,-4 0 0,1-3 1,-10 5-1,-1 1-980,-2 2 1,-1 1 0,-11 0 760,0 0 1,-8 6 0,-3 1 0</inkml:trace>
  <inkml:trace contextRef="#ctx0" brushRef="#br0" timeOffset="6">3253 15233 28853,'0'-27'-1788,"10"2"1,5 4 0,4 7 1967,5 3 1,4 8 0,0-1-1,-3 4-112,0 4 0,1-1 0,0 6 0,-1 1-627,-2 2 1,0 3 0,-5 1 0,-3 4-169,-5 0 0,-4 3 1,-7 5-1,-4 3 411,-4 4 1,-11-2-1,-6-2 1,0-3 211,-4-1 1,-5-1 0,-1 3 0,-2 0-190,-2 2 1,-6 12 0,-2-1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4.916"/>
    </inkml:context>
    <inkml:brush xml:id="br0">
      <inkml:brushProperty name="height" value="0.053" units="cm"/>
      <inkml:brushProperty name="color" value="#FF0000"/>
    </inkml:brush>
  </inkml:definitions>
  <inkml:trace contextRef="#ctx0" brushRef="#br0">3319 6610 30147,'-21'-6'-1792,"7"-5"0,6-7 0,1 3 1457,-1 5 1,7-2 594,1 3 1,7 3-1,11 1 308,4 4 1,5 1-1,3 0 1,2 0 49,2 0 0,0 0 0,5 0 0,-1 0-99,4 0 0,1-4 0,-2-2 1,2 0-255,2 0 0,4-3 0,-5 3 1,0 0-364,2 0 1,-4 0 0,2 3 0,-2-1-667,-2 1 0,-6 1 0,-3 2 0,-4 0 33,-5 0 1,-3 0 0,-7 2 0,-2 1 312,-1 1 0,-7 1-1897,-2-5 2315,0 0 0,-12 0 0,4 0 0</inkml:trace>
  <inkml:trace contextRef="#ctx0" brushRef="#br0" timeOffset="1">4212 6410 30581,'-7'-6'-3937,"1"-1"2625,6-6 1,1 5 0,4 5 2592,4 6 0,4 5 1,3 5-1,2 0-1412,-2 1 0,4 3 0,-2 3 1,-2-1-515,-1 0 1,-6 5 0,-2-2 0,-3 3-290,-5 2 0,-7 1 0,-9 2 0,-7 1 472,-6-2 1,-5 5 11,-10 2 0,-8 3 0,-8 0 0</inkml:trace>
  <inkml:trace contextRef="#ctx0" brushRef="#br0" timeOffset="2">3666 7770 8581,'-8'-20'0,"4"6"0,8-3 0,5 6 0,3 3 156,1 2 1,5 2 0,0 4 0,-2 0 192,-1 0 0,3 0 1,3 0-1,2 0-351,5 0 1,2-5 0,-3 1 0,1 1 83,3 1 0,-1-2 0,5 0 0,1 1-106,-2 1 0,3-2 0,-5-1 0,1 2-526,0 2 0,-2 2 0,-5 2 1,1 2 66,0-2 483,-7-2 0,0 5 0,-7 1 0</inkml:trace>
  <inkml:trace contextRef="#ctx0" brushRef="#br0" timeOffset="3">4306 7596 8581,'-8'-14'0,"2"-3"0,2 0 311,-1 0 0,1 3 1,5 2-411,4 3 0,-2 3 0,4 7 153,-1 4 0,3-2 0,-4 7 0,-3 3-30,0 4 0,-2 2 0,0-1 0,-2 2 46,-2 1 0,-2 3 0,-4-5 1,1 0-153,-2 1 1,1 2 0,0-3 0,1 2-317,-1 3 1,-7 1 397,-1 1 0,-11 7 0,1 1 0</inkml:trace>
  <inkml:trace contextRef="#ctx0" brushRef="#br0" timeOffset="4">3506 9902 8380,'-8'-27'0,"1"8"0,4 7-813,-1 11 0,-2 5 234,1 5 1026,4-3 0,-4-6 0,10 0 157,4 0 0,7 0 0,3-1 0,0-2-260,1-2 0,3-1 0,0 3 0,2-1-143,1 1 1,1 1 0,0 2-1,-1 0-3,1 0 1,0 0 0,1 0-1,2 0-367,1 0 1,0 0-1,-5 0 1,1 0-36,0 0 1,-1 0 0,1 0-1,-2 0 179,-3 0 1,2 0 0,-5 0-1,1-1-17,-1-3-1,0 2 1,-3-4 0,2 2-454,-1-1 1,-7 1 0,-1 4-1,1 0 496,2 0 0,7 6 0,2 1 0</inkml:trace>
  <inkml:trace contextRef="#ctx0" brushRef="#br0" timeOffset="5">4506 9782 8468,'-2'-25'101,"-2"3"0,1 11 0,-6 14-313,-2 9 0,4 4 0,0-2 0,-1-1 164,1 0 0,2 1 1,-2 1-1,0 1 110,-1 2 0,4 4 0,-4-3 0,1 0-10,0 1 0,2-3 0,-2-3 0,-1-2-5,1-4 1,2 4 0,-3-3 0,-3 3-672,-1 1 624,-7 7 0,-2-6 0,-5 6 0</inkml:trace>
  <inkml:trace contextRef="#ctx0" brushRef="#br0" timeOffset="6">22728 6797 8445,'7'-34'0,"5"3"0,-3 8 0,4 4 512,5 0 1,-2 4-1,7-3 1,-1 4 156,-1 0 0,4 1 1,-4 1-1,1 2-224,0 1 1,-6 6-128,2-2 0,-3 4-300,-2 1 0,-5 1 0,-5 4 0,-6 4 217,-6 3 0,-9 5 0,-4 3 1,-3-1 196,-2 0 1,-1 3-1,-3-2 1,-3 0-23,-1 4 1,-2 0-1,6 1 1,2 0 115,1 3 1,-4 3 0,1 0 0,3 5-252,5 2 1,-3 2 0,6 0 0,-1 0-19,3 0 0,0 5 0,4 1 0,2 1 33,0 3 1,4 1 0,1 1-1,1-2-121,3 0 0,2 10 0,1-9 0,1 1 54,4-1 1,6-4 0,9 3 0,0-1-71,4 1 1,1 1 0,2 1 0,0-2-112,-1 0 1,2 1-1,2-8 1,1 0 58,-1-5 1,1 1 0,-3-8 0,-3-2-262,0-1 1,-4-1 0,0-2 0,-2-3-172,-3-4 0,-1 1 1,-1-1-1,-3-1-617,-2-3 1,3 4 0,-4 0 0,0-2-306,1-1 1,-1 4 0,2 3 0,-3 2 152,-1-2 1100,-1 4 0,1-12 0,1 6 0</inkml:trace>
  <inkml:trace contextRef="#ctx0" brushRef="#br0" timeOffset="7">23168 8583 8293,'1'-48'1879,"4"13"-1079,4 17 1,2 18-1,3 9 1,-1 3-45,0 1 0,5 2 0,1 3-252,2 4 1,0 3-1,3 2 1,-4 1-220,0 3 1,-4-3 0,-7 3 0,-5-3-537,-2-1 1,-2-2-1,0-1 1,-2-3-230,-2-2 0,1-1 1,-6-5-1,-1 0-507,-2 1 1,3-3-1,0 0 1,0-2-2400,2 1 3386,1-4 0,6 0 0,0-6 0</inkml:trace>
  <inkml:trace contextRef="#ctx0" brushRef="#br0" timeOffset="8">24088 7023 8360,'-8'-13'-66,"1"-6"0,4-2 1,-2-1-1,2 1-130,2 2 1,1 1 0,0 5 1132,0-1 1,1 3-447,4 2 1,2 1 0,7 5 0,0-1-57,4 1 0,-2 7 0,7 5 0,-1 3-76,-1 1 1,8 7-1,-2 3 1,1 7 38,0 6 0,-1 7 1,0 4-1,-2 3 17,-3 5 1,-3 6 0,-4-2-1,0 2-46,-2 2 0,3 7 1,-8 3-1,-1 1-256,-4-36 1,-1 1 0,-1 0 0,-1 0 0,0 1 0,-1 0-114,-1 0 1,-1 0 0,0 1-1,-1 1 1,-2-2 0,-2 0 0,-6 34-1,-3-6-360,0-6 0,-9-3 0,1-7 1,-4-4 152,-1-8 1,-4-2-1,-2-7 1,-1-1 109,2-2 0,-4-6 0,5-1 0,-1-2-254,-1-3 0,5-1 0,-3-1 0,1-1-541,4 0 1,1 5-1,1 0 1,2-2-1379,3-1 0,1-2 2270,3 1 0,3-1 0,-4 0 0</inkml:trace>
  <inkml:trace contextRef="#ctx0" brushRef="#br0" timeOffset="9">23901 8609 8241,'-6'-32'0,"5"5"0,-5 2 1209,0 10 0,4 15 1,-2 12-1,2 4-583,2 1 1,0 3 0,0 2-1,0 4-559,0 0 1,2 11-1,4 3 1,6 2-848,4-1 1,8 4-1,-1-1 1,7 1 779,5 0 0,10-3 0,2 4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4.926"/>
    </inkml:context>
    <inkml:brush xml:id="br0">
      <inkml:brushProperty name="height" value="0.053" units="cm"/>
      <inkml:brushProperty name="color" value="#FF0000"/>
    </inkml:brush>
  </inkml:definitions>
  <inkml:trace contextRef="#ctx0" brushRef="#br0">8798 13820 15068,'6'-13'-1162,"-3"1"0,4 2 0,1 2 1040,-1 2 0,-4-4 241,1 1 0,-1 3 0,0 0 255,2 0 1,-1 3 175,-4-5 1,2 5 752,2-2-433,4 4 1,3 2-565,-2 4 0,-3 2 1,-7 8-1,-2 1-10,-2 2 0,-4 0 0,5-4 0,1 3-115,2 0 0,-4 1 0,1-3 0,1 1-106,1 2 0,2-5 0,0-4 1,0 2-109,0 1 0,0-4 0,0 1-204,0 2 0,-1 1 176,-4 1 1,2-6-1,-4-1-117,1 0-95,2-4 351,4 4 0,4-8 1,2-2-1,1-5-74,4-3 0,-1-1 1,0-1-1,-1 1-112,2 0 1,1-1-1,-1 1 1,0 0-89,-2-1 1,-5 1-1,3 0 148,-1-1 1,0 2 0,-3 2 153,2 1 0,5 2 0,-1-2 89,3 4 1,-3-1 0,0 2 0,1 1 123,2 2 0,6-1 0,-1-1 1,1-1-94,1 1 1,-4-3 0,3 1-1,-3 2 241,-2 2 0,0 1-158,1 0 1,-2 1-104,-3 4 0,-4 2 0,-5 7 0,0 0 59,0 4 1,-4-2 0,0 5 0,1 0 25,1 0 1,2-5-1,0 3 1,0-1-32,0 0 0,0 0 0,0-5 0,0 0-414,0 1 0,0-1 1,2 0-1114,2 0 0,-2-4-2934,2 0 194,-3 0 2602,-1-1 1422,6-3 0,2-5 1,5 0-1</inkml:trace>
  <inkml:trace contextRef="#ctx0" brushRef="#br0" timeOffset="1">9598 13900 7955,'0'-13'811,"4"4"0,2 2 0,1-1-67,4 1 1,-4 4-1,2-2 282,2 4 0,-4 1-1268,2 0 1,-6 6-2555,1 3 2796,-2-3 0,-2 5 0,0-3 0</inkml:trace>
  <inkml:trace contextRef="#ctx0" brushRef="#br0" timeOffset="2">9624 14007 10031,'-13'0'921,"0"0"1,5 1-1551,4 4 1,4-4 0,4 4 316,5-4 1,3-1 311,1 0 0,7 0 0,0 0 0</inkml:trace>
  <inkml:trace contextRef="#ctx0" brushRef="#br0" timeOffset="3">9984 13807 7919,'0'9'2299,"0"0"1,0 0-1973,0 4 1,5-4 102,-1 0 1,7 0 0,-1 4 0,5 0-219,2 1 1,1-1-1,-3 0 1,1 1-906,2-1 1,0 0-1,-5-1 1,1-2-276,-1-1 0,0-4 0,1 2 0,-1-1-464,0-3 1,1-3 1431,-1-4 0,0-10 0,1-6 0</inkml:trace>
  <inkml:trace contextRef="#ctx0" brushRef="#br0" timeOffset="4">10331 13834 9385,'-19'0'0,"-4"0"838,-2 0 0,0 6 0,0 2 0,0 4-606,-3 2 1,-2 0 0,3 3 0,2 2 146,3 2 1,-3-4 0,4 6 0,0-1-337,3-1 0,5-1 0,4-3 0,5 0-991,2 0 1,4 2 0,4-3-1,7-2 948,8-4 0,16-7 0,4 3 0</inkml:trace>
  <inkml:trace contextRef="#ctx0" brushRef="#br0" timeOffset="5">10398 13847 7953,'-5'-18'1103,"1"0"0,5 7 0,8 6 0,3 2-881,1-1 1,2 2 0,3-4 0,4 2-179,3-1 0,2 1 1,1 4-1,2 0-843,1 0 1,-2 0-1,-6 0 799,-6 0 0,-2 6 0,-2 1 0</inkml:trace>
  <inkml:trace contextRef="#ctx0" brushRef="#br0" timeOffset="6">10411 14034 7905,'-5'1'0,"11"5"0,14 4 813,8 2 0,13 3 0,1-11 0,2-1-641,2-1 1,-2-4-173,-4-2 0,0-4 0,0-5 0</inkml:trace>
  <inkml:trace contextRef="#ctx0" brushRef="#br0" timeOffset="7">9331 14420 8134,'-6'-12'432,"-3"3"1,2 8 0,-2 7-273,-1 1 1,2-4-1,1 3 1,-1-2-1,2 2 625,1 2-350,0-5 0,7 9-78,2-4 1,3-2-1,7-1 1,-1-2-11,0 1 1,7-1 0,2 5 0,3-1-119,2 0 1,1-2 0,2 4 0,1 1-50,-2 2 0,8 1 1,-1 1-1,-2-1 62,0 0 1,-6 1 0,5 0-1,-2 3 55,0 0 0,6 1 1,-3-4-1,2-1 43,-1 0 0,-1 1 0,3-1 0,-3 0-65,-1 0 0,2-4 0,-2 0 0,0 2-157,-1 0 1,-1 3 0,-4-1-1,0 0-151,-1 1 1,-1-1-1,-1 0 1,-2 1-125,2-1 1,-5 0 0,-1 1 0,-3-2 25,-2-4 1,1 4-1,-1-4-319,0-1 1,0-1-456,1-6 1,-5 0-852,0 0 1,-5 0 278,5 0 0,-5 0 0,4-1 1477,-2-4 0,4 4 0,-3-5 0</inkml:trace>
  <inkml:trace contextRef="#ctx0" brushRef="#br0" timeOffset="8">10398 14806 8216,'-6'-20'0,"-2"-4"146,-5 6 1,4 6-207,0 8 0,5 3 855,-5 1 0,10 1 0,2 2 0,6 3 213,6 1 0,7 1 0,0 4 0,4-1-631,0 4 1,1 1-1,-1-2 1,0-1-127,-4 0 1,2 5 0,-5 0-1,0-2-189,0-1 0,-5 3 0,-7 0 1,-1-2-53,-3-1 0,-7 2 0,-7 1 0,-5-1-488,-6-3 0,-9-5 1,-5 0-1,-3 0-84,0-2 1,-4 4 0,1-7 0,5-1 51,3-1 0,3-2 1,6 1-1,2 2 510,6 2 0,2 5 0,2-3 0</inkml:trace>
  <inkml:trace contextRef="#ctx0" brushRef="#br0" timeOffset="9">10504 11701 21964,'13'0'2491,"1"0"-1814,-1 0 1,0 6-515,1 3 1,-5-2-1,-2 2-230,-1 2 0,0-1 0,-3 0 0,1-1 4,-1 2 0,-1 1 0,-1 1 0,2 0-43,2 1 1,-1-1-1,-4 0-414,0 1 1,5-1-1,1-1-1297,1-3 1,-3-2 0,5-4 314,2 1 0,2-1 0,3-7 0,2-5 1338,-2-3 0,5-13 0,0-3 0</inkml:trace>
  <inkml:trace contextRef="#ctx0" brushRef="#br0" timeOffset="10">10797 11741 20392,'-7'-13'663,"-3"4"743,5 0-1067,-5 6 0,13-1 1,-3 10-1,3 5-190,3 6 1,-5 6-1,4 0-195,-4 2 0,-2 3 0,-4 3 0,-4 3 0,-3 2-674,-1-1 1,0-5-1,-1 2 1,1 0-343,0-1 0,-1 0 1,1-6-1,1-1-1947,3-2 0,-1-6 2902,6 2 1,-1-3 0,5-2-1</inkml:trace>
  <inkml:trace contextRef="#ctx0" brushRef="#br0" timeOffset="11">11024 11741 13634,'0'-13'1036,"6"5"0,1-2 0,7 6 0,-1 1-632,0 1 0,2 2 0,3 0 0,3 0-1011,-1 0 1,1 5 0,-5 1 0,2 1-1000,-1 3 0,-3 2 1549,0 2 1,-1-1 0,0 0 0</inkml:trace>
  <inkml:trace contextRef="#ctx0" brushRef="#br0" timeOffset="12">11051 11994 8400,'0'-13'0,"3"1"0,6 3 0,5 9 0,13 9 0,0 2 0,-1-2 0,1-4 0,1-5 0,3 0 0,-3 6 0,5 2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4.939"/>
    </inkml:context>
    <inkml:brush xml:id="br0">
      <inkml:brushProperty name="height" value="0.053" units="cm"/>
      <inkml:brushProperty name="color" value="#FF0000"/>
    </inkml:brush>
  </inkml:definitions>
  <inkml:trace contextRef="#ctx0" brushRef="#br0">15503 4585 29586,'7'-21'-2351,"4"2"0,-7 5 0,-1 1 0,-1 0-1028,-2-1 1,0-4 2929,0 1 0,0-3 0,-2 4 569,-2-2 1,-4 1 0,-7 5 0,-2 1 268,-6 3 0,-2 5 1,-3-2-1,-3 4 89,-4 1 0,-4 6 0,-2 2 0,-2 4-410,-2 2 0,-5-1 1,2 0-1,0 1-198,-1-1 0,1 0 0,-4 1 0,1-1 603,-4 0 1,-3 1 0,2-1 0,-2 0 369,2 1 1,-4-1 0,1 2-1,-2 2-168,-2 6 0,-1 3 0,0 4 0,2 4-460,-1 5 1,-1-2 0,32-15 0,0 1-1,-29 22-311,2-1 1,28-19-1,0 1 1,1-2-1,1 0 1,-1 2-1,0 0 393,1 1 1,-1 0 0,0-1 0,-1 1 0,3 0 0,0-1 0,1 1 0,-1 0-430,0-1 1,0 1-1,0-1 1,0 1-1,-25 26 1,1 1-71,3-1 1,-3 2 0,5 1 0,-1 2-155,4-2 1,8 3-1,5 1 1,3 0-97,1 4 0,2 1 0,4 2 0,7-1-64,3 1 0,8 3 1,0-2-1,6-3 131,6 0 0,7-1 0,5-1 0,3-2 230,4-2 0,12 5 1,0-2-1,-19-30 0,1 0 106,0-1 0,2 0 0,1 1 0,2-2 0,2-1 0,2-1 0,0-1 0,1 0-15,-1 1 0,1 1 0,4 1 1,1 0-1,-3 0 0,0 0 0,2-1 1,1 1 49,1 0 1,1-1-1,0 1 1,2-1-1,0 0 1,1-1-1,0 1 1,1-1 9,1 0 0,0 1 0,1 0 1,2 1-1,1-1 0,1 0 0,1-1 1,0 0-10,1 0 1,3-1 0,4-1 0,1-1 0,1 1 0,0-1 0,1-2-1,1 0 182,1-2 1,1-1-1,5 4 1,0 0-1,-2-5 1,1 0-1,0 0 1,0 1-36,-1-2 1,1 1-1,-19-8 1,0 0 0,1 1-1,20 6 1,0 1 0,1-2-1,-1 1-197,2 1 1,0-1 0,-2 1 0,1-1 0,0 1 0,1-1 0,-1 0 0,-1 0 34,0 0 0,1 1 0,-20-8 0,1 0 0,-1 1 1,20 6-1,0-1 0,1 1 0,1 0-3,-2-1 0,2 0 0,-21-5 0,0 1 1,1-1-1,-2-1 0,0 0 0,1 0 1,-1 0-1,0 0 0,1 1 14,0 0 0,1 1 0,-1-1 0,-2-1 0,0 0 1,1-1-1,0 1 0,1-1 0,0 0 0,1 0 1,-1-1-1,0-1 51,1 0 0,0-1 0,1 0 1,5 2-1,2-1 0,-1 0 1,-3 0-1,-1-2 0,1 1 0,-1 0 1,0 1-1,-1-1-138,-1 1 0,-1 0 0,0-1 0,4-2 0,1 0 1,-1 1-1,-3 0 0,0 1 0,-1-1 0,2 0 1,0 0-1,0 0 61,2 0 1,0-1 0,1 2 0,-1 0 0,0 1-1,0-1 1,0-1 0,0 0 0,0 0 0,-2-1-1,1 1 1,-1-1-8,-1 0 0,-1 0 1,1 0-1,2-1 1,1 1-1,-1-1 1,-2 0-1,1 1 1,-1-1-1,1 1 1,0-1-1,1 1-1,-1-1 0,0 1 0,-1-1 0,0-1 0,0-1 0,0 0 1,0 1-1,1-1 0,0-1 0,1 1 0,0-1 0,1 1 41,0-1 1,1 1 0,0-1 0,2 1 0,-1 0 0,0-1 0,-4-1 0,0 0 0,-1 0 0,0-1 0,0 1 0,0-1 2,-2 0 0,0 0 0,1-1 0,1 0 0,0-1 0,1 0 0,-2-1 0,0-1 0,1 0 0,-1-1 0,1 0 0,0 0-3,0-1 1,0-1-1,0 1 1,-3-1 0,0-1-1,1 0 1,-1 0-1,0 0 1,1-1 0,-1 0-1,0 0 1,1-1-52,0 0 0,0-1 0,-1 0 1,0-1-1,-1 0 0,0 0 0,21-7 1,-1-1-1,-1-1 0,0 1 22,-3-1 0,0-1 0,2 0 0,0 0 0,-3 1 0,0 0 0,0-2 1,-1 1-68,0-1 1,-1 0-1,1-1 1,-2 0-1,-1 1 1,-2 0 0,-1 0-1,-2 0-53,0-1 0,-1-1 0,2-1 0,-1-1 0,-5 4 0,-1 0 0,0-2 0,0 0 25,0 0 1,-2-2 0,0 0 0,-1-1 0,-1-1-1,0 0 1,-1 0 0,-1 0 44,-2-2 0,0 0 0,-4 2 0,0-1 1,-2 0-1,-1-1 0,-1-2 0,0 0 106,-1-3 0,0 0 1,0-3-1,0 0 0,-2-1 1,-2-1-1,-1-1 0,-1 0 1,-1-1 1,-2 0 0,-2 0 0,-1-2 0,1-2 0,-1 0 0,-1-2 0,-3 1-30,0-2 0,-2 1 0,-1-1 0,-2 0 0,-1-2 0,-1-1 0,-2 1 0,-3 0-44,-1-1 0,-2 1 1,-2 2-1,-1 0 1,-3 0-1,-1 1 1,-4 0-1,-1 1-150,-3 0 1,-3 2 0,-2-1-1,-4 1 1,-1 0 0,-2 0-1,-2 1 1,-1 1 71,-3 0 1,0 1-1,-2 0 1,-3 2-1,-5 1 1,-2 1-1,-2-1 1,0 0 99,-3 1 1,-2 0-1,-8-3 1,-3 0 0,1 4-1,-1 1 1,18 13 0,-1 0-1,-1 0 33,0 0 0,-1 0 0,-1 1 0,-4-1 1,-1 0-1,0 1 0,-1 0 0,0 1 1,-1 0-1,-1 0 0,0 1 0,-1-1 69,-2 0 0,0-1 0,-1 1 1,-5 0-1,-1 0 0,0 0 0,2 0 1,-1 1-1,0 0 0,-2 0 0,0 0 1,0 1 43,-2 0 0,1 0 0,-3 1 0,12 4 1,-3 2-1,0 0 0,1 0 0,3 1 0,0 1 1,-1 0-1,1 0 0,-2 1 0,-1 0 0,0 0 1,0 1-166,0 0 1,0 1 0,-1 0 0,-1 0-1,-3 1 1,-2 0 0,-1 0 0,2 1-1,1 1 1,2 0 0,-1 1 0,0 0-1,-1 0 1,0 1 0,-1 0 0,1 1 32,-2-1 0,1 2 0,-1-1 0,-1 1 0,-4 0 0,0 1 0,0 0 0,0 1 0,4 1 0,0 0 1,1 1-1,-1 1 0,0 1 0,0 0 0,0 0 0,0 2 19,0 0 0,0 1 0,-1 1 0,1 1 0,0 0 0,0 2 0</inkml:trace>
  <inkml:trace contextRef="#ctx0" brushRef="#br0" timeOffset="1">18516 9676 14660,'0'-48'-1524,"0"10"1,0 11 386,0 8 1,-2 10 1047,-2 4 0,-4 4 0,-5-1 302,0-2 0,-2-2 0,-2-6 0,-2 0 263,-1-2 0,2-1 0,-3 4 0,0 4-86,1 1 1,-3-3 0,-5 5 0,-3 2-273,-4 5 1,-8 5 0,-5 6-1,-1 4-224,-1 4 1,-15 5 0,4 4-1,-3 3 120,1 0 0,0 6 0,30-20 0,0 0 0,-1 3 1,1 2 26,0 0 1,-1 1-1,0 4 1,-1 0-1,0 1 1,2 1-1,0 3 1,2 0-35,0 2 0,1 1 0,-2 7 0,1 1 0,0 3 0,1 1 0,-1 4 0,0 2-181,-1 3 0,2 2 1,1 1-1,1 1 1,8-17-1,0 1 1,1 1-1,-1 2 1,1 0-1,0 1 136,0 3 1,-1 1 0,1 1 0,0 4 0,0 3 0,1-1 0,1-2 0,2 0 0,0 0 0,1 2 0,1-1 0,1 1-121,2 1 1,0 0 0,2 1 0,1 1 0,0 1 0,2 0 0,1-1 0,1-1-1,1 1 1,0-2 0,1 0 0,0 0 107,0 0 0,0-1 1,1 0-1,0-1 1,1-1-1,0 0 1,0-5-1,1 0 1,0-1-1,2-3 1,0-1-1,2 0 94,3 23 0,3-1 1,2-2-1,3-2 1,0-5-1,3-2 0,0-3 1,3-2 68,0-3 0,2-1 0,4 5 0,0-1 0,2-2 0,2 0 0,2 0 0,1 0-59,3 2 0,2-1 0,-1-2 0,1-1 0,5 3 0,0 0 0,3-1 0,2-1-56,-16-17 0,2 0 0,0 0 0,1 0 0,0 0 0,0 0 0,1-1 0,0-1 0,0 0 0,0 0 0,0-1 0,0 0-205,18 14 1,-1 0 0,0 3-1,-1 0 1,-3-4 0,0-1-1,-4 1 1,-2 0-1210,0 0 1,-3 0 1415,-3-1 0,-1-1 0,-4-4 0,-1 0 0,-3 0 0,-1 0 0,-2 0 0,-1 0 0</inkml:trace>
  <inkml:trace contextRef="#ctx0" brushRef="#br0" timeOffset="2">6865 7103 8154,'0'-25'0,"0"-6"0,6 6 0,3 3 0,3 5 0,1 4 945,0 6 0,-5-1 0,-4 2 0,-4-4-194,-4-2 0,-5-9-609,-9 8 1,-4-9 0,-9 1 0,-6-1-178,-6 0 0,-11 0 1,-8-5-1,-3 0-5,-2 1 1,27 11-1,-2 1 1,-3 0 0,-1-1-1,-2-1 1,0 1 8,-1 0 0,-1 0 0,-2 1 0,0 0 0,0 1 0,0-1 0,-2 1 0,0 0-112,-1-1 0,-1 1 0,1 0 0,0 1 0,5 0 0,0 0 0,3 2 1,2-1 26,4 2 0,0-1 0,3 1 1,-1 0-1,-27-2 0,7 2-282,7 4 0,7 4 0,10 1 0,4 1-461,2 4 0,9 6 0,2 9 859,3 0 0,5 0 0,-4-2 0,-2-7 0</inkml:trace>
  <inkml:trace contextRef="#ctx0" brushRef="#br0" timeOffset="3">3479 6144 8475,'-21'-42'105,"-2"5"0,5 15 0,2 6 35,1 5 0,0 6 0,-3 5 1,-4 0-83,-3 0 1,-3 0 0,-3-2-1,-5-1 390,-2-1 1,-5-1 0,0 4 0,1-2-126,-1-2 1,-1 1 0,-1 4 0,-3 0-98,-4 0 1,-8 1-1,-2 5 1,-3 6-321,-2 4 1,-4 10 0,35-14 0,0 1 0,-1 2-1,1 1 65,0 1 1,0 0 0,-2 0-1,0 1 1,1 3 0,0 0-1,-1 0 1,0 1-57,0 0 0,-1 0 0,2 1 1,0-1-1,-25 16 0,7-2-54,9-5 0,8 1 0,14 1 0,6 0 371,10-1 0,13-1 0,16-4 0,18 0 43,16-1 0,-16-14 0,4-3 1,6 0-1,2-2 0,6-1 0,1-1-113,5-3 1,2 0 0,6-1 0,1 0 0,3-1 0,0 0 0,-24-1 0,0 0 0,1 0-189,0-2 0,0 0 1,-1 0-1,24-2 1,-1-1-1,0-4 1,0-2-1,-4 1 1,0-2 35,-1 1 1,-3-1 0,-5 0 0,-3 0 0,-8 0-1,-1-1 1,-5 1 0,-2-1-262,-6 1 0,-1 0 1,26-18-1,-14-2 0,-8-1-487,-11-3 1,-14-3 0,-11-5-1,-7 0 461,-9 2 0,-17-11 1,-13 10-1,-7-1 144,-10 3 0,24 22 0,-2 1 0,-2 0 0,-3 1 0,0 1 0,-1 1 277,-1 2 0,0 0 0,-3 2 1,-1 2-1,5 5 0,1 1 1,1 2-1,1 0-14,1 1 0,0 0 1,-29 1-1,11 2 1,6 2-238,8 5 1,6 7 0,16 2 0,6-2-1000,6-1 1,11 3 0,14 1 0,10 1 1105,9-1 0,2 1 0,4-6 0,3-4 0</inkml:trace>
  <inkml:trace contextRef="#ctx0" brushRef="#br0" timeOffset="4">2506 6370 12329,'-6'-7'-1660,"3"1"2426,-6 6 1,5 0 0,-4 2-170,3 2 1,-4-1 0,3 6 0,0 3-386,0 4 1,0 0 0,3 6-1,-1 2-329,1 1 1,1 2 0,2 0 0,0-1 26,0 1 0,0 0 0,2-1 0,2-1-434,5-2 1,1-4 0,1-7 345,-2-3 0,-7-5 272,3-8 1,-4-10-1,-2-8 1,-2-5-134,-1-4 1,-1-3-1,5-6 1,0 2 137,0 2 1,0-1-1,2 6 1,2 3-24,5 4 1,4 5-1,4 6 1,2-1-36,2 1 0,-4 4 0,4 2 0,0 1-69,-1 3 1,-3 1 0,1 4-1,-4 2-146,0 5 1,-1 5 0,0 3 0,-1 4-2036,-3 0 1,-3 4 2186,-6-3 0,0 3 0,0 2 0</inkml:trace>
  <inkml:trace contextRef="#ctx0" brushRef="#br0" timeOffset="5">2653 6570 12662,'-8'-6'-17,"-2"3"128,5-5 1,0 6-700,0 2 1,4 6 0,-4 7-1,4 2-988,1 3 1497,0-3 1,6 4 0,1-6 0</inkml:trace>
  <inkml:trace contextRef="#ctx0" brushRef="#br0" timeOffset="6">2453 6770 12662,'-21'-1'357,"5"-4"1,4-2 40,3-1-702,6 3 0,6 6 0,9 3 31,3 5 0,2 3 1,10 3-1,1 1 0,2 2-374,1-2 1,4 4 640,-3-3 1,-1 1 0,-5-5 0</inkml:trace>
  <inkml:trace contextRef="#ctx0" brushRef="#br0" timeOffset="7">2893 6637 22666,'1'-42'-1110,"4"7"0,2 11 0,6 20 1,1 4 1344,-1 4 1,0 8-1,1 7 1,-3 2-1191,-2 3 0,-3 5 1,-6 2-1,2-2 546,2-6 1,-2 7 0,2-5 0,-1 0 140,2-1 0,-4-3 0,5 1 0,-2-4-121,1-4 0,4-5 0,-3-1 570,1-2 1,-4-9-1,1-9 1,-2-6-517,-2-3 1,0-1 0,0-4 0,0-1 449,0 0 0,0 2 0,0 3 1,0 4 340,0 3 0,0 2-28,0 0 0,1 5 1,2 5-1,2 6-517,-2 6 0,3 4 1,0 5-1,1 3-323,3 0 0,2 2 1,3-3-1,3-1-95,4 0 0,3-3 1,3-7-1,2-4 507,1-4 1,6-7 0,-3-1 0</inkml:trace>
  <inkml:trace contextRef="#ctx0" brushRef="#br0" timeOffset="8">3493 6437 9967,'-5'-13'0,"1"-1"0,-1 3 420,-1 2 0,3 4 0,-6 11 85,-1 7 0,3 7 0,-2 6 0,0 1-839,1 0 1,1 4 0,4 0-1,-1-2-250,1 0 1,6 0 0,3-1 0,1-4-745,3-3 1367,-4-9 0,6-1 1,-4-3-1</inkml:trace>
  <inkml:trace contextRef="#ctx0" brushRef="#br0" timeOffset="9">3453 6744 10148,'-9'-27'0,"1"2"0,1 0 0,1 1 486,0 0 1,2-2 0,4 8 0,0 1 98,0 3 1,1 2 0,3 3-457,5 4 0,5 4 1,3 1-1,6 1-609,2 4 1,1 2 0,1 7 0,-2-1 414,-2 0 1,0 1-1,-5-1 1,-2 0-708,-1 1 0,-6-6 692,0 1 1,-8-6-1,-1 2 1,-6-5 612,-1-5 0,-5-2 0,5-8 1,-2-3 39,0-4 1,6-3 0,-1-2-1,4 1-86,4-1 1,8 0-1,7 1 1,3-1-480,7 0 0,3 8 0,8 6 1,0 7-434,0 4 1,-1 2 0,-2 3-1,-3 6-342,-2 9 0,2 10 0,-6 6 731,-2 5 0,-3-2 0,4 9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4.524"/>
    </inkml:context>
    <inkml:brush xml:id="br0">
      <inkml:brushProperty name="height" value="0.053" units="cm"/>
      <inkml:brushProperty name="color" value="#FF0000"/>
    </inkml:brush>
  </inkml:definitions>
  <inkml:trace contextRef="#ctx0" brushRef="#br0">6025 9342 8301,'8'9'-546,"-4"0"837,-2-6 0,-7 2 241,1-10 1,-1-2-1,5-7-178,0 1 1,0 4-1,2 2 1,4 1-491,7 3 0,0 1 0,7 2 7,-1 0 1,2 0 0,5 2-1,1 1 127,0 1 0,-1 7 1,1-4-1,0 0 72,-1-2 1,7 1 0,1-2 0,1-1 162,1-1 0,-2-2 1,3-2-1,-1-2-4,1-5 1,-3-2-1,1 1 1,1 1-167,-2-1 0,4 0 1,-2-1-1,1 4-144,-2 1 0,4 1 0,-4 5 1,4 0-113,1 0 1,0 5 0,0 1 0,-2 1 65,-2 4 1,7-4 0,-3 0 0,1 1 255,1-1 1,-2-2-1,1 2 1,2-1 130,2-3 1,4-2 0,-3-1 0,1 0-94,3 0 0,2 0 0,0 0 0,-2 0-13,-1 0 0,-1 0 0,0 0 0,-3 0-371,-4 0 0,-1 0 0,0 2 0,-1 2-56,-4 5 0,4-1 1,-5 0-1,2 1 133,-1-1 1,-4 2 0,3-5 0,0-3 135,0 0 0,0-2 0,4 0 0,-4 0 240,-2 0 0,5 0 0,-3 1 0,2 2 17,-1 2 1,1 1 0,4-3 0,0 3-437,0 1 0,0 2 1,1 4-1,2 1-7,2-1 0,1-4 0,-2-2 0,3 1 82,1-1 1,2-4 0,-4 1 0,0-2 386,0-2 1,3 0 0,-3 0-1,1 0 32,4 0 1,-1 0 0,0-2-1,-1-1-192,1-1 0,1 0 1,1 4-1,-2 0-398,0 0 1,10 0-1,-7 0 1,2 0 84,0 0 0,2 0 1,4 0-1,1 0 157,2 0 0,3 0 0,-7-2 1,3-1 237,0-1 0,5-5 0,-7 3 1,0 0-46,-3 0 1,1-4-1,0 2 1,0 1 77,1 2 0,2 0 0,-3 0 0,-1 2-432,-3 2 1,5 1 0,-5 0-1,3 0 71,1 0 1,3 0 0,-2 0-1,-1 0-230,0 0 1,3 0 0,-3-2 0,1-1 347,-1-1 0,3-1 1,-4 4-1,0-2 291,1-2 0,-4 1 1,4 2-1,-1 0-186,0-3 1,-1 1-1,-3 4 1,-1 0-33,0 0 0,1 0 0,-3 0 0,0 0-180,-2 0 1,4-5-1,5 1 1,-1 1 39,3 1 0,-5 1 1,4-2-1,-1-2 286,-1 2 0,3-2 1,-4-1-1,3 0-109,2 0 1,-5 1 0,3 4 0,-1-2 3,0-2 0,4 1 0,-4 4 0,-2 0-271,-1 0 0,3 0 1,-1 0-1,0 0-118,-2 0 1,-2 1 0,0 2-1,0 2 328,1-2 1,-1-2 0,-1-1 0,-2 0 149,-1 0 0,-1 0 0,2 0 1,-1 0-138,1 0 1,1 0 0,0 0-1,1 0-13,3 0 1,1 0 0,-2 0 0,-1 0-263,0 0 0,2 0 0,0 0 0,1 0 148,0 0 1,-4 2 0,8 1 0,-4 3 27,-3 1 0,12-4 0,-4 2 0,3-3 108,1 3 1,6-4 0,-7 4-1,-1-4-55,3-1 1,-3 0 0,2 0-1,-1 0-61,0 0 0,8 5 0,-4 1 0,2 0-111,-2 0 1,-29-2 0,-1 0-1,32 2 1,-1 0 130,3 0 0,-1 3 0,1-4 0,-34-4 0,0 0 149,36 1 1,-31-2-1,0 0 1,32 0-1,-35 0 1,0 0 17,1 0 0,0 0 0,0 0 1,1 0-1,0 0 0,0 0 1,0 0-1,1 0-34,0 0 0,1 0 1,2-2-1,0 0 0,-3-1 1,0 1-1,0 0 1,0 1-72,-1 0 1,1 1 0,3 0 0,0 0 0,-2 0 0,0 0 0,-3 0 0,1 0-182,-3-1 0,2 2 0,3 0 0,0 2 1,-2 0-1,-1 0 0,1 0 0,1 1-28,1 2 0,1-1 1,-3-1-1,0-1 0,1 2 1,0-1-1,-1 1 0,-1-1 121,-1 0 0,0-1 1,6 1-1,0 0 0,-4-3 1,0 1-1,0 0 0,1 0 111,-2 0 1,1-1 0,-1 0 0,1 0 0,-1-1-1,0 0 1,0 0 0,0 0 98,0 0 1,1 0 0,-1 0-1,1 0 1,-1-1 0,-1 0-1,1 0 1,0-1-36,-1 0 1,0 0 0,1-1-1,1 1 1,32 2 0,1 0-64,1 0 1,-7 0 0,4 0 0,-2 0-355,0 0 0,5 0 0,-5 0 1,-2 0 177,0 0 0,2 0 1,1 0-1,1 0 81,-1 0 1,4 0 0,-4 0-1,1 0 25,0 0 1,-2-4 0,-5-1-1,0 2 62,-4 2 0,6-4 0,-6 1 0,-3 1-115,-2 2 1,-10-4 0,-1 1 0,-2 1-6,1 1 1,-2 2 0,-8 0-1,-4 0-667,-2 0 1,-9 5 0,-2 2 738,-3 5 0,0 0 0,2 10 0,4 0 0</inkml:trace>
  <inkml:trace contextRef="#ctx0" brushRef="#br0" timeOffset="1">5399 10315 13022,'0'-19'-2029,"1"7"1459,4 3 0,-2 5 1,4 13-1,0 1 296,1 2 0,-4-3 0,5-2 683,2-1 1,0 0-1,4-3 1,1 1 87,2-1 0,6-1 0,-2-2 0,5 0-317,4 0 0,-1 4 1,5 1-1,2-2-32,2-2 1,4-1 0,0 2 0,-2 1-164,2 1 0,4 1 0,-1-5 0,2 0-90,2 0 0,-3 1 0,2 2 1,0 1 67,-1-1 0,2 0 1,-4 0-1,0 2 205,0-2 1,4-2 0,-1-1 0,1 0-110,-1 0 0,3 0 0,-3 0 0,4 0 7,5 0 0,-2-4 1,6-2-1,-1 0 95,-5 0 0,13-3 0,-7 5 0,4 1-93,3 1 1,-3-2 0,2-1 0,2 2-133,1 2 0,2 1 0,-4 1 0,2 2-185,-1 2 1,4-1-1,0-4 1,2 0 262,-1 0 1,-5-1 0,2-4 0,1-2 51,-35 3 1,-1 0-1,2-1 1,-1-1-1,1 1 1,-1 1-1,37-7 26,-3 2 1,-33 4 0,-1 0 0,0 2 0,0 0 0,1 0-1,0 0-218,1 0 0,0 0 1,-1 1-1,1 0 1,-1 2-1,0 1 1,0 1-1,-1-1-110,1 1 1,-1 1 0,3 2 0,0 0 0,33 3 0,-37-4 0,1 0 116,0 1 0,0-1 0,1-2 0,0-1 0,3 2 0,1-1 0,-1-1 0,0-1 123,2 0 0,0 0 1,1 0-1,1-1 0,-2 0 1,0-1-1,-1-1 0,1 0 221,-1-1 0,0 0 0,5 0 0,0 0 0,-4-3 0,-2 0 0,2 1 0,0 0 23,-1 2 0,1 0 0,0-2 0,-1 0 1,-1 2-1,-1 0 0,0 0 0,0 1-65,0 0 1,1 1-1,-1 1 1,-1 1 0,0 0-1,-1 0 1,36 0-368,-2 0 0,-34 0 1,-1 0-1,27 0 1,0 1-397,0 4 1,8-4 0,-6 4 0,1-4 444,0-1 1,-2-1 0,3-2-1,0-3 362,2-2 1,0 1-1,-4-3 1,-2 2 28,-3 2 1,2-2 0,-5 3-1,1 2-361,-1 2 1,-3 1 0,-4 0 0,-2 0-35,1 0 0,2 0 1,-7 0-1,0 1-106,0 4 1,3-4-1,-3 3 1,-2-2 129,-3-2 0,2 0 0,-9 0 1,1 0-118,-4 0 1,-3 0 0,-3 0 0,-3 0 13,-4 0 1,-3 0 217,-2 0 0,-1 0 0,-3 0 0,-3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4.949"/>
    </inkml:context>
    <inkml:brush xml:id="br0">
      <inkml:brushProperty name="height" value="0.053" units="cm"/>
      <inkml:brushProperty name="color" value="#FF0000"/>
    </inkml:brush>
  </inkml:definitions>
  <inkml:trace contextRef="#ctx0" brushRef="#br0">14303 15380 8512,'-6'-8'-213,"-3"4"1,-2 2 0,-3 2 707,1 0 1,0-6 0,-1-1 0,1-2-1,1 0 1,2 0 252,1 2 1,0-1-1,-4 5-614,-1-1 1,5-2-1,1 3 1,-4-1-243,-5 1 1,1 3-1,-6 3 1,-2 3-46,-1 1 0,-2 2 1,-1 4-1,-3 1 157,-4-1 1,-2 0-1,-1 1 1,3-1 77,-2 0 0,-2 5 0,-1 0 0,2-2 122,2-1 1,-1 4-1,5 2 1,-1 1 40,1 0 1,5 0-1,5 7 1,-1 0-232,3 2 1,-4 5-1,6-4 1,2 2 91,1 3 0,3 2 0,2 2 0,3 2-35,1 2 1,1 5 0,5-1-1,0 3 198,0 1 0,0 6 0,0 5 1,0 4-207,0 3 1,0-31 0,0 0 0,0-1 0,0-1 0,1 1-1,0-1-98,1 1 1,0 1 0,1-2 0,2 1 0,1-1 0,1-1 0,6 33 61,0-6 0,5 4 0,2-5 0,-1 0 158,0-3 0,-1 1 1,-5-5-1,0-1-49,1 1 1,-1 1 0,-1-3 0,-2 1-26,-1-2 1,-1 8 0,2-6 0,-3 3-176,-1 1 1,3 6-1,-3-3 1,0-1-177,0 1 1,-2-1 0,-2-8 0,1-1 173,1-3 0,5 1 0,-3-5 0,0-2 55,0-2 0,0-2 1,-3-2-1,1-3 55,-1-2 0,3-1 0,-1-4 1,-1 0 91,2-1 0,-5 1 1,4 0-1,-4-1-158,-1 1 1,0 4 0,0 0 0,0-1-125,0-2 0,0 3 1,0-1-1,0-4 186,0-2 0,5-3 1,1 1-1,0-4 78,0-4 0,4-2 0,-3-1 0,2-4 179,0-1 0,5 3 0,5-5 0,2-1-45,2-1 1,4-2-1,2-2 1,4-1-133,1-1 0,5-7 0,4 3 0,-3-3-248,-2 2 1,4-3-1,-8 5 1,1 0-528,1 2 0,-7 4 0,1 1 0,-5 0-426,-3 0 0,-5 1 0,0 4 0,-2 5 1081,-1 6 0,-1 5 0,0 6 0</inkml:trace>
  <inkml:trace contextRef="#ctx0" brushRef="#br0" timeOffset="1">7945 11421 8074,'-8'-13'0,"2"1"0,2 2-30,0 1 0,-1 5 484,5-5 0,-1 1 805,-4-1-728,-2 3 1,-1 8-1,2 2-153,1 5 0,3-1 0,-2 1 1,4 1 335,4 2 1,3 1 0,7 0-409,-1 1 1,0-1 0,2 0 0,3 1 55,4-1 0,-1 5 1,1 0-1,2-2-41,1-1 0,2-2 0,-1 2 0,1 1 1,0 2 0,-1 1 1,3-3-1,0 4-110,2 0 1,0-3-1,-4 0 1,-2-2 17,-3-1 1,4 3 0,-4 1-1,1-2-30,0-1 1,2-1-1,-4-1 1,1 0-72,0 1 0,-6-1 0,4 0 0,-3 0-193,1 1 1,4 4 0,-4-1-1,0 0 86,1-3 1,-4-5-1,3 0 1,-3 2-15,-2 0 0,5 3 0,-1-2 0,0-2 29,-2-1 0,-2-2 1,0 4-1,1-4-188,-1-1 1,-4 3-1,-2-3 1,1 0-696,-1 0 0,-3 0 501,5-2 1,-6-1-1,3 4-1648,0-1 0,-3 3 1225,6-4 1,0-1 0,4-4-1207,1 0 0,-6 0 1974,1 0 0,0-12 0,5-3 0</inkml:trace>
  <inkml:trace contextRef="#ctx0" brushRef="#br0" timeOffset="2">9131 11994 8093,'-1'-13'2154,"-4"0"0,4 11-1609,-4 7 1,4 5-1,1 3-58,0 1 0,1 4 1,2-1-1,3 0-82,2-3 1,-4 4 0,3 0 0,-1 0-347,-3 1 0,3-4 1,-1 3-1,-2-4-201,-2 0 0,-7-1 1,-4 0-1,-6 1-390,-7-1 1,-2-1 0,-1-2 0,-1-2-226,0-2 1,1 2 0,-1-3 0,0-2-2080,1-2 2836,5-1 0,-4 0 0,4 0 0</inkml:trace>
  <inkml:trace contextRef="#ctx0" brushRef="#br0" timeOffset="3">11144 11541 9696,'0'-13'1355,"4"4"-417,1 0 1,-1 5-775,-4-5 0,-1 6 0,-4 0 1,-5 4 71,-6 4 0,-4 5 0,-3-1 0,1 4-97,-2 5 0,-1-3 0,-3 3 0,-2-3 23,-1-2 1,-2 5 0,2-1-1,-3 0 55,0-2 1,-7-2 0,2 0 0,1 1 35,-1-1 0,-5 0 1,5 2-1,1 1-104,-1 2 1,-5 0 0,7-3 0,0 1-141,-2 2 0,1 5 0,-2-2 0,0 1-133,0 1 0,0-1 0,1 4 0,4 0 122,3-4 0,0 2 1,1-7-1,3 0-122,4-3 0,5-2 0,5-1-1239,1-3 575,0 1 1,11-1-1,7-4 1,6-4-2042,7-4 2829,3 2 0,6-10 0,-1 5 0</inkml:trace>
  <inkml:trace contextRef="#ctx0" brushRef="#br0" timeOffset="4">10158 11954 8048,'-14'-35'443,"1"10"390,0 11 0,-5 13 0,0 7 0,0 0-688,-1 0 0,4 0 0,-4-2 0,1 5 143,0 3 0,1 1 1,3 2-1,2 1-187,4 2 0,2 4 0,7-3 0,4 1 23,3-1 1,12 3 0,8-4 0,9-3-104,6-5 1,7 0 0,-1-5-1,3-2-753,1-2 0,4 4 0,-3-1 732,-2-1 0,-7 5 0,0-1 0</inkml:trace>
  <inkml:trace contextRef="#ctx0" brushRef="#br0" timeOffset="5">11704 11941 12737,'-9'0'-54,"2"2"1,-1 1 621,1 1-488,4 0 1,-2-4 0,10 0 0,4 0 0,3-1 847,1-3 0,5 2-460,-1-2 1,3 1 0,-3 0-1,4-2-252,0 2 1,-2 2-1,-4 1 1,1 0-341,2 0 1,0 0 0,-5 0 0,0 1-411,1 4 0,-5-4 0,-2 5 1,1-1-800,-1-1 1,-4 2 0,3-3 1307,0 1 0,1 7 0,6-4 1</inkml:trace>
  <inkml:trace contextRef="#ctx0" brushRef="#br0" timeOffset="6">12344 11981 11485,'0'-13'-456,"0"-1"1,0 9 0,1 3 699,4 5 1,-4 7 0,5-1 91,0 3 1,-5 1 0,5 2 0,-1 3 0,-1 4-18,-1 3 1,-1 4-1,-2 0 1,-2 2-234,-2-1 0,1 1 0,-6-3 0,0-4-293,2-3 0,-5 1 0,4-4 0,0-4-668,-1-3 0,4-1 833,-4-6 1,6 1 0,-3-5 0</inkml:trace>
  <inkml:trace contextRef="#ctx0" brushRef="#br0" timeOffset="7">12424 11941 9864,'6'-41'2322,"-5"2"-5763,5 30 3110,-6-1 0,4 22 331,1-3 0,5 3 0,-2 1 0</inkml:trace>
  <inkml:trace contextRef="#ctx0" brushRef="#br0" timeOffset="8">12624 12061 8511,'-14'-4'0,"1"1"93,0 4 0,4 10 0,1 8 0,2 0 164,3 0 0,2-1 0,1-5 54,0 1 0,1-1 0,4 0-120,4 1 0,4-5 0,3-2 0,2-1-532,-1-3 1,-3-2 0,0-1 0,-1-1-6,0-4 0,-4-2 1,-1-8-1,-2-1 295,-4-2 1,0-4 0,-2 4 0,0 2 134,0 1 1,-6-1 0,-3 1-1,-1 3 632,1 0 0,1 5-649,4-2 0,4 5 0,0-4 1,7 2-608,5 3 0,8 3 540,2 5 0,3 2 0,2 6 0</inkml:trace>
  <inkml:trace contextRef="#ctx0" brushRef="#br0" timeOffset="9">12957 12088 8837,'-7'-11'0,"1"0"717,0 0 0,4 5 1,-4 11-1,2 4-257,-1 2 0,1 3-886,4-1 0,0 0-101,0 1 1,0-5 0,1-2 526,4-1 0,2-2 0,7-4 0</inkml:trace>
  <inkml:trace contextRef="#ctx0" brushRef="#br0" timeOffset="10">13010 12048 8456,'0'-18'2550,"0"0"-2141,0 6 0,6 8 0,3 8 1,3 5-254,1 3 1,5 1 0,1 1 0,1-1-331,-1 0 1,0 5 0,-3 0 0,2-2 668,-2-1-495,-1-2 0,4 1 0,2-1 0</inkml:trace>
  <inkml:trace contextRef="#ctx0" brushRef="#br0" timeOffset="11">5359 11528 8926,'-5'9'0,"1"0"0,1 1 0,1 2-201,2 1 1,-4-2 0,0 2-1,-1 3 1,1 2 246,-1 0 179,1-6 1,4 7-1,0-6 1,0 1-12,0-1 0,0 0 0,0 1 1,0-1 97,0 0 0,1 1 1,2-1 54,2 0 0,5 1 0,-1 0 0,3 3-107,1 0 1,0 6-1,2-4 1,1 3 232,2 6 0,0 0 0,-6 9 0,-2 3-135,-1 3 1,-1 9-1,2 1 1,-3 7-286,-1 0 0,3 0 0,-3-7 1,1-1 53,4-3 0,1-1 0,1-5 0,0-3 205,1-1 1,2 2 0,0-5 0,-1 2-68,1 2 1,-4-4 0,-1-1 0,0 1 46,1-2 0,5 5 0,-9-4 1,3 2-66,-2-1 1,1 5-1,-4-4 1,0 0-83,0 2 1,4-5 0,-1 1 0,1 1-114,-1-2 1,3 3 0,-3-5-1,3 1 11,1 0 0,-1-2 0,-2-6 0,-1-3-616,2-4 1,-1-3 0,0-2-916,-1 0 0,-4-5-696,4-4 0,-8-2 518,-1-2 1,-1-5 1641,-8 1 0,6-13 1,-3 3-1</inkml:trace>
  <inkml:trace contextRef="#ctx0" brushRef="#br0" timeOffset="12">5639 13647 9163,'-8'-7'165,"4"2"0,8 8 0,7 2 258,5-2 1,5 4-1,5 0 57,1 1 0,6 4 0,2-4 0,4 4-201,1 2 1,0-1 0,0 2 0,0 1-124,0 2 1,-6 0 0,-2-5 0,-1-1-444,0-3 0,-1 3 0,-6-5 1,-2 0-790,2-2 0,-1-4 0,1-1 0,-2 0 1076,2 0 0,1 0 0,2 0 0</inkml:trace>
  <inkml:trace contextRef="#ctx0" brushRef="#br0" timeOffset="13">8731 13487 8358,'0'-21'0,"0"2"68,0 6 285,0 5-820,6 2 708,2 1 0,-7 5 1,-5 0-1,-7 5 83,-2 3 0,-5 4 0,-1-2 0,-2 5 776,-3 3-976,-7-1 0,2 1 0,-5 0 204,1-2 1,-4 3 0,2-1 0,-4-1-145,-1-3 1,0 4-1,-1 0 1,-2 0-217,-2 1 0,-5-4 0,2 4 1,0-1-217,-1 0 0,6 1 0,-3-3 1,3 2 126,3-2 1,-2-1-1,11-2 1,2-1-44,0-3 1,9 3 0,2-5-269,3 1 0,9 3 1,6-3-110,8-1 1,5 4 0,6-7 540,8-1 0,0 4 0,5 1 0</inkml:trace>
  <inkml:trace contextRef="#ctx0" brushRef="#br0" timeOffset="14">7825 13994 8389,'-14'-2'801,"1"-2"0,1 4 1,3 0-903,5 7 0,4 5 1,4 1-1,7 1-1065,5-1 0,5-4 1166,5 0 0,13-1 0,2 6 0</inkml:trace>
  <inkml:trace contextRef="#ctx0" brushRef="#br0" timeOffset="15">3386 6144 8560,'0'-14'19,"1"3"1,2 0 0,3 4 276,2 1 1,-4-3-1,5 5-129,1 1 0,2 1 0,2 2 0,-1 0 0,0 0 0,1 0 64,-1 0 0,0 0 0,0 0 0,1 0-36,-1 0 1,5 0 0,1 0-26,2 0 1,-2 0-1,5 0 1,3-1 0,-1-2 24,4-2 1,1 1 0,0 2 0,3-1 8,0-1 1,9 0 0,-3 4 0,2 0 63,-1 0 1,3 0-1,-1 0 1,-1-2 2,-1-2 0,-8 2 0,7-4 0,-3 2-45,-3-1 0,-1-4 0,-5 4 0,1-1-59,2 0 1,5-5 0,-2 4-1,2-2-48,1 0 1,7 6 0,-5-3 0,1 2-185,3-1 1,0 1 0,-3 4 0,-1 0-66,1 0 1,-1 0 0,-2 1-1,-3 2 125,-1 2 1,1 1 0,-6-3 0,-3 1-31,0-1 0,0 3 0,2-2 0,-2-1 277,-3-1 0,8-2 1,-3 0-1,2 0 91,4 0 1,0 0-1,4 0 1,-3-2-384,-2-2 1,5 2 0,-1-2 0,1 3-74,-2 1 0,2 0 1,-5 1-1,-3 2 63,-1 1 1,-3 5 0,-1-4 0,-3-2-7,-2-2 0,-6 4 1,-4-1 166,2-1 475,-5-1-301,6-2 0,-10 1-405,7 3 0,-4-2 1,2 4-1,1-2 113,-1 1 1,2 4-1,4-3 1,2 1-190,3 3 0,-2 2 0,5 0 0,-2-2 82,-3-1 1,4-1-1,-3 2 1,-2-1 327,-4 1 1,0-2 222,-2 1 0,3-5-326,2 5 1,-6-2 0,0 4 0,-1-2-101,1 1 1,1 2-1,4 1 1,0 0-23,0 1 0,2-1 0,0 2 1,0 1-69,-3 2 1,-3 0-1,0-5 1,-5 0 90,-3 1 1,-1-1-1,0 0 1,-1-1-29,-3-3 1,1 3 0,-6-3 0,-2 1 53,-1-1 0,4 1 1,0-4-1029,2 2 0,2-4-1264,4 5 0,1 0 372,4 4 0,2-4 1905,6 0 0,-5-6 0,-2 3 0</inkml:trace>
  <inkml:trace contextRef="#ctx0" brushRef="#br0" timeOffset="16">6345 6504 14325,'-12'-15'-449,"3"-3"0,-2 2 0,2-5 0,-3 0 568,-1 1 1,1 3 0,1 0 0,2 2-120,-1 1 1,-2 6 0,-3 0-1,-1 2 264,-2 3 0,1 2 502,3 1 1,1 1-512,0 4 1,5 2-1,4 6 1,4 1 220,4-1 0,5 5 1,9 0-1,3-2-353,-1-1 1,5-2 0,-2 0 0,2 1-673,2-1 0,-2 0 1,-2 1-1,-2-1-947,-2 0 1,5 1 1532,-2-1 1,9 0 0,3 1 0</inkml:trace>
  <inkml:trace contextRef="#ctx0" brushRef="#br0" timeOffset="17">6718 6064 29900,'-6'-13'-1208,"-2"-1"0,-10 1 0,-3 0 0</inkml:trace>
  <inkml:trace contextRef="#ctx0" brushRef="#br0" timeOffset="18">6585 5971 28927,'-7'-6'-1730,"1"3"1,6-6 194,0-2 0,0 4 0,1 0 0,4-1 2033,4 1 1,7 4-1,2-3-24,-2 0 0,-1 5 307,-2-4-426,-6 4 1,-1 2-464,-6 4 0,0 2 1,0 6-1,0 1-249,0-1 0,0 2 0,0 1 0,0 2 315,0-2 1,6 5 0,2 1 0,1 3 493,0 2 0,-2-1 0,3 3 0,-2 0-612,-2 2 1,3 2-1,-5-3 1,-1 1-317,-2-2 1,-1-1 0,0-1 0,0 0-171,0-1 0,0 0 0,0-4 0,2-4 197,2-4 1,-1-2 0,5-1-1,-1-4 368,0-1 1,2-2 0,5-4-84,-1 0 0,-4-4 0,-2-2-1771,-1-1 1943,5-2 0,-10-5 1,5 1-1</inkml:trace>
  <inkml:trace contextRef="#ctx0" brushRef="#br0" timeOffset="19">6625 6504 22304,'-12'-6'0,"3"-5"-691,5-5 0,14 1 1,10-3-1,8 4 1687,7 0 1,4 3-1,2 2 1,2 3-449,2 0 1,-5 4-1,-6-2 1,-2 2-785,-2 2 0,-3 6 0,-5 5 0,-4 3 54,-4 4 1,0 6 0,-1-3 0</inkml:trace>
  <inkml:trace contextRef="#ctx0" brushRef="#br0" timeOffset="20">9464 12528 8146,'0'-8'-1762,"-6"2"1915,-2 6 1,0 0 26,-1 0 1,5 0 233,-5 0-224,6-6-275,-3 5 0,5-5 277,-4 6 1,-2 1 359,-7 4 1,1-4 1451,0 4-1245,5-4 0,4-1-463,8 0 0,4 0 0,5 0 1,0 0-13,1 0 0,-1 0 0,0 0 0,1 0 179,-1 0 0,0 0 0,1 0-116,-1 0 1,-4 2 0,0 1-1,0 3-60,-2 1 0,4 2 0,-6 4 0,3 1 12,2-1 1,1 0 0,0 0 0,1 1-59,3-1 1,1 0 0,-1 1-1,1-1-16,2 0 0,6 1 0,-3-1 0,1 0-121,0 1 0,-4-1 0,3 0 0,-2-1-194,-3-3 0,-1 3 1,-3-3-1,-2 1-153,-1-1 0,-6 3 1,1-3-1012,-2 3 1,-2 1-447,0 0 1,1-1 869,4-3 0,-2-3 0,6-7 0,1-2 37,2-2 0,-3-5 1,-2 1 792,-1-3 0,5-1 0,-4-1 0</inkml:trace>
  <inkml:trace contextRef="#ctx0" brushRef="#br0" timeOffset="21">10078 12448 8174,'-14'0'791,"1"0"-429,6 0 0,-1 0 492,4 0 1,1 0-419,-6 0 1,4 0 0,-3 0 0,-3 1-57,-1 3 1,-1 4 0,-2 7 0,-1 2 148,-2 6 1,-6 2 0,2 2 0,-3-1-57,-2 1 0,1 4 0,-1 0 1,0-1-59,1-2 1,-1-2-1,0 1 1,2-2-215,3-3 1,-3 2-1,4-6 1,0-2-208,4-1 1,-3 3 0,1 0-1,-2-2-277,-2-1 1,-1-2-1,0 0 1,3 1-170,2-1 0,-3 0 0,3 2 0,-1 1 74,1 2 1,1-2-1,5-5 1,0-2-269,-1 1 1,6 0 0,0 1-125,2-2 1,8-2 0,8 2 0,8-5 769,9-2 0,5-8 0,8-1 0</inkml:trace>
  <inkml:trace contextRef="#ctx0" brushRef="#br0" timeOffset="22">7265 10675 8006,'0'-13'-35,"0"4"0,-2 1 1,-1 1-525,-1 0 0,0 2 2438,4-4 1,0 5-771,0-5 1,1 6 0,4-1-648,3 2 1,0 4 0,1 1-1,1 2-172,2 3 1,1 1 0,1 4 0,-1 0-97,0 1 1,1-1-1,-1 0 1,-1 1-50,-3-1 1,2 0 0,-2 1 0,3-1-276,2 0 1,-3 1 0,0-1-196,-2 0 0,0-1 1,2-1-1,0-4-5,-2-1 1,-5 0-1,5-3-889,1 1 0,2 1 0,3-7 1219,3-2 0,3-4 0,5-5 0</inkml:trace>
  <inkml:trace contextRef="#ctx0" brushRef="#br0" timeOffset="23">7918 10542 8142,'0'-14'-43,"0"1"727,0 6 1,0 7 172,0 9 1,-4 2-1,-2 3 1,0 1-507,0 2 1,-4 3 0,1 3 0,-3 0 305,-2 0 0,1 2 0,0 4 0,-1 0-79,1 2 0,-2 2 0,-1-2 0,-2 3-158,2 0 1,-3 5 0,-1-5 0,1 1-392,0 1 0,-3-2 0,2 3 0,0-3-100,-4-2 1,5-1 0,0-4-1,2-2-429,4-2 1,-2 0-1,9-5 1,0-2-937,0-1 0,2-6 1,5-2-1713,4-1 3148,8-7 0,8-7 0,6-5 0</inkml:trace>
  <inkml:trace contextRef="#ctx0" brushRef="#br0" timeOffset="24">17289 10275 12899,'2'-12'-2128,"2"2"1940,5 1-304,-3 6 1,4-4 466,-5 2-210,-1 4 0,-5-10 97,-4 7 1,-1-2 0,-4 3 815,1-1 0,6-2-398,-1 1 0,-2 2-159,1-5 1,-5 3 68,1-4 0,-4 6 0,-4-1-223,0 2 0,-1 2 1,3 0-1,-3 0 172,-4 0 0,-2 0 0,1 0 0,0 0 161,0 0 1,-1 5-1,0-1 1,4-1-11,0-1 0,1 2 0,3 2 0,-2 0-218,2 0 0,1 4 0,2-2 0,-1 0-53,1 1 1,-5-1-1,0 2 1,2-1 20,1 1 0,2 2 0,-2 2 0,-1-3 18,-2-2 1,0 3 0,5-3 0,0 3 96,-1 1 1,1 1 0,0-1 0,-1 0 159,1 1 0,1 3 0,2 1 1,2 0-134,2 1 0,2-3 1,4 5-1,0 0-209,0 0 1,0-4 0,0 6 0,2-1-131,2-2 1,3 4 0,7-5 0,1 1 265,2-1 0,4 5 0,6-4 1,-1 1 136,1-3 0,6 0 0,2-2 0,4-1-64,1 1 1,4-4-1,2-3 1,0 0-30,0-2 0,4 3 1,-1-5-1,1-2-55,-1-2 0,2-1 1,-5-1-1,1-2-274,3-2 0,-2-5 0,-1 1 0,-2-3 76,-7-1 1,6-5-1,-4-1 1,0-2-37,-3-2 1,1-3 0,-7 0 0,-2-1 64,-1 0 1,-2-4 0,-3 0-1,-3 2 7,-6 0 1,1 3 0,-10-2 0,-2-2-58,-2-1 1,-2 0 0,-5 3 0,-8-2 56,-6-1 1,-6-5 0,-2 5-1,-3 3-160,-4 5 0,-10-1 1,-4 6-1,-1 2 49,1 1 0,-3 6 1,3 2-1,-1 1-344,1 3 1,-1 3 0,5 4 0,2 5-114,2 3 1,2 6 0,2 2 0,3 4-171,2 4 0,7 2 0,7-2 802,3 3 0,2-3 0,-1 5 0</inkml:trace>
  <inkml:trace contextRef="#ctx0" brushRef="#br0" timeOffset="25">16036 11008 13647,'0'-20'-2450,"0"2"2152,0 3 1,-1 8 1481,-4 2-646,-2-2 1,-1 7-1,5 0-209,6 7 1,5 5 0,5 1-1,2 1 97,3-1 0,-2 0 0,5 2 1,0 1-130,-1 2 1,1 4-1,3-2 1,-4-1-632,0 0 0,2 3 0,-4-2 0,-4 0-480,-3 4 0,1 0 0,-5-1 0,1 0 250,-4 0 1,2-4-1,-2-1 1,1-3 563,1-2 0,1-5 0,6-2 0</inkml:trace>
  <inkml:trace contextRef="#ctx0" brushRef="#br0" timeOffset="26">16396 11235 8977,'-10'-25'0,"-1"1"534,1 2 1,-9 7-1,4 0 1,-3 6 16,-1 3 0,-5 2 0,2 4 0,-3 1-189,-2 4 0,-4 7 0,-2 7 0,1 2-653,-1 2 0,2 2 0,5 4 0,0 0-814,4 2 0,-2 6 0,7-3 1105,0 0 0,3 5 0,0-5 0</inkml:trace>
  <inkml:trace contextRef="#ctx0" brushRef="#br0" timeOffset="27">15716 9382 8556,'0'-13'2319,"0"0"-1180,0-1-1252,0 7 1,-6 1-1,-3 7 1,-2 4 15,-3 4 0,-1 3 0,-2 1 0,-4 0 172,0 1 0,-2 3 0,5 1 0,1 0 99,3 1 0,0-4 0,2 4 1,4 1 251,3 2 0,4 1 1,1 3-1,1-1-165,4 3 0,6 2 1,10-4-1,4 2-113,8 3 0,8-2 1,7 2-1,2-5-87,5-3 0,7 0 0,0-4 0,4 1-90,0-1 0,4-3 1,-2-5-1,-4-4-80,-4-1 1,-2-2-1,-5-4 1,-2 0 36,-7 0 0,-1 0 0,-10-3 1,-2-4-92,-3-6 0,0-8 1,-10 0-1,-2-2 101,-1-6 0,-8-11 1,-2-1-1,-5-5 79,-5-4 0,-6-8 1,-9-4-1,0-2-24,-4 2 1,-6-2 0,-2 6-1,-2 4 116,-3 3 1,0 7-1,-2 10 1,2 7 40,0 8 1,-7 6-1,7 4 1,1 4-1097,2 4 0,-2 2 0,5 5 1,3 8 137,4 6 0,-1 7 808,3 4 0,-3 9 0,-2 7 0</inkml:trace>
  <inkml:trace contextRef="#ctx0" brushRef="#br0" timeOffset="28">14770 9636 14661,'-14'-14'-1293,"7"1"1652,3 0 1,2 7-271,2 6 0,6 6 0,3 7 1,3 0-186,1 1 0,2 5 0,1 3 0,2 2-249,-2-2 0,4 8 0,-3-4 0,0 2-57,-3 0 1,4-2 0,0-3-1,0-2-150,1-2 0,-4-1 0,4-6 0,-1-3 404,0-5 1,5 4 0,-2-1 0</inkml:trace>
  <inkml:trace contextRef="#ctx0" brushRef="#br0" timeOffset="29">15143 9822 8538,'-6'-21'0,"0"-2"0,-4 5 0,1 2 107,-1 1 0,2 7 0,-1 4 1,-1 3 690,-2 1 1,-3 10 0,-3 5-1,-2 4-585,-1 5 0,-9 10 0,4 4 0,-2 4-679,-1 5 0,4 6 0,3 5 0,4-2 466,3 1 0,2 8 0,0-10 0</inkml:trace>
  <inkml:trace contextRef="#ctx0" brushRef="#br0" timeOffset="30">23874 9062 8564,'2'-11'0,"2"2"0,2 1 0,5 5 0,-3-1-298,3 1 0,-4 1-373,2 2 1,-6-1 2609,1-3-343,4 2-980,-7-4-143,5 6 0,-6-1 63,0-4 1,-1 4-113,-4-4 0,-2 4-190,-6 1 1,-1 0-62,1 0 0,0 0 0,-1 1 0,1 4 5,0 4 1,-1 2 0,1 4 0,0 2 139,-1 0 1,1 6-1,1-4 1,2 0-8,1 0 0,1 8-1,-2-3 1,3-1-76,1 3 0,1-1 1,5 1-1,0 0-59,0-4 0,2 3 0,4-3 0,6 2-174,4-2 1,8 2 0,-2-7-1,3 0-355,2-2 1,-2-2 0,-1-1 0,-4-2 119,0-1 1,2-6-1,-3 1 1,0-2 24,0-2 1,-1-5-1,-4 0 1,-3-3 48,-2-2 0,2-2 0,-7-1 0,-1-1-100,-1 1 0,-2 0 0,-2-1 0,-1 1 267,-1 0 0,-13-1 0,1 2 86,-3 4 1,0 2-1,4 6 1,-1 0-165,-2 0 0,-4 4 1,4 2-1,1 3-639,3 6 1,-4 0 0,0 7 0,2 1 708,1 3 0,-4 0 0,-2 1 0</inkml:trace>
  <inkml:trace contextRef="#ctx0" brushRef="#br0" timeOffset="31">20728 8769 17189,'-13'-12'-263,"-2"5"0,-1-8 0,-2 6 0,2 3 0,1 2-659,2-2 1,-5 5 636,0-4 1,0-1 1857,5 2-1007,0-7 1,7 10-1,6-4-204,7 4 1,11 1 0,4 0-1,5 0-14,4 0 0,3 0 0,8 0 1,0 0-120,3 0 1,5 0-1,1 0 1,5 0 17,6 0 1,8 0 0,2 0 0,2-1-182,-36-2 0,1 1 0,5 1 0,0-1 0,2-2 1,1-1-1,2 1 0,0-1-91,3 2 1,1-1-1,2-2 1,0 0 0,1 2-1,2-1 1,1 0-1,2-2 46,0 0 0,1 1 0,4 1 0,-1 1 0,-5 0 0,-1 1 1,0-1-1,-1 2 29,-2 0 0,0 1 1,3-2-1,-1 0 0,0 1 1,0-1-1,-2 2 0,1 0-35,-2 0 1,-1 0 0,-4 1 0,-1 0-1,0 1 1,-1 0 0,-2 0 0,-1 0-13,1 1 0,-1 1 0,-1 2 0,-1 0 1,-4-1-1,-1 0 0,35 5-57,-5-1 1,-30-5 0,-1-1-1,33 5 1,4 1 50,-36-4 0,0-1 0,36 0 0,-35-1 0,0 1 0,1-2 0,0-1 5,3 0 0,0 0 0,-1 0 0,1 0 1,0 0-1,1 0 0,-1 0 0,0 0 9,-1 0 1,0 0 0,6-1 0,1 1 0,-8-2 0,1 1 0,-2-2 0,1 0-260,-1-1 1,-2 0-1,31 1 1,-3-3-1,-8 2-210,-8-1 1,-5 0 0,-8 2-1,-5-2-813,-3 2 1,-6 2 432,-9 1 0,-10 0 1,-25 0 837,-2 0 0,-4 0 0</inkml:trace>
  <inkml:trace contextRef="#ctx0" brushRef="#br0" timeOffset="32">20302 9729 23467,'6'-9'-757,"3"2"1,2-1 0,4 2 0,3 0 1078,4 3 1,8-3 0,4 2 0,2 0 132,1-2 1,8 3 0,-3-5 0,4 2-93,4 3 0,2-3 0,1 2 1,2 1-90,3 2 0,1-4 1,6 1-1,1 1-82,2 1 1,7 2-1,-36 0 1,-1 0-1,3 0 1,0 0-55,0 0 1,2 0 0,6 0-1,0 0 1,-1 0 0,0 0-1,1 0 1,0 0-165,2 0 1,0 0-1,0 0 1,0 0-1,2 0 1,-1-1 0,0-1-1,0 1 150,0-1 0,0-1 0,2 1 0,0 0 1,-3 2-1,0 0 0,1 0 0,0 0-51,-1 0 1,0 0-1,2 0 1,1 0-1,-4 0 1,0 0-1,-1 0 1,0 0-31,0 0 0,0 0 0,0 2 0,1 0 0,-1 1 0,0-1 1,-1 0-1,0 0 6,0 1 1,0 0 0,4-2-1,-1 1 1,-6 2 0,0-1 0,-1 1-1,1-2-94,-2 0 1,1-1-1,1 1 1,-1-1-1,-2 1 1,0-1 0,1 2-1,-1-1-31,1-1 1,0 1 0,-3-1 0,0-1 0,1 0 0,1 0 0,-3 0 0,0-1-47,0-2 0,-1 1 0,2 2 0,-1-1 0,29-5 1,-4 1-168,-4 1 1,-3-2 0,-9 3-1,-3-1-604,-4 1 0,-5 1 0,-2 2 1,-1 0-114,-4 0 1,-1 0 0,0 0 0,1 0-303,-3 0 0,8-1 1308,-7-4 0,-3 10 0,-5-4 0</inkml:trace>
  <inkml:trace contextRef="#ctx0" brushRef="#br0" timeOffset="33">20662 10275 8433,'22'-1'-1,"0"-2"0,2-2 1,3 2-1,5 0 468,8-1 1,2 3 0,6-4-1,4 2 1,5 0 8,5-1 0,9-5 0,3 3 1,-36 3-1,1 0-256,1 0 0,0 0 0,-2-1 0,1-1-205,3 3 0,0 0 1,2-1-1,0 1 1,0 1-1,1 1 1,0-2-1,1 1 99,1-1 0,0-1 0,1 1 0,2 0 0,-1 1 0,1 0 0,-1 0 1,1 0-33,0-2 1,-1 1-1,2 0 1,-1 1-1,-2 2 1,0 1-1,0 1 1,-1 0-104,1 1 1,0-1 0,0 1 0,-1 1 0,-1 2 0,0 0-1,-1-1 1,0 1-17,0 0 0,1-1 0,0 1 0,1 0 1,-3-1-1,-1 1 0,1 0 0,0-1 57,-2 1 0,2 0 0,4-3 0,0 0 0,-5 0 1,0 0-1,0-1 0,1 0-2,0-1 0,0-1 1,0 0-1,0-1 1,-1 0-1,0 0 0,1 0 1,0 0 138,1 0 0,0 0 0,0 0 1,-1-1-1,0-1 0,-1 1 0,-2-1 1,0-1-54,-2 2 1,0-1-1,2 0 1,0-2 0,33-1-1,0-1-248,-3 0 1,-4 1-1,-4 4 0,-2-2-373,-2-2 1,-1 1 0,-5 4-1,-2-2 149,-7-2 1,-1 3 0,-12-5 0,-3 1-308,-4 1 1,-5-5-1,-7 3 1,-3-2-369,-5-2 1,-2-2-1,-4-1 1043,-2 0 0,3 5 0,-5 2 0</inkml:trace>
  <inkml:trace contextRef="#ctx0" brushRef="#br0" timeOffset="34">24328 9849 8183,'8'-14'136,"1"1"0,0 0-168,-1-1 0,3 7 206,-2 3 1,-1-2 0,1 1 1727,1 2-1746,-4 2 1,0 7 0,-8 3 0,-2 4-56,-5 5 0,-7 2 1,-4 7-1,0 1 152,-4 3 1,3-1-1,1 4 1,0 0-54,4 0 0,1-4 0,3 2 0,3-1-33,5 1 1,3 3 0,4-4 0,4-1-22,6-2 1,14-3 0,0-3 0,2-4-224,4-3 1,-1-8 0,5-2 0,-3-4-201,-1-1 0,-2-1 1,-6-4-1,-2-5 103,-6-6 1,-3-4 0,-5-3 0,-6 0 156,-6 0 0,-5 2 1,-7 0-1,-2 4 249,-6 5 1,0 0 0,-1 7 0,3 2-341,2 2 0,-3 5 0,4 4 0,2 4-615,1 7 1,7 5 0,4 4 722,3 3 0,1-3 0,0 5 0</inkml:trace>
  <inkml:trace contextRef="#ctx0" brushRef="#br0" timeOffset="35">6852 14380 7955,'-6'-7'0,"-2"1"0</inkml:trace>
  <inkml:trace contextRef="#ctx0" brushRef="#br0" timeOffset="36">6838 14393 7955,'0'8'0,"0"-2"0</inkml:trace>
  <inkml:trace contextRef="#ctx0" brushRef="#br0" timeOffset="37">6838 14380 7991,'0'-9'83,"0"0"181,0 6 1,0-4 286,0 2 194,0 4-138,0-5-133,0 6 1,0 2-1,2 0 146,2 3 1,-1-1 0,6-2-93,2 2 0,0-2 0,4 4 0,1-2-108,2 1 0,4 5 0,-2-1 0,0 3-210,4 1 1,0 0 0,0 2 0,-4 1 11,0 2 1,3 1-1,-2-2 1,0 0-191,-4 0 0,-3 2 0,-4-1 0,-2-2-723,-3-1 0,4-2 0,-4 1-859,-2-1 0,-2-4 247,-1 0 0,8-8 0,4-1-875,4-7 2178,8-11 0,-4-9 0,7-7 0</inkml:trace>
  <inkml:trace contextRef="#ctx0" brushRef="#br0" timeOffset="38">7345 14353 7921,'-12'-17'0,"2"-1"916,1 2 0,7 1 691,2 1-1381,6 1 1,3 1 0,-1 2 0,-1 2 369,0 3 1,-4-1 0,2 4-285,-4 2 0,-2 3 1,-5 12-1,-7 3-33,-8 4 0,-6 5 0,-3 2 0,-2 2 183,-2-1 0,0 2 0,-3 1 0,3-2-281,1-3 1,2 6-1,4-7 1,1 0-142,-1-4 1,6 1 0,4-6 0,2-2-1839,1-1 1,7 3 0,3-1-198,2 0 1,4-3 1994,2 0 0,9-7 0,8-1 0</inkml:trace>
  <inkml:trace contextRef="#ctx0" brushRef="#br0" timeOffset="39">7758 10782 8322,'-9'-6'37,"0"-3"0,-1-2 0,-2 3 1,-1 3 480,-1 4 1,6-4 0,-1 1-481,-2 1 1,0 1 29,-3 2 1,5 0 0,0 0 0,-1 0 69,-2 0 0,3 0 1,0 2 1286,-1 2-1116,4-2 1,8 4 0,9-6 0,7 0-246,3 0 0,10 0 0,5 1 0,-2 2-250,0 2 1,-6-1 0,2-3 0,-7 2-263,-5 2 0,-9 1 371,-5-2 1,-19-1-1,-10 5 1,-9-2 326,-7-3 0,-7 2 0,2 1 0,1 0 232,-1 0 1,-2-1 0,7-4 0,4 2 155,3 2 0,8-1 0,10-3-385,6 4 1,7-2 0,12 4-287,9-1 1,16 0-1,7-3 1,5 2 1,4-3 0,7 1 0,0 0 0,-2 2-683,-4-2 1,-8-2-1,-11-1 1,-7 0 155,-4 0 1,-5 2 0,-8 1 522,-8 1 1,-18 5 0,-15-3-1,-8 1 519,-8 4 0,-7 5 1,-4 2-1,3-2-73,2-1 0,2-2 1,11-1-1,7-2 82,5-1 1,6-4 0,12 4-512,4 1 0,3 0 0,11 1 0,7-2-674,8 1 1,6-3 0,4 2 0,4 2-765,4 1 0,-5 1 0,-1 0 1456,-1 0 0,-4 7 0,5 0 0</inkml:trace>
  <inkml:trace contextRef="#ctx0" brushRef="#br0" timeOffset="40">9438 12594 8373,'7'-26'0,"5"6"0,-3 7 695,3 7 0,1 5-123,0 1 1,1 0-1,1 0 1,1 0-403,2 0 1,1 0 0,-3 0 0,2 0 94,-2 0 1,3 4 0,-1 0 0,-1-1-684,-3-1 0,0 4 166,-1 3 0,-7-3 0,-6-2 0,-9-1 171,-7 1 1,-5-1 0,-7 5 0,-2-1 55,-1 1 1,-6-4 0,3 5 0,-1 1 150,-1 2 0,6 0 1,1-2-1,5-1 643,6 2 1,5 0 0,4 3-553,5-1 0,4-4 1,6-2-1,7-1-169,8-3 1,14-1 0,5-2 0,2 0-130,-1 0 0,-1 0 0,-1 1 0,-5 2-495,-8 2 1,-5 1 0,-9-2 197,-3 5 0,-6 3 0,-14 1 0,-11 0 248,-10 1 1,-11 1 0,-3 1-1,0 2 770,0-2 0,6-1 0,7-3 1,5-2-321,7-1 0,7-5 0,6 5-1023,8 1 0,12-4 1,12-1-1,5-4 703,7-1 0,8 0 0,4 0 0</inkml:trace>
  <inkml:trace contextRef="#ctx0" brushRef="#br0" timeOffset="41">3333 9716 8487,'-8'0'-2239,"2"-2"2598,6-2 1,2 2 36,2-2 0,-1 2 0,6 1 29,1-4 1,-2 4-1,1-4 1,1 4 31,2 1 0,1 0 0,1 1 0,-1 2-268,0 2 1,-1 5-1,-2-1 1,-1 3-147,2 1 1,-4 5-1,2 1 1,0 0 33,-2 1 1,1 3-1,-5-2 1,1 1-207,-1 1 1,3-7 0,-2 3 0,-1-1-133,-1 0 1,-2-1-1,1-5 1,2-1-299,2-3 1,-1 1 0,-4 5 181,0-1 0,2-4 0,2-2 0,5-1 377,3-3 0,7-13 0,2-5 0</inkml:trace>
  <inkml:trace contextRef="#ctx0" brushRef="#br0" timeOffset="42">3812 9795 8559,'8'-26'272,"2"5"0,-4 3 83,2 4 1,0 2-178,6 3 0,-5 1 0,0 5 481,1-1 1,-4 1-509,-2 7 0,-4 8 0,-4 8 1,-5 2 198,-3 6 1,-7 3 0,-5 6 0,-4-1-239,-3 1 1,-2 6 0,4 1-1,-2-1-345,1-2 1,6-2-1,4-2 1,0-2-269,4 2 1,1-4-1,3-2 1,3-4 27,5-5 1,2 2-1,2-7 1,0 0-774,0-2 0,0-2 1246,0 0 0,6-5 0,2-3 0</inkml:trace>
  <inkml:trace contextRef="#ctx0" brushRef="#br0" timeOffset="43">3453 9942 8442,'-8'-33'0,"-4"17"0,11 0 0,-4 22 0,4 6 16,1 4 0,0 2 0,1-5 0,2 2 0,3 1 0,2 2 195,2-2 0,2-1 1,1-3-1,2-2-116,3-1 1,1-4 0,5 2-1,-4-1-89,0-3 1,2-2 0,-4-2-1,-2-4-4,-1-3 0,-6-4 1,-2-2-1,-1 1 100,-3 0 1,-2-1 0,-2 1-1,-3 0 53,-5-1 0,-9 7 1,-6 3-1,-4 2 269,-3 2 1,-5 0 0,5 2 0,2 2 132,1 5 1,2 3 0,4 3 0,6 1-358,5 2 1,1 4 0,7-3-1,5 0-246,5 1 0,12 2 0,9-6 0,9-3-152,6-2 0,6-8 0,-3 0 1,0-5-267,0-2 1,-3-11 0,-7 0 0,-7-3-2,-5-1 0,-6-5 0,-10 2 0,-3-3 248,-4-2 0,-8 2 1,-6 3-1,-8 3 301,-4-1 1,-6 7 0,0 0 0,1 7-152,2 4 0,3 2 0,2 0 0,6 0-452,2 0 1,7 6 518,4 3 0,8 3 0,4 1 0</inkml:trace>
  <inkml:trace contextRef="#ctx0" brushRef="#br0" timeOffset="44">4026 8583 8459,'-9'-8'-869,"0"4"1,0 1 1025,-4-2 0,5 2 1406,4-5-1192,2 5 1,8-2 0,2 10-199,-1 4 0,3 7 1,-4 3-1,0 2-10,0 2 0,3 7 0,-4 3 0,-2-1-477,-2 1 0,3-2 0,1-3 0,-1 0-169,2-1 0,2 1 1,7-10-1,2-2-640,5-1 1123,4-8 0,6-1 0,2-6 0</inkml:trace>
  <inkml:trace contextRef="#ctx0" brushRef="#br0" timeOffset="45">4412 8636 8548,'-13'-21'0,"0"5"0,-1 6 243,1 5 0,-2 10 0,-3 5 0,-5 8 379,-7 8 1,-3 7-1,-4 8 1,3 2-560,2 2 0,-4 1 0,7-2 1,2 4-536,3-1 0,8 3 0,0-4 1,5 2-914,7 2 1385,2 2 0,2-5 0,0-1 0</inkml:trace>
  <inkml:trace contextRef="#ctx0" brushRef="#br0" timeOffset="46">22128 7210 7943,'-7'0'0,"1"0"0,6 6 0,0 1 0</inkml:trace>
  <inkml:trace contextRef="#ctx0" brushRef="#br0" timeOffset="47">22168 7197 7781,'-7'-2'244,"2"-2"-173,4 2 1278,1-4-266,0 6 0,0-1 0,-2-2 1175,-2-2-1443,2 1-513,-4 4 1,8 1 247,2 4 458,-2-4-354,4 5 1,-5-6-1,4 0-326,4 0 1,2-4-1,3-2 1,1 0-141,2 0 1,0 2 0,5 4 0,1 0-198,3 0 1,0 0 0,1 0 0,0 1-85,-1 4 1,1-2 0,-2 5 0,-1 1-82,-2-1 1,-6 2 0,2-4 91,-3 1 1,-3-2 0,-2 2-25,-1-1 0,-6 0 0,3-3-345,0 2 234,-5-1 336,5-4-1,-6 0 406,0 0 1,-4 1 0,-2 4-189,-2 4 1,1 3 0,-3 1 0,1 0 153,-2 1 0,1-1 0,-2 2 1,2 1-262,0 2 1,-5 5-1,7-2 1,-1 0-12,1-3 0,0 1 0,-2-1 0,2 0-705,2 1 0,-2-4 0,3 2 0,1-2-984,-2-2 0,-2 1 0,-4-1 181,4 0 0,-4-5 0,4-2 1,-1-2-3193,1 1 4482,5-1 0,-9-4 0,4 0 0</inkml:trace>
  <inkml:trace contextRef="#ctx0" brushRef="#br0" timeOffset="48">20835 6970 8012,'-13'-9'-250,"-1"2"1,3-1 169,2 1 0,-2 3 252,7-5 1,-2 6 0,3-3 388,-2 0 1,0 4-1,2-4 232,-2 1 0,-1-1 153,2-3-792,2 3 0,-4 12 1,8 3-1,1 2-179,1 3 0,7-1 0,-2-1 1,2-2 228,3-1 1,1-6-1,2 2 1,6-4 207,2-1 1,1 0 0,1 0 0,0 0-36,-1 0 0,5-4 0,2-1 1,0 2-135,-1 2 1,5 5-1,-1 2 1,2 2-329,2 2 1,6 2 0,3 1 0,3 0-182,1 1 0,11-1 0,4 0 0,5 1 204,-35-7 0,1-1 0,-1-1 0,1-1 0,-1 0 0,1-1 0,-2 1 0,1-2 51,1 0 0,-1-1 0,1 2 0,1 0 0,-1 0 0,0-1 0,-1-1 0,0 1 101,33-1 0,0-1 1,-3 0-1,-4 0 326,-4 0 0,1 2 1,-6 0-1,-3 4-180,0 2 1,4-4-1,3 4 1,0-1-171,1 0 1,8-2-1,0 2 1,3 1-149,2-1 1,-36-5 0,1-1-1,36 4 1,-35-4 0,-1-1 15,3 0 1,0 0 0,4 0 0,2-1 0,-3-1-1,0-1 1,-1 0 0,-1-1-22,-3 0 1,0 0 0,0-2-1,-2 0 1,30-1 0,-7-2-622,-3 0 1,-13 6 0,-7-1 0,-10 2 60,-7 2 0,-2 0 0,-6 2 0,-3 2-100,-5 5 1,-8 3 0,-6 3 746,-7 3 0,-9 2 0,-8 7 0</inkml:trace>
  <inkml:trace contextRef="#ctx0" brushRef="#br0" timeOffset="49">20928 7716 7907,'-13'0'385,"0"-5"-106,5 3 1,8-4 0,9 6 0,4 0 0,7 2 329,6 2 0,3-1 0,6 4 0,2 1-227,2-1 0,7-2 1,2 4-1,4 1-137,2 2 1,-1 1 0,2 0 0,2-1-80,6-3 1,2 3-1,2-3 1,-2 1-203,-3-1 0,3 3 0,-4-5 0,1 1 123,0-4 0,-1 2 0,3-1 0,-1-2 109,5-2 1,2-2 0,-30-1 0,0-1 0,2 0 0,0-1-62,1 0 1,0 0 0,6-4-1,0 0 1,0 1 0,1 1-1,4-2 1,0 1-135,4-1 1,0 1-1,2 1 1,0 0 0,0 1-1,0 0 1,-2 1 0,1 0-55,1 2 0,0-1 1,-1-2-1,-1 1 1,-1 1-1,-2 1 1,-1 1-1,-1-1-133,-4 1 0,-2 1 0,0 0 0,-2 0 1,-5 0-1,-1 0 0,30 0-228,-8 0 0,-12 0 0,-6-2 0,-6-1 64,-6-1 1,-9-2 0,-4 3 0,-3-3-496,-2-1 1,-5-2 0,-3-5 0,1 1 844,3 0 0,3 5 0,1 2 0</inkml:trace>
  <inkml:trace contextRef="#ctx0" brushRef="#br0" timeOffset="50">4226 8983 8404,'-27'-14'0</inkml:trace>
  <inkml:trace contextRef="#ctx0" brushRef="#br0" timeOffset="51">4132 8903 8404,'0'-14'0,"0"1"0,2-2 0,1-1 0,1-2 0,-1 2 0,-1 1 0,-2 2 0,-2 5 0,-1 2 0,-3 2 635,-1-1 0,-2 1 0,-4 4 86,-1 0 1,1 0 0,1 1-463,3 4 0,-1-2 0,4 6 1,0 1 121,0 2 0,2 1 0,4 2 0,0 1-254,0 2 1,0 4-1,0-2 1,1 0-218,4 4 0,2 0 1,8-2-1,1-4-32,2-4 1,1-2-1,-1-1 1,3-4 60,-1-1 1,0-2-1,-7-4 1,-1-1 15,-3-3 1,-3-8 0,-6-8 0,0 0 84,0-4 1,-6-1 0,-5-3-1,-3-2 130,-4-1 1,0-2 0,5 4 0,-1-1 175,1 5 1,1 0-1,2 9 1,1 2-110,-1 4 1,2 7 0,-1-2 0,-1 4-101,-2 1 0,0 1 1,2 5-1,1 6-305,-1 5 0,2 6 1,1 1-1,1 4-550,3 3 0,1 2 0,2-4 0,0 2-1198,0-1 0,6-2 1916,3-1 0,15 11 0,4 4 0</inkml:trace>
  <inkml:trace contextRef="#ctx0" brushRef="#br0" timeOffset="52">10291 12621 8051,'0'-27'0,"-2"8"-195,-2 6 1,2 7 1326,-2 10-700,-3-2 0,5 9 505,-2-2 1,8 3 0,7 1 0,3 1-223,4-1 0,6 0 0,-2 1 0,3-1-380,2 0 0,0-1 1,1-1-1,0-2-390,-2 1 1,4 0-1,-9 1 1,0-2-739,-4 1 1,-6-3 0,-4 2-3499,-1 2 2754,-2-6 1,1 0 1536,-1-10 0,7-8 0,-4-8 0</inkml:trace>
  <inkml:trace contextRef="#ctx0" brushRef="#br0" timeOffset="53">10864 12554 8330,'9'-6'376,"0"-3"1,-8 3 0,-1 3 0,-7 8 798,-5 8 1,-6 2 0,-1 9 0,-2 2-387,-2 4 0,-7 6 0,-3-4 0,1 2-308,-1 3 0,-2 0 1,4 2-1,2-2-361,6 0 1,-1 0 0,8-8 0,2 4-1235,4 1 0,7-4 1,-1 1-1,2-3 228,2-1 1,0-2 0,2-2 0,1 0-2570,1 0 3455,1 3 0,-5 0 0,0 1 0</inkml:trace>
  <inkml:trace contextRef="#ctx0" brushRef="#br0" timeOffset="54">22128 10582 8107,'0'-14'0,"0"1"-201,0 0 509,0 5 0,-6 2-48,-3 6 1,2 0 0,-1 2 639,3 2 1,0-1-543,5 6 1,2-4 0,2 2 0,6-1-21,7-3 0,-1-2 1,6 1-1,2 1-200,1 1 1,2 1 0,-1-5 0,0 0 24,-4 0 0,6-5 0,-3-1 0,0 0-37,0 1 0,2-1 0,-8 3 0,1-2-8,-1 2 1,-1 2 0,-5 1 0,0 0-115,1 0 1,-1 0 0,0 0 0,1 0-31,-1 0 0,0 1 1,1 2 81,-1 2 1,0 4 0,1-5 99,-1-1 1,-1 0-1,-2 0 47,-1 1 0,-6 7-63,1-2 0,-4 2 0,-5 3 0,-7-1 164,-5 0 1,-2 2 0,1 1-1,-4 4-111,-3 0 0,0 1 1,1 3-1,3-3-190,2-2 0,1-1 0,6-5 0,2 0-340,1 1 0,6-1-301,-1 0-770,2 1 1,4-7 0,2-3-232,5-2 0,-1-4 1639,0-2 0,1-3 0,5-7 0</inkml:trace>
  <inkml:trace contextRef="#ctx0" brushRef="#br0" timeOffset="55">22741 8170 8457,'0'-9'-69,"0"0"-217,0-2 716,0 5 431,0 1 0,-1 5 86,-4 0-615,4 0 1,-5 1 14,6 3 1,1-2 0,4 2 0,4-1 106,3 2 0,1-4 0,2 4 0,2-4-258,6-1 1,2 0 0,2 0 0,-1-1-132,1-4 0,0 4 1,-1-4-1,1 4-75,0 1 1,-5-5 0,-2 1-1,0 1 79,-4 2 1,3 1 0,-1 0-71,-2 0 1,-1 0 0,-2 0-359,1 0 1,-7 1 103,-2 3 337,-4-2 1,-1 5 192,0-2 1,0-2-40,0 6 0,-1-5 0,-4 4 0,-2-1 17,-1 0 1,-3 2-1,2 5 1,-5-1-90,-3 0 1,2 1 0,-3 0 0,3 3-31,2 0 1,-1 1 0,1-3-1,0 1-103,0 2 0,-1 0 0,1-5 1,1 0-247,3 1 1,-3-2 0,3-2 0,-2-1 41,-3 1 0,2-2 0,2 1 0,1-1-132,-1 0 0,2 4 0,1-3 0,0 1-109,-1-1 1,1 3 0,-2-3-1,3 1-260,0-1 1,4 3 0,-2-4 32,3 4 1,1 2 0,1-2 0,5-2 640,7-1 0,7-6 0,6 3 0</inkml:trace>
  <inkml:trace contextRef="#ctx0" brushRef="#br0" timeOffset="56">6905 7037 8270,'-6'-8'2686,"5"-4"1,-5 10-1842,6-7 1,1 4-1,4-2 1,3 1-380,4 3 0,6-3 1,1 2-1,1 1-260,-1 1 1,0 2 0,-3 0 0,2 0-90,-1 0 1,-3 0 0,0 2-188,-1 2 0,-4-1 1,-2 6-376,-1 1 0,-1 2 0,-4 0 1,2-2-230,2-1 0,0-4 1,0 2-23,4-1 1,-2-2 0,2-4 0,3-1 695,4-4 0,5-2 0,6-6 0</inkml:trace>
  <inkml:trace contextRef="#ctx0" brushRef="#br0" timeOffset="57">7385 6810 7785,'0'-9'1505,"-2"2"-1007,-2 1 0,2 0 3636,-2 2-3347,3 2 0,1 2 0,0 10 1,0 7-60,0 5 1,0 8 0,-2 2-1,-2 2-64,-5 3 0,-8 6 0,-2 3 0,0 0-436,0 0 0,-1-2 0,4-4 0,-2-1-594,2-4 1,1 2-1,3-6 1,4-2-1362,3-6 1,4-3 0,1-7-1,1-1-3357,4-3 5084,2-3 0,18-12 0,3-2 0</inkml:trace>
  <inkml:trace contextRef="#ctx0" brushRef="#br0" timeOffset="58">7252 6970 8280,'-8'-13'0,"4"-1"156,2 1-575,2 0 455,0 5 222,0 2 0,0 8 1,-1 1 477,-4 1 1,4 2 525,-4-1 1,-2-4-469,-2 4 1,2-4-499,-2-1 0,4 5-75,-3-1 0,3 6-125,-4-1 0,6-1 0,-3 1 67,0 1 0,-1 2 21,-6 1-76,5-6 1,1-1-298,2-6 143,4 0 0,-7 5 310,4-1 0,1 5 0,-4-3 0,-1 2 185,1 2 1,2-3 0,-2 2 67,1 2 1,2-4-209,4 2 1,1-6-1,4 1 1,3-1 9,4 2 0,6-4 1,3 4-1,3-2 75,4 1 0,3-1 0,-2 6 1,4 0-132,1-2 0,2 5 1,4-5-1,-2 2-232,-2 0 0,1 0 0,-5 3 0,-1-2-230,-3-1 1,5 0-1,-9 3 1,-1-2 26,3-1 0,-7-6 0,-1 3 0,-4-2-652,0 1 0,-1-1-1642,0-4-1390,-5 0 1684,-2 0 1,-5 5-577,4-1 2748,-4 1 0,11-5 0,-5 0 0</inkml:trace>
  <inkml:trace contextRef="#ctx0" brushRef="#br0" timeOffset="59">7078 14567 7946,'5'-9'0,"1"1"0,1 2 838,-4-4 0,7 7 1,-4-4 272,2 1 1,-5 0 269,1 1-1009,-2 4 1,-1-5-293,4 6 1,6 0 0,9 0-1,0 0-76,4 0 1,1 0 0,3 0 0,1 0-256,-3 0 1,4 0-1,-9 0 1,-1-2-359,-2-2 599,-3 3 1,-9-5 0,-8 6 0,-10 0 359,-8 0 1,-7 0 0,-5 1 0,-6 2-26,0 2 0,-8 9 1,9 0-1,1 0-52,2 1 0,3 3 1,6 0-1,4-2-237,8-1 1,6-2 0,8 1-85,4-1 1,8-4-1,9-2 1,5-1 40,4-3 1,3-3 0,7-4 0,1-5-522,-2-3 1,1-1-1,-8-1 1,-2 1-243,-3 0 1,-3-2-1,-10-2 1,-1 0 539,-7 0 1,-6 3-1,-7 0 443,-7 1 1,-6 6-1,-11 2 1,-4 4 56,-6 1 1,-9 1-1,0 4 1,-1 3 761,1 4 0,0 2 0,8-1 0,5-1-634,7-3 1,1 1 0,11-4 0,4 0-576,3 0 0,7 4 0,0-1 1,7 1-190,9-1 0,2 3 0,7-4 0,2-1-556,1-3 0,2 2 1,0 0-1,-2 0-650,-3 0 1,2 0 0,-6-3 1571,-2 1 0,-1 7 0,-2-4 0</inkml:trace>
  <inkml:trace contextRef="#ctx0" brushRef="#br0" timeOffset="60">6065 14433 7980,'-13'-1'193,"0"-2"860,-1-2-34,7 1-552,1 4 1,7 1-1,4 2 28,4 2 1,3 5-1,1-1 1,0 1-286,1-1 1,3 5 0,1-2 0,0 4-173,1 0 1,-4-1 0,3-2 0,-3 1-478,-2-1 1,-4 0-1,-2 1 1,1-3-280,-1-2 1,-3 2-1,4-5 1,-1 0-790,1-1 0,1 0 1507,4-5 0,6-6 0,2-1 0</inkml:trace>
  <inkml:trace contextRef="#ctx0" brushRef="#br0" timeOffset="61">6545 14380 8710,'-13'-12'0,"1"2"331,3 1 0,2 7 1,4 2-1,-3 8 0,-2 4 475,-2 1 1,-2 5 0,-1 1-270,-1 2 0,0 5 1,-3 7-1,0 0-416,0-1 0,-2 8 0,1-3 0,2 0-314,1 2 1,-3-2 0,2 0 0,3-3-152,2-2 0,8-1 1,-1-2-1,1-1-514,-1-2 0,2 2 0,-2-8 0,2-1 54,2 0 0,0-1 1,0-5 803,0 1 0,-12 5 0,-2 2 0</inkml:trace>
  <inkml:trace contextRef="#ctx0" brushRef="#br0" timeOffset="62">22448 11381 7790,'0'-13'0,"4"4"0,2 2 0,2-1 0,2 1 99,2-3 1,-5 2 0,-2-1 2457,-4-1-2545,-1 4 0,-1 0 307,-4 6 1,2 0 825,-5 0 399,5 0-1073,-3 0 0,7 5 0,2 0-238,2 3 0,-1 1 0,-4 4 0,0 0 26,0 1 1,0 5 0,0 3-1,0 2 10,0-2 1,-6 6-1,-1-3 1,-2 2-80,0 3 0,4-2 0,-2-3 0,1-1-88,3-1 1,2 4-1,-1-9 1,-1-2-87,-1-1 0,-1-2-68,5 1 1,2-9-24,2-5 0,-2-7 0,2-11 1,-1-2-268,2-1 1,-4-9-1,5 2 1,-2-3-54,1-2 1,1-2 0,-3 4 0,1 1 64,-1 2 1,3 3-1,-1 3 1,-3 4 691,0 3 0,2 2 0,1-1 1247,-2 1-1053,-2 6 0,-1 2-235,0 10 1,-1 4-1,-2 7 1,-3 3-61,-1 2 1,2 1 0,-2 5 0,-1-1-206,1 1 1,2 0 0,-2-1-1,1-1-665,3-2 0,2 2 0,1-4 1,0-1-501,0-2 0,0-3 1,0-2-1811,0 1 2919,6-7 0,7-13 0,8-9 0</inkml:trace>
  <inkml:trace contextRef="#ctx0" brushRef="#br0" timeOffset="63">21342 10955 7960,'-27'0'-305,"-3"-2"0,2-1 34,3-1 0,6-2 0,-3 2 202,-2-5 1,0 1-1,2 0 1,3-1-15,-1 1 0,6-2 0,-6 4 0,3 0 175,-1 0 1,-4-3 0,2 5 0,1 1 318,0 1 1,0-2 0,2-1 298,-1 2 1,1 2-1,5 2-157,3 4 0,3-2 0,6 6-226,0 1 0,6 2 1,3 1-127,3 1 0,5-3 0,3 0 0,0-2 4,4 1 0,1 0 0,3 1 0,2-2-55,1 1 1,6 2 0,0 1 0,6 1-110,6-1 1,-2-4 0,2-2-1,3 1-50,4-1 0,-1 0 0,5 2 0,-3-4-35,1-4 0,4-1 1,-2 0-1,0 0 45,4 0 1,1-1 0,2-2 0,-1-3 152,1-2 0,0 5 0,-1-2 0,-2 0-47,-6 1 0,4-1 1,-9 5-1,2 0-41,0 0 1,-2 5 0,2 1 0,1 0-277,2-1 1,0 4 0,-3-3-1,-1 0 27,0 0 0,8 0 1,-4-3-1,4 1 135,0-1 1,2-1-1,-3-2 1,1 1 93,1 4 0,4-4 1,-8 4-1,1-4 102,-1-1 0,-1 5 0,-5 1 1,-1-1 20,-3 1 0,1 3 1,-4-3-1,0 0-182,0 0 0,3-2 0,-3-4 0,-1 0 62,1 0 1,8 0 0,-4 0 0,0 0 13,2 0 0,5 0 0,2 0 1,-1 0 2,-4 0 1,3 0 0,-8 0 0,1 0-217,-1 0 0,-3 0 0,-6 0 0,-2 0-109,-2 0 1,1 5-1,-6-1 1,-3-1-150,-4-1 0,4 2 1,-4 1-1,-1-2 193,2-2 0,-1-1 0,0 0 0,-3 0-331,-2 0 0,-1-4 0,-5-2 0,0 0 5,1 0 0,-3-6 541,-2-1 0,-3-12 0,-6-9 0</inkml:trace>
  <inkml:trace contextRef="#ctx0" brushRef="#br0" timeOffset="64">23514 6624 19497,'6'-14'-1639,"-3"5"1,6 2 0,0 0 1636,-2-1 1,5 4 0,-4-5 0,1 0 37,-1 2 79,-5 1-279,3 0 0,-7 4 474,-4-2 1,-2 4 0,-8 4 0,-1 4-162,-2-1 0,-4 9 0,3-2 1,-2 0-211,-3 1 0,5 3 0,1 1 0,3 1 174,2-1 0,0 3 0,1-3 0,3 1-203,5-1 0,2 4 0,2-2 0,0 1 38,0 1 0,10-6 1,5 4-1,5 0 99,3 0 0,4-10 0,3 3 0,1-4-69,-2-2 0,4-3 1,-2-5-1,-1 0-253,-2 0 1,-6-5-1,-1-4 1,-2-5-40,-3-3 0,-7-4 1,-4-7-1,-4-2 147,-1-1 0,-1 0 1,-4 4-1,-4 1 202,-3-1 1,-1 2 0,0 3 0,-1 4 33,1 3 1,1 6 0,2 2 0,1 1-156,-1 3 1,2 1 0,1 4-413,1 2 1,1-1 0,5 6 0,2 1-1188,2 2 1671,4-4 0,11 4 0,2-5 0</inkml:trace>
  <inkml:trace contextRef="#ctx0" brushRef="#br0" timeOffset="65">23968 6530 17896,'-14'-13'-126,"1"9"1,-6 14 0,-4 12 0,-3 3-165,-5 2 0,-3 4 1,-9 2-1,-3-1 155,-3 1 1,-10 7 0,5-3 0,1 0-345,3 1 0,-5-1 0,5 0 0,-1-3-532,-1-1 0,8-2 953,4-4 1,-6-7-1,4 0 1</inkml:trace>
  <inkml:trace contextRef="#ctx0" brushRef="#br0" timeOffset="66">23648 5797 19970,'7'-6'-877,"3"3"0,-5-5 0,-1-1-1464,2 1 1649,-4-4 1,2 11 0,-8-4 1351,-5 4 0,-3 1-400,-1 0 1,-1 4 0,1 2 0,-2 0 137,-3 0 1,4 5 0,-6-4 0,3 2-261,-1 0 0,0 4 1,6 5-1,2-2-298,1-1 1,6 3 0,-1 1 0,2 0 144,2 0 1,3 4 0,4-6 0,8 0 38,5-2 0,2-2 0,4-1 0,0-2-92,-4-1 1,3-6-1,-3 1 1,2-2-8,-2-2 1,-1-2 0,-5-2 0,2-5-41,-2-3 0,-1-1 1,-3 0-1,-3-2-138,-5-3 0,-2 2 1,-2-7-1,0 1 212,0 2 0,-6-4 0,-3 5 1,-3-2 193,-1-3 0,-5 3 1,0 1-1,0 0 32,-1 4 0,4 6 0,-2 2 0,2 2-73,1 4 0,1 0-451,0 2 1,5 6 0,4 3-1,2 3-1080,2 1 0,2 0 1405,2 1 0,10 5 0,6 2 0</inkml:trace>
  <inkml:trace contextRef="#ctx0" brushRef="#br0" timeOffset="67">23981 5837 25907,'0'-9'-7192,"-2"2"6961,-2 1 0,1 2 0,-6 4 711,-1 0 1,-2 0-1,-1 0 1,-2 0 0,-1 0-29,-2 0 1,-10 4-431,1 1 1,-4 5-1,0 0 1,-5 5 4,-2 3 1,-2 4 0,0-3 0,0 2-30,0 3 1,-5-1 0,1 1-1,1-2-342,1 2 1,8 1-1,2 2 1,2-1 21,3 1 0,4-2 0,11-1 0,3-2 141,5 2 0,8 7 0,3 3 0</inkml:trace>
  <inkml:trace contextRef="#ctx0" brushRef="#br0" timeOffset="68">7065 4864 7857,'0'-17'0,"0"-1"154,0 2 1,0 1-1,0 1 1,0 1 0,0 0 1523,0-1-954,0 1 759,0 6-498,0 1 1,0 16-762,0 4 0,6 2 0,1-3 0,2 2-229,0 3 0,-2 1 1,4 5-1,-2-4-585,1 0 0,-4 2 1,0-4-1,-2-2-2786,1-1 3376,5-2 0,-2 0 0,5 1 0</inkml:trace>
  <inkml:trace contextRef="#ctx0" brushRef="#br0" timeOffset="69">7398 4678 7857,'-13'0'1400,"0"3"1,-1 4-594,1 7 1,1 6 0,2 1 0,1 4-458,-2 8 1,0 4 0,-4 6 0,-2 3-394,0 2 0,-3 7 0,4-7 0,-2-1-584,2-3 0,7 1 1,5-5-1,2-6 627,2-4 0,6-4 0,2 1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5.019"/>
    </inkml:context>
    <inkml:brush xml:id="br0">
      <inkml:brushProperty name="height" value="0.053" units="cm"/>
      <inkml:brushProperty name="color" value="#FF0000"/>
    </inkml:brush>
  </inkml:definitions>
  <inkml:trace contextRef="#ctx0" brushRef="#br0">1573 5304 24949,'-12'-35'-1128,"3"-1"0,3-2 1,8 9-1,1 6 1,1 2-1,1 6 1,-1 3 1608,1 4 0,3 3 1,-2-2-1,2-1 1,2 2 833,2 0-1258,1-4 1,4 9 0,3-5 0,10 1 0,5 1 168,7 1 0,5 3 0,1 3 201,4 1-335,-2 7 0,11-4 1,-5 6-1,2-1-166,-2-3 0,-1 3 0,-2-5 0,-1 1 404,-3-4 0,-3-2 0,-6-2 0,-2 0-483,-2 0 0,1-6 0,-6-2 0,-3-1 144,-4 1 1,1-7-1,-4-6 1</inkml:trace>
  <inkml:trace contextRef="#ctx0" brushRef="#br0" timeOffset="1">2439 4931 9430,'-1'-38'0,"5"3"0,8 9 825,6 7 0,3 10 0,7 4 1,2 4-652,1 1 1,4 1 0,-2 4 0,-1 4-328,1 2 0,-1 9 0,-2 0 1,0 3-58,-5-1 0,0-1 0,-9 2 0,-2-1 0,-4 2 0,-8 1 0,-5 2 0,-12 0 24,-10-1 1,-17 1 0,-4 1 0,-9 3 211,-7 5 1,22-12 0,-3 2-1,-1 1 1,-1 1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5.021"/>
    </inkml:context>
    <inkml:brush xml:id="br0">
      <inkml:brushProperty name="height" value="0.053" units="cm"/>
      <inkml:brushProperty name="color" value="#FF0000"/>
    </inkml:brush>
  </inkml:definitions>
  <inkml:trace contextRef="#ctx0" brushRef="#br0">10597 5477 11482,'5'-8'-185,"-1"-1"1,7 6 0,-4-3-1</inkml:trace>
  <inkml:trace contextRef="#ctx0" brushRef="#br0" timeOffset="1">10624 5451 11482,'0'-9'-1179,"0"0"0,0 5 1086,0-5 1,0 4-1,2-2-297,2 1 516,-2 2 1,3 2 627,-5-2-446,0 2 1,0-5 74,0 2 0,-5-2-67,-4-6 1,-3 1-1,-2 1-202,1 2 0,0 6 0,-1-1 0,1 3-126,0 1 1,-5 0 0,-1 0 0,0 0 167,-1 0 0,-2 0 0,3 0 0,-2 0-7,-3 0 1,4 4 0,-3 0-1,1 1-30,1 1 1,1-5 0,3 5 0,0-1 89,0-1 0,1 5 0,0-5 0,-2 1-105,2 1 1,1-3 0,0 6 0,-1 0-101,-2-2 0,-4 5 1,4-3-1,0 1-7,-1-1 1,4 3-1,-4-3 1,1 2-3,0 3 1,1-1 0,3 0 6,1 1 0,4-2 0,2-2 0,-1-1 18,1 1 0,4 2 0,-2 1-66,4 1 0,1-1 0,1 0 54,4 1 0,1-1 0,4 0 0,-1 1 56,1-1 0,1-4 1,-1 0-1,-1 0 4,1-2 0,2 5 0,2-3 0,-1 1-34,0-1 0,1 3 0,0-5 0,3 2 23,0 0 1,3-2-1,-2 4 1,4-2-48,3 1 0,2-2 1,-1-1-1,1-1 7,0-3 1,4 3-1,1-2 1,1-1 99,-1-1 0,4 2 0,-3 0 0,1-1-53,3-1 0,-3-2 1,0 1-1,-2 2-25,-2 2 1,-2-1 0,-1-4 0,-1 0-150,1 0 0,0 0 1,-1 0-1,3 0 144,2 0 0,-3 0 1,4-1-1,-1-2 40,1-2 1,5-5 0,-2 0 0,4-5 42,1-3 0,-2 0 1,-1 5-1,-1 0-120,1-1 1,0 1-1,0 0 1,-3 1-236,-2 3 0,4-3 0,-5 5 1,-3-2 54,-4 0 0,0 2 0,-5-4 0,0 4 71,0 1 0,-2-5 1,-7 4-1,-2-2-115,-3 0 0,0 0 0,-5-4 268,0 0 0,-2-1 1,-4 0-1,-5-3-39,-6 0 0,-8-3 0,0 4 0,-6-3 42,-3-2 1,-6 0 0,-6-2 0,-1 2-26,-4 2 0,-10-4 1,-5 6-1,-2 2 21,-2 4 1,-3 1-1,13 6 1,-1 1-375,3 1 1,0 2 0,4 2 0,2 2-135,0 5 0,8 7 0,2 4 1,8-1-537,6 0 0,4 9 1013,11-1 0,5 14 0,3 1 0</inkml:trace>
  <inkml:trace contextRef="#ctx0" brushRef="#br0" timeOffset="2">10584 8383 8413,'-1'-8'-909,"-4"4"1,-2 2 908,-7 2 0,6 0 518,-1 0 0,4 0 568,-4 0 1,5-4-651,-5 0 1,0-5 0,-4 4-313,0 2 0,-1 2 1,1 1-1,0 0 40,-1 0 1,-4 0 0,-1 0 0,0 0-239,0 0 1,-5 6-1,2 1 1,-3 2 177,-2 0 0,2-2 0,1 4 0,2-4 101,-2-1 1,5 4-1,0-2 1,1 1 22,0 0 0,0-2 1,5 3-1,1-1-158,3 2 0,-1 0 0,4 3 0,0-1-41,0 0 0,2 5 0,4 1 0,0 2 36,0 3 0,6-3 0,2 1 0,6 1 35,4 3 0,2 0 1,8 1-1,5 0 4,7-1 1,6-4-1,9 1 1,2-1 60,6-1 0,2 2 1,1-5-1,1-2-145,0-1 1,-2-6 0,-3-2 0,-4-1-22,-3-3 0,1-1 0,-1-2 0,-6 0-111,-6 0 1,0-5-1,-9-2 1,1-3 48,1-5 0,-7-7 0,1-1 0,-5-2 155,-3-1 0,-5-10 0,0-2 0,-3-2 32,-5-3 1,1 0-1,-6 3 1,-2 0 240,-5 0 0,-10 6 1,-11 1-1,-6 3-170,-5 4 1,-10-2 0,-5 10 0,-6 3-863,-6 5 0,-4-1 0,0 7 0,-1 1 53,0 1 0,7 8 1,2 3-1,5 5-404,4 3 0,3 0 1,7 3-1,5 3 1018,8 2 0,-1-2 0,6 10 0</inkml:trace>
  <inkml:trace contextRef="#ctx0" brushRef="#br0" timeOffset="3">13157 10315 8555,'9'-12'-49,"-2"2"-154,-1 1 123,4 0 0,-8 0 0,4 2 454,0 1-1,-5-4 1,5 7-87,-6-6 1,-1 6 0,-2-3 0,-3 1 183,-2 1 1,4-2 0,-5 3-358,-1-1 0,-2-1 1,-1 4-1,-1-2-44,1-2 1,-5 1 0,-1 4 0,0 0 37,-1 0 0,-2 0 0,3 0 1,0 0-76,-1 0 0,-2 1 0,3 2 1,-2 2 171,-3-2 1,4 3 0,-3 0 0,1 0 36,2-1 1,-4 6-1,5-4 1,-1 2-117,1 0 0,1 0 0,3 4 0,-1 1-30,-2-1 1,1 0-1,5 1 1,1-1-28,3 0 1,0 1-1,-2-1 1,2 0 1,2 1 0,2-1 0,4 0 0,0 0-31,0 1 1,0-5 0,1 0 0,4 1-35,4 2 1,4 1-1,5 2 1,4 1-49,3 2 1,8 0 0,2-5 0,4 0 80,1 1 0,4-1 0,4 0 0,1 1 44,1-1 1,3 0 0,-7-1 0,0-1-23,0-3 1,1-5-1,-4 2 1,-1-4-223,1-1 0,6 0 0,-2-1 0,2-4-144,0-3 0,-6-4 0,3-3 0,-2-1 147,1-2 1,-1-4 0,-4 2 0,0 1 112,0 0 0,-6-3 0,-3 4 1,-4 3 10,-5 5 0,-3-2 1,-7 3-165,-3-3 1,-3 3 0,-7 2 0,-5-1 10,-8 1 0,-9-2 1,-12-4-1,-3 0 93,-8-1 0,-10 1 1,-6-2-1,-5-1 111,-4-2 0,3-1 0,-3 2 0,2-2 25,3-2 1,5 7 0,5-1 0,5 6-269,7 3 1,4 3 0,3 8-1,1 5-2112,-1 6 2338,-1 11 0,-2 7 0,0 6 0</inkml:trace>
  <inkml:trace contextRef="#ctx0" brushRef="#br0" timeOffset="4">920 5451 29862,'0'-21'-9831,"-5"-3"6840,1 7 0,-1 3 1677,5 5 1,0 5 0,0-5 1399,0-1 1,5 2 0,1-1 0,1 1 739,4 0 0,-4-2 0,2 4-302,1-2 0,2 5 0,3-1 1,1 3-53,2 1 0,4 1 0,-3 3 0,2 5-948,3 3 1,1 2 0,2-1 0,-2-1 674,-3-3 0,-3 1 0,-5-4 1,-1 0 135,0 0 0,1-2 299,-1-4 1,-1-1-1,-2-4 32,-1-4 1,-6-4-903,2-5 1,2-2 0,0-7 0</inkml:trace>
  <inkml:trace contextRef="#ctx0" brushRef="#br0" timeOffset="5">1280 5264 29862,'-14'0'-134,"8"0"-45,6 0 0,12-1 0,12-2 0,6-2 396,5 2 0,-1 2 1,2 2-1,1 2-223,1 2 1,-4 4-1,-4-3 1,-6 1-737,-7 3 0,-8 7 0,-4 2 1,-7 0-226,-7 0 0,-11 10 0,-17-3 1,-6 4 864,-6 2 0,-3-3 0,-1 3 0</inkml:trace>
  <inkml:trace contextRef="#ctx0" brushRef="#br0" timeOffset="6">906 5997 11771,'-8'-21'0,"0"4"443,2 2 1,3 8 1077,8 2 1,8 2 0,9 0-706,3-1 0,4-5 0,2 4 0,3 2-100,0 2 0,9 1 1,-5 0-1,-1 0-189,-4 0 0,-2 1 1,-3 2-1,-3 3-1693,0 2 0,-5 1 1,-2 2-1,-4-2-1696,0-4 3360,-7-4 0,5-1 0,-5 0 0</inkml:trace>
  <inkml:trace contextRef="#ctx0" brushRef="#br0" timeOffset="7">1426 5864 31050,'0'-21'-3277,"0"6"0,2 8 0,2 3 2822,5 5 0,-1 5 0,-1 7 0,-1 1-266,-3-1 1,3 5-1,-2 1 1,1 0 25,1 0 1,-5 4 0,5-4 0,-2 0 370,1 0 1,-1 1 0,-4-4 0,0 3 0,0 0 11,0 1 0,-7 2 0,-6-3 374,-8 2 1,-6-3 0,-4 4 0,-6 0-208,-6-1 1,-4-2 0,-7-6-1</inkml:trace>
  <inkml:trace contextRef="#ctx0" brushRef="#br0" timeOffset="8">14103 16286 8235,'-9'-5'0,"2"-1"0,0 1-484,-1-1 411,-1-5 1,-4 5 387,0-3 0,4 3 1,0 6-24,-1 0 0,-2 0 0,-2 0-119,1 0 0,-5 0 0,0 0 0,2 0-47,1 0 0,2 0 0,-2 0 0,-1 0 103,-2 0 0,0 0 0,4 0 0,-3 0-151,-1 0 0,-4 0 0,5 0 1,-1 0-29,-2 0 1,6 0-1,-6 0 1,3 2 65,-1 2 1,-4-2 0,2 4 0,1-2 13,0 1 1,0-1 0,2-2 0,-2 1-79,-2 1 0,5 5 1,-3-3-1,1 0-55,0 0 0,-4 4 0,4-1 1,0 1-55,-1-1 1,4 3-1,-2-3 1,0 1 124,0-1 0,2 3 0,-3-3 0,3 3 18,2 1 0,0-4 0,-1 0 1,1 0-26,0-2 1,-1 3-1,2-4 1,2 0-63,1 0 0,5 3 0,-4-3 0,1 1-91,-1 4 1,4-4 0,-3 2 2,1 1 1,-3 2 155,4 2 0,1-1 1,4 0 14,0 1 0,1-5 0,4-1 1,4 1 111,3-1 0,1 2 0,2-5 0,1-1-72,2 2 0,4-3 0,-3 4 0,2-1-88,3-3 0,1 3 0,2-2 0,-1 1-63,1 1 0,-1-5 0,3 4 0,0-2 21,2 1 0,0-2 1,-2 2-1,0-1 51,2 2 1,0-4-1,-4 3 1,-2-2 22,-3-2 1,7 0 0,-6 0 0,1 0-49,1 0 0,-1 1 0,1 2 0,0 2-76,3-2 0,2-2 0,-3-1 0,-1 2-21,1 2 0,0-2 0,1 2 0,1-2 55,3-2 1,-1 4 0,-3 0 0,0-1 76,-1-1 0,2-2 1,-7 0-1,4 0 4,0 0 1,1 0 0,0 0 0,-1 0 86,1 0 1,3-2 0,-1-1 0,-1-1-146,2 1 0,1 0 0,-1 0 1,1-1 21,-2 1 0,4 1 0,0 1 0,-1-2-4,1-2 1,-2 1 0,-5 4 0,1 0 118,0 0 0,-1 0 0,1 0 0,0 0 53,-1 0 0,0-2 1,-3-1-1,0-1-195,0 1 1,2 2 0,2-1 0,0-1-119,-1-1 0,5-1 0,1 5 0,-3-1 48,-1-4 1,-1 4 0,0-4 0,-1 4 21,1 1 1,0 0 0,-1 0 0,-1 0 57,-2 0 0,2 0 0,-3 0 0,3 0-3,2 0 1,-2 0 0,-1 0 0,-2 0-5,2 0 0,1-2 0,2-1 1,-1-1-34,1 1 0,0 2 0,-1-1 0,1-1 35,0-1 0,-1-2 0,-1 3 0,-1-2 6,-2 2 0,-1 0 0,1 1 0,-3-3-49,1 2 0,-5 0 0,2 0 0,-2-1-9,-2 1 1,-4-3-1,0 0-219,2-1 1,0-2 177,3-5 1,-7 1-1,-2 0 53,-4-1 1,-2-2 0,-4 0 0,-4 2 27,-3 3 1,-2-9-1,-3 7 1,0-2 42,0 0 0,-3 2 0,-3 0 0,0 1-105,0 3 0,-2-3 0,3 3 1,-2-1-46,2 1 1,-6 2 0,3 4 0,-2-2-88,-2 2 1,-1-3-1,2 2 1,-3 1 55,-5 1 1,-2 2-1,-4 0 1,-1 0 125,-1 0 0,-5 0 1,3 2-1,0 1-3,0 1 1,-1 1 0,4-5 0,1 0 68,-1 0 0,2 0 0,2 0 1,2 0 159,0 0 1,2 0 0,7-2 0,-2-1-7,-1-1 0,-5-5 0,4 3 0,-2 0-302,-3 0 0,-2 0 1,-1 3-1,-1-1-350,-4 1 0,-2 1 0,-6 2 0,-1 0 146,1 0 0,0 2 0,-1 1 1,1 3-203,0 1 0,1-2 0,1 2 0,4 0 7,1 1 0,2-1 0,4 4 506,0-2 0,0-1 0,0 6 0</inkml:trace>
  <inkml:trace contextRef="#ctx0" brushRef="#br0" timeOffset="9">14823 6197 8277,'-13'-1'-40,"-1"-4"0,7-2 0,3-7 0,2 1 0,2 0 816,0-1 0,0 1 1,2 0-354,2 0 1,-1-1-358,6 1 1,-6 4 94,1 0 1,-4 6-208,-4-1 1,-4 2-1,-5 2 1,0 0 124,-1 0 0,-3 0 1,-1 0-1,2 0 102,1 0 1,-3 0 0,0 0-1,1 0-5,-3 0 1,5-4-1,-2-1 1,2 2-55,2 2 1,-1 1-1,1 0-146,0 0 1,-1 1 0,1 4-1,0 2 43,-1 1 0,-4 3 1,1-2-1,0 2 147,3-2 1,-4 1-1,0-4 1,2 0 45,1 0 0,-3 0 0,0-3 1,2 1-53,1-1 0,2 3 0,0-2 1,-1 1-44,1 1 0,0-3-146,-1 6 0,2-1 1,2 6-74,1-1 0,6 0 0,-3 1 203,0-1 0,5 5 0,-4 0 73,4-2 0,1-1 0,0-2-87,0 0 0,6 1 1,1-1-1,2 0-24,0 1 0,1-1 1,7-1-1,1-2-102,-2-1 1,3 0-1,0 4 1,2 1 12,3-1 1,1 0 0,0 2 0,-1 0 40,-2-2 0,-1 8 1,1-8-1,-3 2 0,0 0 1,-4-2-1,3 1 1,-3-1 90,-2 0 1,1-1 0,0-2 0,3-2 54,0-2 1,6 3 0,-3-3 0,3 0-118,0-1 0,10 1 0,-5-3 1,3 2-22,2-2 1,2-2 0,-2 1 0,-1 1 15,1 1 0,-2 1 1,-3-5-1,2 0-42,1 0 0,0 0 0,-4 0 0,-1 0 10,1 0 0,0 0 0,-1 0 0,1 0 31,0 0 0,4-2 0,0-1 0,-1-1-22,-2 1 0,3 0 0,1 0 0,1-2 1,0 2 0,4 2 0,-2 1 0,2 0-120,-1 0 0,2 0 0,-4 1 0,0 2 87,-3 2 0,2-1 0,0-2 0,-1 1 49,1 1 0,-2 1 1,-3-5-1,2 0 60,1 0 0,4 0 1,-4 0-1,0 0-47,2 0 0,-3-5 0,5 1 0,1 1-60,-2 1 1,4-2 0,-2-1 0,1 2-113,-2 2 1,7-1 0,-5-1 0,0-1 133,2 1 1,-7 0-1,-1 0 1,-4-3 77,-5-1 1,2 2 0,-5-2 0,0 0 23,1-1 0,2 1 0,-4-4 0,-1 2-62,3-1 0,-6-3 1,4-3-1,-3-2-41,-2 1 1,1 3 0,-1 0 0,-1 1-184,-3 0 1,1-1-1,-4 1-159,1 0 1,-4-1 0,3 1 165,0 0 0,-4 4 0,2 0 0,-2-1 46,-2-2 0,-6-2 0,-2 0 1,-1-3 103,0 0 1,-4-6 0,-5 4 0,2-2 114,1-2 0,2-3 0,-2 0 0,-1 1 173,-2 2 1,0 0 0,3 3-1,-1 1-300,-2 0 1,-5 1 0,1 5 0,-4 0-176,0-1 0,-2 2 0,-4 2 0,-3 3 69,-4 1 0,-2-3 1,-4 3-1,-3 0 48,-4 0 0,-2 2 0,1 2 0,0-1 80,-1-1 0,1-1 0,0 5 0,0-1 178,-1-4 1,1 4 0,0-4 0,-1 4 32,1 1 1,4 0-1,0 0 1,-1 0-39,-2 0 1,-1 0 0,-1 0 0,0 0-196,-4 0 0,3 0 1,-3 0-1,2 0-400,-2 0 1,3 1 0,-2 4 0,2 2-438,1 1 1,-3 8 0,-1-1 0,2 4 894,1 5 1,2 1 0,-1 2 0</inkml:trace>
  <inkml:trace contextRef="#ctx0" brushRef="#br0" timeOffset="10">8611 6210 17201,'0'-26'-6038,"0"-1"6123,0 12 0,0 5 168,0 14 1,2 2 0,2 5 0,5-4 0,3-1 453,1-3 0,7 3 0,2-2 281,3-1 1,3-1 0,2-2-193,1 0 1,6-2 0,-3-1 0,1-1-572,1 1 0,-2 1 1,3 2-1,-1-1-286,1-3 1,0 2 0,0-2 0,-3 1 324,-2-2 0,-1 4 1,-4-5-1,0 1-528,-1 1 1,0-1 0,-3 5-1,-2 0-215,-2 0 1,5 0 0,-3 0-109,-1 0 1,0 5 0,-7 1-1,0 1-677,1 4 1,-1-1 1174,0-1 0,1 9 1,-1-4-1</inkml:trace>
  <inkml:trace contextRef="#ctx0" brushRef="#br0" timeOffset="11">9624 6064 30644,'-13'-2'524,"0"-2"-265,5 2 1,4-3 10,8 5 0,4 0 0,5 1 0,0 2-270,1 1 0,3 5 0,3-3 0,-1 0 0,0 0 0,5 4 0,-3-2 0,-1 1 0,-2 0 0,1-2 0,-1 3 0,-3-1 0,-5 2 0,1-4 0,-7 2-694,-1 1 0,-3 1 0,-4-1 1,-7-3 291,-5-1 0,-3 0 0,-6-3 1,1 2 118,0-2 0,-4 3 0,7-2 0,1 0-256,2 2 0,5-3 1,2 5-1,4-1-1133,1 1 0,1 0 1195,5 6 0,6 5 0,2 2 0</inkml:trace>
  <inkml:trace contextRef="#ctx0" brushRef="#br0" timeOffset="12">6638 10462 8447,'-13'0'470,"0"0"0,4 0 23,0 0 1,8 0 0,1 0-59,7 0 0,6-5 0,5-1-65,4-1 1,3 3 0,2-4 0,0 1-172,-1-1 0,3 4 0,0-3 0,2 1-156,-1 3 0,2 0 1,1 0-1,0-2-231,-1 2 0,4 2 1,-5 1-1,-2 0-136,0 0 0,-3 0 0,1 0 0,-2 0 48,-3 0 0,2 0 0,-5 0 0,1 0-276,-1 0 1,-1 0-1,-5 0-477,0 0 0,1-5 1029,-1 1 0,6-6 0,2 2 0</inkml:trace>
  <inkml:trace contextRef="#ctx0" brushRef="#br0" timeOffset="13">7465 10315 14117,'-8'-26'154,"3"11"1,5 1-156,0 10 1,1 3 0,3-4 0,5 2 69,3-1 0,2 2 0,0-2 0,4 4 124,4 4 0,2 2 0,0 4 0,-4-2 15,0-2 1,2 4-1,-4-1 1,-2 1-46,-1-1 0,-6 3 0,-2-3-269,-1 3 0,-2 1 1,-5 1-1,-3-1-24,-5 0 1,-3 1 0,-3-1 0,-1 0-139,-2 0 1,-4 5-1,2 0 1,1-2-369,0-1 1,3-2 0,5 1 0,2 1-1116,-1 2 1668,4-2 0,0 10 0,6-4 1</inkml:trace>
  <inkml:trace contextRef="#ctx0" brushRef="#br0" timeOffset="14">11904 14553 26575,'-6'-7'-1139,"3"-4"1,-6 7 0,-1 1 0,-2 2 690,-1 1 0,4 0 0,1-2 0,1-1 270,-1-1 1,0-1 1041,-6 5 0,5-4-202,0-1 1,5 1-843,-5 4 317,6 0 1,-1 4-1,8 1 1,6-2 55,7-2 1,4 4 0,7-1-1,1 1 218,2 1 1,6-5-1,-1 3 1,2-2-334,2-2 1,0 0-1,-1 0 1,-3 0-223,-5 0 1,-3-5 0,-3 1-1,-1 1-673,-2 2 0,-6 1 1,2 0-1,-3 0-302,-2 0 1,-4 0 0,0 0-515,1 0 1792,2 0 0,1 0 0,1 0 0</inkml:trace>
  <inkml:trace contextRef="#ctx0" brushRef="#br0" timeOffset="15">12437 14473 20533,'0'-13'-2463,"0"4"0,0 0 2417,0-1 1,2 2-1,2 1 1,5 0 592,3-1 0,7 4 0,3-4 0,3 1 918,2 0-1244,0 4 0,-1-3 1,0 6 97,-4 0 1,1 0-1,-5 1 1,-2 4-206,-1 3 1,-7 4-1,-4 2 1,-4-1-642,-4 0 0,-5 2 1,-7 1-1,-4 2 409,0-2 1,-4-1-1,-6-1 99,-1-1 1,0 0-1,4 1 1,1-1-309,-1 0 1,-4 1 0,0-1-1,1 0-25,2 1 0,6-1 0,1 0 1,0 1-1400,1-1 1593,3 0 0,-2 6 0,6 2 0</inkml:trace>
  <inkml:trace contextRef="#ctx0" brushRef="#br0" timeOffset="16">12570 17125 8234,'-9'0'0,"2"-1"0,0-2 1114,-1-1-528,5-7 0,-1 10 0,8-4-210,5 4 1,7 1 0,5 0-42,4 0 1,-1 0 0,9 0 2,-1 0 0,2 0 1,6 0-1,0 0-46,0 0 1,0 0-1,0 0 1,-1 0-161,-4 0 0,2 0 0,-6 0 0,-1 0-112,-2 0 0,-1 0 0,-2 1 0,-1 2-242,-2 2 0,-4-1 0,2-2 0,0 1-569,-4 1 1,-1 0 0,-2-2 2,0 2 0,1-2 1,-2 4 787,-3 0 0,2-5 0,-3 5 0</inkml:trace>
  <inkml:trace contextRef="#ctx0" brushRef="#br0" timeOffset="17">13330 17019 8261,'-7'-21'194,"-4"9"339,7 12 0,-1 6-398,5 7 1,0-4-1,0 0 1,2 0 439,2-1 0,4 3 0,5-3 0,0 1-68,1 0 0,4-1 0,1 4 1,2-1-217,2-2 0,-3-7 0,-1 4 1,-1-1 290,-1-1 1,1 2-605,-5-1 0,-5 2 1,-4 6-1,-5 2-542,-8 3 0,-6-2 1,-13 6-1,-2 2 28,-1 1 1,-9-2 0,3-3-1,2 0-71,1-4 1,3-1-1,5-1 1,4 3 606,4 0 0,4 1 0,0-4 0</inkml:trace>
  <inkml:trace contextRef="#ctx0" brushRef="#br0" timeOffset="18">13957 7037 23153,'0'-21'-6677,"0"6"2570,0 6 3042,0 6 0,-2-3 1464,-2 6 1,1 0-1,-6-1 229,-1-3 1,2-2-564,-1-3 1,5-3-1,-4 3 5,2-3-199,-4 5 1,3 1-1,-7 6 1</inkml:trace>
  <inkml:trace contextRef="#ctx0" brushRef="#br0" timeOffset="19">13650 6983 23177,'-13'-5'-1137,"-1"-3"394,1 1 1,4 1 0,0 6 495,-1 0 1,-2 4 602,-1 1 1,1 5-536,3-1 97,-3-3 0,12 4 0,0-5 0,8-2 719,3-2 0,13-1 1,3-1-1,2-2-441,4-2 1,1 1 0,6 4-1,0-2-17,0-2 0,0 2 0,0-2 0,-1 2-128,-4 2 0,-2 0 0,-7 0 1,0 0-225,-4 0 0,1 0 1,-5 0-1,-2 0-203,-1 0 1,-1 0-1,-1 0 277,0 0 1,1 5-233,-1-1 1,-4 2-1,-2-1 1,-1 4 1,-1 8 0,-5 4-1</inkml:trace>
  <inkml:trace contextRef="#ctx0" brushRef="#br0" timeOffset="20">14237 6983 20473,'-5'-25'-2582,"1"3"1,-2 7 2150,1 6 0,2 8 579,-5 1 0,5 1 0,-2 8 0,5 0-144,5-1 1,3 3 0,10-3 0,3 1 255,0 0 0,4-1 1,-3 4-1,2-1-102,-2-2 1,2-2 0,-8 3 0,-3-1-121,-2 2 1,-10 2 0,-2 3-331,-11 2 1,-12 0 0,-10-3-1,-3 1 126,-4 2 0,-7 4 0,4-4 0,1-1-152,1 3 0,4-6 319,2 4 0,4-3 0,5-2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5.042"/>
    </inkml:context>
    <inkml:brush xml:id="br0">
      <inkml:brushProperty name="height" value="0.053" units="cm"/>
      <inkml:brushProperty name="color" value="#FF0000"/>
    </inkml:brush>
  </inkml:definitions>
  <inkml:trace contextRef="#ctx0" brushRef="#br0">7158 5757 11075,'-9'-7'-120,"1"2"0,-1-2 0,-5 0 0</inkml:trace>
  <inkml:trace contextRef="#ctx0" brushRef="#br0" timeOffset="1">7118 5731 11075,'-7'0'-1182,"-1"0"0,6-2 813,-3-2 810,1 2 1,5-4-1,4 6-328,3 0 1,0 0 0,1 2 0,1 1-142,2 1 0,1 5 1,2-3-1,1 0 91,2 0 0,6 3 0,0-5 0,4-1-23,3-1 0,4-2 1,-1 0-1,3-2 255,5-2 0,2 1 0,1-6 0,4-1-202,3-2 0,-4 3 0,1 1 0,0 2-91,-1 4 0,3-1 0,-2 0 0,2-2-20,-3 2 1,3 2 0,-7 1 0,1 0 37,1 0 0,-5 0 0,5-2 0,-2-1 60,1-1 1,4-1-1,-3 5 1,0 0 21,0 0 1,2 0 0,0 0 0,2 0-105,5 0 0,1 0 1,-4 0-1,-2 2-48,-1 2 0,-1-1 0,1 6 1,-5 0-6,-3-2 1,2 4 0,-1-5 0,-4 0 169,1 0 0,-1-2 0,1-4 1,-2 0 151,-1 0 0,-2 0 0,3-1 0,-2-2-114,2-2 0,-3 1 0,2 4 0,-1 0-273,-1 0 0,5 0 0,-4 0 0,2 0 7,-1 0 0,6 1 0,-5 2 1,-2 3 54,-1 1 0,2-4 1,-4 3-1,2-1-26,3-1 0,-3 1 0,1-5 0,-3 1 263,-2 4 1,2-4 0,1 4-1,-1-4 44,1-1 1,-2 0 0,-3 0-1,2 1-347,1 4 1,6-2 0,-1 6 0,1 0 0,-2-2 1,4 5 0,-5-5 0,1 2 23,1 0 1,-5-4-1,3 2 1,-1-1 275,-4-3 1,4-2-1,-2-1 1,0 0 144,2 0 1,-5 0 0,4 0 0,1 0-199,2 0 0,0 0 0,-1 0 1,0 0-134,0 0 0,1 0 1,5 2-1,-1 1-158,-4 1 0,7 5 1,-4-3-1,2 1-149,3 4 1,0-4 0,-1 2 0,-1 0 363,-1-2 1,8-1-1,-8-4 1,1 1-46,0 1 0,-2 1 1,-1-5-1,0 0 277,-1 0 0,4 0 0,-5 0 0,2 0-186,2 0 1,0 4-1,2 0 1,2-1-176,5-1 0,3 2 1,1 1-1,0-2 81,1-2 1,0-1-1,4 0 1,3 0 9,0 0 1,4 0 0,-1 2 0,4 1-44,3 1 1,0 1-1,-3-4 1,2 2-29,1 1 0,-33-1 0,1 0 0,35 0 0,0 2-43,-3-2 0,3 3 1,0-2-1,-36-2 0,0-1 66,37 1 0,-5-2 1,2 0-1,-1 0 66,0 0 1,-32-1 0,-1 0 0,0 0 0,0-1 0,1-1 0,-1 0 284,0 0 0,0-1 0,2 0 0,0 0 0,34-6 0,-2 3-167,-34 4 1,0 0-1,33-6 1,3 4-1,-2 2-145,0 2 1,-32 1 0,0 0 0,29 0 0,4 0-177,-2 0 1,4 0 0,-1 1 0,-1 2-63,-35-1 0,0 1 0,33 3 1,3-3-1,-2 1 104,-1-1 0,-29-2 0,1 0 0,31-1 0,1 0 210,-2 0 1,-35 0 0,1 0 0,0 0 0,0 0 0,1-1-1,0 0-30,2-1 1,-1 0 0,0 1 0,0 0-1,-1-1 1,0 0 0,0 0 0,0 1-1,0-2 1,1 1-1,2 2 1,0-1-1,-5-1 1,0-1-1,0 2 1,1 1-25,36 0 0,-34 0 0,0 0 0,-3-1 0,1 0 0,-1 0 0,-1-1 13,37-2 1,-36 2 0,0 0 0,34 2 0,0 0 8,-4 0 0,6-2 0,-6-1 0,3-1-3,2 1 1,-36 1 0,1 1 0,35-2 0,1-3-58,-36 2 1,1 0-1,33 0 1,2-3-1,0-1-56,-36 4 1,0 1 0,5 1 0,0 1 0,-2-2 0,-1 0 0,2 1 0,1-1-14,-1 1 1,2 0-1,1 0 1,1 0-1,-1 1 1,-1 2 0,0-1-1,0 0 67,0 0 0,1 0 0,1 0 0,-1 0 1,-1 0-1,0 0 0,0 0 0,-1 0-1,0 0 0,0 0 1,6 0-1,0 0 0,-5 0 1,1 0-1,1 0 1,1 0 94,0 0 1,1 0-1,1 0 1,1 0 0,1 0-1,0 0 1,2 0-1,1 0-31,1 0 0,1 0 0,-3-2 0,-1-1 0,3 0 0,0 0 0,0 0 0,-1 0-112,0 1 0,0-2 0,5 0 0,1 0 0,0 0 0,0 2 0,0-1 0,0 0 94,-2 0 1,1 0-1,0 0 1,-1 1-1,-2 2 1,0 0 0,1 0-1,1 0-83,0 0 1,1 0 0,-1 1 0,1 0 0,-1 0 0,-1 1 0,-1 0 0,-1 2-207,-1-1 1,0 1 0,2 0-1,-1-1 1,0 3 0,0-1 0,-2-1-1,-1 1-59,-2 0 1,-1 0 0,0 0 0,-1 0 0,-2 1 0,-1-1 0,-1-1 0,-2 1-114,1 0 1,-1 0 0,-1 1 0,-1 0 432,-2 0 0,0 1 0,31 10 0,-5-1 0,0 0 0,-2 2 0</inkml:trace>
  <inkml:trace contextRef="#ctx0" brushRef="#br0" timeOffset="2">17449 8156 8352,'11'18'0,"5"0"480,8-2 0,11 5 1,15 0-1,8-1 0,7-2 15,5-3 1,-25-6 0,2 0 0,1 0 0,0-1-174,4 1 0,1-1 0,3-1 0,1 0 0,5 0 0,2 0-379,0 0 1,2-1-1,-16-1 1,1-1-1,-1 0 1,19 3 0,0 0-1,2-1 1,2 0 123,-2-2 1,1 0-1,-20 0 1,1 1 0,-1-2-1,0 0 1,-1 0-1,0 0 1,1 1 0,-1 0-1,0 0-16,2 1 1,-1-1-1,0 0 1,-1 0-1,-1-1 1,0-1-1,2 1 1,-1-1 0,0 1-1,0-1 1,-1 0-1,0 0 18,24-1 1,-1 1 0,-21-2 0,1 1 0,-1-1 0,18 0 0,-1 0 0,0 0 0,0 0 13,-3 0 1,-2 0 0,-2-2-1,-2-2 1,-1 0 0,-1-1-1,-1-1 1,0-1-54,-1-2 0,0 0 1,0 1-1,0 0 0,-3-3 1,-1 0-1,-2-1 0,-1 0-113,-4 0 0,-1-1 0,1 0 1,0-1-1,-5 1 0,-1-1 0,-1 1 1,1 0-166,-2 0 0,-2-1 0,27-15 0,-4-1 0,-4 3 75,-6 2 1,-2-6 0,-9 7 0,-4 1 27,-6-3 1,-16 1 0,-2-3 0,-7-1 5,-7-3 1,-15-6 0,-16-1 0,-13-5 5,20 20 0,-2 1 0,-5-2 0,-3 1 0,-4-3 0,-2-1 0,-1 0 0,0 0 96,0-1 1,-2 0-1,-4-2 1,-2 0-1,-1 1 1,0 1-1,0-1 1,1 0 92,-2 1 0,1-1 0,0 1 0,1 0 0,2 3 0,1-1 0,0 0 0,1 1 284,0-1 1,1 0 0,-1 3 0,1 1 0,0 1-1,0 1 1,-1 1 0,-1 2-146,1-1 0,-1 2 0,-4 2 0,-1 2 0,1-1 0,-1 1 0,-2 3 0,-1 1-115,-1 1 0,0 1 1,0 3-1,-1 1 0,0 0 1,0 1-1,1 1 1,0 1-77,-2-1 0,0 2 1,-3 2-1,1 1 1,2 2-1,1 2 1,1 1-1,0 2-148,1 1 0,0 1 0,-4 3 1,1 0-1,5-1 0,0 2 0,2 0 1,1 2-96,0 1 0,2 1 1,7-1-1,0 0 0,0 3 1,0 0-1,2 0 0,1 0 80,2 1 0,0 1 0,1 2 1,1 2-1,5 0 0,1 0 0,2-1 1,1 0 8,-20 27 0,6-2 0,18 1 0,9-1-184,8 0 0,32 5 0,22 1 0,-12-29 0,4-1 0,9 2 1,3-2 0,10 2-1,3 0 1,1-2 0,2 0-1,2-2 1,2 0 333,-23-9 0,1-2 0,0 1 0,23 7 0,1-1 0,-24-8 0,1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5.045"/>
    </inkml:context>
    <inkml:brush xml:id="br0">
      <inkml:brushProperty name="height" value="0.053" units="cm"/>
      <inkml:brushProperty name="color" value="#FF0000"/>
    </inkml:brush>
  </inkml:definitions>
  <inkml:trace contextRef="#ctx0" brushRef="#br0">21115 4465 30213,'-7'0'504,"1"-6"0,6 3-5448,0-6 3713,0 6 1,-2-3 1424,-2 6 0,-4 0 1,-5 0 275,0 0 0,4 0 0,0-2 1,-1 0 109,-2-3 0,-6 1 0,-1 2 0,-1-1-125,1-1 1,-3-1 0,3 5 0,-2 0-403,-3 0 1,-1 0-1,-2 0 1,1 0 153,-1 0 1,-4 0 0,0 0 0,1 0 116,2 0 1,1 0 0,-1 0 0,0 0-325,1 0 0,-5 0 0,8 0 0,0 2 0,-1 2 0,0-1 0,-2 5 0,2-1 0,3 0 0,-6 2 0,4 5 0,1-1 0,-3 0 0,1 1 0,-1-1 0,0 0 0,4 1 0,1 0 0,5 3 0,-2 0 0,2 0 0,3 2 0,2 0 0,2 0 0,-1 1 0,4 2 0,2-1 0,2 1-42,2 2 0,0 4 1,0-6-1,2 3-266,2 2 0,4 4 0,6 0 0,4 0 164,4 2 0,-1-5 0,3 4 0,2-1 94,4 1 0,6 3 0,-2-4 1,1-3 238,2-4 0,5 0 0,-5-5 0,4 0 165,4 0 1,5-2-1,0-7 1,5-3-355,3-1 0,9-1 0,-2-5 0,1 0 0,4 0 0,4-6 0,-1-3 0,-1-3 0,1-1 0,-2 0 0,-3-2 0,2-2 0,1 0 0,-2-1 0,-6 5 0,-7-1 0,-6 1 0,1 0 0,-6-1 0,0 1 0,-4 0 0,1-1 0,-10 1 0,1 0 0,0-1 0,-2-1 0,-5-1 0,1-3 0,0-2 0,-7 3 0,-2-4 0,-3-1 0,-2-3 0,-5 1 0,-4 2 0,-4 0 0,-4 0 0,-11-7 0,-13-1 0,-11 1-95,-8 2 1,-14 3-1,-4 1 1,-5 4 141,32 10 0,-2 0 0,0-1 0,-2 0 0,-2 1 0,-2 1 0,2-1 0,-1 1-47,0-1 0,-2 0 0,-3 1 1,0 1-1,5 1 0,1 0 0,1 1 1,0-1-61,1 0 0,1 1 0,1 1 0,1 2 1,1 0-1,1 0 0,-33-1-559,7-1 1,3 1 0,7 7 0,1 3-531,3 3 0,3 11 0,6-2 1,2 7 1148,2 6 0,-1 2 0,9 6 0,7 1 0,8 2 0</inkml:trace>
  <inkml:trace contextRef="#ctx0" brushRef="#br0" timeOffset="1">8185 5597 7931,'0'-8'1036,"0"-1"1,-2 1 1327,-2-1 0,2-2-1704,-2 2 1,2 1-346,2-1 1,0 5 91,0-5 0,-6 6 1,-4-1-1,-5 4 658,-2 4 1,-7 3 0,2 7 0,-2-1-180,2 0 0,-2 7 0,6 2 1,2 2-250,1-2 1,2 3-1,1-3 1,3 2-638,5-2 0,2 2 0,4-6 0,2-2-16,5-1 0,4-8 1,5-3-1,4-2-1376,3-2 1,4-6-1,0-4 1,2-7 425,-1-5 0,-3-2 0,-5 1 0,-4 2 742,-4 2 0,-5-5 0,-1 3 0,-2 1 346,-3 2 1,-2 3 0,-2 3 1116,-4 3 0,-2 5 1,-7 8-279,1 5 1,1 8 0,2 2-1,2 2-347,2 2 0,2 1 0,4 0 1,-1-2-615,-4 1 0,4 1 0,-4 0 0,4-3-480,1-2 0,0-1 0,1-5-1868,4 0 1,-2-5 0,5-5 149,3-6 0,1-5 1,3-7 2197,2-2 0,-2-4 0,4-6 0</inkml:trace>
  <inkml:trace contextRef="#ctx0" brushRef="#br0" timeOffset="2">8425 5491 7931,'7'-14'0,"0"1"2752,-2 0 0,-4 4 4484,4 0-6495,-4 6 1,-1-1-1,0 8 1,0 5-360,0 3 1,-4 3 0,-2 2 0,-1 6-275,-4 2 1,-1 1 0,-1 1-1,1 0-769,3-1 0,3 1 0,6-2 0,0-1-315,0-2 1,2-6 0,2 1 0,5-7 265,3-5 1,6-4 0,1-2 0,0-4 346,1-4 1,0-4 0,-5-3 0,-3-4 396,0 0 1,-6-1-1,-2-3 1,-4 2 613,-4-2 1,-4 1 0,-5 0 0,0 4-266,-1 0 1,1 4 0,0-3 0,-1 3-51,1 2 1,6 4 0,2 0-67,4-1 0,2 0-267,4 1 0,2-3 0,6 5 0</inkml:trace>
  <inkml:trace contextRef="#ctx0" brushRef="#br0" timeOffset="3">19569 14820 7883,'-9'0'-289,"0"0"1,4 0-91,-3 0 0,3 1 0,-4 4 1708,-1 4 1,2-3 1533,0-2-1975,5 3 1,-3-4 258,6 6-682,0-6 0,6 3 0,2-6 1,4 0-178,2 0 1,-1-6 0,2-3-1,1-1-171,2 1 0,6-7 0,-2 2 0,1 0-16,0-1 1,2-1 0,-4-1-1,1 2-280,0-1 0,-6 4 0,4 3-437,-1-1 1,-4 0 0,2 1 326,-2 4 1,-1 4 0,-3-1-1,0-1-148,-2-1 0,0 0 0,4 4-225,0 0 1,1 0 0,-1 0-269,0 0 1,1-2-1,-1-1 930,0-1 0,1-7 0,-1 4 0</inkml:trace>
  <inkml:trace contextRef="#ctx0" brushRef="#br0" timeOffset="4">20275 14433 7900,'-13'-20'1164,"0"2"0,-1 9-299,1 4 0,4 0-412,0 0 0,5 2 0,-4 8 1,2 3-208,3 4 1,2 6-1,1 1 1,0 2 362,0 3 1,0 1-1,0 3 1,0 2-199,0 1 0,0 0 1,-2-3-1,-1 2-656,-1 1 0,-5 4 0,3-4 0,0-1-167,0-2 0,-3 2 1,5-2-1,1-3 412,2 0 0,1 0 0,0 2 0</inkml:trace>
  <inkml:trace contextRef="#ctx0" brushRef="#br0" timeOffset="5">19315 16006 7851,'-4'-9'0,"0"0"0,1 6 494,7-1 1,3 2-1,8 2 1,3 0-1,7-1 74,9-4 1,2 2-1,8-4-606,-2 1 1,4-3-1,1 3 1,2 0-170,0 0 1,-6-2 0,1 2-1,-4 0-97,-4 0 1,-5 0-1,-8 3-117,0-2 1,-7 1 282,2 4 0,-11 0 1,-7 0-1,-9 0 333,-7 0 0,-5 4 0,-5 1 0,-3-1 10,-2 2 1,-1-4 0,-7 2 0,2-2 57,0-2 1,-3 0 0,8 0 0,-1 0-123,0 0 0,8 0 1,7 0-468,4 0 0,9 0 0,10 0-930,11 0 1256,14 0 0,16 6 0,8 1 0</inkml:trace>
  <inkml:trace contextRef="#ctx0" brushRef="#br0" timeOffset="6">19275 15513 8139,'-13'-19'0,"-5"5"0,1 1 0,0 7 0,2 5 0,2 1 0,4 5 1150,0 4 1,5-3 0,-4 0-1,4-1 400,6-1-1480,9 6 1,17-7-1,12 5 1,9-2 258,8-3 0,11-2 0,-29-1 1,2 0-1,3 0 0,1 0-51,3 0 1,0 0 0,0-2 0,0 0 0,4-1 0,1 0 0,2-1 0,1 0-104,3-1 0,1 0 0,3 1 0,0 1 0,-1-2 0,0 1 0,-1-1 0,0 1-133,-3 0 0,2 0 0,8-1 0,0-1 0,-6 2 0,-1 0 0,1 0 0,1-1 61,0 0 0,0 1 1,-1 3-1,0-1 0,-2 0 1,0-1-1,-1 0 1,-1 1 17,2 0 1,0 0 0,-1-1-1,-1 1 1,0 2 0,0 0 0,-1 0-1,1 0 66,-1 0 0,0 0 1,4 0-1,1 0 1,-3 0-1,1 0 1,-1 0-1,0 0 55,0 0 0,-1 0 0,-4 0 0,0 0 1,1 1-1,0 0 0,-2 0 0,0 1-203,2 0 1,-1 0-1,-2 1 1,-1-1-1,-1-2 1,-1 0-1,-1 0 1,-1 0-15,-2 0 1,-1 0 0,5 0 0,0 0 0,-7-1 0,0 0 0,1 0 0,-1-1-209,-1 0 1,1 0-1,-3-3 1,0 1-1,-1 1 1,0 1-1,33-2-466,-3-2 1,-7 4 0,-5-2 0,-6 3-615,-5 1 1,-10 0 0,-5 0-1410,-6 0 0,-7 1 2672,-8 3 0,-3 2 0,-6 3 0,0-3 0</inkml:trace>
  <inkml:trace contextRef="#ctx0" brushRef="#br0" timeOffset="7">25181 15420 8980,'-9'-5'2465,"0"1"-1806,6-1 1,-4 5 504,2 0 1,4 2 0,-4 2-1210,4 5 1,1-2-1,0 2-1270,0 2 0,0 1 0,0 1-2350,0 0 3665,0 0 0,0-5 0,0-2 0</inkml:trace>
  <inkml:trace contextRef="#ctx0" brushRef="#br0" timeOffset="8">25074 15326 8124,'1'-7'1532,"4"2"0,2 5-2219,1 5 0,5-4 0,-1 5 32,4 0 0,8-4 655,-2 2 0,9 3 0,3 1 0</inkml:trace>
  <inkml:trace contextRef="#ctx0" brushRef="#br0" timeOffset="9">25474 15420 8159,'-13'-8'843,"5"5"1,4 11 413,2 5-1356,2 3 1,2-4 676,2-3 0,4 1 0,6-5 0,3-2-1249,0-2 0,7-1 0,-2 0 0,2 0 269,-2 0 0,2-4 0,-6-2 0,-2 0 371,-1 0 1,-2-3 0,-1 3 1981,-3-1 594,-3 4-1052,-6-3 0,1 6-1423,4 0 1,2 0-1,7 0 1,0 0-722,4 0 0,3 0 1,7 0-1,2 0-346,1 0 1,4 0 0,-2-2 0,-1-2 407,1-5 1,-3-1-1,-7-2 1,-2 0 430,-2-3 0,-1-3 0,-6 2 0,-2-2 16,-1 2 0,-6-3 1,2 1 370,-4 2 0,-1 5 733,0 3 1,2 0-514,2-1 0,3-1 1,7 5-1,1 2-119,2 2 1,3-3 0,3-1 0,0 1-392,0-2 0,1 4 0,-2-2 0,-3 2-612,1 2 0,-6 0 187,4 0 1,-9 6 0,-6 5 0,-6 3 235,-6 4 1,-4 4-1,-3-2 1,-4 0 85,0 4 0,-1-5 0,-1 1 1,4-3 169,3 1 0,3-5 0,2-5 0,2-1 566,3 1-412,0-5 0,15 3 0,7-6 1,5 0-90,6 0 0,3-5 1,0 1-1,3 1-33,0 1-38,5 2 0,1 6 0,7 2 0</inkml:trace>
  <inkml:trace contextRef="#ctx0" brushRef="#br0" timeOffset="10">19715 15846 7830,'0'-7'839,"0"-1"-459,0 4 1,2-2 0,1-5-1,3 3 676,1-3 1,0-1-555,2-1 1,2 4 0,-5 2 155,1 1 1,0 3-302,2 7 1,-3 4 0,-9 7 0,-4 4-153,-6 7 1,-8 3 0,2 5 0,-1-2-222,1-2 0,-3 2 0,3-1 1,-1-1-406,1-2 0,6-3 0,5-1 0,2-3-590,3-2 0,2-1 1,1-5-1,1 1-2457,4-1 3468,2-6 0,7 5 0,-1-5 0</inkml:trace>
  <inkml:trace contextRef="#ctx0" brushRef="#br0" timeOffset="11">19662 16472 7790,'-13'0'-22,"-1"2"1,2 2-1,2 5 1,1 3-1,0 1-183,2 1 1,-3-5 302,5-1 1,-4 1 1209,5 5 0,-1-5-694,5-1 1,0-6 0,0-2-226,0-7 1,0-1-1,0-1-198,0-1 0,5-2 0,-1-1 60,-1-1 1,3 5-87,-1 1-140,-1 5 0,-4-2 0,-1 10 150,-4 4 0,2 2 0,-4 3 1,1-1 860,3 0 1,1 1 0,2-1-1053,0 0 0,0 1 0,2-1 0,1 0-665,1 1 0,5-5 1,-3-1 285,1 3 1,-2-5-1347,4-2 0,-5-2 615,5-2 1,-4-2-1,3-1 300,3-1 1,5-5 825,2 4 0,6-5 0,-4 3 0</inkml:trace>
  <inkml:trace contextRef="#ctx0" brushRef="#br0" timeOffset="12">20049 16539 8568,'-6'-18'0,"-3"2"599,-3 4 1,-1 5-1,-1 8 1,1 4-484,0 4 1,1 2-1,1 3 1,2 0 308,-1 4 1,3-1 0,-1 5 0,2 0-455,3-1 1,3 4 0,5-3-1,4 2-169,3-2 0,7-3 0,5-5 0,5-1-203,7 0 0,1-5 0,0-4 1,-5-2 39,-4-2 0,1-2 0,-10-2 0,-1-5 247,-4-3 0,-3-3 1,-11-3-1,-2-2 358,-2-1 0,-9-4 1,-10 2-1,-2 0 728,-1 1 1,-1-2-1,2 6 1,2 2-462,6 1 1,3 6-512,5 0 0,15 12 0,9-1 0</inkml:trace>
  <inkml:trace contextRef="#ctx0" brushRef="#br0" timeOffset="13">7545 6397 7829,'0'-13'0,"0"-1"439,0 1 0,0 4 0,0 0 655,0-1 1,0 3 677,0-2 0,0 4 765,0-4-2033,6 6 1,0 3 0,3 11 0,-5 4-83,-2 2 0,-2 5 1,1-2-1,2 0-583,1 4 1,1-5-1,-4-1 1,2-3-1133,2-2 0,5-1 772,-1-3 0,3-3 0,0-7-49,-3-4 1,1-2-1,-6-7 1,1 1 587,1 0 0,-5-1 0,4 1 1,-4 0 375,-1-1 0,0 5 0,0 1 0,2-1 948,2 1 0,-1-2-829,6 5 1,-5 1 0,4 6-385,-2 2 1,3 3-1,-3 7 1,-1-1-37,1 0 1,-1 1 0,-5-1 0,0 0-324,0 1 1,0-1-924,0 0 0,0-4-1712,0 0 1,0-7 2864,0-2 0,6-12 0,1-9 0</inkml:trace>
  <inkml:trace contextRef="#ctx0" brushRef="#br0" timeOffset="14">7985 6277 7829,'-14'2'630,"1"2"1,1 5-1,2 1 1,2 1 827,3-2 0,0-1 1,5 6-1203,0-1 0,2-1 0,2-2 0,5-1 0,4 0-666,5-2 0,1-1 1,5-6-1,-3 0-105,-2 0 1,3-6 0,-4-4 0,-2-5 310,-1-3 1,-8-1-1,-2 3 1,-5-2 366,-5 2 0,-3 1 0,-9 3 0,-2 2 544,-2 1 1,4 5 0,-4-4-1528,2 2-2383,1 2 3203,16 4 0,4-6 0,11-2 0</inkml:trace>
  <inkml:trace contextRef="#ctx0" brushRef="#br0" timeOffset="15">7532 6983 7776,'0'-13'940,"1"0"0,2-1-118,1 1 1,1 0-1,-4-1 134,4 1 1,-4 4-469,4 0 0,-5 6 0,-3 0 186,-2 6 1,-4 5-1,3 5 1,-1 2-65,-3 3 0,-1 1 0,1 5 1,3-2-716,1 2 1,1-4 0,5 1 0,0-2-648,0-2 1,6-3 0,3-2 0,4-3-608,5-4 0,-2-4 1,7-1-1,-1-1 1359,-1-4 0,10-8 0,-3-8 0</inkml:trace>
  <inkml:trace contextRef="#ctx0" brushRef="#br0" timeOffset="16">7905 6757 7776,'-14'7'220,"1"-2"1,4 2-1,0 2 1,-1 3 111,-2 1 1,3 1 0,2-1 0,1 0 294,3 0 0,1 5 1,4 0-1,2-2-419,5-1 1,-1-2 0,2-1 0,3-3-723,4-4 1,0-4 0,-3-1 0,-1-1 270,0-4 0,-1-7 1,-1-7-1,-4-2-86,-1-2 0,-3 2 0,-7 0 1,-5 2 765,-3 3 1,-2 1 0,1 2 0,0 1-281,-1 3-157,1-3 0,6 5 0,1-7 0</inkml:trace>
  <inkml:trace contextRef="#ctx0" brushRef="#br0" timeOffset="17">7758 7450 7873,'-4'9'-4,"-1"0"1488,2 1 0,-3 2 1,2 1-652,1 1 0,3 0 0,3 3 0,3 0-1528,1 0 1,-4-3-1,3-2 1,0-1-1755,3-2 2449,-3-6 0,6 8 0,-5-3 0</inkml:trace>
  <inkml:trace contextRef="#ctx0" brushRef="#br0" timeOffset="18">7731 7303 10759,'6'14'1015,"2"-7"1,5-3-1016,0-2 0,7-2 0,0 0 0</inkml:trace>
  <inkml:trace contextRef="#ctx0" brushRef="#br0" timeOffset="19">7998 7223 8913,'-13'5'609,"-1"-1"1,7 7-188,3-3 1,2 0-1,2 1 1,0 1 0,0 2-173,0 1 0,6 5 0,3 0 0,3 0-210,1 1 1,5-4 0,1 2 0,0-2-708,1-1 1,-1-6-1,-3 0 1,2-2 509,-2-3 1,-5-3 0,-4-5 0,-1-4 345,-3-2 0,-2-3 0,-2-1 0,-4-1 380,-3-2 0,-10-4 1,-4 4-1,-4 4 31,0 3 0,-1-1 0,0 5 1,2-2-907,3 0 1,3 2 0,7-4 305,3 3 0,9-7 0,7-6 0</inkml:trace>
  <inkml:trace contextRef="#ctx0" brushRef="#br0" timeOffset="20">20542 14806 8394,'-6'-7'764,"4"0"-462,-2 2 0,2 2-49,2-6 0,2 6 0,1-3 123,1 1 0,7 2 0,-2-5 345,2 2 0,-2-3 0,0 3-365,2-1 0,0-2 0,3-3 0,-1 2-306,0 1 1,1 2 0,1-4-1,1 4-75,2 1 1,-1-3-1,-3 3 1,-1-1-1597,0-4 0,1 4-2134,-1-2 3755,0 6 0,1-15 0,-1 4 0</inkml:trace>
  <inkml:trace contextRef="#ctx0" brushRef="#br0" timeOffset="21">21008 14327 8218,'-4'-14'-114,"-1"1"205,1 6-37,4 1 1,1 6 0,4 0 646,4 0 1,1 1 0,-1 4 0,-3 5 300,0 6 0,-5 1 0,4 5 0,-4 1-641,-1 3 1,-1 0 0,-4 2 0,-2 2-773,0 1 0,-5 5 1,4-5-1,-1-2 411,1 0 0,-1-3 0,-5 1 0</inkml:trace>
  <inkml:trace contextRef="#ctx0" brushRef="#br0" timeOffset="22">21568 14727 8460,'-9'4'-10,"0"0"1,1 1 724,0 1-113,2-5 1,8 10 680,2-7 0,-1 0-855,6-4 0,0-4 0,3-2 0,-2 0-185,-1 0 0,0-3 0,4 3 0,1 1-199,-1-1 0,6-5 0,2 4-1235,0-1 1,-2-2 0,-6 4 0,0 0-2121,1 0 3311,-1-4 0,0 3 0,1-7 0</inkml:trace>
  <inkml:trace contextRef="#ctx0" brushRef="#br0" timeOffset="23">21968 14433 8435,'-6'-16'0,"-3"3"380,-3 5 1,5 7 0,3 5 121,2 5 1,-2 3 0,-1 1-1,2 2 520,2 3 0,1 3 0,0 5 0,1 1-1010,4 0 0,-2-1 0,6 1 0,-1 0-12,0-1 0,10 1 0,-4 0 0</inkml:trace>
  <inkml:trace contextRef="#ctx0" brushRef="#br0" timeOffset="24">23274 14846 8253,'2'-11'244,"2"0"622,5 2 1,3 5-381,1-5 1,2 5 0,2-5 0,2 0 0,0 0-110,0 0 0,5 2-547,-2-2 0,3-3 0,2 5 0,0-2-715,-1 0 1,0 0-1,-3-4 1,-1 1 884,2 3 0,7-9 0,3 3 0</inkml:trace>
  <inkml:trace contextRef="#ctx0" brushRef="#br0" timeOffset="25">24008 14393 8173,'0'-14'0,"0"-4"0,-5 10 0,1 4 1084,1 10 1,0 12 0,0 2 0,-2 4 0,1 1-166,-2 3 0,3 3 0,-4 1 0,-1 3-1714,1 4 1,4 1 0,-3 0-1,2 0 795,-1-1 0,1 1 0,4 0 0</inkml:trace>
  <inkml:trace contextRef="#ctx0" brushRef="#br0" timeOffset="26">20675 16432 7970,'0'-13'143,"0"0"0,2-1 0,1 1 0,1 0 355,-1-1 0,3 1-113,-2 0 0,5 4 290,-4 0-373,5 6 0,-9-1 9,4 8 1,-4 0-1,-1 8 1,0 3 124,0 0 0,0 9 0,0-1 1,0 1-294,0 1 0,-1 0 0,-2 2 0,-1 0-8,1-1 1,1-3 0,2-3 0,0 0-811,0-4 0,0-1 1,2-2-445,2 0 1,-1-5 765,6-4 0,-5-4 0,4-4 1,-1-5 336,0-3 1,-2-1-1,2-1 1,1 1 88,-1 0 1,-2-4-1,2 3 1,0 2 288,1 0 1,-4 6 587,5 1 1,-4 4 0,3 1-473,3 0 0,-5 6 1,0 3-1,-2 3-426,1 1-1,-1 0 1,-4 1 0,0-1-375,0 0 0,0 1 0,0-1 125,0 0 0,-1-5 0,-4-2-1397,-4 0 1,-3-5-833,-1 3 2427,6-2 0,7-2 0,7 0 0</inkml:trace>
  <inkml:trace contextRef="#ctx0" brushRef="#br0" timeOffset="27">21182 16646 7983,'-11'-9'0,"-1"0"0,-2 3 0,-1 3 0,0 9 0,2 1 0,1 2 1407,3 0 1,-1-4-120,5 3 1,2 1-1723,8 5 1,2-6 0,6 0 0,1-2-249,-1-3 1,0-2 0,1-2 434,-1-4 0,-4 2 0,-2-6 0,-1-1 284,-3-2 1,-1-1 0,-2 0 0,-2 1 227,-2 3 0,-4-3-562,-5 3 0,3 3 297,5 2 0,13 2 0,12 2 0</inkml:trace>
  <inkml:trace contextRef="#ctx0" brushRef="#br0" timeOffset="28">21875 16526 7923,'-6'-12'438,"-3"3"2189,-3 5-2271,5-4 1,-5 2 0,4-4 0,0 2 416,-1 2 0,-2-2-676,-6 3 1,-3 1-1,-2 4 1,4 0 144,3 0 0,2 6 0,0 3 0,0 2-41,-1 3 0,2 1 1,3 1-1,5 3-195,3 2 0,1-5 1,0 3-1,1-1-705,3 0 0,4 0 1,7-5-1,2 0-765,6 1 1,8-6 1463,4 1 0,10-6 0,2 3 0</inkml:trace>
  <inkml:trace contextRef="#ctx0" brushRef="#br0" timeOffset="29">22101 16566 9740,'-6'-14'690,"-1"2"0,-6 4 49,-1 3 0,1 5-243,0 5 0,5 2 0,4 6-310,2 1 1,8-1-1,5 2 1,4 0-502,2-2 1,7 3 0,0-8 0,4-1-193,3-3 1,-4-2-1,-7-2 1,0 0 112,-4 0 0,-6 0 0,-2-2 0,-2-2 238,-3-5 1,-12-3 0,-6-3-1,-4-1 410,-5-2 1,-1 2 0,-2 6 0,2 2-284,3 2 0,-2-2-1276,6 3 1305,6 1 0,18 4 0,9 0 0</inkml:trace>
  <inkml:trace contextRef="#ctx0" brushRef="#br0" timeOffset="30">23488 16579 8150,'-6'7'203,"-2"-1"350,1 0 0,1-3-258,6 6 0,2-6 0,2 1 106,5-2 1,3-6-1,0-2-372,-4-2 0,4-1 0,-3-3 0,3 2-207,1 1 0,1 0 0,-2-4 0,-2 0-241,-1-1 0,-6 1-126,1 0 781,-2 5 0,-4 2 0,-1 8 0,-1 2 387,1 5 0,-3 3 0,1 1 0,3 1-329,0-1 0,2 0 0,0 1 1,0-1-707,0 0 1,0 1 0,2-3-1,2-2 412,5-4 0,9-4 0,2-1 0</inkml:trace>
  <inkml:trace contextRef="#ctx0" brushRef="#br0" timeOffset="31">23701 16339 8252,'0'-13'1527,"0"4"1,0 3-1850,0 4 0,0 5 0,1 9 0,4-1-262,4-2 1,4-6 583,5 1 0,9 3 0,7 1 0</inkml:trace>
  <inkml:trace contextRef="#ctx0" brushRef="#br0" timeOffset="32">24048 16392 8141,'0'-13'1228,"-6"1"1,-3 5-1,-3 7-856,-1 7 0,-1 10 0,1 0-348,0 0 0,1-3 420,3 0 1,3-1-109,6 0 0,0 5 0,1 0-386,4-2 0,4-1 0,9-2 0,4 1 1,4-2-323,6-4 0,-3-2 1,5-6-1,-1 0-200,-4 0 1,-2-1-1,-5-4 1,-5-3 187,-7-4 1,-4-6 0,-9-1 0,-6-1 489,-9 1 1,-7-3-1,-5 4 1,-2 2 51,-2 1 1,0 3 0,-2 3 0,5 5-159,3 2 0,7 2 0,2 0 0</inkml:trace>
  <inkml:trace contextRef="#ctx0" brushRef="#br0" timeOffset="33">8211 4611 7845,'-11'-9'1708,"2"0"0,3 5-416,6-5 1,1 6-716,4-1 1,2 2 0,5 4 0,-2 1 290,-1 1 1,-1 6-1,2 1-515,-1 5 0,-2 0 0,2 5 1,-4 0 153,-4 0 1,3-1-1,1 4 1,-2-2-364,-2 2 1,-2-3 0,-2-1 0,-2 0 0,1-3-299,-2 3 1,5-10 0,-4 3 0,2-2-632,-1-4 1,1-1 413,-6-6 1,4 0 0,-2-1 0,0-4 159,-1-4 1,-1-3 347,-4-1 1,-2 0 0,-1 1-1,-2 2 914,2 1 1,0 6 0,-2-2-325,-4 4 1,7 7 0,1 3 0,4 4-212,3 5 1,-4 1 0,7 5 0,1-2-290,1 2 1,2-4 0,0 1 0,0-2-731,0-2 0,6-3 0,3-2 0,3-1-1493,1-3 1,2-5 0,2 0 0,2-6-2080,2-6 4075,1-2 0,4-15 0,1-2 0</inkml:trace>
  <inkml:trace contextRef="#ctx0" brushRef="#br0" timeOffset="34">8651 4811 7775,'0'-7'-85,"0"1"140,0 6 139,0 0-194,6 0 0,2-6 0,5-2 0</inkml:trace>
  <inkml:trace contextRef="#ctx0" brushRef="#br0" timeOffset="35">8638 4758 8263,'0'-9'2249,"0"0"1,-2 5-1691,-2-5 1,1 6 0,-4 0-223,1 6 0,0 4 0,3 6 0,-3 1-84,-1-1 1,4 6 0,-2 4 0,4 0-150,1-1 1,0 4 0,0-6 0,0 1-296,0-3 0,6-3 0,2-2 0,6-1 56,4-3 0,-2-3 0,5-8 0,-2-2-185,-3-5 1,3-4 0,-1-4 0,-3-2 75,-5-2 0,-4-1 0,-6-6 0,0 0 275,0 1 0,-6-7 0,-4 9 0,-5 0 238,-3 1 1,-4 8 0,4-2 0,2 3 91,1 2 0,2 5 1,1 3-672,3-1 0,5 4 0,8-1-647,5 6 1,3 0-1,3 6 957,3 1 0,2 2 0,7 2 0</inkml:trace>
  <inkml:trace contextRef="#ctx0" brushRef="#br0" timeOffset="36">8918 4771 14385,'7'-6'538,"5"5"1,-3-5-589,3 0 0,3 4 1,1-4-1,3 2 0,0 0-1493,1 1 0,3-3 1543,0 1 0,2 1 0,1 4 0</inkml:trace>
  <inkml:trace contextRef="#ctx0" brushRef="#br0" timeOffset="37">9051 4931 7796,'-7'13'0,"1"-5"0,6 4 1868,0-11 1,3 9 0,4-5-1761,7-2 1,11-2 0,3-2-109,6-4 0,19-2 0,-4-6 0</inkml:trace>
  <inkml:trace contextRef="#ctx0" brushRef="#br0" timeOffset="38">22781 16312 8026,'-12'-8'0,"2"0"0,3 1 1373,1-1-1014,1 5 0,7-3 0,2 6 0,5 0 0,3 0 1071,1 0-967,1 0 1,-1 8-166,0 5 1,1 2 0,-1 6-103,0-2 0,-1 5 1,-3-2-1,-3 3-205,0 2 0,-5-2 1,4-1-1,-4-4-281,-1 0 0,-1-3 1,-2-3-1,-3-2-138,-2-4 1,0 3 0,-6-7 0,1-1 30,0-1 1,-1-2 0,1-2 0,0-2 395,-1-5 0,-4-3 0,1-1 0,0-1-41,3 1 0,0 4 0,1 0 749,0-1 0,-1 4 21,1 2 0,4 2 0,2 4 0,1 2-475,3 5 1,3 3 0,3 1-524,1 0 1,7 1 0,-3-1 0,4 0-199,2 1 0,0-1 1,4 0-1,4-1-93,4-3 561,0 3 0,1-5 0,0 7 0</inkml:trace>
  <inkml:trace contextRef="#ctx0" brushRef="#br0" timeOffset="39">23035 16606 7942,'-14'-6'470,"1"0"0,0-3 1,-1 4 1274,1 4 1,0 2-1358,-1 4 0,7-2 0,4 6 0,6 1-222,6 2 0,13 1 0,6 1 0,5-1-734,4 0 0,-3-1 0,1-2 1,1-2-193,-2-2 0,1-2 1,-8-4-1,-6-1 424,-5-4 1,-8-2-1,-4-6 1,-4-1 369,-4 1 0,-10 0 0,-11-1 1,-8 1-132,-7 0 0,-7 4 0,3 1 97,1 2 0,1 8 0,2 5 0</inkml:trace>
  <inkml:trace contextRef="#ctx0" brushRef="#br0" timeOffset="40">13734 6140 7253,'7'0'-595,"5"0"1675,-4 0-543,-2 0 1,4 6 65,-5 2 1,-1-1-1,-3 1 1011,4-2-918,-4-2 0,6 0 120,-2 1 1,-4 0 886,4 0-1305,-4-4 1,-1 4 0,2-11-1,0-7-108,3-8 0,-1-5 0,-4-6 0,0-5-83,0-5 0,0-8 0,0 2 0,0-1-48,0 1 0,0 3 0,0 6 0,0 1-157,0 3 0,0-1 1,0 5-1,0 2-131,0 2 1,0 1-1,0 1 1,2 2-114,2 1 0,-1 2 0,4-4 1,0 4-22,1 1 0,0-2 1,5 3-1,0 2-390,1 2 0,-3 1 0,1-1-159,1 1 1,-7 5 0,7 0 0,-2 1 0,1 0 811,1-3 0,0-2 0,0-1 0</inkml:trace>
  <inkml:trace contextRef="#ctx0" brushRef="#br0" timeOffset="41">14060 4846 12174,'-11'2'0,"2"2"1063,5 5 0,2 3 1,4 2-1,2 2-329,5 1 1,2 7-1,3-3-643,-1 4 0,0 1 0,0-1 0,0-2 0,0-3-788,0-1 1,-1-1 0,-2-7 0,-2-2-365,3-5 0,-4-2 1,0-4 609,-1-2 1,-2-9-1,-4-9 1,0-2 518,0-3 0,-1-5 1,-4-2-1,-2-4 320,0-1 1,-5 0-1,4-1 1,-3 3 177,3 2 1,-2-2 0,5 7 0,2 2 175,2 5 0,1 0 0,0 6-58,0 1 1,6 2-442,2 6 0,0-2 0,0 5 0,3 4-119,0 4 0,2 8 0,-1 7 0,-2-1 99,-1 2 0,-6-3 0,1 4-545,-3-1 0,1-1 0,1-5 0,1 0-983,-1 0 1,0-6 696,1-3 1,-1-4 479,6-4 1,0-2-1,2-4 650,-2 1 1,-2 6 0,-2-1 333,3 3 0,4 2 104,1 3-654,0 4 1,0 9-1,-1 2 1,-2 1-155,-1 4 0,-5 0 0,3 4 0,-1-1-49,-3 0 0,-2 2 1,-1-8-214,0 4 0,0-5 1,-1-2-1,-2-4 1,-3-2-1988,-1-3 0,3 1 155,-5-6 0,6-1 742,-1-7 0,2-8 1,2-7 1199,0-1 0,6-8 0,1-5 0</inkml:trace>
  <inkml:trace contextRef="#ctx0" brushRef="#br0" timeOffset="42">14505 4624 7797,'0'-13'1810,"0"0"1,6 6-635,2 3 1,0 12-1,0 7 1,1 2-374,-2 2 1,5 4 0,-3-1 0,1 1-378,-2-1 0,3 1 0,-6-4-360,3 1 0,0-5 1,4 0-935,-3-5 0,-2-9 0,-4-2-431,1-11 548,1-1 0,-5-13 0,0 1 477,0-4 1,0-6-1,0 5 1,0-1 391,0-1 1,0 5 0,0-4 0,0 5-1,0 3 262,0 1 1,0 6-1,0-1 224,0 2 1,1 2 0,2 0-143,1 0 1,6 4-1,-1 2 1,3 1-209,1 3 0,0-2 0,1-1 0,2 0-1185,2 0 1,-1-2 0,-4 2 0,0 0-1105,0 0 1,0-4 2034,1 1 0,-1-2 0,0-2 0</inkml:trace>
  <inkml:trace contextRef="#ctx0" brushRef="#br0" timeOffset="43">14701 4546 8813,'0'13'0,"1"0"828,4 0 0,2-6 0,6-2 0,0-4-546,0-1 1,4 0 0,2-1-1,2-2-309,2-2 1,-3-5 0,1 2 0,-3-3-3511,-2 3 3537,-1-4 0,4 11 0,1-5 0</inkml:trace>
  <inkml:trace contextRef="#ctx0" brushRef="#br0" timeOffset="44">14792 4859 7797,'2'8'1576,"2"-4"-484,5-2 0,2-2 1,2 0-1,2 0-431,2 0 1,-1 0 0,6-2 0,1-1 21,2-1-683,1-12 0,0 7 0,0-10 0</inkml:trace>
  <inkml:trace contextRef="#ctx0" brushRef="#br0" timeOffset="45">14635 6101 7781,'-7'-2'897,"3"-2"1,2 1 0,5-7 0,5-3 0,6-5 0,5-2 2455,4-3-2801,2-2 1,2-1 0,2 0-379,2 0 1,4-1 0,-3 3 0,0 1-492,0 1 1,-2 6-1,-4-2 1,0 4-307,1 1 0,-6 0 0,0 0 0,-1 0-598,0 0 0,-4-1 0,2 1 0,-4 0-512,-1 0 1733,6 0 0,-4 0 0,4 0 0</inkml:trace>
  <inkml:trace contextRef="#ctx0" brushRef="#br0" timeOffset="46">15668 5225 11329,'-9'5'2062,"2"0"1,1 3-1661,3 2 1,2 3 0,1 3 0,0 3-150,0 1 1,1-3-1,2 4 1,3-2-203,1-3 1,2-2 0,4-2 0,0-2-412,0-1 0,4-6 1,1-1-1,-2-4-152,-2-7 1,-2-3 0,-2-2 0,-3-4 169,-1-4 1,-2-2 0,-4-1 0,-1 2 201,-3 1 1,-4 5 0,-5-4 0,0 3 758,0 2 0,0 2 0,0 6 1,0 2-59,0 0 1,6 3-1275,2-5 1,5 5 196,5-2 1,2 4 0,6-1 0,0 0-259,0-3 0,5-1 774,-1 2 0,6-3 0,-2-6 0</inkml:trace>
  <inkml:trace contextRef="#ctx0" brushRef="#br0" timeOffset="47">15942 5016 8394,'0'13'1118,"-1"-1"1,-2-2-1,-2-1-381,3 1 1,0 2 0,4 1-23,2 0 1,3 0 0,6 0-1,0 0-433,0 0 0,2-1 0,1-4 1,1-3-537,-1-4 1,-1-1 0,-2 0 0,0-1-251,0-4 1,-6-2 0,-2-8 0,-4-2 242,-1-5 0,0 2 0,0 0 0,-1 1 207,-4 3 0,-2-3 0,-5 2-167,4 1 1,-3 1 0,7 2-574,1 0 0,2 0 0,2 0 1,4 0-383,3 0 1,4-5 1175,1 1 0,6-6 0,1 2 0</inkml:trace>
  <inkml:trace contextRef="#ctx0" brushRef="#br0" timeOffset="48">16203 4481 7721,'0'13'207,"0"0"0,0 0 0,0 0 1,2 1 1277,2 4 0,4 2 1,5 8-1,0 2-460,0 5 1,0-3 0,0 0 0,-2-3-1663,-2-3 0,3 3 0,-5-9 0,2 1-3007,-1-4 3644,-5-2 0,3-2 0,-6 0 0</inkml:trace>
  <inkml:trace contextRef="#ctx0" brushRef="#br0" timeOffset="49">16243 4846 10639,'5'-7'-444,"3"1"1,5 6-1,0 0 14,0 0 0,1 0 430,4 0 0,2-11 0,6-4 0</inkml:trace>
  <inkml:trace contextRef="#ctx0" brushRef="#br0" timeOffset="50">16530 4690 7721,'-11'8'0,"0"0"4261,3-3 1,5 6-3314,-2-3 0,5 4 0,3 1 0,3 0-620,1 0 1,-4 0-1,2 0 1,-2 0-387,1 0 0,-3 5 1,4-1-1,-4-1-314,-1-1 0,-1-7 0,-2 1 0,-3 0-1032,-1-2 1,2 3-441,-3-5 1,5-3 1088,-2-6 755,4-9 0,13-7 0,2-6 0</inkml:trace>
  <inkml:trace contextRef="#ctx0" brushRef="#br0" timeOffset="51">16648 4677 8390,'-8'5'2289,"-2"-2"0,5 6 0,-1 1-1300,0 2 1,2 1 0,4 0 0,0 0-1621,0 0 1,0 0-1,1-1-633,3-4 1,4-2 0,5-9 1263,0-5 0,6-7 0,1-11 0</inkml:trace>
  <inkml:trace contextRef="#ctx0" brushRef="#br0" timeOffset="52">16687 4350 8247,'-12'-9'5048,"4"1"-4390,2 5 1,7-3 0,4 6 0,3 0-284,4 0 0,1 0 0,2 1 0,0 2-210,3 2 0,1-1 0,-3-4 0,1 0-1152,-1 0 1,-1 0 0,-2 0 0,0 0-4418,0 0 5226,-6 0 0,-3 6 0,-8 2 620,-5 4 0,-1 1 1,0 0-1,1 0 116,-1 0 0,3 2 1,0 1-1,1 1 1854,3-1 0,-3-1 0,2-2-1948,1 0 0,3 0 1,3 0-1,3-1-417,1-4 1,2 2-162,4-5 1,0-1-3248,0-4 2608,0 0 1,-7 0 0,-6 0 0,-8 0 1261,-3 0 1,-2 6-1,0 3 1,1 2 292,3 2 0,-1 0 1,6 0-433,1 0 0,3 1 1,4-3-1738,5-2 0,8 1 1,5-6-1,3-2 1367,1-5 0,6-4 0,1-6 0</inkml:trace>
  <inkml:trace contextRef="#ctx0" brushRef="#br0" timeOffset="53">17210 4206 7678,'-6'-7'951,"-3"3"1056,3 2 1,0 8 0,6 3 0,0 4-579,0 4 1,2 8-1,1 7 1,1 1-1213,-1 3 1,0 2 0,0 0 0,1-2-562,-1-1 1,3-6 0,0 0 0,1-4-422,3-3 1,2-8 0,1-1 764,0-7 0,6 1 0,1 0 0</inkml:trace>
  <inkml:trace contextRef="#ctx0" brushRef="#br0" timeOffset="54">17445 4428 7678,'-19'13'670,"-3"0"0,3 1 1,2-1 2045,2 0 1,8 0-1694,3 0 0,4-2 0,4-2-1131,5-5 0,7-2 1,3-4-1,0-3-535,-1-8 1,4-2-1,-4-7 1,-4 1 322,-4 0 0,0-2 0,-5 6-196,-2 1 1,-8 3 0,-3 4-1,-4 4 401,-1 4 0,0 2 1,0 4-1,0 2 865,0 0 1,5 5 0,4-3-1,3 2-877,1 2 0,1-4 0,3-2 0,7-1-330,5-3 1,0-2 0,5-1 0,3 0-324,0 0 0,2-5 1,0-4-1,-1-3-121,-3-1 0,-3-4 1,-8-1 675,-2 2 0,-4 3 0,-10 5 758,-4 3 0,-7 0 0,-2 0 0,-1 2 731,0 2 0,1 7 0,5 1 1,0 2-372,0-1 1,6-3 0,3 3-74,2 3 1,7 0-1,2 2 1,3 0-702,4 0 1,4-4 0,-2 0 0,3-1-393,1 0 1,-3-2 0,4-6 0,-2 0-115,-3 0 1,-2-2-1,-1-2 1,-1-5-399,-3-3 0,-4-1 0,-5 0 0,-1-1-1789,-3-4 1,2 4 2573,-2-4 0,-9-2 0,-2 0 0</inkml:trace>
  <inkml:trace contextRef="#ctx0" brushRef="#br0" timeOffset="55">17719 4245 7678,'13'0'518,"0"0"0,0 0 0,-1 2 0,-3 2 455,-5 5 0,2 7 0,-2 3 0,-1 1 138,-1 3 1,2 2-1,0 3 1,-1 1-47,-1 1 1,-2 5 0,0-6 0,0-3-1005,0-3 0,0-7 0,0 2-306,0-4 0,1-8-1151,4-6 0,-3-16 1,6-10-1,-3-2 222,-2 1 1,0-4-1,0-1 1,2 2 1114,-3 2 0,0-4 0,-4 9 1,0 1 1136,-3 2 1,1 3 0,2 4 1867,-2-1-2459,3 7 0,-4 1 0,8 8 1,1 2-278,-1 5 0,3 3 0,-1 1 1,-3 0-580,0 0 0,-2 0 0,0 0-2360,0 0 0,-2-1 2729,-2-4 0,-9 4 0,-7-5 0</inkml:trace>
  <inkml:trace contextRef="#ctx0" brushRef="#br0" timeOffset="56">14903 5891 7815,'-6'7'2521,"-3"-3"-1474,-3-2-110,5-2 77,1 0-43,6 0-630,0 0 0,0 6 0,-1 3 1,-2 3-105,-2 1 0,-5 0 1,1 1-1,-3-1-54,-1 0 0,-1 1 0,1-1 0,0 0-52,-1 1 1,1-6 0,0 0 0,-1-2-3,1-3 1,0-2 0,0-1-33,-1 0 1,1 0 0,0 0 0,-1-1-3,1-4 0,0 2 1,-1-4-1,1-1-51,0 1 0,-1 3 0,1-5 0,0 0-43,-1 1 0,1-3 0,0 3 75,-1 1 1,1-5-1,0 5 54,-1-1 0,5-4 0,0 5 203,-1 0-259,4-5 0,-6 9 0,3-5 79,-2 2 1,-3 0-1,1 3-9,0-1 1,-1 0 0,1 4-64,0 0 0,-1 1-237,1 4 1,0-4 17,-1 3 1,5-2 184,1-2 0,-1 4 82,-5 1 1,2 1-1,2-3 17,1 1 0,2 2 0,-4-3 1,3 1-45,-3-1 0,4 3 0,-2 0-129,-2 2 1,4-5-1,0 3 1,-1-2-12,1 0 1,-2 7 143,-4-2 0,-1 3 1,2 1 112,4 0 1,-4-4 0,4 0-1,-1 0-29,1-2 0,3 5 0,-2-3 0,1 3-253,3 1 0,-3-4 0,0 0 0,0 1-241,0 2 1,-3 1-1,3 1 217,-1-1 0,0 0 0,-4-1 1,4-1-9,1-2 0,0-6 0,3 2-228,-2 1 1,0-4-2105,0 2-919,4-2 2226,-5-2 1,6-2-562,0-2 1,6-4 1680,3-5 0,8-6 0,4-2 0</inkml:trace>
  <inkml:trace contextRef="#ctx0" brushRef="#br0" timeOffset="57">13930 6037 7808,'-13'5'0,"-1"-1"0,5 1 676,1-5 174,5 0 0,-3 1-389,6 3 1,0-1 0,0 6 0,0 2-134,0 1 1,0 5 0,0 3 0,0 0 223,0 4 1,0 1 0,0 2 0,0-2-11,0-3 0,0 2 0,1-6 0,2-2-668,2-1 0,11-3 1,0-4-436,3-3 0,5-10 1,-5-5-1,2-6 63,3-6 1,0-4-1,-1-2 1,-2-1 497,-2-2 0,5-6 0,-3 2 0</inkml:trace>
  <inkml:trace contextRef="#ctx0" brushRef="#br0" timeOffset="58">13743 5664 7771,'-13'-7'483,"0"1"-347,-1 0 1,6 4 0,0-4 512,2 0 0,0 5 266,2-3-649,2 2 1,-4 1 0,8-2 0,2-2 113,5 2 0,-1 0 1,1 0-1,1-3-110,2-1 1,3-2-1,1-4 1,2-1-152,-2 1 1,0 0 0,0-1-1,2 1 63,-1 0 0,2-5 1,0 0-1,2 2-217,2 1 1,-2 2 0,1-2-1,2-1-129,1-2 0,2 2 0,0 5 0,-1 2 199,1-1 1,0 4-1,-1 2 1,-1 2 139,-2 2 1,2 0 0,-3 0-1,2 2-5,-2 2 1,2 2-1,-7 4 1,1-1-23,1 2 0,-4 1 1,3 1-1,-3 0-78,-2 1 1,5-1 0,0 0 0,-2 0-2,-1 1 0,-3-1 0,-2 0 0,-1 1 41,1-1 1,1 5 0,-1 0 0,-3-2 48,-1-1 1,0 3-1,-3 1 1,2 0-22,-2 0 1,-2-1-1,-1-3 1,0 1-28,0 2 0,0 0 0,0-5 1,0 0-109,0 1 1,2-2-1,1-2 1,1-1-34,-1 1 1,-1 2-1,-2 1 1,0 1-13,0-1 0,4-4 1,0 0-1,-1 1 10,-1 2 0,-2 1 0,0 1 54,0-1 0,0 0 1,0 1 99,0-1 0,0 0 1,-2-1-1,-1-2 11,-1-1 1,-2 0 0,3 5-56,-1-1 0,-1 0 0,5 1 1,0-1-3,0 0 0,0 0 1,0 1-142,0-1 0,-4 0 0,-1 1-83,2-1 0,0 0 0,0 1-714,-1-1 0,0-4-2051,4 0 1616,-6-6 0,4 1 0,-1-7 789,6-1 1,0-11-1,4 0 508,-1-4 0,5-3 0,-4-5 0</inkml:trace>
  <inkml:trace contextRef="#ctx0" brushRef="#br0" timeOffset="59">14530 6104 7771,'-13'6'571,"1"-3"0,1 4 247,2-1 0,6 4-300,-1-1 0,3-1 0,1 1 168,0 1 1,5-3-1,3 2 1,1 0-225,0-1 0,0-1 0,4-4 1,0 1-438,1-1 0,-1-1 1,0-2-1,1 0-218,-1 0 1,0-2 0,1-2 0,-1-5-284,0-3 0,2-1 0,1-1 0,2 1-1537,-2 0 1,-1-1 2012,-2 1 0,7 0 0,0 0 0</inkml:trace>
  <inkml:trace contextRef="#ctx0" brushRef="#br0" timeOffset="60">13810 6490 7815,'-7'-6'0,"2"-2"0,4-4 473,1-2 0,1 2 0,4 2 0,4 3-186,2 1 1,3-3-1,-1 3 1,2-1-1,3-4 72,4-1 1,3 3-279,2 1 0,5-1 0,2-5 128,0 1 1,9 0-1,-1-1 1,4 1 190,4 0 1,-3-1 0,4 3 0,1 0 3,0 2 0,4 6 0,-7-3 0,3 2-157,1 0 0,3-1 0,0 5 0,-2 2-68,-2 2 0,2 2 1,-5 4-1,2-1-63,-3 2 1,3 0-1,-5 4 1,-2 2-51,-2 0 1,4 1-1,-9-5 1,-2 1-89,-1-1 0,-4-1 0,-6-2 0,-4-2-694,0-2 0,-3 2 1,-3-3-63,-1-2 0,-4-2 1,0-1 777,1 0 0,2-6 0,1-1 0</inkml:trace>
  <inkml:trace contextRef="#ctx0" brushRef="#br0" timeOffset="61">16023 6384 7776,'-13'-6'-75,"4"4"3015,0-2-2133,6 2 0,-3 1 109,6-4-261,0 4 1,0-3-244,0 8 0,0-1 0,0 6 24,0 1 1,0-2-1,0 0 35,0 3 1,0 1 0,0 1-379,0 0 0,1 1-777,4-1 1,2-1-99,7-3 1,-1-3 335,0-6 310,-5 0 0,-2 1 0,-6 4 1007,0 3 0,-2 4 0,-1 2-628,-1-1 0,-1 0 1,5 1-1,0-1-1009,0 0 1,0-4 0,2-1 0,2-1-1110,5 0 0,4-4 1875,5 2 0,3-16 0,5-3 0</inkml:trace>
  <inkml:trace contextRef="#ctx0" brushRef="#br0" timeOffset="62">16383 6357 7776,'-15'6'763,"-3"3"0,9 7 0,-3 2 506,-1-2 1,0 3 0,-1 2 0,3 1-812,2 2 1,3 7 0,6-7 0,0-2 75,0-1 1,12 1 0,5-6 0,7-4-1012,3-6 0,5-4 1,4-5-1,2-6-632,2-9 0,-6-1 0,-2-3 0,-6-2 649,-4-1 1,-8-2 0,-10 0 0,-4 2 237,-4 3 0,-5-2 0,-9 6 0,-4 4 129,-3 3 0,-2-1 1,2 5-1,3 0-1380,4 2 1473,3 4 0,2-5 0,-1-2 0</inkml:trace>
  <inkml:trace contextRef="#ctx0" brushRef="#br0" timeOffset="63">13930 6917 7668,'-7'6'371,"1"-5"0,12 5 0,2-6 1,4-1 183,2-4 0,-1 2 0,2-6 0,3-1-158,4-2 1,3-1 0,2-2-1,1-3-163,3-4 0,1-2 0,6 1 0,-3 2-109,2 2 1,2-4 0,1 6-1,0 0-209,0 3 1,0 0 0,1 2-1,2 4-102,1 3 0,1 4 1,-5 1-1,0 1 114,0 4 0,0 3 0,1 10 0,2 3 397,2 0 0,-1 4 0,-2-3 0,1 3 128,1 2 0,0 0 0,-4-1 0,-1-1-80,-4-2 1,4 5 0,-5-5-1,0 1-272,-3 1 0,-3-6 1,-1 1-1,0-2 20,-1-1 0,-1 1 0,-1-5 1,-3 1-323,-2-1 1,0-1 0,-2-2 0,0-1-456,0 1 0,2-2 0,-1-1 0,-2-1-483,-1-3 1,-2 0 0,1 0 0,-3 3 1138,-2 1 0,3 2 0,-4 5 0</inkml:trace>
  <inkml:trace contextRef="#ctx0" brushRef="#br0" timeOffset="64">16116 7130 7835,'-13'0'830,"5"0"1,2 2-1,8 0 1,1 4-262,1 2 0,5 5 1,-4 6-1,-1 1-41,2-1 1,-4 9-1,2-1 1,-3 1-109,-1 0 0,0-1 0,0-1 0,2-1-175,2-2 0,-2 0 0,2-5-730,-2-2 1,-1-2-984,4-5 1,2-6-1,8-11 835,3-5 1,-3-9-1,4 1 1,-1 0 438,-1 3 0,1-1 1,-6 1-1,-2 4 903,-1 3 0,-4 4 284,4 2 1,-2 5-1,3 0-229,-1 8 0,-6 4 0,2 2 1,-4 4-113,-1 4 0,-1 4 1,-4 0-1,-2-1-338,-1-2 0,-3 2 1,2-4-1,-3 1-526,-2 0 0,1-6-1637,0 2 1,1-6-749,3-8 1,11-7 2596,11-14 0,12-10 0,9-7 0</inkml:trace>
  <inkml:trace contextRef="#ctx0" brushRef="#br0" timeOffset="65">16556 7343 7724,'-15'9'0,"-1"2"0,0 3 0,4 7 551,6 4 1,4 0 0,2-2 0,0-4 1168,0 0 0,2-3 0,2 5 0,7-2-1282,5-2 0,3-4 0,6-4 0,2-5-855,6-2 0,-2-8 1,1-6-1,-2-6 36,-3-4 1,1-6-1,-10 6 1,-4-3-752,-3-2 1,-5 0-1,-8 2 1,-4 1 477,-7 2 0,-8 6 0,-11 0 0,-7 5 654,-4 7 0,-7-4 0,2 1 0</inkml:trace>
  <inkml:trace contextRef="#ctx0" brushRef="#br0" timeOffset="66">14130 7503 9897,'-7'0'915,"1"0"1,17-1 0,7-4-750,6-4 1,7-2-1,5-3 1,4 1 68,6 0 0,11-5 1,-2 0-1,4 2-153,5 1 0,4 8 0,2 2 0,-1 4-276,5 1 0,-4 7 0,0 8 0,-7 8 28,-3 7 1,0 7 0,-12 0-1,-2 5 124,-6 2 1,-2 5 0,-7-3 0,-3 0-6,-4 0 0,0-2 0,-5-4 1,0-1-400,1-4 0,3-2 1,-1-8-1,4-3 446,0-4 0,7 3 0,1-1 0</inkml:trace>
  <inkml:trace contextRef="#ctx0" brushRef="#br0" timeOffset="67">16369 8196 7743,'-5'0'262,"5"0"1,5-1 1581,3-4 0,-2 2 50,-6-6-1184,0 6 1,-2-2 0,-2 5-464,-5 0 0,-3 5 1,-1 4-1,-1 3-34,1 2 1,-5 3 0,2 1 0,3 0-394,2 1 0,4-3 0,-3 5 0,2-2 5,2-2 0,2-3 0,4 0 0,0-1-796,0 0 0,6-1 1,4-3-1,6-4 971,7-4 0,14-1 0,4 0 0</inkml:trace>
  <inkml:trace contextRef="#ctx0" brushRef="#br0" timeOffset="68">16756 8223 7699,'-18'4'1069,"0"1"1,2-1 9,1 2 1,2-4 0,-2 4-1,-1-2-589,-2 0 1,2 7 0,5-2-785,3 2 1,0 3-1,-1-1 152,5 0 0,4-4 0,4-1 0,5-2-709,3-3 1,1-2 0,1-1 0,-1 0 158,0 0 1,-4-6 0,0-3 0,0-3 691,-2-1 0,5-12 0,-4-3 0</inkml:trace>
  <inkml:trace contextRef="#ctx0" brushRef="#br0" timeOffset="69">14050 8090 7842,'-13'0'0,"-1"0"0,2-2-2,4-2 1133,-4 2 0,10-5-653,-2 2 1,8-1 0,7-4-1,3 1-83,4-1 0,7-2 0,1-1 0,5-1-170,3 1 1,7-3 0,10-1 0,3 4-5,4 1 0,6-1 1,-2 8-1,3 2-62,2 2 1,4 4 0,0 6 0,0 9-213,-34-7 1,-1 1 0,30 19 0,-31-14-1,0 0 1,30 20-174,-33-16 0,0 0 0,1 2 0,-1 1 0,23 22 1,-5 0-58,-2 0 1,2 3 0,-3-5 0,2-1 11,0-1 1,-6-7-1,1-1 1,-2-1 225,-2-3 1,-2-2 0,-2-2 0,-5 0 118,-3-4 0,-7 3 1,-2-4-1,-1 1-632,0 0 1,0-6-1,-5 2 1,2-3-1597,2-2 2154,-2 1 0,10-1 0,-4 0 0</inkml:trace>
  <inkml:trace contextRef="#ctx0" brushRef="#br0" timeOffset="70">16543 8769 7698,'7'0'321,"-1"2"274,-6 2 1,4 4 0,1 5 0,-1 2 564,2 3 0,-4 7 1,4 7-1,-2 2-324,1 3 1,1 2 0,-4 2-1,4 2-408,2 2 0,-1-1 0,4-4-447,-3 0 0,-5-6 0,9 3 0,-4-6 0,1-3-262,-1-4 1,-3 0-2747,4-6 2281,-6-7 0,3-15 0,-8-9 0,-2-2 852,-5 0 0,-3-3 1,-1 0-1,-1 2 558,1 1 1,-5 6 0,-1 2 0,0 1-143,-1 3 1,3 2 0,3 1 0,1 1 316,0 4 0,4 1 0,1 5-765,3 3 0,2 2 0,6 9-263,1-3 0,11-2 0,0-9 0,4 0-2147,5-2 1,2-6 0,4 1 0,2-2 2335,2-2 0,8-12 0,5-3 0</inkml:trace>
  <inkml:trace contextRef="#ctx0" brushRef="#br0" timeOffset="71">17009 9316 7633,'-7'13'1645,"-5"0"1,-4-1-262,-1-3 1,4 3 0,3-3-1168,1 3 0,6 1 0,-2 0 42,4 1 0,5-5 0,2-2 0,2-1-360,2-3 0,2-2 1,1-1-1,-1-1-240,-3-4 0,1-6 0,-5-9 0,-2 0-253,-2-4 0,-2 3 0,-5-1 1,-6-2-431,-4-1 0,-8 3 1024,2 0 0,-3-1 0,-2-3 0</inkml:trace>
  <inkml:trace contextRef="#ctx0" brushRef="#br0" timeOffset="72">13703 8823 8052,'-8'-14'0,"0"1"436,2 0 0,3-1 1,9 1-1,7-2-274,8-3 1,10 2 0,5-6 0,4 0 268,4 1 1,8-3 0,9 5 0,4 0-248,8-1 0,-33 12 0,1 0 0,2 3 0,1 1 0,1 2 0,1 0-176,1 1 1,1 0 0,2 1 0,0 0 0,0 1 0,0 1 0,-1 2 0,-1 1 8,0 3 0,-1 2 1,3 4-1,-1 2 1,-4 1-1,-1 3 1,-1 0-1,-1 3-124,-2 0 0,-2 2 0,-2 3 0,-1 1 0,-2 1 0,-2 0 0,-1 2 1,-1 0-48,-1 2 1,-1 0 0,-1 1 0,-2 0 0,-3-1-1,-2 0 1,1 0 0,-1 0 44,16 33 1,-18-31 0,-3 0-1,10 29 1,-5 1 307,-4-1 1,0 1 0,-9-6 0,0-3-93,0-2 1,-2 0 0,-2-9-1,1 0-456,1 0 0,2-3 1,-2-8-1,4-4-1648,-1-3 1997,11-1 0,-8-3 0,13-7 0,-1-5 0</inkml:trace>
  <inkml:trace contextRef="#ctx0" brushRef="#br0" timeOffset="73">16329 10369 7607,'0'20'650,"2"0"1,1-7 0,1 0-862,-1 0 1,3 5 0,0 2 0,2-1 637,2 0 0,-4 3 1,0-4-1,-2-2-291,1-1 1,1-3 0,-2-3-137,5-5 0,3-2 0,1-2 0</inkml:trace>
  <inkml:trace contextRef="#ctx0" brushRef="#br0" timeOffset="74">16343 10129 7601,'-6'9'0,"-3"-2"0,-3-1 0,2-2 149,5-4 0,2 2 0,12 1 402,2 1 1,0 2 0,4-3 0,5 2-1452,6-3 1,5-4 899,5-3 0,8-11 0,-2 1 0</inkml:trace>
  <inkml:trace contextRef="#ctx0" brushRef="#br0" timeOffset="75">16783 10155 7601,'-15'31'0,"-3"-1"1294,-4-5 0,4 0 0,3-7 0,6 0-858,3 1 0,2-4 0,4 3 0,0-3-458,0-2 1,6 0-1,4-1 1,5-3-61,3-5 1,4 2-1,-3-1 1,1-4 82,-1-4 1,-1 0-1,-6-7 1,-4-3-380,-3-4 1,-5-6 0,-6-1 0,-6-4 28,-4-3 1,-11-11 348,5 2 0,-12-26 0,6-4 0</inkml:trace>
  <inkml:trace contextRef="#ctx0" brushRef="#br0" timeOffset="76">21155 16206 8220,'-4'-19'0,"-1"-2"549,2 0 0,2 2 1,1 6 916,0-1-1615,0 7 0,-2-4 0,-2 6 160,-5-3 1,-3 4-1,-1-4 1,-2 1 30,-3-1 0,-3 4 0,-5-3 0,-1-1 140,0 1 1,1 2-1,-2-4 1,-4-1 10,-3-2 0,-4-1 0,-1 1 0,0 2 101,0 1 1,-8 1-1,-3 0 1,-1 3 22,-4 4 1,0 1 0,-6 0 0,4 0-352,2 0 1,-10 1 0,9 4 0,-6 2 57,1 0 1,-2 8 0,7-4 0,-1-1 103,-1 2 0,5 3 0,-2 1 0,4-1 68,2 1 0,-3-1 0,8-5 0,2-1-68,2 1 1,1 2 0,0 2 0,1-1-148,4 0 0,1 1 1,4 0-1,-3 3-239,-1 0 0,5 7 0,-2-3 0,2 1 190,3 0 0,1 0 0,1 7 0,3 0 132,2 2 0,1 0 1,6-4-1,2-2 47,1-3 1,6 7-1,0-6 1,6-1 5,6-1 0,4 3 1,5-2-1,4 3 76,3 2 0,13 0 0,3-1 0,5 2-306,4 3 1,4-1-1,3 6 1,7 1 69,-29-18 1,0 0-1,-1 0 1,0 1-1,2-1 1,2 0-1,-1 0 1,1-1 8,2 1 1,0-1-1,2 3 1,-1-2-1,0-3 1,0-1-1,0 0 1,1 0 49,0-1 1,0 0 0,5 0 0,1-1 0,-2 0 0,1-1 0,1-1 0,1 0 88,0-1 0,1-2 1,-1-2-1,1-2 1,2 0-1,0 0 1,-1-1-1,0 0 58,1-2 0,0 0 0,1 0 0,0 0 1,2-1-1,0 0 0,1 0 0,0 0-272,1 0 1,0 0 0,2 0 0,1 0 0,1 0-1,-1 0 1,0 0 0,-1 0-15,0 0 1,0 0 0,-2 0-1,-1 0 1,0 0 0,-1 0 0,-1 0-1,0 1 47,-1 2 0,1-1 0,1-1 0,1-1 0,-1 3 0,1-1 1,-1-1-1,-1-1 88,1 0 0,-1 0 0,1 0 0,1-1 0,0-1 0,0-1 0,1-1 0,0-1 148,2 0 0,-1-1 1,-1-1-1,-1-1 1,1-1-1,0 0 1,-1-2-1,1 0-87,-2-2 1,1 1 0,3-2 0,0 1 0,-5 0 0,-1 1 0,0 0 0,-1 0-162,-3 1 1,1 0-1,3 1 1,-1-1-1,-4 0 1,-1 0 0,0 2-1,-1 0-225,1 2 1,0-1 0,-6 2 0,-1-1 0,0 0 0,-1 1-1,33-6-400,-7 3 1,-5-3 0,-11 3 0,-8-3 672,-8-1 1,-4 0 0,-11-1 0,-2 1 491,-1 0 0,-8-6 0,-2-4 1,-5-2-213,-5-1 0,-3-7 0,-10-4 0,-6-5-3,-5-2 0,-4-5 0,-6 3 1,-1 0-522,-5 0 0,-6-2 1,-4 2-1,-1 1-3,-2 4 0,26 21 1,-1 1-1,-32-10 1,30 13-1,-1 1 26,-1 0 0,0 0 0,-3 0 1,-2 2-1,-2 0 0,-2 1 1,-2 0-1,0 0 278,-3 1 1,0 0 0,-4 0 0,-2 1 0,-2-1-1,-2 0 1,-2 1 0,-2 2 169,-3 0 0,-2 1 1,18 3-1,-1-1 1,-1 1-1,1-1 1,-1 1-1,0 0 1,-2-1-1,0 1 1,-1 1-299,1-1 1,0 1 0,-1 1 0,-5-1-1,-2 1 1,1 1 0,2 0 0,1 2 0,0-1-1,0 0 1,0 1 0,-1-1 53,0 2 1,1-1-1,-1 1 1,2 0-1,0 1 1,1 1-1,4 1 1,2 1-1,-1 1 1,2-1-1,-1 2 1,1 0-163,-22 4 1,0 1 0,0 2 0,2 1-1,3 0 1,0 1 0,0-1 0,1 2 218,-1 0 0,0 1 0,-1 0 0,1 2 0,2 0 0,-1 2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5.122"/>
    </inkml:context>
    <inkml:brush xml:id="br0">
      <inkml:brushProperty name="height" value="0.053" units="cm"/>
      <inkml:brushProperty name="color" value="#FF0000"/>
    </inkml:brush>
  </inkml:definitions>
  <inkml:trace contextRef="#ctx0" brushRef="#br0">8426 4618 8064,'0'-12'0,"-1"-1"0,-2 1 524,-1 0 0,0 0 0,3 1 593,-3 3 0,3 2-282,-3 2 1,2 4-90,2 0 0,0 5 1,0 8-1,0 4 168,0 3 1,0 3 0,0 1 0,0 1-380,0 3 1,0-1 0,0 5 0,0 1-366,0-2 1,-4 6 0,0-3 0,1-2-80,2-1 0,1-3 0,0-4 0,0-1-1663,0-3 0,0-2 105,0-6 0,-1-5 1249,-3-3 1,2-4-1,-3-4 1,0-5 474,-3-1 1,-2-2-1,1 0 1,1-1-64,-2 1 1,-4 2-1,-3 0 645,3 2 1,0 7-1,3 1-289,3 7 1,-1 3-1,5 4 1,1 2-377,2 4 1,1-1 0,1 0 0,2-1-120,1 1 0,4-4 0,-3 1 1,1-3-540,-1 0 0,5-3 0,-2-2-1583,2-4 1,3-2 0,0-4 2066,3-2 0,3-8 0,5-7 0</inkml:trace>
  <inkml:trace contextRef="#ctx0" brushRef="#br0" timeOffset="1">8596 4932 7836,'0'8'554,"-2"0"2236,-2 1 0,3 2-2140,-3 1 1,3 0 0,1 0 0,1-1-553,3-3 1,1 3-1,5-3 1,-1 1-630,5-1 1,-2-1-1,4-4 1,-1 1-9,1-1 0,-3-3 0,3-4 0,-4-5 279,-4-1 0,2-2 1,-6-2-1,-2-2 660,0-4 0,-4 1 0,-2 0 0,-4 2 491,-2 2 1,-2-1-1,-1 1 1,1 3-557,0 1 0,6-2 1,0 5-645,1-3 1,3-1-4594,-2 0 4902,3 5 0,6-3 0,2 3 0</inkml:trace>
  <inkml:trace contextRef="#ctx0" brushRef="#br0" timeOffset="2">8995 4823 7802,'-7'0'-1293,"2"0"1035,5 0 1,4 1 920,0 3 1,0-1 929,-4 5 1,5-1 0,3 2 21,3-1 0,1-4 0,0 3-1544,0-2 0,0 1 0,0-3 0,0 1-1358,0-2 1,0 1 0,1 0 1286,-1 1 0,0 5 0,0-2 0</inkml:trace>
  <inkml:trace contextRef="#ctx0" brushRef="#br0" timeOffset="3">9152 4956 10198,'12'0'4536,"0"0"-4735,0 0 0,5-5 199,4-3 0,7-9 0,3-1 0</inkml:trace>
  <inkml:trace contextRef="#ctx0" brushRef="#br0" timeOffset="4">12490 6224 12569,'0'-14'-434,"0"1"1,-1 1-1,-4 3 1,-2 3 469,0 1 1,-5 3 310,3-2 1,-3-2 0,-1 1 0,-1 2 0,1 2 1163,0 1-1576,-1 0 0,1-5 0,-2 1 518,-3 1 0,-2 1-193,-7 2 1,2 0-1,3 0 1,4 0-101,3 0 0,-3 5 0,1 1 0,-1 0-11,-1 0 1,4 3 0,-3-3 0,3 1-48,2 3 1,-1 1 0,1-1 0,0-1-223,-1 1 0,6 2 1,0 1 55,2 1 0,-3-1 0,5 0 0,1 1 90,1-1 1,2 5-1,0 1 1,0 0-84,0 1 0,0 2 0,0-3 0,0 0-157,0 1 0,5 3 0,1-2 0,1 1 80,4 0 1,0-4 0,4 3 0,2 0 117,0-1 1,7-3 0,-2 0 0,3-2 90,2-1 1,1-1 0,2 0 0,1-1 152,-1-3 0,2 1 1,1-4-1,1 2 33,3 2 1,0-3 0,1 2 0,-1 0-172,0-1 1,5 2 0,-7-4 0,4 0-71,1 0 0,3 3 0,0-5 1,-3-1 42,-2-2 0,4-1 0,-7 0 0,4 0 37,1 0 0,0-1 0,0-2 0,-2-1 164,-2 1 0,5-5 0,-2 1 0,1-2-122,3 0 1,0 6-1,-3-1 1,0 2-235,0 2 0,3 0 0,0 0 0,-3 0-76,-2 0 0,7 0 0,-7 0 1,2 0 57,3 0 1,0 5 0,-4-1 0,-2-1 140,-2-1 0,1-2 0,4 0 1,0 0 200,0 0 0,-2 0 0,1 0 0,-1 0-19,4 0 1,2-2-1,-1-1 1,1-1-274,-1 1 1,3 1 0,-1 2 0,-2-1-52,-2-4 1,-1 4 0,0-4 0,0 4-19,0 1 1,-1-6 0,-2-1-1,-3-4-172,-2-2 1,-2 2 0,-6-8 0,-4 0 277,0-3 0,-3-5 0,-3-3 0,-2-1 182,-4 2 0,3-1 0,-7 1 0,-1-3 15,-1 3 1,-2 1-1,0 1 1,0 0-131,0 1 0,-2 1 0,-1 1 0,-3 3-336,-1 2 1,3 1 0,-5 3-1,-2-1 4,-1-2 0,-1 0 0,0 5 0,-2 0 147,-3-1 1,-1 1-1,-6 0 1,0 1 100,-4 3 1,-8-6-1,-3 5 1,-7 0 91,-5-2 0,-6 0 0,-2-1 1,-4 1 184,-4 3 0,-2-2 0,2 6 0,-2-1-19,-1 0 0,33 3 0,-1 1 0,-35 2 1,-1 0-112,-1 0 1,37-2 0,0 0 0,-3-1 0,-1 1-1,1 1 1,-2-1-56,-1 2 0,-1-1 0,-1-1 0,0-1 1,1 1-1,0-1 0,1-1 0,0 0 50,0-1 1,0 0 0,0 1 0,1 0 0,4 0 0,0-1 0,1 1 0,-1 0 0,3 0 0,-1 0 0,-1-1 1,1 0-1,-35 0 0,1 2-648,-1 2 1,-1 7 0,4 4 0,4 7-1868,1 5 2412,-4 9 0,6 4 0,28-13 0,0 1 0,0 1 0,1 1 0,-2 1 0,0-1 0</inkml:trace>
  <inkml:trace contextRef="#ctx0" brushRef="#br0" timeOffset="5">19649 16312 7852,'-14'-7'255,"1"3"0,0 2 2048,-1 2-1849,7 0 0,1-1 444,6-4-713,0 4 0,1-5 0,2 4 204,2-2-138,-1 2 1,-4-5-1,-1 4 33,-4-1 0,2-1-62,-5 5 0,3 0 0,-2 2-320,1 2 1,1 3 0,5 7 74,0-1 0,0-4 0,0 0 0,2 1-8,2 2 0,-1 0 0,5-2 0,-2-1-100,-3 2 1,2-4-1,1 2-14,2 1 0,-5-2 0,3-1-210,0-1 1,-3-2 293,5-4 0,1-1 0,3-4 107,-3-3 1,1 0 0,-4-1 0,2-1-48,2-2 0,-2-1 1,0 1-1,1 2 242,-1 1 1,-1 1-1,-4-2 1179,2 1 427,-1 6-1328,-4-3 0,0 12 0,0 3-335,0 3 1,0 1 0,0 0-1,0 1-462,0-1 0,0 0 0,0 1 0,0-1-832,0 0 1,1 1 0,4-1-57,4 0 1,3-5-1,1-4 1,2-2 335,3-2 1,1-2 829,3-2 0,3-4 0,-4-5 0</inkml:trace>
  <inkml:trace contextRef="#ctx0" brushRef="#br0" timeOffset="6">20049 16232 7852,'7'-20'0,"-3"2"3289,-2 3-2174,4 2 0,-5 7 0,5 6 0,-1 9-618,-1 7 0,1 6 0,-5 9 0,0 5-341,0 2 0,0 2 0,0 0 0,0-1-40,0-4 0,0 4-116,0-4 0,5-2 0,3 0 0</inkml:trace>
  <inkml:trace contextRef="#ctx0" brushRef="#br0" timeOffset="7">19569 14740 8405,'-14'0'681,"1"0"679,0 0 0,-1 0 117,1 0-1191,6 0 1,2 0-1,11 0 1,6 0 56,4 0 0,6-5 0,-2-1 1,0 1-255,4-1 0,-3-5 1,0 2-1,-1-1-88,1 1 0,-3-3 0,3 3 1,-2-2-1678,-3-3 0,-1 5 0,-2 0 488,1-1 1188,-1-2 0,0-1 0,1 0 0</inkml:trace>
  <inkml:trace contextRef="#ctx0" brushRef="#br0" timeOffset="8">20009 14473 8232,'-5'-13'399,"1"0"0,-1 4 0,7 1 1,2 2 51,5 3 1,3-2-1,3 0 1,1 2-107,2 2 0,0 2 0,-5 4-33,0 3 1,1 4 0,-3 3-114,-2 3 0,-3-3 0,-6 4 1,-1 0 12,-4 3 0,-2-1 0,-8 1 1,0 1 31,2-3 1,-3 0 0,7-6 0,-3 3-207,-1 0 1,5 1-1,4-4 1,2-1-41,2 0 0,2-4 0,2-2 0,7 1-72,5-1 1,3-4 0,5 2 0,-2-4-18,2-1 1,1-1 0,2-2-1,-2-2-432,-3 2 0,3 2 0,-4 1 523,0 0 0,4-6 0,-5-2 0</inkml:trace>
  <inkml:trace contextRef="#ctx0" brushRef="#br0" timeOffset="9">12770 6117 7791,'-9'-7'245,"2"1"1678,1 0-1170,2 4 0,4-9-528,0 2 0,1 1-1553,4-1 1220,-4 6 0,5-8 818,-6 2 1,0 1 0,0-1 615,0-1 1,0 3 1118,0-2-2173,0 6 0,0-2 0,0 10 0,0 4-140,0 3 0,0 1 0,0 3 0,0 3 87,0 4 1,0 5-1,-2-5 1,0 6-24,-3 2 1,1 4 0,4-4 0,-2-3-255,-2-4 1,2 1-1,-2-4 1,2 0-533,2-3 1,0-4-1464,0 0 1589,0-7 0,0-7 1,0-9-1,0-3 410,0-1 1,0 0-1,0-2 1,2-3 135,2-4 1,-2-2 0,2-1-1,-2 0 14,-2-3 0,0-6 1,0 1-1,1 1-51,4-1 0,-4-1 0,5 6 0,-2 3 79,1-1 0,-1 7 0,-2 3 0,1 4 1495,1 3-1023,1 6 0,-5-1 1,0 8-1,-2 7-88,-2 5 0,1 5 0,-5 7 0,1 3-153,0 4 0,2 4 0,-2 2 0,-1 2-105,1 2 1,2-5 0,-2-5 0,0 1-614,-1-2 1,5-6 0,-1-7 0,2-2-1523,2-3 1,0-1 417,0-2 1,0-7 0,0-6 874,0-7 1,0-5 0,0-3 0,0-1-475,0-2 0,0 0 0,0 4 1066,0-4 0,0 3 0,0-4 0</inkml:trace>
  <inkml:trace contextRef="#ctx0" brushRef="#br0" timeOffset="10">12704 6797 7825,'-6'-13'0,"4"4"0,-2 0 2270,2-2-394,2 5-1179,0-5 0,2 8 8,2-6-383,-2 6 0,4-2 369,-6 10 1,0 2 0,0 7-160,0-1 0,-2 2 0,-1 1 0,-3 3-230,-1 2 0,4 1 0,-3 3 0,2-1-191,-1-2 0,1-1 0,2 1 1,-1-4-211,-1-3 1,-1-2-1,5 0-811,0 1 1,6-8 280,3-6 0,-1-6 0,-1-9 0,0-1 491,1-2 0,-4-6 0,4 3 1,-2-1 403,-4 0 1,1 1 0,0-1-1,2 4 105,-2 4 0,-2 5 39,-1 0 0,0 7 0,0 4 1,-1 8-516,-4 6 1,4 8-1,-5-2 1,2 3-878,-1 2 0,1 3 1,4-2-1,0-3 982,0 0 0,-6 0 0,-2 2 0</inkml:trace>
  <inkml:trace contextRef="#ctx0" brushRef="#br0" timeOffset="11">12610 7490 7794,'0'-13'121,"2"1"0,1 1 1,1 2-1,-1-1 2134,-1-2-1949,-2 5 1,1-4 1529,4 7-1054,-4 0 1,5 14 0,-7 3-1,-4 4-203,-4 2 1,2 3 0,-2 8-1,-1 2-276,-2 2 0,3 0 0,1 3 1,2-3-195,3-1 1,2-3 0,1-7 0,0-2-1601,0-2 1,1-2 671,4-9 1,2-3-1,7-11 1,-1-7 396,0-8 1,1-9 0,-1-1 0,-1 0 358,-3-1 1,1-1 0,-5-3 0,-3 5 221,0 3 1,-1 7 0,2 4 0,2 2 2346,-2 2-2024,-2 5 1,1 10 0,1 9-324,1 6 1,2 1 0,-3-4 0,2 3-168,-3 0 0,4 1 0,-1-5 1,-1 1-1870,2-1 0,-4-4 1877,2 0 0,4 0 0,-1 4 0</inkml:trace>
  <inkml:trace contextRef="#ctx0" brushRef="#br0" timeOffset="12">12757 7943 7787,'-7'-1'2352,"1"-2"1880,0-2-3617,4 1 1,-4 5 0,6 4 0,0 3-276,0 4 0,0 8 1,0 2-1,-1 3 39,-4 2 0,4 2 0,-4-1 0,4-1-565,1 3 0,0-10 0,0 3 0,0-7-2000,0-3 1371,0 1 0,4-9 0,2-6 579,2-11 0,-5-3 0,3-5 0,-2-1 594,1 0 0,-1 3 0,-4-2 2091,0 0-2000,0 3 0,0 11 0,0 6-496,0 7 1,0 9 0,0 4 0,0 0-308,0 4 1,0 0 0,0 1 0,0-1 127,0-1 1,0 4 225,0-9 0,6 5 0,1-2 0</inkml:trace>
  <inkml:trace contextRef="#ctx0" brushRef="#br0" timeOffset="13">12664 8489 8001,'-5'-8'0,"1"-1"2350,1-2 78,1 5-1637,2 0 1,0 18 0,0 6 328,0 6 1,0 7 0,0 3 0,-1 1-385,-4 2 1,4 9-1,-4-6 1,3 2-1146,-3-1 1,4-7 0,-4-3-1,4-2-1467,1-3 0,0-5 0,0-3 0,1-3 1876,4-2 0,2-6 0,6-1 0</inkml:trace>
  <inkml:trace contextRef="#ctx0" brushRef="#br0" timeOffset="14">20715 14713 8405,'0'-13'0</inkml:trace>
  <inkml:trace contextRef="#ctx0" brushRef="#br0" timeOffset="15">20515 14820 8365,'-13'0'192,"-1"0"1,1 0 0,0 0 853,-1 0 1,6 0-459,-1 0 1,6-2 0,1-1-70,10-1 0,3-6 1,15 2-1,3-1 0,2 0-244,2-1 1,7-2 0,-3-1 0,0 1-861,2 3 1,-7-3 0,-1 3-1,-4-1 35,-5 1 350,-3-3 200,-5 5 0,5-12 0,2-2 0</inkml:trace>
  <inkml:trace contextRef="#ctx0" brushRef="#br0" timeOffset="16">21035 14513 9488,'0'-7'1229,"0"1"1,1 7 0,4 2 0,2 3-1202,1 2 1,2 1-1,-5 4-79,-3 0 0,4 1 1,-1-1-1,-4 0 56,-4 1 1,-4-1 0,-6 0 0,-1 1 78,1-1 1,4 0 0,0 1-1,0-1-79,2 0 0,1 1 1,6-1-1,0 0-233,0 0 0,1 1 1,4-2-252,4-3 0,7-4 1,2-5-1,0 0-442,1 0 1,-3 0 0,6 0 920,2 0 0,1-5 0,2-3 0</inkml:trace>
  <inkml:trace contextRef="#ctx0" brushRef="#br0" timeOffset="17">21515 14833 8341,'1'-7'1217,"4"2"1772,4 4-3114,3 1 1,2 0-1,3 0 1,2 0 0,0 0-1795,0 0 1919,-1-6 0,1-2 0,2-5 0</inkml:trace>
  <inkml:trace contextRef="#ctx0" brushRef="#br0" timeOffset="18">21995 14580 8804,'-8'6'889,"2"1"0,8 5 1,1-2-177,1-1 0,1-4 1,-4 4-478,4 1 1,-4 2-207,4 1 1,-4 1-1,-1-1-83,0 0 1,0-4 0,0 0 0,-1 0-184,-4-2 1,4 5 0,-4-3 121,4 3 1,1 1-1,1-1-118,4-3 1,4 1-1,8-5 1,6-2-565,2-2 1,1-1 0,3-1 795,2-4 0,-3-2 0,4-7 0</inkml:trace>
  <inkml:trace contextRef="#ctx0" brushRef="#br0" timeOffset="19">22688 14687 8161,'-13'0'376,"4"0"1,1 1 1665,2 3-1327,2-2 1,5 4 0,4-6-919,4 0 1,4 0 0,3 0 0,4-2 274,0-2 1,1 1 0,3-4-73,-2 1 0,0-11 0,5 3 0</inkml:trace>
  <inkml:trace contextRef="#ctx0" brushRef="#br0" timeOffset="20">22901 14540 8217,'0'-13'317,"-6"-1"1,6 7-1,0 2-281,8 4 0,4 1 0,2 0 1,3 0 1048,0 0 0,1 1-1007,-4 4 1,-7 8 0,-3 8 126,-2 0 0,-7-2 1,-2-4-1,-3 1-95,-5 2 1,-1 0 0,4-4 0,1 3-52,2 0 1,6 1-1,-1-4-301,3-1 1,11-1 0,5-3 0,4-5-455,5-3 0,1-1 0,3-1-144,3-3 840,-3 2 0,17-16 0,-4 4 0</inkml:trace>
  <inkml:trace contextRef="#ctx0" brushRef="#br0" timeOffset="21">23554 14593 10121,'2'8'681,"2"-4"-630,5-2 1,-1-2 0,0 0-976,3 0 0,1 0 0,3-2 924,2-2 0,-2-4 0,4-5 0</inkml:trace>
  <inkml:trace contextRef="#ctx0" brushRef="#br0" timeOffset="22">23741 14500 8145,'-7'-19'338,"1"10"1,7-3-1,4 12 1,3 0-1,4 0 1,2 0 352,-1 0 0,0 0 1,1 0-1,-1 0-97,0 0 1,1 1 0,-1 2 0,-1 3-325,-3 2 0,1-4 1,-5 5-549,-3 1 0,1 2 0,0 2 0,2-1 96,-2 0 0,3 1 1,0-1-1,0 0-477,0 1 0,4-1 0,-1 0 0,3-1 142,1-3 0,5 1 517,-1-5 0,1-1 0,-4-4 0</inkml:trace>
  <inkml:trace contextRef="#ctx0" brushRef="#br0" timeOffset="23">20662 16299 8040,'7'-13'0,"4"-5"0,-7 0 0,0 2 0,2 1 0,-4 2 444,2 0 1,2 4 0,0 0 1174,2-2-1048,-6 5 0,6 1 0,-5 6-107,1 3 1,1 5 0,-5 9 0,0 3-227,0 0 0,0 4 1,0-3-1,0 3-350,0 2 1,0-2-1,0-1 1,0-4-334,0 0 1,4-3 0,1-3-1172,-2-1 1156,4 0 1,-1-7 0,3-6 296,-5-7 1,2-9 0,-1-2 0,-2 2 346,-2 1 0,1 1 0,0 1 1516,3 0-667,-1-1 0,-2 7-543,2 3 0,-1 7 0,5 2 0,-2 3-122,-3 2 0,0 2 0,-1 1-139,3 1 1,-1-1 0,-4 0-1017,0 1 1,-1-7-3645,-4-2 3565,4-4 1,-3-1-1,8-1 1,5-4 865,3-4 0,13-3 0,3-1 0</inkml:trace>
  <inkml:trace contextRef="#ctx0" brushRef="#br0" timeOffset="24">21142 16259 9157,'11'-1'1488,"-2"-4"0,-3 5 1,-7 0-901,-4 8 1,4 5-1,-4 5 1,4 2-134,1 1 1,0 9 0,0-4 0,0 3-1154,0-1 1,0 1 0,1-1-1,4-2 698,4-1 0,14-6 0,6 0 0</inkml:trace>
  <inkml:trace contextRef="#ctx0" brushRef="#br0" timeOffset="25">21835 16486 7913,'0'-14'85,"-6"1"0,-2 6 0,-3 1 202,2 0 1,3 3 869,6-6-454,0 0 0,0-4-320,0-1 1,0 1-344,0 0 1,0-1-1,-2 1 34,-2 0 1,-2 4 0,-4 1-1,-1 3-92,-4 2 1,2-3 0,-6 1 0,1 2 337,0 2 1,-4 2 0,3 2 0,0 3 114,-1 2 1,4 0 0,6 7 0,2 2-165,2 0 0,2 3 1,4-4-1,1 2-170,4-2 0,2 3 0,8-1 0,4-2-889,8-1 1,0-3-1,5-2 1,1-2-894,2-2 1,2-2 1680,-1-4 0,2 0 0,-4 0 0</inkml:trace>
  <inkml:trace contextRef="#ctx0" brushRef="#br0" timeOffset="26">22168 16232 8230,'-1'-11'1144,"-4"2"712,-2 3-1435,-1 6 0,-2 6 0,5 3 0,3 4 267,0 5 1,2 2-1,0 7 1,0 0-498,0-1 1,0 1 0,0 0 0,0-1-1091,0 1 1,2-2 0,0-1 0,4-2 898,2 2 0,1-5 0,4 0 0</inkml:trace>
  <inkml:trace contextRef="#ctx0" brushRef="#br0" timeOffset="27">22701 16299 8054,'9'-15'191,"0"-2"0,-5 3 1,5-1-1,2 5 20,1 0 0,1 2 1,0 1 388,1 1 0,-3 3-160,-2 7 0,-1 4 0,-5 5 1,1 2-105,-1 3 0,-1 2 0,-2 7 0,0 0 50,0-1 1,0 1 0,0 0-1,0-2-361,0-3 1,0 3 0,0-4 0,0 0-311,0-3 1,0-4 0,0 0-1768,0-1 1665,0 0 1,-2-5-1,-1-5 1,-3-6 169,-1-6 1,-2-3 0,-4-3 0,-1-1 265,1-2 1,0-4 0,-1 3 0,1-1-45,0 1 1,-1 1 0,1 7 0,0 2 1043,-1 4 0,2 2 0,2 0-420,1-1 1,6 5 0,-1 8-308,2 3 1,2 1 0,0 1 0,2 1-199,2 2 0,4-2 0,5 3 0,0-3-743,1-2 1,5-1-1,3-2 1,3-2-370,2-2 0,4-2 1,0-4-1,0 0-1180,2 0 2168,-5-6 0,10-1 0,-3-7 0</inkml:trace>
  <inkml:trace contextRef="#ctx0" brushRef="#br0" timeOffset="28">23141 16259 8553,'2'-13'1226,"2"-1"0,-2 1-805,2 0 0,-3 7 0,-1 6 68,0 7 0,0 7 0,0 3 1,0 6 123,0 2 0,0 3 1,-1 3-1,-2 5-939,-1 2 0,-1-2 0,5-2 0,0-2-2108,0-2 0,5 1 2434,-1-4 0,12 2 0,-1-8 0</inkml:trace>
  <inkml:trace contextRef="#ctx0" brushRef="#br0" timeOffset="29">23781 16499 8086,'0'-7'1457,"-4"7"0,-2 7 0,0 2-810,0 0 0,-5 0-947,3 4 1,-3 0-1,1 1 26,1-1 0,4-4 274,-3 0 0,11-6 0,-2 3 0</inkml:trace>
  <inkml:trace contextRef="#ctx0" brushRef="#br0" timeOffset="30">23714 16352 8076,'0'-19'779,"0"0"0,0-3-675,0 4 1,2 9 0,1 3-15,1 0 1,2 5 0,-1-4-72,3 4 1,0 1 0,2 1 0,4 2-20,2 2 0,14 5 0,-2-3 0</inkml:trace>
  <inkml:trace contextRef="#ctx0" brushRef="#br0" timeOffset="31">24261 16153 8355,'-13'0'0,"-2"2"963,-3 7 1,3 6 0,-3 12-487,4-1 1,-1 3-1,-2 2 1,0 4-75,0 4 0,3 5 0,0 1 1,1-2-663,0-2 1,5-1-1,4 0 1,4-2 258,4-2 0,4-3 0,5-7 0</inkml:trace>
  <inkml:trace contextRef="#ctx0" brushRef="#br0" timeOffset="32">19649 14913 8029,'-9'-13'0,"1"-1"0,1 3 116,0 2 1,2 3-89,-4 6 0,6 1 0,-1 4 0,2 4 0,4 2-810,2 3 1147,-2 5 1,11-4 0,-1 4 0,7-1 384,6 0 0,-4-1 0,9-3 0,2-2 0,2-4-478,3-3 1,9 1-1,-6-2 1,2-1-328,-1-1 0,-1-4 1,0-2-1,0-4-166,0 1 0,-4-9 0,-1 1 0,1-3-89,-2-1 0,0-9 0,-4 1 1,1-3 94,-2-2 0,-5-2 0,-5-6 0,-2 0 129,-6 0 0,-6-5 1,-1 0-1,-4-1 419,-4 0 1,-8 1 0,-9 5 0,-1 2-43,-2 2 1,-8 1 0,2 7 0,-4 4-57,-3 3 0,-7 5 1,5 7-1,-1 5-158,-3 2 1,-6 4-1,0 3 1,-1 7-112,1 5 1,-6 11 0,6 1 0,4 7-231,2 5 1,10 8-1,6 0 1,10 3-668,6 1 1,5 5 0,9 0 930,6-2 0,12 5 0,13-1 0</inkml:trace>
  <inkml:trace contextRef="#ctx0" brushRef="#br0" timeOffset="33">8358 8503 8053,'-7'-6'1191,"1"4"1,7-5 0,4 4 0,2-3-918,0-1 1,1 4 149,-4-2 0,-1-1 0,5 0 451,-2-1 1,-1 4 253,0-1 0,-2-2-709,6 1 1,0 1 0,4 4-325,0 0 0,1 0 0,-1 0 0,0 0-76,1 0 0,-1 0 1,0 0-1,1 1 113,-1 4 1,-4-2 0,-2 6 270,-1 1 0,3 3 0,-6 4 192,-4 0 0,-1 1 1,-7-5-1,-1 1-295,-2-1 1,3 5 0,0 0-1,0-2-271,2-1 1,-1-3-1,6-2 1,-3-1-130,2 1 0,2 2 179,1 1 0,6-1 1,2-1 331,4-3 0,2-5 0,-1 2 0,0-4-93,1-1 0,0 0 0,3 0 1,0 0-320,0 0 0,2 0 0,-1-1 0,-2-2-12,-1-2 0,-2-1 0,1 4 0,-1-3-1924,0 2 0,-1 0 0,-2 0-1658,-1-1 0,0-1-1703,5 5 5297,-7 0 0,5 0 0,-5 0 0</inkml:trace>
  <inkml:trace contextRef="#ctx0" brushRef="#br0" timeOffset="34">8211 8609 7761,'-13'0'0,"1"2"0,2 1 942,1 1 1,6 2-89,-1-1 0,2-2 0,4 4 0,2-1 992,5-3-1631,9-2 1,-2-1 0,6 0 0,2 0-105,1 0 0,2-4 1,-1-2-1,0 0-364,-4 0 1,1-4 0,-3 1-786,0-3 1,-5-1-259,-1-1 1,-9 7 442,-9 3 1,1 2 852,-6 2 0,0-6 0,-4-1 0</inkml:trace>
  <inkml:trace contextRef="#ctx0" brushRef="#br0" timeOffset="35">7612 8649 7761,'0'-7'2790,"1"-3"-1346,3 5-1123,-2-5 0,4 7 0,-8-5 20,-2 2 0,1 2 0,-6 4-207,-1 0 0,-7 0 1,0 1-1,0 4 27,3 4 1,0-2 0,2 2-1,2 0 13,1-2 1,5 5 0,-4-3-1,2 3-39,3 1 0,2-4 0,2 0 0,2 1-296,2 2 0,5-4 0,-1-4 1,3-2 149,1-2 1,5 0-1,1 0 1,0-2-447,1-2 1,-2-4 0,-5-5-1326,0 0 0,-1-1 2395,-3 1 1062,-3 6 0,-6 2-1233,0 10 1,0 2-1,0 6 1,0 1-945,0-1 1,1 0 0,4 1-1607,4-1 1,2-6 2107,3-2 0,5-4 0,2-1 0</inkml:trace>
  <inkml:trace contextRef="#ctx0" brushRef="#br0" timeOffset="36">7905 8436 7761,'-14'0'1756,"7"0"0,1 2 0,8 1-1138,2 1 1,3 5 0,7-5 0,-1-1-152,0-1 0,1 2 0,-1 1-358,0-2 1,-4 3 0,-1-1-1,-2 3-60,-3 2 1,-2 4-1,-2 2 1,-4 3-91,-4 2 0,-3-3 0,-1 2 0,0 0-62,-1-4 0,3 3 1,0-1-1,4-2-120,1-1 0,1-6 1,7 0-1,2 0 22,5-2 1,8-1 0,2-6-1,2 0 105,2 0 1,5 0 0,1-2-1,-6 0-636,-2-3 1,1-1 0,-3 3 0,1-3 731,-1-1 0,-1-2 0,-5-4 0</inkml:trace>
  <inkml:trace contextRef="#ctx0" brushRef="#br0" timeOffset="37">19915 14833 8256,'0'-7'652,"11"-5"217,2 3 0,5-3 0,-1-1 1,4-1-149,0 1 0,4-5 0,-3 1 1,2-1-384,-2-1 1,2 4-262,-6-3 0,4-1 0,-3 0 0,0-1-354,1 1 1,2-3 0,-6 3 276,-4-2 0,7-1 0,-4-5 0</inkml:trace>
  <inkml:trace contextRef="#ctx0" brushRef="#br0" timeOffset="38">20035 13940 8445,'-9'0'973,"0"0"-408,6 0 1,-2-1-157,5-4 0,1 2 0,3-4 0,5 1-334,3 3 0,2 2 0,-1 1 0,0 0 34,1 0 0,-1 0 0,0 0-50,1 0 1,-3 1-1,0 2-4,-2 1 1,-6 7 0,1-2 32,-2 3 1,-2 1 0,0 0 22,0 1 1,-6-1 0,-3 0 79,-3 1 1,3-6-23,0 1 0,5-4-70,-5 4 0,7-2 0,2 2 31,8-5 0,5 2 0,2 0 89,-2 2 1,8-4-1,-8 3-51,2-1 0,-2 5 0,-2-2 84,-2 2 0,-6 3 0,1-1-164,-2 0 0,-2-4 0,-2-1 0,-2-2-61,-5-3 1,1 0 0,-1 0-1,-1 1-472,-2-1 0,-1-2 0,0-1-108,-1 0 1,1 0 0,0 0-727,-1 0 1,1 0 0,0 0 1278,-1 0 0,1 6 0,0 2 0</inkml:trace>
  <inkml:trace contextRef="#ctx0" brushRef="#br0" timeOffset="39">19662 17192 8090,'-13'-7'0,"4"1"0,1 4 0,2-2 976,3-5 1,2 2 0,2-2-562,4-2 1,2 1-1,7 0 1,-1 1-1,0-2 180,1-1 0,-1 1 1,0 0-602,1 2 0,-5 2 0,-2-3 0,-1 1-219,-3-2 1,-2 4 0,-1-2 0,-1 0 158,-4 2 0,-2 1 0,-6 6 0,-1 0 130,1 0 0,-2 0 0,-1 0 0,-2 1 535,2 4 0,1 2 0,2 6 0,-1 1-161,1-1 1,4 2 0,2 1 0,1 2 66,3-2 0,1 4 1,4-1-1,2 0-299,5 0 1,3-1 0,3-5 0,1 1-652,2-1 1,6-6-1,-4-2 1,3-4-559,-1-1 1,-6 0 0,2 0-1,-3 0 340,-2 0 1,-1-6 0,-3-2 573,-5-4 0,-2 3 0,-4 1 0,-2 2 349,-5 4 1,-3 0 0,-1 2 0,-1 0 89,1 0 1,0 6 0,1 3 0,1 3-265,3 1 1,5 0 0,-2 2 0,4 1-410,1 2 1,1 0 0,4-5 0,5-1-985,6-3 0,6 1 1307,10-5 0,8-1 0,7-4 0</inkml:trace>
  <inkml:trace contextRef="#ctx0" brushRef="#br0" timeOffset="40">20102 17059 8062,'-13'-19'0,"-1"5"0,7 8 1570,2 11-1504,4-4 1,7 5-1,4-6 1,6 0 910,7 0 1,2 0 0,3 0-1,0 0 105,-1 0 0,1 6 0,-10 1 0,-2 2-1315,-1 0 0,-8 5 0,-2 5 0,-5 0 246,-5 0 0,-8 5 0,-11-3 1,-4 1-91,-3 0 0,0-4 0,4 3 0,2-2 463,3-3 1,4-1 0,9-2-162,5 1 0,8-5 1,8-2-1,9-1-94,10-3 1,12-2 0,6 1 0,2 1-921,3 1 0,-2 1 0,-2-4 0,-3 2-1450,-1 2 2239,-7 5 0,-1-3 0,-4 7 0</inkml:trace>
  <inkml:trace contextRef="#ctx0" brushRef="#br0" timeOffset="41">7318 9289 8518,'0'-13'726,"2"5"-1192,2 4 0,-1 1 450,6-2 289,-6 4 84,3-5 0,-12 6 44,-3 0 0,2 0 1059,-2 0-1022,6-6 152,-3 5-660,6-5 1,-2 12 0,-1 3 0,-1 2 193,1 3 0,-3-1 1,2 2-1,-1 1 10,-1 2 0,5 1 0,-4-3 0,4 2-171,1-2 0,1 4 1,4-2-1,4-1 40,3 3 1,7-6 0,3 4 0,5-5-497,4-4 0,-2 2 0,7-7 0,0-1-1178,-2-1 1,3-4 1670,-6-2 0,6-10 0,-3-6 0</inkml:trace>
  <inkml:trace contextRef="#ctx0" brushRef="#br0" timeOffset="42">7758 9249 8920,'8'-10'-165,"-4"-4"0,-1 4-8,1 6 1,-1 2 0,6 2 0,2 0 1084,0 0 0,3-4 0,-1-1 0,0 2-566,1 2 0,-1 1 1,0 1-1,1 4-408,-1 4 1,-5 2 0,-4 3 0,-3-1 48,-1 0 0,-1 5 0,-5 0 0,-6 0 17,-4 1 0,-8-4 0,2 3 0,-2-4-49,2 0 1,3-1 0,5 0 149,1 1 1,7-1 58,6 0 0,11-1 0,8-2 0,2-2-124,2-2 0,7 3 0,2-3 0,1 0-442,0-1 1,-1 4 0,-2-4 0,1-1 133,-1 2 1,-2-4 267,-2 2 0,-5-2 0,-2-2 0</inkml:trace>
  <inkml:trace contextRef="#ctx0" brushRef="#br0" timeOffset="43">8478 9076 11615,'7'-2'-193,"-1"-1"-44,0-1 76,-4-1 1,5 1 100,-2 0 133,-4-7 1,5 8 182,-6-6 1,0 5-127,0-5 1,-6 6 0,-3-1-176,-3 2 1,-1 2 0,0 2 0,-2 1 202,-3 1 0,-3 6 0,-7-1 0,-1 3 170,-3 1 1,0 1-1,2 1 1,1 1 471,3 2-770,-6 5 0,14-3 0,-7 3 87,4 0 1,8-3 0,5 4-1,3-3-368,2-2 1,1 3 0,4-4-1,2 0-2377,5 1 2593,15-4 1,-2 4 0,10-6 0</inkml:trace>
  <inkml:trace contextRef="#ctx0" brushRef="#br0" timeOffset="44">21755 15006 8052,'-9'0'0,"0"0"0,0-1 0,2-4 257,2-3 1,4-4 0,2-2 0,4 0 0,5-3 0,6-2 0,7-2 865,2-2-1054,1 3 0,7-5 1,3 3-1,1-2-71,-2 2 1,4-2 0,-5 5-1,0 0-581,-3 0 0,-3 1 0,-1 5 0,-2-1-24,-3 1 1,-3 4 606,-5 0 0,-1 0 0,0-4 0</inkml:trace>
  <inkml:trace contextRef="#ctx0" brushRef="#br0" timeOffset="45">22035 14127 8193,'-6'-14'549,"-3"1"1,3 4-171,2 0 1,2 5 0,4-3-158,2 1 0,3-3 1,7 3-1,-1 0-71,0 0 1,5 0-1,0 3 1,-2-1-223,-1 1 1,3 1-1,0 2-1,-2 0 0,-6 2 0,-2 2 91,-2 5 1,-9-2-1,-9 1-187,-5-2 1,-5 0-1,3-3 1,-2 1 46,-2-1 0,2-2 0,0 1 0,2 1 625,3 1 0,1 1-98,1-5 0,8 6-219,6 3 1,11 1 0,7 0-1,-1-1-231,3 2 1,-1-4 0,5 2-1,-4 0 109,0-2 1,-3 4-1,-3-6-235,-1 3 1,-1-4-85,-3 5 1,-9-1-1,-11 0 1,-3-2 108,-4 0 1,0-4 0,3 4 0,-1-2-48,-2 1 0,-6-1 1,2-2-1,-3 1-75,-2 1 0,2 5 0,2-3 0,2 0-676,2 0 943,-5 4 0,3-3 0,-6 7 0</inkml:trace>
  <inkml:trace contextRef="#ctx0" brushRef="#br0" timeOffset="46">21515 17365 8243,'-9'5'606,"0"-1"1,12-1 0,1-6 0,8-3 0,5 0 0,0 0 1558,0 3-2137,-2-4 0,-2 6 1,0-4 379,1 4-248,-7-5 0,-3 4 1,-10-2-1,-5 2-6,-6 2 1,-5 5-1,3 1 1,-2 1 429,-3 3 1,5-2-1,1 1 1,4 0-92,0-2 0,7 5 0,2-3-326,4 3 1,7 1 0,4 0 0,8-1-66,9-3 1,1-3 0,7-6 0,2 0-901,2 0 1,1 0 0,0-2 0,0-1-1167,0-1 1,-6-6 0,-3 1 0,-4-3 1963,-5-1 0,3-7 0,-4 0 0</inkml:trace>
  <inkml:trace contextRef="#ctx0" brushRef="#br0" timeOffset="47">22101 17272 9316,'0'-18'647,"0"0"1,2 7-1339,2 6 1850,-2 4-154,10-5 1,-5 4 0,6-2-59,1 2 0,-5 2 1,-1 0-855,3 0 0,-5 2 1,-2 2-1,-4 5-171,-4 3 0,-4 3 0,-5 1 0,0 2 54,-1-2 0,-3 0 0,-1 1 0,0 1 140,-1-2 1,8-1 0,0-1 107,3 4 1,5 1-1,11 4 1,8-7-33,9-6 0,17 1 0,2-7 0,8-1-623,6-1 0,-4-1 0,4 2 1,-5 1 297,-4-1 0,-4-1 0,-10-1 1,-5 2-4734,-6 2 4866,-5-1 0,-6-4 0,1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5.170"/>
    </inkml:context>
    <inkml:brush xml:id="br0">
      <inkml:brushProperty name="height" value="0.053" units="cm"/>
      <inkml:brushProperty name="color" value="#FF0000"/>
    </inkml:brush>
  </inkml:definitions>
  <inkml:trace contextRef="#ctx0" brushRef="#br0">21941 17392 8478,'-13'0'-394,"4"0"1460,0 0-480,6 0 0,-3-2 791,6-2-1224,0 3 1,2-10 0,2 7-881,5 1 1,-3 3 726,-1 4 0,2 4 0,0 5 0</inkml:trace>
  <inkml:trace contextRef="#ctx0" brushRef="#br0" timeOffset="1">21342 5158 8271,'0'-9'0,"0"0"-535,0-2 0,0 4 1,-2 0 453,-2 1 0,1 0 0,-5 1 0,1-2 164,-1 0 131,0-5 1,-4 9 0,1-5 526,2 2 0,5 2-215,-5 4 1,5 0 0,-4 1-386,2 4 0,-3-2 1,4 4-19,-3-1 0,4 0-10,-5-1 1,6-2 0,-3 4-1,2 0 74,-1 1 1,1 1 0,4 4 46,0 0 1,0 2 0,0 1 0,0 2-86,0-2 1,0 5 0,0 0-1,0 1-32,0 0 1,4-4 0,1 3 0,-3 0-3,0-1 1,-2 1-1,0 3 1,0-4-34,0 0 0,0 2 0,0-4 0,0-1-14,0 3 0,0-5 0,0 4 0,0-1-17,0-1 1,0 1-1,0-3 1,0 1-25,0 2 0,4 0 0,1-3 0,-2 1-36,-2 2 0,-1 4 1,0-4-1,0-1 37,0 3 0,0-4 1,0 5-1,0-2-29,0-3 1,0 5 0,0 0 0,-1 1 26,-4 0 1,4-4 0,-4 3 0,4-1 32,1 1 1,0-5 0,0 2 0,1-3 23,4-2 1,-4 0 0,4 1 0,-4-1-26,-1 0 1,2-1 0,1-1 0,1-2-67,-1 1 0,-1 2 0,-2 1 0,0 0 8,0 1 1,0-5 0,0 0 53,0 1 1,0 2 326,0 1-213,0-6 1,0 1 122,0-4-221,0-2 1,0 5-279,0-2 1,4 2 60,0 6 0,1-4 87,-5 0-86,0-6 734,0 9-413,0-5 1,0 2-366,0 0-415,6-6 240,-5 3 0,5-7-1195,-6-4 1,-1-2-1164,-4-7 2723,-2 7 0,-6-11 0,-1 3 0</inkml:trace>
  <inkml:trace contextRef="#ctx0" brushRef="#br0" timeOffset="2">21208 6384 9308,'-7'-14'-228,"2"1"829,4 6-253,1 1-482,0 6 641,0 6-257,0 1 1,0 2 0,-2-2 31,-2-1 1,-2 5 0,-6-2 0,0 2-83,-2 3 0,-4-1 1,0 2-1,-3 1-46,1 2 1,-6 4 0,1-3 0,-6 2 18,-4 3 0,-8 1 1,3 2-1,-6-2-9,-2-3 0,-8 3 0,0-3 0,-6 4 63,-7 0 1,4 1 0,2 1 0,-3 2-60,1 1 0,30-13 1,1 1-1,-29 15 1,0 1-107,0 1 0,4-2 1,6 1-1,0-2 67,-1 0 1,5-5-1,2 3 1,3-5-223,5-3 1,-1 0-1,6-3 1,0-1 87,3 0 0,-2 3 1,2-4-1,2-2-22,0-1 1,4 0 0,0 1 0,1 2-155,1-2 1,-4-1 0,8-1 0,-1-3-160,1-2 1,3 3 0,6-4-294,1-1 1,4 3 176,-4-5 0,6-2 0,-1-8 1,2-4-358,2-2 1,0-9-1,0-2 1,2-5 801,2-4 0,10-9 0,6-7 0</inkml:trace>
  <inkml:trace contextRef="#ctx0" brushRef="#br0" timeOffset="3">5732 10702 8239,'-7'-14'392,"2"1"0,10 4 1,5 0-1,5 0 22,3 2 0,5-5 0,1 3 0,6-4-153,5-5 1,-1 3-1,2-2 1,-1 3-164,-1 5 1,-1-2 0,-6 2 0,-2-2-440,-3 2 0,2-1 0,-8 4 0,-3 0-1070,-2 0 0,-7 0 1411,5 2 0,-6 2 0,3-4 0</inkml:trace>
  <inkml:trace contextRef="#ctx0" brushRef="#br0" timeOffset="4">5119 10369 11907,'-12'-6'-306,"3"-3"0,-3 3 626,3 1 0,-3 5 0,1 5 0,0 4 326,2 3 1,5 5 0,-3 3 0,1 2-242,3 6 0,0 0 1,0 8-1,-2-1 40,2-1 0,2 9 1,1-4-1,0-1-447,0-1 0,6-9 0,3 0 1,2-4-299,3 0 0,-5-5 0,0-1 0,1-5-326,2-4 1,-3-3 0,0-6 384,1 0 1,0-6-1,-1-3 1,-3-4 83,0-5 0,-4-4 0,3-8 1,0-1 156,-1 1 0,5 2 0,-3 3 1,0 3 471,0 4 0,4 3 0,-1 4 312,3 2 1,1 3 0,1 6-262,-1 0 1,0 1-1,1 4 1,-1 2-364,0 0 0,-4 8 0,-1-4 0,-2-1-466,-3 2 0,0 4 0,0 2-283,1-2 0,-4-1 0,-6-2 1,-1 1-105,-4-1 1,-1-4-1,-1-2 1,0 1-312,-1-1 1,1-4-1,0 2-1664,-1-4 2668,7-1 0,13-6 0,9-1 0</inkml:trace>
  <inkml:trace contextRef="#ctx0" brushRef="#br0" timeOffset="5">5425 10595 8243,'-7'-27'1106,"-3"7"-331,5 2 1,7 9 0,8 5 0,5 2 98,3 2 1,5 0 0,1 0 0,4 0-545,3 0 0,0 0 0,-4 2 0,-2 2-516,-3 5 1,-2 1-1,-9 1 1,-2-2 34,-4 1 0,-4 3 1,-2 4-1,-4 0 21,-4 0 1,-2 2-1,-4-1 1,-1-2 70,-2-1 1,0-2 0,6 0-1,3 1 38,5-1 0,2 0 1,5 1-298,6-1 1,6-1 0,12-2 0,1-1-383,3 1 0,3 2 0,6 2 0,1-1 700,4 0 0,2 1 0,7-1 0</inkml:trace>
  <inkml:trace contextRef="#ctx0" brushRef="#br0" timeOffset="6">20675 16886 7850,'13'-6'0,"-5"-6"634,-4-6 1,2 5-31,-1 4 1,4 4-97,-5-4 1,0 8-176,-4 1 0,0 1-123,0 8 1,0 0-1,0 5 1,0-1-1,0 0 177,0 1 0,0 5 0,0 1 0,0 3-178,0-1 1,0 0 0,0 5-1,0-2-306,0-3 0,0 2 0,0-5 0,0 0-184,0 1 1,5-3 0,1-3-112,1-1 1,-4-4 0,3-2-64,0-1 1,-3-3 0,4-7 214,-1-5 0,-1-3 0,-5-3 0,0-1 282,0-2 1,4-4-1,1 4 1,-2 2 578,-2 1 0,3 2 0,2-1 32,2 1 0,1 6 1,4 2-244,0 4 1,1 1 0,-1 1-1,0 4-230,1 4 1,-1 2 0,-1 3 0,-2 1-213,-1 2 0,-6 0 0,3 3 0,-2 0-76,1-4 1,-1-1 0,-5-2 0,-4 0-211,-3 1 1,-3-5 0,1-2 0,1-1-288,-1-3 1,-2-2-1,-2-1-272,1 0 1,4 0-1,2-1 1,1-4 876,3-3 0,7-4 0,4-2 0</inkml:trace>
  <inkml:trace contextRef="#ctx0" brushRef="#br0" timeOffset="7">21115 17019 9136,'-6'-25'0,"-1"2"1360,-1 6 1,2 6 0,6 2-1168,0-1 0,2 4 0,2 2 1,5 2 92,3 2 0,1 0 0,1 2 0,-1 1-343,0 1 1,-4 6-1,-1-1 1,-2 3-86,-4 1 1,0 1-1,-4 1 1,-2 1 192,-5 2 1,-3-1 0,0-3 0,2-2 93,1-4 1,5 4 0,-4-3-120,2 3 0,3 0 0,8-3 0,5-5-168,7-2 1,-1-2 0,6 0-1,2 0-472,1 0 0,2 0 1,1-2-1,1-2 614,2-5 0,6-9 0,-2-3 0</inkml:trace>
  <inkml:trace contextRef="#ctx0" brushRef="#br0" timeOffset="8">20462 14873 8042,'-6'-13'0,"6"-1"0,0 1 365,7 0 1,11-1 0,4 1 0,5-2 0,3-1 2177,1-2-2877,6-5 1,-8 8 0,5-4-126,-1-1 0,0 4 0,-4-5 0,2 1-896,-1-1 0,-3 0 1355,-5-1 0,3-3 0,-4 4 0</inkml:trace>
  <inkml:trace contextRef="#ctx0" brushRef="#br0" timeOffset="9">21075 14287 7990,'0'-21'504,"-2"3"0,0 8 1373,-3 1-1969,1 6 0,5-7 281,4 5 0,-2-4 0,5 5 372,3 1 0,-4 1-430,2 2 0,-6 2 1,1 2-105,-2 5 0,-8-3 0,-1 0-238,-1 0 1,-2 1 0,4 5 114,-1-3 0,4 3 0,-2-3 60,4 3 1,2 0-1,2-2 1,3-1 195,1 1 1,2-2-1,5 0 1,-1 1-3,0-1 1,1 4-1,-1-5 1,-1 2-114,-3 0 0,1 0 1,-4 3-36,1-4 0,-5 4 1,-2-4-24,-8-1 1,-5 3-1,-3-5 1,-3-1-138,-2 2 1,0-4-1,-3 2 1,4-2 129,0-2 1,3 0 0,3 0 0,1 0-218,0 0 1,-1 0-246,1 0 0,6 1 0,2 4 482,4 3 0,1 4 0,0 2 0</inkml:trace>
  <inkml:trace contextRef="#ctx0" brushRef="#br0" timeOffset="10">5559 11221 8393,'-6'-13'-4,"6"4"0,0 2 0,10-1 0,11 1 1,3 3 0,10-5 2,-2-2 1,10-5 0,-1-2 0,4 2 889,0 1 1,0 2 0,-5 1 0,0 2-103,0 1 1,-6 4 0,-3-2-1,-4 1-927,-5 3 1,-3 2 0,-5 1-1728,-1 0 1867,-6 0 0,-7 0 0,-7 0 0</inkml:trace>
  <inkml:trace contextRef="#ctx0" brushRef="#br0" timeOffset="11">4892 11328 8207,'-6'-7'-50,"5"-1"0,-4 4-193,4-5 0,1 2 453,0-2 0,0 4 0,0-4 495,0-1 1,0-2 0,0-1-36,0-1 0,0 6-425,0-1 0,-6 6 1,-3-2-1,-4 4-107,-5 1 1,-1 6 0,-7 4-1,3 5-51,-1 3 1,-3 5-1,8-2 1,0 1-109,0 1 1,7-6 0,7 4-1,4 0-19,1-1 1,1-3-1,5 1 1,8-4-248,6 0 1,6-1-1,2-1 1,3-2 286,4-1 0,10-6 0,2 3 0</inkml:trace>
  <inkml:trace contextRef="#ctx0" brushRef="#br0" timeOffset="12">5199 11221 8169,'-5'-20'158,"1"2"-301,-1 9 0,11 3 1,3 6 633,3 0 0,1 0 1,2 0-1,2 0 252,0 0 1,6 0-1,-4 2 1,0 1-590,0 1 0,-1 5 1,-6-3-1,-2 1-236,-1 4 1,-6 0-1,2 3 1,-4 1-112,-1 2 1,0-2-1,-3 4 1,-4 1 60,-7 2 1,-6-1 0,0-1 0,1 0 210,0-4 1,1 3-1,6-1 202,3-2 1,3-1 0,9-2-35,6 1 1,2-7-1,11-1 1,2-2 7,1 1 0,0-1 0,-1-2 1,-4 1-362,0 1 0,-7 2-71,-4-1 1,-9 0-1,-5 6 1,-11-4 105,-8-1 1,-13 5-1,-4-3 1,-4 3-306,0-2 1,0 1 0,5-6 0,2-1-1236,2-1 0,8 2 1611,6 1 0,17-19 0,1-8 0</inkml:trace>
  <inkml:trace contextRef="#ctx0" brushRef="#br0" timeOffset="13">21382 14593 8243,'3'8'418,"4"-4"0,8-2 0,4-2 0,5-2 0,1-2 0,2-5 185,-1-3 1,5-1-1,0-1 1,-1 1-542,-2 0 0,-1 4 0,-1 0 0,1-2-858,0 0 1,-5-3-1,-1 2 1,0 2 795,-1 1 0,-3 0 0,2-4 0</inkml:trace>
  <inkml:trace contextRef="#ctx0" brushRef="#br0" timeOffset="14">22075 14073 8082,'-6'-31'198,"-3"0"1,-3 8-1,-1 9 1,-1 8 199,1 5 1,0 2 0,-1 2 19,1 2 0,4 5 0,2-1 0,1 3-215,3 1 1,3 5 0,4 1 0,5 0-880,3 1 1,12 2-1,4-4 1,3-4-129,2-3 0,7-5 0,-3-8 0,-2-2 729,-1-5 1,-4-7 0,-6-5 0,-5-1 20,-4-2 1,-5 0-1,-11 8 1,-4 0 502,-4 4 1,-12 0 0,-4 8 0,-3 2 806,-6 5 1,-3 10 0,-3 11 0,2 4-613,2 3 1,-1 12 0,6 3-1,3 6-1213,4 1 1,9 8 0,8-6 0,2 3 568,7 1 0,4 5 0,7-4 0</inkml:trace>
  <inkml:trace contextRef="#ctx0" brushRef="#br0" timeOffset="15">21635 17765 7918,'0'-21'0,"0"2"0,0 6-229,0-1 0,1 1 1267,4 0 1,-2 5 0,6 4-360,1 2 1,-3 2 0,2 0-205,2 0 0,-1 2-397,-1 2 0,-5 5 0,-8 8 0,-5 0 112,-3 0 0,-6 2 0,-1-1 0,0-2-21,0-1 0,1-2 0,5 0 1,1 1-285,3-1 0,3 0 1,7 1 12,4-1 1,8-4 0,9-2-1,4-1-2217,0-3 0,5-1 2319,0-2 0,6 6 0,-3 1 0</inkml:trace>
  <inkml:trace contextRef="#ctx0" brushRef="#br0" timeOffset="16">22035 17658 8002,'-14'-26'1598,"1"-1"-663,0 12 0,7 2-624,6 9 1,1 2 0,8-1-323,2 6 1,-1 0 0,0 6 0,-2 1-78,-2 2 0,3 2 1,-5-1 243,-1 0 1,-2 0 0,-1 1-34,0-1 1,-1-1-1,-2-2 40,-1-1 0,-1-4 0,7 2 61,2-1 1,3 0 0,8-3 0,2 1-55,0-1 1,5 3 0,-4-1 0,-1-1-70,-3 2 1,0 0 0,-1 4-1,-1-1 33,-3 2 0,-2 0 0,-4 3 0,2-1-220,-2 0 1,-2 1-1,-1-1 1,-1 0-15,-4 1 1,-4-1 0,-7-1 282,-2-3 0,-6-3 0,2-6 0,-3 0-82,-2 0 0,1 0 1,-1 0-1,2 0-82,3 0 0,-2 0 1,6-2-1,2-1-797,1-1 0,2 1-2302,-1 7 3080,7 4 0,1 5 0,6 0 0</inkml:trace>
  <inkml:trace contextRef="#ctx0" brushRef="#br0" timeOffset="17">6052 11715 7801,'12'-9'174,"-3"0"280,2 0 0,-9 0 0,1 2 714,-6 1-850,-4 7 0,-2 2 1,0 6-1,-2 1-3,0 2 0,-7 6 0,-1 1 0,-1 1-116,1-1 0,-3-1 1,3-4-1,-1 3-448,1 0 0,0 1 1,2-4-1,0-1-309,0 0 0,3-1 0,0-2 0,1-1 558,0 2 0,-7 0 0,0 3 0</inkml:trace>
  <inkml:trace contextRef="#ctx0" brushRef="#br0" timeOffset="18">5172 12128 8111,'-4'-6'0,"-1"6"0,-1 7 281,2 11 1,1 3 0,-6 5 0,0 1 396,2 0 1,-5 5 0,4 2-1,0 2-173,-1-1 0,6 1 0,-2 4 1,4-2-188,1-2 1,1 1 0,4-7 0,4-4-201,2-2 1,3-8 0,-1 2-1,0-5-1522,1-4 1,-7-1 1170,-2-4 1,-4-4 0,-2 2 0,-4-7 268,-4-2 0,-7-2 0,-3-5 0,-2 1 91,-3 0 1,1 1 0,-1 3 0,3 5 279,2 2 0,-3 2 0,4 0 1,2 2 232,1 2 1,1 3 0,1 8-1,1 2-412,3 0 0,4 6 1,5-4-1,0 2-662,0 2 1,5 2 0,4 1 0,5-3-597,3-1 0,4-5 0,6 1 0,-1-4-824,1 0 0,4-7 1854,0-2 0,6-4 0,-3-1 0</inkml:trace>
  <inkml:trace contextRef="#ctx0" brushRef="#br0" timeOffset="19">5439 12607 10109,'1'-41'0,"4"7"0,5 10 0,5 11 488,3 7 0,5 0 0,-1 0 0,2 0-133,-2 0 1,4 0 0,-4 3-246,3-1 1,0 0-1,-3 5 1,-4 3 0,-5 5-312,-4 3 1,-3 7 0,-7 4 0,-4 0 356,-4 0 1,-8 5 0,-6-3 0,-3 0 111,-5 0 1,4 3-1,-1-7 1,6 0-9,2-3 1,4 1 0,7-1 0,5-2-70,2-1 0,5-3 0,6-2 0,9-1-156,6 1 1,8 1-1,7-1 1,5-3-165,5-1 1,6 3 0,-6-1-1,1 2 129,-1 5 0,9 7 0,-3-1 0</inkml:trace>
  <inkml:trace contextRef="#ctx0" brushRef="#br0" timeOffset="20">22368 14780 8292,'-13'-6'239,"1"3"0,3-6 0,6-1 327,6-2 0,1 3 0,8 2 0,5-1 0,0 1 0,4-2-138,0 1 0,1-2 0,5 4-354,-1-1 1,1 2-1,0-4-752,-1-1 1,1 3-1,1-2 1,2-2-174,1 0 0,0-7 1,-4 0-1,-1 2 851,1 1 0,0-4 0,-1-2 0</inkml:trace>
  <inkml:trace contextRef="#ctx0" brushRef="#br0" timeOffset="21">22915 14287 8243,'-6'-14'-50,"4"1"0,-2 0 319,2-1 0,2 6 0,0-1-76,0-2 0,2-1 0,2 1 0,5 0 264,3 2 0,1 5 0,2-4 0,1 3-95,2 2 0,6 0 1,-3 0-1,1-2-335,0 2 1,-6 2 0,2 1-1,-5 1-106,-4 4 1,2-2-22,-7 6 1,-1-6 0,-7 1 113,-5-3 0,-3 4 1,-2-1-1,1-1-104,0-1 1,-1-1-1,1 2 1,0 2 44,0-2 0,-1 3 1,2-1-1,2 3 36,1 2 0,6-2 0,-1 1 0,2 1 91,2 2 1,5 1 0,2-1 0,3-2 47,5-1 1,2 0-1,-4 4 1,-1 1-127,-3-1 1,-4 0 0,-5 1-3,0-1 0,-11-6 0,-7-2-104,-6-4 0,-2 4 1,-1-1-1,0-1-171,1-1 0,0 2 1,3 2-1,2 0 273,2 0 0,1 4 0,5-2 0</inkml:trace>
  <inkml:trace contextRef="#ctx0" brushRef="#br0" timeOffset="22">22675 16779 8050,'0'-13'13,"0"-1"0,1 1 0,2 0 0,1-1 0,-1 1 1,-1 0 1009,-2-1-545,6 7 0,-5 2 41,4 10 0,1 2 1,-2 7-145,-1-1 0,-1 6 0,-2 3 0,-2 4-177,-2 0 0,2-1 0,-4-1 0,2-2-186,-1 2 0,-1-5 0,3 0 0,-1-1-87,1 0 0,-3-5 0,2-4-1049,1 2 770,-5-5 1,2-2-1,-4-8 172,1-5 0,2 1 0,-4 1 1,4-1 126,1 1 1,-4 4 0,1-3 365,-3 0 1,3 5 0,0-4 314,-1 4 1,2 1-1,1 1-400,1 4 1,3 1-1,8 4-518,3-1 1,6-6 0,4 3 0,4-2-388,3 1 0,2-1 0,1-4 1,3 0 678,4 0 0,4 0 0,1 0 0</inkml:trace>
  <inkml:trace contextRef="#ctx0" brushRef="#br0" timeOffset="23">23074 16752 8040,'-17'-18'1255,"-1"1"1,0 0-627,5 9-610,5 2 274,3 6 0,10 1-204,4 4 1,8-3-121,0 7 1,3-1 0,-4 2 0,2-2 41,-2-3 1,-1 6 0,-2-2 0,-1 3 0,-3 1 66,-5 0 1,-2 1 0,-2-1-3,0 0 0,-6 1 1,-3-1-1,-3 0 115,-1 1 1,-1-6 0,1 1-1,0 0 269,-1-1-222,1 3 1,7-5-345,6 3 0,8-3 1,8-6-424,2 0 114,-1 6 0,3-4 0,2 3-265,3 1 0,8 0 680,2 3 0,10 9 0,2-3 0</inkml:trace>
  <inkml:trace contextRef="#ctx0" brushRef="#br0" timeOffset="24">13170 16539 7704,'-13'0'-47,"5"0"0,3-6 1,5-3-1,0-3 295,0-1-356,5 6 0,-3-1 1,4 5 63,0-1 77,-5-1 1,5 4-1,-4-2 214,2-2 0,-2 0 338,2 0 1,-4 4 22,-4-4 0,-4 4-60,-5 1 1,5 1-369,4 4 1,3 2 0,1 6-27,0 1 1,0-1 0,0 2 0,0 1 68,0 2 1,0 1 0,0-3 0,0 4 26,0 0 1,0 1-1,0 3 1,0-2 8,0 2 1,0 1 0,0 2 0,0-1-126,0 1 0,0 0 1,0-2-1,1-2-68,3 0 1,-2-1 0,4 3 0,-2-1 53,1-2 1,-1-4-1,-2 2 1,1 0 18,1-4 0,1 3 1,-5-1-1,0-2 185,0-1 0,0 3 0,0 0 0,1-2-200,3-1 1,-2-2 0,2 2 0,-2 1-136,-2 2 1,4 0 0,1-5 0,-1 2-105,2 3 0,-4-2 0,2 5 1,-1-1 112,1 1 0,-2-3 0,4 4 1,-2 0 5,1-1 0,-1 3 1,-4-5-1,0 0 263,0 0 0,0 4 0,0-4-104,0 2 1,0-4-1,0 4 1,0-2-1,0-1-129,0 1 1,0-2 0,0 5 0,0 0-235,0-1 0,0 4 0,0-3 0,0 2 124,0-2 1,0 3-1,0-3 1,0 2 101,0-2 0,0 4 0,0-4 0,0 3 208,0 2 1,-1-1 0,-2 1 0,-3 0-141,-2-1 1,5-1-1,-2 1 1,0-3-363,1 1 0,-1 3 0,5-10 0,0 0-35,0-3 1,0 0 0,0-1 0,0 0 33,0 1 1,0-5 0,0 0-368,0 1 0,0 2-243,0 1 0,5 0 106,-1 1 0,1-1-185,-5 0 1,0-4-74,0 0 1,-2-6 1030,-2 2 0,2-4 0,-4-1 0</inkml:trace>
  <inkml:trace contextRef="#ctx0" brushRef="#br0" timeOffset="25">13050 16406 7940,'0'-14'101,"-4"1"1,1 1-1,3 2 1,4 2 165,4 3 1,-4-4 0,5 3 0,1 0-139,2 0 0,6-4 0,1 1 1,2-3-1,3-2 0,2 0 1,5-4-1,4-3 531,-1 0 1,3-2 0,-5 3 0,2 0-680,3-4 1,-4 5-1,-2 1 1,-3 5-493,-1 4 0,-5-2 0,-1 7 0,-2 1-957,-3 2 1468,-1 1 0,-2-6 0,1-2 0</inkml:trace>
  <inkml:trace contextRef="#ctx0" brushRef="#br0" timeOffset="26">14117 15846 8029,'-14'-28'978,"1"6"1,0 7 155,-1 6 1,1 2-1102,0 2 1,4 2 585,0-6 1,6 8-1,-2 1-373,4 7 0,1 5 0,1 3 0,2 1-21,2 2 0,7 4 0,0-3 0,4 1-349,0-1 0,3-1 1,2-7-1,1 0-404,2-2 0,3-6 0,-9 1 0,-2-2-142,-1-2 1,-2-2 387,0-2 0,-7 2 1,-6-2 1081,-7 2 0,-5 2 0,-1 0 5,-1 0 0,1 5 0,1 1 0,3 1-544,5 3 0,2 4 0,2 2 0,0 2-861,0-2 1,6-1 0,5-3 0,5-2-219,6-1 1,9-6 0,5 0 0,1-8 817,-2-8 0,-2-6 0,-6-8 0</inkml:trace>
  <inkml:trace contextRef="#ctx0" brushRef="#br0" timeOffset="27">14503 15779 10280,'0'-19'917,"0"-3"1,2 9 0,2 4-1,5 6-274,3 3 1,3 0-1,1 0 1,3 0-261,2 0 1,0 1 0,1 2-1,-4 3 84,-4 1 0,-2-2 0,-1 4 0,-4 1-577,-1 2 0,-2 1 0,-5-1 0,-3-1 127,-5-3 1,-3 6 0,-1 4 0,-1-2-155,1-1 0,1-2 0,2 0 0,2 1-34,2-1 1,2 0 0,5 1 0,4-1 12,4 0 1,4-1-1,3-2 1,4-2-268,0-2 0,1 3 0,3-3 0,-4 0-493,0-1 0,2 4 0,-4-3 0,-1 2 918,3 2 0,0-4 0,7 0 0</inkml:trace>
  <inkml:trace contextRef="#ctx0" brushRef="#br0" timeOffset="28">13130 17099 7996,'12'-15'0,"-2"-1"0,-1-1 0,2 6 0,1 5 0,7 4 0,3 1 0,2-4 0,1-4 433,2-3 1,-1-2 72,14-4 0,0-3 1,12-6-1,6 1 0,3-1-471,2 1 0,-27 12 0,1 1 0,31-14 0,-33 14 1,1 0-223,0-1 1,1 1 0,2 0 0,0 1-1,32-10 1,-7 4-39,-6 3 1,-7 6 0,-2 2 0,-4 1-951,-4 3 0,-7 1 1175,-3 2 0,-8 12 0,-4 3 0</inkml:trace>
  <inkml:trace contextRef="#ctx0" brushRef="#br0" timeOffset="29">14823 16526 8090,'0'-23'0,"-1"3"100,-4 5 0,4 8 430,-4 11 0,4 3 0,1 7 483,0-1 0,6 2 1,1 3-1,2 2-592,0 1 1,-2 4 0,4-3 0,-4 4-683,-1 0 1,3-1 0,-3-1-1,0-3-61,0-2 1,3-1 0,-5-5 0,0 1-900,2-1 1,-3-6 788,6-2 1,-6-5 0,2-5 0,-4-5 470,-1-6 1,2-1-1,1-5 1,1 0 649,-1 1 1,0 2 0,0 6 811,1-1 1,7 2-964,-2 4 1,2 3 0,3 8-1,-2 3 21,-4 1 0,3 2 0,-5 6 0,0 1-304,0 2 0,-2 0 1,-4-3-1,0 1-606,0 2 1,0 0 0,-1-7-1,-2 0-1381,-2-2 0,-5-2-1349,1 2 3081,-3-3 0,11-18 0,2-3 0</inkml:trace>
  <inkml:trace contextRef="#ctx0" brushRef="#br0" timeOffset="30">15236 16592 8077,'14'-13'575,"-1"0"1,0 5 0,2 4 0,1 2 1071,2 2 1,4 0-1,-2 0-1267,0 0 1,-3 5 0,1 1 0,-4 0 0,0 1-110,-1 0 1,-6 2 0,-2 5-1,-4-1-343,-1 0 0,-1 1 0,-4-1 0,-4 0-42,-2 1 1,-3-1-1,1 0 1,0-1-42,-1-3 0,7 3 0,1-5-746,0 1 0,6 3 1,2-2 630,9 3 1,4-4 0,7-4 0,2-2-65,1-2 1,6 0 0,1 0-1,-3-2-445,-1-2 0,-1 1 779,0-6 0,-7 0 0,0-4 0</inkml:trace>
  <inkml:trace contextRef="#ctx0" brushRef="#br0" timeOffset="31">13144 17765 8158,'-6'-27'0,"3"7"0,-5 2 469,2 3 1,9 2-1,11-1 1,8 1 0,9-2 345,9-2 1,7-4-809,11-6 1,9-4 0,-29 15 0,1 0 0,2-1-1,2 1-240,3-1 0,1 1 0,0 1 1,1 1-1,4 2 0,0 2 1,1 0-1,1 2 52,0 0 1,1 1 0,0 3 0,0 1 0,-4 0 0,0 1 0,-2 1 0,-2 1 81,-1-1 1,-1 2-1,2 3 1,0 2-1,-2 1 1,-1 2 98,-1 3 0,0 0 0,-1-1 0,-1 0 0,-1 5 0,0 1 0,0 0 0,0 0 0,0 0 0,0 0 0</inkml:trace>
  <inkml:trace contextRef="#ctx0" brushRef="#br0" timeOffset="32">15476 17645 8383,'8'-32'149,"2"5"0,-5 0 1493,-3 8-1493,6 4 1,-1 2-1,5 0 732,-3-1 1,-5 7-506,-8 2 0,-5 4 1,-9 4-1,-5 4-4,-7 7 1,2 6-1,-3 0 1,3-1-127,1 0 0,6 3 0,3-2 0,4-1-231,0 0 1,7 3 0,4-4 0,6-2-798,6-1 1,9-2 0,5-1 0,7-3-811,5-4 0,10-4 1592,4-1 0,9-6 0,2-1 0</inkml:trace>
  <inkml:trace contextRef="#ctx0" brushRef="#br0" timeOffset="33">15890 17392 8266,'-6'-25'0,"-3"4"1554,-3 8-501,4 5 0,4 13 0,8-1-798,5-1 1,3-1 0,3-2 0,1 0 0,4 0-194,0 0 1,-3 0-1,0 1-231,-2 4 0,-1 0 0,-3 7 38,-2 2 0,-3 0 0,-6 9 1,-1-6 244,-4-2 0,-2 3 0,-5 0 0,2-2 88,1-1 0,1-2 0,-1 2 61,5 3 1,4 1 0,6 3 0,6-5-92,4-7 0,8 5 0,-3-5 0,1 0-171,0 2 1,-6-1 0,2-1 0,-5-1 252,-4 1 1,2-2 0,-8 1 0,-5 1-77,-5 2 1,-17 6-1,-7 1 1,-8 0 22,-5 0 1,-2-1-1,-4-5 1,1 1-791,-2-1 1,5 0 0,4 1-1,5-1 589,5 0 0,4 1 0,2-1 0</inkml:trace>
  <inkml:trace contextRef="#ctx0" brushRef="#br0" timeOffset="34">15276 18258 17286,'-6'8'-488,"3"-1"0,-5-3 0,-1 8 0,0 8 0,0 8 0,-1 4 1189,-2 5 0,3 2 0,1 1 0,2-2-336,4-2 0,0 1 0,2-6 1,0-1-360,0-2 0,0-3 0,2-3 1,2-4-671,5-3 1,1-2 0,1-1-1,-3-3-1942,3-5 2046,1-2 1,-5-8 0,-5-5 0,-8-3-16,-8-4 0,-8-4 0,0 2 1,-3 1 849,-2 0 0,0 3 0,1 5 1,-1 4 545,0 1 0,5 1 0,1 7 0,2 2-104,3 5 1,7 3 0,5 1 0,2 2-651,2 3 1,2-2 0,4 5 0,7 0-48,8-1 1,5 1-1,5 1 1,6-4-21,6-3 0,11-8 0,6-1 0</inkml:trace>
  <inkml:trace contextRef="#ctx0" brushRef="#br0" timeOffset="35">15623 18511 10278,'4'-26'0,"2"2"1036,2 6 0,2 12 0,6 15 0,4 3-1304,0 1 0,1-4 1,3-1-1,-2-2 356,2-3 1,-1 0-1,0 1 1,-6 3-32,-2 1 1,-6 4 0,-1-3 0,-3 2-178,-2 3 0,-7-1 0,-5 0 428,-3 1 1,-1-1-1,1 0 1,2 1 311,1-1 0,1 0 0,-1 1 0,5 0-561,3 4 0,1-1 1,1 5-1,3 0-190,5-1 0,9 4 1,4-4-1,5-1-118,4-2 0,3-5 0,8-4 1,2-4-906,5-4 1,3-1 1153,1 0 0,6 0 0,2 0 0</inkml:trace>
  <inkml:trace contextRef="#ctx0" brushRef="#br0" timeOffset="36">21368 5051 29359,'0'-41'-3277,"5"8"0,-1 15 0,-2 5 2899,-5 4 0,-5 3 0,-5 8 1,-2 0-1,-1 3 653,-2-2 1,0 3 0,5-2 0,0 1 245,-1 1-83,1-5 0,6 7 1,2-4-1,4 5-356,1 3 0,1 5 1,4 3-1,3 0 185,4 4 1,2 3 0,0 4 0,3 4-615,0 4 0,0 1 0,-8 1 0,-3 2 319,0 2 1,-5 8 0,2-3 0,-5 1-69,-2 1 0,-5-2 0,5 0 0,1-2-163,1-2 0,2 1 0,0-6 1,0-4-18,0-3 0,2 2 1,1-5-1,1-3 203,-1-4 1,3 1 0,-2-3-1,-1 2 235,-1-2 1,-2 2-1,0-5 1,-2 2-169,-2 3 0,-3-1 0,-7 1 0,-1-2 89,-2 2 0,2 0 0,-4-1 0,1-2 46,0-2 1,-1-1 0,3-5 0,-4 1 257,0-1 0,-1 0 0,-3 1 1,2-1 156,-2 0 0,-1 1 1,-2-1-1,1 0-84,-1 1 1,0-1-1,-1 0 1,-1 1-35,-3-1 1,1 0 0,3 2 0,-1 1-318,-2 2 1,-5 0 0,3-3-1,1 0 50,-1-2 0,-2 6 0,2-9 1,0 1 13,1 1 0,-4-2 0,4 0 0,-2-1 103,-3 2 1,4-1 0,1 0 0,0-1 25,1 2 0,0 0 0,5 3 0,0-1-181,4 0 0,-3 2 0,4 3 1,-1 3-83,0-1 1,0 6-1,-5-3 1,2 5-353,3 4 0,-8-1 0,5-5 0,0 2 96,1 4 1,2-4 0,-5 3-1,2-3 146,3-1 0,-4-2 0,4-2 1,-2 0 38,2 0 0,-3-2 0,3 0 1,-2-2-47,2-3 1,-2 4-1,5-3 1,0 1-300,-1 1 1,-2-4-1,4 3 1,2-3-499,1-2 0,6 0 0,1 1 0,-1-1-614,1 0 0,2 1 0,5-1 0,-2 0 1394,-1 1 1,-7 5 0,4 2-1</inkml:trace>
  <inkml:trace contextRef="#ctx0" brushRef="#br0" timeOffset="37">18955 7503 19009,'-26'-18'-685,"-1"2"1,2 4-1,1 6 1792,2 5-892,0 1 1,-5 7 0,1 5 0,-1 4-117,0 1 1,1 6 0,-1 3 0,2 0 181,2 4 0,1 5 1,7 2-1,5 5-94,3 2 0,2 7 1,8-1-1,6 5 1,9 3 0,11 2 0,9-5 0,6-3-133,9 0 1,-22-27 0,2 0 0,4 0 0,1-1 0,3-2 0,0-1 24,3-2 1,2-1 0,4 1-1,1-1 1,0-3 0,0-1 0,2 0-1,1-2-13,1-2 0,1-1 0,-1-2 0,1-1 0,1-1 0,0-1 0,-3-1 0,-1-1-257,-3-1 0,0-1 1,-2 0-1,-2 0 1,28-3-1,-9-6-186,-10-9 0,-9-8 1,-11-10-1,-5-8-42,-6-7 1,-11-14-1,-9-9 1,-4 33-1,-1-2 134,-3-3 0,-1-1 0,-2-4 1,-4-1-1,-5 2 0,-3 0 1,-2-1-1,-1 1 234,0 1 1,-2 0 0,-4 0 0,-2 1-1,2 0 1,-2 2 0,-1 3 0,-1 2 0,-1 3 0,-1 2 0,1 5 0,-1 4 0,1 7 0,-2 3 0,-36-7 190,34 17 1,-2 4 0,-2 4 0,0 2 0,-2 4 0,0 3 0,-1 3 0,2 3-576,-1 4 0,0 3 0,-2 5 1,1 2-1,2 2 0,3 3 0,0 1 1,3 3-1132,3 2 0,3 1 1565,7 1 0,1 1 0,-2 3 0,1 1 0,4 1 0,2 0 0,0 1 0,-1 1 0</inkml:trace>
  <inkml:trace contextRef="#ctx0" brushRef="#br0" timeOffset="38">20595 17579 8535,'0'-21'-14,"3"3"1,4 9 360,7 5 1,4 2 0,-1 2 11,6 0 0,-1 0 0,3-1 1,5-2-1,1-2 1606,1 2-1561,5 2-487,-3 1 0,0 0 0,-1 0 0,-3 0-774,-4 0 1,7 0-1,-9 0 857,-1 0 0,1 6 0,3 1 0</inkml:trace>
  <inkml:trace contextRef="#ctx0" brushRef="#br0" timeOffset="39">21502 18405 8333,'0'-19'-1,"1"4"1,5-2 1679,7 7 1,7 4-1,8 6-1216,3 0 0,0 0 0,7-1-258,4-4 1,5 2 0,-1-4-1,0 1-322,0 3 0,3 2 1,-3 1-1,0 0-744,0 0 1,-8 0-1,-5 0 1,-2 0 860,0 0 0,0 0 0,-4 0 0</inkml:trace>
  <inkml:trace contextRef="#ctx0" brushRef="#br0" timeOffset="40">22648 17525 9794,'4'-19'0,"4"-2"0,4 2 0,8 4 1499,9 5 0,6 7 1,9-2-1,5 2-916,3-1 1,3 1-1,1-6 1,4-1-422,0-2 0,-3 3 1,0 2-1,-3 1-892,-5 3 0,-4 1 730,-5 2 0,0 0 0,0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5.211"/>
    </inkml:context>
    <inkml:brush xml:id="br0">
      <inkml:brushProperty name="height" value="0.053" units="cm"/>
      <inkml:brushProperty name="color" value="#FF0000"/>
    </inkml:brush>
  </inkml:definitions>
  <inkml:trace contextRef="#ctx0" brushRef="#br0">20555 17285 7909,'2'-7'0,"2"2"0,5 4 0,3 1 0,1 0 620,0 0 0,2 0 1,3 0-1,4 0 1,2 1 279,-2 4 1,6-4-661,-6 4 1,11-4 0,-6-1 0,1 2-101,0 2 0,-1-2 0,-1 2 0,1-2 37,0-2 0,-5 4 1,-1 1-1,-2-2-1323,-3-2 1,-1-1-3198,-2 0 4343,-5 6 0,-2-5 0,-6 5 0</inkml:trace>
  <inkml:trace contextRef="#ctx0" brushRef="#br0" timeOffset="1">21675 18285 8090,'-6'-21'-5,"4"2"1,-3 7 0,0 2 0,-1 2 140,-1 2 1,2-3-1,-2 4 520,1-3 0,2 4-95,4-5 0,1 6 1,3-2-141,5 4 1,8-4 0,3 1 0,4 1-20,4 2 1,8 1 0,-1 0-1,2 0-274,-1 0 0,2-2 1,-2-1-1,1-1-303,-2 1 0,-2 1 1,-6 2-1,-1 0-857,1 0 1,-2 0-1,-1 0 1,-2 0 1031,2 0 0,1-6 0,2-1 0</inkml:trace>
  <inkml:trace contextRef="#ctx0" brushRef="#br0" timeOffset="2">22608 17459 8007,'0'-14'0,"3"4"0,6 5 0,9 10 425,5 5 0,5 4 1,4-3 123,3-2 0,4 2 1,2-7-1,2-1-45,1-1 1,1-2-1,-7 0 1,-1 0-344,-1 0 0,-8 0 1,0 0-1,-6 0-1213,-2 0 1,-3 0-1,-5-2 1052,-3-2 0,3 2 0,-5-4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5.214"/>
    </inkml:context>
    <inkml:brush xml:id="br0">
      <inkml:brushProperty name="height" value="0.053" units="cm"/>
      <inkml:brushProperty name="color" value="#FF0000"/>
    </inkml:brush>
  </inkml:definitions>
  <inkml:trace contextRef="#ctx0" brushRef="#br0">22435 7437 8503,'6'-27'-125,"4"-1"1,5 4 0,3 5 0,-4 7-1,-2 2-338,-3 2 1,-6 1-1,1 2 1,-2-4 462,-2-2 0,0-3 0,-2 1 400,-2 0 1,-3 4 0,-7 0 0,1 0-98,0 2 0,-7-4 0,-3 7 0,-7 1 157,-5 1 0,-10 4 1,-5 2-1,-7 5-218,-5 3 1,-3 3 0,-2 3 0,1 5-152,-1 7 0,6-1 0,5 7 0,6 0-171,5-2 0,11 7 0,9-2 0,10 1 309,9 3 0,23 5 1,14 1-1,19 3-56,-16-25 1,3-1 0,4 1 0,3 0 0,4 0 0,3-1 0,0 0 0,2-2-169,-2-1 1,3-1 0,7 1-1,2-2 1,-2-4 0,0-1 0,2-1-1,1-1-220,1-2 1,2-1 0,1-3 0,0-2 0,1 0 0,0-3 0,-2-1 0,-1-2 81,-2-3 1,-2-2 0,-5-1-1,-3-4 1,-6-4 0,-3-3 0,-2-1-1,-3-1 3,-2-1 0,-3-3 0,-4-3 0,-3-3 0,-6-2 1,-2-3-1,-3-1 0,-2-1 191,-2-1 0,-4 0 1,-1-33-1,-16-4 0,-3 37 1,-4 0-121,-6-1 1,-4 1 0,-6 0-1,-5 3 1,-5 3 0,-4 2-1,-3 1 1,-2 2-144,0 1 1,-3 2 0,-9 4 0,-1 3 0,3 1 0,-1 3 0,-2 2 0,0 2 201,-1 2 0,1 2 0,-1 2 0,0 2 0,4 2 0,0 1 0,2-1 0</inkml:trace>
  <inkml:trace contextRef="#ctx0" brushRef="#br0" timeOffset="1">10904 10515 8377,'0'-13'1118,"0"5"1,-1 2-2727,-4 6 1560,4 0 467,-5 0 0,12 0 1,4-1-1,5-3 25,3-5 1,10-3 0,1-3 0,7-1 66,5-2 0,13-6 0,1 2 0,2-2-310,3 2 0,9-3 0,1 4 0,2 1-138,-1 2 1,-33 8 0,0 0-1,35-7 1,-7 0-302,-4 3 1,-4 2 0,-6 1 0,-3 3-236,-5-3 1,-8 5 0,-7 0-1,-5 2-1426,-6-1 1,-3 1-276,-2 4 2174,-6-6 0,-1 5 0,-6-5 0</inkml:trace>
  <inkml:trace contextRef="#ctx0" brushRef="#br0" timeOffset="2">13104 9902 8377,'0'-13'1558,"0"-1"-1257,0 1 0,0 4 175,0 0 0,-2 6 0,-2-1-412,-5 2 1,-3 7-1,-1 1 1,-1 1 222,1 4 0,0-1 1,-1 0-1,2-1-86,3 2 1,-1 0 0,6 3 0,2-1-172,5 0 0,5-1 0,5-1 1,0-4-72,1-1 0,3 3 0,3-5 1,-1-1-86,0-1 1,-1-2 0,-5 0-1,1-2-144,-1-2 1,-1 1 0,-2-5 486,-1 2 0,-6 1 123,1 0 1,-2 5 0,-4 0 0,-2 6-97,-5 1 1,-3 10 0,-1-4 0,0 2-302,-1 0 1,5 2 0,2 1 0,1-1-535,3-3 0,3 4 1,4 0-1,7-3-510,5-5 0,5 0 0,7-5 0,2-2 1101,1-2 0,6-13 0,-3-2 0</inkml:trace>
  <inkml:trace contextRef="#ctx0" brushRef="#br0" timeOffset="3">13463 9902 8377,'8'-28'0,"-2"0"1073,0 1 1,-5 3 0,5 13-758,0 2 0,-3-2 1,6 7-1,1 1-29,2 1 1,1 2-1,1 0 1,1 0 62,2 0 1,3 5-1,3 1 1,-2 1-491,-2 4 0,-1-4 1,-5 2-133,1 1 1,-7 2 0,-2 1-1,-4 1 56,-1-1 0,-7-4 0,-7 0 0,-5 1 301,-2 2 1,-2-3 0,3 0 125,0 1 1,5 2-1,2 1-116,7 1 1,7-5 0,8-1-1,10 1 417,9-1 0,11 4 0,5-3 0,-1 1-222,-1-1 0,-4 3 0,-2-4 0,-7 3-321,-5-2 1,-5 3 0,-7-4-111,-3 4 0,-6-3 0,-12-1 0,-9-1-11,-5 0 0,-10-2 1,-4 2-1,-3-1-415,0-3 1,-7-1 0,7-2 0,0 0-365,3 0 0,0 4 1,6 2-1,1 0 931,2 0 0,1-2 0,0-4 0</inkml:trace>
  <inkml:trace contextRef="#ctx0" brushRef="#br0" timeOffset="4">10811 10968 19717,'9'-13'-2084,"-2"0"0,0 1-24,1 3 819,-5 3 769,3 0 1,-6-1-1,-2-5 570,-2 3 0,1-1 0,-6 5 0,-1 2 572,-2 2 1,-6 2 0,-1 5-1,-1 6-161,1 4 0,-4 14 0,2 1 0,-1 7-497,-1 7 0,12 1 0,-1 6 0,4-2-56,5 0 1,9 1 0,9-10 0,10-1-20,9-6 0,14-1 1,5-7-1,3-5 73,5-5 1,7-8 0,-6-4 0,-2-2-186,-3-2 1,6-6 0,-15-6 0,-3-6-305,-7-4 1,-11-11-1,-11 4 1,-5-7 47,-7-5 0,-8-2 0,-8 1 1,-7-1 473,-8-1 0,-13 1 1,0 7-1,0 7 54,3 5 1,-3 0 0,7 7 0,5 2-307,2 5 0,11-1-348,1 7 0,17-1 580,6 5 0,21-6 0,11-1 1</inkml:trace>
  <inkml:trace contextRef="#ctx0" brushRef="#br0" timeOffset="5">11571 10995 16223,'13'0'-395,"0"0"1,1-2 384,-1-2 1,2 1 0,2-4 179,6 1 1,3 0-1,5 3 1,6-3 351,6-2 0,3 6 0,8-4 0,0 0-296,6-3 0,11-2 1,-3 1-1,3 1-271,2-1 1,-34 4-1,0 0 1,35-6 0,-1 2-442,-35 5 1,-1 1-1,34-4 1,3-2-1,-1 3-545,-2 1 0,2 1 1,-16 5 945,0 0 0,-2-6 0,-2-1 0</inkml:trace>
  <inkml:trace contextRef="#ctx0" brushRef="#br0" timeOffset="6">13757 10608 10621,'-5'-13'-17,"1"0"1,1-1 0,0 3 588,-2 2 0,4 4 1,-3 10-234,2 4 1,2 8-1,0 6 1,0 3 77,0 5 0,0 2 0,2 5 0,1 1-333,1 2 1,0 2 0,-4-4 0,2-2-284,2-2 1,-1-5 0,5 1 0,-1-3-150,0-1 0,-2-6 0,2-4-1085,-1-2 970,-1-7 0,-17-10 0,-6-11 0,-7-6 450,-6-2 1,3-3 0,-5 5-1,2-2 717,0-3 0,0 5 0,4 3 1,0 4-93,1 3 0,5 6 1,3-1-1,5 4-146,4 4 1,-1-1-1,5 8 1,2 2-495,2 3 0,8 6 0,5-4 0,6 0-784,3 1 1,-1-3 0,4 5 0,-2-2-912,2-2 0,6 0 1731,1-3 0,6 8 1,-3-7-1</inkml:trace>
  <inkml:trace contextRef="#ctx0" brushRef="#br0" timeOffset="7">14090 10835 12781,'-12'-41'-1290,"3"6"1043,5 10 1,1 10 649,-2 7 706,4-1 1,-4 1-635,10 4 0,2 2 1,8 4-1,3 2-285,4 5 1,3-1 0,2 0 0,0 3-72,-1 1 0,1 2 1,-2 3-1,-3 1-468,-4-2 1,-3-1 0,-3-1 0,-3 3-81,-5 1 0,-8 4 0,-7-3 0,-5 0 293,-6 0 0,-3-1 0,-4-3 1,0 1 685,-2 2 0,1-2 0,6-5 286,2-2 0,7 0-572,2 4 1,17-4-1,16-2 1,6 1 179,6-1 1,9 2 0,-1 6 0,1 1-492,1 2 0,-8 1 0,-3-3 1,-4 2-295,-5-2 1,-4 4 0,-9-3 0,-5 1 188,-2 1 0,-10-5 0,-7 0 0,-10-5 25,-9-3 1,-6-1 0,-4-5 0,-5 0-42,-3 0 1,-1-2 0,1-1-1,1-3-751,3-1 1,5 4 0,0-1 962,6 2 1,-2 2-1,5 0 1</inkml:trace>
  <inkml:trace contextRef="#ctx0" brushRef="#br0" timeOffset="8">22288 14860 8151,'7'-6'0,"1"0"0,-5-4 0,3 1 0,1-2 0,2-1-186,4-1 1,1 0 565,-1-1 0,0 1 0,1 1 0,0 2-188,4 1 1,-3 2-1,4-4 1,-1 2-244,0-1 1,6 3-1,-2-2 1,3 0-180,2 1 0,-1-2 1,1 4-1,0-1 230,-1-4 0,1 0 0,0-3 0</inkml:trace>
  <inkml:trace contextRef="#ctx0" brushRef="#br0" timeOffset="9">23074 14140 8165,'0'-16'0,"-1"4"0,-3 5 0,2 1 971,-2 1 1,1 4-520,-2-4 0,-1 5 0,-4 5 0,1 2-252,-1 1 0,4 9 1,1 0-119,4 2 1,1 0-1,1-6 1,4 1-313,4-1 1,10-4 0,6-2 0,5-1-1383,-1-3 0,5-1 1612,2-2 0,2-6 0,2-2 0</inkml:trace>
  <inkml:trace contextRef="#ctx0" brushRef="#br0" timeOffset="10">23354 14007 10284,'-17'-9'0,"-3"0"936,0 3 0,3 17 1,-2 11-1,1 10-967,1 7 223,-7 1 0,3 1-149,-6 4 1,7-4 0,2 5-44,3 0 0,2-5 0,-1 5 0</inkml:trace>
  <inkml:trace contextRef="#ctx0" brushRef="#br0" timeOffset="11">19582 14740 8383,'0'-18'-5,"1"2"0,4 4 1,4 6-1,3 5 654,1 1 0,-3-2-472,4-2 1,-2-4 0,8-5-1,1 0-455,0-1 1,-1-4 0,4 1 0,-3 0-168,-2 3 1,3-1-1,-4-2 1,-2 0 103,-1 0 341,-1 3 0,5 0 0,2 1 0</inkml:trace>
  <inkml:trace contextRef="#ctx0" brushRef="#br0" timeOffset="12">20102 14233 8159,'-13'-11'0,"-1"2"191,1 4 1,0 8-1,-1 3 1,1 2 109,0 2 0,-1 2 0,2 1 0,3 0-238,5 1 0,3-1 1,2 0-1,3-1-471,5-3 0,8 1 0,3-5 1,4-2-473,4-2 0,3-2 880,0-4 0,4-8 0,5-8 0</inkml:trace>
  <inkml:trace contextRef="#ctx0" brushRef="#br0" timeOffset="13">20315 14167 8645,'-18'-19'0,"-1"4"513,-2 4 1,1 8 0,-6 0 0,3 6-74,-1 6 1,-4 5-1,6 3 1,-2 6-259,2 2 0,-2 1 0,8 1 1,2 1-343,4 3 1,7-1-1,-1 4 1,5 0 159,8 0 0,6-4 0,12 2 0</inkml:trace>
  <inkml:trace contextRef="#ctx0" brushRef="#br0" timeOffset="14">19715 17712 8656,'6'-8'1862,"-3"-2"-1369,6 6 1,-4-5-628,3 4 1,-5-1-307,2 2 428,-4 2 1,-7-8 0,-1 4 97,0-1 0,-5 4 1,3-2 281,-3 4 0,3 1-182,0 0 1,2 1 0,-2 4 24,4 4 0,4 2 0,1 3 0,0-1-84,0 0 0,4 1 1,2-1-1,2-1-390,2-3 1,6 1 0,2-5 0,-2-2-86,-1-2 0,3-1 0,0 0 112,-2 0 0,-6 0 0,-2-1 0,-2-4-99,-3-4 1,3 2 636,-2-2 0,-1 6 0,-7-1 234,-5 2 1,3 4 0,0 1 0,1 2-381,1 3 0,0 1 0,4 4-610,0 0 0,1 1 0,4-1 0,5 0-156,6 1 610,-1-1 0,10 0 0,-4 1 0</inkml:trace>
  <inkml:trace contextRef="#ctx0" brushRef="#br0" timeOffset="15">20129 17579 8382,'-6'-27'-40,"0"6"911,-3 3 1,9 9-255,9 5 1,-2 1 0,2 0 0,1-1-717,2 1 0,6 1 1,0 2-1,-2 0-47,-1 0 1,-2 2 0,-1 2 0,-3 5-118,-5 3 1,2 1 0,-1 1 396,-2-1 1,-2 0 0,-1 1 0,-1-3 115,-4-2 0,4 3 1,-2-3-103,6 3 1,0-3 0,6-2 0,1 1 13,2-1 0,6-3 1,-1 4-1,0-1 48,-3 1 0,-2 0 1,-1 6-78,-2-1 0,-6 0 0,1 1 0,-3-1-79,-1 0 1,-4 1-1,-2-1 1,-1-1-105,-4-3 0,-1 3 0,-2-3 1,-3 1-110,0-1 0,-3 1 0,4-5 0,-2-1-91,2 2 0,-3-5 0,-1 4 0,1-4-204,0-1 0,1 0 0,5 0 0,0 2-2204,-1 2 2658,1-2 0,0 10 0,-1-5 0</inkml:trace>
  <inkml:trace contextRef="#ctx0" brushRef="#br0" timeOffset="16">22701 16752 8331,'0'-9'2197,"0"0"-1301,0 7 0,2 10-575,2 10 0,-2 12 0,2-5 0,-2 2-82,-2 2 1,1 5 0,2-4 0,1-3-111,-1-4 0,-1-2 0,-2 3 0,1-4-401,4 0 1,-4-7 0,5-4-987,0 1 1,-4-2 991,2 1 1,-4-8 0,-4 0 0,-4-5 28,1-3 1,-5 2 0,3-4 0,-3-1 161,-1-2 1,4 3 0,0 2 838,-1 1 0,-2 0 0,-1 3 70,-1-1 0,1 1-368,0 7 0,5-1 1,4 6-250,2 1 1,4-2-1,2-1 1,7 0-779,5 1 1,3-5 0,5 3 0,-2-2-1744,2 1 0,5-1 2304,2-4 0,1 6 0,-6 1 0</inkml:trace>
  <inkml:trace contextRef="#ctx0" brushRef="#br0" timeOffset="17">23008 16859 8304,'0'-15'-1166,"-2"3"803,-2 12 0,1 2 814,-6 2 0,5-2 0,-4 4 1011,2-1-313,2-3 1,5 4 0,4-6-905,4 0 0,8 0 0,4 0 0,0 0-242,-3 0 1,1 1 0,-1 2-2,-2 2 0,-3 1 0,-4-2-189,-4 5 1,-10-2 0,-4 1 0,-4-1 200,-5 1 1,-3-4 0,-4 3 0,2-1 93,0-3 0,7 0 0,-2 0 345,4 2 1,6 1 0,5-3-232,6 1 0,9 5 0,7-3 0,2 0-281,3 0 0,5 4 0,2-1 0,-1 3 28,-2 1 1,-3 0-1,-2 1 1,-7-1 26,-6 0 1,1 2-1,-7 2 1,-3 0-11,-3 0 1,-10-7-1,-9-1 1,-3 0-88,-4-2 1,-6 3 0,1-4 0,1 0-391,-1 0 1,2-1 0,6-4 0,3 2-2428,4 2 2918,3-1 0,2 2 0,0 1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5.232"/>
    </inkml:context>
    <inkml:brush xml:id="br0">
      <inkml:brushProperty name="height" value="0.053" units="cm"/>
      <inkml:brushProperty name="color" value="#FF0000"/>
    </inkml:brush>
  </inkml:definitions>
  <inkml:trace contextRef="#ctx0" brushRef="#br0">8825 12834 8007,'0'-13'129,"0"-1"0,4 6 0,2 0 1,3 1-1,4-1 914,3-2 0,10-2-664,0-1 0,2-2 0,8-1-171,1-2 1,4 0 0,2 5 0,-3 1-1,0 2 22,-3 1 1,-1 1-1,0-1-749,-5 5 1,-5-2 0,-3 2 0,-6 1-780,-2 1-1872,-2 2 3170,-5 0 0,-8-6 0,-8-1 0</inkml:trace>
  <inkml:trace contextRef="#ctx0" brushRef="#br0" timeOffset="1">8598 12261 8234,'0'-13'225,"0"-1"1,-2 2 342,-2 4 0,1 2 0,-6 6-127,-1 0 0,-1 6 1,1 2-1,3 4-103,1 2 1,-3 6-1,4 6 1,2 5 93,2 3 0,1 0 1,0 3-1,0-3-152,0-2 0,0 4 1,1-5-1,4-1-255,4-2 1,-3-2-1,0 1 1,-2 0-195,1-1 0,-1-5 0,-4-3 1,0-3-538,0-2 1,-2-1 252,-2-3 0,-8-5 0,-7-8 0,0-5 313,-1-3 1,-2-6 0,3-1 0,0-2 367,-1-2 0,-2 3 0,4 1 0,2 1 498,1 1 1,6 3 0,1 7-151,-3 1 0,4 1 0,-1 7-206,2 2 0,2 4 1,4 5-1,0 0-106,0 1 1,0 4 0,2 1 0,0 0-507,3 0 0,5 4 0,-1-6 0,3 0-396,1-3 0,1 0 0,-1-1 0,2-1-596,3-3 1,1-3 0,6-6 0,-1 0 206,-1 0 1,6-6 0,-9-3 1026,1-3 0,4-13 0,-4-3 0</inkml:trace>
  <inkml:trace contextRef="#ctx0" brushRef="#br0" timeOffset="2">8838 12221 8204,'-12'-15'1111,"3"-3"-87,-3-2 1,6 14-696,-3 6 0,4 6 0,5 9 107,0 2 1,5-2-1,6 4 1,4 1-620,2 2 1,7-1 0,-2-1 0,4 1-428,0 0 1,5-9-1,2-1 1,-1-3-149,1-5 0,-2-2 0,-6-1 0,-2-3-239,-6-6 0,-8-4 997,-4-9 0,-4-9 0,-1 3 0</inkml:trace>
  <inkml:trace contextRef="#ctx0" brushRef="#br0" timeOffset="3">9091 12141 8204,'-13'-21'2742,"4"-2"-1926,0 5 1,6 9-1,-1 13-382,2 13 1,2 11 0,0 6-1,2 3-314,2 4 0,2 7 0,4-1 1,-2 3-609,-2 5 1,4 3 0,-1-2 0,1 1-2427,-1-6 2914,3 3 0,-10-13 0,3 5 0</inkml:trace>
  <inkml:trace contextRef="#ctx0" brushRef="#br0" timeOffset="4">22355 14793 8125,'-9'-4'54,"1"-2"0,2-2 0,5-2 0,5-2 978,10-1 0,6-2 0,12-1-697,3-2 0,5-1 0,3 2 0,3 0-269,1 0 0,-8 3 0,1 0-372,-2 1 0,-1 4 0,-1 0 0,-6 0-172,-7 2 0,-3-5 0,-7 5-604,0-1 0,-1-4 1082,-3 3 0,-3-2 0,-6-3 0</inkml:trace>
  <inkml:trace contextRef="#ctx0" brushRef="#br0" timeOffset="5">23088 14153 8004,'-9'-25'0,"0"5"0,-1 6-112,-2 7 1,-1 7-1,-1-2 599,1-2 0,-5 2 0,0-2-194,2 2 0,3 4 1,2 2-1,4 5-78,1 3 1,2 1 0,5 2 0,3 2-58,5 0 1,9 6 0,3-3 0,1 4-341,0 4 0,1 2 0,3-2 1,-1 1-342,-2 3 0,-6-1 1,-6-5-1,-4 1-1114,-1 0 1637,-2-7 0,-15 0 0,-4-7 0</inkml:trace>
  <inkml:trace contextRef="#ctx0" brushRef="#br0" timeOffset="6">22848 14247 8004,'35'-45'489,"1"1"0,-2 1 1,5 9-1,-1 7-464,4 8 0,6 4 0,0 3 0,1 3-25,0 5 0,5-3 0,7-1 0</inkml:trace>
  <inkml:trace contextRef="#ctx0" brushRef="#br0" timeOffset="7">22555 17512 7659,'0'-9'548,"0"0"0,1 6 1,2-3-1,3 2 709,1-1 0,-2 1-594,4 4 0,-2 3 0,2 4-393,-5 7 1,-2 8 0,-2 0 0,0 5-115,0 4 1,0-2 0,0 7 0,0 1-251,0 1 1,0-2 0,0-2 0,0 0-280,0 0 1,0-6 0,0 0-1,1-5-376,4-4 0,-4 3 557,4-4 1,-10-2 0,-4-7 220,-2-5 0,-1-8 0,1-5 0,3-4 119,-3-5 1,-1 2 0,-1-6-1,0-1 236,-1 3 0,2-4 1,2 6-1,1 2 101,-1 1 1,2 3-1,0 2-212,-3 1 0,5 7-66,2 2 0,2 6 0,2 8 0,2 1-207,2 2 1,-1 3 0,6 3 0,0-1-537,-2 2 0,5-5 1,-1 1-1,3-3-245,4 1 1,0 0 0,-3-5-1,3-1-97,4-3 0,3-3 0,2-6 0,-1 0 878,1 0 0,6-6 0,1-1 0</inkml:trace>
  <inkml:trace contextRef="#ctx0" brushRef="#br0" timeOffset="8">22968 17658 8572,'0'-25'1341,"0"3"0,-6 4-700,-3 9 1,3 5-407,2 8 0,2 4 0,4 7 1,2 2-385,5 6 0,3 2 0,3 1 0,2 1-862,6 0 0,3-1 0,4 0 0,1-4 1011,-1-4 0,4-4 0,0 0 0</inkml:trace>
  <inkml:trace contextRef="#ctx0" brushRef="#br0" timeOffset="9">23274 17738 8075,'-13'-32'0,"1"5"0,2-1 553,1 4 1,2 13 3349,-2-3-3425,-3 10 0,10 4 0,-2 10 0,2 6-77,2 7 1,0 12 0,0 7 0,2 5-732,2 8 0,5 3 1,8 5-1,0-1 330,0 2 0,3-5 0,1 1 0</inkml:trace>
  <inkml:trace contextRef="#ctx0" brushRef="#br0" timeOffset="10">15476 14220 7761,'0'-16'0,"0"2"0,2 1 0,2-2 0,7-4 868,5-2 1,5-1-1,5-5 1,2-1-71,4-3 0,-3 2 0,5-5 0,-1-2 0,-4 0 0,0-3 1,-3-1-464,1-3 0,-5 0 1,-1 1-1,-2 1-455,-3 1 1,-1-3 0,-1 7 0,-1-1-378,0 2 1,1 4-1,-1 7 1,-1 2-202,-3-2 1,1 5 0,-4 1 0,1 5-276,4 4 973,1-3 0,7 5 0,1-7 0</inkml:trace>
  <inkml:trace contextRef="#ctx0" brushRef="#br0" timeOffset="11">16649 12767 7804,'-11'-25'1063,"-7"3"0,0 9-286,0 8 0,3-1 1,2 2-1,0 1 1,-1 1-57,1 2 1,-5 6 0,1 5 0,-1 5-310,-2 6 1,4 3 0,-3 2 0,3 1-199,4 3 0,7-3 1,1 4-1,4-4-559,4-2 0,10 1 0,9-2 1,6-4-759,2-8 0,12-1 0,0-7 1,4-3 1102,2 0 0,6-8 0,5-1 0</inkml:trace>
  <inkml:trace contextRef="#ctx0" brushRef="#br0" timeOffset="12">16969 12541 7931,'-19'-25'0,"-3"2"0,8 16 0,7 10 0,7 4 1430,5 2 0,5-6 1,2 2-1,7-4 24,8-1 0,8 5 0,2 1 0,5-1-1641,2 1 1,-5 5 0,-8-4-1,-5 2-150,-3 0 1,-6 0 0,-8 6-1,-7 1 161,-10 2 1,-12 5 0,-17 0 0,-6 2 482,-6 1 0,-2 6 0,3-1 0,6-3 471,9-5 1,10 3 0,15-4 0,11 2-380,14-2 0,26-3 0,23-6 0,-27-6 0,2-2-440,6 0 0,1-1 0,3 0 0,0-2 1,4-2-1,0 0 0,0 0 0,-1-1-1857,0-2 0,-1 1 0,0 1 0,-1 1 1898,-9-3 0,-1 1 0,1 1 0,0 1 0,32 0 0,-5 0 0</inkml:trace>
  <inkml:trace contextRef="#ctx0" brushRef="#br0" timeOffset="13">15610 14993 7741,'6'-7'1202,"-5"-5"-974,5 10 1,-6-2-1,0 8 1233,0 5-905,-6 3 1,5 1 0,-5 1-48,0-1 1,4 2 0,-2 1 0,2 3-15,2 2 0,-1 0 1,-2 3-1,-2-4 86,2 0 0,2 3 0,1-1 0,1 2-174,4-2 0,-4 4 0,5-3 1,-1 4-458,-1 0 1,5 7 0,-3-6 0,1 3-643,4 1 1,-4 4 0,2-5 0,0-1-669,-2-2 1,4-3 0,-5-1 0,0-4 1359,-1 0 0,6-3 0,-4-3 0</inkml:trace>
  <inkml:trace contextRef="#ctx0" brushRef="#br0" timeOffset="14">16129 15739 7689,'0'-19'273,"-4"4"0,0-2 2875,1 2-1347,-5 7-338,7 2 0,-5 9 1,6 6-401,0 9 1,0 10 0,0 6 0,0 2-597,0 1 1,4 7 0,1-7 0,-1-1-777,2-2 1,-3 0-1,4-6 1,-1-3-181,-3 0 1,3-5 0,-1-3-1178,-2-2 1,-5-3 1141,-7-3 0,-1-5 1,-12-8-1,-2-5 586,-1-3 0,-2-1 0,2 0 0,1 1 406,2 3 0,6-2 0,-2 7 0,3 1 148,2 2 1,4 1 0,2 1 0,1 3-289,3 5 1,3 8-1,4 2 1,5 0-656,3 0 0,3 4 1,2-4-1,4 0-1391,0 0 1,9-1-1,-4-6 1,4-3 1717,2-5 0,2 4 0,6-1 0</inkml:trace>
  <inkml:trace contextRef="#ctx0" brushRef="#br0" timeOffset="15">16569 15766 9990,'-6'-25'1985,"-2"3"1,3 4-1080,5 9 1,2 5-960,6 8 1,-3 8-1,4 9 1,1 2-1,4 5-220,3 1 0,4-3 0,7-2-570,3-2 0,-1-6 0,5 1 0,1-7 843,-2-6 0,5 4 0,-5-1 0</inkml:trace>
  <inkml:trace contextRef="#ctx0" brushRef="#br0" timeOffset="16">16943 15846 7674,'-11'-18'664,"-2"0"1,-3 5 0,2 6 0,1 1 1178,0 3 1,-1 3 0,1 7 0,1 10-835,3 8 1,3 15-1,6 3 1,0 5-467,0 7 0,0 12 1,0-2-1,2-1-1646,2-5 1,8-1 0,7-3 0,1-5 1102,-1-3 0,5-2 0,-4-5 0</inkml:trace>
  <inkml:trace contextRef="#ctx0" brushRef="#br0" timeOffset="17">21288 9169 8089,'-20'-19'62,"-4"4"0,5-3 0,-2 3 1,-3 2-1,-1 1 1272,-2 3-1157,1 3 0,-1 8 25,0 2 1,-1 7 0,-1 12 0,-3 13 0,3 10 348,1 6 0,4 11 0,6 7 1,13-33-1,1 2-340,1 1 1,3 1 0,5-1 0,4-2-1,1 0 1,3-2 0,4 1 0,3-2-215,3-2 1,2-1 0,5 1 0,2-1 0,1-3 0,1-2 0,0-1 0,1-2-65,1-2 0,1-2 1,-1-3-1,0-1 1,3-4-1,-1-2 1,35 6-320,-5-6 1,0-7-1,-11-13 1,-7-12 201,-9-11 0,-14-17 0,-14-9 0,-10-9 76,-5 30 1,-3 0 0,-4-4 0,-3 0 0,-6-3-1,-2 1 1,-2-2 0,-2 0-3,-2-1 0,-2 1 0,-1 2 1,-2 2-1,1 1 0,-1 2 0,0 3 1,0 2 156,-1 4 1,0 1 0,-1 3 0,-1 2-1,-22-12 1,4 8-544,6 9 0,12 2 0,8 14 0,8 5 496,8 5 0,4 8 0,6-2 0,0-2 0</inkml:trace>
  <inkml:trace contextRef="#ctx0" brushRef="#br0" timeOffset="18">21675 9302 8193,'-42'-25'0,"-1"-1"0,12-9 0,3 10 0,4 9 0,8 6 528,6-1 0,-1-1 1,7-2-1,3-3 0,5-3 1,11-7 278,10-10 0,9-7-758,10-10 1,-16 25 0,1 0 0,3 0 0,1-1-1,1 0 1,2 0-123,3-2 1,0 0-1,-2 1 1,0 1-1,3 0 1,0-1-1,-2 2 1,0-1-20,-3 2 1,-1 0-1,0 1 1,-3 1-1,21-23 1,-4 6-148,-8 6 0,-8 0 0,-10 6 0,-5 3-257,-7 4 0,-4 5 0,-6 5 151,0 1 1,-6 6-1,-3 2 1,-3 4-208,-1 1 1,-5 0 0,0 1 289,2 4 1,6 5-1,2 5 1,2-3 261,3-1 0,2-5 0,1 0 0</inkml:trace>
  <inkml:trace contextRef="#ctx0" brushRef="#br0" timeOffset="19">22315 8143 8269,'-14'-6'0,"1"-3"116,0-3 0,-1-1 0,1 0 1,1-1 495,3 1 1,-1 4 0,4 0-53,-1-1 1,4 2 0,0 1 0,6 1-343,6 3 0,4 2 0,5 1 1,4 1-391,3 4 0,8 2 1,1 6-1,1 1 303,1-1 0,-7 0 1,2 2-1,-4 1-845,-5 2 1,-2 6 0,-9-2 0,-2 3 3,-4 2 0,-5 4 0,-6 2 0,-7 1 710,-8 3 0,-16 13 0,-5 5 0</inkml:trace>
  <inkml:trace contextRef="#ctx0" brushRef="#br0" timeOffset="20">22355 18312 8139,'-8'0'-23,"-4"-2"376,4-2 1,8 2 0,5-2-1,10 2-114,7 2 1,10 5 0,6 1 0,8 1 0,10 5 0,6 4 288,7 6 0,-32-11 0,1-1-439,0 1 0,0 0 0,5-2 0,1-1 0,2 1 1,0 1-154,1 0 0,1-1 0,-4-3 0,1-2 1,1 3-1,1-2 0,-1 0 0,0-2 0,-4-2 1,0-1 121,-2-1 0,0-1 0,4-1 0,0-3 1,27-11-1,-2-7-230,-4-6 0,-2-8 1,-9-10-1,-5-4 8,-6-7 0,-3 0 0,-13-6 0,-6-5 74,-12 34 0,-2-2 0,-2-4 0,-3-2 1,0 4-1,-2 0 0,-3 0 0,-2 0 10,-2 2 0,-3-1 0,-4-1 1,-2 0-1,-1 4 0,-3 1 0,-1 3 1,-2 2 30,-31-23 1,-7 13 0,26 24-1,-2 4 1,-2 1 0,-2 3 68,-2 2 1,-1 3 0,-8 1 0,0 2 0,-3 2-1,-1 2 1,-3 2 0,1 3 144,-2 2 1,0 3 0,1 1 0,1 3 0,0 2 0,2 1 0,1 1 0,2 1 46,-1 0 0,2 2 0,4 1 0,2 0 0,5 0 0,3 2 0,4-2 0,2 1-114,3-1 1,3 1-1,-14 31 1,15 1 0,11 0-482,13 1 1,16 2 0,17-4 0,16-2 284,-20-28 1,3-1 0,6 0-1,3-1 98,2 1 0,0-1 0,1 0 0,2-1 0,1-2 0,1-2 0,1-2 0,0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4.498"/>
    </inkml:context>
    <inkml:brush xml:id="br0">
      <inkml:brushProperty name="height" value="0.053" units="cm"/>
      <inkml:brushProperty name="color" value="#FF0000"/>
    </inkml:brush>
  </inkml:definitions>
  <inkml:trace contextRef="#ctx0" brushRef="#br0">19355 2599 8107,'0'-27'-19,"0"0"1,0 2 0,0 3-215,0 4 1,5 4-1,1 0 739,1 1 0,2 0-492,4-1 0,1 1 0,-2 0-341,-4-1 1,3 5 0,-7 0 364,-1-1 0,-3-2 0,-4-1 1,-5 0 439,-3-1 1,-1 1 0,-2 0 0,-1-1-82,-2 1 1,0 0 0,5-1-1,-1 2-152,1 4 0,0-4 0,-2 4 1,-3 1-241,-4 2 0,-3 4 0,-3 1 0,-2 0-184,-1 0 1,-12 1 0,0 4 0,-4 2-23,-2 1 1,-5 4 0,-5-4-1,0 4 186,0 2 0,1-5 0,3-1 0,0 1 160,2-1 0,-8 2 1,8-4-1,-2 1 3,0 4 1,2-4-1,0 2 1,-1 0 90,1-2 1,0 7 0,-2-2 0,-3 5-91,-4 4 1,-2-3-1,1 4 1,0 2-165,0 1 0,-1 2 0,0-1 0,2 1-27,-2-1 0,1 0 1,0-3-1,7 0-284,6 0 1,-2-2 0,5 0 0,-1-1 286,4 1 1,2-3 0,2 4 0,2 0 168,2-1 0,-7 4 0,3-1 0,-1 4 32,-1 3 0,-1 11 0,2-2 0,2 1-24,1 1 0,5-2 1,2 1-1,5 2-118,3 1 1,6 1 0,8-5 0,4 0 9,4 0 1,2-2 0,4-1 0,5-3 10,6-1 0,11 2 0,9-3 0,2-1 20,2 1 1,6-8-1,4 3 1,5-2 54,3 0 0,10 2 0,0-1 0,-32-12 0,1-1-112,1 0 0,1 1 1,2-1-1,1 0 1,1 1-1,1 0 1,2 1-1,0 0-124,3 1 0,1-1 0,2-1 0,0-1 0,1-2 1,0 0-1,1 1 0,-1 0 44,0 0 1,1 1 0,0-2 0,1 0 0,0-1 0,0 1 0,-1-1 0,0-1 61,1-1 0,0 0 0,0 0 0,-1-1 0,1 0 0,0 1 0,0-1 0,0 1 65,-2-2 1,0 1 0,6 1 0,1 0 0,-7-3 0,0-1 0,4 1 0,0 1-2,1-2 1,0 0 0,4 2 0,0-1-1,0-2 1,-1 0 0,1 0 0,-1 0-101,2-1 1,0 2 0,5 0 0,0 0 0,-5-1 0,0 0 0,1 1 0,1 0 74,1 1 1,1 0 0,4 2-1,-1 1 1,-4 0 0,0 0 0,0 0-1,0-1-72,-1 1 0,2 0 0,1 0 0,1-1 0,-3-1 0,0-2 0,0 0 0,0 0 45,0-1 1,0 0 0,0-1 0,0 0 0,-4-1 0,0-2 0,-1 1 0,-1 0 27,-1 0 0,1 0 1,6 0-1,0 0 1,-7 0-1,0-1 1,1-1-1,0-1 20,0-1 1,0-1 0,4 0 0,0-1-1,-4-1 1,1 0 0,0 1 0,-1-1 19,3 1 0,0-1 0,2-2 1,-1 0-1,-1-1 0,0 1 1,0-1-1,0 0-104,0 1 0,1-1 0,6-1 1,0 0-1,-6 1 0,-1 1 1,3-2-1,0 1-88,2-1 1,0-2 0,3-1 0,0-1-1,-2-1 1,-1-1 0,-4 0 0,0 0 10,0-1 0,-2-1 0,-1 1 1,0-1-1,-2 0 0,-1-1 0,-2 1 1,0 0 55,-1-1 1,-2-2 0,2 0-1,-1 0 1,-5 1 0,-1-1 0,0-1-1,-1 0 186,-1-1 1,-2 1 0,-1 1 0,-1 1 0,-4-2 0,-1 0 0,-1 1 0,-1 0-22,0-1 0,-1 1 0,25-22 0,-4 4 0,-6 0-289,-4 0 1,-2-5-1,-7 1 1,-6 1-29,-7 1 1,-9 3 0,-11-3 0,-8-2-3,-8-5 1,-20-5-1,-17-2 1,19 27 0,-3 0 171,-4 1 1,-3 0-1,-10-2 1,-3-1 0,-8-1-1,-2 1 1,18 8 0,-1 1-1,-1 0 61,-1 0 1,0-1-1,-2 1 1,-5-1 0,-2 0-1,0 1 1,-1 2 0,-1 1-1,0 1 1,-4-1 0,-1 0-1,0 2 71,-5-1 1,-1 2-1,0-1 1,16 5 0,0 1-1,-1-1 1,0 2 0,-1-1-1,-1 2 1,1-1-1,-1 1 1,1 0 0,-1 0-1,1 0 1,0 1-130,0-1 1,1 1-1,0 0 1,0 1-1,-20 0 1,1 0 0,0 1-1,3 0 1,1 2-1,0 0 1,2 2 0,1 0-1,0 0-264,5 1 0,0 1 0,1 0 1,5 1-1,1 1 0,2 1 0,-20 2 1,1 2 301,3 2 0,1 2 0,3 0 0,2 1 0,-1 3 0,1 1 0</inkml:trace>
  <inkml:trace contextRef="#ctx0" brushRef="#br0" timeOffset="1">18889 4571 8098,'-14'15'-101,"-3"3"1,-3-9-1,1 3 1,-2 1 0,2 0 406,0 1 0,3-1 0,5 0 1,4 0-1,1 1 0,3-1 1020,2 0 0,2-4-587,3 0 1,2-4 0,5 2 0,-2 0-2,1 1 0,6-5 1,4 1-1,-1-2-556,0-2 1,5-6-1,-2-5 1,5-5-251,4-6 0,-2-5 0,7-4 0,-1-4-200,0-4 0,3-2 0,-4-1 1,0 2 131,-3 6 0,-9 5 0,-4 5 0,-4 5 1591,-6 5-1295,-2 10 0,-6 5 0,-1 13 0,-2 8 380,-1 8 1,-5 4 0,3 7 0,0 3-527,0 5 1,1 3 0,5 3-1,0 0-1633,0-2 0,6 2 1,5-11-1,4-2 1619,2-5 0,7 1 0,-3-4 0</inkml:trace>
  <inkml:trace contextRef="#ctx0" brushRef="#br0" timeOffset="2">19209 4904 7891,'-8'-11'0,"-4"2"1820,-4 4 1,4 16 0,8 6-1,2 7 1124,2 3-2523,6 5-59,-4 2 1,5 12-128,-2 3 1,-4 9 0,4 4-1,-4 2-706,-1-2 1,5-3-1,0-6 1,3-1-1938,2-3 1,4-3 2407,3-6 0,-2-6 0,4-1 0</inkml:trace>
  <inkml:trace contextRef="#ctx0" brushRef="#br0" timeOffset="3">19809 5797 7850,'-21'-7'1765,"8"1"0,7 7 0,4 2-1333,-2 2 1,-2 5-1,-5-1 1,3 3 332,-3 1 1,-1 1 0,-1 0 0,-2 3-107,-3 0 0,8 3 1,-3-4-1,2 3-542,4 2 0,1-5 0,6 2 0,0-3-610,0-2 1,1-4-1,4-2 1,5-1-2,7-3 0,3-3 0,7-4 0,-2-5-285,-3-3 0,2-1 2141,-6 0-461,-6-1 0,-12 8 1,-11 6-1,-3 9-27,-4 7 0,0 4 0,5 5 0,1 0-1033,3 3 0,-1 0 0,5-4 0,2-3-349,2-2 1,1 3 0,1-5 0,4-4-915,3-3 0,10-7 0,4 0 0,5-7-970,4-10 0,2-6 2392,2-11 0,10-15 0,-4-9 0</inkml:trace>
  <inkml:trace contextRef="#ctx0" brushRef="#br0" timeOffset="4">20262 5517 7810,'0'-13'3013,"0"6"0,0 8 1,1 11-2172,4 4 1,-4 8 0,4-2 0,-4 5-194,-1 4 0,-6 3 1,-3 8-1,-2 2-1036,-3 5 0,1-3 0,-2 0 0,0-3-808,2-3 0,-2 1 0,11-8 0,1-1-1807,1 1 0,5-4 3002,6-6 0,6-4 0,12-6 0</inkml:trace>
  <inkml:trace contextRef="#ctx0" brushRef="#br0" timeOffset="5">20542 5824 7810,'6'0'3794,"-6"0"1,-5 6-2936,-4 3 1,3 3 0,6 1-1,0 2-341,0 3 1,0-2 0,2 5 0,2-2-766,5-3 0,-1 3 1,1-1-1,1-2 180,2-1 1,1-6 0,0-2 0,1-1-782,-1-3 0,0-1 0,1-4 0,-1-2-86,0-5 0,-4-3 1,-1-1-1,-1 0 986,1-1 1,-6 1 0,3 0 1028,-4-1 1,-2 7-102,-4 2 1,0 11 0,-4 6-388,4 4 0,4 7 1,1-4-1,0 2-168,0 2 1,6 1-1,4-2 1,5-4-291,3-3 1,5-3 0,0-3 0,0-5-678,-1-3 0,4-1 0,-6-1 1,1-3-471,-3-5 0,-3-8 0,-3 0 0,-4 0 771,-3 3 0,-4-4 1,-2 0-1,-4 3 495,-3 5 1,0-1 0,-1 6 0,-1-1 1148,-2 0-753,5 1 1,1 11 0,7 2 0,4 0-1160,3 1 0,4-1 0,3 2 0,1-3-581,2-1 1,6 3-1,-2-4 1,3-2-1507,2-2 2596,6-1 0,-5-12 0,4-2 0</inkml:trace>
  <inkml:trace contextRef="#ctx0" brushRef="#br0" timeOffset="6">21248 5957 7810,'-13'0'7776,"0"0"-7128,5 0 0,2 2 0,6 2 0,0 5-43,0 3 0,2 1 0,1 2 1,1 1-573,-1 2 0,3 0 0,0-5 0,0 1-255,0-1 1,4-6 0,-1-2 0,4-4-586,5-1 1,-3-1 0,3-4 0,-5-4-732,-4-2 0,1-3 0,-5 1 1617,-2 0 1,-3 5 167,-5 4 0,-1 4-269,-2 4 0,2-1 0,6 6-33,0 1 1,1 2 0,4 0 0,5-2-1,6-2-2079,6-2 2134,4-2 0,6-4 0,2 0 0</inkml:trace>
  <inkml:trace contextRef="#ctx0" brushRef="#br0" timeOffset="7">21622 5997 7810,'-17'2'1972,"4"2"0,3-1 0,11 5 0,5-1-1576,7 0 1,7-4 0,6 2 0,1-2-318,-1 1 1,7-2-1,1 2 1,2-4-559,-1-4 1,-1 1 0,2-5 0,-7 1 255,-5-1 0,-5 5 0,-5-1 0,-2 1-49,-4-1 0,-2 4 1,-7 0 750,-4 7 0,-6 11 0,-10 5 0,-1 7 753,-2 6 0,-4 2 0,7 2 0,0-1-482,4-4 0,-3 8 1,4-4-1,3-2-645,2-5 1,8-4 0,-1-2 0,2-4-1989,2-4 0,2-5 0,5-4 0,10-5 1883,8-2 0,22-20 0,2-4 0</inkml:trace>
  <inkml:trace contextRef="#ctx0" brushRef="#br0" timeOffset="8">22555 5784 7808,'-8'6'0,"-5"-5"0,-6-4 476,-2 0 1,3 8 0,8 4 0,1 1 863,-2-1 0,4 6 0,-2-5 0,0 1-129,2 0 1,-3 6-1,5 0 1,2 0-847,2-2 0,2-2 0,5 0 1,7 1-587,8-1 0,4-1 0,2-2 0,0-2-61,-1-3 1,1 6-1,0-2 1,-2 1-119,-3-1 1,-3 3-1,-7-3 389,-3 3 1,-3 5 0,-9 1 0,-6-2 354,-9-1 0,-7 0 0,-6 1 0,-5 2-402,-2-2 1,-1-1-1,2-2 1,3 1-1031,2-1 0,1-1 0,5-2 0,4-2 1088,4-2 0,4 4 0,0-3 0</inkml:trace>
  <inkml:trace contextRef="#ctx0" brushRef="#br0" timeOffset="9">19782 6943 7786,'10'5'452,"8"1"0,13 1 37,15 4 1,24-5 0,4-4 0,-34-2 0,1-2-95,5-2 1,0-1 0,2-3 0,2-1 0,5-1 0,2 0 0,3-2 0,0 0-168,4-2 0,1 0 0,6-3 0,0 0 0,-3 1 0,-1 1 0,2 0 0,1 0-170,2 1 1,0 0 0,-22 5 0,0 0 0,1 0 0,1 0 0,0 0 0,0 1 0,0-1 0,1 0 0,0 0-390,1 0 0,-1 0 0,0 0 0,-2 2 0,0 0 0,0 1 0,23-4 0,0 0 0,-4 2 0,-1 0-36,-3 1 0,-2 1 0,-4-3 0,-3 1 1,-8 4-1,-1 1 0,-3-1 0,-1-1 367,-4 0 0,-1 1 0,0 1 0,0 0 0,27-7 0,-5 0 0,-5 1 0</inkml:trace>
  <inkml:trace contextRef="#ctx0" brushRef="#br0" timeOffset="10">23901 5158 7909,'-33'-34'2061,"-2"2"1,10 13 0,7 25 444,10 15 0,7 6 0,1 7-3648,0-2 1,0 7 0,-1 2 0,-4 11 308,-4 9 1,-3 13-1,6-35 1,-1 2 0,0 0-1,1 1 487,-1 1 1,0 1 0,1 1 0,0 0 30,2-5 1,0 0 0,-5 5 0,0-1 0,1-3-1,1 0 1</inkml:trace>
  <inkml:trace contextRef="#ctx0" brushRef="#br0" timeOffset="11">23581 6570 16617,'-21'8'0,"-5"-2"0,-5 4 0,2 9 2239,12 11 0,8 7 0,9-9 1,0-3-6646,0 0 4406,0 1 0,0-6 0,0 0 0</inkml:trace>
  <inkml:trace contextRef="#ctx0" brushRef="#br0" timeOffset="12">11357 11821 8371,'2'-12'-5,"2"3"377,-2 4 1,4 6 0,-6 3 0,0 5-1,-2 2-847,-2-2 907,2 2 1005,-10-3 1,12-1-1022,0-2 0,11-4 0,7-2 1,-1-4-50,3-4 0,0-2 0,7-1 1,0 1-209,-1 2 1,5 5 0,2-3 0,0 1-210,-1 3 0,5 1 1,-1 2-1,1 2 217,-2 2 1,8-2-1,-3 4 1,2-2 34,-1 0 0,-1 1 0,0-5 0,0 0 209,0 0 1,-4 0 0,-1 0 0,1 0-98,-2 0 0,7-5 1,-4 1-1,0 1-334,2 2 1,-5-4-1,1 1 1,1 1-377,-2 1 1,3 2 0,-4 0 0,-1 0 48,1 0 1,-1 0 0,-2 0 0,1 0 259,-1 0 0,-2 0 0,0 0 1,2 0 446,1 0 0,0 0 0,-3 0 1,2-1 21,1-4 1,4 4 0,-2-4 0,-1 4-348,1 1 0,0 0 1,-4 0-1,2 0-365,-1 0 0,3 0 0,-1 1 0,1 2 114,-1 2 0,4 4 0,-4-5 1,3-1 142,2-1 1,0-2-1,0 0 1,-3 0 492,-2 0 0,5 0 1,-3 0-1,2 0 76,-1 0 0,0-6 0,0-2 0,-4-1-272,-3 0 0,3 6 0,1-2 0,-3 0-429,-1 1 1,5-1 0,2 5 0,2-1-21,-1-4 1,5 4-1,-2-4 1,1 4 110,3 1 1,0 0-1,-2 0 1,2 0 364,2 0 1,4 0 0,-5 0 0,-1-2-15,-2-2 1,-1 2 0,2-2-1,-1 1-98,-1-1 0,3 2 1,-9-2-1,2 1-562,0-2 1,-5 4 0,4-4 0,1 4 116,-2 1 1,3 0 0,-5 0 0,2 0 268,3 0 1,2 0-1,1 0 1,-2 0 438,-2 0 0,3 0 0,-4 0 0,2 0-92,-1 0 1,1 0 0,-5 0 0,2 0-315,3 0 1,-3 0 0,2 1 0,1 2-425,2 2 1,1 1 0,1-3 0,2 1 167,1-1 0,7-1 1,-2-2-1,4 0 471,5 0 0,-3 0 1,2 0-1,-2 0 325,-2 0 0,2-5 0,1 1 0,2-1-310,-1-1 1,-4 5 0,-3-4-1,-1 4-460,1 1 1,1 0 0,-2 0 0,-5 0-365,-2 0 0,-2 1 0,0 2 0,-2 3 401,-2 2 1,1-5 0,-5 1 0,1-1 26,-1 1 0,0-2 0,-4 2 0,1-2 886,2-2 0,0 0 0,-4-2 0,0-1-357,-1-1 1,1-2 0,0 3-1,-2-3-1113,-3-1 0,2 4 1,-6-2-1,-2 4-2167,-1 1 0,-6 0 2050,0 0 1,-8 6-1,-1 4 1,-9 5 383,-7 3 1,-5 5 486,-6 0 0,-11 8 0,-4 3 0</inkml:trace>
  <inkml:trace contextRef="#ctx0" brushRef="#br0" timeOffset="13">18396 10982 12295,'-14'0'-861,"1"-2"1,0-1 0,-1-1 488,1 1 1,-5 7 0,-1 4-1,-2 0 149,-3 1 0,1-4 0,-1 2 734,2-1 1,6-1-1,-2-5 1,3 0-1,2 0 717,-1 0 0,7-2-725,2-2 0,5-2 0,5-5 0,5 4-233,7 1 1,3-3-1,10 5 1,4-1-184,6-1 1,7 5-1,2-5 1,3 1 37,3 1 0,10-5 0,-9 3 1,4 0-258,-3 0 0,1-2 0,-3 2 0,-5 0-237,-2 0 1,-5-5 0,-6 4 0,-5-2 27,-4 0 0,1 5 0,-12-4 0,0 2-3385,-3 3 3726,-6 2 0,4-5 0,-5-1 0</inkml:trace>
  <inkml:trace contextRef="#ctx0" brushRef="#br0" timeOffset="14">19009 10688 8229,'0'-29'0,"1"2"308,4 6 1,-2 11 0,6 7-288,1 6 1,-3 4 0,2 7 0,2-1 584,0 0 0,3 5 0,-1 1 0,-1 2-169,-3 3 1,3 4-1,-5 2 1,2-2-385,0 1 0,-6 2 0,1-1 0,-1 1-100,2-1 0,-4-2 0,2-1 0,-6-2-540,-6-3 1,-3 2 0,-1-7 0,0 1-945,-1 1 0,3-4 1531,2 3 0,-9-3 0,3-2 0</inkml:trace>
  <inkml:trace contextRef="#ctx0" brushRef="#br0" timeOffset="15">20009 10875 8359,'0'-7'1180,"0"1"0,-2 6-502,-2 0 1,-4-2 0,-5-1 0,-2-1-304,-3 1 1,2 1-1,-5 2 1,1 0 59,-1 0 1,5 6 0,-2 2 0,3 1-198,2-1 0,5 6 0,4 4 1,2-2-279,2-1 0,6 2 0,5 1 0,5-3 64,6-5 0,8 1 0,2-7 0,1-1-725,-1-1 0,4-4 0,-5-2 0,-3-5 29,-4-3 0,-5-1 0,-7-1 0,-3 1 843,-5 0 0,-2-1 0,-4 2 0,-4 2 437,-7 1 1,-5 6-1,-5-1 1,2 2 55,2 2 0,-4 6 1,6 2-1,2 1-441,4-1 1,6 6 0,5 3 0,0 0-865,0-2 0,10 2 0,5 1 1,4-2 392,5-1 1,7-1 0,4-3 247,4-2 0,7 3 0,1-4 0</inkml:trace>
  <inkml:trace contextRef="#ctx0" brushRef="#br0" timeOffset="16">20422 10982 9896,'-9'-21'0,"2"-4"1521,1 0 1,3 10 0,6 15-1158,1 7 0,6 5 0,-1 0 0,3-2 0,1-1 97,1 1 1,-1 4-1,-1 2-399,-3 2 0,3 4 1,-3-4-1,1-2-341,-1-1 0,3-2 1,-3 1-1,1-1-136,-1 0 0,7-5 1,-3-4-1,2-2-417,0-2 1,-2 0-1,1-2 1,-1-2 504,0-5 1,-4-3 0,0-1-1,0-2 649,-2-3 0,1 2 0,-5-7 0,1 1 227,-1 2 0,-1-6 0,-2 6 0,0-1 7,0 3 0,1 3 0,2 2 1,3 1-741,1 3 1,2-1 0,5 5 210,-1 2 1,0 2 0,1 2-746,-1 4 1,-1 2 0,-2 8 0,-2 3-1634,-2 4 2351,-2 9 0,8-3 0,3 5 0</inkml:trace>
  <inkml:trace contextRef="#ctx0" brushRef="#br0" timeOffset="17">21302 11035 8484,'7'-28'740,"-3"-3"0,-2-2-551,-2 11 0,-2 9 140,-2 8 1,-2 2 0,-4 0 0,1-1 27,-2 1 0,0 3 0,-3 4 0,1 5-112,0 3 1,1 1-1,1 2 1,4 1 205,1 2 1,2 1 0,4-2 0,0 0-435,0 0 1,10-1 0,3 0 0,4 1-275,2-6 0,-3 1 0,5-6 1,-2 0-379,-3 0 1,-1-1-1,-1-7 292,-1-2 0,-6 1 0,-2-6 1,-5 0 728,-5 1 1,-1-3 0,-4 3 0,1-1 498,-1 0 1,-2 6-1,-1-1 791,-1 3-1684,7 1 0,2 5 0,10 4 0,5 3-583,7 2 0,2-6 1,6 1-1,2 0 591,5-1 0,5 3 0,3-3 0</inkml:trace>
  <inkml:trace contextRef="#ctx0" brushRef="#br0" timeOffset="18">21768 11075 8443,'-13'-5'0,"-1"1"1076,1 1 0,0 3 0,-1 4 0,1 5-368,0 3 0,5 2 1,4-1-569,3 0 1,2-1 0,3-3 0,5-3-273,3 0 1,7-5 0,4 4 131,2-4 0,7-1 0,2 0 0</inkml:trace>
  <inkml:trace contextRef="#ctx0" brushRef="#br0" timeOffset="19">21861 10702 8228,'-13'-43'1360,"0"3"0,5 16-1420,4 20 0,2 8 0,4 8 0,1-2-502,1-1 1,11-4-1,0 2 1,4 0 561,5 1 0,13 1 0,4 4 0</inkml:trace>
  <inkml:trace contextRef="#ctx0" brushRef="#br0" timeOffset="20">22395 10422 8460,'0'-30'532,"0"4"0,6 3 0,1 16 0,2 7 38,0 7 0,-6 11 1,3 4-1,-2 4-228,1 0 0,3 7 0,-3 4 1,-2 4-164,-2 4 0,-2 5 1,-4-1-1,-5 4-749,-6 5 1,1-3-1,-3 2 1,5-2-2138,4-1 2707,3-1 0,6 0 0,0 0 0</inkml:trace>
  <inkml:trace contextRef="#ctx0" brushRef="#br0" timeOffset="21">22861 11048 8449,'-7'-46'511,"-5"3"277,3 3 0,-4 17 0,-4 21 0,0 7-757,0 2 1,3 0-1,2 4 1,3-2-440,4 1 0,4 6 0,1 4 1,0-1-195,0 0 0,6 3 0,3-4 0,4 0-7,5 1 1,-3-9 0,4 2 556,0-4 0,-4-4 787,3-4 0,-9-1 0,-5-4 1,-2-4 1053,-2-2 0,-2 2 0,-1 0 887,-1-2-2908,-1 5 0,7 1 1,2 5-1,5 1-344,3 3 0,7-2 0,3 2 0,4-2 576,0-2 0,13-6 0,2-1 0</inkml:trace>
  <inkml:trace contextRef="#ctx0" brushRef="#br0" timeOffset="22">23448 10488 8884,'-6'-19'1314,"4"13"1,-1 8-907,6 17 1,-1 12 0,2 9 0,-2 0-150,-2 0 0,-5 9 0,1 1 1,-1-1 77,-1-1 0,5 5 1,-3-3-1,2-1-469,2-2 1,2-4 0,1-7-1,2-5-454,3-3 1,1-7 0,4-3 0,0-5-59,1-4 0,-1-3 0,0-8 0,1-4 384,-1-7 0,0-2 0,-1-7 1,-1 0 270,-3 1 1,-5-4 0,2 4-1,-4 0 1182,-1 4 0,-1 3 0,-4 5-442,-3 5 1,-4 3-1,-3 2 1,-1 3-228,-2 5 0,0 5 0,5 2-971,-1 2 1,7 0 0,3-4 0,2 3-485,2 0 1,10 1-1,7-5 931,6 1 0,7-1 0,10 0 0</inkml:trace>
  <inkml:trace contextRef="#ctx0" brushRef="#br0" timeOffset="23">24154 10688 8197,'-9'-19'441,"0"7"0,1 12-19,0 12 0,-4 13 0,3 12 0,-1 5-550,1 2 1,3 1 0,6-5 0,2 0-354,2 0 1,5-6-1,9-3 1,3-5 62,-1-3 1,4 0-1,-6-6 1,-2-4 417,-1-3 0,-9-7-68,-6 2 1,-6-5 0,-9-5-1,-1-2 860,-2-1 1,-6 3 0,4 5 0,-3 0-125,1 0 0,4 5 1,-2 4-1,0 3 206,4 1 0,7 7 0,5 2 1,2 3-958,2 2 1,11-1-1,2 0 1,2-4-635,0-4 1,-2-1 716,0-3 0,-5 2 0,-2-9 0</inkml:trace>
  <inkml:trace contextRef="#ctx0" brushRef="#br0" timeOffset="24">6918 14953 8165,'0'-21'-114,"-4"2"0,-1 6-165,3-1 0,-1 7 1,-2 3-1,-4 2 1,-3 2-1,-1 0 279,0 0 282,-1 0 1,1 0 0,0 0 1107,-1 0 1,1 0-566,0 0 1,5-1-1,5-2-599,6-2 0,9-4 1,7 5-1,4-1-5,5 0 1,4 2 0,10-5 0,1 2 63,1 3 1,13-4-1,0-1 1,7 0-1,3-1 1,-2 1-1,0-2 1,-1 1-131,-1-1 0,4-2 1,-6-1-1,-1 1-176,0 3 1,-1-3 0,-15 5 0,-1-1-613,-1 4 1,-8 1 0,-3 0 0,-4-2 48,-5 2 0,-3 2 285,-6 1 1,-8 0 0,-11 1-1,-15 2 317,-11 2 0,-11 5 0,-3-1 0,-2 3-148,-2 1 1,-2 1 0,-3 0 0,-1 1-210,-2-2 0,-8 4 0,3-8 0,6 2-167,5 3 0,3-5 1,7-2 505,4-1 0,7 4 0,-2-2 0</inkml:trace>
  <inkml:trace contextRef="#ctx0" brushRef="#br0" timeOffset="25">6852 16726 8194,'-12'-20'0,"3"-2"0,5-3 0,2 0 404,2 3 1,0-4 0,0 6-358,0-1 0,6 2 0,1 5 1,2 1-1,0 0 20,2-1 0,0 5-131,3 1 0,-1 5 1,0-2-1,2 4 204,3 1 0,3 0 1,5 1-1,1 4-10,0 4 1,5 2 0,4 3 0,2-1 36,2 0 0,-1 1 0,-1 0 0,1 3-106,2 1 0,2-1 0,-1-3 0,1-3 72,1-2 0,8 2 0,-2-7 0,5-1-21,1-1 1,-4-2 0,7-2-1,-1-2 174,0-5 1,9 1 0,-4 1-1,0 1-198,-3 3 1,7 2-1,-5 1 1,-3 1-356,-2 4 1,-8 3-1,-1 9 1,0 1-2,-5-2 0,6 5 0,-8-1 0,4 1 196,0-3 1,1-5 0,-1-4-1,4-5 161,3-2 0,1-2 0,2-2 0,1-2 455,2-5 1,5-3-1,0-1 1,2 0-521,1-1 0,0 5 0,-1 2 0,-2 1-330,1 3 1,3 2 0,-8 1 0,-1 0 41,-3 0 0,-1 0 1,-8 0-1,-1 0 167,-4 0 0,5 0 0,-9 0 1,-1-2-48,-2-2 0,1 1 0,-4-6 1,-2 0 13,-6 2 0,-2-4 1,-5 7 129,2 1 0,0 1 0,-5 2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5.253"/>
    </inkml:context>
    <inkml:brush xml:id="br0">
      <inkml:brushProperty name="height" value="0.053" units="cm"/>
      <inkml:brushProperty name="color" value="#FF0000"/>
    </inkml:brush>
  </inkml:definitions>
  <inkml:trace contextRef="#ctx0" brushRef="#br0">23248 17459 8091,'6'-14'0,"-5"1"0,4 0 137,-4-1 1,-1 5 0,-1 2 0,-2 0 3,-2-1 0,-5 5 0,1-1 65,-3 2 0,3 2-240,0 0 0,0 0 0,-4 0 0,0 2 301,-1 2 0,-3 4 0,-3 5 0,-2 2 356,-6 3 1,0 7 0,-8 7-1,-1 2-192,-1 3 0,-7 3 1,1 3-1,1 2-558,2-2 1,-2 1 0,1-2 0,4-4 11,-1 1 1,7-7 0,0-2 0,4-5-265,2-3 0,5-6 1,5 2-1,4-3-3704,3-2 4083,6-5 0,-3-8 0,6-8 0</inkml:trace>
  <inkml:trace contextRef="#ctx0" brushRef="#br0" timeOffset="1">22395 17698 8646,'-5'-20'0,"1"2"1129,1 3 1,9 8 0,9 5 0,8 8-523,7 8 0,11 3 0,2 1 1,5 3-603,2 0 1,5 4 0,-8-2-1,1 7-702,-4 6 0,1 2 697,-6 2 0,10 6 0,-7 1 0</inkml:trace>
  <inkml:trace contextRef="#ctx0" brushRef="#br0" timeOffset="2">13144 12821 7926,'-5'-14'0,"1"1"0,2 1 0,5 0 0,6 1 294,3-4 0,7-7 0,5-1 0,5-3 0,6-4 0,2-1 197,3 1 0,-6 7 0,7 2 0,-1 2 0,-4 2-565,-2 3 0,1-4 50,-4 0 0,3 2 1,-5 5 23,-4 2 0,-2-5 0,4-7 0</inkml:trace>
  <inkml:trace contextRef="#ctx0" brushRef="#br0" timeOffset="3">14370 11595 8287,'12'-11'342,"-2"-2"0,-2-2 291,-3 0 1,4 6-1,-4 1-299,-2-3 1,-3 5 0,-5 0-86,-4 0 1,-7 5-1,-3-4 1,0 4 324,-1 1 0,-2 1 0,3 4 0,-2 4-227,-3 3 1,5 1-1,1 0 1,4 2-91,0 3 1,2-2-1,4 5 1,3 0-121,4-1 1,2 1 0,4 3 0,5-3-445,6-2 1,3-1 0,7-5 0,-3-1-565,1-3 0,4 1 0,-6-6 0,2-1-1193,-2-1 1,2-2 2063,-6 0 0,5-12 0,-2-3 0</inkml:trace>
  <inkml:trace contextRef="#ctx0" brushRef="#br0" timeOffset="4">14730 11421 8510,'7'-14'0,"-2"-3"1350,-4 0 0,-1 3-240,0 5-761,0 6 0,-1-3 0,-2 8 1,-2 2-74,2 5 1,-3 3-1,2 3 1,1 1-579,1 2 1,2 6 0,0-2-1,2 2-521,2-2 0,5 1 0,9-5 0,6-2-406,5-1 1,1-7 0,4-4 1228,-1-2 0,10-14 0,-2-3 0</inkml:trace>
  <inkml:trace contextRef="#ctx0" brushRef="#br0" timeOffset="5">15116 11395 9565,'0'-28'0,"-1"-1"921,-4 3 0,3 4 0,-7 13 1,-2 4-286,-1 4 1,-5 7 0,-1 6 0,0 7-115,-1 7 1,0 14 0,-5 2 0,3 4-363,2 4 1,-3 6 0,4 2 0,2-2-1148,1-1 1,3 1 0,3-1 0,5-4 986,2-4 0,8-3 0,1-4 0</inkml:trace>
  <inkml:trace contextRef="#ctx0" brushRef="#br0" timeOffset="6">21755 17619 7977,'0'-20'-1,"0"0"1,0-1 0,0 3 0,0 3 2034,0 2-1880,0 0 1,-2 5 0,-2 4 580,-5 2 1,-9 8-304,-4 3 0,-3 4 0,-2 4 0,2 2-38,3 2 1,-2-4 0,5 4 0,1 0-158,3 0 1,-1-5-1,9 3 1,-1-1-319,4 0 1,4-1 0,4-5 0,5-1-436,3-2 1,7-2-1,3 3 1,4-2-664,0-2 1,1 3 0,0-5 1178,-1-1 0,1-2 0,-1-1 0</inkml:trace>
  <inkml:trace contextRef="#ctx0" brushRef="#br0" timeOffset="7">21955 17525 7930,'-2'-25'593,"-2"3"0,2 10 0,-1 12 553,6 7 1,-1 1 0,4 1-1194,0 1 1,0 2-1,4 1 1,-1 1-466,1-1 0,2 5 1,3 1-1,1 0-480,2 0 0,4-5 992,-4-5 0,6-1 0,-4 6 0</inkml:trace>
  <inkml:trace contextRef="#ctx0" brushRef="#br0" timeOffset="8">22195 17525 8494,'-11'-13'0,"-3"1"0,-4 3 1565,-2 5 1,-3 5 0,2 8-1114,0 9 1,-4 7 0,4 5-1,1 4 1,2 3-305,3 4 1,2 7-1,1-3 1,3 1-1067,5 0 1,4 8 0,4-4 917,5 0 0,9-5 0,2 1 0</inkml:trace>
  <inkml:trace contextRef="#ctx0" brushRef="#br0" timeOffset="9">21448 14673 8048,'8'-6'-4,"-2"-1"1,-5-5 0,3 3-1,5 5 1,3 2 186,2 2 0,-4 0-232,3 0 1,-2-6 0,8-3 0,0-2 0,3-3 133,4 1 1,-3 0 0,1-1-382,0 1 0,4 0 0,-6-1 1,2 1 295,-2 0 0,9-7 0,-3 0 0</inkml:trace>
  <inkml:trace contextRef="#ctx0" brushRef="#br0" timeOffset="10">22061 14233 7914,'-6'-19'61,"-1"6"1,-6-2 389,-1 5 0,6 7-260,-1-2 0,0 4 1,-5 2-36,1 4 1,0-2-1,1 7 1,2 3 20,1 4 1,6 5 0,-2-1 0,4 1-282,1 1 1,0 6-1,1-7 1,4 2 96,4-2 0,7-2 0,3-3 0,0 1-179,1-2 1,-3 3-1,-5-1 1,-1-2-867,-2-1 0,-7-6 1052,3 0 0,-10 0 0,-2 4 0</inkml:trace>
  <inkml:trace contextRef="#ctx0" brushRef="#br0" timeOffset="11">21715 14353 7914,'6'-34'1017,"4"-3"0,12 8-859,9 3 0,8 6 0,5 8 0,7 2 0,4 2-144,2 2 0,10 2-14,-5 4 0,-22-3 0,0 0 0,-2-1 0,0 0 0</inkml:trace>
  <inkml:trace contextRef="#ctx0" brushRef="#br0" timeOffset="12">16343 14233 8103,'-14'0'49,"1"0"1,0 0 0,-1 0-1,3-1 524,2-4 0,3-2 0,6-6 0,1-2 0,5-3-211,8-4 1,5 0 0,7-3 0,3-5 0,0-1 579,2-2 1,5 2-436,-5 5 0,5-1-409,-5 0-243,0 6 1,-9-2 0,-1 5-1,-2 2 1,-4 1-1224,-5 2 0,0-1 1,-4 1-1772,2 0 3139,-5 5 0,9-4 0,-5 5 0</inkml:trace>
  <inkml:trace contextRef="#ctx0" brushRef="#br0" timeOffset="13">17089 13287 8276,'-1'-25'508,"-4"4"1,-2 6 112,0 5 0,-4 6 0,5-4 738,-1 2 0,-2-3-851,-4 5 0,4 4 0,1 7 0,1 4-251,0 4 1,4 7-1,-3 0 1,1 3-315,1 2 0,-1-2 0,7-1 0,1-2-385,1 2 1,11-1 0,-2 0 0,4-6-489,2-2 0,3-6 1,8-2-1,1-1-755,-2-3 1,4-9 1684,-2-7 0,12-6 0,-1-8 0</inkml:trace>
  <inkml:trace contextRef="#ctx0" brushRef="#br0" timeOffset="14">17436 12981 8729,'-5'-18'0,"-1"0"3814,-1 2-3414,4 1 1,-3 9-1,6 6 1,0 9-1,0 6-181,0 3 0,5 5 0,1-1 0,1 2 0,5 1-818,4 2 0,0-5 0,5 6 0,0-5-3196,0-4 3795,1-1 0,10-11 0,2-1 0</inkml:trace>
  <inkml:trace contextRef="#ctx0" brushRef="#br0" timeOffset="15">17702 12994 9023,'-13'-21'1709,"0"3"1,-1 10-1257,1 3 0,1 14 1,2 7-1,3 7 19,1 5 1,-3 7-1,3 2 1,0 5-511,0 2 0,1 4 1,5-6-1,2 0-641,2 1 1,4 0-1,5-3 1,0-2-3557,1-2 4235,-1 2 0,0-10 0,1 5 0</inkml:trace>
  <inkml:trace contextRef="#ctx0" brushRef="#br0" timeOffset="16">16729 14900 7891,'-1'-25'7,"-4"4"1,-2 6 258,0 5 0,7 7-180,8-2 0,9 2 0,1 0 1,-1-3-87,3-1 0,0-2 0,7-4 0</inkml:trace>
  <inkml:trace contextRef="#ctx0" brushRef="#br0" timeOffset="17">17209 14273 10226,'-13'-23'0,"0"5"1381,-1 9 1,7 12-1,2 9-1341,4 9 1,1 2-1,0 11 1,0 0-1,1-1 220,4 0 1,1 8 0,4 0 0,0 4-210,5 1 0,-1 1 1,3-5-1,-2-4-750,-1 1 0,-1-7 0,-1-2 1,-2-6-119,-1-7 0,-6-2 1,0-3 562,-6-3 1,-6-5 0,-9-8-1,-4-5 270,-3-3 0,-2-1 0,1-1 1,0 3 342,4 2 1,-3-3-1,4 4 1,1 1 2112,2 3 1,4 4-2009,6 4 0,2 3 1,9 8-1,4 2-944,6 0 343,10 1 1,-3 0 0,7 0-780,0-2 0,5-1 0,4-3 0,2-4-340,2-3 1256,0-4 0,6-1 0,2 0 0</inkml:trace>
  <inkml:trace contextRef="#ctx0" brushRef="#br0" timeOffset="18">17582 14353 8516,'-4'-31'0,"-2"3"0,0 6 670,0 7-670,2 11 1056,4 4 1,6 3-1,3 4 1,2 0-517,3 1 1,-5-4 0,-2 5 0,1 2-504,-1 0 0,-3 7 0,4 0 0,-2-2-443,-3-1 1,3 3 0,-2 0 0,-1-2 188,-2-1 1,-1 2 0,0 1-1,0-2-132,0-1 0,0-1 0,2-1 0,2 0 121,5 1 0,3-6 1,1 1-1,1 0 1004,-1-1 0,0 3 0,2-3 1,2 1 106,0 0 1,1 0 0,-5 2 0,-1 0-624,-3-2 1,2 0 0,-7 5-1,-3 1-410,-4-2 0,-5 8 0,-10-7 0,-4 0 117,-4 1 29,-6-2 1,4-1-1,-3-1-70,2-2 1,9-6-1,0 1-122,1-3 1,4-1 0,-1 2-262,6 2 1,4-1-1,6 6-104,0 2 0,0 0 0,1 4 0,2 2 561,2 0 0,5 7 0,-3-3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5.272"/>
    </inkml:context>
    <inkml:brush xml:id="br0">
      <inkml:brushProperty name="height" value="0.053" units="cm"/>
      <inkml:brushProperty name="color" value="#FF0000"/>
    </inkml:brush>
  </inkml:definitions>
  <inkml:trace contextRef="#ctx0" brushRef="#br0">22248 17539 7955,'0'-9'22,"2"1"162,2 2 1,2 0-251,3 2 507,-3 2-84,0-3-215,-5 5 897,-1 0-482,-7 0 0,-2 0-245,0 0 1,0 1 0,-4 2-107,-1 1 0,-3 7 0,-3-2 0,1 3 41,0 1 1,-3 0 0,2 1 0,0 0-47,-4 4 0,-1-3 0,-2 4 0,2-1-45,3 0 0,-3-1 1,2-2-1,0 2-40,0 0 1,-2 1 0,4-5-1,-1 1-57,0-1 0,6 0 0,-4 1 0,3-1-340,-1 0 1,0 1 0,5-1 0,0 0-321,-1 1 1,2-1 0,2 0-707,1 1 0,2-1-12,-2 0 1319,3-5 0,12-8 0,1-8 0</inkml:trace>
  <inkml:trace contextRef="#ctx0" brushRef="#br0" timeOffset="1">21555 17472 7942,'1'-6'1721,"4"6"-148,4 7 0,7 7-1008,2 3 0,10 0 0,-1 5 0,2 2 135,4 1 0,1 2 1,6-1-1,0 1-629,0-1 0,-2 1 1,-1 0-1,-3-1-600,-1 1 0,-2-5 0,-4 1 0,-2 0-1256,-3 2 1,0 2 1784,-8 0 0,2 5 0,-9 2 0</inkml:trace>
  <inkml:trace contextRef="#ctx0" brushRef="#br0" timeOffset="2">10704 14647 8289,'2'-9'89,"2"0"0,6 0 0,7 1 908,5 4 0,3-2-769,2 2 1,4-5 0,1 4-176,3 2 0,-6 0 1,2 0-1,-1-1 1,-2 1-1,0 2 1,-4 1-664,-3 0 0,-4 0-66,-3 0 676,-7 0 0,5 0 0,-5 0 0</inkml:trace>
  <inkml:trace contextRef="#ctx0" brushRef="#br0" timeOffset="3">10131 14180 8127,'0'-13'24,"-2"5"0,-2 4 346,-5 2 1,2 4 0,-1 2 96,2 5 0,2 3 0,5 3 0,2 3 335,2 4 0,4 3 0,-3 2 0,1 1-427,3 3 1,2-3 0,2 5 0,-1-2-320,0 0 1,1 0 0,0-4-1,3-1-259,0 1 1,1-5-1,-4-1 1,-3-2-718,-2-3 1,2-5 250,-7-2 0,-5-8 1,-8-1 345,-3-7 1,-1-10-1,-2-3 1,0-4 291,2-4 0,-4-6 0,10 3 0,-1 1 363,4 2 0,3 1 0,1 2 0,0 1 288,0 2 1,1 6-1,3 0-227,5 5 0,3 5 0,2 6 0,-1 0 211,0 0 1,1 6 0,-3 3 0,0 3-378,-2 1 0,-2 7 0,2 2 0,-5 3-263,-2 2 1,-2-1 0,0 1 0,0 0-130,0-1 1,-2-5 0,-1-2-1,-2-2-670,-3-4 1,-1 3 0,-4-8-513,0-1 0,4-1 0,0-6 958,-2 0 1,5-2-1,2-2 1,4-3 388,4-1 0,10-16 0,7 2 0</inkml:trace>
  <inkml:trace contextRef="#ctx0" brushRef="#br0" timeOffset="4">10451 14327 8110,'-18'-20'428,"0"-2"0,1 4 0,3 5 2663,1 7-2390,5 5 0,4 1-436,8 0 0,8 0 0,8 1 0,-1 2-87,0 2 0,5 5 0,-3-3 0,1 2-510,0 0 1,-6 0 0,2 4 0,-5 1 52,-4-1 0,2 0 0,-7 2 0,-1 1 168,-2 2 1,-5 0 0,-2-5 0,-1-1 29,-4-3 1,-1 3 0,-1-5 0,1 2 448,3 0 1,2-4 121,3 3 1,8-5 0,0 2 0,8-4-84,6-1 0,3 2 0,5 1 0,1 1-329,0-1 0,-5 5 0,-1 0 1,-2 4-8,-3 2 1,-2-1 0,-5 2 0,-7 1-459,-4 2 0,-12 4 0,-11-3 1,-8 0 245,-7 1 0,-3-4 0,3-6 0,0-2 38,1-2 0,4-2 1,4-4-1,5 0-67,3 0 1,9 0 0,8 0 0,4-1 169,8-4 0,22-8 0,8-8 0</inkml:trace>
  <inkml:trace contextRef="#ctx0" brushRef="#br0" timeOffset="5">10358 14673 8135,'7'-13'-5,"5"1"0,-5 2 0,2 2 0,0 2-126,1 3 0,-2 2-67,1 1 1,-5 0 1162,5 0 138,-6 0 0,1 0 0,-7-2-396,-1-2 1,-6 1 0,1-4-472,-3 1 0,3 1 0,0 5 0,-3-1-66,-4-4 1,0 4-1,-7-2 1,0 6-211,-2 6 0,-1 3 0,3 1 0,2 0-74,2 1 1,1 0 0,5 3-1,1 0 194,3 0 0,3-2 0,7-2 1,4 0-52,4 0 0,10-5 1,8-4-1,7-2 3,4-2 0,7-2 0,1-4 0,-1-5-592,1-6 1,-3-6 0,-7 2-1,-6-1 211,-7-1 0,-8 1 0,-8-4 0,-2-1 434,-7 0 0,-11 2 0,-15 3 0,-9 4 215,-6 3 1,-10 3 0,-1 4 0,-2 3 223,-5 4 0,-4 1 0,7 1 0,4 2 255,3 2 1,7 5 0,10-1 0,7 3-821,8 1 1,10 2 0,7 3 0,10 5-1756,10 7 1,17 4 1795,10 6 0,-15-17 0,2 0 0,2 0 0,0 1 0</inkml:trace>
  <inkml:trace contextRef="#ctx0" brushRef="#br0" timeOffset="6">13823 14380 7997,'0'-19'0,"-1"5"0,-2 0 263,-2 3 0,3 8 202,6-1 1,3-2-1,7 1 1,1 1-1,2 0 475,6-1 1,2-4-1,1 3 1,1 0-1273,0 1 1,4-4 0,0 3-1,-3 0-740,-4 0 1,-1-3-1,-3 3 1072,0-1 0,-3-2 0,2-5 0</inkml:trace>
  <inkml:trace contextRef="#ctx0" brushRef="#br0" timeOffset="7">14397 13687 8111,'-5'-9'-857,"1"0"1368,-1 0 0,5 0 0,0 1 493,0-3 0,0-1 296,0-1 0,0 4-784,0 0 0,-1 6 1,-4 0-1,-4 6-282,-2 6 0,-7 5 0,0 2 0,2 3-240,1 2 0,-1 0 1,1 2-1,4-2 201,4-2 0,3 3 1,4-4-1,0 0-1218,0 1 1,7-8-1,6 0 1,8-3-272,4-5 0,2-2 0,1-1 1294,3 0 0,3-12 0,6-2 0</inkml:trace>
  <inkml:trace contextRef="#ctx0" brushRef="#br0" timeOffset="8">14703 13500 8051,'0'-20'1166,"0"2"-1179,0 9 0,-1 3 0,-2 8 524,-2 2 1,1 3-1,4 7 1,0 1 105,0 2 0,0 0 1,1 3-1,2 1-539,2 0 0,4 1 0,-3 5 1,-1-2-299,1-3 1,3 2 0,-3-5 0,0 0-188,0 1 1,0 2 0,-3-5-1,1 0-371,-1-2 0,-3-7 778,-4 1 0,-4-6 0,-5 3 0</inkml:trace>
  <inkml:trace contextRef="#ctx0" brushRef="#br0" timeOffset="9">14836 13500 9324,'12'-40'0,"-1"5"0,-2 8 0,1 14 1001,2 8 1,6 5 0,-1 0 0,1 0-913,1 0 0,1 0 0,5 0-89,1 0 0,4 6 0,10 2 0</inkml:trace>
  <inkml:trace contextRef="#ctx0" brushRef="#br0" timeOffset="10">21488 14727 8656,'6'-9'505,"3"1"1,1 1 0,2 1-1,-1-2-22,-1 1 0,5 3-372,-6-5 0,3 4 0,1-2 1,-1 0-376,-3-1 0,2 4 0,-2-5 0,3 0-117,2 1 1,-3-3-1,0 2 1,-2-2-130,1 3 0,2-4 1,1 3 509,0-3 0,7-7 0,0-2 0</inkml:trace>
  <inkml:trace contextRef="#ctx0" brushRef="#br0" timeOffset="11">22035 14167 8046,'4'-27'0,"1"2"0,-2 3 0,-2 7 253,-1 6 0,0 5 311,0-5 1,0 4 0,-1-2-164,-4 1 1,-2 3 0,-7 7 0,1 7-249,0 5 1,-1 5 0,1 5 0,1 1 154,3 0 1,-1 4-1,4 1 1,0 3-224,0 2 0,2-5 1,5-1-1,4-3-267,4-1 0,8-2 0,4-3 0,1-5 93,1-7 0,-6 0 0,4-5-830,-2-2 0,-2-3 725,-9-5 0,-8 4 1,-10-4-1,-6 4 438,-6 1 1,-8 0-1,-3 1 1,1 4 33,-1 4 0,4 4 0,6 5 0,7 4 221,6 3-499,4 2 0,6 0 0,0-1 0</inkml:trace>
  <inkml:trace contextRef="#ctx0" brushRef="#br0" timeOffset="12">21555 18485 7956,'7'-21'0,"-1"2"0,-6 5 0,2 3 474,2 2 0,-1-2 0,6 5 1,1 1-29,2-1-74,2-5 1,-1 10-1,0-4 0,-1 2 196,-3-1 1,-5 2-1,-8-2-203,-5 3 0,-3 1 0,-3 1 0,-1 2-258,-2 1 1,-5 10-1,2-4 1,0 2-8,3 4 0,2-5 1,1 5-1,0 0-94,4-1 1,6 0 0,1-2-575,2 0 0,8 1 0,5-1 0,3 0-365,4 1 1,10-7-1,2-1 933,7 0 0,0-5 0,9 5 0</inkml:trace>
  <inkml:trace contextRef="#ctx0" brushRef="#br0" timeOffset="13">21995 18418 8037,'-14'-24'0,"1"7"0,0 8 0,5 7 0,4 7 1177,2 4 0,2-2 1,2 2-648,2 1 1,2 7 0,6 2-1,-2 2-615,1 2 1,4 1 0,-6 0 0,1-4-450,-1 0 1,1 2-1,-5-4 1,-2-2-566,-2-1 0,-7-6 1099,-3-1 0,-9 1 0,-2 5 0</inkml:trace>
  <inkml:trace contextRef="#ctx0" brushRef="#br0" timeOffset="14">21861 18458 8522,'20'-38'0,"2"2"0,5 6 1081,4 7 1,3 1-1,6 7 1,0 4-594,0 4 1,4-2-1,1 3 1,-1 0-85,2 0 0,-5 2-404,4 4 0,8 6 0,2 1 0</inkml:trace>
  <inkml:trace contextRef="#ctx0" brushRef="#br0" timeOffset="15">13930 15006 8140,'-13'-6'59,"4"5"0,3-3 0,4 1 79,8-2 0,11 2 0,6-7-117,7-5 0,4 0 1,6-7-1,0 0 280,0 1 0,4 0 0,2 5 0,0-2-934,0 2 633,5-5 0,-10 0 0,5-5 0</inkml:trace>
  <inkml:trace contextRef="#ctx0" brushRef="#br0" timeOffset="16">14143 15353 8438,'0'-13'48,"0"-1"1,0 1 21,0 0 0,0-1 1,0 1-1,2 1 0,1 2 1,3 2 244,1 2-71,-4 2 0,7 5 0,-4 4 0,0 5 583,0 7 1,3 8 0,-4 9-1,-3 1-373,0 2 0,-2 9 1,0-4-1,-2 2-203,-2 2 0,1-2 0,-4-5 0,-1-2-374,1-2 1,4-9 0,-2-1 0,4-4-2169,1-5 1879,0-1 1,-6-9-1,-3-6 123,-3-8 1,-1-5-1,0-3 1,-1-4 175,1 0 0,0 2 1,-1-3-1,1 2 579,0 3 0,-1 2 1,1 5-44,0 5 0,4 2 0,1 4 0,1 1 11,0 1 0,4 7 0,-2-2 0,4 4-56,1 5 0,0-4 0,1 4 0,4-3-940,3-2 0,9 5 0,2 0 0,2-2-518,2-1 0,7-6 1,3-2-1,-1-1 1080,1-3 0,10-1 0,-2-2 0</inkml:trace>
  <inkml:trace contextRef="#ctx0" brushRef="#br0" timeOffset="17">14543 15646 8070,'-1'-31'0,"-4"0"0,5 12 0,-1 11 437,4 10 0,7 10 1,-1 7-1,3 2 0,1 2 224,1 2 1,-1 4 0,0 0-729,1 2 0,-6 2 1,0-4-1,-2 3-272,-3-3 1,-2-1 0,-1-3 0,-1-1-2,-4-2 0,-2-7 0,-6 0 1,-1-6-1072,1-3 0,-2-3 1411,-3-8 0,-2-14 0,-7-9 0</inkml:trace>
  <inkml:trace contextRef="#ctx0" brushRef="#br0" timeOffset="18">14477 15859 8070,'-8'-40'321,"5"0"1,6 0 226,6 0 1,13 2-1,5 2 1,3 5-26,2 3 1,2 3 0,8 3 0,2 4-652,5 3 1,3 3-1,1 3 128,0 5 0,7 3 0,0 1 0</inkml:trace>
  <inkml:trace contextRef="#ctx0" brushRef="#br0" timeOffset="19">22848 14513 8189,'9'-6'19,"0"-3"1,-5-1 0,4 0 0,-1 2-88,0 2 0,2-2 119,5 3 1,-6-4-1,0 3 1,-1 0 675,1 0 0,-5-4-130,1 1 1,-2 2 0,-4-1-330,-2 2 1,-4 8-1,-7 7 1,-1 3-128,-2 1 0,-10 6 0,0 3 0,-3 4-97,-2 0 1,-4 1-1,3 0 1,-1-1-478,-1 1 1,2-2-1,-3-1 1,3-4-346,1 0 0,7-2 1,5-7-1,2 0-1042,2-2 1820,3-6 0,0-3 0,1-8 0</inkml:trace>
  <inkml:trace contextRef="#ctx0" brushRef="#br0" timeOffset="20">23368 14127 8058,'-6'-19'52,"-3"5"0,-7 1 0,-2 7 0,0 4 1329,-1 2-1168,-2 6 1,-7 2 0,-3 7-1,-5 1 156,-2 2 1,-2 5 0,0 0-1,1 2-15,4 1 1,2 1 0,7 0-1,0-1-225,4 1 0,9 3 1,8-2-1,5-5-42,5-2 0,14 1 0,12-4 0,8-2-447,5-1 1,4-3 0,5-3 0,-1-5-313,-3-2 0,-4-2 1,-8 0-1,-5 0 371,-10 0 1,-6 0 0,-6 0 497,-5 0 1,-18 1 0,-20 4 0,-7 4 211,-4 3 0,-1 5 0,5 3 0,2 0-159,2 4 1,6 1-1,11 2 1,7 1-251,5 3 0,14 3 0,8 6 0</inkml:trace>
  <inkml:trace contextRef="#ctx0" brushRef="#br0" timeOffset="21">22901 17485 8199,'0'-7'-1848,"-1"-4"1848,-4 7 0,4-2 1107,-4 2-203,4 2 1,5-5-272,1 2 0,-1 5 1,-4 0-196,0 8 1,-4 5 0,-2 5-1,0 3-269,0-1 0,-4 8 1,2-2-1,1-1-264,2 0 0,-1 2 1,2-8-1,1 0-292,2 0 1,1-1 0,0-5-728,0 1 688,0-7 0,-2-2 342,-2-10 1,1-1 0,-5-6-1,1 2 208,-1 0 1,4-5-1,-5 6 1,-1-1 275,-2 1 1,-1-2 0,-1 7 118,1 1 1,0 1-249,-1 2 0,2 2 1,4 2-170,3 5 0,4 3 0,2 1-391,4 1 1,-3-2 0,7-2-1,2-1-315,1 1 1,1 1 0,0-1 0,1-3 24,-1-1 1,0 3 578,1-4 0,5 5 0,2-3 0</inkml:trace>
  <inkml:trace contextRef="#ctx0" brushRef="#br0" timeOffset="22">23128 17658 8199,'0'-14'0,"0"-3"833,0 0 0,0-1 20,0 5 1,0 7-586,0 6 1,4 6 0,1 8-1,-1 4-332,2 4 1,-3 8 0,4 3 0,-1 1-522,-3 3 1,-1 1 0,-2 1 0,-2-2 102,-2-2 482,-4-5 0,-11 2 0,-2-5 0</inkml:trace>
  <inkml:trace contextRef="#ctx0" brushRef="#br0" timeOffset="23">22968 17832 8199,'22'-51'769,"0"-2"1,-2-3-1,5 5 1,3 7-327,0 9 0,6 2 0,3 6 0,5 7-1329,2 3 1,5 8 885,-5 0 0,13 7 0,-3-4 0</inkml:trace>
  <inkml:trace contextRef="#ctx0" brushRef="#br0" timeOffset="24">10877 14527 7958,'-6'-8'592,"5"-4"-153,-3 3 1,7 2-445,1-2-24,6 6-30,-8-3 0,8 5 372,-5-4 1,5 4-1,-3-5-42,1 0 0,4 5 0,-5-5 0,2 1 194,0 1 1,0-7 0,3 3-208,-4-4 0,4 0 0,-3 1 0,3 3-126,1-3 0,1-1 1,1-1-1,2 0-55,5-1 1,4 1 0,2 0 0,1-1-20,3 1 1,-1 0 0,-3-1 0,0 1-207,-1 0 1,2 4-1,-8 1 1,0 3-236,-4 2 1,-3 0 0,-4 0 204,-1-2 178,-6 1 0,9 10 0,-5 1 0</inkml:trace>
  <inkml:trace contextRef="#ctx0" brushRef="#br0" timeOffset="25">11757 13927 8037,'0'-13'0,"0"-1"0,0 5 0,-1 2 1691,-4 1 1205,4 2-2304,-5 4 0,7 5 0,4 6-31,4 5 0,-2 5 1,0 6-1,1-1-155,-1 1 0,1 4 1,1 2-1,-3-1-274,-1 1 0,-3-2 0,2-5 0,-2 0-472,-2-4 0,0 2 0,1-8 1,2-3-415,2-3 0,-1-5 0,-2 2 125,2-1 0,-2-9 0,2-9 321,-2-4 1,-2-6-1,0 3 1,0-2 359,0-3 1,0 1 0,0-1 0,0 3 304,0 2 1,1 3 0,2 5 0,3 4 386,1 1 1,2 1 0,4 5-147,1 0 1,-1 6 0,0 5 0,-1 4-119,-3 2 0,-1 6 1,-5-4-1,1 0-407,-1 0 0,-2 4 1,-2-4-1,-3 0-11,-5 0 1,1-2 0,-1-7 0,-1-3-1346,-2-1 1,-1 3 0,-1-4 623,1-2 1,0-3 0,1-5 0,2-2-402,1-1 0,6-4 1,-2 4 351,4-4 1,2-2-1,4 1 708,4 0 0,3-1 0,1 1 0</inkml:trace>
  <inkml:trace contextRef="#ctx0" brushRef="#br0" timeOffset="26">12090 13927 8074,'-1'-19'723,"-3"-4"319,2 4-955,-4 6 0,6 5 1411,0 4-1154,6 3 1,1-7-1,8 5 1,2-1 131,0 1 1,6 3 0,-6 4-368,0 5 0,0-2 1,-2 2-1,-4 2-154,-4 1 0,-3 2 1,-4 3-1,0 0-54,0 0 0,-6 2 0,-2-1 1,-4-2 124,-2-1 0,1-2 0,0 1 0,1-1 77,3 0 0,-3-1 0,5-2 49,-1-1-88,2-6 33,6 9 1,0-9 0,2 4 154,2-1 1,5 5 0,9-2-1,3 1 104,-1-1 1,4 7-1,-6-3 1,0 2-48,1 0 0,-9-2 0,2 1 0,-3-1-136,-1 0 0,-6 5 0,0 0 0,-8-3-119,-7-5 0,-10 2 1,1-5-1,-3 1-475,-2-4 0,1-2 1,-1-2 77,0 0-272,1 0 1,-1-2 0,2-1 0,1-1-234,2 1 1,1-3 0,-1 1 0,3 3 847,0 0 0,4 2 0,-5 0 0</inkml:trace>
  <inkml:trace contextRef="#ctx0" brushRef="#br0" timeOffset="27">20488 14673 8011,'0'-7'0,"0"1"0</inkml:trace>
  <inkml:trace contextRef="#ctx0" brushRef="#br0" timeOffset="28">20475 14700 8011,'-9'0'-1171,"2"1"1390,1 4 0,0-4 1,3 5-1,-3-1 233,-1-1 0,2 5 1,-2-3-1,-1 0 892,1 0-786,4 4 1,-1-8-1,10-1 1,5-5-220,6-5 0,11-11 0,0 6 0,3-6-293,2-3 1,4-1 0,-3 0 0,1 4-429,1 0 0,-7-2 1,3 4-1,-6 2-1049,-4 1 0,2 2 0,-6 0 1431,-2-1 0,-1 1 0,-2 0 0</inkml:trace>
  <inkml:trace contextRef="#ctx0" brushRef="#br0" timeOffset="29">21075 14073 7986,'0'-7'1585,"-4"3"-1089,-1 8 1,-4 3 0,3 7 0,-1-1-114,-3 0 1,4 5-1,1 0 1,4-2-469,1-1 0,0-2 0,1-1 1,4-1-56,3-2 0,10-7 1,4 3-1,5-4-591,4-1 1,-1-6 0,5-4 0,1-5 730,-2-2 0,5-7 0,-5 3 0</inkml:trace>
  <inkml:trace contextRef="#ctx0" brushRef="#br0" timeOffset="30">21382 14020 7986,'-23'0'353,"1"0"1,-5 11 0,-5 5 0,-2 6 399,-3 6 0,4 12 0,2 2 1,3 4-382,1 4 0,7-4 0,3-2 0,7-2-1670,5-2 1,5 3 1297,5-3 0,8 3 0,8-9 0</inkml:trace>
  <inkml:trace contextRef="#ctx0" brushRef="#br0" timeOffset="31">20648 16646 7910,'8'-14'310,"-4"1"1,-1 4 0,0 0 657,2-1-774,5-2 0,-9 6 0,4 8 0,-4 8 262,-1 6 0,0 14 1,0-1-207,0 4 1,-4 10 0,0-3-1,1 1-106,1 1 0,2-4 1,0-1-1,2-4-277,2-5 1,-1 0 0,6-9-17,1 2 0,2-6 0,0 0 0,-2-6-141,-1-3 0,0-3 1,3-8-1,-2-4-203,-1-3 1,-1-2 0,2-4 0,-3-3 381,-1 0 1,-1-7 0,-5 5-1,0 0 398,0 3 1,0 2 0,0 5-110,0-1 0,-2 7 1,-2 2 370,-5 4 1,3 7-1,0 3 1,2 4-100,-1 5 1,1-2 0,4 5 0,0 0-420,0-1 0,0 1 0,0 1 0,0-4-697,0-3 0,0-2 1,0 0-596,0 1 0,6-7-1118,3-2 2379,2-4 0,3-13 0,-1-3 0</inkml:trace>
  <inkml:trace contextRef="#ctx0" brushRef="#br0" timeOffset="32">21142 16739 8039,'-18'-16'288,"0"1"1,2 4-1,2 6-1045,6 6 0,-4-1 46,3 4 1329,3-2 0,6-2 0,10 1 0,7 4-297,5 4 1,1 1-1,1 0 1,-2-1-134,2 2 1,0-1 0,-2 0 0,-4-1-90,-3 2 0,-4 1 0,-2 1 0,-4 0-203,-4 1 1,-2-1 0,-5 0 0,-6-1 146,-4-3 1,-8 3 0,3-5 0,-1 2 68,0 0 1,6-6 0,-2 1 0,3-1 239,2 2-221,5-4 0,4 10 0,8-5 0,5-1 47,3 1 1,1 5 0,2-2 0,1 1-81,2-1 1,0 3 0,-5-3-1,-1 2-210,-3 3 1,1-1-1,-5 0-30,-2 1 0,-3-1 1,-5-1-1,-5-2-127,-6-1 1,-1-6 0,-3 2 0,-1-4-261,0-1 0,0 0 1,-2 0-1,1 0-722,-2 0 1251,5 0 0,-7-6 0,6-1 0</inkml:trace>
  <inkml:trace contextRef="#ctx0" brushRef="#br0" timeOffset="33">14450 18352 8461,'13'-14'0,"1"1"0</inkml:trace>
  <inkml:trace contextRef="#ctx0" brushRef="#br0" timeOffset="34">14503 18312 8439,'8'-9'1407,"-2"1"-727,-1 2 0,-2 9 0,5 9 0,-2 4 637,-3 1 1,0 2 0,0 0 386,1 2 1,5-3 0,-5 4 0,-1 0-1353,-1-1 1,-2 3-1,0-5 1,0 0-876,0 0 1,0-1 0,0-5-2099,0 1 1078,0-7 1,-6-2 0,-3-8 639,-3-2 1,3-5 0,-1 1 0,-3-1 1503,-4 1 1,0-3 0,3 4 0,-1 1 191,-2 3 1,2 2 0,-3 2-62,3 0 0,6 6 1,2 4-1,1 5 201,3 3 0,3 1 0,4-3 0,7 4-1563,5 0 0,5-3 0,6-1 0,1-4-1307,3-3 1,3-6 0,7 1 1936,4-2 0,-4-8 0,5-2 0</inkml:trace>
  <inkml:trace contextRef="#ctx0" brushRef="#br0" timeOffset="35">14876 18232 9954,'0'-2'2165,"0"7"1,2 15 0,2 5 0,4-1-1778,-1-5 0,5-2 0,-3-1 0,3 3-131,1 2 0,0 1 1,2 5-1,2-2-1054,0-3 0,1 2 0,-6-6 797,-3-2 0,3-1 0,-5-2 0</inkml:trace>
  <inkml:trace contextRef="#ctx0" brushRef="#br0" timeOffset="36">14863 18338 8264,'13'-28'715,"-4"-6"0,0 12 0,2 3 765,0 2 1,4 4 0,3 0-1,3-1-821,-1 1 1,12 0-660,-1-1 0,12 1 0,4 0 0</inkml:trace>
  <inkml:trace contextRef="#ctx0" brushRef="#br0" timeOffset="37">14450 17685 8493,'-2'-7'0,"-2"2"0,-5 5 0,-3 5 987,-1 2 1,4 6 0,0 2 0,-1 2 506,-2 0 1,0 6 0,3-6 0,5 0-909,2-3 0,2 4 0,2 0 0,2-2-1259,5-1 0,9-3 0,7-3 0,6-5 304,5-2 0,10-2 0,-6-2 0,1-2-3355,1-5 3724,-3-3 0,-4-7 0,-3-2 0</inkml:trace>
  <inkml:trace contextRef="#ctx0" brushRef="#br0" timeOffset="38">14930 17619 8557,'7'-8'1164,"5"2"1,-10 5 0,3-2 242,1-2 0,-3 1 1,5 5-1,-1 4-806,1 4 1,-4 4 0,3 3 0,-1 4-554,-3 0 1,0 1 0,0 3 0,2-2-178,-2 2 1,-2-4 0,-1 1-1,0-2-2233,0-2 1,-6-4-1,-3-4 1,-3-5 2361,-1-2 0,-6-2 0,-2 0 0</inkml:trace>
  <inkml:trace contextRef="#ctx0" brushRef="#br0" timeOffset="39">14850 17512 8412,'12'-30'1807,"-3"4"1,2 2 0,-2 12 0,5 3-904,3 5 0,3 1 0,5 0 0,0-2-987,3 2 0,9 2 1,3 1-1,8 0-6775,3 0 6858,3 6 0,-1-5 0,0 5 0</inkml:trace>
  <inkml:trace contextRef="#ctx0" brushRef="#br0" timeOffset="40">14530 16486 7932,'0'-2'-939,"4"-4"1,1 6 2085,-2-7 0,3-5-562,-2-1 0,1 4 0,-5 0 0,0-1 176,0-2 0,0-2 1,-2 3-149,-2 2 0,1 3-432,-6 6 0,1 1 1,-1 4-1,5 4 251,3 2 1,-4 3-1,1 1 1,1 1-101,1 2 1,4 4-1,1-4 1,3-2-210,1-1 1,2-2-1,4 0-273,1 1 0,-1-7 0,0-2-374,1-4 0,-1-1 3,0 0 1,-5-6 0,-4-3 624,-2-3 0,-4 3 308,-2 1 1,-4 6-371,-5 2 1,5 6 0,4 7 0,3 1-313,1-1 0,1-4 0,3 0 0,5 1-1145,3 2 0,6-5 1,3-2 1414,4-4 0,-1-7 0,8-1 0</inkml:trace>
  <inkml:trace contextRef="#ctx0" brushRef="#br0" timeOffset="41">14983 16193 12528,'7'-14'160,"-2"1"0,-4 11 1,1 5-782,2 3 0,-1 0 1,6-4 1415,2 2 1,0-2 0,3 2-1,-1-2-869,0-2 1,-4 1 0,0 2 46,2 1 0,-6 7 0,0-2 195,-4 2 0,-2 3 1,-2-1-305,-1 0 0,-5 1 0,3-1 158,-2 0 0,5 1 0,-1-1 0,4 0 174,4 1 1,1-1-1,7 0 1,2-1 18,1-3 0,4 3 1,1-3-1,0 3 315,4 1 1,-5 0 0,-1 1-39,-3-1 0,-6 0 0,-2 1 1,-2-2-242,-7-4 1,-4 3-1,-8-5 1,-4 0-370,-4 0 0,1 2 0,-1-3 0,-1-1-846,3 2 1,-6-4-1,6 4 1,-1-2-3325,3 1 4288,3 5 0,-4-3 0,-2 7 0</inkml:trace>
  <inkml:trace contextRef="#ctx0" brushRef="#br0" timeOffset="42">14783 16939 8164,'8'1'1683,"-4"4"1,-3-2 0,-1 6-719,0 1 0,-4 6 0,0 3 1,1 1-411,1-1 1,2 3 0,0-3-1,0 1-211,0-1 0,0-1 0,0-5 0,0 0-882,0 1 1,2-1-534,2 0 1,-1-5 0,4-5-1,1-5 485,-1-2 0,-2-7 1,2 1-1,0-5 316,1-2 1,-1-3 0,4 4 127,-2-2 0,-6 0 6032,1 5-5052,-3 6 0,-1 2 0,0 10 0,0 4-457,0 2 1,0 7 0,0 0-1,0 0-660,0 1 0,-1-4 0,-2 3 0,-3-4-1493,-1 0 0,2-1-4906,-4 0 3910,6-5 2768,-3-8 0,1-8 0,-3-5 0</inkml:trace>
  <inkml:trace contextRef="#ctx0" brushRef="#br0" timeOffset="43">14943 17005 8837,'8'-13'1624,"3"1"-386,-2 3 1,-1-1 0,1 4-1,1 0-217,2 0 1,1 0-1,2 3 1,1-1-292,2 1 0,6-3 1,-2 2-1,2 1-661,-2 1 0,1 2 0,-5 0 0,-3 2-538,-5 2 0,1-1 0,-7 6 0,-1 1-372,-1 2 0,-8 1 0,-5 1 0,-5-1 534,-6 0 0,-3 1 0,-2-1 1,2-1 496,3-3 0,2 1 0,9-4 12,2 2 1,4-6-1,11 3 99,7-4 1,8 4-1,9-1 1,2 1-34,2 1 0,-2-5 1,2 5-1,-2 0 303,-2 3 0,-6-2 0,-4 2-178,0 2 0,-10 0 1,-10 3-259,-7-1 0,-16-4 1,-6 0-1,-7 0-733,-5-2 1,-7 1 0,2-6 0,2 3-1177,2-2 1,-5-2 0,7 1 1773,-1 2 0,-1 4 0,2 5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5.316"/>
    </inkml:context>
    <inkml:brush xml:id="br0">
      <inkml:brushProperty name="height" value="0.053" units="cm"/>
      <inkml:brushProperty name="color" value="#FF0000"/>
    </inkml:brush>
  </inkml:definitions>
  <inkml:trace contextRef="#ctx0" brushRef="#br0">20688 17219 8224,'0'-14'-1720,"0"7"1394,0 1 499,0 6 1,0 2 900,0 2 0,0-1-580,0 6 1,2-6 0,2 1-1,5-2-98,3-2 0,7 0 0,4-2 1,2-1-203,1-1 1,5-1 0,2 4-1,1-2-162,3-2 1,2-3-1,1 3 1,-2 1-105,-2-2 0,1 4 0,-8-4 1,-2 2 86,-3 0 0,-4-2 0,3 3 0,-6-2 239,-2 2-218,-7 2 0,-4 1 0,-10 0 0,-6 0-193,-4 0 1,-12 4 0,0 2 0,-5 2 92,-4 2 1,-1 0 0,-4 1 0,1-3 0,1 3 1,-2-4-1,10 1 1,-1-2 264,0-3 0,2-2 0,5-1 0,1 0 165,2 0 0,4 0 0,6 0 127,-1 0-671,7 0 0,3 0 1,8 0-1,6 0-299,7 0 1,-1 6-1,6 1 1,0 2-535,-1 0 1,4 0-1,-2 4 1010,2 1 0,1-1 0,1 0 0</inkml:trace>
  <inkml:trace contextRef="#ctx0" brushRef="#br0" timeOffset="1">21741 18205 12456,'-13'-18'-678,"0"8"0,4-20 892,0 12 1,5 7-508,-5 6 1174,6 4 367,-3 1-1018,6 0 0,6 0 1,4 0-1,5 0 38,3 0 1,10 0 0,0 0-1,3-2-107,2-2 0,4 2 0,-2-2 1,2 2-375,-1 2 1,1 0 0,-6 0 0,-3 0-290,-4 0 1,-5 0 380,-6 0 1,-7-1 0,-7-2 59,-11-2 0,-12 1 0,-10 4 0,-3 0 184,-4 0 0,-7 0 1,4 0-1,1 0 85,1 0 0,2-2 1,0 0-1,2-3-48,2 2 1,4 2 0,7 1 0,2 0-241,6 0-133,8 0 1,15 0 0,13 1 0,8 2-566,4 2 0,12 5 0,1-3 1,6 2 777,4 0 0,11 0 0,3 4 0</inkml:trace>
  <inkml:trace contextRef="#ctx0" brushRef="#br0" timeOffset="2">22688 18218 11518,'-13'0'-326,"-1"0"0,1 0 271,0 0 1,1-1 0,1-2 0,4-3 741,1-2 0,2 0 0,4-6-28,0 1 0,0 0 0,1 1 1,5 1-453,7 2 0,7 5 0,6-3 0,1 1-24,0 3 0,5 1 1,2 2-1,2 0-497,-1 0 0,1 5 0,4 1 0,0 0-210,0-1 0,-6 4 0,-2-3 1,-2 0 47,-3 0 1,-2-1-1,-9-5-117,2 0 873,-6 0 1,-17-5 0,-9-1 0,-6 0 298,-3 0 1,-7-3-1,-3 5 1,-1 0-236,-3-2 0,3 4 1,0-2-1,2 2-316,2 2 1,2 0 0,3 0 0,2 0-197,6 0 0,2 0 54,2 0 0,7 0 1,7 2-1,11 1-432,9 1 0,4 7 0,3-3 0,2 3-232,1-2 0,9 7 0,-3-3 0,0 2 778,1 0 0,1 4 0,1 2 0</inkml:trace>
  <inkml:trace contextRef="#ctx0" brushRef="#br0" timeOffset="3">21075 16752 7871,'12'-9'0,"-2"2"0,-2 0 214,-2-1 347,4-1 1,-9 0 316,4 0 1,-4 5 1696,-1-5-2176,0 6 1,-6 5 0,-3 10 0,-2 5-115,-3 4 0,1 1 0,-2 5 1,-3 0-560,-4-1 0,1 5 1,1 2-1,0-1-456,4 1 1,1-2 0,1-3 0,-1 0 249,1-1 0,-2 1 0,9-9 0,-2 1-799,0-1 0,2-6 1279,-2-4 0,-9-6 0,3 3 0</inkml:trace>
  <inkml:trace contextRef="#ctx0" brushRef="#br0" timeOffset="4">20702 17005 7871,'0'-31'0,"0"0"493,0 2 0,0 6 0,1 7 0,2 4 413,2 3 1,9 6 0,1-1 0,3 4-673,1 4 0,9 4 0,1 8 0,3 5-1153,5 6 1,2 8 918,1 1 0,12 8 0,2 3 0</inkml:trace>
  <inkml:trace contextRef="#ctx0" brushRef="#br0" timeOffset="5">22128 17672 7926,'-6'-25'438,"3"8"1,-4-5-1,-1 7 1,1 5 1463,-3 1-1835,-2 6 1,-2-3 0,1 6 0,0 0-84,-1 0 1,-3 6-1,-3 4 1,1 7 45,0 5 0,-9 8 0,1 2 0,-3 2-39,-2 3 0,1 2 0,-2 1 0,7-2-153,0-2 0,7 1 0,1-6 1,5-1 106,4-2 55,3-2 0,6 1 0,0 0 0</inkml:trace>
  <inkml:trace contextRef="#ctx0" brushRef="#br0" timeOffset="6">21701 17818 7864,'0'-34'2277,"3"9"0,5 12-2143,5 7 0,9 10 1,1 5-1,3 5-654,5 3 0,3-2 0,8 4 0,1-1 520,1 0 0,13 0 0,-3-5 0</inkml:trace>
  <inkml:trace contextRef="#ctx0" brushRef="#br0" timeOffset="7">23154 17579 7967,'-5'-21'0,"-3"-3"268,-5 6 0,4 6 0,2 10 0,-1 4 1741,1 7-1050,-2 9 0,-5 3-617,1 6 1,-6 5 0,-2 5 0,-1 5-689,0 2 1,1 5 0,-3-5-1,4-1-149,0-1 0,0-4 1,5-1-1,3-4 495,0-5 0,-6 2 0,-2-10 0</inkml:trace>
  <inkml:trace contextRef="#ctx0" brushRef="#br0" timeOffset="8">22741 17912 7951,'14'-33'255,"-1"2"0,0-2 0,1 10 968,-1 6 0,5 3 0,2 9 0,3 4-1307,0 4 1,10 4 0,-3 9 0,4 7 83,3 8 0,16 12 0,-4 4 0</inkml:trace>
  <inkml:trace contextRef="#ctx0" brushRef="#br0" timeOffset="9">11811 16113 8039,'0'-18'0,"0"0"0,0 5 0,0 4 0,1 0 0,2 0 0,1 0 0,2 5 388,-1-5 1,-2 6 162,6-2 1,-6 11-1,1 6 744,-2 4 1,-4 7-1,-1-4 1,-1 0-914,1 0 1,1 5-1,2-3 1,0 0-564,0-4 1,6-2 0,3-2 0,3-1-1470,1-3 1,6-3 0,4-6-1,2-1 146,1-4 1,4-8 1503,-3-9 0,2-3 0,-8-2 0</inkml:trace>
  <inkml:trace contextRef="#ctx0" brushRef="#br0" timeOffset="10">12117 16033 8039,'-1'-27'0,"-2"2"754,-2 3 0,-5-2 1,1 8 511,-3 4 0,-1 4 1,1 11-1,2 6-128,1 9 0,1 12 0,-2 7 0,1 5-703,-1 7 0,4 6 0,1 0 0,4-3-1151,1 0 0,1-2 0,5 0 0,8-2 716,6-2 0,5-2 0,2-4 0</inkml:trace>
  <inkml:trace contextRef="#ctx0" brushRef="#br0" timeOffset="11">11851 16832 7936,'-9'-1'1033,"0"-2"575,-2-2 0,5 7-1222,2 7 1,-2 3 0,2 1 159,1 0 1,3 5 0,3 1 0,3 0-736,1 1 0,0 2 0,5-4 1,0-2-840,3-1 1,6-8 0,-4-2 213,0-4 0,3-1 1,1-1-1,0-5 0,-3-6 814,-4-4 0,-5-8 0,-1 2 0,-2-2 0,-3 2 0,-3-2 0,-5 5 261,-4-2 0,-7 6 1,-2 2 953,2 7 0,3 10 0,2 7 0,4 5-544,1 6 0,1 8 0,5 4 0,0 3-712,0 4 0,0 2 0,0-1 0,0 1 286,0 1-245,6 7 0,8-10 0,6 5 0</inkml:trace>
  <inkml:trace contextRef="#ctx0" brushRef="#br0" timeOffset="12">11811 17525 8055,'0'-19'184,"0"4"1,0-4-1,0 6 1,0-1 0,0 1 820,0 0 0,0 4 0,0 3-127,0 4-471,-6 5 0,-2 15 58,-5 0 1,0 10-1,-1-1 1,2 2 25,3 4 0,4-4 0,5 5 0,0-1-618,0-3 1,5 2 0,4-2 0,5-3-245,3-4 1,4-7 0,6 1 0,-2-5-283,-3-3 1,2-7-1,-6 3-65,-2-4 1,-9-7 0,-7-2 826,-7-4 0,-6 0 1,-5 2-1,-4 2 301,-3 2 0,2 2 0,3 4 0,-1 0-63,0 0 1,9 6 0,0 3 0,5 2-669,4 3 1,7 1 0,7 1 0,4 2 320,2-2 0,13 11 0,-2 1 0</inkml:trace>
  <inkml:trace contextRef="#ctx0" brushRef="#br0" timeOffset="13">11864 18125 8040,'0'-19'-6,"-2"5"0,-1 0 2165,-1 3-713,0 2 1,-2 5 0,-3 7-780,-3 9 0,-6 10 0,0 2 0,2 5-208,1 7 1,6-2-1,2 1 1,1 2-548,3 2 0,3-4 1,4-1-1,7-1-160,5-3 0,5-8 1,6-4-1,-1-4-876,1 0 1,2-7 0,0-2 0,-6-4-469,-2-1 0,-11 0 1869,-10 0 0,-11-4 0,-15-1 0,-6 2 587,-8 2 0,-3 1 1,3 1-1,1 4-136,4 4 1,8 2 0,9 3 0,5-1-3058,4 0 2329,15 7 0,15 0 0,13 7 0</inkml:trace>
  <inkml:trace contextRef="#ctx0" brushRef="#br0" timeOffset="14">19635 14700 8199,'-13'0'-62,"0"0"1,-1 1 861,1 4 0,7-4 0,8 4 0,8-5 612,6-5-1149,8-2 0,-9-2 0,4 0 0,0-1-490,3-2 1,2-1 0,0-1 0,-3 1-531,-2 0 0,3-5 0,-3 0 0,1 2 757,-1 1 0,5-4 0,-4-2 0</inkml:trace>
  <inkml:trace contextRef="#ctx0" brushRef="#br0" timeOffset="15">20129 14327 7996,'-14'-11'0,"1"-1"-111,0 2 0,-1 3 135,1 7 0,5 1 0,4 4 0,3 4 442,1 2 1,0 3-1,0 1 1,0 1-345,0 2 1,5 5 0,3-2 0,-1 1-391,-2 0 1,1-1-1,-2 1 1,1-4-342,0-3 1,-3-2 608,2 1 0,-8-1 0,-3 0 0</inkml:trace>
  <inkml:trace contextRef="#ctx0" brushRef="#br0" timeOffset="16">19942 14420 9080,'13'-28'0,"1"0"608,-1 1 1,6-1-1,3 10 1,5 3-604,4 5 0,3-2 1,6 5-1,0-2-821,0 0 1,5 6 815,-1-1 0,6 2 0,-2 2 0</inkml:trace>
  <inkml:trace contextRef="#ctx0" brushRef="#br0" timeOffset="17">20635 14793 8530,'-6'-21'0,"-1"7"0,-1 8 0,5 9 0,6 3 106,6-2 0,3-3-237,1-1 1,2-4 0,3-2 0,3-1 177,-1-4 0,6 0 0,-6-3 0,1 1-362,-3 0 315,3-1 0,-1-5 0,7-2 0</inkml:trace>
  <inkml:trace contextRef="#ctx0" brushRef="#br0" timeOffset="18">21075 14367 8027,'-13'-12'0,"-1"3"0,1-4 0,1 11 0,3 8 0,5 7 0,2 8 0,2-3 0,2 0 507,2 1 1,4-3 0,4 6 0,-2 2-576,-1 1 1,-2 8 0,2 1 0,-5 1 67,-2 1 0,-8-6 0,-1 2 0</inkml:trace>
  <inkml:trace contextRef="#ctx0" brushRef="#br0" timeOffset="19">20928 14513 8027,'18'-52'685,"0"4"1,1 8 0,-1 9 0,6 4-624,5 5 0,-1-1 0,6 9 0,2 2-1085,4 0 1023,3 6 0,3-6 0,1 5 0</inkml:trace>
  <inkml:trace contextRef="#ctx0" brushRef="#br0" timeOffset="20">21475 14846 8140,'1'-20'721,"5"2"641,8 3 0,0 3-975,9 3 0,0-7-633,8 3 1,-2-3 245,2 2 0,3-5 0,0-2 0</inkml:trace>
  <inkml:trace contextRef="#ctx0" brushRef="#br0" timeOffset="21">21835 14260 7987,'-14'-13'386,"1"-4"0,0 4 766,-1 6-1160,7 4 0,7 3 0,9 0 0,4 0-67,5 0 0,-2 0 1,7 0-1,0 0 219,2 0 0,2 6 0,0 4 1,-2 5-244,-3 3 0,-4 4 0,-9-1 0,-5 2 341,-2 5 0,-4 2 0,-2-2 0,-7 2-160,-5 1 0,1 4 0,-4-4 0,3-2-173,2-6 0,0 2 1,9-4-1,2 0-821,2-3 0,4-3 912,6-2 0,11-6 0,14-1 0</inkml:trace>
  <inkml:trace contextRef="#ctx0" brushRef="#br0" timeOffset="22">22501 14860 8053,'-13'-6'485,"-5"0"2447,0-3-2987,7 3 1,12 3 0,11-4-213,4-7 0,8-3 0,-2 0 0,5-2-184,4-2 1,1 1 0,5-6 0,-2 3 450,-3-1 0,5-16 0,-3 5 0</inkml:trace>
  <inkml:trace contextRef="#ctx0" brushRef="#br0" timeOffset="23">22795 14273 7986,'-5'-14'174,"1"-3"0,1 0 2198,1 0-2438,8 8 0,7 3 1,10 8-1,3 1 25,5 1 0,2 5 0,3-3 0,-5 0 0,-3 0 1,-1 4-1,-1 1 1,-1 4-141,-2 2 0,-6 7 0,-8-2 0,-4 3 152,-4 2 1,-7 0 0,-3-1 0,-4 1-182,-5 0 0,2 4 0,-6 1 1,-2 1-747,-1-1 956,-2 5 0,1-8 0,-1 3 0</inkml:trace>
  <inkml:trace contextRef="#ctx0" brushRef="#br0" timeOffset="24">19702 18525 7957,'13'-19'0,"-5"8"0,-2-1 0,0 5 0,2 4 0,4 0 0,2-1 0,-5 2 0,-1-2 0,-5 1 1198,2-2-1340,-4 4 1,-2-7 1205,-4 4 0,-2 1 0,-6-4-787,-1 1 1,5-3 0,1 4-221,-3 2 1,4 2-1,-2 1 168,-2 0 0,0 0 0,-1 1-51,3 4 0,1 1 0,6 6 116,-3 1 1,1-3 0,4 8 0,0-3-272,0-2 0,1 0 0,4-1 0,3-1-307,4-2 1,2-7 0,-1 3 0,0-4-576,1-1 0,-1 0 184,0 0 0,-5-6 1105,-4-2 0,-4 0 405,-4-1 0,-4 8-443,-5 1 1,1 6 0,3 7 0,5 0-213,2 1 1,2-1 0,0 2-1,0 1-872,0 2 0,6 1 0,3-3 0,3 1-751,1-5 1,5-1 1446,0-6 0,11 5 0,0-2 0</inkml:trace>
  <inkml:trace contextRef="#ctx0" brushRef="#br0" timeOffset="25">20022 18391 10298,'7'-11'0,"-4"-4"0,-4-1 1692,-4 2 0,1 11-1340,4 3 1,0 2-1,0 7 422,0 1 0,10-3-1228,4 2 1,3-1 269,1 1-384,3 2 1,4-8 0,-1 5 0,-2-2-88,2-3 1,-4-2 0,1-1-2028,-2 0 2130,-1 0 1,-12 0 0,-6 0 0,-7 0 794,-5 0 0,-6 2 0,-1 2 0,0 5 376,-1 3 0,-2 1 1,4 2-1,3 3 789,5 4 0,0 3 0,5 3 0,2 2-1101,2 1 1,1 3 0,1-4 0,4-2-686,4 1 1,7-3-1,5-6 378,4 0 0,-1-3 0,8-3 0</inkml:trace>
  <inkml:trace contextRef="#ctx0" brushRef="#br0" timeOffset="26">20648 17698 7943,'-1'-13'1266,"-4"0"-1074,-2 5 1,0 4 0,2 8 0,4 7 296,1 5 1,0 5 0,0 5-1,0 1 2,0 0 0,0 5 1,0 2-1,0 0-349,0-2 1,0-1 0,0-3 0,0-3-470,0 0 1,4-6-1,1-1-597,-2-3 0,4-3 491,2-3 1,-2-5-1,1-8 1,-1-5 5,1-3 0,-1-1 0,3-2 1,-2-1 513,-2-2 0,0 0 1,-3 5 2199,1-1-1486,0 7 0,-4 2 0,0 10-320,0 4 1,0 3 0,-1 1 0,-2 0-340,-1 1 1,-2 3 0,3 1 0,-2-2-613,2-1 0,2-6 0,1 0-942,0 1 1,1 1 364,4-2 1,2-5 0,8-8 1046,3-5 0,2-3 0,7-1 0</inkml:trace>
  <inkml:trace contextRef="#ctx0" brushRef="#br0" timeOffset="27">20955 17872 9709,'-1'-14'2372,"-4"1"-2082,-2 6 1,-4 1-217,7 6 0,7 4 0,13 1 0,3-2-542,2-2 0,6-1 1,4-1-1,-2-2-529,0-2 0,-4-4 1,-3 3-1,-4 0 409,-3 1 0,-8-1 1725,-3 1-969,-2 4 0,-8-5 0,-3 7 0,-3 4 504,-1 4 0,0 2 0,1 4 1,1 3 253,3 4 0,3 8 1,-2 2-1,1 1-813,3 0 1,3 2-1,4-2 1,5-1-1130,3 1 0,1-2 0,1-4 1016,-1-1 0,6-5 0,2-2 0</inkml:trace>
  <inkml:trace contextRef="#ctx0" brushRef="#br0" timeOffset="28">21768 18725 7992,'0'-14'0,"2"2"0,2 4 0,-2 0 0,2 4 606,-3-5 1,1 1 0,1 0-1,1-3 472,-1-1 0,-1 3-684,-2 1 1,0 3-394,0-4 1,-2 6 0,-2-1 83,-5 2 1,-3 2 0,-1 0 0,-1 0 110,1 0 0,0 2 0,-1 2-40,1 5 1,4 2-1,2-1 1,1-1-44,3 1 1,2 6 0,1 2 0,1-1-331,3-3 0,-1 0 0,8-1 0,2 0-631,3 1 1,2-1 0,-5-1 0,2-3-518,3-5 0,-2 2 1365,7-1 0,-1-1 0,4-4 0</inkml:trace>
  <inkml:trace contextRef="#ctx0" brushRef="#br0" timeOffset="29">22208 18458 8028,'0'-13'206,"0"-1"0,-1 3 22,-4 2 0,2 3-82,-6 6 0,6 1 0,-3 4 0,2 4 0,-2 2 758,-1 3 1,-1 5 0,-2 2-649,1 0 0,4 7 0,-2-5 1,1 0-191,3-3 1,2 2-1,1-2 1,1-1 147,4 0 1,2-1 0,6-5 0,1-1-670,-1-3 0,0-2 0,1-4 0,-1 2-2775,0-2 3157,-5-2 0,-2-7 0,-8-1 403,-2 0 1,-4-4 0,-6 7 0,-3-1 219,-1-1 0,1 5 0,3-4 1,1 4 1578,0 1-2133,5 0 1,4 4-1,8 2 1,5 0-962,3 0 1,10 3 0,3-3 964,4 1 0,2 2 0,9 5 0</inkml:trace>
  <inkml:trace contextRef="#ctx0" brushRef="#br0" timeOffset="30">22875 18511 7986,'0'-13'1235,"0"-5"-301,0 1 0,0 6 0,0 11-415,0 8 0,0 8-309,0 2 0,4 5 0,2 0 0,0 2-143,0 1 1,3 1 0,-3-2 0,-1-3-241,1-4 0,0 1 0,-3-1-712,2-1 1,1-4 261,-2-4 1,-4-3 0,0-6 314,-7 0 1,-5-9-1,-1-3 1,-1-1 295,1-4 0,-5 2 0,0 5 0,1 3 806,-3 1 0,5-3 0,-4 4 18,0 3 0,4 2 0,-3 4-370,4 5 0,6 3 1,4 1-1,2 0-696,2 1 1,2-1-1,2 0 1,5 1-247,3-1 1,7 0 0,3-1 0,5-1 499,4-3 0,3-5 0,6 3 0</inkml:trace>
  <inkml:trace contextRef="#ctx0" brushRef="#br0" timeOffset="31">23314 18458 8020,'-3'-28'323,"-5"6"0,-1 13 2002,-9 9-1960,3 0 0,6 10 0,0-4 0,0 2-110,2 2 0,-3 3 0,4 5 1,0 4-80,0 3 0,1 2 1,7 1-1,2 2-354,5 1 1,9 0-1,4-6 1,5-1-226,4-2 0,-3-6 0,5 2 0,-4-5-326,-2-4 0,1 2 0,-10-7 487,-2-1 1,-8-1 0,-8-2 565,-8 0 0,-10-5 0,-4-1 1,-3 0 268,-2 0 0,2 2 1,3 4-1,4 1-1231,3 4 0,4 4 638,2 9 0,3 2 0,6 7 0</inkml:trace>
  <inkml:trace contextRef="#ctx0" brushRef="#br0" timeOffset="32">7985 16739 8401,'-6'-7'305,"4"-5"0,1 3 1,7-5-1,10-2 1077,8-2 0,-1-4 0,12 3 1,0-2-820,5-2 1,-1 3 0,-4 2-1,1 4 1,-2-1-1422,-3-3 0,-3 3 1,-3-1-1580,-3 6 0,-4-2 2437,-9 3 0,-3-3 0,-6-1 0</inkml:trace>
  <inkml:trace contextRef="#ctx0" brushRef="#br0" timeOffset="33">8091 16006 9240,'-13'-7'1994,"1"2"1,2 8-1209,1 1 0,0 8 0,-4 0 1,-1 6 211,1 3 0,4-1 1,2 4-1,-1-2-895,1 2 0,4-3 0,-1-1 0,4 1-871,4 0 0,-1-5 0,6 1 1,1-7-1585,2-6 1,6-2-1,0-2 2352,-2 0 0,5-6 0,-1-2 0</inkml:trace>
  <inkml:trace contextRef="#ctx0" brushRef="#br0" timeOffset="34">7971 15859 9427,'-5'-20'2115,"3"0"0,-2 13 1,8 2-2228,5 4 0,3 0 1,1-2-1,2-2-309,3 2 0,1-3 0,5 2 0,-2-1-1347,2-1 0,-4 5 1768,2-3 0,-5-10 0,2-1 0</inkml:trace>
  <inkml:trace contextRef="#ctx0" brushRef="#br0" timeOffset="35">8278 15713 8255,'0'-14'1571,"0"1"1,6 6-1,3 2 1,3 4-1205,1 1 0,-4 0 1,0 0-1,3 0 74,4 0 1,-1 0 0,3 0 0,-4 1-488,0 4 1,-2 2-1,-2 6 1,-3 2-310,-1 3 1,-1-2-1,-7 6 1,-2 2 315,-5 1 1,-4 2 0,-4-2-1,-2-1 384,-2-2 1,5-1 0,0 2 0,4-2-80,3-2 1,6-1 0,-2-4 0,7-1-26,7 0 0,6-1 0,14-3 0,4-3 5,2 0 0,10-5 0,-8 4 0,0-4-454,1-1 0,-2 0 1,-2 0-1,-6 2-993,-3 2 0,2-2 0,-9 2 1,-2-2-2269,-1-2 3469,-2 0 0,1-12 0,-1-3 0</inkml:trace>
  <inkml:trace contextRef="#ctx0" brushRef="#br0" timeOffset="36">23474 14940 7963,'-13'-12'72,"0"3"0,-1-9 0,3 3 0,2 2 1071,4 0 0,14-1 1,6 1-860,4 0 1,3-1 0,5 1 0,0 0-1,-1-1 802,1 1-1207,0 0 0,-1-2 0,1 0 0,0-1 0,-1 1-901,1-1 0,0 0 0,-1 2 0,1 1 1022,0 0 0,-1-7 0,1 0 0</inkml:trace>
  <inkml:trace contextRef="#ctx0" brushRef="#br0" timeOffset="37">24021 14380 8019,'-13'-18'0,"-1"0"1996,1 2 0,1 6-1756,3 1 1,5 6-1,8-1 58,5 2 0,7 2 0,4 0 1,-1 0-212,0 0 1,0 4 0,-2 2 0,0 2-174,0 2 0,-2-2 0,-2 0 0,0 1-199,1-1 1,-7 4 0,-3-4-19,-2 4 1,-4 2 0,-2-1 0,-5 0 328,-3 1 1,-6-3-1,1 0 1,0-2 431,3 1 1,0 2-1,2 1-84,4 1 1,2-6-1,6 1 1,0 2-79,0 1 0,4 2 0,2 3 0,1 0-39,4 0 1,-1 2 0,0 0-1,-1 0-32,2 1 0,-4 2 0,2-3 0,1 0-357,2 1 1,-4-3-1,-2-3 1,-2-1-347,0 0 0,-1 1 1,-7-1-1,-5-1 282,-3-3 0,-7 1 0,-3-4 0,-3 0 28,-2 0 0,0 0 1,1-3-1,-1 1 0,0 1-1732,1 1 1548,-1 1 1,2 6 351,3 1 0,-10 11 0,4 3 0</inkml:trace>
  <inkml:trace contextRef="#ctx0" brushRef="#br0" timeOffset="38">23608 16925 7807,'6'-1'0,"-6"-2"0,-8-1 1698,2-1 0,0 11 1,6 3-1,0 3-1440,0 1 0,0 6 0,2 2 1,1 0-1011,1-3 0,2 1 1,-3-1-1,3-2 752,1-1 0,2-2 0,5 0 0</inkml:trace>
  <inkml:trace contextRef="#ctx0" brushRef="#br0" timeOffset="39">23688 16686 7807,'0'-14'425,"0"1"317,-6 6 0,6 1 1,0 6-1,7 0-580,5 0 0,3 0-162,3 0 0,2 6 0,7 1 0</inkml:trace>
  <inkml:trace contextRef="#ctx0" brushRef="#br0" timeOffset="40">23994 16659 9304,'-10'-12'1343,"5"3"1,11 9-1,14 8 1,-1-1-1174,0-3 1,3 2 0,-2 0 0,-1 2 158,0 2 1,-1 0 0,-5 2 0,1 0-405,-1 3 1,-6 1-1,-4-1 1,-6 1 18,-6 2 1,-7 0-1,-3-3 1,-2 1 424,-3 2 0,4 0 0,-1-5 0,2 0-193,2 0 1,9 1 0,5-1 311,6 0 1,10 1 0,12-2 0,8-2-687,7-1 0,8-6 1,1 3-1,2-2-2853,-2 1 3051,2 5 0,-3-3 0,5 7 0</inkml:trace>
  <inkml:trace contextRef="#ctx0" brushRef="#br0" timeOffset="41">20089 18245 8200,'-8'-9'608,"4"0"1,2 5 0,2-5 284,0-2 0,0 4 1219,0-2-1543,-6 0 0,3 2-220,-6 2 1,1 4 0,-4 2 0,1 4-59,2 4 1,5 1 0,-5 0 0,0-1 119,2 2 0,-4-4 1,7 2-1,1 1-87,2 2 0,-4-3 1,1 0-1,-1 1 99,-1 2 0,5-3 0,-4 0 1,4 1-248,1 2 1,-2 0 0,-1-2-1,-1-1-105,1 2 0,2 0 224,1 3 1,0-1-120,0 0 1,1-1-1,4-1-121,3-2 1,4-6 0,2 1 0,0-3-148,4-1 0,-3 0 0,4 0 0,-1 0-178,0 0 0,4-4 0,-4 0 0,-2 1-587,-1 1 1,-2-2-1076,1-1 1,-6 1 0,0 2-398,-2-2 1,4 1 2328,-1-6 0,9 6 0,3-3 0</inkml:trace>
  <inkml:trace contextRef="#ctx0" brushRef="#br0" timeOffset="42">20408 18192 8200,'-5'5'0,"-6"-3"0,-4-5 443,-2 0 1,-1 2-1,3 1 2536,-3 0 1,3 0 0,-2 0-1891,2 0 0,7 7 1,3 5-1,0 6-550,1 2 0,-1 7 0,4 6 1,-2 1-129,-2 3 0,1 0 0,4 1 1,0 1-567,0 2 0,0 2 0,0-4 0,0-2-1335,0-2 1,0-1 0,0 3 0,0-1 1489,0 1 0,0 1 0,0 2 0</inkml:trace>
  <inkml:trace contextRef="#ctx0" brushRef="#br0" timeOffset="43">14876 6184 7816,'0'-9'1195,"0"0"1,2 0-1,4-4 1,7-1-767,8 1 1,4-5-1,3-1 1,3-2-1,5-1-475,2 1 0,2-2 0,-1 5-248,-4 2 1,1-2 0,-8 3 0,-4 5-1103,-3 2 1,-4-1-1,-3 5-1220,-1 1 2616,-6-4 0,5 5 0,-4-4 0</inkml:trace>
  <inkml:trace contextRef="#ctx0" brushRef="#br0" timeOffset="44">15796 5517 9786,'-6'-13'4509,"5"4"-4763,-4 0 558,-2 6 1,5-1-1,-2 8 50,3 5 1,-4 5-1,1 2 1,1 3-225,1 2 0,2-3 0,0 2 0,0 0-269,0-4 1,6 3-1,3-1-295,3-2 0,1-7 1,2-4-1,3-4-368,4-1 1,2-3 0,-1-4 0,0-7 354,0 0 0,-3-1 0,-4 1 0,-6 1 985,-5 0 0,-4-1 472,-1 1 0,-1 6 1,-4 2-174,-4 4 1,-2 7-1,-1 3 1,3 4-122,4 5 1,-1-2 0,2 5 0,1-1-824,2 1 0,1-3 1,1 3-1,2-2-997,1-3 1,8-2-1,0-6 1,6-3 1103,3-4 0,13-7 0,7-1 0</inkml:trace>
  <inkml:trace contextRef="#ctx0" brushRef="#br0" timeOffset="45">16396 5318 15792,'-12'5'0,"3"6"505,5 5 1,2-1-1,2 3 1,0-3-790,0-2 1,0 0-1,2 0 134,2 1 1,4-5-1,7-2 1,4-2-1103,7-7 0,3-5 0,8-11 0,1-4 139,1-3 0,2-7 0,-11 0 1,-4-1 1112,-2 1 0,-9 2 0,-2 8 0,-7 4 281,-4 3 1,-4 8-1,-2 2 724,-5 4 1,-7 7-1,-2 4 1,2 7 839,1 5 1,1 9-1,1 4 1,0 5-802,-1 5 1,7 1-1,1 6-1032,0 1-134,5-9 1,-5 13 0,6-12 0,0 0-1131,0-4 1,6 4 0,3-11 0,2-5 1251,3-2 0,-1-5 0,0-8 0</inkml:trace>
  <inkml:trace contextRef="#ctx0" brushRef="#br0" timeOffset="46">15143 6997 7734,'-13'6'0,"-1"-5"0,3 5 0,2 0 713,4 3 0,5-3 1,5-2-1,5-2 1,5-4 404,3-2 1,7 1 0,0-6-918,5-1 0,7-2 0,-2-3 0,2-1-1177,-1-2 1,1-4 975,-6 4 0,6-6 0,-3 3 0</inkml:trace>
  <inkml:trace contextRef="#ctx0" brushRef="#br0" timeOffset="47">15970 6384 7732,'-2'-8'0,"-2"4"0,2 4 677,-2 4 0,8 4 0,4 5 644,-1 0 1,3 2 0,-4 1 0,2 2-542,2-1 0,2 3 0,1 1 1,1 0-973,-1-4 1,0-2 0,0-1-267,1-1 1,-1-1 0,0-3-1208,1-5 0,-5-2 0,-2-4 1139,-1-2 1,-2 1-1,-2-6 653,2-2 0,-2 0 1006,2-3-270,-2 7 1,-2 2 0,0 11 0,0 6 302,0 5 0,4 6 1,1-1-1,-1 2-744,2-2 0,-4 2 0,2-5 0,-3 1-165,-1-1 1,0-1 0,0-5-1012,0 0 0,2-5 0,2-5-2778,5-6 0,3-11 3532,1-8 0,7-15 0,0-4 0</inkml:trace>
  <inkml:trace contextRef="#ctx0" brushRef="#br0" timeOffset="48">16463 6357 7732,'0'13'1727,"0"5"1,0 0-1,0-2-1295,0-1 0,0-2 1,1 1-373,4-1 1,7-1 0,7-5-1,2-7-648,2-7 0,8-11 0,3-4 0,0-3-687,-2-2 1,-6 0-1,-4 2 1,-4 2 1238,-3 0 1,-8 7 0,-4 0 4,-6 5 1,0 5 0,-5 8 0,-3 4 1211,-1 7 1,0 6 0,4 10 0,3 2 90,4 4 1,1 4 0,0 2 0,1 2-1560,4 2 1,2 5 0,6-3-1,1 1-2489,-1-4 2776,0 3 0,7-5 0,0 4 0</inkml:trace>
  <inkml:trace contextRef="#ctx0" brushRef="#br0" timeOffset="49">15183 7517 7668,'-9'0'651,"2"-2"663,1-2 0,6 1-1040,4-6 0,7 4 0,-1-2 790,6 1-729,-1-4 1,10 7 0,-1-6-1,4 0 14,3 1 0,6-3 0,-1 2 0,2-3-434,2-1 1,0-1 0,-1 1-1,-4 0 219,-4-1 1,4 1 0,-1-2-135,0-3 0,4 4 0,-4-6 0</inkml:trace>
  <inkml:trace contextRef="#ctx0" brushRef="#br0" timeOffset="50">16263 7103 7700,'-6'-7'84,"0"0"919,-3 2 0,-1 2-169,5-6 0,-1 6 1160,2-1-843,2-4-694,-4 7 0,6-3 0,0 8-161,0 5 1,5-2 0,-1 2-104,-1 2 1,0-6 135,2 0 61,-4 2-567,5-5 347,-6 4 0,-1-6 190,-4 0 0,2 0 106,-6 0 0,0 1-205,-4 4 1,1-2-1,2 4-99,1-1 1,2 0 0,-4-3-5,2 1 1,2 2 0,-3-3-71,1 2 1,1 5 0,-2-3 0,3 2-2,1 0 1,-3 0 0,3 6 0,0 1-102,0 2 1,2 6-1,4-4 1,0 2-196,0 1 1,1-6-1,3 4 1,5-2-727,3-2 0,3-2 0,1-4 1,4 0-472,0-2 0,2-8 1,7 1-1,0-8 1406,2-6 0,6-10 0,-3-12 0</inkml:trace>
  <inkml:trace contextRef="#ctx0" brushRef="#br0" timeOffset="51">16649 7010 8342,'0'-9'939,"0"0"0,2 2-103,2-2-389,-2 3 1,4 8-1,-6 2 1,-2 6 300,-2 7 0,1 3 1,-6 7-1,-1 0-157,-2-1 1,0 3 0,1 0 0,4 2-338,1-1 0,2-2 1,4-1-1,1-2-399,4-3 1,2 2 0,6-7-1193,1 0 1010,5-2 1,-3-7-1,5 0 1,0-2-846,-1-3 0,-3-2 0,1-2 435,-4-4 0,-3-2 1181,-7-6 1,-5 5-1,-13 4 1,1 2 122,0 2 1,-5 2-1,0 1 1,3 3-201,5 1 1,0-3 0,5 5-1445,2 2 0,2-4 0,1 2 1077,0 1 0,6-4 0,1 0 0</inkml:trace>
  <inkml:trace contextRef="#ctx0" brushRef="#br0" timeOffset="52">15250 8276 7682,'-8'0'196,"-4"0"0,5-1 1,1-2-1,5-3 916,4-2 1,11 4-1,1-5 1,6 0-573,7 2 1,3-8 0,8 3 0,-2 0-846,0 0 1,9-2 0,-6 5 0,1-2-1761,1 2 0,-8-1 2065,-3 6 0,3-7 0,0 4 0</inkml:trace>
  <inkml:trace contextRef="#ctx0" brushRef="#br0" timeOffset="53">16236 7796 10435,'13'15'313,"1"3"0,-1-3 0,0 4 0,1 0 651,-1 3 1,0 4-1,1 2 1,-1 0-970,0-1 0,-4 5 0,-1-8 1,-2-2 120,-3-1 0,0 1 1,0-4-1,1-2-599,-1-1 1,-2-2-1,-2-1-86,-4-3 1,-2-3-1,-6-6 1,-1 0 668,1 0 1,-2-2-1,-1-2 1,-2-3 405,2-1 0,-3 1 0,1 4 0,2-2 419,1 2 0,6 0-323,0-1 0,6 4-671,-1 0 0,4 6 0,4 7 1,5-1-353,3-3 0,1 3 0,0-3 0,1 1-641,-1-1 0,6-3 1,4-6-1,0 0-2090,0 0 3152,8-6 0,-9-7 0,10-8 0</inkml:trace>
  <inkml:trace contextRef="#ctx0" brushRef="#br0" timeOffset="54">16729 7890 7666,'-6'-12'0,"-1"1"1590,0 3 0,-1 3 0,4-2-398,-5 1 0,3 3 0,2 7-802,2 5 0,2 5 1,0 3-1,0 5-158,0 4 1,2-1 0,2 0 0,6-1-156,7-1 0,-1 6 0,6-9 0,2 2-341,1 1 1,2-7-1,-1 2 1,-1-5-674,-2-4 0,-4 1 1,-6-4-1,1 0 196,-1 0 1,-6 0 892,-2-2 1,-5-2 0,-5 2 0,-5-1 49,-6 2 1,-1-2-1,-3 4 1,0 1 444,4-1 1,-2-3 0,4 4-1,2-2 262,0-3-382,6-2-527,6-7 0,7-7 0,7-8 0</inkml:trace>
  <inkml:trace contextRef="#ctx0" brushRef="#br0" timeOffset="55">15703 9022 8111,'0'14'1779,"0"-5"1,0 0-456,0 1 0,0 2-947,0 1 1,0 5 0,0 0 0,0-2-534,0-1 0,6 3 0,1-1-2631,1 0 1,-1-7 2786,-2-1 0,2-6 0,6 3 0</inkml:trace>
  <inkml:trace contextRef="#ctx0" brushRef="#br0" timeOffset="56">15756 8836 7809,'-12'1'1591,"2"2"0,3 3 1918,1 2-3917,1-5 0,7 3 0,4-6 0,6-2-1152,4-2 0,12 1 1560,-1-6 0,8-6 0,-1-6 0</inkml:trace>
  <inkml:trace contextRef="#ctx0" brushRef="#br0" timeOffset="57">16089 8823 7861,'-5'7'1109,"3"2"-382,-2 0 0,8-6 1,5 6-1,3-6 525,1-3 0,2-5 0,3-1 0,2 0-817,1 0 0,4 2 0,-4 4 0,0 0-580,-3 0 0,-4 0 1,-2 1-1,-3 4 231,-4 4 1,-4 8 0,-2 6-1,-5 2 191,-8 2 0,-5 4 1,-8 1-1,1 1 253,-1-1-230,6-1 0,-2-4 828,5 0-921,6-1 1,6-3 0,6-3 0,2 0 338,2-4-852,15-1 0,7-8 197,14-2-996,-3-4 870,8-1 0,-5 0 0,-1 0-1055,-4 0 1,3-4 0,-9-1-1,-2 2 1290,-3 2 0,-8-5 0,3-2 0</inkml:trace>
  <inkml:trace contextRef="#ctx0" brushRef="#br0" timeOffset="58">20075 17512 6531,'0'-9'703,"0"0"-765,0 6 118,-6-3 1,3 6 355,-6 0 1,6-1 146,-1-4 0,3 2-255,1-6 0,-2 7-216,-2-3 1,-4 5-1,-5 5 1,0 3 95,-1 4 0,-4 6 1,-1 0-1,0 0-42,0 1 0,-1-4 0,4 4 1,-3-1-74,-2-1 0,5 6 1,-2-6-1,3 1-167,2 1 1,4-4-1,0 4 1,0-1-115,2 0 0,-1 0 0,6-5 0,-3 0-1189,2 1 0,-3-1 1401,2 0 0,-7 1 0,4-1 0</inkml:trace>
  <inkml:trace contextRef="#ctx0" brushRef="#br0" timeOffset="59">19649 17525 8245,'0'-21'0,"0"4"64,0 2 0,0 9 0,0 6 436,0 7 1,6 11 0,2 4 0,4 4-16,2 0 0,-1 7 0,2 2 0,1 2-453,2-1 0,6 5 0,-2-4 0,3 0-136,2 2 0,-1-2 1,1 0-1,-2-3 104,-3-1 0,3-2 0,-4-5 0</inkml:trace>
  <inkml:trace contextRef="#ctx0" brushRef="#br0" timeOffset="60">22915 16766 8159,'5'-14'-44,"-3"7"0,10 1 1,-3 6-1,1-2-233,-1-2 0,-2 3 377,-2-4 0,-5 4 1228,0 1-831,0 0 0,-12 6 0,3 2-231,-3 4 0,3 2 0,0 0 0,-1 3-57,-2 0 0,0 7 0,2-2 1,1 4-163,-1 0 0,-2-1 0,-1-1 0,-1-2-201,1 2 1,0 0-1,-1-1 1,1-2-209,0-2 0,1 4 0,1-6 1,2 0-403,-1-3 0,3 0 1,-2-1 763,-2 0 0,6 1 0,-1-1 0</inkml:trace>
  <inkml:trace contextRef="#ctx0" brushRef="#br0" timeOffset="61">22741 16886 8176,'0'-27'687,"0"0"0,2 14 1,1 10-1,1 12-315,-1 7 1,3 8 0,0-2 0,0 3-293,0 2 0,4 4 0,-1 1 0,4 4-804,5 5 1,-2-1 0,7 8 723,0 2 0,3-7 0,0 9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4.472"/>
    </inkml:context>
    <inkml:brush xml:id="br0">
      <inkml:brushProperty name="height" value="0.053" units="cm"/>
      <inkml:brushProperty name="color" value="#FF0000"/>
    </inkml:brush>
  </inkml:definitions>
  <inkml:trace contextRef="#ctx0" brushRef="#br0">19782 5971 7805,'7'1'136,"-2"3"0,-4 5 895,-1 3 0,0-3-1003,0 0 0,0-5 0,0 5 1,3 0 137,6-1 0,1 2 0,11-6 0,1-1 0,4-1 341,6-2 0,5 0 0,5 0 0,1 0 37,1 0 0,5 0-387,-5 0 0,5-6 0,-4-1 1,-2-2-94,-2 0 1,-7 4 0,-3-4 0,-3-1-50,-1-2 0,0-1 0,-1-2 0,0-1-32,-4-2 0,7-6 1,-3 4-1,0-3 6,2 1 1,-4 0 0,9-5 0,-2 1-7,0-1 0,0 0 0,-6 1 0,-1 1-67,-2 2 1,-6-2 0,1 4 0,-5-1 179,-4 0 1,-5 4 0,2-3 0,-5 1 95,-5-1 1,-1 0-1,-4-2 1,1 2-91,-1 2 1,-1-4-1,3 4 1,2 0-18,0 0 0,4-5 1,-2 2-1,2-2-25,2 2 1,2-6 0,1 4 0,1 2-80,-1 1 1,3-1 0,-1 4 0,-2 2 131,-2 1 1,-1-3-1,0 0 1,-1 2-68,-4 1 1,-2 2 0,-7 0 0,1 1-9,0 3 1,-1-3-1,1 3 1,0-3 95,-1-1 1,0 0 0,-1-1-32,1 1 1,-6 0 0,6-1 0,0 3 125,-1 2 0,-5-3 0,-2 3 0,-1-1-99,0 1 0,-5 1 0,3 5 1,-2-1-132,-2 1 0,-5 1 0,1 2 0,-1 2-80,-3 2 0,0-1 0,1 5 0,5-1 62,3 1 1,-3-1 0,0 3 0,3-2 130,4-2 1,-1 3 0,3-4 0,-2 1 141,2 0 0,-2 3 1,5-4-1,0-1-85,-1 2 1,1-3 0,3 6 0,-2 1-35,2 2 1,-4 1 0,1 1 0,-2 1-350,-2 2 1,2 3-1,-1 3 1,-2-1 94,-1 2 0,0 1 0,1 2 1,3 0 183,2-1 1,-3 1 0,4 0 0,3-1 161,5 1 1,0 4-1,5 0 1,2 0-64,2 2 0,7-4 0,2 5 0,4-1 37,2-3 1,5 4 0,2 1 0,1 2-82,0-1 1,-4 1 0,3-5 0,-1 1-194,1 0 0,-5 2 0,4-4 0,-1-1-118,3-2 1,5-6-1,4-1 1,4-3-354,4-7 1,5 1 0,2-7 0,0-2-480,0-2 1,-1-5-1,-7-2 1,-2-2-840,-5-2 1,-5 3 1861,-3-2 0,-4-6 0,-6-6 0</inkml:trace>
  <inkml:trace contextRef="#ctx0" brushRef="#br0" timeOffset="1">5545 13420 15251,'11'-13'-500,"1"0"-1,4 1 1,2 3 0,4 3 271,3 0 1,-1 5 620,7-4 1,-2 4-1,3 1 1,3 0 83,4 0 1,-4 0 0,1 0-1,1 0-829,1 0 0,1 0 0,-2 0 408,-2 0 0,-1 4 0,3 1 0,-1-2 317,1-2 1,-3-1-1,2 0 1,-1 0-185,-1 0 1,8 0-1,-5 2 1,0 1 48,1 1 1,1 0 0,2-4 0,1 0-308,-2 0 1,3 2-1,-8 1 1,4 1-12,1-1 0,4-1 0,1-2 0,-2 1 117,-2 4 0,3-4 0,2 4 0,0-4 19,0-1 1,5-4 0,-3-1 0,3 2 27,-2 2 0,1-4 0,-4 1 0,0 1-157,0 1 0,-2 1 1,-2-2-1,1-1-40,1 1 0,0 1 1,-4 2-1,-1 0 99,-3 0 1,6 0-1,-2 0 1,2 0 53,-1 0 1,-1 0-1,2 0 1,1 0-27,1 0 0,5 0 0,-3-1 0,0-2-28,0-2 1,3-4-1,-3 3 1,0-1-45,-1-3 0,4 4 0,-3 1 0,0 2-175,0-1 0,4 2 0,-1-2 0,3 3 36,2 1 0,0 0 1,3 0-1,0 1 68,0 3 1,2-2-1,0 2 1,0-2 195,1-2 1,2 0 0,-3 0-1,0 0 244,1 0 0,-3-6 0,-3-1 0,-1-2-95,0 0 0,-1 4 1,0-2-1,-2-1-497,1 1 0,8 0 0,-6-2 0,2 3 48,0 0 1,-2 4 0,2-3 0,1 0 143,2 1 1,-2-5 0,-5 4 0,-4 1 112,-1-2 0,3 4 0,-5-3 0,-2 0 92,-5 1 0,0-1 1,-6 5-1,-1 0-241,-2 0 0,3 0 0,0 0 0,-1 0-200,-2 0 1,4 0-1,4 0 1,1 0 89,-2 0 1,7 0 0,-5 0 0,0 0-89,1 0 0,-5 0 0,0 0 0,-4 0-258,-2 0 0,1 0 0,-10 0 0,-2 0 582,-1 0 0,-8 0 0,-1 0 0</inkml:trace>
  <inkml:trace contextRef="#ctx0" brushRef="#br0" timeOffset="2">8478 14247 8115,'0'-9'923,"0"0"-732,0-1 1,0-2 0,0-2 0,0 1 0,1 0 571,4-1 1,-4 1-490,4 0 1,-4 4-284,-1 0 0,-1 6-185,-4-1 1,2 2 0,-5 2 261,-3 0 0,-1 0 0,-1 0 0,0 0 85,-1 0 1,1 0 0,0 0 0,-2 0-5,-3 0 0,3 0 0,-4 0 0,1 0-115,0 0 0,-1 0 1,3 0-1,-3 0-132,-2 0 1,0 5 0,-3-1-1,2 0-10,-1 2 1,-3-3-1,-2 6 1,-1 0 71,-2-1 0,-5 3 0,5-2 0,1 2 131,2-2 0,-2 2 1,2-3-1,3 1 129,0 0 0,4-7 0,1 4 0,0-1-165,4-1 1,-3 5-1,1-3 1,2 0-169,1 0 1,-3 3-1,-1-3 1,0 1 99,-1 4 0,3-4 1,2 2-1,-2 0 107,0-2 0,-1 5 0,5-3 0,-2 3 50,-3 1 1,3 0 0,-3 1 0,4 0-100,0 4 1,-2 1-1,1 7 1,3-1-123,0 3 1,2 2 0,0-4-1,2 1 54,2 0 0,-3-2 1,5-2-1,1 0 128,2 0 0,1-3 1,0-1-1,1-1 172,4-1 1,2 1 0,6-5 0,1 2 3,-1 3 0,5-3 0,1 3 0,2-2-222,2 2 1,7-4 0,1 6 0,-1-3-123,-2 1 1,4 0 0,4-5 0,3 1 40,1-1 1,-1 0 0,3-1 0,1-1 68,1-3 0,5-3 0,-3 2 1,0-1 114,0-3 0,4 3 0,-2-1 0,1-2-77,-1-2 0,-3 3 1,2 1-1,-1-2-136,-3-2 0,-1 4 0,-2 1 0,-2 0 6,-2 0 1,7 2-1,-3-2 1,1 2-208,1 2 0,-4-2 0,1-1 0,-2-1 174,0-3 0,9 3 0,-6-2 0,1-1 161,1-1 1,2-2 0,2 0-1,1 0-65,4 0 0,0-2 0,4-1 1,0-1-32,-2 1 0,5-3 0,-7 1 0,2 1-93,-1-2 1,-3 5 0,1-4 0,-3 4-17,-1 1 0,3-5 0,-3 1 0,0 1 54,0 1 1,3 2 0,-3-1 0,0-2 72,-1-2 1,4 1-1,-3 4 1,2 0 42,2 0 1,0-4 0,2-1 0,-1 2-37,-1 2 0,5-4 1,-6 1-1,2 1-25,3 1 1,-1-2 0,0-1-1,1 1 3,-1-2 1,-1 5 0,-2-5 0,-4 1 6,-4 1 0,5-1 0,-6 5 1,4-1-10,1-4 0,-2 4 1,-2-5-1,1 2 2,1-1 1,4-4-1,-6 3 1,0 0 8,1 0 1,4-4 0,-1 1-1,2-1-17,2 1 1,-3-1 0,2 4 0,2-2-12,0-2 1,1 4-1,-1 0 1,-4 2-189,-1-1 1,3-1 0,-6 3-1,-5-1 181,-5 1 1,-2-3 0,-1 0 0,-4 0 294,-1 0 0,4-3 0,-9 3 0,3 0-76,-1 1 0,0-4 0,5 3 1,-1 0-282,1 0 1,0-3 0,-1 3 0,-1 0 52,-2 0 0,0-3 1,-5 3-1,-2-1-73,-1-3 1,-3-2-1,-3-2 1,-5 1 81,-2 0 0,-2-6 0,-2-5 0,-2-6 797,-5-5 1,-4-10 0,-4-4 0,-2-2 296,-2-3 1,4-2 0,-6 1 0,0 6-951,-2 6 1,2 6 0,1 11-1,-2-1-1177,-1 0 0,0 5 1,0 0-1,1 0 701,1 1 0,-10 2 1,6 6-1,-2-1-28,-4 1 1,-1 5-1,-9 4 1,-3 3 179,-3 1 0,-7 0 1,4 1-1,-4 2 153,0 1 0,-2 5 0,3-3 0,3 2 93,0 2 1,3-4 0,2 0 0,4-2 52,0 1 1,0 1 0,3-3 0,2 1 74,2-1 1,-5-2-1,4-1 1,1 0-157,2 0 0,-3 0 0,0 2 0,-4 1-314,-4 1 1,1 1 0,2-4 0,1 2 97,1 2 1,-6-1 0,9-4 0,0 0 99,-2 0 1,1 0-1,-4-1 1,-1-2 94,-1-2 1,-5-5 0,3 1-1,-1-3 381,-4-1 1,1-5-1,-2 0 1,0 2-23,-3 1 1,-1 3 0,1 3 0,-1 5-652,-2 3 1,-4 2 0,3 3 0,0 5 12,-1 3 0,-5 0 0,3-2 0,1-1 104,-1 2 0,-3 1 0,4-1 0,-1 0 272,-2-2 0,-4-2 1,6 2-1,-3-5 146,-2-2 1,-4-2-1,0 0 1,1-2 23,2-2 1,-1-2-1,-1-4 1,3 2-104,2 2 1,-6 2 0,6 4 0,-2 1-477,-2 4 1,-1 4 0,2 8 0,-2 4-154,-1 0 0,34-9 0,0 1 0,-30 9 0,7 2 201,3-2 1,6-1-1,3-5 1,7 2-56,4-2 1,6 1-1,-3-1 1,1 3 333,3 2 0,2 7 0,2 6 0</inkml:trace>
  <inkml:trace contextRef="#ctx0" brushRef="#br0" timeOffset="3">12970 14313 8112,'-13'-26'203,"0"4"1,1 1-1,3 2 1,4 2 773,4 2 0,8-4 1,5-2-1,6-1-581,3 0 0,1 4 0,5-2 0,-1 0 0,2 4 1,3 1 348,5 2 1,-2 1-842,2 3 1,-2-1 0,1 5 0,-4 2 46,-3 2 1,-1 1-1,0 0 1,-2 0-335,-3 0 0,-3 0 1,-4 0-1,2 0-669,0 0 1,1 0 0,-3 0 0,3 0 1051,4 0 0,3-12 0,2-3 0</inkml:trace>
  <inkml:trace contextRef="#ctx0" brushRef="#br0" timeOffset="4">13983 13887 8451,'-9'-21'484,"1"3"0,5 8 850,-2 1 1,4 8-928,1 1 0,0 6 0,0 8 0,0 4 62,0 4 1,0 5 0,0 4 0,0 3-155,0 0 1,0 5-1,1-5 1,4 0-89,3-3 1,6-4-1,4-4 1,5-3-276,7-6 1,4 1 0,6-10 0,-2-4-369,-2-4 0,1-10 0,-6-9 0,-3-5-200,-4-4 0,-5 1 0,-5-4 0,-3 2 20,-2 2 1,-4-1 0,-10 4 0,-4 7 213,-2 3 0,-4 5 0,-2 3 0,0 5 33,0 3 0,-2 2 1,3 3-1,4 5 349,6 3 0,5 7 0,1 2 0</inkml:trace>
  <inkml:trace contextRef="#ctx0" brushRef="#br0" timeOffset="5">14903 13834 8442,'-13'-12'103,"-1"3"0,1 6 358,0 6 1,-1 6-1,1 7 1,1 2-183,3-2 0,-2-1 0,2 0 1,-2 1 101,2 2 0,-1 4 0,6-3 0,1 0-15,1 1 0,4 2 1,2-4-1,3-2-257,1-1 1,8-3 0,-2-2 0,0-1-174,1 1 1,-2-4-266,1-1 1,-10 2-301,-8 2 1,-11-2 0,-16 1-1,-3-1 206,0 1 1,-5-1 0,5 3-1,0-2-166,3-2 0,9 3 54,4-5 1,12 0-1,13-5 535,19-4 0,12-2 0,15-6 0</inkml:trace>
  <inkml:trace contextRef="#ctx0" brushRef="#br0" timeOffset="6">15290 14073 8953,'-12'-8'2720,"3"-1"1,2 6-2375,2-2 1,5 4-1,0 1 1,8 0-524,3 0 0,3 0 1,0 0-1,3 0-927,1 0 0,-5 0 219,-4 0 1,-8-2 0,-1-2 926,-7-5 0,-5 3 0,-3 0 1,-1 2-231,-2-1 0,0 1 1,5 4 1520,0 0 1,5 1-1040,4 4 0,13 2 0,7 7 0,8-1-294,8 0 0,11 6 0,5 2 0</inkml:trace>
  <inkml:trace contextRef="#ctx0" brushRef="#br0" timeOffset="7">15943 13554 8163,'-27'-40'2343,"12"22"0,7 16-1904,5 20 1,1 21 0,-1 2 0,-1 5 63,1 4 1,1 7 0,4 2-1,2 0-1330,5 0 1,7-2 0,4-8 0,-1-5-320,0-3 1,-7-8 0,-8-6 866,-2-8 0,-8-10 1,-6-6-1,-6-8 263,-4-8 1,-10-6 0,6-6 0,1 1 600,1 2 1,5 1 0,-2-3 0,7 4 1524,2 0 0,-2 3 0,9 5-1681,-3 3 0,5 4 0,-1 10-1293,2 4 0,4 8 0,4 7 0,7 4 864,8 3 0,16 0 0,4-4 0</inkml:trace>
  <inkml:trace contextRef="#ctx0" brushRef="#br0" timeOffset="8">16609 13447 8146,'-7'6'0,"3"3"0,2 4 0,1 5 399,-4 4 0,4 5 0,-4 2 0,4 4 687,1 1 0,0 0 1,0 3-1,1-1-747,4 1 0,-4 0 1,5-2-1,0-4-199,3-2 0,3 0 0,0-1 1,-2-4-1102,-1-3 1,-6-3 960,1-5 0,-2 0 0,-2 0 0</inkml:trace>
  <inkml:trace contextRef="#ctx0" brushRef="#br0" timeOffset="9">16409 13900 8463,'9'-6'439,"0"-3"1,0-2 0,6-1 0,3 3-79,4 4 1,3 4 0,2 1 0,-1 0-571,1 0 1,1 4 0,3 2-1,3 0-2426,0 0 2635,5 4 0,-5-2 0,6 5 0</inkml:trace>
  <inkml:trace contextRef="#ctx0" brushRef="#br0" timeOffset="10">16996 13914 8146,'-19'0'869,"4"-5"1,-3 1 0,3 1-119,2 1 0,-5 4 0,0 2 1,4 5-401,3 3 1,1 1-1,5 1 1,2-1-315,2 0 0,2-1 0,4-2 0,5-1-331,7 2 0,3-5 0,7-2 0,-2-2-389,-3-2 0,4 0 0,-6-2 282,1-2 0,-3-8 0,-9-6 0,-6 0 173,-6-1 0,-6 0 1,-9-6-1,-3 1 518,1 0 0,-6-3 1,6 10-1,-1 0 391,3 3 0,5 0-636,4 1 0,4 6 0,11 2 0,8 4-45,6 1 0,12-6 0,2-2 0</inkml:trace>
  <inkml:trace contextRef="#ctx0" brushRef="#br0" timeOffset="11">17343 13500 8111,'-8'-13'899,"4"9"0,8 8 0,5 12-460,3 8 1,1 7 0,1 0 0,-1 0 87,0 2 0,5-3 0,0 4 0,-2 0-271,-1 0 0,-3-5 0,-2 2 0,-3-2-209,-1-3 0,3-5 0,-3-3 1,0-3 158,0-2 0,0-1-1155,-2-3 0,-4-3 0,0-8 68,-7-2 1,-6-4-1,-4-5 1,0 0 796,0-1 1,3 1 0,0 0 951,1-1 1,4 7-380,0 2 0,6 5 318,-1 5 0,8 2 0,4 7-728,-1-1 1,0 0 0,-4 1 0,2-1-654,-2 0 1,-2 1 0,-1-1 0,2-1-337,2-3 0,-2 2 0,4-3 910,-1-1 0,3 5 0,5-5 0</inkml:trace>
  <inkml:trace contextRef="#ctx0" brushRef="#br0" timeOffset="12">17862 13954 9321,'14'-2'0,"-2"-2"1980,-4-5 1,4 1-1418,-3-1 0,2 1-878,-3-6 1,0 7-158,-4 2 1,-4 4-1,0 2-287,-7 4 0,-5-2 1,-1 6-1,-1 1 642,1 2 0,0-3 0,-2 0 0,-1 0 766,-2-2 0,2 5 0,5-5 0,4 2 17,1 0 1,1 0 0,5 4-1643,0 1 0,11-1 976,2 0 0,15 6 0,0 2 0</inkml:trace>
  <inkml:trace contextRef="#ctx0" brushRef="#br0" timeOffset="13">18529 13940 8298,'13'0'36,"-4"0"0,0 0 694,1 0-647,2 0 1,2-1-1,-1-4-32,0-4 0,1-2 0,-1-1 0,-1 1 714,-3 2 1,1 5 282,-6-5 1,5 5 0,-4-5 0,-1 7 0,-4 2-602,0 8-1,0 4 1,0 1 0,0 2-415,0 2 1,5-2 0,1 3 0,1-3-104,3-2 0,7-1 0,2-3 1,2-5-389,2-2 1,1-2 0,-2 0 0,-4-2-434,-3-2 1,-3-8-1,-2-7 1,-3-2 639,-1-3 1,-1 4 0,-5-3-1,0 1 154,0 2 0,-5-4 0,-1 8 0,1 2-660,-1 4 758,-5 7 0,10 3 0,-5 7 0</inkml:trace>
  <inkml:trace contextRef="#ctx0" brushRef="#br0" timeOffset="14">19262 13767 8158,'-4'-21'671,"-1"3"0,1 11 1,5 9-1,2 8 5,2 6 1,1 2 0,-3-5-1,2 1-386,3-1 1,-5 0 0,3 2 0,-2 1-261,1 2 1,4 4-1,-5-2 1,-1-1-1162,-2 0 1,-1-1 35,0-5 570,0 1 1,0-9 0,0-5 0,0-7 281,0-5 1,0-1 0,0-2 535,0-3 1,0 3-1,0-2 1,0 2 140,0 2 0,0 4 1,2 1 174,2 2 1,4 2 0,7 4-1,1 0 223,2 0 0,4 0 0,-3 1 0,0 4-908,1 4 0,-1 4 0,-3 3 1,2 2-540,-2-2 1,-1-1 0,0-1 0,1-1-617,2 0 0,0 1 1,-6-1 1230,-4 0 0,10 1 0,-3-1 0</inkml:trace>
  <inkml:trace contextRef="#ctx0" brushRef="#br0" timeOffset="15">19729 13887 9119,'6'-15'1242,"-3"3"1,4 14 0,0 2-1034,1 5 1,-5 3 0,1 3 0,-2 1-601,-2 2 0,0 5 0,0 0 0,0 2 391,0 2 0,0-1 0,0 1 0</inkml:trace>
  <inkml:trace contextRef="#ctx0" brushRef="#br0" timeOffset="16">19782 13834 8225,'0'-48'1657,"4"-5"0,2 8 0,2 11-1414,2 12 0,-3 10 0,1 11 0,-1-2-366,1-2 1,1 1 0,4 6-677,0 2 0,1 3 0,0 8 799,4 3 0,-3 9 0,4 7 0</inkml:trace>
  <inkml:trace contextRef="#ctx0" brushRef="#br0" timeOffset="17">20142 13967 8219,'-19'-11'1416,"5"-2"0,1-2 1,4 6-1223,-3 5 1,3 3-1,2 2-528,1 3 1,2 8 0,7 8 0,4 0-77,6 4 0,9-3 1,2-1-1,6 0 21,5-4 1,-2-1-1,-2-3 1,-3-3-14,-1-5 0,-6-3 1,-5-2 713,-6-3 1,-4-4-1,-7-7 1,-4-1 192,-4-2 0,-8-1 0,-6 3 0,-2-4-55,-1 0 0,-1-1 0,0-3 0,2 4 49,3 0 0,3 4 0,7 6 0,1 2-1179,2 2 0,9 2 0,5 4 680,11 0 0,14 6 0,4 1 0</inkml:trace>
  <inkml:trace contextRef="#ctx0" brushRef="#br0" timeOffset="18">20515 13874 9703,'-9'-18'463,"0"0"1,6 9 0,-1 14 0,4 9-8,4 6 0,-1 9 1,6-1-1,0 3 2,-1 2 0,2 3 0,-6-5 0,1-2-334,1-1 0,-5 2 0,4-3 0,-4-7-1715,-1-3 0,2-5 1303,2-4 0,-1-3 1,4-11-1,1-6 259,-1-4 1,1-12-1,2 0 1,-1-5-2,1-4 0,2 0 0,1-2 0,-1 2 674,-3 0 1,3 6 0,-3 11-157,3 0 1,1 9 0,2 6 0,1 5-494,2 5 0,4 3 0,-3 12 1,1 5 4,-1 4 0,5 8 0,-4-2 0</inkml:trace>
  <inkml:trace contextRef="#ctx0" brushRef="#br0" timeOffset="19">22075 13540 8061,'-14'-22'105,"1"0"1,0 6 0,-1-2 0,1 3 0,0 3 677,-1 3 1,1 3 0,0 8 0,-1 2 0,1 7-358,0 5 1,-1 6 0,3 9-227,2 5 0,-3 4 0,4 4 0,0 5-219,-1 3 0,6 0 0,-2-2 0,4-2-161,1-3 1,0 0-1,0-8 1,0-5-182,0-5 0,-5-5 0,-1 1-1073,-1-6 1,-2-9 0,-4-8 893,-1-8 0,3-9 1,0-6-1,4-2 540,1-1 0,1-6 0,7 1 0,1 2 202,1 1 1,7-4 0,-2 3 0,2 2 528,3 3 0,-1 8 0,0-2 0,1 5-231,-1 4 0,0 3 0,1 6 0,-1 0-202,0 0 1,1 0-1,-1 2 1,0 2-311,1 5 1,-1 7 0,0 2 0,1 0-103,-1 1 1,0-4 0,-1 3 0,-1-3-100,-2-2 0,-2 0 0,2 1-37,-5-1 478,4-6 0,-5-1 0,6-7-104,1-4 1,-3-2-1,2-6 1,2-1 9,0 1 0,3 1 0,-1 2 0,0 2 154,1 2 1,-1-3 0,0 5 0,1 1 449,-1 2 0,0 2 0,1 4-315,-1 3 0,0 1 0,1 3 0,-1 3-476,0 0 1,5 4-1,1-1 1,2-2-1086,3-1 1,7-2 0,4 1 0,4-3 1137,1-2 0,6-3 0,1-6 0</inkml:trace>
  <inkml:trace contextRef="#ctx0" brushRef="#br0" timeOffset="20">23181 13847 8543,'2'-12'0,"2"2"528,5 1 0,-2 6 1,2-2 208,2 4 0,-1 7 1,-1 3-1,-5 3 185,-2 1 0,2 2 0,1 2 0,-2 4-493,-2 0 1,-1 4-1,0-3 1,0 2-901,0-2 0,0 2 1,0-6-377,0-2 0,6-7 0,3-5 385,3-2 1,-3-4 0,-2-2 0,-1-6-313,-3-7 0,3-3 0,-2-7 0,-1 0 725,-1 1 1,-2-1 0,-2 0 0,-1 2 548,-1 3 1,-1 3 0,5 5 544,0 1 0,2 6-768,2 2 0,4 5 0,7 5 0,2 2-813,6 0 0,3 10 0,5-4 0,5 2 536,2 0 0,8-2 0,2 0 0</inkml:trace>
  <inkml:trace contextRef="#ctx0" brushRef="#br0" timeOffset="21">24128 13447 8068,'-14'-28'0,"1"6"0,6 8 0,1 23 420,0 9 0,3 10 0,-6 5 0,0-1 0,0 4 0,2 1 270,1 4 0,0 8-621,1 0 1,2 7-1,-6 4 1,1-3-320,0-2 1,1-4-1,4-13 1,-2-4-199,2-7 0,-2-7 0,-1-8 280,-2-3 0,-1-4 0,-6-10 108,-2-4 1,2-8 0,-3-4 0,3-3 0,2-1 132,0-3 1,4-2 0,0 5 0,0 1 477,2 2 1,-5 7 0,4 0-1,-1 7-162,1 2 0,3 1 0,-2 7 0,1 2-111,3 5 0,1 3 0,2 1 0,0 1-569,0-1 0,8 6 1,4 3-1,5 2-320,4-2 0,3 2 0,7-5 611,4 2 0,4-5 0,1 3 0</inkml:trace>
  <inkml:trace contextRef="#ctx0" brushRef="#br0" timeOffset="22">24234 14020 8216,'8'-15'888,"-4"-2"0,-1-1-282,1 13 1,4 10-1,5 10 1,-1-4-731,-3 1 0,3-4 0,-3 1 0,3 0-14,1-2 0,-1 0 1,-2-4-73,-1 2 1,-8-1-188,-1-4 0,-5-1 0,-9-2 1,1-3 571,0-2 1,-2 4 0,-2-3 0,0 1 529,0 3 1,7 1 0,1 1 323,-1-4 0,-1 5-980,2 0 0,9 6 0,9 8 1,5-1-490,3 0 0,6-4 1,8 0-1,3 0-1575,0-2 1,9-1 2014,-3-6 0,9 0 0,-2 0 0</inkml:trace>
  <inkml:trace contextRef="#ctx0" brushRef="#br0" timeOffset="23">24834 13647 8216,'-13'-25'330,"-1"3"0,6 8 0,-1 10 1,-2 4 575,-1 4 1,1 10-1,0 9 1,2 7-519,-1 5 1,3 8 0,-1 5 0,1 1-312,-1 1 0,4 14 0,-4-7 0,1 1-1228,0-2 1,4-4-1,-2-4 1,4-8 1150,1-8 0,-6-4 0,-2-1 0</inkml:trace>
  <inkml:trace contextRef="#ctx0" brushRef="#br0" timeOffset="24">24687 14100 9520,'9'-35'0,"-1"1"0,-1 2 0,-1 7 620,0 6 0,0 9 0,-2 2 0,5 2-1311,3 3 1,3 2 0,3 2 0,4 4 690,3 4 0,8 8 0,1 4 0</inkml:trace>
  <inkml:trace contextRef="#ctx0" brushRef="#br0" timeOffset="25">25194 14100 9544,'-25'-12'0,"1"-4"0,3-3 1094,2 1 0,0 5 0,3 2 0,-2 4-283,2 1 1,1 2-576,1 4 1,7 5 0,5 4 0,8 5-220,8 3 0,8 0 0,0 5 0,2 2-480,-2 1 0,0 0 1,-8-1-1,-7-4 142,-4 0 1,-4 2 0,-5-4 0,-8-2 33,-6-1 1,-12-2-1,-5 0 1,-6-1-1602,-5-3 1888,-10 3 0,3 1 0,-4 8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4.467"/>
    </inkml:context>
    <inkml:brush xml:id="br0">
      <inkml:brushProperty name="height" value="0.053" units="cm"/>
      <inkml:brushProperty name="color" value="#FF0000"/>
    </inkml:brush>
  </inkml:definitions>
  <inkml:trace contextRef="#ctx0" brushRef="#br0">7558 9356 8390,'-37'-2'0,"-1"-2"0,-1-5 0,4-3 0,1-1 0,1-1 437,0 1 0,2 4 0,5 0-1,-1-1 1,0-2 8,1-1 0,-1 4 0,2 0 1,1 0-413,2 2 0,1 1-128,-1 6 1,-3 0-1,3 0 142,-4 0 1,-6 3 0,-4 4 0,-2 8-1,-4 4-232,-2 5 0,-2 1 0,-6 3 1,2 0 360,-1-1 1,-8 7-1,4-7 1,-2 1 44,-3 0 1,-2 3-1,1 0 1,-2 0-146,-5 2 1,-1-1 0,37-13-1,-1 1 1,-30 20-85,31-18 1,0 2-1,-2 1 1,1 2 0,4 1-1,0 3 1,1 1 0,2 1-136,0 1 1,1 2-1,-2 5 1,-1 2-1,3-1 1,0 0 0,0 2-1,1 1 86,0 4 1,1 0 0,1-1-1,1 0 1,2 2 0,2-1 0,1 0-1,1-1 95,1-2 0,0 1 1,3 3-1,0 1 1,0-5-1,1 1 0,0 0 1,1 1 17,0-1 0,2 1 0,-1 2 1,1 2-1,0 0 0,2 1 1,0 0-1,1 0 132,1 2 0,2 0 0,0 3 1,0 0-1,1 0 0,0 0 1,0 2-1,0 0-166,0 0 0,0 0 1,2 6-1,1 0 0,-1-2 1,1 0-1,1 1 0,0 1-197,1 2 1,0 1 0,0 2 0,1 1 0,-1 0 0,0 0 0,-1 0 0,1 1 126,-2-23 1,1 0 0,-1 1 0,1 0 0,1 0 0,0 0 0,2 22 0,2 0 0,0-1 0,1 0-34,0-3 0,1-1 0,0 2 1,0 0-1,2-6 0,1-1 0,-1-1 1,0-1 43,1-1 1,-1 0 0,0-1 0,1 0 0,0-3 0,0-1-1,1 1 1,-1 1 26,2 2 0,0 0 0,-1 2 0,1 0 0,-2-1 0,0 1 1,0 0-1,0 0-12,-1-2 1,1 2 0,2 4 0,0 1 0,-3-2 0,-1 0 0,2 1-1,-1 2-147,2 0 0,0 2 0,-3 0 0,-1 1 0,-1-2 0,0 0 0,-1-1 0,-1-1 81,1 0 1,0 0-1,0 3 1,0 0 0,-2-4-1,-1-1 1,1-2-1,0-1-5,-1-4 0,1 0 1,0 1-1,-1-1 1,1-4-1,0-1 1,-1 0-1,-1 0 6,0-2 0,-1-1 0,2-4 0,-1-1 0,-3-1 0,0-2 0,0 0 0,-1-2 298,1 37 0,-2-1 0,0-8 1,0-6-14,0-5 0,0-4 0,0-3 0,1-6 10,4-6 1,-3 0 0,7-5 0,3 1 53,5 0 1,-1 2-1,7-2 1,4-1 74,3 1 1,13 2 0,1-2-1,7-1-502,2 1 0,11-2 0,5-4 1,-32-14-1,0 0-156,1 1 0,1-1 1,4 0-1,0-1 1,-3 0-1,0 0 321,1-1 0,0 0 0,1 0 0,1 0 0,0 2 0,-1 1 0,-1-1 0,1 1 0,-1-1 0,-1 0 0</inkml:trace>
  <inkml:trace contextRef="#ctx0" brushRef="#br0" timeOffset="1">8011 13940 23346,'-13'-1'-478,"0"-4"0,-1 2 0,3-6 0,0 1 0,4-1 0,-1-2-104,1-4 1,4 2 283,-1-5 1,2 4 0,2 0 47,0 1 0,6 6 146,3 2 1,4 5 166,5 5 1,1-3 0,5 6 0,-3-2 245,-2-3 0,5-2 0,-1-1 0,6 0-263,2 0 0,4-1 1,-2-2-1,1-3 60,3-2 1,1 4-1,1-3 1,-2 1-156,-2 3 0,-5-3 1,1 1-1,-4 2-609,-5 2 1,2 2 0,-6 4-1,-2 2-255,-1 1 1,-2 2 926,0-6 0,1 7 1,-1-4-1</inkml:trace>
  <inkml:trace contextRef="#ctx0" brushRef="#br0" timeOffset="2">8438 13660 8611,'1'-12'0,"4"4"173,4 3 0,4 4 0,3 1 0,4 0 109,0 0 0,3 4 0,3 1 0,1-2 22,0-2 0,-1 5 0,1 1 0,-2 2-181,-3 0 1,-4 4-1,-9 5 1,-5 0-385,-2 1 0,-9 2 1,-7 6-1,-8-1-146,-8 1 0,-2 4 1,-5 0-1,1-1 4,-1-2 1,5-1 0,0-2-1,6-2 403,4 0 0,-4-1 0,6 4 0</inkml:trace>
  <inkml:trace contextRef="#ctx0" brushRef="#br0" timeOffset="3">7931 15206 8583,'-8'0'0,"-1"0"0,0-1 83,1-4 0,-3-1 0,3-4 0,-1 1 376,0-1 1,5-2 0,-4-1 891,3-1-918,0 1 1,5 7-478,0 6 0,6 5 1,3 3 96,3-3 0,1-4 0,2-1 0,1 0 62,2 0 0,10 0 0,-1 0 0,2 0-35,4 0 0,-3-4 0,5-1 0,1 2-22,-2 2 1,3 1-1,-8 0 1,-2 0-1531,-3 0 1,-3 0-1,1 0 1472,-4 0 0,-4 12 0,0 3 0</inkml:trace>
  <inkml:trace contextRef="#ctx0" brushRef="#br0" timeOffset="4">8385 15060 8426,'1'-20'0,"4"-2"0,2 9 0,8 4 0,3 8 499,4 5 0,1-1 0,3 4 0,-1-1-490,3-3 1,6-1 0,-3-1 0,-1 2 15,-2 2 1,-7 5-1,-4-1 1,-3 3-261,-5 1 1,-5 6 0,-11 5-1,-10 4 27,-8 3 0,-15 0 0,-1-3 0,-5 2-27,-5 1 0,-3 6 0,-3-3 235,1 0 0,10 5 0,-6-5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4.412"/>
    </inkml:context>
    <inkml:brush xml:id="br0">
      <inkml:brushProperty name="height" value="0.053" units="cm"/>
      <inkml:brushProperty name="color" value="#FF0000"/>
    </inkml:brush>
  </inkml:definitions>
  <inkml:trace contextRef="#ctx0" brushRef="#br0">5292 5824 29764,'-9'-7'-2093,"0"4"0,-1 4 1215,-2 4 0,-1 5-86,-1-1 0,1 1 1,0-1 989,-1-5 0,1-2 0,1-4 39,3-2 1,3 1-431,6-6 0,0 5 82,0-5 0,-4 4 0,0-3-257,1-3 0,1 4-195,2-2 0,0 7 28,0 2 1,0 6-1,2 6 1,2-3 1000,5-5 0,9-2 1,4-2-1,5 0-24,4 0 0,4-2 0,10-2 0,4-3 190,2-1 0,7-4 1,0 4-1,-2-4 151,-1-2 1,-2 2 0,1 2 0,-4 3-108,-6 1 1,-1 1-1,-12 7 1,-2 1-438,-6 1 0,-5 8 0,-9 0 0,-5 4-671,-2 1 1,-8 2-1,-3-1 1,-4-2 1096,-5-1 1,3-2 0,-3-1-428,4-3 0,-6-9 0,0-8 1</inkml:trace>
  <inkml:trace contextRef="#ctx0" brushRef="#br0" timeOffset="1">5852 5784 13723,'-12'-22'0,"3"0"0,5 2-578,2 4 1,2 3 344,0-1 0,2 5 427,2 1 1,4 5 0,6-2 630,4 4 1,1 1-1,7 0 1,-3 0-400,1 0 1,3 6 0,-10 3-1,0 2-331,-2 3 1,-2-1 0,-1 2-1,-3 1-431,-5 2 1,-2 0 0,-2-4-1,-2 3 150,-2 1 1,-7-1 0,-5-3-1,1 0 127,-1 4 0,0-3 1,2 3-1,2-3 80,4-2 0,-4 2 0,4 1 0,-1 2-293,0-2 0,7 8 1,-3-1-1,4 1-202,1 1 0,-6 0 0,-2 2 0</inkml:trace>
  <inkml:trace contextRef="#ctx0" brushRef="#br0" timeOffset="2">5305 6690 28952,'-13'0'-847,"4"-4"0,0-2-539,-1-2 0,-2 6 6066,-1-3-4634,-1-2 1,7 4 0,6-6-120,8-2 0,3 4 0,13-2 1,2-1 280,4-2 0,1 3 1,5 2-1,1-1-93,-2 1 1,3 4-1,-4-3 1,-1 2-430,1-1 0,-2 1 1,-6 5-1,-1 2-353,-2 2 0,-6 5 1,1-1-1,-5 3-273,-4 1 1,-5 5 0,2-1 352,-4 0 1,-1-2-1,0-2 1</inkml:trace>
  <inkml:trace contextRef="#ctx0" brushRef="#br0" timeOffset="3">5679 6490 12991,'1'-17'0,"4"-3"0,3 3 3665,4 2-2596,8-2 1,-4 12-1,6-6-425,2 2 0,1 6 0,2-1 0,-1 2-382,1 2 0,-2 6 1,-1 3-1,-3 3-569,-2 1 1,-1 7 0,-7 2 0,-2 3-469,-4 2 1,-5 4-1,-5 1 1,-5 1 493,-6-1 1,-1 3 0,-3-6-1,0-2 265,4-2 0,1 3 0,2-7 0,0 1 67,-1 0 0,-5 0 0,-2 5 0</inkml:trace>
  <inkml:trace contextRef="#ctx0" brushRef="#br0" timeOffset="4">11297 4932 7921,'-4'-22'-95,"-1"3"86,-2 3 439,5 3 0,-3 8 1,5 6-1,0 8 232,0 6 0,0 5-474,0-1 1,0-2 0,0 0-1,1-2 1,2 1 58,0-2 1,6-5-105,-1-2 0,-2-4 0,2 1-17,1-3 0,1-1 83,2 0-752,-6 0 0,0 1-615,-6 3 1158,0-3 0,-11 10 0,-2-5 0</inkml:trace>
  <inkml:trace contextRef="#ctx0" brushRef="#br0" timeOffset="5">11117 5677 7901,'0'-13'0,"-4"0"0,-1-1 0,2 1 0,2 0 0,1-1 757,0 1 1,6 1-607,3 3 1,3-1 0,1 6 0,0 1 0,1 1 127,-1 2 0,0 0-28,1 0 0,3 2 0,1 2 49,-2 5 0,1 0 0,-1 3 0,3 2 1,2 3 219,3 2 1,-3 2 0,-1 5-1,1 3-286,0 2 0,-6 7 1,-1 9-1,-5 2-174,-3 2 0,-1 12 0,-5-3 1,0 0 102,0 1 1,-5 0 0,-1-5 0,0-3-306,0-1 0,-3 0 0,4-9 0,-3-3 31,-2-2 1,2-2 0,-1-11 0,1-1-1338,0-2 0,-4-6 1,5 2 1447,0-3 0,-11-2 0,3 1 0</inkml:trace>
  <inkml:trace contextRef="#ctx0" brushRef="#br0" timeOffset="6">12624 5851 7954,'-2'-12'101,"-2"3"1,-4 6 0,-1 6-1,1 6-61,-3 3 1,-1-3 0,-2-1 0,-3 1 978,-1-1 1,-5 4 0,2-4-221,0 4 1,2-3 0,4 0-1,-1 1-527,-2 2 0,0 2 0,5-1-152,0 0 1,1 1 0,3-1-1,5 0 1,2 1 0,4-1-1,2 0-562,5 1 0,7-3 0,3 0 1,1-2 397,-1 1 1,3-3-1,-4 2 1,-3 2 141,-5 0 1,0 3-1,-5 1 1,-2 1-152,-2 2 0,-11 5 0,-5 0 0,-4 0-117,-5-1 0,-1-2 0,-2-5 1,2-1-136,3 0 1,-2 0-1,7-8 1,0 0-1114,2 0 1,8-3 1417,3-7 0,14-10 0,5-6 0</inkml:trace>
  <inkml:trace contextRef="#ctx0" brushRef="#br0" timeOffset="7">12810 6024 11336,'-15'-5'0,"-2"1"0,-4 1 909,0 2 0,2 6 0,7 4-1096,3 3 1,-3-3 0,3-2 0,-1 1 974,1-1 0,-3 2 1,5 5-197,0-1 0,1 0 1,6 0-1,0 1-724,0-1 0,4 0 0,2 1 0,1-2-420,4-3 1,5 1 0,3-6 0,1-1 17,-1-1 1,3-2 0,-3 0 0,-1-2 310,-3-2 0,1 1 0,-8-6 1157,-1-1 1,-1 2 548,-6-1 1,-2 8-968,-2 1 0,3 1 1,-4 8-1,4 2-891,1 0 1,1 3-1,4-2 1,3-2-613,4-1 0,6-6 0,1 1 0,2-2 53,3-2 1,1-2-1,2-2 1,-1-5 133,1-3 1,-2-1 0,-3-2 0,-4-1 649,-3-2 1,-6-4-1,-2 4 1,-1 2 721,-3 1 0,3 2 0,-2-1 1358,-1 1-840,-1 5 1,4 4 0,3 8-51,3 5 0,-4 3 0,1 3 0,0 3-314,-1 4 0,-1-1 0,-4 1 1,1 0-681,-1-1 1,-1-2 0,-2-6-1235,0 1 791,0-1 0,0-4-476,0 0 0,4-8 0,2-1-31,2-7 1,-4-5 0,3-3 0,1-1 504,-1-2 0,1-5 1,2 2-1,-3 0 755,-1 3 0,0 1 0,-3 2 1804,2 3 0,5 3-1479,-1 0 0,-2 5 0,2 8 0,0 5 151,-1 3 1,3 3 0,-2-1-977,3 0 1,-3 2 0,-2-7 0,1 3-1238,-1 1 1,-2-1 0,2-2-537,-1-1 0,4-6 1,-1 2 1916,3-4 0,7-1 0,2 0 0</inkml:trace>
  <inkml:trace contextRef="#ctx0" brushRef="#br0" timeOffset="8">13610 6077 7866,'13'0'1210,"-1"2"-472,-3 2 0,3 2 0,-3 4 0,1-1 344,-1 2 1,7 0 0,-2 3 18,1-1 0,5-5-1444,3-4 0,-4-3 1,-3-2-652,-6-3 1,-4-4 0,-7-5 369,-4-1 1,2 6 0,-5 0 0,-3 2 682,-1 3 1,-5 2-1,-1 1 461,2 0 1,2 6 0,5 4 0,5 5-63,2 3 1,4 4-1,4-3 1,7 0-1129,8 1 1,4 2 0,3-4 0,2-2 669,1-1 0,18-2 0,0 0 0</inkml:trace>
  <inkml:trace contextRef="#ctx0" brushRef="#br0" timeOffset="9">14437 6144 7848,'7'-6'1701,"-3"-3"-1430,-2 3 0,-2-1 0,-2 4 1,-2-2 560,-5 2 0,2-3 0,-2 2 458,-2 1-1033,0 2 1,-7 1 0,0 0-1,3 1 80,5 3 0,-2 4 0,5 5 0,-1 0-163,4 1 0,2 1 0,5 1 0,5 2-355,5-2 0,9-1 0,0-2 0,4-1-559,0-3 1,5 1 0,-1-5 0,-3-2-52,-4-2 0,-6-1 1,0 0 468,-2 0 0,-7-1 0,-5-2 1,-6-2 796,-6 2 0,-3 2 0,-3 1 1,-1 0 1003,-2 0 1,0 0-1,5 0-136,0 0 0,5 6-1163,4 3 1,8 1 0,7-1 0,5-5-1210,6-2 0,9-2 0,5 0 1029,2 0 0,8 0 0,1 0 0</inkml:trace>
  <inkml:trace contextRef="#ctx0" brushRef="#br0" timeOffset="10">14983 5997 7848,'-9'0'4964,"2"2"-5155,1 2 0,-3-1 0,5 6 0,1 1 226,1 2 0,4 2 1,1-1-1,2 0 1406,3 1 1,-4 3 0,4 1 0,-2-2-1176,-3-1 1,-2 3 0,-1 0-339,0-2 1,0-1 0,-1-3-270,-4-3 1,2 1 0,-6-6-1411,-1-1 1,-2-1 1750,-1-2 0,5 0 0,2 0 0</inkml:trace>
  <inkml:trace contextRef="#ctx0" brushRef="#br0" timeOffset="11">15770 5957 7955,'0'11'-10,"0"2"0,-5 0 0,1 11 1367,1 0 0,0 4 0,0-6 1,-2 2 194,2-2 1,2 2 0,-1-5 0,-1 0-1501,-1 0 0,0-1 1,4-5-692,0 1 0,1-7-176,4-2 1,-3-14 0,7-6 0,2-4-336,1-5 0,1-1 0,0-3 1,1-3 993,-1-5 1,0 3 0,-1 2 0,-2 5 571,-1 3 1,-6 4 0,3 7 77,0 4-183,-4 2 1,8 12-1,-4 2-814,1 4 0,-2 2 0,4-1 1,1-1 502,2-3 0,13 2 0,3-3 0</inkml:trace>
  <inkml:trace contextRef="#ctx0" brushRef="#br0" timeOffset="12">16383 5931 8358,'1'-12'159,"2"1"1,3 2 69,2-1 0,-4-2 0,5-3 456,1-2 1,-2-3-956,1-2 0,-1 4 0,4 8 0,-1 3-542,-2 1 0,-5 1 0,5 5 623,1 0 1,-2 0 0,-1 2 273,-1 2 1,-2-1 0,-4 6 128,0 1 0,-1 2 0,-4 3 0,-2 3 1659,0 4 0,-5 3 0,3 3 1,-3 4-1069,-1 3 0,1 4 0,2 1 0,1 0-449,-2-1 0,4 0 1,-2-3-1,0-5-766,2-3 0,-5-2 0,4 0 0,0-4-984,-1-4 0,4-5 0,-4-4 340,-1-5 0,3-2 0,-2-4 0,-2-2 870,-1-5 0,-1-7 0,-2-4 1,-1 1 453,-2 0 1,2 1 0,6 5-1,1-1 17,-2 1 1,4 6 1035,-2 2 0,5 4 1,-4 2-1,2 4-1104,3 4 1,2 2-1,1 4 1,1 0-732,4-2 0,-4 8 1,5-8 4,0 2 0,0-4 0,6-4 0,0-1 507,3-3 0,13-2 0,0-1 0</inkml:trace>
  <inkml:trace contextRef="#ctx0" brushRef="#br0" timeOffset="13">16503 6210 7840,'-5'-5'1217,"1"5"0,-1 5 1,5 9-454,0-1 1,0-4-1,0 0-499,0 1-895,0-4 419,0 0 1,0-7 0,-1-2 0,-4-2-301,-3 2 1,0 2 0,-1 1 885,-1 0 1,0 1-1,-1 4 1,4 4 26,1 2 1,1 3 0,5-1-898,0 0 0,6 1 0,3-2-249,3-4 1,3-2-1,3-6 744,4 0 0,3-11 0,2-4 0</inkml:trace>
  <inkml:trace contextRef="#ctx0" brushRef="#br0" timeOffset="14">17063 5771 9642,'-14'12'3618,"1"10"0,0 12-4013,-1 10 0,1 8 1,0-9-1,-1-3 515,1-3 1,-5-3 0,-1 3 0,-2-4-367,-3-5 1,5 1 0,0-8 0,1 0 245,0-3 0,-5 2 0,2 1 0</inkml:trace>
  <inkml:trace contextRef="#ctx0" brushRef="#br0" timeOffset="15">16809 6064 9772,'0'-13'2457,"0"-1"1,2 7-1,4 4 1,6 6-3714,4 6 1,8-2-1,-4 0 1,3 1 376,-1-1 1,-6-2 0,3 2 0,-1 1 106,0-1 0,0 0 0,-7 5 0,-2 0 285,-4 3 0,-4 1 0,-2-3 0,-4 2 891,-4 3 1,-8-3 0,-6 4 0,-2-1 962,-1 0 0,-3 1 0,0-3 0,-2 2-1143,1-2 0,3-1 0,4 0-224,1 3 0,5-4 0,-2 6 0</inkml:trace>
  <inkml:trace contextRef="#ctx0" brushRef="#br0" timeOffset="16">14157 8263 7810,'0'-13'0,"0"-1"0,-2 7 0,-2 2 221,-5 4 1,-2 7 0,3 3 0,3 4 764,4 5 1,1 2-550,0 7 1,7 1 18,6 3 0,7 2 0,6 4 1,1-1-72,0 1 0,-1 1 0,1 3 0,-2 1-15,-3-2 1,1 6 0,-9-8 0,-2 2-295,0 3 1,-6-4 0,0-4 0,-2 1-271,1-2 0,-2-2 0,-8-5 1,-4 0-438,-2-1 0,-9-5 0,-2-3 1,-3-3-303,-2-2 933,7-6 0,-6 5 0,6-4 0</inkml:trace>
  <inkml:trace contextRef="#ctx0" brushRef="#br0" timeOffset="17">15476 8663 7774,'9'-5'-279,"0"1"0,1-7 0,7 3-246,1-4 0,-1-2 525,-3 1 0,5-6 0,2-2 0</inkml:trace>
  <inkml:trace contextRef="#ctx0" brushRef="#br0" timeOffset="18">15623 8529 9247,'-9'-4'782,"0"-1"0,6 0 220,-1 0 1,2 5-567,2 0 1,0 6 0,0 9 0,0 3-48,0 4 1,2 4 0,1 6 0,1 3-192,-1 4 1,-1 1 0,-2 0 0,0-2-137,0-2 1,0-1 0,0-7 0,0-3-483,0 1 0,-5-7 0,-1-1-212,-1-4 0,2-6 0,-3-4 210,-3-2 0,4-7 1,-1-2-1,1-3-38,0-5 1,2-7 0,-4 1 0,0 0 523,2 3 1,-3 4-1,4 2 1,0 1 838,0 2 1,-5 6-483,2-1 1,-1 4-1,1 4 1,3 5-26,0 3 0,5 2 1,-4 0-1,4 3-401,1 0 0,4 6 1,2-6-1,2 0-1215,2-3 0,6 0 0,4-2 1220,0-3 0,9 2 0,5-3 0</inkml:trace>
  <inkml:trace contextRef="#ctx0" brushRef="#br0" timeOffset="19">15823 8849 7823,'-15'0'928,"-3"0"0,5 6 1,0 3-1,8 3 0,7 1-903,2 1 0,1-6 0,-5 1 125,0 2 1,1 1-411,3 1 1,4-6-1,7-4 1,2-6-1046,6-6 0,0-8 1305,0-6 0,2-2 0,-4-1 0</inkml:trace>
  <inkml:trace contextRef="#ctx0" brushRef="#br0" timeOffset="20">15930 8649 7307,'13'0'0,"0"0"0,1 0-353,-1 0 0,6 0 0,3 0 0,2-1 335,-2-4 0,3-2 0,-4-6 0,0-2 107,-3-3 1,-4 2 0,0-5 0,-1 0 96,0 1 0,-1 3 1,-3 0-1,-3 3 347,0 5 0,-4 2-49,2 2 0,-3 5 1,-1 0-1,0 8 106,0 4 0,5 3 0,-1 2 0,-1 7-126,-1 6 1,-2-1 0,0 7 0,0 1-355,0 1 1,0 2 0,0-1 0,0-2-553,0-2 1,0-4-1,0 4 442,0-3 0,-12-1 0,-3-4 0</inkml:trace>
  <inkml:trace contextRef="#ctx0" brushRef="#br0" timeOffset="21">16116 8823 9415,'8'-11'922,"-4"-2"0,9 7 1,5 6-1,4 1-1237,1 1 1,-3-2-1,-3 0 1,0 0-156,0 0 0,6 0 0,3-2 470,2-2 0,3-3 0,9-7 0</inkml:trace>
  <inkml:trace contextRef="#ctx0" brushRef="#br0" timeOffset="22">16596 8529 7754,'-13'-4'0,"-1"-1"0,3 4 1248,2 4 0,3 15 0,6 10 0,0 2-1008,0-2 0,0 6 1,0-6-1,0 4-325,0 5 0,-6 0 1,-2 0-1,0-1-873,-1 1 0,4-4 958,-4-2 0,0 3 0,-4 0 0</inkml:trace>
  <inkml:trace contextRef="#ctx0" brushRef="#br0" timeOffset="23">16529 8823 9085,'-13'-14'3696,"7"4"-4530,6 5 0,6 1 1,7 8-1,1-2 176,-1-2 0,0 0 658,1 0 0,-1 0 0,0 0 0</inkml:trace>
  <inkml:trace contextRef="#ctx0" brushRef="#br0" timeOffset="24">16796 8809 15016,'3'2'-2472,"6"2"0,1 5 1765,-1-4 1,-4-4 706,3 3 0,1-8 0,5-3 0</inkml:trace>
  <inkml:trace contextRef="#ctx0" brushRef="#br0" timeOffset="25">18356 8823 8437,'-8'-6'6192,"-4"4"-4924,11-4 1,-1 12 0,7 3-86,-2 3 0,-3 6-751,-5-1 1,-1 7 0,-4-2 0,1 2-530,-1-2 0,-2 2 1,0-5-1,3 0-937,5 1 1,-2-3 526,1-3 1,2-7 0,9-4 0,6-6 38,5-6 0,2-7 1,-3-3-1,2-2 903,-2-3 1,0-1 0,1-1 0,1 0-289,-2 4 0,-3 3 1,-3 6-1,-1-1 364,2 1 1,-4 6 0,2 2 651,1 4 1,1 7 0,-2 2 0,-3 6-1100,0 3 1,-5-2 0,5 5-1,-2-1-1198,1 3 1,4-3-1,-5-1 1,1-3-4204,0-2 5337,3 0 0,11 1 0,2-1 0</inkml:trace>
  <inkml:trace contextRef="#ctx0" brushRef="#br0" timeOffset="26">18809 8823 8058,'-13'1'572,"-1"4"1,7 2 0,2 6-1,4 1 1493,1-1 0,1-4 1,2 0-1,3 0-879,2-2 0,5 3 0,6-5 1,0-2-1450,1-2 1,-3-1 0,-3 0-720,-1 0 1,-1-6-1,-3-3 560,-5-2 0,-8 3 1,-6 4-1,-5 2-105,-3 2 1,-1 0 0,2 2 0,0 2 702,0 5 1,3 3 0,0 1 0,2 1 145,3-1 1,4 0 0,5 2 0,1 1-669,3 2 1,4 0 0,7-5 0,2 0 345,6 1 0,8-1 0,3 0 0</inkml:trace>
  <inkml:trace contextRef="#ctx0" brushRef="#br0" timeOffset="27">19142 8916 12430,'-12'1'964,"3"4"1,2 2 0,4 7-38,-1-1 0,-1 0 0,7 1 0,1-1-78,1 0 0,5 0 1,-3-1-1017,1-3 1,2-3-55,4-6 0,-5-6 0,-4-3 57,-2-3 1,-14-1-1,-4 1 197,-4 3 0,1 4 0,6 5 1,1 1 105,3 3 0,2 4 0,4 5 1,-2 0-325,2 1 0,2 4 0,2 1 0,4 0-806,4 0 0,7-2 1,5-7-1,2-3 167,5-1 0,12-3 824,0-7 0,15-9 0,0-8 0</inkml:trace>
  <inkml:trace contextRef="#ctx0" brushRef="#br0" timeOffset="28">19715 8556 10635,'-4'-4'1456,"-1"8"0,-5 5 0,1 15 0,-3 4-182,-1 6 1,0 6-1,-1 3 1,2 3-261,4 1 1,-4 0 0,3 4-1,-2-4-1303,3-1 1,-3-7-1,7-8 1,1-5-3788,1-3 3128,2-4 0,0-15 0,-1-7 338,-4-9 0,-2-10 0,-6 1 0,-2-1 629,-3 0 1,3 10 0,-2 0 0,2 3 981,1 2 1,3 6-29,2 1 0,3 10 0,7 8 0,4-1-1472,4 3 1,8-4 0,6 5 0,3-2-1937,5-3 1,3-2 2434,6-6 0,12 4 0,3-4 0</inkml:trace>
  <inkml:trace contextRef="#ctx0" brushRef="#br0" timeOffset="29">20555 8463 7926,'-1'-12'1570,"-4"3"1,2 5 0,-4 9-444,1 9 0,-3 1 0,3 7 0,0 2-461,0 1 1,2 7-1,2 4 1,-1 2-1,-1 2 377,1 0 0,0 0 0,0 0-1223,-1 0 1,-1-6 0,5-3-1,-1-2-791,-4-3 0,4-1 0,-4-2-353,4-6 1,1-6 0,0-5 913,0-5 1,1-4 0,2-12 0,3-2 457,2-6 1,-5 4 0,1 0 0,-1 3-162,1 2 862,-2-2 0,4 16 1,-6 1 212,0 11 0,1 2 0,2 5 1,2-1-568,-2-1 1,-2 6-1,-1-4 1,0 0 0,0 0-779,0-2 1,0-3 0,0 0-1,-1-2-2062,-4-3 0,4-2-425,-4-3 1,5-2 2869,5 2 0,2-14 0,6-5 0</inkml:trace>
  <inkml:trace contextRef="#ctx0" brushRef="#br0" timeOffset="30">20822 8916 14859,'-8'12'2119,"2"-3"-2910,6 8 1299,6-2 0,-4-1 0,2-1 0,-1-1 0,0-2 466,2-1-3059,5-6 1473,-3 3 0,-1-6 0,-4-2 723,-5-2 0,-8 2-73,3-2-287,2 2 207,0 2 0,6 6-271,0 3 1,0 3-1,1 1-311,4 1 0,4-1 1,8 0-1,6 1 1,0-2-1814,-1-3 1,8 1 2436,-3-6 0,8-5 0,-1-7 0</inkml:trace>
  <inkml:trace contextRef="#ctx0" brushRef="#br0" timeOffset="31">21235 8983 7915,'0'-14'0,"0"1"0,0 0 1419,-6-1 0,0 5 0,-4 2-132,1 1 1,1 3-1,0 7 1,3 5-985,4 3 1,-1 7 0,-1 4-1,-1 0-112,1 0 0,1 0 0,2-3 0,0-1-969,0 0 0,6-1 0,6-6 0,7-3-7064,8-5 7842,3-3 0,2-1 0,2 0 0</inkml:trace>
  <inkml:trace contextRef="#ctx0" brushRef="#br0" timeOffset="32">21435 8983 7900,'-13'-8'2283,"-1"2"0,7 12 0,2 4-1731,4 7 0,1-7 0,0 3 0,0-1-72,0 0 0,4 1 0,2-1 0,2-1-1990,2-2 1,2-6 0,1 1-1,1-3 1510,-1-1 0,-6 0 0,-1 0 0</inkml:trace>
  <inkml:trace contextRef="#ctx0" brushRef="#br0" timeOffset="33">21582 9049 7881,'13'0'22,"0"-1"1113,1-4 0,-6 4-72,1-4 1,-4 5-410,4 5 0,-5-4-833,5 4 1,0-4-17,4-1 0,0 0-1125,1 0 0,-1-4 0,0-1 47,1 2 1,-5 2 2504,0 1 320,-6 0 1,2 1-953,-5 4 0,0 2 0,0 6 539,0 1-832,0-1 0,2-1 0,1-2 829,1-1-392,1 0-730,-5-1 0,6-4 0,3-7 0,1-3-212,-1-1 0,3-1 0,-3-2-138,2 1 0,3 6-505,-1-1 1,-4 2-1,-2 4 331,-1 2 1,-3 6-1,-6 5 1,-3-3-1000,-1 0 896,4 0 269,-3 1 0,8-1 58,2-3 1,8-3 285,6-6 0,11 0 0,-1 0 0</inkml:trace>
  <inkml:trace contextRef="#ctx0" brushRef="#br0" timeOffset="34">22581 8903 7932,'-13'0'960,"4"0"1,0 0-296,-1 0 0,2 0 1,0 1-1,-1 3-41,1 5 1,1 3 0,4 2-91,-2-1 1,1 5 0,4 1 0,0 0-191,0 0 0,0 5 0,1-3 1,4 0-186,4-4 0,0-3 0,3-4 0,2-3 0,1-1 1,1-1-1,1-7 1,2-2-558,2-5 1,-4-4 0,3-4 0,-4-2-61,-4-2 1,-2-1 0,2-5 0,-2 1-1,-2 1-630,-2 2 0,3 4 0,-5 6-354,-1 0 1442,-1 5 0,3 8 0,3 8 0</inkml:trace>
  <inkml:trace contextRef="#ctx0" brushRef="#br0" timeOffset="35">23141 8849 9402,'-13'0'0,"-1"0"925,1 0 1,-5 5 0,1 1 0,0 1-112,3 3 0,-3 2 0,2 2 1,4-1-264,-1 0 1,4 5 0,1 1 0,1 0-345,3 1 1,3 2 0,4-4 0,5-1 0,3 1-88,2 0 1,-1 0-1,0-5-557,1 0 1,-7 1-1,-3-1 1,-2 0-531,-2 1 0,-11-2 0,-3-2 0,-6-3 241,-3-1 1,-2-1-1,-1-5 302,4 0 0,3 0 0,6 0 0,1-2-233,3-2 657,9-4 0,13-11 0,8-2 0</inkml:trace>
  <inkml:trace contextRef="#ctx0" brushRef="#br0" timeOffset="36">23341 8863 7913,'-13'8'1138,"-1"1"51,1 2 0,0-1 0,-1 0 1,1-1-1,0 0-509,-1-1 1,6 3-1,0-2-4577,2 3 3897,2 2 0,16-7 0,2-1 0</inkml:trace>
  <inkml:trace contextRef="#ctx0" brushRef="#br0" timeOffset="37">23381 8849 8763,'7'9'1106,"-2"0"0,-4 1-786,-1 2 0,0-3 1,2-1 63,2-3 1,8 0 0,6-5 0,0 0-639,1 0 1,-3 0 0,7-2 0,-1-1-502,-2-1 0,0-5 0,-7 3 0,0 0-521,1 0 1,-1 2 857,0 4 0,-4 0 1349,0 0 0,-6 6 0,2 3 0,-4 4 667,-1 5 1,-4 3-1,-2 8 1,-3 5-363,-6 6 1,2 9-1,-7 1-902,1 7 0,0-7 0,-5 3 0,2-1 0,0-2-885,1-1 1,-3-10 0,7-11-1843,0-4 1781,2-8 0,9-10 0,8-16 1,10-14 374,9-10 1,8-9 0,5-5-1,2-2-163,1-5 0,-2 5 0,-9 6 0,-4 4-825,-4 4 1,1 3 1224,-1 7 0,5 5 0,-2 2 0</inkml:trace>
  <inkml:trace contextRef="#ctx0" brushRef="#br0" timeOffset="38">24514 9036 7914,'-7'13'-4,"-5"-1"1,3-2 0,-3 1-1,0 2 1,2 3 0,1 1 3348,-1-3 674,4-6-3574,0-2 1,6-12-1,1-5 1,5-5-1,8-8-392,6-5 0,3-7 0,2-7-259,3-1 0,6-6 1,-1 1-1,-1-3 79,1-1 1,2-1 0,-4 2 0,-1 5 240,-2 7 1,-3 8-1,-1 9 1,-3 6 160,-2 2 1,-1 7 0,-5 4 126,0 2 0,-1 4 0,-1 4 0,-3 6 242,3 4 0,-4 12 0,2 0 0,0 3-64,-2 2 1,5-1 0,-3-2 0,2 3 248,-3 1 0,4-5 0,-4 4 0,-1-2-846,-2 0 1,-4 0 0,-1-4 0,0 0-1213,0-1 1,-6-1-1,-3-1 1,-3-3-976,-1-2 0,1-1 1,2-5-1,2 0 2204,2 1 0,2-1 0,4 0 0</inkml:trace>
  <inkml:trace contextRef="#ctx0" brushRef="#br0" timeOffset="39">9864 14527 8176,'-6'-8'-254,"5"2"0,-4 6 1,10 0-1,4 0 254,3 0 0,1 0 0,0 2 0,1 1 0,-1 1 866,0-1 1,1 0-52,-1 2 0,5-4 0,1 3 0,0-2-138,0-2 1,5-5-1,-2 0 1,4-1-473,0 0 1,1 1 0,1 5 0,3 0-314,5 0 0,-2 0 1,3 2-1,1 1-169,1 1 1,4 5-1,-8-3 1,2 0 219,-1 0 1,1 3 0,-6-5 0,0-1 290,2-1 0,-5-2 0,3 0 0,-3 0 178,-1 0 0,1-6 0,2-3 0,2-2-104,2 3 0,2-4 0,4 4 1,1-1-300,4 1 1,1 5-1,5-3 1,0 1-91,-1 1 0,3-1 1,-7 5-1,-1-1-71,-4-4 1,2 4 0,-9-4-1,0 4-81,-3 1 0,-7-4 0,-3-1 0,0 1 161,-1-2 1,-3 3 0,2-5 0,-1 1-238,-1 0 1,6 4-1,-6-2 1,0 4-299,-2 1 0,2 0 0,1 0 0,-2 1 20,-1 4 1,-2-2 0,-1 5-1,-3 3 587,-4 1 0,-4 1 0,-1 0 0</inkml:trace>
  <inkml:trace contextRef="#ctx0" brushRef="#br0" timeOffset="40">22355 14193 10884,'-5'-20'0,"1"2"0,2 3 0,5 3 0,8 2 2847,5 1 0,5 6-2549,5-1 1,-1-2 0,-1 1-1,-2 2 1,2 2 0,0 1 28,-2 0-476,-3 0 0,-5 0 0,-1 0 1,0 0-1,-1 1-854,-3 4 1,1-2 0,-4 4 0,2 1 1002,2-1 0,2 2 0,1 4 0</inkml:trace>
  <inkml:trace contextRef="#ctx0" brushRef="#br0" timeOffset="41">23114 14047 9539,'-1'-19'0,"-2"-2"6934,-1 0-6077,-1 8 0,7 11 0,2 8-159,5 2 1,-2 1-1,1 5 1,-1 3-28,1 0 1,-5 7 0,1-2 0,-3 2-676,-1-2 0,0 3 0,0-2 1,0 0-9,0-1 1,-1-2 0,-2-7 0,-1 0-3309,1 1 2194,1-7 1,2-7 0,0-10 0,2-7 781,2-5 1,2-4-1,4-5 1,-1-4 766,2 1 1,0 2 0,3 5 0,-2 2 433,-3 3 0,2 3 0,-2 7 1,3 3-112,1 4 1,1 4 0,-1 1 0,0 0-8,1 0 1,4 6 0,-1 3 0,0 3-274,-3 1 0,0 5 0,-2-1 0,-2 0 1,-3-1-467,-1 2 0,5-3 0,-10 4-186,4-6 1,-4 0 0,-1 1-3773,0-1 2650,0-5 1,2-3 0,2-6-443,5-3 1,-2-2 0,2-5 0,2 2 1665,0-1 0,1-2 1,-1 0-1,-4 2 806,-1 1 0,4 6-69,-1-1 0,-1 2 0,-1 4 0,0 1 854,1 1 0,-1 6 0,4-2 1,-3 1-1266,3 0 0,-1-1 0,1 6 0,-3-1-1582,3 0 0,1-1 0,1-1 0,0-2 1340,1 1 0,5 2 0,2 1 0</inkml:trace>
  <inkml:trace contextRef="#ctx0" brushRef="#br0" timeOffset="42">23914 14087 10456,'9'-6'1649,"0"-3"1,0 3-1,4 3-1338,1 6 1,-1 3 0,0 4 0,2-2 648,3-2 1,1-2-1,5-2 1,-2 1-866,2 1 0,-4 0 0,1-5 0,-2-2-543,-2-1 1,-4-7 0,-3 2 0,-2-3-42,-2-1 0,-2 0 0,-5 0 0,-2-1 290,-2 1 0,-9 1 1,0 2-1,-1 2 1102,1 2 1,0 2 91,1 4 1,1 6-1,3 3 1,5 4-320,2 5 0,4 3 0,2 5 0,4 1-1020,-1-1 0,9 0 1,-2-3-1,2-2 26,3-2 1,-3-1-1,7-5 1,0-1-2063,3-3 1,0-3 2379,1-6 0,0 0 0,-1 0 0</inkml:trace>
  <inkml:trace contextRef="#ctx0" brushRef="#br0" timeOffset="43">24354 14127 10126,'0'-14'1952,"0"9"0,2 5 1,2 7-1156,5 5 0,4 3 0,4 1 0,2 0-79,2-4 1,1 1 0,4-5 0,0 1-852,-4 0 0,3-7 1,-4 3-1,0-4-543,-4-1 1,-2-6 0,-3-2-1,-3-6 261,-5-3 1,-2 2 0,-4-5-1,-2 1-438,-5-3 0,-3 1 0,-3 1 1,-1 0 1741,-2 4 1,5 3 0,4 2 414,-1 2 0,4 8 0,1 2-578,4 11 0,2 3 0,2 9 1,3 2-778,2 4 0,-4 1 0,5-4 0,0-1-763,-2 1 1,10 0 0,-3-2 0,4-3-2711,1-4 1,9-3 3523,-1-2 0,15-6 0,-1-1 0</inkml:trace>
  <inkml:trace contextRef="#ctx0" brushRef="#br0" timeOffset="44">25261 13647 11547,'23'-38'0,"-3"3"2497,-7 9 0,-4 12 1,0 16-1937,-5 10 1,-2 19 0,-4 13-1,-4 7 24,-7 2 0,-2 0 1,-7 4-1,-2 0-969,-1 1 0,-2 12 0,2-13 0,1 0-3719,2-5 1,6-4 4102,-2-8 0,-3 3 0,1-9 0</inkml:trace>
  <inkml:trace contextRef="#ctx0" brushRef="#br0" timeOffset="45">25074 14193 8103,'37'-59'2243,"2"-2"1,-2 10-165,-5 15 1,-1 18 0,-3 24 0,-2 6-3867,-1 4 1,-2 2 1786,0-4 0,2 5 0,-4 1 0</inkml:trace>
  <inkml:trace contextRef="#ctx0" brushRef="#br0" timeOffset="46">18889 14980 8165,'-9'0'5,"2"1"815,1 4 1,7-4 0,9 4-1,7-4 33,5-1 0,8-1 0,2-2 0,2-2 0,2 2 1,-2 2-3484,-3 1 2191,-3 0 439,5 0 0,-11 0 0,3 0 0</inkml:trace>
  <inkml:trace contextRef="#ctx0" brushRef="#br0" timeOffset="47">19822 15020 8225,'9'-17'-230,"-2"4"0,-1 1 17,-3 0 1,0-1 0,0 0-1,3 1 1133,1 3 0,-2-3 0,4 3-24,1-3 0,-3 5 0,2 3 92,2 2 0,1 4 0,-1 2 0,0 6 122,-2 7 1,-5 3-1,4 7 1,-3 1-714,-2 3 0,-1 2 0,-2 5 0,0 1-646,0 2 0,-5 1 1,0-4-1,-3-1 101,-2 0 1,-2 3 147,-1-9 0,-7 6 0,0-2 0</inkml:trace>
  <inkml:trace contextRef="#ctx0" brushRef="#br0" timeOffset="48">19729 15206 8444,'19'-32'0,"-4"-2"0,-5 6 456,0 10 1,2 12 0,2 9 0,-1 3 359,0 1 0,7-4 0,0 2 0,2-3 0,2 3-1489,4 4 1,-1 3-1,4 2 673,-3 4 0,5-3 0,1 4 0</inkml:trace>
  <inkml:trace contextRef="#ctx0" brushRef="#br0" timeOffset="49">20475 15206 11660,'5'-26'564,"-1"-1"1,0 12-1,-4 20 1,0 5 353,0 3 1,0 1 0,0-1-57,0 0 0,0 5 0,-1 1 1,-2 1-821,-1-1 0,-5 3 1,3-4-1240,-2-2 398,-1-1 1,2-9 0,3-6-359,2-8 1,2-8 0,0-5 0,2-2 981,2-5 0,-1-1 0,4 4 0,-1 2 914,-3-1 1,5-3 0,1 11-481,2 4 1,-2 5 0,0 7 0,2 0-78,0 0 0,7 1 1,1 4-1,1 3-621,-1 4 1,0 2 0,-1-1 438,4 0 0,3 7 0,2 0 0</inkml:trace>
  <inkml:trace contextRef="#ctx0" brushRef="#br0" timeOffset="50">20968 15153 8257,'-9'-28'0,"1"0"2066,-3 1 0,-1 9 0,0 15-1187,4 6 0,-3 5 0,7 5-596,1 0 0,1 1 0,2-1 0,0 2 36,0 3 0,0-2 0,2 5 0,2-2-405,5-3 0,-1-1 1,0-2-1,3-1-385,1-3 0,1 1 1,0-5-181,1-2 1,-2-3 0,-2-5-1,-3-4 353,-1-2 0,-1-3 0,-5 1 0,0 0 1464,0-1 0,0 1 0,-2 1 14,-2 3 1,2 5-969,-2 8 0,2 4 0,4 5 0,2 2-1133,5 3 1,3-2-1,1 5 1,-1-2-666,-3-3 1,4-1 0,-1-2 1585,5 1 0,0-1 0,-3 0 0</inkml:trace>
  <inkml:trace contextRef="#ctx0" brushRef="#br0" timeOffset="51">21315 15126 8198,'7'-13'1119,"-2"0"1,-4 7 0,-1 7 0,2 10-341,2 5 1,-2 2 0,2-5 120,-2 0 0,-1 1 0,2-1-121,1 0 0,1 1-2472,-5-1 1305,0 0 1,0-7-1,0-6 1,0-7-326,0-5 1,6-1 0,3-2 0,3-1 310,1-2 1,0-4 0,1 4 744,-1 1 0,0 9 1,1 3 20,-1 4 0,-1 7 0,-2 2 1,-3 4-607,-1 2 1,3 3-1,-3 4 1,0 3 520,0 4-279,4 2 0,4-4 0,7 1 0</inkml:trace>
  <inkml:trace contextRef="#ctx0" brushRef="#br0" timeOffset="52">21901 15166 8226,'5'-31'2098,"-1"0"0,-1 13 1,-6 14-2626,-1 10 1,-2 6 0,3 1 249,-1 0 1,-1 1 0,5-1 0,0 2 278,0 3 1,0 1 0,0 5 0,0-4-84,0-1 1,-1 4 0,-2-6 187,-2 0 0,-1-4 2331,2-4-3886,-4-3 1448,-5-6 0,6-6 0,1-1 0</inkml:trace>
  <inkml:trace contextRef="#ctx0" brushRef="#br0" timeOffset="53">22381 14727 8175,'0'-20'1580,"0"-2"-657,0 3 0,0 11 0,0 14 0,0 9-28,0 7 0,0 4 0,0 2 1,0 3-516,0 4 0,-4 8 0,-2 2 0,-1-2-908,-4-2 0,4-1 1,-2 0-1,-1-1 247,-2-4 0,3-2 0,1-8 0,1-3 281,0-4 0,4-9 0,-3-3 0</inkml:trace>
  <inkml:trace contextRef="#ctx0" brushRef="#br0" timeOffset="54">22288 15020 8175,'0'-18'808,"0"0"0,6 6 95,3 8 0,-2 4 0,2 4 0,1 5-114,2 3 1,0 1 0,0 2 0,0 1-494,3 2 0,7 4 0,0-2 1,3-3-651,2-2 1,4 2 0,2-10 0,-1 0-260,1-2 0,-2-4 0,-4-1 0,-1 0 457,1 0 0,-2-10 1,-1-3-1,-3-2 759,-2 0 1,0 2 0,-3-1 0,2 3 561,-2 2 0,-1 3 0,-1 7 0,-1 5-1736,0 7 1,-1 13-1,-2 11 571,-1 6 0,0 4 0,5 6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4.356"/>
    </inkml:context>
    <inkml:brush xml:id="br0">
      <inkml:brushProperty name="height" value="0.053" units="cm"/>
      <inkml:brushProperty name="color" value="#FF0000"/>
    </inkml:brush>
  </inkml:definitions>
  <inkml:trace contextRef="#ctx0" brushRef="#br0">22728 9022 7928,'0'-13'3389,"0"6"-4276,0 1 4584,0 6-2764,0-6 0,-5 6 0,1 0-616,1 7 1,2 5 0,1 1 0,0 2 0,0 2 31,0 0 0,0 1 0,1-3 0,4 0-273,3-2 1,3 3 0,1-8-325,1-1 1,-3 4-1,8-7 1,-2-3-328,2-4 284,-3 2 1,3-12 0,-8 1 92,-1-4 1,-2-8 0,4 2 0,-4-4-1,-1 1-159,-3 3 1,-1-2-1,-4 7-402,-2 0 0,-4 8 0,-5 5-850,0 3 0,-1 2 1609,1 3 0,0 4 0,-1 5 0</inkml:trace>
  <inkml:trace contextRef="#ctx0" brushRef="#br0" timeOffset="1">20075 6157 7897,'0'-13'0,"-6"4"0,-3 2 0,-2 1 0,-3 3 0,1 1 301,0 2 1,-1 0 0,1 0 0,0 0 0,-1 0 1217,1 0-904,6 0 1,7 0-351,8 0 1,6-4 0,3-1 0,7 2 0,4 2 341,3 1 1,2 0-1,-3 0 1,1 0-5,-2 0 1,-2 6 0,-3 3 0,-4 4-51,0 5 0,-3 2 0,-3 9 0,-1 2-184,0 4 1,-5 10 0,-2 4-1,-2 4 94,1 5 1,-1 1-1,-5 3 1,-4-4-303,-4-3 1,-3 2-1,-1 1 1,0-3-197,-1-5 1,1-1 0,0-7 0,0-5-335,-1-3 0,5 0 1,0-6-1,-1-5-771,-2-2 0,3-4 1,2-7-1,-1-3-737,1-1 1877,4-1 0,-3-11 0,6-2 0</inkml:trace>
  <inkml:trace contextRef="#ctx0" brushRef="#br0" timeOffset="2">21355 6424 8073,'9'-12'0,"0"1"1331,1 3 1,0 3 106,-1-4-113,-3 6-759,-6-3 371,0 6 1,-1 0-480,-4 0 0,-2 5 0,-6 1 0,-1 0-242,1 0 1,0 4 0,-1-1-1,1 1-271,0-1 1,-4 3-1,2-3 1,4 1 28,-1-1 0,6 3-321,1-3 1,5-2 0,5 1 0,4-2 389,3-3 0,5-1 1,1 1-1,-2 2 216,-1-2 0,3 3 0,-2 0 0,-2 1 13,-4 3 0,-3 2 0,2 2 0,-4-1-57,-4 0 1,-1 1 0,-1 0 0,-5 3-39,-8 0 1,0 1 0,-9-4 0,1-3-357,2-2 0,-6 3 0,6-4 0,-1 0-1051,3 1 0,-1-6 834,1 2 1,6-5-1,11-5 396,8-4 0,8-14 0,12-5 0</inkml:trace>
  <inkml:trace contextRef="#ctx0" brushRef="#br0" timeOffset="3">21781 6437 13152,'-5'-19'0,"-4"5"1799,-3 9-3743,4 3 1963,2 2 188,6 0 1,0 2 1450,0 2 1,0 3-1,0 7-1478,0-1 1,0 0-1,0 1 1,2-1-110,2 0 1,-2 1-1,4-2 1,-2-2-408,1-1 1,4-5 0,-3 5-390,1 1 1,-3-4 1834,5-1-148,0-4-1342,4-1 1,1 2 166,-1 2 1,-4-2-1,0 2 1,1-1-1578,2 2 0,1-4 1,1 3-1,-1-2 1790,0-2 0,13-12 0,2-3 0</inkml:trace>
  <inkml:trace contextRef="#ctx0" brushRef="#br0" timeOffset="4">22115 6397 7854,'7'-13'1769,"-1"-1"0,-4 7 1,0 4-1,3 6-899,-2 6 0,3 3 0,0 1 0,0 0-197,0 1 0,0 0 1,-4 3-1,3 1-570,-2-2 0,0-1 0,0-2-374,1 0 1,1 1-660,-5-1 0,1-6 1,4-4-1,2-6-173,0-6 1,5-4 0,-3-3 0,3-3 993,1-2 1,-1 3-1,-1-3 1,-4 2 129,-1 3 1,3-3 1554,-5 1 1,1 4 0,-4 7-56,4 1 0,-2 3 0,5 8-812,3 4 0,1 2 1,0 3-1,-2-1-468,-1 0 1,-5 5-1,4 0-928,-2-2 1,2-1-1540,-3-2 1081,-1-5 0,-4-8 1,0-9-1,0-3 865,0-1 1,0-5 0,0-1 0,2-1 646,2 1 1,-1-3-1,5 4 1,-1 3 932,0 5 0,-2 0 0,4 4-826,1-2 0,2 5 0,1-1 0,1 4-724,-1 4 0,0-1 0,1 6 0,-3 2-957,-2 0 0,3-2 0,-3 0 0,3 2-1483,1 0 1,1-2 2689,-1 0 0,0-6 0,1 3 0</inkml:trace>
  <inkml:trace contextRef="#ctx0" brushRef="#br0" timeOffset="5">22728 6317 7854,'6'-13'0,"-5"-1"2419,4 1 1,-4 4-1158,-1 0 1,8 6 0,3-1-1000,6 2 0,1 7 1,-5-1-1,2-1-76,2-1 1,0-2 0,4 0 0,-1 0-912,1 0 0,-6-2 0,-2-2-32,-7-5 0,-6-3 0,-6 0 506,-7 3 0,-5-1 1,-6 6-1,2 1 828,-2 1 0,4 8 0,-1 3 0,3 3 536,6 1 0,5 2 1,7 3-1,0 2-549,0 1 0,7 4 1,5-4-1,6 1-1404,3 0 1,1-5-1,5 1 1,1-5-2177,3-4 1,3-3 3014,6-6 0,6-6 0,1-2 0</inkml:trace>
  <inkml:trace contextRef="#ctx0" brushRef="#br0" timeOffset="6">24021 6117 8017,'9'-4'-9,"0"-1"0,1 1 1,2-2 183,1-3 1,1 2-1,-3-2 1,0-2 1692,-2 0 1,-6 2-711,1 0 0,-4 4-298,-4-4 0,1 6 1,-6-1-310,-2 3 0,4 1 0,0 1 0,-1 3-226,1 5 1,4-1 0,-3 1 0,1 1-128,1 2 1,0 1 0,5 1 0,4-1-271,3 0 0,4-1 1,2-3-1,-1-3-362,0 0 0,1-5 0,-1 4 0,0-5 24,1-5 1,-6 4-1,0-5-72,-2 0 0,-2-2 1637,-4-5-164,0 6 0,0 2 0,0 10-823,0 4 0,0-2 0,2 2 0,1 1-1029,1 2 0,6-3 0,-1 0 0,3 0-121,2-2 0,0-1 1,4-6 981,4 0 0,4-6 0,0-1 0</inkml:trace>
  <inkml:trace contextRef="#ctx0" brushRef="#br0" timeOffset="7">24634 5891 8017,'-13'-21'2162,"4"8"-1163,0 8 1,6 5 0,-1 5-799,2 3 1,7 4 0,-1 2 0,0-1 760,2 0 1,0 2 0,5 1 0,-2 4-690,1 0 1,-3-2 0,1 3 0,-2-2-270,-3-3 0,-2 4 0,-1-3 0,0 0 105,0-3 0,-6-2 0,-3-1-1537,-3-2 1,-1-2 0,0 2-890,-1-5 0,1-2 2317,0-2 0,5-6 0,2-2 0</inkml:trace>
  <inkml:trace contextRef="#ctx0" brushRef="#br0" timeOffset="8">25314 5797 7935,'0'-6'1760,"0"6"0,4 6 0,1 8 0,-1 0-1116,2 4 1,-4-1 0,2 5-1,-2 0-410,-2-1 1,0 2-1,0-5 1,0-2-286,0-1 0,-2-3 0,-2-3-671,-5-5 0,-3-2 0,-1-5 173,-1-6 1,7-1 0,1-13-1,2 0-39,-1-2 1,1-7 0,4 1 0,1 2 533,4 1 1,0-2 0,6 2-1,-4 4 541,-1 3 1,5 4 0,-3 3 0,4 3 401,2 2 1,-1 3 0,0 4 0,1-1-563,-1-1 0,0-1 0,2 5 1,1 0-1091,2 0 1,6 5-1,-2-1 1,3-1-1751,2-1 0,4-2 2513,0 0 0,6 0 0,-3 0 0</inkml:trace>
  <inkml:trace contextRef="#ctx0" brushRef="#br0" timeOffset="9">26100 5224 8062,'0'-1'509,"0"8"1,0 15 3094,0 4-2535,0 0 1,0 7 0,0 2-1,0 4-151,0 1 0,-4 0 0,-2 1 0,0 2-867,0 2 0,-4-5 0,2-6 0,0-3-112,-1-6 0,4 0 0,-2-7-2543,1-2 1,-4-8 1570,1-8 1,-2-6 0,1-9 0,1-1 854,-1-2 1,-2-4-1,-2 4 1,1 2 1066,0 1 0,-1 3 0,1 3-24,0 5 0,4 2-65,0 2 0,6 6 0,-1 4 0,4 5-681,4 3 0,-1 0 0,7-5 0,4 0-1530,2 1 1,9-1 0,0-1 1410,5-3 0,7-3 0,-3-6 0</inkml:trace>
  <inkml:trace contextRef="#ctx0" brushRef="#br0" timeOffset="10">26260 5651 11432,'5'-14'818,"-1"1"0,2 10 0,-1 5-643,4 4 1,-2-4 1736,2 3 0,-5-4-2433,5-1 0,-4-1-920,3-4 1,-5 3 0,2-7 836,-4-2 0,-1 4 0,0-2 525,0-1 0,0-2 0,0-2 1381,0 1 1,-1 6 261,-4 2 1,2 4-1069,-5 1 1,3 6 0,-2 4-1,-1 5-685,1 3 0,3-1 0,-4-2 0,2 2-355,3 0 1,3 1 0,3-5 155,2 1 1,11-7 387,2-2 0,5-4 0,4-1 0</inkml:trace>
  <inkml:trace contextRef="#ctx0" brushRef="#br0" timeOffset="11">26420 5424 9622,'-13'0'0,"-2"0"0,-1 2 973,-2 2 1,-6 5 0,4 9 0,-1 2-603,3 1 0,5 3 0,3-6 0,2-1 97,2 3 0,2-6 1,4 4-1,1-3-392,4-2 1,2-4 0,6-1 0,2-2-1869,3-3 0,-3-2 1,4-1 1791,0 0 0,2-6 0,6-1 0</inkml:trace>
  <inkml:trace contextRef="#ctx0" brushRef="#br0" timeOffset="12">26580 5651 7892,'8'-20'0,"-2"0"0</inkml:trace>
  <inkml:trace contextRef="#ctx0" brushRef="#br0" timeOffset="13">26514 5331 8614,'0'13'0,"-6"1"0,-2-1 0</inkml:trace>
  <inkml:trace contextRef="#ctx0" brushRef="#br0" timeOffset="14">26380 5571 10562,'-9'-6'0,"1"-2"0,-1 3 4053,1 5-1678,2 5-1947,6 3 0,6-2 0,5-8-832,5-2 1,0-4 0,5-5 0,-2 0 0,-2-1 259,-3 1 1,0-5 0,-2-1 0,-4 0-549,-3 0 0,-4 1 0,-2 5 1,-4 1 618,-3 3 0,-4 3 0,-2 6 1,1 0 770,0 0 0,-5 1 1,0 4-1,2 4-80,1 3 1,6 5 0,2 3-1,1-1-377,3 0 1,1 3-1,2-3 1,0 1-1035,0-1 1,6-1 0,6-6-1,7-4-1660,8-3 0,15-4 2453,2-1 0,6-11 0,4-4 0</inkml:trace>
  <inkml:trace contextRef="#ctx0" brushRef="#br0" timeOffset="15">26860 4998 11114,'-13'-25'0,"0"2"1597,-1 6 1,5 8 0,0 6-1415,-1 6 1,3 10 0,-1 11 0,1 4 113,0 3 1,-2 9-1,-5-2 1,2 4 248,4 5 0,-4 4 0,3 2-920,-3 0 0,-1-5 0,-1-5 0,2-5 0,2-4-2941,1-1 0,2-7 3315,-2-3 0,-3-7 0,5 3 0</inkml:trace>
  <inkml:trace contextRef="#ctx0" brushRef="#br0" timeOffset="16">26700 5411 7923,'8'-18'1135,"-4"0"1,-1 2-1210,2 7 0,-2 2 0,5 4-586,3-2 0,2 1 660,5 4 0,3-12 0,5-3 0</inkml:trace>
  <inkml:trace contextRef="#ctx0" brushRef="#br0" timeOffset="17">26980 5398 10334,'-15'-6'0,"-2"-2"0,-4 2 0,0 6 2919,3 8 0,5 8 0,3 2-2586,1-2 1,6 5-1,-2-1-157,4 1 1,1 4 0,0-2-1,1 2-338,4 1 0,-4-3 1,4-3-1,-4 1 174,-1 0 1,-4-5 0,-4 2 0,-2-3-522,-5-2 1,-3 0 0,2-1 0,-3-3-2253,-2-4 0,-1-4 2761,-5-1 0,1 0 0,-1 0 0</inkml:trace>
  <inkml:trace contextRef="#ctx0" brushRef="#br0" timeOffset="18">12450 8609 8869,'0'-13'0,"0"0"916,0-1-32,0 1-312,0 6 1,-1 1-471,-4 6 1,2 0 0,-5 0-396,-3 0 1,4 0 0,-2 0 1420,-1 0-733,4 0 0,0 6 0,6 3-424,0 2 1,-2 1 0,-1 0-1,-3 0 11,-1 3 0,-2 1 1,-4-1-1,-2 1 174,-3 2 0,-1 4 0,-5-4 0,3-2-18,2-1 1,0-3 0,3-2-1,-2-1 35,2 1 1,1 1 0,1-1-1,1-2-74,0-3 1,-5 6 0,0-4-1,2 2-73,1 0 1,-4 0 0,-3 4 0,-4 2-16,0 3 1,-2-3 0,-2 4-1,-3-1-87,-1-1 0,5 6 0,-4-6 0,2 0 52,0-3 1,0 0 0,4-1 0,1 0 143,-1 1 0,-3-5 1,2-2-1,3 0 114,0 1 1,1-4 0,0 4 0,4-1-85,0 1 1,-2-4 0,3 3-1,-2 1-160,-3-1 1,1 2 0,-1 4-1,0 1-141,-4-1 0,0 2 0,-7 1 0,-1 2 7,2-2 1,-5 3 0,5-1 0,-1-1 276,-1-3 0,5 0 0,-3-1 0,2-1 108,2-3 0,2 3 1,1-5-1,2 2 13,3 0 0,-3-5 1,4 5-1,-1 0-225,-1-2 1,1 5-1,-5-3 1,1 4-359,-1 5 1,1-2-1,-1 5 1,0 0-115,1 0 0,-6-5 0,1 3 0,2-1 314,1 0 0,5 0 0,1-5 0,0-1 86,1-3 0,-3 2 1,7-3-1,0 1-61,3 0 1,-4-6 0,0 1-368,2-3 0,5-1-609,2 0 1,9 0-1,3 0 1080,9 0 0,16 0 0,1 0 0</inkml:trace>
  <inkml:trace contextRef="#ctx0" brushRef="#br0" timeOffset="19">10051 9516 22777,'-21'13'-280,"-2"-6"0,6-1-128,5 0 1,-1-4 1403,4 2 192,3-2-327,0-2 1,8 0-848,2 0 1,-2 1-1,2 3 1,-2 7-123,-2 5 1,-5 3 0,-1 7 0,-3-1-45,-5 3 1,0 2 0,-5-2 0,1 0 105,0-2 1,1 4-1,3-9 1,2 0 120,4-4 1,-3-2 0,7-2-1,2 1-63,5-1 1,6-4 0,9-2 0,6-1 180,5-3 1,5-1 0,8-2-1,1-2-64,1-2 1,5 1-1,-5-5 1,-1 3-708,-1 2 1,-7 1 0,0 2 0,-3 0-407,-2 0 1,-2 0 0,-3 2 0,-1 2 964,-2 5 0,-6 9 1,4 2-1</inkml:trace>
  <inkml:trace contextRef="#ctx0" brushRef="#br0" timeOffset="20">19129 8596 8446,'-14'-6'0,"3"-1"0,0-5 0,2 3 0,-1 5-101,-2 2 1,-6 2 0,1 0 247,0 0 0,2 0 0,2 0-499,0 0 1,4 0 1141,0 0 1,9 0-1,3-1-389,9-4 1,16 4-1,5-4 1,8 4 32,8 1 0,7 6 0,5 3 0,3 2-367,4 3 1,-30-6-1,1 1 1,-1 0 0,1 0-1,1 0 1,1 0-72,1 1 0,-1-1 1,-2-3-1,-1-1 0,3 1 1,0 1-1,33 3-80,-6-2 1,0-2-1,-12-8 1,-4-2-120,-6-5 0,-2-9 0,-2-6 0,-5-7-6,-3-9 0,-9-1 1,-7-11-1,-5-4 110,-4-5 1,-3-13 0,-7 4 0,-5-2 201,-8 1 0,-6-2 0,5 38 1,-1 1-1,-20-32-55,-3 7 0,-11 10 0,-6 6 1,-6 8-112,-6 8 1,30 16 0,-2 3 0,1 3 0,-1 1-1,-3 1 1,0 2 25,-1-1 0,0 2 1,-5 2-1,-1 2 0,2 1 1,1 0-1,1 3 1,0 1 112,2 1 0,-1 2 1,3 0-1,2 1 0,2 1 1,1 0-1,-28 17 168,11 5 0,12 7 0,14 3 1,9 1-176,10 3 0,28 11 0,17 3 1,-12-32-1,5 0-8,6 1 1,2-1 0,7 1 0,1-1 0,8 2 0,1 0-1,2 0 1,2 0-62,2-1 0,0 1 0,2 0 0,-1 0 0,-3-5 0,-1 0 0</inkml:trace>
  <inkml:trace contextRef="#ctx0" brushRef="#br0" timeOffset="21">18915 8716 8475,'2'-39'0,"2"5"0,5 8 0,-1 11 0,-1 12 0,-1 6 0,-2 6-24,2 3 0,-6 5 0,2 1-232,-5-1 1,-12 2 0,2-1-118,-2-2 519,-6-1 0,2-2 1,-6 0-1,1-1 114,0-3 0,-8 3 0,5-5 0,-1 1 443,0-4 1,1 2 0,1-2 0,-1-1-221,0-1 1,-2-2-1,-1 0 1,2 1-361,-2 4 0,-5-4 1,-4 5-1,-5-1-247,-5-1 1,-12 5 0,3-3 0,-5 1 155,-4 4 0,-4-4 0,-2 2 1,36-4-1,-1-1-75,-3 0 0,0-1 1,-1 3-1,-2-1 1,-3-2-1,0 0 1,-1 0-1,1-1 101,1 2 0,-1-2 0,-6 1 1,0-1-1,4-1 0,-1-1 0,0 2 1,-1-1 63,1 1 1,0 1 0,-3-1 0,1 0 0,0-2 0,1 0-1,0 0 1,0 0-89,-2 0 0,0 0 0,-1 1 0,-1 0 0,1 0 0,-1 1 0,-1 0 0,1 2-97,0-1 0,-1 1 1,-8-2-1,0 0 1,5 3-1,0-1 0,-1 1 1,0-1-160,0 0 1,0 0 0,-2 1 0,-1 1 0,3-1 0,0-1 0,-1 1-1,0 1 27,-3-2 0,0 1 1,-2 0-1,0 0 0,3-3 1,-1 0-1,0 0 0,-1 1 156,0 0 1,0 0 0,-4-2 0,0-1 0,2 2-1,1 1 1,-2-2 0,-1-1 43,-1 0 0,0 0 1,-2 0-1,0 0 1,3 0-1,0-1 0,1-1 1,0 1 145,0-1 0,0-1 0,-4-2 1,0 0-1,4 0 0,1 1 1,0-1-1,0 0-74,2 0 1,-1 1 0,-5-2 0,0 0 0,5 1 0,0 1 0,0-2 0,-1 0-61,0-1 0,1 1 0,-3 0 0,0 0 0,2 1 0,1 1 0,-2 1 0,-1 0-81,-1 0 0,0 0 0,-2 2 0,0 1 1,3-2-1,0-1 0,1 2 0,0-1 2,0 0 0,0 0 0,-7 1 0,0 0 0,5-1 1,-1 0-1,0 1 0,-1-1 25,0 0 1,0 0 0,2 1-1,-1 0 1,-1-2 0,-1 0 0,0 1-1,0 0-5,22 0 0,0 1 0,0-1 0,1 0 0,-1-2 0,1 1 0,-1 1 0,1 0 0,0 1 0,-24-2 0,1 0-9,2 0 0,0 0 0,-4-2 0,0 1 0,2 1 0,0 0 0,-1 0 0,0 0 25,-1 0 1,2 0 0,0-2 0,2 1 0,0 2 0,1 0 0,2 0 0,0-1 1,0 0 1,0 0-1,-2 1 1,0-2 0,3 0-1,0 0 1,2 1-1,1 1 122,2 1 0,1 1 0,-4-1 0,-1 0 0,5 0 0,0-1 1,-1 0-1,1 0-83,-2 0 0,1 1 0,-1 2 1,0 1-1,1 0 0,0 2 0,1-1 1,0 0-94,2-1 0,0 1 0,-7 2 0,0-1 1,7-1-1,1 0 0,0 0 0,-1 0 45,2 0 0,-1 0 0,-4 2 0,1-1 0,1-1 1,1 0-1,1 0 0,1 0 12,-2 0 0,1 0 0,3 2 0,0 0 0,-1-1 0,1 1 1,1 1-1,1 0-34,2 0 0,-1 1 1,-4 0-1,1 1 1,5 0-1,2 0 0,-3 2 1,0 0-16,-1 0 1,1 0-1,3-2 1,0 1-1,4 0 1,1 1-1,1-1 1,-1 0 121,-1-1 1,1 1 0,3 0 0,1 0 0,0-2 0,0-1 0,-35 8 71,3-1 1,-2 0-1,14-1 1,0-1 23,-1-2 1,0 4 0,5 5-1,3-1 641,0 3 1,6-4 0,2 6-1,2 2-744,2 1 0,2 2 0,2-1 0,5 1-235,3 0 1,1 4-1,2 1 1,2 1-27,0-1 0,7 0 0,-3-6 0,3 1 2,2 0 0,-2-5 0,7-2 0,-3 1 818,-1 0 0,4-5 0,0 2 0,0-3 77,2-2 1,1 0-1,6 1-2197,0-1 945,0-5 0,1-3 0,4-6-367,4-3 0,1-5 1,0-8-1,-1-2-272,2-2 1210,1-1 0,1-5 0,0 1 0</inkml:trace>
  <inkml:trace contextRef="#ctx0" brushRef="#br0" timeOffset="22">3373 9569 24487,'-14'7'-650,"1"-2"0,0-2 1,1 1 421,3 5 1,3 3-105,6 1 0,0 1 1,0-1 524,0 0 0,0 1 1,1-1-165,4 0 0,-2 2 0,6 1 0,0 4-130,-2 0 1,5 1-1,-3 3 1,1-2 155,-1 2 0,3-4 0,-3 1 0,3-2-875,1-2 0,2-4 0,2-4 1,6-5 226,2-2 0,3-2 0,3-2 0,3-2 136,0-5 0,3-7 1,-4-4-1,-1 1-69,1 0 0,-3 1 651,-8 5 0,3-6 0,-4-2 1</inkml:trace>
  <inkml:trace contextRef="#ctx0" brushRef="#br0" timeOffset="23">4612 13594 8045,'2'13'31,"2"0"-57,5 1 1,-2-5-1,2-1 9,2 3 1,6-4 0,6 1 0,3-2 572,5-3 1,5-2 0,10-1 56,7 0 0,4 0 1,8 0-1,4-1 1,2-4-305,2-4 1,-31 4 0,0-2 0,0 1-1,-1-1 1,1 0 0,-1 1-277,2-1 1,-1 0 0,-1 1-1,-1-1 1,-2 0 0,0 1-1,31-6-335,-5 3 0,-2-3 0,-8 5 1,-9-1 85,-6 4 1,-3 2 0,-10 1-1094,-5-4 1,-12 5-1405,-9 0 2713,-6 0 0,-19 12 0,-3-4 0</inkml:trace>
  <inkml:trace contextRef="#ctx0" brushRef="#br0" timeOffset="24">10171 13447 8130,'-13'-13'0,"-1"-1"0,5 1 0,2 0 0,1-1 0,2 1-335,-2 0 0,0 4 0,-5 0 145,2-1 0,-4-2 0,-5 0 212,2 3 0,-5 2 0,1 4 0,-3-2 170,1 2 0,4 2 1,-2 1 530,0 0 1,3 0-214,3 0 1,8 0 0,6 0-272,8 0 1,4 0 0,1 0 0,0 0-5,1 0 1,-1 0 0,0 0 0,1 1-54,-1 4 0,2 2 0,1 7 0,3 0-116,2 4 1,1 3 0,5 7-1,0 2 57,-1 1 0,5 4 0,2-2 0,1-1 90,3 1 1,2 2 0,1-3 0,0-4-16,0-5 0,8 6 0,3-6 0,-1-1 258,2-1 0,6 1 0,7-4 0,4-2-278,3-1 0,-33-6 0,0 0 1,28 9-1,-1 0-185,-2 1 1,-2-4-1,-7 4 1,-3-1-175,0-1 0,-6 7 0,-2-2 0,-4 2 101,-4-2 0,1 8 0,-8-4 0,-2 3 107,-3-1 1,-2-2-1,5 1 1,-1-2 78,1-3 1,0 2-1,-1-5 1,1 1-78,-1-1 0,6-1 0,0-5 0,2 0-111,3 1 1,-3-5 0,0-1 0,0 3 61,1 1 0,-6 1 0,2 0 1,-4 1-13,-5-1 0,2 0 0,-6 2 0,-2 1-46,-1 2 0,-2 4 0,0-1 0,1 1-124,-1 2 0,0 3 0,2-8 0,1 0 120,2 0 0,4-5 0,-2-7 1,0-1 235,4-3 0,1-2 0,2-1 0,0 0-9,-1 0 0,1-5 0,0-3 0,-2-1-85,-3 0 0,-3 2 1,-7-3-1024,-3 1 0,0 6-1079,-9-2 0,-3 10 2042,-10 4 0,-1 2 0,1 3 0</inkml:trace>
  <inkml:trace contextRef="#ctx0" brushRef="#br0" timeOffset="25">12744 14340 8039,'0'-13'-13,"1"5"1,4 5-1,3 6 54,4 6 1,6 3 0,0 1 222,-2 1 1,0-1 0,1 0 0,2 1 0,0 0 333,0 4 1,-1-3-1,-6 4 1,-3 1-276,-5 2 0,-4 1 0,-5 1 0,-7-3 37,-5-2 0,-6 3 1,0-2-1,-2-1-374,-1 0 0,-3 3 0,0-2 0,-2-1-672,1 0 1,-1-1 0,3-5 0,3 0-2647,0 1 3332,5-1 0,1 0 0,6 1 0</inkml:trace>
  <inkml:trace contextRef="#ctx0" brushRef="#br0" timeOffset="26">16396 13460 8100,'6'-5'-146,"-6"5"1,-6 4-1,-7 6 1,-1-2-1,1-1 460,0 1 1,-2-4 0,-1 3 278,-2-1 1,0 3 0,5-4 0,-1-1-183,1 2 0,0-5 1,-1 4-1,1-4-267,0-1 1,-1 0-1,1 2 1,0 2-166,-1 5 1,-5 3 0,-3 1 0,-5 2 54,-4 3 0,-1 1 0,-7 5 0,1-2-148,-4 2 1,-7 2 0,0 4 0,-2 1 416,-3-1 0,-2 1 0,0-2 0,1-2 17,-1-2 1,-1 3 0,4-7 0,1 1-161,3 1 0,-3-3 0,4 4 0,-3-2-133,2 2 0,3 1 0,6 2 0,-1 1-126,-3 3 0,2-3 0,-2 5 0,4-1 53,4 4 1,-2-4 0,2 1-1,-1-2 25,1 0 0,4 3 0,5-6 0,1-2-123,-1-1 1,5-6 0,1-1 0,3-3-266,6-2 1,-1-1-1,4-3-602,-3-5 0,3-2-1578,0-2 2589,7 0 0,-4-6 0,6-2 0</inkml:trace>
  <inkml:trace contextRef="#ctx0" brushRef="#br0" timeOffset="27">14557 14420 8583,'-14'-12'365,"1"-6"0,0 4-277,-1 5 1,2 9 0,1 14 0,-1 3 17,-3 1 0,-7 1 0,-1 0 0,-2 6 284,-1 5 0,-7 10 1,-1-2-1,-2 2-176,1 3 0,7-1 1,0-7-1,7-4 28,6-3 0,0-7 0,11-3 0,4-3-113,7-2 0,14-5 0,17-4 0,8-4-269,8-4 0,9-2 0,2-3 0,7 3 140,2 0 0,1 4 0,-35-1 0,0 0 0</inkml:trace>
  <inkml:trace contextRef="#ctx0" brushRef="#br0" timeOffset="28">4852 13740 8017,'8'6'34,"-2"-3"1,-5 6 0,3 1 520,5 2 1,5 0-364,3-3 1,0-2 0,5-4 0,3 2 171,5-2 0,5-3-23,10-5 1,2 2-1,8-6 1,1 1 392,2 0 0,9-2-525,-5 5 0,9-3 0,-7 2 0,-2 0-107,-1 0 0,5-3 1,-2 3-1,-2-1-29,-1-4 1,0-1 0,-7-1 0,-3 0-51,-4-1 1,2-3-1,-5-3 1,-2 1-10,-5 0 0,4-5 0,-4 3 0,0 1-55,2 2 0,-6-1 0,-1 1 0,-2 2-69,-4 1 0,4-3 0,-9 0 0,-1 2 66,-2 1 1,-3 2 0,-2-1 0,-1 1-16,-3 0 1,2 0 0,-7-2 0,-1-2 68,-2 0 0,-1-7 0,-1 0 0,-2-4 75,-1-3 1,-7-5 0,2 5 0,-3 0 29,-1-1 0,0 4 0,-2-5 0,-1 2-55,-2 0 1,-6 0 0,2 6 0,-5 2-319,-4 6 1,-1-1 0,-7 3 0,1 5-32,-4 2 1,-7-1-1,0 5 1,-2 1 169,-3 1 1,1 2 0,0 0 0,-1 2 149,1 2 0,0-2 0,-1 2 0,1-2 107,0-2 1,4 0-1,-2 0 1,0 0-26,-1 0 1,-5-2-1,7-1 1,-5-1 80,-2 1 0,-6 1 1,3 2-1,-3 0-318,0 0 0,-4 6 1,6 5-1,-2 5 39,-6 6 1,0 3-1,2 4 1,2 0 328,3 2 0,4 0 0,9-4 0,5 0-81,2-1 0,13-3 1,3-1-1,6 0-117,3-1 1,9 4 0,3-3-1,4 3-320,1 2 1,6 0 0,4 1 0,6 3-600,6 4 1,11-1-1,7 2 1,7-1-1781,5 0 2653,8 3 0,-25-21 0,2 0 0,4 3 0,0 0 0</inkml:trace>
  <inkml:trace contextRef="#ctx0" brushRef="#br0" timeOffset="29">23928 13420 8171,'-9'-11'167,"1"0"577,2 2-528,2 6 1,2-1-234,-2 8 255,3-2 0,-5 10 304,6-3 1,0 2 0,1 4-42,4 3 0,12-3 1,11 3-1,7-4-206,6 0 1,11 4-1,12-1 1,4-2-177,3-5 1,-28-3 0,1-2 0,1 0 0,1-1-1,1 2 1,2 0-72,0 1 1,1-1 0,1-1 0,0-1-1,-1 0 1,-1 0 0,1-1 0,0 0-142,-1-2 1,1 1-1,-1-2 1,0 1 0,-3-1-1,-1 0 1,0 0 0,-2 0-24,-3 0 0,0 0 0,1-2 0,-1-2 0,33-6 0,-5-5 46,-1-3 1,-10-6 0,-2 1 0,-6-5 64,-3-3 1,-7-6 0,-8-1 0,-5-3 67,-3-3 0,-4-7 0,-6 4 0,-1-2 25,-3 0 0,-3 6 0,-8-1 0,-2 2-158,-5 2 0,2 6 0,-4 3 0,-2 3-110,-3 1 0,-4 5 0,3 1 0,-6 2 47,-2 3 0,-6 1 0,-2 3 0,-1 2 44,-3 1 1,-1 2 0,-2-4 0,0 4 89,0 1 1,-6 0 0,-3 3 0,-3-1 115,-1 1 1,-5-3 0,0 0 0,1 0 53,-3 0 0,10 1 1,-3 5-1,2 0-83,4 0 1,-5 0 0,3 0 0,-1 0-106,1 0 0,-3 0 0,3 2 0,-3 1-21,-1 1 0,-2 2 0,-2-3 0,-4 2 134,0-2 0,-3 3 1,7-1-1,-1 1 127,-1 0 0,8 3 1,-2-3-1,3 2-196,2 2 1,2-3 0,6 2 0,0 3-105,0 4 1,2 5 0,1 6 0,1 1-145,-1 3 0,6 3 0,3 7 0,7 2-77,6 2 1,1 4 0,9-3 0,4 0 9,4-1 1,10 3 0,12-7 0,9-4-6,11-3 1,15-4 0,10-8 0,-33-12 0,2-2-549,1-1 1,1 1 445,6 1 1,1 1-1,-4-3 1,1 1-1,4 1 1,1 1-1</inkml:trace>
  <inkml:trace contextRef="#ctx0" brushRef="#br0" timeOffset="30">18422 14740 8411,'8'-24'0,"-4"-3"0,-2-1 0,-1 8-1,4 6 1,2 7 0,6 7-3,1 0 0,-6-5 0,0 0 0,-1-1-5,1 0 750,-5-5 1,4 4-1144,-2-6 1,-4-1 826,3 1 1,-8 0 0,-5 1-219,-3 3 0,-3 3 0,-1 6 0,-3 0-283,-2 0 1,-1 0 0,-5 0 0,1 0 42,-1 0 0,-6 4 0,-1 2 0,0 0 149,3 0 0,-3 5 1,0-3-1,-2 3 245,1-2 0,5 3 1,-2-2-1,1 5-47,0 2 1,-1 7 0,6 0-1,-1 5-235,0 7 1,-4 4 0,-1 6-1,1 6-142,2 4 0,1 2 0,12-5 0,4 2 5,6 3 0,14-8 0,9 3 0,13-2 90,7-4 0,15-3 0,7-8 1,9-5-9,-31-16 1,2-2 0,2-2 0,2-3 0,3 0 0,0-2 0,2-3 0,0 0-86,1-2 1,0-1 0,3-1-1,0-1 1,-7-1 0,-1-1 0,-2-3-1,0-1-209,-2-1 1,-1-1 0,32-12 0,-11-7 0,-6-2-15,-8-4 0,-12-2 0,-8-2 0,-8 1-101,-7-4 0,-10-7 0,-14-1 1,-15-3 190,-12-1 0,15 24 1,-2 1-1,-2 3 1,-2 2-1,1-1 1,-2 1 100,-2 0 1,0 1-1,2 0 1,-1 3 0,-2 2-1,0 2 1,-30-11 91,1 8 0,-2 7 0,8 4 0,2 7 0,1 7 0</inkml:trace>
  <inkml:trace contextRef="#ctx0" brushRef="#br0" timeOffset="31">17476 18618 8076,'-8'-13'0,"3"-1"0,5 1 0,0 0 1781,0-1 0,1 3-1503,3 2 0,4 3 1,5 6-1,0 0-55,1 0 0,4 4-233,-1 1 0,6-1 1,-4-4-1,2 2 320,2 2 1,1-3 0,1 4 0,-1-4 309,0-1 0,4 0 0,-8 0 1,3 0-200,-1 0 0,-4 5 0,2 1 0,1 0-544,0 0 1,-3 3 0,4-4-1,0 3-49,-1 2 0,4-2 0,-3-1 0,2 0 5,-2 1 1,6-5 0,-3 3 0,1-2 56,-1 1 0,3-1 0,-4-4 0,4 0 911,3 0 0,0-1 0,-4-2 1,-1-2-439,1 2 0,3 2 0,-1 1 0,-1 0-585,2 0 1,0 0 0,-4 0 0,1 1 45,0 4 0,1-2 0,1 4 1,4-1-446,1-3 0,-4 3 0,2-2 1,-1-1 402,0-1 0,0-2 0,-4 0 0,0-2 789,-1-2 0,1-2 0,1-5 1,2 3 21,1-3 1,5 4 0,-5-1 0,0 1-688,1 0 1,-2 4 0,4-2 0,-1 4-392,-4 1 0,4 0 0,-2-2 0,-3-1 224,-4-1 1,4-1-1,-4 5 1,-1 0 607,2 0 1,-4-4-1,0-2 1,0 0 58,-1 0 0,1-4 1,3 1-1,-2-3-101,2-1 1,1-1 0,2 1 0,-2 1-60,-3 3 0,3-1 1,-3 4-1,4 0-788,0 0 0,1 0 0,0 3 0,-2-1-474,-3 1 0,2 1 0,-7 2 1072,0 0 0,-2-1 0,-2-2-104,0-1 0,-4-5 0,0 3 562,1-2 1,2 1 0,2-3-553,-1 1 1,0 0-1,1-4-178,-1-1 0,-4 2 1,-2 2-1,-1 1 55,-3-1 1,-2 2-1,-1-1 1,0-1 60,0-2 0,0-1 0,0 0 0,2-1 221,2 1 0,-2-5 1,4 0-1,-2 1 279,1-3 0,1 4 0,-2-5 0,3 2-262,1 3 0,2-3 1,-4 1-1,0 1-382,0 3 1,-2 0 0,-4 1-42,0 0 0,-7-1 0,-5 1-287,-4 0 0,-6 1 0,2 1 0,1 3 358,0-3 0,-3 1 0,2 0 0,1 1 304,0-2 0,1-1 0,5-1 0,0 1 33,-1 3 0,-4-2 0,1 2 0,-1-2 18,-1 2 0,2-2 0,-5 3 0,-2 1-92,-1 2 1,-1-1-1,-3 2 1,0 1-153,-2 1 1,-2 2-1,2 0 1,-3 0 30,0 0 1,-3 0 0,4 0-1,1 0 90,-1 0 1,2 0 0,4-1 0,1-2 230,-1-1 0,0-5 1,2 3-1,3-2-104,4-2 1,-1 3-1,0-2 1,-1 0 77,1 1 1,0-2 0,1 4 0,-3 0-98,1 0 1,-6-3-1,3 5 1,-7 1-127,-5 2 0,1 1 0,-2 0 0,-1 0 112,-2 0 0,4 0 1,-1 0-1,1 0 47,1 0 0,-3 0 0,4 1 1,1 2-141,-1 1 0,2 1 1,4-5-1,2 1 48,3 4 1,-3-4 0,2 4 0,0-2-379,1 1 1,-7-2 0,4 4 0,-1-2 239,-4 0 1,-4 7-1,0-4 1,-3 2 98,-5 0 0,-1-2 0,2 4 0,-1-4 31,2-1 0,-7 3 0,7-3 1,-1 0 102,-1 0 0,8 4 0,1-3 0,2 2-236,0 0 1,0-1 0,6 2 0,1-1-85,2 1 0,4-2 0,-2 1 0,-1 1 83,0 2 1,5 1 0,-4 2-1,3 1 67,-1 2 0,-4 0 0,2-5 1,1 0 257,0 1 0,-3 3 1,4 3-1,3-1 54,5 0 1,-1 3-1,5-2 1,1 0-117,-1 4 0,1 1 0,5 2 0,2 0-71,2-1 0,2 1 1,6 0-1,0 1-337,3 3 0,5-5 1,1 4-1,1-5-503,2-1 0,10 4 1,-3-6-1,6 2-325,3-2 1,5 0-1,-1-5 1,-1-4-896,-2-1 0,2 3 1943,-3-6 0,15-4 0,-6 1 0</inkml:trace>
  <inkml:trace contextRef="#ctx0" brushRef="#br0" timeOffset="32">18622 18751 8228,'0'-34'0,"5"3"1557,-1 9 1,5 10-1577,-5 12 1,1 2 0,-5 6-34,0 3 0,0 1 1,0 1-1,0 0 937,0 1 1,0 3-1,-2 3 1,-1 0-286,-1 4 1,-6 1 0,1 3-1,-3 2-194,-1 1 0,-1 6 0,-1-1 0,-1 1-375,-2-2 0,-4-2 0,4-5 0,1 0-250,-3-1 0,6 2 1,-4-8-1,3 1-131,2 1 1,1-7 0,1 2 0,4-4-669,1 0 1,-3 3 0,5 1 0,1 0 1017,1 1 0,-4 2 0,-1 6 0</inkml:trace>
  <inkml:trace contextRef="#ctx0" brushRef="#br0" timeOffset="33">18116 19897 11807,'0'-14'0,"0"-3"3098,0 0 1,0 3-1563,0 5-2161,0 6 0,0 8 64,0 8 0,0 3 0,0-2 0,1-1-1278,4 0 1,-4-4-1,4 0-848,-4 2 2687,-7 0 0,-7-3 0,-8-2 0</inkml:trace>
  <inkml:trace contextRef="#ctx0" brushRef="#br0" timeOffset="34">18009 19751 8721,'0'-28'0,"0"0"503,0 1 0,2-1 0,2 10 0,5 2-399,3 1 0,1 6 0,0 2 1,2 1-834,3 3 0,1 1 0,5 2 729,-2 0 0,0 0 0,5 0 0</inkml:trace>
  <inkml:trace contextRef="#ctx0" brushRef="#br0" timeOffset="35">18449 19698 8298,'7'-21'-20,"-2"3"0,2 11 1081,2 7 0,1 6 1,1 7-891,-2 0 1,-6 5 0,1 1 0,-1 2 115,2 3 1,-4 1 0,3 3 0,-2 2-391,-2 1 0,-2 0 0,-1-5 0,-1 0 73,1-4 0,-3-3 180,2-6 0,-1-7-325,5-6 0,0-7 0,0-11 0,2-4 218,2-3 1,4-6-1,5 0 1,0 1 437,1 2 1,-3 3-1,0 2 1,-2 6-98,1 2 0,2 2 1,1 1 327,1 3 1,-6 3 0,1 6-263,2 0 1,-4 6-1,1 3 1,-3 3-568,-2 1 0,3 5 0,0 1 0,0 2-420,0 2 1,4-2 0,-2 0 0,1-2-115,0-3 1,-2-1 0,3-2 0,-1-1-389,2-3 0,1 2 0,1-7 0,0-1 1039,1-2 0,5 5 0,1 2 0</inkml:trace>
  <inkml:trace contextRef="#ctx0" brushRef="#br0" timeOffset="36">18902 19964 8218,'0'-19'0,"0"3"0,0-5 0,2 2 831,2 2 1,2 7 0,4 1 0,-1 0 182,2 2 0,0 1 1,3 6-1,-1 0-1083,0 0 1,1 1 0,-1 4-1,-1 5-35,-3 6 0,1 5 0,-5 6 0,-2-1 104,-2 1 0,5 6 0,1 1 0</inkml:trace>
  <inkml:trace contextRef="#ctx0" brushRef="#br0" timeOffset="37">19142 19738 8218,'25'-45'474,"-3"1"1,-2 1 0,-7 9 0,0 7 959,1 8 1,-5 10 0,-2 3-1848,-1 0 1,-2 12 0,-4 3 0,0 10-1091,0 6 0,-6 11 1,-1 2 1502,0 4 0,-5-4 0,4 8 0</inkml:trace>
  <inkml:trace contextRef="#ctx0" brushRef="#br0" timeOffset="38">19622 19338 7958,'0'-30'3085,"0"3"-3034,0 10 0,0 17 1,1 10-1,2 6 0,2 7 487,-2 2 1,-2 7-1,-1 5 1,0 6-489,0 6 0,0 3 0,0 1 1,0 1-844,0-1 0,5 0 0,1-1 0,0-3 793,0-5 0,4 4 0,-3-1 0</inkml:trace>
  <inkml:trace contextRef="#ctx0" brushRef="#br0" timeOffset="39">19542 19711 7967,'0'-55'0,"0"8"592,0 8 0,1 13 0,5 8 0,8 4 101,6 6 1,10 2 0,4 6-1,3 1-1937,5 4 0,1 2 1244,-3 6 0,0 7 0,0 0 0</inkml:trace>
  <inkml:trace contextRef="#ctx0" brushRef="#br0" timeOffset="40">20675 18565 7944,'13'0'549,"7"1"1,3 4-6,7 4 0,1-2 0,9 2 0,9 0 1,9 0 154,8-1 0,5-5-657,1 2 0,-34-4 0,2-1 0,3 0 0,1-1 0,1 0 0,-1-1-64,1 0 1,1-1 0,3-3-1,-1-2 1,-3 1 0,-1 0 0,-1 0-1,-1 0 9,-3-1 1,0 1 0,1-2-1,-1-2 1,-2 1 0,0 0 0,-1-1-1,0 0-313,31-12 1,-3 1 0,-10-5 0,-2-1 315,0-3 1,-4 3 0,-1-3 0,-1 3 106,-3 1 1,-2-4-1,-1-1 1,-1-1-40,-4 0 1,-2 2 0,-8 5-1,-3-1-98,-4 0 0,-5 1 0,-4-1 1,-4 0 24,-4 1 1,-7-5 0,-4-2-1,-6 0-250,-7 1 1,-2-4-1,-4 4 1,-5-1 197,-6 1 0,-9 2 0,-2 6 0,-3 4 49,-4 0 0,-12 7 0,1 6 0,31 3 0,0 2 39,-2 0 0,0 1 1,0 2-1,-1 1 0,-6 1 1,0 1-1,1 1 0,-1 0-8,0 2 1,-1 1 0,-1 3 0,0 0 0,5 0 0,1-1 0,-1 1 0,1 0 217,0 1 0,0-1 0,-5-1 0,1 2 0,6 1 0,0 0 0,1 1 1,0-1 169,0 0 1,0 1 0,-26 17-1,4 1 1,8 1-300,10 0 1,7-1-1,16-1 1,8 3-336,7 0 0,10 9 0,8-3 1,9 2-114,10-1 0,13-1 0,11 0 0,7-1-90,4-4 0,-27-14 1,2 0 435,-4-3 0,1-1 0,3 1 0,0 0 0,-1-3 0,0-1 0,0 3 0,0 2 0,0 2 0,0-1 0</inkml:trace>
  <inkml:trace contextRef="#ctx0" brushRef="#br0" timeOffset="41">21901 18725 7928,'-5'-34'0,"-3"8"0,-5 13 0,1 12 0,2 11 0,2 5 328,2 3 0,2-1 0,4-2 0,0 3 388,0 4 0,0 3 1,0 2-1,1 1-266,4 3 0,1 3 0,4 8 0,-3 1-340,-1 1 0,3 0 1,-4-2-1,-2 1-597,-2 1 1,1 1-1,1-5 1,1-2-1103,-1-2 1,-2 5 1588,-1-5 0,0-1 0,0-8 0</inkml:trace>
  <inkml:trace contextRef="#ctx0" brushRef="#br0" timeOffset="42">22315 19618 8065,'0'-14'2151,"0"1"-777,0 0 1,-5 11-1,1 7-1169,1 5 0,-5 5 1,1 1-1,-2 3 1,0 2-65,-1 3 0,-2 5 1,-1 5-1,-1 2 63,1 1 1,4 9 0,0-5 0,0 2-1313,2-1 1,1-1 0,6-10 0,0-1-338,0-2 0,2-7 0,2-3 1445,5-4 0,3-6 0,1-2 0</inkml:trace>
  <inkml:trace contextRef="#ctx0" brushRef="#br0" timeOffset="43">22848 19511 7790,'-13'-7'124,"-1"2"1,1 5 526,0 5 0,-1 0 1,1 6-1,0-4-232,-1-1 1,5 5 0,2-3-358,1 4 1,2 2 0,5-1 0,4-1 45,3-3 1,4 1 0,3-4-1,3 1-345,4 4 0,3-5 1,2 0-1,0-2-449,-1 0 0,-5 1 0,-3-4 631,-3 4 1,-8-2 0,-4 6-1,-8 0 459,-8-2 0,-6 5 1,-8-3-1,1 1-160,-1-1 0,0 3 1,2-5-1,3 2-189,4 0 0,5-5-1052,4 5 0,6-6-1220,12 2 2217,6-10 0,11-2 0,1-6 0</inkml:trace>
  <inkml:trace contextRef="#ctx0" brushRef="#br0" timeOffset="44">23248 19364 8297,'7'-29'0,"-1"1"0,0 5 639,3 7 1,7 6 0,3 11 0,1 4-1,-1 5 1,-3 6-468,-1 7 1,-2 8-249,1 4 1,-7 8 0,-2 5 0,-5 2-461,-5 5 0,-2 2 536,-7 1 0,1-3 0,0 4 0</inkml:trace>
  <inkml:trace contextRef="#ctx0" brushRef="#br0" timeOffset="45">23234 19644 7868,'8'-55'308,"4"1"1,-3 14-1,4 6 741,5 4 0,2 14 0,9 4 0,0 4-2346,2 6 1,9 6 1296,-4 5 0,11 9 0,-5 2 0</inkml:trace>
  <inkml:trace contextRef="#ctx0" brushRef="#br0" timeOffset="46">23928 19977 7870,'-5'-13'481,"-1"1"1,-1 3 0,-2 6 0,0 6 496,0 6 0,0 8 1,-4 2-1,0 2-933,-1 2 0,2 1 0,2 0 0,3-4-289,1 0 1,-3 2-1,4-4 1,4-4-466,4-3 1,4-1 0,8-5 0,1-3 708,2 0 0,12-8 0,-2-1 0</inkml:trace>
  <inkml:trace contextRef="#ctx0" brushRef="#br0" timeOffset="47">24021 19564 8234,'0'-15'0,"0"-1"635,0-2 1,1 2 0,4 7 0,4 5-860,3 2 1,2 2 0,4 0 0,3 2-583,0 2 806,4-2 0,-4 10 0,5-5 0</inkml:trace>
  <inkml:trace contextRef="#ctx0" brushRef="#br0" timeOffset="48">24328 19431 8300,'-2'-25'0,"-1"3"953,-1 4 0,-1 10 0,5 8-788,0 8 1,0 5 0,0 5-1,0 4 255,0 3 0,0 3 0,0 4 0,0 3-175,0 4 1,-1 5 0,-2 0-1,-2-2-766,2-5 0,2 4 0,-1-4 0,-1-1-1659,-1-2 2180,0-3 0,-2-4 0,-2-1 0</inkml:trace>
  <inkml:trace contextRef="#ctx0" brushRef="#br0" timeOffset="49">24128 19937 7870,'0'-20'524,"0"-4"0,1 6 0,5 3 74,7 5 0,2 4 0,7 6 0,2 0-1326,1 0 1,6 6 727,0 3 0,6 3 0,-2 1 0</inkml:trace>
  <inkml:trace contextRef="#ctx0" brushRef="#br0" timeOffset="50">24567 20044 11331,'-1'-28'0,"-2"6"747,-1 5 1,5 16 0,8 4-1,1 4-1180,-1 2 1,3-6-1,-3 2 1,1-2 29,-1 1 1,6-1-1,-5 4 1,1-1-1525,1-3 0,-2 5 1347,-1 1 400,-3-4 0,-8 1 0,-1-7 982,-1-4 1,-1-2 0,7-6 222,2-1 0,4 3 1,5 0-1,0 2-714,1-1 0,4 3 0,-1-1 0,0 2-510,-3 3 0,0 2 0,-1-1 47,0-2 1,-1-4 0,-3-5 0,-4 0 157,-4-1 1,4 0-1,0-4 1,3-3 306,2 0 0,4-4 1,3 5-1,6-3-30,2 1 0,1 7 0,3 2 0,0 7-654,2 5 0,9 4 1,-3 5-1,0 12-3440,2 8 3811,-1 12 0,2 7 0,0 6 0</inkml:trace>
  <inkml:trace contextRef="#ctx0" brushRef="#br0" timeOffset="51">11331 18352 7814,'-5'5'-1,"1"-5"1,-1-5 0,11-15 0,2 0 0</inkml:trace>
  <inkml:trace contextRef="#ctx0" brushRef="#br0" timeOffset="52">11664 18098 7746,'-21'-13'806,"-1"4"1,7 2 1799,3 1-2266,8 1 1,-4 5 0,5 2-80,-1 2 0,-2 4 0,3 6 1,-3 3-163,-1 0 1,-2 3 0,-4-4 0,-1 2 15,1-2 1,-5 3 0,-1-2 0,-2-4 84,-3-3 1,-1-2 0,-1 2 0,-1-2-8,0-3 1,-4 4 0,-1-4-1,-2-2 56,-3-2 1,-8-1-1,-4 0 1,-4 0-59,-5 0 1,-6 2 0,-5 1 0,-1 3-233,-4 1 0,36-3 0,1 1 0,-3 1 0,1 1 0,1 0 0,-1 0-92,1-1 0,-1 1 0,-4 0 0,-1-1 0,2 0 0,1 0 0,-2-1 0,0 0 12,1 0 0,-1-1 1,1-2-1,0-1 1,0 2-1,0-1 0,-1-1 1,1-1 72,-1 0 0,-1 0 1,-4-2-1,-1 0 1,3-1-1,1 0 1,-1-1-1,0 0 113,0 0 1,0-2 0,-4-2 0,-1 0 0,3-2 0,0 0 0,-1 0-1,0 0 151,3-2 1,-1 0-1,-2 2 1,0-1-1,2 0 1,1 0-1,-1 0 1,1 0-259,0 1 0,1-1 0,0-1 0,0-1 0,2 2 0,1 0 0,1-1 0,1-1-121,1 0 1,1-1 0,-3-2-1,0-1 1,3 1 0,-1-2-1,1 1 1,-1-1 15,0 0 0,0 0 0,0 3 1,1 1-1,-1-3 0,1 1 1,0 0-1,0 1 89,0 0 0,-1-1 1,-1-2-1,-1 0 1,-1 2-1,1 0 1,1-1-1,0 1 159,1 0 1,-1 0 0,-4-2 0,-2 0 0,3 2-1,0-1 1,0 1 0,-1 0 68,0-1 1,0 1 0,0 0 0,0 1 0,0 1 0,0 0 0,0-1 0,-1 0-151,0 0 0,0-1 0,-2 1 0,-1-1 0,4 2 1,-1 0-1,1 0 0,-1 0-206,3 1 1,0-1-1,-3-3 1,1 0-1,3 4 1,1 0-1,-2-1 1,-1-1 37,1 1 1,-2 0 0,0 3 0,0 0-1,0 1 1,0-1 0,0 1 0,-1 0 96,0-1 0,0 1 0,-2 2 0,1 0 0,2-2 0,0 0 0,0 2 0,1 0 161,0 2 0,0-1 1,-5-3-1,0-1 1,4 4-1,2-1 0,-2 0 1,0-2 22,1 1 1,-1-1-1,-1-1 1,1 0 0,1 1-1,0 1 1,1-1 0,0 1 43,1-1 0,0 0 0,-2 1 1,-1 0-1,4 3 0,0-1 1,0 0-1,0-1-270,1-1 0,1 1 1,-2 0-1,0 1 1,3-3-1,0 1 1,-36-9-6,35 9 0,1 0 0,-34-13 1,-2 3-1,3-2 29,4-3 0,29 14 1,0-1-1,-28-11 1,-1-2 202,3-1 1,-2-1 0,-4-1 0,4 0 134,0 1 1,3-1 0,1 0 0,6 2-1,4 3 0,2 3-1,7 5 1,-1 0-470,-1-4 1,-5-4-1,2-9 1,-2-5-123,-2-3 1,2 5-1,8 2 1,-2 1 51,-1 0 1,-1-6-1,4 3 1,-2-2 291,-2 0 0,-4 2 0,3-4 0,-1 1-38,-3 0 1,-1-9-1,0 5 1,-1-2 595,-3 1 0,-1-5 0,2 7 0,2 0-538,4 3 0,-1 0 1,7 4-1,5 1-236,3-1 1,2-3 0,2 4 0,-1-1-197,1 1 1,-2-5 0,-1 1-1,0-1 301,1 2 0,-4-4 0,4 5 1,-1-1 177,1-1 0,-4 5 0,3-3 0,1 1 326,-1 4 0,2-4 0,3 0 0,-2 1-231,-1-1 0,2-2 0,5 2 0,2 1-385,-2-1 0,5-2 1,0 2-1,1 0-63,0 1 1,2-5 0,5 3-1,2 0 158,-1 3 0,0-2 0,-1 2 0,2 1 115,-1 2 0,3-3 0,-1-2 0,1 1 170,-1-1 1,4-2-1,-3 4 1,-1 0-176,1-2 0,2 3 0,-2-4 0,0 0-147,-1 0 0,1 3 0,-4-3 0,4 0 15,1 0 1,-3 3-1,3-3 1,0 1 201,0 4 1,-3-4-1,5 0 1,1 1 65,2-1 1,1-4-1,0 3 1,0-1-111,0-1 1,0 2-1,0-3 1,1 1-160,4-1 0,0 3 0,4-1 0,-3-2-3,0-2 0,-4-1 0,2 0 0,-2 0 159,-2 0 0,0-4 1,0 0-1,-2-1 148,-2-1 0,1 5 1,-5-4-1,1 2 42,-1-1 0,6 3 0,-3-7 0,4 1-367,1-2 1,6-10 0,4 4-1,5-4-152,2-5 1,6 2 0,-4 0-1,0 4 60,0 2 0,1-8 1,-4 9-1,2-1 139,-2 1 1,-3-9-1,-2 8 1,-4 0 277,-1-2 0,3 2 1,-5 1-1,1-1 41,1-2 1,-3-4 0,6 3 0,1-2-70,2-3 0,1-4 1,2-2-1,3 2-99,4-1 0,3 1 1,2 4-1,-1 2-165,1-2 1,4 5 0,2 0 0,-1 1-144,1 0 0,-2 0 0,-3 4 0,2-3 108,1 0 0,5-1 1,-4 2-1,1-4 66,-1-2 1,-13 28 0,-1 0 0,18-28 0,-17 29 0,0-1 38,1-1 0,0-1 1,0 2-1,0 0 1,1-3-1,0 0 1,0 0-1,1 0 69,0-1 0,0 0 0,1 0 0,0-1 0,-1 4 0,-1 1 0,1-1 0,1 0 66,-2 2 1,0 1 0,2-2 0,0 1 0,22-27 0,-2-1 85,-2 3 0,4 0 0,-1 2 1,-1 3-190,-1 1 1,0-1 0,1 7 0,-1 1-88,1 4 0,4-11 0,1 6 0,2-3-30,5-2 0,-27 25 1,0 0-1,25-28 0,-25 27 1,-1 0 115,2-2 0,0 0 0,-1 1 0,0 0 0,3-3 0,-1-1 0,0 2 0,-1 0 91,-1 2 0,1-1 0,2-4 1,1 0-1,0 4 0,0 0 1,-1 0-1,0 0 67,-1 1 1,1 0-1,0 1 1,0 1-1,-1-1 1,-1 0-1,1 1 1,1-1-54,1 0 1,0 1 0,0 1 0,1 1 0,0 0-1,1 1 1,-1-1 0,0 2-83,0 0 0,1 1 0,1-3 0,1 0 0,1 0 0,0-1 0,1 0 1,0 0-198,0 1 0,1-1 1,3-1-1,1 0 0,-1 1 1,-1 0-1,3-2 0,1-1 8,2 0 1,1-2 0,0-1 0,0 0 0,-1 2 0,0-1 0,-1 1 0,-1-1 181,0 0 0,-1 1 0,5-3 0,0 0 0,-1 1 0,0 1 0,2 0 0,0-1 20,-1 2 1,-1 1-1,0 1 1,-1 0-1,0 1 1,1 1-1,-1-1 1,1 1 131,-2 0 0,1 0 0,3-1 0,1 2 1,-4 2-1,1 1 0,0-2 0,1 1-113,1 1 1,0-1 0,2-1 0,1 0 0,-2 1 0,0-2 0,0 1 0,0-1-180,2-1 0,1 0 0,1 0 1,1-1-1,-1 0 0,-1 1 1,0 0-1,-1 1 30,0 1 0,-1 0 0,2-3 1,-1 0-1,-4 6 0,0 0 0,-1-1 1,0 0 49,-1 1 1,1-1 0,0-1 0,0 0 0,0-1 0,-1 1 0,-2 1-1,0 1 113,-1 1 0,-1 1 0,-1 1 0,-1 1 0,-1 2 0,-1 0 0,-1 0 0,1 0 233,-1 0 0,1 1 0,-1 1 0,-1 1 0,32-3 0,0 1-215,2 0 0,-33 6 1,0 0-1,34-6 1,2 0-178,-35 6 1,0 0 0,2-1 0,0-2-1,4 0 1,-1 0 0,2-1 0,0 0-12,1-1 1,1 0 0,1-4-1,0-1 1,-6 4 0,0 0-1,-1-1 1,0 1 56,-1 1 1,-1 0-1,4 0 1,-2-1 0,-3 3-1,-2-1 1,34-9 201,-6 2 1,-1 3 0,-6 2 0,-4 1 196,-3 3 1,-1-1-1,-5 4 1,-2 0-211,-2 0 0,3 0 1,2 3-1,2-3-185,2-1 1,-2 4 0,2-3 0,3 1-56,3 1 1,7-7 0,-4 4-1,0-2 47,0 0 1,-1 5 0,-6-4 0,-3 3 150,-5 2 1,-2-3-1,-4 1 1,-2 2 209,-5 2 0,-4 5 0,-4 2 1,-2 2-130,-2 2 1,4-3 0,-4 2-1,2 2-134,2 0 1,2 4-1,2 1 1,0 2-147,-1-1 0,5-1 1,2 0-1,1 3 91,3 2 0,0-3 0,0 4 0,-3 2 83,-1 1 0,-2 2 1,-4-1-1,-2 1-31,-3 0 1,-3-1 0,-5 1-1,-1 1 50,0 3 1,-1-3 0,-3 3-1,-3-3-91,0-1 1,-5-2 0,4-1-1,-4-3-226,-1-2 1,6-1 0,3-6 0,3-2-203,1-1 0,2-6 0,1 1 1,4-2-69,0-2 1,-2-2 0,3-1 0,-2-3-1172,-3-1 1,-2 3 1677,-5-5 0,2 0 0,-3-5 0</inkml:trace>
  <inkml:trace contextRef="#ctx0" brushRef="#br0" timeOffset="53">11277 4758 7709,'-19'7'703,"-2"-1"1,1 0 0,2 3-259,3 3 0,8 7 0,2 3-406,4 3 1,8 4 0,6 2 0,10 3 0,6 0 500,7-3 1,11 6 0,4-2 0,-1-2-309,2-3 1,-2-5-1,0-3 1,-2-4-400,-2-3 1,3-8 0,-6-3 0,-5-2-489,-5-2 1,-1-12 0,1-9-1,-1-13 513,1-15 0,3-8 0,-20 22 0,0 0 0,1-1 1,0-1 43,2 0 0,-1-1 1,1-4-1,1 0-99,-1 4 0,2 0 1,1-5-1,2-1 0,-1 3 1,1 0-1</inkml:trace>
  <inkml:trace contextRef="#ctx0" brushRef="#br0" timeOffset="54">13250 3225 7687,'0'-40'0,"5"6"0,1 3 0,1 3 0,2 1 0,-2 1 0,4 5-454,-7 3 1,0 3 453,-4 2 0,-11 0 0,-6 1 0,-2 3 0,1 4 0,4 4 0,0 1 1129,7 0 1,-4 6 0,7 4-1,1 8-522,2 9 1,1 5-1,0 10 1,0 2-487,0 5 0,4 4 0,0 5 0,-1 4 88,-1 3 1,-2 8 0,-1-34 0,0 0-1,0 5 1,-2 0-37,-1 4 0,-1 2 0,-3 5 1,0 1-1,-2 1 0,0 0 0,1-2 1,-1-1-76,1 0 0,-1-1 0,1-2 0,0-1 0,2-6 0,1-1 0,0-3 0,0-2-117,-3 31 1,3-4 0,6-9 0,0-4-379,0-6 1,2-5-1,2-2 1,5-4-730,3-4 0,-3-3 0,-2-2-1554,-1-4 2051,4-3 1,-10-28 628,6-3 0,-4-7 0</inkml:trace>
  <inkml:trace contextRef="#ctx0" brushRef="#br0" timeOffset="55">12997 4625 8003,'-22'22'0,"2"-2"0,6 1 624,6 0 1,5 1 0,3 5-1,2-1 1,2 0-262,5-4 0,1 6 0,1-4 0,-2-1-164,1 3 0,-3-3 0,2-1 0,0-4-177,-1-3 1,8-3 0,-1-3 0,4-5-352,5-2 0,2-16 1,7-9-1,5-14 87,5-11 0,-17 19 1,-1-1-1,-1-3 1,1-1-1,1-2 0,1 0-10,1-1 1,2 0 0,1-3 0,1 0 0,3 3 0,2 1 0,-2 2 0,1 2 44,0 0 1,2 1 0,2 2-1,0 1 1,-3 1 0,0 0-1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4.526"/>
    </inkml:context>
    <inkml:brush xml:id="br0">
      <inkml:brushProperty name="height" value="0.053" units="cm"/>
      <inkml:brushProperty name="color" value="#FF0000"/>
    </inkml:brush>
  </inkml:definitions>
  <inkml:trace contextRef="#ctx0" brushRef="#br0">6665 6664 32679,'-7'-6'-6413,"2"-3"5445,4 3 1,2 0 0,4 6-1,4 0 2230,2 0 1,3 4-770,-1 1 0,0 4-234,1-5 1,-1 5-1,2-3 1,3 0 76,4 0 1,3 4 0,3-2 0,2 0-109,1 1 0,1-4 0,-2 2 0,3 1-310,1-1 1,-5-3-1,4 4 1,-2-2 453,0-3 0,0-2 0,-3-1 0,2 0 228,1 0 0,0 0 0,-3 0 1,2 0-601,1 0 0,5 0 0,-4 0 0,1-1 0,-1-4 0,4 4 0,-3-4 0,-1 2 0,1-1 0,2 2 0,-4-2 0,-1 3 0,-2 1 0,2-5 0,-2 1 0,-3 1 0,0 1 0,0 1 0,1-2 0,-3-2 0,0 2 0,-1 2 0,4 1 0,0-2 0,-4-2 0,3 2 0,-3-3 0,3-1 0,2-3 0,0 1 0,-1-1 0,1-1 0,0-2 0,4-1 0,0 0 0,-1 1 0,-2 3 0,-2-3 0,1 5 0,-2-2 0,-3 0 0,2 4 0,-6-2 0,-2 0-130,-1-1 0,-2 4 0,1-5 67,-1-1 0,-1 2 0,-2-1 1,-1-1-112,1-2 1,2 0 0,2 0 0,-1 2-42,0 0 1,1-10-1,-1 7 1,2-2 4,2 0 0,-6 2 0,2 0 0,-1-1-41,0 1 0,0-5 0,-3 1 0,-5 0-246,-2 2 0,-2 1 0,0-3 0,0 0 102,0 0 1,-6 1-1,-3 0 1,-3-2 132,-1 2 0,-1-4 0,1 3 0,0 0 291,-1 3 1,1-4 0,1 0 0,2 2-34,1 1 0,0-3 0,-3 0 0,2 4 194,1 3 1,-5-1 0,-5 5 0,0-2-139,0 0 0,-5 6 1,0-1-1,-4 1 66,-3-2 0,-2 4 0,2-4 0,-3 4 254,0 1 0,2 0 0,5 0 1,0 0 55,1 0 1,1 0 0,2 0-1,6 0 217,2 0 0,1-2 0,1 0 0,0-4-205,-1-2 0,1-1 0,0-4-440,-1 0 0,-3 4 0,-1 1 0,0 1 0,-1 0 0,0 2 0,-7-2 0,3 1 0,-1 3 0,-9 1 0,7 2 0,-1 0 0,3 0 0,-4 0 0,5 0 0,-1 0 0,-1 0 0,5 0 0,1 0 0,1 0 0,1 0 0,-1 0 0,5 0 0,-1 0 0,1 0 0,0-4 0,-1-1 0,1 1 0,0-2 0,-5 5 0,-1-4 0,-2 4 0,-3 1 0,-1 0 0,-2 0 0,1 0 0,-1 0 0,0 0 0,1 1 0,-1 2 0,0 2 0,2 0 0,1-2 0,2 2 0,-2-2 0,4-2 0,-2-1 0,-1 0 0,3 0 0,-1 2 0,5 1 0,-4 1 0,0-1 0,3-1 0,-2-2 0,1 0 0,0 0 0,1 4 0,2 1 0,-1-1 0,-2 2 0,-1-3 0,2 4 0,-2 1 0,-2-1 0,1 2 0,-4 4 0,3-1-148,2-3 0,-5 3 0,3-3 0,1 3 112,2 1 0,-1-1 0,1-2 0,2-1-13,1 1 1,1-2 0,1-1 0,1 1-9,3-1 1,-2 2 0,3 4-324,1 1 1,-4 0 0,7 3-39,1 0 1,-3 3-1,2-4 1,1 2-66,1-2 1,2 3 0,0 1 0,2-1 166,2 0 0,3 3 1,7-3-1,1 1 339,2-1 1,4-1 0,6-5-1,1 0 85,3 1 1,2-2-1,5-2 1,1-3 25,2-1 1,2 0-1,-3-3 1,-1 2-290,-4-2 1,2 2-1,-4 1 1,-2 0-1320,-3 0 0,0 5 0,-10-3 0,-2 6 1708,-1 4 0,4-4 0,2 6 0</inkml:trace>
  <inkml:trace contextRef="#ctx0" brushRef="#br0" timeOffset="1">20795 7517 8365,'0'-14'-32,"-4"1"1,-1 0 0,2-1-238,2 1 0,-4 4 257,1 0 0,-1 5 0,4-4 42,-4 2 1,-2 2 0,-6 4 256,-1 0 1,1 0-182,0 0 1,-1 4-1,0 1 1,-3-1 32,0 2 1,-6 2 0,6 5 0,0 0 178,2 1 1,2 3-1,0 3 1,1-1-362,3 0 1,3 3 0,6-2 0,0-1-106,0 0 1,8 3-1,5-4 1,8-2 457,4-1 0,10-6 0,4 0 0,1 0 137,3-2 1,10 4 0,3-7 0,7-1-258,5-2 1,-30-1-1,1-1 1,-1-1-1,-1-1 1,2-1 0,-1 0-116,4-2 0,1 0 0,-4-3 0,0 0 1,1-1-1,0-1 0,-2 0 0,0-1-365,31-17 1,-5-6 0,-15-2 0,-6-6 19,-6-6 0,-7-7 0,-11-5 1,-7-1-118,-5-2 0,-10-2 0,-12 6 0,-10 1-93,-9 0 1,-10 3 0,-7 7 0,-5 4 349,-6 4 1,28 24 0,-2 1 0,-1 1 0,-1 2 0,-2 1 0,0 2 125,-3 0 0,0 1 0,-4 2 0,0 2 0,3 2 0,-1 1 0,0 2 0,0 0 146,1 2 0,-1 1 1,-2 2-1,-1 3 0,3 3 1,0 3-1,1 2 1,1 2 4,1 3 0,1 3 1,-2 3-1,1 2 1,5 2-1,2 2 1,1 1-1,1 1-83,1 2 1,2 2-1,6 0 1,4 2-1,3 0 1,4 1 0,3-1-1,4 1-28,1-3 1,4 0-1,7 5 1,4 0 0,3-3-1,4 0 1,4 1-1,4-1-110,4 2 1,4-1 0,2-2 0,2-2 0,6 1 0,2-2 0,3 1 0,1 1-790,5 1 1,2-2 0,5 0 0,2-2 862,3 0 0,2-1 0,-22-11 0,1-1 0,0 0 0,3 1 0,1-1 0</inkml:trace>
  <inkml:trace contextRef="#ctx0" brushRef="#br0" timeOffset="2">6012 13394 12415,'-19'-19'-390,"5"2"1,1-3-1,6 2-191,1 6 1,3 5-252,-6 7 1,4 0 900,-4 0 200,1 5 0,-6 3 0,2 5 1,2-1-15,1-3 1,6 3 0,-1-3 0,2 2 152,2 3 1,2-1-1,2-1 1,7-2-181,5-1 0,6-1 1,9 1-1,3-4-28,0 1 1,9-4-1,-1 2 1,4-2 32,4-2 1,0 0 0,2 0 0,0 0-19,3 0 1,1 0 0,-3 0 0,2 1-131,3 4 1,1-2 0,6 4 0,1-1 48,2-3 1,1 3 0,1-2 0,1-1-35,0-1 1,-31-2-1,0 0 1,31 0 0,-33 0-1,1 0 25,1 0 0,0 0 0,2-1 1,-1 0-1,1 0 0,-1-1 0,0 0 1,1-2 15,2 0 1,-1 1-1,1 1 1,0 1 0,0-1-1,1 0 1,-2 1 0,0 0-104,0 1 1,1 0-1,2 0 1,0 0-1,-4 1 1,-1 0-1,-1 0 1,0 1-183,-1-1 1,-1 2-1,34 10 1,2-1 0,-3 1-54,-33-4 0,-1-1 0,32 4 1,1-5-1,-7-1 164,-3-3 1,9-2 0,-11-1-1,0-1 238,-2-4 1,0-3-1,1-9 1,-4-2-4,-1-2 0,0 1 1,-9-3-1,-3 6-62,-2 2 0,4 7 0,-7 4 0,2 2-247,-1 2 0,-5 2 0,-9 4 0,-4 7-5641,-3 8 5748,-2 10 0,-6 2 0,-2 2 0,-4-2 0</inkml:trace>
  <inkml:trace contextRef="#ctx0" brushRef="#br0" timeOffset="3">21262 13380 8142,'-14'8'-2,"-4"2"1,-1-4 0,-1 0 0,-4 1 0,-1-1 72,-2 0 0,0 5 0,1-4 1,0 2 348,4 0 1,-1-5 0,5 4 0,1-2 1364,3-3 0,8-5-856,6-7 0,25-6 0,19-13 0,16-1-468,-26 13 0,1 1 0,6-4 0,3 1 1,4 0-1,1 0 0,4-1 0,1 0-462,4-2 1,1 2 0,3-2-1,0 2 1,0-1 0,-1 0 0,-1 0-1,-1 1-525,-2 1 0,0 1 1,1-2-1,-1 1 1,-7 2-1,-2 2 1,-3 0-1,-1 1 273,-3 1 1,-2 1-1,25-6 1,-14 0-1,-11 2 253,-10 1 0,-2 4 0,-14-3 0,-2-4 0</inkml:trace>
  <inkml:trace contextRef="#ctx0" brushRef="#br0" timeOffset="4">21768 12368 8257,'-19'0'-7,"4"-6"1,-3-2-1,3 1 2655,2 2-2165,6 4 0,8 1 1,13 0-1,5 0-16,2 0 0,8-2 0,-2 0 0,2-3-217,4 2 1,-5-3-1,3 2 1,-4-1-628,-5-1 1,-3 5 0,-7-5-158,-3 0 1,-4 5 0,-11-4-1,-6 4 341,-4 1 1,-13 0 0,1 1 0,-3 2 646,-1 2 0,0 5 0,6-3 0,1 2-17,2 0 0,6 0 0,8 4 1,4 2 437,4 3 1,7-3 0,4 4 0,6-1-621,7-1 1,6 6-1,2-4 1,0 0-1613,2 0 1,0-1 0,5-4 1356,2-1 0,-3 0 0,9 0 0</inkml:trace>
  <inkml:trace contextRef="#ctx0" brushRef="#br0" timeOffset="5">22288 12381 9532,'0'-33'0,"1"8"1153,4 10 0,2 9 0,7 11-1398,-1 4 1,5 1-1,0 1-209,-2-3 1,0 0 0,0 2 453,2-1 0,6 6 0,-3 6 0</inkml:trace>
  <inkml:trace contextRef="#ctx0" brushRef="#br0" timeOffset="6">22608 12354 8561,'-15'0'617,"-3"0"0,-2 0 1,-7 2-1,0 2 24,1 5 0,-5 9 1,-1 6-1,4 4-549,5 3 1,-3 1 0,6-2 0,-1 1-195,3-1 1,3 2 0,4 1 0,0-1-617,2 1 0,6-3 718,-1-8 0,8 3 0,4-4 0</inkml:trace>
  <inkml:trace contextRef="#ctx0" brushRef="#br0" timeOffset="7">22848 12341 8189,'-12'-27'0,"8"8"0,-10 6 0,8 11 0,-3 11 0,2 4 0,-3 5 0,1 4 1390,-2 4 1,0 5 0,-3 3 0,1 3-273,0 4 0,5 7 1,4-2-1,2-1-1575,2 1 0,0-3 0,2-7 0,2-7 139,5-5 0,3-5 1,1-7-1,1-3-779,-1-4 0,5-16 1,-1-8-1,0-8 776,-2-4 1,2-10 0,1-1-1,-3-4 265,-5-4 1,-2 0 0,-5-1 0,1 4 187,-1 1 0,-1 8 1,-2 8-1,0 6 1902,0 6 0,-2 4-736,-2 0 1,2 8 0,-2 6-1170,2 8 1,1 5 0,-2 5-1,-2 3 50,2-1 1,2 6 0,1-6 0,0 1-514,0-3 1,0-3-1,0-2-2661,0 0 1,-2-1-467,-2-3 3461,2-3 0,8-12 0,9-1 0</inkml:trace>
  <inkml:trace contextRef="#ctx0" brushRef="#br0" timeOffset="8">23328 12594 8164,'-18'-21'2231,"0"-5"1,-4-5 0,6 7-1080,4 2 1,0 4-988,8-4 1,-1-2-1,7-6 1,4-2-1,7-1-758,8 1 1,10 2-1,6 8 1,6 4-1554,6 3 0,5 4 2146,0 2 0,8 3 0,-7 6 0</inkml:trace>
  <inkml:trace contextRef="#ctx0" brushRef="#br0" timeOffset="9">7905 15353 20163,'-14'0'-748,"3"-10"1,0-4-1,2-1 1,-1 2 573,-2 4 1,-1-1-118,-1 5 846,1 1-424,6 4 0,8 0 0,13 0 0,6 0 207,5 0 1,12 1 0,5 2-1,4 2 36,4-2 0,2 0 0,4 0 0,4 1-283,2-1 1,4 0 0,-6 0 0,-1 1 81,0-1 0,5-1 1,-2-2-1,2 0 144,-2 0 0,8-6 0,-2-3 0,4-3-150,-33 5 0,-1 1 1,2 1-1,-1 1 0,0 0 1,0 1-1,0-1 0,-1 2-22,0 0 1,0 1-1,36-1 1,1 4-1,-3 2-265,-4 5 0,-3 3 0,-1 1 0,-4 1-141,0-1 0,-3 0 0,-3-1 0,-1-3 127,0-5 1,-1-2-1,-2-2 1,-1-2 87,2-2 1,-1-3 0,-1-7 0,-5-1 79,-2-2 1,-4 2-1,-1-3 1,-3 5-859,-1 4 1,-6-1 0,-7 5-1,0 2-551,-4 2 1,-3 7 0,-4 2 1199,-4 4 1,2 8-1,0 0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3T14:47:34.536"/>
    </inkml:context>
    <inkml:brush xml:id="br0">
      <inkml:brushProperty name="height" value="0.053" units="cm"/>
      <inkml:brushProperty name="color" value="#FF0000"/>
    </inkml:brush>
  </inkml:definitions>
  <inkml:trace contextRef="#ctx0" brushRef="#br0">6492 8809 28556,'-5'-13'-3018,"1"-2"0,1-1 2149,1-2 0,2 0 0,-1 6 0,-2 2-17,-1 1 576,-7 6 346,4-3 0,-7 2 0,1-1 43,0 2 0,-5 2 0,0 0 0,2-2 218,1-2 0,-3-1 0,-1 3 0,0-1-378,0 1 1,-5 1-1,2 2 1,-3 0 487,-2 0 0,0 0 0,-1 2 1,-2 2 65,-1 5 0,-6 4 0,2 4 0,-2 2-278,1 2 0,4-3 1,3 4-1,0 0 85,-2-1 1,4 4-1,6-3 1,2 3-390,3 2 0,2 0 1,4-1-1,3 1-222,1-1 1,1 3 0,5 2 0,0 3-33,0 0 1,0 4 0,2-2 0,1 2-84,1 2 0,1 0 0,-5 2 0,0 1 82,0 1 0,0 5 0,0-3 0,0 1 30,0 4 1,-2 2 0,-1 3 0,-1 2 97,1-2 1,-3 1 0,0-1 0,0 2 98,0-2 0,-3-1 0,5-2 0,-1 0 158,-1 1 1,3-1 0,-4 0-1,0 0 130,-1 1 0,4 4 0,-5 1 0,-1 0 43,-2 0 0,-2 8 0,0-2 0,-3 2-186,-1 2 0,2 1 0,6-2 0,2 0-202,2-1 0,2 1 0,4-9 1,0 2 80,0 2 1,0-5 0,0-3 0,0-5 59,0 1 1,2-5-1,0 0 1,3-4 202,-2-2 0,3 3 0,-2-7 0,-1 2-12,-1 2 1,-2-4 0,0-1 0,0 2-47,0 2 0,-5 7 1,-1 1-1,0 1-288,0-4 1,-2 2 0,3-2 0,2-1-193,2-1 1,1-7-1,0 1 1,0-1 412,0-1 1,0-1 0,0-5 0,0 2 251,0 1 1,1 0 0,2-4 0,2-1-18,-2 1 1,2 4 0,0 2 0,-2-1-205,-2 1 0,-1 4 0,0-2 0,0 4-125,0 1 0,-4 0 0,-2-2 0,0-1 33,0-1 1,2-5 0,4 3 0,0-1 100,0-4 0,4-1 0,2-1 0,0 0 58,0-1 1,4 0 0,-1-3-1,3-1 50,1 2 1,-4 1 0,0 2-1,0 0-235,-2-1 0,4 5 1,-7 2-1,-1-1-213,-1 1 1,2 3-1,1-4 1,-2 2 133,-2 3 1,-1-4-1,0-2 1,0-3 83,0-1 1,4-1 0,1 1 0,-2-2-5,-2-3 1,4 2 0,1-6 0,0 0 336,0 1 1,2-4-1,-2 4 1,0-1-355,0 0 0,3 5 0,-4-1 0,-1 4-154,2 0 1,-5 5 0,4 0 0,-4-1 103,-1-2 0,5-1 0,-1-1 0,-1 1 55,-1 0 1,2-1-1,1 1 1,-1-2 248,2-3 1,-3 4 0,4-6 0,1 3 60,-1-1 1,2-1 0,4 2-1,1-1-195,-1 2 1,0 1-1,1 2 1,0 1-112,4 3 0,-3-3 0,3 5 0,-3-2 39,-2 0 0,-1 2 0,-2-4 0,-2 2-61,-3-1 1,0 3 0,-4-2 0,2-2 55,2-1 0,1-1 0,-3 0 0,3-1 53,1 1 0,0 0 0,4-2 0,-2-1 22,1-2 1,2-1-1,0 2 1,-2-1-4,-1 2 1,0-3 0,3 1 0,-2 0-32,-1-1 1,-2 3 0,2-5 0,-3 0 18,0 0 1,-4-1 0,4-4 0,-2-1 29,0 0 1,1 1 0,-5-1-1,0 0-204,0 1 0,4-1 1,1 0-1,-2 1-179,-2-1 1,-1 0 0,0 0 221,0 1 0,-4-1 0,-2 0 1,0 1 264,0-1 0,-3 0 1,3 1-1,0-1 188,0 0 1,-4 5 0,3 0 0,-2 0-279,0 1 0,4-4 0,-4 4 0,1-1-196,0 0 1,-2 5-1,4-2 1,0 0 55,0-3 1,-3 1 0,3-1 0,0-2-14,0-1 0,-3-2 1,5 0-1,0 1 254,-2-1 1,4 0 0,-2 1-1,2-1 19,2 0 0,0 1 0,0-1 1,0 2-177,0 2 0,0 0 0,0 3 0,0 1-135,0 0 1,0-3 0,0 2 0,0 1-170,0 0 1,0 0 0,2 2-1,1 0 165,1 0 1,1-2-1,-4 0 1,2-1 62,1 1 0,1 0 1,-5 3-1,0-2 0,0 2 0,0-5 0,0 0 0,0-1 10,0 0 1,0-1 0,0-3 0,0-1 83,0 0 0,0 1 0,0-1 0,0 0 67,0 1 1,0-1 0,0 0 0,0 1-20,0-1 1,0 5 0,1-1 0,2 0-131,2-2 1,-1-2-1,-4 0 1,0 1-25,0-1 1,2 0 0,1 1-45,1-1 0,2-6 0,-2-2 509,5-4 1,3-1 0,2 0-152,-1 0 0,5-1 1,-1-2-1,0-2-426,-2 2 1,2 2 0,3 1 0,-1 1-527,0 4 1,3 10 0,-2 13 772,0 10 0,8 8 1,6 7-1</inkml:trace>
  <inkml:trace contextRef="#ctx0" brushRef="#br0" timeOffset="1">20902 11301 8474,'0'-8'30,"0"-1"531,0 6 0,0-2-17,0 10 1,0-2 0,0 6 7,0 1 0,0 2 0,0 3 0,0 1-49,0 2 1,0 1 0,0-1 0,0 4-121,0 3 0,0-3 0,0 0 0,0 1-283,0-3 1,4 4 0,1-6 0,-2-2-64,-2-1 1,-1-2 0,1-1-289,4-3 0,-4-6-172,4-12 0,-8-1 1,-3-12-1,0-4 121,0-3 1,-3-1 0,5-5 0,1-1 347,1 2 1,2-3 0,0 7 0,0 4 197,0 2 1,2 8 0,1-2-1,3 3 89,1 2 1,2 4 0,4 2 0,1 1-121,-1 3 0,0 1 1,2 2-1,1 0-65,2 0 0,4 0 0,-1 2 0,1 1-224,2 1 1,3 6-1,-9-2 1,-2 1-602,-1 0 1,-4-1-1,0 4 1,-4-1-493,-1-2 0,0-2 0,-3 3 0,3-1 517,1 2 1,-2-6 651,4 0 0,0-4 0,4-1 0</inkml:trace>
  <inkml:trace contextRef="#ctx0" brushRef="#br0" timeOffset="2">21542 11062 19149,'7'-11'-1382,"-3"-2"0,-1-2 1,2 6 2602,4 5 1,-2 8 0,0 5 0,1 4-389,-1 5 1,-4 1 0,3 7 0,-1 0-379,-1 7 0,1-1 0,-5 5 1,0 2-251,0-1 0,0 5 1,0-7-1,0 2-1070,0 2 1,1-1 0,3-4 0,5-4-1107,3-2 0,3-4 1,1-3 1741,2-4 1,6-9 0,-4-3 0</inkml:trace>
  <inkml:trace contextRef="#ctx0" brushRef="#br0" timeOffset="3">22035 11235 8383,'0'-18'1693,"0"0"-810,0 0 0,6 11 1,3 3-355,2 2 0,3 2 1,1 0-1,2 0-880,6 0 0,6 5 0,2 1 0,-3-1-725,-4 1 0,1 5 1076,-3-2 0,4 2 0,0 3 0</inkml:trace>
  <inkml:trace contextRef="#ctx0" brushRef="#br0" timeOffset="4">22115 11421 8264,'-2'-13'621,"-2"0"0,4 5 0,1 4 1,10 4-84,5 4 1,3-2-1,-1 2 1,4-2-818,3-2 1,6 4 278,1 1 0,5 5 0,-3-3 0</inkml:trace>
  <inkml:trace contextRef="#ctx0" brushRef="#br0" timeOffset="5">22821 11328 8238,'0'-19'0,"6"16"0,2 4 1301,-1 13 1,3 5 0,-5 3 0,-1-4-732,2-3 1,-3 0 0,5 1-1,-1 3-539,0 2 0,-4-5 1,2 3-1,-2-1-568,1 0 0,-2-5-7,2-4 0,-2-7 1,-2-4-1,0-8-43,0-7 1,0-11 0,-2 0 0,-1-4 510,-1-5 1,-5-2 0,4 1 0,2 2 88,2 5 1,1 3 0,0 1 0,0 2 1156,0 3 1,6 3 0,3 7 0,4 3-566,5 4 0,-2 4 0,6 1 0,1 0-1015,-3 0 1,10 0 0,-3 1-1,1 4-529,0 4 0,-2 3 0,1 1 0,0 0 939,-1 0 0,1 7 0,0 0 0</inkml:trace>
  <inkml:trace contextRef="#ctx0" brushRef="#br0" timeOffset="6">23448 11195 9197,'0'-25'0,"1"4"1213,4 8 1,4 5-1,7 8 1,3 0-1057,2 0 1,-5 2 0,3 1 0,-1 1 3,0-1 1,0 3 0,-5 0-1,0 1-147,1 4 1,-7 5 0,-4 3-1,-6 0-162,-6 1 0,-9 2 0,-4-3 0,-4 2-146,-6 3 1,9-4 0,-4 3 0,5-1 522,6-2 0,-1 4 0,13-6 1,1-2 182,1-1 1,5-2 0,6 1-1,9-2-110,6-4 0,2-2 0,3-6 0,0 0-1240,2 0 1,0 0-1,-4 0 1,0-1 937,-1-4 0,7-8 0,1-8 0</inkml:trace>
  <inkml:trace contextRef="#ctx0" brushRef="#br0" timeOffset="7">24261 11168 8931,'0'-18'0,"0"10"1048,0 10 0,0 13 0,-2 5 0,-1-1-707,-1 0 1,0 5 0,4-2-1,0 5-316,0 4 0,0-2 0,0 7 1,0-1-26,0-1 0,0 5 0,0-5 0</inkml:trace>
  <inkml:trace contextRef="#ctx0" brushRef="#br0" timeOffset="8">24181 11395 8237,'0'-48'253,"-5"1"0,1 11 1,3 13 1289,3 9 1,6 8 0,5 6-1639,1 0 0,3 0 0,1 2 0,0 2-803,1 5 1,0 3 897,4 1 0,8 7 0,-3 0 0</inkml:trace>
  <inkml:trace contextRef="#ctx0" brushRef="#br0" timeOffset="9">24767 11341 8238,'0'-26'891,"2"2"0,2 9 405,5 15 0,-1 11 1,-1 12-1145,-1 0 1,-2-7 0,-4 2 0,2-4 0,1 0-83,1-1 1,1 0-1,-5 1-841,0-1 0,-2-6 101,-2-2 0,1-14 0,-5-6 0,1-4 548,0-5 1,4-5 0,-2-4-1,4-1 661,1-3 1,1-2 0,4 1 0,2 1-158,0 1 1,8 7-1,-3-2 1,1 3 456,4 1 0,-1 8 0,-3 4 1,1 6-1248,-1 3 0,0 2 0,2 4 0,1 1-853,2 4 0,6 2 1261,-2 6 0,9 1 0,3-1 0</inkml:trace>
  <inkml:trace contextRef="#ctx0" brushRef="#br0" timeOffset="10">25327 10995 10579,'-13'-25'3454,"0"0"-4351,-1-7 0,7 19 860,2 18 0,8 5 0,5 3 1,2 1 287,5-1 0,7 6 0,0 3 0,2 4-854,-2 0 0,-2-1 1,-7-1-1,0-2 268,1 2 1,-7-3 0,-3-1 0,-4 0 868,-4-4 1,-3-3 0,-7-2 1291,1-2-719,0-6 0,7 2 0,6-5 0,9 0-435,7 0 1,3 0 0,5 2 0,-2 1-604,2 1 1,-5 7 0,-1-2 0,-3 2-106,-2 3 0,-6-1 0,-2 0 0,-4 2-118,-1 3 1,-6-3 0,-3 4 0,-4-1-292,-5 0 0,-2-2 1,-9-6-1,0-2-342,-2-2 0,-11-1 1,1-2-1,-5 3 787,-5 2 0,-12-5 0,-5 3 0</inkml:trace>
  <inkml:trace contextRef="#ctx0" brushRef="#br0" timeOffset="11">21288 10982 22537,'0'-9'-1693,"0"0"0,2 0 0,1 0 0,1 0 995,-1-1 1,-1 2 111,-2 0 261,0 5 80,-6-3 0,-3 6 501,-9 0 1,2 0 0,-7 0 0,0 1 263,-2 4 1,-4-4-1,-2 3 1,-3-1-185,0 2 0,-4-4 0,2 5 0,-1-1 255,2-1 1,-7 2-1,5-3 1,0 3-249,-1 1 0,-1 2 1,-1 5-1,0-1-227,0 0 1,-4 1 0,-2 0-1,0 3 66,0 0 0,1 6 0,5-4 1,0 2 118,1 2 1,-1 2-1,0 2 1,1 1-29,3 3 1,-1-2 0,8 2 0,2-3-48,3-2 0,8 5 0,0 1 1,4-3-363,3-1 0,6-1 0,-1 1 0,2 0-20,2-1 1,6 7-1,5-7 1,5-1 78,6-2 0,3 4 0,5-4 0,4-1-99,6 3 0,4-7 0,-1 0 0,3-1 142,2 0 0,6-2 1,9-6-1,0-1-51,0 2 0,5-1 0,-3 0 0,1-2-5,4-2 1,3 3 0,-4-4 0,-1 1-187,2 0 0,0 3 1,-2-3-1,0 2-46,-1 2 0,1-3 0,-9 1 0,2-1 244,2 1 1,-2-4 0,0 3-1,-2-1-13,-3-3 0,4-1 0,-3-2 0,1 0 38,1 0 0,1 0 1,3 0-1,-2 0 98,-2 0 0,5 0 1,-2 1-1,3 2-257,2 2 0,1-1 0,2-2 0,2 1 62,2 1 0,-4 2 1,3-3-1,-2 1 152,0-1 0,0 3 0,-5-1 0,1-2 209,0-2 0,4-1 0,0 0 1,-1 0 273,-2 0 0,-2 0 1,1-1-1,0-2-390,-1-2 0,1-4 0,1 5 0,2 1-526,1 1 1,0-2 0,-4-2 0,-1 0 188,1 0 1,-3 0 0,-4 3 0,-3-3 55,-1-1 0,0 3 0,-3-4 0,-1 2 436,-3 3 1,3-3 0,-5 0 0,2-1 34,0-3 0,-1 2 0,2 1 0,-3-1-88,-1 1 0,5 0 0,-3-4 0,3 2-578,-2-1 1,5 0-1,-3-1 1,-1 2-139,2-1 1,-6-2 0,-2-1 0,-4 0 438,-4-1 1,1-4 0,-4-1 0,-1 0 421,1 0 1,2-9-1,-2 1 1,1-3-72,3-2 0,1 4 0,4-5 0,-1 2 380,-1 0 0,3 0 0,-9 4 0,0 2-563,-2 3 0,-1-2 0,-5 5 0,-5-1-574,-5 1 0,-8-3 0,-4 4 0,-2 0-143,-2-1 1,-3 0 0,-6-5 0,-7 2 31,-4-2 0,-11-1 0,0-1 0,-4-1 127,-1 0 0,-3-4 0,4 0 1,-4 1 634,-1 2 0,2 3 0,-1 1 0,2 4 271,0 0 1,-7-2-1,5 4 1,-1 2-224,-3 1 1,-1 3 0,0 2 0,-5 3-423,-3 1 0,-12 1 1,-2 4-1,-4-2-80,-3-2 1,5 0-1,-4 2 1,2-2 140,3 2 1,30 2-1,-1-1 1,-32-1-1,-2-1-43,1 1 1,-2-3 0,0 0 0,1 0 331,-1 0 0,36 2 1,-1-1-1,-36 1 1,35 2-1,1-1 101,-3 0 0,0 0 0,-2 2 0,-1-1 0,0-1 0,0-1 0,0 1 0,0 0-257,-1 1 0,-1 1 0,-3 0 1,0 1-1,5 0 0,1 0 1,1 0-1,1 0 7,1 0 0,2 0 1,-31 0-1,0 1 0,4 2 2,1 2 1,-4-1-1,6-2 1,-2 0-115,2 3 0,-3-1 0,1-4 0,-4-1 311,-3-4 1,-2 2 0,1-4 0,33 4 0,-1 0-76,-1 1 0,-1 1 0,0 0 0,0 1 1,1 0-1,2 0 0,-1 0 0,1 0-57,-36 0 0,33 0 1,1 1-1,0 1 1,0 1-1,-1 1 0,0 1-204,-1 0 0,0 1 1,-1 3-1,-1 0 1,1 1-1,-1-1 1,-1 1-1,0 0-47,-1-1 0,0 1 1,-6 0-1,0-1 1,5-1-1,0 0 0,-1 1 1,-1 0 157,1 0 0,0-1 1,-2-1-1,0 0 0,2 0 1,0 0-1,3 0 0,0 0-96,1 2 1,1 0 0,6-1 0,1-1 0,-1 2 0,0 0-1,-30 6 1,6-2 0,-5 5 0,8 1 129,4 2 0,4 1 0,-3 5 0,1-1 0,0 1 0</inkml:trace>
  <inkml:trace contextRef="#ctx0" brushRef="#br0" timeOffset="12">23794 15366 8360,'-7'-6'1259,"2"0"1,10-4-807,4 1 0,-2 5 0,2-4 0,1 2 0,2 3 199,2 2 1,-5 1-113,-1 0 0,-3 10 1,2 4 785,-1 0-912,5 7 0,-10 0 1,3 6-1,-2-1 71,-2 1 0,0 4 0,-2 0 0,-2-1-386,-5-2 0,2-3 0,-2-1 0,0-4-153,2 0 1,-4-3 0,5-5 0,-1-1-978,-3-3 1,2-6 0,1-2 470,1-7 1,1-11 0,5-6 0,0-4 323,0-3 1,0-11 0,0 1 0,0-3 377,0-2 1,6 6 0,3 4 0,3 1 427,1 1 1,1 1 0,-3 8 0,0 3 274,-2 4 1,0 7 0,4 4 0,0 1-442,1 3 0,3 2 0,1 1 0,-2 1-641,-1 4 0,-1 2 0,-1 8 0,0 3-601,1 4 1,3 1-1,1 3 1,-2-3 837,-1 1 0,5 4 0,0-7 0</inkml:trace>
  <inkml:trace contextRef="#ctx0" brushRef="#br0" timeOffset="13">24474 15086 8148,'5'-19'1226,"-1"-3"0,0 10 0,-4 8 0,0 10 48,0 5 0,0 3 0,0-1 1,0 2-549,0 3 1,0 4 0,0 9-1,0 4-1020,0 4 1,0 5-1,0 2 1,0 0-630,0 0 0,6-3 1,3-6-1,3-1 923,1 1 0,7 1 0,0 2 0</inkml:trace>
  <inkml:trace contextRef="#ctx0" brushRef="#br0" timeOffset="14">24967 15100 8104,'0'-27'3103,"-1"2"-915,-4 7 0,4 14 1,-3 13-1833,2 2 1,2 4-1,0 1 1,0 5-1,0 3 79,0 4 0,0 12 0,0 1 0,2 4-1747,2 1 1,-1 3 0,6-3 0,1-2 1311,2-3 0,1 8 0,1-7 0</inkml:trace>
  <inkml:trace contextRef="#ctx0" brushRef="#br0" timeOffset="15">24847 15406 8233,'-4'-37'0,"0"6"0,1 12 889,7 14 0,3 4 1,7 1-1,1 0 0,1 0 725,2 0 0,10 6 1,0 3-1,4 4-4230,6 5 1,4-3 2615,3 2 0,5 4 0,-2 0 0</inkml:trace>
  <inkml:trace contextRef="#ctx0" brushRef="#br0" timeOffset="16">25621 15153 8194,'7'-6'317,"3"3"1,-4-4 711,2 1 0,-4 1 1,4 7-262,-3 2 1,0 4 0,-5 6 0,0 3 29,0 1 0,0 7 0,0 0 0,-2 4-377,-2 1 0,-3 3 0,-7-2 0,2-3-520,3-4 1,-2 1 0,3-4-1,-1-1-964,0-2 1,6-8 353,-1-1 0,3-7 0,1-4 1,0-10 342,0-8 0,0-10 0,1-4 0,2-3 797,1-4 1,2-5 0,-3 4 0,2 5 273,-2 3 0,3 3 0,-2 6 0,1 3-45,0 4 1,-2 5 0,6 2 0,2 4-833,1 1 0,1 1 0,2 7 0,2 2-972,6 5 0,6 7 0,4 4 0,1 0 1144,3 4 0,7 1 0,4 2 0</inkml:trace>
  <inkml:trace contextRef="#ctx0" brushRef="#br0" timeOffset="17">26140 15113 8069,'-8'-24'666,"-1"-2"565,6 8 1,3 6-1,9 14 1,4 2-415,5 5 1,2 9 0,7 5-1,0 5-200,-1 4 0,0 5 0,-4 0 0,-6 6-872,-6 5 1,-4 0 0,-6-1 0,-1-1-848,-4-3 1,-6-3-1,-9-4 1,0-5 1101,-4-3 0,-7-8 0,-3 0 0</inkml:trace>
  <inkml:trace contextRef="#ctx0" brushRef="#br0" timeOffset="18">26114 15166 9082,'35'-63'1202,"1"5"1,-7 8-1,3 15 1,-3 9-852,2 7 1,3 10 0,6 6 0,0 6 305,0 6-657,0 14 0,6 5 0,2 12 0</inkml:trace>
  <inkml:trace contextRef="#ctx0" brushRef="#br0" timeOffset="19">23648 17405 8220,'7'-3'36,"-4"5"0,-4 8 0,-4 9 1589,2 7 0,0-1-1033,-1-3 1,1 3 0,-5-4-1,1 0 471,0-4-1048,4 4 1,-8-6-1,7 3-218,1-4 0,1-5-118,2 0 1,0-7-1,0-2 28,0-8 1,0-9 0,2-7 0,2-4 246,5-3 1,2-9 0,-1 1 0,-1 1 732,1-1 0,-2-1 0,-1 9 0,0 3-291,1 4 1,1 5-1,4 6 1,0 1-139,1 3 0,-1 3 0,2 8 0,1 2-505,2 5 0,4 4 0,-3 5 0,1 4-713,-1 3 0,5 2 0,-2 0 0,3-1-2717,2 1 3677,-1-6 0,7-2 0,1-6 0</inkml:trace>
  <inkml:trace contextRef="#ctx0" brushRef="#br0" timeOffset="20">24408 17099 8057,'4'-25'2097,"0"2"0,2 13-455,-1 14 0,-2 10-1044,6 12 0,-2 1 1,2 1-1,-5 2-198,-2 1 0,-2 10 1,0 1-1,0 2-1109,0 2 1,4 3 0,1-6 0,-2-3 269,-2-3 1,5-3-1,4 3 1,5-4 438,3-5 0,12 1 0,-2-8 0</inkml:trace>
  <inkml:trace contextRef="#ctx0" brushRef="#br0" timeOffset="21">25087 17205 8050,'8'-26'1995,"-4"-1"0,2 23 0,-1 8 1,-1 8-1679,2 3 1,-3 4 0,6 3-1,1 3 25,2 2 1,1 9 0,1 1 0,0 0-1251,4 1 1,-3-1 0,3 0 0,-3-3-1192,-2-1 0,-4-2 2099,0-4 0,0-1 0,4 1 0</inkml:trace>
  <inkml:trace contextRef="#ctx0" brushRef="#br0" timeOffset="22">24981 17499 8050,'-6'-20'1875,"10"11"1,2 1 0,9 5-1228,7 3 1,8 0 0,2 0 0,2 0-341,3 0 1,2 4 0,4 2 0,3 0-309,3 0 0,6-2 0,-8-4 0</inkml:trace>
  <inkml:trace contextRef="#ctx0" brushRef="#br0" timeOffset="23">25421 17285 8029,'-36'0'0,"1"0"489,-3 0 1,-3 21 0,0 9 0,4 5 426,2 4 0,4 1 0,5-9 0,1-2-478,2 0 1,4-3 0,6 1 0,1 0-883,3-1 0,3 1 1,6-2-1,2-3-554,2-4 0,8-9 0,7-6 0,2-6 435,3-6 0,1-9 0,0-5 0,-1-7 475,-2-6 0,-7-1 0,-1 0 1,-5 3 621,-3 2 0,-1 2 0,-5 8 0,1 4 393,4 3 1,-4 6-1,5 2-548,0 1 1,1 8 0,8 9 0,4 9-380,8 6 0,6 4 0,7-3 0</inkml:trace>
  <inkml:trace contextRef="#ctx0" brushRef="#br0" timeOffset="24">25847 17579 10462,'-3'-32'0,"-4"4"0,-5 9 3877,2 13 1,2 15-4307,8 9 0,0 0 1,0-5-379,0 0 1,0 1 0,2-3-1,1 0 294,1-2 1,6-6 0,-1 1-1,3-2-189,1-2 1,1-12 0,-2-6 0,-2-6 453,-1-2 0,-2-6 0,2 0 1,-4-1 304,-4 1 0,-1-4 0,0 4 0,0 1 2114,0 2 1,0 1-1927,0 10 0,6 7 1,4 8-1,7 6-813,5 6 568,3 2 0,8 9 0,1 0 0</inkml:trace>
  <inkml:trace contextRef="#ctx0" brushRef="#br0" timeOffset="25">26234 17152 7992,'-8'-34'215,"-4"0"0,5 13 440,0 14 0,5 5 1,10 10-1,2-2-836,5-3 1,7-2 0,0 1-1,5 2 181,4 5 0,3 9 0,6 2 0</inkml:trace>
  <inkml:trace contextRef="#ctx0" brushRef="#br0" timeOffset="26">26100 17139 8028,'-14'-14'0,"-9"3"0,10 2 1399,-2 4-314,6 10 1,5-2-439,8 6 1,5-7 0,8 3-1,2-4-326,2-1 1,1 0 0,3 0-1,-1 0-65,-2 0 0,-1 0 0,2 0 0,-2 0-1025,-2 0 0,-1 0 0,-5 0 0,1 0 69,-1 0 1,0 0 0,-1 2 699,-3 2 0,-3 4 0,-6 5 0</inkml:trace>
  <inkml:trace contextRef="#ctx0" brushRef="#br0" timeOffset="27">26554 16939 8090,'1'-14'1768,"4"1"1,8 6 0,11 2-1051,5 4 1,2 1 0,6 1-206,0 4 0,5-2 0,-7 4 0,2 1-260,-1-1 0,-3-3 0,-8 5 0,-3 2-164,-4 0 1,-5 4 0,-4 3 0,-5 3 89,-2 0 1,-8 8-1,-4-1 1,-7 5-274,-5 4 0,-6 1 0,-2 2 1,4 0-907,0 0 0,-2 0 0,8 0 0,-3 0-1448,1 0 2448,6 6 0,-3-4 0,5 4 0</inkml:trace>
  <inkml:trace contextRef="#ctx0" brushRef="#br0" timeOffset="28">22021 13474 8049,'-11'-14'0,"0"3"0,2 2 55,-1 4 0,3 5 0,-1 5 0,2 5 41,3 6 1,2 1-1,2 5 1,2 3-1,2 3-96,-2 3 1906,4 6 0,-6-4-1126,4 2 1,1 2 0,0-5 0,1-3-612,4-1 1,-4-3-1,2-2-859,1-6 1,2-5 389,1-7 0,-5-13 0,-4-15 0,-2-7-10,-2-6 0,0-6 1,0-4-1,0 0 702,0 0 1,0-3 0,0 5 0,0 2 79,0 5 1,0 6 0,1 9-1,2 2-161,2 1 0,5 9 0,-1-2 0,3 3-61,1 2 1,5 4 0,1-2-1,2 4-570,3 1 0,1 0 0,1 1 0,1 4-635,0 4 1,1-2 0,1 2-1,3 0-2300,-3-2 3255,5 5 0,-6-5 0,5 7 0</inkml:trace>
  <inkml:trace contextRef="#ctx0" brushRef="#br0" timeOffset="29">22755 13181 8282,'0'-24'-9,"0"-1"0,0 4 1340,0 11 1,-5 20-311,1 17 1,-2-2-1,3-3 1,-2 3-607,2 5 0,2 4 0,1 6 0,0 1-560,0 4 1,0 1 0,0 4-1,0-3-696,0-1 0,10-7 0,4-7 0,2-2-2609,3-3 3450,-4 2 0,16-14 0,-3 4 0</inkml:trace>
  <inkml:trace contextRef="#ctx0" brushRef="#br0" timeOffset="30">23061 13340 8069,'0'-47'0,"3"6"0,5 8 0,5 12 502,2 9 1,4 7 0,-1 3 1053,-2-2 0,3 2 0,2-2 0,1 4-2270,2 4 0,7 2 0,-7 6 0,-1 0-1535,3 3 2249,-1 13 0,-5-6 0,0 11 0</inkml:trace>
  <inkml:trace contextRef="#ctx0" brushRef="#br0" timeOffset="31">23248 13607 7982,'-18'-34'0,"0"3"0,12 15 0,9 8 0,5 8 531,1 5 1,1 4 0,8-5 0,4-1-516,3-2 0,3-1 0,5 0-16,7 0 0,0 6 0,6 2 0</inkml:trace>
  <inkml:trace contextRef="#ctx0" brushRef="#br0" timeOffset="32">23874 13447 9521,'-13'-21'0,"0"4"1043,-1 6 0,7 19 0,2 9 1,4 6-615,1-1 0,0 2 1,0-5-1,0 2-86,0 2 1,6 2-1,3 1 1,1-3-1011,-1-1 0,3-5 0,-3-1 0,3-6-201,1-5 0,-1-7 0,-2-7 475,-1-8 1,-6-7 0,1-4 0,-2-3 394,-2-5 0,0-1 0,-2-1 0,0 1 611,-3 0 0,-4 1 0,3 9 1,0 2 765,0 3 0,2 3 0,4 6-775,0-1 0,1 7 0,4 4 1,5 6-1372,7 6 1,3 4-1,8 5 0,4 4-1493,3 3 0,4 2 2260,1-1 0,5 1 0,3 0 0</inkml:trace>
  <inkml:trace contextRef="#ctx0" brushRef="#br0" timeOffset="33">24541 12994 8060,'-14'-27'871,"3"10"1,2 9 784,4 16 0,4 8-1264,1 6 0,1 2 1,2-5-1,3 2 189,2 2 1,0 9 0,7 5 0,2 4-852,0 3 0,6 1 0,-4-5 0,2-2-3302,2-2 3572,2 2 0,2-4 0,0 6 0</inkml:trace>
  <inkml:trace contextRef="#ctx0" brushRef="#br0" timeOffset="34">25047 12994 8024,'8'-31'0,"-4"1"967,-2 5 1,-2 12 0,0 13-1,0 9 292,0 7 0,0 3 0,1 5 1,2-3-1040,2-2 1,0 10 0,-2 4 0,3 7-315,2 4 1,-1 7 0,4-2 0,-4 1 93,-1-1 0,4-3 0,-2-6 0</inkml:trace>
  <inkml:trace contextRef="#ctx0" brushRef="#br0" timeOffset="35">24967 13394 7994,'6'-54'0,"-4"4"1419,-5 6 1,0 13 0,7 17 0,5 8-1014,3 5 0,3 1 0,3 0 0,5 1-1112,7 4 0,4-2 0,6 4 706,0-1 0,6 4 0,1-2 0</inkml:trace>
  <inkml:trace contextRef="#ctx0" brushRef="#br0" timeOffset="36">25821 12847 8008,'1'-40'0,"-4"2"1827,-3 7 1,0 31-1,6 23 1,-1 16-569,-4 10 0,2 3 0,-4 2 0,-1 4-1219,1 4 1,4 7 0,-1 2 0,4 1-1269,1-33 1,2 1 0,0 0-1,2 0 945,0-2 1,3-1 0,3 3-1,3-1 1,0-2 0,0 0 0</inkml:trace>
  <inkml:trace contextRef="#ctx0" brushRef="#br0" timeOffset="37">10891 12847 8429,'-6'-13'96,"0"3"1,-2 4 702,8 6 0,12 3-137,11-3 1,-1 0-1,4-2 130,7-2 1,0 1 0,2-6 0,1 0 149,-2 2 1,3-4-1,-6 5 1,-1 0-793,-2 1 1,-3-4-1,-3 3 1,-4 0-1392,-3 0 1,-2 1-2432,0 5 3672,1 0 0,-1 6 0,0 2 0</inkml:trace>
  <inkml:trace contextRef="#ctx0" brushRef="#br0" timeOffset="38">9904 15086 8497,'-6'-26'458,"-1"6"2655,-6 7-2020,5 6 0,10 7 1,11 0-1,9 0 705,8 0-310,4 0-1342,18-6 0,-3-2 0,8-5 0,-3 0 0,-5 1-669,-5 3 1,-2-1 0,-4 4 0,-2 0-715,-5 0 0,-5 1 0,-3 5 0,-6 0 1237,-2 0 0,-2-6 0,1-1 0</inkml:trace>
  <inkml:trace contextRef="#ctx0" brushRef="#br0" timeOffset="39">11437 14567 8502,'0'-36'2363,"0"9"0,0 14-53,0 4-1742,0 0 1,-1 2 0,-4 2 0,-4 5-346,-2 5 1,-4 2-1,-3 8 1,-4 3-27,-3 4 1,2 3 0,3 2-1,0-2-265,4-3 1,6 2-1,2-5 1,2 2-96,3 3 0,6-4 1,5 1-1,4-2 80,7-2 1,5-3-1,4 0 1,0-1 269,-1 0 1,5-4 0,-8 0-1,-2 2 179,-1 0 1,-5 4 0,-7 2 0,-5 2 39,-2 2 0,-4-4 0,-2 5 1,-6 1-551,-7-3 1,-3 4-1,-6-6 1,3-2-526,1-1 1,1-6-1,-1-2 1,4-1-1097,3-3 1,8-3 1764,2-4 0,10-10 0,2-6 0</inkml:trace>
  <inkml:trace contextRef="#ctx0" brushRef="#br0" timeOffset="40">11691 14793 8134,'0'-18'0,"1"2"2302,3 4 1,2 6 0,6 11-1550,2 4 0,0-2 0,9 0 0,-4-1-298,0-3 0,-3 3 1,5-1-2624,-2-2 0,-1-2 1222,-5-1 1,-5-6 0,-7-3 0,-8-1 515,-11 1 0,-4-3 0,-2 3 1,2-1 371,-2 1 1,4 3 0,-1 6 0,2 0 895,2 0 1,8 2 0,5 2 0,3 5 427,1 3 0,0 6 0,1 1 0,3 2-1152,5 2 1,3 1 0,2 0 0,-1-2-247,0 2 1,5-1-1,1-1 1,0-4 331,1-3 1,6-6-201,-3 0 0,11-6 0,-6 3 0</inkml:trace>
  <inkml:trace contextRef="#ctx0" brushRef="#br0" timeOffset="41">12370 14180 8139,'-6'-40'0,"-2"5"2529,-4 8 1,-2 11-1893,1 20 0,6 3 0,2 7 1,4-1 206,1 0 0,0 11 0,0 6 1,1 7-167,4 9 0,1 4 1,2 3-1,-2 1-675,0-1 0,-4 5 1,2-1-1,-2 0-272,-2-2 0,0-4 1,0 0-1,-2-4-1052,-2-1 1,2-8 1320,-2-6 0,2-4 0,2-2 0</inkml:trace>
  <inkml:trace contextRef="#ctx0" brushRef="#br0" timeOffset="42">12237 14580 8241,'-12'-22'304,"3"-1"1,-1 4-305,6 15 0,-1 5 0,5 13 0</inkml:trace>
  <inkml:trace contextRef="#ctx0" brushRef="#br0" timeOffset="43">12970 14127 8137,'0'-21'0,"0"2"455,0 5 0,0 6 0,-1 0 1200,-4 2-1026,4-4 1,-7 7-1,4-6 33,-5-1 1,2 2-357,-2-1 0,4 6 0,-2 0 0,0 8 129,-1 8 1,4 7-1,-4 8 1,2 4-29,3 8 0,-3 2 0,1 8 0,-3 5 167,-2 6 0,2-1 1,-1 2-1,1-1-1114,0-5 0,-4 5 0,3-11 0,-2-1-1288,-3-1 0,5-5 0,1-8 1,-3-4 1827,-1-3 0,-7-7 0,-2-2 0</inkml:trace>
  <inkml:trace contextRef="#ctx0" brushRef="#br0" timeOffset="44">12650 14740 8740,'20'-52'0,"2"3"0,1 6 1522,0 6 0,6 5 0,-1 6 0,4 6-875,0 6 1,1 3 0,-4 5 0,2 0-1695,-1 0 1,-6 3 0,-3 7 1046,-2 5 0,4 9 0,-2 3 0</inkml:trace>
  <inkml:trace contextRef="#ctx0" brushRef="#br0" timeOffset="45">13677 14687 8303,'-12'13'0,"-3"0"0</inkml:trace>
  <inkml:trace contextRef="#ctx0" brushRef="#br0" timeOffset="46">13437 14567 8394,'-14'-11'0,"1"-1"0,0 1 809,-1 0 1,6 8 388,-1-1 1,6 8 0,-2 5 0,4 3 73,1 1 1,6 5 0,3 1 0,2 2-837,3 3 0,5 5 0,3 1 1,3-3-683,2-4 1,0-6-1,1-1 1,3-6 105,5-5 1,-2-4 0,0-2 0,-2-4-1394,-2-4 0,-8-8 0,-6-7 0,-5-6 781,-7-5 1,-2 2-1,-2 1 1,-2 0 360,-2 1 0,-4 6 0,-3 7 0,2 4-1603,4 0 1994,4 1 0,7 0 0,1-1 0</inkml:trace>
  <inkml:trace contextRef="#ctx0" brushRef="#br0" timeOffset="47">14050 14407 9534,'-13'0'823,"-1"0"1,5 10 0,2 5-1,0 6 794,-1 7 1,5-2 0,-3 7-1,2-2-1236,-1 0 1,0 0 0,2-4 0,-2-2-1026,2-3 1,2 2 0,1-6 0,-2-2-2828,-2-1 2691,2-2 0,-2-17 1,7-10-1,3-9 325,1-8 0,1-8 0,2-8 0,-1-2 597,1-2 1,2-2 0,1 7-1,1 2 699,-1 2 1,0 1 0,1 11 0,-1 5 613,0 6 1,-1 9-1,0 2-601,1 2 1,-2 3-1,6 8-472,-2 4 0,-3 7 0,-1 2 0,-4-2-405,-1-1 0,-2 2 1,-4 1-1,2-1-1390,2-3 1,-2 0 0,2-1-45,-2 0 1,4-1-1,2-3 1,4-6 1456,2-6 0,11-10 0,3-8 0</inkml:trace>
  <inkml:trace contextRef="#ctx0" brushRef="#br0" timeOffset="48">14756 13740 8180,'8'0'950,"-2"12"0,-6 6 0,0 7 1,-2 6-1,-1 6 964,-1 6 1,-6-6 0,1 3-523,-3-1 0,3-2 1,0 0-1,-1-2-1336,-2 2 0,-1-3 0,1 0 1,1-1-1189,2-3 1,5-2 0,-3-3 767,1-3 1,1-7-1,4-8-928,-4-1 0,-1-9 1,-4-10-1,3-6 979,1-2 0,-3-4 0,3 4 0,0-1 1652,0 0 1,-3 5 299,5 0 1,1 9-381,7 8-1076,4 6-248,5 7 1,5 1 0,1-1 0,0 0-1,2 2 1,0 1-1601,2 2 0,2-4 1,2-7-1,0-1-2723,-1-3 4388,1-2 0,0-1 0,-1 0 0</inkml:trace>
  <inkml:trace contextRef="#ctx0" brushRef="#br0" timeOffset="49">14903 14180 10096,'9'-18'0,"-2"1"5029,-1 0-4345,-1 8-624,1 3 1,-5 12 0,5 3 0,-1 3 0,0 1 0,1 2 441,0 3 1,3-3 0,-3 4 0,2-1-699,2 0 0,-3-1 0,2-5 1,0-1-730,-2-3 1,5-5 0,-3 2 0,3-4-640,1-1 1,-1-6 0,-1-4 1563,-2-6 0,5-5 0,7-6 0</inkml:trace>
  <inkml:trace contextRef="#ctx0" brushRef="#br0" timeOffset="50">15370 13860 8180,'16'-26'0,"-3"-1"0,4 2 0,-10 3 0,0 4 248,-2 3 0,1 6 473,-2 0 0,2 8 0,-3 1-244,2 7 1,-1 6 0,-3 5 0,2 6 106,2 6 0,-1 2 1,-4 7-1,0-1-328,0 4 1,-6 3 0,-3-2 0,-2-3-854,-3-1 0,1 2 0,0-7 0,-2 2-289,-3 0 0,3-11 0,-4 0 886,0-4 0,4 2 0,-4-2 0</inkml:trace>
  <inkml:trace contextRef="#ctx0" brushRef="#br0" timeOffset="51">15276 14167 8180,'12'-18'599,"-3"0"1,-2 2-1,-2 7 1,5 5-452,7 2 0,-3 4 1,4 2-1,-2 5-23,2 3 1,-1 6 0,5-1 0,1 1-633,3 1 1,-1-4-1,-1 3 1,-4-3-1010,0-2 1,-3-1 1410,-3-3 1,-8-3-1,-6-8 201,-8-2 0,-4-8 0,-1-6 1,0 2 2642,-1 1 0,5 2-569,1-1 0,6 4 0,2 4-2541,7 6 1,10 13 0,3 2-1,6 5 371,6 3 0,5 2 0,3 2 0</inkml:trace>
  <inkml:trace contextRef="#ctx0" brushRef="#br0" timeOffset="52">11797 12661 10018,'0'-27'-173,"0"0"0,-1 8 0,-4 7 1,-4 9 762,-2 6 1,-3 12 0,1 0-1,0 3 1,-1 4 0,1 2 0,0 5 240,-1 4 1,2-2-1,2 3 1,3 0 0,1-3-1482,3-3 1,1 0 0,4-10 0,2-1 247,5-3 0,3-6 1,1-4-1,1-5 247,-1-8 1,0-2 0,1-12 0,-1-4 299,0-3 1,-1-11-1,-2 1 1,-1-1 55,2-1 1,-4 4-1,0 1 1,-1 3 582,-3 1 1,-1 6 0,-2 7 0,1 2-127,4 6 0,-2 0 0,6 8 0,1 1-182,2 1 1,1 4 0,2 2-1,1 5-87,2 3 1,1 3-1,-2 1 1,0 3-132,0 2 1,-4 1 0,-3 5 0,-1-1-1636,2 1 1,-5-2-1,-1 0 1,1-1 589,3 0 0,-1 3 0,2-10 801,5 0 0,4-3 0,8 0 0</inkml:trace>
  <inkml:trace contextRef="#ctx0" brushRef="#br0" timeOffset="53">12357 12687 10018,'0'-19'-224,"0"-3"1,-1 4 0,-4 5 1817,-4 7 1,-1 6 0,1 4 0,5 5-923,2 3 1,2 1 0,0 2-1,2 2-482,2 0 1,3 6 0,7-4 0,-1 0-513,0 0 1,5-2 0,1-9 0,1-2-252,-1 0 1,-1-6-1,-6 0-366,-4-7 0,-2-11 1,-7-3-1,-2-1 587,-2 0 1,-9 1 0,-1-2-1,-3 2 620,-1 2 1,-3 1-1,2 4 1082,0 1-2324,3 0 0,10 5 1010,11 4 0,19 8 0,5 4 0</inkml:trace>
  <inkml:trace contextRef="#ctx0" brushRef="#br0" timeOffset="54">13330 12394 18080,'-13'-12'-424,"-1"5"0,1-6 0,0 7 1239,0 4 0,-2 8 1,-2 3-844,0 3 1,-1-3 0,5-2 0,-1 1 293,1-1 0,0 2 0,-1 4 0,1 1-53,0-1 1,4 2 0,1 1 0,2 2-312,3-2 0,2-1 0,2-2 49,4 1 1,4-3 0,7 0 0,3-4-301,2-1 1,-5 4-1,2-1 1,-3 3 83,-2 1 0,-1 2 0,-3 2 0,-5 2-38,-2 2 0,-4-1 0,-4 4 1,-7-2 197,-8 2 1,-4-5 0,-1-1 0,-1-3-103,0-2 1,5 0 0,1-1-1,2-3-2948,3-4 526,7-4 2649,15-7 1,14-7-1,15-8 1</inkml:trace>
  <inkml:trace contextRef="#ctx0" brushRef="#br0" timeOffset="55">13370 12647 8369,'0'-23'0,"2"-1"542,2 5 1,5 6 0,9 14 0,4 2 712,3 1 0,3 1 1,2-5-1,2 0-1155,3 0 1,-6-2 0,2-1-1,-4-3-1049,-5-1 1,-3 3 0,-7-5 269,-3-2 0,-6 0 0,-10-3 0,-8 1 303,-4 0 1,-8 1 0,-4 3-1,1 4 961,2 4 0,3 2 1,1 4-1,3 4 149,2 3 1,3 1-1,7 2 1,5 1-105,2 2 0,4 4 1,2-3-1,5 2-808,3 3 0,7-4 1,3 1-1,3-2-787,2-2 1,6-4 0,2-4 0,4-5 964,1-2 0,6-8 0,1-2 0</inkml:trace>
  <inkml:trace contextRef="#ctx0" brushRef="#br0" timeOffset="56">14170 12021 8409,'0'-34'302,"0"7"1,0 13 1909,0 8 0,0 3-1235,0 12 0,0 5-671,0 9 0,0 3 0,0 7 1,0 7-1,0 7 172,0 5 1,-6 12 0,-3 4-1,-1 3-821,1 1 0,-1 0 0,4-6 1,0-1-1026,0-2 1,3-6 0,7-9 0,5-8 1367,3-8 0,7-4 0,2-1 0</inkml:trace>
  <inkml:trace contextRef="#ctx0" brushRef="#br0" timeOffset="57">14730 11928 8294,'-6'-28'400,"-3"5"182,-3 12 0,3 6 1,0 5-176,-1 0 0,3 6 1,-2 4-1,0 5 252,1 3 0,-2 12 1,4 2-1,0 10-166,0 7 0,-3 11 0,3 5 1,-1 2-735,-3 3 1,6-32 0,0 1 0,-3 32 0,1-8-790,3-5 0,2-6 0,1-5 0,-2-7 1030,-2-7 0,-4-5 0,-5-1 0</inkml:trace>
  <inkml:trace contextRef="#ctx0" brushRef="#br0" timeOffset="58">14437 12554 8294,'13'-61'754,"0"10"1,1 11 0,-1 9 442,0 7 1,1 5 0,-1 7-1,0 1-1475,1 3 1,-1 5-1,2 0 1,2 6-68,6 5 0,0 9 345,0 1 0,8 5 0,-3-2 0</inkml:trace>
  <inkml:trace contextRef="#ctx0" brushRef="#br0" timeOffset="59">15250 12221 8540,'-5'-18'1525,"-1"0"-892,-1 2 0,2 7 0,-2 6 0,1 6-277,3 6 0,-3 5 1,2 3-1,1 7 209,1 6 0,2 8 1,0 7-1,2-1-392,2 2 1,-1-5-1,6 2 1,3-4-162,4-4 1,4-7 0,3-1 0,-1-9-832,2-8 0,0-4 0,-2-6 1,-4-3 354,-3-6 0,-3-6 0,-2-11 0,-3-2 215,-1-3 1,-1-3 0,-5-6 0,-2 0 229,-2 0 1,2 1-1,-2 4 1,2 3 31,2 4 0,0 6 0,2 1 1,2 4-467,5 5 0,7 0 0,4 6 0,-1 0 453,0 0 0,11 2 0,-2 4 0</inkml:trace>
  <inkml:trace contextRef="#ctx0" brushRef="#br0" timeOffset="60">15690 12301 8374,'-5'25'444,"1"6"0,-2 6 1,1 3-1,-2 0 648,0 0 0,-5-1 0,3-4 0,-2-4-550,3-3-1,-3-5 1,7-3-1821,1 0 885,1-3 1,8-17 0,3-8-1,3-12 103,1-5 1,5-7 0,0-5 0,0-6-220,1-6 0,-4-8 1,4 0-1,-1 2 634,-1 5 1,0 1 0,-7 7-1,-1 7 483,1 5 0,-2 3 0,-1 13 0,1 3-205,-1 4 0,-3 2 1,4 7-1,-1 1-105,1 1 0,-5 7 0,1-1 0,-1 5-215,1 3 0,-2 1 0,2-1 0,-2 4-365,-2 3 1,0 0 0,0-1 0,0-2-507,0 2 1,0-1 0,0 0 0,0-6 123,0-2 0,12-3 665,5-3 0,13-9 0,4-7 0</inkml:trace>
  <inkml:trace contextRef="#ctx0" brushRef="#br0" timeOffset="61">16516 11795 8333,'-7'-6'804,"2"-3"1,-1 9 0,0 7 78,-1 12 1,3 4 0,-5 9 0,-2 2 0,-1 5-419,-1 4 0,-5 1 0,-1-1 0,-2 3-75,-2 3 0,2 0 0,0-9 1,2 0-453,3 0 1,2-8 0,4-4-2057,1-4 1775,6-8 1,-3-4 0,6-12 0,0-7-291,0-5 0,0-6 0,0-1 1,0-2 347,0-3 0,0 5 0,0 1 0,0 4 1796,0 0 1,0 5 54,0 1 0,0 6-974,0 2 1,0 7 0,2 10-1296,2 1 0,0 1 0,8-1 0,5 2 0,0 1-155,3-3 0,3-3 0,0-4 858,2-2 0,7-3 0,2-6 0</inkml:trace>
  <inkml:trace contextRef="#ctx0" brushRef="#br0" timeOffset="62">16623 12248 8333,'0'-20'4093,"0"1"-3345,0-3 1,-2 9-505,-2 8 1,2 10 0,-2 4-1,2 2-183,2 3 0,0-1 0,0 0 0,0 1-447,0-1 1,0 0 0,0 1-1,0-1-879,0 0 1,5-4 273,-1 0 1,-1-6 1319,-7 1 1,1-2 974,-6-2 1,6 1-1,-1 4-476,2 4 0,4 3 1,2 1-857,5 0 0,7-1 0,2-3 1,0-5-165,1-2 0,2-4 1,5-2-1,1-6-6371,0-7 6563,-1-9 0,1-8 0,0-6 0</inkml:trace>
  <inkml:trace contextRef="#ctx0" brushRef="#br0" timeOffset="63">17116 11701 8333,'7'3'0,"-2"5"0,-4 5 1189,-1 9 0,-6 3 0,-3 8 0,-4 1-349,-5 3 0,2 0 0,-6 2 0,-2-1-1087,-1 3 0,-6 13 0,-2 1 397,-1 4-1317,5-9 1167,-10 14 0,5-21 0,-6 9 0</inkml:trace>
  <inkml:trace contextRef="#ctx0" brushRef="#br0" timeOffset="64">16996 12181 12974,'12'-53'0,"-2"4"205,-1 13 1,-5 14-849,5 22 1,-1 2-1,2 2 1,-1 5 228,1 3 0,7 7 0,0 3 0,0 3 414,-2 2 0,10 6 0,3 1 0</inkml:trace>
  <inkml:trace contextRef="#ctx0" brushRef="#br0" timeOffset="65">17263 12261 8287,'-14'-19'0,"1"-3"1726,0-4 0,5 4 1,2 1 675,0 2 0,3 3 0,-4 6-1922,1 1 1,2 12 0,5 3 0,5 8-948,7 9 0,7 2 0,6 1 1,-1 1 131,-2 0 1,0-1 0,-3 1 0,-3 0 334,-2-1 0,1 1 0,-8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3011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defTabSz="996187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588" y="17463"/>
            <a:ext cx="3011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algn="r" defTabSz="996187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31838"/>
            <a:ext cx="4422775" cy="3417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3725"/>
            <a:ext cx="5086350" cy="412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2" tIns="60439" rIns="92252" bIns="604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5063"/>
            <a:ext cx="3011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defTabSz="996187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588" y="8755063"/>
            <a:ext cx="3011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algn="r" defTabSz="995363">
              <a:defRPr sz="1000" i="1">
                <a:solidFill>
                  <a:schemeClr val="tx1"/>
                </a:solidFill>
              </a:defRPr>
            </a:lvl1pPr>
          </a:lstStyle>
          <a:p>
            <a:fld id="{55CA7AED-BF76-4064-8D6E-A7457888D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226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217791C-7D4A-43FD-9ABB-C297B71F11B9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843" rIns="93843"/>
          <a:lstStyle/>
          <a:p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101673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71373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20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6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49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514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3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6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83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74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6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14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- </a:t>
            </a:r>
            <a:fld id="{B544D0D2-90E2-4B4F-A43A-71A982D669D6}" type="slidenum">
              <a:rPr lang="en-US" altLang="en-US" sz="1400">
                <a:solidFill>
                  <a:schemeClr val="tx1"/>
                </a:solidFill>
              </a:rPr>
              <a:pPr algn="ctr"/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customXml" Target="../ink/ink2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customXml" Target="../ink/ink25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customXml" Target="../ink/ink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customXml" Target="../ink/ink27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customXml" Target="../ink/ink28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customXml" Target="../ink/ink29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customXml" Target="../ink/ink30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customXml" Target="../ink/ink31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customXml" Target="../ink/ink32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7</a:t>
            </a:r>
            <a:br>
              <a:rPr lang="en-US" altLang="en-US" sz="4800" dirty="0"/>
            </a:br>
            <a:r>
              <a:rPr lang="en-US" altLang="en-US" sz="4800" dirty="0"/>
              <a:t>Static Single Assignment Form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September 22, 2021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D24321D-B599-C94C-B4A4-00257BF107A6}"/>
                  </a:ext>
                </a:extLst>
              </p14:cNvPr>
              <p14:cNvContentPartPr/>
              <p14:nvPr/>
            </p14:nvContentPartPr>
            <p14:xfrm>
              <a:off x="7649280" y="2072160"/>
              <a:ext cx="757440" cy="527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D24321D-B599-C94C-B4A4-00257BF107A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39920" y="2062800"/>
                <a:ext cx="776160" cy="546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- </a:t>
            </a:r>
            <a:r>
              <a:rPr lang="en-US" altLang="en-US" dirty="0" err="1"/>
              <a:t>Aexprs</a:t>
            </a:r>
            <a:r>
              <a:rPr lang="en-US" altLang="en-US" dirty="0"/>
              <a:t> Calculation</a:t>
            </a:r>
            <a:br>
              <a:rPr lang="en-US" altLang="en-US" dirty="0"/>
            </a:br>
            <a:r>
              <a:rPr lang="en-US" altLang="en-US" dirty="0"/>
              <a:t>Answer on the Next Slide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581400" y="19050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1: r1 = r6 * r9</a:t>
            </a:r>
          </a:p>
          <a:p>
            <a:r>
              <a:rPr lang="en-US" altLang="en-US" b="1"/>
              <a:t>2: r2 = r2 + 1</a:t>
            </a:r>
          </a:p>
          <a:p>
            <a:r>
              <a:rPr lang="en-US" altLang="en-US" b="1"/>
              <a:t>3: r5 = r3 * r4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5146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4: r1 = r2 + 1</a:t>
            </a:r>
          </a:p>
          <a:p>
            <a:r>
              <a:rPr lang="en-US" altLang="en-US" b="1"/>
              <a:t>5: r3 = r3 * r4</a:t>
            </a:r>
          </a:p>
          <a:p>
            <a:r>
              <a:rPr lang="en-US" altLang="en-US" b="1"/>
              <a:t>6: r8 = r3 * 2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1054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7: r7 = r3 * r4</a:t>
            </a:r>
          </a:p>
          <a:p>
            <a:r>
              <a:rPr lang="en-US" altLang="en-US" b="1"/>
              <a:t>8: r1 = r1 + 5</a:t>
            </a:r>
          </a:p>
          <a:p>
            <a:r>
              <a:rPr lang="en-US" altLang="en-US" b="1"/>
              <a:t>9: r7 = r1 - 6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962400" y="54102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10: r8 = r2 + 1</a:t>
            </a:r>
          </a:p>
          <a:p>
            <a:r>
              <a:rPr lang="en-US" altLang="en-US" b="1"/>
              <a:t>11: r1 = r3 * r4</a:t>
            </a:r>
          </a:p>
          <a:p>
            <a:r>
              <a:rPr lang="en-US" altLang="en-US" b="1"/>
              <a:t>12: r3 = r6 * r9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>
            <a:off x="3505200" y="30480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724400" y="30480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5029200" y="48006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3429000" y="48006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90A53DC-8737-CD48-9E7F-35EF7B121011}"/>
                  </a:ext>
                </a:extLst>
              </p14:cNvPr>
              <p14:cNvContentPartPr/>
              <p14:nvPr/>
            </p14:nvContentPartPr>
            <p14:xfrm>
              <a:off x="278280" y="624240"/>
              <a:ext cx="9552240" cy="3334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90A53DC-8737-CD48-9E7F-35EF7B12101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8920" y="614880"/>
                <a:ext cx="9570960" cy="3353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17641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- Answer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581400" y="19050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1: r1 = r6 * r9</a:t>
            </a:r>
          </a:p>
          <a:p>
            <a:r>
              <a:rPr lang="en-US" altLang="en-US" b="1"/>
              <a:t>2: r2 = r2 + 1</a:t>
            </a:r>
          </a:p>
          <a:p>
            <a:r>
              <a:rPr lang="en-US" altLang="en-US" b="1"/>
              <a:t>3: r5 = r3 * r4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5146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4: r1 = r2 + 1</a:t>
            </a:r>
          </a:p>
          <a:p>
            <a:r>
              <a:rPr lang="en-US" altLang="en-US" b="1"/>
              <a:t>5: r3 = r3 * r4</a:t>
            </a:r>
          </a:p>
          <a:p>
            <a:r>
              <a:rPr lang="en-US" altLang="en-US" b="1"/>
              <a:t>6: r8 = r3 * 2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1054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7: r7 = r3 * r4</a:t>
            </a:r>
          </a:p>
          <a:p>
            <a:r>
              <a:rPr lang="en-US" altLang="en-US" b="1"/>
              <a:t>8: r1 = r1 + 5</a:t>
            </a:r>
          </a:p>
          <a:p>
            <a:r>
              <a:rPr lang="en-US" altLang="en-US" b="1"/>
              <a:t>9: r7 = r1 - 6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962400" y="54102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10: r8 = r2 + 1</a:t>
            </a:r>
          </a:p>
          <a:p>
            <a:r>
              <a:rPr lang="en-US" altLang="en-US" b="1"/>
              <a:t>11: r1 = r3 * r4</a:t>
            </a:r>
          </a:p>
          <a:p>
            <a:r>
              <a:rPr lang="en-US" altLang="en-US" b="1"/>
              <a:t>12: r3 = r6 * r9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3505200" y="30480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724400" y="30480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5029200" y="48006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3429000" y="48006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TextBox 2"/>
          <p:cNvSpPr txBox="1">
            <a:spLocks noChangeArrowheads="1"/>
          </p:cNvSpPr>
          <p:nvPr/>
        </p:nvSpPr>
        <p:spPr bwMode="auto">
          <a:xfrm>
            <a:off x="5791200" y="2152650"/>
            <a:ext cx="3709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1,3 (remember {1, 3} means {“r6*r9”, “r3*r4”})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2, 4, 8, 9, 10</a:t>
            </a:r>
          </a:p>
        </p:txBody>
      </p:sp>
      <p:sp>
        <p:nvSpPr>
          <p:cNvPr id="6156" name="TextBox 12"/>
          <p:cNvSpPr txBox="1">
            <a:spLocks noChangeArrowheads="1"/>
          </p:cNvSpPr>
          <p:nvPr/>
        </p:nvSpPr>
        <p:spPr bwMode="auto">
          <a:xfrm>
            <a:off x="7010400" y="3998913"/>
            <a:ext cx="923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7, 9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8</a:t>
            </a:r>
          </a:p>
        </p:txBody>
      </p:sp>
      <p:sp>
        <p:nvSpPr>
          <p:cNvPr id="6157" name="TextBox 13"/>
          <p:cNvSpPr txBox="1">
            <a:spLocks noChangeArrowheads="1"/>
          </p:cNvSpPr>
          <p:nvPr/>
        </p:nvSpPr>
        <p:spPr bwMode="auto">
          <a:xfrm>
            <a:off x="5867400" y="5751513"/>
            <a:ext cx="1765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10, 12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3, 5, 6, 7, 8, 9, 11</a:t>
            </a:r>
          </a:p>
        </p:txBody>
      </p:sp>
      <p:sp>
        <p:nvSpPr>
          <p:cNvPr id="6158" name="TextBox 14"/>
          <p:cNvSpPr txBox="1">
            <a:spLocks noChangeArrowheads="1"/>
          </p:cNvSpPr>
          <p:nvPr/>
        </p:nvSpPr>
        <p:spPr bwMode="auto">
          <a:xfrm>
            <a:off x="76200" y="3994150"/>
            <a:ext cx="1611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4, 6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3, 5, 7, 8, 9, 11</a:t>
            </a:r>
          </a:p>
        </p:txBody>
      </p:sp>
      <p:sp>
        <p:nvSpPr>
          <p:cNvPr id="6159" name="TextBox 3"/>
          <p:cNvSpPr txBox="1">
            <a:spLocks noChangeArrowheads="1"/>
          </p:cNvSpPr>
          <p:nvPr/>
        </p:nvSpPr>
        <p:spPr bwMode="auto">
          <a:xfrm>
            <a:off x="5638800" y="1720850"/>
            <a:ext cx="839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-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6160" name="TextBox 16"/>
          <p:cNvSpPr txBox="1">
            <a:spLocks noChangeArrowheads="1"/>
          </p:cNvSpPr>
          <p:nvPr/>
        </p:nvSpPr>
        <p:spPr bwMode="auto">
          <a:xfrm>
            <a:off x="5719763" y="2771775"/>
            <a:ext cx="2036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1,3,5,6,7,11,12 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6161" name="TextBox 17"/>
          <p:cNvSpPr txBox="1">
            <a:spLocks noChangeArrowheads="1"/>
          </p:cNvSpPr>
          <p:nvPr/>
        </p:nvSpPr>
        <p:spPr bwMode="auto">
          <a:xfrm>
            <a:off x="7032625" y="3629025"/>
            <a:ext cx="10191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2" name="TextBox 18"/>
          <p:cNvSpPr txBox="1">
            <a:spLocks noChangeArrowheads="1"/>
          </p:cNvSpPr>
          <p:nvPr/>
        </p:nvSpPr>
        <p:spPr bwMode="auto">
          <a:xfrm>
            <a:off x="7046913" y="4530725"/>
            <a:ext cx="2806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1,2,3,4,5,6,7,9,10,11,12 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1,3,7,9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6163" name="TextBox 19"/>
          <p:cNvSpPr txBox="1">
            <a:spLocks noChangeArrowheads="1"/>
          </p:cNvSpPr>
          <p:nvPr/>
        </p:nvSpPr>
        <p:spPr bwMode="auto">
          <a:xfrm>
            <a:off x="5938838" y="5410200"/>
            <a:ext cx="904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4" name="TextBox 20"/>
          <p:cNvSpPr txBox="1">
            <a:spLocks noChangeArrowheads="1"/>
          </p:cNvSpPr>
          <p:nvPr/>
        </p:nvSpPr>
        <p:spPr bwMode="auto">
          <a:xfrm>
            <a:off x="5967413" y="6296025"/>
            <a:ext cx="20812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1,2,4,10,12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1,10,12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5" name="TextBox 21"/>
          <p:cNvSpPr txBox="1">
            <a:spLocks noChangeArrowheads="1"/>
          </p:cNvSpPr>
          <p:nvPr/>
        </p:nvSpPr>
        <p:spPr bwMode="auto">
          <a:xfrm>
            <a:off x="76200" y="3519488"/>
            <a:ext cx="1019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6" name="TextBox 22"/>
          <p:cNvSpPr txBox="1">
            <a:spLocks noChangeArrowheads="1"/>
          </p:cNvSpPr>
          <p:nvPr/>
        </p:nvSpPr>
        <p:spPr bwMode="auto">
          <a:xfrm>
            <a:off x="76200" y="4662488"/>
            <a:ext cx="2043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1,2,4,6,10,12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1,4,6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7" name="TextBox 4"/>
          <p:cNvSpPr txBox="1">
            <a:spLocks noChangeArrowheads="1"/>
          </p:cNvSpPr>
          <p:nvPr/>
        </p:nvSpPr>
        <p:spPr bwMode="auto">
          <a:xfrm>
            <a:off x="84138" y="1570038"/>
            <a:ext cx="2263775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IN/OUT sets</a:t>
            </a:r>
          </a:p>
          <a:p>
            <a:r>
              <a:rPr lang="en-US" altLang="en-US">
                <a:solidFill>
                  <a:srgbClr val="FF0000"/>
                </a:solidFill>
              </a:rPr>
              <a:t>A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B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A = initial state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B = after first iteration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84138" y="1638096"/>
            <a:ext cx="2201862" cy="10953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B27503A-D5C2-304B-9F5D-B6E9B3AF2792}"/>
                  </a:ext>
                </a:extLst>
              </p14:cNvPr>
              <p14:cNvContentPartPr/>
              <p14:nvPr/>
            </p14:nvContentPartPr>
            <p14:xfrm>
              <a:off x="1609920" y="489240"/>
              <a:ext cx="8319240" cy="70243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B27503A-D5C2-304B-9F5D-B6E9B3AF279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0560" y="479880"/>
                <a:ext cx="8337960" cy="7043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90188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Dataflow Summary Analyses in 1 Slide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990600" y="1981200"/>
            <a:ext cx="24717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990600" y="19812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3" name="TextBox 7"/>
          <p:cNvSpPr txBox="1">
            <a:spLocks noChangeArrowheads="1"/>
          </p:cNvSpPr>
          <p:nvPr/>
        </p:nvSpPr>
        <p:spPr bwMode="auto">
          <a:xfrm>
            <a:off x="1995488" y="1519238"/>
            <a:ext cx="1277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Liveness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143000" y="4114800"/>
            <a:ext cx="7620000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 flipH="1">
            <a:off x="4648200" y="1720850"/>
            <a:ext cx="76200" cy="506095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176" name="TextBox 13"/>
          <p:cNvSpPr txBox="1">
            <a:spLocks noChangeArrowheads="1"/>
          </p:cNvSpPr>
          <p:nvPr/>
        </p:nvSpPr>
        <p:spPr bwMode="auto">
          <a:xfrm>
            <a:off x="5486400" y="1524000"/>
            <a:ext cx="3867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Reaching Definitions/DU/UD</a:t>
            </a:r>
          </a:p>
        </p:txBody>
      </p:sp>
      <p:sp>
        <p:nvSpPr>
          <p:cNvPr id="7177" name="Rectangle 15"/>
          <p:cNvSpPr>
            <a:spLocks noChangeArrowheads="1"/>
          </p:cNvSpPr>
          <p:nvPr/>
        </p:nvSpPr>
        <p:spPr bwMode="auto">
          <a:xfrm>
            <a:off x="5438775" y="19812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8" name="Text Box 16"/>
          <p:cNvSpPr txBox="1">
            <a:spLocks noChangeArrowheads="1"/>
          </p:cNvSpPr>
          <p:nvPr/>
        </p:nvSpPr>
        <p:spPr bwMode="auto">
          <a:xfrm>
            <a:off x="5481638" y="2005013"/>
            <a:ext cx="24717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IN = Union(OUT(preds))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OUT = GEN + (IN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79" name="TextBox 17"/>
          <p:cNvSpPr txBox="1">
            <a:spLocks noChangeArrowheads="1"/>
          </p:cNvSpPr>
          <p:nvPr/>
        </p:nvSpPr>
        <p:spPr bwMode="auto">
          <a:xfrm>
            <a:off x="990600" y="2668588"/>
            <a:ext cx="317976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Bottom-up dataflow</a:t>
            </a:r>
          </a:p>
          <a:p>
            <a:r>
              <a:rPr lang="en-US" altLang="en-US"/>
              <a:t>Any path</a:t>
            </a:r>
          </a:p>
          <a:p>
            <a:r>
              <a:rPr lang="en-US" altLang="en-US"/>
              <a:t>Keep track of variables/registers</a:t>
            </a:r>
          </a:p>
          <a:p>
            <a:r>
              <a:rPr lang="en-US" altLang="en-US"/>
              <a:t>Uses of variables </a:t>
            </a:r>
            <a:r>
              <a:rPr lang="en-US" altLang="en-US"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p:sp>
        <p:nvSpPr>
          <p:cNvPr id="7180" name="TextBox 18"/>
          <p:cNvSpPr txBox="1">
            <a:spLocks noChangeArrowheads="1"/>
          </p:cNvSpPr>
          <p:nvPr/>
        </p:nvSpPr>
        <p:spPr bwMode="auto">
          <a:xfrm>
            <a:off x="5257800" y="2682875"/>
            <a:ext cx="2878138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Top-down dataflow</a:t>
            </a:r>
          </a:p>
          <a:p>
            <a:r>
              <a:rPr lang="en-US" altLang="en-US"/>
              <a:t>Any path</a:t>
            </a:r>
          </a:p>
          <a:p>
            <a:r>
              <a:rPr lang="en-US" altLang="en-US">
                <a:solidFill>
                  <a:srgbClr val="FF0000"/>
                </a:solidFill>
              </a:rPr>
              <a:t>Keep track of instruction IDs</a:t>
            </a:r>
          </a:p>
          <a:p>
            <a:r>
              <a:rPr lang="en-US" altLang="en-US">
                <a:solidFill>
                  <a:srgbClr val="FF0000"/>
                </a:solidFill>
              </a:rPr>
              <a:t>Defs of variables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p:sp>
        <p:nvSpPr>
          <p:cNvPr id="7181" name="Right Arrow 19"/>
          <p:cNvSpPr>
            <a:spLocks noChangeArrowheads="1"/>
          </p:cNvSpPr>
          <p:nvPr/>
        </p:nvSpPr>
        <p:spPr bwMode="auto">
          <a:xfrm>
            <a:off x="4579938" y="1576388"/>
            <a:ext cx="4572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2" name="Down Arrow 20"/>
          <p:cNvSpPr>
            <a:spLocks noChangeArrowheads="1"/>
          </p:cNvSpPr>
          <p:nvPr/>
        </p:nvSpPr>
        <p:spPr bwMode="auto">
          <a:xfrm>
            <a:off x="8491538" y="3951288"/>
            <a:ext cx="533400" cy="549275"/>
          </a:xfrm>
          <a:prstGeom prst="downArrow">
            <a:avLst>
              <a:gd name="adj1" fmla="val 50000"/>
              <a:gd name="adj2" fmla="val 4997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3" name="TextBox 21"/>
          <p:cNvSpPr txBox="1">
            <a:spLocks noChangeArrowheads="1"/>
          </p:cNvSpPr>
          <p:nvPr/>
        </p:nvSpPr>
        <p:spPr bwMode="auto">
          <a:xfrm>
            <a:off x="5519738" y="4038600"/>
            <a:ext cx="28178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Available Definitions</a:t>
            </a:r>
          </a:p>
        </p:txBody>
      </p:sp>
      <p:sp>
        <p:nvSpPr>
          <p:cNvPr id="7184" name="Rectangle 22"/>
          <p:cNvSpPr>
            <a:spLocks noChangeArrowheads="1"/>
          </p:cNvSpPr>
          <p:nvPr/>
        </p:nvSpPr>
        <p:spPr bwMode="auto">
          <a:xfrm>
            <a:off x="5473700" y="4714875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5" name="Text Box 16"/>
          <p:cNvSpPr txBox="1">
            <a:spLocks noChangeArrowheads="1"/>
          </p:cNvSpPr>
          <p:nvPr/>
        </p:nvSpPr>
        <p:spPr bwMode="auto">
          <a:xfrm>
            <a:off x="5516563" y="4738688"/>
            <a:ext cx="24717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IN = Intersect(OUT(preds))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OUT = GEN + (IN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86" name="TextBox 24"/>
          <p:cNvSpPr txBox="1">
            <a:spLocks noChangeArrowheads="1"/>
          </p:cNvSpPr>
          <p:nvPr/>
        </p:nvSpPr>
        <p:spPr bwMode="auto">
          <a:xfrm>
            <a:off x="5291138" y="5416550"/>
            <a:ext cx="2878137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Top-down dataflow</a:t>
            </a:r>
          </a:p>
          <a:p>
            <a:r>
              <a:rPr lang="en-US" altLang="en-US">
                <a:solidFill>
                  <a:srgbClr val="FF0000"/>
                </a:solidFill>
              </a:rPr>
              <a:t>All path</a:t>
            </a:r>
          </a:p>
          <a:p>
            <a:r>
              <a:rPr lang="en-US" altLang="en-US"/>
              <a:t>Keep track of instruction IDs</a:t>
            </a:r>
          </a:p>
          <a:p>
            <a:r>
              <a:rPr lang="en-US" altLang="en-US"/>
              <a:t>Defs of variables </a:t>
            </a:r>
            <a:r>
              <a:rPr lang="en-US" altLang="en-US"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p:sp>
        <p:nvSpPr>
          <p:cNvPr id="7187" name="Left Arrow 25"/>
          <p:cNvSpPr>
            <a:spLocks noChangeArrowheads="1"/>
          </p:cNvSpPr>
          <p:nvPr/>
        </p:nvSpPr>
        <p:spPr bwMode="auto">
          <a:xfrm>
            <a:off x="4383088" y="4140200"/>
            <a:ext cx="495300" cy="5334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8" name="TextBox 26"/>
          <p:cNvSpPr txBox="1">
            <a:spLocks noChangeArrowheads="1"/>
          </p:cNvSpPr>
          <p:nvPr/>
        </p:nvSpPr>
        <p:spPr bwMode="auto">
          <a:xfrm>
            <a:off x="1371600" y="4038600"/>
            <a:ext cx="292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Available Expressions</a:t>
            </a:r>
          </a:p>
        </p:txBody>
      </p:sp>
      <p:sp>
        <p:nvSpPr>
          <p:cNvPr id="7189" name="Rectangle 27"/>
          <p:cNvSpPr>
            <a:spLocks noChangeArrowheads="1"/>
          </p:cNvSpPr>
          <p:nvPr/>
        </p:nvSpPr>
        <p:spPr bwMode="auto">
          <a:xfrm>
            <a:off x="1323975" y="4714875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90" name="Text Box 16"/>
          <p:cNvSpPr txBox="1">
            <a:spLocks noChangeArrowheads="1"/>
          </p:cNvSpPr>
          <p:nvPr/>
        </p:nvSpPr>
        <p:spPr bwMode="auto">
          <a:xfrm>
            <a:off x="1366838" y="4738688"/>
            <a:ext cx="24717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IN = Intersect(OUT(preds))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OUT = GEN + (IN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91" name="TextBox 29"/>
          <p:cNvSpPr txBox="1">
            <a:spLocks noChangeArrowheads="1"/>
          </p:cNvSpPr>
          <p:nvPr/>
        </p:nvSpPr>
        <p:spPr bwMode="auto">
          <a:xfrm>
            <a:off x="1143000" y="5416550"/>
            <a:ext cx="32575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Top-down dataflow</a:t>
            </a:r>
          </a:p>
          <a:p>
            <a:r>
              <a:rPr lang="en-US" altLang="en-US">
                <a:solidFill>
                  <a:schemeClr val="tx2"/>
                </a:solidFill>
              </a:rPr>
              <a:t>All path</a:t>
            </a:r>
          </a:p>
          <a:p>
            <a:r>
              <a:rPr lang="en-US" altLang="en-US"/>
              <a:t>Keep track of instruction IDs</a:t>
            </a:r>
          </a:p>
          <a:p>
            <a:r>
              <a:rPr lang="en-US" altLang="en-US">
                <a:solidFill>
                  <a:srgbClr val="FF0000"/>
                </a:solidFill>
              </a:rPr>
              <a:t>Expressions of variables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Static Single Assignment (SSA) Form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8077200" cy="5216525"/>
          </a:xfrm>
        </p:spPr>
        <p:txBody>
          <a:bodyPr/>
          <a:lstStyle/>
          <a:p>
            <a:r>
              <a:rPr lang="en-US" altLang="en-US"/>
              <a:t>Difficulty with optimization</a:t>
            </a:r>
          </a:p>
          <a:p>
            <a:pPr lvl="1"/>
            <a:r>
              <a:rPr lang="en-US" altLang="en-US"/>
              <a:t>Multiple definitions of the</a:t>
            </a:r>
            <a:br>
              <a:rPr lang="en-US" altLang="en-US"/>
            </a:br>
            <a:r>
              <a:rPr lang="en-US" altLang="en-US"/>
              <a:t>same register</a:t>
            </a:r>
          </a:p>
          <a:p>
            <a:pPr lvl="1"/>
            <a:r>
              <a:rPr lang="en-US" altLang="en-US"/>
              <a:t>Which definition reaches</a:t>
            </a:r>
          </a:p>
          <a:p>
            <a:pPr lvl="1"/>
            <a:r>
              <a:rPr lang="en-US" altLang="en-US"/>
              <a:t>Is expression available?</a:t>
            </a:r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r>
              <a:rPr lang="en-US" altLang="en-US"/>
              <a:t>Static single assignment</a:t>
            </a: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Each assignment to a variable is given a unique name</a:t>
            </a: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All of the uses reached by that assignment are renamed</a:t>
            </a:r>
          </a:p>
          <a:p>
            <a:pPr lvl="1"/>
            <a:r>
              <a:rPr lang="en-US" altLang="en-US"/>
              <a:t>DU chains become obvious based on the register name!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096000" y="1600200"/>
            <a:ext cx="1371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r1 = r2 + r3</a:t>
            </a:r>
          </a:p>
          <a:p>
            <a:r>
              <a:rPr lang="en-US" altLang="en-US" sz="2000"/>
              <a:t>r6 = r4 – r5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7239000" y="2819400"/>
            <a:ext cx="1371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r4 = r6</a:t>
            </a:r>
          </a:p>
          <a:p>
            <a:r>
              <a:rPr lang="en-US" altLang="en-US" sz="2000"/>
              <a:t>r6 = 8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248400" y="3886200"/>
            <a:ext cx="12954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/>
              <a:t>r7 = r4 – r5</a:t>
            </a:r>
          </a:p>
          <a:p>
            <a:r>
              <a:rPr lang="en-US" altLang="en-US" sz="2000" dirty="0"/>
              <a:t>r8 = r2 + r3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6781800" y="23622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781800" y="23622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6934200" y="35814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F18489D-C325-854E-B9C7-1A669CCEF8C2}"/>
                  </a:ext>
                </a:extLst>
              </p14:cNvPr>
              <p14:cNvContentPartPr/>
              <p14:nvPr/>
            </p14:nvContentPartPr>
            <p14:xfrm>
              <a:off x="979560" y="160920"/>
              <a:ext cx="8137080" cy="6048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F18489D-C325-854E-B9C7-1A669CCEF8C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0200" y="151560"/>
                <a:ext cx="8155800" cy="6066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Converting to SSA Form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924800" cy="5216525"/>
          </a:xfrm>
        </p:spPr>
        <p:txBody>
          <a:bodyPr/>
          <a:lstStyle/>
          <a:p>
            <a:r>
              <a:rPr lang="en-US" altLang="en-US" sz="2000"/>
              <a:t>Trivial for straight line code</a:t>
            </a:r>
          </a:p>
          <a:p>
            <a:endParaRPr lang="en-US" altLang="en-US" sz="2000"/>
          </a:p>
          <a:p>
            <a:pPr lvl="1"/>
            <a:endParaRPr lang="en-US" altLang="en-US" sz="1800"/>
          </a:p>
          <a:p>
            <a:pPr lvl="1"/>
            <a:endParaRPr lang="en-US" altLang="en-US" sz="1800"/>
          </a:p>
          <a:p>
            <a:endParaRPr lang="en-US" altLang="en-US" sz="2000"/>
          </a:p>
          <a:p>
            <a:r>
              <a:rPr lang="en-US" altLang="en-US" sz="2000"/>
              <a:t>More complex with control flow – Must use Phi nodes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270125" y="2171700"/>
            <a:ext cx="73183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 = -1</a:t>
            </a:r>
          </a:p>
          <a:p>
            <a:r>
              <a:rPr lang="en-US" altLang="en-US"/>
              <a:t>y = x </a:t>
            </a:r>
          </a:p>
          <a:p>
            <a:r>
              <a:rPr lang="en-US" altLang="en-US"/>
              <a:t>x = 5</a:t>
            </a:r>
          </a:p>
          <a:p>
            <a:r>
              <a:rPr lang="en-US" altLang="en-US"/>
              <a:t>z = x</a:t>
            </a: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3962400" y="23622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943600" y="2209800"/>
            <a:ext cx="84613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x0 = -1</a:t>
            </a:r>
          </a:p>
          <a:p>
            <a:r>
              <a:rPr lang="en-US" altLang="en-US"/>
              <a:t>y = x0</a:t>
            </a:r>
          </a:p>
          <a:p>
            <a:r>
              <a:rPr lang="en-US" altLang="en-US"/>
              <a:t>x1 = 5</a:t>
            </a:r>
          </a:p>
          <a:p>
            <a:r>
              <a:rPr lang="en-US" altLang="en-US"/>
              <a:t>z = x1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362200" y="4800600"/>
            <a:ext cx="960438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if ( ... )</a:t>
            </a:r>
          </a:p>
          <a:p>
            <a:r>
              <a:rPr lang="en-US" altLang="en-US"/>
              <a:t>    x = -1</a:t>
            </a:r>
          </a:p>
          <a:p>
            <a:r>
              <a:rPr lang="en-US" altLang="en-US"/>
              <a:t>else</a:t>
            </a:r>
          </a:p>
          <a:p>
            <a:r>
              <a:rPr lang="en-US" altLang="en-US"/>
              <a:t>    x = 5</a:t>
            </a:r>
          </a:p>
          <a:p>
            <a:r>
              <a:rPr lang="en-US" altLang="en-US"/>
              <a:t>y = x</a:t>
            </a: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4038600" y="51054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943600" y="4648200"/>
            <a:ext cx="1627188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if ( ... )</a:t>
            </a:r>
          </a:p>
          <a:p>
            <a:r>
              <a:rPr lang="en-US" altLang="en-US"/>
              <a:t>    x0 = -1</a:t>
            </a:r>
          </a:p>
          <a:p>
            <a:r>
              <a:rPr lang="en-US" altLang="en-US"/>
              <a:t>else</a:t>
            </a:r>
          </a:p>
          <a:p>
            <a:r>
              <a:rPr lang="en-US" altLang="en-US"/>
              <a:t>    x1 = 5</a:t>
            </a:r>
          </a:p>
          <a:p>
            <a:r>
              <a:rPr lang="en-US" altLang="en-US"/>
              <a:t>x2 = Phi(x0,x1)</a:t>
            </a:r>
          </a:p>
          <a:p>
            <a:r>
              <a:rPr lang="en-US" altLang="en-US"/>
              <a:t>y = x2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D0D1722-A8D5-684D-83C9-87DFD923FE14}"/>
                  </a:ext>
                </a:extLst>
              </p14:cNvPr>
              <p14:cNvContentPartPr/>
              <p14:nvPr/>
            </p14:nvContentPartPr>
            <p14:xfrm>
              <a:off x="1933920" y="1977840"/>
              <a:ext cx="7218000" cy="4456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D0D1722-A8D5-684D-83C9-87DFD923FE1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24560" y="1968480"/>
                <a:ext cx="7236720" cy="4475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Converting to SSA Form (2)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What about loops?</a:t>
            </a:r>
          </a:p>
          <a:p>
            <a:pPr lvl="1"/>
            <a:r>
              <a:rPr lang="en-US" altLang="en-US"/>
              <a:t>No problem!, use Phi nodes again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828800" y="3429000"/>
            <a:ext cx="1436688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 = 0</a:t>
            </a:r>
            <a:br>
              <a:rPr lang="en-US" altLang="en-US"/>
            </a:br>
            <a:r>
              <a:rPr lang="en-US" altLang="en-US"/>
              <a:t>do {</a:t>
            </a:r>
          </a:p>
          <a:p>
            <a:r>
              <a:rPr lang="en-US" altLang="en-US"/>
              <a:t>    i = i + 1</a:t>
            </a:r>
          </a:p>
          <a:p>
            <a:r>
              <a:rPr lang="en-US" altLang="en-US"/>
              <a:t>}</a:t>
            </a:r>
          </a:p>
          <a:p>
            <a:r>
              <a:rPr lang="en-US" altLang="en-US"/>
              <a:t>while (i &lt; 50)</a:t>
            </a:r>
          </a:p>
          <a:p>
            <a:endParaRPr lang="en-US" altLang="en-US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3521075" y="36195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730875" y="3314700"/>
            <a:ext cx="1760538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i0 = 0</a:t>
            </a:r>
            <a:br>
              <a:rPr lang="en-US" altLang="en-US"/>
            </a:br>
            <a:r>
              <a:rPr lang="en-US" altLang="en-US"/>
              <a:t>do {</a:t>
            </a:r>
          </a:p>
          <a:p>
            <a:r>
              <a:rPr lang="en-US" altLang="en-US"/>
              <a:t>    i1 = Phi(i0, i2)</a:t>
            </a:r>
          </a:p>
          <a:p>
            <a:r>
              <a:rPr lang="en-US" altLang="en-US"/>
              <a:t>    i2 = i1 + 1</a:t>
            </a:r>
          </a:p>
          <a:p>
            <a:r>
              <a:rPr lang="en-US" altLang="en-US"/>
              <a:t>}</a:t>
            </a:r>
          </a:p>
          <a:p>
            <a:r>
              <a:rPr lang="en-US" altLang="en-US"/>
              <a:t>while (i2 &lt; 50)</a:t>
            </a:r>
          </a:p>
          <a:p>
            <a:endParaRPr lang="en-US" altLang="en-US"/>
          </a:p>
          <a:p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50E2337-6A06-DD43-A991-D7389D60A95F}"/>
                  </a:ext>
                </a:extLst>
              </p14:cNvPr>
              <p14:cNvContentPartPr/>
              <p14:nvPr/>
            </p14:nvContentPartPr>
            <p14:xfrm>
              <a:off x="1209240" y="3219120"/>
              <a:ext cx="5087160" cy="1737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50E2337-6A06-DD43-A991-D7389D60A95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99880" y="3209760"/>
                <a:ext cx="5105880" cy="1756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SSA Plusses and Minuses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Advantages of SSA</a:t>
            </a:r>
          </a:p>
          <a:p>
            <a:pPr lvl="1"/>
            <a:r>
              <a:rPr lang="en-US" altLang="en-US"/>
              <a:t>Explicit DU chains – Trivial to figure out what defs reach a use</a:t>
            </a:r>
          </a:p>
          <a:p>
            <a:pPr lvl="2"/>
            <a:r>
              <a:rPr lang="en-US" altLang="en-US">
                <a:solidFill>
                  <a:srgbClr val="FF0000"/>
                </a:solidFill>
              </a:rPr>
              <a:t>Each use has exactly 1 definition!!!</a:t>
            </a:r>
          </a:p>
          <a:p>
            <a:pPr lvl="1"/>
            <a:r>
              <a:rPr lang="en-US" altLang="en-US"/>
              <a:t>Explicit merging of values</a:t>
            </a:r>
          </a:p>
          <a:p>
            <a:pPr lvl="1"/>
            <a:r>
              <a:rPr lang="en-US" altLang="en-US"/>
              <a:t>Makes optimizations easier</a:t>
            </a:r>
          </a:p>
          <a:p>
            <a:r>
              <a:rPr lang="en-US" altLang="en-US"/>
              <a:t>Disadvantages</a:t>
            </a: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When transform the code, must either recompute (slow) or incrementally update (tedious)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A8975EB-5C1C-EE41-9822-ACDC2882FCB8}"/>
                  </a:ext>
                </a:extLst>
              </p14:cNvPr>
              <p14:cNvContentPartPr/>
              <p14:nvPr/>
            </p14:nvContentPartPr>
            <p14:xfrm>
              <a:off x="1123560" y="2288520"/>
              <a:ext cx="3871800" cy="2519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A8975EB-5C1C-EE41-9822-ACDC2882FCB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14200" y="2279160"/>
                <a:ext cx="3890520" cy="2538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Phi Nodes (aka Phi Functions)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Special kind of copy that selects one of its inputs</a:t>
            </a:r>
          </a:p>
          <a:p>
            <a:r>
              <a:rPr lang="en-US" altLang="en-US"/>
              <a:t>Choice of input is governed by the CFG edge along which control flow reached the Phi node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Phi nodes are required when 2 non-null paths X</a:t>
            </a:r>
            <a:r>
              <a:rPr lang="en-US" altLang="en-US">
                <a:sym typeface="Wingdings" panose="05000000000000000000" pitchFamily="2" charset="2"/>
              </a:rPr>
              <a:t>Z and YZ converge at node Z, and nodes X and Y contain assignments to V</a:t>
            </a:r>
            <a:endParaRPr lang="en-US" altLang="en-US"/>
          </a:p>
          <a:p>
            <a:pPr lvl="1"/>
            <a:endParaRPr lang="en-US" alt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489325" y="3086100"/>
            <a:ext cx="6556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x0 = 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876800" y="3124200"/>
            <a:ext cx="6556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x1 = 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3810000" y="3505200"/>
            <a:ext cx="4572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 flipH="1">
            <a:off x="4419600" y="3505200"/>
            <a:ext cx="7620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581400" y="4419600"/>
            <a:ext cx="1627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x2 = Phi(x0,x1)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E99C4F4-47DA-DE49-8FEE-94B3098155FE}"/>
                  </a:ext>
                </a:extLst>
              </p14:cNvPr>
              <p14:cNvContentPartPr/>
              <p14:nvPr/>
            </p14:nvContentPartPr>
            <p14:xfrm>
              <a:off x="839880" y="3106800"/>
              <a:ext cx="4177800" cy="2535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E99C4F4-47DA-DE49-8FEE-94B3098155F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0520" y="3097440"/>
                <a:ext cx="4196520" cy="2554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SSA Construction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altLang="en-US"/>
              <a:t>High-level algorithm</a:t>
            </a:r>
          </a:p>
          <a:p>
            <a:pPr marL="873125" lvl="1" indent="-381000">
              <a:buFontTx/>
              <a:buAutoNum type="arabicPeriod"/>
            </a:pPr>
            <a:r>
              <a:rPr lang="en-US" altLang="en-US"/>
              <a:t>Insert Phi nodes</a:t>
            </a:r>
          </a:p>
          <a:p>
            <a:pPr marL="873125" lvl="1" indent="-381000">
              <a:buFontTx/>
              <a:buAutoNum type="arabicPeriod"/>
            </a:pPr>
            <a:r>
              <a:rPr lang="en-US" altLang="en-US"/>
              <a:t>Rename variables</a:t>
            </a:r>
          </a:p>
          <a:p>
            <a:pPr marL="457200" indent="-457200"/>
            <a:r>
              <a:rPr lang="en-US" altLang="en-US"/>
              <a:t>A dumb algorithm</a:t>
            </a:r>
          </a:p>
          <a:p>
            <a:pPr marL="873125" lvl="1" indent="-381000"/>
            <a:r>
              <a:rPr lang="en-US" altLang="en-US"/>
              <a:t>Insert Phi functions at every join for every variable</a:t>
            </a:r>
          </a:p>
          <a:p>
            <a:pPr marL="873125" lvl="1" indent="-381000"/>
            <a:r>
              <a:rPr lang="en-US" altLang="en-US"/>
              <a:t>Solve reaching definitions</a:t>
            </a:r>
          </a:p>
          <a:p>
            <a:pPr marL="873125" lvl="1" indent="-381000"/>
            <a:r>
              <a:rPr lang="en-US" altLang="en-US"/>
              <a:t>Rename each use to the def that reaches it (will be unique)</a:t>
            </a:r>
          </a:p>
          <a:p>
            <a:pPr marL="457200" indent="-457200"/>
            <a:r>
              <a:rPr lang="en-US" altLang="en-US"/>
              <a:t>Problems with the dumb algorithm</a:t>
            </a:r>
          </a:p>
          <a:p>
            <a:pPr marL="873125" lvl="1" indent="-381000"/>
            <a:r>
              <a:rPr lang="en-US" altLang="en-US"/>
              <a:t>Too many Phi functions (precision)</a:t>
            </a:r>
          </a:p>
          <a:p>
            <a:pPr marL="873125" lvl="1" indent="-381000"/>
            <a:r>
              <a:rPr lang="en-US" altLang="en-US"/>
              <a:t>Too many Phi functions (space)</a:t>
            </a:r>
          </a:p>
          <a:p>
            <a:pPr marL="873125" lvl="1" indent="-381000"/>
            <a:r>
              <a:rPr lang="en-US" altLang="en-US"/>
              <a:t>Too many Phi functions (time)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E5A2CB5-63BD-9A4F-9D67-A3456A3AF4E9}"/>
                  </a:ext>
                </a:extLst>
              </p14:cNvPr>
              <p14:cNvContentPartPr/>
              <p14:nvPr/>
            </p14:nvContentPartPr>
            <p14:xfrm>
              <a:off x="1173600" y="2294280"/>
              <a:ext cx="7651800" cy="1338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E5A2CB5-63BD-9A4F-9D67-A3456A3AF4E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64240" y="2284920"/>
                <a:ext cx="7670520" cy="1356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534400" cy="615950"/>
          </a:xfrm>
        </p:spPr>
        <p:txBody>
          <a:bodyPr/>
          <a:lstStyle/>
          <a:p>
            <a:r>
              <a:rPr lang="en-US" altLang="en-US"/>
              <a:t>Need Better Phi Node Insertion Algorithm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7848600" cy="5216525"/>
          </a:xfrm>
        </p:spPr>
        <p:txBody>
          <a:bodyPr/>
          <a:lstStyle/>
          <a:p>
            <a:r>
              <a:rPr lang="en-US" altLang="en-US" sz="1800">
                <a:solidFill>
                  <a:srgbClr val="FF0000"/>
                </a:solidFill>
              </a:rPr>
              <a:t>A definition at n forces a Phi node at m iff n not in DOM(m), but n in DOM(p) for some predecessors p of m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438400" y="3352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600200" y="4038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352800" y="4038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267200" y="4724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743200" y="4724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3352800" y="541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2438400" y="6096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2438400" y="2667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28956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>
            <a:off x="2133600" y="3733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2895600" y="3733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32004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3810000" y="4419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3200400" y="5105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3886200" y="5105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 flipH="1">
            <a:off x="3200400" y="5791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2133600" y="44196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2971800" y="6477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H="1">
            <a:off x="1143000" y="6553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 flipV="1">
            <a:off x="1143000" y="3200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1143000" y="3200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2743200" y="3200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1905000" y="2667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1905000" y="3352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1066800" y="4038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819400" y="4038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2209800" y="4724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2819400" y="541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1905000" y="609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3733800" y="4724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5410200" y="2667000"/>
            <a:ext cx="28765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def in BB4 forces Phi in BB6</a:t>
            </a:r>
          </a:p>
          <a:p>
            <a:r>
              <a:rPr lang="en-US" altLang="en-US"/>
              <a:t>def in BB6 forces Phi in BB7</a:t>
            </a:r>
          </a:p>
          <a:p>
            <a:r>
              <a:rPr lang="en-US" altLang="en-US"/>
              <a:t>def in BB7 forces Phi in BB1</a:t>
            </a:r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5105400" y="5334000"/>
            <a:ext cx="39179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rgbClr val="FF0000"/>
                </a:solidFill>
              </a:rPr>
              <a:t>Dominance frontier</a:t>
            </a:r>
          </a:p>
          <a:p>
            <a:r>
              <a:rPr lang="en-US" altLang="en-US"/>
              <a:t>The dominance frontier of node X is the</a:t>
            </a:r>
          </a:p>
          <a:p>
            <a:r>
              <a:rPr lang="en-US" altLang="en-US"/>
              <a:t>set of nodes Y such that</a:t>
            </a:r>
          </a:p>
          <a:p>
            <a:r>
              <a:rPr lang="en-US" altLang="en-US"/>
              <a:t>    * X dominates a predecessor of Y, but</a:t>
            </a:r>
          </a:p>
          <a:p>
            <a:r>
              <a:rPr lang="en-US" altLang="en-US"/>
              <a:t>    * X does not strictly dominate Y</a:t>
            </a:r>
          </a:p>
        </p:txBody>
      </p:sp>
      <p:sp>
        <p:nvSpPr>
          <p:cNvPr id="15396" name="Text Box 36"/>
          <p:cNvSpPr txBox="1">
            <a:spLocks noChangeArrowheads="1"/>
          </p:cNvSpPr>
          <p:nvPr/>
        </p:nvSpPr>
        <p:spPr bwMode="auto">
          <a:xfrm>
            <a:off x="5410200" y="4191000"/>
            <a:ext cx="34417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Phi is placed in the block that</a:t>
            </a:r>
          </a:p>
          <a:p>
            <a:r>
              <a:rPr lang="en-US" altLang="en-US"/>
              <a:t>is just outside the dominated region</a:t>
            </a:r>
          </a:p>
          <a:p>
            <a:r>
              <a:rPr lang="en-US" altLang="en-US"/>
              <a:t>of the definition BB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CD617B3-34DC-FB44-9BD1-F2425BC9882A}"/>
                  </a:ext>
                </a:extLst>
              </p14:cNvPr>
              <p14:cNvContentPartPr/>
              <p14:nvPr/>
            </p14:nvContentPartPr>
            <p14:xfrm>
              <a:off x="3167280" y="4212360"/>
              <a:ext cx="902520" cy="1233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CD617B3-34DC-FB44-9BD1-F2425BC9882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57920" y="4203000"/>
                <a:ext cx="921240" cy="1252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96200" cy="5216525"/>
          </a:xfrm>
        </p:spPr>
        <p:txBody>
          <a:bodyPr/>
          <a:lstStyle/>
          <a:p>
            <a:r>
              <a:rPr lang="en-US" altLang="en-US" dirty="0"/>
              <a:t>HW2 out this past Monday</a:t>
            </a:r>
          </a:p>
          <a:p>
            <a:pPr lvl="1"/>
            <a:r>
              <a:rPr lang="en-US" altLang="en-US" dirty="0"/>
              <a:t>Spec and starting code are available on course webpage</a:t>
            </a:r>
          </a:p>
          <a:p>
            <a:pPr lvl="1"/>
            <a:r>
              <a:rPr lang="en-US" altLang="en-US" dirty="0"/>
              <a:t>Also check out piazza</a:t>
            </a:r>
          </a:p>
          <a:p>
            <a:r>
              <a:rPr lang="en-US" altLang="en-US" dirty="0"/>
              <a:t>Today’s class</a:t>
            </a:r>
            <a:endParaRPr lang="en-US" altLang="en-US" dirty="0">
              <a:cs typeface="Arial" panose="020B0604020202020204" pitchFamily="34" charset="0"/>
            </a:endParaRPr>
          </a:p>
          <a:p>
            <a:pPr lvl="1"/>
            <a:r>
              <a:rPr lang="en-US" altLang="en-US" dirty="0"/>
              <a:t>“Practical Improvements to the Construction and Destruction of Static Single Assignment Form,” P. Briggs, K. Cooper, T. Harvey, and L. Simpson, </a:t>
            </a:r>
            <a:r>
              <a:rPr lang="en-US" altLang="en-US" i="1" dirty="0"/>
              <a:t>Software--Practice and Experience</a:t>
            </a:r>
            <a:r>
              <a:rPr lang="en-US" altLang="en-US" dirty="0"/>
              <a:t>, 28(8), July 1998, pp. 859-891.</a:t>
            </a:r>
          </a:p>
          <a:p>
            <a:r>
              <a:rPr lang="en-US" altLang="en-US" dirty="0"/>
              <a:t>Next class – Optimization, Yay!</a:t>
            </a:r>
          </a:p>
          <a:p>
            <a:pPr lvl="1"/>
            <a:r>
              <a:rPr lang="en-US" altLang="en-US" i="1" dirty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>
                <a:cs typeface="Arial" panose="020B0604020202020204" pitchFamily="34" charset="0"/>
              </a:rPr>
              <a:t>,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A. </a:t>
            </a:r>
            <a:r>
              <a:rPr lang="en-US" altLang="en-US" dirty="0" err="1">
                <a:cs typeface="Arial" panose="020B0604020202020204" pitchFamily="34" charset="0"/>
              </a:rPr>
              <a:t>Aho</a:t>
            </a:r>
            <a:r>
              <a:rPr lang="en-US" altLang="en-US" dirty="0">
                <a:cs typeface="Arial" panose="020B0604020202020204" pitchFamily="34" charset="0"/>
              </a:rPr>
              <a:t>, R. </a:t>
            </a:r>
            <a:r>
              <a:rPr lang="en-US" altLang="en-US" dirty="0" err="1">
                <a:cs typeface="Arial" panose="020B0604020202020204" pitchFamily="34" charset="0"/>
              </a:rPr>
              <a:t>Sethi</a:t>
            </a:r>
            <a:r>
              <a:rPr lang="en-US" altLang="en-US" dirty="0">
                <a:cs typeface="Arial" panose="020B0604020202020204" pitchFamily="34" charset="0"/>
              </a:rPr>
              <a:t>, and J. Ullman, Addison-Wesley, 1988,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9.9, 10.2, 10.3, 10.7 Edition 1; 8.5, 8.7, 9.1, 9.4, 9.5 Edition 2</a:t>
            </a:r>
            <a:endParaRPr lang="en-US" altLang="en-US" dirty="0"/>
          </a:p>
          <a:p>
            <a:pPr lvl="1"/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5E91B1F-9B8F-A746-B8F6-B56D32A02FAD}"/>
                  </a:ext>
                </a:extLst>
              </p14:cNvPr>
              <p14:cNvContentPartPr/>
              <p14:nvPr/>
            </p14:nvContentPartPr>
            <p14:xfrm>
              <a:off x="1943640" y="3334320"/>
              <a:ext cx="6358680" cy="4082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5E91B1F-9B8F-A746-B8F6-B56D32A02FA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34280" y="3324960"/>
                <a:ext cx="6377400" cy="426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Recall: Dominator Tree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514600" y="3124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676400" y="3810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429000" y="3810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343400" y="4495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819400" y="4495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429000" y="5181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2514600" y="5867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2514600" y="2438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2971800" y="2819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2209800" y="35052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2971800" y="35052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3276600" y="4191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3886200" y="4191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3276600" y="48768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3962400" y="48768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3276600" y="5562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2209800" y="41910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3048000" y="624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1219200" y="63246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 flipV="1">
            <a:off x="1219200" y="29718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1219200" y="29718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2819400" y="2971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1981200" y="2438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1981200" y="3124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1143000" y="3810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2895600" y="3810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286000" y="449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28956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1981200" y="5867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3810000" y="449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67056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6705600" y="3810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6019800" y="4267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7162800" y="4267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6781800" y="4876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71628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7467600" y="4876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6705600" y="6019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6425" name="Line 41"/>
          <p:cNvSpPr>
            <a:spLocks noChangeShapeType="1"/>
          </p:cNvSpPr>
          <p:nvPr/>
        </p:nvSpPr>
        <p:spPr bwMode="auto">
          <a:xfrm>
            <a:off x="6934200" y="3581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 flipH="1">
            <a:off x="6400800" y="4114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7" name="Line 43"/>
          <p:cNvSpPr>
            <a:spLocks noChangeShapeType="1"/>
          </p:cNvSpPr>
          <p:nvPr/>
        </p:nvSpPr>
        <p:spPr bwMode="auto">
          <a:xfrm>
            <a:off x="6934200" y="4114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 flipH="1">
            <a:off x="7086600" y="4572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>
            <a:off x="7391400" y="4572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0" name="Line 46"/>
          <p:cNvSpPr>
            <a:spLocks noChangeShapeType="1"/>
          </p:cNvSpPr>
          <p:nvPr/>
        </p:nvSpPr>
        <p:spPr bwMode="auto">
          <a:xfrm>
            <a:off x="7391400" y="4572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1" name="Freeform 47"/>
          <p:cNvSpPr>
            <a:spLocks/>
          </p:cNvSpPr>
          <p:nvPr/>
        </p:nvSpPr>
        <p:spPr bwMode="auto">
          <a:xfrm>
            <a:off x="7239000" y="3733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5105400" y="1600200"/>
            <a:ext cx="157162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BB	DOM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0	0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1	0,1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2	0,1,2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3	0,1,3</a:t>
            </a:r>
          </a:p>
        </p:txBody>
      </p:sp>
      <p:sp>
        <p:nvSpPr>
          <p:cNvPr id="16433" name="Text Box 49"/>
          <p:cNvSpPr txBox="1">
            <a:spLocks noChangeArrowheads="1"/>
          </p:cNvSpPr>
          <p:nvPr/>
        </p:nvSpPr>
        <p:spPr bwMode="auto">
          <a:xfrm>
            <a:off x="6934200" y="1600200"/>
            <a:ext cx="16573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BB	DOM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4	0,1,3,4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5	0,1,3,5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6	0,1,3,6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7	0,1,7</a:t>
            </a:r>
          </a:p>
        </p:txBody>
      </p:sp>
      <p:sp>
        <p:nvSpPr>
          <p:cNvPr id="16434" name="Text Box 50"/>
          <p:cNvSpPr txBox="1">
            <a:spLocks noChangeArrowheads="1"/>
          </p:cNvSpPr>
          <p:nvPr/>
        </p:nvSpPr>
        <p:spPr bwMode="auto">
          <a:xfrm>
            <a:off x="6400800" y="6400800"/>
            <a:ext cx="109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Dom tree</a:t>
            </a:r>
          </a:p>
        </p:txBody>
      </p:sp>
      <p:sp>
        <p:nvSpPr>
          <p:cNvPr id="16435" name="Text Box 51"/>
          <p:cNvSpPr txBox="1">
            <a:spLocks noChangeArrowheads="1"/>
          </p:cNvSpPr>
          <p:nvPr/>
        </p:nvSpPr>
        <p:spPr bwMode="auto">
          <a:xfrm>
            <a:off x="990600" y="1600200"/>
            <a:ext cx="347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First BB is the root node, each node</a:t>
            </a:r>
          </a:p>
          <a:p>
            <a:r>
              <a:rPr lang="en-US" altLang="en-US">
                <a:solidFill>
                  <a:schemeClr val="tx1"/>
                </a:solidFill>
              </a:rPr>
              <a:t>dominates all of its descendants</a:t>
            </a:r>
          </a:p>
        </p:txBody>
      </p:sp>
      <p:sp>
        <p:nvSpPr>
          <p:cNvPr id="16436" name="Rectangle 52"/>
          <p:cNvSpPr>
            <a:spLocks noChangeArrowheads="1"/>
          </p:cNvSpPr>
          <p:nvPr/>
        </p:nvSpPr>
        <p:spPr bwMode="auto">
          <a:xfrm>
            <a:off x="4953000" y="1600200"/>
            <a:ext cx="3886200" cy="1371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82E2726-397B-D840-A3E2-D0E5F79E1A09}"/>
                  </a:ext>
                </a:extLst>
              </p14:cNvPr>
              <p14:cNvContentPartPr/>
              <p14:nvPr/>
            </p14:nvContentPartPr>
            <p14:xfrm>
              <a:off x="591480" y="1564200"/>
              <a:ext cx="8982000" cy="4078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82E2726-397B-D840-A3E2-D0E5F79E1A0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2120" y="1554840"/>
                <a:ext cx="9000720" cy="4097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Computing Dominance Frontiers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981200" y="2286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1430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8956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8100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2860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1981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1981200" y="160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2438400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1676400" y="26670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2438400" y="2667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2743200" y="3352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33528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2743200" y="4038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3429000" y="40386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27432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1676400" y="33528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2514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H="1">
            <a:off x="685800" y="5486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 flipV="1">
            <a:off x="685800" y="21336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685800" y="21336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2286000" y="213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1447800" y="160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14478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6096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23622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17526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1447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32766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5486400" y="1676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5486400" y="2209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4800600" y="2667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5943600" y="2667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55626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5943600" y="3581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62484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5486400" y="4419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7449" name="Line 41"/>
          <p:cNvSpPr>
            <a:spLocks noChangeShapeType="1"/>
          </p:cNvSpPr>
          <p:nvPr/>
        </p:nvSpPr>
        <p:spPr bwMode="auto">
          <a:xfrm>
            <a:off x="5715000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0" name="Line 42"/>
          <p:cNvSpPr>
            <a:spLocks noChangeShapeType="1"/>
          </p:cNvSpPr>
          <p:nvPr/>
        </p:nvSpPr>
        <p:spPr bwMode="auto">
          <a:xfrm flipH="1">
            <a:off x="5181600" y="25146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1" name="Line 43"/>
          <p:cNvSpPr>
            <a:spLocks noChangeShapeType="1"/>
          </p:cNvSpPr>
          <p:nvPr/>
        </p:nvSpPr>
        <p:spPr bwMode="auto">
          <a:xfrm>
            <a:off x="5715000" y="25146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2" name="Line 44"/>
          <p:cNvSpPr>
            <a:spLocks noChangeShapeType="1"/>
          </p:cNvSpPr>
          <p:nvPr/>
        </p:nvSpPr>
        <p:spPr bwMode="auto">
          <a:xfrm flipH="1">
            <a:off x="5867400" y="29718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3" name="Line 45"/>
          <p:cNvSpPr>
            <a:spLocks noChangeShapeType="1"/>
          </p:cNvSpPr>
          <p:nvPr/>
        </p:nvSpPr>
        <p:spPr bwMode="auto">
          <a:xfrm>
            <a:off x="6172200" y="29718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4" name="Line 46"/>
          <p:cNvSpPr>
            <a:spLocks noChangeShapeType="1"/>
          </p:cNvSpPr>
          <p:nvPr/>
        </p:nvSpPr>
        <p:spPr bwMode="auto">
          <a:xfrm>
            <a:off x="6172200" y="29718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5" name="Freeform 47"/>
          <p:cNvSpPr>
            <a:spLocks/>
          </p:cNvSpPr>
          <p:nvPr/>
        </p:nvSpPr>
        <p:spPr bwMode="auto">
          <a:xfrm>
            <a:off x="6019800" y="21336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6" name="Text Box 48"/>
          <p:cNvSpPr txBox="1">
            <a:spLocks noChangeArrowheads="1"/>
          </p:cNvSpPr>
          <p:nvPr/>
        </p:nvSpPr>
        <p:spPr bwMode="auto">
          <a:xfrm>
            <a:off x="4887854" y="5479026"/>
            <a:ext cx="457529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For each join point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For each predecessor, Y, of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Run up to the IDOM(X) in the dominator tree,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adding X to DF(N) for each N between Y and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IDOM(X) </a:t>
            </a:r>
            <a:r>
              <a:rPr lang="en-US" altLang="en-US" sz="1600" dirty="0">
                <a:solidFill>
                  <a:srgbClr val="00B050"/>
                </a:solidFill>
              </a:rPr>
              <a:t>(or X, whichever is encountered first)</a:t>
            </a:r>
          </a:p>
        </p:txBody>
      </p:sp>
      <p:sp>
        <p:nvSpPr>
          <p:cNvPr id="17457" name="Text Box 49"/>
          <p:cNvSpPr txBox="1">
            <a:spLocks noChangeArrowheads="1"/>
          </p:cNvSpPr>
          <p:nvPr/>
        </p:nvSpPr>
        <p:spPr bwMode="auto">
          <a:xfrm>
            <a:off x="7451725" y="1714500"/>
            <a:ext cx="1390650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	DF</a:t>
            </a:r>
          </a:p>
          <a:p>
            <a:r>
              <a:rPr lang="en-US" altLang="en-US"/>
              <a:t>0	</a:t>
            </a:r>
          </a:p>
          <a:p>
            <a:r>
              <a:rPr lang="en-US" altLang="en-US"/>
              <a:t>1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  <a:p>
            <a:r>
              <a:rPr lang="en-US" altLang="en-US"/>
              <a:t>7	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9344473-AF31-F741-B6B1-014D34CB8C40}"/>
                  </a:ext>
                </a:extLst>
              </p14:cNvPr>
              <p14:cNvContentPartPr/>
              <p14:nvPr/>
            </p14:nvContentPartPr>
            <p14:xfrm>
              <a:off x="1194840" y="1684080"/>
              <a:ext cx="8024040" cy="5277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9344473-AF31-F741-B6B1-014D34CB8C4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85480" y="1674720"/>
                <a:ext cx="8042760" cy="5296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12150" cy="615950"/>
          </a:xfrm>
        </p:spPr>
        <p:txBody>
          <a:bodyPr/>
          <a:lstStyle/>
          <a:p>
            <a:r>
              <a:rPr lang="en-US" altLang="en-US" dirty="0"/>
              <a:t>Homework Problem – Compute DF for each BB</a:t>
            </a:r>
            <a:br>
              <a:rPr lang="en-US" altLang="en-US" dirty="0"/>
            </a:br>
            <a:r>
              <a:rPr lang="en-US" altLang="en-US" dirty="0"/>
              <a:t>Answer on Slide 24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743200" y="3048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9050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 b + a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5814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a + 1</a:t>
            </a:r>
          </a:p>
          <a:p>
            <a:pPr algn="ctr"/>
            <a:r>
              <a:rPr lang="en-US" altLang="en-US" sz="1200"/>
              <a:t>a = b * c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905000" y="4419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c - a 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2667000" y="5181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 a - c</a:t>
            </a:r>
          </a:p>
          <a:p>
            <a:pPr algn="ctr"/>
            <a:r>
              <a:rPr lang="en-US" altLang="en-US" sz="1200"/>
              <a:t>c = b * c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743200" y="22098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 </a:t>
            </a:r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3200400" y="2743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H="1">
            <a:off x="2438400" y="34290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3200400" y="3429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32004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H="1">
            <a:off x="1447800" y="5791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V="1">
            <a:off x="1447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1447800" y="28956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3048000" y="2895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2209800" y="2362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2209800" y="3048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13716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31242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1371600" y="4419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22098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2438400" y="4114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>
            <a:off x="2438400" y="4800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flipH="1">
            <a:off x="2514600" y="41148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 flipH="1">
            <a:off x="3200400" y="41148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0" name="TextBox 27"/>
          <p:cNvSpPr txBox="1">
            <a:spLocks noChangeArrowheads="1"/>
          </p:cNvSpPr>
          <p:nvPr/>
        </p:nvSpPr>
        <p:spPr bwMode="auto">
          <a:xfrm>
            <a:off x="7153275" y="1499829"/>
            <a:ext cx="1654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Dominator Tree</a:t>
            </a:r>
          </a:p>
        </p:txBody>
      </p:sp>
      <p:sp>
        <p:nvSpPr>
          <p:cNvPr id="18461" name="Text Box 33"/>
          <p:cNvSpPr txBox="1">
            <a:spLocks noChangeArrowheads="1"/>
          </p:cNvSpPr>
          <p:nvPr/>
        </p:nvSpPr>
        <p:spPr bwMode="auto">
          <a:xfrm>
            <a:off x="7848600" y="20332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8462" name="Text Box 34"/>
          <p:cNvSpPr txBox="1">
            <a:spLocks noChangeArrowheads="1"/>
          </p:cNvSpPr>
          <p:nvPr/>
        </p:nvSpPr>
        <p:spPr bwMode="auto">
          <a:xfrm>
            <a:off x="7848600" y="25666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8463" name="Text Box 35"/>
          <p:cNvSpPr txBox="1">
            <a:spLocks noChangeArrowheads="1"/>
          </p:cNvSpPr>
          <p:nvPr/>
        </p:nvSpPr>
        <p:spPr bwMode="auto">
          <a:xfrm>
            <a:off x="7162800" y="30238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8464" name="Text Box 36"/>
          <p:cNvSpPr txBox="1">
            <a:spLocks noChangeArrowheads="1"/>
          </p:cNvSpPr>
          <p:nvPr/>
        </p:nvSpPr>
        <p:spPr bwMode="auto">
          <a:xfrm>
            <a:off x="7777163" y="303017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8465" name="Text Box 37"/>
          <p:cNvSpPr txBox="1">
            <a:spLocks noChangeArrowheads="1"/>
          </p:cNvSpPr>
          <p:nvPr/>
        </p:nvSpPr>
        <p:spPr bwMode="auto">
          <a:xfrm>
            <a:off x="8283575" y="305557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8466" name="Text Box 39"/>
          <p:cNvSpPr txBox="1">
            <a:spLocks noChangeArrowheads="1"/>
          </p:cNvSpPr>
          <p:nvPr/>
        </p:nvSpPr>
        <p:spPr bwMode="auto">
          <a:xfrm>
            <a:off x="8872538" y="30238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8467" name="Line 41"/>
          <p:cNvSpPr>
            <a:spLocks noChangeShapeType="1"/>
          </p:cNvSpPr>
          <p:nvPr/>
        </p:nvSpPr>
        <p:spPr bwMode="auto">
          <a:xfrm>
            <a:off x="8077200" y="2338029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8" name="Line 42"/>
          <p:cNvSpPr>
            <a:spLocks noChangeShapeType="1"/>
          </p:cNvSpPr>
          <p:nvPr/>
        </p:nvSpPr>
        <p:spPr bwMode="auto">
          <a:xfrm flipH="1">
            <a:off x="7543800" y="2871429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9" name="Line 43"/>
          <p:cNvSpPr>
            <a:spLocks noChangeShapeType="1"/>
          </p:cNvSpPr>
          <p:nvPr/>
        </p:nvSpPr>
        <p:spPr bwMode="auto">
          <a:xfrm>
            <a:off x="8077200" y="2871429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0" name="Line 44"/>
          <p:cNvSpPr>
            <a:spLocks noChangeShapeType="1"/>
          </p:cNvSpPr>
          <p:nvPr/>
        </p:nvSpPr>
        <p:spPr bwMode="auto">
          <a:xfrm flipH="1">
            <a:off x="8054975" y="2903179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1" name="Line 45"/>
          <p:cNvSpPr>
            <a:spLocks noChangeShapeType="1"/>
          </p:cNvSpPr>
          <p:nvPr/>
        </p:nvSpPr>
        <p:spPr bwMode="auto">
          <a:xfrm>
            <a:off x="8080375" y="2880954"/>
            <a:ext cx="1069975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2" name="Text Box 48"/>
          <p:cNvSpPr txBox="1">
            <a:spLocks noChangeArrowheads="1"/>
          </p:cNvSpPr>
          <p:nvPr/>
        </p:nvSpPr>
        <p:spPr bwMode="auto">
          <a:xfrm>
            <a:off x="5029200" y="5509444"/>
            <a:ext cx="457529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For each join point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For each predecessor, Y, of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Run up to the IDOM(X) in the dominator tree,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adding X to DF(N) for each N between Y and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IDOM(X) </a:t>
            </a:r>
            <a:r>
              <a:rPr lang="en-US" altLang="en-US" sz="1600" dirty="0">
                <a:solidFill>
                  <a:srgbClr val="00B050"/>
                </a:solidFill>
              </a:rPr>
              <a:t>(or X, whichever is encountered first)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SSA Step 1 - Phi Node Insertion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696200" cy="5216525"/>
          </a:xfrm>
        </p:spPr>
        <p:txBody>
          <a:bodyPr/>
          <a:lstStyle/>
          <a:p>
            <a:r>
              <a:rPr lang="en-US" altLang="en-US"/>
              <a:t>Compute dominance frontiers</a:t>
            </a:r>
          </a:p>
          <a:p>
            <a:r>
              <a:rPr lang="en-US" altLang="en-US"/>
              <a:t>Find global names (aka virtual registers)</a:t>
            </a:r>
          </a:p>
          <a:p>
            <a:pPr lvl="1"/>
            <a:r>
              <a:rPr lang="en-US" altLang="en-US"/>
              <a:t>Global if name live on entry to some block</a:t>
            </a:r>
          </a:p>
          <a:p>
            <a:pPr lvl="1"/>
            <a:r>
              <a:rPr lang="en-US" altLang="en-US"/>
              <a:t>For each name, build a list of blocks that define it</a:t>
            </a:r>
          </a:p>
          <a:p>
            <a:r>
              <a:rPr lang="en-US" altLang="en-US"/>
              <a:t>Insert Phi nodes</a:t>
            </a:r>
          </a:p>
          <a:p>
            <a:pPr lvl="1"/>
            <a:r>
              <a:rPr lang="en-US" altLang="en-US"/>
              <a:t>For each global name n</a:t>
            </a:r>
          </a:p>
          <a:p>
            <a:pPr lvl="2"/>
            <a:r>
              <a:rPr lang="en-US" altLang="en-US"/>
              <a:t>For each BB b in which n is defined</a:t>
            </a:r>
          </a:p>
          <a:p>
            <a:pPr lvl="3"/>
            <a:r>
              <a:rPr lang="en-US" altLang="en-US"/>
              <a:t>For each BB d in b’s dominance frontier</a:t>
            </a:r>
          </a:p>
          <a:p>
            <a:pPr lvl="4">
              <a:buFontTx/>
              <a:buChar char="o"/>
            </a:pPr>
            <a:r>
              <a:rPr lang="en-US" altLang="en-US"/>
              <a:t>Insert a Phi node for n in d</a:t>
            </a:r>
          </a:p>
          <a:p>
            <a:pPr lvl="4">
              <a:buFontTx/>
              <a:buChar char="o"/>
            </a:pPr>
            <a:r>
              <a:rPr lang="en-US" altLang="en-US"/>
              <a:t>Add d to n’s list of defining BBs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B1ED505-6EE9-0E47-8DF9-F22F3AC93A02}"/>
                  </a:ext>
                </a:extLst>
              </p14:cNvPr>
              <p14:cNvContentPartPr/>
              <p14:nvPr/>
            </p14:nvContentPartPr>
            <p14:xfrm>
              <a:off x="556560" y="1727280"/>
              <a:ext cx="487440" cy="1922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B1ED505-6EE9-0E47-8DF9-F22F3AC93A0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7200" y="1717920"/>
                <a:ext cx="506160" cy="210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Phi Node Insertion - Example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352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c =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14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</a:t>
            </a:r>
          </a:p>
          <a:p>
            <a:pPr algn="ctr"/>
            <a:r>
              <a:rPr lang="en-US" altLang="en-US" sz="1200"/>
              <a:t>d =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267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d =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181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3657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d =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4267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3352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i =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3352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</a:t>
            </a:r>
          </a:p>
          <a:p>
            <a:pPr algn="ctr"/>
            <a:r>
              <a:rPr lang="en-US" altLang="en-US" sz="1200"/>
              <a:t>i =</a:t>
            </a: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3810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3048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3810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4114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4724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4114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4800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4114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3048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3886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 flipH="1">
            <a:off x="2057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 flipV="1">
            <a:off x="2057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2057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3657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2819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2819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1981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3733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3124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3733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2819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4648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533400" y="1524000"/>
            <a:ext cx="1325563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BB	DF</a:t>
            </a:r>
          </a:p>
          <a:p>
            <a:r>
              <a:rPr lang="en-US" altLang="en-US" sz="1400"/>
              <a:t>0	-</a:t>
            </a:r>
          </a:p>
          <a:p>
            <a:r>
              <a:rPr lang="en-US" altLang="en-US" sz="1400"/>
              <a:t>1	-</a:t>
            </a:r>
          </a:p>
          <a:p>
            <a:r>
              <a:rPr lang="en-US" altLang="en-US" sz="1400"/>
              <a:t>2	7</a:t>
            </a:r>
          </a:p>
          <a:p>
            <a:r>
              <a:rPr lang="en-US" altLang="en-US" sz="1400"/>
              <a:t>3	7</a:t>
            </a:r>
          </a:p>
          <a:p>
            <a:r>
              <a:rPr lang="en-US" altLang="en-US" sz="1400"/>
              <a:t>4	6</a:t>
            </a:r>
          </a:p>
          <a:p>
            <a:r>
              <a:rPr lang="en-US" altLang="en-US" sz="1400"/>
              <a:t>5	6</a:t>
            </a:r>
          </a:p>
          <a:p>
            <a:r>
              <a:rPr lang="en-US" altLang="en-US" sz="1400"/>
              <a:t>6	7</a:t>
            </a:r>
          </a:p>
          <a:p>
            <a:r>
              <a:rPr lang="en-US" altLang="en-US" sz="1400"/>
              <a:t>7	1</a:t>
            </a: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5105400" y="2133600"/>
            <a:ext cx="10382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  <a:p>
            <a:r>
              <a:rPr lang="en-US" altLang="en-US" sz="1400"/>
              <a:t>d = Phi(d,d)</a:t>
            </a:r>
          </a:p>
          <a:p>
            <a:r>
              <a:rPr lang="en-US" altLang="en-US" sz="1400"/>
              <a:t>i = Phi(i,i)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6858000" y="1600200"/>
            <a:ext cx="2159000" cy="503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a is defined in 0,1,3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a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b is defined in 0, 2, 6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b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c is defined in 0,1,2,5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6,7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c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d is defined in 2,3,4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6,7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d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i is defined in BB7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BB1</a:t>
            </a:r>
          </a:p>
        </p:txBody>
      </p:sp>
      <p:sp>
        <p:nvSpPr>
          <p:cNvPr id="20516" name="Rectangle 36"/>
          <p:cNvSpPr>
            <a:spLocks noChangeArrowheads="1"/>
          </p:cNvSpPr>
          <p:nvPr/>
        </p:nvSpPr>
        <p:spPr bwMode="auto">
          <a:xfrm>
            <a:off x="457200" y="1524000"/>
            <a:ext cx="1371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17" name="Line 37"/>
          <p:cNvSpPr>
            <a:spLocks noChangeShapeType="1"/>
          </p:cNvSpPr>
          <p:nvPr/>
        </p:nvSpPr>
        <p:spPr bwMode="auto">
          <a:xfrm flipH="1">
            <a:off x="4343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5715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= Phi(c,c)</a:t>
            </a:r>
          </a:p>
          <a:p>
            <a:r>
              <a:rPr lang="en-US" altLang="en-US" sz="1400"/>
              <a:t>d = Phi(d,d)</a:t>
            </a:r>
          </a:p>
        </p:txBody>
      </p:sp>
      <p:sp>
        <p:nvSpPr>
          <p:cNvPr id="20519" name="Line 39"/>
          <p:cNvSpPr>
            <a:spLocks noChangeShapeType="1"/>
          </p:cNvSpPr>
          <p:nvPr/>
        </p:nvSpPr>
        <p:spPr bwMode="auto">
          <a:xfrm flipH="1" flipV="1">
            <a:off x="5257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0" name="Text Box 40"/>
          <p:cNvSpPr txBox="1">
            <a:spLocks noChangeArrowheads="1"/>
          </p:cNvSpPr>
          <p:nvPr/>
        </p:nvSpPr>
        <p:spPr bwMode="auto">
          <a:xfrm>
            <a:off x="4800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  <a:p>
            <a:r>
              <a:rPr lang="en-US" altLang="en-US" sz="1400"/>
              <a:t>d = Phi(d,d)</a:t>
            </a:r>
          </a:p>
        </p:txBody>
      </p:sp>
      <p:sp>
        <p:nvSpPr>
          <p:cNvPr id="20521" name="Line 41"/>
          <p:cNvSpPr>
            <a:spLocks noChangeShapeType="1"/>
          </p:cNvSpPr>
          <p:nvPr/>
        </p:nvSpPr>
        <p:spPr bwMode="auto">
          <a:xfrm flipH="1" flipV="1">
            <a:off x="4343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6781800" y="1600200"/>
            <a:ext cx="2286000" cy="510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21BA596-A8C7-CF40-9842-7C7635612A9E}"/>
                  </a:ext>
                </a:extLst>
              </p14:cNvPr>
              <p14:cNvContentPartPr/>
              <p14:nvPr/>
            </p14:nvContentPartPr>
            <p14:xfrm>
              <a:off x="317160" y="1890360"/>
              <a:ext cx="5825880" cy="43952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21BA596-A8C7-CF40-9842-7C7635612A9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7800" y="1881000"/>
                <a:ext cx="5844600" cy="4413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– Insert Phi Nodes</a:t>
            </a:r>
            <a:br>
              <a:rPr lang="en-US" altLang="en-US" dirty="0"/>
            </a:br>
            <a:r>
              <a:rPr lang="en-US" altLang="en-US" dirty="0"/>
              <a:t>Answer on Slide 36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743200" y="3048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9050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 b + a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5814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a + 1</a:t>
            </a:r>
          </a:p>
          <a:p>
            <a:pPr algn="ctr"/>
            <a:r>
              <a:rPr lang="en-US" altLang="en-US" sz="1200"/>
              <a:t>a = b * c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905000" y="4419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c - a 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667000" y="5181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 a - c</a:t>
            </a:r>
          </a:p>
          <a:p>
            <a:pPr algn="ctr"/>
            <a:r>
              <a:rPr lang="en-US" altLang="en-US" sz="1200"/>
              <a:t>c = b * c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2743200" y="22098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 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3200400" y="2743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2438400" y="34290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3200400" y="3429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32004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1447800" y="5791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V="1">
            <a:off x="1447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1447800" y="28956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3048000" y="2895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2209800" y="2362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2209800" y="3048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13716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31242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1371600" y="4419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22098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2438400" y="4114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2438400" y="4800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 flipH="1">
            <a:off x="2514600" y="41148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 flipH="1">
            <a:off x="3200400" y="41148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Text Box 33"/>
          <p:cNvSpPr txBox="1">
            <a:spLocks noChangeArrowheads="1"/>
          </p:cNvSpPr>
          <p:nvPr/>
        </p:nvSpPr>
        <p:spPr bwMode="auto">
          <a:xfrm>
            <a:off x="7876458" y="22383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1532" name="Text Box 34"/>
          <p:cNvSpPr txBox="1">
            <a:spLocks noChangeArrowheads="1"/>
          </p:cNvSpPr>
          <p:nvPr/>
        </p:nvSpPr>
        <p:spPr bwMode="auto">
          <a:xfrm>
            <a:off x="7876458" y="27717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1533" name="Text Box 35"/>
          <p:cNvSpPr txBox="1">
            <a:spLocks noChangeArrowheads="1"/>
          </p:cNvSpPr>
          <p:nvPr/>
        </p:nvSpPr>
        <p:spPr bwMode="auto">
          <a:xfrm>
            <a:off x="7190658" y="32289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1534" name="Text Box 36"/>
          <p:cNvSpPr txBox="1">
            <a:spLocks noChangeArrowheads="1"/>
          </p:cNvSpPr>
          <p:nvPr/>
        </p:nvSpPr>
        <p:spPr bwMode="auto">
          <a:xfrm>
            <a:off x="7805021" y="3236913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1535" name="Text Box 37"/>
          <p:cNvSpPr txBox="1">
            <a:spLocks noChangeArrowheads="1"/>
          </p:cNvSpPr>
          <p:nvPr/>
        </p:nvSpPr>
        <p:spPr bwMode="auto">
          <a:xfrm>
            <a:off x="8311433" y="32607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1536" name="Text Box 39"/>
          <p:cNvSpPr txBox="1">
            <a:spLocks noChangeArrowheads="1"/>
          </p:cNvSpPr>
          <p:nvPr/>
        </p:nvSpPr>
        <p:spPr bwMode="auto">
          <a:xfrm>
            <a:off x="8898808" y="32289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1537" name="Line 41"/>
          <p:cNvSpPr>
            <a:spLocks noChangeShapeType="1"/>
          </p:cNvSpPr>
          <p:nvPr/>
        </p:nvSpPr>
        <p:spPr bwMode="auto">
          <a:xfrm>
            <a:off x="8105058" y="25431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8" name="Line 42"/>
          <p:cNvSpPr>
            <a:spLocks noChangeShapeType="1"/>
          </p:cNvSpPr>
          <p:nvPr/>
        </p:nvSpPr>
        <p:spPr bwMode="auto">
          <a:xfrm flipH="1">
            <a:off x="7571658" y="3076575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9" name="Line 43"/>
          <p:cNvSpPr>
            <a:spLocks noChangeShapeType="1"/>
          </p:cNvSpPr>
          <p:nvPr/>
        </p:nvSpPr>
        <p:spPr bwMode="auto">
          <a:xfrm>
            <a:off x="8105058" y="3076575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0" name="Line 44"/>
          <p:cNvSpPr>
            <a:spLocks noChangeShapeType="1"/>
          </p:cNvSpPr>
          <p:nvPr/>
        </p:nvSpPr>
        <p:spPr bwMode="auto">
          <a:xfrm flipH="1">
            <a:off x="8082833" y="3108325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Line 45"/>
          <p:cNvSpPr>
            <a:spLocks noChangeShapeType="1"/>
          </p:cNvSpPr>
          <p:nvPr/>
        </p:nvSpPr>
        <p:spPr bwMode="auto">
          <a:xfrm>
            <a:off x="8108233" y="3086100"/>
            <a:ext cx="1068388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2" name="Text Box 49"/>
          <p:cNvSpPr txBox="1">
            <a:spLocks noChangeArrowheads="1"/>
          </p:cNvSpPr>
          <p:nvPr/>
        </p:nvSpPr>
        <p:spPr bwMode="auto">
          <a:xfrm>
            <a:off x="7620000" y="4648200"/>
            <a:ext cx="14541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	DF</a:t>
            </a:r>
          </a:p>
          <a:p>
            <a:r>
              <a:rPr lang="en-US" altLang="en-US"/>
              <a:t>0	-</a:t>
            </a:r>
          </a:p>
          <a:p>
            <a:r>
              <a:rPr lang="en-US" altLang="en-US"/>
              <a:t>1	-</a:t>
            </a:r>
          </a:p>
          <a:p>
            <a:r>
              <a:rPr lang="en-US" altLang="en-US"/>
              <a:t>2	4</a:t>
            </a:r>
          </a:p>
          <a:p>
            <a:r>
              <a:rPr lang="en-US" altLang="en-US"/>
              <a:t>3	4, 5</a:t>
            </a:r>
          </a:p>
          <a:p>
            <a:r>
              <a:rPr lang="en-US" altLang="en-US"/>
              <a:t>4	5</a:t>
            </a:r>
          </a:p>
          <a:p>
            <a:r>
              <a:rPr lang="en-US" altLang="en-US"/>
              <a:t>5	1</a:t>
            </a:r>
          </a:p>
        </p:txBody>
      </p:sp>
      <p:sp>
        <p:nvSpPr>
          <p:cNvPr id="21544" name="TextBox 1"/>
          <p:cNvSpPr txBox="1">
            <a:spLocks noChangeArrowheads="1"/>
          </p:cNvSpPr>
          <p:nvPr/>
        </p:nvSpPr>
        <p:spPr bwMode="auto">
          <a:xfrm>
            <a:off x="7360521" y="1855788"/>
            <a:ext cx="158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Dominator tree</a:t>
            </a:r>
          </a:p>
        </p:txBody>
      </p:sp>
      <p:sp>
        <p:nvSpPr>
          <p:cNvPr id="21545" name="TextBox 41"/>
          <p:cNvSpPr txBox="1">
            <a:spLocks noChangeArrowheads="1"/>
          </p:cNvSpPr>
          <p:nvPr/>
        </p:nvSpPr>
        <p:spPr bwMode="auto">
          <a:xfrm>
            <a:off x="7451725" y="4251325"/>
            <a:ext cx="2000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Dominance frontier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SSA Step 2 – Renaming Variables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Use an array of stacks, one stack per global variable (VR)</a:t>
            </a:r>
          </a:p>
          <a:p>
            <a:r>
              <a:rPr lang="en-US" altLang="en-US"/>
              <a:t>Algorithm sketch</a:t>
            </a:r>
          </a:p>
          <a:p>
            <a:pPr lvl="1"/>
            <a:r>
              <a:rPr lang="en-US" altLang="en-US"/>
              <a:t>For each BB b in a preorder traversal of the dominator tree</a:t>
            </a:r>
          </a:p>
          <a:p>
            <a:pPr lvl="2"/>
            <a:r>
              <a:rPr lang="en-US" altLang="en-US"/>
              <a:t>Generate unique names for each Phi node</a:t>
            </a:r>
          </a:p>
          <a:p>
            <a:pPr lvl="2"/>
            <a:r>
              <a:rPr lang="en-US" altLang="en-US"/>
              <a:t>Rewrite each operation in the BB</a:t>
            </a:r>
          </a:p>
          <a:p>
            <a:pPr lvl="3"/>
            <a:r>
              <a:rPr lang="en-US" altLang="en-US"/>
              <a:t>Uses of global name: current name from stack</a:t>
            </a:r>
          </a:p>
          <a:p>
            <a:pPr lvl="3"/>
            <a:r>
              <a:rPr lang="en-US" altLang="en-US"/>
              <a:t>Defs of global name: create and push new name</a:t>
            </a:r>
          </a:p>
          <a:p>
            <a:pPr lvl="2"/>
            <a:r>
              <a:rPr lang="en-US" altLang="en-US"/>
              <a:t>Fill in Phi node parameters of successor blocks</a:t>
            </a:r>
          </a:p>
          <a:p>
            <a:pPr lvl="2"/>
            <a:r>
              <a:rPr lang="en-US" altLang="en-US"/>
              <a:t>Recurse on b’s children in the dominator tree</a:t>
            </a:r>
          </a:p>
          <a:p>
            <a:pPr lvl="2"/>
            <a:r>
              <a:rPr lang="en-US" altLang="en-US"/>
              <a:t>&lt;on exit from b&gt; pop names generated in b from stacks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3AE6337-33C8-1941-A51A-E1A3B246972E}"/>
                  </a:ext>
                </a:extLst>
              </p14:cNvPr>
              <p14:cNvContentPartPr/>
              <p14:nvPr/>
            </p14:nvContentPartPr>
            <p14:xfrm>
              <a:off x="2553120" y="2043720"/>
              <a:ext cx="6008400" cy="1022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3AE6337-33C8-1941-A51A-E1A3B246972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43760" y="2034360"/>
                <a:ext cx="6027120" cy="1041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(Initial State)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0382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 = Phi(i,i)</a:t>
            </a:r>
          </a:p>
        </p:txBody>
      </p:sp>
      <p:sp>
        <p:nvSpPr>
          <p:cNvPr id="23586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3588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3590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526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0    0    0    0    0</a:t>
            </a:r>
          </a:p>
          <a:p>
            <a:r>
              <a:rPr lang="en-US" altLang="en-US"/>
              <a:t>stk: a0   b0  c0  d0  i0</a:t>
            </a:r>
          </a:p>
        </p:txBody>
      </p:sp>
      <p:sp>
        <p:nvSpPr>
          <p:cNvPr id="23592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93" name="Text Box 33"/>
          <p:cNvSpPr txBox="1">
            <a:spLocks noChangeArrowheads="1"/>
          </p:cNvSpPr>
          <p:nvPr/>
        </p:nvSpPr>
        <p:spPr bwMode="auto">
          <a:xfrm>
            <a:off x="7315200" y="15557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3594" name="Text Box 34"/>
          <p:cNvSpPr txBox="1">
            <a:spLocks noChangeArrowheads="1"/>
          </p:cNvSpPr>
          <p:nvPr/>
        </p:nvSpPr>
        <p:spPr bwMode="auto">
          <a:xfrm>
            <a:off x="7315200" y="20891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95" name="Text Box 35"/>
          <p:cNvSpPr txBox="1">
            <a:spLocks noChangeArrowheads="1"/>
          </p:cNvSpPr>
          <p:nvPr/>
        </p:nvSpPr>
        <p:spPr bwMode="auto">
          <a:xfrm>
            <a:off x="6629400" y="25463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96" name="Text Box 36"/>
          <p:cNvSpPr txBox="1">
            <a:spLocks noChangeArrowheads="1"/>
          </p:cNvSpPr>
          <p:nvPr/>
        </p:nvSpPr>
        <p:spPr bwMode="auto">
          <a:xfrm>
            <a:off x="7772400" y="25463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97" name="Text Box 37"/>
          <p:cNvSpPr txBox="1">
            <a:spLocks noChangeArrowheads="1"/>
          </p:cNvSpPr>
          <p:nvPr/>
        </p:nvSpPr>
        <p:spPr bwMode="auto">
          <a:xfrm>
            <a:off x="7391400" y="31559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98" name="Text Box 38"/>
          <p:cNvSpPr txBox="1">
            <a:spLocks noChangeArrowheads="1"/>
          </p:cNvSpPr>
          <p:nvPr/>
        </p:nvSpPr>
        <p:spPr bwMode="auto">
          <a:xfrm>
            <a:off x="7772400" y="34607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3599" name="Text Box 39"/>
          <p:cNvSpPr txBox="1">
            <a:spLocks noChangeArrowheads="1"/>
          </p:cNvSpPr>
          <p:nvPr/>
        </p:nvSpPr>
        <p:spPr bwMode="auto">
          <a:xfrm>
            <a:off x="8077200" y="31559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600" name="Text Box 40"/>
          <p:cNvSpPr txBox="1">
            <a:spLocks noChangeArrowheads="1"/>
          </p:cNvSpPr>
          <p:nvPr/>
        </p:nvSpPr>
        <p:spPr bwMode="auto">
          <a:xfrm>
            <a:off x="7315200" y="42989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3601" name="Line 41"/>
          <p:cNvSpPr>
            <a:spLocks noChangeShapeType="1"/>
          </p:cNvSpPr>
          <p:nvPr/>
        </p:nvSpPr>
        <p:spPr bwMode="auto">
          <a:xfrm>
            <a:off x="7543800" y="18605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2" name="Line 42"/>
          <p:cNvSpPr>
            <a:spLocks noChangeShapeType="1"/>
          </p:cNvSpPr>
          <p:nvPr/>
        </p:nvSpPr>
        <p:spPr bwMode="auto">
          <a:xfrm flipH="1">
            <a:off x="7010400" y="239395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3" name="Line 43"/>
          <p:cNvSpPr>
            <a:spLocks noChangeShapeType="1"/>
          </p:cNvSpPr>
          <p:nvPr/>
        </p:nvSpPr>
        <p:spPr bwMode="auto">
          <a:xfrm>
            <a:off x="7543800" y="239395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4" name="Line 44"/>
          <p:cNvSpPr>
            <a:spLocks noChangeShapeType="1"/>
          </p:cNvSpPr>
          <p:nvPr/>
        </p:nvSpPr>
        <p:spPr bwMode="auto">
          <a:xfrm flipH="1">
            <a:off x="7696200" y="285115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5" name="Line 45"/>
          <p:cNvSpPr>
            <a:spLocks noChangeShapeType="1"/>
          </p:cNvSpPr>
          <p:nvPr/>
        </p:nvSpPr>
        <p:spPr bwMode="auto">
          <a:xfrm>
            <a:off x="8001000" y="285115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6" name="Line 46"/>
          <p:cNvSpPr>
            <a:spLocks noChangeShapeType="1"/>
          </p:cNvSpPr>
          <p:nvPr/>
        </p:nvSpPr>
        <p:spPr bwMode="auto">
          <a:xfrm>
            <a:off x="8001000" y="285115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7" name="Freeform 47"/>
          <p:cNvSpPr>
            <a:spLocks/>
          </p:cNvSpPr>
          <p:nvPr/>
        </p:nvSpPr>
        <p:spPr bwMode="auto">
          <a:xfrm>
            <a:off x="7848600" y="201295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96AD640-6A82-884E-8248-07036911278C}"/>
                  </a:ext>
                </a:extLst>
              </p14:cNvPr>
              <p14:cNvContentPartPr/>
              <p14:nvPr/>
            </p14:nvContentPartPr>
            <p14:xfrm>
              <a:off x="2692080" y="1509480"/>
              <a:ext cx="6877080" cy="4742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96AD640-6A82-884E-8248-07036911278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82720" y="1500120"/>
                <a:ext cx="6895800" cy="4761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(After BB0)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i0 =</a:t>
            </a:r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1271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</a:t>
            </a:r>
            <a:r>
              <a:rPr lang="en-US" altLang="en-US" sz="1400">
                <a:solidFill>
                  <a:srgbClr val="FF0000"/>
                </a:solidFill>
              </a:rPr>
              <a:t>a0</a:t>
            </a:r>
            <a:r>
              <a:rPr lang="en-US" altLang="en-US" sz="1400">
                <a:solidFill>
                  <a:schemeClr val="tx1"/>
                </a:solidFill>
              </a:rPr>
              <a:t>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</a:t>
            </a:r>
            <a:r>
              <a:rPr lang="en-US" altLang="en-US" sz="1400">
                <a:solidFill>
                  <a:srgbClr val="FF0000"/>
                </a:solidFill>
              </a:rPr>
              <a:t>b0</a:t>
            </a:r>
            <a:r>
              <a:rPr lang="en-US" altLang="en-US" sz="1400">
                <a:solidFill>
                  <a:schemeClr val="tx1"/>
                </a:solidFill>
              </a:rPr>
              <a:t>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</a:t>
            </a:r>
            <a:r>
              <a:rPr lang="en-US" altLang="en-US" sz="1400">
                <a:solidFill>
                  <a:srgbClr val="FF0000"/>
                </a:solidFill>
              </a:rPr>
              <a:t>c0</a:t>
            </a:r>
            <a:r>
              <a:rPr lang="en-US" altLang="en-US" sz="1400">
                <a:solidFill>
                  <a:schemeClr val="tx1"/>
                </a:solidFill>
              </a:rPr>
              <a:t>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</a:t>
            </a:r>
            <a:r>
              <a:rPr lang="en-US" altLang="en-US" sz="1400">
                <a:solidFill>
                  <a:srgbClr val="FF0000"/>
                </a:solidFill>
              </a:rPr>
              <a:t>d0</a:t>
            </a:r>
            <a:r>
              <a:rPr lang="en-US" altLang="en-US" sz="1400">
                <a:solidFill>
                  <a:schemeClr val="tx1"/>
                </a:solidFill>
              </a:rPr>
              <a:t>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 = Phi(</a:t>
            </a:r>
            <a:r>
              <a:rPr lang="en-US" altLang="en-US" sz="1400">
                <a:solidFill>
                  <a:srgbClr val="FF0000"/>
                </a:solidFill>
              </a:rPr>
              <a:t>i0</a:t>
            </a:r>
            <a:r>
              <a:rPr lang="en-US" altLang="en-US" sz="1400">
                <a:solidFill>
                  <a:schemeClr val="tx1"/>
                </a:solidFill>
              </a:rPr>
              <a:t>,i)</a:t>
            </a:r>
          </a:p>
        </p:txBody>
      </p:sp>
      <p:sp>
        <p:nvSpPr>
          <p:cNvPr id="24610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4612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3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4614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5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526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1    1    1    1    1</a:t>
            </a:r>
          </a:p>
          <a:p>
            <a:r>
              <a:rPr lang="en-US" altLang="en-US"/>
              <a:t>stk: a0   b0  c0  d0  i0</a:t>
            </a:r>
          </a:p>
        </p:txBody>
      </p:sp>
      <p:sp>
        <p:nvSpPr>
          <p:cNvPr id="24616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617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4618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4619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4620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4621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4622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4623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4624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4625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6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7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8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9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0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1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5C13FF4-93FD-A244-97EA-E7CA8A1C73B6}"/>
                  </a:ext>
                </a:extLst>
              </p14:cNvPr>
              <p14:cNvContentPartPr/>
              <p14:nvPr/>
            </p14:nvContentPartPr>
            <p14:xfrm>
              <a:off x="2615400" y="1630080"/>
              <a:ext cx="6118920" cy="4679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5C13FF4-93FD-A244-97EA-E7CA8A1C73B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06040" y="1620720"/>
                <a:ext cx="6137640" cy="4698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(After BB1)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a1</a:t>
            </a:r>
            <a:r>
              <a:rPr lang="en-US" altLang="en-US" sz="1400">
                <a:solidFill>
                  <a:schemeClr val="tx1"/>
                </a:solidFill>
              </a:rPr>
              <a:t> = Phi(a0,a)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b1</a:t>
            </a:r>
            <a:r>
              <a:rPr lang="en-US" altLang="en-US" sz="1400">
                <a:solidFill>
                  <a:schemeClr val="tx1"/>
                </a:solidFill>
              </a:rPr>
              <a:t> = Phi(b0,b)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c1</a:t>
            </a:r>
            <a:r>
              <a:rPr lang="en-US" altLang="en-US" sz="1400">
                <a:solidFill>
                  <a:schemeClr val="tx1"/>
                </a:solidFill>
              </a:rPr>
              <a:t> = Phi(c0,c)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d1</a:t>
            </a:r>
            <a:r>
              <a:rPr lang="en-US" altLang="en-US" sz="1400">
                <a:solidFill>
                  <a:schemeClr val="tx1"/>
                </a:solidFill>
              </a:rPr>
              <a:t> = Phi(d0,d)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i1</a:t>
            </a:r>
            <a:r>
              <a:rPr lang="en-US" altLang="en-US" sz="1400">
                <a:solidFill>
                  <a:schemeClr val="tx1"/>
                </a:solidFill>
              </a:rPr>
              <a:t> = Phi(i0,i)</a:t>
            </a:r>
          </a:p>
        </p:txBody>
      </p:sp>
      <p:sp>
        <p:nvSpPr>
          <p:cNvPr id="25634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5636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7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5638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9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3    2    3    2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</a:t>
            </a:r>
          </a:p>
        </p:txBody>
      </p:sp>
      <p:sp>
        <p:nvSpPr>
          <p:cNvPr id="25640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5642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5643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5644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5645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5646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5647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5648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5649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0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1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2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3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4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5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13FF0E4-E9F9-2A42-AEE2-A5C9FE5ACABE}"/>
                  </a:ext>
                </a:extLst>
              </p14:cNvPr>
              <p14:cNvContentPartPr/>
              <p14:nvPr/>
            </p14:nvContentPartPr>
            <p14:xfrm>
              <a:off x="1670040" y="1775160"/>
              <a:ext cx="6795360" cy="50331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13FF0E4-E9F9-2A42-AEE2-A5C9FE5ACAB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60680" y="1765800"/>
                <a:ext cx="6814080" cy="5051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534400" cy="615950"/>
          </a:xfrm>
        </p:spPr>
        <p:txBody>
          <a:bodyPr/>
          <a:lstStyle/>
          <a:p>
            <a:r>
              <a:rPr lang="en-US" altLang="en-US" dirty="0"/>
              <a:t>From Last Time: What About All Path Problems?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Up to this point</a:t>
            </a:r>
          </a:p>
          <a:p>
            <a:pPr lvl="1"/>
            <a:r>
              <a:rPr lang="en-US" altLang="en-US"/>
              <a:t>Any path problems (maybe relations)</a:t>
            </a:r>
          </a:p>
          <a:p>
            <a:pPr lvl="2"/>
            <a:r>
              <a:rPr lang="en-US" altLang="en-US"/>
              <a:t>Definition reaches along some path</a:t>
            </a:r>
          </a:p>
          <a:p>
            <a:pPr lvl="2"/>
            <a:r>
              <a:rPr lang="en-US" altLang="en-US"/>
              <a:t>Some sequence of branches in which def reaches</a:t>
            </a:r>
          </a:p>
          <a:p>
            <a:pPr lvl="2"/>
            <a:r>
              <a:rPr lang="en-US" altLang="en-US"/>
              <a:t>Lots of defs of the same variable may reach a point</a:t>
            </a:r>
          </a:p>
          <a:p>
            <a:pPr lvl="1"/>
            <a:r>
              <a:rPr lang="en-US" altLang="en-US"/>
              <a:t>Use of </a:t>
            </a:r>
            <a:r>
              <a:rPr lang="en-US" altLang="en-US" u="sng"/>
              <a:t>Union operator</a:t>
            </a:r>
            <a:r>
              <a:rPr lang="en-US" altLang="en-US"/>
              <a:t> in meet function</a:t>
            </a:r>
          </a:p>
          <a:p>
            <a:r>
              <a:rPr lang="en-US" altLang="en-US"/>
              <a:t>All-path: Definition guaranteed to reach</a:t>
            </a:r>
          </a:p>
          <a:p>
            <a:pPr lvl="1"/>
            <a:r>
              <a:rPr lang="en-US" altLang="en-US"/>
              <a:t>Regardless of sequence of branches taken, def reaches</a:t>
            </a:r>
          </a:p>
          <a:p>
            <a:pPr lvl="1"/>
            <a:r>
              <a:rPr lang="en-US" altLang="en-US"/>
              <a:t>Can always count on this</a:t>
            </a:r>
          </a:p>
          <a:p>
            <a:pPr lvl="1"/>
            <a:r>
              <a:rPr lang="en-US" altLang="en-US"/>
              <a:t>Only 1 def can be guaranteed to reach</a:t>
            </a:r>
          </a:p>
          <a:p>
            <a:pPr lvl="1"/>
            <a:r>
              <a:rPr lang="en-US" altLang="en-US"/>
              <a:t>Availability (as opposed to reaching)</a:t>
            </a:r>
          </a:p>
          <a:p>
            <a:pPr lvl="2"/>
            <a:r>
              <a:rPr lang="en-US" altLang="en-US"/>
              <a:t>Available definitions</a:t>
            </a:r>
          </a:p>
          <a:p>
            <a:pPr lvl="2"/>
            <a:r>
              <a:rPr lang="en-US" altLang="en-US"/>
              <a:t>Available expressions (could also have reaching expressions, but not that useful)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E3DE730-0378-7745-84EB-DAA8AF50589E}"/>
                  </a:ext>
                </a:extLst>
              </p14:cNvPr>
              <p14:cNvContentPartPr/>
              <p14:nvPr/>
            </p14:nvContentPartPr>
            <p14:xfrm>
              <a:off x="2433960" y="777240"/>
              <a:ext cx="6817680" cy="5263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E3DE730-0378-7745-84EB-DAA8AF50589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24600" y="767880"/>
                <a:ext cx="6836400" cy="528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547810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(After BB2)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c3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d2 </a:t>
            </a:r>
            <a:r>
              <a:rPr lang="en-US" altLang="en-US" sz="120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6658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6660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</a:t>
            </a:r>
            <a:r>
              <a:rPr lang="en-US" altLang="en-US" sz="1400">
                <a:solidFill>
                  <a:srgbClr val="FF0000"/>
                </a:solidFill>
              </a:rPr>
              <a:t>a2</a:t>
            </a:r>
            <a:r>
              <a:rPr lang="en-US" altLang="en-US" sz="1400">
                <a:solidFill>
                  <a:schemeClr val="tx1"/>
                </a:solidFill>
              </a:rPr>
              <a:t>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</a:t>
            </a:r>
            <a:r>
              <a:rPr lang="en-US" altLang="en-US" sz="1400">
                <a:solidFill>
                  <a:srgbClr val="FF0000"/>
                </a:solidFill>
              </a:rPr>
              <a:t>b2</a:t>
            </a:r>
            <a:r>
              <a:rPr lang="en-US" altLang="en-US" sz="1400">
                <a:solidFill>
                  <a:schemeClr val="tx1"/>
                </a:solidFill>
              </a:rPr>
              <a:t>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</a:t>
            </a:r>
            <a:r>
              <a:rPr lang="en-US" altLang="en-US" sz="1400">
                <a:solidFill>
                  <a:srgbClr val="FF0000"/>
                </a:solidFill>
              </a:rPr>
              <a:t>c3</a:t>
            </a:r>
            <a:r>
              <a:rPr lang="en-US" altLang="en-US" sz="1400">
                <a:solidFill>
                  <a:schemeClr val="tx1"/>
                </a:solidFill>
              </a:rPr>
              <a:t>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</a:t>
            </a:r>
            <a:r>
              <a:rPr lang="en-US" altLang="en-US" sz="1400">
                <a:solidFill>
                  <a:srgbClr val="FF0000"/>
                </a:solidFill>
              </a:rPr>
              <a:t>d2</a:t>
            </a:r>
            <a:r>
              <a:rPr lang="en-US" altLang="en-US" sz="1400">
                <a:solidFill>
                  <a:schemeClr val="tx1"/>
                </a:solidFill>
              </a:rPr>
              <a:t>,d)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3    3    4    3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b2  c2  d2</a:t>
            </a:r>
          </a:p>
          <a:p>
            <a:r>
              <a:rPr lang="en-US" altLang="en-US"/>
              <a:t>                    c3</a:t>
            </a:r>
          </a:p>
        </p:txBody>
      </p:sp>
      <p:sp>
        <p:nvSpPr>
          <p:cNvPr id="26664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65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6666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6667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6668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6669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6670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6671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6672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6673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4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5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6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7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8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9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1A7AABF-479E-EE41-9D1C-A53EE3ED9E76}"/>
                  </a:ext>
                </a:extLst>
              </p14:cNvPr>
              <p14:cNvContentPartPr/>
              <p14:nvPr/>
            </p14:nvContentPartPr>
            <p14:xfrm>
              <a:off x="7399800" y="6217920"/>
              <a:ext cx="964800" cy="365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1A7AABF-479E-EE41-9D1C-A53EE3ED9E7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90440" y="6208560"/>
                <a:ext cx="983520" cy="383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(Before BB3)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7682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5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27686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3    3    4    3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</a:t>
            </a:r>
          </a:p>
          <a:p>
            <a:endParaRPr lang="en-US" altLang="en-US"/>
          </a:p>
        </p:txBody>
      </p:sp>
      <p:sp>
        <p:nvSpPr>
          <p:cNvPr id="27688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89" name="Text Box 41"/>
          <p:cNvSpPr txBox="1">
            <a:spLocks noChangeArrowheads="1"/>
          </p:cNvSpPr>
          <p:nvPr/>
        </p:nvSpPr>
        <p:spPr bwMode="auto">
          <a:xfrm>
            <a:off x="0" y="1503363"/>
            <a:ext cx="23050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This just updates</a:t>
            </a:r>
          </a:p>
          <a:p>
            <a:r>
              <a:rPr lang="en-US" altLang="en-US">
                <a:solidFill>
                  <a:srgbClr val="FF0000"/>
                </a:solidFill>
              </a:rPr>
              <a:t>the stack to remove the</a:t>
            </a:r>
          </a:p>
          <a:p>
            <a:r>
              <a:rPr lang="en-US" altLang="en-US">
                <a:solidFill>
                  <a:srgbClr val="FF0000"/>
                </a:solidFill>
              </a:rPr>
              <a:t>stuff from the left path</a:t>
            </a:r>
          </a:p>
          <a:p>
            <a:r>
              <a:rPr lang="en-US" altLang="en-US">
                <a:solidFill>
                  <a:srgbClr val="FF0000"/>
                </a:solidFill>
              </a:rPr>
              <a:t>out of BB1</a:t>
            </a:r>
          </a:p>
        </p:txBody>
      </p:sp>
      <p:sp>
        <p:nvSpPr>
          <p:cNvPr id="27690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7691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7692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7693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7694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7695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7696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7697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7698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9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0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1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2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3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4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0B7111C-C640-864B-8C5B-5DA29E19D74E}"/>
                  </a:ext>
                </a:extLst>
              </p14:cNvPr>
              <p14:cNvContentPartPr/>
              <p14:nvPr/>
            </p14:nvContentPartPr>
            <p14:xfrm>
              <a:off x="3820320" y="2568240"/>
              <a:ext cx="4718880" cy="3885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0B7111C-C640-864B-8C5B-5DA29E19D74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10960" y="2558880"/>
                <a:ext cx="4737600" cy="3903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(After BB3)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a3 </a:t>
            </a:r>
            <a:r>
              <a:rPr lang="en-US" altLang="en-US" sz="1200">
                <a:solidFill>
                  <a:schemeClr val="tx1"/>
                </a:solidFill>
              </a:rPr>
              <a:t>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d3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8706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8708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28710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1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3    4    4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  d3</a:t>
            </a:r>
          </a:p>
          <a:p>
            <a:r>
              <a:rPr lang="en-US" altLang="en-US"/>
              <a:t>       a3</a:t>
            </a:r>
          </a:p>
        </p:txBody>
      </p:sp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13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8714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8715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8716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8717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8718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8719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8720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8721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2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3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4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5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6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7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3D14608-59CE-1347-8BAB-0C6880C78805}"/>
                  </a:ext>
                </a:extLst>
              </p14:cNvPr>
              <p14:cNvContentPartPr/>
              <p14:nvPr/>
            </p14:nvContentPartPr>
            <p14:xfrm>
              <a:off x="2980080" y="2883600"/>
              <a:ext cx="5714280" cy="3774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3D14608-59CE-1347-8BAB-0C6880C7880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70720" y="2874240"/>
                <a:ext cx="5733000" cy="3793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(After BB4)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d4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9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1271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</a:t>
            </a:r>
            <a:r>
              <a:rPr lang="en-US" altLang="en-US" sz="1400">
                <a:solidFill>
                  <a:srgbClr val="FF0000"/>
                </a:solidFill>
              </a:rPr>
              <a:t>c2</a:t>
            </a:r>
            <a:r>
              <a:rPr lang="en-US" altLang="en-US" sz="1400">
                <a:solidFill>
                  <a:schemeClr val="tx1"/>
                </a:solidFill>
              </a:rPr>
              <a:t>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</a:t>
            </a:r>
            <a:r>
              <a:rPr lang="en-US" altLang="en-US" sz="1400">
                <a:solidFill>
                  <a:srgbClr val="FF0000"/>
                </a:solidFill>
              </a:rPr>
              <a:t>d4</a:t>
            </a:r>
            <a:r>
              <a:rPr lang="en-US" altLang="en-US" sz="1400">
                <a:solidFill>
                  <a:schemeClr val="tx1"/>
                </a:solidFill>
              </a:rPr>
              <a:t>,d)</a:t>
            </a:r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3    4    5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  d3</a:t>
            </a:r>
          </a:p>
          <a:p>
            <a:r>
              <a:rPr lang="en-US" altLang="en-US"/>
              <a:t>       a3               d4</a:t>
            </a:r>
          </a:p>
        </p:txBody>
      </p:sp>
      <p:sp>
        <p:nvSpPr>
          <p:cNvPr id="29736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37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9738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9739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9740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9741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9742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9743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9744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9745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6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7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8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9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50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51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9C3D482-BFE3-714B-BDA2-9E36036D4F4F}"/>
                  </a:ext>
                </a:extLst>
              </p14:cNvPr>
              <p14:cNvContentPartPr/>
              <p14:nvPr/>
            </p14:nvContentPartPr>
            <p14:xfrm>
              <a:off x="4727880" y="4059000"/>
              <a:ext cx="3646440" cy="2461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9C3D482-BFE3-714B-BDA2-9E36036D4F4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18520" y="4049640"/>
                <a:ext cx="3665160" cy="2480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(After BB5)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c4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d4 =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0748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0751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0752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0753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30754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5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2160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Phi(c2,</a:t>
            </a:r>
            <a:r>
              <a:rPr lang="en-US" altLang="en-US" sz="1400">
                <a:solidFill>
                  <a:srgbClr val="FF0000"/>
                </a:solidFill>
              </a:rPr>
              <a:t>c4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Phi(d4,</a:t>
            </a:r>
            <a:r>
              <a:rPr lang="en-US" altLang="en-US" sz="1400">
                <a:solidFill>
                  <a:srgbClr val="FF0000"/>
                </a:solidFill>
              </a:rPr>
              <a:t>d3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0756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7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30758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9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3    5    5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  d3</a:t>
            </a:r>
          </a:p>
          <a:p>
            <a:r>
              <a:rPr lang="en-US" altLang="en-US"/>
              <a:t>       a3         c4</a:t>
            </a:r>
          </a:p>
        </p:txBody>
      </p:sp>
      <p:sp>
        <p:nvSpPr>
          <p:cNvPr id="30760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61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0762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0763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0764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0765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0766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30767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0768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30769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0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1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2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3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4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5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D82A362-0480-FF40-A12D-BCD86A3936D1}"/>
                  </a:ext>
                </a:extLst>
              </p14:cNvPr>
              <p14:cNvContentPartPr/>
              <p14:nvPr/>
            </p14:nvContentPartPr>
            <p14:xfrm>
              <a:off x="3562200" y="4816800"/>
              <a:ext cx="4888800" cy="1924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D82A362-0480-FF40-A12D-BCD86A3936D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52840" y="4807440"/>
                <a:ext cx="4907520" cy="1943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Renaming – Example (After BB6)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c4 =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d4 =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b3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1777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31778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9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3049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c5 </a:t>
            </a:r>
            <a:r>
              <a:rPr lang="en-US" altLang="en-US" sz="1400">
                <a:solidFill>
                  <a:schemeClr val="tx1"/>
                </a:solidFill>
              </a:rPr>
              <a:t>= Phi(c2,c4)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d5</a:t>
            </a:r>
            <a:r>
              <a:rPr lang="en-US" altLang="en-US" sz="1400">
                <a:solidFill>
                  <a:schemeClr val="tx1"/>
                </a:solidFill>
              </a:rPr>
              <a:t> = Phi(d4,d3)</a:t>
            </a:r>
          </a:p>
        </p:txBody>
      </p:sp>
      <p:sp>
        <p:nvSpPr>
          <p:cNvPr id="31780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1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2160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</a:t>
            </a:r>
            <a:r>
              <a:rPr lang="en-US" altLang="en-US" sz="1400">
                <a:solidFill>
                  <a:srgbClr val="FF0000"/>
                </a:solidFill>
              </a:rPr>
              <a:t>a3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</a:t>
            </a:r>
            <a:r>
              <a:rPr lang="en-US" altLang="en-US" sz="1400">
                <a:solidFill>
                  <a:srgbClr val="FF0000"/>
                </a:solidFill>
              </a:rPr>
              <a:t>b3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</a:t>
            </a:r>
            <a:r>
              <a:rPr lang="en-US" altLang="en-US" sz="1400">
                <a:solidFill>
                  <a:srgbClr val="FF0000"/>
                </a:solidFill>
              </a:rPr>
              <a:t>c5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</a:t>
            </a:r>
            <a:r>
              <a:rPr lang="en-US" altLang="en-US" sz="1400">
                <a:solidFill>
                  <a:srgbClr val="FF0000"/>
                </a:solidFill>
              </a:rPr>
              <a:t>d5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1782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3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4    6    6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b3  c2  d3</a:t>
            </a:r>
          </a:p>
          <a:p>
            <a:r>
              <a:rPr lang="en-US" altLang="en-US"/>
              <a:t>       a3         c5  d5</a:t>
            </a:r>
          </a:p>
        </p:txBody>
      </p:sp>
      <p:sp>
        <p:nvSpPr>
          <p:cNvPr id="31784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85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1786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1787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1788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1789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1790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31791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1792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31793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4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5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6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7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8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9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19427AB-309A-0640-9624-328677540F27}"/>
                  </a:ext>
                </a:extLst>
              </p14:cNvPr>
              <p14:cNvContentPartPr/>
              <p14:nvPr/>
            </p14:nvContentPartPr>
            <p14:xfrm>
              <a:off x="2865600" y="1861560"/>
              <a:ext cx="5945400" cy="49467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19427AB-309A-0640-9624-328677540F2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56240" y="1852200"/>
                <a:ext cx="5964120" cy="4965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610600" cy="615950"/>
          </a:xfrm>
        </p:spPr>
        <p:txBody>
          <a:bodyPr/>
          <a:lstStyle/>
          <a:p>
            <a:r>
              <a:rPr lang="en-US" altLang="en-US"/>
              <a:t>Renaming – Example (After BB7)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c4 =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d4 =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b3 =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i2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1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2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3049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</a:t>
            </a:r>
            <a:r>
              <a:rPr lang="en-US" altLang="en-US" sz="1400">
                <a:solidFill>
                  <a:srgbClr val="FF0000"/>
                </a:solidFill>
              </a:rPr>
              <a:t>a4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</a:t>
            </a:r>
            <a:r>
              <a:rPr lang="en-US" altLang="en-US" sz="1400">
                <a:solidFill>
                  <a:srgbClr val="FF0000"/>
                </a:solidFill>
              </a:rPr>
              <a:t>b4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</a:t>
            </a:r>
            <a:r>
              <a:rPr lang="en-US" altLang="en-US" sz="1400">
                <a:solidFill>
                  <a:srgbClr val="FF0000"/>
                </a:solidFill>
              </a:rPr>
              <a:t>c6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</a:t>
            </a:r>
            <a:r>
              <a:rPr lang="en-US" altLang="en-US" sz="1400">
                <a:solidFill>
                  <a:srgbClr val="FF0000"/>
                </a:solidFill>
              </a:rPr>
              <a:t>d6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</a:t>
            </a:r>
            <a:r>
              <a:rPr lang="en-US" altLang="en-US" sz="1400">
                <a:solidFill>
                  <a:srgbClr val="FF0000"/>
                </a:solidFill>
              </a:rPr>
              <a:t>i2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2802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3049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c5 = Phi(c2,c4)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d5 = Phi(d4,d3)</a:t>
            </a:r>
          </a:p>
        </p:txBody>
      </p:sp>
      <p:sp>
        <p:nvSpPr>
          <p:cNvPr id="32804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3049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a4</a:t>
            </a:r>
            <a:r>
              <a:rPr lang="en-US" altLang="en-US" sz="1400">
                <a:solidFill>
                  <a:schemeClr val="tx1"/>
                </a:solidFill>
              </a:rPr>
              <a:t> = Phi(a2,a3)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b4</a:t>
            </a:r>
            <a:r>
              <a:rPr lang="en-US" altLang="en-US" sz="1400">
                <a:solidFill>
                  <a:schemeClr val="tx1"/>
                </a:solidFill>
              </a:rPr>
              <a:t> = Phi(b2,b3)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c6 </a:t>
            </a:r>
            <a:r>
              <a:rPr lang="en-US" altLang="en-US" sz="1400">
                <a:solidFill>
                  <a:schemeClr val="tx1"/>
                </a:solidFill>
              </a:rPr>
              <a:t>= Phi(c3,c5)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d6</a:t>
            </a:r>
            <a:r>
              <a:rPr lang="en-US" altLang="en-US" sz="1400">
                <a:solidFill>
                  <a:schemeClr val="tx1"/>
                </a:solidFill>
              </a:rPr>
              <a:t> = Phi(d2,d5)</a:t>
            </a:r>
          </a:p>
        </p:txBody>
      </p:sp>
      <p:sp>
        <p:nvSpPr>
          <p:cNvPr id="32806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5    5    7    7    3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b4  c2  d6  i2</a:t>
            </a:r>
          </a:p>
          <a:p>
            <a:r>
              <a:rPr lang="en-US" altLang="en-US"/>
              <a:t>       a4         c6</a:t>
            </a:r>
          </a:p>
        </p:txBody>
      </p:sp>
      <p:sp>
        <p:nvSpPr>
          <p:cNvPr id="32808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809" name="Text Box 41"/>
          <p:cNvSpPr txBox="1">
            <a:spLocks noChangeArrowheads="1"/>
          </p:cNvSpPr>
          <p:nvPr/>
        </p:nvSpPr>
        <p:spPr bwMode="auto">
          <a:xfrm>
            <a:off x="8915400" y="6405563"/>
            <a:ext cx="606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</a:rPr>
              <a:t>Fin!</a:t>
            </a:r>
          </a:p>
        </p:txBody>
      </p:sp>
      <p:sp>
        <p:nvSpPr>
          <p:cNvPr id="32810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2811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2812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2813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2814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2815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32816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2817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32818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9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0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1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2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3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4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– Rename the Variables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362200" y="3276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5240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 b + a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2004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a + 1</a:t>
            </a:r>
          </a:p>
          <a:p>
            <a:pPr algn="ctr"/>
            <a:r>
              <a:rPr lang="en-US" altLang="en-US" sz="1200"/>
              <a:t>a = b * c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1524000" y="4648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c - a 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2286000" y="541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 a - c</a:t>
            </a:r>
          </a:p>
          <a:p>
            <a:pPr algn="ctr"/>
            <a:r>
              <a:rPr lang="en-US" altLang="en-US" sz="1200"/>
              <a:t>c = b * c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2362200" y="24384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 </a:t>
            </a: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2819400" y="2971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2057400" y="36576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>
            <a:off x="2819400" y="3657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>
            <a:off x="28194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H="1">
            <a:off x="1066800" y="60198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V="1">
            <a:off x="1066800" y="31242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>
            <a:off x="1066800" y="31242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26670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1828800" y="2590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18288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990600" y="3962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2743200" y="3962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990600" y="4648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1828800" y="541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>
            <a:off x="2057400" y="4343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057400" y="50292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 flipH="1">
            <a:off x="2133600" y="43434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>
            <a:off x="2819400" y="43434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1" name="Text Box 34"/>
          <p:cNvSpPr txBox="1">
            <a:spLocks noChangeArrowheads="1"/>
          </p:cNvSpPr>
          <p:nvPr/>
        </p:nvSpPr>
        <p:spPr bwMode="auto">
          <a:xfrm>
            <a:off x="3894138" y="4889500"/>
            <a:ext cx="1046162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</p:txBody>
      </p:sp>
      <p:sp>
        <p:nvSpPr>
          <p:cNvPr id="33822" name="Line 37"/>
          <p:cNvSpPr>
            <a:spLocks noChangeShapeType="1"/>
          </p:cNvSpPr>
          <p:nvPr/>
        </p:nvSpPr>
        <p:spPr bwMode="auto">
          <a:xfrm flipH="1">
            <a:off x="3352800" y="30353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3" name="Text Box 34"/>
          <p:cNvSpPr txBox="1">
            <a:spLocks noChangeArrowheads="1"/>
          </p:cNvSpPr>
          <p:nvPr/>
        </p:nvSpPr>
        <p:spPr bwMode="auto">
          <a:xfrm>
            <a:off x="4052888" y="2557463"/>
            <a:ext cx="104775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</p:txBody>
      </p:sp>
      <p:sp>
        <p:nvSpPr>
          <p:cNvPr id="33824" name="Line 37"/>
          <p:cNvSpPr>
            <a:spLocks noChangeShapeType="1"/>
          </p:cNvSpPr>
          <p:nvPr/>
        </p:nvSpPr>
        <p:spPr bwMode="auto">
          <a:xfrm flipH="1">
            <a:off x="3276600" y="5219700"/>
            <a:ext cx="533400" cy="19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5" name="Text Box 34"/>
          <p:cNvSpPr txBox="1">
            <a:spLocks noChangeArrowheads="1"/>
          </p:cNvSpPr>
          <p:nvPr/>
        </p:nvSpPr>
        <p:spPr bwMode="auto">
          <a:xfrm>
            <a:off x="-17463" y="4075113"/>
            <a:ext cx="1047751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</p:txBody>
      </p:sp>
      <p:cxnSp>
        <p:nvCxnSpPr>
          <p:cNvPr id="33826" name="Straight Arrow Connector 3"/>
          <p:cNvCxnSpPr>
            <a:cxnSpLocks noChangeShapeType="1"/>
          </p:cNvCxnSpPr>
          <p:nvPr/>
        </p:nvCxnSpPr>
        <p:spPr bwMode="auto">
          <a:xfrm>
            <a:off x="914400" y="4495800"/>
            <a:ext cx="609600" cy="1524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 Box 33"/>
          <p:cNvSpPr txBox="1">
            <a:spLocks noChangeArrowheads="1"/>
          </p:cNvSpPr>
          <p:nvPr/>
        </p:nvSpPr>
        <p:spPr bwMode="auto">
          <a:xfrm>
            <a:off x="8197850" y="20447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7" name="Text Box 34"/>
          <p:cNvSpPr txBox="1">
            <a:spLocks noChangeArrowheads="1"/>
          </p:cNvSpPr>
          <p:nvPr/>
        </p:nvSpPr>
        <p:spPr bwMode="auto">
          <a:xfrm>
            <a:off x="8197850" y="25781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8" name="Text Box 35"/>
          <p:cNvSpPr txBox="1">
            <a:spLocks noChangeArrowheads="1"/>
          </p:cNvSpPr>
          <p:nvPr/>
        </p:nvSpPr>
        <p:spPr bwMode="auto">
          <a:xfrm>
            <a:off x="7512050" y="30353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9" name="Text Box 36"/>
          <p:cNvSpPr txBox="1">
            <a:spLocks noChangeArrowheads="1"/>
          </p:cNvSpPr>
          <p:nvPr/>
        </p:nvSpPr>
        <p:spPr bwMode="auto">
          <a:xfrm>
            <a:off x="8126413" y="304323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40" name="Text Box 37"/>
          <p:cNvSpPr txBox="1">
            <a:spLocks noChangeArrowheads="1"/>
          </p:cNvSpPr>
          <p:nvPr/>
        </p:nvSpPr>
        <p:spPr bwMode="auto">
          <a:xfrm>
            <a:off x="8632825" y="30670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41" name="Text Box 39"/>
          <p:cNvSpPr txBox="1">
            <a:spLocks noChangeArrowheads="1"/>
          </p:cNvSpPr>
          <p:nvPr/>
        </p:nvSpPr>
        <p:spPr bwMode="auto">
          <a:xfrm>
            <a:off x="9220200" y="30353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42" name="Line 41"/>
          <p:cNvSpPr>
            <a:spLocks noChangeShapeType="1"/>
          </p:cNvSpPr>
          <p:nvPr/>
        </p:nvSpPr>
        <p:spPr bwMode="auto">
          <a:xfrm>
            <a:off x="8426450" y="2349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2"/>
          <p:cNvSpPr>
            <a:spLocks noChangeShapeType="1"/>
          </p:cNvSpPr>
          <p:nvPr/>
        </p:nvSpPr>
        <p:spPr bwMode="auto">
          <a:xfrm flipH="1">
            <a:off x="7893050" y="28829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3"/>
          <p:cNvSpPr>
            <a:spLocks noChangeShapeType="1"/>
          </p:cNvSpPr>
          <p:nvPr/>
        </p:nvSpPr>
        <p:spPr bwMode="auto">
          <a:xfrm>
            <a:off x="8426450" y="28829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44"/>
          <p:cNvSpPr>
            <a:spLocks noChangeShapeType="1"/>
          </p:cNvSpPr>
          <p:nvPr/>
        </p:nvSpPr>
        <p:spPr bwMode="auto">
          <a:xfrm flipH="1">
            <a:off x="8404225" y="2914650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45"/>
          <p:cNvSpPr>
            <a:spLocks noChangeShapeType="1"/>
          </p:cNvSpPr>
          <p:nvPr/>
        </p:nvSpPr>
        <p:spPr bwMode="auto">
          <a:xfrm>
            <a:off x="8429625" y="2892425"/>
            <a:ext cx="1068388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TextBox 1"/>
          <p:cNvSpPr txBox="1">
            <a:spLocks noChangeArrowheads="1"/>
          </p:cNvSpPr>
          <p:nvPr/>
        </p:nvSpPr>
        <p:spPr bwMode="auto">
          <a:xfrm>
            <a:off x="7681913" y="1662113"/>
            <a:ext cx="158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Dominator tree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– Final Answer 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362200" y="3276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5240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c2 = b1 + a1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2004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b2 = a1 + 1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a2 = b2 * c1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524000" y="4648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b4 = c3 – a3 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286000" y="541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a5 = a4 – c4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c5 = b5 * c4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2362200" y="24384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c0 = </a:t>
            </a: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2819400" y="2971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2057400" y="36576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2819400" y="3657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28194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1066800" y="60198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V="1">
            <a:off x="1066800" y="31242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1066800" y="31242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26670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1828800" y="2590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18288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1273175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2743200" y="3962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990600" y="4648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1828800" y="541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2057400" y="4343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2057400" y="50292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 flipH="1">
            <a:off x="2133600" y="43434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 flipH="1">
            <a:off x="2819400" y="43434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Text Box 49"/>
          <p:cNvSpPr txBox="1">
            <a:spLocks noChangeArrowheads="1"/>
          </p:cNvSpPr>
          <p:nvPr/>
        </p:nvSpPr>
        <p:spPr bwMode="auto">
          <a:xfrm>
            <a:off x="8178800" y="2135188"/>
            <a:ext cx="14541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	DF</a:t>
            </a:r>
          </a:p>
          <a:p>
            <a:r>
              <a:rPr lang="en-US" altLang="en-US"/>
              <a:t>0	-</a:t>
            </a:r>
          </a:p>
          <a:p>
            <a:r>
              <a:rPr lang="en-US" altLang="en-US"/>
              <a:t>1	-</a:t>
            </a:r>
          </a:p>
          <a:p>
            <a:r>
              <a:rPr lang="en-US" altLang="en-US"/>
              <a:t>2	4</a:t>
            </a:r>
          </a:p>
          <a:p>
            <a:r>
              <a:rPr lang="en-US" altLang="en-US"/>
              <a:t>3	4, 5</a:t>
            </a:r>
          </a:p>
          <a:p>
            <a:r>
              <a:rPr lang="en-US" altLang="en-US"/>
              <a:t>4	5</a:t>
            </a:r>
          </a:p>
          <a:p>
            <a:r>
              <a:rPr lang="en-US" altLang="en-US"/>
              <a:t>5	1</a:t>
            </a:r>
          </a:p>
        </p:txBody>
      </p:sp>
      <p:sp>
        <p:nvSpPr>
          <p:cNvPr id="9244" name="TextBox 42"/>
          <p:cNvSpPr txBox="1">
            <a:spLocks noChangeArrowheads="1"/>
          </p:cNvSpPr>
          <p:nvPr/>
        </p:nvSpPr>
        <p:spPr bwMode="auto">
          <a:xfrm>
            <a:off x="652463" y="1666875"/>
            <a:ext cx="2171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</a:rPr>
              <a:t>Rename the variables</a:t>
            </a:r>
          </a:p>
        </p:txBody>
      </p:sp>
      <p:sp>
        <p:nvSpPr>
          <p:cNvPr id="9245" name="Text Box 34"/>
          <p:cNvSpPr txBox="1">
            <a:spLocks noChangeArrowheads="1"/>
          </p:cNvSpPr>
          <p:nvPr/>
        </p:nvSpPr>
        <p:spPr bwMode="auto">
          <a:xfrm>
            <a:off x="3894138" y="4889500"/>
            <a:ext cx="131603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a4 = Phi(a2,a3)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b5 = Phi(b2,b4)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c4 = Phi(c1,c3)</a:t>
            </a:r>
          </a:p>
        </p:txBody>
      </p:sp>
      <p:sp>
        <p:nvSpPr>
          <p:cNvPr id="9246" name="Line 37"/>
          <p:cNvSpPr>
            <a:spLocks noChangeShapeType="1"/>
          </p:cNvSpPr>
          <p:nvPr/>
        </p:nvSpPr>
        <p:spPr bwMode="auto">
          <a:xfrm flipH="1">
            <a:off x="3352800" y="30353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7" name="Text Box 34"/>
          <p:cNvSpPr txBox="1">
            <a:spLocks noChangeArrowheads="1"/>
          </p:cNvSpPr>
          <p:nvPr/>
        </p:nvSpPr>
        <p:spPr bwMode="auto">
          <a:xfrm>
            <a:off x="4052888" y="2557463"/>
            <a:ext cx="131603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a1 = Phi(a0,a5)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b1 = Phi(b0,b5)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c1 = Phi(c0,c5)</a:t>
            </a:r>
          </a:p>
        </p:txBody>
      </p:sp>
      <p:sp>
        <p:nvSpPr>
          <p:cNvPr id="9248" name="Line 37"/>
          <p:cNvSpPr>
            <a:spLocks noChangeShapeType="1"/>
          </p:cNvSpPr>
          <p:nvPr/>
        </p:nvSpPr>
        <p:spPr bwMode="auto">
          <a:xfrm flipH="1">
            <a:off x="3276600" y="5219700"/>
            <a:ext cx="533400" cy="19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9" name="Text Box 34"/>
          <p:cNvSpPr txBox="1">
            <a:spLocks noChangeArrowheads="1"/>
          </p:cNvSpPr>
          <p:nvPr/>
        </p:nvSpPr>
        <p:spPr bwMode="auto">
          <a:xfrm>
            <a:off x="-76200" y="3733800"/>
            <a:ext cx="13160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a3 = Phi(a1,a2)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b3 = Phi(b1,b2)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c3= Phi(c2,c1)</a:t>
            </a:r>
          </a:p>
        </p:txBody>
      </p:sp>
      <p:cxnSp>
        <p:nvCxnSpPr>
          <p:cNvPr id="9250" name="Straight Arrow Connector 3"/>
          <p:cNvCxnSpPr>
            <a:cxnSpLocks noChangeShapeType="1"/>
          </p:cNvCxnSpPr>
          <p:nvPr/>
        </p:nvCxnSpPr>
        <p:spPr bwMode="auto">
          <a:xfrm>
            <a:off x="914400" y="4495800"/>
            <a:ext cx="609600" cy="1524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51" name="TextBox 1"/>
          <p:cNvSpPr txBox="1">
            <a:spLocks noChangeArrowheads="1"/>
          </p:cNvSpPr>
          <p:nvPr/>
        </p:nvSpPr>
        <p:spPr bwMode="auto">
          <a:xfrm>
            <a:off x="7905750" y="1676400"/>
            <a:ext cx="2000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</a:rPr>
              <a:t>Dominance frontier</a:t>
            </a:r>
          </a:p>
        </p:txBody>
      </p:sp>
      <p:sp>
        <p:nvSpPr>
          <p:cNvPr id="9252" name="Text Box 33"/>
          <p:cNvSpPr txBox="1">
            <a:spLocks noChangeArrowheads="1"/>
          </p:cNvSpPr>
          <p:nvPr/>
        </p:nvSpPr>
        <p:spPr bwMode="auto">
          <a:xfrm>
            <a:off x="6194425" y="20589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9253" name="Text Box 34"/>
          <p:cNvSpPr txBox="1">
            <a:spLocks noChangeArrowheads="1"/>
          </p:cNvSpPr>
          <p:nvPr/>
        </p:nvSpPr>
        <p:spPr bwMode="auto">
          <a:xfrm>
            <a:off x="6194425" y="25923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9254" name="Text Box 35"/>
          <p:cNvSpPr txBox="1">
            <a:spLocks noChangeArrowheads="1"/>
          </p:cNvSpPr>
          <p:nvPr/>
        </p:nvSpPr>
        <p:spPr bwMode="auto">
          <a:xfrm>
            <a:off x="5508625" y="30495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9255" name="Text Box 36"/>
          <p:cNvSpPr txBox="1">
            <a:spLocks noChangeArrowheads="1"/>
          </p:cNvSpPr>
          <p:nvPr/>
        </p:nvSpPr>
        <p:spPr bwMode="auto">
          <a:xfrm>
            <a:off x="6122988" y="30575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9256" name="Text Box 37"/>
          <p:cNvSpPr txBox="1">
            <a:spLocks noChangeArrowheads="1"/>
          </p:cNvSpPr>
          <p:nvPr/>
        </p:nvSpPr>
        <p:spPr bwMode="auto">
          <a:xfrm>
            <a:off x="6629400" y="308133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9257" name="Text Box 39"/>
          <p:cNvSpPr txBox="1">
            <a:spLocks noChangeArrowheads="1"/>
          </p:cNvSpPr>
          <p:nvPr/>
        </p:nvSpPr>
        <p:spPr bwMode="auto">
          <a:xfrm>
            <a:off x="7216775" y="30495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9258" name="Line 41"/>
          <p:cNvSpPr>
            <a:spLocks noChangeShapeType="1"/>
          </p:cNvSpPr>
          <p:nvPr/>
        </p:nvSpPr>
        <p:spPr bwMode="auto">
          <a:xfrm>
            <a:off x="6423025" y="23637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9" name="Line 42"/>
          <p:cNvSpPr>
            <a:spLocks noChangeShapeType="1"/>
          </p:cNvSpPr>
          <p:nvPr/>
        </p:nvSpPr>
        <p:spPr bwMode="auto">
          <a:xfrm flipH="1">
            <a:off x="5889625" y="2897188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0" name="Line 43"/>
          <p:cNvSpPr>
            <a:spLocks noChangeShapeType="1"/>
          </p:cNvSpPr>
          <p:nvPr/>
        </p:nvSpPr>
        <p:spPr bwMode="auto">
          <a:xfrm>
            <a:off x="6423025" y="2897188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1" name="Line 44"/>
          <p:cNvSpPr>
            <a:spLocks noChangeShapeType="1"/>
          </p:cNvSpPr>
          <p:nvPr/>
        </p:nvSpPr>
        <p:spPr bwMode="auto">
          <a:xfrm flipH="1">
            <a:off x="6400800" y="2928938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2" name="Line 45"/>
          <p:cNvSpPr>
            <a:spLocks noChangeShapeType="1"/>
          </p:cNvSpPr>
          <p:nvPr/>
        </p:nvSpPr>
        <p:spPr bwMode="auto">
          <a:xfrm>
            <a:off x="6426200" y="2906713"/>
            <a:ext cx="1068388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3" name="TextBox 1"/>
          <p:cNvSpPr txBox="1">
            <a:spLocks noChangeArrowheads="1"/>
          </p:cNvSpPr>
          <p:nvPr/>
        </p:nvSpPr>
        <p:spPr bwMode="auto">
          <a:xfrm>
            <a:off x="5678488" y="1676400"/>
            <a:ext cx="158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</a:rPr>
              <a:t>Dominator tree</a:t>
            </a:r>
          </a:p>
        </p:txBody>
      </p:sp>
    </p:spTree>
    <p:extLst>
      <p:ext uri="{BB962C8B-B14F-4D97-AF65-F5344CB8AC3E}">
        <p14:creationId xmlns:p14="http://schemas.microsoft.com/office/powerpoint/2010/main" val="233334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Available Definition Analysis (Adefs)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definition d is </a:t>
            </a:r>
            <a:r>
              <a:rPr lang="en-US" altLang="en-US" u="sng"/>
              <a:t>available</a:t>
            </a:r>
            <a:r>
              <a:rPr lang="en-US" altLang="en-US"/>
              <a:t> at a point p if along </a:t>
            </a:r>
            <a:r>
              <a:rPr lang="en-US" altLang="en-US" u="sng"/>
              <a:t>all</a:t>
            </a:r>
            <a:r>
              <a:rPr lang="en-US" altLang="en-US"/>
              <a:t> paths from d to p, d is not killed</a:t>
            </a:r>
          </a:p>
          <a:p>
            <a:r>
              <a:rPr lang="en-US" altLang="en-US"/>
              <a:t>Remember, a definition of a variable is </a:t>
            </a:r>
            <a:r>
              <a:rPr lang="en-US" altLang="en-US" u="sng"/>
              <a:t>killed</a:t>
            </a:r>
            <a:r>
              <a:rPr lang="en-US" altLang="en-US"/>
              <a:t> between 2 points when there is another definition of that variable along the path</a:t>
            </a:r>
          </a:p>
          <a:p>
            <a:pPr lvl="1"/>
            <a:r>
              <a:rPr lang="en-US" altLang="en-US"/>
              <a:t>r1 = r2 + r3 kills previous definitions of r1</a:t>
            </a:r>
          </a:p>
          <a:p>
            <a:r>
              <a:rPr lang="en-US" altLang="en-US"/>
              <a:t>Algorithm</a:t>
            </a:r>
          </a:p>
          <a:p>
            <a:pPr lvl="1"/>
            <a:r>
              <a:rPr lang="en-US" altLang="en-US"/>
              <a:t>Forward dataflow analysis as propagation occurs from defs downwards</a:t>
            </a:r>
          </a:p>
          <a:p>
            <a:pPr lvl="1"/>
            <a:r>
              <a:rPr lang="en-US" altLang="en-US"/>
              <a:t>Use the Intersect function as the meet operator to guarantee the all-path requirement</a:t>
            </a:r>
          </a:p>
          <a:p>
            <a:pPr lvl="1"/>
            <a:r>
              <a:rPr lang="en-US" altLang="en-US"/>
              <a:t>GEN/KILL/IN/OUT similar to reaching defs</a:t>
            </a:r>
          </a:p>
          <a:p>
            <a:pPr lvl="2"/>
            <a:r>
              <a:rPr lang="en-US" altLang="en-US"/>
              <a:t>Initialization of IN/OUT is the tricky part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A744808-6286-5C42-8D4E-66DCD9F87684}"/>
                  </a:ext>
                </a:extLst>
              </p14:cNvPr>
              <p14:cNvContentPartPr/>
              <p14:nvPr/>
            </p14:nvContentPartPr>
            <p14:xfrm>
              <a:off x="1996200" y="1707840"/>
              <a:ext cx="7074000" cy="3786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A744808-6286-5C42-8D4E-66DCD9F8768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86840" y="1698480"/>
                <a:ext cx="7092720" cy="3804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3186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763000" cy="615950"/>
          </a:xfrm>
        </p:spPr>
        <p:txBody>
          <a:bodyPr/>
          <a:lstStyle/>
          <a:p>
            <a:r>
              <a:rPr lang="en-US" altLang="en-US"/>
              <a:t>Compute GEN/KILL Sets for each BB (Adefs)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362200" y="3349625"/>
            <a:ext cx="49784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 dirty="0">
                <a:solidFill>
                  <a:schemeClr val="tx1"/>
                </a:solidFill>
              </a:rPr>
              <a:t>for </a:t>
            </a:r>
            <a:r>
              <a:rPr lang="en-US" altLang="en-US" dirty="0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operation in sequential order in X, op,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destination operand of op, </a:t>
            </a:r>
            <a:r>
              <a:rPr lang="en-US" altLang="en-US" dirty="0" err="1">
                <a:solidFill>
                  <a:schemeClr val="tx1"/>
                </a:solidFill>
              </a:rPr>
              <a:t>dest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     </a:t>
            </a:r>
            <a:r>
              <a:rPr lang="en-US" altLang="en-US" dirty="0">
                <a:solidFill>
                  <a:srgbClr val="FF0000"/>
                </a:solidFill>
              </a:rPr>
              <a:t>G = op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K = {all ops which define </a:t>
            </a:r>
            <a:r>
              <a:rPr lang="en-US" altLang="en-US" dirty="0" err="1">
                <a:solidFill>
                  <a:srgbClr val="FF0000"/>
                </a:solidFill>
              </a:rPr>
              <a:t>dest</a:t>
            </a:r>
            <a:r>
              <a:rPr lang="en-US" altLang="en-US" dirty="0">
                <a:solidFill>
                  <a:srgbClr val="FF0000"/>
                </a:solidFill>
              </a:rPr>
              <a:t> – op}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GEN(X) = G + (GEN(X) – K)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KILL(X) = K + (KILL(X) – G)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u="sng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u="sng" dirty="0" err="1">
                <a:solidFill>
                  <a:schemeClr val="tx1"/>
                </a:solidFill>
              </a:rPr>
              <a:t>endwhile</a:t>
            </a:r>
            <a:endParaRPr lang="en-US" altLang="en-US" u="sng" dirty="0">
              <a:solidFill>
                <a:schemeClr val="tx1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660525" y="2247900"/>
            <a:ext cx="62499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Exactly the same as reaching defs !!!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E2BEFDE-8FB3-5741-A2C3-54147549F533}"/>
                  </a:ext>
                </a:extLst>
              </p14:cNvPr>
              <p14:cNvContentPartPr/>
              <p14:nvPr/>
            </p14:nvContentPartPr>
            <p14:xfrm>
              <a:off x="1847520" y="3310560"/>
              <a:ext cx="1305720" cy="3396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E2BEFDE-8FB3-5741-A2C3-54147549F53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38160" y="3301200"/>
                <a:ext cx="1324440" cy="3415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68923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458200" cy="615950"/>
          </a:xfrm>
        </p:spPr>
        <p:txBody>
          <a:bodyPr/>
          <a:lstStyle/>
          <a:p>
            <a:r>
              <a:rPr lang="en-US" altLang="en-US"/>
              <a:t>Compute IN/OUT Sets for all BBs (Adefs)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133600" y="1597025"/>
            <a:ext cx="5811838" cy="535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U = universal set of all operations in the Procedure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IN(0)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OUT(0) = GEN(0)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for each basic block in procedure, W, (W != 0), 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IN(W)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b="1" dirty="0">
                <a:solidFill>
                  <a:srgbClr val="FF0000"/>
                </a:solidFill>
              </a:rPr>
              <a:t>OUT(W) = U – KILL(W)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change = 1</a:t>
            </a:r>
          </a:p>
          <a:p>
            <a:r>
              <a:rPr lang="en-US" altLang="en-US" u="sng" dirty="0">
                <a:solidFill>
                  <a:schemeClr val="tx1"/>
                </a:solidFill>
              </a:rPr>
              <a:t>while</a:t>
            </a:r>
            <a:r>
              <a:rPr lang="en-US" altLang="en-US" dirty="0">
                <a:solidFill>
                  <a:schemeClr val="tx1"/>
                </a:solidFill>
              </a:rPr>
              <a:t> (change)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change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basic block in procedure, X,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dirty="0" err="1">
                <a:solidFill>
                  <a:schemeClr val="tx1"/>
                </a:solidFill>
              </a:rPr>
              <a:t>old_OUT</a:t>
            </a:r>
            <a:r>
              <a:rPr lang="en-US" altLang="en-US" dirty="0">
                <a:solidFill>
                  <a:schemeClr val="tx1"/>
                </a:solidFill>
              </a:rPr>
              <a:t> = OUT(X)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dirty="0">
                <a:solidFill>
                  <a:srgbClr val="FF0000"/>
                </a:solidFill>
              </a:rPr>
              <a:t>IN(X) = </a:t>
            </a:r>
            <a:r>
              <a:rPr lang="en-US" altLang="en-US" b="1" dirty="0">
                <a:solidFill>
                  <a:srgbClr val="FF0000"/>
                </a:solidFill>
              </a:rPr>
              <a:t>Intersect</a:t>
            </a:r>
            <a:r>
              <a:rPr lang="en-US" altLang="en-US" dirty="0">
                <a:solidFill>
                  <a:srgbClr val="FF0000"/>
                </a:solidFill>
              </a:rPr>
              <a:t>(OUT(Y)) for all predecessors Y of X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OUT(X) = GEN(X) + (IN(X) – KILL(X))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>
                <a:solidFill>
                  <a:schemeClr val="tx1"/>
                </a:solidFill>
              </a:rPr>
              <a:t>if </a:t>
            </a:r>
            <a:r>
              <a:rPr lang="en-US" altLang="en-US" dirty="0">
                <a:solidFill>
                  <a:schemeClr val="tx1"/>
                </a:solidFill>
              </a:rPr>
              <a:t>(</a:t>
            </a:r>
            <a:r>
              <a:rPr lang="en-US" altLang="en-US" dirty="0" err="1">
                <a:solidFill>
                  <a:schemeClr val="tx1"/>
                </a:solidFill>
              </a:rPr>
              <a:t>old_OUT</a:t>
            </a:r>
            <a:r>
              <a:rPr lang="en-US" altLang="en-US" dirty="0">
                <a:solidFill>
                  <a:schemeClr val="tx1"/>
                </a:solidFill>
              </a:rPr>
              <a:t> != OUT(X)) </a:t>
            </a:r>
            <a:r>
              <a:rPr lang="en-US" altLang="en-US" u="sng" dirty="0">
                <a:solidFill>
                  <a:schemeClr val="tx1"/>
                </a:solidFill>
              </a:rPr>
              <a:t>then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    change = 1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 err="1">
                <a:solidFill>
                  <a:schemeClr val="tx1"/>
                </a:solidFill>
              </a:rPr>
              <a:t>endif</a:t>
            </a:r>
            <a:endParaRPr lang="en-US" altLang="en-US" u="sng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u="sng" dirty="0" err="1">
                <a:solidFill>
                  <a:schemeClr val="tx1"/>
                </a:solidFill>
              </a:rPr>
              <a:t>endwhile</a:t>
            </a:r>
            <a:endParaRPr lang="en-US" altLang="en-US" u="sng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37F799C-B9C4-4B48-9A8A-6D4306025AE5}"/>
                  </a:ext>
                </a:extLst>
              </p14:cNvPr>
              <p14:cNvContentPartPr/>
              <p14:nvPr/>
            </p14:nvContentPartPr>
            <p14:xfrm>
              <a:off x="1847520" y="1748520"/>
              <a:ext cx="7304400" cy="3817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37F799C-B9C4-4B48-9A8A-6D4306025AE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38160" y="1739160"/>
                <a:ext cx="7323120" cy="3836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66925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</a:t>
            </a:r>
            <a:r>
              <a:rPr lang="en-US" altLang="en-US" dirty="0" err="1"/>
              <a:t>Adef</a:t>
            </a:r>
            <a:r>
              <a:rPr lang="en-US" altLang="en-US" dirty="0"/>
              <a:t> Calculation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749675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304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1212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978275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521075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740275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5045075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444875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40075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905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572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368675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472284"/>
            <a:ext cx="2204386" cy="539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0" y="1472284"/>
            <a:ext cx="220438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chemeClr val="tx1"/>
                </a:solidFill>
              </a:rPr>
              <a:t>IN = Intersect(OUT(</a:t>
            </a:r>
            <a:r>
              <a:rPr lang="en-US" altLang="en-US" sz="1400" dirty="0" err="1">
                <a:solidFill>
                  <a:schemeClr val="tx1"/>
                </a:solidFill>
              </a:rPr>
              <a:t>preds</a:t>
            </a:r>
            <a:r>
              <a:rPr lang="en-US" altLang="en-US" sz="1400" dirty="0">
                <a:solidFill>
                  <a:schemeClr val="tx1"/>
                </a:solidFill>
              </a:rPr>
              <a:t>))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OUT = GEN + (IN – KILL</a:t>
            </a:r>
            <a:r>
              <a:rPr lang="en-US" alt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7010400" y="3998913"/>
            <a:ext cx="1539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7, 8, 9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2, 5, 6, 10, 12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032625" y="3629025"/>
            <a:ext cx="11224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0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1,2,3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046913" y="4530725"/>
            <a:ext cx="22681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1,3,4,7,8,9,11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1,3,7,8,9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838200" y="3938971"/>
            <a:ext cx="176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4, 5, 6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1, 8, 9, 10, 11, 12</a:t>
            </a: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6002303" y="2229793"/>
            <a:ext cx="11494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1, 2, 3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4, 7, 11</a:t>
            </a: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5813425" y="5655426"/>
            <a:ext cx="1309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11, 12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1,4,5,9,10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800018" y="6381750"/>
            <a:ext cx="23008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2,3,6,7,8,11,12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3,11,12</a:t>
            </a:r>
            <a:r>
              <a:rPr lang="en-US" altLang="en-US" sz="1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55588" y="4566951"/>
            <a:ext cx="20814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2,3,4,5,6,7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2,3,4,5,6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800018" y="2807494"/>
            <a:ext cx="15043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1,2,3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1,2,3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771558" y="1829259"/>
            <a:ext cx="9300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0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0</a:t>
            </a:r>
            <a:r>
              <a:rPr lang="en-US" altLang="en-US" sz="1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68173" y="3513550"/>
            <a:ext cx="11993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 0  1,2,3</a:t>
            </a:r>
            <a:r>
              <a:rPr lang="en-US" altLang="en-US" sz="1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813425" y="5254625"/>
            <a:ext cx="9300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0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3</a:t>
            </a:r>
            <a:r>
              <a:rPr lang="en-US" altLang="en-US" sz="1200" dirty="0">
                <a:solidFill>
                  <a:srgbClr val="FF0000"/>
                </a:solidFill>
              </a:rPr>
              <a:t>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65AD109-C452-0B46-A807-52B1D9630786}"/>
                  </a:ext>
                </a:extLst>
              </p14:cNvPr>
              <p14:cNvContentPartPr/>
              <p14:nvPr/>
            </p14:nvContentPartPr>
            <p14:xfrm>
              <a:off x="96120" y="1055520"/>
              <a:ext cx="9617040" cy="6218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65AD109-C452-0B46-A807-52B1D963078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6760" y="1046160"/>
                <a:ext cx="9635760" cy="6237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46315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Available Expression Analysis (Aexprs)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An </a:t>
            </a:r>
            <a:r>
              <a:rPr lang="en-US" altLang="en-US" u="sng"/>
              <a:t>expression</a:t>
            </a:r>
            <a:r>
              <a:rPr lang="en-US" altLang="en-US"/>
              <a:t> is a RHS of an operation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r2 = r3 + r4, r3+r4 is an expression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An expression e is </a:t>
            </a:r>
            <a:r>
              <a:rPr lang="en-US" altLang="en-US" u="sng"/>
              <a:t>available</a:t>
            </a:r>
            <a:r>
              <a:rPr lang="en-US" altLang="en-US"/>
              <a:t> at a point p if along </a:t>
            </a:r>
            <a:r>
              <a:rPr lang="en-US" altLang="en-US" u="sng"/>
              <a:t>all</a:t>
            </a:r>
            <a:r>
              <a:rPr lang="en-US" altLang="en-US"/>
              <a:t> paths from e to p, e is not killed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An expression is </a:t>
            </a:r>
            <a:r>
              <a:rPr lang="en-US" altLang="en-US" u="sng"/>
              <a:t>killed</a:t>
            </a:r>
            <a:r>
              <a:rPr lang="en-US" altLang="en-US"/>
              <a:t> between 2 points when one of its source operands are redefined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r1 = r2 + r3 kills all expressions involving r1</a:t>
            </a:r>
          </a:p>
          <a:p>
            <a:pPr>
              <a:lnSpc>
                <a:spcPct val="90000"/>
              </a:lnSpc>
            </a:pPr>
            <a:r>
              <a:rPr lang="en-US" altLang="en-US"/>
              <a:t>Algorithm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Forward dataflow analysis as propagation occurs from defs downwards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Use the Intersect function as the meet operator to guarantee the all-path requirement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Looks exactly like adefs, except GEN/KILL/IN/OUT are the RHS’s of operations rather than the LHS’s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82C63BC-7409-E94D-96C6-303E753FA45D}"/>
                  </a:ext>
                </a:extLst>
              </p14:cNvPr>
              <p14:cNvContentPartPr/>
              <p14:nvPr/>
            </p14:nvContentPartPr>
            <p14:xfrm>
              <a:off x="2111400" y="2063160"/>
              <a:ext cx="6402240" cy="3464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82C63BC-7409-E94D-96C6-303E753FA45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02040" y="2053800"/>
                <a:ext cx="6420960" cy="3483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76002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763000" cy="615950"/>
          </a:xfrm>
        </p:spPr>
        <p:txBody>
          <a:bodyPr/>
          <a:lstStyle/>
          <a:p>
            <a:r>
              <a:rPr lang="en-US" altLang="en-US"/>
              <a:t>Computation of Aexpr GEN/KILL Sets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905000" y="2157413"/>
            <a:ext cx="497840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chemeClr val="tx1"/>
                </a:solidFill>
              </a:rPr>
              <a:t>for </a:t>
            </a:r>
            <a:r>
              <a:rPr lang="en-US" altLang="en-US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 u="sng">
                <a:solidFill>
                  <a:schemeClr val="tx1"/>
                </a:solidFill>
              </a:rPr>
              <a:t>for</a:t>
            </a:r>
            <a:r>
              <a:rPr lang="en-US" altLang="en-US">
                <a:solidFill>
                  <a:schemeClr val="tx1"/>
                </a:solidFill>
              </a:rPr>
              <a:t> each operation in sequential order in X, op,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</a:t>
            </a:r>
            <a:r>
              <a:rPr lang="en-US" altLang="en-US">
                <a:solidFill>
                  <a:srgbClr val="FF3300"/>
                </a:solidFill>
              </a:rPr>
              <a:t>K = 0</a:t>
            </a:r>
          </a:p>
          <a:p>
            <a:r>
              <a:rPr lang="en-US" altLang="en-US">
                <a:solidFill>
                  <a:srgbClr val="FF3300"/>
                </a:solidFill>
              </a:rPr>
              <a:t>        </a:t>
            </a:r>
            <a:r>
              <a:rPr lang="en-US" altLang="en-US" u="sng">
                <a:solidFill>
                  <a:srgbClr val="FF3300"/>
                </a:solidFill>
              </a:rPr>
              <a:t>for</a:t>
            </a:r>
            <a:r>
              <a:rPr lang="en-US" altLang="en-US">
                <a:solidFill>
                  <a:srgbClr val="FF3300"/>
                </a:solidFill>
              </a:rPr>
              <a:t> each destination operand of op, dest, </a:t>
            </a:r>
            <a:r>
              <a:rPr lang="en-US" altLang="en-US" u="sng">
                <a:solidFill>
                  <a:srgbClr val="FF3300"/>
                </a:solidFill>
              </a:rPr>
              <a:t>do</a:t>
            </a:r>
          </a:p>
          <a:p>
            <a:r>
              <a:rPr lang="en-US" altLang="en-US">
                <a:solidFill>
                  <a:srgbClr val="FF3300"/>
                </a:solidFill>
              </a:rPr>
              <a:t>             K += {all ops which use dest}</a:t>
            </a:r>
          </a:p>
          <a:p>
            <a:r>
              <a:rPr lang="en-US" altLang="en-US" sz="1600">
                <a:solidFill>
                  <a:srgbClr val="FF3300"/>
                </a:solidFill>
              </a:rPr>
              <a:t>        </a:t>
            </a:r>
            <a:r>
              <a:rPr lang="en-US" altLang="en-US" u="sng">
                <a:solidFill>
                  <a:srgbClr val="FF3300"/>
                </a:solidFill>
              </a:rPr>
              <a:t>endfor</a:t>
            </a:r>
            <a:endParaRPr lang="en-US" altLang="en-US" sz="2000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rgbClr val="FF3300"/>
                </a:solidFill>
              </a:rPr>
              <a:t>         if (op not in K)</a:t>
            </a:r>
          </a:p>
          <a:p>
            <a:r>
              <a:rPr lang="en-US" altLang="en-US">
                <a:solidFill>
                  <a:srgbClr val="FF3300"/>
                </a:solidFill>
              </a:rPr>
              <a:t>	G = op</a:t>
            </a:r>
          </a:p>
          <a:p>
            <a:r>
              <a:rPr lang="en-US" altLang="en-US">
                <a:solidFill>
                  <a:srgbClr val="FF3300"/>
                </a:solidFill>
              </a:rPr>
              <a:t>         else</a:t>
            </a:r>
          </a:p>
          <a:p>
            <a:r>
              <a:rPr lang="en-US" altLang="en-US">
                <a:solidFill>
                  <a:srgbClr val="FF3300"/>
                </a:solidFill>
              </a:rPr>
              <a:t>	G = 0</a:t>
            </a:r>
            <a:endParaRPr lang="en-US" altLang="en-US" sz="2000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     GEN(X) = G + (GEN(X) – K)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KILL(X) = K + (KILL(X) – G)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 u="sng">
                <a:solidFill>
                  <a:schemeClr val="tx1"/>
                </a:solidFill>
              </a:rPr>
              <a:t>endfor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 u="sng">
                <a:solidFill>
                  <a:schemeClr val="tx1"/>
                </a:solidFill>
              </a:rPr>
              <a:t>endfor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371600" y="1524000"/>
            <a:ext cx="675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We can also formulate the GEN/KILL slightly differently so you do not</a:t>
            </a:r>
          </a:p>
          <a:p>
            <a:r>
              <a:rPr lang="en-US" altLang="en-US"/>
              <a:t>need to break up instructions like “r2 = r2 + 1”.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29276BE-3BBB-FE49-895E-C4B074954625}"/>
                  </a:ext>
                </a:extLst>
              </p14:cNvPr>
              <p14:cNvContentPartPr/>
              <p14:nvPr/>
            </p14:nvContentPartPr>
            <p14:xfrm>
              <a:off x="1958040" y="3113640"/>
              <a:ext cx="7764840" cy="3301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29276BE-3BBB-FE49-895E-C4B07495462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48680" y="3104280"/>
                <a:ext cx="7783560" cy="3319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58981644"/>
      </p:ext>
    </p:extLst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8810</TotalTime>
  <Words>3965</Words>
  <Application>Microsoft Office PowerPoint</Application>
  <PresentationFormat>Custom</PresentationFormat>
  <Paragraphs>1087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hp new</vt:lpstr>
      <vt:lpstr>EECS 583 – Class 7 Static Single Assignment Form</vt:lpstr>
      <vt:lpstr>Announcements &amp; Reading Material</vt:lpstr>
      <vt:lpstr>From Last Time: What About All Path Problems?</vt:lpstr>
      <vt:lpstr>Available Definition Analysis (Adefs)</vt:lpstr>
      <vt:lpstr>Compute GEN/KILL Sets for each BB (Adefs)</vt:lpstr>
      <vt:lpstr>Compute IN/OUT Sets for all BBs (Adefs)</vt:lpstr>
      <vt:lpstr>Example Adef Calculation</vt:lpstr>
      <vt:lpstr>Available Expression Analysis (Aexprs)</vt:lpstr>
      <vt:lpstr>Computation of Aexpr GEN/KILL Sets</vt:lpstr>
      <vt:lpstr>Homework Problem - Aexprs Calculation Answer on the Next Slide</vt:lpstr>
      <vt:lpstr>Homework Problem - Answer</vt:lpstr>
      <vt:lpstr>Dataflow Summary Analyses in 1 Slide</vt:lpstr>
      <vt:lpstr>Static Single Assignment (SSA) Form</vt:lpstr>
      <vt:lpstr>Converting to SSA Form</vt:lpstr>
      <vt:lpstr>Converting to SSA Form (2)</vt:lpstr>
      <vt:lpstr>SSA Plusses and Minuses</vt:lpstr>
      <vt:lpstr>Phi Nodes (aka Phi Functions)</vt:lpstr>
      <vt:lpstr>SSA Construction</vt:lpstr>
      <vt:lpstr>Need Better Phi Node Insertion Algorithm</vt:lpstr>
      <vt:lpstr>Recall: Dominator Tree</vt:lpstr>
      <vt:lpstr>Computing Dominance Frontiers</vt:lpstr>
      <vt:lpstr>Homework Problem – Compute DF for each BB Answer on Slide 24</vt:lpstr>
      <vt:lpstr>SSA Step 1 - Phi Node Insertion</vt:lpstr>
      <vt:lpstr>Phi Node Insertion - Example</vt:lpstr>
      <vt:lpstr>Homework Problem – Insert Phi Nodes Answer on Slide 36</vt:lpstr>
      <vt:lpstr>SSA Step 2 – Renaming Variables</vt:lpstr>
      <vt:lpstr>Renaming – Example (Initial State)</vt:lpstr>
      <vt:lpstr>Renaming – Example (After BB0)</vt:lpstr>
      <vt:lpstr>Renaming – Example (After BB1)</vt:lpstr>
      <vt:lpstr>Renaming – Example (After BB2)</vt:lpstr>
      <vt:lpstr>Renaming – Example (Before BB3)</vt:lpstr>
      <vt:lpstr>Renaming – Example (After BB3)</vt:lpstr>
      <vt:lpstr>Renaming – Example (After BB4)</vt:lpstr>
      <vt:lpstr>Renaming – Example (After BB5)</vt:lpstr>
      <vt:lpstr>Renaming – Example (After BB6)</vt:lpstr>
      <vt:lpstr>Renaming – Example (After BB7)</vt:lpstr>
      <vt:lpstr>Homework Problem – Rename the Variables</vt:lpstr>
      <vt:lpstr>Homework Problem – Final Answer 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228</cp:revision>
  <cp:lastPrinted>2001-10-18T06:50:13Z</cp:lastPrinted>
  <dcterms:created xsi:type="dcterms:W3CDTF">1999-01-24T07:45:10Z</dcterms:created>
  <dcterms:modified xsi:type="dcterms:W3CDTF">2021-09-23T14:48:00Z</dcterms:modified>
</cp:coreProperties>
</file>