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81" r:id="rId3"/>
    <p:sldId id="457" r:id="rId4"/>
    <p:sldId id="482" r:id="rId5"/>
    <p:sldId id="483" r:id="rId6"/>
    <p:sldId id="484" r:id="rId7"/>
    <p:sldId id="485" r:id="rId8"/>
    <p:sldId id="486" r:id="rId9"/>
    <p:sldId id="487" r:id="rId10"/>
    <p:sldId id="499" r:id="rId11"/>
    <p:sldId id="500" r:id="rId12"/>
    <p:sldId id="502" r:id="rId13"/>
    <p:sldId id="503" r:id="rId14"/>
    <p:sldId id="504" r:id="rId15"/>
    <p:sldId id="489" r:id="rId16"/>
    <p:sldId id="497" r:id="rId17"/>
    <p:sldId id="490" r:id="rId18"/>
    <p:sldId id="491" r:id="rId19"/>
    <p:sldId id="492" r:id="rId20"/>
    <p:sldId id="493" r:id="rId21"/>
    <p:sldId id="494" r:id="rId22"/>
    <p:sldId id="495" r:id="rId23"/>
    <p:sldId id="496" r:id="rId24"/>
    <p:sldId id="505" r:id="rId25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5.xml"/><Relationship Id="rId5" Type="http://schemas.openxmlformats.org/officeDocument/2006/relationships/slide" Target="slides/slide17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81159085-94B6-4A91-8CE0-98793EAF6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045"/>
    </inkml:context>
    <inkml:brush xml:id="br0">
      <inkml:brushProperty name="height" value="0.053" units="cm"/>
      <inkml:brushProperty name="color" value="#FF0000"/>
    </inkml:brush>
  </inkml:definitions>
  <inkml:trace contextRef="#ctx0" brushRef="#br0">25074 5677 7642,'-33'-25'0,"-7"3"0,0 1 0,0 12 0,9 6 0,9 5 0,7 1 0,5 3 0,1 1 0,0 2 0,2 1 0,-1 2 503,1 3 1,4 3-1,-3 0 1,2 4 0,-1 3-1,1 2 1,-1 1-1,1 1 1,1 3 85,1-3 0,2-1 1,0 0-616,0 3 0,-1 4 0,-2 6 0,-1 2 0,1 1 0,1-1 0,2 0 0,0 0 1,2 2-1,2-2 243,5-2 1,7-2 0,3-2-1,2-3 1,4 0 0,4-2-1,2 1 1,-2-5 0,-1-3-1,-2-4 1,-4 0 0,-3-2-1,-3 0 1,-1-3 217,-3-1 0,-8-1 0,1 0-405,-4 4 0,-4 0 0,-4 7 0,-9 5 0,-5 2 182,-3 5 0,-8 2 0,6 2-177,3 4 0,1-7 0,5 4 0,1-2 0,4-3-145,6 1 0,5-5 0,1-1 1,1-1-1,4 0 0,4-2 0,4-4-195,5-3 0,1-6 0,5 1 146,-2-7 1,0 0 0,6-5 0,0-2 0,2-2 63,0-1 0,-11-1 1,3-2-1,-6-2 1,-4 1 247,-3-2 0,-6 6 1,-12 0-1,-10 9 0,-11 9 1,-8 7 262,-5 4 1,-8 8-1,3-1 1,-3 2-1,1 4 1,4-1-203,4-1 0,7-1 0,13-10 0,5 3 0,7-1 1,6 0-1,4 0 0,6-3-552,7-4 1,6-1-1,11-3 1,4-3-1,6 0 1,3-7-493,3-3 1,0-2-1,1-5 1,-6 0 0,-5 0-1,-5 0 1,-4 0 829,-4 0 0,-6 6 0,2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059"/>
    </inkml:context>
    <inkml:brush xml:id="br0">
      <inkml:brushProperty name="height" value="0.053" units="cm"/>
      <inkml:brushProperty name="color" value="#FF0000"/>
    </inkml:brush>
  </inkml:definitions>
  <inkml:trace contextRef="#ctx0" brushRef="#br0">16716 10089 8624,'-1'-12'0,"-2"1"8,-2 3 1,-4-1 0,3-5 167,-1 1 0,4 4 0,-3 0 0,2-1 0,-1-2 1,2-1-1,2-1 0,-1 3 182,-2 2 0,1 3-606,-6 6 1,-1 0-1,-7 0 1,-2 1 147,-2 4 0,-5-2 1,-7 6-1,0 1 1,-1 2-1,0 1 1,-3 0 117,-1 1 0,-2 1 48,0 2 0,-2 0 1,1 5-1,-1 1-26,4 3 0,1 2 0,-2 1 1,4 4-1,4 0 0,3-1 0,2-1 5,4 2 0,3-1 0,6 4 0,-1-4 0,1 0 0,1 0 51,3 2 0,-1-3 0,5 5 0,2 1 0,2 1 0,1 2-79,0 0 1,0 6 0,0 6 0,0 6 0,0 7 0,0 0 0,1 2-487,4-4 1,-2-3 451,6 2 0,-6-6 1,1 0-1,-1-5 1,0-7 209,1-2 0,1-7 1,-5-1-1,-2-3 0,-1-4 1,-1-5 78,1-3 0,2 4 1,1-4-1,0 0 1,0 2-1,1-2-93,3 0 1,-2 5-1,4 0 1,-2 5-1,2 5 1,0 1-368,0-4 1,4 1-1,-1-1 1,3-3-1,2-4 1,-1-6-1,2-3 1,1-2-55,2 0 1,5-5 0,0-4 0,2-2-1,3-4 1,2-1 587,1-1 1,9-7 0,-2 3 0,1-4-1,2-2 1,-2 3-184,-1 2 1,8 3 0,-7 6 0,-1 0 0,-2 1 0,-4 4-1182,-2 4 0,-8 2 0,-4 4 1017,-3 3 1,-8-3-1,-1 4 1</inkml:trace>
  <inkml:trace contextRef="#ctx0" brushRef="#br0" timeOffset="1">14023 11541 8506,'0'-13'0,"0"0"248,0-1 0,2 2 0,1 2 1,3 1-1,1 0-13,3 2 0,4-3 1,2 5-1,2 2 0,0 2 1,-1 1-1,1 1-250,-2 4 1,2 2 0,-3 8 0,-3 3-1,-2 4 1,-2 3-181,-4 2 1,-2-1 0,-2 1 127,0 0 0,0-5 0,0-1 0,0-1 0,-2 0 40,-2-1 1,1-1 0,-6-7 39,-2-2 0,4-4 0,0-10 0,1-5 0,3-6-50,1-7 1,2-8 0,0-4 0,0-4 0,0-1 0,0 2 0,2 1 57,2 1 0,4 8 1,5 0-1,0 7 1,1 5-1,-1 4 403,0 0 0,1 6-300,-1 2 0,2 2 0,1 2 0,2 0 1,-2 0 13,-1 0 0,-2 2 0,1 2 1,-1 5-1,0 5 0,-1 2-270,-3 2 0,1 10 0,-5-2 0,-1 3 0,1-1 0,-1-2-629,-1 1 0,0 0 0,0-1 341,1 1 0,5-5 1,-3-3 419,2-4 0,1 1 0,4-8 0</inkml:trace>
  <inkml:trace contextRef="#ctx0" brushRef="#br0" timeOffset="2">14743 11488 8529,'-7'-21'392,"1"6"-147,6 7 1,1 5 0,4-2 0,4 4-1,2 1 1,3 1-176,-1 4 0,5-4 0,0 4 0,-2-2 0,-1-1 0,-2 4 0,0 0 0,1 0-1007,-1-3 1,-4 3 535,0-1 0,-8-8 0,-1-8 1,-9-4-1,-5 1 0,-6-3 645,0 3 0,2 3 0,-4 4 1,-1 1-1,3 3 0,0 1 1,3 2 186,-1 0 1,2 6 0,5 3 0,4 5 0,1 3 0,3 4-406,1 0 0,8 4 1,5-3-1,5 2 0,8 0-26,5-2 0,5-6 0,6 3 0</inkml:trace>
  <inkml:trace contextRef="#ctx0" brushRef="#br0" timeOffset="3">15116 11475 8468,'-17'-36'264,"-1"1"1,0 6-13,5 16 1,1 7 0,2 9 0,2 3 0,2 2-1,3 2 1,2 2-348,1 1 0,1-1 1,4 0-1,2 0 1,3 2-1,2 1-336,3 0 0,3-2 0,0-1 391,4-3 0,-1 1 0,1-5 0,0-1 1,0 1 77,0-1 1,-5 1 0,2-5-1,-3 1 1,-1 2 0,-3 3 284,0 1 1,-5 4 0,1 7-1,-2 4 1,-3 4 0,-2 4-1,-2 4-253,-4 5 0,-7-5 1,-7 9-140,-2 0 0,1-2 1,-4-4-1,3-3-184,2-1 0,-3-8 0,4-7 0,2-5 0,1-4-300,1-5 1,7-14-1,4-8 1,7-7 552,10-6 0,11 3 0,9-5 0</inkml:trace>
  <inkml:trace contextRef="#ctx0" brushRef="#br0" timeOffset="4">16809 12474 29195,'2'-19'-4916,"2"-3"1,4-3 5145,-1-2 0,5 0 1,-3 1-1,1-1 0,-1 2 1,-3 3-1,-2 4 0,1 3 1,-4 3-1,-5 3 43,-9 5 1,-4 2 0,-8 2 0,-5 2 0,-1 2 0,-4 7-1,-2 5-623,-5 6 1,-2 3 0,1 3 0,-1 2 0,1 3 0,1 1 374,2 3 0,2-3 1,1 1-1,2 1 1,3-1-1,2 1 1,4 1 94,3 1 1,0-1 0,5 2 0,0 4-1,0 3 1,1 4 0,0 2-401,3 1 0,-4 10 1,-2 0-1,0-1 1,-2-1-1,1-3 1,3-2-1911,3-3 0,6-2 2277,0-11 1,6-2 0,-1-2 0,3-5 0,1-4 368,0-5 0,1-3 0,5-6 0,6 1 0,7-1 0,5 0 0,5 2-537,4 3 0,-2 3 1,5 7-1,1 3 1,1 3-1,4 0-1333,2-3 0,-1-4 985,6-5 1,0-3 0,1-7 0,-4-3 0,-7-3-1008,-5 0 1567,-9-5 1,-6 11-1,-6-5 1</inkml:trace>
  <inkml:trace contextRef="#ctx0" brushRef="#br0" timeOffset="5">14423 13514 12022,'-13'-5'0,"1"-1"555,3-1 1,3 7 0,6 3-688,0 9 0,0 16 0,0 3 0,2 5 0,1 1 0,1-2 0,-1 2-73,-1 2 1,-1-4 0,2-1-31,1-1 1,2-4 0,-3-6 0,2-6-159,-2-2 438,-2-1 0,-1-9 0,0-5 1,0-8-83,0-9 1,-1-3-1,-2-9 1,-2-2-1,2-4 1,2-5-1,1-5 77,0-3 1,1 0 0,4-1 0,4 0-1,3 3 1,1 5 461,0 4 0,1 12-416,-1-2 0,0 14 0,1 0 0,-1 2-23,0 4 1,1 1 0,-1 7 0,-1 4 0,-2 4-222,-1 2 1,-5 4 0,4 3-1,-2 3 1,-3 1 0,-3-1 127,-5-2 1,-2 3 0,-6-4 0,-1-2 0,1-1 0,0-2 0,-2 1-116,-3-1 0,3 0 0,-3 1 0,4-1 0,2 0 1,3 2-1,4 1 141,4 2 0,7 0 1,1-5-1</inkml:trace>
  <inkml:trace contextRef="#ctx0" brushRef="#br0" timeOffset="6">14903 13487 11263,'0'-47'-57,"-1"4"0,-2 10 0,-3 9 538,-2 8 1,4 6 0,-5 11-732,-1 4 1,2 2 0,1 8 0,-1 3 0,2 2 99,1 1 1,0 4 0,5-4 0,2 1-1,2 1 1,6-1 0,5-2 15,3-2 0,0-9 1,-3-4-1,1-4 0,2-1 111,-2 0 0,-3-6 1,-2-3-1,-4-3 1,-1-2-1,-3-3 1,-3-2-137,-5-2 1,3 5 0,-7 0 0,-2 4-1,-1 4-210,-1 3 422,6 0 0,-5 5 1,4 0-1</inkml:trace>
  <inkml:trace contextRef="#ctx0" brushRef="#br0" timeOffset="7">15290 13301 11263,'6'-20'-641,"-5"5"1,4-2 592,-4 2 0,-8 7 0,-5 6 0,-5 4 0,1 7 1,3 3 355,4 2 0,3-1 1,8 0-1,2 1 1,6-1-1,8 0 1,7-1 13,5-3 0,5 3 0,-2-3-298,1 2 0,-6 3 0,-1 1 0,-8 1-105,-4 2 0,-8 1 0,-5-1 1,-11 4-1,-15 5 0,-14 4-332,-14 4 1,-6 4 0,26-19 0,-1 1 0,0 1 0,-1 1 406,-2 0 1,0 2 0,-3 4-1,1 0 1,-2 2 0,0-1 0</inkml:trace>
  <inkml:trace contextRef="#ctx0" brushRef="#br0" timeOffset="8">9651 6997 8282,'7'-46'27,"1"10"1,-4 4 0,5 10-1,3 10-359,1 4 1,1 4-1,-1 4 1,-3 0 751,-5 0 0,-7 6 1,-11 3-1,1 2 1,2 3-1,1-1-252,-1 0 1,2 2-60,-1 3 0,0-2 0,-2 7 0,0 0-181,2 2 0,-4 7 1,-5-1-1,0-2 1,1-1-1,-3-1-124,0 0 311,3-7 1,-8 4 0,3-6 0,-3-2 0,-2-1 0,0-2 96,1 1 0,-1-1 1,0 0-1,2 1 0,2-1 1,2 2-1,0 1-202,0 2 0,1 4 0,-4-3 0,2 2 0,-2 3 0,-1 1 0,0 2-107,2-1 1,-6 5 0,1 0 0,-3-1 0,-3 0 0,1-2 186,0-2 1,-4 4 0,2-8 0,-4 2-1,-1 0 1,0-4 0,0 1 121,0 0 0,3-3 0,0 4 0,0 1 0,3 3 0,2 2 0,0 1-308,3 2 1,-4 6-1,2-1 1,2 1-1,0 0 1,4-1 80,3 1 0,-3 1 0,3 2 0,-2-1 0,0-2 0,3-3 0,1 0 67,-1 0 0,3 1 0,-3 4 0,4-1 0,3 1 0,4 4 0,1 3-26,2 4 1,1 2 0,6 3 0,1 1 0,4 3 0,4 0 0,2 2-597,3 0 1,-1-5 554,0 2 1,2-2 0,2 0 0,0 1 0,0-6 124,-3-5 0,4-1 0,1-4 1,1-2-1,-1-1 0,-1 1 1,-1 1-1,3 0 71,0 0 0,3 0 0,3 1 0,3 2 0,0 3 0,2 0-251,-1 0 1,2 3 0,1-5-1,0-1 1,1-1 0,-2-3 0,2 0 3,0-3 0,-4 1 57,1-6 1,-3 1 0,-1-4-1,0 0 1,-1-2 170,1-1 0,-5-4 0,-1-1 0,0 1 0,-1 0 0,3 1-230,-3-1 1,5 4 0,-1-3-1,3 3 1,2 2 0,-2 0-1,0-1-761,-4 1 784,1 0 1,1-2-1,-2-2 1,-6-2-1,0-2 1,-1-2 170,2-3 1,-1 0-1,-3-1 1,-2 0-1,-2 1 1,-1-1-1,0 0-11,-2 1 1,5 1-1,-5 1 1,2 3 0,0 2-1,2 3 1,0 1-363,3 1 1,-2 4-1,-2 0 1,-1-2-1,0 1 1,0-1 219,0 1 0,-5 0 1,3 1-1,-1-3 0,-1-1 1,-1-2-1,2 1 325,2 0 1,-4-1 0,5 1-1,0 3 1,0 0 0,0 2 0,1 1-293,2 5 0,1 2 0,-1 4 1,-2 2-1,-1 5 0,0 3 0,-2 1-346,-2 0 1,-4 1-1,-1 0 1,0 3-1,-1-1 1,-2-3 414,-2-2 1,-3-7-1,3 3 1,2-1-1,2-4 1,1-4-1,0-2 135,0 1 0,0 1 0,1 2 0,2-1 0,3-1 0,1 1 0,2 2-267,-1 1 1,4 1 0,-3 0-1,1 1 1,0-1 0,-1 0-1,0 1-265,-2 5 1,4 3 0,-7 1 0,-1 1 0,-1-3 0,-2 0 468,0-2 1,0-2-1,-2 6 1,-2 4-1,-5 6 1,-3 3-1,-1-3 684,-1-5-807,7-3 1,1 2-1,6 1 1,0 0 0,0 0-1,0-1-87,0 0 0,4 6 0,1 3 0,-2 0 0,-2 4 0,-1-4 0,0 0 0,0-4-79,0 1 0,0 1 1,0-2-1,0-4 1,0-3-1,2-3 211,2-3 1,-2-1 0,4-5 0,-2-1 0,2 2 0,0-1 0,0 2-418,-3-2 1,-2-5 0,-1 5-1,0-4 1,0-4 0,0 2 0,0 2-1458,0 1 1,-6 4 1804,-2 0 0,-10 19 0,-3-1 0</inkml:trace>
  <inkml:trace contextRef="#ctx0" brushRef="#br0" timeOffset="9">11237 8623 8394,'0'-25'0,"-1"2"0,-2 4 0,-2 1-132,2 0 0,1 2 1,-1 6 169,-2 1 0,-1 6 1,2-1-1,-5 2 0,-3 2 1,-1 0-1,-1 0 1,1-1-1,0-2 0,-1-2-55,1 2 0,-2 2 0,-1 1 0,-3-2 0,-1-1 0,0-1 0,0 1 1010,1 1-988,-5 2 0,8 0 0,-6 0 0,-2 0 0,-1 0-35,-2 0 1,-1 2 0,-1 2-1,-4 7 1,0 4 0,1 2 0,1 0-6,-2-3 1,5 4-1,-3 0 1,3 0-1,3-1 1,1 1-1,2 0 1,0 0 107,1 0 0,-3 5 1,6-1-1,2 5 1,1 4-1,3 5-139,3 2 1,-1 7-1,6 1 1,2-1-1,7 3 1,8-2-1,9-2 53,8-5 0,5-1 0,10-5 1,5-2-1,6-2 0,7-5 1,3-5 133,5-7 0,-32-5 0,1-2 0,3-2 1,1-1-1,1-1 0,-1-1 0,2-1 1,0-2-1,-2-3 0,-1 0 0,1-3 1,0 0-41,0-1 1,-1-1 0,-4 0 0,-1-1 0,6-3 0,0-2 0,-3 0-1,0-1 1,-2-1 0,-2-1 0,-2 0 0,0-1-140,-3-1 1,-1 0-1,21-26 1,0-7-1,-8-2 1,-10-4 0,-11-1-1,-11 1-190,-8 2 0,-10 1 0,-10 8 0,-12 5 0,-15 10 0,-11 7 0,-11 7-350,-6 7 0,33 10 1,-1 1 284,-3 2 1,0 2 169,4 1 0,0 2 0,-8 1 0,0 3 1,4 4-1,0 2 143,-3 2 0,1 2 0,2-3 0,0 2 0,-7 5 0,0 1 0,0-1 0,0 0 0</inkml:trace>
  <inkml:trace contextRef="#ctx0" brushRef="#br0" timeOffset="10">8971 9236 8512,'14'-40'0,"-1"6"0,-1 4 0,-2 6 0,-1 8 0,1 6 43,-4 4 1,0 7 0,-6 4 0,-1 4 0,-4 2 0,-2 3 0,-2-2 0,0-2 0,-1-1-29,-2 1 0,3 1 0,2-1 320,1-1 0,-3-5-64,4 5 1,-1-1-325,2 0 0,2 4 0,-3-3 1,0 3-1,1 1 0,-1 1-288,-1-1 1,5 0 0,-4 1 0,4-1 212,1 0 1,0 1 0,1-2 0,4-4 143,4-3 1,8-4-1,6-1 1,2 0-1,2 0 1,-1 0 168,1 0 1,-1 0 0,1 0-1,0 0 1,-1 2 0,0 1-815,-4 1 0,-3 1 0,-6-5 629,1 0 0,-1 6 0,0 1 0</inkml:trace>
  <inkml:trace contextRef="#ctx0" brushRef="#br0" timeOffset="11">9158 9302 8997,'0'-46'0,"1"8"275,4 10 1,4 7 0,7 9-336,2 3 0,-1 3 0,-2 6-48,3 0 0,3 0 0,7-1 0,3-2 0,5-1 98,2 1 0,7 0 1,0 0-1,0-2 0,-2 2 1,-5 2-1,1 1 0,-2 1-78,-2 4 1,-6-2 0,-9 4 0,0 0 0,-4 1-471,-1 2 1,-8-2 557,-2 1 0,-4-1 0,-1 6 0</inkml:trace>
  <inkml:trace contextRef="#ctx0" brushRef="#br0" timeOffset="12">9718 9196 8068,'0'-14'0,"0"1"179,0 0 1,1-1 0,4 1 0,3 1-32,4 3 0,2-1 0,-1 4 0,2 0 0,3-1 0,2-1 0,3-2 0,-1-2 22,1-1 0,3 4 1,0 2-1,-1 1 1,-2 3-1,-6 1-427,-2 2 0,-9 8 1,-7 3-1,-11 6 1,-10-1-1,-8 0 53,-6 2 1,2-2 0,-1 7 0,-1-1 0,1 1-1,1 4 204,1 6 0,-4 4 0,3 3 0</inkml:trace>
  <inkml:trace contextRef="#ctx0" brushRef="#br0" timeOffset="13">9664 7383 8159,'0'-13'-284,"-1"1"265,-4 3 0,-2 3 1,-8 6-1,-3 0 0,-1-1 1,1-2-1,5-2 1,1 1 670,0-2 1,6 6 0,5 0-1,7 9 1,4 6 0,5 4 0,1 3-663,4 6 0,-1-1 1,5 6-1,-2-1 1,2 4-1,-1 2-188,-1 2 1,-2 3 0,-7 0 0,0-3 0,1 1 0,-1-1 421,0 3 0,2-4 1,1-4-1,4 1 1,0-2-1,4-1 1,3-2 118,4 0 1,-1 6 0,5-3 0,2 1 0,3 1 0,3 1-420,1 1 0,2 2 0,-3 0 0,2-1 1,-2-2-1,-3-3 0,-5-1 0,-4-4 50,-3-1 1,-7-5 0,-3-3 0,-3 0 0,-2-4 0,0-1 0,1-2 0,-1 0 213,0 1 0,-4-3 0,0 0 0,3-4 0,3 1 0,4-1 1,0 3-194,1 2 0,3 2 1,0-1-1,0 0 0,-1 1 1,-4 0-162,-3 4 1,-3-3-1,-2 3 1,-2-3-1,-2-1 1,-3 3-1,-3 0 468,-5 0 0,-2-4 1,-7-3-1,1-1 1,0 2-1,-1-1-99,1-1 1,0 4 0,-1-1-1,3 6 1,0 4 0,2 5-291,-1 2 0,-2 13 1,-1-1-1,-2 5 1,-3 6-1,-3 3 1,-2 4 101,-4 2 0,2-8 0,-9 3 1,0 1-1,0-4 0,-2-1 0,1-6 274,-1-5 1,2 5-1,-2-9 1,5 0-1,3 1 1,2 0-63,-1-3 0,0 4 1,1-4-1,-1 2 0,0 2 1,1-2-1,-3 3-295,-2 1 0,0 2 0,-6 7 0,-3-1 0,2-1 0,-4-2 0,1-4 6,-7 1 1,0 5 0,-3-4 0,4-2 0,-1-4 0,4-4 0,1-1 120,4-4 1,8-5-1,0-3 1,5 0-1,3-2 1,6 0-182,2-3 1,1 4 0,3-1-1,0 2 1,4 1 0,1 0-1,1 0-289,0 2 0,3 6 0,-2 1 0,2-3 1,2-3-1,0-3 0,0 2-1369,0 1 0,6-4 0,3-3 1780,3-4 0,1-6 0,0-2 0</inkml:trace>
  <inkml:trace contextRef="#ctx0" brushRef="#br0" timeOffset="14">8931 8623 8422,'0'-21'0,"5"5"-451,-1 11 0,-1-1 1127,-7 6 0,4 0 0,-2-3-745,5 6 0,3 5 0,-3 5 0,1 0 0,-1 2 0,-1 1-21,-2 2 0,0 4 0,-2-4 0,-2 0 0,-5 0 0,-3 0 130,-1-2 1,-5-3 0,0-3 0,2-2 0,1-1 600,2 1 1,3-5-645,5 1 1,12-1 0,16 0 0,2 1-1,3 1 1,2-1-264,1 1 0,4-1 0,-4-2 0,-1 1 0,-3 1 0,-5-1-156,-4-1 0,-4 2 39,0 0 0,-7 7 383,-2-2 0,-4 3 0,-1 1 0</inkml:trace>
  <inkml:trace contextRef="#ctx0" brushRef="#br0" timeOffset="15">9091 8836 16323,'0'-33'-924,"0"-2"0,2-1 0,1 17 939,1 6 0,6 8 0,-1 1 0,3 2 0,3 2 0,1 0-35,2 0 1,10 0 0,0-1 0,5-2 0,5-2 0,4 1 0,4 0 193,1-1 0,2-1 0,4 3-270,1-1 0,-7-1 0,-4 5 1,-6 0-235,-6 0 1,-3 6 0,-2 3 0,-4 3 0,-4 1 253,-4 1 0,-6-1 0,-2 0 0</inkml:trace>
  <inkml:trace contextRef="#ctx0" brushRef="#br0" timeOffset="16">9771 8703 12126,'9'-18'-234,"0"0"1,0 0 0,4 5 0,-1 0 236,-3-1 0,1 5 0,-4 2 0,1 0 0,4 1 1,1 0 142,1 3 1,-4 1 0,-2 4 0,1 1-104,-1 1 1,-4 7-1,1-3 1,-4 4-1,-4 2-137,-5-1 1,2 0-1,-2-1 1,-2 0 0,0 0-1,-3 3-1452,1-1 1543,0 7 1,-7-6 0,0 4 0</inkml:trace>
  <inkml:trace contextRef="#ctx0" brushRef="#br0" timeOffset="17">6012 12341 12624,'-13'-6'-402,"-1"-7"0,1-8 0</inkml:trace>
  <inkml:trace contextRef="#ctx0" brushRef="#br0" timeOffset="18">5905 12328 9948,'3'-14'0,"6"-1"138,9-2 0,13 0 0,10-3 1,10 0-1,8 3 0,6 0 1,9 3-1,-34 8 0,0 1 0,3 1 1,0 1-134,1 1 0,0 1 0,-4 0 0,1 2 1,2 0-1,0 1 0,1 0 0,-1 2 1,0-1-1,-1 1 0,-1 1 0,1 1-149,-2-1 1,0 1 0,-2 0 0,1 0 0,-1 0 0,1-1 138,-1-1 0,1 0 0,-1-1 0,-1-1 1,31 5-1,1-1 0,-1-3 0,-5-1 57,-2-2 0,1 0 1,-1 1-1,1 2 0,5 3 1,0 1-1,2 5 73,-1 5 0,0 0 0,-2 7-396,-4 0 1,0 8 0,-7-4 0,-5 4 238,-2 0 0,-4-2 1,-4-7-1,-2-2 1,-2 0-1,-5-2 1,-3 0 113,-1-2 0,-3 2 0,-1-1 0,2-1 0,1 3 0,2 3-131,1 7 1,4 1-1,-5 6 1,0 3-1,-3 0 1,2 3-1,1-1-108,3-1 0,0-3 0,-4-1 1,0-2-1,-1-3 0,0-4 369,-4-4 1,-3 0 0,-6-7 0,-1 0 0,-3-2-1,-4-2 1,-4 0-167,-1 0 0,-3 8 0,-4 6 0,-10 8 0,-5 8 0,-9 9-196,-6 9 0,-1 0 0,14-25 0,-1 0 0,0 1 0,1-1 0,0-3 0,-1 0 1,1-1-1,-1-1 56,0-1 1,0-1 0,-23 20 0,-1 0 0,-1-7 0,0-3 0,-2-2 0,0-4 379,-3-5 0,-8 1 0,-3-6 0,-3 0 0,33-11 0,-1-2 0,0 0 0,0-2-162,0 0 0,-1-1 0,-5 2 1,0 0-1,3 0 0,0 1 1,-1 0-1,0-1 0,-1 2 0,0-1 1,-1 0-1,0 1-49,-1 0 0,-1 1 1,-2 3-1,-1 2 0,3-1 1,0 2-451,-3-1 0,0 0 1,-2 1-1,-1 1 0,-1-3 1,-1-1-1,0 0 0,1-1 240,-2 1 1,1-1-1,-1-3 1,0 0-1,-4-1 1,-1 0-1,1 0 1,0 0-1,1-2 1,-1 0-1,0 0 1,0-1-1,1-1 1,-1 0 65,-1-2 0,1 1 0,2 0 1,1 1-1,0-1 0,2 1 69,0 1 0,2 2 0,2 0 0,0 0 0,-1 1 0,1 1 0,1-2 0,1-1 0,2 1 0</inkml:trace>
  <inkml:trace contextRef="#ctx0" brushRef="#br0" timeOffset="19">4426 13714 8301,'0'-26'83,"0"10"1,1-5 0,4 10 114,3 6 0,0 4 0,1 1 0,1 1 1,2 2-1,1 2 0,1-1 0,-1 0 0,0 1 1,1-1-1,-1 1 0,0-1 0,1-1 102,-1-1 0,0-4 1,1-1-19,-1-1 1,0-7-1,1 1 1,-1-3-99,0-1 0,-5-6 0,-2 6 0,-2 0 0,0-3-514,-1-1 1,-7 5-1,-5 0 1,-4 7 0,-5 4-1,-3 2 1,-1 2 489,0 2 1,1 8-1,-1 6 1,4-2-1,3-1 1,3-2-1,2 1 132,1-1 0,6 0 1,-1 1-1,4-1 1,4 0-1,5 1 1,4-1 69,5 0 1,-2 5 0,7 0-1,0-2 1,3-1 0,2-2-1,0 1 442,-1-1-804,2 0 0,-8-5 0,6-2 0</inkml:trace>
  <inkml:trace contextRef="#ctx0" brushRef="#br0" timeOffset="20">4786 13687 8306,'-2'-18'0,"-1"-1"0,-1-2 0,1 11 0,7 1 0,5 6 0,3 3 0,1 0 0,1 2 0,-1 2 0,0 5 0,2 3 0,3 1 0,-2 2 0,6 3 0,-1-4 0,3 4 0,-2-3 0,0 4 0,5 2 0</inkml:trace>
  <inkml:trace contextRef="#ctx0" brushRef="#br0" timeOffset="21">5092 13647 8306,'-22'-13'0,"0"1"0,-2 3 0,5 3 0,-1 6 0,3 3 0,-1 6 0,-4 4 0,4 11 0,2-3 0,2-1 0,4 1 0,3 1 0,1-1 0,3 3 0,7-7 0,5 0 0,9-2 0,2-2 0,7 0 0</inkml:trace>
  <inkml:trace contextRef="#ctx0" brushRef="#br0" timeOffset="22">5385 13594 11085,'-26'-27'130,"1"12"1,2 8-1,6 8 1,2 10-893,1 5 0,-3-1 621,-1 3 0,0-4 1,6 0-1,3-1-352,5 0 0,10 1 324,7-1 0,8-4 0,10-2 1,6 1 168,6-1 0,-2-4 0,5 3 0</inkml:trace>
  <inkml:trace contextRef="#ctx0" brushRef="#br0" timeOffset="23">5585 13367 9934,'-4'-27'0,"-2"2"0,0 3 1142,0 4-1071,2 9 1,4 5 0,0 10-1,0 6 1,1 6 0,2 4-1,2 7 1,-2 8-232,-2 6 0,-1 14 0,0 0 160,0 7 0,0 3 0,0-1 0</inkml:trace>
  <inkml:trace contextRef="#ctx0" brushRef="#br0" timeOffset="24">5825 13727 9070,'-13'-40'3609,"0"0"-3553,5 0 1,2 27 0,6 8 0,0 11-1,0 6 1,-1 1 0,-2 1-309,-2-1 0,2 0 0,6 1 1,5 0-1,2 3 0,5 1 1,1-2 264,4-1 0,-6-2 0,6-1 0,-3-3 1,3-5-1,-1-2 0,2-2-18,-1 0 1,-3 0 0,2-2 0,-1-2 0,-2-5 0,-3-3 0,-4-1-331,-3-1 0,-1-1 0,-5-1 1,0-2-1,-2 2 0,-2 1 140,-5 2 1,-3 0-1,0-1 1,2 3-1,1 0 1,0 2-1120,1-1 1314,3 4 0,5-6 0,0 5 0</inkml:trace>
  <inkml:trace contextRef="#ctx0" brushRef="#br0" timeOffset="25">6265 13194 8831,'0'-21'632,"0"3"1,0 11 0,2 7 0,1 7-568,1 5 1,5 2 0,-5-1 0,1 2 0,-1 2 0,1 6 0,-2 2 0,0 3-66,1 3 0,-1 3 1,4 6-1,1 0 1,-1 0-1,2-1 1,0-2-1091,0-2 1,0-7-1,3 0 71,-3-4 0,1-8 1019,-6 2 0,7-3 0,-4-2 0</inkml:trace>
  <inkml:trace contextRef="#ctx0" brushRef="#br0" timeOffset="26">6385 13714 8326,'-12'-14'-5,"3"1"0,-2 6 0,2 1 0,-3 1 1,-2 1-1,1 1 10,0 1 1,0 2 1794,-1 0-1000,7 0 1,2-1-501,10-4 1,2 2-1,7-4 1,-1 1-1,0 3 1,0 2-437,1 1 1,-1 0 0,0 1-1,1 2 1,-1 2 0,0-1-1,1 0 1,-2 2-1883,-3 2 1,-5-5 1078,-8 1 1192,-4-2 0,-10-2 0,-1 0 0,0 1 1,0 2-1,1 3 120,-1 1 1,-1 2 0,-2 8 0,3 2-374,0 3 0,-2 12 0,-6-6 0</inkml:trace>
  <inkml:trace contextRef="#ctx0" brushRef="#br0" timeOffset="27">5079 14300 7723,'-62'2'0,"-2"5"0,2 11-400,1 11 0,0 14 0,5 6 1,3 3 445,1 1 0,4-11 0,16-8 1,8-9-1,11-7 0,7-5 1,10-4-1,14-6 209,16-6 0,22-4 1,18-8-1,-31 6 0,2-2 1,6-1-1,2-2 0,4-2 1,3-1-1,5-1 0,3-1 117,-19 6 1,1 0 0,0-1-1,2 1 1,-1-1 0,2 0-1,5-3 1,2 0 0,0 0-570,-2 1 0,1-1 1,0 2-1,3 0 0,0 2 1,-1-1-1,-3 0 0,-1 0 1,0 1-1,-1 1 0,0 0 1,-1 2 196,1 0 0,-1 1 0,0-1 0,0 1 0,0 0 0,0 1 0,-3 2 0,0 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087"/>
    </inkml:context>
    <inkml:brush xml:id="br0">
      <inkml:brushProperty name="height" value="0.053" units="cm"/>
      <inkml:brushProperty name="color" value="#FF0000"/>
    </inkml:brush>
  </inkml:definitions>
  <inkml:trace contextRef="#ctx0" brushRef="#br0">12037 8729 8364,'-6'-34'-3,"5"8"0,-4 8 1,4 3-1,1 2 0,0 4 0,0 0 1,0-1-1,0-2 0,0-2 1,0 1-1,0 0 2,0-1 1,0 5-1,-2 2 1,-2 1 0,1 2 0,-6 4 0,-3 1 0,-4 4 0,0 6 0,-7 9 0,-2-1 0,-3 2 0,-3-1 0,1 4 0,-7 1 0,0 2 0,2 0 0,-1-1 0,4-1 0,-1-2 0,-3 2 0,5-1 0,2 4 0,1 4 0,1 2 0,0 5 0,1 4 0,5 6 0,5 7 0,5 5 0,10 1 0,10 3 0,13-3 0,13-1-1,13-5 1,-21-30 0,4-2 0,4 0 0,2-2 0,2 0 0,1-2 0,-1-3 0,2-2-1,1 0 1,2-3 0,-1-2 0,1-1-2,1-1 0,0-1 1,3-1-1,1-1 1,-5-5-1,-1 0 0,-2-1 1,-1 0-1,0-1 1,-1-2-1,29-9-3,-6-8 0,-3-16 3,-14-7 1,-8-11 0,-10-7 0,-10-7 0,-11 30-1,-1-1 1,-2-5 1,-2 1 0,-1 2 0,-1 1 0,-3-5 0,-1 0 0,-4-1 0,-3 1 0,-2 0 0,-3 1 0,-3 2 0,-2 0 0,1 6 0,-2 0 0,1 4 0,-2 1 0,-31-20 0,-1 12 0,-5 11 0,-5 10 0,-1 11 0,-3 10 0,33 7 0,0 4 0,2 1 0,-1 3 0,-2 8 0,-1 2 0,2-3 0,0 1 0</inkml:trace>
  <inkml:trace contextRef="#ctx0" brushRef="#br0" timeOffset="1">8985 13034 8189,'-14'-27'0,"1"-4"0,1 0 0,2 4 143,1 8 0,0 3 0,-4 11 0,-1 3 0,-1 0 1,-1 4-1,-3 0 0,-2 4 0,-3 0 0,1 0 1,-1-3-1,2-1-268,-2-2 0,-1 0 1,0 0-1,1 0 1,3 0 226,2 0 0,-3 0 0,3 1 0,-1 4 0,0 4 0,-1 4 0,-1 5 20,1 4 0,-9 9 0,4 6 0,-1 6 0,2 6 0,4 3 1,2 2-973,3 4 786,1 3 0,7-5 1,5-3-1,8-2 1,10-4-1,10-4 302,9-6 0,10-6 0,8-9 0,6-5 1,7-5-1,3-5 643,6-1-812,-35-6 1,-1-2-1,2-1 1,-1-3 0,-1-1-1,1-2 1,-2-1-1,0-1 1,0 0 0,0-3-1,-1-1 1,-1-2 18,-1-1 0,0-1-36,30-21 1,-14-5-1,-4-1 1,-7-1-1,-7-5 1,-8-3-393,-9-2 1,-8-11-1,-10-1 1,-6-2-1,-10-1 1,-11 4-1,-10 5-8,-7 10 0,-8 7 0,-7 14 0,-9 9 1,33 17-1,-1 2 0,-2 3 0,0 4-194,-1 2 1,0 3 179,1 1 1,0 4-1,-5 11 1,1 5 361,0 2 0,1 1 0,0 2 0,2 3 0,-1 2 0,1 2 0,2-1 0,-1 0 0</inkml:trace>
  <inkml:trace contextRef="#ctx0" brushRef="#br0" timeOffset="2">10278 11875 8244,'0'-14'612,"0"1"0,1 1 1,2 2-1,3 1 0,0-2 1,0 0-1,-3-3-521,-2 1 0,1 4 0,1 0-38,1-1 1,1 2 0,-5-1 0,1 1-27,3 0 0,-1-2 1,6 4-1,2-2 0,1 0 1,1-1-1,0 1 228,1 2 1,-1-3 0,0 4 0,1-1 0,-1 0 0,2 3 222,2 1 1,-2 2 0,4 0-486,1 0 0,-4 2 0,5 2 0,0 4-224,-1-1 0,-2 5 0,3-3 0,-1 3 0,1 1 0,1-1 0,1-2-705,-1-1 0,-4-6 1,2 1-1,1-2 1,-2-2-1,1-2 936,-4-2 0,-7-3 0,3-13 0,-5 0 0</inkml:trace>
  <inkml:trace contextRef="#ctx0" brushRef="#br0" timeOffset="3">10624 11755 8631,'-13'0'0,"-1"0"840,1 0 0,6 7 1,2 6-1,4 7-421,1 0 1,7 10 0,5-2 0,6 3 0,4 3 0,5 0 0,4 3 0,3 2 52,3 1 1,1-6-1,4-2 1,1-2-1,4-2 1,4-4 0,5-5-1022,3-7 1,0-5-210,8-7 1,-12 0 0,6 0 0,-5 0 0,-6 0-1092,-4 0 1,-6 0 0,-3 0 1848,-1 0 0,-1 0 0,5 0 0</inkml:trace>
  <inkml:trace contextRef="#ctx0" brushRef="#br0" timeOffset="4">12704 12501 23624,'7'-19'-4504,"-1"-1"4182,-6-2 1,0 10 0,0 12-1,-2 9 2006,-2 7 1,-2 2-1574,-3 9 1,-3-2-1,3 9 1,-2 2 0,-3-1-1,2 4-318,4-2 0,2-6 1,6 0-1,0-3 0,0-1 1,1-2-1,4-3-840,3-4 1,9-8 0,1-2-1,-2-2 1,0-5 0,2-4 1057,4-6 0,3-14 0,2-6 0</inkml:trace>
  <inkml:trace contextRef="#ctx0" brushRef="#br0" timeOffset="5">13024 12261 13202,'0'-13'831,"0"-1"0,0 5-463,0 1 0,4 11 0,0 2 1,-1 10-1,-1 7 0,-2 4 1,0 3-1,0 5-230,0 6 0,-2 5 1,-1-1-1,-1 5 0,1 4 1,2 2-1,1 0 1,1-5-1375,3-2 0,4-1 0,5-7 0,1-6 0,-1-4 0,-1-5 1209,-3-3 1,-3-3 0,-6-5 0</inkml:trace>
  <inkml:trace contextRef="#ctx0" brushRef="#br0" timeOffset="6">12597 12714 12287,'-34'-31'104,"3"0"1,3 1 0,3 8 0,2 4 0,7 4 1077,6 0-1020,4 7 0,7-4 1,5 7-1,7 1 0,10 0 146,6-1 0,7 2 0,8-2 0,4 2 1,1 2-1,1 0 0,2 0 0,1 2 0,-1 1 1,-3 3-3147,-6 1 2855,7 2 1,-20 4 0,8 1 0</inkml:trace>
  <inkml:trace contextRef="#ctx0" brushRef="#br0" timeOffset="7">12517 12821 8448,'-13'-34'424,"7"8"1,6 13-288,7 7 0,15 5 1,7 2-1,3 2 1,5 2-1,3-2 1,6-2-1,4-1-353,2 0 1,13 0 0,-7 0 0,-2 0 215,-4 0 0,6 6 0,-3 1 0</inkml:trace>
  <inkml:trace contextRef="#ctx0" brushRef="#br0" timeOffset="8">13877 12834 8428,'-18'-16'47,"0"2"0,-6 4 0,2 10 0,-1 0 1,-1 0 213,2 0 0,4 0 1,-3 0-1,2 0 0,3 2 1,1 1 408,1 1 0,3 6 0,2-1-573,4 3 0,4 3 0,4 1 0,4 2 0,8-2 352,4-1 1,3-3-659,5-3 0,1 1 0,2-5 1,1-2-1,-1-2-216,-2-1 0,-6-1 1,-1-4-1,-4-4 1,-5-3-1,-4-2 137,-2-4 0,-5 1 0,2-3 0,-6 0 0,-6 4 0,-3 1 0,-2 2 1256,-4 0 0,3-1-159,-3 1 1,3 6-1,2 2-144,0 4 1,2 1 0,7 0 0,8 0-628,7 0 0,14 0 0,5 0 0,4 0 0,0 0 0,0 0 1,-2-2-1956,1-2 1,-6-4 1444,-5-5 0,-7 0 0,-1 1 0,-5 2 0,-3 1 391,-3-2 1,-3 4 0,-6 0 0,-6 1-1,-5 6 1,-6 6 509,-5 7 0,2 15 0,-6 5 0,4 8 0,2 11 1,-1 7-105,0 8 0,16-29 1,2 2-1,0 0 1,1 0-1,2 1 1,2 0-1,2 1 1,1 0-1,2-2 0,2 0 1,3-1-1,0 0-331,2-1 0,1-2 0,16 33 0,0-12 0,6-5 0,3-10 1,2-7-1,-2-8-570,-3-8 1,-5-3-1,-3-13 1,-6-4-1,-3-10 1,-5-9 54,-5-11 0,-4-15 1,-6-8-1,-6-2 1,-7-6-1,-3 1 0,-5-1 853,-1 1 0,7 11 1,-4 1-1,4 8 1,7 7-1,2 7 2379,3 8-3343,6 4 0,6 8 0,13 2 632,9 4 0,17 1 0,-1 0 0</inkml:trace>
  <inkml:trace contextRef="#ctx0" brushRef="#br0" timeOffset="9">14903 13007 8397,'-1'-19'0,"-2"7"731,-2 11 1,-1 13 0,3 11-1,-3 7-489,-1 5 1,3 2-1,-5-1 1,0-6-1,0-5 1,0-3-1,-1 0 409,-2-1 0,3 3-1146,0-7 0,5 1 0,-4-5 0,2 1-936,3-1 1,6-7 0,3-7 1008,2-11 1,0-12 0,4-9 0,-1-1 421,-2-3 0,-5 3 0,3-1 0,-1-1 0,-3 4 0,-1 4 0,-2 5 140,0 4 1,-6 7 0,-3 8 0,-3 2 0,0 4 1096,3 2-1237,3 4 0,6 5 0,0 0 0</inkml:trace>
  <inkml:trace contextRef="#ctx0" brushRef="#br0" timeOffset="10">15010 12594 9004,'0'-26'39,"0"-6"0,0 3 1,0 4 269,0 5 1,-5 6 0,-1 2 0,0 1 0,-1 4 312,0 1 1,2 2-187,-4 4 1,5 0 0,-4 1-9,3 4 0,2 2 0,7 6-1270,5 1 0,4 3 841,5 1 1,3 6 0,5-3 0</inkml:trace>
  <inkml:trace contextRef="#ctx0" brushRef="#br0" timeOffset="11">15250 13114 12411,'0'-40'0,"0"3"173,0 6 1,0 13 0,1 18-660,4 7 1,-4 7 0,4 2 0,-5 3 0,-5 4 0,-5 5 0,-5 4 369,-3 2 1,-6 9 0,4-3 0,-1 2 0,3-1 0,3-2 0,2-2-261,0-2 0,5-11 1202,4-2 1,-1-7-469,5-6 0,5-14 0,13-9 0,2-6 0,4-5 0,1-4-154,3-7 1,6 2 0,-2-2-1,-3 1 1,-1 1 0,-2 4-1,-4 6 446,-4 7 0,-4 3-270,0 6 1,-5-3 0,-1 8-27,3 5 0,-5-1 1,-2 10-1,-2 2 0,-2 5 1,0 1-700,0 0 0,-5 5 1,1-1-1,1 4 0,1 1 1,2-3-925,0 1 1,6-3 0,5 1 0,3-3-1,6-2 1269,0-3 0,9-1 0,5-2 0</inkml:trace>
  <inkml:trace contextRef="#ctx0" brushRef="#br0" timeOffset="12">15930 13367 9189,'-14'-12'213,"1"-5"0,1-1 0,2 1 2716,1 7 0,4 4-2453,-4 6 0,6 2 1,-1 2-484,3 5 0,1-2 1,0 2-1,1 2 1,2 0-1,1 3 1,-1-1-685,-1 0 1,-2 7 0,-2 0 0,-2 3-1,-6-1 1,-5 2-88,-3 1 1,-6-5 0,4 0 868,-1-1 1,-3-9 0,6 2-1,2-4-119,1-5 0,6-2 0,3-2 0,5-5 0,10-8 27,10-6 1,9-6 0,12 0 0</inkml:trace>
  <inkml:trace contextRef="#ctx0" brushRef="#br0" timeOffset="13">16276 13007 10674,'0'-23'815,"0"-4"1,0 11 0,0 11 0,0 13 0,2 8-541,2 6 1,-1 3 0,4 2-607,-1 0 1,-1 8-1,-5 4 1,0 1-1,0 4-502,0 2 1,-6 1 0,-2 2 0,0-3 0,0-3 832,2-3 0,-4 3 0,2-9 0</inkml:trace>
  <inkml:trace contextRef="#ctx0" brushRef="#br0" timeOffset="14">16183 13527 9810,'0'-31'0,"0"0"0,0 3 1834,0 4 1,1 5-1774,4 5 0,2 7 0,6 3 1,1 2-1,1 2 0,1 0 1,3 0-1,2 0-705,3 0 1,1 0 0,1 0 0,0 0 0,-3 0 643,0 0 0,-1-6 0,4-1 0</inkml:trace>
  <inkml:trace contextRef="#ctx0" brushRef="#br0" timeOffset="15">16503 13620 8375,'6'8'588,"1"-8"1,6-9 0,2-4-198,3-5 0,-2-3 0,5-6 0,0 1 1,-1-2-1,3-2 0,-1-3 0,0 1 0,0-1-533,-1 4 1,3 5 0,-5 5 0,0 2-1,1 7 1,-4 3 0,-1 4-1251,-2 1 0,-6 4 1,-1 2-1,-1 5 1392,-1 3 0,-5 7 0,-7 2 0</inkml:trace>
  <inkml:trace contextRef="#ctx0" brushRef="#br0" timeOffset="16">16876 13354 8375,'-6'21'-38,"-1"-4"1,-2-2-1,1-2 1,2 1-1,3-1 1,2 0 604,1 1 0,1-5 0,4 0 0,4-1 0,3 1 1,1-1-213,0-2 1,2 3 0,1-4 0,2 1 0,0 0 0,0-3 0,1-1-429,2-2 0,-5 0 0,3-2 0,-1-2 1,0-5-1,-3-4 0,-4-4-652,-2 0 0,-1-7 0,1 3 0,-5-1 0,-2 1 0,-2 2-1788,0 3 2513,0 1 0,0 7 0,0 2 0</inkml:trace>
  <inkml:trace contextRef="#ctx0" brushRef="#br0" timeOffset="17">17449 13420 8375,'5'-17'-49,"-1"-1"0,1 0 0,-7 6 19,-2 3 199,-10 3 1,-2 14 0,-6 4 0,0 6 0,-1 1 0,3 1 438,0 1 1,3 1-432,3 5 1,7-5 0,2-1 0,4-2 0,1-2-1,3-3-218,6 0 0,6-7 0,13-2 0,4-4 0,8-2 0,8-4 0,3-5 41,3-7 0,-1-3 0,0-7 0</inkml:trace>
  <inkml:trace contextRef="#ctx0" brushRef="#br0" timeOffset="18">18209 12887 8281,'-16'-25'179,"2"-6"0,-2 0 1,7 22 316,-3 18 1,-2 22 0,-4 12-1,-4 4 1,-4 8 0,1 1-1,1 5 1,4-3-850,0-2 1,-2-2-1,5-1 1,0-1-1,4-2 1,3-3-1,1 1-760,-2-1 1113,5-10 0,-6 14 0,5-10 0</inkml:trace>
  <inkml:trace contextRef="#ctx0" brushRef="#br0" timeOffset="19">17809 13474 8319,'0'-31'0,"0"1"22,0 5 1,0 9 0,2 8 0,1 4-77,1 5 1,6 1-1,-1 7 1,3 1-1,3 2 1,1 1-1,5 0 1,3 2 53,4 3 0,7 3 0,-1 5 0</inkml:trace>
  <inkml:trace contextRef="#ctx0" brushRef="#br0" timeOffset="20">18249 13647 10394,'-9'-38'0,"0"11"331,-1 15 0,4 15 0,0 9 1,2 7-543,-1 8 0,-5 1 0,1-6 0,-2-3 0,1-1 0,0 0 1,-4-2-1,-2-1-2609,0-2 2820,7-5 0,-3-2 0,5-6 0</inkml:trace>
  <inkml:trace contextRef="#ctx0" brushRef="#br0" timeOffset="21">18182 13474 9162,'8'-40'0,"-4"3"0,-1 4 0,0 8 3109,2 4-3052,5 9 1,-7 12 0,4 9 0,1 5 0,-1 2 0,3 2 0,4-1-2541,4 3 2327,-4-5 156,12 10 0,0-5 0,8 7 0</inkml:trace>
  <inkml:trace contextRef="#ctx0" brushRef="#br0" timeOffset="22">18476 13607 8536,'-14'-1'0,"1"-4"0,0-2 0,-1-1 0,1 4 628,0 2 0,5 14 0,4 6 0,2 4 1,2 2-1,0-3 0,2-2 0,2-3-713,5-1 1,3-6 0,1-2 0,2-1-1,1-3 1,2-3 0,-2-3-393,-1-1 1,-3-8-1,-2-1 1,-2-7 0,-2-3-1,-3-3 1,-2-2-423,-1 0 709,0 0 1,0 3-1,2 3 1,1 4-1,1 3-649,-1 2 0,4 5 839,2 4 0,9 8 0,3 4 0</inkml:trace>
  <inkml:trace contextRef="#ctx0" brushRef="#br0" timeOffset="23">18742 13540 8212,'14'0'890,"-3"-6"1,0-2-258,-2-4 0,-6 6 0,1 6 0,-4 9 0,-4 7 0,-5 6 0,-3 5-1069,-1 4 0,-1-3 0,1 3 1,1-3-1,3-3 0,5-2 1,2-6-181,2-2 0,6-7 0,4-5 1,7-6-1,4-8 0,1-3 1,1-7-138,6-4 860,-3 7 1,5-12 0,-7 11-1,-3 1 1,-2 2 0,-3 6-153,-1 2 1,4 5-1,2 6 1,0 3 0,-3 1 44,-4 4 0,6 1 0,0 1 0</inkml:trace>
  <inkml:trace contextRef="#ctx0" brushRef="#br0" timeOffset="24">19395 13634 8212,'20'-14'0,"-10"-5"380,3-3 1,-8 3 0,-1-1 0,-2 3 2612,-2-1-2622,0 0 0,0 12 0,0 8 1,0 9-1,-2 12 49,-2 6 1,1 1-739,-6 5 0,4 1 1,-3 4-1,-4 0 1,-5 0-183,-5 0 0,-6-2 1,-7-2-1,-8-5 0,-8-3 1,-4-1-1,-7-2-3090,-4-3 3590,-6-2 0,27-13 0,-1-1 0,-2 0 0,1 1 0</inkml:trace>
  <inkml:trace contextRef="#ctx0" brushRef="#br0" timeOffset="25">12184 14034 8413,'-12'-32'0,"5"1"114,7 2 1,13 1-1,18 2 1,18 4 191,20 4 0,-26 12 0,3 2 0,9 0 0,1 1 0,6 0 1,2 1-1,-14 2 0,2 0 0,0 2 0,5 0 0,1 1 0,2 1 1,8 0-1,1 2 0,1 0-201,-13-1 0,0 0 0,0 1 0,1 0 0,1 0 0,0 0 0,0 1 0,2-1 0,4 1 0,1 0 0,0-1 0,1 1-295,0 0 1,0-1 0,1 1 0,1 0-1,-9-1 1,2 0 0,1 0 0,-1 0-1,0 1 1,-1-1 0,-1 0 0,0 0-1,1 1 1,-1-1 0,2 0 0,0 0-1,0 0 1,0 0 0,0-1 0,0 1 0,0 0-1,1-1 1,-1 1 0,0-1 0,-1 1-1,0-1 1,0 0 0,-1 0 0,1 0 113,13 0 1,0 1 0,0 0 0,1-1 0,-13-1 0,1 0 0,0 0-1,-1 0 1,1-1 0,-2 0 0,0 0 0,0-1 0,0 0 0,0 0 0,14 0-1,1 1 1,-1-1 0,0 0 0,-2-1 0,0 0 0,0 0 0,-1 0 0,-3 0-1,-1 0 1,0-1 0,0 1 0,-1 0 0,0 1 0,-1-1 0,1 1-196,-1 1 0,0 0 0,0 0 1,-2 2-1,-7-1 0,0 1 1,-1 1-1,0 1 271,3 1 0,0 1 0,0 0 0,0 0 0,14 2 0,0-1 0,-1 2 0</inkml:trace>
  <inkml:trace contextRef="#ctx0" brushRef="#br0" timeOffset="26">9104 9222 8306,'0'-34'0,"0"3"-30,0 9 1,0 10 0,-1 11-1,-3 5 1,-5 2 0,-3 0-1,-1-3 1,-1-2-349,1-1 1,4 0 0,2 2 877,1 2 0,1 1 1,5 7-1,-1 4-585,-4 3 1,-1 3 0,-4 5 0,1 0 0,-1-1 0,-1 1 0,1 0-223,1-1 1,6-3 0,-1-3 0,2 0 456,2-4 1,12-7 0,4-5 0,7-2 0,0-2 0,4-2-9,1-2 0,3-4 0,9-5 1,-1 1-1,-2 2 0,-2 2 0,1 2 1,-1 2-465,1-2 1,-11 5 0,0-2 0,-4 4 0,-6 5 0,-3 0 321,-3 0 0,-7-2 0,4-4 0</inkml:trace>
  <inkml:trace contextRef="#ctx0" brushRef="#br0" timeOffset="27">9264 9316 8448,'-13'-6'299,"0"-3"1,4-1 0,2-1-296,1 2 1,3 2-1,7-2 1,6 3-1,5 2 1,4-2-1,2-2 107,3-2 1,6 4 0,4 0 0,1 2 0,4-1 0,-2 2 0,1 2-323,1 1 1,1 4 0,-2 2-95,-2 2 1,-4 0 0,-5 4 0,-2-1-74,-3-3 0,2 0 0,-8 2 0,-2-2 378,-4-2 0,-13-2 0,2-16 0,-13-3 0</inkml:trace>
  <inkml:trace contextRef="#ctx0" brushRef="#br0" timeOffset="28">9718 9169 7587,'6'7'545,"-3"-1"0,4-4-438,-1 2 0,4-1 0,-1 6 0,2 3 0,-3 3 0,-2 4 0,-1 3 1,-1 5-635,-1 3 1,-3 8-1,-6 1 1,-7 4 526,-8-1 0,-10 0 0,-3-2 0</inkml:trace>
  <inkml:trace contextRef="#ctx0" brushRef="#br0" timeOffset="29">9944 7450 8585,'-13'-28'-9,"0"-2"0,-1 12 0,1 2 0,0 3 1,-1 4 0,1 1 31,0 4 1,-5 1 0,0-4 0,0 1 0,1 1-1,-3 1 1,1-1 0,-2 2 0,2 2 0,0 1-1,1 0 1,-1 1 0,-3 4 0,-4 4 150,0 3 1,-7 11-1,-2 7 1,-5 5 0,-6 8-1,-6 2 1,23-21 0,0 1-163,-1 0 1,-1 2-1,0 0 1,-1 0 0,-2 4-1,0 1 1,-1-3-1,0 1 1,2-2 0,-1 0-1,0 0 1,-1-1-89,-2-1 1,1 0 0,3-3-1,-1 0 1,-3 0 0,-1 1 58,3-1 0,0 0 1,1 1-1,0 1 1,1-2-1,1 0 1,1 0-1,1 1 258,-1 1 1,0 0-1,-22 27 1,26-25-1,0 1 1,2 0-1,0 2 1,1 1-1,1 1 1,0 3 0,1 0-133,1 2 1,1 1 0,2 1 0,2 1 0,1 0 0,2 0 0,1 0-1,3 0 1,2 0 0,2 1 0,1 1 0,2-1 0,2 1 0,3-1 0,2-1-1,2 0-258,2-1 1,3-1 0,2-1 0,1 0 0,1 2 0,1-1 0,0-1-1,0 0 1,1 0 0,1-1 0,0-1 0,0-1 0,1 1 0,0-1 134,1-1 1,-2 0-1,17 34 1,-1-1 0,2 0-1,2-3 1,1-1 0,0 2 129,-20-31 1,0-1-1,1 2 1,-1-1-1,2 1 1,-1 0-1,2 1 1,0 1 0,1 2-1,0 1 1,0 2-1,1 0-88,-2 0 1,1 2-1,2 2 1,0 0-1,-2 0 1,-1-1-1,1 2 1,0 0 0,-1 1-1,0-1 1,-2 0-1,0 0-123,-1-2 1,0 1 0,4 2 0,-2 1-1,-2-3 1,-1 0 0,0 0 0,0-1-1,1 0 1,0-1 0,-1-2 0,-1 0-1,2-1 1,-1 0 235,0 0 0,0 0 0,1-5 0,0 1 0,0 2 0,0 1 0,1-2 1,0 1-1,0 0 0,1 1 0,1 2 0,0 0 0,1 0 0,1 1-44,2 1 1,0 1 0,1 3 0,-1 2-1,4 3 1,-1 0 0,0 2 0,-1 1 0,0 3-1,-2 1 1,1 2 0,-1 0-947,1 0 1,-2 2 0,-3 4 0,0-1 743,-3-1 0,0-1 0,-1 5 0,-1 0 0,-4-2 0,-2-1 0,-1 1 0,-3 1 0,-1 3 0,-2 0 62,-1 2 0,-3 1 1,-5-1-1,-3 2 1,2-22-1,-1 1 1,-2 0-1,-1-1 1,-1-1-1,0 0 1,-2-2-1,-1-1 0,0 0 1,-6 22-1,-2-1 1,2-6-1,0-2 160,0-2 0,-1-2 1,2-6-1,-1-2 0,1 3 1,-1 0-1,2-2 0,0 0 1,1 0-1,0 1 0,1 1 1,0 0 200,1 1 0,0 1 0,3-2 0,1 1 1,1 2-1,0 2-357,2 0 0,0 1 0,0-5 0,2 0 1,0 4-1,1 1 0,1-1 0,2-1-424,-1 0 0,2-3 0,0-5 0,2-1 0,-1-4 0,2 1 0,2-2 0,2 1 463,2-2 0,3 0 0,-2-2 0,2 0 0,4 3 0,2-1 0,0-1 0,1-1 0,2 0 0,-1 0 0</inkml:trace>
  <inkml:trace contextRef="#ctx0" brushRef="#br0" timeOffset="30">11664 7970 8377,'-13'-26'0,"5"15"-53,4-7 1,8 12-1,5 1 1,3 4 0,1 1-1,1-1 1,-1-2-1,2-2 1,2 2 0,6 2-1,5 1 1,6 0 640,6 0 1,19 4-1,5 2-402,7 1 0,-32-2 1,2-1-1,3 3 1,1 1-1,3 1 1,0 0-85,1 1 1,0 2 0,0 3 0,1 1-1,2 2 1,0 1 0,-1 2 0,-2 3 0,-1 1-1,-2 1 1,-2 3 0,-1 2-402,-3 0 1,-3 3 0,-4 0 0,-2 3 0,-3 4 0,-3 1 244,-1-1 1,-2 2 0,-4 5 0,-3 2 0,-3-2 0,-2 0 0,-4 0 0,-2 1 164,-1-1 1,-3 1 0,-1-1 0,-1 1 0,-1-2-1,-3 0 1,-2 1 0,-1-1 0,-3 1 0,-2-1 0,0 0-1,-3-1 1,-1 2 0,-1-1 13,-2 1 1,-1 0-1,-1 3 1,-3 0-1,-2 1 1,-1 0-1,-3 5 1,0 0 0,-2 1-1,0 1 1,-2 1-1,1 0 1,0-3-1,0-2-226,1-2 1,0 0 0,-1 1 0,0 0 0,1-8 0,-1-1 0,1-1 0,1-2 0,0-1 0,-1-2 0,3-4 0,0-2-394,1-1 1,0-3 0,-4-2 0,1-1 423,2 0 1,0-3-1,-32 17 1,10-10 0,1-6-1,3-8 21,5-6 0,8-4 1,7-6 48,5 0 0,2 2 0,9-7 0,2-5 0</inkml:trace>
  <inkml:trace contextRef="#ctx0" brushRef="#br0" timeOffset="31">14023 9062 8381,'-13'15'0,"0"2"213,-1 0 0,1 6 0,0-4 0,-1 0 0,0 2-85,-4 0 1,7-5 0,-2 3 0,3-1 0,2 0-1,4-2 1,2-1-194,2-2 0,0-4 65,0 0 0,12-12 0,3 1 0</inkml:trace>
  <inkml:trace contextRef="#ctx0" brushRef="#br0" timeOffset="32">13983 8903 8433,'-20'-35'698,"5"10"-711,6 12 1,10 12 0,1 9 0,4 3 0,4-1 0,2-2 0,1-3 0,2 0-699,3 1 0,3 1 1,5 5 710,1-3 0,-6 3 0,-2-5 0</inkml:trace>
  <inkml:trace contextRef="#ctx0" brushRef="#br0" timeOffset="33">14423 9022 9573,'-12'-35'1366,"3"8"1,5 17-1358,8 10 1,-2 6-1,4 7 1,-2 2 0,1 1-1,-2 4 1,-2 0-257,-1 4 1,-4 1 0,-2 2 0,0-1 0,0 0 0,3-4 0,2-4-811,1-4 1,0-3 0,0-7 1044,0-8 0,4-11 0,0-3 0,1 0 1,-1 1-1,1-1 664,-2 2 0,3 1 1,0 3-281,1 3 1,2 3-1,4 8 1,2 2 0,3 5-1,4 3-1591,3 1 0,3 0 1219,3 1 0,4-1 0,4 0 0</inkml:trace>
  <inkml:trace contextRef="#ctx0" brushRef="#br0" timeOffset="34">14836 9129 8514,'-13'-25'0,"0"3"0,-1 5 0,1 6 0,0 3 0,-1 2 1215,1 3 0,0 8 1,1 4-1332,3 2 0,-3 10 0,5 4 0,-1 5 0,4 1-356,2 2 1,10-1 471,5 4 0,12 2 0,9-4 0</inkml:trace>
  <inkml:trace contextRef="#ctx0" brushRef="#br0" timeOffset="35">15330 8663 8639,'-21'-26'286,"3"13"1,9 18-1,3 18 1,2 7-434,-1 5 1,-5 4-1,3 1 1,-1 0 0,4-2-1,2-1 1,4-3-1,2-1 147,5-3 0,7-2 0,4-2 0,-1 0 0,0-6 0,-2-5 0,-3-4-290,0-8 1,-5 2 0,-2-6 3334,-1-3-2762,-2 2 0,-4 2 0,0 9 0,0 4 1,0 4-1,0 0-436,0 0 1,6 2 0,3-1 0,3-1 0,1 1 0,1 0 0,-1-2-1023,0-1 1175,-5-2 0,4 1 0,-5-1 0</inkml:trace>
  <inkml:trace contextRef="#ctx0" brushRef="#br0" timeOffset="36">4732 14500 8268,'-40'-25'347,"12"14"0,9 0 1,16 19-1,6 4 1,6 0-1,4-1 1,5-4-1,4-1 0,3-2-207,2 2 1,4-4 0,0 2 0,-1-2 0,-2-4 0,-3-1 0,-4-3-327,-8-1 0,-1 2 0,-8-3 0,-2-3 1,-7 1 7,-8 1 1,-6-1 0,-9 5 0,-2 2 0,-1 2 0,0 2 0,0 4 767,0 3 1,5 4 0,9 2 0,2-1 0,3 0 0,3 1 0,6-1-586,6 0 0,6 5 0,9 0 0,4-2 0,5-1 0,4-3-1600,4-3 1,5 1 0,5-6 1594,4-1 0,2-13 0,3-5 0</inkml:trace>
  <inkml:trace contextRef="#ctx0" brushRef="#br0" timeOffset="37">5132 14340 8071,'-22'-10'0,"0"-2"812,2 1 0,12 7 0,8 11-126,7 7 0,5 2 0,3-1 0,1 1-1167,2 2 1,5 4 0,0-4 0,2 0 0,1 1 258,1 3 0,-5-1 0,-1 0 1,-2-2-1,-2-1 0,-3-1 0,0 0-529,-1-6 1,-4 1-1,-2-6 1,-2 0 519,-7 0 1,-4-6 260,-7-4 1,-6-8-1,-3 0 1,-4-4 0,0-2 273,-1-1 0,2 4 1,3-3-1,2 3 0,3 3 1,-1 2 415,2 1 0,5 6 0,4 0 1,2 5-1,7 4-924,5 1 1,11-2-1,6 2 1,5-1-1,8-3 1,5-2 203,2-1 0,7-6 0,-4-1 0</inkml:trace>
  <inkml:trace contextRef="#ctx0" brushRef="#br0" timeOffset="38">5692 14367 8071,'-27'0'490,"1"0"1,0 0 0,3 0-1,4 1 1,2 4-211,5 3 1,3 4-1,1 2 1,3-1 0,4 0-1,2 1 1,4-1-543,3 0 0,10 1 0,6-3 262,6-2 0,4 3 0,6-4 0</inkml:trace>
  <inkml:trace contextRef="#ctx0" brushRef="#br0" timeOffset="39">5945 14020 9300,'-37'-25'0,"6"4"0,10 9 405,10 11 0,0 8 1,7 13-1,1 6 1,1 8-853,2 5 1,0-2-1,0 1 1,2 5 0,2 2-1,8 2 1,6-2 446,4-4 0,12 2 0,-6-9 0</inkml:trace>
  <inkml:trace contextRef="#ctx0" brushRef="#br0" timeOffset="40">6079 14513 8177,'-15'-10'0,"-2"-3"0,0-2 0,0 1 1163,3 6 0,6-4-1081,4 3 1,4 3-1,4 1 1,7 4 0,3 1-1,6 0 1,0 0-508,4 0 0,1 1 0,2 2 0,-2 2 0,-3-1 0,-4 1 0,-3-1 0,-2-1 425,1-1 0,-7-2 0,5-6 0,-5-2 0</inkml:trace>
  <inkml:trace contextRef="#ctx0" brushRef="#br0" timeOffset="41">6265 14407 8175,'0'-18'0,"0"-1"-103,0-2 0,0-3 0,0-7 0,0-3 0,-1-1 0,-2-1-969,-2-1 1107,1-2 0,4 1 0,0 1 1,0 3-1,0 1 0,1 4 54,4 1 0,-2 1 0,4 2 0,-1 1 0,-3 3 0,0 2 0,0 3 0,1 1 145,-1 2-142,-1 5 1,-4 2 0,-2 6 98,-5 0 1,3 6-1,2 5 1,2 5-1,2 8 1,0 4-1,2 6 802,2 4-856,-2-1 0,9 9 0,-2-4 0,3 1 0,1 1 0,1-3-304,-1-3 1,0-1 0,1-6 0,-1-3 0,0-5 0,1-5-346,-1-3 0,-4-3 1,-2-5 680,-1-7 0,-6-6 0,-6-7 0,-1 0 0,-3-1 1,-1 1-1,1 1 3339,1 3-3496,0-3 0,2 12 0,2 2 0,5 8 0,5 8 0,4 3-203,2 3 1,9 1 0,3 1 0,7 1 190,6 0 0,2-1 0,2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129"/>
    </inkml:context>
    <inkml:brush xml:id="br0">
      <inkml:brushProperty name="height" value="0.053" units="cm"/>
      <inkml:brushProperty name="color" value="#FF0000"/>
    </inkml:brush>
  </inkml:definitions>
  <inkml:trace contextRef="#ctx0" brushRef="#br0">7145 5557 7848,'-34'-28'0,"-3"5"0,7 14 0,4 4 0,3 4-103,4 1 0,9 0 0,10 0 0,9 0 0,5-2 0,4-1 0,-1-3 0,-3 1 0,0-1 0,-2 1-192,-4-1 0,-5 5 593,-12-4 0,-1 10 0,-14 5 0,-2 5-169,-4 3 1,-8 5-1,-1 0 1,-5 3 0,-4 4-1,-2 1-84,-2-1 1,-6-2 0,-1-2 0,0 0 0,-2-3-1,3-2 1,-1 0 242,-2-1 0,5 3 1,-14 3-1,1 1 0,1 0 1,33-13-1,0 1 0,-33 18-183,1 2 0,31-14 0,0 0 0,-28 16 0,2 4 0,30-18 0,0 0 0,2 0 0,-1 0 0,0 1 0,0-1 0,-28 23-205,28-23 1,0 0 0,2 2 0,0-1 0,-1 0 0,1 0 0,0 0 0,0 0 0,0 2 0,0 0 0,-26 23 0,2 0 129,0-2 0,5 2 0,-6 3 0,0 0 0,4 0 0,-2 1 1,2-1 86,1-2 0,-6-2 1,5 2-1,1-1 1,0 0-1,3-2-177,0-3 1,-4 4 0,2 1 0,-1 1 0,2 0-1,1-1 1,2 2 85,-2 0 0,3 3 76,-6-1 1,5 5 0,-4 0-1,2 1 124,24-27 0,1-1 0,-16 23 0,3 6 0,2 0 0,3-3 0,6 3-139,5-4 1,5 0 0,4 0-233,4 2 0,4 0 1,4-5-1,4-1 58,7-3 0,3 3 1,1-3-1,3 3 1,1 1-1,-1-1 1,-2-1 132,-3 3 1,4-4-1,-3 8 1,0-3 0,-1-3-1,0-2 167,2-1 0,6 0 0,-2 4-154,3 0 0,2-5 1,1-2-1,3-2 20,5 0 1,6 1 0,4-5 0,0 0-1,2 1 1,-1 1-44,3-2 0,1 7 0,-1-6 0,-2 4 0,-1 2 0,-1 1 0,0 2-55,-3 2 1,-6 3 0,-2-1-1,2 3 1,2-3 0,1 3-1,-2-4-119,-2-3 1,7 1-1,-2-5 1,4 0-1,1-1 1,-2-3 148,2-5 0,-4 1 1,2-2-1,-1 3 0,-2-1 1,1-1-1,-5-1 147,-3 1 0,1 1 0,-3 2 32,-3 0 1,4 2 0,-1 0 0,1 3-113,0-2 1,2 1 0,-2-2 0,1-2 0,1 1-1,1 2 1,1 0-280,4-1 0,-5-5 0,2 0 0,-2 1 0,-3-2 0,-1-1-253,-2-1 0,-5-3 633,2 5 0,-10-5 1,7 3-1,-5 0 0,-1 0-2,-2 3 0,4 0 1,-3 0-1,0-1 1,-1 1-1,0 1-238,2 2 1,0 3-1,-3 0 1,1-1 0,3 0-1,0-2-81,1-3 0,2 2 0,-3-5 0,0 2 0,1-1 0,-4-1 1,-1-1 168,-2-2 0,-5-4 0,-4 7 0,-1-2 0,0-2 0,1-1 0,-1 1 319,-1 1 1,-7 2 0,1-4 0,1 2 0,0 0 0,0 1-380,-1-1 1,-1 0 0,5-3 0,0 2 0,0 1-1,0-2 1,0 1-169,0 1 1,0-3 0,0 3-1,-1-3 1,-4-1 0,-4 0 42,-3-1 1,-1 2 228,0 3 1,-5-2-1,-1 2 1,0-2-1,-1 1 52,4 1 0,-3 2 0,1-4 0,2 4 0,1-1 0,2 2-316,-1 1 1,1-4-1,1 3 1,2 0 0,1-2-1,-2 2 1,0-1-537,-3 0 0,-1 2 727,-2-4 0,2 5 0,-4-5 0,-1 0 1,0 0 387,-1 0 1,-4 6 0,4-1-1,-1 1 1,-1 0 0,1-3-194,2-2 1,0 8 0,7-1 0,0-1 0,-1 4-1,1-2-447,0 3 1,-2 6 0,-1-2-1,-2 2 1,1 0 0,1 0-1,0-1-165,-2 1 1,-6-1 0,2 2-1,-3-3 1,-2-1 0,1-1 142,-1 1 1,0-5 0,1 4 1130,-1-4 0,2 3 1,1 1-1,3-2-633,2-2 0,-3 5 0,4 3 0,2 1 0,3 1 0,4-4 0,4 0-386,4 1 0,2-4 0,4 2 0,5-1 0,5-5 0,4 0 0,2-3-44,3 1 1,1-1 0,1-1 0,1-5-1,1-2 1,2 1 247,1 1 1,9 0 0,0-4 0,3-2 0,7-1 0,1-4-1,5 1 59,3 0 1,-3-5-1,12 0 1,1-4-1,-1-4 1,6-2 0,-36-5-1,-1 1-164,39-1 0,-35-1 1,-1 0-1,-1 0 0,-1-1 1,1-1-1,-1-1 0,1-1 1,-1-2-1,36-9-288,-2-3 1,-36 7 0,0-1 303,35-11 0,-35 9 0,-1-1 0,30-18 1,-2 1-1,-4-4 140,0-3 1,-10 7 0,0-8 0,-6 3 0,-3 1 0,0 1-1,-2-2 292,-2-2 0,2-1 1,-1-1-1,5-2 1,4-4-1,1-2-361,4-2 1,0-3 0,3 5 0,-27 22 0,1 0 0,0-1-1,0-1 1,1-1 0,0-1 0,0-1 0,-1 0-101,2-1 0,0 0 0,-3 0 0,0 0 0,2-3 0,0-2 0,-2 2 1,0 0-1,-3 1 0,0 0 0,-1 1 0,-1-1-150,-1-1 1,-1 1 0,1-2 0,-2 0 0,1-3-1,-1 0 217,-1 0 0,-1 0 1,2-2-1,-1-1 0,-1 0 1,-1 0-1,1 0 0,0-1 52,2-1 0,-1 0 0,-1-2 1,0 0-1,1-3 0,1 0 1,1-3-1,0-1 0,2-3 1,2 0-1,1 0 0,2 0 1,2-2-1,1 1-18,2 0 1,0 0 0,0 3 0,0-1 0,-1 2 0,1 0 0,1 3 0,1 0 0,-2 3 0,1 0 0,0-1 0,1 0-185,-2 0 1,-1-1 0,-2 1 0,-1 0 0,-1 0-1,0-1 153,-1 3 0,-1-1 1,-3-2-1,-1 0 0,1 2 1,0 1-1,-1-2 1,-2 0-60,-1 0 0,0-1 1,-1-1-1,-2 0 0,-1 1 1,-1 0-1,0 2 1,-1-1-1,0 0 0,-2 0 1,0 2-1,-2-1 1,0 0-1,-1 0-24,0 1 1,-1-1-1,-1 0 1,-1 0 0,0-1-1,1 0 1,1-2 0,0 0-1,1-2 1,2-1-1,2-1 1,0-1 0,2 0-1,0 0 87,-1 1 1,2 0-1,3-6 1,2-1-1,-1 5 1,-1 0-1,1 1 1,-2 0-1,1 0 1,-1 1-1,0 2 1,-1 1 140,0 0 0,0 0 0,-2 2 0,0 1 0,-1-2 0,-1 1 0,-3 2 1,0 1-1,-2 1 0,0 0 0,-2 4 0,-1 0 0,0 1 0,0 1-94,-1-1 1,-1 2 0,0 0-1,0 1 1,-2-4 0,0-1-1,0 2 1,-1-1 0,-1 2-1,0-1 1,0-1 0,-1-1-1,-1 2 1,1-1-209,0 1 0,0 0 1,-1-5-1,-1 1 1,2 4-1,0 1 0,0-2 1,-1-1-1,1-2 1,-1 0-1,1-1 0,0 0 1,-1-2-1,1 0-187,-1 1 1,1 1 0,0 0 0,-1 0 469,-1-1 1,-1 1 0,-1 2 0,1 2-1,-1 0 1,-1-1 0,-1 0 0,0-1 0,-1 2-1,-1 0 61,1-1 0,-1 1 1,-4-1-1,-1 2 1,3 4-1,0 1 1,-1 0-1,-1 1 1,-1 0-1,0 1 1,-16-32 14,1 1 1,-4 2 0,4-3 0,-1 4 0,0-1 0,4 2-1,1-4-329,1-2 0,5 3-239,10 27 0,2-1 0,-7-24 0,-2-11 0,0 3 218,-3 1 1,11 32 0,-1 1-1,-13-32 1,-3 0 0,-2 3-1,-2 0 1,-4 3 283,-2 4 0,-2-3 0,-2 11 0,-1-1 0,-4 0 0,-2 0-91,-1 2 1,-4 3 0,7 5 0,-2-2 0,-3-1 0,3 2-1,2 2 10,4 0 1,2 6-1,-1-9 1,-1 0-1,-1 2 1,-1-1-1,1 2-11,-1 0 1,-3 0-1,0 0 1,-2 2-1,-7 1 1,0 4 8,-3 5 0,-8 0 0,0 12 0,-4 2 1,33 9-1,-1 2 0,0 0 0,-1 1 1,-3 2-1,0 2-99,-2 0 0,0 3 0,1 3 1,0 2-1,-4 1 0,-1 1 1,0 2-1,1 1 0,-2 0 1,1 2-1,-1 0 0,0 2-244,-1 1 0,2 1 1,0-1-1,0 0 1,1 2-1,1 1 120,2-3 0,3 1 0,4-2 0,2 1 0,4-2 1,1 2-1,-23 19 178,9 2 0,11 0 0,4-5 0,8-2 0,14 3 0,12 5 0</inkml:trace>
  <inkml:trace contextRef="#ctx0" brushRef="#br0" timeOffset="1">5145 14073 7845,'-8'-19'128,"-1"-3"1,1 7 0,-1 2 72,5 1 1,8 2-1,5 1 1,3 4 0,1 4-1,1 1 1,-1 0 0,0 0 809,1 0 0,-7 1 1197,-2 4 0,-4-2-2025,-1 6 1,6-6-1,3 3 1,4-2-1,4 2 1,2 1-16,2 4 0,-5-4 0,3 2 0,-1 1 0,0 2 0,-2 1 112,-1 1 0,-2-1 0,0 0 0,1 1 1,1 1-1,1 1 0,2 3 0,-2 0-44,-1 1 1,4 3 0,2 0 0,1 2 0,0 3-1,2 1 1,1 3-403,2-3 1,-1-1 0,1-1-1,0 0 1,-2-1 0,-3 1-1,-4-2 124,-3-3 1,-2-2 0,0-6 0,-1 3 0,-2 0 95,-1 0 0,-6-7 1,2-1-1,-4 1-1471,-1 2 1,6 0-1,3-2 1,3-1 0,3 2 1416,3 0 0,2 3 0,7-1 0</inkml:trace>
  <inkml:trace contextRef="#ctx0" brushRef="#br0" timeOffset="2">5905 14473 8197,'-6'-20'-53,"-3"2"0,5 9-427,4 4 1,1 0 0,7 2 2014,-2 4 1,-6 1-1045,-5 6 1,1 1-1,4 5 1,0-1-1,0 2 1,0 1 2,0 2 1,1 1 0,4-1 0,4 3 0,4 1 0,3-1 0,2-1-372,-2 1 0,4-3 1,-3 2-1,0 0 0,-4-4 1,-3-3-817,-1-4 1,-6 3 692,2-3 0,-11 1 0,-6-1 0,-6-4 0,-3-4 0,-1-1 1,-1 0 56,-4 0 0,8 0 1,-7 0-1,6 0 1,3 0-1,3 0 1,2 2-815,3 2 1,-1-1 756,5 6 0,7 0 0,5 4 0</inkml:trace>
  <inkml:trace contextRef="#ctx0" brushRef="#br0" timeOffset="3">5452 14593 7949,'-1'-16'-374,"-4"3"1,2 4-1,-4 13 1,-1 4 327,1-1 1,-3 3-1,-8-5 1,-3-2 0,0-2 45,4-1 0,2 0 0,1 0 874,1 0 1,0 0 0,-2-1 0,-3-2 0,-4-2-247,-3 2 1,-3-3 0,-5 2-81,-7 1 1,-6 8 0,-9 6 0,-4 9-605,-8 6 0,32-8 1,-2 0-1,-3 0 1,-2-1-1,1 2 0,-1-1 1,0 1-1,-1-1 1,-1 0-1,0-2 0,-1 2 1,0-2-409,-1 2 0,0-1 0,2-4 0,1-1 0,1 1 1,1-1-1,2-1 0,1-1 0,-32 6 0,6-1 1,7-3-235,2-4 1,9 3 697,6-7 0,0 7 0,6-4 0</inkml:trace>
  <inkml:trace contextRef="#ctx0" brushRef="#br0" timeOffset="4">2786 15366 9328,'-13'-34'-581,"5"13"0,-8 14 0,1 13 757,-4 1 0,0 4 1,-7 5-1,-2 2 0,-1 0 154,-4 1 1,5-4 0,-3 2 0,3-2 0,1-1-1,2-1 1,3-1 0,4-2 298,3-1 1,6-6 0,2 3-1,2 0 1,7 1-661,5 1 0,11 3 1,4-3-1,2 1 1,0 0-1,-4 1-41,0 2 0,2 6 1,-6-1-1,-4 1 0,-6 0 1,-5 1-1,-1 2 0,-3 1 191,-5-1 1,-3 4 0,-11-3 0,-2 2 0,-1 0 0,0-4-454,3 0 0,-2-7 0,6-4-1349,2 1 1683,7-4 0,9-6 0,7-7 0</inkml:trace>
  <inkml:trace contextRef="#ctx0" brushRef="#br0" timeOffset="5">2919 15406 7906,'-29'-35'0,"2"8"0,8 15 269,7 12 0,6 8 1,5 5-1,-2 0-398,-2 1 0,-4 0 1,5 3-1,1 3 1,1 4-1,4 7 1,2 3-1483,5 3 1611,9 11 0,3-19 0,5 10 0</inkml:trace>
  <inkml:trace contextRef="#ctx0" brushRef="#br0" timeOffset="6">3093 15326 7927,'-14'-13'2363,"8"6"-2700,6 2 1,6 4 0,8 1 0,-1 0 336,0 0 0,7-12 0,0-3 0</inkml:trace>
  <inkml:trace contextRef="#ctx0" brushRef="#br0" timeOffset="7">3532 15020 7850,'-10'-25'856,"-3"2"1,-2 11 0,5 14-903,1 10 1,6 3 0,-2 7 0,4 0 0,-1 2 0,-1 1 0,-1 3 0,1 0-109,2 0 0,-4 5 0,1 2 0,1 2 0,1-1 0,2-6 0,0-5 27,0-3 0,5-6 0,-1 2 1,-1-5 0,-6-2 107,-1-2 0,-11-6 1,1 1-1,-2-2 1,-2-4-1,-1-1 0,0-1 889,0 1 0,-4 1 0,7 1 0,3-2 1074,2-2-2019,8 7 1,5 5 0,10 7 0,7-1 0,5-1 67,4-3 0,6 1 1,0-6-1,3-1 7,5-1 0,0 4 0,-2 1 0</inkml:trace>
  <inkml:trace contextRef="#ctx0" brushRef="#br0" timeOffset="8">3612 15486 7850,'-19'-6'459,"4"-1"0,-4-1 746,6 4 1,17 3-1,10-1-1062,8-2 0,6 1 1,2-5-1,1 1-184,-2-1 1,-1 4-1,-2-3 1,-4-1-1,-6 1-244,-6-4 1,-14 4 0,-12 0-1,-8 1 1,-9 4 0,-4 5-1,-3 8 675,0 5 0,2 6 0,1 11-1069,1 7 0,8 7 679,2 11 0,9-23 0,1 2 0,2 4 0,0 0 0</inkml:trace>
  <inkml:trace contextRef="#ctx0" brushRef="#br0" timeOffset="9">2106 16766 7891,'-26'4'0,"0"2"39,4 1 0,3 1 0,6 2 418,-1-1 1,7-5-1,4 4 1,6-2-1,7-3 1,6-2 14,7-1 1,2-6 0,2-3 0,1-2 0,1-3 0,2 1 0,-1 0-121,-2-1 1,-3-4 0,-2 1-1413,-6 0 0,-3 3 1,-5 0 731,-5 1 1,-8 1 0,-7 3 0,-5 5 0,-8 2 0,-4 4 0,-3 2 772,1 5 1,2 0 0,3 1 0,3 4 0,4-1 0,5 3-199,4-1 0,3 0 1,6 0-1,3 1 0,4 3 1,10 1-1,5-1-349,6-3 1,12-1 0,1-3 101,5-3 0,-3-3 0,3-6 0</inkml:trace>
  <inkml:trace contextRef="#ctx0" brushRef="#br0" timeOffset="10">2413 16672 8278,'-9'-9'0,"-1"2"3408,-1 1-2948,7-4 0,-1 8 0,10-1 1,4 5-1,1 4-248,-1 1 0,1-2 1,-4 2-1,0 0 1,1-1-1156,1 0 0,-1 0 1,4-3-1,-2 1-533,1-1 0,0-3 2381,-1-4 1,-3-3-1,-4-5-240,2 3 1,-1 3 0,6 6 0,1 0 0,4 0-1,3 1-1019,6 4 1,2-2 0,1 4 0,1-1 0,1-3 0,2-1-1,-1-2 354,-3 0 0,6 0 0,-4 0 0</inkml:trace>
  <inkml:trace contextRef="#ctx0" brushRef="#br0" timeOffset="11">2866 16419 8476,'-6'-13'0,"-1"-1"4177,-1 1-3937,-4 6 1,12 1 0,-1 7 0,5 4 0,4 2 0,2 2 0,2 0 29,1 1 0,1 2 0,0 3 0,3 1-270,1 2 0,-1 6 0,-3-4 0</inkml:trace>
  <inkml:trace contextRef="#ctx0" brushRef="#br0" timeOffset="12">2946 16712 8640,'-13'-1'1263,"-1"-4"1,7 2 0,5-6-1279,10-1 1,7-2 0,11-3-1,1-1 1,0-2 0,-1 1-1,-1-3 1,-2 0-555,-6-1 0,3-4 0,-3 3 0,0-2 0,-2 0 0,-4 3 569,-2 2 0,3-5 0,-4 4 0</inkml:trace>
  <inkml:trace contextRef="#ctx0" brushRef="#br0" timeOffset="13">3386 16406 8746,'-2'-18'0,"-1"0"744,-1 2 0,-2 1 1,3 2-698,-1-1 0,-1 1 0,5 0 0,2 1 0,1 2-281,1 1 1,5 7-1,-3 2 1,0 8 0,0 3-213,-3 3 1,3-1 542,-2 0 1,1-4 289,-5 0 1,0-7 0,0-2 0,0-8 68,0-4 0,1 1 0,3 0 1,5 2-1,3 0 0,3 2-367,3 3 1,-3-2 0,2 1-79,-2 2 0,-2 2 0,1 1-807,-1 0 0,0 0 1,-1 1-1,-1 2 1,-2 2 394,1-2 1,-4-3-1,-2-5 1,-4-2 842,-4-1 1,1 1 0,-6 4 0,-1-1 0,-2 1 1938,-2 1-2272,7 2 0,7 0 1,10 0-1,7 0 0,6 0 1,6 0-1,2-1-558,-2-4 1,4-1-1,-2-4 146,-1 1 0,-4 0 0,-4-4 0,-4 0 149,-3-1 1,-3 1-1,-3 0 1,-6 1-1,-6 1 1,-6 4 0,-4 1 442,-5 3 1,2 2-1,-7 1 1,0 1-1,-1 3 1,0 7 20,2 5 1,10 6-1,0 8 1,6 3 0,9 1-311,9 3 0,19 7 0,11 3 0</inkml:trace>
  <inkml:trace contextRef="#ctx0" brushRef="#br0" timeOffset="14">19755 15939 8425,'-6'-26'0,"0"5"0,-2 3 0,3 3 0,4 2 78,1 6 1,4 2-1,1 10 1,-3 3 0,0 6-1,-2 4 1,-2 5 469,-2 7 1,3 1 0,-5 7-386,0 4 1,4 7-1,-2 0 1,2 3-1,2 2-92,0 4 0,0-8 1,0 4-1,0-2 0,0-2 1,2 0-232,2-1 0,-2-9 1,4 2-1,-2-4 1,1-5-1,-3-4 1,1-4-175,2-2 0,-4-4 0,5-7 1,-1-2-1,1-3 0,1-1 0,5-4 334,4-5 0,11-22 0,7-11 0</inkml:trace>
  <inkml:trace contextRef="#ctx0" brushRef="#br0" timeOffset="15">19982 15873 8342,'0'-67'14,"12"11"0,7 10 0,8 16-87,4 12 0,10 8 0,-1 10 0,3 0 1,3 2-1,1 2 0,5 5 0,3 3 1,7 1 43,5 0 1,-2 1 0,8-1-1,-1 0 1,-34-6 0,0-2-1,1 1 1,0-1 0,2-1-1,0-1 106,1 0 1,0 0-1,-2 1 1,0 1 0,1-3-1,0 0 1,-3 0 0,-1-1-1,37 1 1,-3-4 161,-3-2 0,-5-4-156,-14-5 0,-1 0 1,-6-1-1,-7 1 0,-3 0-12,-7-1 1,-3 7 0,0 3 0,-4 2-1,-3 5 1,-2 6 0,0 9 26,1 5 0,-2 16 1,-2 7-1,-3 10 1,1 12-1,-5-30 0,0 0-39,-1 0 1,2 2 0,1 6 0,0 0-1,0-4 1,0 0 0,2 0 0,1-1-1,1-1 1,0-1 0,7 29 0,1-7 55,0-8 1,-3-9 0,0-1 0,-5-6 0,-1-6 0,-2-4 41,0-5 1,-2-1-1,-5-5-351,-4 2 0,-2 4 1,-10-1-1,-5 3-101,-9 4 0,-13 7 1,-10 1-1,-6 1 1,25-18-1,0-1 1,-3 0-1,-1 0 1,-3-1-1,-2 1-69,0-1 1,-1 0 0,4-1 0,-1-1 0,2-3 0,0-2 363,-32 8 0,35-8 0,0 1 0,0-1 0,0 1 0</inkml:trace>
  <inkml:trace contextRef="#ctx0" brushRef="#br0" timeOffset="16">5345 14340 7938,'-13'0'0,"0"0"199,-1 0 0,7-1 0,3-4-56,2-4 0,5-9 0,4-4 1,7-4-1,1-4 0,-1-1 0,0 1 1,-1 2-1,0 1 326,1 1 0,-1 1 0,0 2-687,1 6 0,-5 3 0,-2 4 126,-1 1 1,-3 6 360,-8-1 1,0 4 0,-4 4-124,4 5 0,7 4 1,7 5-1,10 6 0,9 4 1,7 5-1,5 2-234,5 7 1,-4-1 0,4 8 0,-4 1 0,-2 1 0,-2 0-25,-2 3 1,-9-8 0,-1 5 0,-5-3 0,-3-5 0,-2-2 0,-4-2 263,-2-4 0,2-4 0,-5-7 0,0-3 0,1-2 0,-1-3 1,1-1-274,1-2 0,-4-5 0,4-2 1,-1-2-1,0 1-78,4-2 0,-5-3 1,-2-5-1,-4-4 0,-4-3 138,-5-1 1,-11-5-1,-5-1 1,-6 0-1,-4-2 1,-5 0 0,-3-1 263,0 1 66,1-4 0,10 10 1,4-2-1,5 0 0,4 1-89,3-2 0,7 5 1,6 6-158,6 1 0,4 7 1,7 8-1,-1 4 0,0 4 1,2 3-1,1 4-192,2 4 1,1 8 0,-1 1 0,3 6 0,3 6 0,1 1-1000,3-1 1168,8 9 0,-2-10 0,6 12 0</inkml:trace>
  <inkml:trace contextRef="#ctx0" brushRef="#br0" timeOffset="17">20608 14860 7737,'-20'-8'0,"0"2"0,7 6 0,4 0-64,0 0 0,8 0 0,-1-1 0,7-2 0,1-3 1039,0-1 1,3 2-1,-4-2-465,3 1 1,-4 1-460,5 5 1,-6 2-1,2 2 55,-4 5 0,-1 3 1,0 1-1,0 1 0,-1-1 1,-2 2-1,-3 1 307,-2 2 1,4 1 0,-4-1-1,3 3 1,2 2 0,1 3-240,2 2 1,2 7 0,2 2 0,3 5 0,2 2 0,0 1 0,2 1-261,0 2 1,1 0 0,-3 1 0,-3 1 0,-1 0 0,-1 1 0,-1-4-161,-2-1 0,-1-3 0,0-6 0,-1-5 1,-2-2-1,-1-6 54,1-3 0,0-5 0,0-6 0,0-4 0,4-4 0,7-11-107,3-11 299,9-8 0,0-18 0,7-1 0</inkml:trace>
  <inkml:trace contextRef="#ctx0" brushRef="#br0" timeOffset="18">20595 15446 7735,'-22'5'427,"0"-1"0,11 6 0,2-1-336,6 3 1,5-3 0,2 0 0,5 1-1,5 2 1,2 1 0,3 1 410,2-1 1,1-4 0,6-2 0,2-1-1,2-3 1,1-3 0,0-4-526,-4-5 0,1-9 1,-1-4-1,3-5 1,-3-2-1,-1-4 0,-2 1-1149,-4-1 1172,3-4 0,-4 3 0,5-6 0</inkml:trace>
  <inkml:trace contextRef="#ctx0" brushRef="#br0" timeOffset="19">15036 16379 7871,'-66'-27'69,"4"2"1,8 5 0,14 6 0,11 8-1,6 3 23,6-1 0,9 2 0,8-1 1,8 6-1,3 6 0,3 3 0,-1 4-227,0 7 1,1-1 0,-1 10-1,0 1 324,1 3 1,1 4-1,2 1 1,7 3-110,6 4 0,-1-1 1,7 14-1,2 0 1,4-2-1,-19-28 0,1 0-223,2 2 0,0-1 138,-1 0 1,0 0 0,7 3 0,0-1 0,-2-3 0,1-1 0,0-1-1,0-2 1,2 2 0,-1-1 0,0-1 0,0-1 87,0-1 1,1 0 0,-1 0 0,1-1-1,1-2 1,0-1 0,0-1 0,1 0 0,-1 0-1,1 0 1,-1-1 0,0-1 442,1 1 0,0 1-463,0-1 1,-1 0 0,1-1-1,-1 0 1,0-1 0,0 0 0,34 15-1,-1-2 1,1-2 0,-33-14 0,1-1-89,1 0 1,0 0-1,0-2 1,0-1-1,1-1 1,1-2 0,-1 0-1,-1-2 1,1-1-1,0 0 1,0-1 0,0 0-112,-1-1 0,1-1 0,32-6 0,1-5 0,-3-8 0,-3-9 0,-1-7 327,-2-4-150,-6-8 0,-1 1 0,-8-6 0,-1-6 0,-3-2 0,-1-3 105,-2 1 1,-5 0 0,-1 5-1,-1-3 1,-3 0 0,-2-2-1,-2 2-26,1 0 0,-2-4 1,-3 4-1,-2 0 0,-3-2 1,1 2-5,-1 0-142,3-5 0,-5 3 0,4-5 1,-1-2-1,1-2 0,-9 33 0,0 0-56,-1-2 0,1-1 66,2 2 1,0-1-1,-4-1 1,0-1-1,2 3 1,1 0-1,-1 1 1,-1-1-1,-1 0 1,0-1 0,0 0-1,-1-1 23,0 0 1,-1-1 0,2 0 0,1-1 0,-2 2-1,0 0 1,0 1 0,-2 0 0,1 0 0,-1 1 0,-1 0-1,1 0 125,-1 0 0,0-1-140,-1-33 0,1 33 0,-2 1 1,-2-33-1,0-1 0,0 1 1,0 0-24,0 2 4,0-5 0,0 4 0,0-5 0,0 36 0,0 1 0,1-2 0,0 0 0,1-2 0,0 1 32,2-1 1,1-1-1,1-1 1,0-1-1,2 2 1,0-1-1,2 0 1,1-1-1,2-1 1,1-1 0,0 0-1,0 1 47,0-2 0,0-1-60,-1 1 1,1 0-1,1 0 1,2 0-1,0-1 1,0 0-1,1-1 1,0-1-1,-1 3 1,0-1-1,0-1 1,0 0 93,0 1 0,0-1-147,-2 5 0,0 0 1,2-5-1,1 1 1,-3 4-1,-2 1 0,0 0 1,-1 0-1,1 0 1,0 0-1,-1 1 0,-1 1-28,0 1 0,1-1 1,0 3-1,1 0 0,-2-1 1,0 0-1,2-1 1,1 0-1,1-2 0,1-1 1,2 0-1,1-1-86,1 0 0,3-2 205,2-5 1,3 1 0,0 6 0,2 1-1,2-4 1,1 0 0,1-1 0,2 1 0,-2 1-1,1 0 1,1-2 0,-1 0 0,-1 3-1,-1 0 109,-1 2 0,1 1 0,1-4 0,0 0 0,-3 6 0,-1 0 0,1-3 0,0 0 0,0 0 0,0-1 0,0 1 0,-2-1-102,-3 2 0,-1-1 1,4-1-1,-3 0 1,-5 2-1,-2 0 0,1 0 1,0 0-1,0-1 1,-1 1-1,-2 0 0,0 1-50,-1 2 1,0-1-11,0-7 0,-1 1 0,0 8 0,-1 0 0,0-7 0,1 0 1,1 1-1,1 1 0,-1 0 0,0 0 0,1-1 0,0 0-153,0-1 1,1 0 171,-1 0 1,1-1 0,1 0 0,1 1 0,-2-1 0,-1 0 0,-1 2 0,-1-1 0,0 0-1,-2 1 1,0 1 0,0-1 0,-2 0 0,0 0 0,-2 1 0,0-1 0,-4 1 0,-2-1 1,0 3-1,-1 0 0,-1-1 0,-1 0 0,0 1 0,-1 0 100,-1-3 0,-1 1-100,1 2 0,-3 0 1,-4-1-1,-1 1 0,0 3 1,-1 1-1,-1 0 0,0 1 1,0-1-1,-1 0 0,-1 0 1,0 1-225,0-1 1,0 0 154,-14-32 0,14 34 0,1 0 0,-12-32 0,3 0 0,2-2 0,3 2-53,-1-2 1,9 33-1,0 0 1,-4-34-1,-1 2 1,1-1-1,-2 2 69,-2 1 239,-4-2 0,-3 12 0,-1-5 0,-5 0 0,-2 1 0,-5 2 677,-2 0-857,-7 10 1,0-7-1,-5 10 1,0 0 0,-1 0-1,3 5-181,2 3 1,-2 0 0,5 2 0,1-2-1,1-1 1,4 2-1426,2 2 1565,-8-1 0,7 1 1,-11 1-1,0 1 1,-1 4-1,-5 0 1311,0 3-1167,2 5 1,-13 2-1,2 7 1,-2 2 0,-3 2-1,-2 2-106,-1 3 1,-4 2 0,2 2 0,1 2 0,-2 3 0,0 0-346,35-3 0,0 0 266,-33 7 1,31-7-1,0 0 1,3 2-1,-1-1 1,0-1 0,0 0-1,-2-1 1,0 1-1,-1-1 1,0 1 96,-2 1 1,1 0-1,0-3 1,1 1 0,-1 1-1,-1 0 1,-1-1 0,1 0-1,0 1 1,1 0-1,-3 1 1,1 0 0,1 0-1,1 2 116,-2 0 1,1 0 0,-1 0 0,0 1 0,2 0 0,1-1-1,1 2 1,-1-1 0,-1 2 0,-1 0 0,2 2 0,-1 0-98,1 1 0,0 1 0,-3 2 0,1 1 0,5 1 0,0-1 1,-1 0-1,1 1 0,-1 0 0,0 1 0,2 0 0,-1 1-213,0 2 1,0 0 0,1 0 0,0 1 0,0-2 0,1 1 0,1 0-1,0 1 1,1 0 0,-1 0 0,3 0 0,0-1 0,-1 0 0,1 0 106,0-1 0,1 0 1,-27 21-1,1 1 1,-1 1-1,2-2 1,0 2-1,2 0 1,-3 4 211,27-20 1,0 0 0,-24 25 0,23-23 0,0 2 0,0 2-1,1 1 1,0 0 0,1 1 0,-1 3 0,0 1-56,0 3 1,1-1-164,2-5 0,0 1 0,-2 9 0,0 1 1,4-7-1,-1-1 0,1 0 0,0 0 1,1 2-1,1 1 0,2-1 0,0 0 9,1 0 1,1 1-1,-1 1 1,2-1 0,-1-4-1,1 0 1,1 0 0,0 1-1,2-1 1,0 1 0,1-2-1,0 0 84,2-1 0,0 1 46,-5 1 1,0 1 0,6 0-1,0 0 1,-4 2 0,-2 1-1,2-1 1,0 1 0,1-2-1,0 1 1,0 2 0,0 0-1,1 0 1,-1 0-21,-1 1 1,1 1-1,-1 2 1,1-1-1,1-1 1,1-1-1,0 2 1,1 0 0,0 1-1,0 1 1,1-1-1,1 0-61,1 0 0,-1 0 1,1 2-1,0 1 1,2-4-1,1 0 0,0-1 1,0 0-1,1 1 1,0 0-1,1-2 0,0 1 1,1 1-1,-1 1-18,0 0 0,1-1 0,1-1 0,1-1 1,-2-2-1,1 1 0,1-1 0,-1 0 1,1 1-1,-1 0 0,0 2 0,0 0 66,0 1 1,1-2-28,0-1 0,0-1 0,-1 4 1,0 1-1,-1-2 0,0 1 1,0-1-1,0 0 0,-1 3 1,1 0-1,-1 0 0,0 0 57,-1 3 0,0 1 1,-1-1-1,0 1 1,0 1-1,0 1 1,1-1-1,0 0 1,1 1-1,0-1 1,1 0-1,-1 1-52,0-1 1,1 0 0,1 3 0,1-1 0,-2 1 0,1-1 0,1 1 0,1-1 0,0 0 0,0 0 0,0-1 0,0-1-42,0-3 0,0 0 0,0-2 0,0-1 1,0-1-1,0 0 0,0-1 0,0 0 0,0 1 1,0-1-1,0-2 0,0-1 0,0 0 0,0-1 102,0 0 1,0-2-1,-1 0 1,0-1-1,0 1 1,-1 1 0,0 0-1,0 1 1,0 0-1,1 0 1,0-1 0,0 1-1,1-1 1,0 0-13,0 0 0,0 0 0,0 2 1,0 0-1,0 1 0,0 0 1,1 0-1,0 0 0,1 2 0,0-1 1,2 1-1,1-1-198,1 1 0,0 0 1,1 4-1,1 0 0,0-4 1,2-1-1,0-1 1,2 0-1,0-2 0,1-1 1,1-2-1,0-2-871,17 31 1085,3 0 1,6-13 0,0 4 0,2-3-1,1-5 1,3-2 638,1-4-694,-4-6 1,3 14 0,-6-3 0,-2 2 0,-2 0 0,-5 1-25,-3 3 0,-1 12 0,-2 1 0,-1 3 0,-14-33 0,1 1 0,-2 0 0,1 2-188,-2 1 1,0 2 0,0 4 0,-1 0 100,-1-3 1,1-1 0,0 0 0,1-1 0,0-4 0,2-2 0,13 32 0,7-5 0,6-6-68,2-4 0,8-6 0,6-4 0,7-5 0,-24-22 0,1-2 0,4-1 0,2-1-548,4 0 1,3-1 706,4-2 0,2-1 0,0 3 0,1-1 0,4-3 0,3 0 0,3 0 0</inkml:trace>
  <inkml:trace contextRef="#ctx0" brushRef="#br0" timeOffset="20">18902 12861 8044,'-13'0'109,"-1"-6"1,3-3-1,0-3 1411,2-1-1376,6-1 1,-1 1-1,8 1 1,4 2-1,1 2 1,0 1-1,1 1 1,2 0 0,0 2-34,-3-2 1,2 4 0,-3-1 227,-1 6 0,1 0-13,-4 6 0,-1-4 0,6 4 0,3 1-42,4 2 1,6 1 0,9 0 0,6 1 0,8-1 0,8-1-1,6-2 29,2-1 1,9 0 0,-2 3 0,1-2-1,3-2 1,-6-1-143,-1 0 1,7-4-1,-10 3 1,-5-1 0,-3-1-1,-8 1 1,-3 1-654,-5 2 0,-7 4 1,-1 2-1,-6-1 1,-7 0-1,-2 2 1,-1 1-187,-1 2 1,-4 1-1,-2-2 1,1 0 0,-3 0-1,1-2-373,-3-2 0,-1-4 1041,-2 0 0,-6 0 0,-1 4 0</inkml:trace>
  <inkml:trace contextRef="#ctx0" brushRef="#br0" timeOffset="21">19995 13021 8089,'9'-37'961,"0"-3"0,0 10 0,4 12 0,2 12-443,3 9 0,3 5 1,7 5-1,1 2-312,2 3 0,5-4 0,-5 6 0,-1-1 0,-4 3-233,-3 3 1,-4-2 0,-7-1 0,-3 1 0,-5 1 0,-4-2 0,-4-2-541,-5-1 1,-5-9-1,-3 4 1,-6-4-1,-2-1 1,-1-2 126,-1-1 0,-4 4 0,-2-1 440,-1 3 0,-1 7 0,-5 2 0</inkml:trace>
  <inkml:trace contextRef="#ctx0" brushRef="#br0" timeOffset="22">16289 5451 8164,'2'-40'-18,"2"0"0,5 7 0,3 10 0,1 11 0,1 4-784,-1 5 1,0 2 747,1 1 0,-1 4 0,-1 2 0,-2 0 0,-2 2 0,-2-1 1,-3 3 307,-2 2 1,4 3 0,0 1 0,3 4 0,2-1 0,2 3 43,1 3 0,-2 0 0,-1 11 0,2 1 0,-2 1 0,1 4-637,-4 2 0,-1-5 0,-6 4 0,0-2 0,0-2 0,0-4 0,0-2 339,0-4 0,0-6 0,2-7 0,2-6 0,9-22 0,8-10 0</inkml:trace>
  <inkml:trace contextRef="#ctx0" brushRef="#br0" timeOffset="23">16663 5624 8195,'-24'-18'0,"5"1"-479,5 0 1,6 7 604,-1 1 0,4 6 0,10 0 0,5 5 1,6 3-1,7 3 0,5 2 0,6 1-376,6-3 0,7 7 0,-1-4 1,0-1-1,0 0 250,-3-2 0,-2-8 0,-1-8 0</inkml:trace>
  <inkml:trace contextRef="#ctx0" brushRef="#br0" timeOffset="24">17929 5051 8324,'-13'-13'-218,"5"-5"1,4 0 139,2 2 0,2 8 1,2 8-1,2 9 1,5 8-1,3 6 0,1 7 249,1 5 0,-1 14 0,2 6 0,1 6 0,3 7 0,1 5-298,-11-37 1,1 2 0,0 3 0,-1 0 0,-1-2 0,0-1 126,10 35 0,6-6 0,-3-14 0</inkml:trace>
  <inkml:trace contextRef="#ctx0" brushRef="#br0" timeOffset="25">17689 5917 8099,'-30'-29'-3,"1"-1"1,-21-20 0,-2-2 0,3 4 0,3 7 0,0 4 84,3 6 0,0 4 0,0 5 0,-1 6 0,-1 5 0,-1 7 0,-1 2 0,-3 4 0,-2 2 0,-5 7 0,-2 7 0,-6 8 0,-3 7 0,31-15 0,0 2-99,-2 2 1,-1 1 0,0-2 0,-1 2 0,-4 5-1,1 2 1,0-1 0,1 1 0,0 1 0,0 0 0,-1 4-1,0 1 1,2 1 0,0 2 0,0 2 0,1 1-1,2 0 1,1 0 33,1 0 0,1 1 0,1 1 0,1 2 0,1-1 0,1 0 0,2 0 0,2 1 0,0 0 0,1 1 0,2 0 0,0 1-63,-1 0 0,0 1 0,-2 6 0,0 1 0,-2 0 0,0 1 0,0 2 0,0 0 0,-3 5 0,0 1 0,0 1 0,0 0 0,9-20 0,1 0 0,-1 0 60,-1 1 0,0 1 1,1-1-1,-8 21 1,1 0-1,8-19 1,-1 1-1,0 1 0,2 1 1,-1 0-1,2 1 1,-1-1-1,1 0 1,0 1-1,0 0 1,-1 0-1,1 1-328,0-1 1,0 0 0,1-1-1,2-4 1,1-2 0,0 2 295,-1 5 1,0 1 0,1-1 0,1-3 0,0-1 0,1 0 0,-1 1 0,1 0 0,1 0 0,1-1 0,1 0 0,0-1 0,-4 24 0,1-2 87,1 0 0,1 0 0,-1 3 0,0 0 1,4-4-1,1 0 0,-1 2 0,1 0 1,-2 3-1,1 0 0,0 0 0,1 0-74,-1 0 1,0 0 0,3-18 0,-1 0 0,0 0 0,0-4 0,1 0 0,-1 1 0,0 2 0,0 1 0,-1 0 0,0 3 0,0-1 0,1 1 0,-1-1 0,1-1 0,-1 0 0,2 2 0,-1 0 0,1 1 0,1-2 0,-1 0 0,1 0-14,-1 3 0,1 0 0,0 0 0,1-1 0,0 1 0,0 0 0,-1-3 0,0 0 0,0 0 0,1 0 0,1 0 0,0 0 0,0 0 0,1-1 0,-1 1 0,2-2 0,-1 1 0,1-1 0,0 0 0,0 0 0,0 1-29,1-3 1,0 1 0,0 0-1,0 1 1,1 0 0,0-1 0,0-1-1,0 0 1,0 0 0,0-1 0,0-1-1,0 1 1,0-1 0,0 0 0,0 0-1,0 0 1,0 0 0,1 1-1,0-1 1,1 0 0,0 1 63,0-1 1,1 1 0,0-1 0,3 22 0,0 0 0,1 0 0,0 0 0,-1-3-1,1 0 1,0-1 0,1-1 0,0-1 0,0-1 33,0-2 1,2 0 0,3 0 0,2 0-1,-1-1 1,2 0 0,1 1 0,3 0-1,2 2 1,3-1 0,1 1 0,3-2-1,2-1 1,3-1 93,2-1 0,2-2 1,1 0-1,2-2-224,7-1 1,2-3-1,-4 1 1,1-1-1,-12-18 1,2 1-1,-1-1 1,18 16-1,0 0 3,1-3 0,0-1 1,1 1-1,1-1 0,-2 0 1,1 0-1,0 0 1,0 0-1,-1-1 0,0-2 1,-2-2-1,-1 0 1,-2-3-1,1 0-7,-3-2 1,1-1 0,2 1 0,-1 0 0,-6-4 0,0 0 0,-1-2-1,1 0 1,-2-2 0,0 0 0,-1-2 0,-2-1 75,-1-1 1,0-1 0,3-2 0,1-2-1,-2-4 1,1-1 0,2-3 0,0-3 0,3-2-1,0-2 1,1-3 0,-1 0 66,1-3 0,0-2 1,6-5-1,0-4 0,-1-4 1,-2-4-1,4-2 0,-1-2 1,2-4-1,0-2 0,0-2 1,-1-2-1,3-3 0,-1-2-76,1-2 0,0-2 0,-2-3 0,-2-1 21,1-3 0,-1 0 1,-4-1-1,-2-1 0,-3 3 1,-2-2-1,0-1 1,-1-1-1,-2 0 0,-1-1 76,-1-2 0,0-1 1,-1-5-1,-1-1 1,-1 0-1,-1 1 0,0-2 1,-1-2-1,0-2 1,-1-2-1,0 0 1,-1 0-82,-10 23 1,0-1 0,-1 0 0,2-4 0,0-1 0,0 1 0,-2 3 0,0 0 0,0 0 0,0-1 0,0 0 0,0-1 0,0-1-1,0-1 1,0 0 0,1-1 0,0 0 0,0 0 0,1-4 0,1 0 0,0-1-2,1-1 0,0-1 1,-1 0-1,-1 1 1,-1-1-1,1 0 1,2-4-1,0 0 1,-1-1-1,1 0 1,-1-2-1,0 1 1,-1 0-1,0 1 1,-1-1-1,1 0 0,-1-1 1,0 0-15,-1 2 1,-1 0-1,1 0 1,1 0-1,-1 0 1,0-1-1,0-2 1,-1-2-1,0 1 1,-1 0 0,1 1-1,-1-1 1,0 1-1,-1 1 1,1-1-1,-1 0 1,0-1-1,-1 0 1,0 3 0,0 0-1,-2 0 11,0 1 1,0 1 0,-2-1-1,0 0 1,0-1 0,-2 2 0,0 1-1,-1 0 1,-1 0 0,1 0 0,-1 0-1,0 0 1,1-2 0,1-1 0,0 1-1,0 2 1,0 0 0,1 0 24,0 0 0,0 0 1,1-1-1,1-2 1,0 0-1,1 0 1,-1 1-1,0 1 1,1-1-1,0 0 1,1 0-1,0 0 1,1-3-1,1 1 1,-1 0-1,1 2 1,0 0-1,0 0 1,0-2-1,1 0 1,0 1-30,0-1 1,1 1 0,-1 0-1,-1 1 1,1 0 0,-1 0-1,-1 1 1,1 0 0,-1-1-1,-1 1 1,-1-1 0,0 0 0,-2 3-1,-2 1 1,0-1 0,-1 0-1,-2 1 1,0-1 0,-2 3-1,-1 0 1,0 1 1,-1 0 1,-1 1 0,0-1-1,0-3 1,-2-1 0,0 1 0,-2 4-1,0 0 1,-2 1 0,-1-1 0,-1 0-1,-2 1 1,-1-2 0,-1 0 0,-2 2-1,0 2 1,-2 0 0,0 2-19,0 1 0,-1 0 0,-2 0 1,-1-1-1,-1 0 0,-1 1 1,0 2-1,-1 1 0,1 0 0,0 0 1,0 1-1,-1 0 0,1-1 1,-1 1-1,0-1 0,1 2 1,-1 0-1,0 1 0,0-1 0,-1 1 1,0-1 20,-1 1 0,0 0 1,1 1-1,-10-15 1,1 1-1,-3-3 1,0 2-1,-1 1 1,-2 2-1,0 3 1,-3 2-1,-3 1 1,-2 2 71,-2 3 1,-2 3 0,2 6 0,-2 4-1,-5 2 1,-4 2-78,1 2 1,-2 3 0,-8 4 0,-2 4 0,-1 7 0,-1 4-1,21 4 1,0 0 0,0 3-85,-2 2 0,-1 2 1,0 2-1,-5 4 0,0 3 1,-1 4-1,-5 5 0,1 4 1,-1 1-1,14-5 0,1 1 1,0 1-1,-1 2 0,-1 2 1,-1 2-1,0 1 0,1 1 91,-2 3 0,0 0 0,1 2 0,-1 0 0,1 0 0,0 0 0,1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155"/>
    </inkml:context>
    <inkml:brush xml:id="br0">
      <inkml:brushProperty name="height" value="0.053" units="cm"/>
      <inkml:brushProperty name="color" value="#FF0000"/>
    </inkml:brush>
  </inkml:definitions>
  <inkml:trace contextRef="#ctx0" brushRef="#br0">16236 8929 9302,'0'-19'-113,"0"-5"1,0-4 0,0 4-1,0 4 1133,0 3 1,6 7-1137,3 1 0,-2 5 0,1-5 0,-4 0 0,-5 2 0,-7 1 212,-4 0 1,-2 4 0,-3-4 0,-2 2 0,0-2 0,-2 0 0,2-1 302,0-1 0,-4 1 0,4-4 0,-2 4 0,-2 1 0,-2 3-433,-2 2 1,-1 1 0,-2 1-127,-1 4 1,-6 2 0,1 6 0,-2 2 71,-2 3 1,0-2 0,1 6 0,4 1-1,4-1 1,1-1 0,2-2 291,1-3 1,-2 2 0,8-3-1,0-3 1,3-1 0,4 3-1,0 2 978,1 2 1,1 4-1434,3-4 0,-1 5 0,4 0 0,0 3 63,0 5 0,2-2 0,4 2 1,0-3-1,0-2 0,0 3 0,0 0 151,0 2 0,0-4 0,1-6 1,2-1-1,3 0 0,1-1 354,4-3 0,2-1 0,3-3 0,4-2 0,2-2 0,6-3 0,8 0-217,7 1 1,1-5 0,6 4 0,4-4 0,-1-1 0,3 0-210,-1 0 1,0 0 0,-3 0 36,-3 0 0,2 0 0,-2 0 1,2 0 62,-2 0 1,1 0-1,-4 0 1,1-1-1,4-4 1,0-2-1,3-2 91,-1 0 0,-3 5 1,2-4-1,3 2 1,-2 3-1,1 2-304,-1 1 0,-3-4 0,10-1 184,-1 2 1,-9 3-1,2 3 1,-5 3 36,-4 1 1,3-2 0,-1 2 0,-2 1 0,0-2 0,0-1 0,3-2 201,1-1 1,0-2-1,4-2 1,-2-1-1,1-2 1,5-3-174,7-2 1,0 4 0,11 0 0,-2 2 0,0-1-1,0 2 1,-1 2-239,-4 1 1,-2 0-1,-11 0 1,-1 0 0,-2 0-1,-2 0 194,-2 0 0,-6-2 0,-5-1 0,2-1 0,2 1 0,1 0 0,1-2 777,4-4 1,2 2-692,6-2 0,4 0 0,2-4 0,5 1 0,-2 2-308,-1 1 0,1 1 0,-4-2 1,-1 3-1,1-1 0,-2 2 53,-4 0 0,0 1 1,-7 2-1,-3-2 0,-2 1 1,-3-2 230,-1-3 1,-5 1-1,3 0 1,0-3-1,0-1 1,2-1 0,-1 0 127,1-1 0,-5 1 0,3-2 0,0-1 0,-1-2 0,-1 2-434,-2 1 1,-6 2-1,-4-1 123,0 1 0,-4 0 0,-7-1 0,-3 1 179,0 0 1,-5 0 0,2-1 0,-4-1-1,-7-2 1,-2-6 0,-8-2 322,-6-1 0,-1-7 1,-12-3-1,-3-1 1,-3 2-1,-3 2-187,-4 1 0,6 4 1,-10-2-1,1 5 1,-3 4-1,-10 2 0,-5 3-303,34 8 1,-1 1 0,-5 2 0,0 1 0,2 0 0,0 0 0,-1 1 0,-1 1 0,-4 0 0,0 1 0,-1 0 0,-1 0-45,-2 1 1,-1 0 0,-4 0 0,-2 0 0,3 0 0,1 0 0,-3 0 0,1 0 0,0 0 0,0 0 0,1 1 0,0 0 201,2 1 1,-1 0-1,-3-1 1,0-1-1,4 3 1,0 0 0,-1 0-1,1-1 1,-1 1-1,0 0 1,1 0 0,1 0-1,-2 1 1,1 1-64,2 1 0,0-1 1,3-1-1,1 0-153,-2 4 0,0 2 1,1-5-1,0 1 1,1 4-1,-1 0 1,0-1-1,0 1 1,1 1-1,-1 0-64,0 1 0,0 1 0,0 3 0,0 1 0,0 1 1,1 1-1,-1 2 0,1 1 247,0 2 0,1 1 0,-2-1 0,1 2 0,4 1 0,1 1 0,1 1 0,0 1 0,0 0 0</inkml:trace>
  <inkml:trace contextRef="#ctx0" brushRef="#br0" timeOffset="1">17063 9969 8100,'-6'-68'0,"3"8"0,-5 19 0,2 8 0,3 11-62,2 6 0,-1 8 0,-2 4 0,-5 3 0,-4 2 0,-3 3 0,-5 5 133,-4 3 1,4 3-1,-9 1 1,-1 2-1,0-2 1,-3-1 0,1 0 414,1 3 1,-4-3 0,4 2 0,-1 0 0,0 0 0,2 4-300,-1 0 1,4 4 0,-5-1 0,2 4 0,-2 4 0,-1 1 0,-3 1-342,-1 0 0,-4 3 1,-2 8-1,-5 3 1,-3 4-1,0 2-62,3-1 242,-2 0 0,5 0 1,-2-1-1,7-3 1,5-4-1,5-5 42,6-5 0,0 4 1,7-4-1,3 4 1,3 1-1,5 0 0,1 1-63,3 3 1,2 4 0,4 5 0,4 0 0,6 1-1,4 1 1,3 1-68,7 2 1,6 4 0,7-4 0,0-2 0,3 0 0,4 0 0,-21-27-1,1 0 130,0 0 1,1-2 0,3-1 0,0-1 0,1-1-1,1-1 1,3 1 0,1-2 0,0-1 0,2-1-1,1 0 1,1-1-38,2-1 0,0 0 1,-2-3-1,1-1 1,5 2-1,2-1 1,0-1-1,0-1 1,0-1-1,1-2 1,2-1-1,0 0 1,0-1-1,1-1-79,0-1 0,1 1 1,-2 0-1,1-1 1,-1 1-1,1 0 0,0-1 1,1-1-1,1 0 1,1-1-1,1-1 1,0-1-1,0-1 0,0-1 58,-1 0 0,0 0 0,1 0 1,-1-1-1,-2-1 0,0-1 1,1-1-1,0-1 0,-1-1 0,0-1 1,0-1-1,0 0 0,-2-1 1,-1-1 24,-1-1 1,0 1 0,-2 0 0,0-1 0,-1-1 0,-1 0 0,-1 2 0,-1 0 0,2-1 0,0 1 0,-1 0 0,0 1-272,1-1 0,0 1 125,8-1 1,-1 2 0,-11 1-1,-1 0 1,7 0 0,0 0 0,0-1-1,-1-1 1,-1 1 0,0-1 0,0 0-1,1 0 1,-2 0 0,-1 0-26,-1 0 0,0 0 0,1-2 1,-1-1-1,-5 0 0,-2 0 1,1-2-1,-1 0 0,-2-3 1,0 0-1,27-20 318,-7-5 1,-25 14-1,-3-3 1,-2-1 0,-2-1-1,1-4 1,0-2 0,1-4-1,-1-3 1,0-2-1,-1-1 1,0-6 0,-1-1 13,-1-5 1,-2 0-1,-3 3 1,-3-1-1,1-4 1,-2-1-1,-2 0 1,-2 1-1,-2 2 1,-3 0-1,0-1 1,-4 0-1,-1 4 1,-4 0-165,-2 0 1,-4 2 0,-4 7-1,-5 2 1,-4 3 0,-4 2-1,-2 4 1,-4 2 0,-5 1 0,-3 3-1,-2 3 1,-4 2-354,-3 2 1,-2 1 0,-8-1 0,-3 3 0,0 4 0,-1 2 0,-3-2 0,-1 2 0,-3 0 0,0 2 0,2 1 0,-1 1 0,-1 1 0,0 1 87,0 0 0,1 1 0,3 0 1,1 2-1,2 2 0,1 1 1,-1 1-1,0 1 0,3 2 1,0 2-1,-2 2 0,0 2 108,2 4 0,0 2 125,1 5 0,-1 3 0,-4 5 0,1 2 0,2 2 0,1 0 0</inkml:trace>
  <inkml:trace contextRef="#ctx0" brushRef="#br0" timeOffset="2">19835 7543 8078,'0'-41'-7,"0"5"1,0 10-194,0 21 110,0 7 1,0 11 0,-1-1 799,-4-3 1,-2-3-1,-8-8-455,-3-2 0,2 2 0,-8-2 0,-2 2 1,-5 2 137,-3 0 1,-2 6-450,-4 3 1,-1 3-1,-2 1 1,-5 2-1,-2 1-75,-5 2 1,-6 0 0,1-5 0,-3-1 0,-3-2 0,-2-2 223,-6-2 0,1-2 1,-3-4-1,1 0 0,36 0 1,1 0-1,-38 0 0,2 0 899,6 0 1,7 0-943,-1 0 0,4 0 0,-2 0 1,-1 2-1,0 1-67,-2 1 0,-3 8 0,-2 0 1,0 4-1,-1 0 0,-1-2-40,-4-5 1,36-3 0,-1-1-1,-2-1 1,0 0 0,1 0-1,-1-1 1,0 0 0,0-1-1,1-1 1,0-1 0,0 0-1,0 0 270,1 0 1,0 0 0,0 0-1,1 0 1,-27 0-89,3 0 1,-1 0-1,9 0 1,2 0-152,0 0 1,4 0 0,1 2 0,0 2 0,-1 3 0,-1 4 0,1 1-153,-1 2 1,0 6-1,-5 0 1,1 9-1,0 2 1,-2 4-1,0 2 127,2 5 0,-2 1 0,11-3 0,1-2 0,3-1 0,4-3 85,5-1 1,3 2-1,3-4 1,1 0-1,3 1 1,2 0-1,3 2 27,1 3 0,2 2 0,-1 2 0,1 5 0,0 6 0,-1 7 0,2 6-29,4 8 0,2-30 1,1 3-1,2 2 0,2 1 1,-1 3-1,1 0 1,1 3-1,1 1 0,2 2 1,2 1-223,1 3 0,1 1 0,2-2 1,0 0-1,-1-4 0,2-1-127,0-2 1,2 0 0,0 0-1,-1 0 382,1-5 1,-1 0 0,-2 2-1,-1 0 1,-2-2 0,-1-2 54,0 0 1,-1-2 0,-3-1-1,1-2 1,0-3 0,0 1 0,-1-1-1,0 0 1,-2 2 0,0-1 0,0 1-1,-1 0 8,0 0 1,0-1 0,-3 0 0,1 0 0,1 2 0,0-1 0,0 2 0,0 0 0,-1 3 0,1 0 0,0 1 0,0 1-102,0 2 0,0 0 0,-2 2 0,1 0 0,1 2 0,1 2 0,1 0 0,-1 2 0,2 3 0,-1 1 0,1 1 0,0 1 0,0 2 0,0 0-153,0-1 0,0 0 0,2-3 0,2-1 0,0 1 0,1 0 1,0 0-1,2-1 0,-1-3 0,1-2 0,-1-2 0,0-1-338,-2-4 1,1 0 0,0-6-1,0-1 636,-2 1 0,-1-1 1,3 30-1,-3-34 1,-1 0-1,4 30 1,-2-6 70,-2-4 0,-1 1 1,0-3-1,2-2 0,1-4 1,1 0-1,1 2-401,1 2 1,-4 3-1,6 3 1,-1-1 0,-1 0-1,0-1-444,-3 1 1,-1 0 0,-4 3 318,-2-4 1,-2-3 0,-6 0 0,2-2 667,-1-4 0,-4 3 1,6-15-1,-1-2 0,0 1 1,1-4-1,0 3-140,2-1 0,1-5 0,6 2 1,0-1-1,1 0 0,4 2 0,3 1-541,4-1 0,2 4 0,-3-5 1,0-1-1,-2-2 0,1-3 145,2-3 1,-3 3 0,0-4 0,0 1 0,-1-1 0,1-2 0,2-1 556,1 1 1,7-8-1,3 2 1,5-1 0,5-2-1,10-1 1,8-5-267,6-2 0,17-2 1,0 0-1,-35 0 1,1 0-1,2-1 0,1 0 1,0 0-1,1-2-245,1-1 0,0-1 0,2 0 0,1 0 0,-3 0 0,0 1 0,-2 1 0,1 0 0,1 1 1,0-1-1,-2 1 0,0 0 0,-1 0 0,0 1 193,-2 0 1,-1 1-1,33-5 1,1 1-1,-1 1 1,-2 1-1,2 2 544,1 0 0,-2-1 1,2-4-697,1-4 0,1-2 0,-33 4 0,1 0 0,1 0 0,0-1-69,1 0 0,1-1 0,4-1 1,1-1-1,-3-2 0,-1-2 0,1 0 1,0-1-1,-1-1 0,0 0 1,-4 0-1,0 0 0,-2 0 0,0 1-283,-2-1 1,-2 1 0,25-7 0,-1-4 0,-6 2 0,-8 1 0,-3 1 1275,-5 0 1,-7 6-1,0-6-501,-3 0 1,1 3 0,0 1 0,4 1-411,1 1 1,1-6 0,7 6 0,1 0-1,3 3 1,0 0 0,0-1-659,-3-2 1,-2 2 0,-2-3 0,-4 3 0,-4 2 0,-4 0 311,-5-1 1,-3-3 0,-5-3 509,-1 0 1,-1-4 0,-2-7 0,-2-5-11,-2-2 0,2-8 0,-2-5 0,2-6 1,2-10-1,2-7 0,-5 34 0,1 0 46,1-2 0,0 0 0,-1-2 0,0-1 0,3-3 0,0 0 0,1-3 0,0 1 0,0-2 0,1 0 0,0-2 0,1-1 0,-1 0 0,0 0-46,0 1 0,1 0 0,1-7 0,1-1 0,0 3 0,-1 0 0,0-1 0,0 0 1,-2-1-1,0 0 0,-1 3 0,0 1-80,0 0 0,-2 0 0,-2-1 1,-1 0-1,0 2 0,-1 1 0,-2 0 1,-2 1-1,-1 0 0,0 1 0,-1 2 1,1 0-1,1 0 0,1 0-91,1-3 1,1-1-1,1 4 1,1-1 0,1-8-1,0-2 1,2 0-1,0-1 1,0 0 0,0 0-1,2-3 1,1 0-1,1 0 1,1 0-88,0-1 1,1-1 0,-6 19-1,1-1 1,-1 1 0,3-20-1,0 1 1,1 0 0,-1 1-1,0 1 1,1 0 0,-1 4-1,-1 0 197,-1 0 1,0 1 0,2-2 0,-1 1 0,-1 6 0,-1 1 0,1 2 0,-1 0 0,-1 1 0,0 1 0,-2 4 0,0 1 0,0 1-1,-2 0 132,0 1 0,-1 2 0,2 4 0,-1 0 0,-3-1 0,0 0 0,-2-37 0,-6 5 0,-7 0-236,-2 2 1,-1 6 0,-1-5-165,0 3 1,-3-1 0,4 5-1,-3-1 47,-2-2 0,5-4 0,-2 4 0,5-2 0,2-3 0,4 4 0,1 0 238,3 0 0,6 3 0,3 3 0,0 4 0,1 9 0,-1 7-9,0 8 1,-2 5-1,-4 3 1,0 6-1,-1 3 1,-3 5-244,-5 5 1,-14 8-1,-5 5 1,-6 5-1,-9 5 1,-7 6-1,-9 8-136,26-14 1,1 0 0,-23 12-1,-8 5 1,3-7 0,-1-3 0,0-6-88,2-6 0,0-3 0,3-6 705,-2-2 0,-4-3 0,4-5 1,0-3 665,-1-4-828,-2-2 1,-3 7-379,-2 3 1,1 4-1,27 1 1,0 2 250,-1 1 0,1 1 0,-36 8 0,36-5 0,0 2 0,0 2 0,-1 1 0,0 3 0,0 2 0,-1 3 0,0 0 0</inkml:trace>
  <inkml:trace contextRef="#ctx0" brushRef="#br0" timeOffset="3">19875 13780 15267,'0'-19'-706,"2"1"0,1-1 0,3 7 0,1 5 613,3 4 0,-2 0 0,1 0 1,1-3-1,2 0 0,1-1 0,1 1 1,-1 0 551,0 3 0,-4 1 0,0 2 0,1 2 225,2 2 1,3-1 0,1 5 0,4-1 0,2-1 0,4 1-284,4 1 1,3-4-1,-1 4 1,7-2 0,4-2-1,1 0 1019,2 1-1287,1-1 0,5-4 1,-1 0-1,-2 0 0,-1 0 1,1 0-1,-1 0-79,-2 0 0,2 0 0,-3 0 0,-4 0 0,-1 0 0,-3 0 0,0 2-373,-4 2 0,-3-2 1,-5 2-1,-1-2 0,-4-2-280,0 0 1,-4 1 0,-9 2 0,-7 2-1,-7-3-1819,-5 0 1932,-1-2 0,-5 4 430,0 1 1,-6 5 0,4-2 0</inkml:trace>
  <inkml:trace contextRef="#ctx0" brushRef="#br0" timeOffset="4">21115 13660 8585,'4'-22'677,"1"0"0,1 6-454,-2 11 1,4 4 0,5 1-1,0 0 1,1 1 0,-1 4 0,2 4 139,3 2 1,-8 4 0,2 1 0,-5 2 0,-2-1 0,-1-3 0,0 0-394,-1-1 1,-7 0 0,-6 2 0,-7 1 0,-5 2 0,-2-3 0,1-3-1327,1-3 0,-1 0 634,-3 4 0,-3 0 0,0 1 722,-2-1 0,0 0 0,4 1 0</inkml:trace>
  <inkml:trace contextRef="#ctx0" brushRef="#br0" timeOffset="5">19315 7823 8532,'0'-53'-184,"0"17"1,0 10 0,-1 11 155,-4 10 0,-8 7 0,-11 10 1,-5-2-1,-8-1 0,-5 0 0,-4 0 1,-2-2-1,-6-1 0,-2-3 0,-2-2 1,0-1 71,1 0 1,-1-1-1,5-2 1,1-3 0,1-1-1,4-4 1,0 1-1,1 0 270,0 1 0,-3 4 1,1-2-1,0 1 0,-7 3 1,-2 1-478,-3 2 0,-11 6 0,0 3 0,33-3 0,-1 0 0,-4 1 0,0-1 0,-1 1 0,0 0 216,-2 0 1,-1-1 0,-2-1-1,0-1 1,1 0 0,0 1 0,2 0-1,0 0 1,1 1 0,0 0 0,2 1-1,1-1 46,0 1 1,0 0 0,3-1 0,1 1 0,-35 6 0,4 1 0,1-1 0,4 2 0,3 1-69,5 2 0,1 0 1,3-5-1,3 0 0,5 1 1,2 0-685,2 4 692,6-3 0,-3 4 0,6-4 0,2 3 1,-1 4-1,0 3 0,-1 2 137,2 0-176,-5 5 0,1 2 1,-4 5-1,3-1 1,3 1-1,4 2-89,3 1 0,7 6 0,-4 4 1,2 6-1,2 3 0,3 1-47,0-1 219,1 10 0,4-13 1,2 8-1,-1-1 1,2 0-1,-1 4-29,-1 2 1,4 3 0,0-35 0,-1 2 0,0 0 0,0 1-1,-1 0 1,0 1 0,-1 3 0,1 0-53,-1 1 0,0 1 1,1 3-1,-1 0 0,0 5 1,1 1-1,-2 0 0,1 1 1,-1 1-1,0 1 0,-1 0 1,0 0-1,0-2 1,1 1-34,1-2 1,0 0 0,2-3 0,2 0 0,1-5-1,0 0 1,0-5 0,1 0 0,-1-2 0,1-1-1,-1-2 1,-1-1 160,0 33 1,-4 3 0,-2-10 0,-1-2-1,-2-1 1,0-3 0,-3 1 88,0 3 1,-5 3 0,-1 2 0,-1 3 0,11-34 0,0 2 0,-1 2 0,1 1-66,1 2 1,0 0-371,-1 1 0,2 1 0,3 3 1,1 0-1,0 1 0,1 0 0,1-1 1,1 0-1,1 1 0,1 0 0,0-2 1,0-1-2,-1 1 1,2-1-1,1-3 1,2-1-1,0-1 1,2 1-1,1-4 1,1-1-1,10 34 1,-1-9-1,1-2 274,0-6 1,4-5 0,-3-4 0,2-5-1,3-5 1,1-4 1061,2-3-984,5-1 0,2 3 0,9-1 0,5 0 0,6 0 0,6-1-128,3 0 1,-26-15 0,2 0 0,2-1 0,1-1 0,1 0 0,1-1 0,3 0 0,0 1-1,-1-2 1,1 1-275,0 0 1,2-1 232,8-2 0,0-2 1,-6 1-1,-1 0 1,7-2-1,0-1 0,-1 1 1,1 0-1,-2-1 1,1 0-1,1-1 1,1 2-127,2 0 1,-1 0 222,-7-1 0,1 0 0,7 3 0,1 0 0,-6-1 0,-2-1 0,3 2 0,-1 0 1,2 1-1,0 1 0,-1 0 0,0 2-115,-3 0 0,2 2 0,4 0 0,0 1 0,-3 1 0,-1 0 0,0 0 0,0 2 0,-1 0 0,-1 2 0,-4-1 1,-1 1-1,-1 1 0,0 1-61,-3-2 0,-1 1 0,-2-3 0,-1 0 0,3 1 0,0-1 0,0-1 0,-1 0 0,-2-3 0,0 1 0,0-1 0,0-1 0,-2 0 0,-1-1 188,0 0 0,0-2 0,37 1 0,-5-5 0,-6-2 0,-1-4 1,-2-2 391,-1-5 0,-3-7 0,-5-4 0,-6 0 0,-2-4 0,-4-3 0,-2-4-482,-3-4 0,3-4 0,-6-2 0,0-5 0,-1-6 0,-2-7 1,-3-5-117,0-4 0,-14 29 0,-2-2 0,0 0 1,-1-1-1,0-3 0,-2-2 0,-1-5 0,0-1 1,-1-3-1,-1-2 41,1 0 1,-2-2 0,1-8 0,-1-2 0,-2 0 0,0-1 0,0 21 0,0-2 0,0 0-1,0-4 1,-1-2 0,0 0 0,0 0 0,0-2 0,-1 1-1038,0-3 0,-1 0 0,-1-1 1128,-1-3 1,-2-1 0,1 0 0,1 2-1,1 0 1,-2 0 0,0-5 0,0 0 0,-1 0-1,1-2 1,0 0 0,0-1 0,1 1 0,-1 0-1,1 0 1,0 1 0,1 0 0,0 0 315,0 2 0,0 1 0,1 1-254,2 0 1,0 1 0,0 0 0,0 3 0,-2 0-1,2 1 1,0 1 0,1 0 0,-1 1 0,0 3-1,1 0 1,-2 1 0,0 2 0,-1 1 0,1 1-1,-2-20 1,-1 2-36,0 6 0,-1 2 0,-3 1 0,-1 2 1,3 9-1,-1 3 0,0 1 0,-1 3-28,-1 2 0,0 2 0,-13-32 0,0 8 0,-2 4 0</inkml:trace>
  <inkml:trace contextRef="#ctx0" brushRef="#br0" timeOffset="6">6465 7117 8363,'-6'-21'0,"5"2"0,-4 5-3,4 1 47,1 6 0,1 7 1,2 9-1,2 4 1,-2 5-1,-3 2 0,-5 3 1,-2-1-1,-2 1 1,0 1-1,-1-2 116,-2-4 0,-2 1 0,1-1 170,0-2 1,-5-1 0,0-3 0,2-2-79,1-1 0,-3-1 0,-1 2 0,0-1 0,-2 3 1,0 3-252,-2 2 1,-4 12-1,-3-3 1,-2 4-1,-2 2 1,-5 4-1,-4 4-80,-6 4 1,2-1-1,0 3 1,1-1-1,3-5 1,1 0 184,2-3 47,0-6 1,2 1 0,1-5 0,1-2 0,1-1 0,-1-2 129,1 2 1,5 1 0,-3 3 0,2 2 0,0 4-1,2 3 1,0 4-324,3 1 0,-1 7 1,0 2-1,-1 7 1,-1 1-1,-2 2 0,1 0-58,2 2 1,-2 1 0,1 0 0,2-3 0,0-2 0,5-4 265,1-5 0,4 0 1,3-4-1,2 0 1,2 0-1,3-2 0,1 2 263,3 3-423,1-3 1,4 10 0,2-1 0,5 1 0,4 4 0,4-3-156,0 4 0,7 6 0,-2-5 0,3 0 0,4 0 0,-1-4 179,-2-2 0,9 4 0,-9-13 1,1 0-1,-2-2 0,-4-5 1,-1-3 1094,1-2-996,1 1 0,1-1 0,-1 2 0,2 2 0,2 1 0,5 0-199,5 3 1,7-3 0,3 4-1,0-2 1,3-1 0,-1 2-209,3 1 0,-2 1 0,-9-4 0,-2 1 0,-1 1 0,-3-3 0,-1 0 702,-4-3-230,-6 0 1,0 1 0,-5-2 0,-2-5 0,1-1-1,-1-2-9,2-2 1,1 8-1,-1-6 1,4 4-1,3 0 1,2-1-340,0 2 0,-1-1 0,1 5 1,0-1-1,-1 1 0,-1 2 1,-1 0-644,-2 1 825,-5 0 1,2 0 0,-7 2-1,-2 1 1,-3 3 0,-1 0 92,-3 0 0,3 2 1,-1-3-1,-1-2 1,1 0-1,1 0-78,1 1 0,0 5 0,5-3 0,-1 0 0,2 0 0,0-2 0,3 2-576,-1 3 515,0 3 1,-2 1 0,-1 0-1,-3 1 1,-3 0 0,-1 4-20,-1 4 1,0 2 0,-5 0 0,-2-4 0,-3 3 0,-1-1 86,-4 1 0,-1 6 0,-1-7 1,0 1-1,-1 3 0,3-3 1,0 4 125,2 1-177,0 3 1,1 3 0,-1-1 0,0-1 0,0 2 0,5-36 0,1 0 23,-1 0 1,2-1-1,-2 1 1,2 0-1,0 3 1,1 1-1,-2 0 1,1 0-1,1 3 1,-1-1-1,1 0 1,1-1-1,0 3 1,0-1 0,0-1 1,0 1-1,0-2 1,0 1 0,0 0-1,0 1 1,0 0-1,0 0 1,-1-1 0,0 0-1,0 1 1,-1 1-183,1 1 1,-2 0 150,-2-5 0,0 1 1,2 7-1,0 0 0,-3-5 1,0-1-1,1-1 0,-1-1 1,0 2-1,1-2 0,0-3 1,1-1-197,-4 33 0,-1-2 0,5-12 0,-1-2 1,1-5-1,0-5-166,1-4 0,1-2 1,2-4-1,0-4 0,2-1 367,2 1 0,3-9 0,7 4 0</inkml:trace>
  <inkml:trace contextRef="#ctx0" brushRef="#br0" timeOffset="7">6145 7477 8536,'-21'-20'-10,"8"13"1,9 2 0,2 11-48,2 6 1,6 2 0,2-1-1,0 0 1,1 1 0,2-1-1,1 0 1,2 1 0,4-1-1,6 2 1,4 1 0,8 5-1,3 1 671,7 2 1,14 10 0,-3-3-478,7 6 1,-29-17-1,0 1 1,0 0-1,1 1 1,2 2-1,1 0 1,-1 0 0,1 2-159,0 1 0,2 1 0,3 0 0,1 0 0,-5-1 0,0-1 0,0 0 1,0 0-1,-1-1 0,0 0 0,-2-1 0,-1 0-171,-2-1 0,0 0 0,-2-1 1,0 0-1,19 18 0,-3-1 0,-7-2 1,-5-3 292,-4-2 0,-1-1 1,-5-4-1,-3 0 0,-2 1 1,-2 1-1,-2 4 115,-3 1 1,0 2-1,-1 4 1,0 1 0,1 3-1,-2 5 1,-2 3-412,-1 1 1,-6 1-1,1-1 1,-2 0-1,-4-1 1,-2-3 186,-5-4 0,-4 0 1,-4 0-1,-2-4 0,-3-2 1,-5-5 264,-2-2 1,-8 5 0,0 0 0,-6 6 0,-6 8 0,22-24-1,0 2 1,-1 3 0,-1 1 0,-2 3 0,-1 1-271,0 2 1,-1 2 0,-5 7 0,-1 1 0,-1 1 0,-1 0 0,-1 0 0,1 0 0,0 0 0,0 0 0,5-5 0,0 0-290,3-4 1,1-1 0,0-1 0,1-1 0,4-3 0,1-2 0,2-1-1,1-1 1,-20 25 0,4-9 45,4-4 1,-2-4 0,6-4-1,2-4 1,4-2 0,4-1 255,2 3 0,-4 9 0,2 7 0</inkml:trace>
  <inkml:trace contextRef="#ctx0" brushRef="#br0" timeOffset="8">19489 1439 8165,'0'-19'-22,"0"9"-181,0-4 638,0 10 0,-2 0 0,-2 6 1,-5 4-1,-3 2 0,-1 1 1,1 0-1,0 1 0,2 3 1,-2 4-1,1-1 2068,0-1 0,-1 2-2433,-2 1 0,3 0 0,0-3 0,4 1 1,-1 2-1,2-2-18,1-1 0,-4-2 0,4 1 1,2-1-1,3 0-356,5 1 0,2-6 0,8 0 470,3-2 0,-2 3 1,5-3-1,-1-1 117,1 1 0,-5 3 0,2-3 0,-3 2 0,-3 3 110,-3 6 1,-3 2 0,-8 3 0,-2-3-202,-5 1 1,-3-4 0,-3 5 0,-3-1-254,-4 1 0,1-5 0,1 2 0,0-3 0,3-2 0,0 1-40,4-1 1,-3-6-1,8-1-8248,1 0 8349,1-4 0,24-2 0,4-8 0</inkml:trace>
  <inkml:trace contextRef="#ctx0" brushRef="#br0" timeOffset="9">19742 1613 8186,'0'-26'694,"0"6"1,1-5 0,4 8 504,4 7 1,3 7-1,1-3 1,0 2-570,1-1 1,-6 1 0,1 4-1,2 0-194,1 0 1,-5 7-1,-3 6 1,-2 8-1,-2 4 1,-2 3-1,-1 2-156,-1 1 1,-6 2-1,1-4 1,-2 2 0,1-1-1,3-3 1,1-5 252,3-4 1,1-4-2498,2 0 1,2-7 0,2-2 1408,5-4 0,-2-4 0,2-4 0,2-8 0,1-6 0,1-7 0,0-6 289,1-4 0,-6-2 0,0-2 1,-1 1-1,-1-1 0,0 5 686,-3 3 1,-1 3 942,-2 4 0,0 7-670,0 2 1,0 10 0,0 8 0,0 8 0,0 5 0,0 3-453,0 2 1,4 4 0,2-2 0,1-1 0,2 2 0,0-2 0,0 0-190,1-3 0,-2-1-362,1-1 0,-5-6 0,5 0-1004,1-2 1031,-4-2 0,6-4 1,-3-1-174,3-4 1,1 4-1,-1-2 469,-3 6 0,1 4 1,-5 7 683,-2-1 1,-3 6 0,-3 3 0,-3 4-207,-2 0 1,0 1 0,-6-1 0,1 0 0,-2-3 0,-1-2-1,-1 0-581,6 0 0,-3-5 0,5 0 0,-2-4 0,-3-5 0,2 1-1671,4-1 1,-3-5-1,7-2 1,1-9 1760,1-8 0,14-3 0,3-7 0</inkml:trace>
  <inkml:trace contextRef="#ctx0" brushRef="#br0" timeOffset="10">20502 1479 8016,'-12'9'450,"3"0"0,-1-4 1,4 2-1,0 0 479,0 1 0,1-4 0,7 5 1,2 0-1,5-2 0,5-2-245,3-4 0,1-1 1,6 0-1,3 0 1,-1 0-1,5 0 1,0 0-1090,2 0 1,-2-4-1,-3-2 1,2 0 0,1-1-1,-1-1 1,-1-2-7313,2-2 7717,-3-7 0,11-2 0,-5-6 0</inkml:trace>
  <inkml:trace contextRef="#ctx0" brushRef="#br0" timeOffset="11">20848 1293 7938,'0'-11'413,"0"7"1,11 10 0,2 12 0,3-2 0,2-1 374,0-2 0,4 0 1,-3 1-1,2-1 0,1 0 1,1 2-1,-4 1-418,-4 2 0,-1 4 0,-8-2 0,0-1 0,0 0 0,-3-1 0,-3 0-2173,-4-1 1547,2 1 1,-8-4 0,5-1 0,4-1 255,4-3 0,16-3 0,9-6 0</inkml:trace>
  <inkml:trace contextRef="#ctx0" brushRef="#br0" timeOffset="12">21568 1199 7862,'-4'-22'1539,"-1"0"1,-2 1-1303,7 12 1,3 3 0,10 6 0,1 2-1,-3 2 1,0 5 586,-2 3 0,0 7 1,4 5-1,-1 6 1,-2 7-1,-3 4 0,-1 5-69,-3 1 0,-1-2 0,-2 2-937,0-1 0,-5 2 0,1-7 0,1-5 0,2-5-865,1-6 1,0-7 70,0-1-1,1-3 664,3-5 1,4-9-1,5-12 1,0-8-1,1-8 1,-1-3 349,0-1 1,-4-4 0,0 4 0,2 0 0,-1 4 0,-1 8-1,-3 3 2838,0 4-2403,-5 6 0,11 1 1,-5 7-90,1 4 0,2 6 0,-5 9 0,-1 0 0,1 3 0,-1-1 0,-1 0 53,-2 2 1,-1-5 0,0 0 0,0-1-1,0 0 1,-1-2-2414,-3-1 0,1-2 1977,-6 1 0,12-13 0,-2-2 0</inkml:trace>
  <inkml:trace contextRef="#ctx0" brushRef="#br0" timeOffset="13">22088 1493 7862,'7'10'2119,"-2"2"-921,-4 3 0,-5 1 0,0-1 0,-1 1-997,-1 2 1,5 0 0,-4-5 0,2 0 0,0 1 0,-1-1-950,1 0 0,3-5 0,4-5 1,5-8-1,3-8 748,1-8 0,1-10 0,-1-3 0</inkml:trace>
  <inkml:trace contextRef="#ctx0" brushRef="#br0" timeOffset="14">22128 1493 7998,'-12'-23'0,"2"3"398,1 0 1,0 7-1,-4 6 1,1-1-1,2 2-122,1 0 0,6 4 1,-2 6-1,5 5 0,5 1 1,5 1-1,6-3-276,7 3 0,8-5 0,3 0 0</inkml:trace>
  <inkml:trace contextRef="#ctx0" brushRef="#br0" timeOffset="15">22341 1439 7862,'-13'0'2942,"0"0"0,5 2-2296,4 2 0,2-1 1,2 6-1,2 1 0,1 2-336,1 2 0,5-1 0,-3 0 1,0 1-1,0-1 0,-2 0-1285,2 1 0,-4-6-1459,2 1 1,-4-6 4035,-4 2 1,1-5-653,-6-5 0,6 5 1,0-1-1,6 5-1688,6 4 1,3-5 0,2 1 0,4-2 0,4-2 0,2 0-2140,-2 0 0,7 0 2877,-7 0 0,6-12 0,-7-3 0</inkml:trace>
  <inkml:trace contextRef="#ctx0" brushRef="#br0" timeOffset="16">22661 1439 9678,'12'2'2889,"-3"2"-2557,-5 5 1,-1 4 0,0 4 0,2 1-1,-2-1 1,-3 1 0,-3 0 0,-3-2-273,-2-1 0,0-2 0,-6 1 0,2-1 0,2-1 0,1-3 1,0-3-1,0-2-3026,0 0 2966,7 1 0,2-11 0,7-1 0</inkml:trace>
  <inkml:trace contextRef="#ctx0" brushRef="#br0" timeOffset="17">22821 1466 9403,'-7'6'1590,"-4"1"1,7 7 0,1-1-645,2 0 1,6-5-656,4-4 0,3-1 1,2 0-1,-1 2 1,0-3-963,1 0 0,-1-4 0,-1-2 0,-3-5 0,-5-3 71,-2-1 0,-8 1 0,-3 3 0,-3 5 0,-1 2 0,-1 2 767,1 0 0,1 2 0,3 2 1,5 5-1,4 1 609,4-1 0,9 2-1476,10-7 0,6 1 700,2-5 0,18-12 0,0-3 0</inkml:trace>
  <inkml:trace contextRef="#ctx0" brushRef="#br0" timeOffset="18">23394 1119 7974,'-13'-13'0,"0"1"836,-1 3 1,7 9 0,3 11 0,2 5 0,1 6-446,-4 3 0,4 2 0,-4-2 0,2-1 1,0-2-1,-1 2 0,1 1 312,1 2 0,2-2 0,-1-1 0,-2-4 0,-3 0 0,-1-4 0,-4-3 0,-1-4-1384,-1-4 1,-2-4 0,-1-1 0,-2 0 0,0-1 0,1-4-267,-1-4 1,2 2 0,5-1 1012,2 2 758,6 2 0,-3 5-654,6 4 0,6 2 0,6 8 0,8 1 1,8 2 257,4-2-428,4-1 0,10 5 0,1 0 0</inkml:trace>
  <inkml:trace contextRef="#ctx0" brushRef="#br0" timeOffset="19">24101 893 8169,'-13'0'876,"-1"0"1,7 1 0,2 4-332,4 4 1,1 4 0,0 5 0,1 3 0,2 2 0,3 2-1,2 4 1,1 0 74,-2 4 0,3-1 1,-5 4-1,-1-4 0,1 0 1,-1-1-1,-1-2 0,-1-2-552,-2-5 1,1 2 0,2-6 0,1-2 0,1-1-1536,1-2 0,1-6 829,7-2 0,-6-5 1,3-5-1,2-3 1,3-4 268,1-2 1,-2 1 0,-2 1 0,0 2 0,1 2 605,-1 2 1,-6 4-1,-2 6 1,-4 5 809,-1 3 1,-6 5 0,-3 1-525,-2-1 0,-3-3 0,-1 0 1,-1-1-1,-2 0-834,2 1 1,1-3 0,3 0-1,2-4 1,3 1-405,1-1 1,3-4 0,7 1-1,8-2 1,7-4 714,8-2 0,8-9 0,0-8 0</inkml:trace>
  <inkml:trace contextRef="#ctx0" brushRef="#br0" timeOffset="20">24514 1519 7947,'-13'-4'3689,"1"1"26,3 4-3302,3 5 0,6 0 0,2-4 1,2-7-1,5-4-804,3-5 0,3 0 1,1-4-1,3 4 1,0 0-1,2 1 1,-2 0-455,1-1 0,-1 1 1,-3 1-1,3 3 845,2 5 0,-4-4 0,2 1 0</inkml:trace>
  <inkml:trace contextRef="#ctx0" brushRef="#br0" timeOffset="21">24887 1373 7947,'-13'0'1341,"0"0"1,-1-2-379,1-2 0,4 2 1,0-2-1,-1 2 1,0 4-1,-1 2 153,2 5 0,6 3 0,-1 1-1307,2 1 1,2 0 0,2 3 0,2 1 0,4-2-562,-1-1 1,9-4 0,-2 0 0,1-4 0,-1-1-1,0-3-579,-1-1 0,-1-4 0,-3-2 1132,-5-5 0,-2-7 0,-2-2 1,0 1 1192,0 3 1,-5 0 0,-1 2-252,-1 4 0,0 3 1,-2 10-1,6 3-219,6 4 1,0 2-1448,6-1 1,-1 0 0,6-1 0,-1-1-1923,0-3 120,1-5 2725,-1 3 0,0-12 0,1-1 0</inkml:trace>
  <inkml:trace contextRef="#ctx0" brushRef="#br0" timeOffset="22">25074 1413 7947,'6'-14'672,"-3"5"1,4 4 0,-1 3-1,-3 8-26,-1 4 1,-7 5 0,-1 1-1,-1 2 1,-2-1 0,0-3 0,2 0-467,1-1 0,-3 0 1,4 1-1,3-1-789,0 0 1,8-5 0,3-4 0,4-4 0,3-3 0,4-4 0,0-4 283,4-3 1,0-7-1,1 2 1,-3-1-1,0 1 1,-5 3-1,-2 2 1151,-5 6 504,-6-4-1052,2 4 0,-6 2 0,0 6 0,-1 6 0,-2 3 0,-2 0 0,2 1-955,2 2 1,1 2-1,1-2 1,4-4-1,4-3 677,3-4 0,7-7 0,2-1 0</inkml:trace>
  <inkml:trace contextRef="#ctx0" brushRef="#br0" timeOffset="23">25341 1373 8821,'-9'-5'904,"0"1"1,7-1-1231,2 5 0,6 5 0,8 1 0,-1 0 1,0 1-1,1-1 0,-1 1 0,0-1-221,1 0 1,0-1 0,3-5 546,0 0 0,1-12 0,-4-3 0</inkml:trace>
  <inkml:trace contextRef="#ctx0" brushRef="#br0" timeOffset="24">25741 933 7947,'20'-31'700,"-2"1"1,-5 5-1,-2 7-359,-2 8 1,-2 5 0,2 10-1,-5 5 1,-2 7 0,-4 6-1,-2 8 1,-6 8 242,-7 4 1,1 7-138,-6-1 0,5 1 1,-2 1-1,1-4 1,-1-1-1,0-3-7,0-2 1,1-7-1,6-2-1530,3-4 1,-1-8 0,5-2 573,2-3 1,5-8 0,7-4-1,9-6 1,5-7 0,4-6 218,0-6 0,-1-4 0,1 0 0,-2-1 0,-4 2 1,-6 3 1004,-5 4 0,-6 5-420,5 4 1,-6 4 0,2 10-379,-4 4 0,-1 2 0,0 3 0,0-1 0,0 0 0,0 1-646,0-1 0,8 0 0,5-1 1,8-3 735,4-4 0,13-4 0,4-1 0</inkml:trace>
  <inkml:trace contextRef="#ctx0" brushRef="#br0" timeOffset="25">26140 1333 9374,'-4'-14'0,"-2"1"0,0 0 0,-1 1 0,-1 2 940,-2 1 0,3 6 0,-1 0 0,2 6 0,3 6 1,2 2-1069,1 3 1,0-1-1,1 0 1,4-1-545,4-3 0,-3-4 1,-1-8-1,0-3-372,-1-2 0,1 4 968,-5-5 0,6 7 0,3 1 0,4 4 0,3 0 0,3-2-248,2-1 0,-3 0 0,3 0 0,-2 0 0,-3 0 0,-1 0 0,-2-1 402,1-4 1,-5 4-1,-3-3 996,-5 2 0,0 2 0,-9 2 0,-3 2 1,-1 5-1,-2 4 0,-3 3-661,0 2 1,-1 4 0,4-4-1,1 0 1,1 1 0,0 2-3842,-1 0 3171,3 4 257,-15-10 0,10 4 0,-5-6 0</inkml:trace>
  <inkml:trace contextRef="#ctx0" brushRef="#br0" timeOffset="26">6572 7343 8103,'16'-26'0,"-3"-1"0,4 2 0,-10 1 0,0 3 338,-2 2 1,1 0-28,-2 1 1,1 3-1,-7-2 1,-2 3 0,-5 5-1,-3 3 1,-1 2 0,-1-1-1,1 4 218,0 4 1,-5 6 0,-3 9 0,-2 4-333,-6 3 1,-6 2 0,-2 1 0,-6 3-61,-6 4 0,-7 5 1,-5 5-1,29-21 0,0 1 1,-2 1-1,-1 1 1,-1 2-1,-1 0-82,-1 2 1,-1 0-1,-5 2 1,-1 1 0,-1 0-1,0 1 1,0 1-1,1 1 1,-1 0 0,1 0-1,1 0 1,-1 1 0,1 0-1,-1 0 1,2-2-1,1 0-94,1-1 0,0-1 0,1 0 0,0 0 0,6-6 0,1 0 1,3-3-1,1 0 0,-21 18 0,10-7 0,9-5 0,7-6-116,6-6 1,9-4-1,5-2 1,4 1 0,4-2-1,7-4-146,5-3 301,11-4 0,13 5 0,7 2 0</inkml:trace>
  <inkml:trace contextRef="#ctx0" brushRef="#br0" timeOffset="27">6065 12128 7952,'0'-20'16,"0"6"0,2-4 0,4 2 0,5 1 0,7 0 150,3 3 0,1 3 1,3 0-1,-1 3 1,-3 2-1,-2 0 1,-3 1-1,-1 3 0,-1 4 1,-3 6-1,-2 7 1,-3 6-1,-1 8 62,-1 9 1,0 12-1,-5 15 1,0-30 0,-1 1-1,-1 6 1,0 1-1,0 3 1,0 2 0,-1 5-1,1 1 1,0 3 0,0 1-34,0 1 1,0 2-1,0 3 1,2 1 0,0-1-1,2 0 1,-1 0-1,0 0 1,0 1 0,0 1-1,0-3 1,0 0-192,-1-1 1,2-1 0,1 0 0,1-1 0,1-7 0,1-1 0,1 0 0,0-1 0,1 0 0,1-1 0,0-3 0,0 0-244,1-3 1,0-1 0,0-2 0,0-1 0,-3-4-1,0-1 1,4 33 0,-1-6 0,1-8-93,2-6 1,-3-5-1,-2-8 1,-1-3 0,-1-3-1,-1-4 1,1-4-2572,-2 1 2902,-2-5 0,4 6 0,-1-2 0,0 2 0</inkml:trace>
  <inkml:trace contextRef="#ctx0" brushRef="#br0" timeOffset="28">18516 3265 7946,'-5'-13'0,"-1"1"267,-1 3 1,4-3-1,0 5 1,6-2-1,6 0 1,3-1-1,2-1 1,4 1-1,3 3 1,0 1-1,-2 3 1,-1 1 474,-1 2 1,1 2 0,-6 2-1,-2 5 1,-2 6 0,-2 6-1,-5 7 1,-4 4-131,-6 5 0,-2 2 1,-3 1-1,1 0 1,0-2-1,-1-2 1,1-5-770,0-3 1,1-6-1,1-3 1,4-2-5667,1-5 5455,2-8 0,8-10 0,3-13 0,4-9 0,4-9 0,-1-5 312,1-2 0,-3-9 1,-2 4-1,-2 1 0,-1 2 1,-1 3-1,0 5 1097,-3 5 1,-1 5-1,-1 3 1,2 3-1,3 4 1,1 5-508,4 4 1,-4 3 0,2 7 0,1 4 0,2 4 0,0 3-1,-2 1-541,-1 0 0,-6 1 0,2-1 0,-4 0 1,-1 1-1,-1-1 0,-4 0 0,-4 1-556,-2-1 0,-7 0 0,0 1 0,2-1 0,1-1 0,3-2-2207,3-1 1,3-5 2769,6 5 0,6 0 0,2 4 0</inkml:trace>
  <inkml:trace contextRef="#ctx0" brushRef="#br0" timeOffset="29">19155 3292 9690,'-20'-21'3340,"-4"8"1,6 8-3431,2 4 0,6 1 1,2-2-1,2-2 0,3-5 1,2-3-1,1-3 0,0-1 1,1-3-187,4-2 1,-2 5 0,6-2-1,2 3 1,3 2 0,1 0 0,-4-1-3192,1 1 1,0 6 3466,1 2 0,1 4 0,-1 1 0</inkml:trace>
  <inkml:trace contextRef="#ctx0" brushRef="#br0" timeOffset="30">19249 3199 7895,'0'7'4818,"-6"-1"1,3-6-5352,-6 0 1,6-2-1,-1-2-432,2-5 1,4 2 390,2-2 0,-3 4 0,4-4 510,-4-1 1,-5-2 0,-2 0 0,-1 3 1332,-4 5 0,5 4-1328,2 4 0,2 4 0,4 5 1,2 2-1,7 1-193,5 2 1,5 0 0,5-6 251,1-3 0,6-3 0,1-6 0</inkml:trace>
  <inkml:trace contextRef="#ctx0" brushRef="#br0" timeOffset="31">19742 2825 9349,'-2'-17'3242,"-2"-1"1,-3 2-3051,-7 7 1,2 10 0,4 12 0,3 10 0,4 6-1,-1 7 1,-1 2 243,-1 2 1,-5 5 0,4 1 0,1 0 0,0-2 0,-1-4 0,2-6 0,2-4-1744,1-5 1,1-3 685,4 0 0,0-10 1,4-12-1,-4-7 1,-5-7-1,-5-2 1,-4-2-1,-1 2 1096,1 1 0,-3 2 0,4 0 0,-4 1-19,-2 3 1,7 4 0,2 10 0,5 4 0,5 3-1,5 1-1487,7 0 0,-1 5 623,6 0 1,0-1-1,3-5 1,1-1-1,-1-4-1156,3-1 1,2-3-1,-4-7 1564,1-5 0,-6-9 0,-2-3 0</inkml:trace>
  <inkml:trace contextRef="#ctx0" brushRef="#br0" timeOffset="32">19929 3172 7895,'-6'-15'0,"-2"-1"1051,1-2 0,-5 6 0,3 6-601,-3 0 0,0 6 1,5 0-1,7 6 1,7 3-1,7 0 1,2 1-66,2 2 0,1 2 0,-3-1 0,2-1 0,-2-2 0,-1-3 0,0-1-689,3-3 1,-3-1 0,2-2 0,-3-2 0,-5-2 0,-5-5-63,-2-3 0,-7-1 0,-1 1 1,-1 3-1,-4 5 0,0 1 0,-3 0 1105,1-2 1,1 2 0,3 8-1,5 4 1,2 3 0,2 1-596,0 0 1,5 1 0,1 0-1,1 3 1,3 0 0,2 1-816,2 1 1,-1-4 0,0 3 0,1-3 0,-1-3 0,0-3 0,2-5 670,3-3 0,3 5 0,5 2 0</inkml:trace>
  <inkml:trace contextRef="#ctx0" brushRef="#br0" timeOffset="33">20688 3065 8324,'0'8'7240,"2"-4"-6476,2-8 0,8 2 0,9-4 0,4 2 0,9-2-797,8-2 1,1 1 0,4-3-1,2 1 1,0 0 0,3 0 0,-4 2-1,0-1-1055,-5 1 0,-6 4 0,-3-2 0,-3 2 0,-4 1 1,-5-3-1,-3 2 1088,-3 2 0,-7-5 0,-3-2 0</inkml:trace>
  <inkml:trace contextRef="#ctx0" brushRef="#br0" timeOffset="34">21328 2812 7926,'-7'-13'1245,"-4"-5"0,7 0 260,1 2 0,3 7-214,5 5-1041,2 2 0,11 2 0,1 2 1,0 2-1,2 5 80,0 3 0,-5 1 0,2 2 155,-3 3 0,-2-4 0,-1 6 0,-3-3-454,-5 1 1,2 4 0,-2-4 0,-1 0 0,-1 0 0,-2 1 0,0 0-1857,0 0 0,0 4 1,1-6 1824,4 0 0,14-8 0,9-3 0</inkml:trace>
  <inkml:trace contextRef="#ctx0" brushRef="#br0" timeOffset="35">22141 2852 7897,'-11'-13'2290,"3"7"1,-7 6-1201,5 7 1,7 1 0,-1 0 0,2 4 0,2 5-777,0 5 0,2 3 1,2 2-1,3-2 1,4-2-1,1 0 1,2-1-1,1-1-919,0-4 0,3-2 0,1-3 0,0-3 1,1-5-1,-4-2 79,-1-2 0,-6-10 0,-2-5 0,-1-3 1,-3-3-1,-2 2 0,-1-2 0,0 0 176,0-2 1,-4 4 0,-1 1 0,3 3 0,0 2-58,2-1 0,7 2 0,7 2 0,5 3 1,5-1 406,2 1 0,4 4 0,10-3 0</inkml:trace>
  <inkml:trace contextRef="#ctx0" brushRef="#br0" timeOffset="36">22635 2785 13697,'0'15'1122,"0"3"1,-2-2-1,-1 6 1,-1 2-954,1 1 1,0 2-1,0-2 1,-2-1-1,1-3 1,-1-2 0,1-3-1,1-1 1,2-2-1033,1 1 1,1-9 0,2-5 0,3-8 236,1-9 1,1 0 0,2-7 0,-1-1 0,0 1 0,0 0 0,-2 4 1091,-1 2 0,0 4 1,-3 4-1,3 3 1988,1 1 0,2 7-2135,5 8 0,-6 3 0,1 3 0,2 1 0,1 3-400,1 2 1,-4-5 0,0 2 0,1-3 0,2-2 0,1-1-403,1-3 1,-1-3 0,2-6 0,1-2 482,2-2 0,5-21 0,-2-11 0</inkml:trace>
  <inkml:trace contextRef="#ctx0" brushRef="#br0" timeOffset="37">23354 2319 10911,'-7'16'0,"3"5"975,2 6 1,2 2 0,0-2 0,0 0-524,0-1 0,0 5 0,0 2 0,0-1 0,0 2 0,0-1 0,0 0 0,0-4-60,0-1 0,0-1 0,0-2 0,0-3 0,0-4 0,2-3 0,2-3-858,5-3 0,3-3 0,1-6 1,0 0-1,1-2 0,-1-2-416,0-5 1,-1-3 0,-1-1 0,-4-1-1,-1 1 1,-2 1 0,1 2 1722,-1 1 0,1 7 0,-5 2-289,0 8 0,-5 8 0,-1 3 0,0 1 0,1 0 1,0 1-1,-1 3-301,-3 1 0,2-4 0,-1-2 0,1-1 1,1-1-1,-1-2 0,1-3-6493,0-3 6242,1-6 0,11-9 0,2-9 0</inkml:trace>
  <inkml:trace contextRef="#ctx0" brushRef="#br0" timeOffset="38">23728 2852 10639,'-12'1'855,"3"4"1,-1 8 0,4 8 0,0 0 0,0-4-1015,3-2 0,-5-1 1,1-1-1,-2-1 1,2-2-1,1-1 1202,3 1-1043,1-4 0,8-6 0,2-7 0</inkml:trace>
  <inkml:trace contextRef="#ctx0" brushRef="#br0" timeOffset="39">23741 2732 7896,'-9'-13'529,"0"-1"0,6 8-449,-1 6 0,8 6 0,5 8 0,3-1 0,1-1 0,2 0 0,1-2 0,4 2-356,0-2 276,3 1 0,9-4 0,2-1 0</inkml:trace>
  <inkml:trace contextRef="#ctx0" brushRef="#br0" timeOffset="40">23981 2799 8656,'-13'0'0,"-1"-2"0,1-1 0,0-1 0,-1 1 0,2 3 0,2 3 0,3 3 0,1 1 911,3 4 1,1 0-1,2 4 1,2 1-1,1 2 1,3-1 0,0-3-1,1-2-1137,0-3 1,-2 1-1,4-5 1,1-2-358,2-2 0,-5-7 0,-2-3 0,-4-2 1307,-1-3 1,-4 5 0,-2 2-201,-1 1 0,4 3 0,-2 8 0,4 3 0,1 4 0,1 0-969,4-3 1,2 3-1,6-3 1,1 1-1,-1-1 1,0-5 0,1-2-1354,-1-2 1,0 0-1,1-2 1798,-1-2 0,0-3 0,1-7 0</inkml:trace>
  <inkml:trace contextRef="#ctx0" brushRef="#br0" timeOffset="41">24154 2879 7896,'14'0'6437,"-1"0"-5700,0 0 0,-5 1-665,-4 4 1,-2 2-1,-4 5 1,-2-2 0,-5-1-1,-3 1-1384,-1 2 1,7 0 0,6-3 0,9-5-612,7-2 1,0-2 1723,6 0 1,-4-2 0,3-2 0,-2-3 0,-3-2 301,-1 0 1,-6 4-1,-2-3 1387,-1-3 1,-7 5 0,-8 2 2219,-3 2-3457,5 2 1,1 2 0,7 1-1,4 1 1,4-1-275,3-1 1,1-2 0,2 0 0,2 0 0,7-2 0,4-2-1710,3-5 0,2-3 1730,-2-1 0,-3-7 0,5 0 0</inkml:trace>
  <inkml:trace contextRef="#ctx0" brushRef="#br0" timeOffset="42">24874 2639 8759,'12'-9'0,"-2"1"0,-1 4 0,0 6 762,-2 5 0,4 5 0,-7 1 1,-1 2-1,-1 1 0,-2 2 1,0-2-1,0-1 847,0-2 0,-2 1 0,-1-1-2286,-1 0 0,-2-1-799,1-3 0,-2 1 0,-8-2 1476,-3 4 0,-2-2 0,-7 9 0</inkml:trace>
  <inkml:trace contextRef="#ctx0" brushRef="#br0" timeOffset="43">22195 4305 7878,'-2'-14'0,"-1"1"795,-1 0 1,1 5 0,7 4 0,5 2 0,3 2-1,1 2 1,1 2 458,-1 5 1,-4 9 0,-2 4-756,-1 3 1,3 3-1,-4 4 1,-2 3-259,-2 4 1,-2-2 0,-2 0-1,-3 1 1,-2-2 0,-1-1 0,0-2 17,1-1 0,3-2 1,-2-6-2067,1-2 0,1-6 0,7 0 0,4-5-3069,7-7 4876,6-14 0,20-11 0,2-13 0</inkml:trace>
  <inkml:trace contextRef="#ctx0" brushRef="#br0" timeOffset="44">22741 4145 9463,'6'-12'0,"-6"3"1072,-7 5 1,-5 5-1,0 8 1,3 9 0,3 5-1,2 6-449,-1 2 1,-4 3 0,4 6 0,-3 0-1,-2 1 1,-1 1-797,3-2 1,2 3 0,6-9 0,0 0 0,0-3 0,0-3 172,0-1 0,-6-7 0,-2-1 0</inkml:trace>
  <inkml:trace contextRef="#ctx0" brushRef="#br0" timeOffset="45">22515 4465 7878,'-14'-14'1498,"2"-3"1,2-1 0,3 1 0,2 4-1397,7 4 1,8 3-1,11 6 1,3 0-1,5 0 1,4 0-1,5 2 1,4 1-1016,2 1 1,9 1 0,-2-5 0,-1 0 0,2 0 912,0 0 0,-5 0 0,-1 0 0</inkml:trace>
  <inkml:trace contextRef="#ctx0" brushRef="#br0" timeOffset="46">23181 4305 9529,'-13'-6'0,"-1"-2"0,1-1 0,0 2 0,-1 1 0,3 5 0,0 4 0,4 5 956,1 4 1,1 8 0,5 3-1,0 5 1,0 4 0,0-1 0,0 0-1,0 0-777,0-2 0,0-2 0,0-5 0,0-4 0,0-3 1,2-2-409,2 1 1,-1-7 0,5-4 0,-2-6-1,-3-6 1,0-4 0,0-5-460,1-4 0,6-3 0,-1-2 0,3-1 0,3-2 0,1-1 1172,2 1 0,-2 7 0,-5 2 0,-2 2 1,-1 2 1203,0 3 0,2 8-1544,-5 6 1,-1 6 0,-4 7 0,0 0-1,0 1 1,0-1 0,0 0-128,0 1 1,5-1 0,0-1-1,3-2 1,2-1 0,2 0 0,1-2-1,2-1-32,3 0 0,-3-3 0,3 5 0,-4-1 0,0-1 0,-2 1 0,-2-1 88,-1 0 1,-6 5 0,1-3 0,-2 4 0,-2 2 0,-2 0 0,-1 3 13,-1 0-56,-12 1 1,7 0-1,-9 1 1,2 0-1,-2 1 1,-3-4-178,0-1 0,1-2 0,2-1 0,-3-3 0,-1-5 0,0-2 0,-1-2 0,3 0-676,2 0 0,-1 0 1,1-2-1,2-1 1,2-3-2615,5-1 1,5 0 3435,8-2 0,10-3 0,6 4 0</inkml:trace>
  <inkml:trace contextRef="#ctx0" brushRef="#br0" timeOffset="47">23794 4438 7969,'-9'-12'2804,"2"2"-1438,1 1 1,0 6 0,3 0-1349,-1 6 0,-1 0 1,5 7-1,0 4 1,0 3-1,2 4 1,1 3-19,1 1 0,7-4 0,-4-2 0</inkml:trace>
  <inkml:trace contextRef="#ctx0" brushRef="#br0" timeOffset="48">23741 4758 7914,'-13'-6'865,"1"6"0,3 0 0,4 7-865,4 5 0,7 7 0,1 2 0</inkml:trace>
  <inkml:trace contextRef="#ctx0" brushRef="#br0" timeOffset="49">24541 3971 7809,'6'-13'-123,"-3"-5"1,4 1-1,1 0 1,-3 3-1,1 0 1,-3 1 439,-1 0 0,2-2 1,1-2-1,-2 0 1,-2 0-1,-2 4 1,-2 3-1,-3 2 1,-2 4 633,-2 5 1,3 7 0,-1 10-1,2 4 1,2 4 0,-2 7 0,-3 5-594,-3 5 0,-1 2 0,-1-5 0,1 0 1,0 0-1,0-2-366,-1-2 1,1 1 0,1-8 0,2-3 0,2-7-1,2-4-927,3-2 1,3-9-1,5-8 1,4-12 686,3-8 0,5-3 0,3 1 0,-1-1 0,0 0 0,-3 1 546,-1-1 0,-3 6 0,-2 4 0,-1 3 161,2 5 0,-4 5 0,0 8 0,-1 7 0,-3 4 0,-1 5 1,-2 2-91,0 2 0,-2 7 1,-2-6-1,-4 1 1,0 0-1,-1-4-554,-2-1 1,1 1 0,0-5 0,1-4 0,-2-4 0,1-2-1,0-1-1010,1 0 1,4-1 0,-2-7 0,2-2 0,8-7-1635,9-5 1,13-5 2828,11-5 0,2-7 0,2-1 0</inkml:trace>
  <inkml:trace contextRef="#ctx0" brushRef="#br0" timeOffset="50">24927 4065 11019,'-13'0'0,"0"0"0,-1 0 1650,1 0 0,0 6 0,1 3 1,2 2-887,1 3 1,4-1 0,-2 0-768,1 1 0,-3 1 0,5 1 0,1 2 1,1-2-1153,2-1 0,0-6 1,3-2-1,4-1 1,7-3 1154,1-2 0,-1-12 0,0-4 0</inkml:trace>
  <inkml:trace contextRef="#ctx0" brushRef="#br0" timeOffset="51">24927 4038 7809,'-4'-6'2415,"0"6"0,-1 2-2333,5 7 1,2-1-1,2 4 1,5-1-402,3-2 1,5-2-389,1 2 1,0-3-1,-3-6 1,1 0-1,2 0 707,-2 0 0,-1-6 0,-2-2 0</inkml:trace>
  <inkml:trace contextRef="#ctx0" brushRef="#br0" timeOffset="52">25101 4078 9971,'-6'-7'0,"-3"2"1126,-3 4 0,5 2 0,2 4 0,4 4-148,1 2 0,1 1-746,4-3 1,2 3-1,6-3 1,1 1-1,-2 1 1,-4-2 0,-2 1-301,0 2 1,-4 1-1,1-1 1,-6-2 0,-8-1-1,-3 2 1,-4 0-1,1 1-848,3-3 1,0 1-1,1-4-35,0 2 0,4-5-796,0 1 1,7-4 799,2-4 1,8-4 946,10-5 0,8-6 0,8-2 0</inkml:trace>
  <inkml:trace contextRef="#ctx0" brushRef="#br0" timeOffset="53">25301 4131 7809,'-6'-17'1038,"-3"-1"0,3 8-48,1 10 0,4 1 0,2 6 0,4-1 0,4-1-1117,3 1 0,1-5 1,0 4-342,1-4 1,-8-5-1,-6-1 1,-8 1-1,-4-1 1,-1 1 0,-2 1-462,-3 1 1,4 2 1532,-4 0 0,7 2 0,4 2 0,0 5 1,1 3 160,0 1 0,1 1 1,5-1-1,0 0 0,2 2 1,2 0-959,5-2 0,3 7 0,1-10 0,2-1 0,3 0 0,6-3 0,5-2-461,7-5 0,2-7 654,2-10 0,6-2 0,2-7 0</inkml:trace>
  <inkml:trace contextRef="#ctx0" brushRef="#br0" timeOffset="54">25834 3718 9135,'-2'-12'962,"-2"4"0,1 13 0,-6 13 0,0 6-526,2 3 0,-5-1 0,3 2 0,-3 3 0,-1 4 1,0 0-1,-1-1 0,2 0-41,3 0 1,-1-4-1,6-1 1,1-5 0,1-6-1,2-3-3325,0-2 1911,0-6 0,-6-2 0,-1-10 907,-1-3 1,-3-6 0,0-1 0,-4 1 0,-2 2 0,0 1 0,1 4 1024,-2 3 1,3 2-1,-2 2 1,3 3 0,6 4-605,3 7 0,5 4 0,5-2 1,3 3-1,4 0 0,3 2-542,3 0 0,1-5-1125,3 2 0,8-5 1,-2-4-1,5-4 1,4-4 1357,1-1 0,2-12 0,0-3 0</inkml:trace>
  <inkml:trace contextRef="#ctx0" brushRef="#br0" timeOffset="55">26020 4091 6987,'-7'8'3132,"1"-2"1,8-5-2827,2 4 1,3-4-1,8 4 1,2-4-1,0-1 8,0 0 0,2 0 0,-1 0 0,-1 0 1,1 0-1,1 0 0,1 0-751,-1 0 0,-1 0 0,-5 0 0,0 0 0,1-1-1408,-1-4 0,-1 2 0,-2-6 573,-1-1 0,0-3 1272,4-5 0,1-3 0,-1-6 0</inkml:trace>
  <inkml:trace contextRef="#ctx0" brushRef="#br0" timeOffset="56">26340 3878 7960,'-13'0'0,"4"0"370,0 0 0,8 2 0,1 1 1,7 3-1,5-1 0,1 3 0,2-2 730,3 0 1,1 4 0,5-2 0,-3 0 0,-1 1 0,0 2 0,-1 0-155,-3 3 1,-2-5 0,-4 0-1504,-1 1 1,-6 2-1,1 1 1,-4 0-62,-4 1 1,-10 4-1,-8 1 1,-3 0 0,-2 0-1,1-1 1,-1 0-289,0 0 0,7-2 1,3-6-1,7-1 1,7 0 905,6-2 0,22-7 0,11-7 0</inkml:trace>
  <inkml:trace contextRef="#ctx0" brushRef="#br0" timeOffset="57">27007 3971 8218,'0'-22'336,"0"0"1,0 4-203,0 9 1,0 1 0,-2-4-1,-2 3 618,-5 4 1,-3 5 0,-3 5 0,-2 4 0,-6 4 0,-2 5 0,-1 4 0,-1 3 89,0 2 0,2-1 1,1 3-1,2 2 1,0 3-1,1 1-747,3 1 0,5-7 1,4 3-1,5-4 0,2-3 1,4-1-1,2-4 1,7-2-1424,5-6 1,6-5-1,8-7 1,2-1 0,2-5 1327,3-7 0,8-7 0,2-6 0</inkml:trace>
  <inkml:trace contextRef="#ctx0" brushRef="#br0" timeOffset="58">27194 3865 11969,'0'13'815,"-2"1"0,-1-1 0,-3 2 450,-1 2 0,-2 3 0,-4 3-716,-1 0 1,1-1 0,0 3 0,-1-3-1,1-4-539,0-3 0,1-2 1,3 0-1,3-1 1,3-3-1260,3-4 1,0-7-1,12-5 448,3-7 0,7-12 1,1-2-1,4-5 647,0-4 1,2-2 0,-8 0-1,0 0 1,-3 2 0,-5 3 0,-3 1 1143,-1 4 1,-4 7-1,2 4 1,1 3-1,-1 3-468,3 3 0,2 3 0,1 6 0,1 0 0,-1 2 0,0 1-730,1 1 0,-1 7 1,0-3-1,1 3 0,1-1 1,1-1-1,2 0-1611,-2-2 1,-3 5-1,-2-4 1819,-2-1 0,-1 5 0,6-5 0</inkml:trace>
  <inkml:trace contextRef="#ctx0" brushRef="#br0" timeOffset="59">27167 4011 8896,'0'14'1001,"6"-1"1,3 0 0,3-1-869,1-3 0,0 2 1,1-7-1,-1-1 1,2-2-1,1-1 1,2 0-1,-2 0-133,-1 0 0,4-5 0,2-3 0</inkml:trace>
  <inkml:trace contextRef="#ctx0" brushRef="#br0" timeOffset="60">24128 5144 8042,'-8'0'-6,"-4"0"1,5-1 0,-2-2 0,0-2 911,-1 2 1,5-2 0,4 2 0,4 4 0,0 6-459,-2 5 1,-1 8 0,0 3-1,0 5 1,0 3 0,-1-1-1,-2-2 1,-2-1-132,2 0 1,2-2-1,1-3 1,0-4 0,0-4-1,1-2-872,4-3 0,2-3 0,8-7 1,1-4-1,4-5 0,0-6 1,4-7-131,1-2 1,-3-3 0,-1-3-1,-2-5 1,-2-1 0,-2 2 150,-2 4 1,-4 4-1,-2 3 1,-1 4 0,-1 2-881,0 6 1414,-3 5 0,10 7 0,-5 0 0</inkml:trace>
  <inkml:trace contextRef="#ctx0" brushRef="#br0" timeOffset="61">24674 5038 7996,'-13'0'1233,"-1"0"1,1 1-704,0 4 0,4 2 0,2 6 0,1 2 0,1 3 0,1 3 1,-1 1-134,2 0 0,0 0 0,0 5 0,-1 0 1,-1-1-1,1 1 0,0-2 0,1-3-1084,1-4 0,2-3 0,0-2-384,0 1 1,6-7-1,3-3 813,3-2 0,1-8 0,0-4 1,1-7-1,-1-5 0,0-2 1,-1 1 451,-3 0 0,2 6 0,-7-4 0,0 2 0,1 2 1322,-1 3 1,2 6 0,-1 5 0,4 6-1146,2 6 1,-2 3-1,0 3 1,0 1-1,0 2 1,-2 0-696,-1 1 1,5-4-1,-2 2 1,2-3-1,3-5 1,-1-5-1802,0-2 0,5-2 2125,0 0 0,12-18 0,-2-4 0</inkml:trace>
  <inkml:trace contextRef="#ctx0" brushRef="#br0" timeOffset="62">25167 4864 12575,'0'27'0,"0"0"483,0-1 1,0 0 0,0-3 0,0-1 173,0 2 1,0-3 0,0 0 0,0-1-1,-1 0 1,-2-1 0,-2-3 0,2-1-1,2-2-1290,1 1 1,0-1-1,0 0-255,0 1 0,6-7 0,3-3 0,3-4 0,1-4 0,0-5 192,1-3 1,-5-1 1132,-1 0 1,-5 4-1,2 0 1,-2 0-1,0 0 1730,1 0 1,-1 6-1613,-7-1 1,2 8-1,-2 5 1,2 3-1,2 3-536,0 3 1,-4-4-1,-1 4 1,2-3-1,0-2 1,1 1-1,-3-1-1602,2 0 0,0-1 0,0-2-1323,-1-1 0,1-7 1697,7-2 1,8-6 0,7-10 1208,2-7 0,1 7 0,5-9 0</inkml:trace>
  <inkml:trace contextRef="#ctx0" brushRef="#br0" timeOffset="63">25474 5171 9247,'-6'13'1239,"5"-4"0,-5-1 1,1-1-1,1 0 0,1 4 1,1 1-1823,2 1 1,0 0 0,2-1-986,2-3 0,-1-3 1,5-8-1,-1-2 1,-1-5 1576,0-3 1,-2-1-1,-5 1 1,-4 3 1823,-4 5 0,-2-2 0,-1 3-1277,3 4 1,9 1-1,9 7 1,3 1-1,1 0 1,0 1-807,1-2 0,-1-6 1,0 3-1,1-2 1,-1 0-1,0-1 0,1-1-1466,-1-2 0,-1-2 0,-3-2 1005,-5-5 861,-2 3 0,-7-1 0,-1 4 0,-1-2 4997,-4 2-4588,0 2 0,3 2 0,4 4 0,2 4 0,2 3-752,0 1 0,0 0 0,0 1 1,0-1-1,0 0-1619,0 1 0,0-6 234,0 1 1,2-6 0,2 0 1577,5-6 0,3-4 0,1-6 0,1-1 0</inkml:trace>
  <inkml:trace contextRef="#ctx0" brushRef="#br0" timeOffset="64">25714 5318 7906,'13'0'2699,"-5"0"0,-2 1-932,-6 3 0,1-2-2542,3 2 1,-1-2-1338,6-2 0,-7 0 1150,-2 0 0,-5-2 573,-4-2 1,4-3 144,5-7 1,1 5 0,3 2 0,5 1 0,5 2 243,3-2 0,-2-8 0,10-6 0,-4-7 0</inkml:trace>
  <inkml:trace contextRef="#ctx0" brushRef="#br0" timeOffset="65">26154 5238 8595,'-14'-17'1737,"1"4"0,4 1-449,0 8 1,6 1 0,0-5 0,6 2-953,6 3 1,5 3 0,3 3 0,4 2-1,1-2 1,1-2 0,0-1 0,2 0-946,2 0 1,-2 0 0,-1 0 0,-3 0 0,-1 0 0,0-1 0,-1-2-2235,-3-2 1,-1-1 2842,-2 2 0,7-3 0,0-7 0</inkml:trace>
  <inkml:trace contextRef="#ctx0" brushRef="#br0" timeOffset="66">26420 5051 11685,'6'-7'565,"3"2"0,5 4 0,2 1 0,3 0-104,2 0 1,-3 4-1,2 2 1,1 0-1,-2 1 1,1-1-1,-4 2 1,-3-1-1,-2 3-397,-3 2 0,-5 2 1,2-1-1,-4 0 0,-2 2 1,-4 1-1,-4 2 1,-4 0-813,-5 1 0,-1-4 0,-5 3 0,4-3 0,0-2 0,4 0-1533,1 1 1,6-6 2280,1 1 0,5 0 0,-3 5 0</inkml:trace>
  <inkml:trace contextRef="#ctx0" brushRef="#br0" timeOffset="67">26287 5837 7889,'-12'-13'-508,"2"1"304,1 3 0,6 2 1127,-1 2 1,2 5 0,2 0 0,0 8 0,0 4 0,0 1-139,0 0 0,-4 7 1,-1 2-1,1 4 1,-1 4-1,1 1-552,1-1 0,0 2 0,0 1 1,-1-1-1,1 1 0,1-3 1,2-4-1948,0-3 1,-1 0 1005,-4-5 0,2-12 0,-4-12 0,1-10 1,3-11-1,1-6 695,2-1 1,6-9 0,3 3 0,3-1 0,1 0 0,-1 2 0,-1 2 832,-2 2 1,-1 9-1,4 1 1,-1 4-1,-2 5 1,1 3-253,2 4 1,1 3 0,0 6 0,1 0-782,-1 0 1,-6 6 0,-2 3 0,-4 3 0,-1 1-1,0 0-19,0 1 1,-7-5-1,-5-1 1,-4 3 0,0 1-1,-1-1 1,2 0-427,2-2 0,-2-5 0,11 5 658,1 1 0,13-4 0,5 0 0</inkml:trace>
  <inkml:trace contextRef="#ctx0" brushRef="#br0" timeOffset="68">26514 5997 7910,'0'-21'-8,"6"2"1,2 6 0,4 0 440,2-1 0,-1-4 0,2 1 0,1-1 1,3 0-852,2 0 0,-5 1 0,2 3 418,-3 1 0,4-6 0,2-2 0</inkml:trace>
  <inkml:trace contextRef="#ctx0" brushRef="#br0" timeOffset="69">26740 5851 7212,'-6'7'-1209,"5"5"2564,-4-3 1,5-3 0,5-2 0,4-2-1,1-4-769,-1-2 0,-2 1 0,-4-6 0,2-2 0,-2 0 0,-2-3-817,-1 1 1,0 4 0,-1 2 0,-4 1-1,-4 4 1,-2 5-504,-3 6 0,2 3 719,4 1 0,-3 1 0,5 0 0,0 3 0,0 2-116,3 2 1,2-5 0,1 2 0,1-3 0,4-2 0,4-1-221,3-3 1,5 1-1,4-6 351,4-1 0,5-13 0,10-5 0</inkml:trace>
  <inkml:trace contextRef="#ctx0" brushRef="#br0" timeOffset="70">27247 5504 8948,'0'-10'1078,"0"5"0,0 11 1,-2 12-1,-1 0-741,-1 1 0,-2 2 0,3 5 1,-3 1-1,0 0 0,0-1 0,2 1 1,-1-2 228,1-3 0,0 2 0,4-6 1,-2-3-906,-2-5 1,-4-4-1,-7-6 1,-4 0-1,-6 0 1,-5 0-1,1 0 326,1 0 1,-4 4 0,3 1 0,2-1-1,5 2 1,4 3 383,6 3 1,8 1-1,13 1 1,12-1 0,11 0-1,15-1-5186,13-3 4815,-4-3 0,-18-8 0,1-2 0,29-3 0</inkml:trace>
  <inkml:trace contextRef="#ctx0" brushRef="#br0" timeOffset="71">17276 7956 8143,'-13'0'106,"5"6"0,8 2 0,9 3 0,3 0 0,0-2 0,-2 3 0,-1 2 0,0 6 0,-2-1 0,-2 3 0,-4 2-61,-1 4 0,0 2 0,-1-2 0,-4 1 0,-4 2 1,-1-1-1,0-3 0,1-4 484,-2 0 0,5-6-369,2 6 1,-2-7-1,2 3 1,1 0 0,1 4 134,2 2-195,0-5 1,5 10-1,1-2 1,0 5 0,-1 5-1,-2 5-146,-1 6 0,2 3 0,1 6 0,-2 4 1,-2 7-1,-2 1 0,-2 1 30,-2-3 1,1-3-1,4-1 1,0 0-1,0-6 1,0-5-1,0-6 165,0-1 0,0-1 0,0-5 0,0 0 0,0-2 0,0-1-8,0-1 1,4-1 0,1 5 0,-2 0 0,-2 2 0,-1 0 0,0 4-90,0 2-1,0-4 1,0 5 0,0 1 0,0 1 0,-1-1 0,-2-1 18,-2 1 1,-4-4-1,4-1 1,-1-4-1,0-1 1,3-1 64,1-4 1,2-2-1,0-7 1,0 1 0,0 1-1,2 2 1,2 1-104,5-2 1,3 4 0,1-2 0,1 0-1,-3 0 1,0 2 0,-2 1-129,1 3 0,-3 1 1,1 2-1,-2 0 1,-3 0-1,-2 0 1,-1-1 185,0-4 0,0 2 0,0-5 0,0-3 0,0-1 0,0 0 16,0 4 0,0-4 1,0 3-1,2-3 1,1-1-1,1 1 1,-1 1-133,-1 2 1,2 5-1,0-3 1,1 1 0,-1 3-1,1 1-147,-2 2 1,-2 3 0,-1 0 0,0-2-1,0 4 1,0-2 0,-1 0 278,-4-5 1,2-1 0,-4 2 0,-1-4-1,3-4 1,-1-1 1414,3 1-1467,1-3 1,2 5 0,0-5 0,0 2 0,2 2 0,1 1-45,1-1 1,6 5 0,-2-3 0,1 2 0,-2 1 0,1 1 0,-3 4-218,1 1 0,0-9 1,-3 6-1,2-3 1,-2-2-1,-2 0 327,-1-3 56,0-1 0,0-4 1,0 1-1,0 0 1,0 2-1,0-4-126,0 0 0,2 5 1,1-8-1,1 1 1,-1 1-1,-1 0 1,-2 1-364,0-4 1,1 3 0,2-3-1,1 2 1,-1 0 0,-1-4-1,-2 1-49,0 0 1,0-5 0,0 3 0,0-1-1,0 0 1,0-2 16,0-1 0,0-2 0,1 1 0,2-1 0,3 2 0,0 1 0,0 3-283,-3 2 1,3-3 0,-2 4 0,-1 2-1,-1 1 1,-2 1 0,-2 1 547,-2 0 1,-4-2 0,-5-1-1,-2-4 1,-1 0 0,-2-4 243,2-1 1,-3-3 0,1-4-1,2-2 1,1-1 0,2-1 868,-1-1 1,8-1-782,6-2 1,6 0 0,8 0 0,-1 0-1,2 0 1,1 0-74,2 0 1,5 0-1,-2 1 1,1 4-1,-1 2 1,0 2-1,-2-2-1127,0-1 1,4 5 0,-6-2 947,0 2 0,-3 9 0,0 0 0</inkml:trace>
  <inkml:trace contextRef="#ctx0" brushRef="#br0" timeOffset="72">20662 13647 8286,'-6'-19'534,"0"4"0,-3-3 0,5 3-94,2 2 1,2-5 0,3-1 0,6-2-1,9-2 1,5-3 0,4 1 0,0 2-1,1 0 1,1 0 0,4-1 0,0 0 204,-1 2 0,5 0-896,-1-5 0,4-5 0,4-4 1,4-2-1,2-4-97,3-2 1,-5 1 0,7-5 0,-2 2 0,-4 5 0,-3 2 0,-8 7-141,-5 4 0,-7 4 1,-2 12-1,-3 3 488,-2 5 0,-1 8 0,-5 4 0</inkml:trace>
  <inkml:trace contextRef="#ctx0" brushRef="#br0" timeOffset="73">22435 12647 8421,'-8'-22'0,"2"3"0,0 4 480,-2 8 1,0 2 0,-1 2-24,-1-1 0,-2-2 0,-1 3 1,-1-1-1,1 1 0,-2 1 1164,-3 2 1,4 0-1398,-4 0 1,7 5-1,3 1 1,-1 1 0,1 3-1,4 2 253,2 1 1,4 1-379,2-1 1,4-2 0,5 0 0,0 4 0,1 0-87,-1 0 0,0-2 0,1 0 0,-2 1 0,-2-1 0,-3 0 125,-1 1 0,-1-1 0,-5 2 1,-2 1-1,-4 3 0,-7 1 1,-8 0-99,-4 1 0,-2-3 1,1 3-1,-1-2 1,0-3-1,2-1-1067,3-2 1,3 1 0,7-1 0,4-1-4548,8-3 5574,12-3 0,15-18 0,7-3 0</inkml:trace>
  <inkml:trace contextRef="#ctx0" brushRef="#br0" timeOffset="74">22555 12674 8421,'0'-19'1660,"-6"4"1,-3-1 0,-5 5-1130,-3 7 0,2 2 0,-3 4 0,3 1 0,3 3 31,4 1 0,3 2-1361,10 4 1,3-4 798,10 0 0,9-6 0,7 3 0</inkml:trace>
  <inkml:trace contextRef="#ctx0" brushRef="#br0" timeOffset="75">22821 12301 8486,'0'-30'871,"0"4"1,0 9 0,0 17-1,2 6-603,2 2 0,4 2 1,5-5-1,2-2 0,2-2 1,6-1-1,3 0 1,4 0-888,1 0 1,5 1 0,-5 2 0,-3 2 0,-3-2 0,-3-2 0,-7-2 1,-3-2-1,-11-2 0,-8 2 1,-6 2 1336,-5 1 1,-1 1 0,-5 4 0,2 4 0,0 4 0,-1 5 623,1 4 0,4 8 1,-2 2-1,0 2 0,5 3 1,5 0-1174,6-1 0,2-1 0,2-6 0,0-4 0,2-2 1,2-2-1,4-3-1241,-1-3 0,5-8 0,-5-4 0,-1-6 18,-6-6 1,-6-7 0,-7-2 0,0 2 0,-1 1-1,1 2 1173,0-1 0,-1 6 0,2 2-189,3 4 0,15 5 0,12 10 0,7 1 0,6-1 0,5 2 69,3 3 0,1 2 0,-1 7 0</inkml:trace>
  <inkml:trace contextRef="#ctx0" brushRef="#br0" timeOffset="76">23181 12754 8459,'-7'-19'1074,"-1"1"0,5-1 0,-1 5 0,2 3 629,5-1 0,9 0 0,8 3-1500,0 5 1,4-2 0,6 1 0,1 2-1,-2 2-618,-1 1 1,-5 0-1,-3 0-783,0 0 1,-3 0-1,-5-2 1,-3-2 422,-4-5 1,-5 2-1,-5-1 1,-5 1 0,-5 1-1,-3-2 821,2 1 1,1 4 0,2-1 764,-1 2 1,7 10 0,3 3 0,4 7 0,4 1 0,6 2-387,7 0-425,-3 1 0,18 11 0,-4 1 0</inkml:trace>
  <inkml:trace contextRef="#ctx0" brushRef="#br0" timeOffset="77">23928 12674 9523,'-14'-28'0,"2"6"4992,4 5-4702,-4 10 1,13 1 0,2 6 0,12 2 0,7 1 0,8 3-482,2 1 1,-1-4-1,4 3 1,-3-2-1,-2 1 1,-4-1-1,-3 1 1,-6-1-519,-2-1 0,-7-3 0,-7-4 0,-7-5 0,-9-3 0,-4-2 646,-5 1 1,-1 0 0,-3 0 0,-2-1-1,-1 1 1,3 1 0,3 3 743,3 5 0,10-2 0,-1 1 0,2 4 0,4 4 0,2 6 1,4 4-94,1 5 0,10 3 0,5 5 0,4-1 0,7-1 1,2-2-1638,3 2 1,6-3 0,-2-1 0,4 0 0,1-4 1048,0-1 0,-6-2 0,-1 0 0</inkml:trace>
  <inkml:trace contextRef="#ctx0" brushRef="#br0" timeOffset="78">24381 12594 8428,'7'-26'1157,"5"6"0,-3 10 0,3 11-923,1 11 0,-1 5 1,-2-3-1,-1 3 1,2 0-1,0 1 0,3 0 1,-1 0-816,0-2 0,1 3 0,-1-1 1,-1-2-1,-3-1-188,-5-2 0,-4-5 1,-4-4-1,-5-4 0,-4-3 1,-4-4 923,0-5 0,-7 6 0,3-7 1,-1 1-1,1 0 0,0-1 0,2 1 1027,0 3 1,1-1 0,5 5 0,1 4-1,3 4 56,5 6 1,2 2-1691,2 3 1,3 1 0,6 1 0,10 2 0,9-2 451,8-1 0,8 4 0,4 2 0</inkml:trace>
  <inkml:trace contextRef="#ctx0" brushRef="#br0" timeOffset="79">24887 12661 8358,'0'-40'652,"-6"18"1,-1 4 0,-5 19 0,2 5 0,2 6 0,1 4 1913,0 1-2653,-2-3 0,1 0 0,4-1 0,4-1-807,4-3 1,5-2 0,9-4-1866,4 2 2759,-3-1 0,7-16 0,-6-3 0</inkml:trace>
  <inkml:trace contextRef="#ctx0" brushRef="#br0" timeOffset="80">25354 12114 8358,'7'-40'267,"4"6"1,-7 5-1,-1 5 1,0 8-1,0 4-187,2 3 1,0 6 0,0 0-1,4 5 1,3 4 0,2 1 0,4 3-81,4 2 0,4 1 0,0 1 0</inkml:trace>
  <inkml:trace contextRef="#ctx0" brushRef="#br0" timeOffset="81">25581 12128 8358,'-20'6'316,"1"8"1,-6 15 0,0 9 0,-5 15 0,-1 13 0,15-30 0,-1 2 0,2-3-1,-1 1 1,-13 29 0,1-7-550,2-7 0,4-3 0,0-8 1,4-2-1,3-2 233,2-5 0,-6-3 0,-2-1 0</inkml:trace>
  <inkml:trace contextRef="#ctx0" brushRef="#br0" timeOffset="82">22235 13061 8596,'-25'-23'402,"2"1"1,7 7 0,13 15-116,12 8 1,16 4-1,17 1 1,14 0 0,18 2-1,-28-7 1,3 0-1,5 1 1,1 0-37,4-1 1,2 0-1,11 2 1,3 0-1,-24-4 1,1 0-1,0-1 1,3 1-1,0 0 1,1-1 0,4 0-1,1 0 1,1 0-1,-1-1 1,0 1-1,0-1-198,1 1 0,0-1 0,1 0 0,4-1 0,2 0 0,-1-1 0,-1-1 0,0 1 0,-1-1 0,0 0 0,0 0 0,1 0 1,-1 0-1,1 0 0,0 0 0,-3 0 0,1 1 0,0-1 0,-1 1 0,1-1 0,0-1-759,-2 1 1,1 0 0,-2-1 0,-2 0 0,-1-1-1,0 0 1,-1 1 0,1-1 0,-1-1 705,0 1 0,-1 0 0,1-1 0,-1-2 0,0-1 0,-1 1 0,-5 0 0,-1 2 0</inkml:trace>
  <inkml:trace contextRef="#ctx0" brushRef="#br0" timeOffset="83">16236 14327 7777,'-6'-24'0,"-3"-3"0,3 4 185,2 5 0,4 6 1,4 0-1,5-3 0,3-1 1,1-3-1,1-2 0,1-1 1,1 0-1,0-1 0,-2 1 1,-4 0-1,0 0-371,2 1 0,-3-4 205,0 3 1,-5-8-1,4-1 1,-1 0-1,1-2 272,2-2 0,6 1 0,3 0 0,2 0 0,3 0 0,3-2-136,4 2 1,-3 1 0,4 7 0,-1-1 0,1 2 0,-1 1-209,1 2 1,-4 6 0,4-2 0,-6 3 0,-4 2 0,-2-1 50,-1 1 1,-4 0 58,2 0 0,-2-1 0,-1 1 0,-1 1 25,0 3 0,1-1-835,-1 5 0,0 1-1536,1 4 2289,-7 0 0,-1 6 0,-6 1 0</inkml:trace>
  <inkml:trace contextRef="#ctx0" brushRef="#br0" timeOffset="84">16983 13101 8049,'-20'-11'5,"-2"-2"0,9 4 1,4 9-1,6 7 1,3 5 24,0 2 0,1-3 0,4 0 1,4-1-1,3 4 0,1 3 0,0 4 438,1 3 0,3 1 0,1 3 0,-2 2 0,1 2-468,1 2 0,2 2 0,7 4 0</inkml:trace>
  <inkml:trace contextRef="#ctx0" brushRef="#br0" timeOffset="85">18822 13074 8105,'6'-7'311,"3"2"0,3 5 1,1 5-1,0 3 1,1 4-1,-1 2-126,0-1 0,1 6 0,-2 3 1,-2 4-1,-1 0 0,0 1 1,0 1-1,-2 2 0,1 1 45,-1-2 1,-4 1 0,1-2 0,-1 2-1,0-4-205,2 0 0,-1 2 0,-5-6 1,-4 2-1,-4-1 0,-3-1 1,-1 2-1,0 0-324,-1-2 1,1 2 0,0-6 0,-1-2 0,1-1 0,0-2 0,-1 0 298,1 1 0,0-1 0,0 0 0</inkml:trace>
  <inkml:trace contextRef="#ctx0" brushRef="#br0" timeOffset="86">18862 13780 9744,'-6'0'4,"6"9"1,6 3 0,7 7-91,1 1 0,-1-6 1,2 4-1,1-5-171,2-4 0,6 2 1,-2-7-1,3-1 257,2-1 0,5-2 0,2 0 0</inkml:trace>
  <inkml:trace contextRef="#ctx0" brushRef="#br0" timeOffset="87">22021 13860 8202,'-1'-7'-75,"-4"2"0,-3 4 0,-4 1 0,-2 0 0,1 0 1,-2-2-1,-1-2 250,-2-5 0,0 2 0,5-2 0,-2-2 0,-1 1 0,-2 0 0,2 2 0,1 1 0,2 1 233,-1 0 0,1 2 0,-2 4 1,-1 0-1,-2 0 0,2 1 0,0 4-395,-2 3 0,2 6 1,-5 2-1,0 3 1,2 1-1,-2 0 7,0 1 1,5-3-1,-2 3 1,5-1 0,3-1-1,2 1 63,2-4 1,2 0 0,5 1 0,5 0 0,8 0 0,8-3 0,7 0 39,7-1 1,8-1 0,7-2-1,4-2 1,5-1 0,4-1-1,6 0 247,2-3-464,-2-2 0,5-2 0,-5-3 0,-3-5 1,-2-5 19,-6-3 1,-3 0 0,-4-5 0,-3-2 0,-5-1 0,-4-3 0,-4-2 79,-5-1 1,-9 0 0,-4 5 0,-5 0 0,-4 3 0,-6 2 0,-6 0-108,-6 1 1,-10 8-1,-6-2 1,-8 2-1,-5 2 1,-8 0-1,-4 2 126,-4 2 0,-3 2 0,-3 4 1,0 0-1,-3 1 0,3 2 1,2 3-15,3 2 1,2 1-1,1 4 1,3 0 0,5 1-1,4-1-559,4 0 412,3 1 1,8 3 0,5 1 0,5 0 0,6 0 0,3 1-2377,3 2 2512,1 1 0,2 10 0,0 3 0</inkml:trace>
  <inkml:trace contextRef="#ctx0" brushRef="#br0" timeOffset="88">20768 13514 7947,'-20'-27'0,"-3"6"0,9 5 0,2 6 0,0 5-119,6 4 1,-6 1 0,3 0 0,-4 0 0,-3 1-1,-4 2 1,1 3 0,-2 0 0,2 1 0,-2-1 444,1 0 1,3-1-1,0-4 1,2 2 702,1 2 0,6-1-252,-1-4 1,7 0-1,2 0-598,8 0 1,3 0-1,3 0 1,-1 0-1,-1 2 1,0 1 0,0 2-106,2 3 0,3-1 1,-4 4-1,2-2 0,3 1 1,4 0-1,3 1 0,3-3 52,3 3 1,3 1-1,9 1 1,3 0 0,5-1-1,-1-1-56,2-3 0,0 1 0,2 5 1,0-1-1,-2 0 0,-6 1-114,-2-1 0,-3 0 0,-4 2 0,-2 1 0,-3 4 1,-2-1 21,-2 0 1,-3 3 0,-1-2 0,-4-1-1,0 2 1,-4-1 0,0 3 54,2-3 1,-3 4 0,3-5 0,-2 0 0,0 1-1,4-3 1,-1 1 50,0 0 1,3 4 0,-2-3-1,-1 1 1,0 0 0,-4 0-65,-5-1 0,2 5 0,-5-2 0,1 3 0,-4 2 1,-2-1-1,-2 2 18,0 4 1,0-3 0,0 7 0,0 1 0,0 0 0,0 0 53,0-2 0,1-4-10,4 5 1,-2-2 0,4 3 0,0-3 0,1-1 70,2-4 0,2 5 1,1 0-1,-1 0 1,-1-1-1,-2-2 59,1 0 0,-3 5 0,1-4 1,-1 2-1,-1 3 0,0 2-374,-3 1 1,0 4-1,0 2 1,1 0-1,-1 2 1,0-3-1,0 3 29,2-1 0,-1-2 0,-2 1 0,1-4 0,1-3 0,-1-1 357,-2 1 0,4 1 339,-1 0 1,1-2-1,-5-1 1,-2-1-1,-1 0-160,-1-2 0,-7 9 0,3-2 0,-4 3 0,0 5 1,2 3-631,1 7 1,6 4-1,-2-1 1,4-4 0,1-2-1,1 0-265,4 2 0,2-2 0,5-6 0,-2-4 0,-2-1 0,-1-5 0,-1 0 399,0-3 1,-2-6 0,-2-2 0,1-3 0,1-4-1,-1 0 801,-1-1 1,-7 2-1,1-3-993,1 0 0,-3 3 0,0 5 0,0 3-3117,0 4 3402,-4 4 0,-4 7 0,-6 1 0</inkml:trace>
  <inkml:trace contextRef="#ctx0" brushRef="#br0" timeOffset="89">17982 7850 8118,'-13'-21'0,"0"8"0,-2 8 0,-1 5-106,-2 5 1,-4-4 0,2 4-1,1-4 1,0-1 0,3 0 0,1-3-1,3-4 1,3-7 0,5 0 0,2-3-1,4 1 592,2-2 0,8-5 1,7 2-1,0-1 0,2 1 1,-2 2-1,1 4-129,-4 4 1,-1 5 0,-2 8 0,-1 2-1,-3 8-525,-5 9 104,-2 7 0,-2 17 0,0 3 0,-2 6 0,-2 8 0,-5 3 171,-3 5 1,0-2 0,2-3-1,2-1 1,1 1 0,1-2 103,0 3 0,-3-1 0,5 3 0,-1 1 0,1 6 0,2-37 0,0 1 0,-1 2 0,1 2 710,-1 2 1,0 0-896,3 0 1,-1 1 0,-5 8 0,0 3-1,1-1 1,1 0 0,-2 5 0,-1 1-1,-1 4 1,-1 0 0,0 2 0,-1 2-90,0-1 1,-1 2-1,5-21 1,1 1 0,-1 1-1,-1 1 1,0 0-1,0 1 1,0-1 0,1 1-1,0 0 1,0 0-1,1-1 1,1 0 0,0-2-1,0-1 1,1 0-1,1 22 1,0 0-18,1-2 0,0-1 0,1-8 0,0-1 0,1 6 0,-2-1 0,1-6 0,-1 0 0,0-2 0,-1-1 0,-1-1 0,0-1 319,0 0 1,-1 0-188,-1 0 1,1-1-1,-1-2 1,1 0-1,0 0 1,-1 0-1,0 1 1,0 0-1,-2 2 1,0 0-1,-1 2 1,0 1-17,-1 0 1,0 1 0,0 6-1,0 1 1,2-3 0,1 0 0,0 0-1,0-1 1,1 2 0,1-1 0,2-3-1,0 0 1,1 1 0,0 0-127,1-2 0,0 0 0,0-2 0,0 0 0,0-5 0,0-1 0,0-3 0,0 1 0,0-4 0,0 0 0,0 0 0,0-2 1,1-1-1,0 0 211,1-2 1,0-1 0,0 33 0,2-9 0,-2-4-1,-2-3 1,0-4 0,0 0 139,0-2 0,0-9 1,0 1-1,0-3 0,0-5 1,0-5-1,1-6-1268,4-4 0,-2-3 1,6-3 785,1-3 0,0-9 1,-1-11-1,-3-6 1,-1-12-1,-1-8 1,0-10-539,2-9 775,-4 4 0,1 14 0,0-1 0,-3-31 0,0-2 0,0-2 0,0 0-21,0-2 1,0 31 0,0-2-1,0 2 1,1 0 0,0-3 0,1-2-1,2-4 1,0-3 0,0-3 0,2-1-1,2-9 1,0-2-71,-1 20 0,-1-1 0,1 1 0,-1-1 0,-1 0 0,1-1 0,1-6 1,0-1-1,0 0 0,0 1 0,0 0 0,0 0 0,-1 3 0,1 0 1,-1 0-1,0-2 0,0 1 0,0 0-954,-2 1 1,0 0-1,0 1 986,-1 2 1,-1 1 0,0 0-1,-1-2 1,-2 0 0,1 0-1,0-21 1,0 1 0,0 3-1,0-1 1,0 2 0,-1 0-1,-2 5 1,0 0 1,-3 2 0,-2 1 0,2 4 0,-1 1 0,-2 0 0,-1 0 0,1 1 0,0-1 0,-1-1 0,1-1 1,-1 3-1,0-1 0,1 1 0,-1 0 66,2 3 1,0 0 0,2-3 0,2 1-1,0 6 1,0 0 0,1 0 0,0 0-1,1 5 1,1 0 0,1 2 0,0 2 0,1 2-1,1 2 120,3-31 0,5 9 0,-1 8 0,3 4 0,1 1 0,-1 5-210,-3 4 1,3-2 0,-3 5-1,1 0 1,-1 3 0,-3 3 0,-2 3-123,1 2 272,-1 4 0,-4 1 0,0 1 104,0 0 0,0 10 0,0 7 0,-1 10 0,-4 11 1,-4 13-147,-3 12 1,-7 19-1,8-23 1,0 4-1,-2 6 1,1 2-1,-2 6 1,1 3 0,-1 8-1,0 3 65,4-20 1,-1 1-1,1-1 28,0-1 0,1-1 1,0 3-1,-2 9 1,0 3-1,2-1 0,1-4 1,0-1-1,1 1 1,1 0-1,0 0 0,1 1 1,0 0-1,0 0 1,1 0-1,1-1 1,-1 0-1,1 1-131,0 0 0,0 0 0,0 0 0,2 4 0,0-1 1,0 1-1,-1 0 0,0 0 0,0 1 0,1-1 0,-1 2 1,1-1-1,-1 2 0,1 0 0,-1 0 0,1 1 0,0 0 1,0 0-1,1 3 0,-1-1 0,1 1-215,0 0 0,-1 0 1,2 0 162,0-1 1,1 0 0,1-1 0,-1-4-1,0 0 1,1-1 0,1-4 0,1-1-1,0-1 1,-1-3 0,0-1 0,1 0-1,-1-2 1,0-1 0,0 0 0,1 21-1,0-2-43,0-5 1,-1-3 0,-2-7 0,-1-3 0,1-8 0,0-1 0,0-4 0,-1-1 0,2 32 0,2-11 0,-2-7 314,-2-6 0,-5-11 0,-1-11 0,1-7 0,-1-2-1,1 0-58,0-6-166,4 0 0,0-5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245"/>
    </inkml:context>
    <inkml:brush xml:id="br0">
      <inkml:brushProperty name="height" value="0.053" units="cm"/>
      <inkml:brushProperty name="color" value="#FF0000"/>
    </inkml:brush>
  </inkml:definitions>
  <inkml:trace contextRef="#ctx0" brushRef="#br0">6732 5224 7909,'-28'-31'0,"-1"0"0,3 0 0,-1 0 0,-2 2 0,-1 3 0,-20-14 0,1 9 0,1 6 0,5 4 0,2 2 29,1 3 1,-2 1 0,-2 3 0,-8 3-1,-7 5 1,-11 5 0,32 3 0,-2 1-1,-5 3 1,-1 2 0,-3 2 0,-2 2-1,-4 3 1,-1 2 0,-3 2 0,-1 2 0,-4 3-1,-1 2 1,-3 2 0,-2 2-10,22-9 0,-1 0 1,-2 2-1,-4 2 1,-2 1-1,1 1 0,-1 2 1,0 0-1,0 1-160,-2 1 1,0 0 0,-1 1 0,0 1 0,0 1 0,0 0 0,-3 1 0,1 0 0,-1 0 0,-2 1 0,0 1 0,1 1 0,15-10 0,0 1 0,1 0 0,0 0 200,-1 1 1,0 0 0,1 0 0,0 1 0,0-2 0,1 1 0,0 0 0,0 0-1,-13 11 1,-1 0 0,2 1 0,0 1 0,0 0 0,1 0 0,-1 1 0,1 0 0,1 1-1,2 0 1,1 0 0,0 0 0,3-1 0,1 0 0,2 1 43,1-1 0,1 1 0,2-1 1,6-2-1,0 0 0,2 0 0,0 1 1,1 1-1,1 1 0,2-1 1,1 1-1,2 1 0,1-1 0,1 2 1,2 0-1,0 0 0,1 2 0,2 0 1,0-1-1,2 1 0,1 0-62,2-1 0,1-1 0,0 2 0,1 3 0,0 2 0,2 0 0,3-3 0,1 0 1,2 1-1,-1 0 0,2 0 0,0 0 0,1 0 0,1 0 0,1 0 0,2-2 1,0-1-1,2 0-71,1 22 1,3 0-1,1-21 1,1 0 0,1 0-1,3-1 1,2-1 0,0 0-1,1 0 1,1 1 0,1-1-1,0 0 1,2 0 0,1 0-1,0-2 1,2 0 0,0-1-1,1 1 1,1-1 0,1 0 8,2 1 1,1 0 0,0-1 0,1-2 0,1-1 0,2 0 0,3 3 0,2-1-1,2 0 1,0-2 0,1 0 0,1-2 0,0 0 0,2-2 0,0 0 0,3 0-1,2 0 1,0 0 0,3-1 0,0-1 0,1 0 56,3 1 0,1-1 1,1-1-1,3-1 1,2-1-1,1-1 0,2 0 1,2-1-1,0 0 1,1-1-1,2-1 1,0 0-1,-14-7 0,1-1 1,0-1-1,1 0 1,1-1-1,0-1 1,1 1-1,0-2-54,2 1 0,1-1 0,1-1 0,0 1 0,4-1 0,1-1 0,0 0 0,0 0 1,-1-1-1,-1 0 0,1-1 0,0 0 0,0 0 0,0 0 0,1-1 0,1 0 1,2 0-1,1 0 0,0 0 0,0-1 0,-1 0 0,0 0 0,0 0 0,0 0 0,2 0 1,1-1-1,-1 1 0,1-1 5,-2 0 0,0 1 0,0-1 0,-1 0 0,-3-1 0,-1 0 0,0 0 0,1 0 0,3 1 0,2-1 0,0 1 0,0-1 0,0 1 0,0-1 0,1 0 0,-1 0 0,-1-1 0,0 0 0,0-1 0,1 0 0,-13-1 0,0-1 0,0 0 0,1 0 0,-1 0 0,13 0 0,0 0 0,0-1 0,1 0 0,-14 0 0,0-1 0,1 0 0,0 0 0,-1 0 0,1 0 0,-1 0 0,1 0 0,-1 0 0,0 0 0,13 0 0,0-1 0,0 1 1,0 0-1,-12 0 0,1 0 0,-1 0 0,1 0 0,0 0 0,0 0 0,0-1 0,1 0 1,-1 0-1,0 0 0,-1 0 0,0-1 0,0 0 0,0 0 0,0 0 0,2 0 0,1 0 1,-1 0-1,1-1 0,-1 1 0,0-1 0,0 0 0,-1-1 0,1 1 0,0-1 0,2 1 1,0-1-1,0 0 0,1 0 0,-1 0 0,0 0 0,-1 0 0,1 0 0,-1 0 0,1 0-24,-1 0 0,1 0 0,-1-1 0,1 1 0,1 0 0,4 0 0,2 0 0,0 0 1,-1 0-1,0 0 0,-4-1 0,0 0 0,-1 0 0,0 0 0,1 0 0,1 0 1,0 0-1,0 0 0,0 0 0,1 0 0,0 0 0,1 0 0,0 0 0,-1 0 0,1 0 1,-2 0-1,0 0 0,0 0 0,0 0 0,0 0 0,2 0 0,0 0 0,0 0 1,0 0-1,0 0 39,0 0 0,-1 0 1,1 0-1,0 0 1,-1 0-1,-2 0 0,0 0 1,-1 0-1,1 0 1,1 0-1,2 0 1,0 0-1,1 0 0,0 0 1,-1 0-1,-1 0 1,0 0-1,-1 0 0,0 1 1,0-1-1,-1 1 1,-1-1-1,0 1 1,0-1-1,0 1 0,0 0 1,1 0-1,-1 0 1,0 0-1,0 0 0,-1-1 1,-1 1-1,0 0 1,-1 0-1,1 0-32,0 0 1,1 0 0,-1 1 0,0-1-1,-1 0 1,0-1 0,-1 1 0,0-1-1,0 0 1,0 0 0,-1 1 0,0 0 0,0 0-1,-1 0 1,1 0 0,13 0 0,1-1-1,-1 0 1,1 0 0,-15 0 0,1 0-1,1-1 1,-1 0 0,0 0 0,14 0 0,0-1-1,0 0 1,0 0 0,-13 0 0,1-1-1,-1 0 1,0 0 0,0-1-18,0 1 0,0-1 0,-1 0 0,1 0 0,0 0 0,-1 0 0,0-1 0,0 0 0,0 1 0,0-2 0,14-1 0,0-1 0,0 0 1,0 0-1,-13 1 0,0 0 0,0 0 0,0-1 0,0 0 0,-1 0 0,0-1 0,0 0 0,0 0 0,0 0 0,2-1 0,0-1 1,0 1-1,0-1 0,0-1 39,0 1 1,0-1 0,-1 0 0,1-1 0,-1 1 0,1-1 0,-1 0 0,1-1-1,-1 1 1,0-1 0,-1 1 0,0-1 0,-1 0 0,0 1 0,1-1 0,0 0 0,0 0-1,1 0 1,-1 0 0,0 0 0,13-3 0,-1 0 0,0-1 0,0 1 0,-14 2 0,0 1-1,0-1 1,0 0 0,-1 0 0,11-4 0,0 0 0,0-1 0,-1 1 61,-1-1 1,0 0-1,0 0 1,-1 0-1,-1 0 1,1 0 0,-1 0-1,-2 0 1,-5 0-1,-1 0 1,-1-1-1,0 0 1,-3 1 0,0-1-1,0 0 1,-1 0-1,17-7 1,-1-1-1,-2 0 1,-2 1 0,-1 0-1,-2-1 1,-1 0-1,-1 0 1,-1-1-98,-3 1 0,0 0 1,-2 0-1,-5 0 1,-1 0-1,0 0 0,-1-3 1,0 0-1,0-1 1,-3 0-1,1-2 0,-3 0 1,-1 0-1,-2-1 1,0 0-1,-2 0 0,0-1 1,-1 0-47,14-18 1,-1-1-1,-1-2 1,0-2 0,-16 17-1,1-1 1,-1-1-1,3-2 1,-1-1 0,0-1-1,-1 0 1,0-1-1,0 0 1,-1-2 0,0 1-1,-1-2 1,-2 2-1,-1 0 1,-1-1 89,-1 2 0,-1 0 0,0-2 0,1-5 0,-1 0 0,-1-1 0,-2 4 0,-1 0 0,-1-1 0,-1 1 0,-1-1 1,-1 0-1,0-1 0,-2 0 0,-1 1 0,-1 1 0,-3 0 0,0 0 0,-1 0 0,-2 0 0,-1-1 130,0 1 0,-2-1 0,0 1 1,-1 2-1,-1 1 0,-1-1 0,-2-4 1,-1 0-1,-1 1 0,-2 1 0,0 0 1,-1 2-1,-2 0 0,0 2 0,-2-1 1,0 1-1,-2 0 0,0 1-143,0 0 0,-1 0 0,-2 1 1,-1 1-1,-3-1 0,0 1 0,-2-1 1,-2 0-1,0 1 0,-1 0 0,-1 0 1,-1 1-1,-2 1 0,-1 0 0,0 1 1,-3 0-1,0 0 0,-2 1 0,-1 0 1,-1 1-1,-1 0-103,-1 0 1,-2 1 0,-1 0 0,-4-4 0,-2 1 0,-1 1 0,0 2-1,0 2 1,-1 0 0,-2 0 0,-1 0 0,-1 0 0,-2 1 0,-1 0-1,0 0 1,-2 1 0,-1-1 0,0 1 0,12 8 0,-1-1 0,0 1-1,-1 0 66,-1-2 0,-1 0 1,0 0-1,0 1 0,-1 1 1,1 1-1,-1 0 0,-1 0 1,-2 0-1,0-1 0,-1 1 1,-1-1-1,-1 1 1,-2 0-1,1 0 0,-1 0 1,-1 0-1,0 1 0,0-1 1,-1 1-1,-2-1 0,-2 0 1,1 1-1,-1-1 83,-1 0 0,0 0 0,0 1 1,-1 1-1,1 0 0,-1 2 1,0 0-1,-2 0 0,13 4 1,-1 0-1,-1 0 0,1 1 1,-1 0-1,1 1 0,-1 0 1,0 1-1,0 1 0,0-1 1,-1 1-1,-1 0 0,1 1 1,-2 0-1,0 0 0,-2 1 1,-2 0-1,0 0 0,-1 1 1,1 0-1,-3 1 0,0 0 1,0 0-1,-1 1 0,1 0 20,-2 1 1,0 1 0,0 0 0,-1 1 0,0 0-1,11 2 1,-1 1 0,0 0 0,0 0 0,0 1-1,0 1 1,-12-1 0,0 1 0,0 0 0,0 1-1,0 0 1,12 1 0,-1 0 0,1 1 0,-1-1-1,0 1 1,0 1 0,-4-1 0,0 1 0,0 1-1,-1 0 1,0 0 0,0 1 0,1 0 0,-1 1-1,0 1 1,0 0 0,-1 0 0,1 1 0,-3 1 0,0 0-1,0 1 1,-1 0 0,0 0 0,1 1-158,-2 1 0,1 0 1,-1 0-1,0 1 0,1 1 1,-1-1-1,2 1 0,0 0 1,1 0-1,-1 1 0,0 0 1,-1 1-1,7-2 1,0 0-1,0 1 0,-1-1 1,0 1-1,0 0 0,1 0-32,-1 1 1,1-1 0,0 1 0,-1 0 0,1 0-1,-1 0 1,-1 1 0,-2 1 0,0 0 0,-1 0 0,0 1-1,-1-1 1,1 1 0,0 1 0,0-1 0,0 1-1,-1 0 1,1 0 0,0 1 0,0-1 0,-1 1 0,-1 0-1,1 0 1,-1 1 0,0-1 0,-1 1 0,1 0-1,0-1 43,8-1 1,0-1 0,0 1 0,0-1 0,0 1 0,0 0 0,-1 0 0,1 0 0,-3 2 0,0 0-1,-1 0 1,0 1 0,1-1 0,-1 1 0,1 0 0,0-1 89,2 0 0,0 0 0,1 0 0,0 0 0,-1 0 0,1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246"/>
    </inkml:context>
    <inkml:brush xml:id="br0">
      <inkml:brushProperty name="height" value="0.053" units="cm"/>
      <inkml:brushProperty name="color" value="#FF0000"/>
    </inkml:brush>
  </inkml:definitions>
  <inkml:trace contextRef="#ctx0" brushRef="#br0">2319 5664 32349,'-7'-21'-4650,"0"-2"1,4 5 4534,-2 2 1,-5 2-1,1 7 1,-3 5 0,-1 7-1,-1 2 1,1 2 0,0-2 688,-1-2 1,6-4 0,-1 1-611,-2 2 1,-1 5 0,-2 9 0,-3 3 0,-2 2 0,-2 4-223,-2 6 1,-7 4-1,-1 4 1,3 2 0,3 1-1,4-2 60,2-5 1,-1 0 0,6-6 0,-1-3 0,4-3 0,3-4 176,0-2 0,5-1 1,0-5-1,6-1 0,8-1 1,3-2-1,6 1-49,0 2 1,3 7 0,2 2 0,0 2 0,-1 4 0,1 7 0,-3 8-133,-1 7-224,-9 8 0,-1-2 1,-3 4-1</inkml:trace>
  <inkml:trace contextRef="#ctx0" brushRef="#br0" timeOffset="1">5265 5358 28769,'0'-9'-1405,"0"0"1,0 4 0,0-4-1,2-1 1,1-2 0,1-1-1,-1 0 1622,-1-1 1,-2 5-184,0 0 1,-6 8-1,-3-1 1,-3 5-1,-1 0 1,-2-1 202,-3-2 0,2 0 0,-6 0 1,-1 0-1,1 0 0,1 0 1,2 0 135,3 0 0,1 0 0,2 0 0,-1 0 0,1 0 0,0 0 106,-1 0 1,6 0-376,-1 0 1,0 0-1,-5 0 1,1 0-196,0 0 0,-2 0 0,-1 1 0,-4 2 0,1 2 0,-2-1 0,2 1 509,0-1 1,0 1-1,2-4 1,0 2 0,0 3-95,3 1 1,0-2 0,1 4 0,1 1 0,2 0-435,1-1 0,4 3 0,-4-3 0,1 3 0,-1 1 0,1 1 0,1-1-89,-1 0 1,4 5-1,-3 0 1,-1-2 0,2 0-1,-1-1 1,1 1 39,0 1 1,0-10 0,3 6-1,-1-1 1,1 0 0,0 1 5,-2 1 0,-1-1 0,-4 0 0,3 1 0,-1-1 16,1 0 1,-1 1-1,-2-1 1,3 0 0,1 1-1,3-1-113,1 0 1,2-4 0,0 0-1,0 1 1,0 2 0,0 2 54,0-1 0,5 0 1,1 1-1,1-3 0,3 0 1,4-2 231,4 1 0,-4 0 0,6 1 59,-1-2 0,-3 0 0,5 4 1,-2-1-50,-3-3 0,4 2 0,-3-2 0,0 3 0,-2 2 0,-1-3 0,3 0 22,0-2 1,1 0 0,-4 2-1,0 0 1,3-2 0,0 0 147,0-2 1,3 5 169,3-3 1,2-2 0,1 0 0,1 1 0,1-2 18,3 0 1,2-2 0,3-2 0,-5 1 0,-2 1 0,1 0-207,1 2 1,5-4 0,-5 4-1,-2-2 1,-1 1 0,-2-2-1,-1 0-217,1 1 0,-6-2 118,6 2 0,-6-3 0,0-1 0,1 0 0,0 0 16,2 0 0,3 5 0,0-1 0,1-1 1,0-1-1,-1-2-87,1 0 1,0 4-1,1 1 1,1-1 0,2 1-1,-1-1-29,-2-1 1,-1 0-1,0 0 156,-1 1 1,2 1-1,2-5 1,1 0 9,-1 0 0,-2 0 0,-1 0 0,-1-2 0,1-1 0,0-1 0,-1 1-77,1 1 0,2-2 0,1 0 0,-2 1 0,2 1 1,-2 2-271,0 0 1,-1 0 0,1-1-1,2-2 1,2-2 0,1 2 207,-1 2 1,-1-4 0,-2-1 0,0-1-1,2-3 1,-1-1 0,-2 1 213,-1 1 0,-1 0 0,1-4 0,0-1 0,-1 1 0,1 0 0,0 1-297,-1 3 0,0-3 1,-3 5-1,-1-2 0,1 0 1,-1 0-306,0 2 1,-6-4-1,4 6 1,-4-3 0,0-2 221,0-2 0,-5-1 0,4-1 0,-6 1 1,-4 0-1,-2-1-51,-1 1 0,-1-5 0,2-3 1,2-1-1,-2-3 0,-2 1 0,-1-1 1,0 0-88,0-2 1,0 5 0,0 1 0,0 2 0,0 1 0,-1 2-87,-4 3 1,2-4 0,-6 9-1,1-4 1,-1 0 0,0 2-1,-3 1 174,-4-2 0,1 4 0,-4-1 0,1 1 0,0 1 1,0-1-1,1 1 153,-1 0 0,-2-4 0,4 1 0,-2-2 0,1 1 1,-3 1 84,-2-1 0,1-2 0,-1-1 0,-1-1 0,-4 1 0,-3 0 0,-2 1-104,-2 3 1,-2-2 0,-4 5 0,-3 1 0,-3-1-1,-4 3 19,-1 1 1,3 2 0,-3 0 0,1 0 0,-2 0 0,-1 0 0,-1 0 362,-2 0 0,4-4 0,-4-2 0,4-2 1,0-2-1,3 0 140,2 1 0,-2-6 1,3 3-1,0 0 0,-1-1 1,0 4-512,-4 2 1,-1 2-1,-2 5 1,-4 2-1,-4 4 1,-4 7-1,0 8-961,-1 4 1,6 3 0,5 3 941,6 5 0,-8 2 1,3 2-1</inkml:trace>
  <inkml:trace contextRef="#ctx0" brushRef="#br0" timeOffset="2">5385 15273 8429,'0'-19'-16,"2"-2"1,1-4 0,1 3 0,-1 4 0,-1 3-248,-2 2 0,1 1 348,4 3 1,-4-3 0,4 3-82,-4-3 1,-1 3 0,0 1 0,-1-1 476,-4 1 1,2 2-1,-6 5-373,-1-4 1,-2 4-1,-1-3 1,-1 2 131,1 2-194,0 0 0,-1 0 0,1 0 0,0 2 0,-1 0 56,1 3 0,0-1 1,-1-4-1,1 2 1,0 1 17,-1 1 0,1 1 0,0-5 0,-1 1 0,1 2 32,0 2-101,-1-1 0,1 0 0,0 1 1,-1-2-1,1-2 0,0 1 72,-1 2 0,1-2 0,0 2 0,-1-2 0,1-1 0,0 2 0,-1 2-31,1-2 0,-2 4 0,-1 0 0,-2 2 1,2 0-1,1 1 54,2 2-210,0 2 1,-5 0 0,0 3 0,2 1 0,1-2 0,2-1 8,-1-2 0,1 3 0,1-1 0,2-3 1,1-2-1,0-1 539,1 0-326,-3 0 1,3 0 0,-4 0 0,2 0-1,3-1-67,1 1 1,0-4 0,3 4 0,-2 1 0,1 2 0,-1 1-229,1 1 0,0-1 0,4 0 0,0 0 0,0 1 207,0-1 0,0-4 0,0 0 1,1 0-1,3-2 65,5-2 0,-1 1 1,1-2-1,1-1 1,2 0-1,1 0 1,2 1 156,3-1-234,-3-1 0,10-2 0,-2 0 0,6 0 1,2 0-1,-2 0-21,0 0 0,2 0 0,1 0 1,1 1-1,-1 2 0,-1 2 65,2-2-113,-5-2 1,9-1-1,-4 0 1,-1 0 0,1 0-1,-2 0 91,2 0-150,-5 0 1,4 0-1,-6 0 1,-3 0-1,-1 0 1,1 0-69,-3 0 1,4 5-1,-5 0 1,1 1 0,-1 2-1,-3-1 1,0 2 53,2-2 0,-3 5 0,3-4 0,-2-1 0,0-1 0,4-1 1,-1 0 193,0 3 1,3-5 0,-2 1 0,0-2 0,4-2-1,1 0-38,2 0 1,0 0 0,-1 0 0,1 0 0,1 0 0,2 0 0,1 0-144,-2 0 1,1 0 0,0 0 0,1 0 0,-3 0 0,-1 0 0,-4 0 83,1 0 0,4 0 0,-6 0 0,3 0 0,2 0 0,0 0 33,-1 0 1,1 0-1,0 0 1,-1-2 0,1-1-1,0-1 1,-1-1-32,1-1 1,1 5 0,2-5-1,1 2 1,-3-1 0,-1 1-151,-1-2 166,-8 4 0,12-8 0,-11 4 1,0-1-1,2-4 0,-2-1 133,1-1 1,2 4 0,-3 0 0,0-1 0,1-2 0,-4-1 0,0-1-196,2 1 0,-3 4 0,1 0 0,-4 0 1,-3 1-899,1-1 804,2 0 0,-5-4 1,-2-1-1,-4-1 0,-1-1 252,0-2 0,-1-4 0,-2 1 0,-3-1 0,-1-4 0,-4 0 144,-1 1 0,-2-1 0,-3 8 0,-1 1 0,1 3 0,-1 0 0,-1 1-433,-2 0 0,-1-1 0,-5 1 0,0 0 0,1-2 0,-1-1 1,0-4 266,1 0 1,-5-3-1,-2-3 1,0-1-1,-1 2 1,2 3-9,-1 4 1,-4 0 0,2 3 0,-4 5 0,-1 3 0,-1 4-165,-4 1 1,-2 7 0,-5 0 0,2 3 0,2 2 0,2 1 0,2-1-591,-2-1 1,5 0 0,-2 3 0,4-2 0,5-1 0,0 1 0,1 4-510,1 3 0,-5 3 0,1 5 1166,-2 1 0,-2 4 0,0 10 0</inkml:trace>
  <inkml:trace contextRef="#ctx0" brushRef="#br0" timeOffset="3">4852 7103 10373,'-13'-13'-119,"4"0"1,2-1 368,1 1 1,1 0 0,5-1 0,2 3 0,1 0-1,3 4 1,1-1 0,3 2-99,2 1 0,-3 0 1,0 5-1,1 0 0,4 0 1,3 0-1,7 0 0,6 0 1,5 0 210,4 0 1,7 0-253,3 0 0,1 0 1,5 0-1,5 0 1,1 0-27,0 0 0,6 0 0,-2 0 1,0 0-1,2 0 0,-5 0-47,-1 0 0,-1 0 0,-5 0 0,-3-1 0,0-2 1,-3-2-110,-5 2 0,5-3 1,-9 2-1,0 1 1,-2 1-1,-5 2-41,-5 0 1,2 0 0,-10 0-1,1 0 1,-4 2-58,-7 2 1,-6 2 0,-8 5 0,-6-4 0,-8 0 0,-7-1 0,-7 0 171,-2-3 1,-4-1-1,-8-2 139,-3 0 1,-15 0 0,4 0 0,-6 0-146,-3 0 0,-1 0 0,1 0 1,-2 0-1,-3-2 0,4-1 1,0-1-10,2 1 1,7 1-1,-2 2 1,5 0-1,8 2 1,4 1-1,9 1 108,9-1 1,7 3 0,9 0-1,5 0-306,7 0 1,7 3-1,12-3 1,9 1-1,11 4 1,8 0-1,8 4-1829,7 3 0,2 3 2054,-27-8 1,1 0 0,3-2 0,0-1 0,3 0 0,-1-1 0</inkml:trace>
  <inkml:trace contextRef="#ctx0" brushRef="#br0" timeOffset="4">4799 16726 8354,'0'-14'0,"0"1"0,0 0 207,0-1 0,0 5 0,1 1 1,4-3-1,5-1 0,5 0 1,3 2-1,0 3 0,-1 1 1,3 1 78,0-1 1,-2 5 0,4-4 0,2 4-1,1 1 1,3 0 0,2 0-66,1 0 0,6 0 0,-1 0 1,2-1-1,4-2 0,2-2-87,5 2 0,-2 2 0,2 1 0,2 0 0,0 0 0,3 0 0,-1 0-338,0 0 0,1 1 0,-3 2 0,0 3 0,-4 0 0,-2 0 0,-5-3 102,-3-2 0,-9 1 0,0 1 0,-6 1 0,-3-1 0,-2-1 227,-2-2 1,-4 1-296,-2 4 0,-9-2 0,-9 4 1,-2-1-1,-4-2 0,-3 1 0,-4-1 203,-3-1 1,-7 3 0,-2-1 0,-3-3-1,-3 0 1,2-2 368,1 0 1,-2 0 0,-2-2-1,2 0 1,2-4 0,3-2 0,3-2-121,3-2 1,1 5 0,2 2 0,1 2-1,4 0 1,0-1 0,4 1-559,1 1 1,4 4-1,0 1 1,2 3 0,0 1 22,2 3 0,1 2 1,6 2-1,0-1 1,0 0-1,2-1 1,3-2 305,9-1 1,11-1 0,11 1 0,3-5 0,4-2-1,5-2 205,4 0-249,-2 0 0,15 0 0,-3 0 0,2 0 0,1-2 0,-1-1-195,0-1 0,-4-1 0,-9 5 0,-5 0 0,-3 0 0,-6 0 0,-3 0-639,-5 0 1,-6 2 0,-7 2 0,-6 5-761,-5 3 1585,-16 7 0,-9 2 0,-15 6 0</inkml:trace>
  <inkml:trace contextRef="#ctx0" brushRef="#br0" timeOffset="5">5039 6077 30079,'-21'0'-35,"3"0"35,3 0 0,8 0 0,1 0 0</inkml:trace>
  <inkml:trace contextRef="#ctx0" brushRef="#br0" timeOffset="6">4892 6117 22384,'-9'-4'0,"0"-2"0,-1 0 0,-2 0 0,-1 2 0,0-1 114,-1 1 1,1 1 0,0 6-466,-1 1 1,1 6 0,1-1 0,2 2-140,1-2 1,6 2-1,0-3 1,4 1 897,4 0 0,7-6 0,-1 1 1,7-3-1,4-1 0,5 0 1,3 2-97,-1 2 0,7-1 0,2 5 0,7-1 0,1-1 0,1 1 0,2 1-267,6 2 1,-5 2 0,6 0 0,1-2 0,-2-2 0,-1-2 0,0-3 0,-1-2 179,0-1 0,-1-1 1,-1-2-1,-3-3 0,1-2 1,0-2-9,0-2 1,-6 3 0,3 2 0,-2 1 0,1 3 0,-2 1 0,-3 2-237,-5 0 0,-1 0 0,-4 2 0,3 1 0,-1 1 0,1-1-240,-4-1 1,-6 2 0,-6 1-1,-2-2 500,-2-2 0,-1-2 1,-3-4-1,-6-2 1,-6-2-1,-6 1-130,-3 3 0,-7-6 0,-3 4 1,-5-1-1,-4 4 0,-4 2-510,-4 2 1,-5 0 0,-1 2 0,2 2 0,0 5 0,2 3 0,-1 3 265,4 3 0,7-3 0,-2 4 0</inkml:trace>
  <inkml:trace contextRef="#ctx0" brushRef="#br0" timeOffset="7">5452 15006 8252,'-6'-13'-41,"3"1"0,-4 2 1,-1 2-921,1 3 966,4 0 1,-9 5 0,3 0 549,-3 0 0,3-4 0,1-1-281,-3 2 1,4 2 0,-1 2-396,3 4 1,-6 1 0,2 4 0,-1-1 29,1 1 0,-4 1 1,1-1-1,-4-3 1,-2 1-1,0-2 0,-1 0 203,-2-3 1,5 2 0,-4 0 0,3-2-1,-1-2 1,0-1 0,0 2-5,1 2 0,-1-1 1,4 6-1,1 2 0,0 2 1,-2 3-311,-3 2 0,3 0 0,-4-4 0,1 3 0,1 1 1,0-2-1,3-1 302,0-2 0,-1-1 0,-1-2 0,-2-2 0,2-3 0,1 0 121,2 1 1,0-5 0,-1 4 88,1-4 1,0 5 0,-1 3-415,1 3 1,0 6-1,-1 1 1,2 2 0,2 2-1,1 3 1,-1 0-46,-2 1 0,4-1 1,4 0-1,3-3 1,1-2-1,0-2 205,0-2 0,0-3 1,0 0-1,1-1 0,3-1 1,5-2-1,3-1 55,2 2 1,3 0-1,3 3 1,0-1-1,6 0 1,2 1-1,4-1-60,2 0 1,2-1 0,4-1 0,0-3-1,0 1 1,0 0 88,0 0 0,-2-4-135,-2 3 1,1-5-1,-6 3 1,-1-1-1,-2 1-28,-2 1 1,1-2 0,0 2 0,-2 0-1,0-1 1,0 0 0,5-1-14,2 1 0,0-5 1,2 3-1,1-2 1,2-2-1,6 0 85,3 0 1,-1 0-1,3-2 1,3 0 0,1-6-1,1-2 1,2-5 109,2 0 1,-3 0-1,1 1 1,-5-1-1,0 0 1,1 5-279,-2 2 0,-4 2 0,-3 3 0,-1-1 1,1 1-1,-5 1 0,-2 2-404,0 0 0,-4 0 533,4 0 1,-5 0 0,1 0 0,-3 0 0,-1-1 79,-1-4 0,3-2 0,0-8 1,2-1-1,0-3 0,0-2 0,2-3 190,1-1 0,-4-2 0,1 1 0,-3 1 0,-3 2 0,-3 4-442,-4 0 0,1 4 0,-2-3 0,-4 4 0,-4 0 0,-3 1 1,-3-2-224,-2-3 1,-7 2 0,-4-6 0,-5-2 0,-6-1 0,-2-2 555,-5 1 1,-8-8-1,0-6 1,-1-6 0,0-3-1,2 1 1,-2 1 886,-2 0 0,-5 7 1,-1 3-1252,3 8 1,-10 18 0,-3 2-1,-6 9-144,-7 9 0,1 1 1,31 0-1,0 2 1,-34 12-1,2 1 0,4 0 1,2-1-297,1-2 0,4 0 0,-4 5 0,0 1 633,0 3 0,28-14 0,-2 0 0,-2 3 0,0 0 0</inkml:trace>
  <inkml:trace contextRef="#ctx0" brushRef="#br0" timeOffset="8">7758 14766 12030,'8'-11'-1296,"-3"6"3592,-5-8-1850,-5 8 0,5 0 0,0 6 0,8 3 1,9 7-1,6 4 0,9 5 0,6 4 0,8 6 1,3 1-100,1 1 0,5 10 1,-6-2-1,0 1 0,-2 4 1,-5 2-1,-4 8 0,-7 3 1,-7 2-785,-11 1 1,-5-2 0,-8 6-1,-3 4 1,-6-3 0,-10-1-1134,-10-3 0,-2-4 1372,-9 4 0,-3-7 1,-10-1-1,0-10 1,1-7-64,3-6 0,0-3 1,9-3-1,6-1 1,6-2-1,6 1 1,5-1 233,7 0 0,4 6 0,6 6 0</inkml:trace>
  <inkml:trace contextRef="#ctx0" brushRef="#br0" timeOffset="9">9558 15193 8380,'-20'-33'0,"0"8"755,-1 10 1,2 8-1,5 8 1,1 2-437,0 2 1,-5-1 0,0-2 0,2 1 0,1 1 0,2-1 0,-1-1 0,1-1-66,0 4 0,4 1 0,1 5 0,1 1 0,0 4 0,-2 2 0,0 4 0,1 2-196,3 4 0,-6 2 1,4-2-1,-2 2 1,2 1-1,-1 0-238,1 1 0,4-3 1,-2 2-1,4-5 0,2-2 1,4-2-1,5 0-1174,6-1 0,7-3 1354,8-9 0,9 3 0,7-5 0</inkml:trace>
  <inkml:trace contextRef="#ctx0" brushRef="#br0" timeOffset="10">9838 15246 9994,'-6'-22'0,"-3"1"0,-3 7 1734,-1 6 0,4 7-1464,0 1 0,6 1 0,-2 4 0,5 3 0,3 4 0,2 2 1,-1 0-1,1 4-291,-1 4 1,2-1 0,-3 0 0,2 0 0,-1-2-1,2 0-758,3-3 1,7-2-1,2-5 1,-2-5 565,-1-2 1,-3-10 0,-3-4 0,-5-4 0,-2 0 0,-2 1 1183,0 2 1,0 4 140,0 0 1,0 12-1242,0 1 0,1 11 0,4 4 0,2 1-201,0-1 1,5 3 0,-3-3 0,3 0 0,1 1 0,2-4 0,3-1-4628,4-2 4957,-3-5 0,12-3 0,-2-5 0</inkml:trace>
  <inkml:trace contextRef="#ctx0" brushRef="#br0" timeOffset="11">10238 15340 8363,'0'-27'553,"0"0"0,0 7 1,1 3 112,3 7 0,-2 5 0,4 10 0,-2 5 1,1 5-1,-2 4 0,-2 1 528,-1-1 0,5 4-1406,-1 0 0,1-3 0,-4 1 0,2-2 1,3-2-838,1-2 654,2-2 0,5-6 0,-3-4 0,0-6 0,-4-6-890,-1-2 0,0-9 1348,-2-2 1,-2-3 0,2-2-1,-2 1 1,-2-1 704,0 0 0,0 7 0,0 2 0,1 4-313,4 6 1,2 2-1,7 7 1,0 5 0,3 6-1,0 6 1,0 2-723,-2 4 1,2 0 0,1-1 0,0 0 0,0-1 0,1 0-2506,2 0 1,1-1 2771,4 1 0,1-3 0,0-5 0</inkml:trace>
  <inkml:trace contextRef="#ctx0" brushRef="#br0" timeOffset="12">11651 14966 8233,'0'-44'978,"0"0"0,-5 1 1,1 20-84,1 6 1,-3 11 0,1 10-381,2 12 0,0 10 1,0 6-581,-1 8 1,0 3-1,5 9 1,2 1-1,3 1-830,1 0 0,2-8 0,5 6 430,-1-5 1,-1-2 0,-2-5-1,-1-2 465,1-2 0,-4-4 0,0-5 0</inkml:trace>
  <inkml:trace contextRef="#ctx0" brushRef="#br0" timeOffset="13">11517 14940 10690,'0'-61'579,"0"11"-591,0 14 0,6 11 1,3 16-1,4 5 1,7 2-1,5 2 1,6 0-1,3 2 678,3 2 0,2 8 0,1 9 0,0 2-666,0 5 0,-6 14 0,-2-1 0</inkml:trace>
  <inkml:trace contextRef="#ctx0" brushRef="#br0" timeOffset="14">11331 15433 9455,'-18'-21'0,"0"-3"665,2 4 0,10 6 0,12 19 1,15 4-1,13 1-287,9-1 1,7-3-1,9-6-190,3 0 1,9 0 0,-5 1 0,-1 4-189,0 4 0,-28-1 0,0 1 0,31 12 0</inkml:trace>
  <inkml:trace contextRef="#ctx0" brushRef="#br0" timeOffset="15">9504 16779 8305,'-13'-5'2953,"0"1"-2462,-1 0 1,14 2-1,9-2 1,9-4-1,6-1 1,1 0-331,3-1 1,3 0-1,-1-1 1,-1 2 0,0 1-1,-4-1 1,-3 0-2017,-7-2 0,-2 4 1282,-8-2 1,-8 2 0,-12-2 0,-10 4 485,-9 4 0,-6 1 0,-3 0-52,-2 0 0,1 6 0,4 3 0,1 3 1001,4 1 1,7 2 0,8 1-1,5 3 1,8 2 0,4 3-26,3 1 0,12 2 1,6-1-1231,5 1 1,10-2-1,4-3 1,6-3-367,6 1 1,3-7 0,4 2 758,6-5 0,-6-7 0,10 3 0</inkml:trace>
  <inkml:trace contextRef="#ctx0" brushRef="#br0" timeOffset="16">10091 16392 8224,'-6'-28'1133,"-3"-3"0,3 16 1,2 18-799,2 11 0,4 8 0,1-1 0,1 4 0,-1 7 0,-1 5 0,-2 5 1,0 2-1,0 5-99,0 3 0,6-3 0,2-2 0,4 1 0,3-3 0,1 1-236,2-3 0,6-7 0,-3-4 0</inkml:trace>
  <inkml:trace contextRef="#ctx0" brushRef="#br0" timeOffset="17">10291 16739 8363,'0'-21'405,"0"3"1,1 10 0,4 3-1,4 4-6,3 1 1,1 0-1,2 0 1,2-2 0,4-1-1,1-1 1,1 1-1,-1 1 1,0 2-364,0 0 0,-5 0 1,0-1-1,-2-2 1,-3-3-509,-3-1 0,-9 4 1,-9-2-1,-4 2 0,-5 0 1,-4-1 674,-3 1 1,-1 6-1,3 4 1,2 4-1,2 5 1,4 2-1,4 4 32,7 3 0,3-6 1,2 8-1,5-2 1,6 0-1,7 0 1,5-2-656,4-6 1,7 1-1,2-3 1,5-3 0,4 0 419,1-1 0,2-3 0,4-2 0</inkml:trace>
  <inkml:trace contextRef="#ctx0" brushRef="#br0" timeOffset="18">10864 16726 8200,'-21'-27'2487,"2"12"-2483,6 6 0,5 12 0,4 6 0,2 3 587,2 1 0,2 2 0,1 1 0,3 4 0,1-1-535,4 0 1,0 5 0,3-3 0,-1-1 0,0-2 0,1-3 0,-1-3-1361,0-3 1,5-4 0,0-5 1303,-2 0 0,-7-5 0,-3-3 0</inkml:trace>
  <inkml:trace contextRef="#ctx0" brushRef="#br0" timeOffset="19">10877 16752 8587,'-22'-19'0,"1"-2"0,2 1 0,3 2 265,1 3 0,9 8 0,6 4 0,8 6 0,6 7 0,7 5 1,7 2-266,5 0 0,8-2 0,7-2 0</inkml:trace>
  <inkml:trace contextRef="#ctx0" brushRef="#br0" timeOffset="20">11277 16686 8162,'-17'-36'1828,"-1"9"-1736,0 10 0,12 23 0,6 2 0,6 4 1,4 2-1,2 0 0,3 4 0,0 3-49,0 0 1,-2 4 0,0-4-1,-1 1 1,-1-1 0,-3-2 0,3-3-1,1-1-515,1-2 1,-4-4-1,0-2 1,0-2 547,-2-7 0,-1-3 0,-6-10 0,0-3 0,-2-4 0,-2-3 0,-3-4 772,-1-2 1,-4 3 0,5-1 0,-2 5 0,2 6-1,1 3 96,3 2 1,3 1-1,4 5-1068,5 7 0,3 4 1,1 7-1,2-3 0,1 1 1,2 0-1,0-1-390,1-2 0,2 2 0,6-3 1,-1-2-1,-1-2 0,-1-2 1,-3-2 180,-2-2 1,-6-5 0,-4 1-1,0-3 1,-1-1 381,-4 0 0,-2 7 0,-2 7-286,0 11 0,1 3 0,3 6 0,5-2 0,3-3 0,3 0 0,1-1-130,2-1 1,6 0 0,-3-9 0,-1-2 0,0-2 0,-4-2 0,-1-4 727,-4-4 0,-6-7 1,1-3-1,-2-2 1,1-1-1,-4 0 0,-4 1 1,-4 2 312,-1 2 0,-2 7 0,4 3 1,0-1-1,-1 2-611,-1 0 1,5 3 0,-1 8 0,3 4 0,1 3 0,0 1 0,1 2-478,3 3 1,4-4-1,5 6 1,0-3 0,1 0-1,-1-4 21,0-3 317,7-7 1,-5 8 0,2-7 0,-2-1-1,-2-1 1,1-4-24,-1-2 0,0-4 1,1-5-1,-2-2 99,-3-3 0,8-2 0,-2-7 0</inkml:trace>
  <inkml:trace contextRef="#ctx0" brushRef="#br0" timeOffset="21">12277 16019 8963,'-9'-6'537,"0"-3"0,2 5 1,-2 4-1,5 7-216,2 5 1,4 7 0,1 5 0,1 4 70,-1 3 0,4 9 0,1-1 0,1 2-458,0 7 1,-1 2 0,6 3 0,-1-1 0,-1-1 0,-2-4 0,-2-1 65,-2-3 0,-2-2 0,-4-1 0</inkml:trace>
  <inkml:trace contextRef="#ctx0" brushRef="#br0" timeOffset="22">12224 16646 8142,'-21'-37'0,"3"-3"0,3 1 949,2 7 0,4 6 1,2 13-1,1 0-952,3-1 1,7 7-1,5 3 1,5 4 0,3 3-1,6 2 1,5 3-1,4 2 1,7 2-1482,2 1 1,-1 5 1483,9 0 0,0 6 0,4-4 0</inkml:trace>
  <inkml:trace contextRef="#ctx0" brushRef="#br0" timeOffset="23">12690 16579 8130,'-6'-19'558,"-5"-2"1,-7-4 0,0 3 0,0 4 0,0 3 0,2 3 207,1 3 1,2 3 0,1 8-1,3 2-858,5 5 0,4 3 0,6 0 0,6-2 1,4-1-1,0 0 0,-1 0-840,-2 0 1,1-6 0,-1 1 825,0-2 1,-5-4 276,-4-2 1,-4-2-1,-6-5 1,-6 4 0,-4 1-1,0 3 1,1 2 173,2 1 1,1 6-1,3 3 1,4 2-1,7 4 1,5 1-1367,7 2 0,12 4 1,3-4 1020,3-2 0,4-1 0,4-1 0</inkml:trace>
  <inkml:trace contextRef="#ctx0" brushRef="#br0" timeOffset="24">13117 16113 7721,'-13'-35'0,"1"-3"748,3-1 0,9 11 1,10 15-1,6 7-482,7 5 0,8-4 0,4 1 0,4 2 1,1 5-1,0 6 0,0 4 116,0 5 1,-6 1-511,-3 4 0,-4 2 0,-5-3 0,-6 3 0,-5 2 0,-7 0 0,-3-1-252,-1 1 0,-1 5 1,-3 4-1,-5 4 1,-5 4 379,-3 5 0,-4 3 0,-6 1 0</inkml:trace>
  <inkml:trace contextRef="#ctx0" brushRef="#br0" timeOffset="25">13357 17192 10037,'-27'-33'505,"0"7"1,8 7 0,4 24 0,7 9-905,2 7 1,1 8 0,5 5 398,0 5 0,-6-2 0,-1 9 0</inkml:trace>
  <inkml:trace contextRef="#ctx0" brushRef="#br0" timeOffset="26">4812 6290 16341,'-12'2'-423,"3"2"1,5-2 0,8 2-1,5-2 1,3-2 0,2 0-1,-1 0 1,0-2 689,1-2 1,3 2-1,1-2 1,-2 2-1,-1 2 1,0 2-1,1 2 1,4 5-411,0 3 1,2 1 0,7 1-1,0-1 1,4-1 0,1-2 169,3-1 1,6-6 0,3 2 0,0-4 0,3-1 0,-1 0 0,6-1 204,1-4 0,-2-2 1,6-7-1,0 1 1,-1 0-1,6-2 535,2-3-745,-6 3 0,9 1 0,-8 5 0,1 0 1,2 0-1,-5 1-197,-3 3 1,-2-1 0,-1 3 0,-1-3 0,-2-2 0,-2-1 0,-1-1 0,-1-2 15,0-3 0,-6-2 0,-6-1 1,-1-4-1,-4-3 0,-2-4 1,-5-2-1,-3-3 134,1 0 1,-6-7 0,4 2 0,-3-1 0,-2-3-1,1 2 1,-1-1 88,0 2 1,-5 0 0,-4 2-1,-2 2 1,-5 5 0,-8 3-1,-12 3-196,-14 3 1,-15 4 0,-13 8 0,-9 2 0,31 5-1,-2 0 1,-4 1 0,-1 1 28,-5 0 1,-1 1 0,-4 2 0,0 2 0,-2 0 0,-1 1-1,1 0 1,0 1 0,-3 2 0,0-1 0,0 2 0,-1 0-1,0 2 1,-1 0-175,2 2-1,0-1 1,3 2 0,1-1 0,1 0 0,1 1 277,5-1 0,0 0 0,2 2 0,0 0 0,5 1 0,1 1 0,2 0 0,1 1 0,1 0 0</inkml:trace>
  <inkml:trace contextRef="#ctx0" brushRef="#br0" timeOffset="27">5119 15073 7933,'-8'-13'0,"-3"5"0,2 5-763,-3 6 0,3 3 758,0 3 1,5 1 0,-5-5 0,-2-2 208,-1-2 0,5-2 1,3-4-22,2-3 1,4 0-1,1-1 1,1-1 964,-1-2-999,4 5 0,-5-2-211,2 9 1,-8 3 0,-5 10 0,-3-1-39,-1-3 1,-1-3-1,1-6 1,0 0-1,-1 0 376,1 0 1,0 0-1,-1 0-109,1 0 1,0 0-1,0 0 1,-1 1-1,1 2-219,0 2 1,-2 6 0,-2 1-1,0 6 1,-1 1 0,0 2-21,0 0 1,1-1 0,3 4-1,-1-2 1,1 1 0,-1-3 63,3-2 1,2-3 0,-4 0 0,2 1 0,3 2 0,4 0 0,0 1 154,1 3 0,-1 0 1,5 3-1,0 5 0,0 3 1,0 5-1,0 2-343,0 0 1,0 7-1,0-7 1,0 0-1,0-3 1,0-5 233,0-4 0,2-3 0,1-3 0,3-6 0,1-4 0,3-4 0,4-3 432,3-2 1,0-1-1,5-2 1,3 0-1,3 0 1,5 0 30,1 0 0,2 0-665,4 0 1,-1 1-1,0 4 1,0 4 25,1 3 0,-6 1 1,7 0-1,-1 1 1,-3-3-1,2 0 1,-2-4-64,-2-1 0,4-1 0,-4-5 0,4 0 0,1-2 1,0-1 416,0-1 1,4-11 0,2 2 0,0-4 0,3-1-1,0 1 1,3 0-267,-2 3 0,0 0 0,4 2 0,-1 2 0,-1 3 0,-2-1-454,-1 1 1,-6 4 0,0-2 214,-6 4 0,4 1 0,-4 0 0,0-2 144,2-2 0,-2 1 1,0-6-1,-3 0 1,0-1-1,-1-2 422,-1-3 1,-1-2 0,-4-1 0,0-4 0,-1-4 0,1 0 0,0-2 368,-1-4 0,0 4-511,-4-3 0,1-1 1,-5 1-1,0 1 1,-2 2-148,-2 1 1,2 2 0,-9 1-1,1 4 1,-4-1 0,-2 2-1,-2-2-305,0 0 1,-8 3 0,-4-2 0,-7-1-1,-5 0 1,-5-3 124,-4-1 0,2-1 0,-4-1 221,-2 0 0,-3-1 0,-3-1 0,-2-3-51,2 3 0,-4 1 0,-2 1 771,-3 0 1,0 7 0,2 3 0,1 7-733,-1 6 1,-1 2-1,1 2 1,1 3-1,-1 4 1,-4 8-1,-2 5-928,-2 3 1,-5 8 910,0 5 0,31-17 0,-1 0 0,0 1 0,0 0 0</inkml:trace>
  <inkml:trace contextRef="#ctx0" brushRef="#br0" timeOffset="28">7385 15073 8245,'-13'-4'274,"-1"-1"1022,1 2-911,0 2 1,7 1 0,6 0 0,7-2 0,6-2-1,5-5 1,6-3 0,5-1 118,7-1 1,13-9 0,6-5 0,4-5 0,-26 15 0,1-1 0,1 0 0,2-1 0,3 0 0,2-1 285,0-1 1,2 0-752,3 1 1,0 0 0,-1-4-1,-1 0 1,2 2 0,0 1 0,0 1-1,0-1 1,-1 2 0,1 0-1,-2 2 1,0 1-70,-1 1 1,0 1 0,0-1 0,-1 1 0,0 0 0,-1 0 0,-1 2 0,1-1-1,-1 1 1,1 0 0,-5 1 0,0 0-368,29-13 1,-9 10 0,-12 3 0,-8 3 0,-5 3-1,-9 1 1,-2 2-1747,-5 1 0,-5 2 1616,-2 0 0,-5 2 0,3 2 0,1 3 527,-1 1 0,8 4 0,6-5 0</inkml:trace>
  <inkml:trace contextRef="#ctx0" brushRef="#br0" timeOffset="29">9184 14140 8211,'-5'-4'691,"8"-2"0,11 0-122,12 0 1,5-3 0,1 3-1,7-1 1,4-4 0,0 1-124,-2 1 1,-1-1 0,-1 5-1,-4 2 1,-4 2 0,-4 1-1,-5 0-246,-4 0 0,-9 6 0,-6 4 0,-8 5 0,-8 4 0,-8 2-292,-4 3 1,-6-4 0,0 3-1,3-1 1,4-2 0,6-2-1,3-1-448,2 0 0,6-2 0,2 3 0,5-5 0,5-2 0,5-4 0,6-1 540,7-3 0,8-2 0,3-1 0</inkml:trace>
  <inkml:trace contextRef="#ctx0" brushRef="#br0" timeOffset="30">10051 14007 8507,'0'-19'0,"0"-2"1933,0 0-864,0 8 1,0 13-1,-2 9 1,-1 4 0,-1 5-1,1 4 1,0 3 146,-1 2 0,2 5 0,-4 4-1135,0 2 1,5 2-1,-4-1 1,4-2-1,1-4-897,0-5 1,0 1 0,0-8 0,1-2-207,4-5 1,2-14-1,5-14 1,-2-8-1,-1-6 1,0-6 0,0-2 792,0-1 0,-2-7 1,4 7-1,-2 0 0,0 0 1,-1 3 1015,1 3 0,-1 4 0,2 5 0,-2 4 0,-1 3 0,0 3 0,4 3 490,1 5 0,1-2 0,0 2-1210,1 1 1,-1 7 0,0 7-1,1 3-251,-1 4 1,0 10-1,-1-1 1,-2 1 183,-1 0 0,0 5 0,5 1 0</inkml:trace>
  <inkml:trace contextRef="#ctx0" brushRef="#br0" timeOffset="31">10424 14167 9778,'-6'-39'2051,"-3"4"0,3 15-1699,2 16 0,3 4 0,1 9 1,0 1-1,0 4 0,0 2-582,0 2 0,4-1 0,0-3 1,-1-1-1,-1 0 0,-4 1 1,-2-2-265,-5-4 1,-3 3 0,-3-7 0,-1-1 0,-3-1 0,0-2 1214,-1 0 0,3-5 0,2 1 0,-2 1 0,1 0-118,4-2 0,5 5 0,8 0 0,4 8 0,5 4 0,6 1-1414,7 0 1,2-4 0,5 0 0,2 0 0,5-2 810,0-2 0,6 2 0,4 1 0</inkml:trace>
  <inkml:trace contextRef="#ctx0" brushRef="#br0" timeOffset="32">10891 13847 8489,'-8'-33'994,"-4"17"1,5 6-86,0 14 1,-1 6 0,5 11-1,-1 0 1,-1-2 0,1 0-1,-2 1 1,-1 0 0,-2 4-598,1 0 1,2 0 0,6 2-1,0 1 1,0-2 0,0-3-1,0-4-3031,0-3 1,0-2 0,2-1 2460,2-3 0,-8-5 0,-1-8 0,-5-5 0,-3-1 0,-1-1 1,1 2 3042,0-1 1,-1 3-2167,1-2 0,6 13 1,4 4-1,6 8 1,6 5-1,2 1-1860,3-1 1,4 2 0,1-4 826,2 2 0,-4-3 0,6 1 0,0-3 414,2-4 0,2-1 0,0 2 0</inkml:trace>
  <inkml:trace contextRef="#ctx0" brushRef="#br0" timeOffset="33">11037 14167 8694,'0'-25'0,"0"2"0,-1 6 4581,-4 2-4063,4 7 1,-5 4 0,8 8 0,0 5 0,4 3 0,2 1 0,2 1-241,2-1 0,1-4 0,1-2 0,-1-1 0,0-3 0,1-1-863,-1-2 1,0-2 0,-1-2 0,-1-5-1,-4-3 1,-1-1 0,-2-1-681,2 1 1,-4 0-1,4 1 1,0 3-1465,2 5 2729,-2 2 0,6 2 0,-4 0 0</inkml:trace>
  <inkml:trace contextRef="#ctx0" brushRef="#br0" timeOffset="34">11317 14113 12596,'0'-13'0,"2"1"0,1 2 0,1 1 2360,-1-1 0,3 5 0,-1 5 1,-1 8-3056,2 3 0,-5 3 1,5-1-1,-1 0 0,1-1 1,0-1-1,1-2-1459,0 1 0,-4-6 0,2-4 2492,-4-7 0,1-5 0,1-1 1,3 1 519,1 3 0,2 3 0,4 6 0,1 0 0,-1 0 0,0 0-1579,1 0 0,5 5 0,2 1 1,1-1-1,0 1 721,2-3 0,7 5 0,3-1 0</inkml:trace>
  <inkml:trace contextRef="#ctx0" brushRef="#br0" timeOffset="35">11837 13834 8659,'9'-30'1403,"0"3"1,-6 4-847,1 9 1,-2 8 0,-2 8 0,0 10 0,0 7 0,-2 5 0,-2-1 0,-5 4 0,-3 0 900,-1 2 1,0 1-1603,-1-3 1,1-2 0,1-2 0,2-2-1,2 0-742,2 0 0,-3-5 1,3 2-1,1-4 1,-3 0-1319,1-1 0,4-7 2424,-2-6 0,4-6 1,2-6-1,4 3-303,4 5 0,4 4 0,3 4 0,4 5 0,0 3 83,4 1 0,1 1 0,2-1 0</inkml:trace>
  <inkml:trace contextRef="#ctx0" brushRef="#br0" timeOffset="36">12050 14167 9140,'0'-34'1678,"0"7"0,0 9 0,0 3-1064,0 2 1,2 0-1,2 1 1,5 3 0,3 5-1,0 4-678,-3 4 0,7 2 0,-3 4 1,2-2-1,-1-1 0,-4-1 0,-1 2-2492,1-1 1,-2-4 2506,1 1 0,-7-8 1,1-4-1,-4 0 0,-3-1 1459,1-2 1,3 1-1,4 3-761,5 7 1,3 1 0,1 8-1538,0 1 1,5 1-1,1-1 1,2-3-1324,3-1 1,1 3 2210,2-4 0,-1-1 0,1-4 0</inkml:trace>
  <inkml:trace contextRef="#ctx0" brushRef="#br0" timeOffset="37">12744 13700 8291,'11'-1'1050,"-2"-4"0,2 5 0,-7 2 1,-1 11-604,-1 12 0,-8 8 0,-3 7 0,-3 0 1,-1 0-1,-1 0 0,1 0-259,0 0 0,4-2 0,1-1 0,1-1-188,0 1 0,-8 1 0,-6 2 0</inkml:trace>
  <inkml:trace contextRef="#ctx0" brushRef="#br0" timeOffset="38">12637 14153 8846,'24'-65'0,"2"6"0,2 16 1518,1 19 0,2 16 0,0 9 0,0 3-748,2 5 0,-4 8-770,7 0 0,-1 13 0,5-2 0</inkml:trace>
  <inkml:trace contextRef="#ctx0" brushRef="#br0" timeOffset="39">4772 16659 8366,'-13'7'0,"0"-2"0,-1-4 0,2-2 0,5-4 260,7-4 1,13 4-1,14 0 1,8 2-1,8 0 1,9-1-1,8 1 1,8 1 0,4 2-1,-33 1 1,1 1-1,0 1 1,1 0-1,3 2 1,0 1 0,0-1-1,0 0 160,1 1 0,1 0 0,3 0 0,0 0-451,-5 0 1,0 1 0,5-2-1,0-1 1,-4 0 0,-1 1 0,-1-1-1,0 1 63,-1-2 0,-1 1 1,-1 0-1,0-1 0,0-1 1,0-1-1,0 2 0,0-1 1,-1-1-1,0 1 0,0-1 1,-1-1-1,36-1-9,-1-4 0,-2-4 0,-6-7 0,-4-3 0,-6-2 0,-6-4 13,-3-5 1,-8-1-1,-7-7 1,-4-5 0,-5-3-1,-6-6 1,-5-3-8,-7-2 1,-8-10 0,-8 0 0,-7-2-1,5 30 1,-2 1 0,-1-1 0,-2 1-86,0-2 1,-3 1-1,-4-3 1,-1 0-1,-1 3 1,-2 2 0,-2 1-1,-3 3 1,-3 1-1,-2 3 1,-1 4 0,-3 4-1,-3 3 1,-2 3-135,-5 5 0,-2 3 1,2 2-1,-1 4 0,-11 4 1,-1 4-1,-1 3 1,1 4-1,-1 3 0,1 3 1,-1 4-1,1 2 0,1 3 1,0 1-1,1 4 1,2 1 201,0 0 0,3 2 1,5 1-1,1 1 0,2 2 1,2 1-1,3 1 0,2 1 1,6 0-1,3 1 0,4 1 1,3 0-1,5-2 0,4 1 1,3-1-1,3-1 17,2-1 1,4-1 0,5 1 0,3-1 0,8 0-1,4 0 1,4-1 0,6 0 0,7-2 0,4-2-30,9-1 0,4-1 0,3 0 0,2-3 0,8 1 0,2-1 0,1-2 0</inkml:trace>
  <inkml:trace contextRef="#ctx0" brushRef="#br0" timeOffset="40">9304 11355 8150,'0'-14'0,"-4"1"0,-2 1-403,-1 3 1,-2 3 357,-5 6 1,0 5 0,-3-1 0,0-1 0,0-1-1,2-2 1,2 0 0,0 0 0,1-2 0,3-2 727,5-5 1,4-3-1,6 0 1,7 3-1,8 5 1,4 2-491,1 2 1,10 0-1,3 2 1,2 2-1,6 5 1,4 5-326,2 3 1,5-2 0,3 3-1,1-3 1,4-3 0,0-2-1,2-3 216,0-1 0,-6-1 0,6-5 1,0 0-1,-3 0 0,2-2 120,-3-2 1,-3 1-1,2-6 1,-1-1-1,-5-1 1,-5 1-295,-2 1 1,-9 6 0,-2-1 0,-5 2 0,-6 2 0,-4 0 0,-6 0-172,-4 0 0,-8 0 1,-7 0-1,-11 0 1,-12 0-1,-8 0 0,-10 0 59,-4 0 1,-4 0-1,-5 0 1,-1 0-1,1 0 1,-3 0-365,-1 0 126,3 0 1,-8 0 0,3 2 439,-4 2 0,7 3 0,-7 7 0</inkml:trace>
  <inkml:trace contextRef="#ctx0" brushRef="#br0" timeOffset="41">4892 8703 8196,'-12'-14'166,"2"1"0,3 0-22,1-1 0,3 2 0,9 4 0,5 2 0,7 1 0,3-1 1,3 0-1,-1 0 0,1 2 0,-3 0 0,-2-1 0,-3 2-219,-1 2 0,-3 2 1,-3 4-1,-5 3 1,-2 4 234,-2 2 1,-5 0 0,-1 4 0,-1 3 0,-3 1 0,-2 0 0,0 2 30,3 1 1,-1 8 0,5 2-1,2 4 1,2 2 0,2 5 19,4 8 1,-4 0 0,5 10 0,-1 3 0,-1 2 0,-1 2 472,-2 2-614,-1 1 0,0-34 0,0 0 1,0 0-1,0 0 0,0-1 1,0 0-1,0 1 0,0-1 1,0-1-1,0 1-11,0-1 0,0 1 0,0 2 0,0-1 0,0 36 0,1-38 0,0 1 0,1 0 0,0 0 0,2 0 0,1-1 0,1 2 0,0 0 0,1 1 0,-1 0-55,1 2 0,0 1 0,-1-2 1,0-1-1,-1 1 0,0 0 0,0-1 1,-1 0-1,0 0 0,1 1 0,-1-2 1,-1 0 12,0 0 1,-1 0-1,-1-2 1,-1 1-1,0 36 1,0-5-1,0-5 1,0-4-1,0-2 146,0-3 1,-1-4 0,-2-2 0,-2 2-1,2-3 1,2 0 0,1-3 206,0 0 1,0 7 0,1-1 0,4 1 0,2 3-1,2 1-634,0 2 1,0 0 0,4 5 0,-1-2 0,-2 0 0,-2-3 73,-2-5 0,-2-2 1,-2-7-1,1 1 1,1-1-1,-1-5 1,-2-3 327,-1 0 1,0 1 0,0 2 0,-1 0 0,-2-1 0,-1-1-1,1 1-210,1 2 0,2 7 1,0-4-1,2-1 1,1 0-1,1-2-150,-1-1 0,-2 8 1,-1-8-1,0 3 1,0 3-1,0 1 1,-1 2 339,-4 0 0,3-9 0,-7 3 0,0-2 0,0-2 0,1-1 832,3 4-963,-6-2 0,8 5 0,-4-5 0,1 0 0,3 0 0,1-1-303,2-4 0,0 2 0,0-5 1,0-3-1,0-2 0,2-3 0,1-4-890,1 0 1,5-3-1,-4-3 1,-1-3 1205,2-2 0,1-15 0,7-8 0</inkml:trace>
  <inkml:trace contextRef="#ctx0" brushRef="#br0" timeOffset="42">5039 14500 8536,'-14'0'1406,"1"-6"1,7 5-1,8-4 1,8 4-968,6 1 1,8 0-1,0 0 1,4-2-1,3-1-397,-1-1 0,-7-7 1,0 2-1,0-2 0,1-3 1,0 1-1,-4 0-554,0-1 0,3 0 0,0-3 0,3-2 512,5-2 0,3-7 0,6-6 0</inkml:trace>
  <inkml:trace contextRef="#ctx0" brushRef="#br0" timeOffset="43">5105 8516 8443,'-11'-43'0,"2"3"0,3 3 0,6 28-31,0 9 1,0 9 0,0 4 0,0 1 0,1-2-1,4-2 1,5-3 0,5-1 0,4-1 0,2-1 365,3 1 1,5 4 0,2-4 0,-1 3-1,0 2 1,1 2 0,4 3-90,4 3 0,1 2 0,0 7 0,1 1 0,4 2 1,5 2-258,6 2 0,2 2 0,6 2 1,-31-19-1,0-1 0,34 17 1,-32-19-1,0 0 64,33 14 1,1-2 74,-33-14 0,-1-1 0,31 7 0,5-2 0,3-3 0,-36-8 1,1-1 42,1 1 1,0-1 0,-1-1 0,0-2-1,1-1 1,-1 0 0,0-1 0,0 0-1,2-1 1,0 0 0,-1 0 0,0 0-172,-1 0 1,-1 0 0,33 0 0,-9 1 0,-4 5-1,-3 6 1,-5 4 0,-4 1 0,-9-3-1119,-7 0 1,-2 2-1,-12-1 1,-4-3-1,-6 0 616,-5-1 1,-2-2 0,-4-1 0,-4-2-1,-2-3 502,-3-2 0,-5-1 0,-2 0 0</inkml:trace>
  <inkml:trace contextRef="#ctx0" brushRef="#br0" timeOffset="44">7252 9076 8488,'-14'-37'597,"1"-3"0,6 3 0,2 7 0,4 6-445,1 7 0,6 9 0,5 10 1,9 11-1,8 14 0,4 10 1,5 7-1,3 2-262,5 0 0,-5 3 1,3-2-1,-5 2 0,-1 3 1,-4-2-1,-6 1 1,-8-2-98,-6-1 1,-10 0 0,-6 2 0,-13-1 0,-17 1 0,-11 1-1741,-10-2 1947,18-18 0,-2 1 0,7-7 0,-1 1 0,-7 6 0,-1 1 0</inkml:trace>
  <inkml:trace contextRef="#ctx0" brushRef="#br0" timeOffset="45">11517 10822 20074,'-9'-14'-585,"0"2"1,-1 4-1,-2 3 1,-3 2-1,-1 0 1314,-2-1 1,1-1-1,3 5-488,1 0 0,0-4 1,1-2-1,4 0 0,10-1 1,10-1-1,8-1 0,7 0 1,4 2 213,5 1 1,1-4 0,0 2 0,-3-1-1,0 1 1,-1-3 0,-1-1-1159,-2-1 1,-4 4 51,-3 0 0,0 0 1,-3-4-1,-1 1-244,0 3 1,-1-1-1,-5 6 819,0 1 0,1-5 0,-1 1 0</inkml:trace>
  <inkml:trace contextRef="#ctx0" brushRef="#br0" timeOffset="46">12570 9929 7825,'-20'0'0,"-6"0"0,7 3 0,1 4 0,5 8 0,3 4 0,2 5 0,1 0 0,4 1 0,-2 1 0,4 7 0,4 5 0,6 7 0,3 2 0,1 1 0,0 3 430,1-2 0,-1 2 1,0-2-1,1-7 0,-1-4 1,0-7-1,1-5 0,-1-4-430,0-4 0,7-3 0,0-2 0</inkml:trace>
  <inkml:trace contextRef="#ctx0" brushRef="#br0" timeOffset="47">12917 10075 8865,'-19'-4'1253,"-4"-1"1,4 7 0,1 7 0,4 3-1014,0 1 1,1 2-1,-2 1 1,0 3-1,-1 2 1,1 1-1,-1 0 1,1 2-1,2 3 1,2 2-313,3 1 1,5-3-1,-2-4 1,4-2 0,2-2-1,2-2 1,4-3 0,4-2-606,4-3 1,7-3 0,0-6-1,3-1 1,2-4 0,-2-2-1,-1-2 1,-2 0 676,2-1 0,1-8 0,2-3 0</inkml:trace>
  <inkml:trace contextRef="#ctx0" brushRef="#br0" timeOffset="48">13050 10329 12402,'-13'0'3521,"1"1"-3486,3 3 1,3 4-1131,6 5 0,0 1 0,2-3 1095,2-2 0,4 3 0,5-4 0</inkml:trace>
  <inkml:trace contextRef="#ctx0" brushRef="#br0" timeOffset="49">13117 10022 7801,'-27'-18'0,"2"2"2365,3 4-170,8 5-2668,9 7 0,6 0 0,5 0 473,7 0 0,7-6 0,6-2 0</inkml:trace>
  <inkml:trace contextRef="#ctx0" brushRef="#br0" timeOffset="50">13397 9449 10855,'-21'-7'934,"3"2"1,9 10-1,5 5 1,2 5-1,2 4-605,0 2 1,0 8-1,0 10-139,0 4 1,0 16-1,0 2 1,0 2-1,2 3-447,2-7 0,-2-9 1,4-5-1,-2-5 0,2-6 1,2-8-1,3-7 257,6-4 0,3-7 0,7-2 0</inkml:trace>
  <inkml:trace contextRef="#ctx0" brushRef="#br0" timeOffset="51">13677 9049 7802,'-14'-7'861,"3"2"1,2 11 0,4 8-840,4 6 0,1 11 0,1 8 0,2 7 705,2 7 1,-1 15 0,-2 3 0,-1-33 0,1 0 0,0 1 0,0 0-621,-1 2 0,1-2 0,5 32 0,1 3 0,2-8 0,2-12 1,4-5-108,4-4 0,2-13 0,4 7 0</inkml:trace>
  <inkml:trace contextRef="#ctx0" brushRef="#br0" timeOffset="52">13837 9729 7803,'-20'-13'5920,"-2"-1"-6401,3 7 0,6 7 700,8 9 0,8-2 0,5 2 0,2 0 93,5-2 1,5 4-1,0-5-780,0 1 1,1-4 0,3 1-1,-3-2 102,-2-2 1,-3-2-1,-8-2 1,-10-4 0,-8 1-1,-8 3 744,-3 2 1,5 2 0,-3 2 0,1 2 0,2 5 0,2 1 0,5 1 1265,3-2 0,2 4-1804,4 5 1,0-1 0,2-3 0,3-1 0,7 0-494,5 1 0,11-2 0,0-5 1,4-7 652,5-7 0,14-23 0,4-6 0</inkml:trace>
  <inkml:trace contextRef="#ctx0" brushRef="#br0" timeOffset="53">14290 9169 7825,'-19'0'1119,"-4"0"1,1 13 0,4 10-1,10 9 1,3 7-706,1 1 1,2 0 0,-2 0 0,2 1 0,2 2 0,0 1 0,2-1-1,2-3-209,5-4 0,3-5 0,1-9 1,2-5-1,1-7 0,2-6-977,-2-2 1,-7-10 0,-4-3 0,-5-6 0,-5 1 0,-5 1 0,-8 3-120,-8 3 0,-4 4 782,-10 5 1,3 8-1,-8 9 1,3 11 0,0 7-74,2 7 1,-7 13-1,8 1 1,1 5 0,1 2-1,1 4 182,19-33 0,0 2 0,-5 2 0,0 1 0,1-2 0,0 0 0</inkml:trace>
  <inkml:trace contextRef="#ctx0" brushRef="#br0" timeOffset="54">12944 11088 7825,'-32'19'1940,"1"-4"1,3-6 0,5-3-1126,5-3 0,24-7 1,16-5-1,22-6 0,20-7 1,-24 6-1,3-1 0,4-3 1,2-1-620,4-3 0,1-1 1,9-3-1,1-2 1,3-2-1,0-3 0,-21 11 1,0-1-1,1-1-196,2-2 0,0 0 0,1-1 0,1-1 0,1-2 0,-1 1 0,-4 2 0,0 0 0,0 0 0</inkml:trace>
  <inkml:trace contextRef="#ctx0" brushRef="#br0" timeOffset="55">5412 16539 8006,'-21'-27'-1,"2"13"0,6 2 0,-1 12 0</inkml:trace>
  <inkml:trace contextRef="#ctx0" brushRef="#br0" timeOffset="56">5279 16539 7981,'-14'0'276,"6"0"0,-1-1 1,0-4 230,1-4 0,-4 3 0,4 2 0,-3 4-281,2 4 1,-1 5 0,4 7-1,-1 2 1,-2 0 0,0 0-1,0 0 1,0-1-775,2 3 1,-4-10-1,7 3 1,-1-2 894,0-4 0,5-1 1,1-6-1,11 0 0,10 0 1,8-2-1,8-2 1,10-3-209,9-1 0,9-4 0,6 5 0,-34 3 0,1-1 0,2 1 0,0-1 0,-1 1 0,1-1 0,1 1 0,-1-1-196,0 1 1,-1 0-27,-2 2 0,0 1 0,1-5 0,-1 0 0,33-3 0,-3-3 0,-4 0 0,-6 2-28,-4 1 0,-3 4 0,-5-2 0,-8 1 0,-4 3 0,-6 2-32,-4 1 0,-5 1 0,-7 4 0,-3 3 0,-4 4 0,-5 0-248,-5-3 412,-2 3 1,-11-6 0,-1 4 0,-2-2 0,-4-1 0,-3-1 70,-3 0 0,-5-2 0,3-4 1,-1-1-1,-3-4 0,-1-4 0,-4-2 636,-2-3-681,2 1 1,-8 0 0,4 1 0,-1 1 0,-4 4 0,0 3-243,-3 5 1,1 6-1,0 10 1,1 2-1,3 3 1,3 5 0,3 3-1284,3-1 1181,-3 5 0,19-6 1,-1 5-1,6-3 0,7-2 1,6-3-1,6-1-1022,5-4 1136,8-1 1,14-10 182,8 0 0,16 0 0,3 4 0</inkml:trace>
  <inkml:trace contextRef="#ctx0" brushRef="#br0" timeOffset="57">7065 16459 8174,'-13'0'0,"-1"0"0,2 2 0,2 0 0,3 4 0,1 2 0,1 1 0,-1 4 0,-1 0 0</inkml:trace>
  <inkml:trace contextRef="#ctx0" brushRef="#br0" timeOffset="58">6932 16592 8174,'-6'-13'252,"-2"0"-29,-5-1 0,4 5 0,0 2 0,-1 1 1,0 2 276,1-2 0,3 6-292,6 0 1,7 4 0,5 8-1,6 0 1,2 4 0,6 2-1,3 4 1,7 2 0,4 7 0,6 4 1441,7 7 0,2 5-1626,-24-24 1,0-1 0,1 2 0,1 1-1,2-2 1,1 0 0,0 0 0,-1-1-1,2 1 1,0 0 0,-1-1 0,0 1-213,-1 0 1,-1 0 0,-1-3 0,-1 1 0,0 2 0,-1 0 0,26 20 0,-2 0 0,-3-2 0,-3 2-2355,-5-1 1,-5-1 2541,1-1 0,-9-6 0,7-1 0</inkml:trace>
  <inkml:trace contextRef="#ctx0" brushRef="#br0" timeOffset="59">8638 17898 8266,'-10'-31'1264,"-4"9"1,4 10-376,5 17 1,4 2-710,1 6 1,0 7 0,0 0-1,0 4 1,0 0 0,0 1-132,0-1 0,0-7-75,0 1 0,0-3 1,0-2-1,1-1 0,2-1 1,3-4-93,2-1 0,1-2 1,2-5-1,0-5 1,-2-6-1,1-7 1,0-5-412,-1-4 0,-1-2 620,-4 4 1,-2-1 0,2 0 0,-2 2 67,-2 3 1,0 3 0,0 5 0,1 3 91,4 2 1,2 3-1,6 7 1,1 4 0,-1 4-199,0 2 1,1 3 0,-1 1 0,0 1 0,1 2 0,-1-1-639,0 3 0,2-6 0,1 4 0,2-3 0,0-2 1,1-1-1464,3-3 0,4-3 2048,0-6 0,7 0 0,1 0 0</inkml:trace>
  <inkml:trace contextRef="#ctx0" brushRef="#br0" timeOffset="60">9171 17938 8266,'0'-13'0,"-7"1"0,-5 2 0,-4 2 996,-1 2 1,7-2 0,1 3 0,-1 2-504,-2 2 0,4 2 0,5 4 0,5 4 0,4 2 0,3 3 0,4-2 0,3-4-1155,1-3 1,2 1 0,-1-2 0,-2-1 0,-1-3 0,-3-4 0,-2-5 601,-1-3 1,-6-1 0,0-2 0,-6-1-1,-6-4 1,-3 1 0,-1 0 0,-1 3 713,1 1 0,0 6-901,-1 0 1,17 6 0,8-1 0,7 2 0,7 4 0,4 1 0,7 1-3556,2-1 3802,2-2 0,0-6 0,0-3 0</inkml:trace>
  <inkml:trace contextRef="#ctx0" brushRef="#br0" timeOffset="61">9598 17512 8700,'-18'-5'0,"0"1"0,3 3 0,4 5 0,3 8 493,2 4 0,2 9 0,5 2 0,2 7 0,3 4 0,2 4 0,2 1-690,2 1 0,3 10 1,1-4 196,2 0 0,5-5 0,-2 1 0</inkml:trace>
  <inkml:trace contextRef="#ctx0" brushRef="#br0" timeOffset="62">9504 17992 10840,'-40'-54'0,"3"3"0,6 3 0,9 7 0,6 7 0,4 5 557,3 9 1,6 3 0,12 6 0,10 2 0,9 4 0,8 4 0,7 2 0,7 4-5852,8 4 5294,15 8 0,-5 10 0,-28-10 0,0 0 0</inkml:trace>
  <inkml:trace contextRef="#ctx0" brushRef="#br0" timeOffset="63">10584 17765 8306,'-12'-1'1860,"3"-4"-1305,-2 4 1,8-5 0,-5 7-1,2 4 1,3 5 0,2 6 314,1 7 0,0 3 0,1 4-1005,4 1 0,-4 6 0,4-3 0,-4 0 0,1-4-284,2-7 1,-1 1 0,4-6-1238,-1-2 0,3-6 1282,-4-1 0,-1-12 1,-4-3-1,-1-10 1,-4-9-1,-4-6 0,-4-3 782,-5-3 0,3-2 0,-2-1 0,0 0 0,1 3 0,-2 5 1106,2 5 1,7 5-816,5 0 1,2 2-1,5 9-675,6 2 1,4 3 0,11 7-1,0 4 1,4 5 0,6 5-1,6 4-984,4 2 1,-1-5 0,5 2-1,-1-2 1,-1-1 959,0-2 0,-2 4 0,-4-10 0</inkml:trace>
  <inkml:trace contextRef="#ctx0" brushRef="#br0" timeOffset="64">10904 17858 8771,'-35'-16'0,"0"1"0,3 5 0,2 3 0,2 4 0,3 1 1199,3 2 0,5 2 0,13 1 0,8 1-843,7-1 1,2 3-1,0-2 1,1 1-1,1-1 1,1 1 0,2-2-675,-2-2 1,3-1 0,-1 0 0,-2-1-370,-1-4 1,-8-2 0,-4-5 0,-7 2 0,-8 2 615,-4 2 1,-3 2 0,2 4 0,0 0 0,0 1 0,2 4-1,4 4 56,2 2 1,3 3 0,6 1 0,1 1 0,5 2 0,8-2 0,6-1-608,5-2 0,8 0 0,4-1 622,6-3 0,-2 3 0,5-5 0</inkml:trace>
  <inkml:trace contextRef="#ctx0" brushRef="#br0" timeOffset="65">11171 17539 8306,'-18'-6'650,"0"-3"1,5 1 75,4-1 0,6 8 0,-2 1-434,4 7 0,2 5 0,4 3 1,4 3-1,1 3 0,1 1 106,-3 0 0,1 0 0,5 5 0,-1-1 0,0 0 0,1-4 0,-1-4-1367,0-4 0,-4 0 595,0-1 0,-7-6 0,-2-4 0,-8-6 0,-5-5 0,-5-4 0,-3-2 394,1 1 0,-1 0 0,5 1 1,-2 3-1,3 6 0,5 6 374,5 6 1,4 4-1,2 5 1,5 6 0,7 4-1,8 3-810,4-1 0,3-2 0,4 0 0,3 0 0,5 0 0,3-4 416,2-3 0,5-4 0,-3-3 0</inkml:trace>
  <inkml:trace contextRef="#ctx0" brushRef="#br0" timeOffset="66">11597 18018 8306,'-7'-26'0,"-7"-1"114,-6 0 0,-4-4 0,0 0 1,2 2-1,0 0 0,1 4 2116,3 3 1,8 3 0,3 5-1981,1 1 0,3 6 0,7 2 1,5 4-1,4 1-422,5 0 0,1 1 0,7 4 1,-1 4-1,3 1 0,0 0 1,0-1-1,-1 2-1855,0 0 0,-1-2 1144,1 0 1,-5-4 0,-1 2 0,-2 0 189,-3 1 0,-8-5 1,-8 1 787,-8-2 0,1-2 0,-2 0 493,-1 0 2718,4 0-2070,0 0 0,7 0 0,4 0-986,4 0 0,3 0 1,2 0-1,3 0 1,0 0-1,1 0-1116,1 0 1,-4 0-1,3 0 1,-3 0-1,-2 0-618,0 0 1,-1-2-1,-3-2 1484,-4-5 0,2-9 0,0-3 0</inkml:trace>
  <inkml:trace contextRef="#ctx0" brushRef="#br0" timeOffset="67">12050 17645 9096,'9'-4'0,"-1"-2"0,-1 0 0,-1-2 1588,0 1 0,-2 6 0,-4 1-1076,0 7 1,0 5 0,0 3-1,0 1 1,2 2 0,2-1 471,5 3-2272,3-5 0,3 4 1,1-6-1,2 0 0,0 1 1,0-2-1,-1-4 854,0-3 0,-3-4 1,-2-2-1,-3-4 1,-4-3-1,-4-4 0,-2-2 595,-4 1 1,-2 1 0,-5 2 0,2 2 0,1 3 1467,-2 2 1,4-3 0,1 3-1486,4 4 0,5 4 0,11 4 0,1-4 0,2 0 0,7-1 0,4-1-872,3-1 0,5-4 728,-5-2 0,6-9 0,-3-8 0</inkml:trace>
  <inkml:trace contextRef="#ctx0" brushRef="#br0" timeOffset="68">12584 17392 8945,'-14'0'0,"1"0"0,0 0 0,-1 1 471,1 4 0,6 2 1,2 7-1,4-1 0,1 0 1,1 2-1,4 3-325,3 4 0,4 0 1,2 3-1,-1 4 1,2 0-1,1 4 1,0 1-147,-4 0 0,2 10 0,-7-2 0</inkml:trace>
  <inkml:trace contextRef="#ctx0" brushRef="#br0" timeOffset="69">12357 17792 11784,'-37'-51'0,"6"7"0,9 10 0,7 9 0,7 8 0,10 7 0,13 9-1318,14 8 1318,17 20 0,-13-5 0,1 3 0,3 5 0,0 1 0</inkml:trace>
  <inkml:trace contextRef="#ctx0" brushRef="#br0" timeOffset="70">23821 16872 8767,'-13'-21'-53,"4"-1"0,0 9 81,-1 6 0,2 4-5,-1 3 1,0-5 0,-4-1 0,-2 0 0,-1-1 0,-2-1 0,2-2 0,0-2 0,-1-1 0,-1 0 1,1 1-1,2 1 1,-1 2-1,-4 1 1,0 0 0,-6 4-1,-2 2 102,-3 2 1,-9 6 0,2 3 0,-4 3 0,-4 3 0,-1 1-294,-2 2 0,0 0 0,-4-7 1,0 0-1,-2-4 0,-2-1 240,0-3 0,-11-1 0,1-2 0,0-2 0,1-2 0,2-5 0,-1-3 287,1-1 0,0-2 0,-1-2 0,0 0 1,1-1-1,-2 0 0,-1 2-357,-3 4 1,33 5 0,-1 1 0,-36-2 0,36 4 0,0-1 0,1 2 0,-1-1-1,-1 1 1,-1 0-107,-1 2 1,-1-1-1,2-1 1,-1 0 0,-2 1-1,0 0 1,1 0-1,1 1 1,-1 0 0,0 0-1,0 1 1,-1 0-1,-2 0 1,0 0 39,-2 0 0,0 0 0,4 0 0,-1 0 0,-2 0 0,0 0 0,1 0 0,0 0 0,1 0 0,-1 0 0,-2 0 0,1 0 0,0 0 0,0-1 121,0-1 0,0-1 0,0 3 1,0-1-1,4-2 0,0 0 0,0 1 1,-1 0-1,-1-1 0,0 1 0,0 0 1,0 1-26,0 0 1,1 1 0,0 0 0,1 0-1,2 0 1,-1 0 0,-1 0 0,1 0 0,-1 0-1,-1 1 1,2 1 0,0 1 109,0 1 1,0 0-176,1 2 0,0 0 0,1 0 0,0-1 0,-1 0 1,0 0-1,-3 1 0,0 0 0,0-1 0,0 0 0,-2 1 1,-1 0-525,2 0 0,0 0 550,4 1 0,1-1 0,-7 1 1,-1 0-1,3-1 0,0 1 1,-1 0-1,0-1 0,-2 0 0,1 0 1,2-1-1,0 0 11,3 0 0,-1-1 0,-3-1 1,0-1-1,3 1 0,1 1 0,-1-1 1,0 0-1,-2-1 0,0 1 1,1-1-1,0 0 0,0 0 0,0 0 31,0 0 1,1-1 0,2 1 0,1-1 0,-2 1 0,-1-1 0,1 2 0,-1 0-1,2 0 1,0 0 0,0 1 0,0 0 10,0-1 1,0 1-39,-31 5 0,27-5 0,-1 1 0,5-1 0,0 1 0,0 0 0,0 0 0,1 1 0,0 0 0,-34 7 58,5 1 1,0 3-1,10 1 1,2 0 0,1 1-1,3 2 45,3 0-222,4 10 1,6-9 0,5 9 0,6-3-1,7-1 1,6 1-541,8 3 607,4-3 1,6 5 0,6-5-1,10 1 1,11 3 0,11-3 84,11-1 1,12-3 0,-27-12 0,3-2 0,1 0-1,1-1 1,4 0 0,2 1 0,2-2 0,1 1-1,5 0 1,2 1 80,4-1 1,1 0 0,-1-1 0,1-1 0,5 1 0,1-1 0,1 0-1,0-1 1,4-1 0,1 0 0,-22-2 0,1-1 0,1 0-1176,3 0 0,0 0 0,0 0 1031,-2 0 0,0 0 1,1 0-1,2 1 0,1 1 1,0-1-1,-3 1 0,0-1 1,1 1-1,0-1 0,0 0 1,0 0-1,4-1 1,0 1-1,0-1 0,-1 0 1,1-1-1,0 0-11,0 1 1,0-1 0,0-1 0,2 1 0,0 0-1,-1-1 1,0-1 0,-1 1 0,0-1 0,1 1 0,-1 0-1,1 0 1,2 1 0,-1-1 0,1 1 0,-1-1 0,-1 0-1,1 0 1,1-1 0,0 1 0,1-1-33,-1 0 1,0 0 0,0 0-1,-1 0 1,-1 0 0,1 0 0,3 0-1,1-1 1,0 1 0,0-1-1,0 0 1,1 0 0,-1-1 0,0-1-1,0 0 1,1 0 0,-1 0-1,1-1 1,-2-1 0,0 0 0,0-1 49,-1 0 0,-1-1 1,1 0-1,3 0 1,0 0-1,1-1 0,-2 0 1,0-1-1,0 0 1,0-1-1,0 1 1,0-1-1,0 0 0,0 0 1,-1-1-1,-1 0 1,0-1-1,-1 0 72,-1-1 0,0 1 1,-1-2-1,4 0 1,-1-1-1,0 0 1,-3 0-1,0-1 1,-1 1-1,0-1 1,-1 1-1,0-1 0,-2-1 1,0 0-1,-1 0 1,-4 0-1,-1 0 1,0-1-1,-4 1 1,0-1-1,-2 0 131,19-9 0,-2 1 1,-7 1-1,-3 1 1,-2 0-1,-3 0 1,-3 2-1,-3-1 1,-5 1-1,-3 1 1,19-21-1,-18 2-155,-15 0 1,-12 0 0,-21 0 0,-15 0 0,-20 0 0,14 20 0,-2 0 0,-9 0 0,-3 0-412,-4 0 0,-3 0 0,-8 2 0,-2 1 0,-4-1 0,-2 2 0,20 4 0,0 2 0,-2-1 0,-3 1 0,-2 0 0,0 1 0,-5-1 0,-2 1 0,0-1 322,-2 1 1,0 0 0,-2 1 0,0-1 0,-1 1 0,-1 0 0,-2 0 0,0 0-1,-2 1 1,18 2 0,-2 1 0,1 0 0,-1 0 0,-2 0 0,0 0 0,-1 0-1,0 1 1,-2 0 0,-2-1 0,0 2 0,1-1 0,-1 0 0,0 1 0,0 0-1,0 0-227,1 0 0,-1 1 1,1 0-1,-2 1 1,-3 0-1,0 1 1,-1 0-1,1 1 282,2 0 0,1 0 0,-1 0 0,1 1 0,-3 1 0,0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317"/>
    </inkml:context>
    <inkml:brush xml:id="br0">
      <inkml:brushProperty name="height" value="0.053" units="cm"/>
      <inkml:brushProperty name="color" value="#FF0000"/>
    </inkml:brush>
  </inkml:definitions>
  <inkml:trace contextRef="#ctx0" brushRef="#br0">5025 7743 7864,'-5'-9'0,"-4"2"442,-3 1 1,3 0-1,0 3 1,0-3 0,0 0 1244,0 0-641,6-4 0,-4 8 0,3-2 1,-5 2 253,-3 2 0,4 2-1118,4 2 0,-3 2 0,-1 5 0,1-2 0,1 1-31,0 2 0,4 6 0,-2-1 0,3 0 0,1-3 0,0 0 0,0-1 0,1 0-239,3 1 0,-1-7 0,6-2 0,2-4 0,0-1 0,1-1 0,-1-4-146,-2-4 0,-2-3 0,3-2 0,-1-3 0,0-2 0,-1 0 0,-4-2-357,-3 0 1,-1 5 788,0-2 1,0 3 0,0 2 0,-1 1 407,-3 3 0,1 3-217,-6 6 1,0 0 0,-5 0 0,3 2-64,2 2 0,-3 4 0,3 7 0,-3 1 1,0 2-1,2-1 0,3 1 258,1 0 1,1 4-539,5-4 0,0 0 1,0-5-1,0 0-387,0 1 1,6-2-1,3-4 1,3-3-1,3-5 1,1-5-1,2-3-420,-2-4 0,-1-2 1,-3 0-1,-3-3 1,-4-2-1,0 0 259,-1 0 0,-1 1 1,-7 6 736,-5 3 1,-7 2 0,-2 4 0,0-2 82,-1 2 1,4 8 0,-3 2 0,4 2-1,2 0 1,1 1 0,4 4-210,1 3 0,3-2 0,9 3 0,7-3 0,8-3-109,4-4 0,14 4 0,2-4 0</inkml:trace>
  <inkml:trace contextRef="#ctx0" brushRef="#br0" timeOffset="1">4866 10982 7947,'-5'8'103,"-1"0"625,-1-2-497,4-2 0,-3-5 0,7-2 1,4-3-1,4-2 18,3-2 1,-4 4 0,0 0 0,-1 2 1068,1-1-773,-5 1 0,2 5 0,-6 4 0,-2 4-313,-1 3 0,-7 1 0,2 2 0,-1 1 1,0 2-1,2-2 0,1-1-36,-1-2 0,5 1 0,-1-1 0,3 0-312,1 1 0,1-3 0,3-2 1,5-4-1,3-4-187,2-1 0,-6-6 1,0-3-1,-1-4 1,-1-3-1,0-2 1,-3 2 192,-2 1 1,-1 2 0,0-1 1110,0 1 0,-5 5-802,-4 4 0,-3 3 0,0 2 0,2 3 1,1 7 54,-2 5 0,4 0 0,0 5 0,1 0 0,1-2 0,1 2-186,-1 0 0,1-5 1,4 2-1,0-4 0,1 0 1,4-2-432,4-3 0,3-4 144,1-5 1,0 0-1,1-1 1,-1-5 0,0-6-113,0-4 1,1-3 0,-2 2-1,-3 0 1,-5-1 0,-3 0 392,-1 0 1,-5 5 0,-4 6 0,-3 1-1,-2 3 1,1 1 411,0 2 1,0 6 0,-1 3 0,2 3 0,2 1 0,3 1-546,1-1 0,1 0 0,7 0 1,4 1-1,7-2 0,8-3 71,4-5 0,7-8 0,2-4 0</inkml:trace>
  <inkml:trace contextRef="#ctx0" brushRef="#br0" timeOffset="2">5012 5944 7975,'-7'0'383,"-5"0"0,4-2 1,3-1-1,5-1 498,7 1 1,0-3 1054,2 2-1226,-6-1 1,2 5-1,-10 0 1,-4 0-154,-3 0 1,4 6-1,0 3 1,1 3-1,1 3 1,0 1-1,3 3-116,1 2 0,2-5-514,0 2 1,0-3 0,0-2 0,2-1-273,2-3 0,4 1 1,5-5-1,0-2 1,1-3-1,-1-5 1,0-4-1,-1-2 1,-1-3-84,-2 1 0,-5-5 1,3 0-1,-1 2 0,-3 1 891,-1 2 1,-4 1 0,-2 3 0,-5 5 972,-3 2 1,-1 2-1214,-1 0 1,6 6-1,-1 3 1,0 3-1,0 1-60,0 1 0,6 0 1,-1 3-1,1 0 0,0 0 1,-2-2-136,2-2 0,3 0 1,3 0-1,3-1 0,2-3-469,2-4 0,2-4 0,1-2 0,0-4 0,1-4 0,-1-3-299,0-1 0,-4 0 1,-1 0-1,-2-1 1,-5 2 1208,-4 3 0,-4 4 0,-7 5 0,1 0 0,0 0 0,-2 2-92,-3 7 0,3 0 0,-2 9 0,3-2 0,4 1 0,3 0 0,1 0-272,3-3 1,1 0-1,4-2 1,4-3-1,7-5-105,8-3 0,16-12 0,4-4 0</inkml:trace>
  <inkml:trace contextRef="#ctx0" brushRef="#br0" timeOffset="3">18142 8503 8332,'-20'-27'0,"0"-3"0,7 1 0,1 2 0,2 1 0,1 2 42,-1-1 1,-1 4 0,-1 0-20,-1 2 1,3-3 0,-8 4-1,2 2 1,-2 1 0,-4 2-1,-5-1 1,-4 2 0,-5 3-1,-2 5 1,-4 3 134,-2 1 0,-4 7 0,-5 8 1,0 8-1,-1 9 0,3 2 1,2 3-111,4 1 1,10 7-1,5 0 1,6 3-1,8 1 1,6 1 0,7 0 79,6 1 0,16 8 1,15-7-1,11-2 1,-16-25-1,2-1 0,4 0 1,1-2 26,4 1 0,2-2 0,10 4 0,1-2 1,-4-6-1,0 0 0,2 0 0,1 0 1,2-1-1,1-1 0,-2-1 0,0-1-82,1-2 0,0 0 0,5 1 0,-1 0 1,-4-4-1,-1 0 0,0-2 0,-1 0 1,0-3-1,-2 0 0,-3-2 0,-2-1 1,-2 0-1,-1 0-341,30 0 1,-13-7 0,-7-7 0,-10-8 0,-11-7 0,-9-10-1,-9-8 129,-7-11 0,-7-10 0,-10-5 0,-9 1 0,5 35 0,-1 1 0,-3 1 0,-2 2 76,-3 0 1,-3 2-1,-1 1 1,-2 3-1,-3 1 1,-2 3 0,1 0-1,-1 3 1,-2 1-1,0 2 1,-1 3 0,-1 2-1,-2 2 1,0 2-593,0 2 1,1 1 0,-33 1 654,2 8 0,12 4 0,-6 5 0</inkml:trace>
  <inkml:trace contextRef="#ctx0" brushRef="#br0" timeOffset="4">17796 8689 8493,'0'-22'0,"0"-2"575,0 1 0,0 5-360,0 0 1,0 8-1,-2 2 1,-2 2-1,-7 4 1,-5-1-1,-8 0 1,-5-2-449,-7 2 0,-10-3 0,-7 0 0,-9-1 0,-8-2 0,33 5 1,-1-1-1,-3 1 0,0-1 10,-3 0 1,-1 0 0,3-1 0,-2 0 0,-3-1 0,-2 1 208,1-1 1,0 0 0,-2 0 0,-1 0 0,2-1 0,-1-1-1,0 1 1,-1-1 0,0 0 0,0 0-163,1-1 0,-1 1 1,-1 1-1,-1 1 289,2-2 1,0 0 0,0 1 0,0 0 0,-2 0-1,-1-1 1,-1 0 0,-1 1-58,0-1 0,-1 1 0,0 1 0,0 0 0,3 0 0,-1 0 0,-3 0 0,0 1 0,0-1 1,-1 1-1,-1-1 0,0 0 0,2 1 0,1 0-52,-2 2 1,1-1 0,2 0-1,1 0 1,-2 2 0,0 0-1,0 0 1,1 0 0,-1 0 0,0-1-1,1 1 1,-1 0-85,0 0 0,-1 0 0,0-1 1,0-1-1,-1 2 0,0 0 0,1 0 1,0-1-1,0-2 0,1 0 1,1-1-1,1-1 0,-1-1 0,1-1 110,0 0 0,2-1 1,0 0-1,2 0 1,1-2-1,1-1 1,0 1-1,0 0 1,2 0-1,1 0 0,-1 1 1,0 1 90,2 0 0,0 0 0,1 0 1,1-1-1,-2 0 0,1-1-100,1 2 1,0 0 0,-5-1 0,0 0 0,5 3 0,1 1-1,0-1 1,1 1-38,2 1 1,0-1 0,-4 2 0,0-1 0,1 0-1,-1 1 1,1-1 0,-2 0 0,-1 0 0,0 0-1,1-1 1,-1-1 0,-1 0 0,-1 1-84,-1-1 1,0 1 0,1 0 0,0 0 0,-3 0 0,0 0 0,-2-1 0,0 0 0,0 0 0,0 0 0,0 0 0,-1-1 136,-1-1 0,0 0 1,5 0-1,0-1 0,-1 1 1,1-1 31,2 0 0,1 0 0,-4-3 0,0-1 1,3 3-1,0 1 0,-2-1 0,1 1-29,1-1 0,0 0 0,-3-1 0,0 0 0,4 3 0,0 0 1,1-1-1,0-1 0,-2 0 0,1-1 0,1 2 0,-1-1 1,-1 1-1,0 0-51,1 1 0,0 0 0,0 0 1,0 0-1,1-1 0,0-1 1,0 1-1,1 0 0,1 2 0,0-1 1,-1 1-1,-1 0-20,1-1 0,-1 1 0,2 1 0,0 0 0,0-2 0,-1 0-16,1-1 1,0 0-1,1 2 1,0 0-1,1-1 1,0-1-1,0 1 1,-1-1 50,0-1 0,0 0 1,-1 0-1,1 0 0,2 0 1,0-1-1,1 1 0,0 0 1,0-1-1,1-1 0,0 0 1,0-1-1,0-1 0,-1 0 43,0 0 1,0 0-1,1-1 1,0-1 0,1 3-1,0 0 1,1-1 0,0 1-1,0 0 1,0-1-1,1 2 1,-1-1-50,1 0 1,-1 0-1,-33-12 1,5-2-59,2 6 1,1-4 0,-4 4 0,1 2 12,1 2 1,-9-3 0,9 6 0,-1 0 0,-1 2-1,0 2 1,-2 0-18,0-1 1,1 1 0,-1 1 0,0 2 0,1 1 0,-1 0 0,0 0 66,1 0 1,-4 5 0,2-5 0,3 0 0,0 2 0,3 1 173,4 0 1,-6 4 0,9-3 0,-1 0 0,3 1-1,2 1 1,2 1-232,1 2 1,5 0 0,-2 2 0,4 1 0,2 3-1,2-1 1,3 3-108,2-1 0,6-2 0,9 2 0,2 1 0,3-1 0,3 3-756,5 2 0,4 1 916,4 1 0,0 1 0,10 2 0,2 4 0</inkml:trace>
  <inkml:trace contextRef="#ctx0" brushRef="#br0" timeOffset="5">5279 6170 13111,'-5'-37'-1154,"1"6"1,1 8 979,7 14 0,4 3 0,5 7 0,0 4 29,1 4 0,-2 3 1,-4 2-1,-2 4 11,0 4 1,-4 2-1,2 1 1,-2-1-1,-2 1 1,0-1-1,0 1 1,0-1 90,0-2 1,12 0 0,8-6 0,11-2 0,12-1 0,8-3 555,8 2-374,-19-6 1,1 0-374,31 7 1,-19-6 0,2 0-1,-7-1 1,0 1 0</inkml:trace>
  <inkml:trace contextRef="#ctx0" brushRef="#br0" timeOffset="6">17889 8503 8408,'13'-14'-123,"1"3"1,-1 3 0,-1 8 122,-3 8 0,3 9 0,-5 4 0</inkml:trace>
  <inkml:trace contextRef="#ctx0" brushRef="#br0" timeOffset="7">17849 8863 7986,'-6'13'0,"-1"0"0</inkml:trace>
  <inkml:trace contextRef="#ctx0" brushRef="#br0" timeOffset="8">18022 8916 9628,'0'-45'0,"0"4"590,0 7 0,6 7-338,3 14 1,-4 6-1,-5 2 1,-9 4-1,-9 2 1,-9 2-1,-7 2-379,-4-3 0,-2 0 1,0-2-1,-2-2 0,-1 0 1,-3-4-1,0-2 0,-1-2 784,0-2 1,-2-1-1,-4-1-324,-1 1 0,1 0 0,0-1 1,-1 2-193,1 4 0,-9-3 0,-3 7 0,-2 1 0,-4 1 0,0 2 0,-3 0-165,0 0 0,-2 2 1,36-1-1,-1 1 1,-1 0-1,1 0 1,-2 0-1,1-1 1,0 0-1,0 0-82,-1-1 1,0 0-1,2 0 1,0 0-1,-1 0 1,-1 0 276,-1 0 1,2 0 0,1 0 0,0 0 0,-2 0 0,0 0-1,1 0 1,0 0-132,0 0 1,-1 0-1,-3-1 1,-1 0-1,1 0 1,0-1-1,0 0 1,-1 0 0,-2 0-1,0 1 1,0 0-1,-1 0 1,-2 1-1,0 0 1,0 0 0,-1 0-134,0 0 1,-1 0 0,2 1 0,-1 0 0,1 0 0,-1 1 0,1 0 0,-1 0 0,-1 0 0,0-1 0,-1 0 0,0 0 71,-1-1 0,0 0 1,2 0-1,0 0 1,-3 0-1,0 0 1,-1 0-1,0 0 1,-1 0-1,0 0 1,-1 0-1,1 0 34,0 0 1,1 0 0,0 0-1,-1 0 1,-2 0 0,1 1-1,0 0 1,1 1 0,-2 1-1,1 0 1,0 0 0,1 1 0,-1 1-1,-1 1-39,-1 0 0,1 0 0,3 0 0,0 1 1,-2 0-1,0-1 0,-2 1 0,0 1 1,0 1-1,-1 0 0,-2 1 0,-1 1 1,0 0-1,1 0-105,0 0 0,-2 0 1,-4 0-1,0 0 1,2 2-1,0 1 0,0-1 1,-1 1-1,-2-1 1,1 0-1,0 0 1,1-1-432,0-1 1,-1 1-1,-2 2 1,1 0 608,3-3 0,0 0 0,-3 3 0,1 0 0,4-3 0,2 0 0,-1 1 0,0 0 0,-1 0 0,-1 0 13,0-1 0,1 0 0,5 0 1,0 0-1,-3 2 0,0 1 1,-1-1-1,0 0 0,2 1 1,0-1-1,0 1 0,0 0 0,3 1 1,0 0-169,1 0 1,-1 1 0,-5 2 0,0-1 0,5 0 0,0-1 0,2 0 0,0 1 0,0 0 0,-1 0 0,3-1 0,0 0 91,1 0 1,0 1-1,-8 1 1,0 1-1,5-1 1,0-1-1,0 2 1,-1-1-1,0 1 1,0-1-1,4 0 1,0-2-1,-1 1 1,0 1 47,1-1 0,1 0 0,1-2 0,1 1 0,-2 1 0,1 0 1,0 0-1,1 0 0,2-1 0,0 0 0,0 1 0,1 0-39,2 1 1,1-1 0,3-2-1,1 1 1,0 0 0,0 2-1,0-1 1,1 0 0,2-1 0,1 0-1,-2 1 1,2 0 0,0 0-1,1-1-15,-2 0 1,1 1 0,3 0 0,1 1-1,-33 13 1,7-1 0,3-1 0,3 0 0,-1-1 70,1-3 0,5-1 1,3 1-1,-1-2 0,2-2 1,0 0 90,3 0 1,2-4 0,2 6-357,4 0 0,-2-2 1,6 1-1,0 2 334,-2 1 1,6-3-1,-1-2 1,6-4 0,3-4-1,4-1-1838,5 1 1720,4-4 0,6-16 0</inkml:trace>
  <inkml:trace contextRef="#ctx0" brushRef="#br0" timeOffset="9">5439 10555 11893,'-12'-19'-742,"3"6"462,-9-1 1,8 7 0,2 8 0,1 4-1,-2 5 1,-4 5 0,-5 4 0,-3 2 327,-2 3 1,-3 1 0,1 0-1,2-1 1,0-4 0,1 0 0,1-3 101,4 3 0,2-6 0,3 4 217,3-3 0,3-2-240,6 1 1,12-2 0,7-4-1,8-3 1,5-4 0,3-1-204,2 0 1,1 2 0,4 1 0,0 1 0,4 1 0,3-1 66,6 1 0,10 5 0,9-3 0</inkml:trace>
  <inkml:trace contextRef="#ctx0" brushRef="#br0" timeOffset="10">15263 10142 8473,'-13'0'0,"-1"0"0,1 0 0,-6 0 0,-2 0 0</inkml:trace>
  <inkml:trace contextRef="#ctx0" brushRef="#br0" timeOffset="11">15090 10195 8473,'-8'0'104,"1"0"1,4 2 0,0 1 320,4 1 0,5 5-308,8-5 0,1 2 1,2-1-1,7 2 1,6 4-1,5 0 1,5 4 163,5 0 0,-2 1 0,5 1-413,3 0 0,1 1 0,4-4 0,2-3 0,4-2 119,2-4 1,-8-4-1,8-1 1,-5-3 0,-6-6-1,0-8 1,-4-9 167,-1-5 1,-4-3 0,-5-7-143,-4-4 1,-2 1-1,-8-8 1,-4-4 0,-6-3-511,-5-5 1,-7-1 0,0-2 505,-6 1 0,-10-1 0,-10 0 0,-3 4 1,-4 5 45,-1 9 0,-12 7 1,-1 8-1,-8 9 0,-6 10 1,-6 10 7,-5 3 1,30 5 0,-1 1 0,-3 2 0,0 2 0,0 2 0,0 2 0,-1 1-1,1 2 1,0 1 0,1 1 0,1-1 0,1 2 110,2 0 1,2 1 0,-25 19-18,12 2 0,11 0 0,17 0 0,8 0 1,8 2-255,8 2 0,17-1 1,14 4-1,12 1 1,-17-24-1,2-1 1,5 2-1,1 1 97,4 0 0,2-1 0,5 0 0,1-2 0,1 0 0,0 0 0</inkml:trace>
  <inkml:trace contextRef="#ctx0" brushRef="#br0" timeOffset="12">3319 6957 17592,'-6'-14'-1888,"3"1"0,-4 0 1743,1-1 0,0 7 0,3 4 0,-1 6 0,1 6 0,1 3 0,4 0 0,4-2 0,5-3 0,7 1 0,3-2 675,3 0 1,5-2 0,5-4 0,3 0-201,5 0 0,7-1 0,1-2 1,5-3-1,6-2 706,4-2 1,-6-2-982,8-1 1,-8 2 0,2 1 0,-2-3 0,-3-1-20,-1-2 0,-9 0 0,-5 1 1,-5-1-1,-5-4 0,-6 1-244,-6 0 0,-5-9 0,-4 1 0,-2-1 0,-3-2 0,-3-1 0,-5-3 60,-6 0 1,-7-3 91,-2 6 1,-6-4-1,1 3 1,-7 4-74,-6 5 1,-9 5-1,-6 9 1,-5 5 0,-5 2-1,-7 2 1,-4 2 9,34-1 1,0 2 0,0 2 0,0 2 0,-2 2 0,-1 1 0,0 0 0,-1 1-1,-1 0 1,0 2 0,0-1 0,0 1 211,0 0 0,0 0 0,3 2 1,2 1-1,2 0 0,1 0 1,-32 15-1,6 0 0,10 0 1,9-2 154,9 0 0,17-3 1,9 1-1,11 1 1,17 3-1,19 3-456,19 0 0,-20-14 0,4-1 254,7-1 1,2-1-260,4 5 0,2 1 1,10-2-1,3-1 1,-1 3-1,1 0 1</inkml:trace>
  <inkml:trace contextRef="#ctx0" brushRef="#br0" timeOffset="13">9251 12194 8147,'-7'-13'-216,"1"7"0,4 5 0,-1 5 448,-1 3 1,-1-2-1,5 4 1,0 1 0,0 2-1,2 0 1,1-2 0,3-1-1,1 1 1,4 1 587,0-2 0,9-3 0,2-6-429,3 0 1,8 0-1,2 0 1,4-2 0,2-1-162,4-1 0,-4-5 1,5 4-1,-2 2 0,1 2 1,-2 0-261,-2-4 0,2 4 0,-1-4 0,-4 2 0,1 0 0,-2-3 0,0-1 0,-3-2 18,-2 2 0,0-5 0,-4 1 1,0-3-1,0-4 0,-3 2 0,0-1 33,1-1 0,-6 4 0,-2-4 0,-3 2 0,-2-1 0,1 0-288,-1 0 206,0-3 0,-4 5 1,0-3-1,0 3 0,0 0 1,-2-1-250,-1-2 1,3 1 0,-5 2 0,-1-2 0,-1 0 0,-2-1 356,0-1 0,0-1 0,0-5 0,-2 1 1,-1-2-1,-3 1 59,-1-1 1,3-5 0,-5 8-1,0-1 1,0-1 0,0 1-1,-1 0-157,-2 2 1,-1 6 0,-2-2 0,-3 3 0,-3 2 0,-1 0-1020,0-1 964,0 7 0,-5-3 0,0 4 1,1 0-1,-3 0 0,0 1 111,-2-1 0,0 5 0,2-3 0,-2 2 0,-3 2 0,0 0 0,0 0-5,-3 0 1,6 6-1,-9 3 1,0 3 0,-1 1-1,-5 2-533,-2 3 406,5-9 0,-7 13 0,6-10 1,2-1-1,4 0 0,5-2 229,5-2 1,-5 3-1,10-4 1,0 2-1,3 2 1,2 2-1,0 1-359,0 1 1,0 5 0,5 5 0,1 7 0,2 7 0,3 7-555,1 2 585,1 2 0,7 0 0,4 0 0,7-1 226,8 0 0,10 4 0,3-5 0</inkml:trace>
  <inkml:trace contextRef="#ctx0" brushRef="#br0" timeOffset="14">3399 15753 8322,'-6'-12'0,"-1"1"0,-2 4 52,0 1 1,5 2 0,-5 4 0,0-2 0,1-2 495,4-5 0,4 3 1,4 2-1,5 2-439,3 2 0,2 0 1,-1-1-1,2-2-67,2-2 1,3 1 0,3 4 0,0 1 0,0 2 0,2 3-107,2 2 0,1 2 0,3 6 0,3 3 0,2 1 1,-2 0-1,0 1-139,0 3 1,-3-5 0,3-1 0,-1-3 0,-3-4 0,-1-2 405,2-4-47,3-4 0,2-1 0,-2-1 1,0-5-1,0-7 0,2-8 198,-2-4 1,0-3 0,-5-4-1,3-3 1,-3-4 0,-1 1 0,-3 2-371,-2 5 1,0 5 0,-5 2 0,-2 3 0,-2 2 0,-4 1 0,-2 0-406,-3 1 0,0-1 0,-5 3 0,0-1 0,-2-3 0,-3-2 371,-9-3 1,-1 0 0,-7-1 0,-2 0-1,-2-5 1,-4-1 0,-2-4 336,-2-4 1,2 8 0,-2-4 0,0 7 0,2 5 0,-2 6 0,1 2-271,0 1 0,-4 7 0,2 3 0,-4 2 0,-2 4 0,-2 2-215,-1 5 0,-1 3 0,4 3 1,-1 1-1,1 3 0,2 2 0,1 4-14,-1 5 0,5 1 1,2 7-1,0 8 1,1 6-1,2 9 1,2 2-95,5 7 1,4-3 0,9 4 0,5-6 0,2-5 0,4-5-1034,2-3 1339,9-3 0,8-15 0,6-1 0</inkml:trace>
  <inkml:trace contextRef="#ctx0" brushRef="#br0" timeOffset="15">2506 7063 12712,'-9'-19'-317,"0"6"1,5 5-1,-5 8 1,-1 0 271,-2 0 1,-6 2-1,0 1 1,0 1-1,1-1 1,-1-1 0,2-2-1,1-2 1,1-1-1,1-3 1,0 0-1,1-1 353,3 0 1,3-2 0,8-3-1,4 3 1,7 5 0,9 2-1,6 2-207,3 0 0,11 0 0,-2 0 0,1 0 0,2 0 0,-1 0 0,-1 0-138,-2 0 1,-2 0-9,3 0 0,-2 0 0,-2 0 1,-4 0-5,1 0 1,-6 0-1,1 0 1,-6 0 0,-3 0-1,-3 2 1,-2 2 0,-5 5-482,-5 3 0,-10 3 0,-9 2 1,-8 4 361,-7 0 1,-3 4 0,4-4-1,-1-1 1,4 0 0,3-3-1,4 1 4,3-1 205,7-9 0,-3 4 0,5-4 0</inkml:trace>
  <inkml:trace contextRef="#ctx0" brushRef="#br0" timeOffset="16">2866 7103 12712,'-21'0'6,"2"0"1,0 0-1,-2 2 1,-1 2 66,0 5 1,1 9-1,-3 4 1,2 3-1,0 2 1,-1 1 0,1 2-1,-1-1 132,-3-3 1,1-1 0,2-6 0,0 0-1,0 2 1,-1-2 0,0 2-422,2 0 1,0-4-1,-5 6 1,0 2 0,2 3-1,3 6 1,3 3-2346,0 4 2511,4 2 0,-10 3 0,4 2 0</inkml:trace>
  <inkml:trace contextRef="#ctx0" brushRef="#br0" timeOffset="17">1453 8689 18562,'-21'-13'-1008,"3"0"0,4 5 833,0 4 1,7-4-1,2 0 1,4-4-1,1-2 1,1 2 742,4 4 1,-4 5-1,5 10-727,0 6 1,-4 11 0,2 4 0,-2 11 0,-2 10-299,0 7 1,1-6 104,4 4 0,-4-1 1,5 0-1,-2-5 1,2-6-319,2-2 1,-4-6 251,5-2 1,-6-10 0,3-4 582,0-4 0,-6-9 0,0-8 0,-7-9 0,-5-6 1,-2-4-63,1-5 1,-2-4 0,-1 2-1,-3-2 1,-1 1 0,1 2 218,3 1 0,-3 8 0,1 6 3,2 7 0,-4 4 1,2 2-1,2 2 1,1 2-229,2 5 1,1 7 0,3 4 0,5-1-1,4 2 1,4-1-85,5 4 1,9-3-1,6-1 1,5 1-1,7-2 1,2 1 0,2-4-1,0-1-564,0-2 1,5-1 988,-1-3 1,1 3 0,-5-5-1</inkml:trace>
  <inkml:trace contextRef="#ctx0" brushRef="#br0" timeOffset="18">1600 9262 13220,'-12'-34'0,"3"5"88,4 5 1,10 11-1,4 10 1,3 4 1426,1 4 1,2 5-1,1-3-1583,2 1 0,4 8 1,-3-3-1,1 2 0,0 0-128,1-2 0,-6 1 0,0-1 0,-5-1 0,-1-2 81,-2-1 1,-2-7 0,-10-1 0,-2-5 0,-2-4 0,0-2 914,-1-2 1,-1 3 501,3 0-837,-4 0 0,12 2 1,0 3-774,7 2 0,5 6 0,1 1 1,1-2-1,0-2 468,4-1 1,9 0-1,7 0 1</inkml:trace>
  <inkml:trace contextRef="#ctx0" brushRef="#br0" timeOffset="19">2146 8849 7395,'-4'-28'0,"-1"6"732,2 6 1,2 10 0,1 6 21,0 7 1,-2 11-1,-1 4 1,-1 2-676,1-2 0,-3 8 0,2-4 0,1 4-320,1 2 1,2 2 0,0 6 0,0 0 0,2 0 0,2-1 0,5-2 0,3-2-678,1 3 0,5-10 1,1-2-1,0-2 1,1-5 1261,-4-5 1,-1-1 0,-2-6 0</inkml:trace>
  <inkml:trace contextRef="#ctx0" brushRef="#br0" timeOffset="20">2173 9316 10566,'1'-12'0,"4"1"1070,4 3 0,-2 5 0,2-2 1,1 5-729,2 5 0,1 1 1,1 2-1,-1-2-14,0 0 1,1-4-1,-1 4 1</inkml:trace>
  <inkml:trace contextRef="#ctx0" brushRef="#br0" timeOffset="21">2359 9382 28550,'0'-13'-3520,"2"4"0,2 2 3397,5 1 1,-1-3 0,-1 3-497,-1-1 1,-7 4 0,-8-2 1039,-3 4 0,4 2 1,4 4-1,2 3 0,2 4-624,0 2 0,0-1 1,0 2-1,2 1 0,2 2 1,5-2-1,3-1-386,1-2 0,1-4 1,-1-1-1,2-3 823,3-2 1,-4-1 0,6-2 0</inkml:trace>
  <inkml:trace contextRef="#ctx0" brushRef="#br0" timeOffset="22">2733 9009 29758,'0'-9'-9831,"0"0"9150,0-1 0,1 4 1,2 0-1,3 2 1988,1-1 1,-2 2-1,2 8-1746,-1 4 0,0 4 0,-3 5 1,2 5-40,-2 7 1,-2 3-1,-1 5 1,-1 1-1,-2 4 1,-2 0-1,2-1 1,2-5-835,1-2 1,6-4 0,2-5 896,4 1 0,-3 0 1,0-2-1,0-2-2983,-2 0 3522,5-7 0,-10 3 0,4-5 0</inkml:trace>
  <inkml:trace contextRef="#ctx0" brushRef="#br0" timeOffset="23">2706 9489 29126,'13'-9'-1031,"2"2"1,1-1 1307,2 1 0,6 2 1,-2-2-1,3 1 1,2 3-1,-2 2 1,-1 1 162,-2 0 0,-6 0 1,2 0-1749,-3 0 1,3 0 1336,0 0 0,-1-6 0,-3-2 1</inkml:trace>
  <inkml:trace contextRef="#ctx0" brushRef="#br0" timeOffset="24">3079 9476 29201,'0'-26'-4916,"0"4"1,6 9 5414,3 8 0,-2 4 0,2 1 0,2 0 0,1 0 0,1 0-645,0 0 0,1 0 0,-3 1 0,-2 4-343,-4 4 0,-5-3 0,-6 0 0,-6-2 0,-4 1 0,-1-3 898,3 0 1,-4 2 0,0 2 0,2 0 0,2 2 0,4-2-1,3 1-144,1 0 0,3 2 0,7 5 1,5-1-1,3-1-753,1-3 1,7 1 0,3-6 0,7-1 0,4-1 0,0-4 388,-3-2 1,9-15 0,2-9 0</inkml:trace>
  <inkml:trace contextRef="#ctx0" brushRef="#br0" timeOffset="25">3546 9196 7202,'0'-21'0,"0"3"864,0 3-774,0 8 0,0 9 1,0 11-1,0 8 0,0 4 1,0 1-1,0 1 1,1-2-173,4-3 1,-2 4 0,6-4-1,1 2 1,2-1 0,0-2 0,-3-2-1,-4-3-295,1-1 0,-6-3 0,0-2 1,-7-2-1,-5-2 0,-1-3 881,-1-2 0,-3-1 1,-3 0-1,1 0 1,0 0-1,3 0 0,1 0 65,2 0 0,4 2 0,0 1 1,0 4-1,0 3 0,0 7 1,-1 3-669,-2 9 0,-7 3 378,-4 8 0,-8 6 1,-3 1-1</inkml:trace>
  <inkml:trace contextRef="#ctx0" brushRef="#br0" timeOffset="26">1213 10009 32102,'15'-6'-914,"14"-6"1,3-4-1,15 2 995,15 4 0,12 7 1,-35 0-1,1 0 1,3 1-1,1 0 1,4-1-1,2 1 0,1 1 1,2-1-1,1 1 1,1 1 322,3 0 1,0 0 0,-7 0 0,0 0 0,4-1 0,-1 0-504,1-1 1,-1 0 0,-3 1 0,0 0 0,-1-1 0,-1 0 0,-1 1 0,-1 0 0,-1 2 0,0 0-57,-2 1 1,-1 0-1,-3 1 1,0 0 0,1 2-1,0 1 1,31 3 0,-11 1 154,-9 2 0,-3 0 0,-9-1 0,-6 3 0,-5 2 0</inkml:trace>
  <inkml:trace contextRef="#ctx0" brushRef="#br0" timeOffset="27">21755 10782 8507,'-14'-6'51,"0"-2"0,-3-4 0,0 4 0,2 2 1732,4 0 0,6 3-1425,5-6 1,1 6 0,3-3 0,7 2-1,4-1 1,2 2 0,1 2 0,0 1-1,1 0 1,2 0 390,3 0 0,2 0 1,5 1-872,5 4 0,7-4 1,3 4-1,3-4 0,4-1 1,3 0-369,1 0 1,-4 0-1,-4 0 1,-3-1 0,-3-2-1,-3-2 1,-5 2-2847,-1 2 3336,-12 1 0,10 0 0,-12 0 0</inkml:trace>
  <inkml:trace contextRef="#ctx0" brushRef="#br0" timeOffset="28">22435 10542 9412,'-9'-36'0,"1"4"2510,2 4-2121,2 10 1,11 12 0,5 6 0,5 1 0,0 4-1,1 5 1,0 6 0,0 7-95,1 2 1,-10 6 0,0 1 0,-6 3 0,-3 2 0,-2 0 0,-2-2-326,-5-4 1,-3-3 0,-1-1 0,-1-2 0,1-3 0,0-4-1,1-3-1326,3-2 0,4-1 1,10-3 1355,4-5 0,20-2 0,7-2 0</inkml:trace>
  <inkml:trace contextRef="#ctx0" brushRef="#br0" timeOffset="29">23514 10222 9175,'-1'-13'2518,"-2"8"-1997,-1 11 0,-7 12 0,2 6 1,-1 5-1,-2 8 0,0 5 1,-3 5-1,1 3 415,-1 5 1,1-4-1,1-7 1,1-3-1,3-1 1,5-1-1,2-4-378,2-3 0,0-9 0,0-2-906,0-2 0,0-1 0,0-5 429,0 1 1,-5-7-1153,-4-3 0,-3-2 0,-2-5 0,0-4 0,-3-8 327,0-4 1,-3 1 0,4-3 0,-2 0 0,2 2 0,0 0 1169,-2 2 1,3 9 0,-3 3 0,3 4 0,2 1 0,0 0 212,-1 0 0,3 6 0,2 4 0,4 5 0,4 4 0,2 0 1,5 2-858,8 0 0,5-3 0,7 2 1,4 1-1,3-2 0,5 0 0,2-2-8890,3-2 9108,0-2 0,-3-6 0,0-1 0</inkml:trace>
  <inkml:trace contextRef="#ctx0" brushRef="#br0" timeOffset="30">23554 10848 8496,'-6'-13'0,"-1"0"1321,0-1 1,-5 7 0,3 2-504,-3 4 0,3 5 0,0 2 0,0 2 0,2 2 0,1 2 0,2 1-530,-1 1 0,1 0 1,4 3-1,0 1 1,0-2-1,1-1-732,4-2 1,-2-4 0,6-2-977,1-1 0,2-1 0,1-5 1,0-2 336,1-2 1,-2 1 0,-4-6 1081,-3-2 1,1 4 0,-2-2-1,-1-1 397,-1-2 1,-7 6-390,1 6 0,7 6 0,9 7 1,5 1-1,4-1 0,4-1-7,5-3 0,-2 3 0,5-5 0</inkml:trace>
  <inkml:trace contextRef="#ctx0" brushRef="#br0" timeOffset="31">23914 10902 8496,'-1'-12'1920,"-4"3"1,-2 3-1,-6 6-1297,-1 0 1,2 6 0,2 4 0,1 5 0,-1 3-297,-2-2 1,5 0-1,2 1 1,4 0-1,1 1 1,0 0-1,1-2-872,4-4 0,3 0 0,9-8 0,1-1 0,-1-1 0,1-2 0,0-2 0,-2-2-300,-1-5 0,-2-3 0,-1-1 0,-3 0 0,-5-1 0,-2 1 2418,-2 0 0,0-1-913,0 1 1,1 11 0,4 7-1,4 5 1,4 4 0,5-3-1193,4-2 0,8 2 1,2-5-1,1 0 0,1-1 1,-1-2 531,-1-1 0,5-8 0,-3-1 0</inkml:trace>
  <inkml:trace contextRef="#ctx0" brushRef="#br0" timeOffset="32">24421 10808 10146,'7'-26'0,"-2"1"0,-2 2 0,0 6 0,1 2 1159,-1 1 0,-1 8 0,-2 8 0,0 8 0,0 8 0,0 4 0,-2 5 0,-1 3-620,-1-1 1,-1 5-1,5 0 1,-1 2-1,-4-2 1,-4 0-1,-2-3-1369,-3-3 1,-4-3 0,-1-10 0,-2 0 0,-2-5-1,-2-2 1,-2-5 0,0-2-144,1-1 0,3-1 1,3-2-1,2-3 0,5-2 1677,2-2 1,10 0 0,1 1-1,9 4 1,5 4 0,7 2-797,4 4 1,0-1 0,10 8 0,-1 3 0,-2 0 0,4 1 91,2 2 0,-1 2 0,9 7 0</inkml:trace>
  <inkml:trace contextRef="#ctx0" brushRef="#br0" timeOffset="33">25301 11048 13205,'-14'0'164,"1"0"1,-5 0 0,0 0 0,1 0 512,-3 0 1,4 6 0,-6 3 0,0 3 0,-1 1 0,3 1 0,0 0 783,4 4 0,-3 1 0,3 5-1975,4-2 0,0 0 0,7 5 0,3 0 1,3-2-1610,8-3 0,3 2 0,11-6-938,1-2 3035,10-1 0,-6-2 0,12 0 0</inkml:trace>
  <inkml:trace contextRef="#ctx0" brushRef="#br0" timeOffset="34">25581 11248 8422,'0'-22'194,"0"0"0,-8 5 1,-4 13-1,-5 4 755,-4 4 1,-1-1-1,-4 6 1,4 0-1,3 0 1,1 0-1,0 1-756,2 2 0,7 6 0,5 0 1,2-2-1,4-1 0,2-2 1,5-1-1,4-3-921,5-5 1,-2-2 0,5-2-1,-2 0 1,-2-2 0,-2-2 311,-2-5 0,-4-7 1,-2-4-1,-1 0 1,-4-3-1,-4 1 0,-4 2 1167,-1 0 0,-2 2 1,-4 5-1,-1 1-656,1 3 1,6 5-1,5 8 1,8 5-1,10 3-95,8 1 0,6 1 0,10-1 0</inkml:trace>
  <inkml:trace contextRef="#ctx0" brushRef="#br0" timeOffset="35">26074 11008 12969,'0'-29'730,"0"2"0,0 11 0,-2 17 1,-2 10-241,-5 5 0,2 6 1,-2-3-1,0 1 1,0 0-1,0 2 1,-3 7-1,-3 3-362,-2 2 1,-6 3 0,4-4 0,-2-1-1,-2 1 1,-1-5 0,0-3 0,4-5-1281,0-6 1,-2 1 0,4-9 0,2 0 0,1 0 0,3-5 925,3-4 0,2-2 1,4-7-1,-1 0 1,2-3-1,4 0 1,4 0 1240,1 2 0,2 4 0,6 2 0,1 1 1,2 4-95,-2 5 0,-1 2-1544,-2 8 1,2-3 0,1 10 603,2-1 0,0 2 0,-5 5 0</inkml:trace>
  <inkml:trace contextRef="#ctx0" brushRef="#br0" timeOffset="36">26020 11501 8422,'18'-31'1356,"0"9"1,-2 12-496,-1 7 0,-2 7 0,1 2 1,-1 0-1,0 0 0,1-2-915,-1 2 1,-3-4 0,-7 2-1,-11-4 1,-12-4 0,-6-5-286,-5-3 0,2 0 0,-2 2 0,3 2 0,3 2 0,1 4 0,4 0 1388,0 2 0,2 2-994,5 2 0,1 5 0,2 9 0,1 5 0,0 5 317,2 4 1,-4 9-373,7-1 0,-12 9 0,1-2 0</inkml:trace>
  <inkml:trace contextRef="#ctx0" brushRef="#br0" timeOffset="37">23581 11954 8553,'-9'-10'0,"2"-3"1816,1-2 0,1 12 0,7 7-1441,2 7 0,8-2 0,7-2 0,2-1 1,3-2-1,0 1 0,-1-1-578,-1-1 0,-1-1 0,1-2-159,-4 0 0,-3-6 0,-3-3 0,-3-3 0,-6-1-565,-6-1 0,-5-3 0,-6-1 903,-4 2 1,-3-4 0,-6 3 0,1 0 704,-1 3 0,5 6 1,0 4-1,-1 2 1,3 4-1,0 2 1,4 6-6,3 7 1,-2 4 0,11 5 0,1 4-1,3 2 1,5 7-1068,9 2 1,2-7 0,9 5 0,5-5 0,2-4 0,4-4 0,0-4-2964,-1-4 1,-1-7 3353,2-3 0,2-5 0,-4 3 0</inkml:trace>
  <inkml:trace contextRef="#ctx0" brushRef="#br0" timeOffset="38">24408 11608 10680,'0'-13'825,"-6"7"0,-3 7 0,-5 11 0,-2 9 116,-2 4 0,-4 2 0,3 1 0,0 1 1,-2 4-1,2 1 0,-1 3-176,4 2 0,-3 5 0,1 2 0,2 0 0,1 1 0,3-1 0,3 0-1386,5-3 1,2-6 0,4-3-2657,2-1 0,5-4 0,7-7 2815,2-4 0,6-3 0,-3-2 1</inkml:trace>
  <inkml:trace contextRef="#ctx0" brushRef="#br0" timeOffset="39">24354 12154 8479,'0'-22'2075,"0"0"0,5 0-1472,-1 8 0,-1 8 0,-6 8 0,-1 8 0,1 7 0,0 0-547,-2 3 0,4-1 0,-4 6 0,4-1 0,1 1 0,0-1 1,-2-1-1,-1-2-7275,-1-3 7219,0-3 0,4-2 0,0 0 0</inkml:trace>
  <inkml:trace contextRef="#ctx0" brushRef="#br0" timeOffset="40">24381 12128 8472,'13'-40'522,"1"6"1,-1 4 0,0 6 0,1 7 0,-1 2 0,0 3-74,0 3 0,1 3 0,-1 6 1,-1 2-1,-2 4 0,-2 5-265,-2 6-184,4 12 0,-3-6 0,7 9 0</inkml:trace>
  <inkml:trace contextRef="#ctx0" brushRef="#br0" timeOffset="41">24674 12221 8310,'6'-34'2174,"3"3"1,-3 10 0,-3 20-1764,-6 4 1,1 7 0,-4-1 0,1 4 0,-3 3 0,-1 4-1,2-1-689,1 0 0,0 5 0,3-3 0,-1-1 1,1 0-1,1-3 0,2 1-660,0-2 1,0-5-1,2-4 1,2-1 0,5-4-1,3-5 845,1-6 0,0-8 1,2-2-1,2 0 1,0-2-1,0 2 1406,-3 0 0,4-3 0,0 5 0,-2 5-642,-1 6 1,-8 6 0,-1 6 0,-1 6 0,-1 6-1,-1 1 1,-1 3-852,-2 4 1,0-7 0,0 8 0,0-4 0,0-1-1,0-1 1,0-2-811,0-2 0,0-7 0,1-2 1,4-4-1,5-4 767,6-3 1,5-13 0,7-2 0,2-6 0,2-2 0,1-1 0,1 2 1137,0 3 1,-3 2 0,3 8 0,-1 4 0,-4 3 0,-2 5 0,-3 5-1367,-2 3 1,-7 10 0,0 7 450,-5 9 0,-1 2 0,4 10 0</inkml:trace>
  <inkml:trace contextRef="#ctx0" brushRef="#br0" timeOffset="42">2946 6064 30539,'-13'-6'-978,"4"4"0,1-1-1952,2 6 2819,2 5 1,4 1 0,1-2 0,4-1 0,4-3-1,3-1 1,1-2 0,2 0 0,1 0 1059,2 0 1,1 4 0,-3 0-878,2-1 0,4 5 1,-2 1-1,0 2-113,4 3 0,6-2 0,2-2 1,2-1-1,3 1 0,2 2 1,1 0 182,0-3 1,1-3 0,2-6 0,2 0 0,-2 0 0,-2-2-38,-1-2 1,0-5-1,2-7 1,1-4 0,1 1-1,0-3-35,2-3 1,-4 6 0,2-7 0,-2 4 0,-4 1 0,-1-1-709,-1 1 451,-7 2 1,4 1-1,-8 1 1,-3 0 0,-5 3-1,-5 0 1,-5-1-1159,-1-2 1,-2 2 909,-4-3 0,-6 2 0,-3 0 0,-4-4 0,-5 0 280,-4-4 1,-2-1 0,1-3 0,1-2 0,-1-1 0,1 1 85,0 2 1,4 3 0,-4 1 0,-2 4 0,-1 0 0,-2 5 114,1 5 0,-11 3-21,-3 2 0,-8 4 1,1-2-1,-5 4 1,-7 7-49,-5 4 0,0-2 0,1 9 0,-4-1 0,2 1 0,-2 2 0,5 1 93,1-1 0,5 3 1,9-5-1,7 0 1,7 2-1,6-1 43,5 4 0,0 1 1,9 2-1,5 1 1,5 3-1,5 3 0,4 2-167,7-1 0,8 1 1,11 4-1,8 0 0,9 1 1,8 1-1,5-1-272,-30-21 0,1-1 0,5 1 0,1 0 412,1 0 1,0 0 0,4 2 0,1-1 0,-2-4 0,1 0 0</inkml:trace>
  <inkml:trace contextRef="#ctx0" brushRef="#br0" timeOffset="43">3079 4784 7783,'-6'-13'0,"3"4"0,-4 0 0,1-1 643,3-2 0,2 3 555,1 0 0,0 5 0,1-3 0,4 1 0,3 4 0,4 7 0,0 8-210,-3 8 1,1 4 0,-5 3 0,-2 2-709,-2 1 0,-1 9 0,0-3 1,0-2-386,0-1 0,0-4 0,0-6 0,0-4 0,-1 0 0,-2-4-774,-2-1 1,1-11 0,4-7 0,0-10 0,0-8 721,0-7 1,0-5 0,1-8 0,2-4-1,3-3 1,0-1 260,0 4 0,3-2 1,-3 10-1,0 1 1,1 2 1124,1 5-830,-5 6 0,9 0 1,-4 5-1,4 2 47,2 1 0,-6 8 0,1 4 1,0 6-1,-1 5-322,-4 4 0,-2 3 0,-2 1 0,0 4 0,0-1 1,-2 2-1,-1-2 75,-1 0 1,-7 3 0,2-4-1,-1-2 1,0-1-52,1-2 0,1 1-75,0-1 1,2-4-1,7 0 1,4 1-1,3 1 369,4-2 0,-1 4 0,0-1 0,4 4 0,0 2 0,0 0 0,-2-1-293,1 0 0,0 2 1,3-1-1,0-1 0,0 0 1,-2-3-1079,-2-2 0,0-3 0,1 0 0,-1-4 929,0-4 0,6-1 0,2 0 0</inkml:trace>
  <inkml:trace contextRef="#ctx0" brushRef="#br0" timeOffset="44">3679 4465 7912,'-7'0'3212,"1"0"1,6 1 0,0 4-2332,0 3 0,0 6 0,-2 2 1,-1 3-1,-1 2-494,1 3 1,-3-4 0,2 1-1,1 0 1,1-2 0,2 0 0,2-2-422,2-3 1,-1 0 0,6-2-1,1-2 1,4-3 0,2-1-920,2-3 1,4-6 0,-3-4-285,2-5 1,-3 2-1,2-10 1,1 1-334,0-3 1570,-5-3 0,9-2 0,-4 1 0</inkml:trace>
  <inkml:trace contextRef="#ctx0" brushRef="#br0" timeOffset="45">3972 4358 7912,'-9'4'0,"2"2"0,0 0 395,-1 0 0,5 5 1,-3-3-1,2 6 0,0 4 1,-1 5-1,1 7 1,-1 5-1,1 5 0,-1 5 1,-1 2-1,0 1 833,1-4 1,0-3 0,5-1 0,0-3-1,0-4 1,0-6 0,2-4 0,2-2-5212,5-3 0,3-5 3983,1-4 0,6-9 0,2-7 0</inkml:trace>
  <inkml:trace contextRef="#ctx0" brushRef="#br0" timeOffset="46">4186 4558 7910,'-14'0'4856,"7"1"-3853,2 4 0,5-4 0,6 4 0,8-4 1,5-1-1,5-1-573,2-4 0,0 2 0,9-6 0,1 1 0,-2-1 0,-2 0 0,-1 0 0,0 2-9040,-1 2 8610,-8 4 0,4-5 0,-6-2 0</inkml:trace>
  <inkml:trace contextRef="#ctx0" brushRef="#br0" timeOffset="47">4319 4758 8654,'-22'16'0,"1"-1"0,3 0 0,5 1 1966,3 0 0,8-5 0,4-4 0,11-1 0,12-3 298,9-2 0,9-1-3597,2 0 1,9-6 1332,0-2 0,2-10 0,-3-3 0</inkml:trace>
  <inkml:trace contextRef="#ctx0" brushRef="#br0" timeOffset="48">3266 5104 23297,'13'-13'-1022,"1"0"900,-1 5 0,-6 4 0,-2 8 0,-5 5 0,-5 3 0,-2 1-88,-1 1 1,-3 0 0,2 3 0,-3 0 294,-1 0 1,-5 4-1,0-1 1,2 2-23,1 1 1,0-1 0,-1 5 0,-2-2 0,0-2 0,-1 1 37,-3 4 0,1-1 0,-3 5 0,-2 0 0,-5 0 0,-3 2 0,-4 5 17,0 4 0,-3-3 1,-2 6-1,-3 2 1,0 0-1,0 1 0,3-3-87,1-1 0,4 4 0,1-3 0,3 2 0,3 0 0,4 1 1,5 0-278,3 2-18,1 0 0,4 3 0,1-1 1,1 2-1,2 1 0,2 0 170,3-4 1,-4 1-1,3-4 1,0 2 0,0-1-1,3-1 1,1 1-67,2 2 0,0 6 0,0 0 0,0-1 0,2 1 0,2 0-902,5-2 909,-3 5 1,6-6-1,-5 2 1,1-3-1,-2-4 1,-2-1 86,1 1 0,-1 2 0,-2 3 1,1 1-1,1 5 0,-1 1 1,-2 3-154,-1-1 1,0 0 0,2 2 0,1 2 0,3 2 0,0 2-875,0 2 958,4-4 1,-8-31 0,-1-1 0,8 33-1,1-3 1,2-3 0,1-4 14,1-2 1,4-2 0,-1-7 0,0-1 0,-3 0 0,0 0 432,-1-1-219,0 1 0,1 2 0,1 0 0,1 4 0,2 0 0,-1 1 0,1 1-217,0 0 0,0 7 0,-3-2 0,1 2 0,2 0 0,-2-2 34,-1 1 0,2 1 0,3 1 1,-1-1-1,2 3 0,-2-2 1,0 3 159,-2 0 1,2-3 0,-1 6 0,-2-3 0,0-3 0,0 1 466,2 0-431,0-8 0,-5 16 1,2-9-1,0 2 1,0 4-1,-3-1-56,-1-2 1,1 6-1,0-6 1,-2 3 0,1 3-1,2-3 1,3 0-159,1-1 0,4-8 0,1 6 1,4-1-1,5-5 0,5 0 180,3-1-54,-5-5 1,3 3-1,-6-5 1,-2-3-1,0 0 1,-3-4 100,1-1 1,-2-2 0,-3-4 0,-4 0 0,-2 2 0,1-1 0,2 2-64,2 0 0,-4-3 1,4 8-1,0-1 0,-2-1 1,2 0-1,0-3-43,2-2 0,1 4 0,0-1 1,-2-1-1,2 0 0,-1 0-50,-1 1 0,-2-1 0,-5-4 0,1-2 1,2 1-1,-2-2 0,-1-1 157,-2-1 0,0-4 0,1 1 0,-1-3 0,0-3 1,1-1-1,-1-2-134,0 2 0,5 1 0,0 2 1,-2-1-1,0 1 0,1 0-96,1-1 1,4 3-1,-4 0 1,-1 4 0,1-1-1,1 1 1,1-3 88,-1-2 1,0-2 0,-3 1 0,2 0 0,0-1 0,0-1 0,-1-1 161,0-2 0,-2-5 1,-2 0-1,0-2 0,2-1 1,1-3 58,2-2 1,0 3 0,-3-3 0,1 1 0,3 1-1,2-2 1,1 1-323,-1 2 0,-2-3 1,-5 0-1,-1-1 1,0 1-1,1 0 1,-1 0-128,0-1 1,-1 3-1,-2-3 1,-2 1 798,-2 0 0,0-6 1,-3 2-329,1 1 0,2-3 0,-2 5 0,5-2-803,3-3 498,-4 4 0,3-6 0,-3 5 0,1-1-45,0-1 0,-6 2 1,1-1 489,-3 4 0,-1-2 1,0 2-1,0 1 288,0 2-645,0 1 1,2-4-1,1 0 1,1 2 0,1 0-1,-1 3-353,1-1 1,4 0-1,-3 2 1,-1 1-1,1 2 1,-1-1 347,1-3 1,-5 0 201,4-1 0,-4 5 1,-1 0-1,0-2 1,0-1-1,0-2 163,0 0 0,0 1 0,0-1 0,0 2 0,0 1 0,0 2-506,0-2 0,0-1 0,0-2 0,0 1 1,2 0-1,2 3 0,5 2-114,3 2 0,-3-4 0,0 4 0,1-2 0,0-1 0,1 0 1,-4 0 365,-1-2 0,0 3 1,-3 0-1,1 1 0,-1-1 1,-1-3 214,-2-1 0,0-2 1,0 1-1,0-1 0,0 0 1,1 1-1,2 0-450,2 4 0,5-7 0,-3 2 0,2-1 1,0 0-1,2 1 0,0 0-361,3 1 1,-5-3 0,-2 0 0,-1-2 0,-2 0 439,2-2 0,-4 5-813,2-3 1,-5-3-1,2-2-2050,10-2 1,6-8 2906,10-3 0,0-9 0,-1-3 0</inkml:trace>
  <inkml:trace contextRef="#ctx0" brushRef="#br0" timeOffset="49">5105 15873 7909,'-13'0'321,"0"0"1,5 1 141,4 4 1,2-2 0,4 4-1,1 0 1,3-1 0,1 2-64,4-1 0,2 2 1,3 6-1,3 1 1,1 2-1,-1 0 1,-3-1-1,-1 1-252,-2-2 0,2-1 0,0-1 0,0-1 0,-3-1 0,0-3 0,-1-5-285,3-2 0,-1-2 0,0-3 1,1-5-1,-1-8 0,0-6-31,1-6 0,2-7 1,0 1-1,-2-1 0,-1-4 1,-3 4-1,1-1-215,-4 2 1,1 6 296,-4 1 0,-1 2 1,4 8-1,1 2 1,-2 3-682,0 3 767,4 6 0,-3-3 0,7 6 0</inkml:trace>
  <inkml:trace contextRef="#ctx0" brushRef="#br0" timeOffset="50">4892 16886 8025,'0'-33'153,"-4"2"0,-1 0 1,2 9-1,3 4 0,3 1 103,2 0 0,5 0 1,-1 7-1,3 3 0,1-1 1,0 2-1,2 0 1,2 3-1,2 0 0,0 1 1,2-3-1,-2 2-306,0 2 0,5-1 1,-3-1-1,1-1 272,0 1 1,-1 1 0,3 2-1,-2 0-93,2 0 1,-4 0 0,3 0-1,-1 0 1,0 0 0,-1 2-923,-2 2 1,-1-2 532,-5 2 1,-4 2 113,0-1 0,-9-1 0,-3-4 0,-10 0 0,-8 0 1,-6 0 13,-2 0 0,-9-4 0,3-2 546,-4-2 1,-4 5 0,2-1 0,4 2 0,3 2 146,4 0 1,7 5-411,0-1 0,13 7 1,1-3-1,9 3 198,9-2 1,12 3-350,14-4 0,10-2 0,2 0 0</inkml:trace>
  <inkml:trace contextRef="#ctx0" brushRef="#br0" timeOffset="51">9131 11328 8163,'0'-19'0,"0"11"0,2 4-5,2 10 0,3 6 0,8 0 80,3-4 0,-2 4 0,7-4 1,0 1-1,2-2 0,2 0 0,0-1 1,2 2-1,5-1 0,8 2 1,4-2 423,4-2 1,2 1 0,3-2 0,1-1 0,5-1 0,3-1 0,5 2-413,4 2 0,-35-3 1,1 0-1,2-2 0,1 0 1,1 0-1,1 0 0,0 0 1,1 0-1,1 0 0,0 0-186,-1 0 1,0 0-1,-4-1 1,0 1 0,-1-2-1,1 1 1,-1-2 0,0 0-1,-2-1 1,0 0 0,36-8-1,-8-2 12,-6-4 1,0-4-1,-9 2 1,-3 0 0,0-4-1,-5-1 317,-2-2 0,-7 0 0,-3 1 0,-4-1 1,-5-1-1,-4-2 0,-3-1 0,-3 2-133,-3 1 0,-3 1 1,-6 0-1,-2-1 1,-4-1-1,-7-3-261,-8 3 0,-10-4 1,-7 1-1,-8-2 1,-9-3-1,-4-2 1,26 19-1,-1 0 62,-3 0 0,0 0 0,-1 0 0,-1 0 152,-5 0 0,-1 0 0,3 2 1,0 1-1,-2 0 0,0 1 1,0 1-1,-1 0 0,1 3 1,-1 2-64,0 2 1,0 0 0,-2 0 0,1 1 0,3 4 0,0 2 0,0-1 0,0 2 0,-1 1 0,-1 3 0,-1 1 0,0 3 0,-2 2 0,-2 1-47,1 1 0,-1 1 1,0 1-1,1 0 1,4 0-1,1 2 1,2-1-1,1 1 0,4-2 1,2 1-1,-31 13 1,13-1 162,10 0 0,11-1 0,9 1 0,6 1 0,3 2 0,5 2-199,5 2 0,4 2 0,6 5 0,7 4 0,11 4 1,10 3-1,13 1-283,-18-26 0,2-1 1,-1-1-1,2-1 1,5 0-1,1-1 0,3 1 1,0-2-1,-1 0 1,0-1 377,0 0 0,0 0 0,1-1 0,-1 0 0,-3 0 0,0 0 0</inkml:trace>
  <inkml:trace contextRef="#ctx0" brushRef="#br0" timeOffset="52">9398 11168 7724,'-12'-21'0,"2"5"-1639,1 6 2020,6 4 0,-3 7-23,6 4 0,0 2 1,0 7-1,0-1 0,0 0 1,1 0-55,4 1 1,-2 4 0,6 1-250,1 2 1,2 2-1,1 7 1,0 2 26,1 3 0,-7-4 0,-2 4 0,-4 2 0,-1 3 0,0 3 0,0 2 118,0-3 0,-6 0 1,-3-2-1,-4 0 1,-3 0-1,-2 0 1,2 0-1,-1 0 0,1 0 96,-2 0 0,-3 4 0,5 4 0,1 2-264,-1 5 1,0 7 0,2 0-1,1 2 1,-2 1 0,-1-1-1,-2 1-177,2-2 1,-5-8 0,0 0 0,-1-2 0,0-2 0,-2 1 0,-1-4 209,-1-3 1,-4-1 0,0-8-1,2 1 1,-1-2 0,2-4 118,3-2 0,-5-3 0,2 2 0,-1 2 0,0 3 1,1-1-1,-1 4-115,-3 2 1,1-4-1,-4 9 1,0 0 0,0-1-1,-5-1-405,-4-1 1,6-2 0,-3 0 495,2-3 0,-1-5 1,-2 2-1,-1-2 133,2-3 1,-3 2 0,8-7 0,-2 2 0,0 0 0,3-4 0,1 1-192,4 0 0,-1 1 0,0 5 1,-1-1-1,2 1 0,-1 0-198,-1-1 1,1 6-125,-5-1 1,4 4 0,-5-2 0,-1-1-1,-1 2 151,-2 0 0,-5-4 1,1 1-1,-1-3 1,1-1-1,-2 0 353,-1-1 0,4-4 1,0-1-1,4 0 0,5-2 1,1 0-333,4-2 1,1 3 0,1 3 0,0 0 0,-1 2 0,-1 1 0,-4 3-150,-1 4 1,-2-2 0,-4 3 0,0 0 0,0 0-1,0 2 1,0-1 279,0 1 1,0-7 0,0 4 0,2-3 0,1-2 0,3-3 172,1 0 0,2-1 0,5-1 0,0-2 0,3-2 0,2-1 0,2 0-447,2 0 0,-2 4 0,1-4 0,1-1 0,-1 1 0,-1 1 9,-2 2 1,-1-3-1,-5 3 1,-1-1-1,-2 0 1,-1 0-1,0 0 399,-2-1 0,5 2 0,-3-5 0,3-1 0,1 1 1,2-1-250,3 0 0,3-2 1,5 0-1,1-1 1,1 0-1,2-2 1,2 4-273,2 1 1,-2-7-1,2 7 1,0 0-1,-2-3 1,2 1 0,-1-2-905,0 0 0,4-3 416,-2 1 0,10-6 0,6 0 792,10-6 0,1-11 0,11-6 0</inkml:trace>
  <inkml:trace contextRef="#ctx0" brushRef="#br0" timeOffset="53">5639 15739 7976,'-27'-25'0,"0"4"0,2 8 212,3 7 0,7 5 0,6 1 122,-1 0 1,4 6 0,2 3 0,2 2 0,2 4 0,0 3 0,0 4 0,2 3-113,2 2 0,5 0 0,7-1 0,3 1 0,2 0 0,4-2 0,3-2-410,4 0 0,5-11 0,0-1 1,4-3-1,5-7 0,1-2-1930,4-4 2118,-5-5 0,5-3 0,-3-8 0</inkml:trace>
  <inkml:trace contextRef="#ctx0" brushRef="#br0" timeOffset="54">8731 15646 8432,'-6'-19'0,"0"4"0,-4-1 0,3 4 278,1 3 0,3 6 1,7-1-1,5 2 1,1 4-1,1 2 1,-4 5-1,1 3 1,-2 3-1,-1 2 0,0 6 1,-1 2-1,1 1 1375,-2 1 0,-2 0-1585,-1-1 0,0 5 0,0 1 0,0-4 0,0-3 0,0-4 1,0-1 132,0 1-719,6-5 0,-4-1 0,4-7 259,-1-3 1,-3-2-1,4-7 1,-2-5-1,1-6 1,-2-5 127,-2-7 0,-1-4 1,0 0-1,0-3 1,0-2-1,-1 2 1,-2 1-1,-2 4 695,2 1 0,-3 7 0,2 3 1,1 3-1,2 2 727,1 0 1,1 5-956,3 4 0,4 2 0,5 2 0,2 0 0,1 2-95,2 2 0,6 4 1,-2 5-1,3 0 1,0 2-1,-1 2-571,-2 0 0,-5 3 0,0-4 0,-2 2 0,-1-2-414,-1-1 1,-4-3 0,-2-2 0,-1-4 376,-3-5 1,-2-5-1,-1-14 1,0-4-1,0-3 1,0-3 125,0-4 1,0 10 691,0 0 1,0 6 0,0 2 519,0 1 0,2 6-651,2 2 1,4 5 0,5 5 0,0 4 93,1 2 1,-1 4 0,2 2 0,1 2-1,4 0 1,-1 2 76,0 0 0,5-1-1553,-2 2 0,3 2 1,2-6-1,-1-2 1,1-1-4909,0-2 5970,-1-5 0,1 4 0,0-5 0</inkml:trace>
  <inkml:trace contextRef="#ctx0" brushRef="#br0" timeOffset="55">9584 15513 8508,'-31'-28'694,"2"5"0,3 13 0,7 9 0,6 7 645,4 1 1,2-3 0,4 5 0,0 0 0,3 0-928,3 0 0,11-5 0,1 5 1,5 2-1,3-1 0,2 0 1,4-2-641,2-2 1,-3-2-1224,3-4 1,-4 0-1,-5 0 1,-4 2-1,-4 1 427,0 1 1,-4 0 0,-6-4-1,-9 0 1194,-10 0 0,-2 0 0,-3 0 0,-1 0 0,2 0 1,1 2-1,5 1 1573,2 1 0,11 1 0,3-5 0,11 0-764,5 0 0,5-2-1086,7-2 0,3 1 0,6-6 0,0-1 0,-2-2-453,-2-2 1,2 1 0,-4 0 0,0-1 0,-4 1 0,-5 1-1082,-3 3 1,-7-2 0,0 3 0,-6-1 2550,-3 0-982,-8 6 0,-4 5 1,-2 11-1,3 9 1203,4 8 0,1 10 1,0 9-1,3 6 1,4 4-1,6 8 1,4 1-777,2 1 0,-12-30 0,1-1 0,9 29 0,-3-2 0,-4-3 0,-2-7-679,-3-3 0,0-5 1,-5-11-1,0-7 1,-2-6-207,-2-10 0,-2-25 0,-4-19 1,2-18-1,2-13 0,5 25 1,-1-2 630,1-2 1,1-2-1,0 0 1,0 0-1,0-5 1,1 0 222,1 2 0,1 2 0,0-1 0,1 2 1,2 5-1,2 1 0,5-27-413,0 11 1,1 13 0,0 10 0,3 8 0,2 9 0,0 7 88,0 4 0,11 20 0,-2 4 0</inkml:trace>
  <inkml:trace contextRef="#ctx0" brushRef="#br0" timeOffset="56">15836 16459 8052,'-32'-7'0,"3"1"0,-3 12 0,5 1 0</inkml:trace>
  <inkml:trace contextRef="#ctx0" brushRef="#br0" timeOffset="57">15143 16566 8102,'-38'-21'0,"2"5"0,5 5 0,3 7 0,1 14 0,0 5 0</inkml:trace>
  <inkml:trace contextRef="#ctx0" brushRef="#br0" timeOffset="58">18129 15380 8305,'-22'-17'-11,"1"2"1,2 5-12,3 3 1,1 2 0,1 5 0,1 0 0,0 0 0,-1 0 528,1 0 1,0 0-169,-1 0 0,7 2 1,3 2-1,2 5 1,4 4-240,2 5 1,-1-3 0,6 4-37,1 0 1,2 1-1,1 3 1,1-2 0,1 0 38,2 0 0,4-5 0,4 2 0,0-4 0,1-2 0,3-1 97,4-2 0,-1-6 0,7 1 0,2-3 0,2-1 0,3 0 413,3 0 1,0 0 0,3 0-486,3 0 0,5 0 0,1 0 0,1 0-158,2 0 1,10 6 0,-4 2 0,2-1 0,2-1 0,0-1 0,-35-3 0,-1 0-44,1 0 0,-1-1 0,35 0 1,-1-1-1,0 0 0,-6-1 0,1-2 502,-3-1 0,-7-7-267,1 2 0,-2 2 0,-1-1 0,0 1 0,-5 1-164,-2 0 1,1 2 0,-3 4 0,-1 0 0,3 0 0,-2 0-157,0 0 0,3 0 0,-2 0 0,2 0 0,3 0 0,-2 0 300,2 0 1,-5-2 0,2-2 0,0-4 0,0 0 0,0 0 0,1 1 104,2-1 1,1 5 0,1-1 0,-1 2 0,-1 2 0,-2 0-436,-1 0-65,-6 0 0,6 0 1,-8 0-1,-2 0 1,-2 0-1,-3 2-504,-3 2 1,-4-2-1,-5 2 1,-4-1-690,-4 2 0,-6-2 1446,-4 6 0,-20-1 0,-6 6 0</inkml:trace>
  <inkml:trace contextRef="#ctx0" brushRef="#br0" timeOffset="59">13770 16432 8162,'-25'-25'-93,"3"3"1,2 4-406,7 9 1,0 5 0,-1 8 460,1 5 0,-2 2 0,0-1 0,1-3 1,3 1 255,4-1 1,2-2 0,7 2 0,4 0 0,9-1 0,10 2 177,9-1 0,15-4 1,7 3-1,8-2 1,10 1-1,-35-3 1,2-1-275,1 0 0,0-1 1,6 2-1,0 1 0,2-1 1,0 0-1,3 0 1,2-1-1,3 1 0,1-1 1,2 1-1,1-1 0,2 1 1,1 1-132,0-2 0,1 1 1,2-2-1,1 1 0,1-1 1,0 0-1,4 0 0,-1-1 1,1-1-1,0-1 0,0-1 1,-1-1-249,-2-1 0,0 0 0,0 2 0,-1-1 1,-3 1-1,0 0 294,0-1 1,0-1-1,-4 1 1,0-2 0,-6 1-1,0-1 1,-1 0 0,-1 1 50,-2-1 0,-1 0 0,-1 1 0,-1-1 0,-4 1 0,0 0 0,-2 1 0,-1 0 0,-3 1 0,0 0 0,31-1 1,-6 0-72,-3-1 1,-10 5 0,2-5 0,-4 1 0,-4 1 0,-5-1-24,-4 0 1,-7 3-1,1-2-975,-3 2 1,-3 2 0,-2 0 0,-6 0 979,-2 0 0,1-4 0,-2-1 0,-4 1 0</inkml:trace>
  <inkml:trace contextRef="#ctx0" brushRef="#br0" timeOffset="60">5145 5011 8030,'-7'-21'0,"-9"-1"615,2 9 1,4 4 63,6 13 1,2 5-1,4 7 1,1 4-1,1 0 1,-1 6 0,0 2-1,0 4 1,1 1-1,-1-1 1,0-2-505,2-2 0,-4-1 0,4-2 0,-4-3 0,-1-4 0,0-3 0,0-2-885,0 1 0,0-9 0,0-5 1,0-8-1,0-9 534,0-5 0,2-16 0,1-5 0,2 0 0,3-3 0,1 1 0,0-2 574,0 0 1,-2 8 0,3 1 0,-1 2-1,2 5 1,0 1 473,3 5 1,-2 7 0,-2 2 0,-3 7-552,-1 9 1,-1 6 0,-5 9 0,0 3 0,0 4 0,0 3 0,0 2-261,0-1 1,-6 0-1,-2-3 1,0-2-1,0-2 1,1-2 0,1-3-1,0 0-1225,3-1 1,-3 0 0,2 1 1188,1-1 1,1-4 0,4-2 0,2 1 0,5-2 0,4 1 0,4 0 509,0 4 1,7-4 0,-2 1 0,2-1 0,0 0 0,-4 4 0,0 1-906,-4 1 1,3-4 0,0-2 0,1-1 0,0-3-1,1-1-8116,3-2 8486,1 0 0,8-18 0,1-4 0</inkml:trace>
  <inkml:trace contextRef="#ctx0" brushRef="#br0" timeOffset="61">5879 4571 8050,'-29'0'933,"-3"0"1,-1 3-1,4 5 1,9 5 294,9 2 1,3 0 0,5-2 0,-1 2 0,1 1 0,1 3 0,2 2 438,0 3 0,6 2-1495,3 5 0,3-2 0,3 2 0,3-3 1,2-2-304,1 1 0,3-2 0,-7-1 0,0-3 1,-2-2-1,-2-4 0,-1-3-2912,-3-4 1,-2-6 3042,-11-2 0,-7-18 0,-15-10 0</inkml:trace>
  <inkml:trace contextRef="#ctx0" brushRef="#br0" timeOffset="62">5705 4824 7958,'-13'-25'0,"0"2"262,-1 0 1,7 7 0,2-2-1,5 5 1,6 3 0,6 2-1,6 2 1,3 2 654,2-2 1,3 3 0,3-6-1,4-1 1,5-2 0,2-1 0,3-1-6459,-1 1 5541,-1 0 0,5-13 0,2-2 0</inkml:trace>
  <inkml:trace contextRef="#ctx0" brushRef="#br0" timeOffset="63">6225 4425 8017,'-21'0'-3,"-2"1"0,6 4 1,6 3 406,5 4 0,6-3 0,4-1 0,4-1 1,2-1-1,3 0 0,8-3 0,6-2-404,4-1 0,6-6 0,-3-1 0</inkml:trace>
  <inkml:trace contextRef="#ctx0" brushRef="#br0" timeOffset="64">6185 4851 8002,'-31'7'1534,"0"-2"0,7 2 0,12 2 0,11 3-1075,8 1 0,7-5 1,6-4-1,12-4-504,10-4 1,16-10 44,9-8 0,-31 7 0,0-1 0,4-1 0,0 0 0</inkml:trace>
  <inkml:trace contextRef="#ctx0" brushRef="#br0" timeOffset="65">5212 5358 8367,'-13'0'-14,"5"7"0,7 5 0,8 6 1,11 1 71,6 0 0,14 9 1,8-1-1,9-1 1,9-2-16,5-6 0,-29-10 1,2-1-1,4-1 0,1 0 1,3-1-1,1-2 0,1 0 1,1-3-1,2-1 0,0-3 1,0-3-1,1-3-10,-1-1 0,1-3 1,3-4-1,0-1 0,-6 0 1,-1 0-1,1-3 0,-2-1-191,-1 0 1,-1-1 0,-2-4 0,-2-2 0,-1-2 0,-2-1 0,-3 0 0,-2-1 119,-4 0 0,-1-1 0,-1-4 0,-3-1 0,-7 1 0,-2 0 0,-2 0 0,-3-1 0,-2 0 0,-3-1 0,-4 1 0,-1 0 30,-2-2 0,-1 1 0,-4 0 1,-2 0-1,-2 2 0,-2 1 0,-4 2 1,-2 0-1,-5 0 0,-2 2 1,-2 2-1,-2 1 863,-3-1 0,-1 3-761,-1 2 0,-2 2 1,-3 2-1,-2 2 0,-1 2 1,-2 4-1,-2 1 0,-1 2 1,-3 4-1,0 2-88,-1 2 0,-1 2 0,1 1 0,1 2 0,-4 1 0,1 3 0,0 2 1,1 2-1,-2 3 0,1 3 0,0 2 0,1 1 0,-2 4 0,1 1-43,0 2 0,1 2 0,-2 5 0,1 2 0,2 2 0,1 1 0,0 5 0,0 2 12,0 2 0,2 1 0,5-1 0,1 0 0,2 2 0,2 0-80,3-3 0,3 1 0,7-2 0,5 0 0,7-3 0,4 0 0,4-2 1,4-1-1,19 34 0,-2-38 0,5-4 0,9-1 0,5-5 105,9-1 0,4-4 0,0-1 0,3-2 0,13-2 0,4-1 0,-1 0 0</inkml:trace>
  <inkml:trace contextRef="#ctx0" brushRef="#br0" timeOffset="66">5692 4638 8155,'-22'-37'277,"0"-3"1,4 3 0,10 6 0,2 4 59,3 5 0,2 3 1,1 5-1,0 1 536,0 0-1036,-6 5 1,3 4 0,-4 8 0,-1 7-1,1 5-332,-3 6 0,2 9 0,-1 3 349,-1 0 1,-2 9-1,-3-3 1,-1 3 89,-2 3 0,-4-4 1,3 3-1,-2 0 1,-3 1-1,-1 1 1,-3 4 291,-3 0 0,0 4 1,-6 0-1,-2 1 1,2 0-1,-1 7 164,18-30 1,1 2 0,1-1-1,1 1 1,-1 2 0,2 0-316,-1 0 1,1-1 0,0 2 0,1 1 0,2-2-1,1 0 1,0 1 0,1 0-70,2-1 0,1 1 0,0 1 1,2 1-1,1 2 0,0 0 0,0 0 1,1 0-1,0 3 0,-1-1 0,1 0 1,-1 0-1,1 0 0,-1 0-145,0 0 1,0 0 0,1-3 0,1-1 0,-2 3 0,1 0 0,-1 1 0,-1 1 0,1-1 0,-1-1 0,-2 2 0,1-1 217,-2 0 0,0 0 1,3-4-1,0-1 0,-2 3 1,0 1-32,-1 1 1,2-1-1,0 0 1,2-1-1,0 0 1,1 0 0,-1-2-1,1 0-40,0-2 1,0 0 0,1 3 0,1 0 0,1 0 0,2-2 0,-1 2 0,0 0 0,0 0 0,0 1 0,0-2 0,0 1 0,0 1 0,0 1-15,0 0 0,0 1 0,0-3 1,0-1-1,0 6 0,0 0 1,-1 0-1,2-1 0,-1-1 1,1 0-1,0 3 0,1 0 26,0 0 1,0 1-1,1-4 1,-1 0-17,-2 5 0,0 0 0,0-5 0,0-1 0,-1 3 0,0 0 1,0-1-1,-1-1 0,0-1 0,0 0 7,0 0 1,1 0-1,0-1 1,1-1-1,0-2 1,1-1 0,3 34-1,5-1 1,3-2-90,2 0 1,0 1-1,3-4 1,0 1-1,1 0 1,0-1-1,0 1 7,-2 0 1,-1 4 99,-2 0 0,-6-33 1,0 1-1,-1-2 1,1 1-1,-1 2 1,0 0-1,-1 2 0,0-1 8,0 1 0,-1 1 0,0 3 1,-1 1-81,2-3 1,-1 1 0,0 3 0,-2 1 0,-1-2 0,0-2 0,0 1 0,1 0-6,0 0 1,0 0 0,1-2-1,0-1 1,-1-3 0,0-1 0,2-1-1,1 1 1,1 0 0,0 0 0,1-1-1,-1 0 1,9 36-57,3-5 1,-2 1 176,7 1 0,-6-7 1,6 2-1,-1-1 1,-1 1-11,-4 0 1,3 5-1,-3 2 1,1-1-1,-9-35 1,0 1-1,9 34-65,-2 1 0,-3 1 1,-1-5-1,-2-2 1,4 1-1,-1-3-18,3 0 1,1 2-1,-2-9 1,2-1 0,4 0-1,1-2 1,0-4-17,2 1 0,-3-4 1,0-1-1,-1-1 0,0-3 1,0 0 29,1 1 1,-5-1-7,2 6 0,-4 0 0,-4 4 0,-1 2 0,0 1 55,-2 2 0,0 1 0,-4-1 0,3 1 0,0 0 1,2-4-1,-1-1-46,3-4 1,2-4 0,2 1 0,0-1 0,3-4 0,1-3 0,-2-1-43,-1-1 1,-2 3 0,0-8 0,1 2 0,-1 3 0,0 2 83,1 1 1,-7 0-1,-1 1 1,-2 2-1,1 3 1,-2 1 0,-2 4-85,-1 1 0,0-4 1,0-2-1,0-3 1,0-4-1,2-2 1,1-3-34,1-3 0,5-3 1,-3-3-1,0-1 0,1-3 1,-1-2 190,0-3 0,4-1 0,-2-2-44,-1 1 1,4-1 0,-5 0 0,1 2-75,3 3 1,-2-3-1,-1 2 1,1-2 0,-2-1-1,-1-1 1,0 0-722,1 1 1,-5-6 0,4 1 0,-2 0-1080,1-1 1,-1-5 1794,6-12 0,-6-6 0,3-12 0</inkml:trace>
  <inkml:trace contextRef="#ctx0" brushRef="#br0" timeOffset="67">6119 15939 7910,'-14'0'0,"1"0"0,4 0 0,2-1-144,1-4 0,1 5 0,5 0 0,0 8 0,0 4-302,0 1 0,0 0 0,0 1 797,0-1 1,-4 0 0,-1 1 0,2-1 285,2 0-155,1 1 0,1-7 0,4-3 0,4-2 0,3-2 906,1 0-1278,6-6 0,2-3 0,6-9 0,1-2 0,3-4 0,3 0-74,0 0 0,0 1 0,-4 7 1,2-2-1,1 1 0,-1 3 0,-1 0-36,2 1 0,1 0 0,6-1 0</inkml:trace>
  <inkml:trace contextRef="#ctx0" brushRef="#br0" timeOffset="68">13730 17005 7966,'-6'-13'0,"0"-5"0,-4 1 0,2 0 0,1 2 170,0 2 1,-2 0 0,-5 1-1,1 3 1,0 5 0,-1 2-1,1 2 1,0 0 0,-1 0 0,1 0-1,0 2 1,-2 1 0,-3 3-248,-4 1 1,1 0 0,-1 4 166,-2-2 1,-5-1-1,-4 6 1,-1-1 0,-3 2-1,-1 3 221,-2 4 0,-5 8 1,-2 2-1,-2 2 1,-2 3-1,6 2-277,2 1 0,4 4 0,2 4 0,1 2 0,1 6 1,1 0-3,3-1 1,7 9 0,3-8 0,4 2 0,3 3 0,5-4 138,3-3 1,2 2-1,5-6 1,4 1 0,4-1-1,3-1 1,1 0 14,0 1 1,1-3 0,0 1 0,3-1 0,2-2 0,2-2 0,2-6 0,4-5-430,4-7 1,-1 1 0,4-9 0,1 1 0,1 0 0,4 0 0,0-1 242,3 3 0,6 0 0,-2 7 0</inkml:trace>
  <inkml:trace contextRef="#ctx0" brushRef="#br0" timeOffset="69">1693 16886 7870,'-6'-24'0,"-3"6"129,3 0 0,0 15 0,5-4-196,-4 1 0,2 3 1,-6 7 464,-1 5 0,0-1 1,-1 1-1,4 1 0,0 2 1,1 1-379,0 1 1,-3 8 0,3 3 0,0 2 0,-1 2 0,1-1 0,0 2-46,3 1 0,1-7 0,2 1 0,2-4 0,1-5 0,3-1 0,1-3 158,3-4 1,7 0 0,2-5 0,2 1 0,2-2 0,1-5-122,-2-6 1,4-4-1,-4-5 1,3-4-1,0-5 1,-3-3-1,-4-2-54,-3-2 1,-3-2 0,-3-2-1,-5 1 1,-4 3 0,-4 1 20,-5 3 0,-5 7 0,-2 2 1,-3 3-1,-2 5 0,-4 4-246,-5 3 1,5 2 0,-3 4 0,3 0-1,6 0 1,2 0 0,5-2 266,4-2 0,8-10 0,7-6 0</inkml:trace>
  <inkml:trace contextRef="#ctx0" brushRef="#br0" timeOffset="70">1733 16766 7956,'-13'-5'-18,"-1"1"1,5-1-1,0 5 993,-1 0-882,4 0 1,0-6-1,6-4 1,0-6 0,2-7 109,2-2 1,-1-3-1,5-1 1,-1-4 0,0-1-1,4-3 1,-1 0 0,0 0-49,-1 1 0,-1 5 0,2-4 0,-2-1 1,-3 1-1,-2 1 0,-1 1-303,-2 3 0,0-4 0,0-1 0,-2-4 0,-2-1 0,-5 2 202,-3 2 0,-1-7 0,0 3 0,-1-1 0,1-2 0,0-2 439,-1-3 0,5-4 1,2-2-294,1 1 0,2 1 1,4 2-1,1 1-183,4-1 0,0-2 0,6-1 0,-4-1 1,1 1-1,-2 0 0,-1-1-160,-2 1 1,-1 0 0,-2-1 0,-2 1 0,-2-2 0,-5 1 204,-3 0 0,-1-11 1,0 6-1,-1-3 1,1-3-1,0-1 1,-1 0 211,1-1 0,1 0 0,3 2 0,5 2 1,2 2-1,2 2-115,0 2 0,0 3-287,0 0 0,2 5 1,1 2-1,3 0 1,0 2 135,0 4 1,-2-5 0,-4 7-1,0-1 1,0-4 0,0 0 46,0-2 0,-4-5 0,-1 1 1,1-3-1,-1-4 0,1 3-13,1-3 0,1-2 0,2 3 0,0 3 0,0-1 0,0 5 0,2 0-201,2 2 0,-1 4 1,6-1-1,0 2 0,0 4 1,-2 1 28,-1 1 0,-1 5 1,-4-3 67,4 1 1,-4 2 0,3 5 0,-2 1-48,-2 2 1,-4 0-1,-1 3 63,2 0 1,0-1 0,0-3 0,-1 4 0,1 0-296,1 4 1,1 1 0,-2 2-1,-2 0 341,2-1 0,2 7 0,1 1 0</inkml:trace>
  <inkml:trace contextRef="#ctx0" brushRef="#br0" timeOffset="71">1186 12114 8183,'-10'-31'0,"-2"0"0,2 3 82,4 4 0,10 5 1,5 6-1,3-1 0,3 0-48,3-4 0,2 3 0,6-3 328,-4 4 1,7 0 0,-2 1 0,1 1-223,0 3 0,5 3 0,2 6 0,4 0 0,1 3 0,0 5 0,0 6-520,0 6 1,0 2 0,0 6 12,0 3 0,-2 5 0,-1 10 0,-4 5-648,-5 6 1,0-1 1014,-10-7 0,0-3 0,-5-6 0</inkml:trace>
  <inkml:trace contextRef="#ctx0" brushRef="#br0" timeOffset="72">1173 4505 7841,'-21'0'0,"4"0"0,2 0 0,1 0 0,3-2 512,2-2 0,-3 2 0,1-2-245,-5 2 1,4 1-1,-4-2 1,0-2-1,1 2 1,2 3-1,4 5 1,4 4 0,4 3-1,2 2-114,4 4 1,2 1-1,6 5 1,1-2-181,-1 2 0,0 0 1,1-2-1,-1-4 1,0-4-1,1 0 4,-1-1 1,0-1 87,1-3 1,-2-9 0,-2-10 0,-3-7 0,1-6 0,-1-7-387,4-6 1,0 2 0,3 0-1,-1 3 1,0 5 0,1 3-1447,-1 4 0,0 3 1360,1 7 1,-5-1 406,-1 5 0,-5 1 0,3 4 0</inkml:trace>
  <inkml:trace contextRef="#ctx0" brushRef="#br0" timeOffset="73">1360 4531 7841,'-14'14'0,"2"-1"0,2 0 0,3 1 2,1-1 1,1 0 0,5 1 0,0-1 0,0 0 0,0 1-1,0-1 229,0 0 1,0 0 0,2 2 0,1 2-1,3 2 1,0 0 0,1 2 503,0 0 0,-2-4 0,2 6-565,-1 0 0,3 2 0,-4 2 0,-2 0 1,-2 1-1,-1 3 7,0 4 0,-6 7 0,-1 1 0,-2-2 0,0 4 0,-1 1-138,-2 4 1,0-3 0,1 1 0,3-2 0,-1-2 0,0 1 100,0-1 0,6 0 1,-1-4-1,2-1 0,2-2 1,0-2-1,0 2-140,0 2 0,0-1 0,0-1 0,2-1 0,0 1 0,3 2 1,-2 1-676,-2-1 0,4 1 560,-1 0 1,1 3-1,-5 0 1,0-1-1,-2 1 144,-2-2 1,2 1-1,-2-4 1,2-1 0,2-1-1,0-1 1,0-1-10,0-3 1,0 2 0,0-2 0,0-1 0,0-1-1,0 1 1,0 1-371,0-1 0,0-2 19,0-2 1,0 0 0,0-3 0,0-2 0,0-2-504,0-2 0,0-3 0,0-3 834,0-7 0,0-11 0,0-14 0</inkml:trace>
  <inkml:trace contextRef="#ctx0" brushRef="#br0" timeOffset="74">1200 6943 7841,'-25'39'547,"2"-4"1,4-2-1,7-8 1,3-1 0,5-3-338,2-2 1,2-1-1,3-6-166,6-4 1,5 3-1,11-7 1,0-1 0,5-3 90,2-4 0,8-5 0,6-10 1,1-7-1,2-5 0,2-4 0,-1-4-372,0 1 1,-1-11-1,-9 5 237,0-7 0,-6 4 0,-1 1 0</inkml:trace>
  <inkml:trace contextRef="#ctx0" brushRef="#br0" timeOffset="75">800 3398 8044,'-8'-13'0,"-3"0"0,9-1 0,-2 1 0,2-6-340,2-3 0,6-8-197,3-1 494,-3 0-189,6-2-59,-11 11 184,11-9 0,-10 10 1,2-4 1072,-3 3 1,-1-2 0,2 6 549,2 2 1,-2 6 0,2 1 456,-2-2-1473,-2 6-180,0-1 174,0 6 0,0 7 356,0 6 0,4 8-549,1 10 0,4 9 1,-4 9-1,1 4 1,2 4-257,-1 0 0,-4 10 1,3-5-1,-1-4 0,0-6 1,1-8-1,0-2 0,-1-4-583,1-2 1,-3-8 0,4-7-1,0-4-12,1-5 1,-5-6-1,1-10 1,-2-5 0,-4-5-1,-1-2 710,-1-2 103,-6 1-209,2 3 0,-5 1 972,-1 0 0,1 4-268,0 0 0,4 6-294,0-2 0,6 5 1,-1 5-1,2 4 1,2 4-614,0 5 1,6-2 0,4 6-1,5 2 1,3 0 0,-2-2 0,1-4-1509,0-3 0,4-4 1,6-2-1,1-4-2502,3-4 4159,-3-7 0,17-19 0,-4-10 0</inkml:trace>
  <inkml:trace contextRef="#ctx0" brushRef="#br0" timeOffset="76">1333 3412 8947,'-16'0'0,"-4"0"0,-3 1 0,1 4 0,1 4 0,5 2 1133,1 3 1,3 4 0,3 1 0,5 0 0,2 2 0,2-2 0,0 2 0,2-2-865,2 0 1,8 3 0,7-4 0,2-3-1,4-5 1,3-5 0,3-5-935,-1-5 0,2-4 1,-2-8-1,-3-5 1,-5-4-1,-4 0 1,-6-1 284,-7 0 0,-3 5 0,-5 1 1,-4 2-1,-7 3 0,-2 1 0,-2 3 933,0 3 0,1-1 1,3 6-1,1 1-976,0 1 1,7 2 0,7 0 0,10 0 0,6 0 0,4-1 0,4-4-3335,5-4 3334,-2-3 0,9-5 423,-6-1 0,0-12 0,-4 2 0</inkml:trace>
  <inkml:trace contextRef="#ctx0" brushRef="#br0" timeOffset="77">1666 3172 8801,'-15'0'749,"-2"0"0,2 4 0,-3 2 1,3 2-1,2 1-401,0-2 1,1 5 0,3-3 0,4 3-1,5 1 1,5 0 0,5 0 135,7 1 0,-1-1 0,6-1 0,3-2 0,3-2 0,3-2 0,-1-3-165,-2-2 0,-6-1 0,-1-1 1,-2-4-1,-2-5 0,-4-5 0,-4-4 1,-5 0-1,-2-2 0,-2 2-1038,0-1 0,-2-2 0,-2 3 1,-5 0-1,-1-1 0,-1 4 0,4 1-1595,1 2 0,2 0 0,4-1 1853,0 1 1,5-2 0,4 0 0,5-1 0,2 1 238,2-1 0,0 1 0,-5 5 0,0 1 1,1 0-1,-3 0 1218,-2 0 1,2 5 368,-7-5 0,1 7 0,-5 2 0,0 8 1,0 4-1,1 1-794,3 0 1,-1 1-1,6-1 1,0 0-1,0 1 1,0-1-560,1 0 0,-2 1 0,1-1 0,0 0-2341,-2 1 0,-1-9 2314,-6-5 1,0-5 0,0-9 0,0 1-1,0 0 1,0-1 1336,0 1 0,0 0 1,0-1-335,0 1 0,6 6 0,3 2 1,3 4-838,1 1 0,0 0 1,0 0-1,1-2 0,-1-2-554,0-5 0,1-3 256,-1-1 1,0-1-1,1 0 1,1-3 0,1 1-34,2 4 1,4-1-1,-1 4 1,2-1-1,7 1 1,3 3-514,4 0 0,3 4 0,4-2 0,5 2 693,3 2 0,7 12 0,2 3 0</inkml:trace>
  <inkml:trace contextRef="#ctx0" brushRef="#br0" timeOffset="78">653 14700 8177,'-19'0'0,"-3"0"0,2 6 0,3 3 0,2 3 0,2 1 0,1 0 452,3 0 0,1 1 0,5 1 1,-1 2-1,1 4 0,2 1 0,2 1 1,3-1-1,7 0 0,4-1 0,4-2 1,2-3-1,4-1-6,4-2 0,1-5 0,4-4 0,-1-2 0,-2-4 0,0-4 1,-1-6-1207,-5-4 1,0-8 0,-7 2 0,-4-3-1,-3-2 1,-7 1 333,-2-1 0,-2-5 1,-2-3-1,-2 1 1,-5 2-1,-3 1 1,-1 0 106,-1 1 1,6 2 0,0 1 0,2 1 0,3 0 0,2 3-1,2 2 319,4 2 0,2-5 0,6 3 0,1-1 0,-1 1 0,-1 2 0,-2 1-9,-1-1 0,-1 9 0,1-4 0,-5 3 2401,-3-1 1,-2 4-1676,-3 4 0,2 8 0,-2 5 1,4 3-1,4 3 0,6 1 1,7 3-1,3 2-461,1 3 0,3 0 0,-5-1 0,2-1 1,1 1-1,-1-3 0,-3 0-1954,-4-1 0,0-4 0,-1 1 1238,0-6 1,-5-5 0,-4-11-1,-4-7 1,-4-10 0,-5-6 0,-3-7-1,-1-2 580,-1-2 1,0 1-1,-3 2 1,0 5-1,0 2 1,2 6 0,4 4 2473,2 3 1,-2 2-2234,7 2 0,-1 7 0,7 6 0,2 8 0,5 3 0,3 4 0,1 2-311,1 0 0,-1 6 1,0-4-1,-1 0 1,-1 2-1,-2-2 1,-1 0-1073,0-2 0,4-4 1,-3-4-1,2-5 1,1-4 1021,-3-4 0,9-15 0,-3-10 0</inkml:trace>
  <inkml:trace contextRef="#ctx0" brushRef="#br0" timeOffset="79">1360 13727 10383,'-21'10'0,"-3"2"1341,-1 3 1,1 6 0,13-4-1,2 1-1140,4 2 1,4-6-1,1 6 1,0-3 0,1 1-1,4 0 1,4 0 0,2-1-166,3 0 0,5-7 0,3-3 0,3-1 0,2-3 0,0-3 0,1-4-1407,3-5 1,-7-4 0,1-5 362,-4-4 0,-4-2 0,-5 0 0,-3 4 830,-5 0 1,-2-2-1,-4 4 1,-2 2 0,-6 3-1,-5 2 1,-3 4 1060,2 1 1,1 2 0,2 4 0,-1 0-19,1 0 1,6 6 0,4 2 0,7 3 0,8-1-1753,4-1 0,8-6 647,-2 1 0,8-4 0,1-5 0,0-7 0,0-6-559,0-3 0,-4-1 1,-6-3-1,-4 1 0,-3 2 1,-5 0-1,-4 1 725,-2 3 0,-8 3 0,-7 4 0,-5 2 0,0 4 890,-3 4 1,1 1-1,-3 0 1,4 0-1,3 1-125,2 4 0,6-2 0,4 4 0,6 0 1,5-1-1,6 0 0,2-3-624,2-1 1,8-2 0,-2 0-1,0-2 1,1-2 0,-1-5-458,-2-3 0,2-1 170,-7-1 1,1 1-1,-6 0 1,-3-1 0,-3 1 148,0 0 1,-5-1-1,2 3 1,-6 2 0,-6 3-1,-2 1 1,-3 1 1164,1 1 1,0 1 0,-1 2 450,1 0-1638,5 0 1,6 2 0,9 1 0,8 1-1,4-1-8,5-1 0,2-2 1,4-2-1,1-2 0,-1-5 1,-2-4-407,-1-5 0,-2-3 0,-2-7 0,-2-3 1,-3-5-1,-5-1 0,-4 0 40,-3 2 1,-2 1-1,-4-3 1020,0 1 1,-4 8-1,-2 1 1,0 8 24,0 4 1,-3 6-1,5 5 1,4 5 0,7 13-779,11 8 0,7 8 1,6 10-1,8 0 200,8 0 0,8 0 0,-22-20 0,1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397"/>
    </inkml:context>
    <inkml:brush xml:id="br0">
      <inkml:brushProperty name="height" value="0.053" units="cm"/>
      <inkml:brushProperty name="color" value="#FF0000"/>
    </inkml:brush>
  </inkml:definitions>
  <inkml:trace contextRef="#ctx0" brushRef="#br0">13583 7290 7924,'-7'-21'0,"3"3"0,4 4 581,4 0 1,-1 1 0,4 0 0,-2 1 0,-7 4-1,-7 8 1,-5 8 0,-6 4 0,0 2 408,-4 4 0,-1-1 0,-2 5 0,2 1 0,1 3 0,4-1 0,0 0 0,5-1 0,5 1-998,6-1 1,2-5 0,2 3 0,2 0 0,2-1 0,6-3-1572,7-3 0,1-4 0,7 0 1,4-4-1,2-1 1579,2-3 0,4-7 0,-3-4 0</inkml:trace>
  <inkml:trace contextRef="#ctx0" brushRef="#br0" timeOffset="1">13757 7303 8658,'-14'0'4855,"6"0"-4383,-1 0 0,6 6 0,-2 3 0,4 3 0,1 1 1,0 1-117,0-1 0,4 5 0,1-1 1,-1 0-1,1-1 0,0 0 0,3 2-738,2-2 0,2-2 0,1-5 1,2-5-1,1-2 0,2-2-1055,-1 0 1,-3-8 0,-2-4 1320,-3-4 0,1-3 0,-5 2 0,-2-2 0,-2 0 139,-1 0 1,-6 1 0,-2 6 0,-3 2 0,1 2-313,1 2 0,7 0 1,4 3-1,8-1 1,8 1-1267,3 2 1,-3-4 1281,4 1 1,-4-2-1,2 1 1,0-2 245,-4 0 1,-3-5-1,-4 3 1012,-4-3 0,-4 3 0,-1 3 1,0 5 2040,0 7 0,0 10-2333,0 6 1,0 3 0,0 2-1,0 1 1,0 2-316,0 1 0,-1 0 0,-2-4 0,-2-2 0,2-2-1465,2 0 0,1-7-1014,0 2 1,0-15 1710,0-8 1,6-11-1,1-5 1,2-3 0,-2 1 308,-1-1 0,3-4 0,-4 7 0,-1 0 0,0 4 883,1 2 0,4 5 1,-3 5-1,0 10-145,0 5 0,-2 8-189,-4-1 1,1 7-1,2-3 1,2 1-824,-2 0 0,3-5 0,0 0 0,1-2 0,5-3 1,3-3-1,4-5-3314,2-2 1,5-8 3668,5-3 0,7-15 0,-4-4 0</inkml:trace>
  <inkml:trace contextRef="#ctx0" brushRef="#br0" timeOffset="2">14490 7263 7910,'0'-7'684,"-2"1"0,-2 6 0,-5 0 2033,-3 0-2414,5 0 0,-4 6 0,7 3 0,1 3 0,2 1 240,1 0 1,0 1 0,-2 0-1,-1 3 1,-1 2 0,-1 2-1,1 1-95,-1-1 1,-4-1 0,5-3 0,0 0 0,-1 0 0,1-2 0,-1-4-1813,-1-2 1,5 3-1,-2-4-4775,6-1 6139,4-7 0,12-13 0,2-8 0</inkml:trace>
  <inkml:trace contextRef="#ctx0" brushRef="#br0" timeOffset="3">14583 7423 7905,'-6'8'444,"0"3"1,-3-2 0,4 2 295,-1-2 1,4 2 0,-2-2 0,4 3 0,3 2 0,3-3-198,1-2 1,-3 2 0,5-5 0,2-1 0,1 1 0,1-3-999,0-1 1,1-8-1,-1-3 1,0-3 0,0-1-1,1 0 1,-2-1-1062,-3 1 1,2 0 0,-2-1 0,3 1 1515,1 0 0,1-1 0,-1 1 0</inkml:trace>
  <inkml:trace contextRef="#ctx0" brushRef="#br0" timeOffset="4">14823 7357 7510,'0'8'-540,"0"1"1701,0 2 0,0 1 0,0 1 1,-1 0-1,-4 2-238,-4 3 1,3-3 0,2 2 0,1-2 0,0-1 0,-1-1 0,1 0 0,1 1-1518,2-1 0,0-4 1,2-2-1,2-1 1,5-3-1,3-2-1515,1-1 1,5-5-1,-2-4 1856,-4-3 0,1-1 0,-5-2 0,-1-2 510,-2 0 0,-4-1 1,-1 5-1,0-1 1,-1 1 2580,-4 0 1,4 7-2367,-4 6 0,5 4 0,5 6 1,2-1-1,2 2 0,0 1-632,1 1 1,2-4-1,1-2 1,1-1 0,-1-3-1,2-1 1,1-4-956,2-2 1,0 1 0,-6-6-1,-2-2 1,-3 0 0,-1-3 280,-3 1 0,-3 0 0,-4 1 0,-5 3 1523,-3 4 0,5 5-286,2 5 0,5 2 1,5 7-1,4-3 0,1 0 1,0-2 369,-1 1 0,-4-3 1,2 2-241,-1 2 1,-3-5 0,-6 0 0,-3-2-886,-1 0 0,4 2-687,-2-1 0,7-4 1,5 4-1,8-4 1,4-2-480,5-4 1,5-2 1517,3-6 0,5-13 0,-3-2 0</inkml:trace>
  <inkml:trace contextRef="#ctx0" brushRef="#br0" timeOffset="5">15583 7090 8337,'7'-13'1745,"-1"2"0,-7 7-1131,-4 8 0,4 11 0,-4 4 0,4 2 0,-1 3 1,0 1-1,-3 0 0,1-1-251,-2-2 0,4-6 0,-2 2 0,1-3 0,0-2-634,-2 1 1,-5-7 0,1-3 0,-3-2-188,-1-2 0,-5 0 1,-1 0-1,0 1 1,-1 2-1,3 3 1,-1 2 63,0 2 1,2 2-1,7 1 1,4 2-1,4 1 1,4 2-1,6-2 394,9-1 0,23-7 0,8-2 0</inkml:trace>
  <inkml:trace contextRef="#ctx0" brushRef="#br0" timeOffset="6">25327 3492 7929,'-1'-14'0,"-4"1"0,4 0 663,-4-1 0,5 3 0,3 0 0,3 4 1,0-1-1,0 1-278,-3-3 1,-3 4-1,-4 1 1,-5 4-1,-3 1 1,-1 0-1,-2 1 1,-1 2 155,-2 2 1,-4 8 0,4-1-1,1 1 1,3 3 0,0-1-453,1 0 0,1 3 0,3 0 0,5-2 1,2-1-1,4-2 0,2 0-188,5 1 0,4-7 1,5-2-1,4-4 1,4-1-1,0-1 1,1-2-364,0-2 1,-5-7-1,-1 0 1,-4-4-1,-3 0 1,-5 1 482,-3 2 0,-2-1 0,-4 1 0,-2 0 0,-2 1 1,-6 2-1,-5 2 1586,-3 2-1200,0 2 0,1 4 1,-1 0-1,1 0 0,3 1 1,2 4-1,1 4-140,3 2 0,5 3 0,-2-1 0,4 0 1,2 1-1,4-1 0,3-1 0,6-3-407,4-5 0,-2-2 0,6-2 0,0 0 1,-1 0-1,-3-2-764,-3-2 0,-4-4 1,-2-5-1,-6 0 1,-6-1-1,-6 3 0,-2 0 936,-3 2 0,1 6 0,0-1 0,-1 2 0,2 4-104,4 2 1,2 4-1,7 5 1,5 0 71,7 1 0,13-1 0,8 0 0</inkml:trace>
  <inkml:trace contextRef="#ctx0" brushRef="#br0" timeOffset="7">25927 3438 8500,'-6'-13'2386,"3"6"-2049,-6 2 0,5 5 1,-3 5-1,1 4 1,3 4-1,1 5 1,1 4 525,-4 3 0,4 3 0,-5 2 0,1 2 0,-1 2 0,1 2 0,-3-2-626,1-3 1,4-3 0,-3-3 0,1-1-1,1-3 1,1-2 0,2-3-2242,1-1 0,-5-4 1512,1-7 1,-1-11 0,7-17 0,2-6 0,5-7 0,4-6 0,5-6 279,4-2 0,1 0 76,3-2 1,-8 10 0,6-3 0,-5 9 0,-1 5 743,-2 2 0,-3 8 0,-2 5 0,-2 7 0,1 6 1,2 2 384,1 2 1,0 0 0,-1 2 0,-1 2 0,-2 5-1,-1 4-528,0 5 1,2-3-1,-5 4 1,-2-1-1,-2 1 1,-1 0-1,0 1-647,0-4 0,-6-1 0,-3-2 0,-3-1 1,-2-2-1,-4-2 0,-4-2-1339,-4-3 0,0 0 1,-1-1-1,2 3 1,1-2 1520,2-2 0,6-1 0,-4 0 0</inkml:trace>
  <inkml:trace contextRef="#ctx0" brushRef="#br0" timeOffset="8">25087 4051 8223,'-13'0'0,"-2"-4"0,0-2 0,1 0 22,2 0 0,7 0 0,1 2 1,4-5-1,4-1 0,5 1 0,3 3 1,1 1-1,1 1 18,-1 1 0,0 1 1,1 2-1,-1 0 1,0 0-1,-1 2 440,-3 2-369,-3-2 1,0 10 0,1-3-1,2 1 1,0 0-14,1-1 1,2-1-1,2 2 1,-1-1 0,0 1-1,1 2-79,-1 1 1,3 1-1,-1-1 1,-3 2 0,-2 3-1,-2 2 1,-4 3-20,-2-1 0,-8 2 1,-5 5-1,-5 4 0,-5-1 1,-2 1-1,-3-2 211,-2 2 1,-1-1 0,2 5 0,0-3-1,2 0 1,1-1-188,2-1 0,6 4 0,-2-3 0,3 1 0,2 1 0,0-1 0,1-1-73,3-1 1,-1-2 0,5 4 0,2-1 0,2-5 0,1-2 62,0 1 0,0-8 0,1 8 1,2-2-1,3 0 0,1 2 1,4 0 12,1-1 1,-3 1 0,-2 1-1,-1 2 1,-3 2 0,-2 2-1,-1 3-82,0 2 1,-10 1-1,-5 0 1,-6 1-1,-5 2 1,-5 2-1,-3-2 143,-3-2 1,3-1-1,-2 0 1,0-2-1,4-2 1,4-5-48,4-3 0,8-3 0,-1-1 0,7-2 0,6 2 1,2 1-86,2 2 0,0-1 0,0 1 0,0 0 0,2 1 0,1 2 0,1 1 61,-1-2 1,-2 1 0,-1 1-1,-1 5 1,-3 2 0,-7 3 0,-4 2 137,-2 2 1,-7 5-1,2-1 1,-5 3-1,-3 3 1,-1 1-32,2 2 0,-4 4 0,0-1 0,1 2 0,-1 5 1,4 1-1,2-1-224,5-2 1,3-4 0,7 1-1,3 0 1,4 1 0,4 1-1,1-3-440,0-2 1,1 6 0,4-10-1,4 2 1,4-1 0,3-7 539,2-4 0,12 1 0,-2-13 0</inkml:trace>
  <inkml:trace contextRef="#ctx0" brushRef="#br0" timeOffset="9">25074 4411 9355,'-1'-12'203,"-4"4"1,10 3-1,-1 10 1,6 3-1,5 4 1,3 3-229,4 3 1,3-2 72,2 6 0,4 1 1,0 3-1,-1 1 1,-1 0-278,3-1 1,-4 2 0,3 2 0,-3 1 0,-3-1 0,-3-1 0,-4 2 227,-3 5 0,-2-4 1,-1 1-1,-3-2 1,-3 2-1,-2-1 0,1 1 310,-2-3 0,-3-1 297,-5 2 0,4-1 0,-5 4 0,1 0-359,1 0 1,-5-1-1,5 4 1,1 3 0,1 0-1,2 3 1,2-2-402,2 0 0,4 4 0,6 1 0,3 0 0,2 1 0,2-1-103,2 0 1,1-2 0,0-2 0,-4-1 0,0 1 0,-5-4 0,-4 1 16,-2-1 1,-6 2-1,2 0 1,-7 0-1,-5 0 1,-8 0-1,-4 0 629,-5 0 1,-1 6-1,-2 1 1,1 1-1,-1-2 1,2-2 49,2 0 1,6 5 0,6-3 0,4 2 0,1 1 0,3-1 0,3 1-595,5 2 1,8 2 0,8 3 0,1 3 0,0-1 0,2 0 0,1-3-591,2 1 1,-4-4 0,1-5-1,1-1 1,-1-3 0,1-2-2399,0-1 3143,2 0 0,5-5 0,2-3 0</inkml:trace>
  <inkml:trace contextRef="#ctx0" brushRef="#br0" timeOffset="10">25701 4665 8388,'0'-14'481,"0"1"1,0 7-1,0 6-518,0 7 0,5 10 0,4 2 0,3 2 0,3 2 1,3 2-1,4 4 0,3 0 44,2 2 0,5 6 1,5-1-1,6 1 0,8 0 1,2-3-1,3 0 0,-1-1-48,1-1 0,-1 1 1,-6-2-1,-4 4 1,-5 4-1,-5 1 0,-4 0 0,-9 0 1,-5 1-1,-7 1 1,-5 1-1,-5-2 0,-6 4 175,-8 1 0,-4-2 0,-5 3 0,-1-1 0,-3-3 1,-2 0 505,-1 2 0,6-8-427,2 3 1,6-8 0,-2 2-1,3 0 1,4-1-162,2-1 0,3 1 0,6-3 1,0 2-1,1 1 0,4 1-122,4 0 0,7-5 0,5 6 0,1-1 0,4 3 0,1 0 0,3 1-157,-2 1 0,2 1 0,-1 0 0,2 0 0,-3 0 0,-2 1 0,-6 2 264,0 1 0,-4 5 0,-6-3 1,-2 2-1,-2 2 0,-4 0 120,0-1 0,-2 3 0,0-3 0,0 1 0,4-1 0,8-5 100,10-2 1,27 1-1,11-2-73,-24-21 0,2-1-401,1-3 0,2-1 0,10 4 0,3 0 0,-4-2 0,1 0 0</inkml:trace>
  <inkml:trace contextRef="#ctx0" brushRef="#br0" timeOffset="11">23741 8889 8473,'1'-12'0,"4"3"0,4 5 61,3 3 0,1 1 0,0 0 0,1 0 0,0 1 0,3 2 0,2 1 1,2-1-1,1 0 0,0 0 0,0 3 0,2 0 0,1 2 0,0-2 106,-2-1 0,-3 6 1,-3-2-1,-1 3 0,-3-1 1,-4 0-168,-3-2 0,5 0 0,-4 4 0</inkml:trace>
  <inkml:trace contextRef="#ctx0" brushRef="#br0" timeOffset="12">23781 9129 8165,'-15'-6'0,"-3"-1"0,23 1 443,-1 6 1,13 1 0,3 7 0,4-1-1,1-1-260,3 0 0,3 4 0,-1-1 0,1 3 0,-1 0 0,-2-2 0,-1-1 0,-1 2-183,1 0 0,6 3 0,1-1 0</inkml:trace>
  <inkml:trace contextRef="#ctx0" brushRef="#br0" timeOffset="13">24448 9009 8243,'-14'-32'1438,"7"15"0,8 0-978,13 17 0,5 4 0,7 2 1,0 1-1,-3 4-286,0 1 0,-1-2 1,4 2-1,1 3 1,0 1-1,-1 2 0,1 1-684,0 2 0,-1 1 0,1 4 0,0 1 1,-1 0 509,1-1 0,0 1 0,-1 0 0</inkml:trace>
  <inkml:trace contextRef="#ctx0" brushRef="#br0" timeOffset="14">25021 8983 8282,'-27'-33'0,"2"6"694,3 8 1,2 10 0,6 8 0,-6 7-199,-6 7 1,-2 9 0,-8 0 0,-1 5-1072,-2 4 0,-5 8 0,1 8 575,5 5 0,-2 4 0,5 11 0</inkml:trace>
  <inkml:trace contextRef="#ctx0" brushRef="#br0" timeOffset="15">23848 6117 8053,'-14'-7'0,"1"1"0,0 6 0,-1-2 0,1-1 227,0-1 0,-1-2 0,2 2 1,4-5-1,5-2 0,6 1 1,5 3-1,4-1 292,2 1 1,-5 4 527,-1-2 0,0 5-682,1 5 0,-3 7 0,-6 7 1,0 0-1,0 3 0,0 1-429,0 0 1,4 10 0,1-7 0,-2 3 0,-1-1-1,1-2 1,3 0-1924,2-4 0,1-3 1987,4-6 0,6 1 0,2-1 0</inkml:trace>
  <inkml:trace contextRef="#ctx0" brushRef="#br0" timeOffset="16">24168 5944 8053,'-27'7'0,"0"-2"0,1-4 0,-1-1 0,0 0 372,1 0 1,-1 6 0,0 3 0,1 4 0,-1 5-1,2 3 1,1 3 0,3 1-34,2 3 1,-3 3 0,4-1 0,3 1 0,5-2 0,5-2 0,4-5-1923,1-4 1583,12-3 0,3-8 0,11-1 0</inkml:trace>
  <inkml:trace contextRef="#ctx0" brushRef="#br0" timeOffset="17">24261 5957 8206,'-22'0'124,"-1"0"1,-3 2-1,8 1 1,3 3 56,5 1 1,-1-3 0,6 4 0,-1-1-1,0 1 263,3 2 0,1-3 0,4 2-390,2 2 1,4 1 0,5 2 0,0 1-55,1-2 0,5 10 0,2-9 0</inkml:trace>
  <inkml:trace contextRef="#ctx0" brushRef="#br0" timeOffset="18">24194 6304 8133,'-4'9'1007,"-1"0"1,1-5-620,4 5 0,6-6 0,4 0 0,6-5 0,8-4 0,4-1-388,3-3 0,12-8 0,-1-3 0</inkml:trace>
  <inkml:trace contextRef="#ctx0" brushRef="#br0" timeOffset="19">26860 8196 8015,'-13'14'0,"0"-6"0,-1 1 368,1 2 1,4-4-208,0 2 0,6-5 0,0 4 0,6-2 0,6-3 0,3-2 0,1-1 1,1 0 909,-1 0 1,-4 0 0,0 0-95,1 0 1,-3 0 0,2 0-1129,2 0 1,2 0-1,3 0 1,4 0-1,0 0 1,4-1-1,1-4-1034,2-4 0,0 2 0,-1-2 0,1 0 0,-2 0 1185,-3 0 0,-2 1 0,-7-6 0</inkml:trace>
  <inkml:trace contextRef="#ctx0" brushRef="#br0" timeOffset="20">26820 8516 8015,'-7'13'129,"2"1"1,5-7-1,5-2 471,4-4 0,7-1 0,2 0 1,0 0-1,-1 0-876,1 0 0,4 0 0,-2 0 0,-1 0 0,0 0 276,-3 0 0,-1-6 0,-1-1 0</inkml:trace>
  <inkml:trace contextRef="#ctx0" brushRef="#br0" timeOffset="21">27420 8236 8396,'-27'-4'0,"1"-1"946,-1 2 0,6-3 1,4 2-664,2 1 1,3 3 0,3 4-1,6 5 1,8 3 0,6 2-52,6-1 0,11 5-95,-1-1-413,2 1 0,7 0 0,1 1 0,0 0 1,1 1-1,-1-6 276,-1-3 0,8 7 0,-2-4 0</inkml:trace>
  <inkml:trace contextRef="#ctx0" brushRef="#br0" timeOffset="22">27820 8250 8015,'-18'-21'314,"-1"3"0,0 5 1,-1 4-1,3 4 719,-3 4 1,6 1-1,-4 3-769,3 6 0,0 3 0,-3 14 1,-2 7-1,-2 4-55,-1 3 0,3-2 1,-4 1-1082,2 1 0,4-8 0,-3 7 872,2-5 0,1-3 0,5-4 0</inkml:trace>
  <inkml:trace contextRef="#ctx0" brushRef="#br0" timeOffset="23">25487 3212 7758,'-19'0'0,"4"0"0,3 0 524,12 0 1,2 0-1,5-2 1,-1-2 0,-3-5-1,-1-4 1,-2-4 1067,0 0 1,1-9 0,2 0-1156,1-8 1,8-2-1,2-2 1,8-7-338,8-5 0,-1 3 1,5-8-1,-1 1 0,-2 6 1,0-1-1266,0 1 919,0 11 1,-4-6 0,0 12 0,-2 3 0,-3 4 0,-4 7-455,-4 2 0,0 2 1,-1 1-1,0 1 1,1 4-1,1 0-341,2-1 0,4-1 1041,6-4 0,5-12 0,2-3 0</inkml:trace>
  <inkml:trace contextRef="#ctx0" brushRef="#br0" timeOffset="24">25234 1786 7754,'-13'-8'0,"-1"4"140,1 3 1,4-4 0,0 1 418,-1 1 1,4 3 0,1 4 0,5 4 1046,5-1 0,4 5-1188,9-3 0,-2 4 1,6 3-1,2 2 0,1 0 1,3 0 433,3-1 0,-3 7-758,3-2 0,-2-1 0,-4 0 0,-2-1 0,-2 0-740,-2-1 1,4-1 0,-6-5 0,0-1 0,-1-3 0,0-5-2620,2-2 0,4-5 3265,-4-6 0,6-6 0,-3-12 0</inkml:trace>
  <inkml:trace contextRef="#ctx0" brushRef="#br0" timeOffset="25">25741 1546 7754,'-6'-13'41,"-3"1"1,-3 1 0,-1 4 0,-1 1 683,1 3 0,0 6 0,-1 4 0,1 5 1,1 8-1,2 3 0,2 7-390,2 5 0,-3 2 0,4 14 0,-1 2 0,-2 3 0,1 1 0,-2-4-539,1-4 1,-2 0 0,6-9 0,1-6 0,1-6 0,4-6 203,2-4 0,10-9 0,6-3 0</inkml:trace>
  <inkml:trace contextRef="#ctx0" brushRef="#br0" timeOffset="26">25647 1906 7784,'-6'-8'0,"-1"5"0,-2 5 170,0 2 1,5 2 0,-5-1-1,-2 2 1,1 2 0,0 0 0,2 1-1,1 2 1,1 1 0,0 2 0,3 2 242,2 0 1,1 5 0,0-2 0,0 0 0,0 4 0,-2 1 0,-1 3-439,-1 4 1,-2-4 0,1 3 0,-2-3 0,-2-1 0,2-2-910,1-3-361,-5 3 1,8-10 1294,-6 3 0,7-15 0,-4-5 0</inkml:trace>
  <inkml:trace contextRef="#ctx0" brushRef="#br0" timeOffset="27">25487 1852 6541,'-28'0'0,"-3"0"0,1 2 818,5 2 1,6-1-1,6 5 1,1-1-1,3 1 822,4 2 1,4-1-1404,1 4 0,12 3 0,7 11 0,8 0-200,4-1 0,15 1 1,0 1-1,3 2 0,2 1 1,0-1-1,-1-1-770,-1 2 0,-11-1 0,1 4-80,-5-2 1,-4 0-1,-8-6 1,-4 1 812,-4 0 0,0-1 0,-1 1 0</inkml:trace>
  <inkml:trace contextRef="#ctx0" brushRef="#br0" timeOffset="28">26300 1306 7861,'0'-13'0,"0"-1"178,0 1 0,0 4-37,0 0 1,-4 8 505,0 1 1,-1 12 0,5 11 0,-1 6 0,-2 5-186,-2 4 0,1-4 0,4 8 0,0-1 0,0-1 0,0 1 0,1-2-927,4-2 0,-2-3 0,4 2 0,0-5 0,1-5 0,1-3 0,0-6 465,-1-2 0,1-2 0,5 1 0</inkml:trace>
  <inkml:trace contextRef="#ctx0" brushRef="#br0" timeOffset="29">26554 1599 8674,'-9'0'3843,"0"0"-3771,-1 0 0,2 2 0,1 2 1,1 5-1,3 3 0,1 3 0,2 1 1,0 2-406,0-2 1,0-6 0,2-1 0,2 0 0,5-1 332,3-4 0,1-2 0,1-2 0</inkml:trace>
  <inkml:trace contextRef="#ctx0" brushRef="#br0" timeOffset="30">26660 1373 8279,'-19'-8'0,"-2"4"0,1 2 484,2 2 1,3 0 0,2 2 8,-1 2 0,2-1 0,4 6-896,3 2 0,10-4 0,5 0 0,6-1 403,6-3 0,10-1 0,2-2 0</inkml:trace>
  <inkml:trace contextRef="#ctx0" brushRef="#br0" timeOffset="31">26874 1506 8448,'-37'6'0,"0"3"0,4 3 2122,9 1 1,14 0-2008,5 1 1,5-3 0,5-2 0,5-4-1,5-4 1,4-2 0,2-4-287,3-4 0,1-7 1,2-3-1,-1-2 1,-1-3-1,-1-1 0,-5-1-414,-4-1 1,0 2 0,-11 1 0,-1 3 0,-1 2 461,-2 3 1,-6 3 0,-3 2 0,-3 4 0,-3 1 0,-1 3 0,-2 1 493,2 2 0,1 2 0,3 2 0,2 5 0,3 3 0,1 1 850,3 1 0,1 3 0,2 3-1148,0 0 1,5-2-1,2 3 1,3-2-285,5-2 1,3-3 0,-2 0 0,2-1 0,0-1 0,0-2 0,1-2-3753,2-2 3963,-5-2 0,15-10 0,-3-1 0</inkml:trace>
  <inkml:trace contextRef="#ctx0" brushRef="#br0" timeOffset="32">27167 906 7917,'-13'0'0,"1"2"479,3 2 0,3-1 0,6 6 0,1 0 0,4 0 0,5-2 0,5 1-125,3-1 0,5-3 0,0 4 0,0-1 0,1-1 0,-2 2 0,0-1 0,1 2-731,-1-2 0,-6 5 1,1-3-1,-6 4 1,-3 4-1,-2 2-278,-3 2 0,-2-5 1,-2 3-1,-4 0 1,-4 4-1,-3 0-240,-1 0 0,-2 2 895,-2-3 0,2 9 0,-5 3 0</inkml:trace>
  <inkml:trace contextRef="#ctx0" brushRef="#br0" timeOffset="33">27380 1786 8545,'-1'18'0,"-2"-1"0,-3 0 0,0-3 553,0 0 1,0-1-1,3 0-876,-1 1 0,7-7 323,10-2 0,0-4 0,6-1 0</inkml:trace>
  <inkml:trace contextRef="#ctx0" brushRef="#br0" timeOffset="34">25047 3092 8107,'-44'0'0,"-1"0"0,4 0 588,4 0 0,6 0 1,7 1-1,2 4-520,-2 4 1,-1 3 0,-2 2-1,2 4 1,2 4 0,2 5 0,2 4 10,2 5 0,2-1 0,4 5 0,2 8 1,4 6-1,4 9 0,2 2-53,4 1 0,4 8 0,8-1 0,7-6 0,7-5 0,9-7 0,11-5 9,9-6 0,2-8 0,-23-20 0,1-3 0,4 0 0,1-3 0,2-3 0,2-1 0,5-2 0,2-2 0,2-1 0,2-2-64,4 0 1,1-3 0,6-1 0,0-4 0,-4-3 0,0-3 0,-1-2 0,1-2 0,-1-2 0,-2-2 0,-3-2-1,-2-2 1,-3-1 0,-2-3-887,-4-1 0,-2-1 0,-8 2 0,-2-2 772,-1-2 1,-3-1-1,-7 2 1,-4 0-1,10-33 1,-14 1 0,-17-1 350,-17 0 1,-2 32 0,-6 1-1,-8-1 1,-3 2 0,-4 0 0,-3 2-1,-5 0 1,-2 3 0,-3 1 0,-1 2 71,-2 1 0,-1 2 1,-5 5-1,0 3 1,5 1-1,0 2 1,-1 2-1,0 1 1,-3 2-1,1 1 1,1 1-1,0 1 212,-2 0 0,2 3 0,4 3 1,1 3-751,7 0 0,1 1 1,2 1-1,1 2 1,-24 8-1,10 5 258,12 7 0,9-2 0,7 3 0,1-3 0</inkml:trace>
  <inkml:trace contextRef="#ctx0" brushRef="#br0" timeOffset="35">6612 9142 8243,'0'-19'0,"0"-2"0,0 1 0,0 2 0,0 3 0,1 3 251,4 3 0,1-2 0,4 3 0,-1 1 0,0 1 0,-2 0-431,-2-3 1,-8 2 0,-3-1 0,-2 2 0,-1 2 0,1-1 0,-1 1 447,-2 1 1,-2-3 0,-3 2-1,-2 1 1,2 1-237,1 2 0,-4 0 0,-4 0 0,-2 2 0,-3 1 0,-3 3-212,-5 1 1,-2-3 0,-4 4 0,-1-2 0,-3-2 0,1 1 231,-1-1 0,-3 1 0,3-5 0,0 0 0,0 1 0,3 2 0,2 1 168,1-1 0,3 5 0,0 1 0,-2 2 0,2 3 0,-3-1 376,-3 0-770,2 7 1,-10-5 0,5 4 0,0-1 0,-1-1 0,1 0 0,-1-3 105,-1 0 1,4-1-1,-4 0 1,4-1-1,4-1 1,5-3-1,2 3 1,3 2 328,2 5 0,2-2 0,-1 6 0,0 2 0,2 1 0,1 2-444,2 0 1,6 4 0,-2 0 0,3 0 0,2-1-1,1-2-427,3-3 633,3-1 1,6 1 0,0-2 0,2-2 0,4-2-1,5-2 269,6-3 0,11 4 1,-1 0-1,2-2 0,4-1 1,2 0-1,4 1-179,1 2 0,1 1 0,2-2 0,3 2 0,0 0 0,0 0-235,-3-2 78,4-3 0,-5 0 0,4-2 1,-2-2-1,1-3 0,-2-1 177,-2-3 1,3-1 0,1-2 0,-1 0-1,1 0 1,1 0 0,1 0 75,3 0 1,4 0 0,1 0 0,1 0 0,-1 1 0,2 2-409,3 2 0,-4 0 0,2-2 0,-4 3 0,0 0 0,-2 2 124,-3-1 0,1-2 1,-6 2-1,-1-1 0,-1-2 1,-2 1-1,0-1 0,0-1 318,0-1 0,-3-2 0,1 0 0,5 0 0,2 0 0,2 0-151,0 0 1,4 0-1,5-2 1,5-1-1,0-1 1,2-1-292,1-1 0,-6 3 0,10-5 0,-3-1 0,-6 0 0,-1 0 0,-3 0 263,-2 2 1,2-5 0,-9 3 0,0-1 0,0-1 0,-5 4 208,-4 1 1,5-3 0,-5 3 0,0 0 0,1 0 0,-1 3 0,0 2-643,-1 1 1,-1-2-1,4-1 1,-2-1-1,-3 1 1,0 1 295,0 2 0,-4-4 1,1-2-1,-2 0 0,1-1 1,1-1-1,-1-2 336,-2-2 1,-1-3 0,-1-1 0,1-2-1,0 0 1,-1-1-76,1-3 0,0 1 0,-1-1 1,-1 0-1,-1 0 0,-3 1-253,-2 2 1,-1-4-1,-5 6 1,-1 0 0,-2 3-1,-2 0 1,-2-1-59,-3-2 1,-8 2 0,-4-4-1,-4-1 1,-5-2 0,-5-3 0,-6 0 59,-2 3 1,-6-8-1,0 3 1,-4-1 0,-5-1-1,0-1 93,0-1 0,-3 0 0,2 4 0,-4 0 0,-6 1 0,-6 1 0,-6 2-68,-4 6 0,37 8 0,-2 1 1,-3 1-1,-1 0 0,-3-1 0,-2 1 1,0 0-1,-2 2 0,-1-1 0,-1 2-67,1 0 1,0 0 61,1 1 0,1 0 0,-1 2 0,1 1 0,2-2 0,1 1 0,1-1 0,1-1 0,0 2 0,1-1 1,3 2-1,1 0-361,-30 5 1,3 2 0,7 7 0,2 0 0,1 4 0,2 4 403,0 3 0,-1 8 0,1 1 0</inkml:trace>
  <inkml:trace contextRef="#ctx0" brushRef="#br0" timeOffset="36">24887 11475 7921,'-20'-42'0,"2"14"0,9 15-38,9 8 1,6 1 0,3 8-1,-5 5 1,-4 5 0,-4 2 0,-5 3-1,-3 0 434,-1 1 0,-1 2 0,1-3 0,0 2 0,-1 2 0,1 3 0,1 0 0,2 1 0,1 1 0,-1 2 309,-2 1 0,3 12 1,1 1-1,3 7 0,2 3-432,1 4 0,2-2 0,2 7-308,2 0 0,-1 1 1,6 0-1,0-5-93,-2-4 1,1 4 0,-5-9 0,1-2 0,-1-4-1,-2-7 1,-1-3-422,0-4 1,-1-2 0,-2-3 0,-3-3-1,0-4 1,0-3-2646,3-2 3194,2-6 0,7-7 0,1-7 0</inkml:trace>
  <inkml:trace contextRef="#ctx0" brushRef="#br0" timeOffset="37">24874 11075 8468,'-1'-13'617,"-4"-1"1,4 8-357,-4 6 1,4 8-1,2 9 1,5 4-1,7 1 1,8-1-1,7 0 1,6 0 53,6 2 0,8-3 0,1-3 0,4-2 0,9-2 0,3 1 1,6-2-504,2-3 0,0-4 0,2-5 113,-2 0 0,-1-5 1,-15-4-1,-6-3-134,-5-2 0,-4-2 0,-4 1 0,-4 4 0,-5 0 1,-7 4 254,-3 2 0,-1 4 1,-6 2-1,-3 5 0,-5 8 267,-3 6 1,-1 8 0,0 6 0,0 9 0,0 8 0,0 9 0,0 6-5,0 0 0,0 10 1,0-5-1,0 4 0,0-35 1,0-1-1,0-1 0,0 1-216,0-1 1,0 1 0,1 1 0,0 0 0,3 32 0,4-1 0,-1-1 0,-1-6-456,0-4 0,-4-3 0,0-7 0,-4-4 0,-9-3 0,-7-6 0,-8-3 122,-8-4 0,-11-4 1,-4-4-1,-5-4 0,-9-3 1,-9-3 251,31-7 0,0-1 0,-1-1 0,0 0 0,-4-3 0,0 0 169,-1 0 0,-1 0 0,1 0 0,-1 0 1,4 0-1,0 0 0,2 0 0,1 0-194,2 0 0,1 0 0,-29 0 0,12 0 1,9 0-1,12 0 13,9 0 0,12 12 0,7 2 0</inkml:trace>
  <inkml:trace contextRef="#ctx0" brushRef="#br0" timeOffset="38">25447 11221 7847,'-13'0'66,"0"0"1,-1 0-1,2-1 1028,4-3 1,2 1-792,6-6 0,1 0 0,4-5 0,3 1 0,4 1 0,2 2 0,-1 1 0,0 0 0,-1 0 0,-3 0 109,-5-1 1,-4 4 0,-5 2 0,-7 2 0,-6 4-112,-3 2 1,-1-1 0,-5 6-1,2 1 1,3 1 0,3-1 9,-1-1 0,10-2 0,-3 4 0,2-2 0,4 1 24,2 2-371,4 1 1,8-1 0,5-2 0,6-2 0,3-1 0,2-1-464,3 0 1,0-2-1,-1-4 1,-1 0-1,-3 0 1,-2 0 224,-3 0 0,-5-1 0,-4-3 0,-1-5 0,-4-3 0,-5-2 1,-6 1 744,-3 0 1,-6-5-1,0 0 1,2 2-1,0 1 1,0 3-1,-2 2 2046,1 1-2098,3 6 1,2-1-343,3 8 1,3 4 0,6 5 0,1 2-1,4 1 1,5 2 0,5-2-293,3-1 0,1-2 0,-3-1 0,4-2 0,-1-2 0,2-2-1572,-1-3 0,-3-2 1418,0-1 1,-8-1 0,-4-4-1,-4-5 1,-1-6 406,0-7 1,-10 0 0,-5-1 0,-4 2 0,-5 0 0,-1 1-1,0 3 838,3 3 1,-2 3-1,6 3 1,3 8-2168,5 8 1,16 4 1290,12 11 0,17 6 0,7 6 0</inkml:trace>
  <inkml:trace contextRef="#ctx0" brushRef="#br0" timeOffset="39">25261 11408 7784,'-6'-13'-132,"4"4"0,-2 0 97,2-1 0,8 4 0,3 1 0,1 2 0,1 0 359,-2-1 0,-8-1 0,1 7 0,-7 1 0,-1 3 0,-1 0 1,1 1 117,0 1 0,2 0 1,4 6-1,0-1 0,0 2-311,0 3 0,0-4 0,0 4 0,1-3 0,2 0 0,2 1-30,-3 2 1,0 0-1,-2-4 1,0 3 0,0 2-1,0 0 19,0 0 1,0 1 0,0-4 0,0 3 0,0 1 0,0 0 0,0 0-36,0-1 0,0 4 0,0-2 1,1 1-1,2 1 0,3 0 1,0 2-139,0 2 1,3-2 0,-3-1 0,0-3 0,0-1 0,-3 0 0,-2 0 149,-1 1 1,0-5-1,0 2 1,-1-3 0,-2-2-1,-3 1 1,0-1 207,0 0 0,-3 1 0,5-1 0,-1 0 0,1 1-297,-1-1 1,1 0 0,4 1 0,0-1 0,0 0 0,0 1 0,1-1-86,4 0 1,-4 1 0,4-1 0,-4 0 0,-1 1 25,0-1 1,0 0-1,0 1 1,0-1 137,0 0 0,0 1 0,0-1 0,2 0 0,1 1 0,1-1 0,-1 0-286,-1 1 0,-1 0 0,2 3 1,2 0-1,-3 1 0,1 0-236,2 0 0,-4-1 276,4-3 0,-4-1 1,-1 0-1,0 1-526,0-1 1,0-4 0,2 0 684,2 1 0,4-4 0,5 0 0</inkml:trace>
  <inkml:trace contextRef="#ctx0" brushRef="#br0" timeOffset="40">25327 12767 9772,'-19'-13'520,"13"7"1,6 6-1,15 6-626,9 1 0,7 5 1,1-3-1,2 2 1,3-1-1,2-1 1,-1 0-1,-1-2 1627,-1-2-1521,-6 2 0,8-6 0,-4 5 0</inkml:trace>
  <inkml:trace contextRef="#ctx0" brushRef="#br0" timeOffset="41">25381 11421 7691,'0'-13'0,"0"0"754,0-1 1,0 4 0,1 6-361,4 8 0,-2 8 0,4 4 0,-1 2 0,-2 0 1,1 1-1,1 2-136,1-1 1,-3 9 0,4-4 0,-2 1 0,-3 4 0,-2 0-34,-1 2 1,-1-2-1,-4 5 1,-2 2 0,-2 2-1,0 2-19,-1 4 0,-1-4 0,1 4 0,3-2 0,1 0 0,3 1-208,1-1 0,2 1 1,0-1-1,2-3 1,2 2-1,5-4 1,3 4-172,1-1 1,1-5 0,-1 7-1,0 0 1,-1-2 0,-3 2-1,-5-2 100,-2-1 1,-2 8 0,0-8 0,-2 1 0,-1-1 0,-2-3 105,-3-1 0,-1-7 0,-3 2 0,2-2 0,3-3 0,1-1 0,3-2 0,1-6-603,2-2 0,2-3 1,2-3-1,4-3 0,0-2 1,1 1-1,2-4-1087,1-4 0,-4-1 1657,1-9 0,-6 2 0,3-8 0</inkml:trace>
  <inkml:trace contextRef="#ctx0" brushRef="#br0" timeOffset="42">25314 13154 7691,'-2'13'328,"-2"1"0,-2-1 1,-3 2-1,5 1 144,2 2 1,10 0 0,5-5 0,8 0-1,5-1 1,7-3 0,6-5 0,3-2-460,1-2 1,3-11 0,-1-3-1,-1-7 1,2-7 0,2-5-14,-1-1 0,5-16 0,-5 1 0</inkml:trace>
  <inkml:trace contextRef="#ctx0" brushRef="#br0" timeOffset="43">6625 11128 8350,'-7'-26'0,"-4"5"0,5 5 0,0 4 0,-1 4-104,0 2 0,-7 0 0,-5 3 95,-2-1 1,-2-2 0,-7 3 0,-3-1 0,1 1-1,-2 1 1,0 2 0,-5 2 0,-2 1 319,-4 1 0,-4 11 0,4-2 0,-1 2 0,-2 1 0,2 1-202,0 0 1,-3 1-1,5-4 1,1-1-1,0 2 1,-1-1-1,-5 1-29,-3-3 0,3-2 1,2 4-1,-1 1 1,2 1-1,-1 2 1,1-1-51,0 3 1,0 0-1,3 9 1,-1 0-1,1 2 1,3-1-1,3-2-53,1-1 1,11-1 0,0-1 0,4-1 0,5-2 0,3 1 0,2-3 115,2-2 1,6 1-1,-1 1 1,4-1-1,4 2 1,7-2 18,5 0 1,9 5-1,9-2 1,3 3-1,8 2 1,4-1 0,8 1-80,7 0 0,1-1 1,-27-12-1,0 1 1,1-1-1,0 1 1,2 1-1,0-1 1,2 1-1,1-1 1,1 1-1,-1-1-4,1 1 1,0 0 0,6 1-1,-1 1 1,-2-2 0,0-1 0,1 0-1,0-2 1,-1 0 0,0 0 0,-2-3-1,0 0 21,-1 0 1,1 0 0,3 1 0,1 0-1,-3-3 1,-1 0 0,2-1 0,0-1-1,1-1 1,0-1 0,0 0 0,0-2 48,-1 0 0,0-1 0,3 0 0,0 0 0,0-1 0,-1 0 0,0 0 0,-1 0 0,2 0 0,1 0 0,-1-1 0,0 0 0,1 0 0,1-1-62,0 0 1,1 0-81,-3-3 0,1-1 1,4 3-1,1 0 1,-4-2-1,0 0 1,1 1-1,-1-1 1,2 0-1,0 0 0,0-1 1,-1 0 0,0-1 0,-1 1 0,4-1 0,-2 0 1,-5 1-1,-2-1 0,2 0 0,1-1 1,0 0-1,0-2 0,-2 0 0,0 0 1,0-1-1,0-1 131,-2 1 0,-1 0 1,0 0-1,0 0 1,0-2-1,0-1 1,0 0-1,-1 0 0,0 0 1,-1 0-1,1-1 1,-1 0-27,-1 1 0,0-1-46,-3 0 1,0-1 0,2-3 0,1-1 0,-4 2 0,0-1 0,0 1 0,-1 1 0,1-1 0,1 0-1,-3 0 1,1 1-40,-1-1 0,0 0 0,-2 3 0,0 0 0,27-16 0,-6 3 0,-4 2 1,-5 0 117,-1 4 1,-3-3 0,-6 3-1,-4-3 1,-3-2 0,-5-1-1,-2-3 946,-2-5-970,-7-2 1,-9-7-1,-5-1 1,-1-1-1,-6-5 1,-10-1-115,-8 0 1,-21-7 0,-7 11 0,20 26 0,-2 2-1,-8 1 1,-3 3 0,-6 2 0,-1 3-224,-5 2 0,-3 1 1,-11 4-1,-2 1 1,23 2-1,-1 1 1,1 0-1,-3 0 1,0 0-1,-1 1 1,-4 1-1,0 0 1,0 0-1,1 1 1,0 0-1,0 2 1,-2 0-1,1 2 1,0 0-1763,0 1 0,-1 1 0,3 1 1962,4 0 1,2 0-1,-2 2 1,-11 3-1,-1 2 1,1 0-1,5 0 1,2 0-1,0 1 1,0 0-1,1 0 1,0 1-1,-1 0 1,0 1-1,1 0 65,-1 1 0,1 1 0,0 0 0,1 0 0,0 0 0,-1 1 0,-6 3 0</inkml:trace>
  <inkml:trace contextRef="#ctx0" brushRef="#br0" timeOffset="44">25394 16046 8459,'-13'0'240,"1"-2"1649,3-2-514,3 2 0,6-5 0,1 4-551,4-1 0,7-5 0,7 3 0,3 0 0,5-1 0,2 1 0,3-2-767,0 1 0,-8 4 0,3-3 136,-2 0 0,-6 5 0,-1-4 0,-3 4-1549,-2 1 1,0 1-1,-1 4 0,-3 5 1,-5 5 1355,-2 2 0,4 7 0,1-3 0</inkml:trace>
  <inkml:trace contextRef="#ctx0" brushRef="#br0" timeOffset="45">25461 16272 9328,'-21'-16'0,"5"1"1292,5 4 1,7 6 0,8-1-521,5 0 0,4 3 0,5-4 1,3 1-467,0 3 1,4 2 0,-3 1 0,2 0 0,-1 0-550,0 0 1,-1 4 0,5 2-1,-1 1 1,1 4 0,0 0 242,-1 3 0,7 5 0,1 2 0</inkml:trace>
  <inkml:trace contextRef="#ctx0" brushRef="#br0" timeOffset="46">25940 16206 8321,'-13'-19'1276,"-5"4"-596,1-3 1,5 8-1,7 1 1,7 0-1,5 1 1,8 4 0,3 1-329,1-1 1,8 2 0,-4-2 0,1 2 0,1 4 0,-1 2-1,0 5-928,-2 3 0,0 1 1,3 2-1,-1 1 1,-2 4-1,2-1 1,1 2 575,2-1 0,-1 2 0,1 5 0</inkml:trace>
  <inkml:trace contextRef="#ctx0" brushRef="#br0" timeOffset="47">26567 15939 8614,'-13'0'425,"-1"-6"0,1-1 0,0-2 345,-1 0 0,-3 5 0,-1-4 0,2 2 0,-1 3 1,1 2-1,-5 2 997,-4 4 0,4 4-1707,-10 9 0,5 2 0,-9 7 0,1 1 0,2 2 1,-1 2-659,4 2 0,6-3 0,6 5 0,3 0 0,5-1 0,5 2 598,2 5 0,2-2 0,0 5 0</inkml:trace>
  <inkml:trace contextRef="#ctx0" brushRef="#br0" timeOffset="48">24794 15926 7692,'-12'-6'153,"3"-3"0,8 2 9,5-2 1,7 6 0,-2-2-1,2 2 1,1-1 1,-3-5 1,-3-3-1,-6-1 150,0 0 0,-4-1 1,-2 1-1,0 0 1,-2-2 54,1-3 0,3 2 0,-4-5 0,2 0 0,2 2 1,-1-2-356,1 1 0,-1-1 1,5-3-1,-1 2 1,-2 0-1,-1 0 0,1 1-50,1 2 0,-4-5 0,-1 3 1,-2-1-1,0 1 0,-1 1 1,-2 0 1422,-2 1-1234,1-5 0,0 10 0,1-4 0,2 3 1,2 2-1,1-1-191,-1 1 0,5 0 0,-1-1 0,2 1 0,2 0 0,0-1 0,0 0-229,0-4 0,5 1 1,1-3-1,0 0 0,0 3 1,-3-1-412,-2 0 717,-1 0 1,0-1 0,0-2 0,-1-1 0,-4 0 0,-2 0 295,-1 1 0,-8-4 0,3 3 0,-2-4 0,-1 0 0,-1 1 0,-2 1-126,-2 2 1,4 0-1,-4-4 1,2 4-1,2 3 1,3 1-308,0 0 1,1-4-1,0 4 1,1 2 0,3 1-1,4 0 1,4-2 59,1-6 0,0 3 0,1-2 1,4-2-1,5-1 0,6 0-62,7 2 0,-3 0 0,3 3 0,-1 1 1,-1 0-1,-4 3-251,-2 1 0,-3-4 0,-3-2 1,-5 0-1,-4 2 0,-4 1 418,-5 0 0,-9-4 0,-3 3 0,-2-2 1,-1-3-1,-1-1 1291,1-1-1130,1 5 1,-3-4 0,3 2-1,2 0 1,3-1 0,5 2-262,2-2 1,8 0 0,-1 1 0,3 1 0,1-2-1,0 0-131,0 2 0,1-3 1,3 3-1,5-2 1,3 0-1,0 3-92,-3 2 0,3-3 0,-5 3 0,2-1 0,-2 0 0,-1-1 0,-3-3 277,-1-1 0,-2-2 0,0-1 0,0-1 0,-2-4 0,-2 1 0,-5-2 85,-3-1 0,-6 1 0,1-1 1,-1 2-1,0 2 0,0-1-104,2-2 0,-3 4 0,1-1 0,2 3 0,2 1 0,4 0 0,3 1-106,1-1 0,-3 0 0,4 1 0,2-1 0,2 0 0,1-1 0,0 0 102,0 2 1,1-4 0,2 8-1,2-2 1,-2 0 0,-2 4-84,-1 0 0,0-3 0,0 2 0,-1-1 1,-4 0-1,-4-1 0,-2 1 18,-3 0 0,1 4 0,0-3 0,-2 1 0,-2-1 0,0-3 0,0 1 54,3 0 0,0-2 1,2 3-1,4-3 0,3-3 1,4-2-1,1-1 167,0 1 1,1-2-1,4 1 1,5 1 0,5 2-1,3 1-226,-2 1 0,-3 5 0,-4 3 1,-5 3-1,-2 2 0,-4 0-1023,-2-1 1065,-3 1 0,-17 1 0,-4 0 0,-5 0 0,-4-2 0,-1-3 211,-2-2 1,-3 0 0,1-5 0,5 2-1,3-2 1,6-1 0,6-2 84,8 1 0,7-2 0,7-1 0,2 1 0,3 3 0,9 1 472,7 4-978,4-5 0,1 14 1,1-1-1,0 5 0,-1 5 1,0 5-2170,-4 6 0,1 8 2409,-5 0 0,6 13 0,-3-2 0</inkml:trace>
  <inkml:trace contextRef="#ctx0" brushRef="#br0" timeOffset="49">23314 11461 8283,'3'-26'0,"6"1"566,9 2 1,16 6-1,6 8 1,0 6-632,-3 6 0,2 4 1,-4 8-1,2 3 65,-1 4 0,2 3 0,-4 2 0</inkml:trace>
  <inkml:trace contextRef="#ctx0" brushRef="#br0" timeOffset="50">24887 15833 7672,'-26'-34'0,"2"-2"0,5 11 674,5 9 0,10 5 1,0 7-826,2-5 1,2 2-1,0-4 151,0-4 0,12-4 0,3-8 0</inkml:trace>
  <inkml:trace contextRef="#ctx0" brushRef="#br0" timeOffset="51">24794 15113 8766,'-27'-40'2703,"4"7"-2987,5 7 1,6 9 0,12 9-1,0-3-1358,0-1 1,2 5 1641,2 3 0,3 2 0,7 2 0</inkml:trace>
  <inkml:trace contextRef="#ctx0" brushRef="#br0" timeOffset="52">24714 14607 7696,'-22'-18'0,"1"0"0,2 2-124,3 1 0,2 6 1,4 2-1,1-1 60,-1 1 0,4-2 0,0-3 0,1 2 0,1 1 0,1-2 0,1 0 443,2-3 1,0 5-380,0 1 0,12-1 0,3-5 0</inkml:trace>
  <inkml:trace contextRef="#ctx0" brushRef="#br0" timeOffset="53">24554 13860 7770,'-9'-18'-112,"0"1"0,6-1 0,-1 5 0,2-1 0,1 1-237,-3 0 0,2 4 0,-2 0 393,2-2 1,-2 0 0,-2-3-73,-2 1 0,5 4 28,-1 0 0,2 6 0,2-3 0</inkml:trace>
  <inkml:trace contextRef="#ctx0" brushRef="#br0" timeOffset="54">24448 13420 7770,'-20'-32'-9,"-2"-4"0,3 1 0,1 4 1,5 8-213,4 7 0,-2 3 1,7 0-334,1-1 554,7 7 0,4-5 0,5 5 0</inkml:trace>
  <inkml:trace contextRef="#ctx0" brushRef="#br0" timeOffset="55">24341 12981 7811,'-27'-48'0,"4"5"-490,5 6 304,6 11 1,12 11 0,0 6-1,0-1 1,0-2 0,0-2 185,0 1 0,0 4 0,1 0 0,4-1 0,2-2 0,7-1 0</inkml:trace>
  <inkml:trace contextRef="#ctx0" brushRef="#br0" timeOffset="56">24274 12408 7811,'-32'-20'0,"3"-2"-53,6-3 1,12 0 0,3 3-294,5 4 1,3 3 0,1 3 0,3 3 345,5 5 0,3-10 0,2 0 0</inkml:trace>
  <inkml:trace contextRef="#ctx0" brushRef="#br0" timeOffset="57">24128 11941 7737,'-18'-49'0,"0"0"-207,2-1 1,2 0-1,6 2 1,3 8-1,4 8 154,1 4 0,0 2 0,0 3 0,1 2 0,2 2 53,1 2 0,7 3 0,-4 0 0</inkml:trace>
  <inkml:trace contextRef="#ctx0" brushRef="#br0" timeOffset="58">22728 10968 7896,'-5'-13'9,"3"1"1,3 3-1,6 5 1,5 2 0,2 2-225,-1 0 0,0 0 0,1 2 0,-1 2 565,0 5 1,-1 3 0,-2 1-1,-1 2 1,2 3 232,1 4 0,2-1 0,3 0 0,2-1 1,0-1-1,2 2 0,0 0-430,2 3 0,3-5 1,2 0-1,1-1 0,2 0 1,-1-2-1,-3-3-613,-5-4 0,3 2 0,-3-7 0,2-1 1,-2-2-1,-3-1 0,-1-1-1481,0-3 0,0-4 1941,-5-5 0,-6-12 0,-1-4 0</inkml:trace>
  <inkml:trace contextRef="#ctx0" brushRef="#br0" timeOffset="59">23368 10875 9291,'-6'-36'0,"-3"2"0,-3 2 0,0 4 0,2 4 0,1 6 0,-1 5 0,-2 4 346,-2 5 1,1 2 0,0 2 0,-1 2 0,0 3 0,-3 9 0,0 8 0,0 6 0,1 6 0,0 3-62,-2 5 0,5 1 0,5-2 1,2 1-1,3 0 0,2 0 0,1-1-64,0-4 0,7 3-923,7-4 0,2-3 0,9-2 1,3-5-1,2-4 702,2-4 0,-3-3 0,3-2 0</inkml:trace>
  <inkml:trace contextRef="#ctx0" brushRef="#br0" timeOffset="60">23714 10808 7841,'-29'-26'0,"4"-1"3044,8 5-2876,8 10 1,15 6-1,3 6 1,3 0 0,4 0-1,5 0 1,6 2 0,2 2-467,4 5 1,1 1-1,6 1 1,-2-3-1,-2 3 1,-6 1 297,-7 1 0,3 0 0,-6 1 0</inkml:trace>
  <inkml:trace contextRef="#ctx0" brushRef="#br0" timeOffset="61">23621 11168 7885,'-15'-28'258,"23"9"0,26 16 0,16 6 0,14 6 920,4 3 0,3-5-1178,-31-5 0,0 0 0,0 2 0,0 0 0,0-1 0,0 1 0</inkml:trace>
  <inkml:trace contextRef="#ctx0" brushRef="#br0" timeOffset="62">24927 15646 7723,'0'-13'0,"0"4"0,2 1 208,2 3 0,-4-4 0,0 4 0,-7 1 0,-5-1 0,0-1 1,2 0-1,2-1 0,1 0 0,1-4 0,0-1 393,3-1 1,2 0 0,1-1 0,3 3-1,4 0 1,8 2 0,6-1 0,5 0-597,4 1 0,8-3 0,1 3 0,4-3 0,1-1 0,2-2-346,3-3 1,-1 2 0,-1-5 0,0 1 0,-2-1 0,-2-4-388,-5-5 753,-1 2 1,-3-9-1,-3 4 1,-4-1-1,-5-1 1,-4-1 68,-3 1 1,-8 1 0,-2-3-1,-4 2 1,-1 3 0,0 2-1,-1 2 252,-4 1 0,2 1 0,-4-1 1,0 1-1,1-1 0,0 0 1,3 1-241,1-1 1,4 0 0,4 1-1,5-3 1,9 0 0,5-2 0,7 0-1,6 0-374,2-1 0,5 6 0,4 4 0,3-2 0,1 0 0,-1 2 0,-3 3-103,-4 0 0,-4-1 0,-2-3 0,-5 0 1,-8 1-1,-6 0 217,-6 0 0,-6 4 0,-4-4 1,-2-2-1,-2-1 0,-2-2 1,-2 1 691,-5-1 0,-3-4 0,-1 0 1,-1 1-1,3 2 0,0 3 0,4 1 803,1 2-1202,1 0 0,7-4 1,4 3-1,6 2 0,5 2 1,4 3-316,3 1 0,7-3 1,3 0-1,0 2 1,-1 0-1,-2 1 0,0-1-99,-1-1 1,-4 8 0,-4-7 0,-2 0 0,-4-1 0,-1 0 0,-5-3 299,-2 0 1,0-2 0,-3-5 0,-2 0 0,-2 1 0,-1-1 0,-1 2 701,-4 3 1,2-2-575,-5 6 0,3-4 0,-2 4 0,1 2-265,3 1 1,-3 6-1,1 0-332,2-1 1,2 2-1,2 1 1,4 1 443,4 3 0,3 2 0,1 1 0</inkml:trace>
  <inkml:trace contextRef="#ctx0" brushRef="#br0" timeOffset="63">26380 13021 7810,'-13'-2'67,"0"-2"0,-1 2 0,1-2 0,0 2 452,-1 2 0,6 0 0,0 2 0,4 1 377,5 1 0,7 5-575,9-4 0,7-1 1,10-4-1,6 0 1,3 0-1,3 0-179,3 0 1,0-2 0,1 0-1,2-3 1,-5 1 0,-2-1-1,-8 1-766,-3 1 0,-5 1 0,-6 2 0,-7 2 504,-6 2 1,-10 4 0,-10 5 0,-6 2 0,-7 4 0,-2 6 448,-1 5 0,-6 5 0,1-2 1,3 0-1,3 2 0,4 1 1,4 4-117,5 1 0,4-5-213,8 8 0,12 0 0,3 10 0</inkml:trace>
  <inkml:trace contextRef="#ctx0" brushRef="#br0" timeOffset="64">27007 13420 7863,'0'-20'565,"1"6"0,4 10-107,4 2 1,-2 7 0,1 1 0,-1 0 0,0 1 0,2 2 418,-1 6 1,8-2-856,-3 5 0,4 3 0,-4 1 0,0 2 0,1-1-325,-1-1 1,-4-4 0,-2 3 0,-1 0 0,-1-2 0,-1 0 0,2-4-850,1-5 0,-2 2 0,4-4 0,1-1 1152,2-3 0,13-14 0,3-5 0</inkml:trace>
  <inkml:trace contextRef="#ctx0" brushRef="#br0" timeOffset="65">27380 13500 9204,'-19'-26'0,"-5"1"0,-5 2 0,-6 7 0,0 6 0,-1 7 0,1 6 248,1 6 0,-3 7 0,6 3 0,1-1 0,3 0 0,7-2 0,5 3 0,6 2-755,3 1 1,9 0 0,10 5 0,10-2 506,6-3 0,11-2 0,8-7 0</inkml:trace>
  <inkml:trace contextRef="#ctx0" brushRef="#br0" timeOffset="66">27580 13434 8554,'-13'-36'233,"-1"10"0,7 9 0,4 20 0,6 2-598,6-2 1,3-2 0,1 1 0,0 1-1,-1 3 1,-1 2 364,-2 7 0,-1-1 0,6 5 0</inkml:trace>
  <inkml:trace contextRef="#ctx0" brushRef="#br0" timeOffset="67">27460 13740 9347,'-22'-6'1046,"0"-3"0,8 4 0,5 0-922,12 4 1,15 1-1,9 0 1,7 0-125,4 0 0,8-6 0,2-2 0</inkml:trace>
  <inkml:trace contextRef="#ctx0" brushRef="#br0" timeOffset="68">23741 10329 7882,'-33'0'0,"11"0"0,0 0 36,6 0-75,2 0 1,7 1 0,1 2 0,0 1 0,-3-1 0,-4-1-1,-3-2 1,-4 0 290,0 0 1,2 0-209,-4 0 1,-1 0-1,-3 1 1,1 2-1,1 3 13,2 2 1,-1-4 0,-2 3 0,2 1-1,2-1 1,0 4 89,0 1-127,5-5 1,-5 5-1,4-2 1,-4 5 0,-1 3-1,-1-2 41,0-1 1,-4 0 0,-3 1 0,-1 3 0,2 0-1,-1 2-42,-1 0 0,1 1 0,-5 5 0,-1 1 0,1 3 0,2 2 0,3-1-870,5-1 820,8-6 0,-3 8 1,8-5-1,4 2 1,2 1-1,1 0-107,1 1 1,-5-2 0,3 6-1,-2-1 1,-2 2 0,-2 2 117,-1 2 249,-6 2 0,-2 2 0,-6 0 0,1 3 0,-1 1 0,0 1 339,1 3-469,-1-2 1,6 6 0,5-5 0,6-1 0,5 2 0,4 0-122,1 4 0,0-1 0,0-3 0,1 0 0,4 1 0,3-1-6,4 0 1,0 4 0,-1 0 0,-3 1-1,1 6 1,-1-1 0,-2 6 37,0-1 0,-5-2 0,4 8 0,-4 0 0,-1 0 0,0-35 0,0-1 1,0 2-1,0-1 18,0 1 0,0 0 0,0 1 0,0-1 0,0 0 0,1-1 0,4 35 0,4 0 0,4-2-112,5 0 50,3-4 1,5-6 0,1 0 0,0 2 0,-1 1 0,2 3 38,-12-32 0,0-1 22,6 27 0,-5-26 1,1 1-1,9 28 1,1 5-1,-13-35 1,0 1-1,-1-1 0,1 1 35,1-1 1,-1 1 0,1 2-1,0 1 1,-2-1 0,0 1 0,0 1-1,1 0 1,1 1 0,1 1-1,0-3 1,0 0 56,1-2 0,1 0-191,3 7 1,0-2 0,0-9 0,1-1 0,2 8 0,0 0 0,2 0 0,0-1 0,-1-1 0,1-1 0,1 1 0,2 0-278,-1 0 0,1-1 315,-2-7 0,0 1 1,4 9-1,0 0 0,-3-8 1,1 0-1,-1-1 1,0 0-1,0 0 0,0 0 1,-2-1-1,0-1 26,1 1 1,1-1 0,1 3-1,0-1 1,-1-2 0,0-1-1,-1 1 1,-1-1 0,25 26-1,-5-2 1,1-1 171,-1-3 1,-3 1 0,5 3-1,2-1 1,2-4 0,5 0-247,-28-23 1,2 0 55,0-3 1,1 1 0,2 3 0,1 0 0,1-2 0,0-2 0,1 1 0,0-1 0,2 0 0,0 0 0,-1-2 0,0 0-28,0-1 1,1 0 0,2-1 0,0-2 0,-3-1 0,-1-1-1,1 1 1,-1-1 0,1 0 0,1-1 0,-2-1 0,1 0-1,-1-2 1,-1 0 89,34 6 0,-7-8 0,-3-2 0,0-4 0,-2-1 1,0 0 438,-3 0-498,-7 0 1,7-6 0,-1-3-1,3-4 1,3-5 0,-2-4-36,0-3 1,9-3 0,1-2-1,-34 14 1,1-1 0,0 1-1,0-2 1,-1 1 0,0-1-1,0 0 1,-1 0 37,2 1 1,0-1 0,27-18 0,-30 16 0,-1 0 0,28-18 0,-7 1-1,-4 1 1,-3 1 103,-3 1 0,-8-5 0,-4 4 1,-4-4-1,-3-2 0,-4-2-252,0-2 0,3-1 1,0 2-1,2-5 1,1-4-1,1-2 1,1-1-35,3-1 0,-2 4 0,2-8 0,-2-1 1,1 1-1,1-2 52,-1-1 334,-2 9 1,-15 20 0,0-1 0,13-26 0,-4-2-1,-3 1 1,-3 0 33,-2 0 0,0-1 0,-9 0 1,-2 5-1,-2 1 0,-1 2 0,0-5-299,0-2 0,0 4 0,0-1 1,0-3-1,2-2 0,1-5 1,3 3-110,1 4 0,-2-7 0,3 2 0,1-3 0,0-2 0,-1 4 374,-2 1 1,-3 46-131</inkml:trace>
  <inkml:trace contextRef="#ctx0" brushRef="#br0" timeOffset="69">27939 13063 9941,'-12'-41'-133,"-9"-21"-77,-6-3 0,2 3-1,-6-4 1,-3 0 0,15 32-1,-1 1 60,-1 0 0,-1 0 0,0-3 0,-1 0 0,-3 0 0,1 0 0,1-1 0,-1 0 0,0-2 0,0 1 0,-1-1 0,0 1 0,-1-1 0,1-1 190,-1 0 1,0 0 0,-1 0-1,-1-1 1,-1-4 0,0 0-1,0 1 1,0 0 0,-2 2 0,0 0-1,-1 1 1,-1 0-1191,-1 0 1,-1 1 1236,2 1 0,0 1 1,-3-2-1,0 0 1,2 4-1,-1 2 0,-1 2 1,-2 1-1,0 2 1,-1 1-1,-3 3 0,0 2-98,-3 1 1,-2 4 0,-1 2-1,-2 3 12,-5 3 0,0 3 0,1 0 0,-1 2 0,-3 0 0,-2 2 0,-1 2 0,-1 1 0</inkml:trace>
  <inkml:trace contextRef="#ctx0" brushRef="#br0" timeOffset="70">5279 14353 8025,'-21'-19'0,"5"4"0,4 6 0,4 2 0,3 0 0,2-4 0,1-1 420,2-1 1,0 0 0,0-2-1,0-1 1,2-2 0,1 2 0,2 1-1,3 1-388,2 1 1,-11 6 0,-8 4-1,-10 6 1,-8 6 0,-4 2-1,-5 4 1,-1 2 0,-1 0 0,-1 0 300,-2-3 1,-4 4 0,2 0-1,-1-2 1,0-1 0,-1-2-125,1 1 0,-1-1 1,4 2-1,-1 1 0,1 2 1,4-2-205,3-1 1,-2 3 0,4 1-1,-1 2 1,0 2 0,4 3-72,1 0 1,1 5 0,0 2 0,1 1 0,-1 3 0,0 2 0,1 2 208,-1 3 1,5-5-1,1 4 1,0 1-1,2 2 1,0 5 226,3 0-318,1 3 1,1-1 0,1 2-1,0 1 1,-1 3 0,3 2 130,2 3 1,-2-1 0,5 1-1,0-2 1,-1 3 0,1 3 0,0 5-59,3 1 1,0-34-1,0 0 1,0 4-1,0 1 1,0 3-1,0 0 1,0 0-1,1-1 1,0-1-1,1 0 1,0-5 0,0-1-1,1 36-54,0-4 1,2-8 0,1 1 0,1-1 0,-1-2-1,-2 3 1,-1-3 0,0 2-363,0 1 1,-4-7-1,0 4 1,1-4-1,1-2 1,2 2-1,0-2 339,0-1 1,0-2-1,0 2 1,2 0-1,1-2 1,2-6-17,3-4 1,-4-4-1,4-2 1,-2-3 0,-2-1-1,1-4 1,-1 1-80,-1 1 0,3-3 0,0 3 0,0-3 0,1-1 0,1 1 0,0 2-84,0 1 1,4-2 0,-2-5 0,5-2 0,3 0 0,-2 1 269,-1-1 0,4-6 0,5 0 0,4-4 0,4-4 0,2-1 0,3-1-61,2 0 1,2-2 0,2-2 0,2 1 0,-2 3 0,0 1-1475,1 4 555,-2 0 1,4 3-1,-6 1 1,0 1-1,0 3 1,0 2 840,0 3 0,-6 1 0,-2 1 0</inkml:trace>
  <inkml:trace contextRef="#ctx0" brushRef="#br0" timeOffset="71">5545 15033 8190,'-9'0'0,"1"0"0,-3 0 0,-1 0 0,-1 0 0,0 0 0,-1 0 0,4-1 149,6-4 0,11 4 0,17-5 1,5 1-1,8-1 0,5 0 1,4 0-1,1 2 1058,3-2 1,11 3 0,4-4-1,1 1-982,-1 3 1,6-3-1,-8 0 1,0 0 0,-1 0-1,-3 3 1,0 2-1021,-2 1 691,-3 0 0,-3-5 0,-4 1 1,-5 1-1,-2 3 0,-6 3 1,-3 3-1910,-6 1 0,-7 8 2013,0 7 0,-10 9 0,-2 3 0</inkml:trace>
  <inkml:trace contextRef="#ctx0" brushRef="#br0" timeOffset="72">7705 14993 8158,'0'-21'9,"1"8"0,2 10 0,2 6 1,-1 4-1,1 2 0,1-1 1,1-2-1,3-3 440,2-2 0,1-1 1,1 0-1,1 0 0,1 0 1,3-1-1,0-2 0,2-2-63,0 2 1,0 2 0,4 1 0,-1 1 0,2 2 0,1 3-478,2 1 0,1 2 0,-3 5 0,-1-1 0,3 0 0,0 1 1,2-1 78,-1 0 1,2-1 0,0-1 0,-1-3 0,0 1 0,0-1 261,-1-4 0,2 2 1,-1-1-1,-1-2 0,-2-2 1,-1-1-1,-1-1 0,1-2-160,0-2 0,-1-1 0,1 3 0,1-3 0,2 0 1,2 0-1,2 3-193,3 2 1,-3-3-1,2-1 1,0 2-1,-1 2 1,1 1 0,1-2 58,1-2 1,-1 2 199,3-2 0,-7-2 1,7 0-1,-3 0 1,-2-1 91,1-1 0,-2 4 1,3-4-1,-1 2 0,1 4 1,0 0-457,-2 2 1,2 0-1,-4 0 1,-1 0 0,2 0-1,-1 2 1,1 0 30,0 3 0,-3-1 1,3-4-1,-1 0 1,-4 0-1,0 0 396,-3 0 1,1 0 0,0 0 0,-1 0-1,-1 0 1,1-1 0,-1-2 40,3-2 0,2 1 1,-4 4-1,1 0 1,1 0-1,2 0-409,1 0 0,6 0 0,-3 0 0,1 0 0,-1 0 0,1 0 0,-3 0-11,1 0 0,-1 0 0,-2 0 0,1 0 0,-1 0 0,-1 0 0,1 0 329,1 0 0,0 0 0,-4 0 1,-1 0-1,3-1 0,-1-2 1,1-2-91,1 2 1,-8 2-1,8-1 1,-1-1-1,0-1 1,-1 1-245,-2 1 1,2 2-1,2 0 1,1 0-1,-1 0 1,-1 0 0,1 0 98,1 0 1,-1 0 0,-7 0-1,0-1 1,0-2 0,3-2-1,-1 3 851,-3 0 0,3 2-781,-3 0 0,-1 0 1,1 0-1,1 2 0,-3 0-342,-2 3 1,3 5 0,1-1 0,2 3 0,-1 0 0,0-2 124,0-1 1,1-1 0,1 2 0,-1-3 0,3 1 0,-2-2 0,3 0 959,0-3 1,-6-2-322,9-1 1,-5-4-1,5-2 1,-3 0 0,-2 0-153,1 3 0,0-3 1,-1 1-1,1 3 1,0 0-1,-1 2-518,1 0 0,4 0 1,0 0-1,-1 0 0,-1 2 1,1 0-1,1 3-152,-1-2 1,2-2 405,0-1 1,0 0-1,-2 0 1,1 0 0,-2 0 279,0 0 0,-3-1 0,1-4 0,0-2 0,1-2 0,1 0-241,2-1 0,1 2 0,-6 1 0,2 0 0,2 1 0,1 0 0,0 1-474,2-1 1,-5 5 289,3-3 1,2 2 0,-2 1 0,-2-2-1,-1-2 124,-1 2 0,0 0 0,-1 0 0,1-1 0,0-1 0,-1 1 227,1 0 0,0-5 0,-1 3 0,1-2 0,1-1 0,2 1 0,1 0-178,-1 2 0,-2-3-238,-2 5 1,1-2 0,0 3-1,-1-1 1,1 1-116,0 1 1,-1 2 0,0 0-1,-4 0 1,-3 0 0,-1 0 290,0 0 0,-1 0 1,-3 0-1,-1-1 0,0-4 1,1-2 366,-1-1 1,-4-3-259,0 2 0,-6-3 0,3-3 0,-2-1 0,1-2-85,-3 2 1,4-4 0,-1 1 0,-2 0 0,-2-2 0,-1 2 0,0 0-358,0 2 0,0 3 0,0 0 0,0 1 0,0 0 0,-1 1-75,-4 3 366,4-3 1,-7 5 0,6-7 0,-4 2 0,-2 1 0,-2 0 344,-2 1 0,-1-9 1,-1 5-1,-1-1 1,-1 1-1,-3 0 1,-2 2-366,-2 4 1,-3-4 0,0 3 0,-2-1 0,-2-1-1,-1 4 1,0-1-177,-2 1 1,5 4 0,-5-3 0,2 2 0,0-1 0,3 2 0,1 2-8,1 1 0,6-5 387,-6 1 0,2-1 0,-3 4 0,-1-2 0,-1-3 162,-2-1 1,-2 2 0,2-2 0,-3-1 0,-3 2 0,0 1-443,0 2 1,-8 0-1,8 0 1,0-2-1,-1 2 1,1 2-1,0 1-638,1 0 712,1-6 0,-4 4 1,2-2-1,3 2 0,0 2 1,1 0 115,1 0 0,-4-4 0,4 0 0,-1 1 0,-3 0 0,-1 0 0,-4-2 107,0 2 0,-2 2 0,0 1 0,-3 0 0,0 0 0,0 0 0,3 0-333,1 0 1,-1 4 0,1 1-1,0-2 1,-1-2 0,2-1-1,-1 0 209,2 0 0,0 0 1,0 0-1,0 0 1,0-1-1,0-2 107,0-2 0,3-4 0,0 3 1,-1 0-1,2-1 0,1 1 1,2 0-9,0 3 1,2 0 0,3 0 0,-1-1-1,-4 1 1,0 1 0,1 2-300,2 0 1,1 0-1,-1 0 1,-1 0-1,1 0 1,1-1 214,-3-3 1,4 2 0,-3-2 0,2 2 0,-1 1 0,-3-2 0,1-2 132,-1 2 0,2 2 0,4 1 0,1 0 0,-2 0 1,-2 0-1,-1 0-70,1 0 1,1 1 0,-1 2 0,-3 3 0,1 2 0,-2 0-183,0 0 0,4 2 0,-2-4 1,0 0-1,0 1 0,-1-1 0,1 0-176,2-3 1,-3-1 0,1-2 0,-1 0-1,1 1 1,2 2 0,2 2 587,1-2 0,-1 0 1,-1 0-1,-3 1 1,3 0-1,1 1 1,1 1-438,0 1 0,-4-4 0,0 3 0,0-1 1,0 0-1,-2 1-27,-1 0 1,5 3-1,-4-4 1,2-1-1,-2 1 1,1-1 196,-1-1 1,-2 3 0,2 0-1,0 1 1,1 2 0,2 0-1,1 0 99,-2 1 1,2 2 0,-2 3 0,3 1 0,2 2-1,0 0 1,3-1-216,0 1 1,12 4 0,-1-2 0,4-1 0,5 2 0,5-2 0,7 2 91,8-1 1,13-3 0,7 2-1,8-1 1,6-1 0,9 1-498,5 1 0,-6-2 0,8 3 0,-4 3 0,-2 0 469,-3 6 0,-9 12 0,-3 0 0</inkml:trace>
  <inkml:trace contextRef="#ctx0" brushRef="#br0" timeOffset="73">14410 14860 8924,'0'-14'-181,"0"6"1,1 0 68,4 2 1,1 3 0,3 8 0,-5 4 0,-2 2 518,-2 3 1,0-5 0,1-2 0,3-1 0,5-3 0,5-2 0,3-1 0,7 0-136,6 0 0,-1 0 0,5 0 0,1 0 0,-1 0 0,3 0-203,1 0 0,4 0 1,1 0-1,1 0 0,-1 0 1,-2 0-106,-1 0 1,0 0 0,0 0 0,0 0 0,0 0 0,2 0-1,-1 0 165,-1 0 1,3 0 0,-7 0-1,2 0 1,4 0 0,-1 0-102,-1 0 0,3 6 0,-6 2 0,3 1 0,3 0 0,-1-1 0,2 1 0,1-1-192,0-2 0,3 3 0,-5-5 0,-2-1 0,4-2 0,-1-1 0,4 0 0,-3-1 247,1-4 1,2 3 0,-5-7 0,-3 0 0,0 0 0,-5 1 5,-1 3 1,2 0-1,-4 5 1,1 0-1,0 0 1,-4 0-1,1 2-283,1 2 1,-3 2-1,5 4 1,-2-2 0,1-2-1,2-2 1,3 1 289,2-1 1,5 0-1,1-4 1,-1-1-1,2-4 1,2-2 258,-1 0 1,3-5 0,-4 3 0,0-3-1,0-1 1,-3 1 0,-1 2-70,-3 1 1,0 6 0,-2-2 0,-3 4 0,0 1 0,-1 0 0,1 0-886,0 0 0,-3 1 1,3 2-1,0 2 0,-1-1 1,1 1 675,0-1 0,1 0 0,5-4 1,-1 0-1,-1 0 0,1-1 1,2-3 299,1-5 0,1 1 1,0-1-1,3 0 1,0 1-1,-1 0-422,-2 2 1,0 2 0,-1 4 0,1 0 0,-2 0-1,4 1 1,-1 4-280,2 4 0,-1 1 0,-4 0 0,2-2 1,1-1-1,-1-1 0,-1 0 287,-2-3 0,0-2 1,0-1-1,1 0 1,2 0-1,2-1 1,-2-3 460,-2-5 1,2 1 0,-2 1 0,-2-1 0,-1 2-1,0 1-1922,-3 2 1146,4 1 1,-7 2 0,5 2 0,-3 2 0,0 3-1,-1 2-216,-1 0 1,0 0 0,-6 4 0,1 1-1,0-2 1,-1-2 0,-1-1 567,-2 1 0,2 2 0,-4 1 0</inkml:trace>
  <inkml:trace contextRef="#ctx0" brushRef="#br0" timeOffset="74">5479 15913 8190,'-15'-21'0,"3"-3"0,12 6 0,0 2 0,2 1 0,3 3 194,9 4 1,1-3-1,7 5 1,1 0-1,4 0 1,4 4-1,5-1 1,4 0-1,3-2 1,3 2-1,4 2 1,6 1 178,5 0 1,7 1 0,-6 2 0,4 2-297,0-2 1,5-2-1,0 1 1,-1 0-205,-2 3 0,-3-1 0,-2-2 0,-6 1 0,-2 3 0,-5 3 127,-5 5 0,5 6 0,-8 6 0</inkml:trace>
  <inkml:trace contextRef="#ctx0" brushRef="#br0" timeOffset="75">5212 13914 8135,'-13'0'-2,"-2"-6"1,-1-2 0,-2 1-1,3 1 1,3 1 247,3 1 0,0-5 0,-4 3 0,0-1 0,-1-2 0,1 2 0,-2 2 0,-1 4 0,-3 1 0,-3 0 0,-7 0 0,-3 1 1,-5 4-145,-3 3 0,3 4 1,-9 2-1,0 0-31,-3 4 0,0 3 1,-1 6-1,-3 1 1,1 1-1,-3 4 51,0 1 0,8 1 0,-7 5 1,4 0-1,3-1 0,1-1-29,0 2 1,3-6 0,-5 11-1,3 2 1,2 4 0,0 5-41,20-25 1,1 0 0,-15 28 0,17-24 0,0 1 0,1 1 0,0 0 0,1 1 0,0 0 0,1 2 0,0 0 0,2-1 0,2 0 17,0 0 0,1-1 1,0 4-1,3-1 1,0 24-1,5-1 1,2-5-1,4-5 1,2-4 108,5-1 1,9-11 0,4 2 0,5-3-1,4-3 1,4-2-131,4-4 1,8-2-1,5 1 1,6-2 0,1-3-1,3-4 1,0-3-1,5-2-644,1 1 0,-9-5 0,4-2 0,-9 0 0,-6 1 594,-8 2 0,0-4 0,-6 0 0</inkml:trace>
  <inkml:trace contextRef="#ctx0" brushRef="#br0" timeOffset="76">1600 14567 8992,'-8'-21'822,"2"9"1,6 12-1,0 7-696,0 5 1,0 12-1,0 6 1,0 5-1,0 8 1,0 3-1,0 6 551,0 4 1,0 5-935,0 5 1,0-3 0,0-4 0,0-3 0,0-6 0,0-2-72,0-5 1,0-2-1,0-2 1,0-4 0,0-4-1,0-2 1,0-4-1682,0-3 2009,0-3 0,6-6 0,2 1 0</inkml:trace>
  <inkml:trace contextRef="#ctx0" brushRef="#br0" timeOffset="77">1866 15033 8017,'-22'-24'552,"0"7"1,1 6 0,11 16 0,2 4-548,2 2 0,0 3 1,3-1-1,-2 0 1,-1 1-1,0 1 1,3 1-1,3 3 84,4 2 1,-1 1 0,8 5 0,2-1-1,6 1 1,3-2 0,5-3-328,1-4 0,-3-3 1,6-3-14,-2-3 0,-4 1 0,-2-6 87,0-1 1,-9-7 0,0-6 0,-8-5 0,-5-4 0,-2-2 0,-5-3 522,-8-1 0,1-2 0,-6 2 1,1 3-1,0 4 0,1 3 0,0 2 10,4 0 1,-3 5 0,8 2-1058,1 0 0,11 9 688,10-3 0,14 9 0,0-1 0</inkml:trace>
  <inkml:trace contextRef="#ctx0" brushRef="#br0" timeOffset="78">2493 14793 10530,'-25'-19'0,"2"7"0,7 12 393,6 12 1,-2 6 0,3 4 0,-3-4-671,-1-4 1,1 4 0,2 0-1,2 0 1,2 1 0,3 2-1,2 1-67,1 0 1,6 0 0,3 5 181,2 0 1,4-7-1,3-2 1,4-3-1,3-3-106,2-3 1,0 1-1,-1-5 268,1-2 0,6-2 0,1-1 0</inkml:trace>
  <inkml:trace contextRef="#ctx0" brushRef="#br0" timeOffset="79">2733 14966 8545,'-14'-25'0,"1"4"959,0 8 0,5 7 0,4 11-1134,2 4 1,4-2 0,2 2-234,5 1 1,-1 1 0,0-1 297,3-1 1,1-2 0,1 2-1,-1-3 1,-2-2-996,-1 1 0,-4 1 1225,3-2 467,-5-2 1,2 4 0,-10-6-1,-3-2 3541,-4-2-3245,-2-4 0,14 1-1060,9 3 0,6 4 0,10 2 0,3 3 0,2-2-126,3-2 1,1-1 0,6 0 0,-2 0-1,-1-1 1,-3-5 0,-1-6-86,-4-4 1,-2-8 0,-5 2 0,-4-5 0,-3-4-1,-3-4 1,-2-4 474,-1-1 1,-6-9 0,1-1 0,-4 0 0,-4-1 0,-5 4 288,-3 2 1,-4 3 0,0 4 0,1 10 0,-1 6 0,2 6 0,2 3 109,3 4 0,1 4 0,-4 10 0,3 6 0,4 10 0,4 12-1398,1 8 1,1 5 0,4 12 643,4 10 1,9 2 0,2 2 0,2-2 267,1-4 0,-15-28 0,0 0 0,11 30 0</inkml:trace>
  <inkml:trace contextRef="#ctx0" brushRef="#br0" timeOffset="80">1533 16206 8079,'-7'-24'1064,"2"-3"1,23 4-1,14 5 1,19 2-911,14-2 0,-27 6 0,3-3 1,4-3-1,3-1 0,2-1 1,2-1-1,5-2 0,0 0 1,1-1-1,1 1 0,2-2 1,1 1 128,1 0 1,0 0 0,-2 1 0,1 0-1059,6 3 0,2 0 0,-7 3 0,-1 0 775,3 1 0,-1 1 0,-3 3 0,0 1 0,-3-1 0,-1 1 0,0 0 0</inkml:trace>
  <inkml:trace contextRef="#ctx0" brushRef="#br0" timeOffset="81">1760 16019 12836,'0'-19'-364,"0"-3"0,0 7 0,-2 3 1,-1 3 522,-1 2 0,-1 2 1,5-3-1,0-3 1,0 2 263,0 5 1,0 1-1,0 12-273,0 1 1,-1 6 0,-2 2-1,-2 0 1,2 0-144,2-1 1,2 3 0,4-5 0,4 1 0,3-3-1,2 0 225,4-2 0,3-2 1,6 1-1,-1-1 1,1 0-1,-2 0 177,-3 0 0,2-2-410,-6 2 1,-6 3 0,-8-3 0,-2 3 0,-2 1-14,0 0 0,-11 0 0,-4 2 0,-4 2 0,-5 0 1,-1 1-1,-3 0-421,-3 0 1,7-1 0,-1-3 0,4-2 0,5-4 0,3-2 0,2-1-729,2-1 1,8 1 0,2-5 1261,11 0 0,8-6 0,6-2 0</inkml:trace>
  <inkml:trace contextRef="#ctx0" brushRef="#br0" timeOffset="82">2026 16193 11486,'8'-21'715,"-4"3"1,-2 8 0,-2 1-251,0-2 1,5 5 0,4 2 0,3 3 0,2 1 0,-1 0 0,0 0-726,0 0 0,1 0 1,-1 0-782,0 0 1,-4 0 110,0 0 471,-6 0 25,3 0 1,-7 0 0,-4 0 0,-2-2 0,-2-1 474,0-1 0,6-2 0,0 3 0,6-3 351,6-2 0,4 0-442,5-6 1,1 5 0,5 0 0,0-1-1,2-2-517,4-1 1,3-5 566,-2 0 0,-3-5 0,4 2 0</inkml:trace>
  <inkml:trace contextRef="#ctx0" brushRef="#br0" timeOffset="83">2546 15646 8545,'0'-7'225,"0"11"1,-1 12 0,-2 8 0,-2 9 0,2 4-546,2 3 0,1 0 1,0 0 943,0 0 1,6 1-645,3 4-125,2-4 1,3 11-1,-1-5 1</inkml:trace>
  <inkml:trace contextRef="#ctx0" brushRef="#br0" timeOffset="84">2519 16113 8545,'-4'-24'0,"-2"-3"733,-1-1 1,4 1-1,-2 5 1,5 4 0,5 2-605,4-2 1,4 5-1,5-2 1,5 5 0,7 1-1,6 0 1,2 2-1,2-1-1715,0 1 0,1 4 1586,4-2 0,-4-2 0,5 0 0</inkml:trace>
  <inkml:trace contextRef="#ctx0" brushRef="#br0" timeOffset="85">2999 15859 9327,'-16'9'0,"-5"-1"591,-5-2 0,-10 7 1,1-1-1,-3 1-192,3 3 1,2 11-1,7 0 1,1 1-1,2 1 1,7 1-1,6 3 551,5 1 1,4 1 0,4 4-951,6-4 0,11 16 0,14-3 0</inkml:trace>
  <inkml:trace contextRef="#ctx0" brushRef="#br0" timeOffset="86">5319 16846 8408,'6'-20'-1697,"-5"5"1502,4-2 0,-4 2 768,-1 2 1,0 4-1,-1 0 47,-4-2 1,4 0 0,-4-3-1,2 1-457,-1 0 1,-4 5-1,-6 4 1,-4 2 0,-4 4-1,-7 2-235,-6 5 0,-2 4 1,-12 5 282,-1 4 1,-7 8 0,-2 3-1,-2-1-12,-2 1 0,30-12 0,1 1 0,-2 0 0,1 0 0,0 3 0,1 0 0,0 2 0,2 1 0,0 1 0,2 0 0,1 2 0,0 0-35,2 1 1,2 1 0,1 2 0,4 1 0,1 0-1,2 1 1,1 0 0,2 0 0,1 1 0,1 1-1,2 1 1,3 1 41,1 4 1,2-1 0,2-2 0,1 1-219,3 3 0,1 1 0,2-4 1,2-2-1,5 1 0,2-2 1,0-2-1,2-2 0,1-2 1,1-1-102,2 0 0,2-1 0,26 22 0,3-2 0,-1-6 0,1-6 0,1-4-182,1-4 0,4-1 0,-12-4 0,-1 0 0,-4-1 0,-7 3 0,-2 0-418,-4 2 1,-1 2 0,-2-2-1,-4 6 713,-4 6 0,2-2 0,1 5 0</inkml:trace>
  <inkml:trace contextRef="#ctx0" brushRef="#br0" timeOffset="87">1813 18365 8549,'-6'-27'-29,"-1"2"492,-1 3 0,2 3 1,6 5-1,2 1 0,2 0 1,5 1-1,3 1 1,1 4-1,1 1 0,-1 5 1,-1 3-1,-3 7 0,-5 3 1227,-2 2 1,2 5-2262,0 3 1,1 3-1,-5 2 1,0-2-1,-2-1 1,-1-4-4163,-1 0 4733,0 3 0,4-8 0,0 4 0</inkml:trace>
  <inkml:trace contextRef="#ctx0" brushRef="#br0" timeOffset="88">1813 18178 8892,'-5'-20'1091,"1"2"0,-5 7-1846,5 2 0,5 8 755,8 1 0,9 6 0,3 7 0</inkml:trace>
  <inkml:trace contextRef="#ctx0" brushRef="#br0" timeOffset="89">2106 18138 8392,'-13'-13'1360,"-3"7"1,2 6 126,7 7 0,5-1 0,7 0-1087,4 0 0,7 0 0,3 4 0,2-1 0,1 2 170,-1 1 0,-2 1-1138,-6 0 0,4-4 0,-2-1 0,-4-1-906,1 0 1,-7-4-1,-5 2 1323,-8-4 1,1-7 0,-2-4 0,-1-5-1,-1-3 1,2 2 2860,5 1-2052,2 2 1,4 0 0,2 1 0,5 3-1,3 3-301,1 0 0,7 5 0,2-4 0,2 4 1,-1 1-1,0 0-891,0 0 1,-2 0 0,0 1 0,-1 2 0,0 1 0,-1-1-1628,-3-1 1,-5-2 0,-2 0 2160,1 0 0,-4-12 0,0-3 0</inkml:trace>
  <inkml:trace contextRef="#ctx0" brushRef="#br0" timeOffset="90">2506 17818 11048,'7'-17'0,"-2"-1"0,-4 2 0,1 2 0,2 7 869,5 7 0,-1 6 0,-1 9 0,0 2 0,1 6 1,4 2-1,2 1 0,6 1-957,0 0 0,-3-1 0,2 1 1,-3 0 87,-2-1 0,2-5 0,-9-2 0</inkml:trace>
  <inkml:trace contextRef="#ctx0" brushRef="#br0" timeOffset="91">2573 18058 8321,'0'-20'458,"0"-4"0,0 5 0,0-1 0,0 1 0,1 3 590,4 1 0,4 2 1,7 1-693,2 3 1,-1-1 0,-2 5-1,1 2 1,4 2-888,0 1 1,-3 0 0,2 0-325,0 0 0,-4 1 1,3 2-1,-5 3 1,-2 0 199,-3 0 1,-5 4 0,2-1 0,-5 2 0,-5-3 896,-3-3 0,-4-4 0,-2-1 0,1 0 0,0 0 0,-1-1 1,2-4 4328,4-3 1,-3 0-4103,7-1 0,1 6 0,9-1 1,6 4-1,4 3 0,0 3-1296,-1 1 1,3 2 0,1 6 0,2 1-1,1 2 1,-1-2 826,-4-1 0,4-2 0,0 1 0</inkml:trace>
  <inkml:trace contextRef="#ctx0" brushRef="#br0" timeOffset="92">2986 18032 8279,'-6'-14'695,"5"1"0,-4 0 0,5 1 0,5 3-81,3 4 1,4 4 0,2 1 0,-1 1 0,0 4 0,1 4-1,-1 3-421,0 1 1,-4 2 0,-1 1 0,-1 3 0,-1 1 0,0 0-724,-3 1 0,-2-3 1,-2 3-1,-2-2 1,-3-4-1,0-4 1,-1-3-310,-1-2 0,-1-3 0,-3-8 0,4-4 0,2-4 0,1-3 1,-1-2 789,-1 2 1,2-1-1,-2 1 1,1-2-1,3 2-376,2 1 515,1 2 1,6 4 0,4 0 0,6-1 0,6-2 0,4-1 0,2-1-713,3 1 622,-3 0 0,10-1 0,-3 1 0</inkml:trace>
  <inkml:trace contextRef="#ctx0" brushRef="#br0" timeOffset="93">3346 17872 8238,'-2'-14'0,"-2"1"0,-5 1 0,-3 2 0,-1 1 0,0-1 0,-4 2 0,2 1 0,4 1 0,-1 1 673,0 0 1,4 5-1,6 0 1,4 7 2375,7 5 1,3 0-2740,2-4 0,-1 4 1,2-4-1,1-1 1,3-1-1,1-1 0,-1-1 1,-3-1-1,-3-3-1577,-4-5 0,2-2 0,-7-6 0,-1-1 1,-1 0-1,-4-4 0,-1-6 929,-1-5 1,-5-1 0,4-4 0,1 1 0,-1 4 0,1 1 0,1 1 0,2 2 1614,1 2 1,0 4 0,1 7 0,3 2 0,5 3 0,3 1-1014,2 3 0,-1 7 0,2 7 0,1 3 0,3 6 0,0-1-487,1 0 1,3 5 0,0-2 0,0 2 222,0-2 0,2 3 0,-5-4 0</inkml:trace>
  <inkml:trace contextRef="#ctx0" brushRef="#br0" timeOffset="94">3572 17619 11007,'-13'-35'0,"1"4"0,3 5 0,5 3 0,2 6 1707,2 2 1,2 8 0,2 2-2319,5 4 1,8 2 0,2 4 0,2 3-1,2 4-1118,2 2 1,1-1 1728,-4 0 0,3 1 0,-4-1 0</inkml:trace>
  <inkml:trace contextRef="#ctx0" brushRef="#br0" timeOffset="95">3719 17632 11737,'-18'-2'0,"2"-2"0,3-3 0,4-2 0,1 0 0,3-2 0,-1 0 760,3-3 1,7 2 0,6 2-1,5 3 1,4 1 0,4 3 0,3 1-1,4 2-1574,0 0 1,-2 2 0,-3 1-1,-3 4 814,-4 5 0,-3-2 0,-2 10 0</inkml:trace>
  <inkml:trace contextRef="#ctx0" brushRef="#br0" timeOffset="96">1600 19058 8753,'-8'-6'0,"2"-3"0,2-3 0,-1-1 858,2 0 1,2-1-344,1 1 0,0-5 1,0 0-1,1 2 1,2 1 292,2 2 0,5 6 0,1 2 0,3 4 0,6 4 0,-1 5-669,0 10 1,5 6 0,-3 3 0,-1-1 0,0 1 0,-3 0 0,3-1-713,0 1 1,-3-5 0,0-1 0,-2-2 0,-1-3 0,-3-1-239,-2-2 1,-4-5 0,-10-5 0,-4-6-1,-2-8 869,-3-5 1,1-6 57,0-9 0,-1 1 0,1-5 0,0-2 0,1 0 171,3 1 1,-3 4-1,5 5 1,-1 0 0,4 2-1,2 3 1,2 4 335,0 3 1,0 2 0,0 0 0,2-1 0,2 1 0,5 0 0,3 1-675,1 3 0,5-1 0,0 4 1,0 0-1,-1 0 0,1 3-197,-2 1 1,-1 4 0,-3 2 0,-3 5 0,-5 3 261,-2 1 1,-2 1 0,-2-1 0,-2 0 0,-3 1-46,-1-1 1,1-4-1,4 0 1,-2 1 0,2 2-975,2 1 873,1 1 1,0-6-1,1 1 1,2 2-1,3 1 1,0 1 402,0 0 0,4-1 0,-2-2 0,1-1 0,-2 2 0,1 1 0,-3 1 339,1 0 0,-1 1 0,-4-3 1,2 1-1,2 0 0,-2 3-936,-2 0 0,-5-1 1,-2 0-1,-2-1 1,0 0-1,-1-1-933,0-3 1,4 3 0,-2-3 0,1 3 1258,3 1 0,7 0 0,4 1 0</inkml:trace>
  <inkml:trace contextRef="#ctx0" brushRef="#br0" timeOffset="97">2213 18871 8375,'0'-32'1536,"0"9"1,0-6 0,-2 10-1,-1-1-46,-1 1 1,-1 1-1170,5 5 1,2 6 0,2 2 0,4 5-181,-1 5 0,4 2 0,-5 9 0,1 4-109,3 2 0,-4 6 1,0-4-1,-1 4 0,0 3 1,1-2-459,0 0 1,0-7-1,-3-1 1,2-2 0,-2-3-1,0-3-1192,1-4 0,-2-6 1,2-10 1355,-3-7 1,-1-8-1,0 0 1,0-3-1,0-2 1,0 1-1,0-1-265,0 0 1,0 5 1849,0 0 0,0 9 1,0-4-1,2 1-156,2 1 1,5 5 0,8 2 0,0 2 0,0 3-829,-3 2 1,4 1-1,0 0 1,-2 0-1,-1 0 1,-2 0-12,1 0 1,-5 0-1164,0 0 1,-7 1 0,1 2 559,-6 2 1,1 1-1,-7-2 1,-2 4 0,-1 1-1,-1-1 1,0 3 55,-1 1 0,1 1 0,0 0 0,1 2 1,2 1-1,2 4-373,2 0 1,2 1 0,4 3 0,0-3 0,0-1 0,0 0-1,0-1-257,0-3 1,7-3-1,5-4 1,6-4 0,3-4 848,2-1 0,2-6 0,2-1 0</inkml:trace>
  <inkml:trace contextRef="#ctx0" brushRef="#br0" timeOffset="98">2866 18725 8209,'-6'-17'0,"-3"4"1024,3 3 0,0 11 0,5 4-652,-4 3 1,4 4 0,-5 2 159,0-1 1,5 0 0,-4 2 0,2 3-1,0 3-370,-1-1 1,-5 6-1,3-4 1,0 1 0,-1 1-1,-1-2 1,-2 1 0,-2-1-1330,-1 0 1,-2-6 0,-1 4 0,-2-1 0,0 4-1566,-1 7 2732,4-2 0,-16 11 0,3-5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496"/>
    </inkml:context>
    <inkml:brush xml:id="br0">
      <inkml:brushProperty name="height" value="0.053" units="cm"/>
      <inkml:brushProperty name="color" value="#FF0000"/>
    </inkml:brush>
  </inkml:definitions>
  <inkml:trace contextRef="#ctx0" brushRef="#br0">4559 5824 8182,'-13'-12'-1382,"5"3"1394,2-4 1,8 7-1,2 6 1,5 0-1,3 0 1,3 0 0,1 0-1,3 0 1,2 0-1,3 0 400,1 0 0,7 0 0,4 0-375,3 0 1,2 0-1,3 0 1,5 0-1,3 0 1,3 0 13,3 0 0,-2-1 0,6-2 1,2-3-1,0 0 0,-1-2 42,-1 1 0,-5-2-18,1-4 0,2 4 0,1 0 0,1-1 0,-1-1 72,-2 2 1,3-3-195,-4 4 1,4 2-1,-4 1 1,-2 4 0,1 1 4,0 0 1,-2 0 0,3 0 0,-3 1 0,-3 2 0,-2 2 0,-1-2-6,1-2 1,1-1 0,-1 0 0,-3 0 0,1 0 0,-2-1 193,0-4 1,2 4 0,-2-4 0,2 2 0,2 0 0,0-1 0,1 1-96,-2 1 0,-5 2 0,4 0 0,-1 0 0,0 0 0,2 0-273,-1 0 0,2 0 0,-4 0 197,1 0 0,-4 0 0,3 0 0,-1 0 125,-1 0 1,3 0 0,-4 0 0,-1 0 0,2 0 0,1 0 0,2 0-15,0 0 1,-2 0 0,2 0 0,2 0 0,2 0 0,5 0-106,3 0 1,-1-4-1,3 0 1,1-1-1,0 1 1,3-2 0,-4 0 75,-5 0 1,5-5 0,-8 3 0,2-4 0,0 0 0,-5 2 14,-5 1 1,3 1-1,-8-1 1,0 5 0,-1 2-1,-5 2-346,-1 0 1,-2 0 0,-6 0 0,-1 2 0,-4 1 0,0 3-1,-4 3-2666,-1 6 2939,-8-2 0,5 0 0,-5-7 0</inkml:trace>
  <inkml:trace contextRef="#ctx0" brushRef="#br0" timeOffset="1">4652 5744 15814,'0'-21'-540,"0"-2"1,0 5 0,2 2-1,1 1 1,3 1 0,1 1 478,3 0 0,-4 4 0,0 1 1,-1 1-1,1 1-140,1 0 1,-6 2-1,1 5 1,-6 2 392,-4 2 0,-1 4 0,-4-4 1,0 3-1,-2 2 0,-3 2-141,-4 1 0,-3 7 1,-4 2-1,0 2 0,-4 1 1,-1 0-10,-3 3 0,0 6 1,0-1-1,3 1 0,1 3 1,4 0 39,1-2 0,2 7 0,3-5 0,2 0 0,2 1 0,2 2 1,4 3 86,4 2-107,-3 5 1,11-3 0,-3 8-1,2 3 1,2 4 0,2 2 3,2-2 1,3 5-1,8-5 1,3-1-1,6 1 1,5-6-1,7-3 1,2-5 137,2-2 0,9-3 0,2-8 0,-1-4 0,2-3 0,-2-3 0,0-1-60,-1-2 0,-6-5 0,0 0 0,-6-2 0,-6-1 0,-4-1 0,-5 0-344,-4 1 0,-9 5 1,-6 4-1,-9 7 167,-12 6 0,-14 20 0,8-25 0,0 0 0</inkml:trace>
  <inkml:trace contextRef="#ctx0" brushRef="#br0" timeOffset="2">21968 13194 19118,'-13'-34'-4335,"5"7"4371,4 9 1,2 11 0,4 7 0,2 9 0,5 9 0,3 8 0,1 8 0,2 8 0,2 5 0,0 11 0,0 12 498,-9-28 1,-2 1-1,-1 3 1,-1 0-1,1 7 1,-1 1-491,2 4 0,-1 1 0,-2-5 0,-1 1 0,1 8 1,-1 0-1,-1 2 0,-1-1 0,0 0 0,0 1-40,0 1 0,0 0 0,0 0 0,0 0 1,0-4-1,0 0 0,0-1 0,-1 1 1,-1 0-1,-1 0 0,0-2 0,-2-1 10,-1-1 1,0-1 0,-1 2-1,0-1 1,1-3 0,-1 0-1,0-4 1,1 0 0,-1-1 0,0-1-1,1-3 1,1 0-173,0-3 1,1 0-1,-2 0 1,1 0 0,1 29-1,1-5 1,1-6 0,4-10-453,2-5 1,4-12 0,7-7 0,2-8 0,6-5 0,3-7 0,5-10-2411,5-13 3019,2-11 0,4-19 0,2-3 0,4-2 0</inkml:trace>
  <inkml:trace contextRef="#ctx0" brushRef="#br0" timeOffset="3">22248 13487 8886,'-12'-41'0,"3"5"191,5 11 0,4 13 0,4 8 0,7 2 24,5 2 1,11 2-1,10 1 1,7 3-1,11-1 1,12 3-1,-28-5 1,2 1 157,4 1 0,1 1 0,5-3 0,1 1-305,5 0 0,1 1 0,-1-1 1,2 1-1,4 1 0,2 0 1,3-1-1,-1 0 0,0-1 1,0 1-1,1 0 0,0 0 0,-2 1 1,0 0-172,-1 1 1,1-1-1,3-1 1,0-1 0,-3 0-1,-1 0 1,-1-1-1,0 1 1,0-1 0,-2 0-1,-3 0 1,-1 0-97,-3-1 1,-2-1 0,-2 0-1,-2-1 1,-5 0 0,-1 0 0,-3 1-1,-1 0 1,29 3 0,-12 5 292,-10 3 0,-3 7 1,-14 5-1,-3 4 0,-9 6 1,-5 3 177,-3 5 1,-6 17 0,2 3 0,-4 6 0,-1 6 0,0-35 0,0 1-1,0 3 1,-1 1-117,-2 4 0,1 0 0,1-3 0,1-1 0,-2 7 0,1 0 0,1 0 0,1-1 0,2 0 0,0-1 0,1 2 0,1-1 0,1 0 0,1-1-179,1 0 1,1 0 0,-1 2 0,1-1 0,-1-6 0,-1 0 0,1 1 0,0-1 0,2 0 0,0 0 0,-1-3 0,1-1 105,0-1 1,-1 1 0,0 2 0,-2 0 0,-1-4 0,-1 0 0,2 34 0,1-1 0,-2-4-1,0-2-60,-4-4 1,-2-8-1,-4 3 1,-6-5 0,-7-8-1,-6-5 1,-7-5-224,-5-5 1,-10 1-1,-7-8 1,-6 0 0,-8-3-1,-7-5 25,32-8 0,-1-1 0,-4 1 0,-1 0 0,-4-2 0,-2-1 0,-1-1 0,-1 1 1,-6-1-1,-1-1 0,-3 0 0,-1 0 0,-5 0 0,-1 0 169,-3 0 1,0 0 0,0 0 0,1-1 0,23 0 0,0 0 0,0 0 0,-1-1 0,0 1 0,1-1 0,-25 1 0,0-1 0,25 2 0,0-1 0,1 1 0,-22 0 0,0 1-103,4 1 1,0 1 0,1 2 0,1 2 0,4 2-1,1 1 1,3-1 0,2 1 0,2 0 0,1-1-1,6 0 1,1 0 107,4 1 0,1-1 0,-32 5 0,11-1 0,3-6 0</inkml:trace>
  <inkml:trace contextRef="#ctx0" brushRef="#br0" timeOffset="4">23088 15993 8521,'-14'0'827,"6"-2"1,2-1-132,4-1 0,11-5 1,13 3-204,3-2 1,4 4 0,2-5 0,4 0-282,4 2 0,4-1 0,-2 6-531,-2-3 1,-2 1 0,0 2 0,-5-1-278,-5-1 0,-9-1 0,0 5 0,-4 0 596,0 0 0,-1 6 0,0 2 0</inkml:trace>
  <inkml:trace contextRef="#ctx0" brushRef="#br0" timeOffset="5">23154 15579 8577,'0'-19'1199,"0"9"-928,0-3 0,6 8 0,5 1 0,4 1 0,5 0 0,3-3 0,3 0 329,2 0 1,-2-4-1,5 2-899,-3 1 1,-2-1-1,1 5 1,0-1-1,-1 1-1031,1 2 0,-5 1 0,-1 0 1330,-2 0 0,5-6 0,-3-2 0</inkml:trace>
  <inkml:trace contextRef="#ctx0" brushRef="#br0" timeOffset="6">23288 15086 8769,'-6'-14'1203,"-3"-4"-980,-3 9 1,6-3-1,6 12 1,8 0-1,5 0 1,5 0-70,4 0 1,3 0 0,2 0 0,1 0 0,2 0 0,1 0 0,0 0-1,0 0-432,0 0 1,2 0-1,-4 0-585,2 0 1,0 0 862,-4 0 0,6-6 0,1-1 0</inkml:trace>
  <inkml:trace contextRef="#ctx0" brushRef="#br0" timeOffset="7">23234 14620 18985,'14'0'-1002,"-1"0"1050,0 0 0,7 0 1,2 0-1,3-2 1,3-1-1,2-2 0,2-3 1,1-1-323,0 2 1,2-5 0,-4 3 0,-1-1 0,0-1 0,-1 4 0,2 0-1951,-1-1 2107,-8-1 1,9-10 0,-3-2-1</inkml:trace>
  <inkml:trace contextRef="#ctx0" brushRef="#br0" timeOffset="8">23288 14353 7667,'-14'-1'0,"0"-2"0,-3-2-216,0 3 0,3 0 0,5 2 535,-1 0 0,6-1 1,4-2-1,7-2-17,5 2 0,9-3 0,4 2-24,4 1 0,13-3 0,-1 0 0,5 0 0,6-1-157,4-1 1,5 1 0,4-3 0,-1 2 0,-2 2-122,2 3 0,-5 2 0,0 1 0</inkml:trace>
  <inkml:trace contextRef="#ctx0" brushRef="#br0" timeOffset="9">24168 15953 8147,'8'-2'-193,"1"-1"1,0-3 674,-1-1 1,3 4 0,-5-2 570,-3 4 1,-4 5-317,-12 1 1,5-2-537,4-8 1,2-4-1,4-8 1,2-6-110,5-2 1,-2-1 0,2-4 0,0-3 0,0-5 0,0-3 0,1-5 0,2-2-139,2-1 0,-1-2 0,0-7 0,1 0 0,-1-4 0,-1 1 0,-2-1-102,-1 1 0,-6 9 0,1 1 1,-2 3-1,-2 7 0,0 2 1,0 5 79,0 2 1,-6 0 0,-1 6 0,-2-1 0,1 1 0,1-1 61,-1 0 0,5 1 0,-1-1 0,3 0 1,1 1-1,0-1 0,0-1-166,0-3 1,4 3 0,2-4 0,1 3 0,2 1-1,0 0-52,0 2 1,-2 7 0,4 0 248,-2 4 1,-6-1 0,3 8-505,-1 1 1,-3 3 478,2 8 0,-2 3 0,-2 7 0</inkml:trace>
  <inkml:trace contextRef="#ctx0" brushRef="#br0" timeOffset="10">24141 14247 8146,'-6'-9'0,"-1"0"113,-1-1 0,2 2 151,6-1 1,2 6-1,2-3 1,5 2 0,3-2-1,1 0 1,1-1-42,-1-1 0,2 4 1,1-4-1,3 1 1,1 1-1,0 0 1,0 2-1,0-1 1,1 1-123,3 1 0,-1-3 0,1 2 0,-2 1 0,1 1 0,-3 2-299,-2 0 0,1 0 0,-1 2 0,-2 2 1,-1 5-1,-2 1-231,1-1 0,-1 7 0,0-2 0,1 1 1,-1-1-1,2 0 429,3-1 0,2 6 0,7 2 0</inkml:trace>
  <inkml:trace contextRef="#ctx0" brushRef="#br0" timeOffset="11">4066 9449 26396,'-8'-27'-2601,"-4"2"0,5 3 0,-2 6-92,0 5 960,0 5 1974,-4 0 0,0 3 0,-1-4 0,3 0 817,2-1 1,4 5 0,10 0-839,4 6 1,4 0 0,5 5 0,2-1 0,4-1 525,3 0-869,-4 4 1,14-8-1,-2 2 1,2-2 0,6-2-1,1 0 375,2 0 1,7-5 0,-2-1-1,-3-1 1,1-3 0,-3-2-1,0-2-182,-3 1 0,-1 1 0,-4 2 0,-1 2 0,-4 2 0,-4 4-1590,-4 0 1330,-1 2 0,-3 0 0,-3 2 0,-5 2 0,-3 5 0,-2 3 90,-2 1 1,4 0 0,-3 1 0</inkml:trace>
  <inkml:trace contextRef="#ctx0" brushRef="#br0" timeOffset="12">4919 9222 14247,'-8'-25'-3490,"4"3"3725,2 9 0,4 7 0,2 7 0,7 2 0,5 2 1,8-2-1,4 0 293,3 1 0,6-1 0,-3 4 1,0 1-1,-3-1 0,-4 2 1,-5 1-571,-4 4 0,-5-2 0,-4 10 0,-4 2 0,-5 1 1,-6 1-1,-8 2-357,-6 4 1,-7 0-1,-4 5 1,-5-3 0,-4-1-1,-3-4 1,-1 0-232,1-3 1,0 1 0,0 0-1,-3 1 651,-1 3 0,-8 3 0,-6 6 0</inkml:trace>
  <inkml:trace contextRef="#ctx0" brushRef="#br0" timeOffset="13">22208 17712 8339,'13'-12'0,"1"2"179,-1 1 0,-6 4 0,-4-2 0,-6 1 0,-4 1 1,0 0 813,2-4 1,5-2-1,3 1 1,3 3 74,1 1 0,-2-3 1,4 4-639,1 2 0,1 3 1,-3 5-1,-2 4 1,-1 4-1,-1 5-259,-1 4 1,-3 2 0,-4-1-1,-4 0 1,-1 0 0,2 2 0,0 1-1,1-4-407,0-4 0,1 1 0,5-1-86,0-2 0,0-9 0,0-7 1,0-9-1,0-7 209,0-6 1,0-8 0,0-2 0,0-1 0,0 1-1,2 0 1,1 1 0,1 0 403,-1 2 1,-1 1 0,-1 2 0,2 3 0,2 2 102,-2 2 0,-2 1 0,0 6 0,4 3 0,4 5-579,3 2 1,2 2 0,3 2 0,1 1 0,-1 3 0,3 1-966,2 3 0,-1 2 1,1 3-1,3 1 0,3 2 1,3-2 1149,-1-1 0,4-7 0,0-2 0</inkml:trace>
  <inkml:trace contextRef="#ctx0" brushRef="#br0" timeOffset="14">22808 17339 8339,'0'-21'852,"0"6"1,1 8 24,4 1 0,-2 1 0,4 7 0,-1 2 0,-1 5 0,-1 4 69,0 5 1,2 3-1,-3 7 1,3 2-1,0 2 1,2 1 0,-2-1-1123,-1-2 0,4 3 0,-3-2-1076,2-2 1,-4 4 0,3 0 0,1-1-1620,-1 1 0,-2-2 2871,4-5 0,5 7 0,7 1 0</inkml:trace>
  <inkml:trace contextRef="#ctx0" brushRef="#br0" timeOffset="15">23168 17445 8389,'-14'-7'692,"1"-6"1,6 4 64,2-5 0,5 10 0,5-1 0,5 4 1,5 1-1,4 0 0,2 0-616,3 0 1,1 1 0,1 4 0,1 4-1,0 3 1,-1 1 0,1 0-142,0 1 0,-1 5 0,1 2 0</inkml:trace>
  <inkml:trace contextRef="#ctx0" brushRef="#br0" timeOffset="16">23194 17712 9915,'-16'-21'1259,"3"3"0,10 11 1,4 5-1200,11 5 1,7 2-1,10-5 1,2 0 0,6 0-1,4 1 1,4 4-61,-2 4 0,4 2 0,0 3 0</inkml:trace>
  <inkml:trace contextRef="#ctx0" brushRef="#br0" timeOffset="17">23901 17552 8416,'-4'-22'4532,"-1"-1"-3633,1 1 0,4 16 0,1 6 0,2 9 0,3 7 1,0 7-776,0 2 0,3 2 1,-5-2-1,1-2 0,-1 0 1,1-1-1,-1 0-2131,2 0 1,-5-5 901,4 0 1,-4-9 834,-1-8 1,0-8 0,-1-9 0,-2-6-1,-2-3 1,2-4 292,2-1 1,1-6-1,0 1 1,0-1-1,1 0 1,2 5-1,3 2 1592,2 5 1,1 3-1310,4 0 1,5 2 0,-1 8-1,1 4 1,2 2-496,2 0 1,4 4-1,4-1 1,3 6-1,1 8 189,3 5 0,-5-1 0,1 4 0</inkml:trace>
  <inkml:trace contextRef="#ctx0" brushRef="#br0" timeOffset="18">24448 17379 10131,'-6'-29'0,"-2"-2"1206,1 0 1,2 8-1,10 5 1,5 5-834,6 4 1,1-3 0,5 3 0,3-1-1,3 1 1,3 4 0,-1 4 0,-2 1-1,-1 1-268,-1 4 0,-5 2 0,-3 6 1,-5 2-1,-4 3 0,-6 4 0,-6 3-564,-6 2 0,-13 4 0,-6 2 0,-3-1 0,-3 1 0,1-4 0,1-2-28,2-5 1,3 2 335,5-6 1,3 0-1,6-5 326,-1 0 1,13-1-1,7-3 1,10-5-1,9-2 1,6-2-453,3 0 0,2 0 1,4 0-1,0 0 1,1 0-1,1 0-3714,-2 0 3991,3 0 0,-9 0 0,6 0 0</inkml:trace>
  <inkml:trace contextRef="#ctx0" brushRef="#br0" timeOffset="19">25087 17392 8364,'0'-9'2201,"0"0"0,-1 6 778,-4-1 0,2 2-2432,-5 2 0,5 8 0,-2 4 1,4 5-1,1 4 0,0 3 1,1 2-2321,4 5 1,2-1-1,6 6 1237,1 1 1,-1 0 535,0-2 0,1 10 0,-1-4 0</inkml:trace>
  <inkml:trace contextRef="#ctx0" brushRef="#br0" timeOffset="20">24941 17725 11558,'-18'-49'0,"2"3"0,4 5 0,6 7 1073,4 4 0,2 4 1,2 0-1,2 4-645,5 4 1,9 4 0,6 0 0,4 1 0,4 1-1,1 3 1,3 5 0,1 2-2135,4 2 0,2 6 0,-3 3 1706,0 3 0,0 7 0,0 2 0</inkml:trace>
  <inkml:trace contextRef="#ctx0" brushRef="#br0" timeOffset="21">25487 17512 8780,'-7'-6'0,"1"-1"1089,0-1 1,6 2-1,-1 8-502,3 2 1,7-1-1,-3 6 1,2 0 0,2 0-1,2 0 1,1 1-248,1 2 0,-1-3 0,0-2 0,1 1 0,-1-3 0,0 1-1379,1-3 0,-6-1 0,0-4 0,-2-2 1,-3-5-1,0-4 408,1-5 1,-2-4-1,2-8 1,-4-2 0,-3-1-1,-3 0 1,0 4 435,0 1 1,-3 7 0,4 5 0,-1 4-532,0 3 726,1 6 0,11 3 0,2 7 0</inkml:trace>
  <inkml:trace contextRef="#ctx0" brushRef="#br0" timeOffset="22">26020 17179 8145,'0'-14'0,"2"0"327,2-4 0,2 3 0,5-3 0,-2 3 298,1 2 1,2 1-1,3 2 1,1 2-1,3 3 1,0 2-1,2 1 138,0 2 1,-3 0-1,2 2-873,0 2 1,-3 3 0,-5 7 0,-3-1 0,-3 0 28,0 1 0,-5-1 0,2 0 0,-6 1 1,-5-1-1,-6 0 0,-2 1 229,-2-1 0,-4-1 1,3-2-1,-1-2 0,3-1 1,3-1 185,4 0 0,7 4 0,2-2 0,6 1 0,10-1 0,5 1-545,3-1 0,1 4 1,0-4-1,-4 3 0,0-1 1,-4-1 445,-1 1 1,-2 1 0,-1-1 0,-3-1 0,-3 0 0,-2 0 0,1 0 502,-2 1 0,-2 2 0,-2 0 0,-2-2 0,-3-1 0,-2 1 0,-2 2-527,-2 2 0,-6-1 0,1 0 0,-1 1 0,0-1 1,0-1-1121,2-3 0,-5 2 1,-1-2-1,-3 5 1,-3 2-1,-2 3 0,-3 2 909,-1 3 0,5 7 0,-4 3 0</inkml:trace>
  <inkml:trace contextRef="#ctx0" brushRef="#br0" timeOffset="23">25674 17565 8508,'-6'8'333,"3"-7"4889,-6-5-1361,6-1-3681,-3 5 0,6 6 0,0 3-629,0 3 1,-1-5 0,-4-4-159,-4-6 0,3-4 0,1-8 0,0-1 0,1-5 0,1-3 0,1-4 479,2 0 1,0 1 0,0 4 0,2 3 0,1 4 0,3 6 206,1 2 1,2 4 0,4 5-2973,1 4 2893,5 14 0,2 3 0,5 11 0</inkml:trace>
  <inkml:trace contextRef="#ctx0" brushRef="#br0" timeOffset="24">22541 17205 8050,'-13'-40'0,"4"14"0,0 8-78,-1 11 1,-2 5 0,-1 2 0,-1 0 0,-1 0 0,-1 0-1,-3 0 1,0 0 0,-1 0 0,4 0 0,0 0 0,0 0 390,-2 0 1,-4 0 0,4 0 0,2 0 0,1 0 0,1 0 0,1 0 0,0 0 21,-1 0 1,-3 2 0,-1 2 0,2 5 0,-1 3 0,-1 1-447,-4 0 0,-3 5 0,-2 1 0,2 1 1,0 0-1,0 0 282,-3-1 1,-2 3 0,3-3-1,2 1 1,2 0 0,2 1 478,2 3-578,1 1 1,4 2 0,1-1-1,0 2 1,1 2 0,2 3-1,2 1 289,2 3-399,2 1 0,-1-2 0,1-1 0,1 1 0,3-2 0,3-3 0,3-3 177,1-1 0,2-5 0,6 0 0,1 0 1,4-1-1,0-2 0,5-1 115,5 0 1,0 1 0,4-3 0,0 4-1,0-1 1,4 0-209,5-3 1,0-1 0,5 0 0,-1 0 0,-1 0 0,1-3 0,-1-2 13,0-3 0,3 4 0,-6-7 0,-3-1 1,-3-1-1,-1-4 20,-2-2 1,-2-4 0,-5-5 0,0 0-1,-1-1 1,1-1 0,0-1-74,-1-2 0,1-5 1,0 0-1,1-2 1,1-1-1,4-1 0,1 0-179,3 1 0,0-1 0,0 0 0,-3 1 0,0-1 1,-1 0 53,-1 1 0,-5-1 0,-6 0 0,-3 1 0,-5-2 0,-4-2 0,-2-3-84,1-1 0,-5-1 1,-1-7-1,-4-2 1,-7-3-1,-5-2 1,-2 0-4,-2-1 1,-5 4-1,-1 1 1,-4 4 0,-5 2-1,-1 4 141,-3 4 0,-6 8 1,-4 7-1,-5 6 0,-7 5 1,-4 5-1,0 6-212,0 8 0,1 8 0,-4 13 0,33-13 0,0 1 1,1 2-1,1 2 276,-1 1 0,2 1 0,1 1 0,1 1 0,-1 2 0,-1 1 0</inkml:trace>
  <inkml:trace contextRef="#ctx0" brushRef="#br0" timeOffset="25">9424 10808 8326,'-7'-12'0,"3"5"0,8-5 0,5 9 140,3 6 1,6 2-1,1-5 1,2 0 0,5 0-1,7 0 1,10 0 0,7-2-1,9-1 1,4-3 0,2 0-1,-3-1 72,-3 0 0,8 4 1,-11-2-1,3 2 1,-1 0-213,-3-1 0,-2-1 0,1 5 0</inkml:trace>
  <inkml:trace contextRef="#ctx0" brushRef="#br0" timeOffset="26">7092 11701 16120,'-14'-19'-1037,"7"4"1,2-3 0,4 4 1006,1 0 0,6 7 0,4 2 1,7 4-1,5-1 0,4-2 0,7-5 1,7-3-1,7-3 0,7-2 0,5-4 1,6-1-1,6 0-29,-34 10 0,0 0 0,3-1 0,0 1 0,2-2 0,1 1 132,-2-1 1,1 1-1,-2 2 1,1 2-1,0 0 1,0 1 0,0 2-1,1 2 1,0 1-1,0 2-68,0-1 1,-1 2 0,0 2 0,-1 2 0,0 0-1,0-1 1</inkml:trace>
  <inkml:trace contextRef="#ctx0" brushRef="#br0" timeOffset="27">9211 9609 22416,'-27'-6'-558,"1"-1"0</inkml:trace>
  <inkml:trace contextRef="#ctx0" brushRef="#br0" timeOffset="28">8851 9582 22004,'-6'-31'-1594,"5"7"0,-4-10 0,4 9 0,1 7 660,0 4 672,0 6 0,1 2 0,2 8 44,2 2 1,1-2-1,-3 4 1,3-2-1,1 2 1,3 0-1,4 1 501,3 1 1,4 1-1,6 2 1,1 0-1,3-4 1,6 1 0,6-2-1,6-1 129,3-2 1,6 3-1,1-1 1,2-2-1,4-2 1,3-1-321,3 0 1,2-1 0,-2-4 0,-34 2 0,1-1 0,2 0 0,0-1 0,1 1-1,1-1 1,1 0 0,1 0-58,2-1 0,0 0 0,0-1 1,0 1-1,5-1 0,0 0 1,0 1-1,1 0 0,-2 2 0,0 0 1,0 1-1,-1 1 45,1 1 1,0 1 0,-6 0 0,-1 1-1,3 0 1,0 1 0,1 1 0,-1 1 0,0 1-1,0 1 1,0 1 0,0 1 0,-3-1 0,0 0-64,-3 1 0,1-1 0,5 0 1,0-2-1,-2 1 0,-1-2 1,4 0-1,0 0 0,2-1 1,1 0-1,0-1 0,-1-1 238,0 0 0,0-1 0,1 0 0,1-1 1,-1-1-1,0-1 0,2-1 0,-1-1 1,-1 0-1,0-1 0,0-1 0,0 0 84,-2 1 0,0-1 1,2 1-1,1 0-318,-5 2 1,1-1-1,4 0 1,0 0-1,-8 2 1,0 1 0,0 1-1,0 1 1,0 1-1,0 1-240,-1 2 1,-1 1 0,33 7 0,-34-6 0,0 1 0,-2-1 0,-1 0 0,34 4 0,-4-1 0,-3 0 175,-4-2 1,1 4-1,-6-7 1,0-1-1,-3-1 1,-2-2 186,-3 0 0,-1-2 1,-6-2-1,0-5 0,0-3 1,-1-1-1,-4 1 108,-4 3 1,-7-2-1,-3 7 1,-2 1 0,-3 2-1,-1 1-1904,-1 0 1,-6 6 873,1 2 1,-1 9 0,1 0-1,-5 0 778,-2-2 0,-2 4 0,0 2 0</inkml:trace>
  <inkml:trace contextRef="#ctx0" brushRef="#br0" timeOffset="29">8691 13820 10751,'0'-26'-387,"0"0"1,0 4-1,0 4 111,0 4 0,5 5 0,1 1 0,0 1 1,-1 0-98,-2-4 1,-3-1 0,-3-1-1,-2 0 1934,-3-1-1188,5 7 1,-3-5 0,8 5-190,2-1 0,-1 1 0,6 4 0,1-2 0,2 3 0,2 0 1,0 2-177,4 0 1,3 4 0,6 1 0,-1-1 0,2 1 0,2-1 0,4-1-1,3-1 159,5-2 0,6 0 0,3 0 0,4 0 0,5 0 0,4-2-47,4-2 1,8 2 0,-2-4 0,-37 4 0,1 0 0,1 0 0,1-1 0,1 1 0,1 0 0,2 0 0,1 0-116,0-1 1,0 1 0,-1-1 0,-1 0 0,2 2 0,-1-1 0,2 0 0,0 0 0,-1 0 0,0 1 0,3-1-1,1 1 1,-2-1 0,0-1 9,2-1 1,0 0 0,-1 0 0,0 2 0,0-1 0,-1 0-1,1 0 1,1 1 0,0 0 0,1 0 0,-1 0 0,1 1 0,0 0-1,1 0-29,-1 2 0,0-2 1,-1-1-1,0 0 1,1 0-1,-1 0 1,0-1-1,0 1 1,-1 0-1,-1 0 1,1-1-1,0 0-26,0-1 1,-1 0 0,-2 3 0,-1-1 0,-2 0 0,0 0 0,-1 0 0,0 1 0,-2 0 0,-1-1 0,34-2 0,-8 1-379,-8 1 1,-2 2 0,-13 0 0,-5 2 0,-5 1 0,-9 2 417,-6 3 0,-5 7 0,-11 5 0</inkml:trace>
  <inkml:trace contextRef="#ctx0" brushRef="#br0" timeOffset="30">24527 18458 20940,'0'-13'-5579,"0"-1"2661,0 1 2997,6 6 1,2-5 0,5 4 0</inkml:trace>
  <inkml:trace contextRef="#ctx0" brushRef="#br0" timeOffset="31">24128 18192 27494,'-26'-6'723,"4"-3"1,4-2-973,4 3 0,2 0 0,4 5 1,10-1 996,10 1 0,7 1 0,11 2 0,4 0 1,7 0-1,5 0-707,4 0 1,4 0-1,3 0 1,6 0-1,3-1 1,5-4-1,-33 1 1,0-1-42,1 0 0,0-1 0,2-1 0,0 0 0,1 0 0,0 1 0,3 0 0,-1 0 0,2 1 0,0 0 0,1 1 0,1 0 0,1 2 0,0-2 0,-5-1 0,0 0 0,3 4 0,-2 1 0,-4-3 0,-2 1 0,1 1 0,0 1 0,0-1 0,-1 2 0,36 0 0,-4 4 0,-8-2 0,-6 4 0,-2 0 0,-3-1 0,-5 2-95,-7-1 0,-1-2 0,-10 2 0,-2 0 0,-5-1 0,-4 2 0,-5-2-2070,-2-1 1174,-2 6 0,-2-4 1,-2 8-1,-4 1 1,-2 4 587,-4 0 0,-8 3 0,-8 3 0</inkml:trace>
  <inkml:trace contextRef="#ctx0" brushRef="#br0" timeOffset="32">24647 18698 11125,'14'-25'478,"5"-5"0,3-5 1,3 8 15,2 5 0,6 3 0,5-5 0,8 3 0,10 0 0,8 1 0,7-3 0,2 4-388,-2 6 1,-33 6 0,1 1 0,-1 1 0,1 2-1,-1-1 1,1 1 0,-1 0 0,1 1 0,35 1-1,-3 2-851,-3 4 1,-6 2 0,-1 8-1,-3 1 1,-6 4 0,-6 0-3990,-5 4 4715,-13 1 0,9 8 0,-9 1 0</inkml:trace>
  <inkml:trace contextRef="#ctx0" brushRef="#br0" timeOffset="33">4346 6091 32163,'0'-33'-4916,"0"5"1,0-2 3183,0 6 0,1 7 1545,4 8 0,-5 3 1,0 6-1,-6-2 1,-3-1-1,0-2 1,-2-3-1,0-1 1,-4 0 411,-3 0 1,3 1-1,-3-6 1,2 1-1,0 0 1,-2 1-1,0 1 41,-1 3 1,4 5-1,-4-3 1,1 1-1,0 1 1,1 1-1,-1 3-244,0 4 1,-1 2-1,3 5 1,-2-3-1,0 3 1,0 1-1,1 1 58,0 0 0,2 2 0,2 1 1,0 4-1,-1 0 0,1 4-426,0 1 1,4 6 0,1 2 0,3 1 0,2 4 0,1 4 315,2 2 0,0 5 1,2-3-1,1 0 0,2 1 1,3 1-1,4 2 85,4 2 1,-4-3 0,4-2 0,2 1-1,0-2 1,4 1 29,3 0 1,-4-4 0,8 3 0,1-1 0,-2 0 0,2 3-197,1 2 0,-6-2 0,5-1 0,-1-1 0,1-3 0,3-2 1,1-2 1,0-4 0,4-4 0,-2-8 0,2-6 0,4-3 0,1-5 271,1-5 1,5-2 0,-3-2-1,0 0 1,0 0 0,-5 0-1,-2 0 117,-4 0 0,-7 7 1,-1 8-307,-8 10 0,-10 13 0,-3 10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388"/>
    </inkml:context>
    <inkml:brush xml:id="br0">
      <inkml:brushProperty name="height" value="0.053" units="cm"/>
      <inkml:brushProperty name="color" value="#FF0000"/>
    </inkml:brush>
  </inkml:definitions>
  <inkml:trace contextRef="#ctx0" brushRef="#br0">10651 8196 7771,'-2'9'0,"-2"0"0,-2-5 526,-3 5 0,5-6 1,7 0-1,3-4 154,1-4 1,-3 1 280,5 4-216,-6 0 1,3-2 0,-7-2 2214,-4-5-2811,4-3 0,-5-1 0,7-2 0,2-1 0,2-3 0,-1-2 13,2-3 0,-3 0 0,4-1 1,-1 2-1,-1-4 0,-1 0 0,1-4 1,-2-1 84,-2-5 0,-1-2 1,0-1-1,0-1 0,0-2 1,0-3-1,0 0-194,0 0 0,-1-3 0,-2 5 0,-2 1 1,2 1-1,0 4 0,0 2-151,-1 5 1,-2 0 0,3 1-1,-1 4 1,1-1 0,0 5 0,0 0 145,-2 1 1,1-1 0,4-5 0,0-1 0,0-2 0,0-1 0,0 0 109,0-1 0,0-1 0,0-4 1,1 3-1,4 0 0,2 1-254,1 1 0,2 1 0,-6 4 0,1 0 0,-1 2 0,1 1 0,-2 4-460,-2 0 668,-1-3 1,-1 8-1,-2-4 1,-2 1-1,1 0 1,-1 2-12,1 1 0,-2 0 0,3-1 1,-1-2-1,1 0 0,1 1-23,2-1-198,0-6 1,0 8 0,0-6-1,0-1 1,0 3 0,0 0 0,0 3-139,0-1 0,2-4 1,1 4-1,1 2 1,-1 1-1,-2 2 269,-1-1 0,0 1 0,0 0 0,0-1 0,0-1 0,0-1 0,0-2 2,0 2 1,-1 0 0,-2-1 0,-1 0 0,1-1 0,1 0 0,2 0-250,0 2 0,0-3 0,0 1 0,2 2 1,1 1-265,1 2 1,2 1 0,-3 1 0,1 3-2615,-1-3-168,-1 5 3282,4 0 0,1 0 0,6-1 0</inkml:trace>
  <inkml:trace contextRef="#ctx0" brushRef="#br0" timeOffset="1">10451 5784 7894,'-13'4'0,"-1"1"0,2-1 0,3 2 0,2-4 968,3 2 1,1 2-452,-6-1 1,7-1 0,1-6 0,5-2 0,4-3 0,2-2-245,2 0 0,3 0 0,1-4 0,2-1 1,0 1-1,-1 0 0,1-2-200,-2-3 1,4 3-1,-3-2 1,1 2-1,0 1 1,0 1-178,-2 0 1,-3 4 0,-2 1-1,-2 3 1,1 0 0,2 1-1,1-1 1,0 2 124,1 2 0,-1 7 1,2 3-1,1 2 0,3 3 1,2 1-1,3 1 96,1 2 0,-3 1 0,-1-3 0,-2 2 0,-2-2 1,-3-1-1,0-2-1110,-1 1 0,-4-1 0,-2 0 0,-1 1 993,-3-1 0,-1 0 0,-2 1 0</inkml:trace>
  <inkml:trace contextRef="#ctx0" brushRef="#br0" timeOffset="2">19155 8769 8010,'0'8'-8,"0"-4"0,0-8 0,0-5 0,2-2 587,2 3 0,-1-4-195,6 3 1,-4-2 0,2 1 0,0 1 0,1-1-1,1-2 3931,-2-1-4037,-1 5 1,-7 2 0,-4 8-1,-2 2 1,-4 5 0,0 3-1,-4 3 84,0 3 1,-4 2 0,1 7-1,0 1 1,0 2 0,1 2 437,0 2-599,2-4 0,2 7 0,1-4 1,3-1-1,5 1 0,2-5-202,2-4 1,0-1-1,2-5 1,2-2-1,5-1 1,3-2-1,1-1-494,1-3 0,4-3 1,-1-6-1,0 0 0,-3-1 1,-2-4-109,-3-4 1,-3 2 0,-6-2 0,0-1-207,0-2 625,0 4 0,2-2 255,2 6 0,3-1 0,7 5 1,-1 0-1,0 0 0,1 0 105,-1 0 0,0 0 1,1 0-1,-1 0 1,0 0-177,1 0-13,-1 0 1,2-1 0,1-2 12,2-2 0,6-11 0,-4 1 0</inkml:trace>
  <inkml:trace contextRef="#ctx0" brushRef="#br0" timeOffset="3">19649 8756 7912,'-14'0'0,"7"1"705,2 4 1,4-2 0,1 6 0,0 1 0,1 2 1589,4 1 1,-4 1 0,4-1-2192,-4 0 1,-1 1-1,0-1 1,2-1 0,1-2-3,1-1-1539,1-6 1,-4 6 830,4-9 1,0-8-1,4-11 1,-3-2 0,-1-2-1,-1-2 649,-1-2 1,-1 5 0,-2 1 0,0 2-1,0 1 1,0 0 1020,0 0 0,0 5-608,0 4 1,1 2-1,4-2-293,3 4 0,0 4 0,1 1 0,1 0 0,2 0 0,1 0-1504,1 0 1,-1 1 0,0 2 9,1 2 1,-1-1-1,0-4 1331,1 0 0,-1 0 0,0 0 0</inkml:trace>
  <inkml:trace contextRef="#ctx0" brushRef="#br0" timeOffset="4">19689 8703 7888,'-9'11'0,"0"-2"0,6 8 160,-2-4 1,4 3 0,1-2 0,1-1 190,4 0 1,2-1 0,5-2 0,-1-2 0,-3-1 0,3 1 0,1 1 0,1-2 216,0-3 0,-4 2-1632,0-1 0,-6 1 1064,1-2 0,4 4 0,-1 5 0</inkml:trace>
  <inkml:trace contextRef="#ctx0" brushRef="#br0" timeOffset="5">19595 9009 7870,'-6'8'1109,"-2"-3"1,-3 1-336,2 3 0,5 2 0,7-1-563,1-1 0,8-5 0,0 4 0,4-1-215,1 1 1,-3-4 0,1 3-1,1 1 1,2-2 0,-2 0 0,1-3 3,1-2 0,2-1 0,7 0 0</inkml:trace>
  <inkml:trace contextRef="#ctx0" brushRef="#br0" timeOffset="6">20155 8769 9494,'-13'0'1296,"5"0"1,3 6-545,5 3 1,0-2-1,0 2 1,0 2-1,0 1-591,0 1 1,0 0 0,0 1 0,0-1-1,0 0-1404,0 1 1,0-6-551,0 1 1,4-7 1644,0-2 1,5-2-1,-3-7 1,0-1 298,0-2 0,3 3 1,-3 2-1,1 1 229,4 3 0,-4 6 0,2 3 0,1 1 0,2 4 0,2 1 0,-1 1 1457,0 0 0,0 1-1506,1-1 0,-1-6 0,0-2 0,2-4 0,2-1-119,0 0 0,1-1 1,-5-5-1,1-6 1,-2-6-1,-2-3-454,-1-2 1,-6-2 0,3-2-1,-2 0 1,1 1 0,-2-1-739,-2 0 0,-1 5 0,0 1 284,0 2 0,0 1 0,0 5 0,2 0 113,2-1 0,3 2 0,7 4 583,-1 3 0,6 4 0,2 1 0</inkml:trace>
  <inkml:trace contextRef="#ctx0" brushRef="#br0" timeOffset="7">20715 8689 11755,'6'8'613,"1"2"0,7-4 0,-1 0-453,0 0 0,5 3 0,1-5 0,1 1 0,0-1-160,1 1 0,1-1 0,5-4 0</inkml:trace>
  <inkml:trace contextRef="#ctx0" brushRef="#br0" timeOffset="8">20635 8956 11407,'-13'0'-79,"7"0"0,6 0 0,7 0 1,5 0-75,1 0 1,2 0 0,2 0 0,3 0 0,4 0-1,4 0 1,2-2 152,2-2 0,8-3 0,8-7 0</inkml:trace>
  <inkml:trace contextRef="#ctx0" brushRef="#br0" timeOffset="9">21288 8769 12274,'-13'-6'-18,"0"5"0,-1-4 0,1 4 480,0 1 1,-1 0 0,-1 1-1,-1 4 1,0 5 0,3 5 0,4 3-1,3 0-359,3 1 0,1 2 0,4 5 1,4 1-1,9 0 0,8-2 0,8-2-679,3 0 1,3-9-1,5 1-88,-2-4 0,1-8 0,-10 0 1,-1-6 402,-2-6 0,-12-5 0,-4-3 0,-6-6 0,-7-2 0,-8-1 0,-9-1 382,-9 0 0,4 5 1,-8 0-1,-2 0 1,1 1-1,0 3 1,6 3 255,4 2 0,2 4-377,7 0 0,0 0 0,-1-4 0</inkml:trace>
  <inkml:trace contextRef="#ctx0" brushRef="#br0" timeOffset="10">22755 8649 7898,'-2'-13'4658,"-2"0"-4225,-4 5 0,1 4 1,2 10-1,4 7 76,1 8 0,4 5 1,2 6-1,0 3 0,0 4 1,-3 1-467,-1 0 0,-2 0 0,0 0 0,0-2 0,-2-2 0,-1-7 0,-1-4-1074,1-2 0,1-7-1475,2 2 0,6-9 2506,3-5 0,15-8 0,4-4 0</inkml:trace>
  <inkml:trace contextRef="#ctx0" brushRef="#br0" timeOffset="11">23168 8543 10561,'-18'0'0,"-1"0"283,-2 0 0,5 12 1,-4 5-1,3 6 1,-3 0-111,0-1 0,-2 1 0,-4 2 0,3-1 0,2-4 1,0 1-1,2-2 179,0 0 1,5-1-1,7-4 1,1-1 0,3 0-1,2 1 1,1-1-1131,0 0 772,0 1 1,10-3 0,5 0 0,3-2 0,2 1 0,1 0-31,3-1 0,1 3 0,2-3 0,-2 1 0,-2 1 0,0-2 1,0 1-236,2 2 0,-2 1 0,-3-1 0,0-2 1,-4-1-1,-1 0 0,0-1-572,2-4 0,0-3 0,5-2 843,2-3 0,1-4 0,1-5 0</inkml:trace>
  <inkml:trace contextRef="#ctx0" brushRef="#br0" timeOffset="12">23581 8583 7854,'7'-6'1307,"-2"4"1,-8-1-773,-2 6 1,1 5-1,4 6 1,-1 4-1,-2 4 1,-2 4-1,1 2 1,-1 1 3134,1 3-3631,-7 5 1,10-8 0,-5 5 0,2-1 0,-1-4-1,2-2 1,2-3-708,1-2 0,0-6 0,1 1 668,4-7 0,-4 2 0,5-5 0</inkml:trace>
  <inkml:trace contextRef="#ctx0" brushRef="#br0" timeOffset="13">23954 8569 9657,'-13'0'4204,"1"2"-3892,3 2 0,3 4 0,6 6 1,0 3-1,0 2 0,0 2 1,0 2-1,0 3-56,0 0 1,0 5 0,0 0-1,0 1 1,0-1 0,0-2-1,-1-1 1,-2-2-818,-2-3 1,1 4 0,2-9-1,0-2-847,-3-1 0,2-8 821,8-2 0,3-4 1,10-4-1,3-4 1,1-8 586,0-4 0,7-3 0,5-5 0</inkml:trace>
  <inkml:trace contextRef="#ctx0" brushRef="#br0" timeOffset="14">24501 8583 7790,'-14'-12'3821,"1"3"-3539,0 5 1,0 8 0,-1 6 0,1 5-339,0 3 0,-7 7 0,0 0 0,-3 6 0,3 2 624,0 0 0,3 4 1,5-3-1,1 1 1,4-1-1,1-1 0,5-5-730,3-4 1,6-1 0,7-5 0,2-2 0,6-2 0,2-5 0,2-5 0,-1-3-4529,1-1 4690,5 0 0,2-11 0,6-4 0</inkml:trace>
  <inkml:trace contextRef="#ctx0" brushRef="#br0" timeOffset="15">24821 8703 7779,'-8'-6'3264,"4"-3"1,-1 3-3144,5 1 0,-1 4 0,10 1 0,3 0 0,4 0 0,5 0 0,1-1 0,0-2 0,2-2-884,1 2 1,0 2 0,-1 1 0,-3 0 0,-2 0 762,-3 0 0,-1 0 0,-2 0 0</inkml:trace>
  <inkml:trace contextRef="#ctx0" brushRef="#br0" timeOffset="16">24781 8809 7779,'0'14'2384,"3"-1"0,6-1-2437,8-3 1,7-3-1,3-6 1,-1 0 0,1 0-1,0 0 1,-1 0-1,1-2 1,1-1-3529,3-1 3581,-3-7 0,17 4 0,-4-6 0</inkml:trace>
  <inkml:trace contextRef="#ctx0" brushRef="#br0" timeOffset="17">25447 8756 7779,'-9'0'1660,"0"1"1,-1 2-1781,-2 2 0,-1 5 0,1 1 427,3 5 1,-1 0-1,5 5 1,2 0-1,2-1 1,1 3-1,1-1 1,4 0 0,4 0 230,3-1 1,2-3 0,3-9 0,0-5 0,0-3 0,-2-1 0,-2-2-605,0-7 1,-1-2-1,-3-12 1,-5-4 0,-4-3-1,-4-1 1,-5 0-898,-3 0 0,-3-2 0,-1 5 0,-3 0 0,0 4 0,-1 2 963,4 2 0,-5-3 0,1-3 0</inkml:trace>
  <inkml:trace contextRef="#ctx0" brushRef="#br0" timeOffset="18">18089 8903 31259,'6'0'-1918,"-5"1"0,-4 3 1,1 5-1,0 3 1,1 3 2187,-4 3 0,4-2 0,-4 5 0,4 0 0,1-1 0,0 2 0,0 1 0,0-3 0,0 0 20,0-4 1,0-1-2039,0-2 1,0 0 0,1-1 1153,4-3 0,1-4 0,4-10 1,-1-4 601,1-3 1,8-13-1,3-3 1</inkml:trace>
  <inkml:trace contextRef="#ctx0" brushRef="#br0" timeOffset="19">18316 8863 30355,'0'-14'-4505,"1"7"0,4 2 4989,3 4 1,4 5 0,2 1 0,-1-2 0,0 0 0,1 1 0,-1 4-1,0 0-38,1 1 0,-1 2 0,-1 5 0,-3 3 0,-5 2 0,-2 3 0,-2 1-719,0 1 0,-6 6 0,-3-1-214,-3-2 0,-1 4 1,1-2-1,1-3-575,3-4 1,0 1 0,-1-4 0,5 1 0,2-1 900,2-2 1,6-1 0,2-5 0</inkml:trace>
  <inkml:trace contextRef="#ctx0" brushRef="#br0" timeOffset="20">18022 8023 30980,'-9'-4'-990,"1"-1"1,5-1 0,0 3-1367,6-1 0,4-1 2824,6 5 0,1 0 1,1 0-1,1 0 1,3 0 318,2 0 0,-5 5-756,2-1 0,-3 7 1,-2-3-1,-1 4-317,-3 2 0,-3-1 0,-6 0 0,0 1 0,-3-1 0,-5 0 0,-7 1 0,-4-1 360,-4 0 1,2-4 0,-1 0 0,-1 0 0,3 0 469,2 0-455,3 0 1,9-2 0,8-3-1,9-2 174,10-2 1,10 0 0,3 0 0,2 0-1,-1 0 1,2 0 0,0 0-1330,-1 0 1,-3-2 0,-7-1 940,1-1 0,-6-6 0,-2 2 1</inkml:trace>
  <inkml:trace contextRef="#ctx0" brushRef="#br0" timeOffset="21">18409 7916 30475,'7'-6'-1886,"5"0"0,-3-4 1804,3 1 0,1 6 0,2-1 612,3 2 0,-3 2 0,4 2 0,-1 2 0,1 5 0,0 3-197,0 1 0,-1 7 0,-4 2 1,-3 3-1,-2 2 0,-4 1 0,-4 3-549,-1 4 1,-6-1-1,-3 1 1,-4-3-1,-5-1 1,-4 2-1,-5 2-1887,-4 4 0,2-4 1978,-7 1 1,7-1 0,-4 5 0</inkml:trace>
  <inkml:trace contextRef="#ctx0" brushRef="#br0" timeOffset="22">12810 7783 8205,'-7'0'297,"2"0"1,10-1 0,5-2 0,5-2-1,4 2 1,2 2 0,3 1 0,1 0-1,2 0-110,-1 0 1,5 1-1,2 4 1,0 4-1,1 2 1,-2 3-1,2-1-264,0 0 0,0 1 0,3-2 0,-1-2 0,-1-3 0,1 1 0,0-2 159,1 0 0,0-2 1,0-4-1,-3-1 0,1-4 1,1-4 7,1-3 1,4-1 0,-5-2 0,1-1 0,0-3 0,-2-2-29,3-3 0,-6-5 0,-1-4 0,-4 0 0,-3 1 0,-4 1 0,-2-2-105,-6-2 1,0-4 0,-8-1 0,-1-1 0,-3-2 0,-6-3 0,-6 0-222,-4 0 1,-3 2 0,1 4 0,-4 1 0,-3 4 0,-3 4 81,-4 2 1,-2 4 0,-7 3 0,-5 4 0,-7 3 0,-7 4 0,-2 0 73,0 2 0,-2 6 0,-5-1 0,-2 2 1,1 2-1,2 0 1,1 0 438,6 0 1,4 6-1,9 5 1,8 4-1,8 5 1,4 5-254,1 8 0,6 10 1,5 6-1,6 4 0,7 5 1,6 4-1,10 3-569,12 2 1,-8-33 0,3 0 0,8 1 0,3 0 490,2 0 0,1 1 0,-1 2 0,1 1 0,2-2 0,0 0 0</inkml:trace>
  <inkml:trace contextRef="#ctx0" brushRef="#br0" timeOffset="23">19129 8116 8068,'4'-13'-10,"1"0"0,1-1 1,-3 1 247,1 0 1,2 5 0,-3 2 0,1 3 0,-2 2-1,-4 4 1,-2 3 0,-1 6 0,1 2 1787,0 4 1,-5 4 0,4-2-1741,2 0 1,0 0 0,0 3 0,-1 2-161,1-1 1,0 0 0,0 1 0,-1-1 0,-1-4-1,1 0-773,-1-4 191,1-7 1,2 1 0,-1-7 115,-1-4 0,-1-11 0,7-12 1,1-4-1,3-5 0,0-1-112,0-3 0,3-1 572,-5-2 0,5 1 1,-3 2-1,0 3 0,1 3 1,-1 6 359,0 6 1,3 4-1,-3 3 1,0 2-1,1 2 1,1 2-73,2 3 1,-3 3 0,2 5 0,0 4-1,0 3 1,0 1-65,1 0 1,-4 1-329,-1-1 0,1 0 0,-2 2 0,-1 1 0,-2 2 0,-2-2-763,-4-1 1,-2-6 0,-6 0 0,-1 0 0,1 0-348,0 0 1,-1-6 0,1 1 0,1-4-2593,3-4 3686,9-4 0,14-11 0,6-2 0</inkml:trace>
  <inkml:trace contextRef="#ctx0" brushRef="#br0" timeOffset="24">19449 8063 8008,'-6'7'2179,"-3"-1"-1707,-3 0 0,5-6 1,4 0-1,6-7-188,6-5 0,1-1 0,0-1 0,-1 1 0,2 0 0,-1-1 0,0 2 227,-1 4 0,-4-4-2353,3 3 1,-3 3 1841,4 1 0,0 10 0,4 2 0</inkml:trace>
  <inkml:trace contextRef="#ctx0" brushRef="#br0" timeOffset="25">19635 8010 8000,'-6'7'1908,"3"-1"1,-4-5 0,0 2-771,-1 2 0,5 1-877,-1-2 1,2-1 0,2 6-249,0 1 0,0-2 1,0 1-1,0 1 0,2 0 1,2 1-997,5-2 1,-1-6 0,0 1 639,3-2 0,1-2 0,1-2 0,-1-2-143,-3-5 0,1-3 0,-5-3 751,-3-3 1,0 4 0,-4-4 0,0 3 0,-4 3-83,-2 3 1,4 2-1,-5 4-547,-2-2 0,7 2 1,4 6-1,7 2 0,5-1 1,3 1-1,3-1 364,4-1 0,9-1 0,3-2 0</inkml:trace>
  <inkml:trace contextRef="#ctx0" brushRef="#br0" timeOffset="26">19942 7943 7986,'-19'0'893,"4"0"1,-4 0 0,1 0-423,0 0 0,-4 6 0,4 3 0,3 3 0,3 2 1,5 3-1,1 2 0,3 0 0,2 2-196,1 0 1,1-1 0,4 4 0,3-3 0,6-2 0,2-3 0,3-1-3224,2-1 0,1-7 2948,5-3 0,6-8 0,1-3 0</inkml:trace>
  <inkml:trace contextRef="#ctx0" brushRef="#br0" timeOffset="27">20022 7956 7962,'-13'6'1761,"-1"-3"1,2 6-1,3 1-1876,5 2 1,3 2 0,1-1 0,0 0 0,0 1 0,1-3 0,2 0-1,3-4 650,1-1 1,2 3-1,5-5 1,-1-1 0,0-1-1,1-2-2531,-1 0-1606,0 0 4190,-5 0 0,-8 1 782,-9 4 1,-2-2-302,2 6 1,4-5-896,5 5 1,1-5 0,3 4-1,4-1 1,1-1 0,0 0-1874,1-3 1,2-1 0,1-2 1698,1 0 0,5 0 0,2 0 0</inkml:trace>
  <inkml:trace contextRef="#ctx0" brushRef="#br0" timeOffset="28">20422 7983 7962,'-14'0'254,"1"4"1,0 2 410,-1 2 0,3-4 1,0 4-1,4-1 0,-1-1 1,3 1-1,-3 1 0,2 2 1,-1 0-83,-1-1 0,5 3 0,-3-3 0,2 3 0,-2 1 0,0 1 0,-1-1-1222,-1 0 1,5 1-1,-1-1 1,3 0 0,1 1-1,0-1-465,0 0 1,0-4 0,1-2 0,3-1-1,5-3 1,3-3 1103,1-4 0,7-9 0,0-8 0</inkml:trace>
  <inkml:trace contextRef="#ctx0" brushRef="#br0" timeOffset="29">20648 7956 11786,'-20'0'885,"2"0"1,3 0-1,2 0-810,-1 0 1,7 6 0,3 3 0,2 3 0,2 1 0,2 2 30,2 3 1,3-2 0,5 5 0,-1 0 0,-4-1 0,-1 3 0,-3-1 0,-2-1-181,-1-2 1,-6-1 0,-4-4-1,-5 1 1,-2 0 0,-1-5 0,0-1-114,0-1 1,0-5-267,5 1 0,4-3 0,2-2 0,1-3 1,4-5-2614,5-3 3066,5-7 0,11-8 0,2-7 0</inkml:trace>
  <inkml:trace contextRef="#ctx0" brushRef="#br0" timeOffset="30">21048 7943 11317,'0'13'652,"0"1"1,5-1 0,1 2 0,0 3-102,0 4 1,-2-2 0,-4 1 0,0 0 0,0-2-1,0 0 1,0-1 30,0 1 0,-2-8 1,-2 2-1060,-5-1 0,-3-6 0,-1-2 0,1-4-271,3-4 0,3-5 0,6-7 0,2-3 1,2-2-1,5-3 0,3-3-298,1-4 0,5 3 1184,0-3 1,0 7 0,-5 2-1,-1 0 1,-2 1 734,-1 3 0,-4 5-1,3 4 0,1 5 0,5 8 0,-3 5-1934,-2 3 1,5-5 0,-2-2-2671,4-4 3732,8-1 0,2 6 0,8 2 0</inkml:trace>
  <inkml:trace contextRef="#ctx0" brushRef="#br0" timeOffset="31">21448 7730 7873,'0'-6'111,"0"6"0,0 7 355,0 5 0,6 7 0,3 4 0,1 2 1,1 1-1,-2 1 0,0 1 0,-1 3 0,0 3 306,-2 0 1,-2 5 0,-4-5-1,0 0 1,0-3 0,-1-3-1,-2-3-941,-2-2 1,-5 0 0,3-5 0,-2-3 0,1-3-1,1-5-1185,-1-1 1,4-3 0,-3-9 649,1-7 0,1-5 1,5-6-1,0 2 518,0-2 1,5-2 0,1-4 0,1-1 0,2 1 0,0 4-1,-2 2 483,-1 2 0,3 6 0,-3-2 1,0 3-1,1 3 0,1 2 0,1 1 242,-2-1 0,5 2 0,-2-1 0,5-1 0,3 0 0,-2-1-457,-1 2 1,-6 0 0,-2-4 0,-1 0 0,-3-1 0,-1 1-8,-2 0 0,-6-1 0,-3 1 0,-6 1 0,-4 3 0,-5 3 1,0 2-101,-1 0 0,4-1 0,1 7 0,0 1 1,6 2-1,3 3-598,7 2 1,2 2-1,2 1 1,3 1 622,6-1 0,6 6 0,12 2 0</inkml:trace>
  <inkml:trace contextRef="#ctx0" brushRef="#br0" timeOffset="32">22008 7663 8248,'-4'-1'591,"-1"5"0,1 11 0,4 3 0,0-2-335,0-1 0,0-2 1,0 2-230,0 3 1,0-4 0,0 4 0,0-3 0,0 0-28,0 3 0,-6-4 0,-2 6 0</inkml:trace>
  <inkml:trace contextRef="#ctx0" brushRef="#br0" timeOffset="33">21821 8063 13103,'6'13'629,"2"1"0,5-1-629,0 0 0,1-5 0,-1-2 0</inkml:trace>
  <inkml:trace contextRef="#ctx0" brushRef="#br0" timeOffset="34">22808 7810 7981,'0'-14'0,"0"6"0,0-1 0,0-2 0,0-1 381,0-1 1,-2 6 0,-2 2 0,-5 5 0,-3 3 0,-1 5 0,-2 2 0,-1 6 0,-2 4 289,2 3 1,-4 2 0,1 2 0,0 0-1,0 1 1,4 1 0,3 3-615,3-3 0,6-1 80,-1-1 0,2-5 1,2-1-1,2-3 1,2-5-601,5-3 0,3-7 0,3 2 0,1-4 0,2-1 0,-2-1 101,-1-4 1,-2-2 0,1-6-1,-3-1 1,0-1 0,-4-1 578,-1-2 0,-1-4 1,-4 4-1,2 2 1,1 1 162,-1 2 1,5 6 0,1 2-1,3 4 1,1 1-397,0 0 0,1 1 0,-1 2 0,0 3 0,1 0 0,-1 0 0,0-3 0,1-2-1798,-1-1 1,0 0-1,1 0 1814,-1 0 0,6 0 0,2 0 0</inkml:trace>
  <inkml:trace contextRef="#ctx0" brushRef="#br0" timeOffset="35">23234 7836 7985,'-1'-7'2042,"-2"4"-1326,-1 6 1,-1 4 0,4 5 0,-2-1-1,-2-3 1,1 1 0,-1 0-263,1 0 1,-2 0-1,3 4-1288,-1 1 1,1-8 0,6-6 0,1-8 49,-1-4 1,3-5 0,0-3 890,1 0 0,-4-1 0,3-3 0,-1 3 249,-1 2 0,0-3 0,-4 4 0,0 2 1,2 3-1,1 2 0,3 4 168,1 1 1,1 0 0,3 3 0,1-1 0,5 1 0,0 1-525,3 2 1,-1 0 0,-3 0 0,3 0 0,1 0 0,-1 0 0,-3 0-1700,-1 0 1,-2 0 0,1 0 1698,-1 0 0,0-6 0,1-1 0</inkml:trace>
  <inkml:trace contextRef="#ctx0" brushRef="#br0" timeOffset="36">23248 7756 7985,'-12'14'327,"3"1"1,5 1-49,2 2 0,2-1 0,2-3 0,2-2 0,5-2 0,3-3 0,3-1 0,1-3-115,2-1 0,-1-2 0,-3 0 0,-1 0 0,-1-2 0,-2-1-164,-1-1 0,0-7 0,4 4 0</inkml:trace>
  <inkml:trace contextRef="#ctx0" brushRef="#br0" timeOffset="37">23154 8050 10655,'14'20'785,"-1"-2"0,0-8 0,1-2 0,-1-2 0,2-3-979,3-2 0,-2-1-373,6 0 0,-4-6 0,4-3 1,2-2 566,1-3 0,8-5 0,1-2 0</inkml:trace>
  <inkml:trace contextRef="#ctx0" brushRef="#br0" timeOffset="38">23688 7770 10564,'0'-14'1720,"-2"8"-1544,-2 6 0,2 6 1,-4 8-1,2 1 1,-2 1-1,-1 3 1,-4 2-1,1 1 1,-1 0 8,3 0 0,3-4 1,-2 3-1,1-2 0,3-3 1,1-1-1,2-1-514,0-1 0,6-4 0,3-2 0,5-1 0,2-3 0,3-1 0,0-4-1326,1-2 1,-1-4 1480,-1-5 0,-4-2 0,4-1 0,-4-2 0,-4 2 938,-1 1 0,-6 2-49,1-1 1,-2 1 0,-1 0-1,2-1-56,2 1 0,5 0 0,0-1 0,5 1 0,3 0 0,0-1-464,1 1 0,-4 4 1,4 0-1,-1-1 0,1-2 1,0-1-854,0-1 0,-1-5 1,-6-2-1,-2 1 0,-2 2-3910,-2 3 4568,-2 2 0,-4 5 0,0 2 0</inkml:trace>
  <inkml:trace contextRef="#ctx0" brushRef="#br0" timeOffset="39">24261 7716 9325,'9'0'3823,"0"0"-3994,1 0 1,2 0 0,1 0-1,1 0 1,-1 0 0,0 0 0,1 0-2418,-1 0 2588,-6 0 0,11 0 0,-3 0 0</inkml:trace>
  <inkml:trace contextRef="#ctx0" brushRef="#br0" timeOffset="40">24181 7983 7924,'12'6'1315,"-3"-6"0,7 6 1,-1-2-1,4 5 3084,5 0-4399,-5-3 0,6-6 0,-4 0 0</inkml:trace>
  <inkml:trace contextRef="#ctx0" brushRef="#br0" timeOffset="41">24741 7703 7903,'0'-13'-827,"0"7"0,1 4 1741,4 5 0,2 0-495,6-7 1,1 1-1,-1-6-115,0-1 0,-5 2 1,-2 1-1,-2-1-220,1 1 1,-2 4-1,-8-1 1,-4 2-1,-4 2 1,-5 2-1,-4 2 24,-3 5 0,-2 4 0,0 4 0,1 2 0,-1 2 0,0 2 0,1 2 303,-1 2 1,6 0 0,4-1 0,2 1 0,3 0-1,3-2 1,5-1-111,2-2-643,8-6 0,3 2 1,9-9-1,4-5 1,3-2-1,3-4-167,3-2 1,-2-4 0,2-7 0,-5-1 0,-2-5-1,-5-1 1,-2-3 194,-6 1 1,-5 1 0,2-4 0,-2 0-1,-3 1 1,-3 1 0,-3 2 189,-2 6 0,-1 2 1,3 1-1,-1 1 1,4 0 123,7-1 0,8 1 0,12 0 0</inkml:trace>
  <inkml:trace contextRef="#ctx0" brushRef="#br0" timeOffset="42">25127 7330 8961,'-13'-2'0,"-2"-1"1313,-3-1 0,-7 17 0,-6 16 1,0 10-1523,-2 10 0,-2 9 0,13-27 0,-1 0 0,-1 2 0,0-1 0,-2 1 0,0 0 1,-1-2-1,0 0 0,1-1 0,-1-1 0,0 0 0,1 0-372,-1 0 1,0 0 374,-20 28 1,3-3-1,10-3 1,5-2 205,6-4 0,6-4 0,-2-1 0</inkml:trace>
  <inkml:trace contextRef="#ctx0" brushRef="#br0" timeOffset="43">25647 7716 7987,'8'-13'0,"-2"0"310,-6-1 1,4 9-1,0 5 1,-1 7-1,-1 5 1,-4 1-1,-2 2 1,-3 1-1,-2 3 1,0 2-108,-2 3 1,1 4 0,0 0 0,2-3 0,2-1 0,3-2-1023,2 0 0,1-5 0,0 0-1423,0-2 2242,6-7 0,7-8 0,8-8 0</inkml:trace>
  <inkml:trace contextRef="#ctx0" brushRef="#br0" timeOffset="44">25980 7570 8158,'-13'-5'509,"0"10"1,4 8-1,0 12 1,0-2-570,2-6 1,-5 3 0,3-4 0,-3-1 0,-1-2 0,0 2 0,-1 0 0,1-1 347,0 0 0,-1-1 0,1 2 0,0 1 1,1 2-1,1-3 0,4-3-549,1-4 0,2 1 0,5 3 0,2-1 160,1-3 0,2-5 1,-3 3-1,3 0 1,0 3 172,0 3 1,3-3-1,-3-2 1,0 1 0,1-2-1,1 1-268,2 0 0,-1-4 0,3 3 0,3-1 0,1-1 0,3-2 1,3-4 195,3-2 0,14-13 0,2 3 0</inkml:trace>
  <inkml:trace contextRef="#ctx0" brushRef="#br0" timeOffset="45">26327 7583 8080,'0'-13'2292,"-1"8"1,-4 8-2105,-4 9 1,-3 10 0,-1 1 0,0 0 0,-2 1 0,-3-2-1,-3 2 1,-1 0-145,0-2 1,4 3-1,-3-3 1,2 3 0,3 2-1,3-2 1,4-1 0,3-3-491,0-2 1,6-1-1,0-7 1,9-2-1,6-6 446,2-6 0,13-10 0,-2-8 0</inkml:trace>
  <inkml:trace contextRef="#ctx0" brushRef="#br0" timeOffset="46">26460 7570 8092,'-1'-12'795,"-4"5"1,-2 7-525,0 7 0,-5 9 0,3 4 0,-3-1 0,-1 0 0,-1-3 0,1-1 0,0-2 0,-1 1-210,1-1 1,0 2-1,1 1 1,3 2-1,5 0 1,2 0-1,2-1-118,0 0 1,0-3-1,2-2 1,2-3-1,5-3 1,3-2-344,1 1 0,0-1 0,1-4 0,-1 0 0,2 0 0,1 0-126,2 0 1,0-4 0,-3-2 0,1 0 0,3-1 0,0-1 525,1-2 0,9-2 0,-1-1 0</inkml:trace>
  <inkml:trace contextRef="#ctx0" brushRef="#br0" timeOffset="47">26687 7676 8085,'7'-10'0,"-2"-3"340,-4-2 1,-7 6-1,-3 5 102,-2 2 0,-3 4 0,1 2 0,0 5 0,-2 4 0,-1 4 0,-2 2 0,1 2 286,3 2 1,2 2 0,1 4-624,3 2 0,5-6 0,-2 3 1,4-1-189,1-4 1,0-3-1,0 0 1,3 0-1,4-6 1,8-3 0,4-7-1153,5-2 1235,1-2 0,8-6 0,1-2 0</inkml:trace>
  <inkml:trace contextRef="#ctx0" brushRef="#br0" timeOffset="48">26860 7756 8878,'-6'-7'2972,"5"3"-2894,-4 8 1,10-3-1,4 4 1,3-4-1,1-1 1,0 0-300,1 0 0,3 0 0,1 0-778,-2 0 0,4 0 999,-3 0 0,1-6 0,-4-1 0</inkml:trace>
  <inkml:trace contextRef="#ctx0" brushRef="#br0" timeOffset="49">26794 7903 9690,'1'9'1392,"5"-2"1,6 1-1,4-2 1,0 0-1358,-1-3 0,-1 2 1,-1 0-1,0-2-35,1-2 0,5-7 0,2-1 0</inkml:trace>
  <inkml:trace contextRef="#ctx0" brushRef="#br0" timeOffset="50">26927 8250 6854,'0'0'0</inkml:trace>
  <inkml:trace contextRef="#ctx0" brushRef="#br0" timeOffset="51">26980 8236 9451,'-9'2'849,"2"2"0,1 5-749,3 3 0,-3 1 1,0 0-1,0 1 1,0 1-1,2 1 1,-1 3-1,0 0 329,-3 1 0,5 2 0,-1-3 0,2 0 0,1 1 0,-2-4-1581,-2-1 603,1-8 1,4-2-1,1-10 289,4-4 0,-2-4 0,6-5 0,1-4 0,2-3 0,0-2 0,-2-1 374,-1-3 1,-2 7-1,2-1 1,-4 4-1,-2 5 1,0 1 1039,1 2 1,2 4-936,-2 0 1,4 6 0,5-1-387,1 2 1,-1 2-1,0 0 1,2 0-1,1 0 1,4 2 166,0 2 0,-3-2 0,2 4 0</inkml:trace>
  <inkml:trace contextRef="#ctx0" brushRef="#br0" timeOffset="52">27234 8090 7973,'7'-2'421,"-3"-2"1,2 4 0,0 0-301,2 7 0,-4 5 0,3 1 1,1 1-1,-2-1 27,0 0 1,3 6-1,-3 4 1,-1 2 0,1 2-1,-3 1 1,-1 1 333,-2 2 1,0 0-1,-2-4 1,-1-2 0,-3-1-1,-1-3 1,-3-1-654,-2 1 0,-2-5 0,1 2 0,1-3 0,2-3-538,1-3 1,2 0 0,-2-9 0,4-6 0,4-5 415,1-2 1,0-2-1,1-1 1,2-3 0,5-2-1,2-1 753,5 1 0,1-3 1,-3 7-1,1 0 1,1 2-1,1 2 1,2 0-4,-2-1 1,-6 1-1,-1 0 1,2-1 0,0 1 82,3 0 0,-1 0-662,0-1 1,1 1-1,-1 1 1,-1 2 0,-2 1 52,-1-2 1,-6 4-1,2-2 1,-5 0-1,-5 0 129,-4 0 0,-4 6 0,-5-1 0,-3 3 0,-1 1 0,2 0-292,0 0 1,2 1 0,5 2 231,0 1 0,-6 7 0,-2-4 0</inkml:trace>
  <inkml:trace contextRef="#ctx0" brushRef="#br0" timeOffset="53">18102 7223 7974,'-9'0'184,"1"0"258,-3 0 0,4 0 788,-2 0 1,6-1 678,-1-4 0,4-1-1556,4-2 1,3-4-1,7 4 1,-1 1-120,0 2 1,1 0 0,0 0 0,3 2 0,1 2 0,-2-1-265,-1-2 1,-2 2 0,0-2 0,1 2 0,-3 4-57,-2 2 1,-3-1-1,-6 6 1,-1 0-1,-2 0 1,-3-2 442,-1-1 0,-2 5 1,-5-4-1,2 2 206,4 0-284,-4 0 1,10 0-1,-2-1 1,4 1-281,4-1 1,4 2-1,5-5 1,0-1-1,1 0 1,-1 1-1,0-2-182,1-2 1,-1 4 0,-1 1 0,-3 1 0,-5 3-46,-2 2 510,-2 2 0,-2-1 1,-2 0-1,-5 1 0,-3-1 1,-1 0 76,-1 1 1,1-3 0,0 0 0,-1-2 0,1 0-1,0-1-3099,-1 1-445,7-6 1894,1 9 0,12-12 0,3 2 0,4-8 1,5-5 1290,4-4 0,3-13 0,2 0 0</inkml:trace>
  <inkml:trace contextRef="#ctx0" brushRef="#br0" timeOffset="54">18476 6970 7927,'0'-13'4404,"0"7"-3514,0 6 1,0 6 0,1 9-1,2 1-389,1 2 1,5 10 0,-4-2-1,-1 4 1,1 3 0,-1 1-1,-1 1 1,-1 1 0,-2-1-1,0 1-380,0-1 0,-2-5 0,-1 1 0,-1-3 0,-1-3 0,1-2 1,-2-4-1733,-2 0 0,-2-4 0,-6 3 0,-2-3 0,0-2 1611,-1 0 0,-8 6 0,-7 2 0</inkml:trace>
  <inkml:trace contextRef="#ctx0" brushRef="#br0" timeOffset="55">18995 7330 8167,'-7'-6'846,"3"5"0,8-2 0,3 6 0,2 5 0,-1 4 0,-2 3 0,-2 1 0,1 4 1,-1 0-1,-1 3 0,-2-1 2002,-1 0 0,0 0-2485,0 5-426,-5-6 0,2 2 0,-5-5 0,1-3 0,1-3 0,0-3-711,3 1 1,-3-6 0,2-4 0,1-7 178,1-5 1,2-7 0,0-3 0,0-3 0,0-2-1,2 0 780,2 1 1,-1-1-1,4 0 1,1 1-1,-2 0 1,1 4-1,1 4 832,2 4 0,-3 0 0,2 2 0,0 2 1,0 3-502,0 1 1,0 1-527,4 5 0,-5 6 1,-4 3-1,-3 3-466,-1 1 1,0 1 371,0-1 0,0-4 0,0 0 0,-1 0-502,-3-2 0,1 3-1228,-6-5 1,4 1-271,-4-2 1,12-4-1,3 2 2104,9-5 0,6-8 0,5 4 0</inkml:trace>
  <inkml:trace contextRef="#ctx0" brushRef="#br0" timeOffset="56">19235 7397 8136,'0'7'5121,"0"0"-4501,0-2 1,2-4 0,1 2 0,1-6 0,1-4 0,-1-2 0,2 0 0,2-3-515,2-4 1,2 1 0,1-3 0,-1 4 0,-2 0-1,-1 2-7477,2 4 7371,0-4 0,3 4 0,-1-5 0</inkml:trace>
  <inkml:trace contextRef="#ctx0" brushRef="#br0" timeOffset="57">19542 7277 9272,'-6'7'2291,"-3"-3"1,-1-1 0,-1 0-1699,3 2 2450,5 5-3067,-3-8 1,6 5-1533,0-2 1,1-3-1,4 6 491,3-2 1,0-2 943,1-4 1,-5 0-269,5 0 0,-4 0 0,3 2 0,3 1 0,1 1 389,1-1 0,6-1 0,2-2 0</inkml:trace>
  <inkml:trace contextRef="#ctx0" brushRef="#br0" timeOffset="58">19769 7277 9635,'-2'-14'1800,"-2"1"0,-2 4 1,-5 2-654,3 1 0,5 3-595,-2 7 0,4 4 0,1 5 1,0 0-1,0 2-291,0 3 0,-2 1 1,-1 5-1,-1-3 1,1-2-1,1-3 0,4-1-1381,2-2 1,-1-1 0,6-2-1,1-2 1,4-2 1119,4-3 0,2-14 0,7-3 0</inkml:trace>
  <inkml:trace contextRef="#ctx0" brushRef="#br0" timeOffset="59">19929 7210 8674,'-12'1'1770,"3"4"0,-2-2 0,7 6-427,1 1 1,3-2 0,5 0-988,3 3 0,4-1 0,0 1 0,-2-4-2085,-1-1 516,-6-2 0,-3-4 1046,-9 0 1,2 0-1,-2 0 350,-1 0 1,2 0-1,1 2 1,1 2-1,3 5 280,2 3 0,1 1 0,0 1 1,0 0-1,0 3 0,1 0-1122,4 0 0,0-2 1,7-4-1,0-2 0,3-4 1,1-4 658,3-1 0,2-6 0,6-1 0</inkml:trace>
  <inkml:trace contextRef="#ctx0" brushRef="#br0" timeOffset="60">20249 7223 11038,'-14'0'880,"1"0"1,0 2-1,-1 1-753,1 1 1,4 5-1,2-3 1,1 1-1,3 4 1,1 1 729,2 1 1,0 0 0,0 1-1,0 0 1,2 1 0,1 0-804,1-3 0,1-2 1,-5 4-629,0-1 0,-2 0 0,-2 1-821,-5-1 1,1-4-1,-1-2 1395,-1-1 0,4-1 0,0-5 0</inkml:trace>
  <inkml:trace contextRef="#ctx0" brushRef="#br0" timeOffset="61">20422 7210 15249,'0'-7'3075,"1"2"-2793,4 10 0,-2 2 0,4 6 0,-1 1 0,-3-1 0,-2 2-394,-1 3 0,0-2 0,-1 5 0,-3-1 0,-5 0 0,-5-1 0,-2-3-836,-2-1 1,0 3 0,4-2-1,-1-3 1,0-4 947,3-3 0,8-1 0,-2-5 0</inkml:trace>
  <inkml:trace contextRef="#ctx0" brushRef="#br0" timeOffset="62">20888 7157 7982,'-13'-8'1618,"6"4"-791,2 8 0,4-1 1,2 6-1,2 1 1,3 2-1,1 2-377,4-1 0,-5 2 0,-2 1 0,-1 2 0,0 0 0,2-1 0,-4 1 1,-4 0-93,-6 1 0,-3-4 0,-1 1 0,0-4 0,-1-4 0,3-1 0,0-1 947,2 0-2218,6-2 0,-7-10 0,5-3 0,4-2 0,4-4 346,6-3 1,7-3-1,3-7 1,1-1-1,-1-3 1,-3 3 366,-1 1 1,-2 2 0,1 4-1,-1 5 1,0 2 0,-1 1 0,-1 3 1132,-3 2 1,-3-2-676,4 7 1,-5-1 0,5 5-711,1 0 1,2 5 0,2-1 0,-1 1 0,2-1 451,3 1 0,2 5 0,7-3 0</inkml:trace>
  <inkml:trace contextRef="#ctx0" brushRef="#br0" timeOffset="63">21288 7063 12644,'8'6'-672,"4"2"0,-5 5 1409,0 0 0,1 1 1,-5-1-1,1 0-426,-1 1 0,-1 3 0,-2 1 0,0-1 0,-2-3-314,-2 0 0,1-1 0,-6 2 1,-2 1-1,0 2 0,-3-2 0,1-1-1130,0-2 0,-1 5 0,1 0 1,0-2-1,1-1 1133,3-2 0,-3 1 0,5-1 0</inkml:trace>
  <inkml:trace contextRef="#ctx0" brushRef="#br0" timeOffset="64">21528 7250 7885,'0'0'0</inkml:trace>
  <inkml:trace contextRef="#ctx0" brushRef="#br0" timeOffset="65">21515 7237 7885,'9'0'220,"0"0"0,0-2 247,-2-2 0,5 2 0,-3-4 0,3 2 0,1-1 0,0 2 403,1 2 0,-7 2 1,-3 4-1,-2 4 1,-4 3-1,-2 1 1,-5 2-930,-3 3 0,0-4 1,0 4-1,2-3 1,-2-2-1,2 1 0,0-1-3554,2 0 0,4-5 3613,8-4 0,15-14 0,10-5 0</inkml:trace>
  <inkml:trace contextRef="#ctx0" brushRef="#br0" timeOffset="66">21835 7117 9274,'-12'1'1534,"3"4"1,3-2-1623,6 5 674,0-5 0,2 3 0,2-7 0,5-4-901,3-3 1,1-3 0,0 1 0,1 1 0,-1-1 0,0-2 0,1-2-3871,-1 1 4185,0 0 0,7-1 0,0 1 0</inkml:trace>
  <inkml:trace contextRef="#ctx0" brushRef="#br0" timeOffset="67">22155 6943 7786,'-9'5'483,"0"-1"329,6 1 0,-3-4 0,8 2 0,2 2 0,5-2-305,3-2 0,1-1 0,-1 2 0,-2 1 0,-1 1 1,0 0-1,0 1 0,-2 1-320,-1 1 0,-1 2 1,-5 4-1,-2 1 1,-4-1-1,-6 2-188,-4 3 0,-8-2 0,2 5 0,-3-2 0,-2-1 0,2-1 1,3 3 213,4 0 0,5-3 0,3 0 1,2 0-1,4 1 0,5 1-285,7-3 1,9 0 0,6-10 0,0 0 0,1 0 0,-3-3-806,-2-1 1,3-2 0,-4 0 0,-2 0 0,-1 0 876,-2 0 0,-5-12 0,-2-3 0</inkml:trace>
  <inkml:trace contextRef="#ctx0" brushRef="#br0" timeOffset="68">23181 6517 7939,'-13'0'0,"5"-1"0,4-4 164,2 4 0,4-10 0,1 5 1,3 0-1,1 0 0,2 2 0,0 0 1,0-2-1,0-2 1638,-2-2 1,4 2-299,-7 0 1,-1 5-1145,-7-2 1,-4 5 0,-5 6 0,-1 6 0,0 6 0,-3 2-155,0 4 1,-1 1 0,4 2-1,1-2 1,0-1 0,1-2-267,3 2 0,-1-1 1,5 0-1,2-6 1,2-2-1,2-1-322,4-1 0,2-6 1,6-2-1,1-4 1,-1-1-1,0 0-1194,1 0 0,-1-6 1636,0-3 1,-5-2 0,-4-3 0,-2 1 652,-2 0 1,1 4 192,4 0 1,-4 4 0,5-2-504,0 1 1,1 2 0,7 4-1,-1 0 1,0 0 0,2 0-1,2 0-285,0 0 1,1 0 0,-5 0 0,1 0-1,-1 0 1,0 0-1436,1 0 0,-5 0 0,0 0-586,1 0 1,-3-2-1,2-1 1903,2-1 0,0-13 0,3 3 0</inkml:trace>
  <inkml:trace contextRef="#ctx0" brushRef="#br0" timeOffset="69">23661 6437 7939,'-9'-7'3827,"2"4"-3413,1 6 1,1 0 0,5 5 0,0 3 0,0 1 0,0 1-1,0 0 1,0 2 47,0 3 0,-1-2 0,-2 5 0,-2 0 0,1-1 0,0 3 1,-1-3-1,2-2-837,2-3 1,1-2-444,0 1 1,4-13 0,2-7 0,1-7 0,2-8 0,0-3 0,0-4 678,2 0 1,-4-2 0,0 1 0,1-2 0,-2 3 0,1 2 0,-1 6 734,0 0 0,0 3 0,-3 3 1,3 3 3709,1 2-4154,2-3 1,4 10-1,1-2 1,-1 2 0,2 2-341,3 0 1,-4 2 0,4 1 0,-2 1 0,1-1 0,1 0-908,-2 2 0,-3-2 1095,-4 5 0,3 1 0,-5 5 0</inkml:trace>
  <inkml:trace contextRef="#ctx0" brushRef="#br0" timeOffset="70">23688 6490 9231,'-14'5'0,"1"1"0,1 1 0,2 3 0,2 2 490,2 2 0,2-1 0,4 0 0,2 1 0,2-3 0,5 0 1,3-4-1,3 1-995,2-1 1,-2-3 0,4 4 0,-1-2 504,0-3 0,0 4 0,-5 1 0</inkml:trace>
  <inkml:trace contextRef="#ctx0" brushRef="#br0" timeOffset="71">23581 6744 10434,'-4'8'975,"-1"1"0,2 0 0,8 3-817,4-3 0,2 1 0,3-4 1,1 0-1,1 2 0,3-3 0,3 1 1,5-3-1829,3-1 1670,1-2 0,1 0 0,2 0 0</inkml:trace>
  <inkml:trace contextRef="#ctx0" brushRef="#br0" timeOffset="72">24128 6450 7862,'-12'2'862,"1"2"1,2 4-198,-1-1 1,3 5-1,-2-2 1,0 5-1,0 4 1,0 1-1,0-1 1,0-1-498,0 1 0,2-3 1,-3 5-1,2-2 0,2-3 1,3-1-884,2-1 1,2-7 0,4-3 0,4-2 0,3-4 165,1-2 1,-1-3 0,-2-7-1,-1 1 1,0-2 0,0-1 1250,0-2 1,-6 5-1,3 5 1,-2 4-56,0 5 0,2 5 0,-3 8 0,3-1 0,2 0 0,1 2 0,-1 1-419,1 2 0,5-2 0,5-5 0,2-4 0,1-1 0,0-3 0,0-3-287,2-4 0,-5-4 1,-1-7-1,-3-2 1,-3-6-1,-3-2-255,-5-1 1,-2-5 0,-2-1 0,0 3-1,0 1 1,0 2 0,0 3-1214,0 1 1267,5 5 0,-2 0 1,5 6-1,-1 4 0,1 1 1,2 3-611,2 1 0,1 2 0,3 2 870,7 2 0,-1 4 0,10 5 0</inkml:trace>
  <inkml:trace contextRef="#ctx0" brushRef="#br0" timeOffset="73">24594 6424 7851,'-9'-5'1737,"0"1"1,8-1 0,1 5-1563,7 0 1,5 5-1,1-1 1,1 1-234,-1 1 1,5-3-1,0 4 1,-2 0 0,-3 1 57,-4 2 0,3 2 0,-5 1 0</inkml:trace>
  <inkml:trace contextRef="#ctx0" brushRef="#br0" timeOffset="74">24607 6584 7851,'-7'6'499,"-5"-5"1,11 6-834,-4-2 1,5-2-1,5 4 1,5-1 333,6-3 0,5 5 0,6-1 0</inkml:trace>
  <inkml:trace contextRef="#ctx0" brushRef="#br0" timeOffset="75">25007 6490 8877,'-6'-7'1104,"5"2"0,-3 11 0,2 6-1732,2 5 0,0 0 0,0-3 950,0-1 1,-4 2 0,-1 1-1,2 3 1,2 1 0,-1 0 581,-2 1 1,2-9 0,-2 1 0,2-1 0,4-2-1639,2-1 1,-1-4 0,6-10 0,2-5 0,0-5-1,3-4 1,-1-2-518,0-3 1,1-2 1161,-1-5 0,-4 7 0,-2-3 0,1 4 0,-2 2 330,0 3 1,-1 5 0,-2 2 0,3 4 213,2 1 1,1 3 0,4 6 0,0 3 0,1 1 0,-1 2-1280,0-1 0,7 2 0,0-5 824,1-2 0,4 4 0,-4 0 0</inkml:trace>
  <inkml:trace contextRef="#ctx0" brushRef="#br0" timeOffset="76">25487 6397 10363,'8'2'729,"-4"2"0,-2 5 0,-2 3 1,0 1-1,0 2 0,-2 1-263,-2 2 0,2 0 0,-4-6 0,2-2-475,-1-1 0,-1-2 1,3 4-201,-1-3 1,0-6-1,4-2 1,0-8 24,0-3 0,1-4 0,2-3 1,3-3-1,1-2 0,4-3 0,1-2 303,1 0 1,0 0-1,1 1 1,-3 2-1,0 3 1,-2 4 305,1 3 1,-3 4 0,2 2-987,2 4 1,1 4-1,1 1 1,0 1-4642,1 4 5202,5-4 0,2 11 0,5-5 0</inkml:trace>
  <inkml:trace contextRef="#ctx0" brushRef="#br0" timeOffset="77">25647 6277 8429,'-1'-12'-510,"-4"3"0,2-2 572,-6 2 1,6 1 0,1 1 905,4 1 0,1-3 1456,6 5-1981,0-1 1,-1 11 0,-4 3 0,-4 3 0,-4 3 0,-5 1-176,-3 2 1,-3 5 0,-1 0-1,-3 2 1,-2 1 0,-1 1 0,1 0-61,3-1 1,3-3 0,2-3 0,0 0-1,1-4 1,3-1-1083,4-2 1,5-1-1,6-3 874,8-5 0,5-8 0,8-4 0</inkml:trace>
  <inkml:trace contextRef="#ctx0" brushRef="#br0" timeOffset="78">25701 6517 8182,'4'13'0,"0"1"300,-1-1 1,-1 0 0,-2 2 0,0 1-79,0 2 1,0 4 0,-2-2 0,-4 0 0,-5 4 0,-7 0 0,-3-1 112,-3 0 1,4-6 0,-1 4-624,2-2 0,-4-2 0,6-7 0,0-3 288,3-1 0,6 5 0,2-4 0</inkml:trace>
  <inkml:trace contextRef="#ctx0" brushRef="#br0" timeOffset="79">26047 6384 9489,'-7'0'-16,"7"6"432,9 3 1,-3 2 0,-1 3 0,0-1-1,-1 0-150,-1 1 1,-1 3 0,-4 1 0,-2-1 0,-4-1 0,0 0 0,-1 2 38,-2-2 1,-1-1 0,-1-3-883,0-3 0,7-5 5,6-8 0,3-4 1,9-7-1,4-2 0,3-6-107,5-2 0,6-1 1,1-2-1,-2-2 1,-1-3 678,-1-1 0,0 5 0,-1-4 0</inkml:trace>
  <inkml:trace contextRef="#ctx0" brushRef="#br0" timeOffset="80">26447 6210 8412,'-4'-8'650,"-1"-1"1,2 6-396,8-2 1,-2 4 0,5 1 0,3 0 0,1 1-1,1 2 1,2 3 0,1 2 82,2 2 1,0-3 0,-5 2 0,0 2 0,-1 0 0,-3 3 0,-3-1 0,-2 0-341,1 1 1,-7-1 0,-8 2 0,-6 1-1,-8 2 1,-6 0-317,-5 1 0,2-4 0,1 3 0,2-4 0,3 0 0,7-1 244,3 0 1,6 1 0,2-1 0,4 0-1,5 1 1,5-1 0,5-1 694,6-3 0,5 1 0,7-4-617,3 1 0,-3-4 0,5 2 1,-2-4-81,0-1 0,-1 0 0,-8 0 0,-3 0 76,1 0 0,0-12 0,7-2 0</inkml:trace>
  <inkml:trace contextRef="#ctx0" brushRef="#br0" timeOffset="81">23288 7250 7902,'9'-21'-53,"0"3"0,-5 5 0,5 3 0,0 1-661,-2-1 0,4 2 1669,-7-1 0,0 8 0,-4 1 0,0 7-242,0 5 0,-4 3 0,0 1 0,-1 3 1,1 1-1,-1 0 0,2 1-468,2 3 1,1-5 0,0 0 0,0-1 0,0 0 0,1-2 0,2-1-250,2-2 0,5-4-4054,-1 0 4058,3-6 0,7 3 0,2-6 0</inkml:trace>
  <inkml:trace contextRef="#ctx0" brushRef="#br0" timeOffset="82">23701 7130 7883,'7'-13'1235,"-1"5"-745,-6-4 1,0 12-1,-1-1 1,-4 5-1,-3 4 5,-4 2 0,-2 2 0,0 1 0,-3 1 0,-2-1 0,0 2 0,-1 1-145,4 2 0,3 0 0,2-5-315,3 0 1,5 1 0,-2-1-1,4 0-155,1 1 0,1-6 1,4 1-1,4 0 1,2 0-1,3-1 1,-1-1-146,0 0 0,5-4 1,0 3-1,-2-1 0,1-1 1,-1-1-1,2-1-396,-2-2 1,5-2-1,1-2 661,3-5 0,8-3 0,1-1 0</inkml:trace>
  <inkml:trace contextRef="#ctx0" brushRef="#br0" timeOffset="83">24248 7023 8641,'0'-13'1226,"-2"6"0,-1 4-920,-1 6 1,-2 0 0,3 6-1,-2 1 1,1 2 0,-1 3-1,0 1 297,-3 2 0,4 4 0,-4-3 0,2 0 1,2 2-1,-1-2 0,1 1-580,1-4 0,2-1 0,2-2-836,3 0 1,4-4-1,5-1 1,1-2 213,-1-4 0,2 0 0,1-2 0,3 0 0,1-2 1,0-2-1,-1-3-2083,1-1 2682,3-4 0,-8-1 0,5-8 0</inkml:trace>
  <inkml:trace contextRef="#ctx0" brushRef="#br0" timeOffset="84">24674 7023 7819,'-1'-11'1341,"-4"2"0,-4 4-689,-3 4 1,4 7 0,-1 1 0,-2 3 0,-1 2 0,-1 5 0,0 0-517,-1 3 0,1-1 0,0-1 0,1 2 0,3 1 1,5-3-1,2-3-497,2-2 0,2 0 0,2 1 0,5-3 1,4-2-1,5-4 0,3-4-692,0-1 0,7 0 0,-3-1 0,0-4 0,2-4 1053,-4-2 0,1-3 0,3 1 0</inkml:trace>
  <inkml:trace contextRef="#ctx0" brushRef="#br0" timeOffset="85">25021 7023 7810,'-9'-6'0,"0"-1"752,-1 0 1,2 1 758,-1 6 1,3 1 0,2 2-1295,8 2 1,7 4 0,2-5 0,0-1-1,2 0 1,1 0 0,2 1 0,-1 1-4193,-3 1 3975,0-5 0,5 11 0,2-5 0</inkml:trace>
  <inkml:trace contextRef="#ctx0" brushRef="#br0" timeOffset="86">24941 7157 7810,'-6'13'2278,"6"-1"0,9-3-2328,7-5 0,5 2 0,7-1 1,1-2 49,3-2 0,11-1 0,-2 0 0</inkml:trace>
  <inkml:trace contextRef="#ctx0" brushRef="#br0" timeOffset="87">25794 7010 8012,'0'-10'4434,"0"5"-3736,0 10 1,0 7-1,0 4 1,0 2-1,0-1 1,0 1 0,0 0-150,0-2 0,0-1 0,-2-2-709,-2 1 1,2-5 0,-2-1-1652,3 3 1597,1-5 0,0-6 1,0-9-1,0-3 1,0-3 113,0-3 0,5 2 0,3-5 0,1 1 0,0 0 0,0 1 663,-2 3 0,5 1 0,-3 2 0,2 1 1,3 2-1,-1 1 744,0-2 0,1 5-1245,-1 2 0,-4 2 0,0 2 1,1 0-502,2 0 0,0 2 1,-2 1-1,-2 3 0,-1 0 1,-1 1-1,2 1 439,-1 2 0,2 2 0,4 1 0</inkml:trace>
  <inkml:trace contextRef="#ctx0" brushRef="#br0" timeOffset="88">26234 6983 8012,'-8'-13'0,"2"1"1134,0 3 1,5-2-1,-3 2-312,2-3 0,4 4 1,2 4-1,5 2 0,3 2 1,1 0-350,0 0 0,1 2 1,-1 2-366,0 5 0,-1 8 1,-1 0-1,-4 1-69,-1 1 1,-2 1 0,-4 3-235,0 0 0,0-1 0,0 3 0,-1-1-265,-4-2 0,2-6 0,-4 2 0,0-3 0,1-2 0,-2-1-904,1-3 0,-2-3 0,-3-8 1303,3-2 1,3-4-1,6-6 1,0-3-1,2-1 1,2 1 0,5-1 708,3 0 1,1 0 0,1 4 0,1-3 0,1 0 0,2 0 0,-1 2-649,3 2 0,-6 0 1,6-1-1,-3 1 1,-14 12-1,0 0 1,0-1-1,0 1 1,0-1-1,1 1 1,0-1-1,0 0 1,1 0-1,0 0 1,0 0-1,0 0 1,1 0-1,0 0 1,0-1-1,1 1 1,-1 0-1,1-1 0,0 0 1,1 1-1,0-1 1,0 0-1,0 0 1,0 0-1,1 0 1,0 0-1,1-1 1,-1 1-1,1-1 1,0 1-1,0-1 1,1 1-1,0-1 1,0 0-1,0 0 1,1 0-1,0 0 1,0 0-1,0 0 1,1-1-1,0 1 0,0 0 1,1-1-1,-1 1 1,1-1-1,0 0 1,1 0-1,-1 0 1,1 0-1,0 0 1,1 0-1,0 0 1,-1 0-1,2-1 1,-1 1-1,1-1 1,0 1-1,0-1 1,0 0-1,1 1 1,0-1-1,0 0 0,0 0 1,1 0-1,0 0 1,0-1-1,0 1 1,1 0-1,0-1 1,0 1-1,0-1 1,1 0-1,0 1 1,0-1-1,0 0 1,1 0-1,0 0 1,0 0-1,0-1 1,0 1-1,1 0 1,0-1-1,0 1 1,1-1-1,0 1 0,0-1 1,0 0-1,0 0 1,1 1-1,0-1 1,0 0-1,0-1 1,1 1-1,0 0 1,0 0-1,0-1 1,0 1-1,1-1 1,0 1-1,-26 8 0</inkml:trace>
  <inkml:trace contextRef="#ctx0" brushRef="#br0" timeOffset="89">27939 6522 19276,'-13'4'1,"-13"3"-1,0 1 1,1-1-1,0 0 1,0 0-1,0 0 1,1 1-1,0-2 1,0 1-1,0 0 1,1 0-1,0 0 1,0-1-1,0 1 1,1-1-1,0 0 1,0 1-1,0-1 0,0 0 1,1 0-1,0 0 1,0 0-1,1 0 1,0-1-1,0 1 1,0-1-1,1 1 1,-1-1-1,1 1 1,1-1-1,-1 0 1,1 0-1,0 0 1,0 0-1,1 0 1,-1 0-1,1-1 1,1 1-1,-1-1 1,1 1-1,0-1 0,0 1 1,1-1-1,-1 0 1,2 0-1,-1 0 1,0 0-1,1-1 1,0 1-1,1 0 1,-1-1-1,1 1 1,0-1-1,0 0 1,1 1-1,0-1 1,0 0-1,0 0 1,1 0-1,0-1 1,0 1-1,1 0 0,-1-1 1,1 1-1,1-1 1,-1 0-1,1 1 1,0-1-1,0 0 1,1 0-1,-1 0 1,2-1-1,-1 1 1,1 0-1,-1-1 1,2 1-1,-1-1 1,1 0-1,0 1 1,0-1-1,0 0 1,1 0-1,0-1 1,0 1-1,1 0 0,0-1 1,0 1-1,0-1 1,1 1-1,0-1 1,0 0-1,1 0 1,-1 0-1,1 0 1,1 0-1,-1 0 1,1-1-1,0 1 1,1-1-1,9-12 1,-5-2-1,-2-1-45,-2-2 0,33-4 0,30-3 0,17-2 0,-1-1 0,-24 7 0,4 0 0,2-1 1,3 0-1,2-2 0,2 1 0,2-2 0,0 1 0,-5 1 0,3 0 0,2-1 1,2-1-1,2 0 0,-1 0 0,0 0 0,-1 0 0,-71 25 44</inkml:trace>
  <inkml:trace contextRef="#ctx0" brushRef="#br0" timeOffset="90">18102 6024 8098,'2'-13'816,"2"-1"1,-2 5 0,1 2 0,-6 1 947,-6 3 1,3 3-1598,1 4 1,4 4 0,1 5-1,0 1 1,0-1 0,0 0 796,0 1-1639,0-1 1,0 0 0,1-1-1,2-2 223,2-1 1,5-6 0,-1 2-45,3-4 0,1-2 0,1-4 1,0-4-1,3-4 127,1-5 1,1 3 0,-3-4-1,2 1 1,-2 1 0,-1 0-1,-3 3 369,-3 0-550,3 1 1,-11 4 1368,3 0 1,-8 6-1,-3 0 86,-1 6 1,2 5 0,6 5 0,0 2 0,0 1-1,0 3-463,0 2 0,-1 0 1,-2 2-567,-2 0 0,1-3 1,2 4-1,0-3-410,-3-2 0,1-1 0,4-5 534,0 0 0,6-5 0,1-2 0</inkml:trace>
  <inkml:trace contextRef="#ctx0" brushRef="#br0" timeOffset="91">18596 5624 7936,'0'-13'0,"0"11"0,0 7 0,0 5 1361,0 3 0,0 7 1,0 2-1,0 3 1,0 3-1025,0 3 1,4 3 0,0 6 0,-1 2 0,-1 1 0,-2 3-1,0 0 1,0 1 0,-2-1-777,-2 0 0,-3-2 1,-8-4-1,-2 0 1,-2-1 438,-2-4 0,-1 4 0,-4-5 0</inkml:trace>
  <inkml:trace contextRef="#ctx0" brushRef="#br0" timeOffset="92">19142 6170 8887,'-6'-7'297,"-3"3"0,3 4 0,2 4 1,2 5-1,2 4 0,0 4 0,0 0 1,0 1-1,0 1 0,0 2 1,0 0-1,0-2 0,0-1 0,0 0 1,0-2 2365,0-1-3511,0-2 758,0-6 1,0-2-1,0-10 1,0-3-1,0-6 1,0-4-1,0-4-86,0-3 1,-1-2 315,-3 1 1,2 2 0,-2 0-1,2-1 1,2 3 29,0 1 0,2-1 1,1 4-1,2 2 1,3 1-1,2 3-2,2 3 0,1 4 0,1 5 0,-1 0 0,0 0 1,2 0-1,2 0 4,0 0 0,6 0 0,-6 0 1,1 0-1,0 0 0,0 0 1,-1 0-216,3 0 0,-6 1-228,4 3 0,-7-2 1,-3 2-1,1-1-534,-1 2 1,-2-2 0,-6 6-1,-2 0-969,-2-2 0,2 0 1774,-2-2 0,8-4 0,4 5 0</inkml:trace>
  <inkml:trace contextRef="#ctx0" brushRef="#br0" timeOffset="93">19702 5931 9801,'-7'0'1774,"1"6"-1208,6 2 1,1-2 0,4 0 0,3-1-164,4-1 1,0 2 0,-1-3 0,-3 1 0,1 1 0,0-1 0,-1 2-326,-2 2 1,-2-4 0,-4 5-1,0 1 1,0 2 0,-2 2-298,-2-1 1,-3 0 0,-7 1-1,2-1 1,2 0 110,1 0 0,6 1 195,-1-1 1,2 0 0,2 1-180,0-1 1,0 0 0,0 1-1,0-1 1,2-1-500,2-3 1,-1-2-1,6-4 1,1 2-1,2-2-1161,2-2 0,0-2 1752,4-4 0,3-2 0,6-7 0</inkml:trace>
  <inkml:trace contextRef="#ctx0" brushRef="#br0" timeOffset="94">19782 6277 8078,'-13'6'0,"-1"1"0</inkml:trace>
  <inkml:trace contextRef="#ctx0" brushRef="#br0" timeOffset="95">19649 6370 8002,'-8'-7'2645,"2"1"0,8 8-2185,2 2 1,4-3 0,6 4 0,3-4-311,1-1 1,1 0-1,-3 0 1,3 0-1,1-1 1,-1-2 0,-1-2-1,-1 3-665,1 0 1,0-2 0,-5-1 0,1 2-1735,-1 2 1,-4 1 2248,0 0 0,0 0 0,4 0 0</inkml:trace>
  <inkml:trace contextRef="#ctx0" brushRef="#br0" timeOffset="96">20209 6051 11282,'-12'13'634,"3"0"0,-2-4 0,7 0 0,0 1-587,-2 2 0,4-3 0,-2 0 0,2 1 0,4 1-969,2-2 1,-1 1 921,6-6 0,0 7 0,4-4 0</inkml:trace>
  <inkml:trace contextRef="#ctx0" brushRef="#br0" timeOffset="97">20169 6264 8054,'-14'7'2299,"1"1"1,1-4-3040,3 5 740,3 3 0,12 1 0,2 0 0</inkml:trace>
  <inkml:trace contextRef="#ctx0" brushRef="#br0" timeOffset="98">20955 5571 7859,'-13'-6'0,"-1"4"0,2-4 1199,4 1 1,2 2 0,7-5 0,4 2-1,2 5-525,0 4 0,-1 0 1,-6 7-1,0 3 0,0 5 1,0 3-1,-1 3 0,-2-1-287,-2-1 0,1 4 0,4-3 0,0 4 1,0 1-1,0-3-461,0 0 0,0-1 0,0-2 1,1-4-1,2-3 0,3-2-1091,2 1 0,-4-7 0,5-3 813,1-2 1,-4-8 0,-1-3 0,-4-3-1,-1-1 1,0 0 354,0-1 0,0 1 1,-1 0-1,-2-1 0,-2 1 860,2 0 0,2 4 0,2 1 0,4 2 0,4 3 0,3 2 0,2 1-566,4 0 0,-1 0 1,3 0-1,1 0 0,-2 0 1,1 0-1,-4 0-1464,-1 0 1,-2 0-1,0 0 1,1 0-1,-1 0 1167,0 0 0,7-6 0,0-1 0</inkml:trace>
  <inkml:trace contextRef="#ctx0" brushRef="#br0" timeOffset="99">21462 5531 7841,'0'-6'1591,"0"6"1,-5 6-1,1 7 338,1 0 0,1 5 0,2 0 0,0 0-1557,0 1 1,0-4 0,0 3-1,0-4 1,2-2 0,1-1-1,3-4-838,1-1 0,-3-2-1235,5-4 1,-1-1-1,1-5 1,-3-6 1584,-1-4 0,-3-8 1,2 2-1,-2-3 1,-2-2-1,0 2 1,-2 1 728,-2 2 0,2 6 0,-2-2 1,3 3-16,1 2 0,5 1 1,6 3-1,4 5 1,2 2-1,0 2-1059,-2 0 1,-1 0 0,3 0-1,0 0 1,1 0 0,0 0 460,0 0 0,5 0 0,-2 0 0</inkml:trace>
  <inkml:trace contextRef="#ctx0" brushRef="#br0" timeOffset="100">21582 5464 7841,'-14'5'344,"1"1"0,1 1 1,3 3-1,5 2 42,2 1 1,4-4-1,4 0 1,5 0 0,6 0-1,1-2 1,-1-1-436,1-3 1,4 3-1,-4-1 1,-2-2-1,-1-2 1,-2-1 48,1 0 0,-1 0 0,0 0 0</inkml:trace>
  <inkml:trace contextRef="#ctx0" brushRef="#br0" timeOffset="101">21502 5691 10303,'-21'6'0,"2"3"0,2 2 0,4 4 0,6 1 0,4 2 0,3-1 315,0-3 1,1-2 0,5-1 0,7-3 0,7 1 0,2-1 0,0-4 0,0-2-507,-1-2 1,4 0-1,-3-3 1,4-5 0,0-7 190,1-4 0,-1-3 0,1-5 0</inkml:trace>
  <inkml:trace contextRef="#ctx0" brushRef="#br0" timeOffset="102">21955 5398 7841,'-14'0'2954,"7"1"1,1 3-2339,0 5 1,5 5 0,-4 2 0,4 3 0,1 2-1,0 3 1,0 1 0,0 1 0,0 1-424,0 0 1,0-7-1,0-2 1,1-3 0,2-2-1173,2 1 1,1-7-1,-3-4 1,2-6 0,1-6-1,0-4 1,-1-5-1,-1-3 646,1 1 0,-1-8 0,-4 4 0,0 2 0,0-1 0,0 4 2106,0 0 0,0 4-743,0 11 1,6 5 0,1 14 0,2 1 0,0 3 0,2 2 0,0 1-509,3-1 1,4-2 0,-1-4 0,1 0 0,0-2 0,1-5-520,2-5 0,0-3 1,1-2-1,-3-4 0,-1-7 1,-2-8-1,-3-5-719,-2-5 1,-8 1-1,1-4 1,-2 0-1,-2 0 1,0-2 0,0 2-463,0 3 1,1 3-1,2 3 1,2 2-1,-1 6 1,2 2-957,3 2 1,3 5 2133,1 4 0,6-4 0,2 1 0</inkml:trace>
  <inkml:trace contextRef="#ctx0" brushRef="#br0" timeOffset="103">22501 5184 7841,'0'14'1203,"0"-6"1,2 0-1,2-2-184,5-3 0,3 0 0,3 0 0,1 1-538,2-1 1,4-1 0,-3-2 0,1 0-1,0 0-599,1 0 0,-3 0 1,3-2-1,-1-2 118,1-5 0,1-3 0,5-1 0</inkml:trace>
  <inkml:trace contextRef="#ctx0" brushRef="#br0" timeOffset="104">22528 5451 7891,'-2'7'2455,"2"-2"-1194,5-4 0,-1-1 0,14 0-1376,-3 0 1,4 0-1,3-1 1,5-4-1,3-4 1,1-3 114,-2-1 0,11-6 0,2-2 0</inkml:trace>
  <inkml:trace contextRef="#ctx0" brushRef="#br0" timeOffset="105">23074 5171 13846,'2'9'1827,"1"0"-761,1 1 1,2 2 0,-3 3 0,2 1 0,-2 2 0,-2-2-1,-1-1-1525,0-2 1,2-4 0,2-2 0,5-1 0,1-4 0,1-5-457,-2-6 1,-2-9-1,3-4 1,-1-3-1,0-2 1,-1 1-1,-3-1 755,1 0 0,-4 1 651,2-1 0,-2 6 0,-1 3 1,2 4 621,2 0 1,1 7 0,-2 2 0,5 4-1054,3 1 1,1 1 0,2 2-1,3 3 1,4 0 0,2 0 0,1-3-2861,1-1 0,0-2 1,8 0 2799,-2 0 0,-1-6 0,-4-2 0</inkml:trace>
  <inkml:trace contextRef="#ctx0" brushRef="#br0" timeOffset="106">23728 4731 7871,'12'-13'0,"-2"1"1724,-1 3 0,-5 3 1,4 8-1,-2 4 1,-2 7-1104,2 8 0,-5 10 1,4 4-1,-4 5 0,-1 3 1,0 3-1,-1 1 1,-2 4-1,-3-1 0,0-2 1,-1-7-1101,-1-4 0,5-3 479,-1 2 0,-4-4 0,1-5 0</inkml:trace>
  <inkml:trace contextRef="#ctx0" brushRef="#br0" timeOffset="107">21222 6330 7911,'8'0'894,"1"0"0,-4 0 0,2 2 0,-1 2 0,-1 5 0,-1 5 0,2 2 0,0 3 0,0 2-91,-3 3 1,3 5-1,0 4 1,0-1-1184,-1 1 1,0-2 0,-5-4 0,1-2 0,2-3-1824,2-4 1,4-3-1,-3-4 2203,1-2 0,8-9 0,6-7 0</inkml:trace>
  <inkml:trace contextRef="#ctx0" brushRef="#br0" timeOffset="108">21635 6237 7894,'-13'0'806,"-1"0"1,1 0 0,1 2 0,2 1 0,1 2-330,-2 3 0,1 2 1,0 7-1,1 2 1,-2 2-1,0 2 127,-3 2 0,5 2 0,0 0 0,1-1 1,0 0-1,4-3 0,2-1 0,2 1-856,0-3 1,0 0 0,2-7 0,2-1 0,7-3 0,3-3 0,4-2-1,0 0-268,1-1 0,-3-3 0,5-3 0,-2-2 0,-1-1 0,0-2-270,0 1 0,4 2 0,-4-2 0,-2 0 0,0-1 790,2-2 0,3-2 0,5-1 0</inkml:trace>
  <inkml:trace contextRef="#ctx0" brushRef="#br0" timeOffset="109">21995 6184 9914,'0'-14'6200,"0"1"-5816,0 6 0,0 7 0,0 9 0,0 4 0,-2 5 0,-1 4 0,-3 3 0,-1 2 0,-2 1 265,2 3 0,-5-3 0,4 3 0,1-4 0,3-3 0,2-4 0,2 1-1442,0 0 1,0-5 0,2 0 0,2-5 0,6-7 792,7-2 0,3-2 0,7 0 0</inkml:trace>
  <inkml:trace contextRef="#ctx0" brushRef="#br0" timeOffset="110">22301 6077 7882,'0'-13'3183,"-1"5"0,-2 3-2838,-2-1 1,1 6 0,4 0 0,-1 7 0,-2 6 0,-2 5 1561,2 4 0,-3 3 0,2 2-1724,1 0 1,-3-1 0,1 1 0,3 0 0,0-2-490,2-3 0,6 2 0,3-6 1,4-4-1,5-2 0,4-4 13,3-2 0,3-8 0,4-8 293,3-7 0,4-9 0,1-8 0</inkml:trace>
  <inkml:trace contextRef="#ctx0" brushRef="#br0" timeOffset="111">22728 5891 9701,'-13'6'0,"-1"4"0,1 6 1705,0 6 0,1 4 0,3-1 0,3-2-1341,0 0 1,5-6 0,-4 4 0,5 0 0,5-2 0,3 0 0,6-2 0,4-4-532,4-4 1,4-3 0,5-6 0,5-2 0,3-2 0,-1-5 0,-1-3 166,-1-1 0,-1-6 0,5-2 0</inkml:trace>
  <inkml:trace contextRef="#ctx0" brushRef="#br0" timeOffset="112">23048 5904 7899,'-18'-2'2457,"0"-2"1,1 4-1,5 0 1,4 6-2106,8 1 0,6-1 1,8-7-1,0-2 0,4-3 1,4-2-1,3 0-2996,2 0 0,4-2 2644,0 5 0,0-5 0,-4 3 0</inkml:trace>
  <inkml:trace contextRef="#ctx0" brushRef="#br0" timeOffset="113">22941 6157 16797,'-16'2'-465,"11"2"0,14-2 0,22 1 1,5-6 464,3-6 0,12-9 0,4-3 0</inkml:trace>
  <inkml:trace contextRef="#ctx0" brushRef="#br0" timeOffset="114">23554 5837 8148,'0'-7'774,"0"2"1,0 10 0,0 4-1,0 3 1,0 1 0,2 0-1,1 1 1,1-1 373,-1 0 0,-1 1 1,-2-1-314,0 0-1065,0-5 0,0-4 0,0-10 0,0-6-238,0-4 0,0-8 1,0 2-1,0-2 1,0 1-1,0 2 244,0 2 0,1-3 1,2 2-1,2 1 0,-1 1 1,2 5 685,3 3 1,-2 2-1,2-1 1,2 3 0,0 2-1,3-1-184,-1 3 1,0 0 0,1 2 0,-1 0 0,0 0-1025,1 0 1,-1 0 0,0 0-1,1 0 1,0 0 0,3-1 745,1-4 0,5-2 0,-2-7 0</inkml:trace>
  <inkml:trace contextRef="#ctx0" brushRef="#br0" timeOffset="115">23928 5571 8050,'-6'-14'995,"0"1"-562,-3 0 1,9 1 0,9 2 0,3 1 0,1 0 0,2 0 0,1 2 0,2-1 19,-2 1 0,-1 4 0,-3-3 0,-2 1 0,-1 1 0,0 2 1,-2 5-105,-2 6 1,-2 0 0,0 3 0,1 3 0,-1 0 0,-1 1-64,-2 2 0,0 1-322,0 3 0,-2 3 0,-1-4 0,-3 0 0,0-3 107,0-4 1,-3 0-1,5-1-20,1 0 1,3-1 0,5-3-1,3-4-319,4-4 1,3-5 0,1-1 0,2 1 0,-2-1 0,-1 1 0,0-1-1100,3-1 1,-3 3 0,2-4-1,-2 1 1367,-1 3 0,5-4 0,2-1 0</inkml:trace>
  <inkml:trace contextRef="#ctx0" brushRef="#br0" timeOffset="116">24487 5651 8052,'-13'0'0,"0"0"0,5 10 0,4 5 0,3 3 478,1 1 1,1 0 0,2-1-1,1 3 1,-1 1 0,-1 0 0,-2 2-1,0-1-670,0 0 1,4 0-1,1-5 1,-1-2 191,2-1 0,1-7 0,7-2 0</inkml:trace>
  <inkml:trace contextRef="#ctx0" brushRef="#br0" timeOffset="117">24741 5398 8144,'-6'-8'3509,"0"4"-2644,-3 8 1,3 4 0,6 5 0,0 0-414,0 0 1,0 5 0,2 2 0,1-1 0,1 1-122,-1 1 1,-2-3-1,-1 3 1,2-2-1,1-3-1139,1-1 1,1-9 0,-5-7 0,-2-11 302,-2-9 0,2-9 0,-2-4 0,2-1 0,2-5 0,0 1 0,0-1 521,0 3 1,0 6-1,0 2 1,0 3 0,2 6-121,2 0 2257,-2 3 1,10 9-2116,-3 4 0,2 2 1,3 4-1,1 1 1,2 1-1,4-1 1,3-1-5585,2-2 5546,-2 0 0,9-6 0,-7-2 0</inkml:trace>
  <inkml:trace contextRef="#ctx0" brushRef="#br0" timeOffset="118">25047 5024 8140,'-13'-1'555,"0"-4"0,7 4 1,6-4-1,7 4 0,5 1-22,1 0 1,5 4-1,3 2 1,1 2-1,3 2 1,-1 2-1,1 3 656,0 3 1,0-1-1031,-2 10 0,-3-3 1,-5 8-1,0-1-166,-3 0 0,-8 5 0,1-3 0,-4 1 0,-1 1 0,0-1 0,-1-4-541,-4-6 0,-1-1 1,-4-5-1,1-2 0,0-1 1,0-3 73,1-3 1,3-3 0,-2-8-1,1-4 1,3-7 0,1-8-1,2-4 321,0-2 1,0-1-1,0-1 1,2-2-1,2 1 1,4 2 794,-1 1 1,3 5-1,-4 1 164,2 2 0,-5 1 0,3 3 1,-2-1-548,1-2 0,-1 1 0,-4 3 0,0 1 0,0-2 1,0-1-353,0-2 1,0 0 0,0 4-1,0-3 1,0-1 0,-2 2-1,-2 1-402,-5 2 1,-3 4 525,-1 0 0,-2 6 0,-3-1 0,-2 4 0,-3 4-362,1 5 0,4 7 0,-2 5 0,0 3 331,4 4 0,-5 2 0,1-4 0</inkml:trace>
  <inkml:trace contextRef="#ctx0" brushRef="#br0" timeOffset="119">18062 4878 7970,'0'-14'-82,"0"1"1,-1 1 0,-4 3 446,-3 5 1,-4 2 0,0 4 0,3 2-1,3 5 1,2 3 0,-1 1 0,2 1-1,2-1 100,1 0 1,6 1 0,3-1-1,2 0 1,4 1 0,1-1-1,2 0 1,-1 1 0,-3 0 0,0 4-219,-1 4 0,-1-1 0,-3 1 0,-5 1 1,-2-1-1,-2 0-381,0 2 0,-2-4 0,-2 1 0,-5-2 0,-3-2 1,-1-4-1530,-1-4 1,1 1-154,0-5 1,5-4 1815,4-10 0,2-5 0,2-13 0</inkml:trace>
  <inkml:trace contextRef="#ctx0" brushRef="#br0" timeOffset="120">18129 4851 7993,'-13'-18'2875,"2"2"0,7 6-1880,8 8 1,7 2 0,3 5-1193,4-4 0,2-5 0,3-2 0,-1-2 0,4-4 1,2-2-251,3-4 1,6 0 446,-2 5 0,-2-12 0,0-3 0</inkml:trace>
  <inkml:trace contextRef="#ctx0" brushRef="#br0" timeOffset="121">18489 4425 8170,'-6'-8'1064,"5"4"0,-4 11 1,4 9-1,1 11 0,1 4-635,4 2 1,2 4 0,6-2 0,1 4 0,-1 2-1,0 2 1,1 3 0,-3 2 1488,-2 2 1,-3 2-2634,-6 1 0,0-1 1,0-3-1,0-5 1,-1-4-1,-4-3 715,-4-1 0,-2-1 0,-3 5 0</inkml:trace>
  <inkml:trace contextRef="#ctx0" brushRef="#br0" timeOffset="122">18955 5078 8088,'-7'-6'705,"3"6"0,7 0 0,1 7 0,-1 5 0,-2 1 1,-1 2-1,0 1 0,2 2-91,2-2 0,-2-1 0,2-1 1,-2-1-1,-1-1-746,4-3 0,-4-5 1,5-10-1,-1-7 0,1-8-2,1-4 0,2-6 0,3 0 0,-2 0 0,-1 1 0,0 2 0,-2 3 556,-2 0 1,1 5 0,-2 3 0,0 2 0,1 1-12,-1 1 1,2 6 0,-3 1 0,3 1-1,2 1-466,2 1 0,-3 1 0,2 4 0,2 1 0,2 1-1421,5-1 0,-4-1 0,6-2 1,-1 0-1,3-2 1476,3-2 0,2-10 0,0-6 0</inkml:trace>
  <inkml:trace contextRef="#ctx0" brushRef="#br0" timeOffset="123">19462 4611 8041,'-1'-7'1320,"-2"4"5,-2 6 1,1 0 0,4 6-329,0 1 1,-2 6 0,-1 4 0,-1 0-195,1 4 0,0 6 0,0 1-773,-2-2 1,0 1-1,2 0 1,-2-1-1,2-2 117,2-4 1,1-2-596,0 1 1,6-2 447,3-7 0,8-6 0,4-1 0</inkml:trace>
  <inkml:trace contextRef="#ctx0" brushRef="#br0" timeOffset="124">19729 4651 11493,'0'14'707,"0"-1"-865,0 0 0,4 0 0,2 1 158,1-1 0,2 6 0,5 2 0</inkml:trace>
  <inkml:trace contextRef="#ctx0" brushRef="#br0" timeOffset="125">19755 4944 8004,'-17'14'-1,"0"-1"1,4 0 369,3 1 0,7-1 1,-2 0-1,5-1 1,5-3-370,3-4 0,10-4 0,3-1 0</inkml:trace>
  <inkml:trace contextRef="#ctx0" brushRef="#br0" timeOffset="126">20275 4718 8047,'9'-8'0,"0"2"0,1 2 0,2-2 0,1-1 0,1-2-799,-1 1 0,0-3 1798,1 2 1,-1-2-1,-1 1 1,-2 3 0,-2-1 595,-2 1 0,-3 4-1162,-8-2 1,2 10 0,-6 4 0,-1 4 0,-3 5 224,-5 4 1,3 3-449,-3 2 0,-1 4 0,0 1 1,0 3-52,-1 2 0,3-3 1,3 0-1,2-2 0,3-2 1,5-2-1,3-3-411,1-3 0,1-2 0,3-7 0,7-1 0,5-3 0,6-5 0,2-4-1203,-2-4 1,2-1 1074,-6-8 0,-1 3 0,-3-8 0,-2 3 0,-3 0 450,-5-3 0,2 4 0,-2-4 0,-1 3 0,-1 2 0,-4 1 2468,-2 3 1,4-1-1952,0 5 1,7 1-1,10 4-303,0 0 0,1 0 0,-3 0 0,1 0-732,2 0 1,4 0 0,-3 0 0,1 0-1,0-2 1,0-1 0,0-1-2289,1 1 0,-5-5 1,2 0 2735,-3-4 0,4-2 0,2 1 0</inkml:trace>
  <inkml:trace contextRef="#ctx0" brushRef="#br0" timeOffset="127">20915 4611 14569,'0'14'890,"0"-1"1,0 0-1,0 2 1,-1 3-661,-4 4 0,2 3 0,-6 2 1,0-1-1,0 1 0,1 0 0,-1-2 1,0-3-1,1-4-1049,2-3 0,2-2 0,4-3 0,2-5 237,2-10 0,-1-9 0,6-7 0,1-3 0,2-4 0,1 0 159,1 0 0,-7-3 692,-2 0 1,-3 4 0,1 5-1,2 0 1,-2 1 482,-2 3 0,-1 3 0,2 2 0,2 1 0,5 2-254,3 1 1,7 6-1,3-2 1,2 2 0,1 0-1,1-1-1432,2 1 0,1-3 0,-1 2 0,2-1 1,1 1-1,-3-2 0,-3-2 934,-2-2 0,-1-2 0,5-1 0</inkml:trace>
  <inkml:trace contextRef="#ctx0" brushRef="#br0" timeOffset="128">20928 4651 7997,'-13'14'0,"1"3"0,3 1 0,6-3 491,6-5 0,5 1 0,6-7 0,4-1 0,4-2 0,4-1 0,0 0 0,1 0-41,0 0 0,-1 0 1,1-1-1,0-2-450,-1-1 0,1-7 0,0 4 0</inkml:trace>
  <inkml:trace contextRef="#ctx0" brushRef="#br0" timeOffset="129">20848 4998 7892,'-7'6'1285,"4"1"1,6 0 0,6-1-658,3 0 1,1-4-1,0 2 1,2-2 0,1-2-1,4 0 1,-1 0-1365,0 0 0,5-2 1,-2-2-1,5-5 736,4-3 0,-3-1 0,5-1 0</inkml:trace>
  <inkml:trace contextRef="#ctx0" brushRef="#br0" timeOffset="130">21342 4758 7892,'0'-14'2856,"0"1"1,-2 6-2153,-2 2 0,2 5 0,-2 5 0,2 5 0,2 5 0,0 4 0,0 0-284,0 1 0,0 2 0,0-3 0,0 0 0,0 2 0,0-2-1028,0 1-48,0-3 1,2-5 0,1-1 0,3-4-1,1-1-180,3-3 1,2-8 0,0-3 0,-3-4 0,-5-2 0,-2 1 1034,-2 0 0,0 4 1785,0 0 1,0 7-1114,0 2 0,6 2 0,3 5-528,3-1 0,5 3 0,3-4 0,0-2 0,4-2 0,1-2 1,2-5-263,0-8 1,-1 0 0,1-9 0,-2 0 0,-3-3 0,-4 0 0,-3-1-778,-2 0 1,-5-4-1,-4 0 1,-3 2-1,-1 2 1,0 3-397,0 2 0,0 6 43,0-2 1,0 8-860,0 1 1,2 6 1907,2-2 0,10 10 0,6 2 0</inkml:trace>
  <inkml:trace contextRef="#ctx0" brushRef="#br0" timeOffset="131">21821 4531 8027,'-13'6'-10,"4"2"0,2 5 806,1 0 0,1-4 0,7-1-469,2-3 0,4 4 0,7-3 1,2 0-1,4 0 84,0-3 1,4-1-1,-3-2 1,3 0-1,2-2 1,0-1 0,-1-3-1,1 0-411,0 0 0,-1-10 0,1 1 0</inkml:trace>
  <inkml:trace contextRef="#ctx0" brushRef="#br0" timeOffset="132">21875 4851 15460,'18'0'-313,"-1"0"1,6 0-1,-4-1 1,2-4 0,4-5-1625,4-6 1937,5 1 0,6-10 0,0 4 0</inkml:trace>
  <inkml:trace contextRef="#ctx0" brushRef="#br0" timeOffset="133">22515 4558 8027,'-9'0'1612,"1"1"0,2 4 0,3 4-872,2 3 1,1 2-1,0 3 1,1 0 0,2 1-1,2 0 1,-2 0 43,-2-2 0,-1 0-1290,0 2 1,0-8 0,0 4 0,-1-4-2192,-4-2 2412,4-3 1,-5-6-1,6-3 1,1-7-1,4-5 194,4-6 1,3-4 0,1 0 0,-1 1 0,0 1 0,-2 3 0,2 2 552,-2 3 0,1 1 1,2 2-1,0 1 0,1 1 1,-1 4-1,0 1-90,1 3 0,-1-3 0,2 2 0,1 1 0,2 1 0,0 2 5,1 0 1,2-4-378,5-1 0,7-11 0,1 1 0</inkml:trace>
  <inkml:trace contextRef="#ctx0" brushRef="#br0" timeOffset="134">23101 4251 7898,'-1'-7'1707,"-4"3"0,4 9 0,-4 9 0,4 6-1506,1 6 1,0 2 0,-2 4 0,-2 7-1,-5 5 1,-4 2 0,-5 2 0,-3-2 989,0-1 1,2 4-1192,6-4 0,-6 5 0,-2-3 0</inkml:trace>
  <inkml:trace contextRef="#ctx0" brushRef="#br0" timeOffset="135">24394 4051 8055,'0'-13'0,"-1"0"0,-2-1 0,-2 1 0,2 0 0,3-1 0,5 1 332,-4 0 0,7 0 0,-5-1 1,0 2 1208,-5 3 0,2 5 0,-6 8-951,0 5 1,5 5-1,-4 3 1,4 6-353,1 2 0,0 3 0,0 2 0,0 1 0,0 0 0,0 0 0,0 0 0,0-3-763,0-4 0,0-1 0,0-5 1,1-3-1,4-3 0,4-5 0,3-2 525,1-7 0,0-10 0,1-8 0</inkml:trace>
  <inkml:trace contextRef="#ctx0" brushRef="#br0" timeOffset="136">24687 3732 9675,'-13'8'0,"0"1"0,1 2 0,2 1 0,1-1 992,-2-2 1,5 8 0,0-4 0,2 3 0,0 3-1,-1 2 1,1 1-801,-1 1 1,-1-1 0,3 3-1,-1-1 1,-1-2 0,1 0-1,-2 0-640,-1 1 0,4-7 0,-2 2 0,4-4 284,1 0 0,1-7 1,4-2-1,5-4 0,5-2 1,4-2 371,2-2-268,-5-5 1,8 8 0,-5-2 0,0 2 0,1 2-1,-4 0 1,-1 0-520,-2 0 0,0 0 0,1 0 0,-1 0 1,0 0-1,1 0 579,-1 0 0,6-6 0,2-1 0</inkml:trace>
  <inkml:trace contextRef="#ctx0" brushRef="#br0" timeOffset="137">25034 3665 8059,'-13'0'1502,"-1"0"1,1 0-845,0 0 0,5 1 1,4 4-1,4 4 1,3 4-1,1 5 4,-1 4 1,-1 5-1,-2 2-418,0 2 0,0 6 0,0-1 0,-2 3 0,-2-1 1,-4-1-163,1-1 0,1-7 0,6 2 0,0-4 0,0-5 0,0-4-2089,0-3 0,3-8 140,6-2 1,1-5 1866,12-5 0,1-14 0,3-9 0</inkml:trace>
  <inkml:trace contextRef="#ctx0" brushRef="#br0" timeOffset="138">25341 3638 9296,'-18'0'1593,"0"0"1,0 2 0,6 2-1469,4 5 1,2-1-1,4 0 1,-1 3 0,-1 2-1,1 3 860,1 2 0,2 4 0,0-4-975,0-2 1,0 5-1,0 0 1,0 0 37,0-4 0,0 3 1,2-3-53,2 0 0,-1-2 0,5-2 0,-1-1 0,0-2-407,4-1 0,1-6 0,2 1 0,3-2 0,2-2 0,0 0-261,0 0 1,5-5 0,-2-1 0,4-1 671,0-3 0,1-8 0,0-3 0</inkml:trace>
  <inkml:trace contextRef="#ctx0" brushRef="#br0" timeOffset="139">25687 3598 8522,'0'-13'0,"0"0"1298,0-1 1,0 8 0,0 8 0,0 8-704,0 7 0,-6 2 1,-1-1-1,-2 5 1,0 7-1,0 4 1,-1 1-1,-1 1-166,1 1 1,-5-3 0,8 0-1,-2-1 1,2-4 0,1-1-454,3-1 1,1-5-821,2 1 1,6-9 0,3 0 0,4-8 0,5-5 0,4-2-280,4-4 1,0-7-1,1-7 1,1-2-1,0-2 1,0-3 1122,-3 0 0,-1-1 0,3 1 0</inkml:trace>
  <inkml:trace contextRef="#ctx0" brushRef="#br0" timeOffset="140">26034 3572 8860,'-15'0'0,"-1"0"0,-2 0 3634,2 0-3243,7 6 0,6-5 1,10 4-1,8-4 0,3-1 1,4 0-135,3 0 0,-6 0-781,8 0 0,-3 0 0,1 0 524,-3 0 0,3 6 0,-4 1 0</inkml:trace>
  <inkml:trace contextRef="#ctx0" brushRef="#br0" timeOffset="141">26060 3772 9559,'-13'7'0,"1"-1"557,3 0 1,5-5 0,8 4 0,7-4 0,5-1 0,6 0 0,3 0-770,2 0 0,-2 0 0,0-1 1,-1-2-1,3-2 212,1 2 0,-3-10 0,8-2 0</inkml:trace>
  <inkml:trace contextRef="#ctx0" brushRef="#br0" timeOffset="142">26474 3478 7979,'7'6'-122,"-1"-3"1,-5 5 723,4-2 0,-4 4 0,4-1 0,-4 3 0,-1 1 575,0 0 0,0 1 1,0-1-1,2 0 1,1 1-1,1-1-662,-1 0 0,-1-4-3200,-2 0 2096,0-6 0,0-7 0,0-11 0,0-4 0,0-5 0,1-3 357,4-4 1,-4 3-1,5-2 1,-2 5-1,1 4 1,-2 2-1,-2 3 1168,-1 1 1,2 3-1,1 2 1,3 2-623,1 3 1,2-4 0,4 4 0,1 2 0,-1 2-1678,0 1 1,7 0 0,2 0 1362,3 0 0,8 0 0,1 0 0</inkml:trace>
  <inkml:trace contextRef="#ctx0" brushRef="#br0" timeOffset="143">26847 3305 7133,'-7'0'2462,"1"0"0,12-4-1472,2-1 0,0 1 0,1 4-673,1 0 0,2 6 0,0 3 0,-2 2 0,-2 3 0,-3-1-307,-2 0 1,-1 7 0,-2 2 0,-2 2 0,-3 1 0,-7-2-11,-5 1 1,0 3-1,3-8-362,1 2 0,0-5 1,1 2 476,3-3 1,4-3 0,11-4 0,8-3 0,5-4-104,2-1 1,7-4-1,-4-1 1,-1 1 0,1 0-1,-2-2-1156,0-2 0,-5 5 0,0-1 1144,-2 2 0,-7 8 0,-2 2 0</inkml:trace>
  <inkml:trace contextRef="#ctx0" brushRef="#br0" timeOffset="144">27167 3612 8069,'7'0'1232,"-1"6"0,-6 2-813,0 4 0,-1 3 0,-2 1 0,-3 2 0,0-2 0,-2 1 0,3-1 0,-1 2-313,3-2 0,1-1 0,2-2 0,0 1-106,0-1 0,6-12 0,2-2 0</inkml:trace>
  <inkml:trace contextRef="#ctx0" brushRef="#br0" timeOffset="145">27460 3265 9602,'-22'-6'0,"1"-1"964,2-1 1,3 4-2510,7 8 1,3-1 2017,6 6 1,6 2 0,3 5 0,2 3 0,1 2 236,-3 3 1,3 1-1,-5 1 1,2 1-1,-1 0 1,-2-1-1,-3 0 1,-2-3-348,-1-1 0,0-5 0,-1 1 0,-4-4-570,-4 0 1,-1-8 0,0-8 0,2-10 0,2-8 0,3-7-660,2-4 0,5-5 0,2-5 1,2-2-1,2 1 0,2 1 710,1 4 1,-4 3 0,0 9 27,1 2 0,1 0 0,-1 5 1,-1 3 258,1 5 1,-2 2 0,1 5-1,1-1 1,2 3-1378,1 3 1,2 0 1245,3 2 0,2-2 0,7-2 0</inkml:trace>
  <inkml:trace contextRef="#ctx0" brushRef="#br0" timeOffset="146">27713 3052 8069,'-13'0'0,"0"-2"0,-1-1 33,1-1 0,7-5 1,6 6-1,9 5 0,6 5 1,3 5-1,-2 3 1520,-1 2 0,-2 4-641,0 6 1,1 2-1,-2 1 1,-2-2 0,-3 3-560,-1 2 1,-1-3 0,-5 1 0,0-5 0,0-2 0,0-2 0,0 0 0,-2-1-1100,-2-3 1,1-5 0,-5-2 0,2-5 183,4-5 1,0-4 0,2-12 0,2-3 0,2-4 0,3-3 435,1-2 0,8-4 1,-3 0-1,2 3 1,0 3-1,-3 4 0,-2 0 599,-1 1 1,-6 3 0,2 0 0,-4 2 0,-1 2 0,0-1 0,-1 1-15,-4 0 1,2 4-1,-4 0 1,1-2-1,3 0 1,0-1-467,-2 3 0,4-3 0,-3 3 0,1-3 0,-2 0-620,-4 4 1,0 2-1,-3 6 1,-2 0 0,-3 1-1,-2 4-4046,-3 3 4673,-3 10 0,-8 3 0,-1 6 0</inkml:trace>
  <inkml:trace contextRef="#ctx0" brushRef="#br0" timeOffset="147">1826 8663 8098,'-13'-5'378,"0"1"279,-1 1 0,5 1 0,2 4 1,1 2 42,3 5 0,6 3 1,1 3-532,-1 3 0,-1 4 1,-4 7-1,-1 4 1,-1 0-1,1 1 18,2 0 1,1 0 0,0 3 0,0-3 0,0-2 0,1-2 0,5-2-536,7-1 1,1-8 211,3-6 1,4-1-1,1-7 1,2-2-1,-2-2 5,-4-1 1,-3-1 0,-3-4 0,-3-4 0,-5-3 0,-2-1 276,-2 0 1,-6 1 0,-3 3 0,-3 5-1,-3 2 1,-1 2 0,-2 0 0,3 2 205,5 2 1,4 3 0,6 7-1,0-1 1,1 0 0,4 1 0,4-2-730,3-4 1,5 3 0,4-7-1,1-1 1,5-1 0,0-4-4715,2-2 5091,7-4 0,-2-17 0,6-3 0</inkml:trace>
  <inkml:trace contextRef="#ctx0" brushRef="#br0" timeOffset="148">2266 8409 7995,'-6'-19'294,"-1"4"1,-5 1 0,3 8 0,8 10 960,8 6 0,3 10 0,11 0-870,-2 1 0,5 13 0,-3 0 0,1 5 0,0 5-181,2 2 0,-3 6 0,-1 7 0,0 5 0,-4 0 0,-3 2 0,-4 1-265,-4-1 1,1 3 0,-2-10-1,-3-1 1,-2-2 0,-5-6 60,-1-2 0,-8-4 0,-6-4 0</inkml:trace>
  <inkml:trace contextRef="#ctx0" brushRef="#br0" timeOffset="149">2959 8969 8004,'-3'-12'526,"3"3"0,-1 4 0,8 6 0,-1 3 1,-1 4-1,-1 2 0,2 2 0,0 3 399,0 0 1,0-1-1,-3 0 1,3-2-980,1-3 0,-4-5 1,3-8-1,-2-7-76,1-5 1,-1 0 0,-4-5 0,0 2 0,0 2 0,0 1 706,0-2 0,0 8 1,0-3-1,2 2 0,1 2-412,1 0 1,7 6 0,-3-1 0,4 3-1,2 1-912,-1 0 0,0 0 0,2 0 0,3 0 0,4-2 0,5-2 0,2-7 747,2-5 0,6-5 0,-2-5 0</inkml:trace>
  <inkml:trace contextRef="#ctx0" brushRef="#br0" timeOffset="150">3466 8583 10142,'-2'-14'0,"-1"4"0,-1 6 894,1 8 0,6 12 1,3 5-1,1 3 1,2 1-1,0 5 0,-2 1 1,-1 3-1,-1-2-701,1 1 1,-5 2 0,4-4 0,-2-2-1,0-4 1,3-6 0,1-3 0,5-5-552,4-4 0,5-2 358,5-5 0,7-12 0,1-3 0</inkml:trace>
  <inkml:trace contextRef="#ctx0" brushRef="#br0" timeOffset="151">4106 8463 12773,'0'13'993,"-5"0"1,1 1-1541,1-1 0,1-4 1,2 0-1,2 0 547,2-2 0,4 5 0,5-5 0</inkml:trace>
  <inkml:trace contextRef="#ctx0" brushRef="#br0" timeOffset="152">4092 8649 7896,'-6'14'1094,"-2"-1"1,-3 0 0,1 2 0,2 1-1072,2 2 1,2 0 0,4-5 0,2-1-24,2-3 0,3-9 0,7-7 0</inkml:trace>
  <inkml:trace contextRef="#ctx0" brushRef="#br0" timeOffset="153">4826 8036 7937,'7'-13'-14,"-1"0"-251,-6-1 1,-2 2 1577,-2 4 0,1 2 1,-6 6-1,0 1 0,2 4-794,2 3 0,4 10 1,1 3-1,0 1 0,0 0 1,0 2-1,0 1 0,0 3 1,0 2-1,0 1-167,0-1 0,0-1 0,1-1 0,2 1-873,2-4 1,4-6 0,-3 0 0,1-2 0,3-6 0,2 0-145,2-4 0,-6-2 0,0-10 0,-2-4 0,-3-3 520,-2-1 0,-1 0 0,0-1 0,-1 3 0,-2 0 0,-3 4 1385,-2 1 1,5 0-1,-2 3 1,0-3-1,2 0-938,5 0 0,5 2 0,9 4 0,2 0 0,0 0 0,0 0 0,1 0-582,2 0 1,-5 0 0,3 0 0,-1 0 0,0 0 0,-2 0-1,-1 0-1648,-2 0 1,0-6 0,1-4-1,1-7 1928,2-5 0,4-9 0,6-3 0</inkml:trace>
  <inkml:trace contextRef="#ctx0" brushRef="#br0" timeOffset="154">5292 7930 12244,'-4'13'0,"-1"0"0,2 1 0,2-1 0,1 2 0,0 1 0,0 3 0,0 1 995,0-1 1,1 3 0,2-3 0,3 1 0,2-1 0,0-3-1,1-1-1459,0-2 0,0-1 0,4-3 0,-1-6 1,-3-6-1970,-4-6 2173,-4-3 0,-1-7 0,0-2 0,0-1 0,0 0 0,0 0 0,-1-1 488,-4 1 0,2 6 1,-4-2-1,1 3 1,3 2 259,1 0 0,2-1 1,2 2-1,2 2 0,5 3 1,3 1-334,1 3 0,2-3 1,0 0-1,1 0 0,-1 0 1,1 2-2073,-1-2 0,0 3 0,-2-5 1917,1 2 0,-1-4 0,0 3 0</inkml:trace>
  <inkml:trace contextRef="#ctx0" brushRef="#br0" timeOffset="155">5372 7943 9579,'-7'13'0,"2"1"0,5-1 0,6-1 179,7-3 0,1 1 0,4-5 0,-4-3 0,0 1 0,1 0 0,1 2 0,2-2 0,-2-2 110,-1-1 1,-2 0 0,0 0-290,1 0 0,-7-6 0,-1-1 0</inkml:trace>
  <inkml:trace contextRef="#ctx0" brushRef="#br0" timeOffset="156">5345 8276 7863,'-4'9'474,"0"0"1,1-2-1,7 2 1,5-4-359,3-4 1,5-1 0,3 0 0,0-1 0,4-4 0,0-2 0,0-2 0,-2 0-117,1-1 0,3-8 0,0-3 0</inkml:trace>
  <inkml:trace contextRef="#ctx0" brushRef="#br0" timeOffset="157">5825 7850 7871,'-7'1'1718,"2"4"1,4-2 0,1 5 0,1 3-743,4 1 0,-2 7 0,4 2 0,-1 1-902,-3 0 1,3 0 0,-2 5 0,1 0 0,-1-2 0,1-3 0,-1-4 0,1-3-1264,-1-2 0,2-1 0,-1-3 0,3-5 259,4-2 1,0-10 0,-3-4 0,-5-5-1,-2-4 1,-2-1 0,0-1 1431,0 1 0,-2 1 1,-1-1-1,-2 4 1,-1 4 319,0 0 1,1 8 0,5 6 0,0 8 0,2 4-269,2 1 0,8 5 0,6 0 0,0-2 0,1-1 0,3-2 0,3-1-266,2-3 1,0-3 0,-1-6 0,1-2-1,0-4 1,-2-7 0,-2-8-719,0-4 0,-12-6 0,1-2 0,-4-1 0,-5-1 0,-3-1 0,-5 2-1158,-4 2 0,-2 0 1053,-3 6 1,1 4-1,1 1 1,3 2-1,3 4-1009,0 4 1,6 1 1543,0 6 0,6-1 0,8 5 0</inkml:trace>
  <inkml:trace contextRef="#ctx0" brushRef="#br0" timeOffset="158">6358 7623 7818,'-5'-7'1685,"5"1"1,0 6-1248,7 0 1,5 0-1,3 0 1,1 0-300,2 0 1,8 0 0,-2 0 0,0 0 0,-1 0-1612,-2 0 0,-2 0 1472,-5 0 0,5 6 0,2 1 0</inkml:trace>
  <inkml:trace contextRef="#ctx0" brushRef="#br0" timeOffset="159">6425 7876 8637,'15'0'0,"1"0"0,2-1 0,-2-4 0,1-2 0,0-2 672,6 0 0,2 0 1,1-5-673,1-4 0,6-3 0,1-6 0</inkml:trace>
  <inkml:trace contextRef="#ctx0" brushRef="#br0" timeOffset="160">6998 7397 7875,'0'-14'2558,"-6"5"-2255,-2 0 0,-4 2 0,-2-2 0,1 5 0,0 2 0,-1 2 1,1 0-1,0 2 0,-1 2 408,1 5 1,0 9 0,1 4 0,3 3 0,5 3 0,2 3 0,2 4-552,0-1 0,2 4 0,2-2 0,6 1 1,7 0-1,5-5 0,3-2-1151,2-5 0,5-7 1,2-2 353,0-6 1,2-4 0,-8-6 0,-3-1 19,0-4 1,-10-2 0,-3-8 0,-4-3 0,-6-5 0,-3-5 0,-8-3 942,-9 1 0,-7-3 0,-6 2 0,-4 2 0,-4 1 0,0 2 1,4 4 784,4 4 0,0 4 1,4 2-1,6 1-1474,5 2 1,10 6-1,8-1 1,9 3-1,12 1 1,6 0-1,8-2 363,6-2 0,5-4 0,5-5 0</inkml:trace>
  <inkml:trace contextRef="#ctx0" brushRef="#br0" timeOffset="161">7265 7197 9674,'-33'7'0,"-2"9"0,-2 14 1230,1 13 1,5 7 0,6 5 0,1 0-1176,1-2 1,-10 8 0,6-6 0,-1 2 0,2 3 0,3-6 0,7-2-56,6-3 0,-2 0 0,4 4 0</inkml:trace>
  <inkml:trace contextRef="#ctx0" brushRef="#br0" timeOffset="162">5225 8996 7836,'-13'0'108,"0"0"0,4 1 1,1 4-1,3 4 1,2 2 825,1 3 1,2-1-605,0 0 1,0 7 0,0 2-1,0 3 1,2 2 0,2 1-1,3 2 1,2 1 0,0-2-1,0-1-449,-2-1 0,4-2 0,-5-3 0,1-4-1176,4-3 0,0-3 0,3-5 1295,-1-7 0,6-12 0,2-8 0</inkml:trace>
  <inkml:trace contextRef="#ctx0" brushRef="#br0" timeOffset="163">5492 8743 7836,'-13'0'905,"4"4"1,1 2 0,2 1 0,4 4-284,0 1 0,-2 5 1,-1 3-1,2 0 1,2 3-1,1 0 1,0 2-287,0 4 0,0 0 1,0-2-1,0-1 0,0 1 1,0-2-1,0-1-383,0-2 1,-5-5 0,1 0-1,1-2 1,3-3-395,4-3 0,4-3 0,7-6 1,1 0-1,2-2 0,-1-1 1,1-3 382,0-1 1,0 4-1,-5-3 1,2 2-1,1-1 1,2 2-1,-2 2 1,-1 1-458,-2 0 1,2 0-1,1-2 1,4-1 0,0-3 514,4-1 0,7-8 0,3-6 0</inkml:trace>
  <inkml:trace contextRef="#ctx0" brushRef="#br0" timeOffset="164">5999 8703 7836,'-6'-8'441,"-2"1"1,-5 4 0,1 0 592,3 4 1,3 7-1,6 8 1,0 3-1,2 2 1,1 3-1,1 2 1580,-1 6-2528,-1 2 1,2 1-1,0-1 1,-1-1 0,-1-2-1,-2 0 1,0-1-297,0-5 0,0 0 0,0-7-1002,0-2 1,6-6-1,3-2 1,4-4-1,5-7-216,4-9 1,5-10-1,1-12 1428,-1-6 0,8-15 0,-7 1 0</inkml:trace>
  <inkml:trace contextRef="#ctx0" brushRef="#br0" timeOffset="165">6265 8663 7836,'0'-6'1255,"0"6"1,-4 6 0,-1 7 0,2 0-713,2 1 0,1 3 0,0 3 0,0 0-222,0 4 0,4 1 0,2 2 1,0-2-1,2-1 0,-3-3 1,3-1 283,-1 1 1,2-5-1,4 1-1723,1-7 1,1-4 0,2-6 0,6-2-1156,2-2 1,3-14 2272,3-9 0,3-14 0,6 0 0</inkml:trace>
  <inkml:trace contextRef="#ctx0" brushRef="#br0" timeOffset="166">6678 8556 7836,'-13'6'701,"1"1"0,3 7 1,5-1-1,2 2-262,2 3 0,0 2 1,0 6-1,0-3 1,0-1-1,0 2 1,0 1-1,2 0 1,1-2-1,3-4 0,0-1 1,1-2-825,1-4 1,2 0 0,6-8-1,3-2 1,2-5 0,4-9 384,5-9 0,-2-7 0,5-12 0</inkml:trace>
  <inkml:trace contextRef="#ctx0" brushRef="#br0" timeOffset="167">6932 8583 10881,'0'13'208,"0"0"1,4-4 0,2-1-394,1-2 0,2-2 0,5-4 1,-1 0-1,0 0-739,1 0 924,5 0 0,-4 0 0,4 0 0</inkml:trace>
  <inkml:trace contextRef="#ctx0" brushRef="#br0" timeOffset="168">7025 8743 7788,'-4'9'1852,"-1"-1"0,1 1-1196,4 5 1,7-3 0,6-2 0,10-4-1,6-5-656,7-5 0,8-8 0,4-8 0</inkml:trace>
  <inkml:trace contextRef="#ctx0" brushRef="#br0" timeOffset="169">7532 8409 7812,'0'-7'846,"0"11"0,0 10 0,0 1 0,1-2 0,2-3 0,3-2 0,1-1 71,4 1 1,-1 0 0,0 4 0,-2-1 0,-2-3-841,-3 3 1,-2-4-660,-1 2 1,0-7-1,0-2 1,0-8 400,0-4 0,5-7 0,-1-2 0,-1-1 0,0 0 0,0 0 0,1 1 336,-1 3 0,0 3 0,0 2 1,2 0-1,-2-1 976,-2 1 0,5 6 1,3 2-1653,3 4 1,1 1 0,0 0 0,2 0 520,3 0 0,3-6 0,5-2 0</inkml:trace>
  <inkml:trace contextRef="#ctx0" brushRef="#br0" timeOffset="170">7971 7930 10761,'-5'-8'-159,"5"2"1,0 6 421,7 0 0,0 6 0,2 2 0,2 2 1,0 2-1,3 3 0,-1 2 0,0 4 1960,1 1 0,-5 11 0,-2-6-2241,-1 1 0,-2 0 0,-2-1 0,1-1 0,1 1-434,-1 0 1,-1-5 0,-2-2-1,1 0 1,4-5 0,4-5 451,2-6 0,3-2 0,-1-2 0</inkml:trace>
  <inkml:trace contextRef="#ctx0" brushRef="#br0" timeOffset="171">8318 8156 7894,'7'9'722,"-1"-1"0,-1-1 0,-1 0 0,-1 4-142,-1 1 1,-2-2 0,0 2 0,0 3-1,0 1 1,0 2 0,0-1-831,0 0 0,0 2 0,0 0 0,0 0 0,0 1 250,0-4 0,6-1 0,1-2 0</inkml:trace>
  <inkml:trace contextRef="#ctx0" brushRef="#br0" timeOffset="172">8558 8023 10814,'0'9'4367,"0"0"-4160,0 1 1,1 0 0,4 1-1,2-2 1,2 1 0,0 2-1,1 1 81,2 1 0,-3-3 0,-1 0 1,-1-4-813,0-1 0,-4-3 0,2-9 1,-4-6-1,-1-5 0,0-4 302,0-3 1,0-4 0,0 0 0,0 4 0,0 2 0,0 3 0,-1-1 0,-2 4 818,-2 1 1,1 6 0,5 1-902,4-3 0,2 5 0,7 2 0,-1 1 0,2 0 1,1-3-1,3-1 304,2-4 0,1-1 0,5-1 0</inkml:trace>
  <inkml:trace contextRef="#ctx0" brushRef="#br0" timeOffset="173">8838 7770 7869,'-2'-5'815,"7"1"1,7 1 0,4 1 0,3 2-229,2 0 1,1-4 0,3 0-1,-2 1 1,-4 1 0,-1 2-1,-2 2 266,-4 2-769,1-3 1,-11 13 0,2-1-1,-4 6-316,-4 2 0,-4-2 0,-5-4 0,0 1 0,-1 2 0,2-1 0,2-3-143,1 0 1,5-5-1,-4-1 1,2 3-68,3 1 0,8-3 0,4-2 0,3-1 0,1-2-546,0 2 1,1-4 987,-1 2 0,0-2 0,1-2 0</inkml:trace>
  <inkml:trace contextRef="#ctx0" brushRef="#br0" timeOffset="174">9264 7890 13836,'-11'1'0,"2"4"0,3 3 0,1 4 0,1 2 0,1-1 0,1 2 0,2 1 615,0 2-1374,0 6 1,0-10 0,0 6 0,2-3 758,2 1 0,10-6 0,6-6 0</inkml:trace>
  <inkml:trace contextRef="#ctx0" brushRef="#br0" timeOffset="175">9411 7783 7797,'-7'6'7538,"2"3"-6376,4 3 0,5 1 1,2-1-951,2-3 0,-6-5-963,3-8 1,-4-5-1,-1-7 1,0-4-1,0 0 1,0-3-1,0 1 1,0 1-606,0 2 1665,0 1 1,0 5-1,0 0-345,0-1 0,2 3 0,2 2 0,5 4 0,3 2-2001,1-1 2037,7 2 0,6-9 0,8 3 0</inkml:trace>
  <inkml:trace contextRef="#ctx0" brushRef="#br0" timeOffset="176">9678 7423 11849,'-14'0'0,"1"0"1039,0 0 1,5 2-1,5 2 1,6 5 0,6 1-2320,3-1 1,1 3 0,2-2 1446,3 7 0,-2-1 0,5 5 0,-2 0 0,-1-1-23,1 4 1,-4 1-1,3 0 1,-5-1-1,-2-3 1,-4-2-1,-1-1-84,-3 1 0,-2-4 0,-1 3 1,-1-4-1,-4 0 0,-2-1 0,-2 0-1332,0 1 1,-1-5 0,-6-2 763,-2-1 1,0-2 0,5-4 171,-1 0 1,1-7-1,1-5 1,3-4-1,5-2 1,2 0 635,2 1 0,0-6 0,0 6 0,2-1 0,2 0 0,7-1 761,5-2 0,-1 5 0,3-4-373,-4 1 1,1 4 0,1-2 0,2 2-539,-1 2 0,-3-1 0,0 1 0,-3-2 0,0-1 0,-4-2 0,-1 2-434,-3 1 1,-1 2 0,-5-1 0,-5 1 0,-5 1 0,-3 3-195,-4 5 0,1 2 0,-5 2 1,4 0-1,0 2 0,4 2 478,1 5 0,-4 3 0,-2 1 0</inkml:trace>
  <inkml:trace contextRef="#ctx0" brushRef="#br0" timeOffset="177">1240 7383 8054,'1'-12'-8,"2"2"397,2 1 1,5 6 0,-1-1 0,3 1-1,3 0 1,1-2 0,3 1 0,2-2-1,2-3 1,1-1 0,0-1-40,-2 3 1,-1 3 0,3-2-1,-4 1 1,0 3 0,-4 1-326,-1 2 0,-4 8 0,-2 4 0,-4 5 0,-4 4 0,-1 3 0,0 1 498,0 2 0,-4 1 1,-2 1-1,0 2 0,0-2 1,2-4-411,-2-3 1,4-1 0,-2 1 0,2-4 0,2-4 0,2 0-494,2-1 1,8-5 379,6-4 0,11-8 0,0-4 0</inkml:trace>
  <inkml:trace contextRef="#ctx0" brushRef="#br0" timeOffset="178">1773 6983 8861,'-2'-14'0,"-2"-1"1344,-5 1 0,5 4 1,4 10-1,7 0-1448,5 0 0,1 0 0,2 0 0,1 2 0,4 2 0,0 5 0,6 6 0,2 5 735,3 7 0,0 10 0,-4 5 0,-2 6 0,-2 9 0,-3 0 0,-4 7 0,-6 0-547,-2 1 1,-4 5-1,-5-8 1,-4-3-1,-4 0 1,-2-5-1,-4-3-84,-3-3 0,-3-2 0,-5-6 0</inkml:trace>
  <inkml:trace contextRef="#ctx0" brushRef="#br0" timeOffset="179">2559 7370 8085,'-13'0'-6,"1"1"0,3 4 1,5 4-1,2 3 369,2 1 0,0 0 1,2 1-1,1-1 1,3 0-1,0 1 0,1-1 1,-1 0-1,1 1 1,1-3-1,1 0 1,0-4 568,-1-1 0,-3-3-1030,4-7 1,-6-4-1,1-7 1,-2-2 80,-2-6 0,4-2 1,1-1-1,-2-1 1,0 0-1,-1 2 431,3 3 0,-1-2 0,-2 5 0,1 0 0,1-1 0,1 6 0,-1 2-143,1 3 1,5 0-1,-1-3 1,1 2 0,1 2-1,-3 2-672,3 3 0,1-2 0,1-1 1,0 0-1,2-2 0,1 1-1963,2-3 0,6 2 2364,-2-1 0,3-6 0,2-5 0</inkml:trace>
  <inkml:trace contextRef="#ctx0" brushRef="#br0" timeOffset="180">2999 6970 8034,'-13'0'245,"7"0"1,6 0 0,7 0 0,5 0 0,3 0 666,3 0 0,-2 0 0,5 2 0,0 1 0,-2 2 0,2 3 0,-4 2 0,0 4-865,-5 3-1,-4 0 1,1 5 0,-4 0 0,-4 0 0,-1 0 0,-1 2 0,-2 1 0,-3 1 0,0-3-565,0-1 1,-3-5-1,5 0 1,1-2-363,1-1 986,2-7 1,6 3-1,3-5 1,3-2-1,3-2-78,2-1 0,3-1 0,5-2 1,-1-2-1,1 1 0,-1-1 0,-1 0 1,-1-1-291,1 0 262,-1-5 0,5-2 0,-1-8 0</inkml:trace>
  <inkml:trace contextRef="#ctx0" brushRef="#br0" timeOffset="181">3999 6744 7883,'-1'-14'0,"-4"1"0,4 4 0,-4 0 3224,4-1-2806,1 4 1,0-2-1,1 5 1,4 1-1,4 3 1,1 6-1,0 5 1,-2 2-419,-2-1 0,-2 0 0,-4 1 0</inkml:trace>
  <inkml:trace contextRef="#ctx0" brushRef="#br0" timeOffset="182">4026 6917 13588,'-17'6'0,"6"3"0,3 2 3383,5 3-4210,2-1 1,2-5 0,4-4 826,4-3 0,8-6 0,4-3 0</inkml:trace>
  <inkml:trace contextRef="#ctx0" brushRef="#br0" timeOffset="183">4799 6117 8039,'0'-19'0,"0"9"0,0-4 0,0 2 0,0 1 0,0 2 956,0 0 1,0 0 418,0-4 1,0 7-1060,0 6 1,0 6-1,-2 8 1,-1 4-1,-3 6 581,-1 5 0,-6 5-683,-5 6 1,0-4-1,5 0 1,0 1-1,-1 1-177,1 2 1,1-6 0,3-1-1,5-4 1,2-1 0,2-4 0,0-3-435,0-5 1,6-3 0,3-4-1,3-4 1,1-4 0,1-1 0,-1 0-153,0 0 0,-4-6 0,-2-3 0,-1-2 0,-3-3 963,-1 1 0,-4 1 0,-1 2 378,-1 1 0,-5 4 0,3-2-84,-1 1 0,4 0 0,0 3 1,7-1-308,10 1 0,0-3 0,7 1 1,0 1-1,0 0 0,1-2-702,-1-2 0,7 4 1,-5-4-1,0 1 1,-1 0-1,-3-2 1,0 0-909,-2 0 1,2 0-1,-1-4 1,-2-1 0,-3 0-1,-2-3 1209,-2 0 0,-1-7 0,6 3 0</inkml:trace>
  <inkml:trace contextRef="#ctx0" brushRef="#br0" timeOffset="184">5132 6024 8014,'0'-8'777,"0"4"0,0 8 0,0 5 1,0 3-1,2 3 0,1 1 1,1 4-1,0 0 0,1 2-146,-1-1 0,1 0 0,-4-5 0,2 3 0,2 1 1,-1-1-1,1-3-1999,-1-1 0,5-9 1,-3-6-1,0-9 875,0-7 0,-2-5 0,-4-6 0,0 1 1,0-1-1,2 0 0,1 2 1113,1 3 0,0-2 0,-4 5 1,0 0-1,0 0 0,0 2 2119,0 3-2575,0 6 1,6-4 0,3 5 0,3 0 0,1 1 0,2 1-706,3 1 1,1-5-1,6 3 1,-1 0 0,1-1-1,-1 1 1,0 0 540,-4 3 0,6-5 0,-6 1 0</inkml:trace>
  <inkml:trace contextRef="#ctx0" brushRef="#br0" timeOffset="185">5199 6144 9294,'-11'7'536,"-2"-2"1,4 2 0,9 0 0,8 1 0,3-4 0,3-2 0,1-2 0,1 0-641,2 0 0,5 0 0,-2 0 0,1 0 0,-1 0 0,-2 0 104,-2 0 0,-3 0 0,0 0 0</inkml:trace>
  <inkml:trace contextRef="#ctx0" brushRef="#br0" timeOffset="186">5185 6370 9333,'-11'9'842,"2"0"0,4-4 1,11 2-1,6 0-1132,4 1 1,4-5-1,-4 3 1,3-2-1,0 2 1,2 0-1,-2 0 1,2-3-1,0-2 290,3-1 0,1-11 0,1-4 0</inkml:trace>
  <inkml:trace contextRef="#ctx0" brushRef="#br0" timeOffset="187">5559 6011 8478,'0'-14'190,"0"1"0,0 4 0,0 0 0,0-1-410,0-2 1,1 0-1,4 3 1,2 3-1,2 2 1,0-1 760,1 2 0,1 3 0,-1 5 1,-3 5-1,-1 5 0,-3 6 1,-3 2 466,-4 6 1,1 6 0,-5 1 0,2 2 0,2 1 0,0-4 0,-1-2-1156,2-1 0,2-8 0,1 1 0,0-4 0,0-5 1,1-2-338,4-6 1,2-2-1,6-6 1,-1-1-1,-1-4 1,-3-5 0,1-6-15,-1-6 1,-1-10-1,-4-3 1,2-2-1,-3-2 1,0 2 0,-2 0 1267,0 5 0,0 2 0,0 4 0,0 0 1,0 4-1,1 4-59,4 4 1,-2 6-1,6 4 1,1 2-1,2 2 1,3 2-499,3 2 1,-2 2 0,6 4 0,2-1-1,1 0 1,2-1 0,1-4-771,3-2 0,-3-4 0,2-1 1,-7-4-1,-5-2 0,-3-4 1,-3-1-45,-3-2 0,-3-5 1,-6 2-1,0-2 0,-2-1 1,-1 0-1,-3 1 67,-1 2 0,4-3 0,-2 4 0,4 2 0,1 1 534,0 1 0,6 1 0,1 0 0</inkml:trace>
  <inkml:trace contextRef="#ctx0" brushRef="#br0" timeOffset="188">6132 5704 9893,'-5'13'1773,"2"-1"0,5-3 1,5-4-1344,5-4 0,3-1 1,3 0-1,3-1 0,1-2 1,0-2-1,2 1-929,1-2 1,-3 4-1,-1-2 499,-2 2 0,5 2 0,-4 0 0</inkml:trace>
  <inkml:trace contextRef="#ctx0" brushRef="#br0" timeOffset="189">6172 5984 10044,'1'12'1475,"4"-3"1,4-5 0,3-2-1732,1-2 0,5 0 0,1-2 0,2-2 0,4-5 0,4-3 0,5-3 256,1-3 0,9-8 0,-3-8 0</inkml:trace>
  <inkml:trace contextRef="#ctx0" brushRef="#br0" timeOffset="190">6638 5744 10549,'-11'6'764,"2"3"1,3 3 0,7 1 0,2 0 0,2 1-319,-2-1 1,3 0-1,-2 2 1,-1 1-1,-2 2-66,-1-2 0,2-5 0,2-4-748,5-1 1,-1-7 0,1-10 0,-1-6 0,1-7 0,0-4 0,2-2-1,-1-2 1,0-1 0,-2 2-1114,-2 3 0,3 7 1403,-5 3 1,2 3-1,-3 2 1,3 1 0,0 2-294,0 1 1,4 6 0,-1-1 0,4 1 0,3 0 0,4-3 370,0-2 0,3-1 0,3-4 0</inkml:trace>
  <inkml:trace contextRef="#ctx0" brushRef="#br0" timeOffset="191">7012 5424 8961,'1'12'1194,"4"-2"1,3-2 0,6-1 0,2 1 0,3 0-1,1 1-940,-1 0 1,-1 0-1,-5 4 1,-1 1-1,-3-1 1,-5 2 0,-2 1-206,-2 2 1,-6 6 0,-5-2-556,-5 3 1,-5 3 0,-5 2 0,-1-1 0,3-2-98,7-3 0,-1-6 0,10 2 911,1 0 1,2-4 0,10-6-1,5-2 1,7-3 0,6-2-286,7-1 0,0-8 0,4-3 0,-2-3 0,-1-3 0,0-1 0,0-2-5722,-1 2 5699,-2 1 0,-1 2 0,0 0 0</inkml:trace>
  <inkml:trace contextRef="#ctx0" brushRef="#br0" timeOffset="192">4852 7103 8047,'8'-13'0,"-2"0"833,-1-1 1,-2 3 0,5 0-70,-2 2 0,0 8-362,-2 1 0,-2 6 0,2 7 0,-1 2 0,0 3-26,1 4 0,1 7 0,-5 3 0,1-1 0,2 0 0,2 0 0,-2-2-928,-2 0 1,4-3 0,1-1-1,-1-2 1,3-6 0,-1-2 551,4-1 0,6-7 0,4-1 0</inkml:trace>
  <inkml:trace contextRef="#ctx0" brushRef="#br0" timeOffset="193">5265 6850 7894,'-10'-7'363,"-3"2"0,2 5 0,7 5 0,1 4 0,0 2 0,-3 3 442,-1-1 0,-1 5 1,-2 1-1,1 2 0,-1 3 1,-1-1-1,1 2-243,1 2 0,5-8 1,-4 7-722,2-6 1,2-2 0,4-5 0,0 1 0,1-2 330,4-4 0,2 3-842,6-7 1,2 1-1,2-5 1,0 0 298,0 0 0,-3 0 0,1 0 0,2 0 0,0 0 0,0 0 0,-3 0-754,0 0 1,1 0 1124,2 0 0,4-6 0,6-2 0</inkml:trace>
  <inkml:trace contextRef="#ctx0" brushRef="#br0" timeOffset="194">5692 6757 9789,'-13'-16'0,"-1"2"0,2 5 824,4 2 0,2 11 0,6 2 1,0 8-1,0 5 0,0 2 0,0 4-483,0 4 0,0 0 0,0 3 0,0-1 0,0 0 0,0-1 0,0-2-535,0-1 0,1-2 0,4-3 0,2-4 0,2-3 0,1-3 0,4-4-3319,2-3 1,8-4 3512,-2-1 0,9-17 0,3-6 0</inkml:trace>
  <inkml:trace contextRef="#ctx0" brushRef="#br0" timeOffset="195">6119 6597 10280,'-14'0'989,"1"0"1,4 12 0,2 4-787,1 3 0,-5 1 0,2-6 0,-1 3 0,0 2 0,1 2 0,0 2 0,1 1 891,4-2 1,3 2-1,1-6-1693,0-2 0,5 2 0,4-3 0,5-5 33,3-3 0,4-2 1,6-5-1,0 0 0,-1-2 1,1-2-1,0-5 566,-1-3 0,1-7 0,0-2 0</inkml:trace>
  <inkml:trace contextRef="#ctx0" brushRef="#br0" timeOffset="196">6438 6410 7282,'-13'-7'0,"0"1"0</inkml:trace>
  <inkml:trace contextRef="#ctx0" brushRef="#br0" timeOffset="197">6358 6597 8196,'-5'7'2167,"-4"-2"-1480,-3-4 0,6-1 0,6 0 0,7 0 0,7-1 0,2-4-564,2-4 1,10-2 0,-1-4 0,1-1 0,1-2 0,-1 1 0,1 3-4190,-4 0 4066,-7 7 0,7-5 0,-5 5 0</inkml:trace>
  <inkml:trace contextRef="#ctx0" brushRef="#br0" timeOffset="198">6385 6757 14388,'15'0'0,"4"-2"0,6-2 0,6-3 0,4-4 0,2-1 0,1-2 0,8-15 0,1 1 0</inkml:trace>
  <inkml:trace contextRef="#ctx0" brushRef="#br0" timeOffset="199">6958 6597 7966,'8'-6'0,"-4"-3"0,-1-1 0,0-1 0,3 4 301,1 1 1,-2-3-1,2 3 1,1 0-1,-2 2 1,0 5-1,-3 7 1,-2 4 0,-1 1 1101,0 0 1,0 2 0,0 1-1029,0 2 0,0 1 0,0-2 0,0 0-108,0 0 0,0-2 0,0-2-1205,0 0 0,1-5 723,4-4 0,1-8 0,4-7 0,-1-5 0,3-6 1,1-3 173,1-2 0,2 5 0,-9 1 0,2 0 1,-1 2-1,-2 0 0,-2 2 752,2 3 0,-5 5 0,5 1-916,0 2 1,2 2 0,5 4 0,0 0 0,2-1-1,3-2-2464,4-2 1,2-5 2668,-2 1 0,9-9 0,-3-3 0</inkml:trace>
  <inkml:trace contextRef="#ctx0" brushRef="#br0" timeOffset="200">7478 6237 7920,'0'-13'629,"0"5"1,0 8-1,2 9 1,2 3 766,5 1 0,3 5 1,1 1-1,1 4-1103,-1 5 1,-4-2-1,-2 7 1,-1-2 0,-3 0-1,0-1 1,0-2 0,1-3-1,-1-1 1,-1-3 861,-2-2 0,1-3-1155,4-7 0,2-3 0,7-6 0</inkml:trace>
  <inkml:trace contextRef="#ctx0" brushRef="#br0" timeOffset="201">7891 6397 10587,'-1'13'1184,"-3"1"0,2-1 0,-4 2 0,2 1-1022,-1 2 1,-5 1 0,2-3 0,1 4 0,1 0 0,2 3-1,-1-3 1,2-2-206,2-3 43,1 4 0,6-4 0,1 4 0</inkml:trace>
  <inkml:trace contextRef="#ctx0" brushRef="#br0" timeOffset="202">8145 6250 7846,'-14'-7'0,"3"4"546,2 6 0,3 4 0,6 7 1,0-1-1,-2-1-182,-2-3 1,2 9 0,-2-2 0,2 3 0,2-1 0,0-3 45,0-2 1,2 0 0,1-2 0,3-7-907,1-8 0,1-11 0,0-6 0,-2-1 0,-1-5 0,-1 2 0,-1-2 635,-1 4 1,-2 4 0,0-2-1,0 2 1,0 2 922,0 2 0,1 4 1,4 2-1,4 4-1377,2 4 0,3 1 0,-1 0 1,0 0-1,1 0 0,1 0 1,1 0-1,3 0 315,2 0 0,1 0 0,5 0 0</inkml:trace>
  <inkml:trace contextRef="#ctx0" brushRef="#br0" timeOffset="203">8545 5891 9784,'-2'17'1040,"-2"1"1,2 7-1,-2 0 1,1 7-786,-2 2 0,4 0 0,-4 3 0,4-3 0,-1-2 0,0-2 0,-3-2 0,2-3-748,2-3 1,1-2-1,0-7-208,0 0 0,1-17 0,2-9 0,2-10 0,-3-5 0,0-3 1,-2-6 797,0-6 1,0 6 270,0-3 1,0 5-1,0-1 1,0 5 0,0 4 493,0 5 1,0 3 0,0 6 0,0-1-541,0 1 1,6 6 0,3 2 0,3 4 0,1 1-383,0 0 1,1 0 0,0 0-1,3 0 60,0 0 0,13 6 0,-2 1 0</inkml:trace>
  <inkml:trace contextRef="#ctx0" brushRef="#br0" timeOffset="204">8931 5744 7851,'-7'0'155,"1"0"0,7 0 0,4 0 435,4 0 1,3 0 0,1 0-235,0 0 0,-1 1 0,-2 2 0,-2 3 1,-1 2-1,-1 2 0,0 2 0,-1 1-52,0 1 1,-3 5 0,2 3-1,-2 3 1,-2 2 0,0 0 5,0-1 1,0 1-316,0 0 0,-2 4 0,-1 0 1,-3-2-1,-1-1-297,-3-1 1,-2-5-1,0-1 1,2-2-1,1-4 1,-2-4-1,1-6-180,1 1 1,-3-4 0,5 1-1,-1-6 323,4-6 1,3-4-1,1-5 1,1-4 0,3-4-1,5 0 1,3-1 351,2 1 0,-1-1 1,2 0-1,1 1 1,2-1-1,-2 0 1,-1 1 122,-2-1 0,-1 0 0,-3 1 1,-5-1-1,-2 0 0,-4 2-364,-2 3 0,-5 0 1,-10 7 247,-8 3 1,-3 3 0,-8 0 0,-3 5 0,1 2-126,2 2 0,3 6 0,8 3 0,7 2 0,5 0 0,9 3-2375,10 5 2300,10-1 0,24 1 0,4-6 0</inkml:trace>
  <inkml:trace contextRef="#ctx0" brushRef="#br0" timeOffset="205">8438 6277 7852,'-13'-4'0,"-1"-1"0,2 1 388,4-2 1,0 4 0,5-4 0,-1 1 0,2-3 0,4-1 0,4 2 0,1-1 0,3 2 0,2-1 0,2 0-552,-1-4 1,-4 5 0,0 0 0,1 2 0,0-2 847,-1-1-564,-3 4 1,-7-3-1,-5 7 1,-6 4 0,-6 4 260,-2 2 1,-3 4-1,-3 2 1,-1 2-1,2 0 1,3 2-1,4 0-112,3 2 0,3-2 1,3 0-1,5-2 0,2-3 1,2-1-1,0-2-618,0 1 1,11-7 73,2-2 0,9-4 1,0-2-1,4-4 0,2-5 1,1-7-1,3-5 1,-3-3-286,-1-2 1,-3-4 0,-2 0 0,-7 0 0,-4 0 486,-3 0 0,-6 4 234,1 5 0,-4 6 0,-6-2 1,-6 3-1,-5 3 0,-3 2 295,1 1 0,-8 6 0,4-1 1,-1 4-1,-1 4 0,1 5 1,2 3-1,3 1 132,-1 1 0,6-1 0,-3 2 0,7 1 0,4 2 0,2-2-673,-1-1 0,2 1 1,8-1-1,5-3 0,6-2 1,6-2-566,4-4 0,-4-3 0,-1-1 1,-1-1-1,-2-3 0,-2-5-6,-4-3 0,-7-2 1,-1 1-1,-4 1 0,-6 2 1,-7 3-1,-8 1-148,-4 3 1,-2 1 498,1 2 1,-1 6-1,2 3 1,3 4 0,4 4 303,3 0 0,8 1 0,1-5 0</inkml:trace>
  <inkml:trace contextRef="#ctx0" brushRef="#br0" timeOffset="206">8411 6597 7921,'-13'0'963,"6"-2"-325,2-2 1,5 3 0,5-2-1,3 4 1,3 5-169,-2 1 1,3 2-1,-5 6 1,0 1 0,-1 2-1,-1 0 1,-1 0 0,-1-1-130,-1 0 0,2-2 0,1-2-458,-3 0 1,0-7-1,-2-6 1,0-7 0,0-7-397,0-3 1,0-6-1,1-6 1,2-4 0,3 1-1,0-1 1,2 5 598,-1 4 1,-4 1-1,1 3 1,-1 3 0,0 0-1,3 5 229,2 1 0,-4 5 0,7 0 0,2 1 0,5 1 0,2 1 1,4 0-316,1-2 0,8-2 0,1-6 0</inkml:trace>
  <inkml:trace contextRef="#ctx0" brushRef="#br0" timeOffset="207">5972 4984 7758,'-13'-4'0,"-1"-1"0,1 1 0,0 4 0,-1 0 0,1 0 0,0 0 0,-1 2-14,1 2 0,0-3 0,1 5 0,1-1 0,3-1 0,-1 1 0,0-1 0,0 1-193,-2-2 0,-2-3 1,-3-3 97,-2-2 0,-1-1 0,1 2 0,-4-4 0,-3-1 224,-2 1 0,-1 0 1,-2-2-1,-2 2 1,-2 1-1,-2 0 416,2-4 0,0 5 0,4 2 0,-1 2 0,2 2 0,2 0 0,3 0-537,2 0 1,1 2 0,-2 2 0,0 4 0,0 1 0,-4-1 0,-3 3 0,-2 1-324,-2 1 1,-2 0-1,-4 1 1,0-1-1,-1 0 1,-2 1-1,-3-2 486,-2-4 140,5 4 0,-7-4 1,4 5-1,0 0 1,-1 1-1,1-1-99,0 0 1,-3 5-1,5 1 1,1 1 0,-2 0-1,1 1 1,-3 3-439,1 1 1,1 2-1,-4-1 1,3 1-1,0 0 1,-2 1 0,-4 1 279,-2 2 1,3 0-1,-1-2 1,1-1-1,-2 1 1,0-1 63,-4 2 1,-2 4 0,3-1 0,1-1-1,-3 2 1,2 0 0,-2 3-96,2 2 0,3-2 0,-7 1 0,3 5 0,2 2 0,-1 2 0,1-1-47,0 0 1,-1 3 0,1-2-1,3 2 1,0 3 0,2-2 0,-2 2 159,-1 0 0,7-3 0,-6-2 0,5-1 0,5-3 0,4 0 1,5-2-67,5-1 0,0 2 1,10-10-1,2 1 0,2 1 1,5-1-144,5-1 0,3-1 0,1-2 1,1 0-1,3 2 0,7 0 0,5 0 107,6 1 1,1 3 0,2-4 4,3-1-1,2 2 1,-2-1 0,3-1-12,4-2 0,4-1 0,2-2 1,2-1-1,5-4 0,2 0-128,5-4 0,6-1 0,-2-2 1,1-1-1,6-2 0,2-2 0,4-2 216,2-3-77,2-2 1,-36-1-1,0 0 1,1 0 0,-1 0-1,2 0 1,-1 0-1,2 0 1,-1 0 0,-1 0-1,1 0 84,-1 0 1,-1 0 0,34 0-1,-1 0 1,-4 0 0,0 0-1,-4 0 1,0 0-135,0 0 1,3 0-1,3 0 1,5-1-1,-37-1 1,0-1-1,2-1 1,0-1 0,0 0-1,1-2-147,0 1 0,0-1 0,5 0 0,-1-1 0,0 0 0,-1 0 0,-1-1 0,1-1 0,-1 0 0,1-1 0,-3 0 0,0 0 234,-1 0 1,-1 1-1,4-1 1,0 1 0,-4 2-1,0 0 1,-1-1 0,0 0-1,-1 0 1,0 1 0,30-9-1,-1 2 254,-4 4 1,-3 0-1,0-1 1,0 3 0,-4 4-1,2 0 1,1 1-406,3 1 0,11-3 0,-5 0 1,4-2-1,-32 4 0,0-2 0,2 0 1,-1 0-1,3-1 0,1-1-98,0 0 1,0-1-1,-2 1 1,0 1-1,3-2 1,0 0-1,-3 1 1,-1 0 0,-4 0-1,1 1 1,35-8 174,-6 3 0,-9 3 0,-3-1 0,-4 1 0,-6 0 1,-1 0-1,-5 2 334,-2 1 0,8-4 1,-5 2-1,4-1 0,4 1 1,1-4-1,6-3-363,4-3 0,-1-1 0,5 3 0,2-4 0,1 0 0,4-4 0,0-1-23,-35 11 1,1 1 0,2 0 0,0-1 0,-2 1 0,0 0 0,-1 0 0,1-1 0,0 0 0,0 0 0,-1 0 0,0 0 169,0 1 1,-1-1 0,1-2 0,0 0 0,33-10 0,-2 1 0,-1-3 0,-2 2 0,3-6-135,-32 16 0,-1 0 0,35-15 0,-33 14 0,0 0 0,0 0 0,-1 0 0,0 0 0,0 1 0,-1-1 0,0 0 0,31-17-266,-1-3 1,-31 18 0,0-1 0,27-20 0,-2 2 0,-4-1 0,-6 1 262,-5-4 1,-9 0 0,-3 2 0,-5 1 0,-3 2-1,-7 1 457,-6-1 0,-4-1 1,-6-1-1,0 2 1,-1 3-1,-4 2 1,-4 1-412,-2-2 0,-3 4 1,1-6-1,0 3 0,-1 1 1,-1-2-1,-2-1-384,-5 0 0,-4-3 1,-2 4-1,-3 1 1,-4-1-1,-5 2 1,-6 0 330,-8 0 1,-5 1 0,-8 7 0,-2 2-1,32 10 1,0 1 0,-4 0 0,0 1 157,-2-1 0,0 1 0,1-1 0,0 1 1,-1 0-1,0 1 0,0-1 0,0 0 0,1 1 1,0 0-1,-3 1 0,1 1 0,0 0 0,0 1-110,1 1 1,-1 0 0,0-1 0,1 1 0,1-2 0,1 0 0,0 0 0,0 2 0,-1 0 0,0 0 0,0 0 0,-1 1 0,-1-1 0,0 0-128,-2-1 1,0 0-1,2 2 1,0 0-1,-4 1 1,-1 0-1,-2 0 1,1 1-1,-2-1 1,0 1 0,-2-2-1,0 1 1,-1 1-1,0-1 150,0 1 0,-1 1 1,-2 0-1,-1 0 0,1 0 1,-1 0-1,0 0 1,-2 0-1,0 0 0,-1 0 1,2 0-1,0 1 53,1 1 0,0 1 1,-2-2-1,1 1 1,2 2-1,0 1 0,-1-1 1,0 2-1,-2 0 1,0 1-1,1 1 1,0 1-1,-1 0 0,1 1-224,-2 0 0,1 0 0,6 0 1,0 0-1,-7 1 0,0 1 1,-1 2-1,1-1 0,3 0 0,0-1 1,-1 2-1,0-1 0,4-1 1,1 0 138,1 0 0,1 1 0,-1-3 0,1 1 0,8-1 0,0 2 0,-1-1 0,0 1 0,1 1 0</inkml:trace>
  <inkml:trace contextRef="#ctx0" brushRef="#br0" timeOffset="208">2426 5358 8012,'-6'-14'0,"0"1"0,-4 1 0,1 2 188,-1 1 1,-2 6 0,-2-2 0,1 4-1,0 1 1,-1 0 0,1 0 0,0 0-1,-1 0 1,1 0 436,0 0 1,1 6 0,3 3 0,3 1-1,2 2 1,-2 0 0,0 4 0,0 2-212,3 1 1,1 5-1,2-1 1,0 6-1,2 3 1,1 1-435,1-1 0,1 5 0,-4-1 0,2 1 0,2 0 0,-1-5 0,1 0 0,1-6-399,1-1 1,0 2 0,4-9 0,-2-3 0,1-5 0,2-6-2294,1-2 0,0-2 2712,1 0 0,-1-12 0,0-3 0</inkml:trace>
  <inkml:trace contextRef="#ctx0" brushRef="#br0" timeOffset="209">2279 5691 9007,'-8'-14'0,"-1"3"901,-2 2 0,7 1 1,4 5-1,7-1-906,5 1 0,7 1 0,4 2 0,2 0 1,1 0-1,3 0 0,2 0-1891,4 0 1896,4 0 0,1-6 0,0-1 0</inkml:trace>
  <inkml:trace contextRef="#ctx0" brushRef="#br0" timeOffset="210">2706 5544 8012,'-13'0'0,"-2"0"0,-3 0 0,8 6 0,-2 3 0,3 3 0,2 1 0,4 0 0,-2 1 0,4-1 0,2 0 0,4-1 0,4-1 0,2-4 0,3 0 0,-1 1 0,2-5 0,1 0 0,3-6 0,2-6 0,1-3 0,5-1 0</inkml:trace>
  <inkml:trace contextRef="#ctx0" brushRef="#br0" timeOffset="211">2719 5504 8012,'-13'-7'1004,"0"-4"1187,-1 7 1,8-1-2105,6 5 0,8 0 0,8 0 1,3 0-1,2 0-377,3 0 1,5-4 289,3 0 0,5-13 0,-3 2 0</inkml:trace>
  <inkml:trace contextRef="#ctx0" brushRef="#br0" timeOffset="212">2999 5371 10087,'-13'0'0,"0"0"0,-1 1 2179,1 4 1,6-2 0,2 6-1953,4 1 0,7 0 0,2-1 0,4-3 0,2 0 0,-1 1 0,0 1 0,1-4 0,-1-2-522,0-2 1,-4 0-1,-1-2 1,-3-2-1,-2-5 1,-1-3-1,-2-1-2334,0 0 1,0-1 1939,0 1 685,0 0 0,0-1 1,0 1 498,0 0 1,0 4-1,1 1 970,4 2 1,-2 6-1248,6 5 1,0 1-1,4-3 1,0 1-341,1-1 1,-1 3-1,0-2 1,1-1-1,-1-1-113,0-2 1,-1-6 0,-3-3 417,-5-3 0,-4-1 1,-3 0 1078,-1-1 0,1 7-921,7 2 1,4 8 0,5 3 0,1 0 0,0 2 0,3-2 0,2 1-121,2 0 1,-5-4-403,2 2 1,1-4 0,0-1-1,0 0 1,2-1 0,-2-4-1,1-4 1,-5-2 0,-4-4-337,-2-3 1,-4-3 0,2-5 0,-1-3 0,-3-2-1,-2-4 1,-1-4 0,0-1-207,0 0 0,0 0 804,0 0 0,-1 6 1,-3 3-1,-4 3 0,-1 3 1,0 3 499,-1 4 1,-6 3-1,-2 3 1,2 3-1,-1 5 1,1 2 317,-2 2 0,1 11 0,3 5 0,1 6 0,1 8 0,3 3 0,5 4-146,2 1 0,4 2-1020,2 0 1,11-6 0,12-3 0,8-4 0,8-6-1916,6-8 1,12-6-2490,1-7 4197,12-6 0,-6-13 0,-28 5 0,0 0 0</inkml:trace>
  <inkml:trace contextRef="#ctx0" brushRef="#br0" timeOffset="213">14010 3385 7671,'-13'-35'62,"-1"-1"1,1 11-1,0 1 1,-1 6 142,1 7 1,0 6-1,1 2-38,3 6 1,-1 10-1,5 10 1,2 3-1,2 5 1,2 6-1,2 6 1,3 8-1,1 3 1,4 9-1,-1 5 1,-4-29 0,-1 2-1,-1 1 1,-1 2 90,0 0 0,0 2 1,0 3-1,-2 0 0,-1-3 1,-1 0-287,-1 1 1,-1 0 0,0-7 0,-1-1 0,-2 1 0,-1 0 0,-8 34 0,-1-9 0,-2-3 30,2-6 0,5-11-315,2-5 1,2-6 0,-2-3 0,3-9-404,0-6 1,5-10-1,-4-7 715,4-11 0,-5-13 0,-2-9 0</inkml:trace>
  <inkml:trace contextRef="#ctx0" brushRef="#br0" timeOffset="214">13637 4505 8111,'-22'11'397,"-1"-2"1,7 3 0,-2-3 0,3 3 0,2 3-360,0 2 1,5 0 0,4 5 0,2 3 0,4 3 0,4 3-39,7-1 0,8-6 0,10-2 380,5 2 1,8-11-1,8-4 1,6-6 243,4-3 1,10-14-1,-5-8 1,1-10 0,-34 12-1,-1 0-624,-2-2 0,0-1 0,-1-2 0,-1-3 0,-2-2 0,0-1 0</inkml:trace>
  <inkml:trace contextRef="#ctx0" brushRef="#br0" timeOffset="215">14437 4691 8069,'-6'-13'613,"-6"5"1,-5 5-1,6 6-255,5 6 0,3 3 0,-2 1 0,-2 1 0,-2-1 0,2 0 1,1 1-1,1-1 0,1 0 0,-1 1 0,2-1 0,3-1-378,5-3 1,2-3 0,7-8 0,-1-2 0,0-5 0,1-4 0,-1-4 0,0-2 0,1 0 0,-1-2 271,0 0 0,-1 5 0,-2-2 0,-2 4 0,-1 2 0,-1 1 709,0 2 1,4 6-1042,-1-1 0,3 3 0,2 1 0,-1 0 0,0 0-219,1 0 0,-1 1 0,0 2 1,1 1-1,-1-1 0,-1 0 1,-2 0-715,-1 2 1,0-2 1012,4-8 0,0-2 0,1-6 0</inkml:trace>
  <inkml:trace contextRef="#ctx0" brushRef="#br0" timeOffset="216">14996 4131 8911,'-4'5'332,"0"8"0,1 9 1,1 7-1,1 0 1,-2 4-1,-2-1-38,2 1 0,2 2 0,1-3 0,-2-1 1,-1 0-1,-1 0 0,1-2 0,1-2 0,4-2-2792,2 2 2498,-2-9 0,10 13 0,-5-10 0</inkml:trace>
  <inkml:trace contextRef="#ctx0" brushRef="#br0" timeOffset="217">15290 4638 10631,'-14'3'0,"3"4"0,2 8 0,4 3 0,2 1 631,-1-3 0,1-1 0,-5-2 0,1 1 1,1-1-1,-1 0 0,1 1-504,0-1 0,1 0 0,5 1-127,0-1 0,12 0 0,3 1 0</inkml:trace>
  <inkml:trace contextRef="#ctx0" brushRef="#br0" timeOffset="218">15570 4518 8012,'-14'0'1825,"1"0"0,6 6 0,2 3 0,4 3-1306,1 1 1,0-4 0,0 0 0,0 1-1237,0 2 0,1 0 0,4-3 0,2-6-16,0-6 1,4-9-1,-7-7 1,-1-1-1,-1 0 1,-2-1 1046,0-3 1,0 0-1,0 2 263,0 4 0,0 4 0,0 0 0,0 1 0,1 1-315,4 3 0,2-1 0,6 5 0,1 2 0,-1 2-1031,0 1 0,5 0 0,1-1 769,2-4 0,7-2 0,6-7 0</inkml:trace>
  <inkml:trace contextRef="#ctx0" brushRef="#br0" timeOffset="219">16129 4131 7871,'-8'-4'469,"-1"0"0,1-2-214,-1 1 1,5 4-1,8-4 1,5 5-1,3 3 1,1 3 237,1 2 1,-1 0 0,-1 7-1,-2 3 1,-1 3 0,0 1-1,-1 0-236,-4 2 0,-3 1 0,-1 0 0,0-1 0,0-3 1,0-2-1,-1-3-732,-3-1 0,1-3 263,-6-3 0,4-3 0,-4-6-261,-1 0 0,4-8 0,2-5 0,2-6 0,2-5 1,0-1-1,0-5 380,0-2 1,5 0 0,1 0 0,-1 2 0,1 5 0,-1 1 658,1 4 0,-5 0 0,4 7 172,-4 0-922,5 5 1,1 2-258,7 6 0,-5 0 1,1 0-1,5 0 0,7 0 441,8 0 0,-2 6 0,4 2 0</inkml:trace>
  <inkml:trace contextRef="#ctx0" brushRef="#br0" timeOffset="220">16636 3971 8489,'-13'-1'505,"-1"-3"1,3 4 0,2 0-1,6 7 1,4 5-2197,4 1 1618,11 6 1,-7-2 0,9 5 0,-2 2 0,0 1 487,2 1 1,0 0 0,-6-3 0,-2-1 0,-3 2 0,-1 0 0,-3 0 0,-3-2-591,-4 1 1,-4-3-1,-6-2 1,-3-4 0,-1 0-1,1-1 175,-3 0 0,6-5 0,-6-2 0</inkml:trace>
  <inkml:trace contextRef="#ctx0" brushRef="#br0" timeOffset="221">16449 4185 9820,'-6'-14'0,"-2"1"0,-4 1 336,-2 3 1,6-1 0,0 4 0,2-1 0,3-4 0,2-1 0,1-1-156,0 0 0,4-1 1,2 1-1,0 0 1,1-1-1,-1 1-37,0 0 0,-1-1 0,-7 3 0,-4 2 0,-6 6 132,-4 6 0,-7 6 0,0 8 0,-2 4 0,-3 3 1,0 0-1,0 2 0,5 1-18,7 2 1,0 1 0,8-3 0,1-1 0,3 1 0,2 0-23,2-1 0,2 0 0,2-3 1,6-1-1,5 2 0,5 1 1,-1 2-1,1-2-107,1-3 1,-4 4 0,0-4 0,-2 1 0,-3 1 0,-2-3 0,-2 0-477,-2-1 1,-2-2 0,-5 3-1,-5 0 1,-6-2 0,-7 0 0,-4-3-198,0-1 0,-11-3 0,4-2 0,-3-2 1,1-2-1,2-3 0,2-3 429,3-5 1,7-4 0,2-8 0,5-7 0,7-6 0,4-5 0,6-5 392,7-5 1,8 2-1,10-6 1,5 2-1,2 1 1,2 3 188,0 0 0,3 2 0,-1 4 0,-5 3 0,-5 1 0,-5 4 0,-6 0 0,-5 4-565,-4 3 1,-8 3-1,1 5 1,-5 1 0,-5 0-1,-5 1-1515,-7 3 0,-5 3 1,-9 6-1,-6 2 1613,-6 2 0,-10 9 0,-8 8 0</inkml:trace>
  <inkml:trace contextRef="#ctx0" brushRef="#br0" timeOffset="222">1000 18938 14491,'-6'12'-273,"-2"0"0,1-1 1,1 4-1,2 0 609,-1 0 1,1-2-1,4 2 1,0 1-1,1 2 1,2-2-1,3-1 1,0-2-1,1 1 1,1 1-1,1 1 1,0 0-1,-2-2 1,0-4-1,-1 0-575,0 2 0,-1-6 1,-7-6-1,-1-7 1,-3-7-1,0-3-153,1-6 0,-1-2 974,1-2 0,4-4 1,-4 0-1,4 2-148,1 1 0,1 1 1,2 0-1,3 2 0,2 1 1,2 2-331,2-2 1,1 4-1,0-1 1,1 2-1,1 1 1,1 0-67,2 0 0,-1 1 1,-3 3-1,-1 1 1,0 1-1,-1 2 1,-1 2-36,-3 2 1,-3 2-97,4 4 1,-5 0 0,4 2 0,-2 2 0,-3 6-951,-2 7 0,-1 3 0,2 7 0,0 0 0,3-1 0,-1 1 0,2 0-513,3-1 1,5-1 0,2-2 1545,2-6 1,5-2 0,-2-1 0</inkml:trace>
  <inkml:trace contextRef="#ctx0" brushRef="#br0" timeOffset="223">1573 18405 8297,'-2'-14'6237,"-2"1"-5540,3 6 0,-1 7 0,8 7 0,1 2 0,4 0 0,1 1 1,1 4-1,0 2-791,1 2 1,-1 5 0,0 0 0,1 0-1,-1 2 1,0-1-1430,1 0 1,-3 7 0,0-7-1,-4-1 1,1 1 1522,-1-3 0,-4-2 0,3-6 0</inkml:trace>
  <inkml:trace contextRef="#ctx0" brushRef="#br0" timeOffset="224">1906 18418 8517,'0'-13'643,"0"-1"0,-1 6 0,-2-1 1,-2-2-1,2 0-148,2-3 0,7 1 0,3 1 1,3 2-1,1 2-185,0 2 0,2-3 1,1 4-1,2-1 1,-2 0-1,-1 3-613,-1 1 1,-1 2 0,0 2 302,1 2 0,-1 4 0,0 5 0</inkml:trace>
  <inkml:trace contextRef="#ctx0" brushRef="#br0" timeOffset="225">2053 18538 8297,'0'-25'549,"0"3"0,1 7 1,4 7-1,4 1 0,3 0 1,1-2-1,0 0-627,0 0 0,1 2 0,1-4 0,1 4 78,2 1 0,5-4 0,-2 2 0</inkml:trace>
  <inkml:trace contextRef="#ctx0" brushRef="#br0" timeOffset="226">2386 18338 8428,'-6'-18'2603,"-3"1"1,5 3-1597,4 5 0,6 6-595,7-1 0,-4 3 0,0 1 0,1 0 0,1 1-2290,-3 3 1385,-2-2 0,-6 2 0,0-8 0,-1-5 0,-2-3 682,-1-1 0,-1-5 0,5 0 1,0 1-1,0-1 0,0 0 0,2 2 155,2 1 1,3 6 0,7 0 0,-1-1 0,0-1 0,1 1 162,-1 1-366,0 6 0,1-4 1,-1 4-1,0-2-1055,1 2 0,-1 3 0,0 3 1,1 3 913,-1 2 0,0 1 0,1 4 0</inkml:trace>
  <inkml:trace contextRef="#ctx0" brushRef="#br0" timeOffset="227">2733 17858 8333,'0'-25'0,"0"3"820,0 4 1,1 8-527,4 1 1,2 6-1,6 0 1,1 6 0,-1 6-266,0 3 1,-1 7-1,-1 2 310,-3-1 1,1 6 0,3-6 0,-1 3 0,-3-1 0,3 0 0,1 0 0,-1-1-744,-2-2 0,3-1 0,-3-5 0,3-1 404,1-3 0,1 3 0,-1-5 0</inkml:trace>
  <inkml:trace contextRef="#ctx0" brushRef="#br0" timeOffset="228">3159 17605 8371,'0'-25'3276,"-6"9"1,6-2 0,0 18-2951,8 7 1,-1 5-1,2 3 1,1 3 0,2 4-1907,2 3 1,-1 3-1,0 3 1,1 5 1579,-1 2 0,-6 2 0,-1 0 0</inkml:trace>
  <inkml:trace contextRef="#ctx0" brushRef="#br0" timeOffset="229">3173 17952 8148,'-2'-39'0,"-1"5"929,-1 7 0,1 11 0,7 9 1,4-1-662,-1 1 0,5 3 0,-3-4 1,4 1-1,3 1 0,4-2-268,0 1 0,8-2 0,7-4 0</inkml:trace>
  <inkml:trace contextRef="#ctx0" brushRef="#br0" timeOffset="230">3652 17299 8120,'0'-27'1745,"-2"17"1,2 13-1230,5 16 0,1 9 0,3 0 0,0 2 1,-1 1-1,-3 0 0,0 2 0,1 2 0,1 5 1,4 3 782,0 1 0,3 5 0,-1-4-1299,0-2 0,7 4 0,0 0 0</inkml:trace>
  <inkml:trace contextRef="#ctx0" brushRef="#br0" timeOffset="231">2199 11221 16192,'0'-13'-1685,"0"4"1,0 0 1471,0-1 1,0-2 0,-1 0 0,-3 3-1,-4 4 1,-1 0 1922,0 1 1,5-1-1314,-5 5 0,0 0 0,-4 2 0,-2 2 0,-1 6 0,-4 5-152,0 3 0,-5 6 0,-5-2 0,2 3 1,-2 3-1,4 2-73,2 1 0,-1 5 0,4-5 0,0 0 0,5 0 1,4 0 42,3-1 0,6-2 0,-1-2 0,4-1 0,4-1 0,7-3 0,3-2-512,4-3 1,7-1 466,2-1 1,0-6-1,4 0 1,-3-2 0,-1-3-371,-1-2 0,1-2 1,-2-2-1,-3-3 1,-4-2-1,-3-2 1,-2-2-462,0-1 1,-5 3 0,-4-2 0,-4-3 0,-4 2 0,-5 1 752,-3 3 0,-1 6 1,-1-2-1,1 4 1,0 1-1,0 0 504,-1 0 0,7 1 1,2 4-1,5 2 0,5 2 1,4-1-266,3-3 1,1 0-1,2-5 1,1 0 0,3 0-1,2 0-287,3 0 0,-4 0 0,1-2 0,0-1 0,-2-2 1,0-1-1,-2 0-1517,-3 3 1,0 0 0,-1 0 0,0-2 1520,1 2 0,5-4 0,2 0 0</inkml:trace>
  <inkml:trace contextRef="#ctx0" brushRef="#br0" timeOffset="232">2653 11315 11373,'-6'-27'77,"-2"12"0,-3 8 0,2 8 68,4 8 0,4-1 0,1 1 0,0 1 0,0 2 0,0 3 1,0 2 229,0 6 0,0 2 1,0 3-1,0 0 1,0 0-1,0-4 1,0-2-409,0-1-287,0-5 0,0 3-158,0-5 0,1-10 345,4-8 1,-4-5 0,5-13 0,-2-4-1,1-3-1,-2-7 1,0 4-1,0-1 1,1 2-1,-1 0 1,0 1-1,0 2 1,2 3 486,-2 3 0,0 2 0,-1 7 1,4 0-1,2 1 0,2 2 93,2 1 1,7 1 0,3-1 0,4 4-1,2 0 1,1-1 0,3 0 984,-3 0-1556,-1 2 1,3-1 0,1 1 0,-3 1 0,-1 2 0,-3 1 0,-2 0-1039,-6 0 0,-2 0 1,-1 0-1,-3 1 1200,-2 3 1,3 4-1,-4 5 1</inkml:trace>
  <inkml:trace contextRef="#ctx0" brushRef="#br0" timeOffset="233">2746 11328 11549,'-13'0'1421,"-1"0"-1245,1 0 0,7 2 1,8 1-1,8 1 0,8-1 1,1-2-1,2-1 0,-1 0 1,4 2-1,0 2 0,-2 4-320,-4-1 0,-3 5 0,-2-3-417,0 3 506,-5 1 1,4 0 0,-5 1-1</inkml:trace>
  <inkml:trace contextRef="#ctx0" brushRef="#br0" timeOffset="234">2639 11608 11373,'-6'7'-123,"-1"-1"1,1-1-1,6-1 774,8-1 0,5-1 1,5-2-1,4 0 1,3 0-524,2 0 0,-1 4 1,1 2-1,-2 0 0,-1 1 1,-2-1-1,2 2-134,1-1 1,2-4 0,-1 3-1</inkml:trace>
  <inkml:trace contextRef="#ctx0" brushRef="#br0" timeOffset="235">3319 11275 8937,'5'-22'256,"-1"-1"0,1 6-40,-5 8 1,0 7 0,-2 1 0,-1 5 0,-1 5-1,1 4 1,1 5 0,1 3 0,-2 3 269,-2 1 1,-1 4 0,3 4 0,-1 4 0,1-1 0,2-2 0,1-5-1099,0-1 0,4-1 1,2-2-1,1-3 1,4-4-137,1-3 0,1-9 601,0-6 1,-4-8 0,-2-9-1,-1-6 1,-1-2 46,1-1 0,-5-5 0,5-2 1,-1 2-1,-1 1 0,-1 7 1,-1 2 553,-2 5 1,1 2 0,2 7 0,1 7 0,1 7 0,-1 7 0,2 3 953,2 6 0,1-3 1,4 2-1040,0 2 0,6 0 0,4 0 0,2-4-135,1 0 1,1-4 0,0-7 0,-2-5-571,-3-2 0,-3-2 0,-5-2 0,-1-4-5,0-7 1,-1-6 0,-1-8-297,-2 0 1,-6-7 0,1-4 0,-3-5 0,-1 0 63,0 1 1,5 4 0,-1 1-1,-1 3 1,-1 3 0,-2 6-1,0 5-324,0 6 0,0 8 897,0 6 0,-6 11 0,-2 10 0</inkml:trace>
  <inkml:trace contextRef="#ctx0" brushRef="#br0" timeOffset="236">1960 12568 17301,'-5'-15'655,"1"6"0,-1 10 0,5 19 0,0-1-889,0 0 1,0 5 0,0-2 0,0 3 0,0 2 9,0-1 0,0 6 1,0 0-1,0 2 1,0 2-1,0-1 1,2-1-388,2-1 0,-2-3 1,4-7-1,-1-2 1,4-3-1,3-6 618,2-7 1,-1-3 0,0-2 0</inkml:trace>
  <inkml:trace contextRef="#ctx0" brushRef="#br0" timeOffset="237">2346 12541 10099,'5'-18'0,"-1"0"288,-1 2 1,-3 7 0,-4 5 0,-5 2 135,-3 2 0,-3 2 0,-1 2 0,-2 5 0,0 4 0,0 4 0,-1 2 0,0 0 383,0 0-797,-5 5 1,9-3 0,-3 4 0,3-1 0,2-2 0,0 0-1,1 0 1,3-1 0,5-2 0,2-2-854,2-3 0,0 0 881,0-1 1,6-6-1,3-1 1,3-1-1,1-1 183,0-1 1,1 0 0,1 0-219,2 2 0,-2-1 0,4-2 0,-1 0 0,2 3-285,0-2 1,1-2 0,3-1 0,-2 0 0,2 0 0,1 0 275,1 0 1,1 0 0,0 0 0</inkml:trace>
  <inkml:trace contextRef="#ctx0" brushRef="#br0" timeOffset="238">2746 12461 11207,'7'-6'1034,"-2"-3"1,-5 3-732,-5 2 0,2 4 1,-4 4-1,1 5 0,2 3 1,-1 3-1,1 2 1,-1 6-1,1 2 0,-1 2 1,1 1-1,0 3-305,-1 4 0,-1-1 0,3 0 1,-1 0-1,1 1 0,1 0 1,2-1-787,0-3 0,0-4 0,2-5-1626,2-4 1,4-3 2420,5-2 0,6-6 1,2-1-1</inkml:trace>
  <inkml:trace contextRef="#ctx0" brushRef="#br0" timeOffset="239">3133 12554 14995,'-14'-19'0,"1"6"0,1 8 0,2 8 0,1 5 0,-2 0 0,1 1 0,0 2 379,1 1 1,4 1 0,-2 2 0,1 1-1,3 3 1,2 2 0,1 1 0,0 0-677,0 1 1,1-6-1,2 4 1,3-2 0,1-2-1,5-4 1,3-3-344,3-1 0,0-6 1,-4 2-1,3-4 1,0-1-1,0 0 1,-2 0 12,-2 0 0,0-1 1,2-2-1,1-2 609,2 2 1,0-4 0,-5-1 0</inkml:trace>
  <inkml:trace contextRef="#ctx0" brushRef="#br0" timeOffset="240">3612 12461 13217,'-5'-28'487,"-4"6"1,1 7 0,1 19 0,-1 5 0,3 4-656,-1 5 0,-3 1 1,4 5-1,2-2 0,2 2 1,1 1 189,0 2 1,0-1 0,0 1 0,0-2 0,0-1 0,1-3 0,4-1-1,4 0-350,2-1 1,7-3 0,2-5-1,0-4 1,4-1 0,1-3 0,2-2-347,-1-1 1,1 0-1,0 0 1,-1 0 646,1 0 1,6-6 0,1-1-1</inkml:trace>
  <inkml:trace contextRef="#ctx0" brushRef="#br0" timeOffset="241">4079 12474 14842,'0'-13'272,"0"0"0,0 4-92,0 0 1,6 4-1,3-4 1,3 1 0,2-1-1,3 0 1,2 0 0,0 2-791,1 2 1,2 4 0,-4 1 0,-2 0 0,-1 1 554,-2 4 0,0-4 0,1 5 0</inkml:trace>
  <inkml:trace contextRef="#ctx0" brushRef="#br0" timeOffset="242">4079 12687 10217,'2'-8'970,"2"0"0,5 1 1,4 1-879,5 0 0,-2-3 1,6 3-1,2-1-108,1-4 1,2-1-1,0-1 1</inkml:trace>
  <inkml:trace contextRef="#ctx0" brushRef="#br0" timeOffset="243">4252 11381 8402,'-17'-16'0,"-1"3"0,1 5-76,3 5 0,0 3 252,1 0 1,6-1-1,4-2 1,7-1-1,8 1 1,7 0-1,5 0-189,4-2 1,2 1-1,-2 4 1,0 0-1,0 0 13,-3 0 0,-1 0 0,3 0 0</inkml:trace>
  <inkml:trace contextRef="#ctx0" brushRef="#br0" timeOffset="244">4199 11595 8716,'6'-2'-708,"6"4"1,7 9 707,2-2 0,1 3 0,5-4 0</inkml:trace>
  <inkml:trace contextRef="#ctx0" brushRef="#br0" timeOffset="245">4732 11461 8693,'2'-11'455,"2"0"1,4 2 0,0 0 0,1 0-1,2 2 1,-1 0 0,0 1 0,-1 0 1568,2 3 1,-5 3-1099,-2 4 1,-2 4 0,-2 5 0,0 2-1,0 3-434,0 4 0,-5 3 0,1 2 0,1-2 1,0-1-1,0-4 0,-2 1 0,2-2-408,2 0 1,1-1 0,1-6-1,4-3 1,2-6-728,1-6 1,3-6 0,-2-9 0,3-5 0,0-5 0,-2-4 0,-2 3-36,-2 1 1,-2 1 729,-4 0 0,5 5 0,-1 0 1156,-1-2-751,-2 5 1,1 1-58,2 9 1,-1 3 0,6 6 0,2 0 0,0 0-1020,3 0 0,-1 0 0,0 0 0,1 0 0,-1 0 0,0 0-1167,1 0 1,1-1 0,1-4 1785,2-3 0,5-4 0,-2-2 0</inkml:trace>
  <inkml:trace contextRef="#ctx0" brushRef="#br0" timeOffset="246">5225 11048 7928,'8'-13'0,"-4"0"0,-1 1 0,2 1 354,4 2 0,2 2 1,3-2-1,-1 5 1,-1 4-1,-2 4 1371,-1 5 1,-6 4 0,3 5-627,0 4 1,-5 2 0,4 1 0,-4 0-1,-1 4 630,0-1 1,-4 4-1324,0-1 0,-5 0 0,4-4 1,2 0-124,2-1 0,1 0 1,0-4-1,1-4 1,4-5-1,4-4 0,4-5-283,5-2 0,2-2 0,7 0 0</inkml:trace>
  <inkml:trace contextRef="#ctx0" brushRef="#br0" timeOffset="247">5505 11248 8881,'14'0'813,"-7"2"1,-1 2 0,-2 5-596,1 3 0,1 1 1,-3 0-1,1 1 1,-1 1-1,-1 1 0,-2 2 1,0-1 415,0 3 0,0-6 0,0 6 0,0-3 0,0 1 0,-2-1 0,-1-3 0,-1 0-634,1-1 0,1 6 0,2 2 0</inkml:trace>
  <inkml:trace contextRef="#ctx0" brushRef="#br0" timeOffset="248">5785 11275 9432,'-13'0'3875,"6"1"-3274,2 4 1,8 2 0,3 6 0,0 1 0,0-1-1,-2 0 1,1 2 0,1 2-206,1 0 1,-4 1 0,1-3 0,-2 1 0,-2 2 0,0-2 0,0-1-1348,0-2 0,-2-7 0,0-6 0,-3-7 1,2-6-1,2-5 193,1-4 1,0-5 0,0-3 0,0-2-1,0 1 880,0 2 1,0-5 0,0 9 0,0 0 0,1 3 0,2 3 595,2 2 0,5 3 0,-1 0 0,3 2 0,1 2-79,0 1 1,1 6-837,-1-1 0,0 2 1,1 2-1,0 0 1,3 0-371,0 0 0,6-4 0,-4-2 567,2-2 0,1 0 0,5-6 0</inkml:trace>
  <inkml:trace contextRef="#ctx0" brushRef="#br0" timeOffset="249">6185 10982 8004,'-7'0'4708,"1"1"-3796,6 4 0,6-4 0,3 3-571,3-2 0,5-2 0,1 0 0,-2 0 0,-1 0 0,-1 0 0,-1 0 231,0 0 0,0 0 1,1 0-733,-1 0 0,-1 1-34,-3 4 1,1 2-1,-5 7 1,-4-1 0,-2 0-1,-5 1 1,-2-3 75,-2-2 1,4 3 0,0-4 0,2 0-1,-1 1 416,2 2 0,2-4 0,2 2 0,4 1 274,4 2 1,1-3-154,-1 0 1,-2 0 0,-4 6-93,2 2 1,-1-2-1,-4 3 1,0-3-1,0-2 1,-1 0 0,-4 1-471,-4-1 0,-3 0 1,-1 1-1,0-1 0,-1 0 1,1 1-1,0-1-5422,0 0 1172,-1-5 4393,1 4 0,0-5 0,-1 6 0</inkml:trace>
  <inkml:trace contextRef="#ctx0" brushRef="#br0" timeOffset="250">6478 11341 9277,'0'-10'0,"2"6"1142,2 8 0,-2 6 0,4 4 0,-2-1 0,1 0 0,-2 2 0,0 3 0,0 3-1375,1-1 0,0 6 1,-4-4-1,0 2 1,0-1-1,0-2 1,-1-2-4295,-3-3 4527,2-1 0,-4-1 0,6-1 0</inkml:trace>
  <inkml:trace contextRef="#ctx0" brushRef="#br0" timeOffset="251">6705 11128 7895,'0'9'814,"0"0"1,6-5-281,3 5 0,1 0 1,1 3-1,-4-2 1,-1-1-1,-2 0 1,1 2 372,-1 2 0,5 2 0,-4 7 1,-2-4-1,-2-4 0,-1 0 1,0-1-680,0 0 0,0 1 0,0-4-1374,0-5 0,0-2 1,0-14 532,0-4 0,2 1 0,2-9 1,3 0-1,2-3-42,0 0 0,-4-1 941,3 0 0,-5 2 0,3 2 0,-1 2-1,-1 2 0,2 1 0,-1 5 0,4 1-565,2 3 0,1 1 0,-1 5 0,-3-1 0,4 1 0,3 2 280,3 1 0,12-12 0,-2-3 0</inkml:trace>
  <inkml:trace contextRef="#ctx0" brushRef="#br0" timeOffset="252">7158 10875 7875,'-13'0'1350,"0"0"0,-1-4-219,1-1 1,6 2-622,2 8 1,4-2 0,1 5 0,1 3-139,4 1 1,2 1 0,8 2-1,1 3 1,2 2 0,-2 2-1,-1-1 6,-2-2 1,1 4 0,-1-6-142,0 0 0,-5 2 0,-4-1 0,-4-2 0,-4-3 0,-5-4-237,-3-4 0,-7-10 0,-2-2 0</inkml:trace>
  <inkml:trace contextRef="#ctx0" brushRef="#br0" timeOffset="253">7105 10888 10449,'13'-13'0,"1"0"0,0-1 1906,4 1 0,4 1 0,8 2 0,1 2-1766,-1 2 0,2-4 1,-1 3-1,-1-2 1,-2 0-141,-1-1 0,5-2 0,3-2 0</inkml:trace>
  <inkml:trace contextRef="#ctx0" brushRef="#br0" timeOffset="254">4732 12701 8528,'0'-14'598,"0"7"1,0 3-1,0 8 1,0 5 0,0 3-1,0 1 1,-1 0 0,-2 2-1,-2 2 1,2 0 750,2 0 1,1-3 0,0 0-830,0-1-614,0-6 0,0-2 0,0-10 0,0-5 0,0-5 0,1-4 0,4 0-113,4 0 0,1-5 1,2 3-1,-2 0 0,2 2 1,-2 1 42,2 1 0,0-1 449,2 4 0,-6 3 0,0 0 0,-1 4 0,1 1 91,2 3 0,-3 0 0,2 0 0,2-1 0,0 1-690,3 1 1,-1 4 0,0 1 0,-1 3-1,-1 1 1,-2 2-6698,1-2 7011,2 5 0,7-10 0,2 3 0</inkml:trace>
  <inkml:trace contextRef="#ctx0" brushRef="#br0" timeOffset="255">5239 12408 18647,'7'-21'-403,"-2"3"1,-2 11 0,0 8 183,1 11 1,0-2 0,-4 8 0,0 3 0,0 1 0,0 3 0,0 0 422,0 4 1,-4 5 0,-2-2 0,0 1 0,0 1 0,3-2 0,2 2 1490,1 1 0,0-6 0,1 1-1319,4-7-423,-4 3 1,17-12 0,-3 6 0</inkml:trace>
  <inkml:trace contextRef="#ctx0" brushRef="#br0" timeOffset="256">5519 12874 8386,'0'-25'0,"-2"4"0,-2 9 1258,-5 11 0,1 11 0,0 8 0,-3-2-811,-1-1 0,3-2 1,2 2-1,0 1 1,-1 4-1,-1 0 1,2 4-1,3 1-447,2 2 0,8 0 0,1-1 0</inkml:trace>
  <inkml:trace contextRef="#ctx0" brushRef="#br0" timeOffset="257">5772 12821 8340,'0'-34'4770,"0"10"-2743,0 15-1589,0 3 0,0 22 1,1-2-1,2 2 1,2 2-1,-2 1-441,-2 2 1,-1-3 0,0 2-1,0 0 1,0-4 0,0-1-1,0-2-1203,0 0 1,0-7 0,0-6 0,0-10 0,2-8 955,2-4 1,-1-12 0,5 4 0,-1-2 0,0-1 0,4 0 782,1-2 1,-1 2 0,0 2-1,-4 5 1,1 2 0,-1 3 901,3 2 1,-2 3 0,-1 5-1,1 4-1609,-1 1 0,-3 2 1,4 5-950,-2 3 0,3 4 0,-3 5 1,1 2 1122,3 3 0,2 2 0,2 7 0</inkml:trace>
  <inkml:trace contextRef="#ctx0" brushRef="#br0" timeOffset="258">6132 12594 9548,'4'-22'0,"1"0"0,-1 4 0,2 6 0,3 8 0,3 2 0,0 4 868,-3 2 1,2-1 0,-3 6 0,-1 1 0,-1 2 0,-1 2 0,-1-1-1983,-1 0 1035,-1 0 1,-7 1 0,1-1-1,-1 0 1,1 1 0,-2-2-379,-2-3 1,5 2 630,-1-2 1,4-3 0,4-1 0,5-4 0,3-1 299,2 0 1,-1 0-1,0 0 1,-1 2-1,-2 2 60,-1 5 1,-6-2 0,2 2 0,-4 2 0,-2 0 0,-2 3 0,-3-1 384,-2 0-746,0 1 0,-6-1 0,1 0 0,0 1 1,1-1-1,1-1-1327,2-3 0,6 3 0,-1-3 0,3 2 1,1 3-1,1-2 1154,3-4 0,4 4 0,5-4 0</inkml:trace>
  <inkml:trace contextRef="#ctx0" brushRef="#br0" timeOffset="259">6518 12941 8303,'8'-25'0,"-2"4"4300,0 7-3786,-5 7 1,5 9 0,-7 0-1,-4 4 1,-2 2 0,-2 2-1,1 4 1,1 2-797,0 2 0,4 5 0,-2-2 1,4 1 281,1 0 0,0-5 0,0 2 0</inkml:trace>
  <inkml:trace contextRef="#ctx0" brushRef="#br0" timeOffset="260">6732 12914 8286,'0'-30'5271,"0"4"-4379,0 2 0,0 23 1,0 5-1,0 6-547,0 4 1,-2-5 0,-1-1 0,-1 3-1281,1 1 997,1 1 0,2-7 1,2-6-753,2-7 0,4-11 0,4-4 0,-2-2 1,-1-1-1,3 1 0,2-3 0,4 1 943,-1-4 0,-4 5 1,-3 3-1,-1-1 1,2 3-1,0 2 1,1 3-1,-1 3 1,-4 2 2448,-1 1-2703,4 6 0,-7-1 0,5 8 0,-2 6 0,-2 5 1,2 3 0,1 6 0,7-4 0</inkml:trace>
  <inkml:trace contextRef="#ctx0" brushRef="#br0" timeOffset="261">7078 12568 8453,'9'-40'0,"-1"3"1138,-2 5 1,-1 13 0,0 15-1,4 2 1,3 2 0,2 2-681,4 2 1,3 8-1,6 6 1,-1 0 0,1 1-1,0 2 1,-2 1-849,-3 0 1,-3 0 0,-7 5-24,-3-1 1,-3 1-1,-8 1 1,-4 2-1,-7 1 335,-8-1 1,-4-1 0,-1 1-1,0 1 1,3-1 0,2-2-1,2-2 294,2 1 0,7 1 0,3 2 0,1 2 0,4-1-216,5-2 0,11 0 0,6-8 0</inkml:trace>
  <inkml:trace contextRef="#ctx0" brushRef="#br0" timeOffset="262">5105 10768 7827,'0'-13'0,"-1"1"259,-3 3 0,1 3 962,-6 6 1,6 2 0,0 2-1,6 5-361,6 3 1,-2 1 0,0 1 0,1-1 0,-2 0-1,1 1 1,-1-1-483,0 0 1,3 1-1,-3-1 1,1-1-1,4-3 1,2-5-1,5-2 1,2-5-555,1-6 0,9-6 1,-4-13-1,3-2 0,0-4 1,1-3-1,1-4 0,-1-1-947,-2 1 1,-6 2-1,-1 2 1,-2 3 0,-1 2 1122,1 2 0,2-4 0,5 0 0</inkml:trace>
  <inkml:trace contextRef="#ctx0" brushRef="#br0" timeOffset="263">4679 12488 7776,'0'-14'201,"0"8"1,0 6 0,0 8 0,0 4-1,0 1 1,0 0 0,0 1 0,0 0 0,1 3 582,4 0 1,-2 1-1,7-3-462,5 3 1,-2-3-1,7 4 1,-1-1-1,4 1 263,7 2 1,-2-4-417,3 6 0,-1-1 0,0 4 0,1 1 0,-2 0-203,-1-1 0,-1 1 1,0 0-1,-1-1 1,0 1-1,-3-2 0,-3-1 1,-4-3-907,-4-2 1,-3-1 0,-1-5-1,-2 0-739,0 1 1679,-4-7 0,-2 5 0,-8-5 0</inkml:trace>
  <inkml:trace contextRef="#ctx0" brushRef="#br0" timeOffset="264">4639 13247 8491,'-19'-18'0,"5"1"1212,8 0 1,12 3 0,8-1 0,8-4-1055,7-8 0,14-6 1,9-8-1,2-4 0,-25 21 1,1 0-1,0-2 1,1 0-1,2-1 0,2 0 1,-1 0-1,1 0-120,2-2 1,0 0-1,3 2 1,-1-1-1,-4-1 1,-1 0-1,-1 2 1,0 0-1,-3 0 1,-1 0-1,23-23 1,-8 4-1,-10 9 1,-9 6-1,-7 7 1,-4 3-788,-6 5 0,-3 3 1,-11 4-1,-7 4 749,-8 4 0,-10 1 0,-3 0 0</inkml:trace>
  <inkml:trace contextRef="#ctx0" brushRef="#br0" timeOffset="265">6958 10715 7689,'-1'-12'85,"-2"2"1,0 2 49,4 2 0,1 1 0,7 0 0,1-2 1,2-2-1,1 1 0,1 3 0,-1 0 2763,0-1-2538,-5 5 0,-2-4 0,-6 10 0,1 4-160,4 2 1,-4 3-1,4-1 1,-4 0-1,0 1 1,2-1 0,3 0-47,2 1 0,1-2 0,4-2 1,2-3-1,1-1 0,3-4 1,2-5-81,3-6 1,2-9-1,4-4 1,3-5-1,-1-4 1,1-4-1,-4-5 4,0-5 0,-4-1-124,-3-3 1,2 4 0,-7 5 0,0 0 0,-1 1-298,2 4 1,-3-3-1,2 7 1,-2 3 0,-1 3-1,-1 4-678,0 2 0,5 1 0,1 6 1,0 2 1020,1 1 0,9 0 0,-1-4 0</inkml:trace>
  <inkml:trace contextRef="#ctx0" brushRef="#br0" timeOffset="266">6265 10808 7990,'0'-13'0,"0"0"0,0-1 0,0 1 0,0 0 486,0-1 1,2 5-1,2 1 1,4-3-1,0 1-24,1 1 1,-6 5 0,0 8 0,-6 5 0,-6 4 0,-2 5-100,-3 4 0,-4 2 0,1 1 0,-1 0 0,0 3 1,-1 2-148,-2 3 1,3-4 0,-2 5 0,-1-1-1,0-2 1,-1 0 0,0 0-69,-1-1 0,7-1 1,-2-1-1,4 1 1,0-4-1,1 0-552,0 0 1,-1 0 0,2-1 0,2-3 0,3-2 0,-1-3-641,1-1 1,4-2-1,-2 1 1,2-2 201,-1-4 1,4-5 0,0-10-1,7-8 842,5-4 0,2-3 0,-1-5 0</inkml:trace>
  <inkml:trace contextRef="#ctx0" brushRef="#br0" timeOffset="267">5759 11008 7256,'-6'-19'0,"-2"4"-42,1 5 1,1 1 311,6-4 1,1 5 0,4 4-1,4 4 1,3 4 0,2 5 58,4 3 1,3 4 0,6 3 0,1 7 0,3 0 0,4 5 0,2 0-1,0 5 1,-1 1 0,0 5 0,-1-1 0,1 2 1107,1 1 1,-5-5-1,-1 4-1423,-2 0 0,-3 0 1,1-3-1,-2-2 1,-1-1 59,-2-1 0,-1-7 1,1 2-1902,-4-2 0,-4-4 0,0-2 1827,-1 0 0,6-7 0,2 3 0</inkml:trace>
  <inkml:trace contextRef="#ctx0" brushRef="#br0" timeOffset="268">5572 13514 7769,'0'-14'57,"0"6"1,1 0 183,4 2 1,2 2 0,7 4-1,-2 1 1,-2 4 0,-3 4 0,-1 4-1,-3 3 1,-1 3 0,-2 1 0,0 0-1,0 1 993,0 3 0,0-3-1107,0 1 0,-5-6 0,1 2 0,1-3 0,1-2-20,2 0 0,2-5-66,2-4 0,4-2 1,5-4-1,0-4 0,2-7 109,3-8 0,4-7 1,9-6-1,6-6 0,5-1 1,4-2-1,0 0 51,-1-2 1,9 2 0,-5 6 0,-3 3 0,-3 2 0,-3 2 0,-2 3-79,-2 5 0,-5 3-1129,-9 6 0,2 4 0,-7 1 0,0 2 1006,-3 3 0,0-4 0,-1 0 0</inkml:trace>
  <inkml:trace contextRef="#ctx0" brushRef="#br0" timeOffset="269">6652 13980 7785,'1'14'297,"4"-1"0,-4 0 1,5 1-1,0 0 1,1 3-1,4 0 1,1 0-1,2-4 1,1-3-1,2-2 0,0-2 1,7-5 180,6-4 1,2-9 0,5-8 0,-3-3 0,0-3 0,-1-1 0,0-4 0,-4 0-1,-2-3-402,-5 0 0,2 3 0,-6-3 0,-2 1 0,-1 3 0,-4 2 0,-2 3-1643,-4 3 1,-4-2-1,-1 5 1567,0-2 0,0-1 0,0-5 0</inkml:trace>
  <inkml:trace contextRef="#ctx0" brushRef="#br0" timeOffset="270">6452 12301 8415,'0'-21'0,"1"3"0,4 4 0,2 0 40,1 1 1,2 4 0,-4 2 0,-2 1 0,-2 4-106,-8 5 1,0-1 0,-3 2 297,-1-2 0,-2-2 1,-2 0 143,1 0 0,0-2 0,-1-1 1,3-3-331,2-1 1,-3 4-1,3-1 1,-3 1-1,-3 0 1,-1-2-1,-3 2-33,-2 2 0,3 1 1,-4 0-1,-2 0 1,-1 0-1,-1-2 0,-1-1 61,0-1 0,1-1 0,0 5 0,3 0 0,0 0 0,0 0 0,-1 0 0,0 2 24,2 2 0,6-1 0,-3 6 1,1 2-1,-1 0 0,-2 3 0,-3 0-135,-1 4 1,-2-6-1,1 4 1,-1 1 0,0-3-1,1 1-41,-1-1 129,-6-1 1,5 0 0,-3 1-1,3 0 1,1 3 0,2 0 45,3 0 1,-3-1-1,4 0 1,0 2 0,2 0-1,1 1 1,1 2-172,0 0 96,2 4 1,4-9 0,0 5-1,4-2 1,1-1 0,3 0 94,1-1 0,2 6 0,2-6 0,2 1 1,5 0-1,3 1 0,3 0-87,3 1 0,-2 3 1,5-2-1,-2 1 0,-3-1 1,1 0-249,0-1 211,-8-3 1,13 6 0,-7-3-1,3-1 1,3 0 0,-2-3 108,0-1 1,5 0 0,-2 1 0,5 2 0,4-2-1,4-2 5,4-5 1,2 2 0,4-2 0,4 2 0,4-1 0,2-2 0,3-1 355,2 0-503,-6-4 1,20 8 0,-9-7 0,0 1 0,2-1-1,-5 2 24,-1 1 1,-4-4-1,-2 2 1,0-2-1,0 0 1,-3 1-1,-2-1 54,-3-1 0,1-2 0,-5 0 0,3-2 1,1-1-1,2-1 0,0-1-41,0-1 0,-2 0 0,3-4 0,-2 1 0,-1-1 0,-1-4 3,0-3 1,1 2 0,-5-4 0,-4-1 0,-2-2 0,-3-3 0,-5-2 20,-3 1-26,3-1 0,-13-6 1,3-1-1,-4-1 0,-2 1 1,-3 0-58,-4 0 0,-4 3 0,-2-4 0,-4 3 1,-5 2-1,-6 2 0,-10 1-196,-8 1 1,-3-1 0,-12 2-1,-2 3 1,-4 4 0,-4 3 0,-1 2-42,1 0 0,-5 5 0,2 4 1,-2 2-1,2 2 0,3 2-494,0 2 1,5 1 0,1 6 0,9 4 791,7 0 0,-2 6 0,5 0 0</inkml:trace>
  <inkml:trace contextRef="#ctx0" brushRef="#br0" timeOffset="271">4532 11035 12104,'-7'-2'-1000,"2"-2"1,4 1 0,1-3 1013,0 5 0,-6 4 0,-1 10 186,-1 0 1,1-5 0,4-2 0,-2-1 0,1 3-81,-2-1 0,5 5 1,-4-3-1,4 3-133,1 1 44,0 1 1,-2-1 0,-1 0 0,-1 0 0,1 1 0,1-1 128,2 0 1,0 1 0,0-1 0,0 0-1,0 1 1,0-1 0,0 2-138,0 3 0,0-4 0,0 6 0,0-2 0,0-1 0,0 0 0,0-1 0,2 0-28,2 2 1,-1 1 0,6-3-1,1 2 1,2-1 0,2-3 132,-1 0 1,0-1 0,2 2 0,1 1-1,4 2 1,-1-2 0,0-1 438,-3-2-536,-1 1 1,-1 0 0,-1 3 0,0 0-1,1 1 1,-3 0-166,-2 0 1,3 4-1,-3-4 1,3 0 0,0-1-1,-2 1 1,-1-2 215,1-1 1,4-2 0,2-1-1,3-1 1,0-4 0,2 1 853,0-1-836,1-4 1,3 7-1,-1-5 1,-2-1 0,2 1-1,0 0-16,-2 3 0,2-4 1,-5 5-1,0 0 1,2 0-1,0 0-428,2 1 0,-4 2 1,1 1-1,-1 1 1,3-1-1,2 0 1,1 1 370,2-1 6,-4-6 1,10 4 0,-5-5 0,2 0 0,2 0 0,2-3 332,3-2 0,-2-1 0,0 0 0,1 0 0,-1-1 0,1-2-329,1-2 0,1 1 1,2 4-1,0 0 1,-1 0-1,-2 0 1,-3 1-748,-2 4 678,5-4 1,-4 5-1,4-4 1,-3 0-1,0 3 1,-1-2 129,-1-2 0,4-1 0,-3 0 0,1-1 0,3-4 0,0-2 1,0-2 871,-2 0-907,-5 6 1,8-7-1,-4 4 1,2 0 0,-2-1-1,-1 1-171,-4 0 0,4 0 1,-2 1-1,-1-2 1,-1-2-1,1 2 0,2-1-139,2 1 298,-4-2 1,3-4 0,-5-1 0,1 1 0,4 0 0,0-2 11,-1-3 1,4 2-1,-4-6 1,1-1 0,1 1-1,-1 0 1,1-2-86,0-1 0,-5 3 0,4 0 0,-2 0 0,2-1 0,-1 3 0,1-1-36,-4 0 0,-1 0 1,-1-1-1,-2 3 0,-1 1 1,-3 0 111,-2 2 0,-1-5 0,-5-1 0,-1-3 0,-2-3 0,-2-2 0,-1-2 12,1-2 1,-5-2 0,1-4-1,-1 0 1,0 0 0,1 2-169,-1 2 85,-1-2 0,-4 9 1,-2-3-1,-4 1 1,0 0-1,-1 3-362,-2 4 1,-1-1 0,-1 4 0,0-1 0,-1 1 0,1 0 0,0 2 295,-1 0 0,3-3 1,0 2-1,2 1 0,-1 0 1,-2 1-1,-1-1 202,-1-3 1,-3-2 0,-1 0 0,2 3-1,1 2 1,2 3-128,-1 1 1,-4 2-1,1-1 1,0 3-1,1 0 1,0 4-1,-2 1-104,2 3 1,-5 1-1,0 2 1,-2 0 0,-1 0-1,-3 0 1,2 0 135,0 0 1,-6 6 0,7 3-1,0 3 1,-1 1 0,1 1 0,1-1 66,1 0 0,4 2 0,-3 2 0,0 2 0,2 0 0,0 2 0,1 0-45,-1 2 1,4 2-1,-3 2 1,3 0-1,2-1 1,0 0-50,-1-4 1,5 3 0,2-3 0,1 2-1,2 0 1,-1-4 0,1 1 107,1 0-97,1 1 0,2-1 0,0-2 1,0-1-1,0 1 0,2 0 1,2 0 1,-2 1-1,4-4 1,-2 3 0,1 0-1,-2 2 1,-2 0-86,-1 3 1,0-4 0,-1 3 0,-4 0-1,-4 2 1,-4 2 0,-5 0-4,-4-1 0,1 0 0,-3-3 0,-1-1 0,-1 1 0,0-3 145,1-2 1,0 1-1,-2-1 1,2-3-1,2-3 1,0-3 0,0 0-1,-3-2 102,0-3 0,1 2 1,-1 0-1,1 0 0,-3 2 1,-2-2-1,-1 1-329,0 0 1,-6-2 0,2 4 0,-5 1 0,-3 0 0,0 1-1653,4-2 1729,-1-6 0,12 3 0,-3-6 1,3 0-1,3 0 0,1 0 307,2 0 0,6-5 0,-2-2 0,3-4 0,2-3 1,1-3-1,1-2 234,3-3 0,5-3 0,-2-2 1,4 0-1,1 1 0,-2-1-695,-2 0 75,2 1 0,-5 1 1,4 1-1,-3 2 1,0-2-1,-1 0-60,-1 2 0,-1-3 0,-4 4 0,0-1 1,-1 0-1,2-1 0,2 1 303,1 0 0,0 4 1,-4-4-1,0-2 1,-1-1-1,1-1 175,0-1-68,5 0 1,-4 2 0,4 1 0,-4 4 0,-2-1 0,3 2-311,2-1 0,-3 4 0,3 6 0,-3 1 0,-1 0 0,-1 0 0,1 2-166,0 1 1,-7 0-1,-2 3 1,-3-2-1,-2 2 1,-1 2-140,-3 1 456,3 0 0,-9 0 0,4 0 1,1 1-1,-1 2 0,4 2 116,0-2 1,-2 3 0,0 0-1,2 0 1,0 1 0,4 0-1,2 4-115,0 1 0,6-3 1,-6-1-1,1 3 1,0 1-1,1 2 1,2 3-67,3 0 0,1 3 1,3-4-1,2 3 1,2 3-1,2 5 1,3 3-725,2-1 0,2 5 0,4 2 0,7 4 761,8 4 0,3-2 0,9 4 0</inkml:trace>
  <inkml:trace contextRef="#ctx0" brushRef="#br0" timeOffset="272">21435 10822 8541,'7'-14'0,"1"1"168,-4 0 1,-1 1-1,5 1 1,-4 4-1,-6 1 1,-5 5-1,-5 2 1,-3 5-1,-1 1 1,-3 4 468,-2 1 0,3 7 1,-5 3-1,-3 3 1,-2 3-1,0 4 1,-1 3-1,0 5-296,1 4 0,6-2 0,3 4 0,3-3 0,5-2 0,4-4 0,5-1 0,5-5 0,8-1-293,5-5 1,5-6 0,5 0 0,2-3 0,2-5 0,1-4-556,-1-4 1,-4-1 0,-2-2 0,-3-2 0,-2-4 0,-3-6 0,-2-4 28,-5 0 1,-3-3 0,-6-1 0,-2 1 0,-4 0 0,-6 3-1,-4 1 689,0 1 1,1 6 0,2 0 0,-1 2 0,1 3 529,0 2 1,5 2-1,5 4 1,6 2 0,8 2-1,5 0-644,6 1 1,8-2 0,2-1 0,2 0 0,3-1 0,0 0 0,0-1 0,-1-1-1516,1 1 0,0-1 1,0-4-1,-3 0 1418,-1 0 0,4-6 0,-3-1 0</inkml:trace>
  <inkml:trace contextRef="#ctx0" brushRef="#br0" timeOffset="273">22061 11022 9681,'0'13'808,"0"0"0,-4 2 0,-2 3 0,-1 4 0,-4 3 1,1 2 167,1-1 1,-3 1-721,3 0 1,-1-1 0,0 3 0,2 0 0,2 2 0,3-3 0,2-2-513,1-4-24,0-6 0,1-3 0,2-10 0,2-7 0,-1-9 0,1-8-380,-1-4 1,5-12 0,-3-3 0,0-3 0,1-2 0,-1-1 0,1 1 0,-1-1 965,0 3 0,3 6 0,-3 4 0,0 3 0,1 7 0,1 2 0,2 6 0,2 3 432,1 4 1,2 5 0,3-2-1,3 4 1,2 1 0,3 0 0,2 0 150,0 0 1,2 0-1133,1 0 1,-3 1-1,3 2 1,-3 2 0,-1-3-1387,-1 0 0,-1 2 0,-1 2 1,-3 2 1628,-2 2 0,-1 2 0,-5 1 0</inkml:trace>
  <inkml:trace contextRef="#ctx0" brushRef="#br0" timeOffset="274">22101 11088 8541,'-13'21'136,"0"-6"1,1-6 0,2 1 292,1 2 0,6 1 1,0-1-1,6-3 0,6-5-155,2-2 1,3-2-1,1 0 1,1 1 0,3 2-1,2 2 1,1-1-690,-1 2 1,2-1 0,-5 5-748,-1 0 1,-9 9 0,-3-4 1161,-4 5 0,-1-4 0,0 3 0</inkml:trace>
  <inkml:trace contextRef="#ctx0" brushRef="#br0" timeOffset="275">21835 11475 8541,'-16'-6'1080,"2"-3"1,8-3 0,17 0 0,8 3-718,3 5 1,3 2 0,5 2 0,1 0 0,-1 0 0,-2 2 0,-2 1-489,1 1 0,-2 11 0,-1-2 0,-2 2 0,0 0 0,-1-2 125,-3 1 0,3-1 0,-1 0 0</inkml:trace>
  <inkml:trace contextRef="#ctx0" brushRef="#br0" timeOffset="276">22541 11315 8474,'12'-27'0,"-1"3"0,-4 5 1446,-1 6-1225,-2 8 1,-4 1 0,0 10 0,0 6 0,0 5-1,0 4 1,0 3 0,-1 3 0,-2 2 121,-2 2 0,-3 5 0,3-5 0,1 0 0,-1-1 0,1-2 0,1-3 0,1 0-740,2 0 0,0-4 1,0-3-1,0-3-271,0-2 0,0-7 394,0-6 0,0-11 1,0-8-1,2-2-35,2-2 1,-1-8 0,6-5-1,1-2 1,4-2 0,2 0 318,2 0 0,-2 7 0,-6 5 0,-1 6 0,0 3 0,0 2 680,0 2 1,-5 10 0,4 6 0,-2 11 0,-3 9 0,-2 5-59,-1 5 1,2 0 0,1 6-1,3 2 1,3-2 0,5 0-1,6-3 1,3-3 0,2-3-1,4-3-77,-1-2 1,0-6-740,-1-8 0,-5 2 0,-2-8 0,1-5 1,-2-7-1,1-8-677,-4-10 0,-1-3 0,-2-8 1,0-5-1,2-3 0,2-4 1,0-2 75,0-2 1,-4 7 0,-3 3 0,-2 4-1,-1 4 1,-1 6 784,0 7 0,-2 4 0,-4 5 0</inkml:trace>
  <inkml:trace contextRef="#ctx0" brushRef="#br0" timeOffset="277">21248 12381 9735,'-1'-19'0,"-4"7"777,-4 10 0,-1 17 0,0 10 0,1 2-500,-2 3 0,0 4 1,-3-3-1,2-2 0,2 1 1,3 0-1,-1 1 123,1-2 1,4 1 0,-2 0-1078,4 1 0,1 4 0,0-4 0,0-1 0,1-2-1514,4-1 0,1-7 2191,3-2 0,8-3 0,-2-2 0</inkml:trace>
  <inkml:trace contextRef="#ctx0" brushRef="#br0" timeOffset="278">21568 12408 8712,'12'-12'0,"-2"-5"870,-1-2 1,-7 6-1,-2 8-599,-8 4 1,-5 2 0,-3 4 0,-4 5-1,0 7 1,-4 5 0,-3 3 0,-2 2 0,-2 1-1,1 1-245,2 2 1,6 1 0,1-6-1,2 1 1,4-2 0,3-1 0,5-2-1,1 0 1,3-1-321,1-3 0,8-4 203,3 0 1,4-5 0,5-2-1,4 0 1,4-1 0,0 0-23,1-3 0,1 3 1,2-1-137,1-2 0,0 2 1,-4 0-1,-1-1-176,1 2 1,0-4 0,-1 2 0,-1-1 0,-1 0 424,-2 2 0,0-1 0,5-4 0</inkml:trace>
  <inkml:trace contextRef="#ctx0" brushRef="#br0" timeOffset="279">22088 12514 8541,'0'-13'0,"-1"1"703,-4 3 1,-2 15 0,-8 12 0,-3 6-179,-4 2 0,1 1 1,-1 1-1,0 0 0,1 0 1,3-3-1,3 1 788,2-1 1,6 1-1,2 1-1535,4 0 0,1-2 0,1-1 1,2-4-1,5 0 0,2-4 0,6-3 1,4-2-1,3-4-1989,2-1 0,2-2 1486,0-4 1,1-1 0,0-2 0,2-3 0,-2 0 724,1 0 0,7-10 0,-2 1 0</inkml:trace>
  <inkml:trace contextRef="#ctx0" brushRef="#br0" timeOffset="280">22688 12621 8355,'0'-25'433,"0"8"1,-2-3 0,-2 9 0,-5 11 219,-3 8 0,-7 8 0,-2 3 0,-2 2 0,-3 3 1,-2 1 465,0 1 1,0 1-1,3 0-1118,3-1 1,2 3 0,7 0 0,1 2 0,3-1-155,5-2 0,8-1 1,5-2-1,4-3 0,4-3 1,3-1-1,4-2 0,4-2 1,2-5-2676,3-3 2409,1 4 0,1-9 1,-1 4-1,0-4 1,-1-1-1,-1 0 1,-2 0-1,-2 0-1002,-1 0 0,0 0 1421,-1 0 0,-5 0 0,-2 0 0</inkml:trace>
  <inkml:trace contextRef="#ctx0" brushRef="#br0" timeOffset="281">21848 12381 14383,'-1'-15'-1398,"-4"6"1,-5 8 1685,-6 5 1,4 10 0,-5 8-1,0 4 1,-1 4 0,-3 4 0,0 2-1,-2 4 1,-1 1 0,0 5 0,4 1-1,0 2-174,4 2 0,6-9 0,2 1-2463,2 0 1,2-6 2299,4-5 0,6 2 0,1 0 0</inkml:trace>
  <inkml:trace contextRef="#ctx0" brushRef="#br0" timeOffset="282">23248 12754 8319,'7'-19'0,"1"6"0,-4-1 0,6 8 0,5 6 0,3 3 224,-2 2 1,4 5-1,-1-1 1,0 1-1,0 1 1,-2-4-1,-3 0-224,0 1 0,5 1 0,2 4 0</inkml:trace>
  <inkml:trace contextRef="#ctx0" brushRef="#br0" timeOffset="283">23288 12941 8247,'0'-20'0,"1"7"0,4 0 0,5 8 0,5 8 0,4 6 0,2 3 0,0 0 0,2-3 0,0-3 0,2-2 0,4 1 0,-1-1 0,11-10 0,-5-1 0</inkml:trace>
  <inkml:trace contextRef="#ctx0" brushRef="#br0" timeOffset="284">23981 11102 9494,'1'-24'0,"4"-1"709,4 1 0,7 9 0,2 12 1,0 5-695,1 2 0,-3 1 0,6-5 1,2 0-1,1 0 0,0 0 1,1 0 161,0 0 0,-2 0 1,9 0-1</inkml:trace>
  <inkml:trace contextRef="#ctx0" brushRef="#br0" timeOffset="285">23928 11448 8366,'22'-12'490,"0"5"1,2 8 329,1 11 1,3 6-1,2 4-820,1-4 0,6-3 0,-3-2 0</inkml:trace>
  <inkml:trace contextRef="#ctx0" brushRef="#br0" timeOffset="286">24954 11341 8179,'-13'-7'0,"-1"3"382,1 2 1,6 4 0,2 2 0,4 5 0,1 3 512,0 1 1,1 5 0,2 0 0,2-1-803,-2 3 1,-2-1 0,-1 5 0,0-4-83,0 0 1,0-3-1,0-3 1,0-1-735,0 0 1,0-7-1,0-7 1,0-11 463,0-9 1,2-5 0,2-4-1,5-1 1,1 0 0,1 0-1,-4 0 258,-1 1 0,3 2 1,-3 1-1,0 0 0,1 2 1,-1 3 978,0 4 0,3 3 1,-5 2-1,1 1 1,1 3-1,3 5-833,2 3 0,-2 2 1,0 2-1,2 3 1,0 1-1,3 4 1,-1-1-2130,0-1 0,7 1 1,2-5 1983,3-2 0,8 4 0,1 0 0</inkml:trace>
  <inkml:trace contextRef="#ctx0" brushRef="#br0" timeOffset="287">25474 10982 8358,'-13'-18'2372,"-1"0"-1570,7 6 0,2 6 0,10 6 1,4 2-1,3 4 1279,1 7-2066,-6 6 1,5 9 0,-4 2 0,-1 3 0,-1 1-1,-2 3 1,1 0 0,-2 0 0,0-3-825,1-2 0,-1 1 0,5-5 0,-1 0 0,-1-3 0,1-1 0,1-3 809,2-3 0,2-4 0,1 0 0</inkml:trace>
  <inkml:trace contextRef="#ctx0" brushRef="#br0" timeOffset="288">25847 11301 9523,'-13'6'0,"0"3"668,-1 3 0,1 1 0,0 2 0,-1 2 0,2 2 177,3 1 1,-1 1 0,6 3-799,1-2 0,1-1 0,2 1 0,2-3 1,2-1-1,5 0 0,4-2-3385,5-1 3338,-3-8 0,10 5 0,-4-4 0</inkml:trace>
  <inkml:trace contextRef="#ctx0" brushRef="#br0" timeOffset="289">26154 11288 9578,'-27'-10'0,"2"-2"0,3 2 0,5 5 811,7 8 1,4 4-1,6 7 1,0-1 0,0 2-1,0 3 1,0 4 0,2 3-999,2 2 0,3-5 1,7-1-1,-1-1 0,0 0 1,1-1-1,-1-4-1004,0-5 0,5 0 1,0-5-1,-2-2 1,-2-3 799,-6-5 0,3-6 0,-7-9 1,-1 0-1,-1-4 0,-4-1 0,-1-2 581,-1 0 1,-7 5 0,3 0 0,-3 0 0,1 0 0,1 1 872,-1 2-676,4 1 0,0 4 0,6 1 0,1 1-216,4 3 1,4-1-1,7 6-171,2 1 0,5-5 0,-2 1 0</inkml:trace>
  <inkml:trace contextRef="#ctx0" brushRef="#br0" timeOffset="290">26460 10955 8865,'-6'-7'871,"-2"2"1,0 4-1,1-1 1,2-1-545,7-1 1,4-1 0,9 5 0,1 0 0,3 0 0,2 0 0,2 0-179,3 0 0,-1 0-189,-3 0 0,2 2 0,-6 2 0,-4 5 0,-2 3 0,-4 3 0,-2 1-247,-4 2 1,-6 5-1,-6 0 1,-7 2-1,-5 2 1,-3-1 590,-2 1 0,2-1 0,3 1 0,4-2 0,3-2 0,3-4 0,4-1 251,3-1 0,5 1 0,6-5 0,7 1 0,10-2 0,8-2-635,9-1 1,1-6 0,7 1 0,-2-2 0,-4-2 0,0 1 0,-4 2-1433,-2 2 0,-3 5 0,-7-1 1512,1 3 0,0 7 0,-1 2 0</inkml:trace>
  <inkml:trace contextRef="#ctx0" brushRef="#br0" timeOffset="291">24274 13114 8283,'-9'-5'-2,"2"0"0,1-3 231,3-2 0,2 2 1,1 0-1,0-3 1,1 1-1,2-1 1,3 4-1,1 1 1035,4 3 0,-1 8-930,-1 3 1,-3 9 0,-6 3 0,0 3 0,0 2-13,0-1 1,0-1-1,0 2 1,0-2 0,0-6-1038,0-2 0,0-1 439,0-1 0,0-9 0,0-7 1,-2-10-1,-1-6 0,-1-5 0,0-1 117,-2-2 0,4-1 0,-2-2 0,2-1 0,2 0 0,0 2 0,0 1 1354,0 2-885,0 3 1,0 2 0,0 3 0,2 3 0,1 2 0,3 1-63,1 3 0,2-1 0,4 5 0,1 3 0,0-1 0,3 0-1068,0-2 444,7 1 1,-8 4-1,8 1 1,4 2 375,6 2 0,5-1 0,1-4 0</inkml:trace>
  <inkml:trace contextRef="#ctx0" brushRef="#br0" timeOffset="292">24794 12767 9081,'-24'-13'0,"-1"1"663,2 3 1,9 8 0,14 7 0,8 0 0,3 0-93,3-3 1,1 4-1,1 2-693,2 3 0,-1 7 1,-3 3-1,-1 2 0,-1 1-460,-3 2 0,-3-7 505,-6 12 0,0-12 0,-2 7 0,-1-2 1,-3-1-1,-1 0 82,-3-2 1,2-2 0,-1 3 144,-1-6 1,4-2 0,2-1 279,2-1 0,4 0 0,2-1 1,5-3-1,4-5 0,4-1-668,0 2 0,7-2 1,-3 4-1,1-1 0,0-1 1,2-1-1,3 0 238,4-1 0,-3-1 0,4-2 0</inkml:trace>
  <inkml:trace contextRef="#ctx0" brushRef="#br0" timeOffset="293">25341 13154 8220,'-27'0'0,"0"0"729,1 0 1,5 12-1,3 4 1,3 5-327,2 1 0,0-4 0,-1 2 1,2 1-1,2 0 0,3 1 1,1 0-1,3-1 0,3 0 56,4 0 1,10-5 0,8 0-460,3-5 0,8 0 0,1-3 0</inkml:trace>
  <inkml:trace contextRef="#ctx0" brushRef="#br0" timeOffset="294">25461 13074 8152,'-23'-4'193,"1"-1"0,7 2 1,2 8 1047,7 3 0,5 4 0,1 2-942,0-1 0,0 0 0,1 1 0,2-1 0,3 0 0,1 1-404,4-1 1,2-1-1,3-3 1,2-5-1,-2-2 1,-1-2-355,-1 0 1,-1-6-1,-1-5-178,-3-5 1,1-5 0,-4-5 0,0-1 0,0-1 578,-3-3 1,-2 3 0,-1-4 0,-1 4-1,-2 3 1,-2 1 0,2 4 0,2 0-1,1 4 527,0 1 0,0 6 1,1 2-1,4 1 0,4 3 1,3 2-442,1 1 1,5 4-1,-1 2 1,1 1-1,1 2-28,4-1 0,2 4 0,2-5 0</inkml:trace>
  <inkml:trace contextRef="#ctx0" brushRef="#br0" timeOffset="295">25967 12647 8141,'-9'-4'1125,"0"0"0,6 1-805,-1 7 1,4-2 0,3 3 0,3 1 0,1 2 0,4 1 0,0 0-255,3 1 1,-5 2 0,0 1 0,-1 0 0,0 1-730,-4-1 0,-2 0 0,-2 1 0,0-1 145,0 0 589,0 1 0,0-1 0,0 0 0,0 1 435,0-1 0,0 0 0,0 1 1,1-1-1,2 0-28,2 1 1,-1-5-1,-4-1 1,2 3 408,2 1-536,-2-5 1,5-1-185,-3-6 0,-2 6 0,4 3 0,-2 3-168,1 1 1,-1 2 0,-4 3-1,0 2 1,0 1 0,0-2-1,-1 1-110,-4 2 1,4-2-1,-5 1 1,0 0-1,-2-2 1,0 2 0,-1-2-635,-2 0 1,-1 4 0,-1-4 0,-2 0 0,-1 0-1,0-2 745,4-3 0,-1 0 0,5-1 0</inkml:trace>
  <inkml:trace contextRef="#ctx0" brushRef="#br0" timeOffset="296">26380 13141 8251,'-17'-5'961,"-1"1"0,0 1 0,6 7-914,3 5 0,3 3 0,6 1 0,0 2 1,0 1-1,0 4 0,2-1 413,2 0 0,-1 8 0,6-5 0,2-1 0,0-2 0,3-1-1592,-1-2 1132,0-1 0,7-2 0,0 0 0</inkml:trace>
  <inkml:trace contextRef="#ctx0" brushRef="#br0" timeOffset="297">26580 13114 8696,'-19'0'606,"4"0"0,-3 0-677,4 0 1,0 0-147,1 0 0,7 0 68,6 0 1,6-6 217,7-3 1,-4-3 0,-1-1 0,-1 0-1,-1-1 1,0 1 0,-2-2 220,2-3 1,-4 2 0,2-5 0,-2 1 0,-1 0 0,2 1-199,2 3 1,-1-3 0,-3 1-1,4 2-146,4 1 1,1 6-1,1 1-342,-3 3 0,1 0 1,6 5-1,1 0-630,2 0 1,7 0 1025,2 0 0,0 0 0,5 0 0</inkml:trace>
  <inkml:trace contextRef="#ctx0" brushRef="#br0" timeOffset="298">26927 12514 8081,'-13'0'764,"5"-3"-522,4 3 0,4-3 0,6 9 0,7-1 0,8 1 0,4-1 0,2 3 1183,-1-1 1,4-2 0,2 2-1655,4-1 0,0 4 0,-10-2 1,-1 1 112,-2 0 0,0-1 0,-6 6 0,-6-1 1,-5 0-1,-4 1 0,-4 1 63,-2 2 1,-4 0-1,-6 3 1,-4 1 0,-3-2-1,-1 2 1,1-2-28,2 1 1,-3 3 0,5-2-1,4 1 1,4 0 0,3 2 79,3 1 0,2 2 0,1 0 0</inkml:trace>
  <inkml:trace contextRef="#ctx0" brushRef="#br0" timeOffset="299">26474 13607 8081,'-14'0'-15,"4"0"123,6 0 1,9 0 0,13 2 0,-1 0 0,-3 4 0,0 0 0,-1 0 0,0-3 0,1-1 0,0-2 332,4 0 1,3 0 0,6 0 0,-1 0 0,2 0 0,4 0 0,2 0-1,1 0-494,1 0 0,-2 0 0,3 0 0,-3 0 0,0 0 0,-3 0 0,-1-2-314,-5-2 1,-1 1 419,2-6 1,-4 4-1,1-3 1,-1-3-1,0-1 92,0-1 1,-4-5 0,4-1 0,0 0 0,-1-2 0,-3 2-30,-3 0 1,3-8 0,-1 2 0,0 0 0,-1-4-1,0 4-181,2 0 0,0-3 0,-5 6 0,-1-3 0,-3-2 1,-3 2-1,-2 0 40,1-2 0,-1 8 0,-4-8 0,0 2 0,0 0 1,0-2-1,0 0 12,0 1 1,0-5 0,0-1 0,0 3 0,0-1 0,0 1 0,0-4-27,0-1 1,0 4-1,0 1 1,0 4-1,0 2 1,0 0-1,-1-1 66,-4 2 0,2 3 0,-4 4 0,-1-2 0,1 0 1,-3 0-3,-2 3 1,-3 0 0,-1 1 0,-2 0 0,2-1 67,1 1 1,0 0-1,-1-1 1,-4 2-1,1 2 1,-2 1-1,2-1-48,0-2 1,-3 3 0,2 2 0,0-1 0,-4 2 0,0 0 10,2 3 0,-3 2-172,3 1 1,-3 0 0,-2 0 0,0 1 83,1 4 0,-1-2 0,0 4 1,1-1-1,0-3 0,3 0 1,0 0 111,0 2 0,-1 3 1,0-2-1,2 0 1,0 0-1,0-1-69,0 1 1,1-3-1,-1 5 1,2 1 0,1 0-1,-2 0-63,1 1 0,-6 2 0,4 2 0,-1-1 0,-1 2 1,2 1-1,-1 3 113,3 2 1,-1-3-1,5 2 1,-2 1 0,2-2-1,1 2 1,1-2 84,1 1 0,0 2 0,1-3 0,3 2 0,5 3 0,2 1-134,2 1 0,0 1 1,3 1-1,4 2 1,8 1-1,3-1-52,1-2 1,9-3-1,1-1 1,2-2-1,3 1 1,-2 3-1,2 0-150,0 1 1,2-2 0,3-1-1,-4-2 1,-2 0 0,-2-1-655,0-3 0,0-3 309,-4-2 1,-1 0 534,1 1 0,6-1 0,1 0 0</inkml:trace>
  <inkml:trace contextRef="#ctx0" brushRef="#br0" timeOffset="300">25447 12701 7874,'-13'-14'-155,"6"6"1,4-1-290,6-2 1,4-1 0,6 1 425,1 2 0,-13 3 0,-5 6 444,-7 0 1,-2 4 0,0 1-1,-1-2-102,1-2 1,4-1 0,0 0 0,-1 0-1,-2 0 1,-1 2-275,-1 2 1,1-2 0,1 3 0,0 0 0,0 1 0,-2 1 50,-1 4 0,0-4-5,2 2 0,-1 0 0,1 4 0,1 2-5,3 3 0,-3-4 1,5 4-1,-2-3 1,2-2-1,-1 1 1,2-1 30,0 0 0,2 5 0,4 0 0,0-2 0,0 1 0,0 0 0,0 4-47,0 0 1,0 4 0,0-3 0,0 3 0,0 2 0,1 1 0,4 2-30,4 1 1,3 1 0,1-2 0,2 3 0,1-1 0,3 1-28,2-4 1,0 4-1,3-2 1,-2-1 0,1-4-1,4-2 92,4-2 1,-3-6-1,5 2 1,0-3-1,4-3 1,4-2-1,5-2 167,1-2 0,-2-2 0,5-4 0,3 0 1,4 0-1,-1 0-43,-1 0 1,-6-1-668,0-4 1,-11-1 0,1-4 0,-4 1 214,-1-1 0,-4-4 0,-1-2 1,-3-3-1,-6-1 0,0 0 1,-4-1 150,-1-3 1,-8-5 0,-1-5-1,-2-2 1,1-4 0,-2 2 160,-2-1 1,-2-7 0,-4 5 0,-3-4 0,-4-2 0,-2 1-47,1 0 1,-5 2 0,-1 4 0,0 0 0,-2 1 0,0 2 0,-2 3-167,-3 2 0,0-1 85,-1 2 1,0 3-1,1-2 1,-2 5-1,-2 3 76,-1-2 1,0 5 0,4 1 0,2 3 0,1 3 0,5 2-120,4 1 1,-1 6-202,7-1 1,5 13-1,4 4 1,7 2 275,5 0 0,7 4 0,2 2 0</inkml:trace>
  <inkml:trace contextRef="#ctx0" brushRef="#br0" timeOffset="301">24861 10995 7966,'-20'-7'-10,"6"-5"1,-1 10 81,6-2 1,5 1-1,-5 0 1,-2-2-1,-1 2 281,-1 2 0,0 1 21,-1 0 0,1 0 0,0 1 0,-1 2 1,1 3-128,0 2 1,-2-4-149,-3 5 0,3 0 0,-2 3 1,2 0 9,1 1 1,1-3 0,0 8-1,1-3 1,2-2 0,1 2-1,0 1 190,1 2 1,1 1 0,4-2 0,-1 0 0,1 1 0,1 0-179,2 0 0,2 5 1,1-2-1,3 1 1,1 1-1,3 0-81,2 2 1,6 2 0,0 0 0,-2-1 0,-1 1-1,0 0 1,1-1-262,2 1 1,1 0 231,-1-1 0,-2-4 0,6-1 0,2 0 0,0-2 69,-2 0 1,3-1-1,-3-4 1,3-1-1,2 0 1,0-1-14,-1-3 0,0 3 0,-3-3 0,-1 1 0,2 0 0,1-2-166,2-2 1,0 3 0,-1-5 0,1 1 0,0-1-1,-1 0 1,2-1 0,2-1-76,1-2 1,0 0 0,-3 0-1,1-2 1,0-1 0,-2-3 237,-2-1 0,3 3 0,-7-4 1,1 1-1,-1 1 0,-2-2-1,-3 1 0,4 0 1,-1-4-1,0 2 1,2-1-1,-2-2 1,0-3-1,-2-1-202,-2-2 0,-2 1 0,0 2 0,1-2 0,-3-2 178,-2-2 1,2 4-7,-7-5-8,6-1 1,-7-3-1,5-1 1,-1-1-18,1-3 0,-5 3 0,3-5 0,-2 2 0,0-2 1,-1 1 55,-1-1 0,2 1 1,1 2-1,-2-1 1,0 0-1,0 0 1,1 0 9,-1 1 1,-2 2 0,-1 1 0,-1 1-1,-3 0 1,-5 3 0,-3 2-70,-2 2 0,0-2 1,-4 6-1,-3 3 1,-1 1-1,0-1-67,-2-2 0,-1 5 1,-3 1-1,-2-1 0,-1 1 1,0 2-10,-2 0 0,1 5 0,-5-5 1,3 2-1,0-1 0,1 2 1,0 0 146,4-1 0,1 2 1,1-2-1,0 2 0,2 2 1,1 0 89,2 0 0,0 6-420,-5 3 0,1 3 0,-2 3 0,-2 3 0,-1 4-367,1 3 0,2 2 1,1 1-1,1 3 1,1 4-1,1 2 621,2-1 0,-1 2 0,-3-3 0</inkml:trace>
  <inkml:trace contextRef="#ctx0" brushRef="#br0" timeOffset="302">24354 12568 7793,'0'-9'0,"2"1"0,2 2 0,-2 0 591,2 2 0,3 2 1,1-3-1,1 0 1,0-1-352,1-1 1,-4 2 0,-3-2 0,-6 1 0,-6 3-124,-3 2 0,-7 6 1,-3 4-1,-5 3 1,-3 2-1,-1 0 0,0 4 298,-1 4 1,2 1 0,-4 2 0,1 3 0,4 0 0,1 2-147,1 1 1,5-2-1,1 7 1,3 1-1,6 1 1,6 5 0,5 3-81,1 3 1,1 10 0,5-2 0,6 3 0,6 5-1,3-2-390,2-3 0,7 3 1,1-7-1,0-3 1,2-4-1,2-3 1,5-5-259,5-4 1,-2-4 0,7-8 0,3-3 0,4-5 0,0-7 258,3-6 1,-5-9 0,1-9 0,-6-8 0,-7-9 0,-6-9 204,-6-7 0,-9-11 1,-5-3-1,-8-3 0,-11-1 1,-11-3-1,-14 0 38,9 34 1,-2 0-1,-1 1 1,-1 1-1,-3 1 1,-2 1 0,0 2-1,-1 3 1,-30-20-1,-2 8-144,-3 6 0,-8 9 0,8 6 0,0 4 0,3 4 1,5 2-1,6 2-1012,9-2 0,12 3 1113,10-6 0,27 0 0,7-4 0</inkml:trace>
  <inkml:trace contextRef="#ctx0" brushRef="#br0" timeOffset="303">26300 10782 7798,'0'-14'-288,"0"7"1,-6 1 0,-2 6 673,-4 0 0,-2 4 0,1 1 92,0-2 0,5-3 0,5-3 0,6-2-44,6 3 1,8 6 0,2 8 0,2 7 0,2 11 0,2 7 0,2 12 638,0 10 0,1 3-1131,-12-27 0,-1 1 0,-1 0 0,0 1 0,2-2 0,-1-1 0,13 34-160,-1 0 0,-2-11 0,-1 2 0,-3-7 0,-2-5 0,-1-2 0,-1-7-395,1-4 0,0 0 0,-5-7 1,1-6-1,-3-5 613,-2-3 0,3-5 0,-4-2 0</inkml:trace>
  <inkml:trace contextRef="#ctx0" brushRef="#br0" timeOffset="304">26314 11528 9273,'-36'-18'0,"2"2"0,6 3 776,7 2 0,14 8 1,10-1-1,13 1-467,14-2 0,11-3 0,10-10 1,5-4-1,10-5 0,-31 12 0,0-1 1,2-1-1,0 0-10,-1 0 1,1 0 0,0-2-1,0-1 1,-3 3 0,0 0-692,33-17 1,-34 15 0,0 0 0,22-15 0,-6-1 0,-6 3-3513,-9-1 3904,-4 5 0,-4-10 0,1 4 0</inkml:trace>
  <inkml:trace contextRef="#ctx0" brushRef="#br0" timeOffset="305">18569 15833 8305,'0'-14'0,"0"1"0,0 0 375,0-1 0,4 1 1,1 0-1,-1-1 1,2 1-1,2 0 0,0 1 1,0 2-1,-1 2 1,-1 1-1,0 2 1,-3 4 877,-1 7 1,-8 6-934,-3 5 1,-9 3 0,-4 5 0,-3 0 0,-2 5 0,2 1 1146,3 1-1331,-10 5 1,16-7 0,-6 4 0,7-2 0,6 0-73,5 0 1,2-5 0,4 1-1,2-6 1,7-3 0,5-2-423,6-2 1,3-7-1,2 0-181,0-2 1,-1-2 0,-1-4 0,-2 0 268,-6 0 1,-6-4-1,-4-2 1,-1-2-1,-3-2 1,-3-2-1,-3-1 360,-1 0 1,-8-1 0,0 1-1,-4 0 1,-1 1 948,3 3 0,0-2 0,4 7 0,5 1-960,10 2 0,7 1 0,4 0 0,3 1 1,1 2-1,0 3-619,1 1 0,-3-2-435,4 4 1,-4-2-1,2 3 1,1-2-1,0-2-1186,3-3 1,1-2 2160,2-1 0,5-12 0,2-2 0</inkml:trace>
  <inkml:trace contextRef="#ctx0" brushRef="#br0" timeOffset="306">19009 15993 11798,'-8'6'1423,"2"1"0,6 6-1072,0 1 1,0-1 0,0 0 0,0 1 0,0-1 0,2 0 97,2 1 0,-2-6 1,4 0-1,-2-1 105,1 1 1,-1-7 0,-4-1-1,0-7 1,0-7-1449,0-3 0,0-4 1,0-7-1,0-2 0,0-1 1,0 3-1,0 3 0,0 3 1,2-1-1,2 3 0,5 0 1362,3 1 0,3 6 0,1-2 0,3 5 0,0 1-259,1 1 1,2-2 0,-4 5 0,-1 3 0,1 0-1,0 2 1,0 0 0,1 2-887,3 2 0,3 2 0,1 4 0,-3-1 0,-2 0 677,-2-2 0,5 5 0,-3-4 0</inkml:trace>
  <inkml:trace contextRef="#ctx0" brushRef="#br0" timeOffset="307">19102 16033 8401,'-13'0'0,"-1"1"0,3 5 80,2 7 1,-2 1 0,7 3 57,1-2 1,7-6 0,5-1 0,5-1-1,2-1 1,3 1 0,0-1-162,1 0 0,2-1 0,-4-5-589,-2 0 0,-1 0 0,-2 0 612,0 0 0,-5 0 0,-2 0 0</inkml:trace>
  <inkml:trace contextRef="#ctx0" brushRef="#br0" timeOffset="308">19035 16246 8082,'-22'9'0,"2"0"0,0 1 380,4 2 0,7 1 1,6 0-1,8-1-35,8-3 0,8-3 0,10-6 198,4 0 1,8 0 0,2-1-1,-2-2-655,-2-2 0,-2-1 0,-2 3 0,-2-1 0,1 1 112,-2 1 0,4-3 0,-4-3 0</inkml:trace>
  <inkml:trace contextRef="#ctx0" brushRef="#br0" timeOffset="309">19675 16099 8996,'0'-21'2360,"-1"10"-2226,-4 11 1,2 4-1,-4 8 328,1 1 1,-3-5 0,5 8 0,-1 3-1,-1 2-133,-2 3 0,2 4 0,1-8 0,4 1 0,1-2 1,1-1-1915,4 0 1,2-5-1,6-5 1091,1-2 1,3-2 0,1-4 0,-2-1 0,-1-5 210,-1-8 0,-3 0 0,0-9 0,-4 0 0,-1-3 0,-3 0 610,-1-1 1,-1 2 0,2 1-1,2 4 1,-3 0 906,0 4 0,-1 7 1,4 5-1,4 4 1,3 4-1,1 7-752,0 5 1,7 0 0,0 5-1,5-2 1,4-3 0,6-1 144,5-1 1,2-7-1110,11-3 0,-7-4 1,6-4-1,-3-6 1,-5-7 0,-3-5 0,-5-5 0,-12-4 0,-5-4 0,-4-4 0,-8 1 0,-4-1 0,-4 2 1,-4-1-1,-4 1-136,-3-2 1,-1 7 0,0 2 0,1 6 0,2 8 616,1 6 0,-6 10 0,-6 7 0</inkml:trace>
  <inkml:trace contextRef="#ctx0" brushRef="#br0" timeOffset="310">18222 17045 7973,'-1'-11'860,"-4"2"1,4 9 0,-4 10 0,4 6-1,1 7 0,0 3 0,0 4 0,0 2-827,0 2 0,-4 2 0,-1 4 0,2 0 0,2-2 0,2 0 1,2-3-1,3-1-569,1-4 0,4 4 0,5-11 1,3 0 535,2-3 0,1-2 0,5-4 0</inkml:trace>
  <inkml:trace contextRef="#ctx0" brushRef="#br0" timeOffset="311">18502 17192 7973,'0'-30'371,"0"4"0,-4 2 0,-2 12 1,0 2 185,0 1 0,-4 6 1,1-1-1,-3 4 0,-1 4 1,-1 6 65,1 7 0,0-3 0,-1 6 0,1-2 0,1-1 0,2 0 0,2-3 280,2 0-761,2-1 0,4 0 0,0 1-1184,0-1 1,1 0 0,4 1 216,4-1 0,3 0 1,2 1 953,4-1 1,-1 0-1,5 1 1,1-1-1,3 0 1,0 1 0,2-1-1,2 0 797,1 1 1,6-3-927,-1-2 0,8 3 0,4-4 0</inkml:trace>
  <inkml:trace contextRef="#ctx0" brushRef="#br0" timeOffset="312">19195 17125 7940,'-6'-7'764,"-2"3"1,-3 4 0,1 4 0,1 5 389,-1 3 1,-2 3 0,0 1-681,3 2 1,-1 5 0,4 0-1,0 2 1,0 0-376,3-3 1,1 6 0,4-4 0,2 0 0,7 1 0,4-2 0,5 1-3294,5-2 1,2-7 2038,13-2 1,-6-1 1154,11-7 0,-1-13 0,9-6 0</inkml:trace>
  <inkml:trace contextRef="#ctx0" brushRef="#br0" timeOffset="313">19702 17192 7923,'-6'-13'982,"-3"-1"0,2 7 1,-2 4-671,-2 6 1,4 0 0,0 6 0,-1 1 0,2 2-1,0 3 1,2 1 0,0 3-111,-1 2 1,1 1 0,5 5 0,4-2 0,5-1 0,5-3 0,5-1 0,4 0-724,4-1 0,8-6 0,1-5 0,3-3 0,3-2 0,-2-1-3558,2-2 4079,-6 0 0,8-12 0,-4-3 0</inkml:trace>
  <inkml:trace contextRef="#ctx0" brushRef="#br0" timeOffset="314">20342 17165 9692,'-14'0'436,"1"0"0,-5 3 0,-1 6 0,0 9-441,0 6 0,2 1 1,7-1-1,3-4 0,1 1 1,3-2-1,1 3 0,5 2 397,6 4 0,1 0 0,16-4 0,3-2 0,8 1 0,6-3 1,8-3-1538,3-7 0,6-4 454,-3-6 1,-2-6-1,4-3 1,-2-4 690,-4-5 0,3-9 0,-8-7 0</inkml:trace>
  <inkml:trace contextRef="#ctx0" brushRef="#br0" timeOffset="315">20968 17192 7866,'0'-13'1050,"-4"-1"1,1 3-809,4 2 1,5 1 0,9 5 0,3-3 0,4 0-1,3 1 1,2 0 0,0 1 0,1-1-514,3 2 0,-1 2 1,4 2-1,-2 4 271,-2 4 0,-2 2 0,-1 3 0</inkml:trace>
  <inkml:trace contextRef="#ctx0" brushRef="#br0" timeOffset="316">21115 17312 9672,'-7'-6'378,"11"5"0,11-4 0,6 4-436,7 1 0,3-6 0,7-5 0,-1-3 0,3-4 58,2 2 0,-4-5 0,8 0 0</inkml:trace>
  <inkml:trace contextRef="#ctx0" brushRef="#br0" timeOffset="317">21195 15633 8026,'6'-33'313,"-3"8"0,7 3 0,5 14-294,6 14 1,4 3 0,2 9 0,-1-3 0,1 0 0,0 1 0,-1 3-2921,1 2 2901,0-5 0,-7 9 0,0-4 0</inkml:trace>
  <inkml:trace contextRef="#ctx0" brushRef="#br0" timeOffset="318">21115 16113 7988,'6'-29'842,"4"9"1,8 15 0,9 17 0,5 15 2686,2 5-3529,5-2 0,-5 3 0,6-7 0</inkml:trace>
  <inkml:trace contextRef="#ctx0" brushRef="#br0" timeOffset="319">22661 17339 10042,'2'-3'0,"1"4"0,3 4 797,1 1 1,-3 2 0,4-2 0,-1 0 0,-1 2 0,2 1 0,-2 4 0,1 3 0,-1 2 0,1 0 0,-1 1 0,2 0-450,-1 0 0,-4-1 0,3-4 0,-2-1 0,2-1-1253,2-3 1,-5-5-1,1-8 1,-2-5 0,-2-3 521,0-1 0,0-7 0,0-2 1,1-3-1,2-2 0,3 2 658,1 3 0,2-3 0,3 4 0,-2-1 0,-1 1 1,2 2 502,1 2 0,1 3 1,0 2-1,1 3 1,-3 3-1,0 2 1,-2-1-220,1 2 0,-3 2 0,2 1 0,2 0 0,-1 1 0,0 4-1684,-1 4 0,0 2 0,5 3 0,0-1 0,4-1 1125,4-3 0,3 3 0,2-5 0</inkml:trace>
  <inkml:trace contextRef="#ctx0" brushRef="#br0" timeOffset="320">23541 17152 8822,'0'-19'1385,"0"11"1,2 4-1,0 10-1479,3 6 1,-1 1 0,-4 2 0,2 3 0,1 4 0,1 5 0,1 2-489,1 2 0,-3 2 409,5-2 1,-2-7 0,6 2 0,3-1 0,0-1 172,0-2 0,4 3 0,2-4 0</inkml:trace>
  <inkml:trace contextRef="#ctx0" brushRef="#br0" timeOffset="321">23981 17605 10049,'-13'18'1524,"-1"0"1,2 4 0,2-4-1,1-2-1286,-1-1 1,4-2 0,1 0 0,4 1 0,1-1 0,0 0 0,1-1 0,5-1-239,8-2 0,11-7 0,9 4 0</inkml:trace>
  <inkml:trace contextRef="#ctx0" brushRef="#br0" timeOffset="322">24354 17459 10615,'5'-2'2347,"1"7"0,-1 5-1599,1 3 1,5 1 0,-2-1 0,3 2 0,1 1 1446,0 2 1,-1 0 0,-2-5-3542,-1 0 0,-4-4 532,4 0 1,-6-8 0,1-2 0,-3-9 0,-1-8 0,0-3 347,0-3 0,0-1 1,0-3-1,0-2 1,0-1-1,0 2 1,2-1-1,1 1 1,3-3 2255,1 3 0,2 7-1447,4 4 1,2 3-1,2 3 1,0 2-1,1 2-691,1 2 1,-4 2-435,3 4 1,-3 4 0,0 2 0,1 2 0,2 1 781,-2-2 0,5 11 0,-1-3 0</inkml:trace>
  <inkml:trace contextRef="#ctx0" brushRef="#br0" timeOffset="323">24967 17152 8030,'8'-25'0,"-2"4"965,0 8 0,1 5 0,6 8 0,1 0 0,1 0-328,2 0 0,0 0 0,3 0 0,1 0 0,0 0 0,1 0 0,-1 2-889,-3 2 1,-4 4 0,0 5 0,-3 0-1,-2 1 1,-4-1 0,-5 2 0,-5 1 0,-5 2-1,-5 0-614,-3 1 0,-4-4 1,4 3 1446,2-4 0,3 0 0,4-1 0,4 0 284,4 1 1,11-1-1,7-1-577,6-3 0,7 3 0,8-5 0,1 2 0,-2 0-236,0 1 0,-1 2 1,-11 1-1,-2 1 1,-3-1-1,-5 0 98,-8 1 0,-4-1 1,-5 2-1,-3 1 1,-9 2-1,-7-2 419,-4-1 1,-12-2 0,-3-1 0,0-2 0,2-2 0,4-2 0,0-2-576,0 2 0,4-4 0,0 2 0,5-3 0,6 1 0,3 1-7250,4 1 7256,7 7 0,-7 2 0,5 8 0</inkml:trace>
  <inkml:trace contextRef="#ctx0" brushRef="#br0" timeOffset="324">22128 16113 8533,'7'-11'443,"-2"-2"1,-4-2 0,1 2 0,2 4 2930,5 4-3188,3 4 1,-3 1 0,0 0 0,1 1 0,1 4 0,-1 4 0,-3 4 0,-1 5 0,-3 3 0,-1 1 0,-2 0 511,0 2 1,0-4 0,-2 1-775,-2-2 1,2 1 0,-2-4 0,1 2-556,-2-2 0,5-7 0,-1-6-129,4-6 499,7-10 0,-4-8 0,5-6 0,-4 0 0,0-1 1,-1-1 289,0-2 1,3 0-1,-3 4 1,0 2 0,1 1-1,-1 2 479,0-2 1,5 5-1,-3 1 1,4 3 0,2 2-1,-1 1-146,0 3 1,1 3 0,-1 6 0,0 0 0,1 2 0,-1 1-1537,0 1 0,1 7 0,-1-3 0,2 4 1174,3 2 0,2-1 0,7 0 0</inkml:trace>
  <inkml:trace contextRef="#ctx0" brushRef="#br0" timeOffset="325">22821 15819 10017,'0'-25'1174,"0"16"0,0 0-1001,0 14 1,0 7 0,2 2 0,1 3 0,3 1 0,0-1 0,1 4 1154,0 6 0,-2-1-1008,4 5 1,-5 2 0,5-2 0,0-1 0,0-2 0,0-1-321,1-1 0,2 1 0,1 0 0</inkml:trace>
  <inkml:trace contextRef="#ctx0" brushRef="#br0" timeOffset="326">23128 16206 9708,'-5'-6'860,"1"6"1,-2 6 0,3 7-1,-3 0-655,-1 1 1,-1 1 0,-2 1 0,3 2 0,-1-1 0,2 1 0,0 0 0,3-2-96,2-1 0,7-2 0,4 1-110,6-1 0,5 0 0,6 1 0</inkml:trace>
  <inkml:trace contextRef="#ctx0" brushRef="#br0" timeOffset="327">23408 16113 10261,'7'-14'3941,"4"13"-3321,-7 5 1,2 2-1,-3 3 1,1 1-1,1 2-581,1 2 0,-3-3 1,6-2-1,-1-6 1,0-6-1031,-4-6 1,2-4 0,0-3-1,0-3 1,0-2 0,-2-3 881,2-1 1,-4-5 0,4 2 0,-2 3 0,1 0 0,-2 1 0,-2 2 738,-1 4 0,0 8 0,2 2 1,2 2-1,5 3 264,3 2 1,-3 1-1285,-1 0 0,1 6 0,5 4 0,-1 5 390,0 3 0,1 6 0,-1-4 0</inkml:trace>
  <inkml:trace contextRef="#ctx0" brushRef="#br0" timeOffset="328">23834 15886 8133,'9'-40'0,"0"10"761,1 14 1,2 9 0,2 7 0,-1 0-298,0 0 1,1 0 0,0 0 0,3 0 0,1 0 0,-2 1 0,-3 4 0,-3 3-380,-1 4 1,-6 6 0,2 1 0,-5 1 0,-3-1 0,-5-1 0,-2-1-462,-5 1 0,-3 0 0,2-3 499,-2 3 1,1-4 0,5 4 0,3-3-300,4-2 1,4 1-1,1-1 1,0 0-1,1 1 1,4-1-1,4 0 1,3 1-1550,1-1 1725,6 0 0,-4 1 0,4-1 0</inkml:trace>
  <inkml:trace contextRef="#ctx0" brushRef="#br0" timeOffset="329">24208 16259 8759,'7'-6'2618,"-3"6"1,-7 0-2249,-1 8 1,-5 3 0,5 4-532,1 3 1,1 3-1,2 4 1,0-1-1,0-2 161,0 2 0,0 1 0,0 1 0</inkml:trace>
  <inkml:trace contextRef="#ctx0" brushRef="#br0" timeOffset="330">24501 16179 9181,'0'-13'1957,"0"5"1,0 8-1233,0 9 1,0-1 0,1 1 0,2 1-382,2 2 1,4 1 0,-3-1-1,1-2 1,3-2-730,2-2 0,1-2 0,1-4 0,-2-1 0,-2-4 0,-3-4 0,-1-4 0,-1-5-644,1-4 0,-5-3 0,4-2 0,-4-1 0,-1-2 0,0-2 1373,0-2 0,0 4 0,0-1 0,0 4 0,2 5 0,1 4 0,2 5 642,3 4 0,1-1-976,4 5 1,0 1-1,2 4 1,2 0-1,2 1 40,2 4 0,1 1-50,4 3 0,7 3 0,1-5 0</inkml:trace>
  <inkml:trace contextRef="#ctx0" brushRef="#br0" timeOffset="331">24861 15859 8017,'6'-34'190,"-3"9"1,6 12 0,1 7-22,2 4 1,3 2 0,2 0 0,4 0 0,1 0 0,0 0 0,2 0 0,0 0 131,-2 0 0,-3 0 0,-5 2 0,-2 2 1,-4 5-1,-3 3 0,-4 1 0,-2 1-5,-4-1 1,-2-4-1,-6 0 1,-2 1-1,-1 2-321,-2 1 1,2-4 0,7 0 0,7 0 0,10 0 39,9 0 1,7-6-1,3 3 1,-1-2-1,1 2 1,0 1-244,-1 4 1,-5 1 0,-3 1 245,-3 0 0,-4 2 0,-2 1 0,-4 2 146,-4-2 1,-7-1 0,-4 0 0,-6 0-1,-7 0 1,0-4 0,-1 1 109,2 0 0,6-3 0,-2-2 0,4 1-1506,6-1 1232,2-4 0,12 9 0,1-5 0</inkml:trace>
  <inkml:trace contextRef="#ctx0" brushRef="#br0" timeOffset="332">25527 16326 7994,'0'-21'959,"-1"9"0,-2 12 0,-3 8 2203,-2 3-3303,0 3 0,0 1 0,2 1 0,2 3 0,-1 0 0,2 2 0,2 0 141,1 3 0,0-5 0,0 0 0</inkml:trace>
  <inkml:trace contextRef="#ctx0" brushRef="#br0" timeOffset="333">25874 16193 12139,'0'-9'0,"1"7"0,2 8 0,3 3 736,2 1 1,-5-2-1,1 1 1,-1-1-1,0 1-1594,1 0 0,1-7 0,-5-2 0,0-9 0,0-6 0,1-4 694,4-2 1,-4 3 0,5-4 0,-1-2-1,-1-1 1,0 0 418,2 3 0,-3-3 0,5 4 0,-1-1 0,-1 1 0,2 2 0,-1 4 238,3 5 0,2-1 0,1 7 0,1-1 0,-1 1 0,2-1 0,1 2-1746,2 2 0,1 7 0,-2 1 1253,0 1 0,7 4 0,-3-5 0</inkml:trace>
  <inkml:trace contextRef="#ctx0" brushRef="#br0" timeOffset="334">26167 15886 8286,'-6'-7'792,"6"2"1,9 4-501,7 1 1,5 0 0,7 0 0,2 1 0,2 2 0,1 2 0,1-1 0,-1 2 635,-1 3 1,-5-2-835,-5 2 1,-7-4 0,0 2 0,-6 0 0,-3 1 310,-3 2 0,-3 0-241,-5-1 1,-2 3-1,-8-3 1,-1 3 0,-2 3-550,2 2 1,2-2-1,4 5 1,2-1 0,2 3-1,4 3 385,0 2 0,8 0 0,1-1 0</inkml:trace>
  <inkml:trace contextRef="#ctx0" brushRef="#br0" timeOffset="335">26674 16366 7995,'-8'-12'1439,"-2"10"-1330,5-2 1,1 4-1,4 9 1,1 3 0,2 3-1,3 2 1,0 0 124,0-3 0,5 4 0,-3 0 0,3-2-234,-2-1 0,8-2 0,-2 1 0</inkml:trace>
  <inkml:trace contextRef="#ctx0" brushRef="#br0" timeOffset="336">26954 16193 7995,'7'-14'1245,"0"2"-679,-2 3 1,-2 5-1,4 8 1,-1 5-1,-3 3 1,0 2 1173,1-1 1,-2-4-1,2 0-1580,-2 1-592,-2-4 0,1-2 0,2-8 0,2-6-122,-2-7 0,-2 1 1,1-6-1,1-2 0,1-1 1,-1 0-1,0 1 261,1 2 0,-2 4 0,2-3 0,-1 4 1,0 3-1,3 5-219,2 3 1,1 2 49,4 4 1,0 0-1,1 1 462,-1 4 0,0 8 0,1 8 0</inkml:trace>
  <inkml:trace contextRef="#ctx0" brushRef="#br0" timeOffset="337">27247 15926 9060,'0'-21'143,"4"9"1,2 12 0,2 6 0,2 3-1,2 2 1,1 3 0,0 7 190,1 4 0,-1 3 0,0 3 0,1 4 0,-2 0 0,-3-1 1,-5-1 0,2-2 0,-2-3 1,-1 0-1,-3 0 0,-3-3-154,-1 1 0,-6-7 0,1-1 1,-2-4-1,1 0-1993,1-1 1175,0-6 0,2-2 0,4-8 6,6-1 0,0-7 1,4 2-1,-1-3 1,-2-1-1,1 0 584,-1-1 0,1-5 1,-4-3-1,2-3 1,3-2-1,2 0 456,2 1 1,6 1 0,3 1 0,2 2 0,3 0 0,0-1-1,-1 3-19,0 0 0,-6 1 0,4 3 0,-2-2 0,-2 3 0,-3 2-378,0 0 0,-7 2 0,-2-7 1,-7 4-1,-7-1 0,-9 0 0,-7 0-303,-6 3 1,-4 6 89,-10-2 0,-4 5 0,-4-2 0,3 5 0,5 5-176,1 3 1,10 6 0,-2 4 0,9 2 376,10 1 0,-1-2 0,11-5 0</inkml:trace>
  <inkml:trace contextRef="#ctx0" brushRef="#br0" timeOffset="338">23621 15499 7678,'-4'-8'0,"-1"-1"193,2-2 1,3 5 0,3 1 0,3 0 0,1 1 0,2 2 0,-3 4 0,-4 4 0,-7 1 0,-2 2 0,-3 0 105,-2 0 0,-2-5 1,1 3-1,0 1 0,1-1 1,1 2-133,3-1 0,-1 3 1,-3-2-1,2 2 0,2-1-320,2-1 0,0-2 137,2 2 0,1 3 1,-5-3-1,1 3 42,0 1 1,2 0-1,-4-1 1,0-1-1,1-2 1,0 1-1,1 2 86,-1 1 0,4 0 0,-4 1 0,3-1 0,0 0 0,1 2 0,-1 1 57,2 2 0,0 4-234,-1-4 1,2 4 0,-4-2 0,2 0 63,0 4 0,-1-3 0,4 0 1,-2-2-1,-2-3 0,2-1 294,2-2 0,1 1-223,0-1 1,1 0 0,4 1 0,4-1-99,2 0 0,1 1 1,0 0-1,-2 3 0,4 2 1,-2 2-1,1 2-97,-3 2 0,1 2 0,2 0 0,-1-1 0,-2 1 0,-1-2-232,2-3 1,0-1-1,3-5 1,-1 2-1,2-1 1,1-4 428,2-4 1,6 1 0,-4-5-1,3-2 1,-1-3 0,1-5-1,1-4 130,-2-3 0,8-2 0,-3-3 0,1-2 0,0-2 0,-1-2-142,-1-3 1,1 0 0,-2-1 0,-1 0-1,-3-1 1,-4-1-394,-5-2 0,0-5 0,-8 2 1,-1-3-1,-3-4 0,-4-1 1,-5-2 470,-3-5 1,-6 4 0,-2-8-26,-5 1 0,1 2 1,-7 1-1,3 6 1,1 6 755,0 6 0,-1 4-851,-3 5 0,7 7 0,-2 8 0,2 1 0,3 3-810,4 1 0,2 13 792,1 2 0,1 15 0,0 0 0</inkml:trace>
  <inkml:trace contextRef="#ctx0" brushRef="#br0" timeOffset="339">26154 15606 6861,'-9'0'788,"0"0"-510,0 0 1,0 0 0,2-1 125,1-4 0,0 2 1,2-6-109,-5-1 1,1 4-1,-1 2 1,-1 4-1,-2 4 1,-3 5-115,-2 3 0,0 1 0,-3 0 49,0 1 0,-3 4 0,2 1 0,0 0-42,3 0 1,-1 3-1,1-2 1,3 0 0,4 6-1,3 0 1,2 4-51,3 0 0,2-5 0,1 6 1,0-2-1,0 1 0,3 1-107,6-1 0,1-1 0,12 1-160,2 1 0,3 5 0,4-5 0,3-2-112,0-1 1,9 4 0,-2-1 34,5-2 0,-3-2 0,2-3 0,-2-2-80,1 2 0,-4-4 0,1 1 1,-5-2-1,-5-4 0,-4-5-67,-4-5 1,-6-4 0,1-1 352,-4 0 1,-5-7 0,-1-6 0,-2-10 36,-3-6 0,-2-7 0,-1-8 0,0-4 0,0-2 0,-1-2 0,-4-3-32,-4 1 1,-4-1 0,-3 3 0,-2 2 0,1 4 0,3 3-429,0 4 1,-3 10 326,-1 2-50,0 6 1,5 12 0,-1 2 0,1 1-106,0 3 1,4 8 0,1 4 0,2 2 249,4 3 0,6 11 0,3 3 0</inkml:trace>
  <inkml:trace contextRef="#ctx0" brushRef="#br0" timeOffset="340">27167 15659 7710,'-13'0'-383,"-1"0"492,7 0 1,1 2 0,6 2-1,-2 5 1,-2 3 480,-5 1 0,-3 1 1,-1 1-266,0 2 1,-5 0-1,-1 5 1,-2 1-1,-3 3 141,-1 0 0,-2 1 1,2 1-187,3 3 0,-2 2 0,8 4 0,3-3-102,2-2 1,8 10 0,0-2 0,6 1 0,8 1 0,5-4 0,9-1-35,9-1 0,2-5 0,10 3 0,-1-1 0,3-4 1,2-1-270,4-1 0,-9-6 0,7-3 0,-4-4 0,-5-2 0,-3-3 0,-5-5-106,-4-2 1,-4-2 0,-5-3 0,-4-4 0,-3-10 0,-2-5 189,0-6 0,-1-8 1,-3-1-1,-3-6 1,-1-5-1,-1-4 86,-1-2 1,-2 1-1,-2 0 1,-4 0-1,-3 1 1,-4 3-1,-3 4-328,-3 4 1,-3 4-1,-5 4 1,-1 8-1,-1 6 1,-3 7-345,-5 6 0,-1 5 0,0 2 1,2 4-1,-1 5 627,2 6 0,-4 5 0,4 6 0</inkml:trace>
  <inkml:trace contextRef="#ctx0" brushRef="#br0" timeOffset="341">24821 15646 7848,'0'-13'0,"0"4"0,1 0 0,4 0 0,4 0 0,4 0-57,5-1 0,-6 3 1,4-2-1,0 0 0,-1 1 1,-2 2 502,-4 1 0,-3 2-103,-6-6 0,0 4 0,0-4 103,0-1 0,0 3-548,0-2 1,-6 6-1,-4-2 1,-5 4-1,-3 2 1,0 2 209,-1 2 0,3-1 0,-5-2 0,2 1 0,1 1 0,0-1 542,1-2 1,-1 1-1,6 2-648,3 5 0,-1-1 0,5 1 0,1 2 1,-1 4-1,-1 4-199,-1 2 1,-2-3 0,-4 4 243,-1 2 0,1 0 1,-2-1-1,-1-2 1,-2 0 195,2-1 1,-3-3 0,1 2-1,0-1 1,0 0 0,1-2-130,0-1 1,4-2 0,3 0 0,1 1 0,-2-1-1,1 0 1,0 1-254,1-1 0,0 2 195,-4 3 0,1-2 0,1 5 0,4-2 1,-1-1-3,1 1 1,4 0 0,-3 5 0,2-4 0,-1 1 0,2 0-62,2 3 1,1-1 0,0 1 0,0-2 0,1 2 0,4 1-85,4 2 1,3-5 0,1 0-1,2 0 1,1 1 0,3-3 113,2 0 1,-3 2-1,2-3 1,1 0-1,0 1 1,1-3-1,0 1 97,1 0 0,-1 0 0,3-5 0,0 0 0,0 1 0,3-1 0,2-1-69,3-3 1,-4-3 0,8-6 0,2 0-1,2 0 1,1-2-152,1-2 0,0-8 0,-3-7 0,0-2 1,0-3-1,-2-1 12,-2-2 1,-5 1 0,-9-2 0,-4-2 0,-3-1 0,-4 0 0,-2-2 223,-4-2 1,-4-1-1,-1-1 1,-1-3-1,-4 0 1,-5-3-136,-6 2 0,-5-2 39,-6-2 1,1 4 0,-2-5-1,-2 3 1,-1 2-51,1 2 0,2 3 0,1 1 0,-1 4 0,-1 4 0,-3 5-68,3 4 1,-8 3-1,-2 4 1,-1 2 0,-3 4-1,2 4 1,-2 2-102,-1 4 1,1 2 0,-5 8 0,2 3 0,3 4 0,2 5 0,2 4-855,4 4 0,4-1 1033,8 2 0,-2-1 0,5 5 0</inkml:trace>
  <inkml:trace contextRef="#ctx0" brushRef="#br0" timeOffset="342">24501 17165 7770,'-18'-6'34,"0"-2"1,2 0 0,6 1 0,2-1 190,2 1 0,2 3 1,4-5-1,1 0 0,4 0 1,4 1 157,3 3 0,1 0 0,0 5 0,0 2 0,2 2 0,3 5-150,4 3 0,-1 6 0,1 1 1,2 2-1,1 2 0,2 2 1,1 4-28,3 2 0,-3-2 1,3 7-1,-3 1 1,-1 0-1,1 0 0,0-2-108,-1 2 0,7 2 1,-7 1-1,1-2 0,0-1 1,-3-3-195,-3-1 0,7 3 1,-6-5-1,1-2 0,0-1 1,-2-1-337,0 0 1,-6-5 0,2-1-1,-3-2 1,-2-3 0,-1-1-1,-3 0-168,-5 3 1,-2-8 0,-2 3 0,0-1 0,-2-2 0,-2-1-1402,-5-4 2001,-9-4 0,-2-1 0,-7 0 0</inkml:trace>
  <inkml:trace contextRef="#ctx0" brushRef="#br0" timeOffset="343">24901 18045 7796,'-49'-4'0,"0"-1"0,10-4 0,1 3 0,5 0 284,8 0 1,6-4 0,10 0 0,6-5-1,8-6 1,9-4 1359,12-8 0,12-5-1425,11-7 1,9 4-1,-26 18 1,1 0 0,2 1-1,1 0 1,3-1-1,0 0-33,2-1 1,0 0-1,-2 5 1,0 0-1,3-1 1,-1 0 0,-2 1-1,-1 1 1,-2 1-1,-2 0 1,31-14 0,-4 3-148,-2 1 0,-7 0 0,-9 1 0,-6 0 1,-7 4-1,-7 3-853,-5 0 0,-9 4 814,-5-3 0,-2 3 0,-2 2 0</inkml:trace>
  <inkml:trace contextRef="#ctx0" brushRef="#br0" timeOffset="344">22955 16952 7700,'-14'0'156,"1"0"-56,0 0 1,4 0 90,0 0 1,0-6-1,-4-1 1,1-2-1,1 2 1,4-1 554,1 1 0,-4 4-613,1-2 1,-3 5 0,-1 5 0,-1 4 0,1 2 0,0 3 0,-1-1 175,1 0 0,-2 2-206,-3 3 1,2-3-1,-5 3 1,1-4 46,-1 0 1,3-1 0,-3 0 0,2 2 0,3 2 0,-1 0 0,3 0 26,0-3 1,-2 6-1,7 2 1,-1 2-1,-1 1 1,4 0-147,1 3 0,2 8 0,4-1 0,0 4 0,0 1 0,1-2 0,4-1-99,3-1 0,4-2 1,2 3-1,0-2 0,3 1 1,2-2 118,2-3 0,2-3 23,9-1 1,-1-1-1,7 0 1,5-4-1,4-4-27,8-4 0,3 3 0,9-3 1,1-2-1,6 0 0,-36-6 1,-1 0-1,3 0 0,-1 0-170,0-1 0,0-1 0,-1 0 0,0-1 0,33 0 0,-4 2 0,-8-3 0,-3-2-537,-5-4 1,-3-5 589,-3-9 0,-10 1 0,1-9 0,-6-5 0,-4-4 129,1-7 1,-6-9-1,-4-3 1,-3-2-1,-5-5 1,-5 2 93,-2-2 0,-2 2 1,-3-3-1,-5 4 1,-5 3-1,-3 4 45,-4 2 1,-5 4 0,-7 10 0,-2 4-1,-5 4 1,-4 6-331,-6 8 0,-3 5 1,-4 10-1,-3 2 1,-5 7-1,2 5 0,1 5-1056,5-1 1,6 6 511,1-4 0,12-3 1,1 0 675,6 1 0,4-6 0,-1 6 0</inkml:trace>
  <inkml:trace contextRef="#ctx0" brushRef="#br0" timeOffset="345">22261 15739 7695,'-10'-11'0,"-3"2"314,-2 4 1,6 5-1,5 5 1,2 4 365,2 2 0,2 4 0,2 3 0,6 6 1,5 5-1,4 7 0,2 2-437,3 2 0,2 6 1,6 3-1,3 1 1,4-1-1,-1-4 1,1-4-490,1-1 0,-3 0 1,6-1-1,-5-4 0,-2-5 1,-1-5-1,-1-4 0,-1-1-1672,-1 1 0,-5-5 1410,0 2 0,-6-3 0,-8-3 0,-1-2 508,-3-1 0,-3 0 0,-6 4 0</inkml:trace>
  <inkml:trace contextRef="#ctx0" brushRef="#br0" timeOffset="346">22301 16539 7695,'-38'-12'0,"2"3"0,8 3 552,9 0 0,3 3 0,11-5 0,4-3-79,4-1 1,11-7-1,13-5 1,9-5-1,7-8 1,7-6 70,6-6 0,-22 19 1,2-1-468,1 0 1,1 0 0,6-3 0,1 0 0,-2 3 0,0 0 0,2-1 0,1 0 0,-2 0 0,0 0-83,1 1 1,-2 0 0,-7 6 0,0 0-1,1 0 1,-1 0 0,-3 2 0,-1 0 4,23-22 0,0 1 0,-8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926"/>
    </inkml:context>
    <inkml:brush xml:id="br0">
      <inkml:brushProperty name="height" value="0.053" units="cm"/>
      <inkml:brushProperty name="color" value="#FF0000"/>
    </inkml:brush>
  </inkml:definitions>
  <inkml:trace contextRef="#ctx0" brushRef="#br0">6758 6490 8559,'-7'-1'-47,"3"-4"1,2-3-680,2-4 1057,0-2 1,0 5 0,2 2-261,2 1 0,2 3 0,3 8 0,-5 3 64,-2 4 1,4-4 0,3-4 0,4-2 0,3-2 164,2 0 0,6 0 0,-2 0 0,3 0 0,3 0 0,2 0 0,2 0-202,2 0 1,-2 0-1,3 0 1,1 1-1,-1 2 1,1 3-1,-1 0-202,-1 0 0,3 3 1,-6-3-1,-1 0 1,-2 1-1,-1-1 1,0 1-172,-1 1 339,-5-5 1,4 7 0,-3-5 0,4-3-1,2 0 1,1-2 107,2 0 1,2 0 0,-2 0-1,3 0 1,3 0 0,0 0-1,2 0 1,-2 0-259,1 0 0,-1 0 1,2 0-1,-2 0 0,0 0 1,-3 1 12,0 4 0,-4-2 0,4 4 0,0 1 0,-2-2 0,1 0 129,-3-4 0,2 0 1,-1-2-1,-1 0 1,-1 0-1,3 0 1,3 0 64,4 0 0,1-2 1,0 0-1,0-4 1,0 0-1,0 0 1,-2 3-250,-2 1 0,1 2 1,-5 0-1,2 0 1,2 2-1,-1 2 1,-1 4-39,-1-1 1,0 3 0,-4-4 0,4 0 0,-1 0 0,2-3 0,-1-1 319,0-2 0,4 0 1,-2-2-1,2-1 1,2-3-1,-2-1 0,3-4 50,1 0 0,-7 2 0,6 1 1,-1 1-1,-2 1 0,1 0-776,2 3 515,-9 2 0,12 1 0,-11 0 0,-1 0 0,0 0 0,0 0-9,-2 0 0,4 0 1,0 0-1,-1 0 0,1 0 1,-2 0-1,0 0 298,0 0 1,5 0 0,-5-2 0,0-1 0,1-1 0,4-1 0,1 1-161,-1-1 1,1-3 0,-5 3 0,1 2 0,1 2 0,-2 1 0,2 0-305,1 0 1,-6 0 0,4 0 0,-2 0-1,0 0 1,0 0 0,0 0 179,0 0 0,5 4 1,-5 1-1,-1-2 1,-1-2-1,1-1 196,1 0 1,1 0 0,-2 0-1,3 0 1,-1 0 0,2 0-88,0 0 1,2 1 0,4 2-1,0 2 1,0-2 0,0 0-1,0 0 1,0 3-360,0 1 0,0 0 0,1 2 0,1-3 1,1-1-1,-3-1 328,-2-1 1,4-1 0,-7-2 0,2 0 0,0 0 0,-1 0-1,-1 0 156,0 0 0,3 0 0,-4 0 0,3 0 0,0 0 1,3 0-1,0 0-228,3 0 0,4 0 0,-1 1 0,0 2 0,2 2 0,-1-1-69,3 2 0,-2-3 0,2 4 1,2-1-1,1-1 0,1-1 0,0 0 120,3-1 72,-5-1 0,4-2 1,-3-2-1,2-2 1,0-3-1,-2-2 101,0 0 0,-1 0 1,-3-3-1,-4 2 0,-4 2 1,-1 2-1,0 3 1,-1 2-435,-4 1 0,-2 0 0,-7 0 1,0 0-1,-3 1 0,-2 4-141,-2 4 1,0-2 0,-2 2 0,1 1 0,-2 2-1,-1 2 1,-2-3 0,0 0-1821,1-2 2217,-7 0 0,5 4 0,-5 0 0</inkml:trace>
  <inkml:trace contextRef="#ctx0" brushRef="#br0" timeOffset="1">3719 10702 8135,'-6'-20'103,"5"6"1,-5-1 0,6 6 0,0-1 0,0-2 0,-2-2 0,-2 1 0,-5 1 0,-4 3 156,-5 5 1,3 2 0,-4 2 0,0 0-1,-4 2 1,-2 4 0,-2 7 0,-1 8-1,-3 4-421,-4 2 1,-4 5-1,-1 2 1,0 0-1,0-2 1,-1-4 0,-2-2-1,-2 1-23,2 0 1,2-1 0,-1-1-1,1-1 1,-2-2 0,3 1-1,0 0 714,3 4 0,4-2 1,-1 11-1,2 2 1,2 5-1,2 7 1,3 5-546,3 3 0,-2 12 0,8-1 0,4 4 0,6-4 0,4-5 0,5-6-44,6-3 1,2-7 0,11 0 0,2-2 0,1-3 0,3-2 0,1-2 383,3-4 0,3 2 0,-2-4 0,-1-1 0,1 2 0,-4 0-445,0 3 0,-4 0 0,-1 0 1,-2-1-1,0 1 0,0 0 1,-1-1-1,0-5-53,-1-3 0,1-3 0,3-3 1,-3-4-1,-1-3 0,0-2 0,0-1 85,1-3 1,-3 4 0,3-1-1,-2 6 88,-3 3 0,-1 7 0,-2 6 0</inkml:trace>
  <inkml:trace contextRef="#ctx0" brushRef="#br0" timeOffset="2">3306 14900 7772,'4'-41'0,"-1"0"0,0 1 0,-1 0 0,-1 1 0,-1 1 0,2-28 744,2 8 0,-1 11 0,5 15 0,-1 10 0,-1 6 1,0 6-678,-3 5 0,-3 8 0,-5 15 1,-4 7-1,-4 9 0,-5 15 0,-4 13 1,9-22-1,-1 2-142,-1 6 0,-1 1 0,-1 4 0,0 1 0,-2 10 0,0 2 0,0 2 0,2 1 0,2 1 0,1 0 0,1 2 0,2 0 0,1-3 0,2 0-110,0-2 1,1-1 0,3-4 0,1-1 0,0-6-1,1-1 1,2-3 0,0-1 0,2-4 0,1-2 0,1-4-1,2-3 1,11 30 0,6-12 50,7-6 0,4-9 0,9-6 1,4-2-1,7-2 0,2-1-932,3 3 1066,2 2 0,-25-15 0,0 2 0,1-1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530"/>
    </inkml:context>
    <inkml:brush xml:id="br0">
      <inkml:brushProperty name="height" value="0.053" units="cm"/>
      <inkml:brushProperty name="color" value="#FF0000"/>
    </inkml:brush>
  </inkml:definitions>
  <inkml:trace contextRef="#ctx0" brushRef="#br0">6465 5651 7915,'-15'-21'-36,"2"2"0,9 7-810,-5 3 1,1 3 891,-1 6 0,5 2 0,-5 1 0,-1 1 1,-2-1-1,-2 0 0,1 0 0,0 1 1,-1 1-1,1-1 0,0 1 432,0-2 1,4-2-1,0-1 1,-2 0-160,0 0 1,3 6 0,2 1-272,0 1 0,5 4 0,-2-5 0,6 2 1,6-2 201,3-1 0,7-1 0,4-5 0,9-2 1,6-2-1,7-5 0,2-1 127,3 1 0,2-3 0,1 4 0,2 0 0,2 0 0,3 2-315,5 3 0,-5 2 0,5 1 0,-4 0 0,-4 0 1,3 0-1,0 0-37,1 0 0,6 4 0,-5 1 0,-1-2 1,2-2-1,-1-1 150,4 0 1,-3-4-1,3-2 1,-1 0-1,3-2 1,0 2-87,0 1 1,-1 0 0,-1 5 0,1 0 0,1 0 0,0 0 0,0 2-168,-2 2 0,-1-1 0,3 4 0,0 1 1,-4-2-1,-2 0 0,-3-3 16,0-2 1,-1-1 0,-4 0 0,-3 0 0,0 0 0,-4-1 491,-1-4 1,-2-1 0,-4-4-336,0 1 1,-1 0-1,-2-3 1,-3 2-1,-1 2-209,-4 3 1,4-4-1,-2 4 1,-3 2 0,-3 2-1,-3 1-429,2 0 0,-5 0 0,1 0 1,-3 0-1,1 0-120,-1 0 1,-4 6 0,-4 4 0,-5 5 662,-2 3 0,-8 11 0,-2-1 0</inkml:trace>
  <inkml:trace contextRef="#ctx0" brushRef="#br0" timeOffset="1">3213 7263 29879,'13'-19'-1867,"3"4"0,-1-1 1,-3 6-1413,0 5 3084,-6 4 1,-6-4-1,-9 1 1,-2-1-1,1 1 1,1-2-1,-1 0 1,-2-1-1,-1-1 1,-1-1 258,1 2 0,4-3 1,0 5-1,-1 2 201,-2 2 0,-1 1 0,-1 0 0,-1 0 0,-2 1-186,-6 4 1,1 2 0,-3 6 0,-5 2-1,-1 1 1,-3 2-176,0-1 1,-1-1-846,-5 2 1086,0-4 1,-3 6 0,1-7 0,4 0 98,-1 1 0,2-1 0,0 0-11,2 1 0,-1-1 0,-2 2 0,1 2-186,1 6 1,0-3 0,-4 3 0,0 2-1,2 3 1,1 5 0,3-1-151,1 1 0,2 7 0,5-2 0,-1 2 0,0 5 0,2-1-23,3 2 0,3 0 0,5-2 0,2 5 0,2 3 0,3 3 0,1 1-38,3 2 0,-3 2 1,1 0-1,2 3 0,2 0 1,1-1 59,0-2 0,0 0 0,0 3 0,0 3 1,0-3-1,0 2 0,0 1 42,0 0 0,0 7 0,-2 2 0,1-35 0,-1 0 0,0 2 0,0 1 0,0 0 0,1 1-73,0-1 0,1 1 1,2 5-1,1 0 1,2 0-1,-1 0 1,2 2-1,0 1 1,1 1-1,0 0 0,-1-2 1,1 0-30,-1-2 1,1-1 0,2 2 0,0 0-1,0-1 1,0 1 0,0-1 0,0 0-1,-1 0 1,1-1 0,0-2 0,0 0-1,-1 0 1,0 0-6,0-1 0,-1 0 0,-2-4 1,-1 0-1,0 4 0,-1 0 0,1-1 1,-2-1-1,1 0 0,-1 0 0,0 1 1,0 0 42,0 0 0,1 1 1,-1-5-1,0 1 0,-2 5 1,0 0 24,0-2 0,0-1 0,0 3 0,0 0 0,0-1 1,0-1-1,0 0 0,0-1 80,0 1 0,0 1 0,0 3 0,0 0 0,0-2 0,-1-1 0,-1-2 0,1 1 1,-1 0-1,-1-1 0,2 0 0,-1-1 0,1 1 0,1 1 18,0-2 0,0 1 0,0-2 0,0 0 1,0 0-1,0-2 0,0 1 0,0 0 0,0 0 1,0-1-1,0-1 0,0 1-24,0 36 0,0-4 1,0 2 50,0-5 1,0 5-1,0-8 1,0 2-22,0 2 0,0-1 0,0-3 0,0-1 1,0 1-1,0-3 0,0 1 15,0-3 1,4-2 0,1 1-1,-2-1 1,-2-3 0,-1 1 0,0-3 59,0-2 1,0-1 0,0-4 0,0 0 0,0-2 0,0-4-4,0-3 0,0 2 0,0 4 0,0-3 1,0 1-1,2-2 0,1 2-155,1 1 1,1-2-1,-5 7 1,0-1-1,0-3 1,0 0 0,0 1 0,0-1 0,0 5 1,0-3-1,0-2 0,0-1 1,0-2 105,0 0 1,0 0-1,0-2 1,1-2-1,2-4 1,1 0 73,-1-1 0,5 4 1,-1-4-1,2 0 1,0 0-1,0 1 1,0-1-1,0 0 0,-1 1-188,0 2 1,2-3-1,-4 4 1,0-1 0,2 0 11,-1 3 1,-3-5 0,4 1 0,-1-2 0,1 0 0,0-1 81,0-2 1,2-2-1,-4 0 1,0-3-1,1 0 1,-1 0 87,0 2 1,-1 1-1,-5-1 1,0 0-1,0 3 1,0 0-1,0 2-163,0 1 0,0-2 0,0 6 0,0-1 0,0-2 0,0 2-199,0 0 1,0-4 225,0 1 0,-2-1 1,-1-1-1,-1 2 0,1-1 143,1-2 0,-2-1 1,0-1-1,1 1 0,1 0 1,2-2-1,0 0-34,0 2 1,0-8 0,0 8 0,0-2 0,0 0 0,0 0-85,0-3 0,0 2 0,0-5 0,2 1 0,1-1 0,1-3 1,-1-1 41,-2-2 1,4 1 0,-1-1 0,-1 0 0,-1 1-12,-2-1 1,1-1 0,2-2 0,2-1 0,-1 1 0,1 2-1,0 0-96,3-3 1,-1 3 0,4-3 0,-2 1 0,1 0-1,2-1-19,1 2 1,0-1-1,1 0 1,1-2 0,1-1-1,2 1-76,-2 2 1,3 0-1,-1 2 1,-2 1-1,-1 7 1,-2 3-1770,1 4 1945,5 12 0,-4 2 0,4 12 0</inkml:trace>
  <inkml:trace contextRef="#ctx0" brushRef="#br0" timeOffset="2">4252 17419 8501,'-20'0'60,"0"1"0,3 4 0,-1 2 0,0 2 1,0-2-1,-1 1 0,0-1 563,-1 3 1,4-2 0,10-1 0,12-1 0,16-4 0,15-5 0,14-8 0,8-5 0,9-6 0,3-3 364,-35 11 0,1 1 0,2-1 1,0 0-1051,1-2 0,0 1 0,0 1 1,-1 0-1,2-3 0,-1 1 0,-2 1 1,-2 0-1,34-13-1277,-5 3 1,-7 9 0,-3 1 0,-9 6 1338,-11 3 0,-5 8 0,-4 5 0</inkml:trace>
  <inkml:trace contextRef="#ctx0" brushRef="#br0" timeOffset="3">5372 17419 10770,'-13'0'1356,"4"0"1,0 0-972,-1 0 1,4 1 0,1 4-1,4 3 1,1 4 0,0 2-217,0-1 0,1 2 1,4 1-1,4 2 0,2-2 1,4-1-1,1-2 1,4-1-726,0-3 0,-3 1 1,2-4-1,-1 0 1,0 0 113,-2-3 1,-9-3-1,-7-3 759,-7-1 1,-5-2 0,-1 3-1,-1-2 1,1 2 0,0 2 240,-1 1 0,7 6 0,3 3 0,2 3 0,4 1-365,2 0 1,5 0 0,7-1 0,5-1 0,3-4 0,5-1 0,1-3-449,-2-2 1,6-1-1,-9 0 1,0-1 0,-2-3-1,-4-5-123,-3-3 1,-7-6-1,-5 0 1,-2 2-1,-2 0 1,-2-1-1,-2 0-222,-5 0 0,2 7 0,-1 1 0,2-1-117,3-2 0,8 4 1,5 4-1,7 3 717,5 1 0,9-6 0,3-2 0</inkml:trace>
  <inkml:trace contextRef="#ctx0" brushRef="#br0" timeOffset="4">5999 17272 8287,'-6'-16'0,"-2"4"356,1 9 0,1 7 0,7 10 0,2-1 0,3 0 242,2 1 0,5 0 0,5 3 0,0 1 0,-1-1 0,3 3 0,-1 0-524,0 1 0,-1 3 0,-5-7 1,-1 0-1,-3-2 0,-3-2 1,-2 0-1168,1 1 497,-1-1 0,-4-4 0,-1-2 474,-4-1 0,4-3 0,-4-7 0,4-5 0,1-3 0,-2 0 1511,-2 3 1,2 2-959,-2 2 1,8 10-1,4-1 1,1 5-1,0 1 1,1-1 271,2 2-989,1 1 1,5-4-1,0 0 1,0-1 0,-1-1-1,1 2-937,-2-1 1,4-4-1,-3 3 1,0-2-1,-3 1-1443,0-2 2507,-7-2 0,4-7 0,-7-3 1,-1-2 637,-2-3-186,-1 1 0,-1 5 0,-3 4 4128,-5 3-2398,3 1-1828,0 5 0,12-2 1,3 5-1,2-2 0,4-3 1,2-2-864,0-1 1,1 0 0,-5 0 0,-1-1 667,-3-4 0,9-2 0,-3-6 0</inkml:trace>
  <inkml:trace contextRef="#ctx0" brushRef="#br0" timeOffset="5">6545 17325 8287,'0'-13'1625,"2"6"-739,2 2 0,-1 4 0,6 1-871,1 0 1,-2 4 0,1 1 0,1-1-1,3 2 37,5 3 0,-3-2 0,3 2-52,-4 1 0,6 2 0,0 2 0</inkml:trace>
  <inkml:trace contextRef="#ctx0" brushRef="#br0" timeOffset="6">6772 17445 9955,'-12'-1'1030,"2"-2"1,2 1-742,2 8 1,2-1 0,4 11 0,0 0 0,0-1-1,1 1 1,2 2-588,2 4 0,5-2 0,-1-1 0,3 0 0,3 3 0,1 2 0,2 0-1230,-2-2 1,3-6 0,-1 0 1527,-2-5 0,5 1 0,0-5 0</inkml:trace>
  <inkml:trace contextRef="#ctx0" brushRef="#br0" timeOffset="7">6945 17765 10046,'-1'-13'0,"-2"-1"0,-3 1 0,0 0 0,1 1 954,7 3 0,10-1 1,10 5-1,4 2 1,4 0-1,1 0-1028,-1-1 1,1-1 0,-4 5 0,-7-1-1,-5-3-520,-6-5 1,-12 3 0,-13 0 405,-9 0 1,-7 4-1,3-2 1,-2 4 131,1 4 0,8 4 0,4 7 0,5 2 0,5 7 0,8 6 0,11 7 56,10 6 0,7 4 0,12 6 0</inkml:trace>
  <inkml:trace contextRef="#ctx0" brushRef="#br0" timeOffset="8">5372 10688 11675,'0'-13'-231,"0"6"0,-1 1 0,-2 4 0,-3-1 0,0-3 0,-2-1 0,2-3 0,-1-1 580,0 2 1,-2-1 0,-5 6 0,1 1 0,-2 1 0,-1 4-362,-2 2 0,-1-1 1,1 6-1,-3 1 0,-1 2 1,0 0-1,-2-2-70,-1-1 194,4 0 1,-7 3-1,5-2 1,-1-2-1,-1-1 1,-1-1 127,0 0 1,-1 3 0,1-5 0,-1-1 0,2 0-1,1 0 355,2 2-538,0-1 0,-5 2 0,0 1 1,1 2-1,-1 0 0,0 1 0,1 2-19,-1 2 0,-4-1 0,-2 0 1,1 1-1,-1-1 0,3 0 0,2 1 96,2-1 0,-1 0 0,2 1 0,1-3 0,3 0 0,1-2 0,0 1 50,1 2 1,1-3-1,5 0 1,0 1-1,-1 2 1,1 1-189,0 1 1,-1 3 0,1 1 0,0 0 0,-1 0-1,3 1 1,0 0-1237,2 0 1201,0-1 1,0 0-1,2 0 1,1-2 0,3 0-1,2 1 201,1 0 0,0 1 0,0-5 0,0 1 0,1-1 0,4 0-18,4 1 1,2-1-1,3 0 1,1 1 0,1-1-1,3 0 1,2 2-153,2 3 1,3-3 0,0 1 0,2-4 0,2-3 0,3 1 82,1 2 1,1 0-1,5-2 1,0-2-1,-1-1 1,-2-1-1,-2 1 147,2 1 0,2-1 1,1 3-1,-2-1 0,-1 0 1,-1 0-139,1 0 0,2 0 0,1 4 0,-1 1 0,0-1 1,-2 2-1,-1 1-229,1 2 1,0 0 0,0-4 0,-3 1 0,1 1-1,1-2-114,1-2 363,4 2 0,-7-6 0,6 4 1,0-2-1,0-1 0,0 0 0,0-2 38,0-2 0,0 1 1,2 0-1,1-1 1,3 3-1,0-2-211,-1 0 1,4 3 0,-3-4 0,0 1 0,3 0 0,1-3-1,5-1 54,0-2 1,1 4 0,-1 1-1,1-2 1,-1-2 0,3-1 0,0 0 40,1 0 1,-1 0 0,-3 0 0,1 0 0,3 0-1,0 0 54,1 0 1,-3 0 0,-3 0 0,-1 0 0,0 2 0,1 1 0,-1 1-127,0-1 0,1 3 0,-1-2 1,0 1-1,1-1 0,-1 1 1,0-1-61,0 2 1,2-5 0,2 4-1,0-4 1,1-1 0,0 2 168,0 2 1,4-2 0,-3 2 0,2-2 0,3-2-1,-1 0 1,1 0 55,-2 0 0,-4 0 1,4 0-1,2 0 1,-1 0-1,1 0-240,-2 0 110,-5 0 0,6 0 0,-5 0 0,-2 0 0,1 1 0,-1 2-245,2 2 1,4 4 0,-3-4-1,0 1 1,1 0 0,-3-1-1,1-1 222,0 1 1,0-1 0,-5-4 0,0 0 0,1 2 0,-1 0 0,0 3 302,1-2 1,3-2 0,3-1 0,-3 0-1,1 0 1,-3 0-260,1 0 1,5 0 0,-2 0 0,0 0 0,4-1-1,2-2 1,6-2 0,1 1-249,0-2 1,-35 5 0,1-1 0,36-5-1,-1-1 1,1 2 0,-2-1 184,-1 0 0,-33 4 1,0 1-1,36-7 1,-1 0-1,1 1 1,-2 0 164,-1 2 1,2-4 0,-2 2 0,-1 0 0,-2 0-1,-3 2 1,0 2-84,2-2 1,-6 4-1,8-4 1,1 2-1,-2 0 1,1 1 0,0 1-754,-3 2 647,4-6 0,-8 5 0,8-5 0,2 1 0,1-1 1,1 1-654,0-1 725,-36 0 1,-1 1-1,38 2 1,-1-4-1,-2-1 1,2 1-1,-1-2 109,-36 6 1,1-1 0,0-2-1,0 1 1,0 2 0,1 0-1,35-2 1,-1-3 0,-4 2 485,-1 0-566,5 2 1,-8-1 0,3 1 0,0 0 0,-3-1 0,4 1-854,-1 1 722,-9 1 1,11-2 0,-10-1 0,3 2 0,3 2 0,-1 1 153,1 0 1,0 0-1,-7 0 1,1 0-1,0 0 1,0 0-1,-1 0 0,-1 0 1,-4 0-1,3 0 0,-1 0 1,-3 0-1,-2 0 248,-1 0-271,-4 0 0,4 0 1,-4 0-1,0 0 1,2 0-1,-3 0-4,1 0 0,3 0 0,-3 0 0,2 0 0,2 0 0,0-2 0,1-1 0,-2-1-41,1 1 1,0 2-1,1 1 1,-3 0 0,3 0-179,1 0 150,1 0 0,-4 0 0,0 0 0,0 0 0,-1 0 0,1 0-11,2 0 0,-1 0 0,0 0 0,-2 1 0,-1 2 1,1 1-1,2 1 109,2 1 1,1-5 0,0 4 0,1-4 0,-1 1 0,0 1 0,1 1 159,-1-1 0,0-1 0,1-2 1,-1 0-1,0 1 0,1 2-92,-1 1 1,5 1 0,1-4 0,0 2 0,3 2 0,1-2 0,2-2-327,-1-1 1,1 5 0,3-1 0,1-1 0,0-1 0,2-2 0,0 0 128,1 0 0,-32 0 1,0 0-1,-1 0 1,-1 0-1,1-1 1,1 0-1,0 0 1,1-1-1,0 0 1,0 0 190,-2 0 1,0 1 0,5-2 0,1 0 0,-1 0-1,0 1 1,1 1 0,1-1 0,2 1 0,1-1-1,-3 1 1,-1-1 113,-2 0 1,0 0-303,6-1 1,-1 2 0,-8 0 0,0 2 0,7-1 0,2 0 0,-1 0 0,0 0 0,-1-1 0,-1 0 0,1 0 0,0-1-1,-2 0 1,0 0-122,0 0 1,0 1 0,2-1 0,0 1 0,-4-1 0,0 1-1,-1-2 1,0 0 0,1 0 0,0 0 0,-1-1 0,-1 0 309,0 1 0,1-1 1,3 2-1,0 0 0,-4-2 1,-2-1-1,1 0 1,0-1-1,0 1 0,-1-1 1,35-8-1,0 1-55,0 0 1,-7-1 0,-1-1-1,-1-1 1,-5-2 0,-1 2-1424,-6 1 1061,-1-4 0,-3 4 0,-2-4 0,-2 1 0,-5-1 0,-5-2 39,-2-2 0,-2-1 0,-6 0 0,-3 3 1,-4 1-1,-5-1-242,-4-3 614,-3-1 0,-6-2 0,-1 1 0,-4-1 1,-5-1-1,-6-2 0,-7-1 242,-2 2 0,-7 1 0,-4 1 1,-5 0-1,-8 2 0,-8 1-393,-2 2 0,-10 4 0,1-4 0,31 11 0,-1 0 0,-1 0 0,-2 0 0,0 0 0,-2 1 1,0 0-1,-1-1-93,-2 1 1,1 0 0,3-1 0,0-1 0,-1 0 0,0-1-1,-2 1 1,0 0 0,-1 1 0,0 0 0,-3 0 0,0 0-1,0 0 1,0 0 217,0-1 0,-1 2 0,-1 1 1,0 1-1,1-1 0,1-1 1,-2 2-1,1 0 0,-1 0 1,0 1-1,0 1 0,0 0-59,-1 0 1,1 0 0,0 0 0,0 0 0,-2 0 0,-1 1 0,1-1 0,0 1 0,-1 1 0,1-1-1,1 1 1,-1-1 0,0 1 0,1 0-88,-1-1 1,-1 1 0,3 1-1,-1 1 1,-4-2 0,0-1-1,3 1 1,0-1 0,1 1-1,2 0 1,0-1 0,0 1-1,1-1 1,1 1 70,-1 0 0,0 0 0,-2-1 0,1-1 0,2 2 1,1 0-1,2 0 0,0-1 0,0 1 0,1-1 1,1 1-1,0 0 82,0 0 0,0 0 0,0-2 0,0 0 0,2 2 1,0-1-1,-1 0 0,1-1 0,-1 0 0,1 0 1,0 0-1,0 1 0,-1 1 0,0-1 9,-1 0 0,1 0 0,2 2 0,0 0 0,-2 0 0,0 0-66,1 0 0,0 0 0,0 3 0,-1-1 1,1-2-1,0 0 0,0 1 0,0-1-175,0 1 1,-1 0 0,1 0-1,-1 0 1,1 1 0,1 0-1,-1 0 1,0-1 0,0 0-1,-1 0 1,2-1 0,-1 1 0,-1 0-1,1 0 139,0 0 0,0-1 0,0 0 0,0 0 0,-1 2 0,1-1 0,-2 0 0,0-1 0,0 0 0,0 0 0,-1-1 0,0 0 0,1 1 0,0 0 105,1 0 0,-1 0 0,-2 0 1,1 0-1,0 2 0,0-1 0,0 0 1,-1 0-1,-1 0 0,-1 1 0,1 0 1,-1 1-97,-1 0 0,0 0 0,-2 0 1,0 0-1,1 0 0,1 0 0,-1 0 1,0 0-1,-2 0 0,0 0 0,0 0 1,1 0-1,-2 0 0,0 1-658,-1 1 1,1 1 580,6-3 0,0 1 0,-10 5 0,-2 0 1,7-2-1,0-1 0,-1 2 0,-1-1 1,-1 0-1,1 0 0,2-1 0,0 1 69,2 0 1,-1-1 0,-6 1 0,1 0-1,4 1 1,1 0 0,-2-1 0,0 0-1,0-1 1,-1 1 0,1-1 0,-1 0 219,0 0 1,1 0-176,-3 2 1,0 0 0,3-2 0,-1 0 0,-2 2 0,0 0 0,1 0 0,-1-1 0,1 1 0,0-1 0,-1 1 0,0-1-1,1 0 1,0 1-44,-2 0 0,1 0 1,2 1-1,-1 0 1,-3 1-1,0 0 1,2-1-1,-1 1 1,0 0-1,1 1 0,2 0 1,-1 0-56,0 1 1,0 0-1,2-1 1,1 0-1,-1-2 1,1-2 0,0 1-1,0-1 1,0 1-1,0 1 1,0-1-1,0 1 84,-1 1 0,0 0 0,2-3 0,1 1-3,0-1 0,0 1 0,0-3 0,0 0 0,1 2 0,0-1 0,1 1 0,-1-2 0,0 1 0,0-1 0,1 0 0,1 0 53,1 0 0,-1 1 1,0-1-1,-1 0 0,2-1 1,1 0-1,1 0 0,-1 1 1,-1 0-1,-1 1 1,2 0-1,0 0-79,-2 0 1,0 0 0,1 2 0,1-1 0,-1-1-1,1 0 1,1 0 0,0 0 0,-1 1 0,-1-1 0,2 0-1,-1 0-119,0 0 0,0 0 1,1 2-1,-1-1 87,4-1 0,0-1 0,-4 1 0,1 0 0,2-2 0,0 0 0,-1 2 0,0-1 0,-1 0 0,0-1 0,1 0 0,1 1 51,0 0 0,1 0 0,-5-1 0,1 0 0,-2 1 1,1 0-1,1 0 0,-1-1 0,1 1 0,0-1 1,1 1-1,0 1 25,0-2 0,0 1 1,-2-2-1,-1 1 1,2 0-1,0 0 0,-2 0 1,1 0-1,-1 2 1,0-1-1,1-1 0,-1 1 1,-2-1-1,-1 1-45,0 0 0,-1 0 0,1 0 0,0-1 0,-2 3 0,0 0 0,0-1 0,0 1 0,0 0 0,0-1 0,0 2 0,-1 1 0,0 0 0,-1 0-148,-1 0 1,-1 1 0,1 0 0,0-1 0,-1 1 0,0 0 0,3-1 0,0 1 0,2 0 0,0 1 0,-1 0 0,1 0-69,-1 1 1,0 0 0,-1 2 0,1 2 0,4-2 0,0 0 0,0 0-1,0 1 1,1 1 0,-1 0 219,1 0 0,0 0 0,5-1 0,1 0 0,-6 4 0,0 2 0,1-1 0,1 0 0,0 1 0,-1 0 0</inkml:trace>
  <inkml:trace contextRef="#ctx0" brushRef="#br0" timeOffset="9">21435 10542 8351,'0'-19'0,"0"8"475,0-2 1,6 8-313,3 1 0,3 2 1,1 2-1,2-1 0,1-3 1,3-5-1,2-3 0,3-2 167,1 1 0,6-2 0,0-1 0,-1-2 0,-1 1 0,1-1 0,3-1 10,1-2 0,0 4 1,1 0-554,-4 2 0,0 3 1,-2 3-1,-4 3-1016,0 0 0,-1 5 0,-2-4 1229,-4 4 0,-4 1 0,0 0 0</inkml:trace>
  <inkml:trace contextRef="#ctx0" brushRef="#br0" timeOffset="10">22701 9929 8193,'0'-21'104,"0"9"0,0 12 139,0 8 0,0 3 1,0 3-1,0 1 0,0 1 1,0 3-1,0 2 1291,0 3 0,0 1-1340,0 1 1,0 0 0,0-3 0,0-1 0,0 1 0,0-1 0,0-1-8,0-2 0,0-1 0,2-7 0,2-2-545,5-4 0,-3-5 1,0-5-1,-2-4 0,2-4 1,0-5-131,0-4 1,3-5 0,-3-4-1,1-3 1,4-1 0,-1-1 0,0 1 731,-1 1 0,0 1-151,5 6 1,-1 11 0,0 3-1,1 2 667,-1 4 1,0 1-1,1 6 1,-1 0-1,0 2 1,1 1-286,-1 1 0,0 6 0,-1-1 0,-2 3 0,-2 3 0,-1 1 0,-1 2 153,0-2 1,3 1-1002,-5 0 1,1-2 0,-4 3 0,2-3-1,3-2-258,2 0 0,-4-5 0,5-4 0,1-2 1,2-2-1,1-2 216,1-2 1,5-5 0,2-9 0,1-4 0,0-3-1,0-2 147,-1 0 1,0 2 0,-5 3 1108,2 4 0,-5 3 0,-4 4 267,2 2 0,0 3 0,3 6-747,-1 0 1,-6 1 0,-1 4 0,-1 4 0,1 4 0,1 5-640,4 4 0,-4 5 1,2 2-1,1 4 1,2-1 277,1 1 0,7-2 0,0-4 0</inkml:trace>
  <inkml:trace contextRef="#ctx0" brushRef="#br0" timeOffset="11">23674 9955 8373,'0'-38'0,"3"4"1041,6 7 0,0 12 0,9 11 0,-3 2-428,-2 2 1,0 0 0,2 0-668,3 0 1,3 0 0,7 0 0,1 0 0,1 0-250,-5 0 1,0 0 0,-7 0-1,-2 0 1,-1 0-157,-1 0 1,-7-1 0,-4-3 0,-6-5 0,-6-3 0,-3-2 0,-3 1 931,-2 0 1,2 1 0,-3 2-1,3 1 1,2 0 0,0 0 1985,-1 0 0,2 5-2606,4-5 1,2 12 0,7 1-1,2 7 1,3 3 0,1 4-1,4 6-2788,1 5 0,-2-3 1856,3 5 1079,-2-6 0,14 13 0,-4-4 0</inkml:trace>
  <inkml:trace contextRef="#ctx0" brushRef="#br0" timeOffset="12">24101 9995 8489,'1'-31'1037,"4"0"1,2 6 0,8 7 0,1 5-737,2 4 1,-5 3-1,-4 6 1,2-1 0,2-2-1,3-2 1,4 2 0,0 2-973,4 1 155,-5 0 0,5 4 1,-5 1-1,0-1 0,1 1-635,-4-1 1,-9-1-1,-7-6 1127,-7-1 0,-5-5 1,-3 3-1,-1 0 0,-2-2 1,2 2 1382,1 1 1,3-1 0,2 3 0,3 0-598,1 4 0,1 1 1,5 7-892,0 1 1,0 6 0,0 5 0,0 3-141,0 4 0,0 1 0,2-2 0,2 0 0,7-1 1,3 0-771,4-4 0,6 1 1,-2-5 1038,3-2 0,8-1 0,1-1 0</inkml:trace>
  <inkml:trace contextRef="#ctx0" brushRef="#br0" timeOffset="13">25061 9302 15267,'0'-26'82,"0"9"0,0 7 146,0 7 0,-2 12 0,-2 15 0,-5 4 0,-3 4 1,-1 1-1,-1 2 364,1 4 1,0-1-513,-1 11 0,7 0 1,3 5-1,2 0 1,2 1-1115,0-2 1,0 4 0,2-10-18,2 0 1,2 1 0,3-7 1055,-5-1 0,4-3 0,-1-10 0</inkml:trace>
  <inkml:trace contextRef="#ctx0" brushRef="#br0" timeOffset="14">24661 9915 11179,'1'-35'608,"4"-1"0,7 2 0,8 12 0,4 6 0,4 5 0,0 7 0,0 2 837,-1 2-1842,0 6 0,4 2 1,0 5-1,0 2 1,0 3 396,0 4 1,6 3-1,-3 2 1</inkml:trace>
  <inkml:trace contextRef="#ctx0" brushRef="#br0" timeOffset="15">22835 10435 12462,'-5'-19'0,"1"-2"867,1 0 0,9 4 1,8 8-1,12 4-321,8 4 1,10 1 0,11 0 0,12 0-1,-26 0 1,2 0 0,4 0 0,2 0 0,6 0-1,1 0 1,3 0 0,-1 0-405,2 0 0,0 0 1,10 0-1,1 0 0,-3-1 1,0 0-1,0 0 0,1-1 1,0 0-1,-1 0 0,-3 1 1,-1 1-1,1 0 1,-1 2-1601,0 2 1,-2 1 1281,-12 1 0,-1 0 0,12 1 0,0 0 0,-14-1 0,0 1 0</inkml:trace>
  <inkml:trace contextRef="#ctx0" brushRef="#br0" timeOffset="16">22421 13674 8298,'8'-20'-4,"2"4"0,-4-5 0,1 2 0,2 3 1,0 1 457,0 2 0,-6-1 1,1 1-1,-1 1 1,0 2-1,3 1 1,2 0-1,2 3 1,0 6 1253,-1 8 0,2 9 1,-7 4-1212,-1 0 0,-1 8 1,-2 0-1,0 3 1,0 7-1,0 2 1,0 4 1,-6 5-1,-3-1 1,-3 1 0,-1 2-1,-1-2-326,1 1 0,1 2 0,2-7 0,1 0 0,0 1 0,0-1 1,2 1-542,1 1 0,-3-5 1,3 0-1,0-5 1,-1-4-1,-1-1-306,-2-4 0,2 0 591,0-3 0,3-4 0,-2-1 0,-1-2-14,1-2 0,4-7 214,-2-1 0,10-6 0,4 1 0,4-2 0,6-2 51,8 0 1,1 0-1,9 0 1,3 0-1,5-2 1,2-1-62,3-1 0,7-5 1,2 3-1,2 0 0,2-1 1,1 1-1,0 0 120,-2 3 1,-3 0-151,8-1 0,-8 2 0,6-2 0,-4 2 1,-5 2-62,-1 0 1,3 2 0,-2 1 0,-3 1 0,-2 1 0,-4-1-252,-4 0 0,6 2 0,-10-3 0,-1 2 0,-2-2 0,-4-2 0,-2-1 30,-2 0 1,-1-6 124,-1-3 1,1-4 0,-2-3 0,0-5-1,-1-3 66,0-4 1,4-12-1,-6-1 1,3-5 0,2-7-1,0-5-253,-1-4 0,-10 25 1,-1 0-1,1 0 0,-1 1 1,1-3-1,-1-2 1,1-3-1,0-1 0,-1 0 1,1 0-4,-1 0 1,-1 0-1,0-4 1,-1 1 0,-2 8-1,0 0 1,-1 0-1,-2 0 1,0 2 0,-1-1-1,6-30 1,-1 5 154,-3 6 1,-3 9 0,-6 5 0,0 3 0,-2 4 0,-2 4 135,-5 6 0,-4 5-55,-5 0 0,-4 3 0,-8 5 1,-3 1-1,-1 1 6,-3 3 0,-3-1 0,-4 4 0,-5 0 0,-3 0 0,-3 3 95,-2 2 1,-4 1-1,-7 0 1,-2 0-1,-2 1 1,34 1 0,0 1-1,-2 1 1,-1 0 374,-3 2 1,0 0 0,0 1 0,-1 1-197,-2 1 0,1 0 0,5 1 0,1 1 1,-4 2-1,0 0 0,2 1 0,1 0 1,2 1-1,1 2-234,2 0 0,0 1 1,0 0-1,1 1 1,0 0-1,0 1 1,1-1-1,0 0 0,-1 2 1,0 0-1,2-1 1,1 0-1,-30 18-621,4-2 0,12-7 0,-3 1 1,9-7-1,9-5 0,9-4-3333,6-6 3943,8-2 0,2 0 0,6 2 0</inkml:trace>
  <inkml:trace contextRef="#ctx0" brushRef="#br0" timeOffset="17">24674 14727 9766,'0'-26'0,"0"4"0,0 4 352,0 4 0,5 5 1,-1 0-1,0 0 0,1 0-240,-1 0 0,2 6 230,-1-1 0,-4 8 0,2 4-59,-6-1 1,0 5 0,-6-3 0,0 3 0,1 1 629,-1 0 0,0 5 0,-5 1-397,1 2 0,4 0 1,2 2-1,1-2-269,3-2 0,1 5 0,4-2 0,2 2 0,7-2 0,4-4 0,4-3-464,2-2 1,1-6 0,4-2 0,0-4 0,-3-1-1,-2-1-433,-2-4 1,-5-2-1,-7-8 1,-1-3 0,-3-2-1,-2-2 1,-1-1 339,0 0 1,-6-3 0,-2 0 0,-3 1 0,1 1 0,2 3 683,3 2 0,-4 1 1,4 5-1,4 1-724,4 3 1,4 3 0,6 8-204,1 2 0,1 2 1,1 4-1,3-2-104,2-2 1,3 3 0,5-5 656,2-1 0,0-7 0,-4-4 0</inkml:trace>
  <inkml:trace contextRef="#ctx0" brushRef="#br0" timeOffset="18">25127 14553 11580,'0'14'495,"0"-1"0,0 0 0,0 1-107,0-1 1,5 2-1,1 1 1,0 3 0,0 0-1,-2 2 1,0-2 0,2 2-1,2-2 106,2 1 1,2-3 0,1-3 0,1-2 0,0-3 0,3-5 0,1-3-926,-2-1 0,3 0 0,-1-1 0,-2-3 1,-1-7-1,-2-4 0,-1-4-436,-3-2 1,-3 5-1,-6-3 1,0 1-1,0 0 1,0 2 211,0 1 0,0 6 0,0 0 1,0-1-1,1 0 0,4 1-256,4 4 0,3-1 911,1 2 0,12-12 0,3 1 0</inkml:trace>
  <inkml:trace contextRef="#ctx0" brushRef="#br0" timeOffset="19">25687 14420 8123,'0'-13'652,"0"10"0,0 13 1,0 11 309,0 4 0,2 3 0,1 3 0,1 3 0,-1 2 0,0-1 0,0 2-1105,1 2 1,2-4-1,-3 1 1,3-1-1,0 1 1,0-2 142,-3-1 0,-7 4 0,-4-3 0</inkml:trace>
  <inkml:trace contextRef="#ctx0" brushRef="#br0" timeOffset="20">25394 14740 9343,'3'-62'1412,"6"-1"0,6 13 0,13 15 0,3 6-1234,4 7 1,10 9 0,4 8 0,3 4 0,1 1 0,-1 1-179,-3 4 0,14 8 0,-1 8 0</inkml:trace>
  <inkml:trace contextRef="#ctx0" brushRef="#br0" timeOffset="21">22621 15060 8374,'2'-27'656,"2"0"0,-2 2 0,2 3 0,-1 4 641,2 3 1,-7 7 0,-1 9-922,-9 17 0,-16 17 0,-3 16 1,-8 5-1,17-23 0,-1 1 0,-2 2 1,-1 2-1,-2 2 0,0 1 0,-1-1 1,-1 0-187,-3 0 1,1 0 0,-2 1 0,-1 1 0,1 1-1,-1 1 1,-1 0 0,-1 0 0,-2 1 0,0 0-1,-1-1 1,0-1 0,-1 2 0,0-1-247,2-1 1,1-1-1,1-1 1,0 1 37,3-2 0,2-1 1,1-4-1,1-1 0,1-3 1,2 0-1,-24 24-253,7-7 1,4-3-1,6-10 1,6-3 0,5-4-1,4-2 1,3-1-959,1-2 1,8-4 0,4-7 0,7-3-1,9-5 1229,8-2 0,16-20 0,5-4 0</inkml:trace>
  <inkml:trace contextRef="#ctx0" brushRef="#br0" timeOffset="22">23461 14993 8125,'-7'-1'1060,"1"-2"-511,0-2 1,10 2 0,4 11 0,9 8 0,13 11 0,9 5 0,9 7 0,7 2-132,2 4 1,-25-16 0,1 2 0,1 0 0,0 0-175,2 2 0,0 1 0,-1 3 0,0 0 0,1 1 0,-1 0 0,0 2 0,0 1 0,-2 1 0,0 0 0,0 3 0,0-1-109,-3 1 0,0 1 0,-1-3 1,0 1-1,3 4 0,0 0 0,-2-1 1,0 0-1,0-3 0,-2 0 0,-1 0 1,0 0-1,-3-3 0,-1-1-436,-2 1 0,-1-2 0,2-3 0,-2-1 1,-4 0-1,-1 0 0,13 29 0,-4-2 1,-6-6-1,-4-1-1387,0-5 0,-5-5 1,-2-3-294,-1-4 0,-9-1 1981,-10-6 0,2 0 0,-6-5 0,-7 1 0,-9 0 0,-8-1 0</inkml:trace>
  <inkml:trace contextRef="#ctx0" brushRef="#br0" timeOffset="23">20115 17285 7866,'-6'-38'192,"-3"10"1,-5 0-1,0 16 1,7 15-1,4 7 2050,3 3-1828,-6 1 1,4 5-1,-3 5 1,-1 7-1,-3 9 1,-3 9-1,-1 7 1,-1 6-1,2 3 1,2 3-1,1 2 463,-1 1 0,2-1 0,1-7 0,1-2-1302,3-2 1,2-3 0,1-5 0,0-5 122,0-5 0,1 1 0,4-11 302,3-2 0,4 0 0,2-3 0</inkml:trace>
  <inkml:trace contextRef="#ctx0" brushRef="#br0" timeOffset="24">19995 17019 7868,'0'-40'521,"0"1"0,2 4 0,2 5 12,5 6 1,7 5-1,4 6 1,0 0 0,7-2-1,6-2 1,10 0 0,5 0-1,10 4-311,6 4 0,1 2 0,9 4 0,0-2 0,0 4 0,-36 2 0,0 1 0,36 7-232,-3 3 1,-4 1 0,-5 2 0,-4 2 0,-4 6 0,-2 2 0,-3 3-34,-5 3 1,-7 3 46,-1 6 0,-12 2 1,-2 1-1,-6 2 1,-4 1 143,-3 0 1,-3 9 0,-8-2 0,-4 4 0,-8 2-1,-10 2 1,-9 1 137,-5 0 1,-1-6 0,16-27 0,-2 0 0,-27 26 0,-2-3 0,0-2 0,3-1 169,4 1 0,-1-4 0,5-2 0,3-4 0,2-3 0,5-2-1092,4-3 1,2-2-1,0-7 1,2-2 0,2 0-1,0-2 1,1 0-385,1-2 0,-4-8 1,4-3-1,1-2 1,2-1-1,3-5 1020,2-5 0,5-17 0,2-4 0</inkml:trace>
  <inkml:trace contextRef="#ctx0" brushRef="#br0" timeOffset="25">24634 17339 9393,'-6'-18'0,"-3"0"0,-1 2 1378,1 1 1,-3 11-1,5 7-963,-1 8 0,-2 18 1,4 5-1,0 9 1,0 8-1,2 6 1,-1 6-1,1 5-131,1 2 0,-3 1 1,2-1-1,1-4 1,1-1-1,4-5 1,2-4-1,5-4-1263,3-3 0,1-3 0,0-8 0,2-2 1,2-7-1,2-5 979,2-6 0,1-9 0,4-4 0</inkml:trace>
  <inkml:trace contextRef="#ctx0" brushRef="#br0" timeOffset="26">24607 17272 7981,'0'-43'1184,"0"3"0,6 5 1,5 14-1,4 7-649,2 9 1,7 3-1,0 4 1,5 1-79,7 1 1,8 6 0,7-1 0,5 3 0,6 3-324,3 3 0,3 2 0,1 7 1,-1 0-1,-6-1 0,-6 2 1,-10 4-463,-7 3 1,-8 8 0,-10 3 0,-10 3 0,-11 4 0,-13 3-37,-12 1 0,-15 3 0,14-29 0,-3-1 0,-3 1 0,-3-1 0,-3-1 0,-2 0 0,-3-2 0,-1 0 0,-3 0 0,-1-2 179,-3 0 0,0-1 0,0 0 0,1-2 0,-4-2 0,0-2 0,2 1 0,0-2 0,1-2 0,0 0 0,-1-3 0,0-1 0,1-1 0,0-2-170,1 0 0,1-1 0,-4-3 0,1-1 0,5 0 0,0-1 355,0-2 0,-1 1 0,2 1 0,-1 1 0,1-2 0,0-1 0,0-2 0,-1-2 0,-1-2 0,0-1 0</inkml:trace>
  <inkml:trace contextRef="#ctx0" brushRef="#br0" timeOffset="27">19342 16419 7969,'6'-13'1606,"-3"1"-875,6 3 1,-5 3-1,4 8 1,-2 2-203,-3 5 1,2 4 0,0 5 0,-2 3 0,-2 1 0,-1 0 0,0 2-543,0 1 0,2-3 0,1-1 0,1 0 0,-1-2 0,0 0 1,0-1-1897,2 1 1,3-4 1908,-3 3 0,11-3 0,-1-2 0</inkml:trace>
  <inkml:trace contextRef="#ctx0" brushRef="#br0" timeOffset="28">19115 16366 8011,'0'-27'0,"5"6"0,2 5 0,4 6 615,3 5 0,7-1 1,-2 0-1,4 1 1,3-1-1,4 1 0,1 1-583,2-1 1,-5 1 0,3 4 0,-3 0 0,-1 0 0,-1 0 0,0 0-33,-4 0 0,9 6 0,-3 1 0</inkml:trace>
  <inkml:trace contextRef="#ctx0" brushRef="#br0" timeOffset="29">19195 16779 13501,'12'22'0,"6"-3"-163,6-4 1,2 0 0,4-11 0,3-1 60,2-1 1,11-2 0,-4 0-1,2 0 102,2 0 0,4-12 0,-2-3 0</inkml:trace>
  <inkml:trace contextRef="#ctx0" brushRef="#br0" timeOffset="30">19902 16486 8106,'0'-25'0,"0"2"0,0 11 474,0 12 1,0 6 0,0 8 0,0-1 0,0 2 0,0 3 0,1 4 1182,4 3 1,-2 3 0,6 2-2219,1 1 1,5 0-1,1-4 1,-1-1-1419,1 1 0,5-2 1979,-3-3 0,5 3 0,-2-4 0</inkml:trace>
  <inkml:trace contextRef="#ctx0" brushRef="#br0" timeOffset="31">20049 16526 8111,'-6'-25'5289,"-3"2"-4815,3 10 0,0 13 0,6 9 0,1 4 0,5 3 1,6 4-1,6 0 0,4 4-542,6 1 1,-1-2 0,6-1-1,-2 0 1,0-1 0,-2-4 0,-1-2-860,-1-1 0,-5-7 1,-1-3-1,-2-4 0,-4-5 643,-4-9 0,-6-7 243,-5-10 1,-10-1-1,-5-7 1,-2 2-1,-3-3 638,4-1 0,1 4 1,2-3-1,1 6 1,3 4-1,5 2 1,4 3-462,4 0 1,9 5 0,11 4 0,4 6 0,6 5-137,5 4 0,4-5 0,10-1 0</inkml:trace>
  <inkml:trace contextRef="#ctx0" brushRef="#br0" timeOffset="32">23448 16899 8196,'13'-22'0,"0"-1"0,1 1 290,-1 1 0,0 2 0,-1 6 0,-1 0 0,-3 1 0,3 3 609,1 4 1,-3 4-1,-1 2-400,3 4 0,-5 5 0,0 11 1,-2 6-263,1 1 1,-1 6 0,-2 0 0,0 3 0,3 1 0,-2 2-1,0-1-609,1-2 0,2-3 1,5 1-1,-3-3 0,4-3 1,2-1-1,0 0 372,-2-2 0,-1-9 0,2 3 0</inkml:trace>
  <inkml:trace contextRef="#ctx0" brushRef="#br0" timeOffset="33">23421 16952 10141,'-6'-19'0,"-1"-2"433,-1 0 0,2 7 0,8 6 0,2 2 0,7 2-201,5-2 1,2 4-1,8-2 1,7 1-1,4 0 1,5-1-1,0 2 1,3 4 118,-2 2-351,-2 6 0,-1 4 0,0 7 0</inkml:trace>
  <inkml:trace contextRef="#ctx0" brushRef="#br0" timeOffset="34">23474 17152 7968,'-31'9'0,"0"0"0,3 1 719,4 2 0,11 6 0,9 0 1,2-1-559,2 3 0,13-7 0,11 2 0,12-6 1,8-3-1,4-3 0,2-2 0,2-1-2564,1 0 2403,12 0 0,-9-6 0,10-1 0</inkml:trace>
  <inkml:trace contextRef="#ctx0" brushRef="#br0" timeOffset="35">24034 16899 8100,'-6'-15'314,"5"5"0,-4 16 0,4 5 1661,1 6 0,0 0 0,0-2-1742,0 3 1,0 3 0,1 5-1,2 1 1,3 0-983,2-1 1,1 0 0,5-3-1,3-2 1,2-2 748,2-2 0,-5 3 0,3 1 0</inkml:trace>
  <inkml:trace contextRef="#ctx0" brushRef="#br0" timeOffset="36">24114 16952 8040,'-6'-21'696,"0"2"0,-2 9-71,3 5 1,4 8 0,1 15 0,3 4 0,4 3 0,8 1 0,3-3 0,4 0-266,3 0 0,2 1 1,11-2-1,5-4 1,1-5-1,5-4 1,0-4-834,2-4 1,2-1 0,-10-3 0,-5-4 0,-5-10 0,-6-5-51,-5-6 1,-4-7 0,-9-3 0,-8-3 0,-8-5 0,-11 0-1,-7-1 448,-6-1 1,2 7 0,-2 1 0,3 7 0,3 8 0,4 6 0,6 7 74,5 5 0,7 8 0,-3 7 0</inkml:trace>
  <inkml:trace contextRef="#ctx0" brushRef="#br0" timeOffset="37">17169 16819 8335,'-4'-21'0,"-1"3"430,2 4 0,2 5 645,1 0 0,0 4 0,1-2 0,4 1 1,2 5-1,2 5-314,0 9 1,-6 2-1,1 7 1,-2 4-1,-2 3 1,-2 5 961,-2 0-1966,2-1 1,-8-2 0,4 1-1,0 3 1,0 0 0,3 1-555,2-1 0,1-5 0,0 1 0,1-3 0,4-1 797,4-1 0,3 1 0,1 0 0</inkml:trace>
  <inkml:trace contextRef="#ctx0" brushRef="#br0" timeOffset="38">17463 17125 8037,'-2'-23'609,"-2"5"0,-2 8 1,-3 14-1,4 5 1,4 3-1,1 1-479,0 0 0,0 1 0,0-1 1,1 2-1,4 1 0,4 2 0,3-2-4026,1-1 3896,0-2 0,6 7 0,2 0 0</inkml:trace>
  <inkml:trace contextRef="#ctx0" brushRef="#br0" timeOffset="39">17529 17165 8037,'-6'-19'929,"-3"0"0,-1 1 0,1 5-480,5 1 0,2 5 0,4-1 0,2 2 0,5 3 1,3 2-519,1 1 0,2 0 0,3 0 0,4 0 0,3 0 69,2 0 0,5 0 0,2 0 0</inkml:trace>
  <inkml:trace contextRef="#ctx0" brushRef="#br0" timeOffset="40">17809 17032 8037,'-18'6'1351,"1"4"1,0 5-1,2 4-1110,2 2 0,6-3 0,2 3 0,4-2 0,2-1 0,5-1 0,6 1-321,4-1 0,12-3 0,-1 0 0,3-2 0,2-4 0,2-3 80,0-4 0,5-1 0,-5 0 0</inkml:trace>
  <inkml:trace contextRef="#ctx0" brushRef="#br0" timeOffset="41">18076 17192 9366,'-6'-18'0,"-3"1"0,-3 0 0,-1 4 0,1 3 811,3 1 0,12 6 0,13-2 0,11 4 1,4 1-1,5 0 0,-1 0-677,2 0 1,3 0-1,-9 0 1,-1 0 0,-4 0-1,-3-2-728,-6-2 1,-11-4-1,-12-3 1,-13 0 0,-12 4-1,-6 1 798,-4 3 1,-5 3 0,3 3-1,3 3 1,3 1 0,7 5 199,5 4 1,15-1-1,2 6 1,10 0-1,9 2 1,12 1-405,12 1 0,16 6 0,9 3 0</inkml:trace>
  <inkml:trace contextRef="#ctx0" brushRef="#br0" timeOffset="42">15916 17325 8253,'-13'-10'115,"0"-3"0,-1-2 785,1 0 0,4 6 0,2 0 0,1-1-271,3-2 0,7 6 0,7 6 0,3 8 0,6 5 0,0 3 0,3 3-191,-3 2 0,5-3 0,-1 4 0,4 2 0,3 1 0,-1 2-861,-2-1 0,-3-1 0,-1 1 1,-2-3-1,2 2 0,0-2 423,-2-3 0,3 4 0,-4-3 0</inkml:trace>
  <inkml:trace contextRef="#ctx0" brushRef="#br0" timeOffset="43">16329 17312 8251,'-17'-25'1039,"-1"3"1,-10 4 0,1 9 0,-3 5-622,-2 2 0,-2 12 0,-5 7 1,2 5-1,2 8 0,-2 2 0,0 5 1,1 2 315,5 1 1,9 4 0,6 2-735,5 1 0,5-4 0,6 3 0</inkml:trace>
  <inkml:trace contextRef="#ctx0" brushRef="#br0" timeOffset="44">25807 17259 8217,'0'-14'0,"-4"-3"0,-1-1 1039,2 2 0,8 7 1,4 4-750,3 4 0,1 1 0,2 1 1,1 4-1,2 4 0,-1 4 1,1 3-1,0 3 0,-2 1 1,-1 0-1,-2 0-826,1-1 0,-1 3 1,0-4-1,1-2 1,-1 0-1,0-1 536,1-1 0,5 2 0,2-9 0</inkml:trace>
  <inkml:trace contextRef="#ctx0" brushRef="#br0" timeOffset="45">26194 17339 8217,'-14'-6'1114,"-5"3"1,-2-5 0,-1 2-623,0 3 1,6 6 0,-4 5-1,3 2 1,-1 6 0,2 2-1,1 4-458,1 4 1,3-1 0,0 9-1,4 0 1,1 0 0,3 2-1,1-1-3472,2 1 3438,0-7 0,0 10 0,0-5 0</inkml:trace>
  <inkml:trace contextRef="#ctx0" brushRef="#br0" timeOffset="46">26580 16886 8362,'-13'-8'793,"4"2"1,0 8-389,-1 2 1,2 8 0,1 7 0,1 2 0,3 4-1,0 3 1,0 5 0,-1-1 0,1 2-126,1 1 0,4 0 1,2 5-1,4 0 0,1 0 1,-1-1-1,3-2-2828,1-2 0,1-5 2548,0 1 0,1-3 0,-1-1 0</inkml:trace>
  <inkml:trace contextRef="#ctx0" brushRef="#br0" timeOffset="47">26634 17419 9106,'0'-18'1471,"0"0"0,0 5-973,0 4 0,1 6 0,4 0 0,3 4 0,4 5-1021,2 2 1,-1-1-1,0 4 1,1-4-1,0-1 1,3-3 0,1-2 522,-2-1 0,-1 0 0,-2 0 0</inkml:trace>
  <inkml:trace contextRef="#ctx0" brushRef="#br0" timeOffset="48">26807 17392 8385,'-2'-13'226,"-2"-1"0,-3 2 0,-7 2 0,1 3 203,0 1 0,-1-3 1,1 4-1,1 4 0,3 4 1,5 6-1,4 3 2383,4 1-2839,4 6 0,6-4 1,4 3-1,3-3 1,3-2-1,-1 0 1,4-1-1,0-3-533,2-5 1,-1-2-1,-5-4 1,-6-2-1,-3-5 1,-5-4-1,-5-5 1,-2-3 543,-2 1 1,-11-4 0,-2 6 0,-3 2 0,-2 2 0,-1 6 0,-1 3 3297,1 4 0,1 4-3472,5 6 1,1 7-1,3 16 1,5 10-1,4 8 190,4 6 0,15 8 0,10-3 0</inkml:trace>
  <inkml:trace contextRef="#ctx0" brushRef="#br0" timeOffset="49">2519 11475 18444,'-46'0'-35,"9"0"0,0-2 1,6-1-1,8-3 1,2-1-1,5-2-514,1 2 600,1-5 0,7 4 0,3-5 0,4 1 1,4 2-1,5 1 0,6-1 0,5-2 0,9-2 1,3 3-1,7 0 0,4 2 0,7-1 45,6-2 0,7-1 1,6-1-1,4 1 0,-1 0 1,-33 7-1,-1 0 0,1 0 1,1 2-1,1 0 0,1 0 1,-3 1-1,0 0-179,-1 2 1,0-1 0,30-4-1,-9 2 1,-7-1 0,-6 1-1,-8 0-413,-5 1 1,-11 1 0,-4 2 0,-5-1 477,-4-4 1,3 4-1,-5-5 1</inkml:trace>
  <inkml:trace contextRef="#ctx0" brushRef="#br0" timeOffset="50">3612 10942 8392,'6'-26'0,"5"4"1356,5 4 0,9 4 1,8 2-1,-1 3-1075,1 4 0,-3 10 1,-7 5-1,-2 7 0,-2 5 1,-2 4-1,-4 7 1,-4 4-857,-5 2 0,-4 8 0,-6-6 0,-7 4 0,-9 1 1,-8-3-1,-5-2 342,-4-1 1,-2 0-1,-4 0 1773,-4 0 1,-3-6 0,-1-3-1338,0-3 1,0-1 0,-1 0 0</inkml:trace>
  <inkml:trace contextRef="#ctx0" brushRef="#br0" timeOffset="51">4332 12568 8550,'8'-14'95,"4"1"1,-4 1 0,3 2 0,-1 2 183,-1 2 0,-2 0 1,4 3-1,-4-2 1,-2-1-1,-8 0 1,-8 3 239,-5 1 1,-12 2 0,0 0-216,-5 0 1,-2 0 0,-5 0-1,-3 2 1,-3 1-191,-3 1 1,-12 6-1,3-1 1,-4 2 0,-1-1-1,2-1-339,2 1 0,1 2 0,7 2 0,6-1 1,6 0-1,5-1 0,6-2-329,4-1 1,5 0 0,7 4 0,3 1 0,5-1-1,4 0 554,4 1 0,4 5 0,5 2 0</inkml:trace>
  <inkml:trace contextRef="#ctx0" brushRef="#br0" timeOffset="52">18822 12394 22815,'8'-13'-3032,"-2"0"1,-5 5 3096,3 4 1,-2 4-1,1 3 1,-5 3-1,-4 1 1,-1 5-1,-2 3 1,0 2-1,0 1 1,-1 0 0,-2 1-1,-1 1 246,0-1 1,1 3 0,1-3-1,4 0 1,1 1 0,3-3-662,2 3 0,2-5 0,3 1 0,5-6 0,5-5 0,2-4-342,2-1 1,0 0 0,-4 0 0,3 0 0,2 0 0,0 0-2014,0 0 2685,5 0 0,-9-6 0,4-1 1</inkml:trace>
  <inkml:trace contextRef="#ctx0" brushRef="#br0" timeOffset="53">18836 12621 12760,'-8'-14'-80,"4"1"0,13 4 0,5 2 1,6 1 465,3 3 1,13 0 0,5-1 0,5-5-1,6-3 1,1 0 0,5 2 0,1 2-178,7 2 0,2-3 1,0 5-1,1 0 0,6-2 1,-37 2-1,2 0 1,3-1-1,1 0-403,3-2 1,1 1 0,3 0 0,2 1-1,3-3 1,0 0 0,4 1 0,0 2 0,2 0-1,-1 1 1,4 0 0,1-1 0,-1 1-1,0-1 97,1 1 0,0-1 0,3 4 0,0 0 1,-3-2-1,1 0 0,1 0 0,2 1 0,1-1 1,1 0-1,-1 0 0,-1 0 94,-2 1 1,-1-2 0,0 0 0,1 0 0,-4 1 0,0 1 0,0 0 0,-2 0 0,1-1 0,-1 1 0,-3 0 0,-1 0-3,0 0 1,-1 1 0,-5-2 0,-2 0 0,2 0 0,-1 1-282,-3 1 1,0-1-1,-4 0 1,-1-1-1,-1 0 1,-1 1 0,-2 0-1,-1 0-1143,33-4 1429,-8 4 0,-4-8 0,-9 5 0,-5 2 0,-7 2 0</inkml:trace>
  <inkml:trace contextRef="#ctx0" brushRef="#br0" timeOffset="54">23568 11795 8419,'13'-20'179,"0"-2"1,1 3-1,-2 1 1,-2 3 503,-1 2 0,-6 8 0,1 8 0,-2 12 232,-2 9 0,-6 6 0,-3 10-415,-3 0 1,-7 1-1,-2 2 1,-1 1-1,1 1-93,2 1 0,1-5-659,5 4 1,1-8 0,3-2 0,5 1 0,2-1-1270,2 1 1,0-7 0,0 2 1520,0-2 0,6-3 0,1 1 0</inkml:trace>
  <inkml:trace contextRef="#ctx0" brushRef="#br0" timeOffset="55">23314 12181 8419,'5'-33'958,"-1"-2"1,7 8-1,-1 5 1,5 6-564,3 2 1,5 3 0,0 2 0,2 4 0,1 4 0,1 1 0,0 0-243,-1 0 1,1 1 0,0 4-1337,-1 4 0,1 2 0,-2 4 1183,-3 3 0,4-3 0,-6 4 0</inkml:trace>
  <inkml:trace contextRef="#ctx0" brushRef="#br0" timeOffset="56">23861 12248 8759,'0'-26'907,"0"4"1,0 7 0,1 8-183,4 1 1,2-4-1,8-1 1,1-3-706,2-4 0,6-1 0,-3 2 1,1 0-1,0 0-403,2 2 0,-4 2 1,1 0-1,-2 1 0,-2 2 1,-1 2-1,0 2-658,2 3 1,0 2 0,-5 1 0,1 0 1040,-1 0 0,6 12 0,2 2 0</inkml:trace>
  <inkml:trace contextRef="#ctx0" brushRef="#br0" timeOffset="57">24368 12101 8452,'-14'0'453,"1"0"1,-2-1 0,-1-2 0,-2-2 0,2 2 900,1 2 0,6 1 0,0 0 0,0 1-1129,2 4 0,1 2 0,6 6 1,0 2-1,1 1 0,4 2 0,4-1-949,3-3 0,-4 0 1,1-1-1,2 0 0,1-1-181,1-3 0,0-3 0,-1-7 0,-3-4 0,-3-4 1043,0-3 1,-5-1 0,5 0 0,-1-1-1,-1 1 1,-1 0 0,0-1 1534,1 1 0,-1 4 0,6 2 0,2 1-1473,1 3 1,-1 3 0,0 4 0,-2 4 0,0 2 0,-1 0 0,1 4-1662,2 1 0,2-4 0,3 6 1,2-5 1460,-2-4 0,-1 1 0,-2 5 0</inkml:trace>
  <inkml:trace contextRef="#ctx0" brushRef="#br0" timeOffset="58">24634 12181 8452,'5'-18'1062,"-1"0"1,2 5 0,-2 6-483,5 1 1,-1 1-1,-1 7 1,-1 2 0,-3 5-1,0 3 1,0 1-706,1 1 0,1-1 1,-5 0-1,0 1 1,0-1-1,0 0-1745,0 1 1,-2-7 0,-1-4 176,-1-6 1637,-1-4 1,7-7-1,1 1 1,3 1 0,0 2 855,0 1 0,3 4 0,-4-2 0,3 1 1,2 3-1,2 2-568,1 1 0,1 6 0,-1 1 0,2 2 0,1 1-232,2 5 0,6-2 0,-4 7 0</inkml:trace>
  <inkml:trace contextRef="#ctx0" brushRef="#br0" timeOffset="59">25101 12208 8366,'7'-30'1540,"-2"3"-922,2 10 0,-6 12 1,4 10-1,-4 4 1,-1 2-1,-1 3 1,-4-1 113,-3 0 0,-4 2-877,-2 3 0,0-3 1,-3 3-1,-1-4 1,2-2-426,1-3 0,4 3 0,0-5 0,4 2 0,2-1-981,7-2 0,10-2 723,10-4 1,5-2 827,4-2 0,3-9 0,6-8 0</inkml:trace>
  <inkml:trace contextRef="#ctx0" brushRef="#br0" timeOffset="60">25487 11741 10455,'-6'14'1037,"-1"5"1,-8 4-1,-1 6-863,-2 2 0,-4 9 0,3-2 0,-2 2 0,-1 3 0,-1-1 0,3-1 0,0-1-534,4 0 1,-3-1 0,1-4-1,2-4 1,1-4 0,3-5-1,2-4-944,1-3 1,6-9 0,0-8-1,6-10 1,6-7 1416,3-2 0,5-4 0,3 3 0,-1-3 1,0-2-1,-1 2 0,-2 3 1210,-2 4 1,2 3-1,-7 2 1,3 1 0,1 3-903,0 5 1,-1 4-1,-3 4 1,-3 5 0,0 3-1,1 1-498,1 0 1,4 5 0,-4 0 0,4-2 0,2-1-1,-1-2-1269,0 1 1,1-2-1,-1-4 1579,0-3 1,1-4 884,-1-1 0,0 6 1,1 3-835,-1 3 1,0 9 0,-1 5 0,-2 7-285,-1 1 0,0 10 0,5-2 0</inkml:trace>
  <inkml:trace contextRef="#ctx0" brushRef="#br0" timeOffset="61">25247 13141 8308,'0'-20'-8,"0"6"1,0-4 0,0 3-1,0 2 1,0-1-127,0 1 0,2 1 768,2 3 0,-1-1 0,6 5 0,0 4 0,-2 4 0,-2 6 0,-2 4 0,0 3 318,1 2 1,1 10-1,-7-1 1,-2 1 0,-4 0-1,-1-1-702,1 0 1,0-1 0,-1 1 0,3 0 0,2-1-1,-1 1-2044,2-1 1,2-5-1,2-3 1,2-3 1793,2-2 0,5 0 0,-2 1 0</inkml:trace>
  <inkml:trace contextRef="#ctx0" brushRef="#br0" timeOffset="62">25714 12994 8655,'6'-9'561,"-6"0"1,0 2 0,-5 11 144,4 5 1,1 6 0,0 6 0,0 7 0,-2 4 0,-1 5 0,-3 2-902,-1 1 1,0-2 0,-4-2 0,4-5 0,1-3 0,3-3-2365,2-2 1,1 0 2558,0-5 0,-6 6 0,-2-4 0</inkml:trace>
  <inkml:trace contextRef="#ctx0" brushRef="#br0" timeOffset="63">25821 13101 8256,'-17'3'673,"2"7"0,5 11-108,3 7 0,2 3 0,5-3 0,0 3 0,2 5 0,2 1 0,5-2 0,4-4-294,5-3 1,4-2 0,8-6 0,3-6 0,1-8-1,1-5-786,-1-1 1,-1-13-1,-7-9 1,0-11-1,-4-7 1,-6-3 0,-5-3-1,-7-1 430,-3-4 0,-1 6 21,0 0 0,-4 4 0,0 2 1,1 4 549,1 3 1,2 6 0,0 4-1,2 5-486,2 7 0,15-2 0,9 5 0</inkml:trace>
  <inkml:trace contextRef="#ctx0" brushRef="#br0" timeOffset="64">12010 12767 8532,'-5'-19'0,"-3"10"0,-5 0 0,-1 6 0,1 3 416,0 0 1,7 2-1,7 1 1,11 3 0,10 0-1,10 1 1,8-1-1,8 0 1,9-3 0,8-2-1,9-2 1046,-33-1 1,2-1 0,6 0 0,0-1-1259,4-2 1,1-1 0,0 0 0,0 0 0,3 0-1,0 0 1,-1-1 0,0 1 0,1-1 0,-1 1-1,1 1 1,0 0-91,1 0 0,0 0 1,-2 1-1,0 0 1,-6 0-1,-1 1 0,-3 1 1,-1 2-1,-4 0 1,-1 0-1,30 1-597,-9 0 0,-8 0 0,-6 2 0,-7 1 0,-7 3 0,-6 1-994,-5 3 1,-7-2 0,-8 1 0,-1 1 0,-3 2 1476,-2 1 0,-1 6 0,0 2 0</inkml:trace>
  <inkml:trace contextRef="#ctx0" brushRef="#br0" timeOffset="65">15210 12847 8437,'-6'-13'549,"4"0"0,-2 5-264,8 4 1,5 7 0,9 1 0,6 1 0,5-1 0,8 1 0,8-2 0,8-2-1,8-1-11,4 0 0,10 0 0,-36 0 1,0 0-1,0 0 0,0 0 0,2 0 1,-1 0-1,2-1 0,-1 1 0,2-2 1,-1 1-1,0-2 0,0 0-44,0-1 0,1 0 1,0 2-1,0 0 0,-2-2 1,1 0-1,-1 1 0,0-1 1,-1 1-1,-1 0 1,32-4-707,-7-1 1,-1 5 0,-5-1-1,-4 2 1,-7 2 0,-9 0 0,-3 0-3827,-6 0 2356,-7 0 1946,-2 0 0,-7 6 0,0 2 0</inkml:trace>
  <inkml:trace contextRef="#ctx0" brushRef="#br0" timeOffset="66">23114 13034 7826,'-7'-9'299,"3"0"1,8 0 0,3-4-1,1-2 1,-4-1 0,-4-3-1,-6-2 1,-7-4 0,-8-6 0,-5-9-1,-5-8 1,-6-8 0,16 25-1,-1-2 1,-3-3 0,-1-2-218,-2-1 1,0-2 0,0 0-1,0-2 1,-2-3 0,-1 0 0,0 0-1,0 0 1,0 1 0,1 0-1,-1 0 1,0 0 0,2 1 0,0 2-1,0 1 1,0 0 0,2 3-1,1 1 297,1 1 0,0 1-362,1 3 1,2 2 0,-17-25-1,4 9 1,4 4 0,4 10-576,5 7 0,2 2 0,9 9 61,2 2 0,15 9 0,14 3 497,13 7 0,14 11 0,14 3 0</inkml:trace>
  <inkml:trace contextRef="#ctx0" brushRef="#br0" timeOffset="67">24128 12954 7830,'-5'-55'0,"7"-1"0,12 4 1103,20 9 1,30 5 0,-26 20 0,3 2 0,3-3 0,2-1-966,5-2 1,2-2 0,4-3-1,3-2 1,6-3 0,1-3 0,-21 11-1,1-2 1,-1-1 0,3-2 0,-1-2-1,0-1 1,-1 0 0,0-2-1,-1 0 1,-1-2 0,0-1 0,-1 0-1,-1 1 1,-2-1 0,0 1-306,-1 0 1,0 0-1,-2 0 1,0-3-1,-1-1 1,-1 0-1,16-16 1,-1 1-1,-3 1 1,0 0-1,-3 3 1,-1 1-1,-4 6 1,-2 1-1,-2 3 1,-2 1-1,-3 4 1,-1 1 166,-3 1 0,0 2 0,24-22 0,-11 7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598"/>
    </inkml:context>
    <inkml:brush xml:id="br0">
      <inkml:brushProperty name="height" value="0.053" units="cm"/>
      <inkml:brushProperty name="color" value="#FF0000"/>
    </inkml:brush>
  </inkml:definitions>
  <inkml:trace contextRef="#ctx0" brushRef="#br0">13877 18352 8169,'-6'-14'0,"3"1"0,-5 0 0,2-1 0,4 1 0,0 0 441,2-1 1,2 1 0,0 0 0,4-2 0,2-2 0,1 0 0,-2 0-1,-2 3 1,-4 0 0,-1 1 0,0 0 1630,0-1 1,0 4-1484,0 5 0,0 3 0,0 12-271,0 5 1,0-1 0,0 9 0,0-1-104,0-1 0,0 8 0,0-2 0,0 3 0,0 1 0,0 0-111,0-2 1,0-1-1,0-1 1,0 0-1,0-1 1,2 0-871,2-4 0,2 2 0,4-5-212,-1 2 0,0-5 0,3 2 0,-2-4 177,-1 0 1,0-1 0,3 0 0,-2-1 800,-1-3 0,0 3 0,4-5 0</inkml:trace>
  <inkml:trace contextRef="#ctx0" brushRef="#br0" timeOffset="1">13823 18645 8783,'-14'-2'0,"-3"-1"0,-1-1 931,2 1 0,1 3 1,4 4-550,2 5 0,3 3 1,6 3-1,0 1 0,3 3 1,4 1-1,8 0 1,4 0-420,5-1 1,5-1 0,3-7 0,-1-2 0,0-4 0,0-4 0,-1-1-881,-2 0 1,-3-7 0,-1-5 398,-2-4 1,-10-2-1,-1 3 1,-3-1 115,-5-2 1,-3 0 0,-5 5 0,-4 0 0,-2-1 401,-3 1 0,1 0 0,0-1 0</inkml:trace>
  <inkml:trace contextRef="#ctx0" brushRef="#br0" timeOffset="2">14303 18978 17189,'-4'-6'5,"-1"6"0,2 6 1,8 6-1,4-3 1,4-5-1,3-2 0,4-2 1,0 0-1,3 0 1,-1 0-1,0-2 1,0-1 464,-1-1 0,-2-5 0,-5 3 0,-1 0 0,-1-1 0,-2-1-806,-1-2 0,-6-2 0,-2 0 0,-7 2 0,-8 1 1,-6 0-1,-3 2 769,-2 2 0,-2 4 1,2 1-1,1 0 1,2 1-1,0 2 1272,1 1 1,3 7-1209,9-2 0,-1-2 0,5 2 0,2 1 1,3 4-467,5 3 1,2-2 0,8 5 0,3-3-1,4 0 1,5-4-1415,4-3 1,-2-2-1,7 2 1,1-3-1,2 1 1,1-2 1343,0 0 0,-6-2 0,-2-4 0</inkml:trace>
  <inkml:trace contextRef="#ctx0" brushRef="#br0" timeOffset="3">14796 18925 16084,'8'-20'-992,"-4"-2"0,-1 9 1934,2 4 0,2 6 0,6 1 0,1-1 0,-1-1 0,0 1 0,1 2 0,-1 1-585,0 0 1,1 4-1,-2 2 1,-2 1-1,-1 5 1,0 3-1,0 3-1178,0-2 1,-5-1 0,3-2 21,-1 1 0,0-1 0,-3 0 0,3-1-356,2-3 1,-4 1 0,5-7 1103,1-4 0,-2-5 0,-1-7 0,0-2 0,-1-3 1,0-4 1227,-3-3 0,0 5-250,2 7 1,-4 0-1,5 5-369,0 1 1,-3 1 0,6 6-1,0 1 1,0 2 0,-1 3-671,3 2 0,5 1 0,3 2 0,2 0 0,3-2 0,1 1 0,2 0-3134,-1-1 1,2 3-1059,4-3 4300,-4-3 1,10 6-1,-4-5 1</inkml:trace>
  <inkml:trace contextRef="#ctx0" brushRef="#br0" timeOffset="4">15676 18631 9751,'0'-19'1036,"0"-3"1,0 7 0,2 3-382,2 5 1,2 8 0,4 7 0,-1 1 0,3 0 0,3 1-1,4 2 1,2 1 0,3 0-390,1 1 0,2 3 0,-1 1 1,1-3-1,-2-3 0,-3-3 0,-4 0-1161,-3-2 1,-8 5 0,-5-5 0,-10 2 0,-12 0 0,-10 0 263,-6-2 1,-9 5 0,3-4 0,-2 1 0,-2-1 0,3 1 0,3 0 1498,4 0 0,5 0 1,9 4-1,4 1 0,5 0 1,4 3 1168,4 0 1,13 7-1,10-2-2042,11 4 0,10-6 1,8-2-1,11-3 5,12-2 0,-30-9 0,2 0 0,2-1 0,0-1 0</inkml:trace>
  <inkml:trace contextRef="#ctx0" brushRef="#br0" timeOffset="5">17023 18005 8497,'6'-13'990,"-5"5"1967,5-4-1453,-6 11-1240,0-5 1,-2 6 0,-1 1 0,-2 4 0,-1 4-132,0 3 1,-3 1-1,3 2 1,-1 1-1,-2 3 1,1 1-1,2 0 1,2 0 280,-1-1 1,1 3 0,5-3 0,2 1 0,5-1 0,2-3-486,5-1 0,6-3 1,-2-3-1,2-3 0,2-2 1,3 0-1,-1-2-260,-3-5 1,-3 0-1,-5-7 1,-1-4-1,-1-2 1,-3-2-1,-5-1 189,-2-3 0,-4-2 1,-2 0-1,-5 2 0,-3-2 1,-3-1-1,-1-1 959,-2-1-278,0 6 1,5 2 0,0 6 0,-1-1-324,1 1 0,1 4 1,5 2-1,7 1-431,7 3 1,5 1 0,3 2-1,3 2 1,4 1 0,3 3-1,3 1-7718,3 4 7933,-3-6 0,11 13 0,-5-3 0</inkml:trace>
  <inkml:trace contextRef="#ctx0" brushRef="#br0" timeOffset="6">17529 18032 8358,'6'-21'2887,"-3"-1"-2505,6 8 1,0 4 0,4 9 0,0-2 0,1-2 33,-1 2 0,0 2 0,1 2 0,-1 4 0,-1 3 0,-2 4 0,-1 3 99,2 3 0,0-3 0,3 2-367,-1-2 0,0-1 0,2-1 0,2-1-442,0-3 1,3-3-1,-4-6 1,2 0-1,-2 0 1,-1 0 0,-3-2 104,-4-2 1,3-4 0,-7-5 0,-1-2 0,-1-1 0,-2-3-131,0-2 1,-5-1 405,1-5 1,-5 5 0,3 1-1,0 0 1,0 2-121,3 0 0,2 1 0,1 5 0,1 1-755,4 3 1,2 3-1,6 6 1,2 0 0,3 2 787,4 2 0,3 9 0,2 8 0</inkml:trace>
  <inkml:trace contextRef="#ctx0" brushRef="#br0" timeOffset="7">18382 17805 9962,'5'-27'1706,"-1"1"0,2 11-1551,-1 6 1,-4 8 318,3 5 0,2 8 0,-1 7 0,-2 2-420,-2 3 1,4 2 0,-1 5 0,-1 3 0,-1 2 0,-2-2 0,0 0-702,0 0 1,0-3 0,0 3 0,0-1 646,0-4 0,0 0 0,0-3 0</inkml:trace>
  <inkml:trace contextRef="#ctx0" brushRef="#br0" timeOffset="8">18169 17912 8293,'0'-42'933,"0"7"0,7 11 1,5 20-1,5 1-530,-1-2 1,5 4-1,1-4 1,6 4-1,5 1 1,5 1-1,2 2-498,3 2 1,-2 4 94,-5-5 0,8 12 0,-2-1 0</inkml:trace>
  <inkml:trace contextRef="#ctx0" brushRef="#br0" timeOffset="9">18782 18045 8762,'-6'-21'2242,"6"8"0,0 8-2120,8 4 0,9 1 0,6 0 0,0-1 0,3-2 0,-1-2 0,3 2-373,0 2 1,-4 2 250,-2 4 0,0 2 0,5 6 0</inkml:trace>
  <inkml:trace contextRef="#ctx0" brushRef="#br0" timeOffset="10">18822 18245 8254,'-6'7'3072,"6"-1"-2759,0-6 1,11 0-1,8 0-447,2 0 1,1 0 0,4 0 0,1 0 0,0 0-1,-1 0 134,1 0 0,0 0 0,-1 0 0</inkml:trace>
  <inkml:trace contextRef="#ctx0" brushRef="#br0" timeOffset="11">19595 18045 8187,'0'-13'0,"0"-1"0,0 1 211,0 0 1,-6 5-1,-2 5 1,-4 6-1,-2 6 1,2 4-1,2 4 1,1 1-1,-1-1 1,-1 3 98,3 2 0,-3 1 0,5 1 0,0-2 0,0 1 0,4-1 0,2-1 460,4-2-726,3-1 0,7-5 0,-1-1 1,2-3-1,3-5 0,4-2-52,3-2 0,0 0 1,-1-2-1,-3-2 1,-2-7-360,-3-5 276,5 1 0,-8-10 0,2 3 0,-6-3 0,-3-2 0,-3 0-65,-2 1 1,-2-1 0,-4 0-1,-4 1 1,-2 0 0,-3 4 0,-1 4 121,-2 4 1,2 2 0,-4 3 0,1 5 0,0 2 0,0 2 0,1 0-120,-1 0 0,1 2 0,7 0 0,3 4 0,1 2 0,3 2 0,1 2-2576,2 1 2729,0 1 0,12 5 0,3 2 0</inkml:trace>
  <inkml:trace contextRef="#ctx0" brushRef="#br0" timeOffset="12">20075 17765 8577,'-6'-7'0,"-3"2"591,-2 4 0,-7 13 0,-1 7 0,-1 8 0,-2 5-480,-3 2 1,0-3 0,-11 5 0,1 1 0,-1 1 0,1 4 0,-3 2-127,0 5 1,2-2 0,2 1 0,3-1 0,5-1 0,3 2 0,4-3 0,4 1-2549,5-3 2563,-2 5 0,5-7 0,-7 5 0</inkml:trace>
  <inkml:trace contextRef="#ctx0" brushRef="#br0" timeOffset="13">17529 14926 8102,'-1'-17'173,"-4"-1"0,4 5 0,-4 4 1,4-2 772,1-1 1,0 2-1,0 6 1,0 8-1,0 8 1,0 4-1,0 3-590,0 2 1,0-3 0,0 3 0,0-1 0,-2 1 0,-1 1 0,-1 1 0,1-3-933,1 0 1,-2 2 0,0-4 0,1-1-1,1 3-595,2 2 1,0-3 0,0-1 0,2-3 1170,2-2 0,3 0 0,7 1 0</inkml:trace>
  <inkml:trace contextRef="#ctx0" brushRef="#br0" timeOffset="14">17982 14953 8092,'0'-13'0,"0"-1"807,0 1 0,0 4 0,2 2 971,2 1 0,-1 3-1360,6 7 0,-4 4 0,2 5 0,0 2 1,-1 1-1,0 3-639,-3 2 1,-1 1-1,-2 5-177,0 0 1,0-1 0,-2 1 0,-1 0-101,-1-1 0,-2-1 0,3-1 498,-2-2 0,1 1 0,4 3 0</inkml:trace>
  <inkml:trace contextRef="#ctx0" brushRef="#br0" timeOffset="15">18169 14966 8055,'-4'-29'1061,"-1"2"1,-4 3 85,5 11 1,-1 7 0,5 6 0,0 9 0,0 7-848,0 7 1,5 2 0,1 3-1,1 1 1,3 3 0,4-3 0,4-1-452,4-1 1,-1-2-218,1-3 1,-2 2 0,3-6 0,-6-3-1,-2-5-2543,-1-6 2715,-1-2 1,-1-8 0,-3-4 0,-3-7 0,-2-6 335,1-7 1,-1-3 0,-4-2 0,0 2 0,0 1 0,0-2-1,0 0 40,0 3 1,4-2 0,2 3-1,0 4 1,2 4 0,-1 2-1024,3 4 1,1 6 221,-2 1 1,3 6 0,-4-2 0,4 5 620,2 5 0,5 2 0,2 6 0</inkml:trace>
  <inkml:trace contextRef="#ctx0" brushRef="#br0" timeOffset="16">18729 14900 8075,'0'-22'0,"0"-1"302,-6 1 1,10 15 0,1 2-1,7 4 1,4 1 0,3 0 0,0 0-1,2 0 1,0 1 130,3 4 0,-1 2 0,1 6 0,-3 1 0,0-1-433,-1 0 0,-3 7 0,2 0 0</inkml:trace>
  <inkml:trace contextRef="#ctx0" brushRef="#br0" timeOffset="17">18822 15220 8049,'0'-21'922,"2"8"1,4 8-1,5 4 70,6 1 1,5 4 0,-3 1-1,2-3-1184,3 0 0,-1-1 1,1 4-1,-2 2 192,2 1 0,7 9 0,3-2 0</inkml:trace>
  <inkml:trace contextRef="#ctx0" brushRef="#br0" timeOffset="18">19689 15153 8246,'0'-13'593,"0"5"0,0 4 0,1 7 0,4 3 0,2 1 0,2 3 0,0 2 0,1 2 0,0-1 0,1 0 1,-4 1-1,1 0 906,-1 4 0,-4-3 1,3 3-1,-2-2-1452,1 2 1,-1-8 0,-4 4 0,0-3-788,0 1 0,-1-4 1,-2-5-451,-2-6 0,1-9 0,4-7 996,0-2 0,0 3 1,1-4-1,4-2 206,4-1 0,4-2 0,2 2 0,1 1 0,-1 4 0,1-1 0,-1 2 522,0-1 0,-2 7 0,1 4 0,-1 0 0,-1 0-899,-3 1 0,2 5 0,-2-2 0,3 5 0,2 3 0,-1 3-7129,0 1 7494,6-4 0,2 9 0,6-4 0</inkml:trace>
  <inkml:trace contextRef="#ctx0" brushRef="#br0" timeOffset="19">20235 15033 8127,'0'-25'1208,"0"3"0,2 7 0,2 7-538,5 3 0,7 0 1,4 4-1,-1-2 1,2-2-1,-2 2 0,2 2 1,-2 2-218,0 4 1,-3 2 0,-5 6 0,-4 2 0,-1 1-845,-3 2 1,-2 0 0,-2-5-48,-3 1 0,1-1 1,-6 0-1,-2 1 56,-1-1 1,1 0-1,0 1 1,4-1-1,-1 0 1,3 1-1,-1-1 256,3 0 0,1 1 1,4-1-1,1 0 1,3 1-1,1 0 91,3 4 1,2-6 0,1 3 0,1-2 0,-1-2 0,0 0 0,1 1-960,-1 2 0,5-6 0,0 0 994,-2-2 0,5-8 0,-1-5 0</inkml:trace>
  <inkml:trace contextRef="#ctx0" brushRef="#br0" timeOffset="20">20728 15366 8120,'6'-19'1042,"-4"12"0,2 2-268,-2 11 1,-2 6-1,0 3 1,0 1 0,-2 5-1,-1 1 1,-1 5 0,-1-1-304,-1 4 0,5-2 1,-5-4-1,2-2 0,-1 2 1,2 1-472,2 1 0,7 1 0,1 0 0</inkml:trace>
  <inkml:trace contextRef="#ctx0" brushRef="#br0" timeOffset="21">21008 15420 7975,'14'-6'3174,"-5"3"-1336,-1-6 1,0 7 0,1 2 0,-5 8-1305,-2 4 0,-2-4 0,0 1 0,1 0-1613,4-1 0,-2-4 0,5-8 1,1-7-1,0-4 0,0-4 838,1-2 0,1-5 0,-1-5 1,-2 1-1,-1 2 0,-1 1 1,0 1 1029,-3-1 1,3 2 0,0 3 0,0 4 0,1 3 0,0 3-518,4 3 1,1-1 0,1 5 0,0 3 0,1 0-1,-1 4-1812,0 2 1,5 2 1539,0 3 0,0 9 0,-5-4 0</inkml:trace>
  <inkml:trace contextRef="#ctx0" brushRef="#br0" timeOffset="22">21515 15006 7967,'0'-26'1407,"0"5"0,1 5-969,4 5 0,2 5 0,7 6 0,-1 0 1,0-1-1,1-2 0,-1-1 0,0 1 6,1 1 0,-1 2 0,0 0 1,-1 2-1,-2 1 0,-2 2-527,-2 3 0,-2-4 0,-5 4 0,-4-1 0,-4 1 0,-2 0-341,-3 0 1,1 2 0,1-4 0,2 1 0,2 4 361,2 1 0,3 1 1,6 0-1,5-1 1,2-1-1,5-3 0,1 1 124,3-1 0,-2 4 0,3-5 0,0 2 0,-3 0 0,0 1 302,-4 2 0,3-3 0,-8 0 0,-1 1 0,-2 2 0,-4 1 0,-1 1-15,0-1 0,0 0 0,-1 1 0,-2-1 0,-3-1 0,0-2 0,-2-1-887,1 1 1,0 2 0,-4 2 0,2-1 0,0 0-1856,2 1 2393,1 5 0,0-4 0,-1 4 0</inkml:trace>
  <inkml:trace contextRef="#ctx0" brushRef="#br0" timeOffset="23">22101 15473 10099,'12'-11'0,"-3"1"1763,-4 4 0,-4 6 0,-1 14-1798,0-1 0,-1 0 0,-4 0 0,-4 2 459,-3 3 0,1-2 1,0 7-1,2 0 0,0 2-424,2 2 0,1 0 0,6-1 0</inkml:trace>
  <inkml:trace contextRef="#ctx0" brushRef="#br0" timeOffset="24">22488 15326 8264,'0'-13'-53,"1"6"32,4 2 0,-4 5 2478,4 5 1,-2-3-1,0 7 1,3 0-1713,1-1 0,-2-2 1,2-8-1,-1-2-1809,-3-5 1,3-5-1,-2-3 1,1-4 0,1-1-1,1 0 817,0-2 1,5-1-1,-3-2 1,3 0-1,3 1 1,1 1-1,2 2 507,-2 6 0,0 2 0,1 3 1,0 3-1,-2 3 0,-3 2 850,-3-1 1,0 1-2213,4 4 1,1 0-2000,-1 0 3101,0 6 0,1 1 0,-1 6 0</inkml:trace>
  <inkml:trace contextRef="#ctx0" brushRef="#br0" timeOffset="25">22848 14993 9122,'9'-13'0,"0"1"725,1 3 0,3-1 0,5 5 0,3 2-279,0 2 1,8 1 0,-1 0 0,3 0 0,2 0 0,-3 0 0,-2 0 222,-2 0 1,0 0-1,-4 0-578,-4 0 1,-5 6 0,-4 3 0,-5 2 191,-2 3 0,-4-1 0,-2 2-175,-5 3 1,-3-4 0,-1 6-1,-1-3-274,1 1 1,0 4 0,1-2 0,3 0 0,5 4-1,2 1 1,2 2-1601,0 0 1766,0-1 0,6 1 0,1 0 0</inkml:trace>
  <inkml:trace contextRef="#ctx0" brushRef="#br0" timeOffset="26">23514 15273 8818,'0'-6'2871,"-1"6"-2645,-4 7 1,4 5-1,-5 3 1,0 1 0,-1 4-1,-2-1 1,1 3-1,3 0 113,2 2 1,-3 4-1,1-6-339,2 3 0,2 2 0,1 0 0</inkml:trace>
  <inkml:trace contextRef="#ctx0" brushRef="#br0" timeOffset="27">23994 15313 8119,'0'-27'4579,"0"7"-3215,0 2 0,2 9 1,1 6-1,1 6-489,-1 6 1,-1 3 0,-2 1-1787,0 0 0,-2 2 0,-2 3-781,-5 4 0,1-4-122,0-5 0,5-2 1401,-2-11 0,5-3 1,5-12-1,3-3 0,4-4 1,2-3-1,-1-2 697,0 0 1,5 1 0,0-1 0,0 0 0,-1 2 0,1 3 462,-2 4 0,-1 0 0,-1 4 0,-1 2 0,0 1 1,1 4-1376,-1 3 1,-4 2 627,0 2 0,0 6 0,4 1 0</inkml:trace>
  <inkml:trace contextRef="#ctx0" brushRef="#br0" timeOffset="28">24394 15020 7970,'14'-12'527,"-1"3"1,0 9-1,-1 10 1,-2 5-127,-1 3 1,0 6 0,4-2 0,2 3 106,3 2 0,-5-1 1,2 2-1,-4 2-213,-1 1 0,-4 0 0,-2-4 0,-2 0 0,-2-1 0,-2 1 0,-2 1 57,-5 3 1,-3-7-1,-1 1-531,-1-4 0,1-1 0,1-5 0,3-3-661,5 0 0,-2-8 1,3-4 381,5-7 1,3-6-1,9-4 1,-1-2 0,0 0-1,1 0 182,-1 2 0,0-3 0,1-1 130,-1 0 1,0 0 0,1 5 0,1-2 293,2 2 0,0 1 1,3 0-1,1-1 1,-2-2-1,1 1 1,-3-1 449,3 0 1,-10-6 0,2 2 0,-5-3 0,-5-2 0,-5-1-217,-6-3 0,-4 3 0,-4-3 0,-2 3 0,-2 3 1,-4 1-1,-2 5-389,1 4 1,-4 3 0,8 9 0,-2-1 0,1 2 0,2 5-1672,2 6 1,1 7 1677,4 2 0,1 12 0,0-2 0</inkml:trace>
  <inkml:trace contextRef="#ctx0" brushRef="#br0" timeOffset="29">19822 13340 8100,'0'-13'737,"0"4"0,0 0 0,1 1 614,4 0 1121,-4 2-1542,5 6 0,-7 0 0,-2 2-692,-2 2 0,-1 4 0,3 5 0,-1 2 0,1 2 1,2 4-110,1 0 1,0 7-1,0-3 1,0 2-1,0 2 1,1-2 27,4-3 0,-3 1 1,7-4-1,2-1 1,1-2-1,1-3 0,0-2-104,1 1 1,0-7 0,3-2-1,0-4 1,0-2 0,-4-4-501,-4-4 1,1-9 0,-5-2 0,-2-3 0,-2 1 0,-1-1-1,0-3-155,0 0 0,-6-1 721,-3 0 1,2 7 0,-2 2 0,0 3-1,2 2 589,2-1 0,-1 6-978,2-1 0,1 7 1,6 2-1,3 8-446,1 3 0,2 4 0,5 2 1,0 0 715,4 0 0,3-8 0,6-4 0</inkml:trace>
  <inkml:trace contextRef="#ctx0" brushRef="#br0" timeOffset="30">20288 13394 9342,'5'-36'1260,"-1"1"1,7 11-1005,-2 15 0,-2 6 0,0 5 0,1 2 0,-2 6 0,1 7 0,1 5 1,0 3 546,0 2 0,4 4 0,-3 0 0,2-1 0,3-2 0,-1-3-707,0-3 0,1-3 1,-1-5 130,0-1 0,1-1 0,-1-3 1,0-5-448,1-2 1,-2-4-1,-2-2 1,-3-5-1,-1-3 1,-3-3-551,-1-3 1,2 2 0,1-5-1,-2 2 1,0 3 0,0 1 140,1 2 0,5-1 0,-3 1 0,1 1 0,4 2 0,0 1 34,3-1 0,-1 2 0,0-1 1,1-1 594,-1-2 0,6-1 0,2-1 0</inkml:trace>
  <inkml:trace contextRef="#ctx0" brushRef="#br0" timeOffset="31">21008 13221 8267,'8'-6'591,"-4"-3"0,-1 3 1,0 3-1,2 6 302,-2 6 0,-2 3 1,0 2-1,2 3 1,2 2-1,-1 2 1,1 2-1,-1 2-352,-1 2 1,0 4 0,0 2 0,2-1 0,-3 2 0,0-2 0,-2-3-1004,0-4 1,0-1-861,0 3 0,0-2 1,0-3-1,-2-6 0,0-4 1322,-3-3 0,-5-6 0,2 3 0</inkml:trace>
  <inkml:trace contextRef="#ctx0" brushRef="#br0" timeOffset="32">20902 13367 10265,'6'-37'0,"1"-3"0,2 2 2814,0 5 1,0 8-2479,4 12 1,0 1 0,1 3-1,-1 4 1,0 4 0,1 2 0,-1 4-563,0 4 0,5 3 0,0 2 0,0 3 1,-1 2-1,3 0 0,-1 0 226,0-2 0,5-2 0,-3-2 0</inkml:trace>
  <inkml:trace contextRef="#ctx0" brushRef="#br0" timeOffset="33">21302 13340 8173,'11'-10'869,"-2"-3"1,3 2-1,-3 7-282,3 3 0,1 1 0,1 0 1,-1 0-1,2 0 0,1 1 49,2 3 0,0-2 0,-5 4-980,0 0 0,-1-3 0,-2 6 1,-2 1-1835,-2 2 0,-2 1 2178,-4 0 0,-6 1 0,-1-1 0</inkml:trace>
  <inkml:trace contextRef="#ctx0" brushRef="#br0" timeOffset="34">21342 13607 8173,'13'0'0,"0"0"1207,1 0 0,5 0 0,3 0 0,2 0-706,-2 0 0,2 2 0,-7 0 0,0 4 1,-2 0-1,-2 2 0,0-1-2812,1 3 2311,-1-4 0,0 6 0,1-4 0</inkml:trace>
  <inkml:trace contextRef="#ctx0" brushRef="#br0" timeOffset="35">22035 13687 8400,'0'-13'0,"6"1"0,3 1 41,2 3 1,3 0 0,-1-2-1,0 1 1,1-1 0,-1-1-1,-1 1 1,-2 1 0,-2-1-1,-2-2 414,-3-2 0,-3 3 0,-5 0 1152,-4 2 1,2 6-1,-2-1 1,0 4-1001,2 4 1,1 4-1,6 7 1,0 1-1,0 2 1,0-1-1,0 3-73,0 2 1,0-3-1,0 0 1,0-1-1,1 0 1,2-2-948,2-1-42,5-8 1,-3-2-1,5-10-422,-3-4 1,-1-8 498,-4-5 1,-1 1-1,4-1 1,-1-1-1,-1 1 84,1 0 0,-5 1 0,5-2 0,-2 2 0,1 2 0,-1 1 550,2-1 1,2 4 0,4-3 0,-2 5 0,-1 4-1,1 3 1,2 1-126,1 1 1,1-1-616,-1 5 0,0 0 0,1 0 0,0 2 1,3 1-6060,1 1 6543,5 1 0,-8-5 0,4 0 0</inkml:trace>
  <inkml:trace contextRef="#ctx0" brushRef="#br0" timeOffset="36">22595 13274 11153,'4'-19'1344,"0"-4"1,2 16 0,-1 6 0,4 5-1046,3 0 0,5 2 0,3 0 0,-1 0 0,2 2 0,-2-3 0,0 3 0,-3-1 131,-1 4 0,-1-1 1,-3 0-1,-2-1 1,-3 2-1,-1 0 0,-2 3-483,-5-1 1,1 0-1,-10 1 1,-2 1 0,-3 1-1,-1 2 1,4-2-1066,4-1 0,-3-2 0,5 0 0,0 1 557,2-1 0,10-1 0,3-2 1,4-2-1,2-2-141,-1-3 1,0 2-1,1 1 702,-1 2 0,6 1 0,2 4 0</inkml:trace>
  <inkml:trace contextRef="#ctx0" brushRef="#br0" timeOffset="37">23088 13594 8489,'0'-14'637,"0"8"0,0 6 486,0 8 0,0 8 1,0 5-1,0 1 1,0 3-1,0-1 0,-2 1 1,-1 0-1695,-1 2 1,-2 0-1,3-1 1,-1-1-1,1-1 571,1-2 0,2-5 0,0 2 0</inkml:trace>
  <inkml:trace contextRef="#ctx0" brushRef="#br0" timeOffset="38">23354 13620 8289,'8'-22'1117,"-4"0"0,-1 7 1,0 15 1334,2 8 1,-1 3-1,-4 3-2102,0-1 1,0 0 0,0 1 0,0-1 0,0 0 380,0 1 1,0-1 0,0 0 0,2-1-1482,2-3 0,-3-5 1,5-8-1,-1-5 1,-1-3-1,1-4-825,1-6 1,-3 0 0,4-9 1284,-1 2 1,3 4-1,-3 2 1,0 0 288,0 0 1,3 3 0,-4 3 0,1 2 0,2 1 0,-1 3 692,4 2 0,0-2 0,3 7 0,1 1 0,2 1-7,6 2 1,-7 0-1,0 0-685,0 0 0,7 6 0,-3 2 0</inkml:trace>
  <inkml:trace contextRef="#ctx0" brushRef="#br0" timeOffset="39">23821 13314 8289,'7'-13'0,"1"-4"596,-4 4 0,-1 3 0,6 10 1,1 1-1,1 3 0,-1 4 0,-1 1 823,1 0 0,-2 0 1,-1 4-1,1 0 1,-2 0-1,0 1-1917,-4-1 0,0 0 1,-4 1-1,0-1 1,-4-1-1,0-2-2250,0-1 548,-5-6 2266,10 9 1,-4-10-1,8 3 1,3 0-1,2-1 1,2-1 1860,2-1 0,1-1-1381,1 4 0,-3 2 0,-2 6 1,-4 1-197,-4-1 1,-1 0 0,0 1-1,0-1 1,0 0 0,-1 1 0,-2-1-64,-2 0 1,-5-1-1,3-1 1,-2-3 0,0 3-1,-2-1 1,1 1-1153,1-3 1,-3 0 0,3 2 0,-1-1 0,1 1-7226,5 2 8090,2 2 0,2-1 0,0 0 0</inkml:trace>
  <inkml:trace contextRef="#ctx0" brushRef="#br0" timeOffset="40">24181 13727 8312,'12'-15'2452,"-3"-3"0,1 7 1,-6 14-1,1 8-2046,1 4 0,-5-4 0,4-3 0,-4 3 0,-1 2 0,0 3 0,0 2-842,0-2 1,-4 4 0,-2-3 0,0 0-1,-1-2 1,1-2 0,0 0-1880,3 1 1,3-3 2314,4-2 0,4 3 0,5-4 0</inkml:trace>
  <inkml:trace contextRef="#ctx0" brushRef="#br0" timeOffset="41">24487 13607 8175,'14'-19'770,"-7"16"0,-2 3 1,-4 9-1,-1 4 868,0 0 0,0 2 1,0 1-1,-1 2 0,-2-1 1,-2-3-1395,2 0 0,2-1-144,1 0 1,0-4-668,0 0 0,4-12 0,2-1 0,2-8 0,2-6 0,2-4 0,1-3 0,-1-3-123,-3-4 1,3 3-1,-3-5 1,1 0 0,0 1-1,-1 1 1256,2 2 1,0-1-1,3 3 1,1 3-1,1 1 1,2 3 119,-2 3 1,-1 8 0,-2 3 0,0-1-1,1 2 1,-1 0 0,2 3-1135,3 2 0,-4 2 1,6 2-1,-2 3 0,-1 0 1,0 2-7474,-3-1 7921,0 2 0,-1-2 0,0-1 0</inkml:trace>
  <inkml:trace contextRef="#ctx0" brushRef="#br0" timeOffset="42">25047 13314 8236,'12'-25'522,"-3"2"1,3 10 0,-5 10 28,1 6 1,2 5-1,-5 5 1,-2 0-1,-2 2 1,-1 1 0,0 2-1,0 0 99,0 1 1,0 0-1,0 5 1,0-3 0,0-1-1,0 0 1,-1 0-705,-4 1 0,4 0 1,-4 3-154,4-2 0,1-4 0,-2 2 0,-1 0 0,-3-4-102,-1-1 1,-2-2-1,-4 0 1,-1 1 0,1-3-1,1 0-831,3-2 1,-1-5 1139,5 5 0,-5 0 0,3 4 0</inkml:trace>
  <inkml:trace contextRef="#ctx0" brushRef="#br0" timeOffset="43">25274 13740 9842,'7'-10'0,"-1"-2"0,-1 3 1652,-1 8 0,5 7 1,-4 7-1,-3 0-1287,0 1 0,-2-1 1,-2 2-1,-2 1 1,-5 3-1,-3 1 1,-1 0-300,0 1 0,-1-5 1,1 2-1,0-2 0,-1 1-66,1 0 0,0 7 0,-1-3 0</inkml:trace>
  <inkml:trace contextRef="#ctx0" brushRef="#br0" timeOffset="44">25567 13647 8095,'0'-13'1669,"2"7"0,1 7 1,1 10-656,-1 5 0,3 2 0,-2-5 0,-1 0 0,-1 1 0,-2-1-735,0 0 0,0 1 0,-2-1 0,-1 0 0,-2-1-1100,-3-3 1,4-3-169,-5-6 1,6-2 0,-2-3 0,5-9 647,5-7 1,2-4-1,7-1 1,0-4-1,3-3 1,2-4-1,0 0 444,0-1 0,-1 7 1,-3 1-1,0 5 1,0 1-1,-4 7 44,1 5 0,0 1 0,2 7 0,-1 1-1402,0 1 1,-4 7 0,0 1 1254,1 1 0,2 2 0,1 4 0</inkml:trace>
  <inkml:trace contextRef="#ctx0" brushRef="#br0" timeOffset="45">26100 13287 10688,'12'-25'316,"-3"3"0,-1 19 1,-5 13-1,1 6-313,-1 4 1,-2 5-1,-1 2 1,0 5 0,0 5-1,0 2 1,0 4 1446,0 3 1,-1-2-1,-3 2-1025,-5-5 1,-2 2 0,1-9 0,1 0 0,-3-3 27,-4-2 1,0-3-887,-7 1 1,6-8 0,-4-4-1,0-6 1,2-3-460,0-3 1,1-3 0,6-5-1,3-5 1,6-5 0,8-4 427,8-2 0,2-1 1,7-6-1,2-2 1,1-1-1,1 1 322,1 2 0,0 2 196,-1-1 0,1 5 0,-2 1 0,-1 2 1,-3 1 416,-2-1 1,-1 5 0,-6-2 0,-2 1 0,-3-2-18,-1-3 1,-1 1 0,-7 4 0,-1-1 0,-1-2 0,-1 2 0,1 1 10,0 2-415,-1-1 1,-1 6 0,-3 0 0,-3 2 0,-2 3 110,-4 2 0,2 8-161,-7 7 0,-5 5 0,-6 7 0</inkml:trace>
  <inkml:trace contextRef="#ctx0" brushRef="#br0" timeOffset="46">1840 13967 13288,'-6'-13'-308,"-2"5"1,-5 4 0,0 2-1,-1 2 794,1 0 0,0 5 0,-1-1 1,1 1-1,0-1 0,-1 2 1,1 1-1,0 5 0,1 4 0,1 5 1,4 3-1,0 1 0,1 3 582,0 0 0,3 2 0,7 0 0,7 1-1233,5-2 0,5-1 0,5-2 0,1-4-57,0-4 0,-1-5 0,1-4 0,0-5 1,-2-2-1,-3-5-837,-4-6 0,-8 0 1,-2-10 564,-3-1 0,0-5 0,-7-6 0,-2 2 555,-5 0 1,-3 3-1,-1-1 1,0 0 0,-1 2-1,1 2 333,0 0 0,5 7 0,4-2 1,2 4-1,4 2 0,2 3 1,7 4-573,5 4 0,5 1 1,7 1-1,1 4 0,4 2 1,1 2 186,3 0 1,7 0 0,4 4 0</inkml:trace>
  <inkml:trace contextRef="#ctx0" brushRef="#br0" timeOffset="47">2359 13940 10091,'-13'-19'1364,"0"6"0,5 11 1,2 11-1,2 4-285,0 5 1,-1 1 0,7 5-719,2-2 1,5 2-1,9 6 1,4 2-1,3 1 1,2 1-159,-1 0 1,3-5 0,0 1-1,2-6 1,-1-6 0,-2-4 0,-3-2-1064,-3-3 0,-2-3 0,-8-7 0,-4-4 1,-3-4-1,-4-4 0,-1-5-172,0-4 0,0 1 0,-1-1 812,-4-2 1,4 1 0,-3-1-1,2 3 21,2 2 1,7-3-1,7 4 1,5 3 191,2 5 0,10-8 0,-3 3 1</inkml:trace>
  <inkml:trace contextRef="#ctx0" brushRef="#br0" timeOffset="48">3066 13860 8481,'0'-13'8459,"0"7"-7283,0 6 0,6 7 0,3 11 1,3 3-1,1 3-940,0 2 0,1-1 1,-1 9-1,0-1 0,1-2 1,-3 0-1,0 0-2106,-2-1 0,-6 1 0,1-3 0,-2-3 1870,-2 1 0,0-1 0,0 1 0</inkml:trace>
  <inkml:trace contextRef="#ctx0" brushRef="#br0" timeOffset="49">2973 14060 8372,'1'-32'1016,"4"-4"0,2 5 1,6 3-1,1 6-83,-1 2 0,5 3 1,1 3-1,2 1 1,2 0-1,3 1 1,0 3-1,1 3-778,0 0 0,4 5 1,1-4-1,1 5 1,1 3-1,-2 1 1,1 1-156,-3 1 0,10-5 0,1 5 0</inkml:trace>
  <inkml:trace contextRef="#ctx0" brushRef="#br0" timeOffset="50">3892 13980 8383,'-6'-7'2673,"-2"2"0,2 10-2265,1 4 0,5 1 0,5 0 0,4-1 0,2 0-235,3-1 1,1 2 0,1-4 0,3 1-1,0 4-173,1 0 0,-3-3 0,-3-2 0</inkml:trace>
  <inkml:trace contextRef="#ctx0" brushRef="#br0" timeOffset="51">3799 14233 8383,'-13'0'2381,"-1"0"0,9 0 1,5 2-2644,7 2 0,11 4 0,4 5 0,3 0 1,3 1 261,3-1 0,9 6 0,8 2 0</inkml:trace>
  <inkml:trace contextRef="#ctx0" brushRef="#br0" timeOffset="52">4612 14327 9255,'-1'-20'0,"-2"6"2021,-2 3 1,1 7-1503,4-5 0,0 5 0,1-4 0,4 2 0,2 5 731,1 4 0,2 4 0,-6 6-1214,-1 1 0,3 3 0,-1 1 1,-2-1-1,-2-1-669,-1 2 0,0-8 0,0 3 0,-1-2-294,-4-4 0,2-2 1,-4-10-1,0-5 1,1-5-1,0-4 790,3-2 0,1-1 1,2-5 456,0 0 0,0 2 0,2 2 0,2 2-98,5 2 1,-2 1 0,2 4 0,2 1 0,1 1-1,1 2-239,0 1 1,2 6 0,1-1 0,4 2 0,-1 2-1,2 0 1,-2 0 16,0 0 0,5-6 0,-3-1 0</inkml:trace>
  <inkml:trace contextRef="#ctx0" brushRef="#br0" timeOffset="53">4959 14020 10054,'1'-21'0,"2"4"1019,2 2 1,5 7 0,-1 4 0,3 1-669,1-1 1,0 2-1,1-2 1,-1 2-1,2 2 1,1 0-1,2 2 1,-3 2-1,-3 5-116,-3 3 0,-6 1 1,1 1-1,-3 0 0,-2 3 1,-5 2-1,-6 0-439,-4 0 0,-3 4 1,2-6-1,0 0 1,0-1-1,4 0-14,4 2 1,-1 0-1,5-5 1,2 0-1,3 1 1,5-1-1,4-1-360,2-3 0,7 3 0,1-3 0,1 2 0,-1 3 0,-1 1 0,0 1 578,-1 2 0,1 5 0,-5-2 0</inkml:trace>
  <inkml:trace contextRef="#ctx0" brushRef="#br0" timeOffset="54">5399 14420 8310,'9'-6'2663,"-1"-3"0,-3 2-2051,4-2 1,-5 6 0,4 0 0,-2 6-1,-3 6-979,-2 3 0,-5 5 0,-2 3 0,0 0 0,-2 3 1,2-1-1,0-1 367,4-2 0,0 5 0,2-4 0</inkml:trace>
  <inkml:trace contextRef="#ctx0" brushRef="#br0" timeOffset="55">5732 14340 8093,'0'-13'846,"1"1"1,2 4 263,2 8 1,1 2 0,-3 7 0,3 1 0,0 2-39,0 1 0,-2 1 0,-4-1-1771,0 0 0,0-7 0,0-7 0,0-11 0,0-9 402,0-4 0,4-2 0,2-1 0,2-1 0,2-4 0,2-1 0,1-2 555,1 2 0,-1 2 0,0 7 0,1 2 0,-1 6 0,0 2-733,1 2 1,-1 1 0,0 3 0,1 3 0,-1 1 0,0 1 474,1 1 0,-1-10 0,0-2 0</inkml:trace>
  <inkml:trace contextRef="#ctx0" brushRef="#br0" timeOffset="56">6105 13940 8187,'12'-1'2217,"-2"-2"0,-1-2-1596,2 2 1,-4-3 0,2 2 220,1 1 0,2 2-900,2 1 0,-7 1 1,-3 3-1,-2 5 1,-4 3-1,-2 2-1053,-5-1 1,2 0 725,-2 1 0,6-1 1,-2 0-1,4 1 242,1-1 0,1 0 0,4-1 0,4-2 0,3-2 0,1-1 0,0-1 1123,1 0 1,-1 0-1,0-2 1,1 5-376,-1 3 0,-6-3 0,-2 0 0,-4 1 0,-2 2 0,-4 0-437,-4-3 1,-2 3 0,-3-3-1,1 2 1,0 3 0,1-1-1613,3 0 0,-2 1 545,7-1 1,-5 0-1,5 1 1,1-1 898,1 0 0,8 1 0,2-1 0</inkml:trace>
  <inkml:trace contextRef="#ctx0" brushRef="#br0" timeOffset="57">6492 14367 12500,'0'13'877,"0"-4"0,-2 0-607,-2 1 0,2-2 1,-2 0-1,2 3-270,2 1 0,0 1 0,0 0 0</inkml:trace>
  <inkml:trace contextRef="#ctx0" brushRef="#br0" timeOffset="58">6838 14313 8074,'8'-13'3471,"-2"0"1,-2 11-2678,1 7 1,-1 5 0,-4 3-1138,0 1 1,-1-1-1,-2 0-341,-2 1 0,1-8 1,4-6-1,0-8 1,0-4 44,0-1 1,6-6 0,1-3 746,0-4 1,4 0 0,-5-1 0,0 0 0,1 1 444,0-1 1,1-4-1,2 0 1,-1 3-1,0 4 1,0 5-234,0 0 0,0 4 0,4-2 1,0 6-643,1 2 0,-1 6 0,0-2 1,1 4-1,0 1 0,3 0 1,1 0-269,-2 0 0,-1 0 0,-2 0 0,0 0 0,1 0 0,-1 0 590,0 0 0,1 6 0,-1 1 0</inkml:trace>
  <inkml:trace contextRef="#ctx0" brushRef="#br0" timeOffset="59">7398 13807 8326,'0'-13'1748,"0"-1"0,-1 7-1034,-4 2 0,5 0 1,0 0-1,9 2-348,7 2 0,1 2 0,4 4 0,-1 2 0,0 2 0,-1 0 1,-1 1-1,-1 2-357,1 1 0,-5 1 1,-5-1-1,-2 0 1,-3 2-1,-2 1 1,-2 2-592,-4-2 1,2 4-1,-7-3 1,-3 1 0,-4 0-1,1 0 1,3-2 0,2-1-342,2-2 1,6 2 0,-1 1 922,3 2 0,1 6 0,0-4 0</inkml:trace>
  <inkml:trace contextRef="#ctx0" brushRef="#br0" timeOffset="60">7758 14207 10026,'5'-14'1470,"-1"10"0,2 3 0,-3 20 0,1-1-1538,-1-1 0,-3 1 1,-4-3-1,-4 3 1,0 4-1,-1 3 1,-2 2-1,-1-2 68,-1-3 0,-6 9 0,-2-3 0</inkml:trace>
  <inkml:trace contextRef="#ctx0" brushRef="#br0" timeOffset="61">8171 14113 8156,'0'-13'2345,"-4"7"1,-1 6-1743,3 8 0,0 3 0,2 3 1,0-1-1,0 0 0,0 2 1,0 2-182,0 0 0,0 1 1,0-5-1,0 1 0,0-1 1,0 0-1,-1 1-2221,-4-1 0,2-6 1063,-6-2 1,5-4 0,-4-2-1,3-4 309,2-3 1,1-10-1,4-4 1,2-5-1,5-3 1,3-2 638,1-2 1,0 1 0,1-1 0,-1 6-1,-1 1 1,-2 5 0,-1 1 1807,2 5 0,-4 6-2179,2 1 1,0 6-1,4-2-332,0 4 0,1 1 0,-1 1 1,0 2 490,1 2 0,5-1 0,2-4 0</inkml:trace>
  <inkml:trace contextRef="#ctx0" brushRef="#br0" timeOffset="62">8518 13847 8168,'7'-6'2261,"4"3"0,-5-4-1938,1 1 0,-2 7 0,2 8 0,-1 4 0,-2 7 0,1 5 1,1 4-1,0 3-46,0 0 1,-2-4 0,-3 5 0,2-2 0,2 0-1,-2-1 1,-3-2 0,-3-3-200,-2-3 0,-8 2 0,1-5 0,-1 0 0,-5 2 0,0-2-863,-1 1 0,-3-4 1,4-7-1,2-3 1,1-2-1,2 1 263,-1-2 1,7-8 0,2-4-1,5-3 1,5-1 0,4-2 376,3-3 1,2-1 0,4-4 0,4 0 0,5 0 0,3-1 0,1 0 730,-2 2 0,4 4 0,-2-2 0,-3-1 0,-4 2 0,-6-2-297,-3 0 1,-4 0 0,-2-2 0,-4 0 0,-4 0 0,-1-2-176,0-2 0,-10 0 0,-3 1 1,-2 0-1,0 4 0,2 6 1,1 4 433,3 3 1,-2 9 0,7 5-549,1 11 0,8 14 0,2 4 0</inkml:trace>
  <inkml:trace contextRef="#ctx0" brushRef="#br0" timeOffset="63">20115 10075 11463,'0'-13'69,"0"0"1,0-1 0,-1 3 0,-2 0 0,-3 4 0,-2 1 938,-2 3 0,3 3 0,-2 4 1,-2 7-709,0 5 0,-4 0 1,-2 6-1,0 2 1,0 1-1,1 3 0,1 1 126,2-3 1,-2 8-1,9-7 1,0 1-1,0 0-372,3-1 1,2-6-228,1-4 1,6-2-1,3-1 1,3-3-1,1 0-28,0-2 1,1-6 0,-1 1-1,0-3 1,1-2 0,-3-3 3,-2-5 1,-3-5-1,-6-2 1,0-2 0,0 1-1,0-1 1,0 0 476,0 2 1,0 5 21,0 2 1,-4 5 0,1-3 286,4 1 0,5 3 1,9 7-62,3 5 1,-2-3 0,6 0 0,1-2 0,-1 1-543,0-2 0,0 3 0,3-2 1,-1-1-1,-3-1 0,0-2 1,-2 0-904,0 0 1,0 0 0,-2-2 0,2-1 0,2-3 0,2 0 0,2-1 895,2-1 0,0 0 0,-1-6 0</inkml:trace>
  <inkml:trace contextRef="#ctx0" brushRef="#br0" timeOffset="64">20702 10129 9782,'4'-18'0,"2"0"0,2 2 0,2 2 1313,2 6 1,-3 2-1,-2 7 1,0 5-1,-1 6 1,0 4-1,-3 2-833,-1 1 0,-8 0 1,-3 5-1,-3-3 1,0-2-1,2-3 1,2-1-1,3-1-1138,2-1 1,1 0 0,4-1-1147,2-3 1,5-6 1368,9-12 1,-4-1-1,4-11 1,-4 0 0,-4 0 302,-1-2 0,-6-1 0,1 0 0,-2 4 0,-1-1 0,2 2 1,3-1 655,1 4 1,-2 6 0,4 2-1,1 1 1,4 1 0,3-1-1,5 1 1,5 0-165,4 3 0,-1-3 0,4 1 0,0 3 1,-1-1-1,1 0 0,-2-2-1543,1 2 0,-7 2 1,-5 1-1,-2 0 0,-2 0 1,-2 0-793,-2 0 1,-7 0-1,-8 0 1970,-9 0 0,-9 0 1,-6 0-1</inkml:trace>
  <inkml:trace contextRef="#ctx0" brushRef="#br0" timeOffset="65">21075 9995 8576,'-27'0'0,"7"0"0,2 0 0,3 2-64,2 2 0,4-2 0,1 4 1,4-2-57,5 1 1,10 3 0,8-2 382,2 2 1,1-4-1,3 5 1,-1 0-1,-3 0 1,-2-2-1,-3 1 1,-3-1 286,-4 3 1,-1-2-1,-5 1 1,0 0-551,-5-2 0,-10 5 0,-8-5 0</inkml:trace>
  <inkml:trace contextRef="#ctx0" brushRef="#br0" timeOffset="66">20888 10209 8390,'-17'4'78,"-1"0"0,0 7 0,6-2 1,3 3-1,5 1 0,2 0 1,5 1 549,6-1 0,5-1 0,11-2 0,0-2 0,3-1 1,0-1-1,0 1-636,-1 1 0,-5-4-1420,0 5 0,-1-6 1428,1 1 0,4-2 0,-6-2 0</inkml:trace>
  <inkml:trace contextRef="#ctx0" brushRef="#br0" timeOffset="67">21635 10035 9987,'0'-20'1178,"-2"8"0,-1 12-863,-1 7 0,-5 9 0,3 4 1,-1 0-1,-4 3 0,0-1 1,-3 0-1,1 2-31,0 1 0,-1 2 0,2-2 0,2-2 0,3-2 0,1-2 0,3-1 0,1 0-1285,2 0 1,0-5-1,2-6 1,2-1 583,5-3 1,3-9 0,1-7-1,1-6 1,-1-5 0,0-1-1,1-3 801,-1 0 0,0 0 1,1 1-1,-1 2 1,0 3-1,-1 4 1,-2 4 398,-1 6 0,-4 2 1,4 7-1,-1 4 1,1 5-1,-1 6 1,-2 5 1654,-3 0-2321,4 10 1,-4-13 0,6 8 0,1-2 0,2-3-172,1-4 0,7 1 1,0-4-1,1-7 1,-2-4-266,1-3 1,-5-2-1,2-2 1,-3-6-1,-4-7 1,-3-5-1050,-1-3 1,5-6-1,-2 0 958,2 1 1,0 0 0,1 2 0,2 0 100,1 3 0,2 6 0,-1 0 0,2 2 0,-2 7 0,0 1 0,0 3-1148,2 0 1,6 2 1456,-2 4 0,3 6 0,2 1 0</inkml:trace>
  <inkml:trace contextRef="#ctx0" brushRef="#br0" timeOffset="68">22248 10009 9134,'0'-25'1031,"0"2"0,6 13 0,3 13 0,3 9 0,1 4-1020,0 3 1,2-4 0,1 3 0,2-3 0,-1-2 0,-3 0 0,0 1-1143,-1-1 1,-4-4-1,-2 0 1,-2 1 1130,-7 2 0,-10-5 0,-8-1 0</inkml:trace>
  <inkml:trace contextRef="#ctx0" brushRef="#br0" timeOffset="69">22208 10195 10109,'19'0'0,"4"2"0,2 1 0,1 3 0,1 1 813,0 3 0,4 4 0,0 2-813,-2 2 0,6 0 0,-1-5 0</inkml:trace>
  <inkml:trace contextRef="#ctx0" brushRef="#br0" timeOffset="70">22955 10249 17350,'13'-15'-880,"-6"-3"1,-1 11 0,-1-2-1,-1 0 1028,-1-2 0,-1 7 1,-2 4-1,0 9 1,0 7 654,0 6 1,0 4-1,0 0 1,0-1 0,0 1-1,-2-3 1,-1 2-164,-1-1 0,-2-5-818,1 4 0,2-9 0,-4 1 0,1-4-352,3-1 1,2-6 0,1-4-204,0-7 1,0-6 0,1-5 0,3-4 0,5-5 0,3-3 0,3-2 346,3-2 0,-3 0 1,4-3-1,-1 3 1,-1 1-1,0 5 0,-3 3 774,0 3 1,-1 5-1,0 1 1,1 4 0,-1 5-1,0 1 1,1 3 65,-1 1 0,5 2 1,1 0-1,2 0 0,1 0 1,0 0-1,1 0 0,-1 2-1439,-2 2 0,6-1 1,-4 5-1,3-1 1,0-1 999,-3 0 1,4 4 0,-6-2 0</inkml:trace>
  <inkml:trace contextRef="#ctx0" brushRef="#br0" timeOffset="71">23714 10049 9132,'8'1'844,"-4"5"1,-2 7-302,-2 8 0,0 6 1,-2 2-1,-1 4 0,-4 0 1,-4-1-1,-3-2 1,-1-2-760,0-1 0,0-1 0,-1 1 0,0-2 0,2-1 0,5-2 203,3 2 1,-4 1 0,3 1 0</inkml:trace>
  <inkml:trace contextRef="#ctx0" brushRef="#br0" timeOffset="72">24008 10462 8533,'-6'-8'2674,"-3"7"1,-3 8-2394,-1 11 0,-5 4 0,-1 2 0,-1-2 0,0 2 0,0 0 0,0-2 171,-1-4 0,3 1 0,-1-1-452,4-2 0,-1 5 0,8-1 0</inkml:trace>
  <inkml:trace contextRef="#ctx0" brushRef="#br0" timeOffset="73">24514 10195 8263,'0'-6'511,"0"8"1,-1 10 0,-2 8 0,-2 6 0,2 0 700,2 1 0,-1 4-1101,-2 0 0,2-1 1,-4-7-1,2-2 1,-2-2-1,0-2 1,-1-3-1,1 0 1,-2-1-1,1 0 1,-3 1-730,-2-1 1,-1-5 311,-1-4 1,7-8-1,2-7 1,4-4-1,1-5 100,0-6 0,6 3 0,3-8 0,3 1 0,2 0 0,3-1 253,0 2 1,3-1-1,-4 2 1,2 0-1,-1 4 1,1 3-1,0 5 731,-2 1 0,-5 6 0,-2 2 0,1 1-619,2 3 1,1 2-1,0 2 1,1 2-1,-1 2 1,-1-1-616,-3 2 0,3 0 1,-3 4-1,2-2 1,3-1-1,-1-1 1,2 1-1,1-1-3368,2 0 3824,6-1 0,-4-11 0,7-2 0</inkml:trace>
  <inkml:trace contextRef="#ctx0" brushRef="#br0" timeOffset="74">24981 10009 8263,'13'0'346,"0"0"33,1 0 0,3 6 1,1 4-1,-1 5-162,-3 3 0,4 5 0,1-1 0,1 4 0,0 0 0,0 1 1,-1 1-1,-3 2 136,-1 1 1,-8 1 0,-2-2-1,-4 1 1,-1-1 0,-1-2-1,-4-2-286,-4 1 0,-4-5 1,-5-1-1,-5-2 1,-4-2-1,-3-4 1,2-3-398,-1-1 1,3-6 0,4 2-1,0-4 1,1-1 0,4-1 0,3-4-85,5-4 1,3-4-1,8-3 1,4-4-1,9 0 1,8-4 0,7-1 471,0-2 0,2 1 1,1-1-1,-1 0 0,1 1 1,-3 0 261,-2 4 0,-3 1 0,-1 5 1,-4-2-1,0 2 0,-4 1 0,-1 0 83,-2-2 0,-6 5 0,-1-3 0,-1 0 0,-1 2 0,-1-3 0,-3 1-378,-4 0 0,-5 2 0,-7 1 0,-2 1 0,0 4 0,0 0-460,0-1 1,-4 5-1,3-1 1,0 2-1,-1 4 1,4 2-1,0 5-3153,-2 3 3588,3 7 0,-10-4 0,4 4 0</inkml:trace>
  <inkml:trace contextRef="#ctx0" brushRef="#br0" timeOffset="75">853 10289 8394,'-13'-6'152,"-1"15"0,1 1 0,0 6 0,1 5 0,2 0 214,1 2 1,1 1-1,-1 0 1,5-2 0,2 2-1,2 1 1,0 1 0,0 0-1,0-3 1,0-2-1,2-2 1,2-1-1375,5 1 0,3-5 0,1-1 1,1-6 1007,-1-1 0,0-4 0,1 4 0</inkml:trace>
  <inkml:trace contextRef="#ctx0" brushRef="#br0" timeOffset="76">1240 10209 8394,'-2'-8'429,"-2"4"0,-4 4 40,1 4 1,-3 4 0,4 5 0,0 2-1,0 1 1,3 3 0,1 2 204,2 3 0,0 1 0,0 2 0,0-1 0,2-1 1,2 1-1,4-3-178,-1 1 1,3 3 0,-4-10-1076,2 0 1,-1-7-1,4-3 1,-4 1 70,-1-1 0,-2-5 0,-4-2 1,0-8-1,0-5 0,0-3-23,0-2 0,-4-10 0,-1 1 1,3-3-1,0-1 0,2 0 673,0 2 0,0 2 1,0 3-1,2 4 0,0 0 708,3 4 1,-1 9-1,-2 7 1,1 7-1,3 6 1,0 4-72,0 0 1,2 7 0,-2-2-1,2 2 1,4 0 0,4-4-510,6 0 1,8 0-1,4-5 1,3-4-1,3-4 1,-2-4 0,-2-2-757,-3-1 1,-7 0 0,-4-1-1,1-5 1,-3-6 0,-3-6-1,-7-1-96,-6 0 0,-2-5 1,-2 1-1,0-6 1,0-2-1,-2 2 85,-2 1 0,1 1 324,-6 0 1,6 7 0,-1 2-1,2 3 1,4 2-365,2-1 1,5 7 0,7 2 0,4 4-1,0 1 1,6 0 0,3 0 536,7 0 0,2-6 0,2-1 0</inkml:trace>
  <inkml:trace contextRef="#ctx0" brushRef="#br0" timeOffset="77">1906 10115 9703,'-13'0'0,"0"0"0,1 2 0,3 2 0,4 5 784,4 3 0,11 1 0,5 1 0,4-3 0,5 0 0,3-2 0,2 1 0,2 0-1153,-1-1 1,-6 3 0,-4-3 0,-2 3-1,-4 1 1,-6 1-633,-2-1 1,-12 0 0,-10 2 0,-6 1 0,-9 2 0,-3-2 0,-5 1 1000,2 0 294,6-8 1,4 8 0,10-11 0,3 1-1,8 2 930,11-2 1,16-1-1,19-4 1,8 1-1,12 3 1,8 1-1225,6 3 0,-28 1 0,1 2 0,-2 1 0,-1 0 0</inkml:trace>
  <inkml:trace contextRef="#ctx0" brushRef="#br0" timeOffset="78">2613 10222 7981,'9'0'374,"-1"0"0,1-5 0,3 0 0,-1-1 0,-4-2 0,0 2 0,1 0 0,1 2 0,0 0 0,-1-1 0,3 1 0,1-1 143,1 1 0,-4-1 0,-2 7 0,1 1 0,-2 4 0,0 4 0,-3 5 0,-2 3-64,-1 5 0,0-1 1,-1 1-1,-2-2 1,-3 2-1,0 0-239,0-2 1,1 2 0,5-7-650,0 0 1,2-8-1,2-8 1,5-8 0,3-11-1,1-6-234,1-2 0,-2-3 0,-2 0 0,-3-2 0,1 1 1,-2 2 927,0 1 1,2 2-1,-3 1 1,-2 4-1,0 0 1,0 4 1274,1 1-1487,1 2 1,1 6 0,2 2-371,4 4 1,2 1 0,-1 0-1,0 0 1,1 0 0,-1-2-2360,0-2 2682,1 2 0,-1-10 0,0 5 0</inkml:trace>
  <inkml:trace contextRef="#ctx0" brushRef="#br0" timeOffset="79">3239 9782 9702,'2'-6'2351,"1"6"0,3 8-2162,1 3 1,-3 3 0,4 1 0,-2 1-1,-3 5 1,0 2 0,0 7 0,1 1 0,-1 5 194,-1 2 0,-4-5 1,-1 7-1,-3-3 1,0-2-1,0-2 0,3-4-3030,2-3 1,1-4 2645,0 0 0,0-3 0,0-5 0</inkml:trace>
  <inkml:trace contextRef="#ctx0" brushRef="#br0" timeOffset="80">3559 10102 12248,'-13'3'0,"1"4"548,3 7 1,3 2 0,6-3 0,0 1 0,0-1-860,0 0 0,0-4 0,0 0 1,-1 1-1,-2 2 0,-2 2 1,2-1-230,2 0 0,-4 1 1,1-1 539,1 0 0,7-5 0,4-2 0</inkml:trace>
  <inkml:trace contextRef="#ctx0" brushRef="#br0" timeOffset="81">3812 9889 10058,'-13'0'1976,"6"6"1,2 3-1,4 2-1902,1 3 0,0 4 0,1-1 0,2 0 0,2-1 0,-2 0 0,0 2 0,0-2-94,1-1 0,2-2 0,-3 1-817,1-1 1,1-7-1,-5-6 417,0-7 1,0-10 0,0-4 0,0-2 362,0-5 1,0-2-1,0 2 1,0 0-1,0 0 1,1 4-1,2 2 447,2 1 0,-1 5 1,-2-2-1,2 3 0,5 3 1,3 3-406,1 5 0,-4-2 1,0 2-1,1 1 1,2 1-1,1 2-1929,1 0 1,-1-1 1943,0-4 0,1-2 0,-1-6 0</inkml:trace>
  <inkml:trace contextRef="#ctx0" brushRef="#br0" timeOffset="82">4066 9582 9887,'1'-7'2656,"5"2"1,6 4-2523,4 1 1,6 0 0,-2 0 0,-1 0 0,0 0 0,-2 0-1,-3 1 1,0 4 218,-1 4 0,-6 7 1,-1 3-1,-1 0 0,-2 2 1,-3 0-1,-5 3 0,-2-1-650,-3 0 0,-2 0 0,-2-5 1,2-2-1,2-1 0,3-2-754,1 1 1,3-1 968,7 0 0,5-5 0,7-4 1,4-2-1,-1-2 205,0 0 0,3 4 0,-2 1 1,0-2-1,3-2 0,-3-1-515,-2 0 0,3 0 1,0 0 391,-1 0 0,0 0 0,-7 0 0</inkml:trace>
  <inkml:trace contextRef="#ctx0" brushRef="#br0" timeOffset="83">4626 9969 7808,'0'-9'1207,"0"0"-548,0-1 1,1-1 0,3 2 0,5 5 0,2 4 0,-1 4 0,-2 5-1,-3 3-183,-2 1 0,-1 7 0,-1 2 0,2 2 1,2-1-1,-2-1 0,-2 1-676,-1-3 1,0 0 0,0-7 0,2-1-705,2-3 1,-1-6 0,5-11 0,-1-7 0,-1-5 0,1-7-1,-1-4-170,0-3 1,0 3 1073,-2-5 0,-2 1 0,4-5 0</inkml:trace>
  <inkml:trace contextRef="#ctx0" brushRef="#br0" timeOffset="84">4959 9529 7808,'0'7'419,"0"-1"291,0 0 1,0-3 0,1 5-1,2-1-170,2 0 0,1 2 1,-3 5-1,3 0 1,-1 3-1,1 2 131,-3 2 1,3-5 0,0 2-1,0-3 1,2-2 0,-3 0-983,1 0 0,-1-7 0,-5-7-130,0-11 0,0-3 1,0-7-1,0-2 1,1-1-1,2-1 0,2-1 462,-2 0 0,3 2 0,-2 1 0,0 4 0,1-1 0,1 3 1105,1 3 0,-2-1-1057,4 7 1,-5-1 0,5 1 0,1 3 0,2 2-181,1-1 1,1 1 0,-1 5-1,0 2 1,1 2-1464,-1-3 0,-4 0 0,0-2 1574,1 0 0,8 0 0,3 0 0</inkml:trace>
  <inkml:trace contextRef="#ctx0" brushRef="#br0" timeOffset="85">5372 9209 7808,'0'-7'991,"0"2"0,2 8 99,2 2 0,3 5 0,7-1 0,-1 3 1,0 1-602,1 0 1,1 1 0,1 1-1,2 2 1,-2 4 0,-1 1-1,-2 0-414,0 2 1,-4 0-1,-1 1 1,-2-1-1,-3 1 1,-2-3 0,-2 0-829,-4-1 0,2-6 0,-6 0 1,-1-6-1,-2-4 753,-1-2 0,-1-13 0,1-5 0</inkml:trace>
  <inkml:trace contextRef="#ctx0" brushRef="#br0" timeOffset="86">5505 9169 7802,'8'-13'1035,"-1"5"1,-2 4-1,3 2-690,4 2 1,2 2 0,-1 1 0,2 1-555,3-1 0,2 3 1,7-1-1,0-2 1,-1-2 208,1-1 0,0 0 0,-1 0 0</inkml:trace>
  <inkml:trace contextRef="#ctx0" brushRef="#br0" timeOffset="87">5879 9342 7802,'0'21'574,"-5"0"1,-1-2 0,0 6-1,0 5-152,3-1 1,2 0 0,1-3 0,0 1 0,0-2 0,0-3 0,0-4-423,0-3 0,6-2 0,1 1 0</inkml:trace>
  <inkml:trace contextRef="#ctx0" brushRef="#br0" timeOffset="88">6079 9169 9195,'0'13'2217,"0"1"0,0-1-1835,0 0 1,0 2 0,0 1 0,0 4 0,0-1 0,0 0 0,0-2 0,0-3 411,0 0 1,0-1-1,0-3-1515,0-5 1,0-13 0,0-14 0,0-3-1,0-3 1,0-3 0,0-5-363,0-2 0,0 2 1113,0 1 1,0 5-1,0 0 1,0 5-1,1 5 447,3 0 0,-1 3 0,6 5 0,2 3-155,1 4 0,1 4 0,0 2 0,1 2 0,-1 2 0,2-1-1201,2 2 1,0-4 0,5 2 0,0-2 878,-1-2 0,10-6 0,-3-2 0</inkml:trace>
  <inkml:trace contextRef="#ctx0" brushRef="#br0" timeOffset="89">6398 8783 12172,'6'8'-133,"5"1"0,4 0-434,2-1 1,3 4 0,-4-2 1263,2 6 0,5 0 0,-2 5 0,1 0 0,1 0 0,-1 2-154,-2 3 0,4 0 1,-6 1-1,-3-1 1,-3 1-1,-5 0 0,-1-1-727,-3 1 1,-2-5 0,-2-1-1,-4 0 1,-3-2 0,-4 0 0,-3-4-1305,-3-5 1,2 1 1115,-6-7 1,1 1 0,-1-5 0,2-2 0,3-2 98,-1-5 1,0-3-1,6-3 1,2-3-1,2-4 1,3-1 322,2 0 1,3-6 0,3 2-1,2-1 1,3 0 0,4 3 0,3 1 325,2 2 1,6 0 189,-6-5 0,3 2 1,-4 2-1,2 4 0,-2 1 178,-1 1 0,-6 0 0,-2 7 0,-1 1-437,-3-1 1,-9 2 0,-6 1 0,-6 1 0,-2 3 0,-3 3-782,3 5 1,-5-3-1,4 7 1,-1 0 473,-1-1 0,7 4 0,-3-5 0</inkml:trace>
  <inkml:trace contextRef="#ctx0" brushRef="#br0" timeOffset="90">20075 10369 32433,'-9'1'-602,"0"3"1,6-1 697,-1 6 0,10-6 0,7 2 0,10-4 0,8-1 0,9 0 0,8 0 0,10 0 0,7 0 0,9 0 0,-34 0 0,0 0 0,5 0 0,-1 0 0,1 0 1,1 0-97,-1 0 0,1 0 0,3 0 0,0 0 0,-3 0 0,-1 0 0,-1 0 0,0 0 0,0 0 0,-2 0 0,-2 0 0,-1 0 0,33 0 0,-3 0 0,-13 0 0,-4 0 0,-5 0 0,-5 0 0,-7 0-1013,-8 0 1003,-6 0 0,-8 0 0,-3 0 159,-5 0 0,-13 0 0,-15 0 0,-7-1 0,-7-2 0,-6-2 0,-9 2-149,-9 2 0,2-1 0,-10-1 0,-3-1 0,3 0 0,-2-1 0,1 1 0,-4 1 0,3 1 0,-2 1 0,5-2 0,6-2 0,10 2 0,8 2 0,16 1 0,8 1 0,16 2 0,20 3 0,21 2 0,27-5 0,-21-1 0,3 0 0,6-1 0,2 0 0,3-1 0,0 0 0,5 0 0,1 0 0,1 0 0,-1 0 0,-2 0 0,0 0 0,8 0 0,1 0 0,-5 0 0,-1 0 0,-1-1 0,0 0 0,-1-1 0,0 0 0,-4-2 0,-2 0 0,-1 1 0,-3-1 0,-9-1 0,-2-1 0,26 1 0,-17-3 0,-13-2 0,-12-2 0,-10-3 0,-9-3 0,-19 2 0,-14-6 0,-16-2 0,-13 0 0,-14 1 0,30 11 0,-3 2 0,-1 1 0,-2 1 0,-7-1 0,-1 0 0,-1 2 0,-1 0 0,-1 0 0,-1 2 0,-2-1 0,0 1 0,-1 1 0,0 1 0,3 0 0,-1 0 0,-4 1 0,0 0 0,8 1 0,1 2 0,1-1 0,1 0 0,4 0 0,1 1 0,6 0 0,2 1 0,-29 3 0,10 3 0,14-2 0,10 2 0,10 2 0,11 2-445,7 1 1,12 5 0,10 1 0,15 2 0,18 1 0,16-1 0,-26-12 0,2 0-1941,4-1 0,2-1 2385,2 0 0,1-1 0,5 0 0,1 0 0,0-1 0,-1-1 0,1-1 0,-1 0 0</inkml:trace>
  <inkml:trace contextRef="#ctx0" brushRef="#br0" timeOffset="91">20675 9076 12966,'13'-25'0,"-1"2"173,-3 6 1,2 6 0,-6 4 817,3 1 1,-4 2-1,4 5 1,-2 3-1,-3 7 1,-2 4-923,-1 2 1,-1 7-1,-4 0 1,-4 5-1,-3 5 1,-1 2-1,0 0 166,-1 1-629,1-5 0,1 5 0,2-4 0,2-1 1,3 1-1,2-4-1504,1 0 0,2-4 0,0-3 1815,0-4 0,-6-3 1,-1-2-1</inkml:trace>
  <inkml:trace contextRef="#ctx0" brushRef="#br0" timeOffset="92">20368 9156 19541,'-4'-30'-3899,"0"3"4317,-1 10 1,13 11 0,5 6 0,9 0 0,9 0 0,9 0 0,8 0 0,3 0 0,6 0 211,5 0 0,-10 1 0,6 4 0,-7 4 0,-3 2 0,-4 4-634,-2 3 0,-8 3 0,-2 5 0</inkml:trace>
  <inkml:trace contextRef="#ctx0" brushRef="#br0" timeOffset="93">20328 9476 29431,'-13'-14'-52,"6"10"0,2 8 1,7 11-235,7 4 0,5 5 0,15-6 1,3 0-1,8-1 0,6 1 0,4-2 1,2-1-1,3-1 415,0-1 0,6 0 1,-1 1-1</inkml:trace>
  <inkml:trace contextRef="#ctx0" brushRef="#br0" timeOffset="94">21368 9196 18164,'14'-34'-3429,"-7"10"3520,-3 15 0,-7 15 1,-4 16-1,-3 3 1,-5 2-1,0 0 1,0 1-1,2 1 1,0 6-337,-1 3 0,1 1 0,1 8 1,2 2-1,1 1 0,0 5 1,0-2-1773,0-2 1,6-7 1886,-1-8 1,2-4 0,2-5 0</inkml:trace>
  <inkml:trace contextRef="#ctx0" brushRef="#br0" timeOffset="95">21288 9342 28008,'14'-54'-2280,"-3"9"1,-2 18-1,-3 8 1973,0 4 1,-3 8-1,5 4 839,-3 6 1,6 6 0,-4 7-1,4 5 1,0 3-397,4 4 0,2 7 0,-3 4 0,3 4 0,0 4 1,0-2-550,-2-1 0,-2 2 0,2-5 0,1-4 0,3-3 1,0-5 367,1-6 1,2-5-1,-3-9 1,0-5-1,1-5 1,-3-8-1,3-10 1,2-11 153,3-10 1,2-6 0,-2-9 0,-1-1 0,-2-2 0,0 2 0,-1 1 286,-3 2 0,-4 6 0,0 4-396,-1 6 1,0 6 0,-1 8 0,-1 7-85,-2 6 1,-5 4 0,5 9 76,1 6 0,8 11 1,3 14-1</inkml:trace>
  <inkml:trace contextRef="#ctx0" brushRef="#br0" timeOffset="96">22421 9302 19413,'0'-28'-1742,"2"9"1,2 15 0,5 2 2653,3 2 1,1 0-594,1 0 0,-5 4 0,-1 2 0,1 2 0,0 1 0,0 0 1,3-1-1,3 3 0,3-1 256,-2-1 1,3 3 0,0-5-685,2 1 0,-5 2 0,2-4 0,-3 0 0,-2 1-2473,1 1 2626,-7-5 1,5 3-1,-5-6 1</inkml:trace>
  <inkml:trace contextRef="#ctx0" brushRef="#br0" timeOffset="97">22301 9822 7921,'-6'-55'326,"6"21"1,3 22 0,14 11-98,12 5 0,14 7 0,5-4 0,-1 1 1,-3-3-230,-2 1 0,-2 2 0,0 5 0</inkml:trace>
  <inkml:trace contextRef="#ctx0" brushRef="#br0" timeOffset="98">20408 10875 8462,'-19'-6'-7,"-2"5"0,-7-2 1,-3 7-9,-4 9 0,-10 7 0,-4 6 0,-2 2 0,-4 2 0,0 1 0,-1-1 1,1-2-1,0 0 0,5 2 0,4 1 0,6-2 434,4-1 0,4 1 0,6 0-362,4 2 0,4 6 1,10-3-1,3 3 1,7 2-16,7 2 1,8 7 0,20-2 0,14 0 0,-18-22 0,3-1 0,9 1 0,4-1-86,8 3 1,4-1 0,7-2 0,2 0 0,-19-8 0,1 0-1,0-1 1,2 0 0,0-1 0,0 0 0,1-1 0,1 0 0,0 0-1,0-2 1,0 1 0,0-1 0,0-1 0,1 0 0,0-1-1145,-1 0 1,0 0 0,-1-1 1192,-1-2 0,0-1 0,0 0 1,0-1-1,1-1 0,0-1 0,-2-1 1,0-1-1,0 0 0,-1 0 0,1-1 1,0-1-1,0 0 0,0-2 0,0 0 1,-3-1-1,1-2 0,-1 0-6,20-6 1,-1-2 0,-4-4 0,-1-3 0,-7-2 0,-2-3-1,-6 0 1,-3-2 0,-5-1 0,-5-3 0,-8 1 0,-4-2-77,-6-1 1,-4-1 0,3-35-1,-19 32 1,-5 0 0,-2 0 0,-3 0-1,-5-1 1,-4 0 0,-5 3-1,-3 1 1,-7 0 0,-4 3 49,-5-1 0,-3 3 1,-7 3-1,-4 3 1,-9 2-1,-5 3 0,20 8 1,-2 1-1,-1 2 1,-5 2-1,0 1 1,-2 2-1,-4 0 0,-2 2 1,0 0-115,-1 2 0,-1 1 0,-1 1 0,-2 4 1,-2 1-1,1 3 140,16-2 0,1 2 0,-2 1 0,1-1 0,0 1 0,-1-1 0,0 2 0</inkml:trace>
  <inkml:trace contextRef="#ctx0" brushRef="#br0" timeOffset="99">16809 8223 15614,'8'-6'-445,"-1"0"1,-2-3 0,3 5-1,4 1 221,2-2 1,-1 4-1,-1-5 1,-2 1-1,-2 0 1,-1-1-1,0-2 1,2 1 1918,-1-4-1270,-2 0 0,-12 3 0,-3 4 0,-3 4 1,-1 3 94,-1 1 0,-3 6 1,-1-1-1,1 3 0,3 2 1,0 0-1,1 3-173,0 0 1,4 3 0,1-3 0,2 6 0,3 0 0,3 1 0,5-2-164,4 2 0,9-3 0,5-1 0,5 0 0,4-4 0,-3-3 0,-1-4 0,-1-4-536,0-4 1,-5-2-1,-1-5 1,-2-8-1,-4-6 1,-4-6 0,-3-2 196,-2-3 0,-3-1 0,-6-5 1,-3 3-1,-2 1 0,-2 3 573,-2 2-308,-1 2 1,6 5 0,1 3-1,1 3 1,1 2-517,1 0-165,1 5 1,8 2 0,5 6 0,5 2 0,6 2-565,3 5 0,3-2 0,4 1 675,3-2 0,5 0 1,3-3-1,0 1 1,-3-1 82,-3-1 1,-12-2-1,0 0 1,-4 0 0,-5 0-1,-2-2 860,-5-2 0,-4 1 0,-6-5 0,-3 2 247,-5 3 0,1 2 0,1 2 0,-1 4 0,3 4 0,-1 3 0,3 2 717,1 4 1,2-2-1049,0 7 1,0-6-1,0 6 1,2 0-242,2 3 1,4-4 0,5-2-1,2 0 1,1-4 0,3-3-1,2-2-328,3-2 0,-5-6 0,0 1 0,-1-3 0,-2-2 0,-2-3 0,-4-5-394,0-3 0,-2-2 0,-1 0 0,-1-3 0,-3-2 0,-2 0 0,1 0-439,2 2 1,-2 3-1,4 0 1,0 2-1,3 2 1,2 3-1571,3 1 2555,-1 1 0,6-1 1,2-1-1</inkml:trace>
  <inkml:trace contextRef="#ctx0" brushRef="#br0" timeOffset="100">18076 8036 14651,'9'-6'675,"-1"-3"1,-3 4-1,4 0 1,1 5-1,1 5-275,-3 3 0,-2 9 0,-6 2 0,0 2 0,0 2 0,0 3 0,0 0 31,0 1 1,-1 1 0,-4 0-1841,-3-1 1,0 5 0,1-8 0,1 0 0,3-1-3920,1-2 5277,2-2 1,0-5 0,0-1 0</inkml:trace>
  <inkml:trace contextRef="#ctx0" brushRef="#br0" timeOffset="101">17902 8090 18507,'23'-33'465,"-1"6"0,0 13 0,5 11 0,-1 4-777,1 4 0,0 5 0,-1-3 0,1 2 1,1-1-1,2-3 0,2-2 0,1-1 304,0-2 0,4 0 1,-3 0-1</inkml:trace>
  <inkml:trace contextRef="#ctx0" brushRef="#br0" timeOffset="102">18516 8076 15580,'13'-13'387,"0"0"1,1 7 0,-1 6 0,0 6-120,1 1 1,-1 5 0,0-5-1,-1 2 1,-2 0 0,-1 1-340,2 2 1,1-4 0,1-2-1</inkml:trace>
  <inkml:trace contextRef="#ctx0" brushRef="#br0" timeOffset="103">18356 8516 8281,'40'-46'596,"4"8"1,0 4 0,-1 14 422,-1 13 1,4 7-1,3 4-1019,3 5 0,1 3 0,0 1 0</inkml:trace>
  <inkml:trace contextRef="#ctx0" brushRef="#br0" timeOffset="104">19342 8250 8006,'0'-8'807,"4"8"1,2 9 0,0 3 0,0 1 0,-3 0 0,-1 1-1,-2 1 1,0 1 0,0 2 601,0-2 0,0 3 1,0-1-1037,0-2 0,0-1-605,0-2 0,0-7 0,0-6 1,1-7-1,4-6 0,4-4 0,1-2-95,-1-2 1,3 1-1,-3-4 1,2 2-1,3-1 1,-2 3 414,-4 2 0,3-1 0,-5 2 0,0 4 0,1 3 0,0 1 623,4 1 0,-4 3 0,2 5 1,1 0-1,1 1-1343,-2 3 597,3 4-374,-5-1 0,6 4 0,1-5 0,-1-1 409,0 1 0,12-1 0,4-5 0</inkml:trace>
  <inkml:trace contextRef="#ctx0" brushRef="#br0" timeOffset="105">19942 7930 9381,'9'-12'1824,"0"3"0,-5 4 1,4 10-1434,-3 4 0,0 7 0,-5 3 328,0 2 1,0 3 0,-2 5-1,-2 4 1,-3 0 0,-2-1-794,0-2 0,0-1 1,-3-1-1,2 1 1,2-6-1,1-2 1,1-5-5601,0-1 4109,2-2 0,4 1 1565,0-1 0,11-5 0,4-3 0</inkml:trace>
  <inkml:trace contextRef="#ctx0" brushRef="#br0" timeOffset="106">20275 8223 7960,'-13'1'4837,"1"4"1,3 5-4493,5 6 1,-2-1 0,0 3 0,0-3 0,-2 0 0,3 1 0,-3 2 0,2-2-846,0-1 0,-3 3 1,5-1-1,1 0 500,2-3 0,6 0 0,3-1 0</inkml:trace>
  <inkml:trace contextRef="#ctx0" brushRef="#br0" timeOffset="107">20568 8156 17065,'0'14'0,"0"-1"890,0 0 1,0 1-1,0-1 1,0 0-1,0 2-643,0 3 0,0-3 0,0 2 0,2-3 1,2-5-692,5-5 0,-1-4 0,-1-4 1,-1-7-1,-3-4 0,0-4-587,1-2 1,-2-1 0,2-4 0,-1 0 0,0 3 0,2 2 0,-2 0 1064,-2 0 1,4 5 229,-1-2 0,6 4 1,-1 2-1,3 3-36,1 4 1,1 0-1,-1 0 1,0 2-1,2 2 1,1 1-1896,2 0 1,6-2 1666,-2-2 0,3-4 0,2-5 0</inkml:trace>
  <inkml:trace contextRef="#ctx0" brushRef="#br0" timeOffset="108">21008 7863 8717,'0'-13'3754,"2"1"-3452,2 3 0,4 3 1,5 6-1,0 0 1,1 0-1,0 0 1,3 0 115,1 0 1,5 0 0,-1 0 0,2 0 0,-2 2-1,-4 0 1,-3 4 0,-2 2-418,1 2 0,-6 1 1,0-1-1,-2-1 0,-5 3 1,-4 2-128,-6 4 0,-7 0 1,-2-5-1,1 1 0,-1-1 1,0 0-1,3 1 72,5-1 0,0 0 1,5 1-1,2-1 1,3 0-1,5-1-73,3-3 1,4 1-1,3-4 1,1 0-1,4 0 1,-1-3-734,0-1 0,-1 2 1,-5 0-1,1-1 860,-1-1 0,6-2 0,2 0 0</inkml:trace>
  <inkml:trace contextRef="#ctx0" brushRef="#br0" timeOffset="109">21648 8036 10141,'-7'6'0,"2"3"1036,4 3 1,-4 1 0,-1 1 0,1 0-1,-1 3-658,3 0 0,-3 3 1,0-4 352,-2 2 1,4 0 0,-3-5 0,1 0-2058,3 1 1,-3-1 0,1 0 1325,2 0 0,-4 1 0,0-1 0</inkml:trace>
  <inkml:trace contextRef="#ctx0" brushRef="#br0" timeOffset="110">21901 8036 15040,'-4'14'0,"-2"-1"555,-1 0 1,2 1-1,-2-1 1,-1 0 0,2 1 659,1-1 0,0 0-2155,5 1 1,6-9 0,3-6 0,3-9-1,0-7 1,-2 0 589,-1-3 0,-2 1 0,2-5 0,-3 2 0,-1-2 0,0 1 0,1 1 0,2 4 855,-1 3 1,1 2 0,2 1 0,-1 1-1,1 4 702,2 1 0,1 2-1423,1 4 0,-1 0 0,0 0 0,1 1 0,1 2-1337,2 2 0,0-1 1,5-4 1552,2 0 0,1 0 0,1 0 0</inkml:trace>
  <inkml:trace contextRef="#ctx0" brushRef="#br0" timeOffset="111">22355 7770 7864,'7'-6'224,"-2"-3"1,-3 3 0,3 2 400,4 2 0,3 2 0,1 0 980,0 0 0,-5 2-417,-4 2-771,-2-3 1,-1 10-161,4-7 0,-2 5 0,5-4 0,1-1 151,-1 2 1,-1-5-40,-2 4 1,-2-4-105,5-1 0,-5 2 1,2 2 8,-4 5 1,-1 3 0,0 1-1,0 1 1,0-1 0,0 2-1,0 1 1,0 2 653,0-2 0,0 3-1267,0-1 0,0 0 1,0-5-1,-1 1-104,-4-1 1,2-1 0,-5-3 0,-3-5 0,1-4-182,1-4 1,1-4 0,6-7 0,-3-1 0,4-3 0,2-2 336,4-2 0,5-3 1,0 0 427,7-1 0,-6 2 0,6 1 0,-1 3 206,-1 2 0,0 3 0,-2 6 0,0 2 0,1 2 0,-1 2 0,0-1 311,1 1 0,-1-1 1,0 5-1,1 2-625,-1 2 0,-4-2-2898,0 2 1602,0-2 0,-3-7 0,-5-1 568,-4-1 1,-7 4 0,2-3-1382,1 0 1524,1 5 3442,12-5-1676,-5 6 1,5 1 0,-7 2-763,-4 2 0,4 1-478,-4-2 0,-2-1 1,-2 6-1,-3 1 0,-1 2 1,0 0 332,-1-3 0,1 7 0,0-3 0,-1 2 1,2 0-1,2-2 0,3 1 86,1-1 1,1 0 0,5 1 0,0-1 0,2-1-1006,2-3 0,4 1 1,5-5-1,0-2-799,1-2 0,-6-1 1539,1 0 0,-4 1 430,4 4 1,-2 2 0,2 7 0,-3-1-1,-2 0 1,1 1 0,-2 0-98,-2 4 1,-1-3 0,-1 4 0,-4-1-1,-4 0 1,-2-2 0,-4-1-312,-3-2 0,-3 1 0,-5-3 0,-1 0 0,-1-4 0,-2-1-834,-1-3 1,-4 3 0,3-2 0,3-1 0,1-1 0,3-4-1,2-1-1214,6-1 1,2-2 0,3 2 0,3-5-1,5-3 1898,2-1 0,2-7 0,0 0 0</inkml:trace>
  <inkml:trace contextRef="#ctx0" brushRef="#br0" timeOffset="112">22448 7823 7845,'0'-13'1736,"0"-1"1,1 3-1,4 0-913,4 2 1,9 5-1,4-4 1,4 3-1,6 0 1,5-1-1,6-1 1,4-2-161,0 0 0,10 0 1,-6-3-1,0 2 0,-5 1 1,-5-1-3561,-1-2 1,-1 0 2539,-4 3 0,-4-3 357,-8 3 0,2-3 0,-5-1 0</inkml:trace>
  <inkml:trace contextRef="#ctx0" brushRef="#br0" timeOffset="113">23048 8156 9151,'12'-6'3888,"-3"6"-3520,-5 8 0,-3 8 0,-1 3 1,0 0-1,-1 4 0,-2 0 1,-3 6 1041,-1-1 1,-7 0-1,-3-2-1723,0 1 0,3-5 0,0-1 0,1-2 0,0-4-419,-1-5 0,7 2 732,2-3 0,4-3 0,1 0 0</inkml:trace>
  <inkml:trace contextRef="#ctx0" brushRef="#br0" timeOffset="114">23701 7916 7830,'-7'6'909,"-4"6"1,7 7-1,-1 1-186,-1-1 1,5 5 0,-3-4 0,1 1 0,0-2 0,-2-1 722,2 0 0,-3 0-2820,2-5 710,-1-6 0,5-2 0,0-10 0,0-5 0,0-5 0,2-6 0,1-1-310,1-2 0,7-7 1066,-2 9 0,2-10 1,3 5-1,-1 0 0,0 4 1,-1 5 1058,-3 3 0,1 2 0,-4-1 0,2 3-559,2 2 0,2-2 0,1 7 0,1 1 0,-1 3-729,0 4 1,1-2-1290,-1 2 1,6-2 0,3-2 1425,4 0 0,0 6 0,1 1 0</inkml:trace>
  <inkml:trace contextRef="#ctx0" brushRef="#br0" timeOffset="115">24274 7650 7830,'-4'-14'0,"-2"1"1476,-2 0 0,5 7-1115,-1 6 1,3 7 0,1 11 0,1 4 0,3 3 0,5 4 0,2 2 0,-1 6 0,-1 4 126,1 4 0,1 3 0,-2-3 1,-5-2-1,-2-2 0,-2-2-379,0-4 1,-6 2 0,-3-6 0,-5-2-1,-2-6 1,-3-5 0,-2-3-978,-3-2 1,1-5 684,0-4 0,0-4 0,5-3 1,2-4-1,1-4-741,2-4 0,5-10 634,4 3 0,8-9 1,8 6-1,7-2 1,9-2 263,5 0 1,0 1 0,5 3 0,4 3 0,-1 4 0,1 3 0,-2 2 364,0 0 1,-8 4 0,-4 1 0,-6 2 0,-2 2 1352,-4-2-1258,-7-1 0,-5-7 1,-8 0-1,-5-3 0,-4-1-69,-5 2 0,6 1 1,-4 2-1,-1 0 1,3-1-1,-1 1-377,2 0 1,-1 4-1570,1 0 0,0 6 0,-1 0 1581,1 6 0,0 10 0,-1 8 0</inkml:trace>
  <inkml:trace contextRef="#ctx0" brushRef="#br0" timeOffset="116">6798 4811 7873,'-4'-13'0,"-1"-1"380,3 1 0,0 0 681,2-1 0,0 6 0,2 0 0,2 4 523,5 5 0,-3 7 0,-2 8-923,-2 2 1,-2 10-1,0-2 1,0 4-1,0 3 1,-2 1-849,-2 0 1,-2 3-1,-5-6 1,4-1 0,0-2-1,1-2-2023,0 1 0,-3-5 0,5-1 2210,1-2 0,1-7 0,2-6 0</inkml:trace>
  <inkml:trace contextRef="#ctx0" brushRef="#br0" timeOffset="117">6638 4824 9924,'-8'-11'1654,"-1"2"0,7 3 1,2 6-1,8 0-631,3 0-652,9 0 1,-4 4 0,6 1 0,2-2 0,1-2-832,2-1 1,-1 0 0,3-1 0,0-2 0,2-2 0,-1 2-1,-3 0 460,-5-1 0,3 2 0,-4-4 0</inkml:trace>
  <inkml:trace contextRef="#ctx0" brushRef="#br0" timeOffset="118">6652 5144 7838,'-6'8'578,"4"5"1,-1-1 0,6 6 0,8-1 0,4 0-173,2-5 0,7-8 0,-3 2 0,1-2 0,0 1 1,3-2-1,3-3 0,5-5-2621,1-4 2215,-4-2 0,14-9 0,-2 0 0</inkml:trace>
  <inkml:trace contextRef="#ctx0" brushRef="#br0" timeOffset="119">7238 4851 11225,'-13'-12'2131,"0"3"0,7 5-1683,6 8 1,1 4 0,8 7 0,0 1 0,0 5 0,0 2 0,0 5 0,-2 1-78,-3-1 0,2 3 1,-1 1-1,-2-1 1,-2-1-1,-1-5 1,0-1-1,0-3-1647,0-4 0,0-2 1,0-1 1275,0-1 0,6-6 0,2-1 0</inkml:trace>
  <inkml:trace contextRef="#ctx0" brushRef="#br0" timeOffset="120">7305 4904 10009,'-2'-20'0,"-1"2"0,-1 6 1404,1 8 0,3 7 0,6 14 1,6 4-1,4 3 0,0 1 1,1 3-786,0 0 1,0-1 0,4-3-1,-1-4 1,0 0 0,0-4-1,0-3-1552,-1-4 369,4-3 1,-8-6 0,3-2-1,-3-2 1,-2-6 0,-1-7-1,-3-5-111,-5-3 1,-2-8 0,-2-1-1,-2 0 1,-4 2 0,-5 1-1,-6 0 1,1 2 1045,1 6 0,3-1 1,2 6-1,3 2 1,1 1-1,4 2-939,5-1 1,10 6 0,8 0 0,3 2 0,1 2 567,3-2 0,8-1 0,-2-7 0</inkml:trace>
  <inkml:trace contextRef="#ctx0" brushRef="#br0" timeOffset="121">7838 4718 7884,'-6'1'1253,"6"4"0,6-4 1,9 5-1,1-1-89,2-1 1,4 5 0,-3-5 0,2-1-1,1-1-602,-1-2 0,0 0 0,-5 1-562,2 4 0,0 2 0,-5 6 0</inkml:trace>
  <inkml:trace contextRef="#ctx0" brushRef="#br0" timeOffset="122">7851 4958 7832,'-8'4'0,"-1"1"0,6 9 0,1 0 0,10-1 702,9-3 1,9 2 0,6-4 0,7-1 0,5-2 0,4-4 0,0-1-703,0 0 0,10 0 0,-4 0 0</inkml:trace>
  <inkml:trace contextRef="#ctx0" brushRef="#br0" timeOffset="123">8478 4878 9016,'-7'-6'797,"2"6"0,8 0 0,2 7 0,-1 5 1,0 1-1,1 2 0,-2 1 0,-2 4 1,1-1-1,1 0 0,1-2 0,-1-3-331,-1 0 0,-2-1 1,0-3-1123,0-5 0,0-13 0,0-14 1,0-3-1,1-3 0,2-2 637,2-1 0,-1-4 1,-3 5-1,2 3 1,2 4-1,-2 0 1,-2 3-1,1 2 1269,2 3 0,-1 3 0,6 2-1180,1 1 1,-2 6 0,1-1 0,0 4 0,0 3 0,-2 3-929,-1 1 0,4-3 0,-1 4 858,3-2 0,7 4 0,2-3 0</inkml:trace>
  <inkml:trace contextRef="#ctx0" brushRef="#br0" timeOffset="124">8798 4598 10401,'1'7'1849,"4"-2"1,4-4-1316,3-1 0,1 5 0,0 1 0,2-1 0,1 3 0,2-1 0,-3 4 0,-3 1 0,-3 2-533,1 4 0,-4-2 0,-2 5 0,-2 0 0,-2-2 1,-2 2-1,-2-2 0,-3 2-357,-1 0 0,-4-5 0,3 2 0,-1-4 1,0 0-1,2-1 544,2 0 0,5-1 250,10-3 0,4 1 0,9-5 0,-2-2 0,-3-2 0,1 1-1084,-2 2 1,-1-2 0,-1 2 0,-1-1 0,2 0 0,1 2-1,2-2 646,-2-2 0,5-7 0,-1-1 0</inkml:trace>
  <inkml:trace contextRef="#ctx0" brushRef="#br0" timeOffset="125">9344 4851 9899,'-8'13'1304,"-1"1"1,4-1 0,-2 2 0,1 1-101,3 2 1,0 9 0,0-4 0,-1-1-1807,1-1 0,1 1 0,2-4 0,0-2 0,0-1-2396,0-1 2998,0-7 0,6-1 0,1-6 0</inkml:trace>
  <inkml:trace contextRef="#ctx0" brushRef="#br0" timeOffset="126">9544 4771 7842,'-7'-6'2315,"-3"6"1,5 0-1577,2 8 1,2 3 0,1 3 0,0 1 0,0 1 0,0 2 0,0-1 0,0 1 375,0 0 0,0 4 1,0-4-1,0-2-2234,0-1 0,0-9 1,0-8-1,0-8-524,0-6 0,4-8 0,2 0 1763,2-5 1,-6 1 0,3-3 0,-2 2 114,1 3 1,-1 4 0,5 1 0,-1 2 0,-1 2 0,1 3 0,1 0 429,2 1 0,2 1 0,1 2 0,1 2 0,-1 2 1,0 3-1848,1 2 1,-1 1 581,0 0 0,1 0 600,-1 0 0,6 0 0,2 0 0</inkml:trace>
  <inkml:trace contextRef="#ctx0" brushRef="#br0" timeOffset="127">9891 4545 15792,'1'-8'2214,"4"4"0,5 4-1976,7 4 0,-3 4 0,4 6 0,-3 4 0,-3 4 1,-2 5-1,-2 3 0,-2 2-546,-4 2 1,0-3 0,-2 3 0,-2-1 0,-2-3 0,-5-2 0,-3-3 307,-1-3 0,-6 3 0,-2-4 0</inkml:trace>
  <inkml:trace contextRef="#ctx0" brushRef="#br0" timeOffset="128">9931 4505 7845,'12'-23'1233,"-3"1"1,3 10 0,-4 0 0,6 4 0,4 0-1,5-1 1,7 0-176,5 1 1,10-1 0,7-5 0,5 1-1059,6 0 0,5-1 0,-7 1 0</inkml:trace>
  <inkml:trace contextRef="#ctx0" brushRef="#br0" timeOffset="129">6665 4704 8332,'-12'-20'18,"3"2"1,-8 8-1,-1 2 19,-6 2 1,2 2-1,1 4 1,0 0-1,1 0 1,-4 0-1,-1 0 1,-2 0 0,0 0-1,2 0 1,2 0-1,0 0 1,0 0-1,-2 0-7,-2 0 1,0 0 0,1 0-1,-3 0 1,0 0 0,-2 0 0,1 0 223,2 0 1,-3 4 0,0 1 0,1-1 0,2 1 0,1 1 0,1-1 0,-1 3-162,0-1 1,5-2 0,0 2 0,0 1 0,-1-3 0,3 3 0,-1-1 0,2 4 14,-1 0 0,-2 3 1,3 1-1,0 1 0,-2 3 1,2 0-35,-1 1 0,3 2 0,3-4 1,3-1-1,0 1 0,4 1-78,1 2 0,1-3 0,5 3 1,2-1-1,1 1 0,3 3 1,1 1-145,4 2 155,0-1 0,3 1 0,-1 0 0,0-1 0,2 2 1,1 2 31,2 1 0,6 0 0,0-6 1,4-1-1,4-3 0,2 0 1,3-2-1,2 0 152,1-3 0,1-1 0,4-2 0,2 1 0,2-1 0,0-1 1,1-2-1,2-1-121,2 2 0,3 0 0,4 1 0,1-1 0,3-4 1,-2 0-1,-1-1-89,-1 0 1,-7 0 0,0-3 0,-7 2-1,-3-2 1,2-2 160,2-1 0,-4 0 0,5-1 85,1-4 1,-2 2 0,2-6 0,2 0-203,0 2 0,9 0 0,-7 4 1,4-2-1,1 2 0,-2 2 1,-2 1-27,-2 0 0,0 0 0,0 0 0,1 0 0,-4 0 0,-2 0-131,-4 0 0,-10 4 1,5 1 101,-5-2 1,-3-2 0,-5-1-1,3 0 185,2 0 0,-2-4 0,8-2 1,3-2-1,5-1 0,2 1 1,3 0-19,2 2 0,2-3 1,-1 5-1,0 1 1,1 1-1,-1 2 1,0 0-234,1 0 1,-3 0-1,0 0 1,-4 0-1,-1 0 1,-3 0-1,-2 0 164,-1 0 0,0 0 0,0-1 0,0-2 0,0-3 0,0 0 0,0-1 144,0-1 1,5 1-1,1-3 1,1 1 0,4 0-1,0 0-257,3 0 1,3 5-1,1-5 1,-2 0 0,-2 0-1,-5 2-134,-5 1 0,-2-3 0,-2 3 0,-2 0 0,-2-2 0,-5 1 0,-2-3 0,1-1 245,1 2 1,0-2 0,-4 2 0,1-3 0,3-3-1,3-1-14,0-2 0,8-4 0,-5 3 1,0-1-1,1 0 0,-1 0-163,-1 1 0,-4 0 0,-5 3 0,0-2 0,-2 1 0,-3 3 0,-4-1 87,-3-3 0,-6 3 0,-2-3 1,-1 2-1,-3 0 0,-2-3 0,-1-2-73,0-3 0,-4 1 0,-2-3 1,0 3-1,0-2 0,2 1 29,-2-1 0,4-1 1,-2 0-1,1-1 1,0 1-1,-2 0 48,3 4 0,-4-2 1,0 5-1,0 0 1,-2-2-1,1 0 1,-5-1-83,-4 2 0,-2-6 1,-6 6 14,1-1 0,-7-3 0,5 6 0,-6 1-5,-3-3 0,0 4 1,-5-5-1,2 2 1,-1 1-1,2 1 1,2-1 43,4 2 0,2-1 0,2 1 0,-1-2 1,0 0-1,-1 1 0,-2-1 201,-1 2 0,0 1 0,3 1 0,-3 3 0,-3 0 0,-2 4-258,1 1 1,-5 1 0,-5 5 0,1 0 0,-2 0 0,-1 0 0,-2 0-29,0 0 0,0 0 0,-4 2 0,1 1 1,2 1-1,1-1 0,0-1 110,1-2 0,-2 0 0,6 0 0,1 0 1,1 0-1,2 0 60,0 0 0,0 0 1,-1 0-1,-2 0 1,-3 0-1,-2 0 1,-3 0-40,-6 0 0,0 1 0,-7 2 0,-4 3 0,-2 2 0,33-4 0,-1 0 0,0 1 0,0-1-54,-1 1 0,0-1 1,-33 4-1,3 2 0,4-1 1,-1 1-1,4 1 51,2-3 0,-3 3 0,4-5 1,0 0-1,-3 0 0,-1-2 1,-3 1 27,-2-1 0,5 2 0,-8-3 0,34 0 0,-1 0 0,-2 0 1,0 1-1,-3 1 0,0 1 19,-1-1 1,1 1 0,-2 1 0,-1 1 0,-2 1 0,0 0-193,-1 2 1,0 0 0,-3 0 0,0-1-1,2 1 1,0 0 0,0 1 0,2 0 44,3 0 1,1 1-1,-3 0 1,1 1 0,5-1-1,0 0 1,3 0-1,-1-1 1,-32 12 0,11-2-1,3 1-146,4-3 0,6 0 0,4-6 0,6 3 0,5 0 0,3 1-484,-2 1 0,6 4 1,-5 8 734,0 4 0,1 5 0,-1 5 0,-5 4 0,-7 2 0</inkml:trace>
  <inkml:trace contextRef="#ctx0" brushRef="#br0" timeOffset="130">10624 4451 7956,'-21'-6'1255,"-2"6"-695,5 0 0,8-1 0,10 2 1,7-5-1,5-5 0,3-4 1,2-4-1,7-2 0,6-3 1,7-6-1,4-5 0,5-5 0,2-5-133,2-6 0,-20 20 0,2-1 0,2-2 1,0-1-1,2-3 0,1 0 0,2 0 1,0-2-1,2 1 0,0-1 0,3-1 1,1 1-1,0-1 0,1 1 0,4-2 1,0 1-359,1 1 1,0-1-1,-3 2 1,0 0-1,5-1 1,1-1-1,-1-1 1,0 0-1,1 1 1,-1 0-1,2-1 1,0 0-1,-2 2 1,0 2-352,0 1 0,-1 0 0,0 0 1,-1 1-1,-4 2 0,0 2 1,1-2-1,-1 0 0,0 1 0,0 0 1,-3 2-1,-1 0 67,-1 1 1,-1 1 0,-6 3 0,-2 1 0,-1 0 0,-2 1 0,25-18 0,-6 3-1,-6 5-99,-6 4 0,-6-1 1,-9 12-1,-4 0 0,-5 3-6132,-4 0 2767,-3 7 3679,-6 14 0</inkml:trace>
  <inkml:trace contextRef="#ctx0" brushRef="#br0" timeOffset="131">13890 2092 7905,'-13'-4'6380,"-1"-1"-6012,7 1 1,3 4 0,8 2 0,6 0 0,5 3-128,3-2 1,7-2 0,0-1 0,5-1 0,0-4 0,-2-2 0,-2-2-215,1 0 0,-2 0 0,-3-4 1,-5 0-1,-7-2 0,-4-1 0,-2-2-485,1 2 0,-8-4 352,-10 3 1,-7-1 0,-6 6 0,-3 3 0,0 5 375,-2 2 0,0 2 1,4 3-1,2 4 1,3 7-1,4 2 121,3 3 1,8 2 0,2 7 0,5 2 0,5 1 0,5-1 0,6-2 1196,6-2 0,8 1-2297,1 0 1,5-7 0,-4-2-1,2-3 1,3-3-592,2-3 1,-3-3 0,-2-6 0,0-2-1,-2-2 1,1-5 1299,-4-3 0,0-7 0,-3-2 0</inkml:trace>
  <inkml:trace contextRef="#ctx0" brushRef="#br0" timeOffset="132">14490 1852 7905,'6'-19'1352,"-5"0"1,5-3 0,0 5-309,3 7 1,-3 10 0,0 9-1,-2 3 1,1 3 0,-2 2-1,-2 6 522,-1 2 0,0 6 0,0 0-1427,0-1 0,-1-2 0,-2-2 0,-2 0 0,2-3-736,2-1 0,1-5 0,0 1 0,1-5 1,4-6-1,4-7-433,3-7 0,5-11 0,3-4 0,-1-3 1,2-3-1,-2-2 1172,0-1 0,-1 0 0,-5 4 0,-1 2 0,-2 3 0,-2 4 0,-1 5 1927,1 4 0,-4 3 0,3 7-1438,-1 4 0,-1 2 0,-5 6 0,1 1 0,2-1 1,2 0-885,-2 1 1,4-2 0,2-2 0,3-3 0,3-1 0,1-4-805,2-5 0,1-2 0,-3-6 0,2-4 0,-3 0 0,-3-1 0,-3-1 983,1 0 0,-4-3 1,-2 4-1,-1-2 0,0 2 1,2 1 1556,-2 2 1,-2 4-1,1 2-1095,2 1 1,3 3 0,7 6 0,-1 3 0,0 1 0,1 3 0,-1 2-1157,0 2 1,5-3 0,0 0 0,0-4 0,-1-1-1,3-3-3297,0-2 1,-2-1 4064,4 0 0,-5-5 0,2-3 0</inkml:trace>
  <inkml:trace contextRef="#ctx0" brushRef="#br0" timeOffset="133">15356 1586 13942,'14'0'0,"-1"1"532,0 4 1,2 4 0,1 9 0,2 4-226,-2 3 0,-1 6 0,-3 2 0,-1 1 1,-4 3-1,0 0 0,-1-2 0,0-4 1,-3-4-1,0-3 0,0-4-168,2 0 1,-3-4 0,-4-9 0,-3-8 0,2-11-754,2-9 0,1-5 0,0-5 0,0-5 0,1-3 0,4-1 0,2 1 0,2 0 947,0 3 0,-6-1 0,1 8 0,-1 4 0,0 5 847,2 6 1,-1 8 0,-4 6 0,-2 7-777,-2 5 1,1 3-1,-6 1 1,0 3 0,2 1-1,2-1-1439,4-3 1,1-1 0,1-3 0,4-3-1,5-5 1,7-4-2048,5-4 0,4-10 3082,6-8 0,2-15 0,6-4 0</inkml:trace>
  <inkml:trace contextRef="#ctx0" brushRef="#br0" timeOffset="134">15890 1133 8483,'8'-42'0,"0"8"3998,-2 9-3509,-2 6 0,1 14 0,1 10 0,1 13 0,3 10 1,1 7-2,-2 4 0,1 7 0,-4 1 1,0 2-1,0-2 0,-2-2 0,1-5 1,1-5-1,1-2 0,2-5 0,0-4 1,-2-7-3978,-1-2 3489,4-1 0,-14-19 0,3-4 0</inkml:trace>
  <inkml:trace contextRef="#ctx0" brushRef="#br0" timeOffset="135">15930 1453 8749,'-14'-14'0,"1"2"0,1 2 1332,3 1 1,5 6 0,8-1 0,7 4-1055,5 4 1,5-1 0,7 6 0,1 0 0,4 0 0,1-2 367,3-1 1,1-1-1863,2-5 0,-4 4 0,-2 1 0,-3-2 0,-6-2 0,-5-2 854,-6-4 0,-2 2 0,-3-6 0,-6 0 682,-6 2 0,3 1 0,2 7 0,8 5 0,8 6 0,3 8 0,1 5 908,-2 7 1,4 10 0,-6 4 0,-3 1-1,-3 5 1,-5 3 0,-1 2 0,-5 0-585,-4-3 1,-2-6 0,-7-4 0,0-4 0,-3-4 0,0-5-1285,0-3 0,2-7 1,0-3-1,-1-5-1594,1-4 0,7-15 1672,6-12 0,8-12 0,9-5 0,6-5 1,2-3-123,1-1 0,6-5 0,-1 4 0,-2 2 0,1 2 684,1 1 0,3 0 0,6 0 0</inkml:trace>
  <inkml:trace contextRef="#ctx0" brushRef="#br0" timeOffset="136">17476 1279 7886,'0'-13'1753,"0"6"0,-2 1-824,-2 6 1,-5 0-1,-7 0 1,-2 3-591,2 6 0,-5 1 0,0 11 0,-1-1 0,1 1 0,2 3 0,4 1-163,5 2 1,-1-2 0,7-1 0,3-4 0,3 0 0,7-4 0,5-1-84,3-2 1,4-6-443,6-2 1,1-4 0,2-2 0,2-4 0,-1-4-59,-3-2 1,1-7-1,-12-1 1,-2-1-1,-4 0 1,-7-1 246,-3-3 1,-1 5 0,-1 0 0,-3 1 0,-5 0 0,-3 2 0,-2 3 3707,1 4-2778,0-3 0,8 10 1,10-2-470,11 2 1,8 2 0,5 0 0,6 0 0,4 0 0,3 0-249,-1 0 1,2 0 0,-1 0-1,-4-1 1,-1-2 0,-4-1-1,-5 1-412,-4 1 1,-8 4 245,2 2 1,-5 0-1,-2 8 1,-4 5-1,0 2-199,1 5 1,-4 7 0,4 4 0,-1 4 0,0 2 0,4 2 0,1 3-1685,1 1 0,6-7 1996,3 5 0,10-7 0,2 8 0</inkml:trace>
  <inkml:trace contextRef="#ctx0" brushRef="#br0" timeOffset="137">18902 1399 12694,'9'18'1702,"-2"1"1,-1 1-1490,-3-1 1,3 3 0,-1-3 0,-2 1 0,-2 0 0,-1 0 0,0-1-1386,0-3 1,2-6-2348,2-1 3519,-2-6 0,3 3 0,-5-6 0</inkml:trace>
  <inkml:trace contextRef="#ctx0" brushRef="#br0" timeOffset="138">18875 1173 8398,'0'-31'0,"2"3"0,2 7 0,5 10 0,3 9 0,1 2 446,1 0 0,5 0 0,2 1 0,1 2 0,-1 1 0,-1 1 1,1-1-2011,3 1 1,6 4 1563,1-5 0,0 6 0,-5-2 0</inkml:trace>
  <inkml:trace contextRef="#ctx0" brushRef="#br0" timeOffset="139">19289 1213 8868,'0'18'627,"0"1"1,1 0-560,4 0 1,-4 5 0,4-2 0,-2 3 0,0 2-1,1-2 1,-1-1 0,-2-3 0,1-2 0,1-3-1,1-1 1,1-2 616,1 1 0,-3-7 1,5-3-1,3-2 0,1-2 1,1-2-1,-1-3-1150,-3-9 1,6-4 0,-5-5 0,0 1-1,2-4 1,-1 0 0,-3-2 0,-2 4 1089,0 3 0,-4 3 0,2 5 0,-1 1 0,2 3-18,3 5 1,0 11 0,-1 5 0,1 1 0,-1 5 0,2 0-906,-2 1 1,4 3 0,-5-4 0,0 0-1,1 0 1,0-2 0,4-3-6335,1-2 6632,1-2 0,6-2 0,2-1 0</inkml:trace>
  <inkml:trace contextRef="#ctx0" brushRef="#br0" timeOffset="140">19955 1159 13618,'-13'-29'0,"0"4"0,-1 8 0,1 11 0,0 8 0,-1 4 446,1 1 1,-2-1 0,-1 6 0,-2 4 0,0 4 0,1 5 0,0 3-405,5 3 0,1 5 0,6-5 1,2-2-1,2-1 0,2-2 0,5-3 1,6-2-1405,4-2 1,8-1 0,0-6-1,4-3 1362,3-5 0,12-8 0,-2-4 0</inkml:trace>
  <inkml:trace contextRef="#ctx0" brushRef="#br0" timeOffset="141">20142 1319 9266,'-6'-20'461,"-3"2"0,-3 8 0,-1 2 1,0 1-1,-1 1 0,1 0 1,0 3 457,-1 1 0,1 2 0,0 2 0,1 2 0,1 5 1,4 5-1,1 2-672,3 2 0,2 5 0,2-2 0,3 1 0,7-1 0,5-2 0,6-2 1,4-4-652,0-4 0,2 1 0,0-5-380,-1-2 1,1-6-1,-10-5 1,-2-2-1,-2-5 1,-5 0-1,-6-1 1,-6-2 620,-6-4 0,-3 3 0,-3 1 0,-1 3 0,-4 3 0,1 2 361,0 1 0,6 6 1,7-1-1,4 2-1195,8 2 0,12 6-1306,9 3 2303,-1-3 0,25 6 0,-3-5 0</inkml:trace>
  <inkml:trace contextRef="#ctx0" brushRef="#br0" timeOffset="142">20595 1159 9838,'-6'-11'790,"-3"2"0,3 4 0,2 10 1,2 4-565,2 2 0,5 3 0,-1 1 0,-1 1 0,0 3 0,0 0 1,2 2 260,-2 0 0,-2-5 0,-1 3 0,2-1 0,1 0 0,2-2-1122,3-1 1,-4-8 0,5-2 0,0-5-1,0-5 1,-2-5-962,-1-6 0,3-1 1702,-4-5 1,4 5-1,-5-4 1,-1 2-1,-2 2 392,-1 2 1,0 2 3858,0 0-3700,0 5 1,5 4-1,-1 8 1,1 7 0,-1 4-1,1 4 1,-1 0-500,2 0 0,-5-1 0,5-5 0,-1 1 0,1-2 0,0-2-1507,0-1 875,4-6 1,-4 1-1,4-8 1,-2-5-1,-1-3 91,0-1 0,-2-2 1,2-1-1,1-2 1,-2 2-1,1 1 1,-1 1 838,0 1 1,0 1-1,-2 3 1,5 5 0,3 4 337,1 4 1,1 4-1388,-1 5 0,0 2 1,1 1-1,0 3 1,3 1-1746,1-1 0,5-1 2338,-1-5 0,4 0 0,0 1 0</inkml:trace>
  <inkml:trace contextRef="#ctx0" brushRef="#br0" timeOffset="143">21195 1146 11160,'0'-27'4210,"1"8"-4145,4 6 0,2 6 0,7 8 0,-3 3 0,0 4 0,-4 1 0,-1 0 0,-3 1 0,0 2 6,2 1 1,-4-4-2512,3 0 0,-4-6 2440,-4 1 0,-3-2 0,-7-2 0</inkml:trace>
  <inkml:trace contextRef="#ctx0" brushRef="#br0" timeOffset="144">21275 1066 9435,'13'-13'683,"1"5"0,-1 4 1,2 3-659,3 1 1,-4 0-1,6 0 1,-3 0 0,3 1-1,-1 2 1,0 1-26,-3-1 0,-1 3 0,-1 0-540,-1 2 0,-4-5 1,0 1-1,1-4-1122,2-4 0,-3-2 1865,0-3 1,-5-2 0,5 5-1,1 1 584,2-1 1,2 1 0,-1 5-1,0 2 1,1 2 0,-1 6 0,0 7 1194,0 5 0,-1 5 0,-1 4-1853,-2 4 1,-6 4 0,1 1 0,-3 0-134,-1 0 0,0-5 0,0 1 0,0-1 1,-1-1-1,-3-3 0,-7-2-627,-5-3 1,0-1 0,-5-2 0,0-6-1,2-3 1,0-5 100,2-5 0,3-2 1,0-4-1,2-2 1,3-7-1,6-5 1,6-6 811,6-3 1,5-4-1,2 0 1,3-1 0,2 4-1,3 2-217,1 0 1,1 5 0,3 1-1,0 3 1,4 2 0,-1 1-66,1 3 0,4-3 0,-3 5 0</inkml:trace>
  <inkml:trace contextRef="#ctx0" brushRef="#br0" timeOffset="145">22381 986 7959,'0'-6'-10,"0"8"408,0 10 0,0 5 0,0 9 0,0-1 0,0 6 1,0 3-1,0 7 0,0 2 5698,0 5-5436,0 5 1,2-12 0,1 4 0,1-4 0,1-2 0,-1-2-1,1-3-479,-2-2 0,2-6 0,0-9 0,-2-2 0,-2-1-1355,-1-1 0,-1-7 852,-4-6 0,-1-8 0,-4-11 0,1-7 0,0-10-168,2-7 0,1-6 1,6-7-1,1-5 1,4-2-1,4-7 1,4 0 639,5 2 0,-3 6 0,2 13 0,0 6 0,-1 6 0,2 8 176,-2 5 0,-1 9 0,0 8 0,1 1 0,2 3 0,-2 3 0,-1 4-86,-2 5 1,-1 4-1,-3 4 1,-5 2-1,-2 2 1,-2 2-280,0 3 1,-6 0-1,-4-1-297,-7-2 0,3 0 0,-4-5 1,4-2 3,6-1 1,-3-2-1,8 1 332,5-1 0,10 0 0,8 1 0</inkml:trace>
  <inkml:trace contextRef="#ctx0" brushRef="#br0" timeOffset="146">22981 826 9700,'-13'-1'0,"0"-2"0,-1-2 0,1 2 0,0 3 0,-1 3 0,2 3 0,3 2 0,4 2 0,0 2 1404,1 1 0,-1 5 0,7 1 1,2 1-1,5 0 0,3 0 1,3-1-1094,2-3 1,1-3 0,6-4-1149,0-4 0,2 1 0,-8-2 183,-2-1 0,-2-7 1,-5-5-1,-5-3 1,-3-1-1,-2-1 0,-3-1 313,-5-2 1,-3 6 0,-1-2-1,-1 1-15,1 0 0,5 6 0,7 5 1,7 5-1,7 4 0,5 2 0,3 2-1158,1 1 0,9-4 1514,-9 0 0,6 0 0,-7 4 0</inkml:trace>
  <inkml:trace contextRef="#ctx0" brushRef="#br0" timeOffset="147">23234 1026 8602,'-17'-1'0,"-1"-2"0,3-3 801,5-2 0,-1 0 0,5-6 0,1 1-595,-1 0 1,1-5 0,8-1-1,5-1 1,8 1 0,6 1 230,6-1 1,6 4-70,-3-3-401,12 4 1,-9 5-1,8 1 33,-5 2 0,-2-4 0,5 3 0</inkml:trace>
  <inkml:trace contextRef="#ctx0" brushRef="#br0" timeOffset="148">23581 840 8760,'-22'7'0,"1"-3"0,2-2 712,3-2 0,1 0 0,3-2 1,2-1 403,1-1 0,6 1 0,0 8 1,4 3-348,4 4 1,5 6 0,-1 0 0,3-2-1,1-1 1,0 0 0,1 0-1906,-1-2 1,0 2-1,1-9 1,-1-1 0,-3 0 483,-5-7 1,-2-3 0,-11-9-1,1 2 1,1 2 0,0 1 1022,3-1 0,3 4 0,5 1 0,4 4 1,2 1-1,4 0 0,1 1-331,2 4 0,6-2 0,-3 4 0,2-1 0,1-3 0,1 0 0,-3 0-6036,-1 1 5996,3 1 0,-9-11 0,4-1 0</inkml:trace>
  <inkml:trace contextRef="#ctx0" brushRef="#br0" timeOffset="149">23901 880 7835,'0'-14'1869,"-4"5"-744,-1 0 0,7 7 0,6-1 1,4 6-1,0 5 0,-1 6 934,-3 4 1,0-4-1789,1 4 1,1-2 0,-5 1 0,-3 0 0,1 0 0,0-2 1506,2-2-2638,-1-6 1,2 4-1,3-7 106,3-1 0,-3-3 1,0-4-1,1-5 1,3-3-1,4-3 341,0-3 1,1-2 0,-3-6 0,0 3 0,0 2 0,-3 0-1,-1 2 1,0 0 3606,-2 2 0,-2 9-2676,-3 3 0,-2 5 1,2 5-1,-1 3 0,0 4-233,2 2 0,4-1-729,-5 0 0,5 1 1,-3-1-1,1 0 1,4 1-1,1-3-183,1-2 1,6-3 0,5-6 0,4 0 626,3 0 0,12-6 0,-2-1 0</inkml:trace>
  <inkml:trace contextRef="#ctx0" brushRef="#br0" timeOffset="150">24754 706 7835,'0'-20'0,"-6"-4"0,-3 6 2005,-3 2 0,5 8-1048,3 8 1,4 8-1,4 10 1,5 4 0,3 4-1,1 4 1,0 3-1,-1-1-1232,-3 1 0,2-2 0,-7-4 67,-1-1 1,-9-1 0,-9-1 0,-10-3 0,-8-3-233,-1-7 0,-7 1 0,2-6 0,-2 0 440,-6 0 0,-10-1 0,-3-5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881"/>
    </inkml:context>
    <inkml:brush xml:id="br0">
      <inkml:brushProperty name="height" value="0.053" units="cm"/>
      <inkml:brushProperty name="color" value="#FF0000"/>
    </inkml:brush>
  </inkml:definitions>
  <inkml:trace contextRef="#ctx0" brushRef="#br0">5799 6464 8372,'13'-18'0,"0"0"0,1 3 0,-1 5 0,0-2 0,1 5 0</inkml:trace>
  <inkml:trace contextRef="#ctx0" brushRef="#br0" timeOffset="1">5812 6384 8467,'-7'-6'186,"2"-3"0,4-3 0,2 0-71,4 3 0,-2 3 0,4 8-424,-1 2 0,-3 4 0,-8 4 1,-2-2-1,-2-3 0,0-1 1,-1-3 989,-2-1 1,3-2 0,2-2 1373,1-2-2019,1-4 1,-1 1-80,-3 3 1,2 2-1,-2 2 1,-1 0-1,-2-1 1,-1-2 473,-1-2 1,1 1-1,0 4-96,-1 0 0,2 1 0,2 4 1,3 4-366,1 2 0,-3 3 0,3-2 1,-1-2-1,-4-1 265,-1 1 0,-1-2 0,0-1 0,-1-1 1260,1-3-1466,0 4 0,4-5 1,1 4-1,1-2-83,0 1 1,2 5-1,-4-1 1,-1 3-1,-2 1 1,-1 0 58,-1 1 1,1-3 0,0 0 0,-1-2 0,1 0 247,0-2 1,-1 3 0,3-4-99,2 2 1,-3-4 0,3 4-57,-3-3 1,3 4 0,2-3 0,-1 2 0,1 4 0,-2 2-147,2 4 1,-4 1 0,7-2 0,-1 0 0,1 1 0,0 0-92,1 0 0,-3 4 1,1-4-1,1-2 0,-1-1 1,1-2-1,1 0 229,1 1 1,1-1 0,-2 0-1,-1 1 1,1-1 0,1 0-1,2 1 138,0-1 1,0 0-1,2 1 1,1-1-1,2 0-180,3 1 1,-4-1 0,4 0-1,-1 1 1,-1-1 0,1 0 0,-1 1-100,0-1 1,3 0 0,-3 1 0,0-1 0,1 0 0,1 1 0,-1-5 0,4-2 0,-2-1 0,1-2 0,2 1 0,1-1 231,0-1 0,1 0-146,-1 2 0,5-4 0,0 3 1,-1-1-1,1 0 113,0 2 1,6 1 0,-2-3-1,3 1 1,0 1 0,-1-1-1,-2 0-182,2-1 1,-3 3 0,-1-1 0,1-2 0,-2-2 0,2-1-120,0 0 0,-5 0 0,2 0 1,-3 0-1,-1-1 0,3-2 0,1-3 380,-2-2 1,3 1 0,-1-3 0,0 2-1,-1 1 1,3 0 0,-1-2-320,0 1 0,3-4 0,-4 5 0,-2-2 0,-1 0 0,-3-1 0,-2-1-130,-1 3 1,-6-4 0,2 3 0,-2-3 0,0-1 0,1-1 209,-1 1 1,-1 0 73,-2-1 1,0-3 0,0-1-1,0 0 1,0 0-59,0 1 1,0-6-1,1 4 1,2 0-1,1-2 1,-1 2-1,-1-2-142,-2 0 1,0-1 0,0-4-1,0-1 1,0 0 0,-2-1-171,-2-3 1,1 1 399,-6-5 0,2 4 1,-4-3-1,2 1 1,-1 2 77,-2-2 1,3 10 0,0-4 0,1 3-1,-1 4 1,0 2 0,-2 3-373,0 2 1,-4-1 0,-2 3-1,0 2 1,0 3 0,3 1-1428,0 1 0,-4-1 1114,1 5 1,-5 6 0,2 5 0,1 4 0,-2 5 513,1 5 0,-9 11 0,-5 11 0</inkml:trace>
  <inkml:trace contextRef="#ctx0" brushRef="#br0" timeOffset="2">15890 10822 8179,'-8'13'56,"-4"-6"248,3-2 0,3-5 0,2-5 0,4-2 0,4-2 0,5 2 0,3-1 234,2 1 0,-1 4 0,0-2-283,1 4 1,-6 1 18,1 0 1,-4 0-22,4 0 1,-6 6 0,1 3 6,-2 3 0,-2-3 0,0-1 1,0 3-1,0 1-186,0 1 1,0 2-1,0 3 1,0 5-1,0 5 1,-2 5-1,-1 1-140,-1 3 0,-1 3 0,5 1 0,0 1 0,0-4 1,0 1 126,0-1 1,5-2 0,-1-2 0,1-1 0,-1-4-1,0-1 1,-1-1 249,-1 0 0,-2-1 1,0 1-1,0-2 0,0 0 1,1-1-330,4 0 1,-4 2 0,5-6 0,-1-1 0,1 2 0,1-2 0,3 0 0,2-4-168,2-5 0,0 2 0,4-4 0,4-1 0,3-3 0,4-2 232,2-2 1,4 0 0,8 0 0,3 0 0,2 0-1,2-2 1,3-1 287,5-1 0,-6-5-307,6 5 0,-1-5 0,9 4 0,-1 2 0,-2 2-60,1 1 1,7 0-1,-6 0 1,2 0-1,4 0 1,0 0-1,2 1-268,-4 4 0,-1-4 0,-4 4 0,-2-4 0,-4-2 0,1-2 18,-1-2 0,-5-5 0,4 1 678,-7-3 1,0-6 0,-5 1 0,-2-1-227,-2-1 0,-2 4 1,-2-4-1,-3 1 1,-1 0-1,-4 2 1,-2 2-137,-5 6 0,2-4 1,-6 3-1,-1-3 1,1 0-1,-2 2 1,-2 1-385,-4-1 0,-3-2 0,2-2 0,-3 1 1,-1 0-1,-1-1 439,-1 1 0,-1-5 1,-2-2-1,0-3 1,0-3-1,0-1 1,0-3 69,0 2 1,-5-1 0,1-2 0,1-4 0,1 0 0,2 1 0,-1 0 56,-4 0 0,2 4 0,-4-2 0,0 0 1,-1 1-1,-1 2-394,2 1 1,-5 1 0,3 2 0,-3 1 0,-1 2 0,0 0 0,-2 1-156,-3 3 1,-3 3-1,-5 2 1,-3 0 0,-2-1-1,-6 3 1,-6 0 274,-5 2 0,-6 6 0,-4-1 0,-4 2 0,-4 2 0,-6 0 0,-3 2 40,36 0 1,-1 0 0,0 0-1,0-1 1,1 3 0,0 0-1,0-1 1,1 1 0,-35 4-1,2 3 1,3 4-393,-1 3 1,-1 4-1,2-1 1,-2 3-1,34-11 1,0 2-1,-1-1 1,1 1-1308,0 1 1,-1 1 1488,-1 3 1,-1 0-1,5-2 1,0-1 0,-2 3-1,0-1 1</inkml:trace>
  <inkml:trace contextRef="#ctx0" brushRef="#br0" timeOffset="3">13837 9862 8159,'0'-13'-20,"0"-5"0,1 2 163,4 4 0,2 4 1,6 8-1,1 0 1,-1 0 111,0 0 1,1 2-1,-1 2 1,0 4-1,1-1 1,0-1 21,4 0 1,-3-3 0,4 4 0,1-1 0,2-3 0,3 0-16,2 2 1,4-4-1,1 5 1,1 0-1,1 1 1,-1 2-1,1 0-149,0 2 0,-3 5 1,3 3-1,0 2 1,-1 4-1,-1 3 0,-2 3-293,-2-1 1,3 2-1,2 0 1,-2-3 0,1-1-1,-1-1 290,3 0 0,5-7 1,-5-2-1,2-3 1,2-3-1,-1-3 0,3-3 131,3-1 1,-2-3 0,2 2 0,-3-2 0,-3-1 0,2 2-1,-3 3-365,-2 2 1,-3 1 0,-6 4 0,-3 0 0,-4 1 0,-3-1-272,-2 0 1,0 0 0,-1 1 0,-1-1 0,-4 0-1283,-1 1 1,4-1 1676,-1 0 0,3 1 0,1-1 0</inkml:trace>
  <inkml:trace contextRef="#ctx0" brushRef="#br0" timeOffset="4">15556 10488 8183,'14'-40'223,"0"14"0,3 7 0,2 8 86,2 5 1,-5 2-1,2 5 1,-3 2 0,-2 2-1,0-2 1,-1 0-16,-3 1 1,1-1-1,-5 6 1,-4 1 0,-4 2-1,-7 1 1,-6 1-412,-7-1 0,-3 0 0,-4-1 0,-1-1 0,1-2 0,4-1-433,4 0 1,2-2-1,7-6 550,0 0 0,-1 0 0,1 0 0</inkml:trace>
  <inkml:trace contextRef="#ctx0" brushRef="#br0" timeOffset="5">14996 8676 8032,'0'-13'72,"5"4"0,1 0 0,1 0 136,4 2 0,0-4 0,3 7 0,-1 1 0,0 1 0,2 2 0,2 0-172,0 0 0,3 0 0,-4 0 3,2 0 1,1 6 0,-1 3 0,2 3 0,3 3 0,-3 1 85,0 2 0,2 4 1,-3-3-1,0 2 1,2 3-1,-2 2 96,1 6 1,3-4 0,-1 4-171,4 1 1,-4-4-1,0 5 1,2 1-4,1-1 1,2-3 0,-1 3-1,1 0 1,0-2 0,-1 2-1,-1-1 73,-2 0 1,2-1 0,-4-2 0,1 2 0,-1 1 0,-1 0-33,1-4 1,-5 4 0,4-1 0,-3 1-1,1-1 1,0-2 0,1-2-56,3-1 1,1 0-1,2-1 1,3 1 0,0-2-1,2-1 1,-1-4 93,2 0 1,0 2 0,-4-4-1,0-2 1,-1 0 0,0 1 20,-4 0 0,2 1 0,-5-5 1,0 1-1,2 1 0,-2 1 0,2 2-223,0-2 1,-4-1 0,4-2-1,0 2 1,-2 0 0,2-1-443,-1-2 1,-3-1 0,1 2 340,-4 0 0,0-1 0,-2-2 1,-2-2-93,-1-2 0,0 4 0,3-1 0,-2 3 0,-3 1 0,-1 2-2969,-3 3 3236,-1-3 0,-2 10 0,0-4 0</inkml:trace>
  <inkml:trace contextRef="#ctx0" brushRef="#br0" timeOffset="6">16956 10262 8313,'0'-21'-465,"1"3"1,2 11 252,2 7 1,1 6 0,-2 6-1,5-2 1,3-2 0,1-3 874,1-2 0,-1 5 0,0-1 1,1 2-1,-1 0-19,0 1 0,-7 2 1,-7 2-1,-13-1 1,-11 2-1,-10 2-1313,-8 6 1,-9 2-1,-7 1 1,-1 1-1,0 0 1,0-1 668,1 1 0,1 0 0,5-1 0</inkml:trace>
  <inkml:trace contextRef="#ctx0" brushRef="#br0" timeOffset="7">14756 8649 8069,'-11'-6'0,"3"-1"106,8 0 1,6-4 0,7 5 0,2 0 0,2 0-1,0 3 1,1 1 0,0-1 0,0-2 0,-2 2 0,-1 2-1,-3 2 1,-2 2-73,-1 2 0,-6 5 0,1-1 1,-2 3-1,-2 1 0,1 0 117,4 1 0,-4-1 0,5 0 0,0 1 0,4 0 0,5 3 55,3 1 1,6-1 0,-1-2 0,7 1 0,6 5 0,2 1 0,2 3-115,0-1 1,0-5 0,0 4 0,0-1 0,-1 0 0,-4 0 11,-4 2 0,-3 1 0,-1 2 0,-2-1 0,-1 1 0,-3 1-123,-2 3 0,0-3 1,-1 5-1,3-2 0,1 0 1,0-1-1,2-3 153,1-5 1,3 3-1,3-4 1,3 1 0,2-1-1,-2-2 1,0-3 0,0 0-1,2 1 12,-2 0 1,-2 1-1,-7-4 1,-1-1-1,-2 0 1,0 2-1,-1 1-317,-3 2 0,-3 4 1,-2-2-1,0-1 1,1 2-1,-2-2 44,-3 0 0,2 3 0,-2-3 0,3 1 0,1-1 0,2-3 0,2-1 109,0-2 1,3 1 0,-3-1 0,4-1 0,1-3-1,1-3 223,0 0-460,-4-5 0,5 11 0,-6-3 0,-2 3 0,-1 1 0,-3 2-3315,-3 3 3570,-3 2 0,-12 7 0,-2 0 0</inkml:trace>
  <inkml:trace contextRef="#ctx0" brushRef="#br0" timeOffset="8">16809 10089 8185,'-4'-17'0,"-1"7"10,2 7 1,-2 6 0,0 12 0,1 1 100,-2 2 0,4 1 0,-2-3 0,2 4 0,2-1 0,0 2 0,2-2 0,1 0 150,1-3 1,7 4 0,-4-3 0,0 0 0,-2-2-398,-4-2 0,-2 0 297,-4 1-161,-8-1 0,-14 6 0,-7 2 0</inkml:trace>
  <inkml:trace contextRef="#ctx0" brushRef="#br0" timeOffset="9">14183 10169 29540,'8'-12'-8107,"2"3"6851,-5-9 1,-7 9 0,-7 5-1,-1 1 1,2 0 1268,8-2 1,2 1-1,5 3 1,1-2-1,-1-2 323,3 2 0,-2 8 0,-1 3 0,-1 4 1,-1 2-1,-1-1-500,0 0 0,7 5 0,-2 0 0,3-2 0,2 0 1,3-1-1,3 0 571,6-3 0,-6-2 0,10 2 1,0-3-1,-1-5 0,4-2 46,2-2 1,-1 0 0,2 0 0,1 0 0,1 0 0,1 0 0,-3 1-536,-5 4 0,1 4 0,1 7 0,-1 3 1,1 0-1,-2 2 0,0-2 118,0 1 221,6-3 0,-4-3 0,4-1 0,-3-1 0,0-3 1,0-3 213,3 0 1,-3-5 0,2 4 0,-1-5-1,1-3 1,-2-3 0,-1 0 0,-4-2-224,-1 1 1,-7 4-1,-3-1 1,-3 2-1,-2 5-822,0 6 1,-5-5-1,-5 11 1,-5 0-1,-2 1 1,1 2-4883,1 1 4010,2-4 1,-4 4 899,-1-5 1,1-1-1,4 0 1</inkml:trace>
  <inkml:trace contextRef="#ctx0" brushRef="#br0" timeOffset="10">15650 10515 25829,'6'-28'-4320,"1"4"0,5 17 4420,-3 7 1,3 7-1,-4 10 1,4 0-1,3 0 1,1-3 0,5 1-1,3 2 25,4 0 1,2 6-1,-4-4 1,-1 2 0,-2 2-1,-6 1 1,-3 0-1,-5-4-417,-5 0 1,-4 2 0,-7-4-1,-10-2 1,-9-1 0,-8-2 344,-8 0 0,1-4-13,-8 0 0,-9-4 0,-7 3 0,-3 3 67,-6 1 1,33-8 0,-1-1 0,-2 0 0,0 0 0</inkml:trace>
  <inkml:trace contextRef="#ctx0" brushRef="#br0" timeOffset="11">17702 10555 7747,'0'-19'26,"0"8"0,0-2 0,0 1 1,0 0-1,2 1 0,2 0 2038,5 2-1390,-3 6 0,6-7 0,-5 4 0,2 0 0,-1-1 0,-1-1 0,2-3 0,4-6 39,4-5 0,5-9 1,-3-5-1,3-4 0,6-4 1,5-5-1,3-3-1014,-1-1 0,-4 4 0,5 3 0,-1 3 0,-2 6 1,-6 3-1,-8 5-1528,-4 0 0,-3 9 1,-4 2-1,-3 3 1829,-4 2 0,-1 0 0,0-1 0</inkml:trace>
  <inkml:trace contextRef="#ctx0" brushRef="#br0" timeOffset="12">18489 8863 8790,'7'-20'1417,"-2"-2"0,-10-6 0,-2 1-991,0 7 1,2 9 0,10 7-1,3 5 1,4 8 52,2 9 0,-1 12 0,0 7 0,2 5 0,1 9 0,4 4 0,-1 5 1,0 3-771,-3 0 0,4 4 1,-3-9-1,0-2 1,-2-3-1,-2-4-5653,0-5 5944,1-2 0,-1-2 0,0 0 0</inkml:trace>
  <inkml:trace contextRef="#ctx0" brushRef="#br0" timeOffset="13">18609 9276 7774,'-6'-14'0,"-4"-3"0,-2 0 452,9 5 0,7 5 1,10 7-1,-1 0 0,0-1 1,2-2-1,3-3 0,4-2 1568,3-2 1,3-2-1977,3-1 0,-1-6-44,6-4 0,-1-2 0,5-2 0</inkml:trace>
  <inkml:trace contextRef="#ctx0" brushRef="#br0" timeOffset="14">18902 8569 11192,'0'-6'2504,"2"6"1,2 9-2116,5 8 1,3-1 0,3 8 0,1 2 0,3 5 0,0 3-1,1 5 1,-4 2 0,0 5 247,2 2 1,-3-5 0,3 1-1,-4-1 1,0-2 0,-1-1-1,0-6-1206,1-4 1,-1-5 0,-1-1 0,-2-5 0,-2-3 0,-1-5-2395,1-4 0,-4-2 0,3-7 2554,-1-2 1,-1-5 0,-5-9-1,0-3 538,0 1 1,-5-4-1,1 6 1,1 2-1,0 1 736,-2 2 1,5 5 0,0 5-1,8 5 1,4 4 198,1 1 0,2 2 1,1 4-1306,2 1 0,4-1 0,-3-1 0,2-2 77,3-1 1,5-6-1,3 0 1,-1-7 163,1-10 0,-4-5 0,5-8 0</inkml:trace>
  <inkml:trace contextRef="#ctx0" brushRef="#br0" timeOffset="15">19502 8836 12937,'0'13'734,"10"-1"0,4-3 0,1-3 0,1-2 139,2 1 1,-2 1 0,5-3-420,-2 1 0,-1 1 1,-5-5-1,0 0-771,1 0 0,-7-6 1,-4-2-1,-6-1 0,-7 2 1,-5 1-1,-3 3 0,0 2-105,-1 1 0,4 1 1,-3 3-1,5 5 0,4 3 684,5 2 1,2 3 0,4 1 0,2-2 0,5-1 0,3-1-1140,1-1 1,5-1-28,0-3 1,7-4 0,0-5 903,5 0 0,7-11 0,-3-4 0</inkml:trace>
  <inkml:trace contextRef="#ctx0" brushRef="#br0" timeOffset="16">19795 8716 10588,'-12'6'1508,"4"3"1,2 3-1,7 2 1,4 3-1161,3 0 0,3 6 1,-1-4-1,-1 2 1,0 1-1,0-1 1,0-2-1,1-1-531,2-1 0,1-5 0,1-7 0,-1-7 0,-1-5 0,-3-8-663,-5-4 1,-2-3-1,-2-5 1,1 0-1,2 1 1,1-1-1,-1 2 1419,-1 3 1,-1 2 0,4 8-1,4 4 1,3 5 1662,1 6 1,2 8-1828,2 7 0,0 6 0,5-2 0,2 3-97,1 2 0,3-5 0,2-1 1,2-2-313,2-3 0,2-1 0,4-1 0</inkml:trace>
  <inkml:trace contextRef="#ctx0" brushRef="#br0" timeOffset="17">17463 3372 7966,'0'13'93,"0"0"0,0 2 1,0 2-1,0 0 844,0 0 1,1-3 0,2 0 256,1-1 1,7-1-1,-2-2 1,2-2 0,3-2-718,-1-3 0,-5-8 0,-4-5 0,-4-7 0,-4-5 0,-5-4 0,-5-6-384,-3-3 0,2-1-397,-3-4 0,8 6 0,2-9 0,2-2 0,3-3 270,2-2 0,8-8 0,5 8 0,6 2 1,3 4-1,1 7 301,-1 3 0,4 9 1,-5 7-1,3 5 1,-3 4-1,0 4 150,-4 4 0,-1 1 0,-2 1-278,0 4 0,-5 8 0,-4 9 0,-4 6-60,-4 8 1,-5 5 0,-9 13 0,-4 0 0,-2 1 0,-1 3-1,1 0-73,1 2 1,-4 7-1,8-6 1,0-1-1,-1-3 1,5-7-270,5-5 1,0-10-1,5-4-149,2-3 1,8-8 0,5-7 0,6-7 1,7-5 1,-3-2-1,1-4 1,0-5-1,-2-6 1,0-7 0,-4 0 203,-4 1 0,-6-7 0,-5 6 1,0 1-1,-2-1 0,-6 4 1253,-5 0 0,-5 3-892,0 7 1,3-3 0,-2 4 0,2 1-566,1 3 0,9-2 0,6 1 1,11 2-1,10 2 410,8 1 0,10-6 0,7-2 0</inkml:trace>
  <inkml:trace contextRef="#ctx0" brushRef="#br0" timeOffset="18">18102 3305 12589,'-19'0'0,"-3"0"0,-2 0 1052,2 0 1,3-1-1,5-2-866,1-2 0,6-5 0,2 1 0,5-4 0,5-7 0,5-5 1,8-6-1,8-3 22,9-3 0,4-1 0,3-2 0,-1 1 0,-2 2 0,-2 4 0,-4 5 0,-7 8-926,-7 3 0,-5 8 0,-5 4 0,-5 5 0,-5 11 0,-8 15 733,-9 12 0,-7 11 113,-6 13 0,-3-4 0,14-25 0,1 0 0,-16 33 0,5-1 960,6 1 0,2 4 0,7 0 0,5-2 0,2 0 0,8-6 0,8-6 0,10-8-1087,5-7 0,14-5 0,5-16 0,2-6 0,2-10 0,-4-8-976,-5-10 0,-2-6 0,-8-11 0,-8-6 1,-8-5-1,-13-2-970,-10 1 0,-13-3 2041,-11 1 1,-4 3 0,-2 6 0,-1 6 0,4 7 25,6 5 0,7 5 0,7 4 1,11 4 7,16 4 1,20 1-131,12 0 0,20 6 0,3 1 0</inkml:trace>
  <inkml:trace contextRef="#ctx0" brushRef="#br0" timeOffset="19">18862 3225 8094,'-6'-4'2457,"6"-1"1,6 1-1,9 4 1,3 0-2067,4 0 0,5-6 0,4-3 0,4-3 0,4-1-344,1 0 0,-3-2 1,0 0-1,1 0-47,-1 3 0,0-4 0,3-5 0</inkml:trace>
  <inkml:trace contextRef="#ctx0" brushRef="#br0" timeOffset="20">19035 3478 8029,'8'-6'2457,"1"6"1,1 0-1,12 8 1,11 2 223,5-1 0,2-4 0,-1-10-7084,-4-4 1,4-4 4402,-3-5 0,14-3 0,5-5 0</inkml:trace>
  <inkml:trace contextRef="#ctx0" brushRef="#br0" timeOffset="21">20475 2106 8168,'8'-20'0,"2"0"0,-6-5 0,1 2 511,1 6 0,-3 2 0,6 1 0,1 1 0,0 0 0,1-1 0,-2 3 0,1 2 1,2 3-1,1 1 0,0 2 884,1 5 1,-5 5 0,-2 11-1,-1 6-829,-3 5 1,-2 7-1,-1 8 1,-1 4-231,-4-1 1,-2 5 0,-6-2 0,-1 4-1,1-1 1,0-6-430,-1-4 0,7-6 1,3-4-1,1-8 1,0-3-1,-2-3-746,2 1 1,2-10 0,1-11 0,0-10-1,-2-5 594,-2 0 0,1 1 1,-6 0-1,0-1 0,0-2 1,0 3-1,0 3 879,2 3 0,-5 6 0,3-1-107,-3 3 1,5 6 0,3 4 0,2 5-1,2 2 1,0 3 0,0 2-620,0 3 1,2-4 0,1 3 0,2-1 0,3-1 0,2-2 0,4-1-407,3-1 1,9-5 0,8-7 497,4-4 0,5-1 0,10 0 0</inkml:trace>
  <inkml:trace contextRef="#ctx0" brushRef="#br0" timeOffset="22">20928 2479 8107,'-20'-5'6046,"0"1"-5329,1 1 1,4 3-1,-1 4 1,6 7-1,5 4 1,4 2 0,1 1-425,0 1 0,1-2 1,4 5-1,5 0 1,5-1-1,4-3 1,2-4-1,1 0-665,-1-1 0,4-6 0,-3-2 1,2-4-1,0-2 0,-5-4 1,-3-5-1,-4-5-633,0-2 0,-6-6 0,-2 6 0,-4 0 0,-3 2 1,-3 2 655,-1 0 1,-2 1 0,-4 3 0,1 3 150,3 0 0,4 5 0,10-4 0,5 4 0,7 1 1,5-2-1,3-1-206,2-1 0,4-5 1,0 3-1,-3-1 1,-4-4-1,-7 1 404,-2 1-131,-1-3 1,-7 9-1,-4-4 1,-6 1 314,-6 3 1,2 2 0,-2 2 0,-2 3 0,1 5 0,0 3 0,2 2 650,2-1 1,2 2-1,4 1 1,0 3 0,0 2-1,0 1 1,1 0-1,4-1-167,4-2 1,3-1 0,1-5 0,0-1-1,2-3 1,1-4 581,2-4 1,0-2-1180,-5-4 1,1-4 0,-3-8-1,-2-6 1,-3-2-467,0-2 0,-4-1 0,2-1 0,-2-2 0,-2 2 1,0 4-1138,0 3 1,4 0 0,0-3 0,1 1-1,1 3 1532,3 2 0,8-5 0,4 4 0</inkml:trace>
  <inkml:trace contextRef="#ctx0" brushRef="#br0" timeOffset="23">21808 1932 8067,'0'-13'1253,"0"7"0,0 8-309,0 10 0,0 8 0,0 10 0,2 2 0,1 2 0,3 4 0,-1 0 0,1 2-370,-3 0 0,3-4 1,-1-2-1,-1 0 1,1-3-1,-1-2 1,-1-3-1612,-2-1 1,-1-6 0,0-1 0,0-3 0,0-2-2099,0 0 0,2-7 2960,2-6 1,-2-7 0,2-10-1,-2 0 1,-2 0 561,0 3 0,0 0 0,-2 2 584,-2 3 0,2 9 1,-2 9-1,2 5 1,2 2-1,0 2-921,0-2 0,0 3 1,0 1-1,2-1 1,1 0-1,4-4 1,4-3-1,5-5-3313,3-1 1,5-3 3262,7-7 0,9-10 0,7-7 0</inkml:trace>
  <inkml:trace contextRef="#ctx0" brushRef="#br0" timeOffset="24">22301 1906 10114,'-13'3'0,"0"6"1422,-1 8 1,5 19 0,1 7 0,-3 4-1467,-1 2 1,1-6 0,0 2-1,4-4 454,1-1 1,1-6 0,5-1-1,2-2 1,2 0-1630,5-2 0,5-6 0,3-6 1219,6-2 0,8-1 0,3-1 0</inkml:trace>
  <inkml:trace contextRef="#ctx0" brushRef="#br0" timeOffset="25">22488 2319 8042,'-4'6'2086,"-1"-6"1,-10-3 0,3 0 0,2 12-2285,4 10 1,9 0 0,3-1 0,0-3 0,1-3 174,1-3 0,-4 1-253,5-6 0,-6-1-286,1-7 0,-2 1 0,-4-4 0,0-1 0,-4 2 150,-2 0 1,7 3 0,1 6-1,7 3 567,5 2-270,1 1 0,7 2 115,2-2 0,9 9 0,3-3 0</inkml:trace>
  <inkml:trace contextRef="#ctx0" brushRef="#br0" timeOffset="26">23101 2319 8006,'8'-21'172,"-1"3"1,-3 10 0,5 3 1102,3 4 0,1 2 0,1 2-822,-1 2 1,-4-1-1,-2-3-329,-1 4 1,2-4-512,-8 4 0,-3-4 1,-11-2-1,1-2 1,0-3-1,-1-1 257,1-4 531,6 5 1,-5 0 0,4 8-132,1 2 1,1 4-1,8 5 1,1 0 0,3 2-1,1 1-985,3 2 1,8-2 0,3-5-172,0-2 1,8-6 885,-2 1 0,8-2 0,-1-2 0</inkml:trace>
  <inkml:trace contextRef="#ctx0" brushRef="#br0" timeOffset="27">23674 1866 9294,'0'-14'1765,"-1"10"0,-2 8 0,-2 14-2262,3 10 1,-4 2 0,0 4-1,-2 0 1248,-2 0 1,-2 2-1,-1 4 1,-1-2-1,3-1-166,2-1 1,-2-7 0,5 2 0,0-2 0,0-4 0,4-3 0,0-4-2125,2-3 1,2-8 0,2-3 0,5-5-459,3-8 1,-5 0 1680,-2-9 0,-4 4 0,-1 0 1,-1 2-1,-4 2 903,-4 1 0,2 6 1,-2-1-1,0 4-130,2 4 1,1 4 0,6 5 0,1 0-1,4 1 1,5-3-458,6-2 0,11 3 0,7-4 0</inkml:trace>
  <inkml:trace contextRef="#ctx0" brushRef="#br0" timeOffset="28">24074 2332 7932,'-20'8'707,"2"5"0,3 8 1,2 2 108,-1 0 0,-5-4 0,-3-6-1022,-3 1 0,-5-1 0,2-1 1,3-2-1,1-3-1335,3-1 1541,2 5 0,12-10 0,1 5 0</inkml:trace>
  <inkml:trace contextRef="#ctx0" brushRef="#br0" timeOffset="29">24261 2252 9740,'-28'0'1486,"-2"0"1,12 2 0,2 1-1514,1 1 1,9 5-1,6-6 1,8-4-1,4-5 1,2-3-704,4 0 1,1 0 0,4-3-1,-6 2 1,-2 2 588,-1 2 1,-7 5 0,-3 8-1,-2 8 1,-4 4 0,-1 7 311,-1 3 0,0-1 1,4 2-1,0-5 1,0-3-1,0 1 1,0-3-172,0-2 0,5 3 0,3 0 0</inkml:trace>
  <inkml:trace contextRef="#ctx0" brushRef="#br0" timeOffset="30">21008 3332 7832,'0'-15'0,"0"-1"1303,0-2 1,2 6 0,2 8 0,5 2-865,3 2 0,1 0 0,1 2 0,0 1 0,3 4 1,-1 3-1,-3 7 0,-2 0-39,-1 3 0,-4 8 0,-2-2 0,-2 3 0,-2-1 0,0-2 0,0 1 0,0-2-1382,0-3 0,0 2 0,0-6 0,0-2 0,-2-1-1689,-2-2 2639,3-5 1,-4-5-1,10-11 1,3-7-1,4-2 230,2-3 0,3-2 0,1 4 0,-2 2 1,-1 3-1,-1 4 0,-1 5 339,0 2 1,-4 2-1,-1 2 1,-3 2-1,-2 5 1,-1 3-1,-2 3-296,0 2 1,0 3-1,-3 3 1,-3-2-1,-4 0 1,1-2 10,1 0 0,-1-1-7193,5-5 6941,0-5 0,15-14 0,4-9 0</inkml:trace>
  <inkml:trace contextRef="#ctx0" brushRef="#br0" timeOffset="31">21608 3185 7915,'-12'2'3081,"3"2"1,5 6-2597,3 7 0,1 2 1,0 5-1,0-2 0,0 3 1,1 3-1,2 5 1,1 1-1,-1 1-460,-1-1 0,-2 5 0,1-5 0,2 0 1,3-3-1,3-3 0,4-3-25,4-2 0,6-4 0,-2-6 0</inkml:trace>
  <inkml:trace contextRef="#ctx0" brushRef="#br0" timeOffset="32">21821 3532 9188,'-13'-14'3216,"0"1"0,4 6-2966,0 2 1,6 5 0,-1 5 0,4 4 0,4 2-147,5 3 0,3-2 0,1-2 0,0-1 0,1 0 0,-1-2-434,0-2 0,1-3 1,-1 1-1,0 2 1,-1-4-1,-1-2-271,-2-4 1,-6-5 0,-1 1 0,-4-1 0,-7-1 0,-3 4 1350,-2 1 0,1-3-1320,0 5 1,7 4 0,7 4 0,11-1 0,9 0 0,6 0-1,2 2 570,2-2 0,6-8 0,-3-2 0</inkml:trace>
  <inkml:trace contextRef="#ctx0" brushRef="#br0" timeOffset="33">22168 3412 7779,'-19'0'2147,"-3"0"1,-2 0-1724,2 0 0,-2 6 1,6 4-1,2 5-209,1 3 1,8 5 0,2 0 0,4 0-1,2 1 1,4-2 0,5 2 0,6 0-1,7-1-501,2-1 1,3-10 0,3 0 0,6-4-1,4-8 286,4-8 0,5-7 0,-2-11 0</inkml:trace>
  <inkml:trace contextRef="#ctx0" brushRef="#br0" timeOffset="34">22501 2999 7924,'-6'13'186,"5"14"0,-4 8 1,4 10 424,1 2 1,0-1-1,0-6 1,0-2 0,0-1-1,0-3 1,0-1 0,0-3-389,0-2 0,6-2 1,3 0-1,3-4-223,1-4 0,0-4 0,1 0 0</inkml:trace>
  <inkml:trace contextRef="#ctx0" brushRef="#br0" timeOffset="35">22741 3372 7798,'-18'-17'3614,"1"4"1,-6 0-3926,6 13 0,3 1 1,7 10-1,0-2 0,1 1 1,0 2-1,3 1 0,1 2 360,2 3 1,2 1 0,2 5 0,5-4 0,4 0 0,5-4 0,4-3 0,4-2-1018,0-3 1,7-5 967,2 2 0,10-4 0,2-1 0</inkml:trace>
  <inkml:trace contextRef="#ctx0" brushRef="#br0" timeOffset="36">23608 3345 7868,'0'-7'1277,"0"2"1,0 10 0,0 4-462,0 2 0,-2 4 1,-1 2-1,-1 2-233,1 2 1,-3-4 0,1 6 0,1-1-1,0 0 1,-1-1 0,2-2-782,2-3 1,-4-1-1,1-2 198,1 1 0,7-13 0,4-2 0</inkml:trace>
  <inkml:trace contextRef="#ctx0" brushRef="#br0" timeOffset="37">23608 3105 10208,'0'-6'1842,"1"5"1,4 5-2104,4 4 1,-2-1 0,2 3 0,0-1 0,0 2-1,1 1 1,3 1 0,4 0 371,-1 1 1,5-6 0,-1 0-112,1-2 0,10 4 0,-3-2 0</inkml:trace>
  <inkml:trace contextRef="#ctx0" brushRef="#br0" timeOffset="38">23874 3332 7781,'-13'9'509,"0"0"1,-5-5-1,2 5 0,2 1 1,5 2 1107,3 1 0,2 1 0,5-1-1386,4 0 0,-2 1 0,6-1 0,1 0-389,2 1 0,0-1 1,-2 0-1,-2 1 1,-2-1-1,-4 0 1,-2-1-866,-4-3 0,1-2 1,-6-4-1,-1 2 1023,-2-2 0,5 4 0,1 1 0</inkml:trace>
  <inkml:trace contextRef="#ctx0" brushRef="#br0" timeOffset="39">24408 3252 7771,'13'0'7,"0"0"1,2-2-8,3-2 0,2 2 0,7-3 0</inkml:trace>
  <inkml:trace contextRef="#ctx0" brushRef="#br0" timeOffset="40">24581 3372 7803,'-14'0'3399,"1"-5"-2844,0 1 1,7 5-312,6 8 0,6-3 1,9 0-1,1-1 1,3-1-1,2-1 1,3-3 130,1-4 0,1-2 1,1-5-1,0 2 1,-2-3-1,-1-2-760,-2-4 0,-10 0 0,0 3 0,-5-1 0,-4-3 0,-3 0 0,-6 1 0,-6 4 31,-4 4 1,-9 7 0,0-1-1,-7 4 1,0 6 0,-1 5 0,2 9 1103,-1 5 0,3-1 1,0 7-1,5-2 0,6 1 1,5 1-1,4-1-592,5-2 0,2-2 1,5 0-1,6-3 0,10-2 1,11-3-1075,10-6 1,6-5 915,7-7 0,12-12 0,3-3 0</inkml:trace>
  <inkml:trace contextRef="#ctx0" brushRef="#br0" timeOffset="41">25381 2799 7850,'-20'-2'0,"6"-1"0,3-1 156,1 1 1,-1 15 0,1 10 0,1 9 508,-1 3 0,-2-1 0,-1-5 0,-2 1 0,-1 5 1,-2 2-1,0 4 0,0 0-426,0 3 0,5-2 0,6-5 0,1-5 0,3-3 0,1-3 0,4-2-1631,2-6 1392,4-2 0,17 4 0,3 2 0</inkml:trace>
  <inkml:trace contextRef="#ctx0" brushRef="#br0" timeOffset="42">25514 3252 8533,'-18'0'0,"-1"0"0,0 0 538,-1 0 0,4 6 0,7 3 0,3 1-293,0-1 0,0 3 0,-2-3 0,3 2 1,2 3-1,0-1 412,-1 0 0,-1 1 0,5-1-657,0 0 0,6 7 0,2 0 0</inkml:trace>
  <inkml:trace contextRef="#ctx0" brushRef="#br0" timeOffset="43">25781 3345 10384,'0'-13'1908,"0"-1"1,1 7-1,3 3-1692,5 2 1,2-4 0,-1-3-1,-1-3 1,1-1 0,2 0 0,1 0-1,1-1 1,-2 1-263,-3 0 1,1-1-1,-7 1 1,-5 1 0,-6 5-68,-9 7 0,-8 11 0,-8 12 1,-1 3-1,-1 5 0,1 5 0,3 2 1276,3 2 0,7 0-1319,3 0 0,9-4 1,6-2-1,9-1 1,15-7 155,17-7 0,8-7 0,14-12 0</inkml:trace>
  <inkml:trace contextRef="#ctx0" brushRef="#br0" timeOffset="44">19702 11981 8056,'0'-28'0,"1"0"0,4 15 22,4 5 1,3 5 0,1 2 0,-1-4 0,-3-4 0,-6-1 0,-8 0 0,-7 2 0,-4 2 0,-2 3 250,-1 2 0,3 1 88,-6 0 0,-1 0 0,-3 0 0,-2 1 0,-2 2 0,-1 3-271,1 2 0,-2 1 1,-1 4-1,-1-1 0,-5-2 1,-1-1-88,0 1 1,-7-2 0,6 1 0,-5-1 0,-5 1 0,-1-1 95,-1-2 0,1 3 1,2-5-1,1 0 1,0 1-1,2 1 446,2 1 0,-1 2 0,1 4-527,-3 1 1,5 5-1,-1 2 1,1 2-1,1 1-118,2 0 0,-7 4 77,7-6 0,-7 3 1,2 2-1,2 0 0,2 1 123,1 3 1,1-2 0,4 6-1,4 0 1,4 2 0,3 5 0,3 1 140,2 2 0,6 9 1,5 9-1,1 6 0,4-32 1,0 1-1,-1 3 0,1 1-257,-1 5 1,0 1 0,3 0 0,-1 0 0,0 2 0,0-1 0,1 0 0,0 0 0,1 1 0,0-1 0,0 0 0,0 0 0,0 0 0,0 0 42,0-1 0,0 0 1,2-5-1,1 0 1,-1 3-1,0 1 1,0 1-1,-1 0 1,0 0-1,0-1 0,-1 2 1,0 0-1,0-2 1,0-1 19,-1-1 1,2 0 0,1 2 0,0 0 0,1-3 0,-1-1 0,-1 0 0,1 0 0,-1 1 0,-1-1 0,0 0 0,0 0-23,0 0 0,0-1 1,0-2-1,0 1 1,0 0-1,0 1 1,0 1-1,0 1 0,0 3 1,-1 1-1,-1 1 1,1 1-84,-1 2 0,-1 0 1,-1 0-1,-1 0 1,3 0-1,0 1 1,0-1-1,1-1 0,0 1 1,0 0-1,1-2 1,0-1-1,0 0 0,0-1-248,0-1 1,0-1-1,0-4 1,0 0-1,0-1 1,0 0 391,0-2 1,0 0 0,1 1 0,0-1 0,2 29 0,1-3 79,-1 0 0,3 2 1,0 2-1,0 4 1,0 1-1,-4-36 1,0 1-161,1 0 0,0 0 0,1 2 1,0 0-1,1 0 0,2-1 0,-2 1 1,0 0-1,-1-2 0,1 0 0,0 0 1,0-1-1,1 1 0,-1-1-127,-1 2 0,0 0 1,2-1-1,-1 1 1,-2 3-1,0 1 0,0-1 1,0 0-1,0-2 1,0-1-1,-2-1 0,1-1 151,-1 33 1,4-4-1,-1-5 1,0-2 0,1-3-1,-1 2 1,1 1 35,1-1 0,1 5 0,6-2 1,1 0-1,1-1 0,2-5-303,6 0 1,0-5 0,1-5 0,-3-4 0,-1-2 0,0-6 0,0-4 283,1-3 0,-5-7 0,2-3 1,-3-5-1,-2-5 0,2-1 277,3-3 0,-3-2-112,2-1 1,4 5-1,1-1 1,7 1-1,5 1-283,6 3 0,7 2 0,0 3 1,2-1-1,3 0 0,-2 1 0,2-2-1050,0-4 1,3 4 0,1-3 1120,2 3 0,0 1 0,-5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869"/>
    </inkml:context>
    <inkml:brush xml:id="br0">
      <inkml:brushProperty name="height" value="0.053" units="cm"/>
      <inkml:brushProperty name="color" value="#FF0000"/>
    </inkml:brush>
  </inkml:definitions>
  <inkml:trace contextRef="#ctx0" brushRef="#br0">5359 6610 29528,'-8'-34'-4916,"2"8"1,6 8 4748,0 3 1,2 8 0,2 2 0,5 4 0,3 1 0,1 0 0,2 0 0,1 0 1914,2 0 1,6-5-1,-3 1-1287,-1 1 1,6-3 0,-3 1 0,5 2-1,4 2 1,-3 1-137,-1 0 1,3 0-1,2 0 1,0 0-1,-1 0 1,-2 0-187,-2 0 1,3 0-1,2 0 1,-1 0 0,2 0-1,0 0 1,2 0 109,-2 0 1,3-1-1,-4-2 1,-1-2 0,2 2-1,-1 2 117,-1 1 0,1 0 0,-3 0-152,1 0 1,0-5 0,-3 1 0,2 1-215,1 1 0,4 2 0,-2 0 0,1 0 0,3 0 0,0 0 0,-2 0 0,3 0 0,-6 0 0,1 0 0,1 0 0,-2 0 0,1 0 0,-3 0 0,-2 0 0,3 0 0,0 0 0,-1 2 0,-2 1 0,-2 3 0,2 0 0,4 0 0,-4 2 0,4-2 0,1 2 0,-4-5 0,7 1 0,0-2 0,-2-2 0,4 0 0,-1-2 0,3-1 0,3-3 0,-1-1 0,1-3 0,-1-2 0,0-2 0,1 2 0,3 2 0,0 3 0,0-1 0,-3 1 0,-2 4 0,-1-1 0,2 2 0,-1 2 0,2 0 0,0 0 0,-9 0 0,6 0 0,0 0 0,0 0 0,1 0 0,-2 0 0,-1 0 0,-3 0 0,0 0 0,2 0 0,2 0 0,-1 0 0,-2 0 0,2-1 0,-2-2 0,1-2 0,1 1 0,1-1 0,2 1 0,1 1 0,-2 1 0,-5 2 0,-2-1 0,-2-2 0,0-2-486,-1 3 0,-8 2 1,-4 4-1257,-4 5 1,-6 3 1053,-4 1 1,-8 6 0,-4 2 0</inkml:trace>
  <inkml:trace contextRef="#ctx0" brushRef="#br0" timeOffset="1">7998 11022 29187,'-13'0'-1077,"-1"-5"1,3-1-1,0 0 941,2 0 1,8 6-1,1 5 1,7-2-1,7-2 1,3-1 0,6 0-1,3 0 1,4 0-1,2 0 1,3 0 469,2 0 1,1 0 0,2 0-1,0 0 1,1 2 0,4 1-1,4 1 1,3-1-365,1-1 1,0-2-1,2 0 1,1 0 0,4 1-1,-1 2 89,0 1 0,3 1 0,-1-5 1,1 0-1,3-2 0,-1-1 114,1-1 1,0 0-1,4 2 1,0-1 0,4-1-1,-1 1-101,1 1 0,-3 7 0,-5-1 0,-2 1 0,4-1 0,-2 2 0,2 0-391,-3 0 1,-4 0 0,4-3 0,3 1 0,-2-1 0,3-1 778,0-2 0,-1-2-316,-30 0 1,1 0 0,29-6 0,3-5 0,1 0 0,0-1 11,1 1 0,-34 6 0,0 1 0,34-6 0,-1 1 0,1 4 0,-6 1-296,-1 3 1,2 6 0,-9 3 0,0 1 0,-1 2 0,0 0 0,-4 0 0,-4 0-173,-3-2 1,-2 1 0,-5-5-1,-4 1 1,-2-1 0,-4-1 0,-2-2-704,-6 0 0,-6-2 584,-6-2 1,-15-4-1,-9-5 1</inkml:trace>
  <inkml:trace contextRef="#ctx0" brushRef="#br0" timeOffset="2">4985 11741 27237,'17'-13'-1530,"9"-2"0,14-1 2139,15-2 0,9-1 0,8 2 0,-32 8 0,0-1 0,4 0 0,0 0 1,2-2-1,1 1 0,1 0 0,0 0-294,1 0 0,0 0 0,2 1 0,-1-1 0,-1 0 0,0 0-315,-1 1 0,1 2 0,4 1 0,0 1 0,-6 1 0,-1 1 0,0 1 0,0 2 0,-2 0 0,1 3-335,-3 2 1,0 1-1,28 7 1,-34-1-1,0 3-144,31 14 1,-6 6 0,-10-1 0,-2-1 478,-3 1 0,5 2 0,-16-4 0,-2-1 0,-4-2 0</inkml:trace>
  <inkml:trace contextRef="#ctx0" brushRef="#br0" timeOffset="3">6465 13527 8300,'-15'6'0,"-2"-3"0,8 6 0,-3 0 95,-2-2 1,9 2 0,5-8-1,7-3 1,3-4 0,1-5 0,-2 1 812,1 1 1,2-1 0,0 4-732,-3-2 0,2 5 1,-2-1-1,3 2 1,1 2-1,1 0-199,-1 0 0,0 0 88,1 0 1,4 0-1,1 0 1,2 0 0,2 0 92,2 0 1,1-4-1,-1-2 1,-2 0-1,3 0 1,-3 2 0,3-1-39,-1 1 1,-3-1 0,-1 5 0,-1 0 0,0 0-1,0 0-67,1 0 0,-3 0 0,3 2-159,-2 2 0,3-2 0,-3 4 0,2-2-29,3 1 0,1-1 1,2-2-1,-1 1 1,1 1-1,0-1 299,-1-2 0,5-1 1,0 0-1,-2 0 1,-3 0-1,-2 0-154,0 0 1,4 2-1,-6 1 1,2 3-1,-1 1 1,0 4-1,0 0-251,3 3 1,0-5 0,-1-1 0,-1 1 0,-2 0 0,2-1 117,1-2 1,-3-2 0,1-4 0,-1 0 0,0 0 0,-1 0 270,-2 0 0,5 0 0,-2 0 0,2 0 0,-1 0 0,0 0 0,0 2-51,2 2 0,2-3 0,0 5 0,-1-1 1,1-1-1,0-1-432,-1-1 1,5 2 174,1 1 0,3-1 1,-2-4-1,-1 0 1,2 0 202,0 0 1,-4 0-1,1 0 1,-3 0 0,-1 0-1,0 0 33,-1 0 1,-1 0 0,-1 0 0,-3 0 0,0 1-1,-1 2 1,3 3-150,-3 2 0,5-5 0,-2 3 0,2-2 0,3 1 0,2-2 74,1-2 1,0-1 0,-3 0 0,2 0 0,2 0 0,1-1 0,-1-2 498,-2-2 1,-2-1-452,-1 2 0,-2 2 1,-1-2-1,-2 2 0,0 2-61,-1 0 0,3 0 1,-7 0-1,1 2 0,0 1 1,1 3-154,2 1 1,0-4 0,2 2 0,0-3 0,0 1 0,2 2 267,2-2 1,0-2-1,1-1 1,1 0-1,3-1 1,-3-2-50,-1-2 1,2 0-1,-2 2 1,-3-2-1,0 2 1,1 2-1,0-1-397,1-2 0,-5 1 262,0-6 1,1 4 0,3-3 0,-1-3 0,-1 1 53,-2 1 1,1-7-1,2 2 1,-2-2-1,-2-3 1,-2-2 263,-2 0 0,2-4 0,-3 3 0,-2-2 0,-4 2 0,-1 3 39,-2 0 0,1 5 0,-5-1 1,1 5-1,-1 0-1132,-1-2 0,-2-1 0,0-1 772,0 1 0,-5 0 1,-1 1-1,-1 1 0,-4 2 1,0-1-1,-3-3 492,1-5 1,0 2-1,-1-7 1,1 1-1,0 0 1,-2 1 482,-3 2 1,-1 1-1218,-3 5 1,-4 1 0,4 2 0,-3 2 0,-2 2 123,1 3 1,-5 2 0,-1 1 0,3 0 0,-1 0 0,1 0 193,-3 0 1,6-1 0,4-2 0,-1-2 0,1 1-1,1-2 339,2-3 0,-3-3 1,4-1-1,2-1 0,0 1 1,-2 0-1,-6 1-500,-6 3 1,-4-1 0,-4 5 0,1 2 0,0 2 0,-2 2-126,1 4 1,-8-2 0,9 4 0,0 0 0,-2-1 0,2 2 0,0-2 445,2 0 0,5-2 0,-2-4 0,0 0 0,1 0 0,2 0 92,1 0 1,-4 0 0,1 0 0,2 0-1,1 0 1,1-1-366,0-4 1,2 4 0,1-4-1,2 4 1,-2 1 0,1 0-1,-1 0-169,2 0 0,0 0 1,-4 0-1,3 0 1,2 0-1,0 0 536,1 0 0,2 0 0,-3 0 12,2 0 1,-3-5 0,2 1 0,1 1-157,0 1 1,-3 2 0,2 0 0,0-1 0,-4-2 0,-1-2-279,-2 3 0,0 0 0,-1 2 0,-1 2 1,-2 0-1,-1 3 0,0-1 0,-2 2-76,0 3 1,-5-1 0,2 0 0,-4 3 0,-4-1 0,2 1 0,0-3 294,-1 3 0,1-4 0,-3 1 0,2-2 0,4-2 0,0 0 0,3 1 261,-2-2 0,2 3 0,0-2 0,2 1 0,-1-1 0,0 2-511,1 1 1,1-2 0,-3 4-1,1 1 1,-1 2 0,0 1-1,0 1 89,2-1 0,-1 0 0,-4-1 0,0-2 1,0-2-1,0-1 62,0 1 114,6-5 1,-3 4-1,4-4 1,-1 3-1,-1 0 1,-1 1 213,1 1 1,1 1 0,-3 4-1,3 2 1,-1 1 0,1 3-476,-3 2 0,0 0 0,2 2 0,4 0 0,3-1 0,2-1 1,3-4-65,0-2 1,12-3 0,-1-2 0,4-1 0,5 2 207,2 0 1,2-2 0,4-1 0,4-1-1,3 1 1,2 3-191,4 6 0,-2-1 0,5 6 248,-2 2 0,5 7 0,-3 3 0</inkml:trace>
  <inkml:trace contextRef="#ctx0" brushRef="#br0" timeOffset="4">7705 14513 8514,'-14'8'77,"6"-7"1,0-7 0,2-1-1,3-4 1,2 0 0,1-3-1,1 1 1,2 0 0,3-1-1,2 1 1,2 1 0,2 2-71,1 1 0,5 6 0,0-2 0,-1 4 1,3 1-1,2 0 0,3 0 0,2 0-38,-1 0 0,1 0 1,1 0-1,3-1 1,3-4-1,2-4 206,0-3 0,-1 3 1,5 1-1,0-3 0,-1 1 1,-2-1-1,-3 4-150,-2 1 1,4 2-1,-5 4 1,0 1-1,0 4 1,2 4-1,-1 2-177,1 3 0,-1-1 0,0 0 0,2 1 1,1-2-1,1-4 0,1-3 12,1-4 0,-2-1 401,-1 0 0,-1 0 1,3 0-1,-3 0-142,-1 0 0,0 0 0,-4 0 1,2 0-1,-2 0 0,-4 0 89,-3 0 0,-4 2 0,2 2-456,0 5 0,2 3 0,-4 1 1,-2 1 169,-1-1 1,3 0-1,1 1 1,2-3 0,2-2-1,2-3 245,2 0 1,0-4 0,-1 2 0,1-2 0,0-2 0,-1 0 0,3 0 0,-1 0 766,-2 0-986,10 0 0,-18 4 0,7 2 0,-3 1 0,-1 2-21,2-1 1,-3 4 0,-1-2 0,-1 3 0,1 2 0,0-3 66,1 0 0,2 0 0,-3-1 0,2 0 0,2-4 0,3-1 153,0-3 0,1-1 0,0-2 0,1-2 0,1-2 1,2-4-1,1 1-106,0 2 0,-4-1 0,5 2 0,-2 1 0,0 2 0,-1 1-145,-2 0 1,-1 0 0,-1 1 0,1 2-1,-1 3 1,1 0 0,0 1 92,-1 1 0,0-5 0,-3 1 0,0-2 0,0-2 0,2 0 112,2 0 1,4 0 0,0 0 0,0 0 0,1 0 0,-1-2-58,-2-2 0,4 2 0,-1-2 0,1 2 0,0 2 0,-4 2 0,1 1-110,1 1 0,-1 2 0,4-3 0,0 1 0,0-1 0,3-1 237,1-2 0,-2 0-65,-1 0 1,-1 0-1,3 0 1,-2-2 0,-3-1-76,-2-1 0,-2-5 0,-1 3 1,-1 0-1,1 0 0,-2 3-128,-3 2 0,3-4 1,-2 1-1,2 1 0,1 2 1,1 1-233,0 0 0,4 0 0,0 0 432,-1 0 1,2 0 0,1 0 0,1 0-13,3 0 1,-3 0 0,2 0 0,-1 0 0,-1 0 0,-1 0-1,-2 0-313,0 0 1,3 0-1,-6 1 1,-3 2-1,-1 1 1,-2 1-362,0 1 0,-5-3 1,1 4-1,-4 1 1,0-1-1,-1 2 1,0 0 582,1 0 0,-1 0 0,0 4 0</inkml:trace>
  <inkml:trace contextRef="#ctx0" brushRef="#br0" timeOffset="5">10318 15220 8277,'0'-14'0,"-5"-5"0,1-2 0,1 1 0,1 2 0,2 3 1196,0 2 0,-1-1-1172,-4 1 0,2 0 0,-6 1 0,-1 1 0,-2 4 0,-1 1 0,0 3 0,-2 2-73,-3 1 1,3 0 0,-3 0 0,4 0 0,0 0 0,1-2 0,0-1 0,-2-3 1001,-3-1 0,3-2-697,-3-4 0,2-1 0,-2 3 0,-4 0-151,-3 2 1,-2 0-1,1-2 1,-3 0-1,-2 4 1,-4 1-1,-4 3-177,-1 1 1,-4 2-1,-1 0 1,1 0 0,-2 0-1,-1-1 1,-1-2-211,4-1 1,1-1 325,-1 5 1,2-4 0,-2-2 0,2 0 0,2-2 46,0 1 1,2 3 0,1-4-1,1 2 1,-1 3 0,0 2-147,1 1 0,-1 0 0,3 0 0,-1 1 0,-4 4 0,2 2 0,-1 2-632,-1 0 0,-1 0 645,0 4 1,0 0 0,0 1 0,0-2 258,0-4 0,0 3 0,2-7 1,1-1-1,1-1 0,1-2 0,-1 0-183,1 0 0,1-5 0,-2-1 0,3 0 0,2 1 0,0 2-354,2 1 0,-4 2 1,0 0 225,-1 0 0,0 0 0,-3 0 0,3 0 174,2 0 1,-5 5-1,1-1 1,-1 0 0,0 1-1,1-1 1,1-1 115,1-1 0,-3-2 1,6-2-1,1-1 1,2-3-1,1-1-157,1-3 0,0 2 0,3 1 0,0 1 0,1 3 0,0 1 0,0 2-284,-2 0 0,3 0 0,-1 2 0,-1 1 0,-3 3 0,-2 0-129,-3 0 0,3 3 484,-3-5 1,-2 5 0,2-5 0,2-1 0,0-1 151,3-2 1,4 0 0,-1 0 0,1 0 0,0 0 0,0 0-233,-2 0 0,3 0 0,-1 0 0,0 0 0,0 1 0,-1 4 0,-2 4-289,-4 2 0,3 3 0,-3-1 0,-1 0 0,2 1 1,0-1-1,1 0 285,1 1 0,-1-1 0,0-1 1,1-2-1,0-1 0,3 0 85,0-2 0,7 5 1,-3-4-1,1 1 1,0-2-1,2 0-126,1 1 1,-3 1-24,1 4 0,-1 2 0,3 1 1,-1 3-1,-2 2-41,2 3 1,1-4 0,2 3-1,-1-1 1,1 0 0,1-1 43,3-2 1,2-1 0,4-5-1,-2 2 1,2 1 0,2 2 0,1-2 118,0-1 1,6-3 0,3-2-1,3-1 1,1 2 0,2-1 133,3-1 0,-2 3 0,6-3 0,0 1 0,0 0 0,1-1-118,0 2 1,6 3 0,0 3 0,-1-3 0,2 3-1,-2-2 1,2 1-108,1 2 1,-2-8-1,7 3 1,-1-1-1,1-1 1,1-3 5,5-3 1,-5-4-1,6-1 1,-1 0-1,0 0 1,-1 0-1,-1 0 246,0 0 0,-1 0 0,-2 0 0,-3 0 0,-1 0 1,-2 0-254,1 0 1,-4 2 0,4 1 0,-4 3 0,0 0 0,1 1-137,3 0 0,0-4 0,-1 3 0,5-1 0,2-1 0,2-1 0,2-1 170,2-2 1,-1-5 0,5 1 0,-1-1 0,-1 1 0,1-2 51,1-1 1,-10 4-1,2-3 1,-1 1-1,-2 1 1,-2 1-1,-2 1-139,-1 2 1,-3 0-1,3 0 1,-1 0 0,0 0-1,-1 0-102,-2 0 1,-1 2 0,-1 1-1,1 3 1,0 0 0,-1 1-1,1-1-56,0 0 0,4 0 207,0-2 1,1-2 0,0 2 0,2-2 0,1-2 86,1 0 1,-1 0 0,5 0 0,-1 0 0,-2 0 0,-2 0 69,2 0 1,-3-5 0,2-1 0,0 0 0,-2 0 0,-3 3-164,-3 2 1,-3 1 0,-1 0-1,-2 0 1,2 1 0,-1 4 0,1 4-238,-2 3 1,0-3 0,5-1 0,1 1 0,2 0-1,1 0 52,-1 1 0,1-4 0,1-1 496,4-4 1,4-1 0,-8 0-1,1-1-100,0-4 0,7-1 0,-5-2 1,-2 2-1,-2 1 0,-2 1 0,3 1-237,-3 1 1,-1 2 0,-1 0 0,0 0 0,-1 2-1,2 1-397,4 1 1,-3 2-1,5-3 1,2 2-1,-1-3 1,5 0 0,-1-2 546,-1 0 0,8-6 1,-4-3-1,2-3 1,2-3-1,-4-1 389,-5-2 0,6 1 0,-5 3 0,1 2 1,-2 2-1,-2 3-661,-1 1 1,3-3-1,-4 4 1,-1 3-1,2 0 1,-1 1-1,0-2-223,-4-2 0,-1-1 0,-1 3 0,-2-3 0,-3-1 0,-2-3 400,-1-2 1,-9-2 0,4 1 0,-4 0 0,-1-1 0,-2 0 0,-1-4 422,-3-4 0,3-4 0,-1-2 0,-2-3 1,-2-4-1,-1-4-102,0-1 0,-1 2 0,-4 1 0,-4 4 0,-4 3 0,-5 7-553,-4 2 0,-9-1 0,-5 4 0,-2 2 0,-4 1 0,-1 2 0,-3-1-72,-1 1 0,-2 1 0,-4 2 0,-1 2 1,0 1-1,-4 1 400,-4 0 0,-5 3 0,-3 9-316,-1 7 1,33-3-1,-1 1 1,1 3-1,1 2 1,-2 0-1,1 0-689,0 1 1,0 0-1,-1 3 1,1 0 897,2 2 0,1 1 0,1 0 0,0 1 0,2-2 0,0-1 0,0 1 0,1-1 0,0 1 0,-1 1 0</inkml:trace>
  <inkml:trace contextRef="#ctx0" brushRef="#br0" timeOffset="6">4732 15166 8565,'-26'0'0,"-7"6"0,-1 2 0</inkml:trace>
  <inkml:trace contextRef="#ctx0" brushRef="#br0" timeOffset="7">4386 15326 8565,'-20'-1'0,"0"-4"41,-1-4 0,-3 2 0,5 0 0,0-1 0,-2 2 0,2 0 0,-2 3 0,2 2 0,-1 2 146,4 4 0,1-2-188,2 6 1,0-5-1,1 7 121,3 3 1,9 0-1,10 2 1,7-4 0,5-5-1,4-1 1,6-3-1,2-1 1,3-1 254,3 3 1,-2-2-1,11 2 1,1-1-1,2 0 1,2 3-1,-1 0-381,0 0 0,1 3 1,-1-5-1,0 1 0,-1-1 1,-3 1-310,-5-2 0,-4 3-6,-4-2 0,-4 1 0,-6-4 0,-4 2 0,-4 3-231,-4 1 1,-2-2 0,-1 4 551,-2 1 0,-1 2 0,6 1 0</inkml:trace>
  <inkml:trace contextRef="#ctx0" brushRef="#br0" timeOffset="8">5145 15220 8558,'-17'13'0,"-1"0"-141,2 1 1,7-6 0,6 0 235,6-2 0,6 3 0,8-3 0,6 0 0,3 1 0,5 0 0,5 2 0,4 0 267,4 0 0,-2-2 0,4 4 0,-3-2 0,-2 1 0,-4 2 0,-4 1-25,-8 1 1,-4-1 0,-9 0-497,-4 1 0,-3 3 0,-13 3 0,-8 0-95,-9 4 0,-15 6 0,-3 2 0,-6 2 0,-6 5 0,-1 2 254,-3 4 1,26-18 0,-1 2 0,-3-2-1,0 1 1</inkml:trace>
  <inkml:trace contextRef="#ctx0" brushRef="#br0" timeOffset="9">2773 5717 7985,'-6'-19'663,"-2"10"2352,-5 0 1,6 14-2359,2 8 0,8 2 0,3 7 1,1 5-607,4 7 1,-4 3 0,1 12-1,-1 3 1,-1 1 0,1 5-1,-1-1 1,0 6 0,-3-3-1,0 1 1,0-6-1903,2-5 1,5-1 1850,-1-9 0,3-3 0,1-10 0</inkml:trace>
  <inkml:trace contextRef="#ctx0" brushRef="#br0" timeOffset="10">2599 6330 7957,'-48'-40'4618,"2"3"-2980,4 6 0,17 11 0,19 11 0,12-2-1591,12-1 0,14-2 1,11-3-1,12-2 1,9-2-1,-27 10 1,1-1-1,4-1 0,1-1 1,4-1-1,0-1 1,2-1-1,0-2-47,1 1 0,-1-2 0,1-5 0,-2-2 0,-1 0 0,0-1 0</inkml:trace>
  <inkml:trace contextRef="#ctx0" brushRef="#br0" timeOffset="11">11970 17032 7918,'-13'-59'0,"6"16"0,2 3 0,4 10 0,1 8-12,0 4 1,-6 4-1,-4 0 1,-7 1-1,-6 0 1,-9-1 0,-8 1-1,-8 0 1,-9-1-1,-6 2 1,-7 2-1,32 6 1,-1 1 0,-1-1-1,-2 0 1,-1 1-1,-1 0-149,-2 1 0,0-2 1,-1 0-1,-2 0 1,-5 1-1,0 1 205,-2 1 1,1-1 0,-1-1 0,-1 0 0,-3 1 0,0 0 0,0 0 0,0-1 0,-2 1 0,-2 0-586,0 0 0,0-1 0,1-2 0,0 0 638,-8 1 1,-1-1 0,6-1-1,-1-1 1,-5-1 0,-1 0 0,0-2-1,-1 0 0,2 0 0,-1 0 1,2-1-1,0-1 1,21 4-1,0-1 0,0 0 1,-24-5-1,0 0 1,2-1-1,-1 0 1,24 4-1,-1 0 0,1 0 1,-24-5-1,1 0 1,23 5-1,-1 0 0,1 0 8,-25-4 1,1 1 0,2-1-1,0 1 1,1 2 0,-1-1 0,-1 2-1,-1 0 1,1 2 0,0 0 0,-2 2-1,-1 1 1,25 3 0,-1 0 0,1 0-201,-2 1 0,0 1 0,-1 0 1,-3 0-1,0 1 0,-1 1 1,-1 0-1,0 1 0,1 1 0,-1 0 1,0 2-1,0 0 0,-2 1 1,-1 1-1,0 1 0,1 0 0,0 1 1,-1 0-34,1 1 0,-1 1 0,0-1 0,-3 1 0,-1 1 1,0-1-1,1 2 0,1 1 0,-1-1-21,1 0 1,-1 0 0,2 1-1,2 1 1,2 1 0,-1 1-1,-2 0 1,0 0 0,0 1 0,-1 0-1,-1 2 1,1-1 151,-2 1 0,0 0 0,1 1 0,5 0 0,1 0 0,0 1 0,-1 0 0,-1 2 0,1-1 0,3 1 0,1 0 0,1 1 0,2-1 0,1 0 0,1 0 0,0 1 0,1 0 0,1 1 0,3-1 0,0 0 0,0 1 130,-18 11 0,1 3 0,1 2 0,2 1 0,9-3 0,2 0 0,1 1 0,1 0 0,4-1 0,2 1 0,5-2 0,3 1-132,4-3 0,4 1 0,4 3 0,5 0 0,6-3 0,4 1 0,4-1 0,3 1 0,7 0 0,4 0 0,7 0 0,5-1 0,9 2 0,5-1 8,7 1 0,5 0 0,6-1 0,5-1 1,-12-11-1,2 1 0,2-2 0,3 0 1,1-1-1,1 0 0,3-2 0,1 0 1,2-1-1,-13-5 0,2 0 0,0-1 1,1 0-3,3 1 1,1-1-1,1 0 1,-1-1-1,-1-1 1,0 0-1,1-1 1,1-1-1,7 2 1,2-1-1,0 0 1,0-1-53,-2 0 1,0 1 0,0-2-1,2 1 1,-9-3 0,1-1 0,0 0-1,1 0 1,-1 0 0,-1-1 0,0 0-1,-1 0 1,1 0 0,1-1-1,0 0 1,0 0 0,0 0 0,1 0-1,0 0 43,2 0 0,1 0 0,0 0 0,0-1 0,0 1 0,2 0 0,0 0 0,0 0 0,0 0 0,1 0 0,0-1 0,-1 0 0,2 0 0,-1 0 0,0 0 1,1 0 1,0-1 0,0 0 0,0 1 0,-1-1 0,0 1 0,0 0-1,-1 0 1,0 0 0,1-1 0,-1 0 0,0-1 0,0 0 0,0 0-1,0 0 1,1 0 0,1 0 0,-1 0 0,1-1 0,-1 1-44,-1-1 1,1 0-1,-1 1 1,1-1-1,-1-1 1,0 0 0,-1-1-1,1 1 1,0-1-1,-1-1 1,-2 1-1,0 0 1,0 0 0,-1-1-1,1-1 1,-1 0-1,-1 0 1,1-2-1,-1 1 1,0-2 0,-1 0-1,0-1 1,-1 0-1,1-1 1,-1 0 0,0-1-1,1 0 1,-1-1-1,0 0 1,-1-1-1,14-3 1,-1-1 0,0 0-1,-1-2-26,-2 1 0,-1 0 0,-1-2 0,0-1 0,-1-1 1,-1-3-1,-2 0 0,0-1 0,-5 1 0,0 0 0,-2-2 1,-1-1-1,-2 0 0,-1-2 0,-1 0 0,-1-2 0,-1-1 1,-1-1-1,-1-1 0,-2-1 0,12-12 0,-2-1 1,-3-2-1,-2-1 0,-3-1 0,-1-2-190,-4 0 0,-1-2 0,-3 0 0,-4 1 0,-2-2 0,-2 0 408,-2-2 0,-2-1 1,-3 0-1,-3 4 0,-3 1 1,-2 0-1,-4-1 1,-3-1-1,-2 1 0,-2 2 1,-2 1-1,-4 0 1,-4-22-1,-7 2 41,-5 2 1,-8 4 0,-12 3 0,-9 5 0,11 21 0,-4 2 0,-2 2 0,-6 1 0,-2 2 0,-3 2 0,-7 0 0,-3 3 0,-2 2 0,-6 1 0,-2 3 0,-1 1-269,15 4 0,0 2 0,-2 1 1,-1 1-1,-8 1 0,-2 3 1,-1 0-1,-1 2 0,0 1 0,0 0 1,-1 2-1,0 1 0,12 1 1,0 0-1,-1 1 0,0 0 0,0 2 1,-1 0-1,-1 2 0,0 0 1,0 1-1,0 0 0,-1 2 0,1 1 1,0 0-1,0 1 0,0 1 79,0 0 0,1 1 0,0 1 0,0-1 0,0 1 0,-1-1 0,1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792"/>
    </inkml:context>
    <inkml:brush xml:id="br0">
      <inkml:brushProperty name="height" value="0.053" units="cm"/>
      <inkml:brushProperty name="color" value="#FF0000"/>
    </inkml:brush>
  </inkml:definitions>
  <inkml:trace contextRef="#ctx0" brushRef="#br0">9171 2559 8309,'-13'7'0,"-6"5"0,-2-5 0</inkml:trace>
  <inkml:trace contextRef="#ctx0" brushRef="#br0" timeOffset="1">8225 2359 15843,'-14'7'-407,"1"4"1,0-5 0,-1 0-1268,1-1 1977,6 6 1,1-8 0,6 6 0,1 0 0,4-1 0,4 1 0,4 2 0,3 1 0,2 2 41,-2 4 0,-1 4 0,-3 9 1,-3 8-1,-5 8 0,-2 11 1,-5 7-287,-6 6 0,2-29 0,-1 1 1,-5 3-1,-1 1 0,0 1 0,0 0 1,0 1-1,-1 0 0,-2 1 0,1-1 1,0 1-1,-1-1-126,1 1 1,0 0-1,0-6 1,1 0-32,1-1 1,1-1-1,-9 29 1,3 0 0,4-12-1,7-10-212,5-9 1,3-3 0,3-10-1,5-7 1,7-5 0,4-6-927,5-4 0,5-7 1,4-8-1,-1-12 1093,1-11 0,10-23 0,-2-6 0</inkml:trace>
  <inkml:trace contextRef="#ctx0" brushRef="#br0" timeOffset="2">8038 2785 8427,'-13'-19'559,"-1"4"1,8 2 0,6 9 0,8 2-351,4 2 0,11 0 1,6 0-1,3 0 1,7 0-71,4 0 0,13-1 1,12-2-1,-29 0 1,1 0-1,2-1 0,1 0 1,5-1-1,1 0 1,1-1-1,2 0 0,2-1 1,2 1-46,1-1 0,1 0 1,-4 3-1,0 0 0,4-1 1,1 1-1,0-1 0,-1 1 1,-1-1-1,-1 1 0,1 0 1,0-1-414,0 0 0,0 0 1,-6-1-1,0 0 1,4 0-1,1 0 283,-2 1 1,-1 1 0,-3-1 0,-1 0 0,1 2 0,1 1-1,-2 0 1,1 0 38,-1-1 1,0 0 0,4 2 0,0 0 0,-4-1 0,-1 0 0,1 1 0,1 0-1,0 1 1,1 0 0,-1 0 0,0 0 0,1 0 0,1 0 17,-3 0 1,1 0 0,-1 1 0,-1 0 0,1 0 0,-1 1 0,3 0 0,0 0 0,1 0 0,1-1 0,2 0 0,0 0 0,-2-1 0,0 0-23,1 0 0,-1 0 0,-3 0 0,-1 0 0,0 0 0,0 0 1,-2 0-1,-1 0 0,0 0 0,0 0 0,-1 0 0,0 1-6,1 2 1,-1-1 0,1-2 0,0 1 0,-5 1 0,1 1 0,-2-2 0,1-1 0,1 1 0,-1 0 0,0 0-1,1 1 1,0 0 0,0 2-132,1-1 1,-1 1-1,1-1 1,0 1 0,-3 1-1,1 1 1,1-2 0,1-1-1,-1 0 1,2 0-1,1-1 1,1 0 0,1 1-1,0-1-17,0 0 0,0 0 0,-1 1 0,0-1 1,0-2-1,-1 0 0,-2 0 0,1 0 1,-1 0-1,0 0 0,-1 0 0,-1 0 1,-1 0-1,0 0-185,35 0 1,-5 0 555,-3 0 0,-7-2 1,8-1-1,-1-3 0,-5 0 188,-1 1 0,1-4 1,-2 3-1,-1 0 1,3-2-1,2 1-488,4-3 0,6 2 1,-3 1-1,0-1 0,0 3 1,0-1-1,-1 1-11,-2-1 0,-3 0 0,-3-3 1,-4 4-1,-6 0 0,-5-1 0,-5 0 312,-4 0 1,2-3 286,-9 5 0,4-5 0,-6 5 0,-1 1 0,3 1-478,2 2 0,0 0 0,5 0 0,5-1 0,1-2 0,4-2-504,-1 2 1,-2-3 0,1 2 96,-5 1 0,1-3 0,-10 2 0,-1-1 543,-3-1 1,0 5 0,-10-5 711,-1 0 1,-3 3-352,0-6 1,-5 6 0,-2 0-1,-1 6-554,-3 6 1,3 4 0,-2 4 0,1 2 0,-1 2 0,1 1-198,-2-1 1,4 8 0,0-2 0,1 1 0,-2 0-1,-2-1 1,1-1 387,-2 1 1,-1 0 0,1-1-1,2 1 1,-2 0 0,-2 1 0,-2 1 60,-4 3 0,-2 5 0,-6 0 0,-1 4 0,0 5 0,-3 0-516,-1 0 1,-5 3 0,1-5-1,-2-2 1,0-4 0,3-2-1,-1 1 360,-3 1 0,4-4 0,-8-3 1,-2-3-1,-1-1 0,-2 0 1,2-2 66,-1-3 1,-4 3-1,2-3 1,-2 2 0,0 0-1,1-2 1,-1 0 65,-1-1-225,-2 4 0,0-6 0,-2 5 0,-2-2 1,-4 1 120,1-3 0,-2 1 1,3-5-1,-4 1 1,-2-4-1,-4-4 1,-5-2 496,-4 1 1,-6-5 0,-1 1 0,3-3 0,2-1 0,4 0-596,0 0 0,7 0 0,-3 0 0,1 0 0,-3 0 0,-2 0 1,-7-1-279,-3-3 0,-1 1 0,34-1 0,-1 0 0,-3 0 0,-1 1 1,-1 0-1,-1 0 0,-3 0 0,-1 0 0,-1 1 0,0 1 111,-1 0 1,0 0 0,-3 1 0,-1 0 0,-1 0 0,-1 0 0,-1 0 0,-1 0 0,-3 0 0,0 0 0,0 0 0,-1 0-64,0 0 0,0 0 0,-3 0 0,0 0 0,4 0 0,2 0 382,1 0 0,0 0 0,2 2 0,0 1 1,0-1-1,-1 0 0,2 1 0,-1-1-149,1 1 0,1 0 0,2-2 1,0-1-1,-1 2 0,0 1 1,0-2-1,1-1 0,-1 0 0,1 0 1,-2 0-1,0 0 0,-2 0 1,1-1-183,-2-1 0,0-1 1,-8 2-1,1-1 1,3-2-1,0-1 1,1 1-1,-1-1 0,-1 0 1,0 0-1,3 0 1,1 0 194,0 0 0,0-1 0,-7-1 1,0 0-1,8 1 0,0 1 1,-1-2-1,1-1 0,-1 0 0,0-1 1,3 0-1,1 1 0,-1 0 1,0 0 50,2-1 1,0 0 0,3 2 0,0-1-1,-1 0 1,0-1 0,2 1 0,-1-1-1,1 1 1,0 0 0,0 0 0,1 0 0,1 1-1,1 1-252,0 0 0,0 1 0,-1 1 0,-1 1 1,0-2-1,0 1 0,-1 1 0,0 1 0,-2 1 1,0 1-1,1 0 0,1 0 70,-2 0 0,0 0 0,2 0 1,0 1-1,0 2 0,-1 0 110,-4 3 0,1 2 0,6-1 0,0 0 0,-4 4 0,1 1 1,2-1-1,1 1 4,3 1 0,1 0 0,5 0 1,2 2-1,2-1 0,1 1 1,-24 21 4,11 7 0,7-8 0,7 17 0,4 6 0,3 7 0</inkml:trace>
  <inkml:trace contextRef="#ctx0" brushRef="#br0" timeOffset="3">4186 10062 8231,'0'-34'0,"0"3"0,1 9 0,4 4 0,3 3 432,4 2 0,-3 4 0,-1 0-394,-2-1 1,4-2 0,-3-2 0,2 1-1,-1 0 1,-1 1 110,0 3 1,-11 6-1,-3 10 1,-10 10-1,-2 5 1,-3 9-107,-3 6 0,4-3 0,-10 11 1,-3 2-1,-3 2 0,-5 3 1,-1-2-69,-1 0 1,17-23-1,-1 0 1,-27 17 0,-3-1-1,-2-2 1,2-2 261,3-3 1,-1 1-1,9-6 1,1-3-1,6-3 1,7-4-44,5-2 1,7 3-1,3-3 1,4 1 0,2-1-1,3-1 1,6-1-2126,6 1 0,12 0 1931,11-5 0,13-5 0,8-2 0</inkml:trace>
  <inkml:trace contextRef="#ctx0" brushRef="#br0" timeOffset="4">4426 10035 8800,'-8'-13'330,"2"7"0,8 5 19,2 4 0,4 7 0,6-1-21,4 3 0,4 7 0,10 3 1,5 3-1,5 3 0,9 4-130,5 3 0,5 8 0,-28-20 0,1 0 0,-1 0 0,0 0 0,0 0 0,-1 1 0,0 0 0,0 0 0,0 1 0,0 0-172,2 1 0,0 0 0,-3-2 0,0 1 0,2-1 0,1 1 0,-3-1 1,0 0-1,-1 1 0,-1-1 0,26 24 0,-3-2-640,-6-4 1,-9 4 0,-6-1 0,-4-2 0,-5-2 0,-6 1 0,-6 1 613,-5 1 0,-16-5 0,-3-7 0</inkml:trace>
  <inkml:trace contextRef="#ctx0" brushRef="#br0" timeOffset="5">3546 11994 7897,'-27'-5'-417,"1"-4"1,6 4 0,7 5 1085,7 8 0,5 9 1,3 6-1,6 2 0,8 1 1,6 1-1,9 0 516,7-1 1,6 1-1065,14 0 1,-1-1 0,10 2 0,-31-12-1,1 0 1,0 1 0,1 1 0,1 2-1,-1 0 1,0 1 0,-2 1-186,1 0 0,-1 0 0,4 7 0,0 2 0,-1-1 0,-1 0 0,0 2 0,-1 2 0,1 1 0,-2 1 0,0-1 1,-2 1-583,0 0 1,0 0 0,1 0 0,1-2 0,0-2 0,-1-2 0,0-2 0,-1-1 436,-3-3 1,1-2 0,1-2 0,-1-2 0,29 9 0</inkml:trace>
  <inkml:trace contextRef="#ctx0" brushRef="#br0" timeOffset="6">5905 12288 8168,'-31'-5'702,"0"1"1,-2 13 0,2 17-1,-4 19-755,-4 15 0,15-19 1,-2 1-1,-2 3 0,0-1 1,-2 3-1,-1-1 0,-2 4 1,-1 0-1,0-2 0,0 0 1,-1 0-1,-1 0-496,2-2 0,0-1 1,-1-3-1,0-2 1,6-3-1,1-1 75,-1-2 1,1 0 0,1 4-1,-1 0 1,2-4 0,-1 0-1</inkml:trace>
  <inkml:trace contextRef="#ctx0" brushRef="#br0" timeOffset="7">4172 11515 8360,'0'-20'37,"-1"7"1,-4 1 41,-3 11 1,-6 8 0,-2 11-1,-3 4 1,-2 2 0,-3 0-1,-1-2 1,0 1 0,3 1-1,2 0 1,4-3 0,1-2 0,3-3 138,1-1 396,5-2 0,1-1 0,11-3-409,7-5 1,2-2 0,7-2 0,4 0-1,2 0 1,3 0-1305,-1 0 1008,-2 0 1,1 0-1,-1 1 1,-2 4 0,-3 4-1,-2 3-2945,-3 1 3036,-3 0 0,-2 1 0,0-1 0</inkml:trace>
  <inkml:trace contextRef="#ctx0" brushRef="#br0" timeOffset="8">4226 11728 8826,'-9'-13'818,"0"-1"-972,6 1 1,-2 6 0,10 1 0,4 1 0,3-1 0,4 0 0,5 0 437,5 3 0,5-3 0,1 2 0,3 1 0,2 2 0,0 1 0,-3 0 460,-1 0 0,2 0 0,-4 1-923,-1 4 0,-2 2 0,-1 6 0,-2 1 179,-3-1 0,3-6 0,-4-1 0</inkml:trace>
  <inkml:trace contextRef="#ctx0" brushRef="#br0" timeOffset="9">4626 11675 9172,'-9'-6'-117,"0"-3"0,7-2 0,2 3 1,9 3 171,7 4 0,7 1 1,8 0-1,6 0 1,6-2-1,6-2 1,1-4 328,-1 1 0,6-3 0,-6 5 0,-4 1 1,-5-1-1,-7 1-592,-6 1 282,-9 1 1,-5 4-1,-12 2 1,-8 7-1,-12 3-254,-9 4 1,-7 10 0,-5 0-1,0 4 1,0 2 0,2-2-540,2 1 1,4 2 0,5-2 718,1 1 0,5 1 0,2 5 0</inkml:trace>
  <inkml:trace contextRef="#ctx0" brushRef="#br0" timeOffset="10">4452 10022 7981,'8'-6'0,"1"5"341,-9-4 1,-3 4-1,-11 2 1,-1 4-1,-1 2 1,-2 2 0,2 0-1,1 0 1,2 0 1478,0-1 1,2-5 0,-1 3-1478,-2 0 1,-10 2 0,-3 6-1,-7 4 1,-4 4 0,-4 4 0,-1 0-42,-1 1 0,-2 4 0,3 2 0,-1 1 0,1 1 0,1 1 0,2-2-190,0-2 0,2 4 0,1-5 1,4-3-1,3-3 0,7-4-508,2-2 1,3-1 0,5-5 0,1 1-1816,3-1 0,3 0-2444,6 1 4655,0-1 0,0 0 0,0 1 0</inkml:trace>
  <inkml:trace contextRef="#ctx0" brushRef="#br0" timeOffset="11">2293 11355 8314,'-34'0'29,"1"-5"1,6-1 0,1-1-1,-1-3 1,2-2 0,1 0 93,2 3 0,4-1 0,-2 5 0,-1 1 0,2-1 0,-2 1 0,2 2 0,-2 5 0,0 6 0,-3 3 0,-1 3 0,-1 3 0,-1 4-439,0 3 0,-4 2 0,0 1 303,1 3 0,2-3 0,3 3 0,1-3 0,5-1 183,4 0 0,1-2 1,9-2-1,2 0 1,5 0-1,5 3-57,6 0 0,15 5 0,7 2 1,10-1-1,16 3 0,-26-19 0,1 0-119,3 1 0,2-1 0,7-1 0,2-1 0,0-2 0,1-1 0,2-2 0,0-1 0,5 0 0,0-1 0,2-1 0,0 0 47,2-1 0,0-1 1,7-1-1,0 0 0,-1-3 1,-1-2-1,-1 1 0,0-2 1,-2-2-1,0-1 0,-3-1 1,-2-2-117,-2-1 1,-1-2 0,3-2-1,-1-2 1,-5 0 0,-2 0 75,-2-1 1,-1 0 0,-4-1-1,-2-1 1,-2-2 0,-1-1-1,-5-1 1,-1 0 0,20-25-165,-12-2 0,-8-3 0,-12-5 1,-10-4-1,-11-5 0,-13-1 1,-12 1 60,-9 7 1,-18 5 0,22 30 0,-2 3 0,-5 1-1,-3 3 1,-3 3 0,-3 3 0,-5 4 0,-2 2-1,-2 2 1,-2 3-24,-4 2 0,-1 1 0,-6 4 0,0 3 0,1 3 1,0 3-1,0 1 0,1 2 0,0 2 0,0 1 1,3 2-1,2 2 125,2 0 0,1 3 0,-2 1 0,3 1 0,7 0 0,2 2 0,1 2 0</inkml:trace>
  <inkml:trace contextRef="#ctx0" brushRef="#br0" timeOffset="12">12037 10702 8241,'6'-46'0,"0"16"0,4 5 0,-1 12 309,2 8-490,0 4 0,-5 1 0,-6 0 0,-7 0 0,-5 0 201,-1 0 0,-1-5 155,1 1 0,0-1 0,1 4 0,2-2 167,1-1 0,4-1 1,-4 5-1,-1 0 1,-2 0-1,-1 0-429,-1 0 1,-5 0 0,-2 0 0,-1 0 0,0 0 0,-2-1 0,-1-2-66,-1-2 1,-1-5 285,0 1 1,1 2 0,0-2 0,3-2 0,0-2 146,0-5 0,3 8 1,3-3-1,2 1 0,2 1 1,-1 1-225,1 1 1,-2 6-1,-1-1 1,-3 2 0,-2 2-1,-3 0-204,-1 0 0,-3 0 0,-3 0 0,-3 0 0,-3 0 1,-2 0-1,-4 0 231,-3 0 1,3 0 0,0 0 0,5 0 0,2-1 0,-1-2 0,0-3 114,2-2 1,1 4 0,4-3 0,-1 1 0,0 1 0,1 1-193,3-1 0,-7 1 0,6 5 0,-4 2 0,-5 3 0,-2 2 0,-1 2-229,0 2 1,-1 1 0,-2-1 0,-2-2 0,2-1 0,2 0 412,1-1 1,0 2 0,1-4 0,2 0 0,3 0 0,0-2-146,0 2 1,3-3 0,-3 6 0,0 1 0,0 2 0,-3 1-1,-2 1-238,-1-1 1,2 5 0,1 0 0,1-1 0,-1 1 0,0 0 258,2-2 0,-7-1 1,5 0-1,2 1 0,-1 2 1,3-2-1,1 0 83,2 2 0,7-3 0,2 4 0,0 1 0,0 2 1,-2 3-420,-3 2 0,4 1 179,0 3 1,4 1 0,-4 5 0,0-1 0,0 0 52,-1-2 0,7 3 1,-3-6-1,1 0 1,2 0-1,2 0 1,4-1 128,0-2 0,-1 3 0,1 1 0,3 2 0,-1 3 0,2 3-115,0 5 1,2 2-74,4 7 1,0-1 0,0-1 0,0-2 0,0-3 66,0-1 1,1 3 0,2-6-1,2-3 1,-1-4 0,1-4 0,1-2 335,1-2 1,-3-3-1,5-3 1,2-2 0,2-3-1,3 3-186,2 0 0,6 3 0,-2 3 1,3 1-1,3 0 0,3 1 0,5 3-288,2 4 0,4-2 0,4 0 0,4-2 0,5 0 0,0-2 219,1-1 0,3-2 0,-1-4 0,0-4 0,3-4 0,-4 0 132,0-1 1,0-4-1,1-2 1,0-1-1,1-1 1,2-1 0,1 2-138,0 1 0,-8 1 1,2 2-1,0-1 1,1 0-1,0 0 1,1-2-285,-2-1 1,8-1-1,0-5 1,-2 0-1,0-2 1,-3-2 391,1-5 1,6-7 0,-2-4 0,0 0 0,1-4-1,0-1-40,2-2 1,4 5 0,0 1 0,0 2 0,0 4-1,0 3-226,-1 3 1,1 2-1,-3-3 1,-3 1-1,-1-2 1,-3 1-1,-2 0-256,0 1 1,-9-2 0,5-5-1,0-3 1,1-2 0,2-4-1,-2-5 557,-2-5 1,6-4-1,-6-2 1,0-2 0,1-5-1,-3-2-110,-3-5 0,1-1 0,-5 4 0,-2 3 1,-3 3-1,-5 4-273,-4 2 1,-4-3-1,-5 9 1,-5-2-1,-7 0 1,-6-1-1,-2-3-299,-2-4 1,-3 0 573,-6-10 1,-1 5-1,-11-10 1,0-4-1,2-4 105,9 30 0,1 0 0,-9-36 1,11 35-1,1-1 0,-1 1 1,0-1-1,0 1 0,-1-1 0,-8-32-69,-2 5 0,-1 5 0,1 12 1,-4 6-1,-5 6 0,-5 7 1,-8 7-1532,-8 5 0,-11 9 1183,-7 5 1,-8 2 0,32 2-1,1 2 1,-2 0 0,1 2 0,1 1-1,1 1-58,1 2 1,1 1-1,-33 10 1,7-1-1,3 2 1,2 3-1,3-1 1,1 3 287,1 5 0,7 4 0,1 6 0</inkml:trace>
  <inkml:trace contextRef="#ctx0" brushRef="#br0" timeOffset="13">16289 9622 8070,'-7'-6'648,"3"-3"0,4-1 0,3 0 0,2 2 0,3 1 0,1-1 0,0 0 0,-2-1-93,-1 0 1,-3 6-1,-7-2 1,-7 4-1,-4 2 1,-2 2-1,0 3-222,2 2 1,-4-1 0,-2 3 0,1-1 0,2 2 0,3 1-63,2 1 1,-1 0 0,3 2 0,0 1 0,4 4 0,-1 0 0,3 4 10,-1 1 1,0 2 0,3-1-1,-2 3 1,2 0 0,2 2 29,1-1 1,0 4-1,0 0 1,0 2-1,0-1 1,-2 4-588,-2 4-31,2-2 0,-5 5 0,4-5 0,-3 1 0,0-1 0,0-4-761,3-3 1,-3 2 0,2-6 0,1-4 0,2-4 0,1-2 1066,0-4 0,0-13 0,0-5 0</inkml:trace>
  <inkml:trace contextRef="#ctx0" brushRef="#br0" timeOffset="14">15956 10275 7964,'-13'0'0,"2"0"487,7 0 1,6 5 0,11 1 0,0 0 0,3-1 0,4-2 0,5-1-488,3-2 0,3 0 0,9 0 0</inkml:trace>
  <inkml:trace contextRef="#ctx0" brushRef="#br0" timeOffset="15">16343 10315 10297,'-14'0'0,"1"2"0,1 2 2054,3 5 1,3 7 0,6 2-2007,0-2 1,6-2 0,2-4 32,-1-1 0,5-6 1,-2 1-1,5-2 1,3-2-292,-2 0 1,1-2-1,-1-2 1,0-5-1,-4-3 1,-6-1-1,-5 0 80,-1-1 1,-6 7-1,-4 2 1,-5 4-1,-2 1 1,0 1 566,2 4 1,2 2 0,1 7-1,3-1 1,5 2 0,2 1 0,2 3-467,0 2 1,3-3-1,5 2 1,7 0 0,2-4-1,6-1-499,2-2 1,0-5-1,11-4 1,1-6-1,3-6 528,4-10 0,3-12 0,7-4 0</inkml:trace>
  <inkml:trace contextRef="#ctx0" brushRef="#br0" timeOffset="16">16956 9729 9558,'0'-13'874,"0"-1"0,1 7 0,2 4 0,2 6-703,-2 6 1,-2 4-1,-1 5 1,0 4 654,0 3 0,0 6 0,-1 3 0,-4 3 0,-2 6-604,0 3 1,-5 3 0,4 3-1,-1-2 1,2-4 0,0-3 0,1-4-1,0-1-2442,3 1 0,1-5 1,2-5 2219,0-5 0,6-5 0,2-6 0</inkml:trace>
  <inkml:trace contextRef="#ctx0" brushRef="#br0" timeOffset="17">16836 10142 9742,'-13'-4'793,"-1"-1"1,7 2 0,2 8 0,4 3-965,1 4 1,6 2 0,4-1-1,7 0 1,5 1 0,4-1 170,6 0 0,8 1 0,7-1 0</inkml:trace>
  <inkml:trace contextRef="#ctx0" brushRef="#br0" timeOffset="18">17356 10155 9284,'-22'6'0,"-1"-4"752,0-5 1,-1 0 0,0 6 0,4 3-464,0 1 1,-2-2-1,4 3 1,2 4 444,1 5 0,8-1 1,2 6-1,4 0 1,1 0-1,1 1-789,4 0 0,4 3 0,9-1 0,5-3 0,7-6 0,5-5 0,5-7 0,5-4-5126,4-4 5181,8-16 0,-2-2 0,4-10 0</inkml:trace>
  <inkml:trace contextRef="#ctx0" brushRef="#br0" timeOffset="19">17782 9702 7924,'5'0'1248,"1"9"1,0 10-544,0 6 1,-2 4 0,-4 2-1,0 3 1,0 3 0,0 1-1,-1 4 1,-2-1-104,-2 1 1,-4-2 0,5-2 0,1-2 0,1-5 0,2-5 0,0-2 0,0-3-1608,0-2 0,6-6 0,5-5 0,4-2 0,4-3 0,0-2 0,2-4-516,0-6 1,-1-1-1,2-11 1862,-4 2 0,0-3 0,-3 4 267,-3 2 0,-3 4 0,1 9 0,-3 12 1,1 12-375,-1 8 1,-2 1-1,2 5 1,0 2-1,1 2 1,2 1-705,2 0 470,-5 0 0,11 0 0,-3 0 0</inkml:trace>
  <inkml:trace contextRef="#ctx0" brushRef="#br0" timeOffset="20">16329 11328 7911,'0'-13'-81,"0"-1"1,0 1 398,0 0 0,5 4 1,1 0-1,0-1 0,1-2 1,1-2-1,0 1 0,0 0 1250,-4-1 0,2 6-249,-1-1 1,-1 9 0,-4 4-392,0 12 0,-4 10-746,-1 5 0,-5 10 0,1 11 0,-3 6 0,-1 2 160,-1 4 0,-3 6-532,-1 1 1,-4 0 0,4-6 0,2-4-200,1-8 0,6-3 0,2-10 1,1-7-1,3-8 0,3-9-905,4-5 0,-1-7 0,4-10 1320,-1-7 1,3-8 0,-4-10 0,-2-3 215,-2 0 1,-1-3 0,-1 6 0,-2 1-1,-3 4 1,-2 3 0,-2 6 398,-2 2 1,-1 7 0,-1 4-1,3 4 1,0 4 0,4 7-69,1 5 1,0 5 0,3 7 0,-1 2 0,1 2 0,1 2-1066,2 3 0,5 0-269,-1-1 1,6-4 0,1-6 0,4-3 0,5-2-3564,6-2 4324,-3-1 0,16-11 0,-5-1 0</inkml:trace>
  <inkml:trace contextRef="#ctx0" brushRef="#br0" timeOffset="21">16836 11781 7967,'-13'0'681,"-5"0"1,0 2 0,3 2 251,5 5 1,0-2 0,4 2-1,0 2 1,0 1 0,3 1-768,1 0 0,2 1 1,0-1-1,0 0 1,0 0-1,0 1 1,0-1-1,0 0-244,0 1 0,0-1 0,-1 0 1,-2 1-1,-3-1 0,0 0 206,0 1 1,0 1-539,2 2 0,2-2 0,-2 3 0,2-2 1,2 0-773,0 2 0,6 0 0,5-6 1182,5-3 0,11 3 0,7-5 0</inkml:trace>
  <inkml:trace contextRef="#ctx0" brushRef="#br0" timeOffset="22">17036 11968 7934,'-6'-15'3202,"3"2"-2946,-6 8 0,6 5 0,-1 0 1,2 8-1,2 3 0,-1 3 0,-2 1 1,-2 2-1,2 6 0,2 0 0,-1 1 0,0-2 0,-4 2 0,0 0 0,0-1 78,3-1 1,1-5 0,4 1-335,2-4 0,10 0 0,6-1 0</inkml:trace>
  <inkml:trace contextRef="#ctx0" brushRef="#br0" timeOffset="23">17343 12021 7920,'-23'-1'0,"0"-2"0,-3-2 270,1 2 0,-4 6 0,8 3 0,0 2 1468,3 2 0,1 2 0,2 3 1,4 1-1299,4 2 1,3 4-1,4-3 1,0 2-1,1 1-712,4-1 1,8-2 0,9-7 0,5-3 0,4-5 0,4-4 0,4-4-810,1-5 0,-2-9 0,-2-4 0,-5-3 0,-4-3 0,-5-2 1,-6-1 1080,-5 1 0,-6 2 0,-5 1 0,0 1 0,-1 1 0,-3 2 0,-4-2 0,-5 5 0</inkml:trace>
  <inkml:trace contextRef="#ctx0" brushRef="#br0" timeOffset="24">17849 11568 9348,'-6'-7'1141,"3"1"1,-6 6 0,-1 0-763,-2 0 1,0 6 0,2 4-1,2 6 1,1 8 0,1 6-1,-1 7 1,1 4 0,-2 5 57,1 1 0,4-2 0,-1 1 0,2-3 0,2-5 0,0-1 0,0-4-1295,0-7 1,0 0-1,0-9 1,2-2-815,2-5 0,-4-5 0,0-10 1700,-7-3 0,-7-4 0,-3-2 0,-4 3 632,0 2 0,2-3-271,5 3 0,1 3 0,0 2 202,-1 2 1,7 8-1,3 4 1,2 5 0,4 3-1,2 0-792,5 1 1,4 0-1,5 5 1,4-3 0,6-2-1,6-4 201,6-5 0,9-4 0,-1-6 0</inkml:trace>
  <inkml:trace contextRef="#ctx0" brushRef="#br0" timeOffset="25">18036 12128 7889,'-20'-9'829,"-2"1"0,-1 3 290,0 2 1,6 3-1,8 4-832,4 5 1,5 3 0,6 0 0,9-2 0,9-3 0,5-1 0,2-3 0,2-1-1,1-2 64,0 0 1,-3-5-1,-9-1 1,-4-1-1,-7-2-611,-11 2 0,-9 2 0,-18 11 0,-1 6 1,-2 4-1,-1 2 0,3 1 395,4 3 1,5-1 0,7 0-4057,3-2 3921,9-1 0,20 1 0,8 2 0</inkml:trace>
  <inkml:trace contextRef="#ctx0" brushRef="#br0" timeOffset="26">16129 13700 8217,'-5'-13'0,"2"4"3234,-6 0-2918,6 6 0,3-3 0,9 6 0,4 0 0,3 0 0,2 0 0,0 0 1,0 0-1,-1 0 0,0 0 0,-3 0 155,0 0 0,-1 0-451,0 0 1,-1-6 0,-3-2-401,-4-4 1,-4-2 257,-1 1 1,-1 0 0,-4-1 0,-4 3-1,-3 0 254,-1 2 0,-5 6 1,-1-1 205,-2 2 0,4 4 0,-4 2 1,2 5 68,2 3 1,7 3 0,3 3-1,-1 4 1,2 3 0,0 2 0,3-1-70,2 1 1,5 0 0,2-1-1,2 1 1,3 0 0,4-2-1,6-3-2723,4-4 1,-1 0 483,7-5 1,3 2 1900,2-11 0,2 6 0,2-2 0</inkml:trace>
  <inkml:trace contextRef="#ctx0" brushRef="#br0" timeOffset="27">16516 13740 11133,'0'-17'554,"0"8"0,6 9 0,3 14 0,3 3 0,1 1-176,0-2 1,7 5-1,2 1 1,5 3-1,2 2 1,4-1 0,-1 1-2609,1 0 1,4-1 2229,-2 1 0,-2-6 0,0-2 0</inkml:trace>
  <inkml:trace contextRef="#ctx0" brushRef="#br0" timeOffset="28">16916 13860 12249,'-21'-15'0,"3"1"0,2 0 0,0 7 966,-2 4 0,-4 9 0,3 4 0,-1 5-732,1 3 1,1 8 0,6 0 0,2 0 0,3 4 0,1-2 0,3 2-1,1-1-735,2 2 0,8 0 0,5-4 501,8 0 0,10-1 0,3 1 0</inkml:trace>
  <inkml:trace contextRef="#ctx0" brushRef="#br0" timeOffset="29">17089 13954 8344,'-10'-5'-24,"-2"8"836,2 9 1,2 4 0,8-2 0,2-3 0,2-2 2078,5-4 1,3-4-1,1-1-3793,1 0 1,-1 0 0,0 0 324,1 0 1,-7-1 0,-4-2-1,-7-3 1,-8 0 0,-6 0-1,-3 3 1,-3 2 558,-1 1 1,3 0 0,1 0-1,2 0 1,4 1 0,3 3 736,4 5 1,5 3-1,-2 2 1,4 0 0,2 3-1,4 2 1,5 0-1247,6 0 0,5 4 1,6-6-1,-1 0 0,2-3 527,4 0 0,2-1 0,6 0 0</inkml:trace>
  <inkml:trace contextRef="#ctx0" brushRef="#br0" timeOffset="30">17516 14020 9360,'-11'-6'0,"0"-1"1605,-4-1 1,-1 4-1,2 10 1,1 6-1381,0 4 0,-1 2 0,2-5 0,2 0 0,3 1 1,1 1-1,1 1 0,1 3 0,-1 2-196,2 3 1,8-4 0,5 1 0,6 0 0,7-2 0,3 0 0,5-4-30,5-5 0,8-4 0,4-6 0</inkml:trace>
  <inkml:trace contextRef="#ctx0" brushRef="#br0" timeOffset="31">17796 14127 8205,'-2'-12'792,"-2"3"4,-5 5 0,-1 8 1,-1 6-1,4 5 1,-1 3-1,2 0 1,1 0-1,2-1-292,1 0 0,4 2 1,2-1-1,5-4 1,3-2-1,3-4 0,2-2-284,6-3 0,6-2 0,2-2-1199,-1-4 0,3-4 0,-2-7 0,0-3-664,1-2 1,-8-1 1642,3-5 0,-10 0 0,3 1 0</inkml:trace>
  <inkml:trace contextRef="#ctx0" brushRef="#br0" timeOffset="32">18076 14034 8205,'-8'13'0,"14"-6"0,9-1 0</inkml:trace>
  <inkml:trace contextRef="#ctx0" brushRef="#br0" timeOffset="33">18409 13540 8134,'0'-26'190,"0"-1"0,0 20 0,0 10 0,0 11 1136,0 7 1,0 6 0,-2 7 0,0 3 0,-4 6-860,-2 3 1,4 7 0,-5 5 0,-2 0 0,1-1 0,-2 3 0,0-1-800,-2 0 345,-3-1 167,4-11 0,1 4-180,3-7 0,-3 0 0,5-4 0</inkml:trace>
  <inkml:trace contextRef="#ctx0" brushRef="#br0" timeOffset="34">18289 14073 9386,'0'-19'961,"4"21"0,2 2 1,0 8-1402,0 3 1,5-2 0,-3 0-1,6 1 1,2-1 439,2 0 0,11 7 0,0 0 0</inkml:trace>
  <inkml:trace contextRef="#ctx0" brushRef="#br0" timeOffset="35">18516 14193 8111,'7'-20'392,"-1"0"0,-5 9 0,4 2 555,4 4 1,3 5-1,2 5 1,3 4-1,0 2 1,1 3 0,0-2-1,1-2-775,2-1 0,-5-5 0,2 4 1,-3-2-706,-2-3 1,-11-3 0,-8-5 216,-9-4 1,-1 2 0,-5-1 0,0 1 639,0 0 1,4 4 0,-4-2 0,2 5 0,4 6 0,3 6 0,5 7 377,1 6 1,1 5 0,7 12 0,4 0 0,7 3-703,8-2 0,10 4 0,3 1 0</inkml:trace>
  <inkml:trace contextRef="#ctx0" brushRef="#br0" timeOffset="36">11917 10608 8109,'8'-19'-46,"-4"6"1,-8 0 21,-5 7 1,-3 4 0,-2 1 0,0-2 0,-3-5 0,0-2 0,0-5 0,3 0 0,0-1 0,1 0 0,1-2 0,2 0 0,2 0 0,1 1 1328,-1 0 0,4 7 0,-3 1-1227,1-1 1,-5 4 0,2 1 0,-4 4 0,-3 1-389,-2 0 0,-10 1 0,0 2 0,-5 2 1,-4-2-1,0-2 0,-1-1 389,-2 0 1,3-1 0,-8-2 0,2-3-1,0-2 1,-3-2 0,0 0 121,0 1 1,-2-2 0,3 6 0,2-1 0,0 0-1,0 3-223,-1 1 0,-6 4 0,1 4 1,-3 5-1,-3 6 0,0 1 1,0-1-112,4 1 1,0 1 0,-2-2 0,-2 0 0,0 0 0,0-3 0,4-2 293,-1-3 0,3 2 1,2-5-1,5 1 1,2 2-1,3 0 1,0 1 122,3 5 0,-2 0-487,1 7 1,2 2 0,-10 7 0,-1 6 88,-2 6 1,6-3 0,-3 4 0,0 3 0,3-1-1,2 3 1,3-4 98,3-2 0,2 0 0,7-2 0,0-4 0,1-3 0,1-4 0,4-2 266,2-2 1,6 3 0,0 0 0,0 4 0,0 1 0,2 3-247,1 1 0,1 4 1,5 1-1,0 3 1,0 1-1,2 3 1,4 1-61,7-2 0,6 2 1,10-2-1,0 3 0,5 1 1,5-1 146,7-3 0,4-3 0,5-6 0,3-1 0,4-4 0,3-4 0,3-3 0,-33-14 0,1-1 80,2 1 0,0-1 1,1-2-1,0-2 1,2 1-1,1-2 1,1 0-1,0-1 1,3 0-1,0-1 0,1 1 1,-1 1-178,2 1 1,1 0 0,1-2-1,2 1 1,-1 0 0,0 0-1,1-2 1,1 0 0,2-2 0,0-1-1,1 0 1,2 0 0,2-1-1,1-1-519,2 0 0,0 0 0,-1-2 0,-1-1 487,1-2 0,0-1 1,-2 0-1,-1-1 1,0-4-1,-1-3 1,2-1-1,0-1 1,-1-1-1,0-2 68,1 0 0,-1-2 0,3-2 0,-1 0 0,-3-1 0,-1 0 1,0-1-1,0 0 0,2-1 0,-1-2 0,0 1 0,-2-2 1,2-2-1,-1-1-128,-2-1 0,-1-1 0,-1 2 0,-1 0 0,-1-5 0,-1-1 1,0-2-1,-1-1 0,-3 0 0,-1-1 0,-1-3 0,-1-1 1,-4 1-1,-1-1 121,-2 0 0,-1-1 1,-1-1-1,-1-1 1,-6 1-1,-1-1 1,-2 3-1,-2 0 1,-2 1-1,-2 0 1,-2 3-1,-3 1-12,-3 1 0,-1 1 0,-2-2 0,-4 0 0,-10-34 0,-12 4 0,2 35 1,-3 2-1,-6 1 0,-3 2 0,-7-1 0,-2 1-268,-7 1 1,-1 2 0,1 1-1,-1 2 1,-9-1 0,-2 2 0,-2 0-1,-2 0 1,1 2 0,-1 1-1,-3 1 1,-1 1 0,3 2 0,0 1 83,0 0 1,-1 2 0,-3-1 0,-1 1 0,6 0 0,2 1-1,2 0 1,0 2 0,2 1 0,0 1 0,3 2 0,1 2 0,-2 2-1,1 1 172,0 2 0,0 1 0,0-1 0,0-1 0,-1 3 0,0-1 0,-1-1 0,1-1 0</inkml:trace>
  <inkml:trace contextRef="#ctx0" brushRef="#br0" timeOffset="37">23594 5824 16301,'-13'0'-744,"0"-2"1,-1-2 257,1-5 0,0 3 224,-1 2 1,6-2 0,-1 1 0,-2 4 0,1 4 0,0 6 0,1 1 154,-2-1 0,-1-3 1,-1-6 349,0 0 1,-1 7-1,3 5 1,0 5-1,4 0 1,1 1 0,1 1-638,0 2 1,3-5 0,-2 2-1,2-3 268,2-2 1,0-4 423,0 0 0,6-8 1,4 1-1,7-6 1,6-4-1,7-2 14,6-2 1,8 3-1,6 0 1,5-1-1,6-2 1,4 0-1,9 2-173,-34 5 0,2 1 1,-1 1-1,2 1 1,3-1-1,0-1-123,1 1 1,1 0 0,5 0 0,0 2 0,0 0 0,-1 2 0,0-1 0,0 0-1,-1 0 1,-1 0-62,0 0 0,-1 0 1,-4 0-1,-1 0 1,2 0-1,1 0 53,0 0 0,0 0 1,-1-2-1,-1-1 1,-5 1-1,-1 0 0,-1 0 1,-1 1-1,34-2 1,-2 0-1,-3-2 47,1 2 0,-6 0 0,-4 1 0,-2-3 0,-1 2 1,-3 2-123,-2 1 0,-3-2-80,-6-2 0,-4 2 1,-2-2-1,-2 2 0,-4 2-588,-4 0 1,-5 0 298,-5 0 0,-1 0 0,0 0 1,-1 2-1,-1 2-1710,-2 5 2146,-6 3 0,8 1 0,-3 1 0</inkml:trace>
  <inkml:trace contextRef="#ctx0" brushRef="#br0" timeOffset="38">2999 9689 11513,'-7'-18'-1145,"2"0"1036,4 2 1,1 6 0,0 1 0,0-2-1,-2 0 1,-2-3 0,-5 2 0,-3 2 0,-1 1 237,0-1 0,-1-1 1,-1 1-1,-1 3 0,-2 1 1,1 3-1,-1 1 187,0 2-334,-6 0 1,8 5 0,-6 1 0,0 1 0,-1 2 0,1 0 44,-1 0 1,-3-5-1,0 4 1,-2-1-1,-4-1 1,-3 1-1,-4-1 101,-1 0 0,-4 4 0,-2-1 0,-1 3 0,-4 3 0,1 3 825,1 4-946,3-3 0,2 12 0,-1-1 0,2 4 0,3 2 0,5 1-133,4 1 0,4 1 0,3-2 0,4-2 0,0 1 0,4-2 260,1-3 0,8 0 1,2-3-1,4-3 1,1 0-1,1-1 36,4-2 1,4 2 0,10-5 0,6 2 0,8 1 0,4 0-197,4 1 1,7 2 0,-2 4-1,1 0 1,5 2 0,3 0-1,4 3-184,2 0 0,-7-7 0,6 2 0,0 1 0,-2-2 0,0 0 0,0-3 153,4-3 0,3-2 1,2-8-1,-1-2 1,4-3-1,1-1 262,0-3 1,-30-2-1,1 0 1,32-3-1,-35 1 1,1-1-1,2 0 1,2 0-1,-1 0 1,1 1-272,1 0 0,0 0 0,5 1 0,-1 0 0,-1 0 1,-1 0-1,2 0 0,0 0 0,1 0 0,-1 0 1,0 0-1,-1 0 0,0 0 0,0 0-81,1 0 0,0 0 0,0 2 0,1 1 0,1-1 0,0 0 0,0 0 0,0 1 0,0-1 1,0 0-1,2 0 0,0 1 0,-2-2 0,0 0 58,1 0 1,-1 0 0,1-1 0,-1 0 0,1-1 0,-1 0 0,0 0-1,-1 0 1,1-2 0,0 0 0,1-1 0,0 0 147,2-1 0,0 0 1,1 1-1,0 0 0,-2 0 1,0 0-1,1-2 0,-1 0 1,0-1-1,1-1 1,-1-1-1,0-1 0,1 0 1,-1-1-45,0-1 1,0 0 0,0 0-1,0-1 1,-3 0 0,0-1 0,-1 1-1,-1-2 1,-2 1 0,-1-1-1,1-1 1,-1 1 49,-2 0 1,0 0 0,-4 0-1,-1 0 1,31-13 0,-5-1-1,-6 0 1,-5-2 0,-4 0-212,-5-1 0,-8-4 0,-5 4 0,-4-3 0,-5-2 0,-6-1-186,-5-2 0,-5 0 0,-8-1 0,-2-4 1,-7-2-1,-7-2 215,-8 0 0,-7 2 1,-10-4-1,-6 2 0,21 25 1,-3 0-1,-1 0 0,-2 2 1,-4 0-1,0 2 204,-3 1 0,-1 1 0,-1 5 1,-1 1-1,-9-1 0,-2 2 0,-3 1 1,-1 2-1,-5 3 0,0 0 0,-4 1 1,0 1-227,-3 0 0,0 3 41,-1 1 0,-1 2 0,19 1 0,-2 0 0,1 2 0,-1 0 0,-1 2 0,0 0 0,0 0 0,0 0 0,-1 1 0,-2 0 0,0 0 0,-1 0 0,1 0 0,0 0 0,0 1 80,-2 0 1,0 1 0,-1-1-1,-4 0 1,-1-1 0,0 1-1,1 2 1,1-1 0,-1 0-1,-2 1 1,0-2 0,0 1-1,-1-1 1,1 0 0,0 0-1,3-1 1,1 0 0,1 1-110,3-1 0,2 0 0,0-1 0,1 0 0,0-1 0,2 1 0,5-1 1,1 0-1,1 1 127,-23 3 0,1 2 0,4-1 0,2 1 0,0 0 0,1 0 0,4 1 0</inkml:trace>
  <inkml:trace contextRef="#ctx0" brushRef="#br0" timeOffset="39">11224 16672 8143,'-13'0'112,"-1"0"0,1 0 1,0 0-1,-2 2 833,-3 2 1,2 2-608,-6 3 0,-1 7 0,-5-1 1,-1 3-1,-4 3 0,0-1 0,-1 6 1,2 2-1,-2 4 452,0 2 0,4-3 1,-1 5-726,3 1 0,1 0 0,0 0 0,1-1 0,-1 1 231,0 1 1,1-2 0,1-2-968,2-2 1,1-1 0,7-6 0,5-1-350,3-2 1020,2-5 0,17-4 0,3-7 0</inkml:trace>
  <inkml:trace contextRef="#ctx0" brushRef="#br0" timeOffset="40">11451 16512 7944,'1'-9'4710,"5"8"-3527,7 10 1,7 12-1,6 1-1129,1 3 1,1 2 0,3-1 0,5 1 0,2 0 120,2-1 0,6 2 0,4 2-466,7 1 1,-1 0 0,5-4 0,-1 0 238,1-1 0,-2-4 1,1-1-133,-7-2 0,-3 5 0,4-3 0</inkml:trace>
  <inkml:trace contextRef="#ctx0" brushRef="#br0" timeOffset="41">9491 16446 8080,'5'-25'-25,"-1"2"0,5 0 1,-3 6-1,1 4 61,4 3 0,-4 2 0,0-2 0,-1 1 523,-3-1 0,-3-1-562,-4 2 1,1 3-1,-6 6 1,-1 2 0,-2 2 376,-2 5 1,3 3 0,0 3 26,2 3 0,2-2 0,-3 6 0,2 2-117,2 1 1,2 2-1,4-1 1,1 1 0,5 0-1,6-2-292,4-3 1,8 2 0,-2-6 0,2-2 0,0-1 0,-4-4 0,1-2-1151,0-4 0,-5-4 877,2-1 0,-8 0 1,-2-1 450,-2-4 1,-8 4 0,-7-4 0,-3 5 0,-2 5 0,-3 5 104,-1 7 1,1 2 0,3 4-1,3 0 1,2 0 0,4 3-1,4 0-1031,1 1 0,6 0 3,3-1 753,8-5 0,10 4 0,7-4 0</inkml:trace>
  <inkml:trace contextRef="#ctx0" brushRef="#br0" timeOffset="42">10091 16419 8171,'-24'-1'987,"-2"-4"1,-3 4 0,6-1 0,3 10-748,6 9 1,-3 6 0,10 0-1,0-2 1,2 0 0,4-1 0,1 4-1,0 0 1,1 0-287,4-2 0,3-6 0,10 2 1,6-3-1,4-2 0,3-1 1,-1-3-915,-2-5 1,3-8-1,0-5 747,-1-3 1,-10-7 0,-5-4 0,-6-3 155,-3-5 1,-4 1-1,-11-5 1,-9-1-1,-7 2 1,-6 3-1,-3 4 408,0 5 1,1 0-1,8 7 1,3 5-26,4 2-326,21 4 0,6 10 0,17 1 0</inkml:trace>
  <inkml:trace contextRef="#ctx0" brushRef="#br0" timeOffset="43">12410 16379 7909,'0'-31'0,"2"1"252,2 1 1,4 5 0,5 5-1,0 1-5,1 0 0,3-4 1,3 3-1,-1 0 1,0-1-1,-2 4 0,-3 3 558,0 4 1,-2 0-732,-4 9 1,-2 10-1,-9 18 1,-4 11-1,-9 10-207,-8 7 0,0-1-247,-7 3 0,7-7 0,4 0 0,0 1 0,6-4-1041,3 0 1421,5-4 0,6-10 0,0-1 0</inkml:trace>
  <inkml:trace contextRef="#ctx0" brushRef="#br0" timeOffset="44">12717 16512 8555,'0'-13'1181,"-9"3"1,0 7-879,3 12 0,3 2 0,5 7 0,4-3 0,7-2 0,8 1 0,5-1-291,6 0 0,-3-4 0,5-1 0,0-2 0,-3-4 0,-1 0 0,-6-4-482,-4-2 0,-3-5-37,-8-9 1,-5-4 0,-10-7-1,-9-4 1,-11-1 220,-13-3 1,-5-2 0,-8 1 0,2 2 0,-4 5 285,-1 3 0,4 7 0,-9 2 0</inkml:trace>
  <inkml:trace contextRef="#ctx0" brushRef="#br0" timeOffset="45">9611 16712 8128,'-13'-1'0,"-1"-4"0,1-4 399,0 4 0,5-7 0,4 3 0,4-3 0,6-3 515,7-3 1,6-7-825,8-6 1,4-1-1,2 2 1,-1-1-1,1 1-830,-3 2 0,-4 6 0,-4 1 1,-4 0-1,-4 2 740,-6 0 0,-8-5 0,-7 3 0</inkml:trace>
  <inkml:trace contextRef="#ctx0" brushRef="#br0" timeOffset="46">10837 17032 8361,'-13'-1'114,"0"-2"1,-1-2 189,1 2 1,0 2 0,-1 1-1,1 0-152,0 0 0,-1 7 0,1 5 0,0 6 1,-1 3-1,1 2 0,-2 2 0,-1 4 0,-2 2 1,2 3-1,1 0 0,2-3-48,-1-3 1,1-1 0,0-1 0,1-1 0,2-1 0,2-3 0,1-2 0,1-3-233,0-1 1,2-6 0,5-1-1,5-4-404,7-6 1,8-6-1,10-13 133,5-6 0,2-8 1,4-1-1,1-2 213,1-2 1,3-3 0,-4 0-1,-3 3 1,0 0 0,-4 4-1,-2 4 495,-4 7 1,-8 2-1,-4 8 1,-5 1 528,-4 2 0,-5 9-489,-8 3 1,-8 6 0,-7 9-1,-1 2-213,1 6 1,-9 6 0,1 4 0,-2 1-1,-2 1 1,-2 1 0,0-2-252,1-1 1,1-2 0,4-5-1,0 1 1,2-2 0,2-1 0,2-3-1065,2-2 1,1-1 1178,4-5 0,1 0 0,0 1 0</inkml:trace>
  <inkml:trace contextRef="#ctx0" brushRef="#br0" timeOffset="47">16343 15406 8381,'-6'0'-251,"6"0"1,7 0 0,5 0 0,0-1 31,-3-4 1,-5 4 791,-8-4 0,2 2-89,-2-1 1,-2 1-361,2-6 0,4 5 1,5-4-1,1 1 0,2 1 316,-1 0 0,-4-4 215,2 1 1,-4 1-404,-1-1 1,0 5 0,2-3-472,2 1 0,-1 1 0,4 4 318,-1-4 830,-1 4-1193,-5-5 0,1 4-590,4-2-27,-4 3 1039,5-5 1,-7 6-714,-4 0 1,4 1-2729,-4 4 3168,4 2 1,-1 0 1044,-2-2 0,1-4 0,-6-1 725,-1 0-1074,4 0-439,0 0 1,6-1 0,1-2 0,2-3 0,3 0 329,2 0 1,-6-4 435,3 1-788,-4-3 0,-7 5 0,-1 4 0,0 6 38,2 5 0,4 6 0,-1 2 0,-1 3 0,-1 2 0,1 1 113,1-1 0,2 4 0,2-4 1,2 1-1,5-1 0,3-2-211,1-3 1,1-1 0,-1-3 0,0-2 0,1-2 0,-1-2 0,0-3-1291,1-2 1053,-1-1 0,0 0 1,-1-1-1,-3-4 1,-4-4-114,-4-3 1,-1-1-1,0 0 1,0 0-1,0-1 189,0 1 0,0 4 576,0 0 1,0 12 0,0 1-180,0 7 0,0 2 1,2 1-1,2 0-26,5 4 0,3-3 0,3 1 0,2-4 0,4-5 0,1-1 1,0-3-247,2-1 1,0-2 0,0-3-1,-4-5 1,0-6 0,-4-4-300,-1-1 1,-6-4 0,-2 4 0,-1-2-1,-3-1 1,-2 0 0,-2 1-1284,-4 2 0,2 6 0,-4 4 375,1-2 1,2 7 1182,4 4 0,12 6 0,2 7 0</inkml:trace>
  <inkml:trace contextRef="#ctx0" brushRef="#br0" timeOffset="48">16729 15366 8349,'-13'8'0,"-2"-4"0,-1-2 413,-2-2 1,0 0-1,5 0 1,0 0 29,-1 0 0,1 1 0,0 2 1,-1 1-1,1-1 0,0 0-13,-1 2 1,7-2 0,3 6 0,2 2 0,2 4 0,2 3 0,3-2-381,9-1 1,4-3-1,5-2 1,-1-2-1,2-2 1,1-2-485,2 2 1,-6-4 0,-3 2-1,-5-4 1,-3-3 0,-2-3-1,-2-1 383,-3-4 1,-9-1 0,-8-1 0,-6 0 0,-6 0-1,0 1 1,-1 1 538,0 2 0,2 2 0,1-3 0,4 2 0,2 1 0,5 1 1348,2 0 0,10 2-1948,1 4 1,7 0 0,10 0 0,0 0 0,0 0 0,-3 0 0,0 0-661,-1 0 0,0 0 0,1 0-1763,-1 0 874,-6 0 1,-1 5 1660,-6 4 0,0-3 0,0 0 0</inkml:trace>
  <inkml:trace contextRef="#ctx0" brushRef="#br0" timeOffset="49">17089 15340 8437,'-4'-26'-228,"-1"4"-1,2 9 1,6 7 0,3 1 623,2 1 1,1-2 0,4 3 0,-1 0 0,-2 5 1198,-1 5 0,-5 6 1,4 4-1115,-2 0 1,-2 7-1,-4 0 1,0 4-1,-1 3-293,-4-1 0,2-1 0,-4-1 0,1 1 0,3-4 0,2-2 1,1-2-1759,0-3 835,0-3 0,1-3 0,4-5 354,3-7 0,4-7 0,3-11 0,1-6 1,4-4-1,-1-3 0,0 1 356,-3 2 0,-1-1 0,-3 0 0,-2 6 0,-2 2 1060,-2 5 0,4 2 1,-1 7-401,3 7 0,-3 6 1,0 7-1,1 2 1,2 1-1,1 2-568,1-2 1,-6-1 0,1-1-448,2-1 0,1-4 0,1-2 111,0-1 1,0-2-1,1-5 1,-1-3 0,0-5-1,1-5-106,-1-3 1,-4-4 0,0-4 0,0 1 0,0 3-1,-2 1 211,-1-1 1,3 5 544,-5-2 0,7 9 1,-2 6-246,2 6 1,-2 4 0,0 8 0,2 3-1,0 6 1,3 5 0,-1 7-715,0 2 1,1 5-1,-1 2 1,0 2 0,1-3 578,-1 1 0,6-2 0,2-3 0</inkml:trace>
  <inkml:trace contextRef="#ctx0" brushRef="#br0" timeOffset="50">17902 15659 9514,'0'-38'0,"0"4"640,0 7 0,6 8 1,5 10-1,4 3-421,2 0 0,7 5 0,-2-5 0,2 1 0,0-1 0,-2 1 0,0-1-291,-1 3 1,-5 1 0,-13 2 0,-12 0-1,-12 0 1,-7 0 517,-3 0 0,-4 5 0,3 1 0,3-1 0,2 3 0,5-1-200,4 4 0,9 0 0,5 3 1,4 1-1,6 1 0,7 3 1,9 0-1640,8 1 1,10-3 0,10-3 0,5-2 1392,3-4 0,6 4 0,-4-4 0</inkml:trace>
  <inkml:trace contextRef="#ctx0" brushRef="#br0" timeOffset="51">18409 15606 8007,'-13'-12'681,"-5"5"1,0-6 0,2 7-1,2 6 1,6 4-520,3 5 1,4-2-1,2 2 1,4 2 0,5 0-1,6 3 1,6-1 0,4 0-108,0 1 1,-1-5 0,-1-2 0,-5 0 0,-2-1 0,-5 0-372,-1-3 1,-3-1-1,-1-4 1,-1-2 0,-3-5-1,-3-3 187,-4-1 1,2-2-1,-2-1 1,2-4 0,2 1-1,0 0 1,0 3 499,0 1 1,2 7-1,4 4 1,5 2-1,6 4 1,-1 1-105,-1 1 0,-2 7 0,1-4 0,-1 2 0,2-2 0,1-1 64,2-3 1,0 3 0,-5-1-1,0-2 1,1-3 0,-1-3-1,2-3-85,2-2 1,0-1 0,3-5-1,1-3 1,-2 0 0,2 0 0,-2 2-116,1 2 0,2 1 0,-4 3 1,-2 5-1,0 5 0,-1 7-2173,-2 5 1,4 11 0,-8 3 2041,2 7 0,9 10 0,0 3 0</inkml:trace>
  <inkml:trace contextRef="#ctx0" brushRef="#br0" timeOffset="52">17529 17405 8262,'12'-10'282,"-3"-3"0,-2-7 0,-4 6 1,3 2-30,2 0 0,-4 4 0,3 0 0,1-3 1382,-1-1-1136,-4-1 0,-3 6 978,-9 2-1179,3 4 1,0 2 0,6 4 195,0 3 0,6 4-311,3 2 0,3-1 1,3 2-1,1 1 0,3 2-271,2-2 1,1-3-1,4-2 1,-3-2-1,0 0 1,-1-2-1,0-3-157,0-2 1,-6-2 0,2 0-1,-4-2 1,-6-2 0,-2-5-1,-1-3-377,-1-1 971,1 0 1,-10-1-1,-1 2 1,-1 4 206,-3 3 0,4 5 0,1 5 1,4 3-1,1 6 0,3 2-456,6 2 0,1 0 1,14-5-1,2 0 1,5-1-1,2-2-129,0-1 0,2-6-216,-4 2 0,0-10 1,-4-4-1,-2-4 1,-3-3 63,-4-2 1,-7-6-1,-4 2 1,-1-3 0,-5-3-1,-4 0 1,-6 0-114,-2 2 0,-7 9 0,0-1 0,2 5 0,2 2 0,4 4-1105,1 1 1,6 3 0,-1 7-1,5 4 1399,8-1 0,12 5 0,13-5 0</inkml:trace>
  <inkml:trace contextRef="#ctx0" brushRef="#br0" timeOffset="53">18889 16846 11056,'1'2'1828,"2"9"-1536,2 7 1,4-1 0,-3 6 0,1 0-1,5 4 1,3 3 0,2 1 0,1-2 326,1-1 0,2 2 0,6-2 0,-2-3 0,-1-1 1,-2-3-1,0-3-1113,-1-4 1,0-2 0,-5-3 0,2-4 0,-4-5-457,-3-5 0,-5-2 0,-6-7 0,0 1 1223,0 0 0,-6 7 0,-3 6 1,-3 7-1,-1 7 0,-2 3-67,-3 5 0,3 1-492,-2 3 1,3-2 0,4 7 0,2-1 285,3 1 0,-6 3 0,4 6 0</inkml:trace>
  <inkml:trace contextRef="#ctx0" brushRef="#br0" timeOffset="54">18262 9529 8000,'-13'-19'-7,"1"11"-308,3 4 1,3 4 597,6 9 0,2 0 1,2 4-1,7 0 0,5 2 1,8 0-1,7 1 0,7-3 1,8 1-1,6-5 827,7-2 1,9 2-1084,3-5 0,-31 1 0,0 1 1,0-2-1,-1-1 0,1 2 0,0-1 1,1 0-1,-1 1-116,-1 0 0,-1 0 1,32 9-1,-11 2 1,-4 2-1,-8-1 0,-5 1 1,-7 0-41,-3-2 1,-4 4 0,-3-1 0,-3 2 0,-4 2 0,-5 2 465,-4 2 1,1 0 0,-4 1 0,2 3 0,1 6 0,0 6-1,-1 7-63,3 7 1,1 5-1,1 9 1,-6-32-1,-1 0 1,0 4-1,0 0 1,0 6-1,0 1-246,1 6 1,-1 1 0,-3-4 0,0 2 0,4 10-1,0 2 1,-1 2 0,1 1 0,0 1 0,1 2-1,-2-23 1,0 1 0,0 0 0,-1 0 0,1 1 0,-1-1-85,0 1 1,0 0 0,0 0 0,-1 1-1,0 1 1,1-1 0,2 16 0,1-2-1,-1-4 1,1 0 0,-1-4 0,0 0 0,-1-3-1,0-1 116,1-2 1,-2 1-1,-1 5 1,-2-1 0,0-7-1,0-2 1,0 2-1,-1-1 1,1-1 0,-1 0-1,2-4 1,0 0 0,0 0-1,0-1 82,0-1 0,0 0 0,2-2 0,-1-1 0,-1 4 0,0 0 0,0 0 0,1-1 0,1-1 0,1 1 0,-1-1 0,2 0-260,-1 0 1,1-1 0,-1-2 0,1 0 0,0 3 0,1-1 0,0-2-1,0-1 1,10 33 0,-2-2 0,-1-4-249,-1-3 1,-3-3 0,0-6 0,-4-1 0,-1-1 0,-3-4 625,-1-1 1,-2-2-1,-2-5 1,-1-2 0,-3-2-1,0 1 1,-1-1-86,-1 1 0,5-2 0,-2 2 0,0-4 0,1-1 0,1 2-1281,1 1 949,2-5 0,0 8 0,-1-4 0,-2 1 0,-3 2 0,0-1 70,0 1 1,0-7-1,3 4 1,-3-2 0,0 0-1,-1-3 655,-1-4-343,6 1 1,-4-6-1,6 5 1,0-2-1,0 1 1,0-1-675,0 0 28,0-6 0,0 8 0,0-5 0,1 0 0,2 2 1,1 0 162,-1 3 1,-1-4 0,-4 1-1,-2 0 1,-5-2 0,-3 0 0,-1-1 388,0 1 1,-2-4 0,-2 1-1,-2-4 1,0-4 0,0-1 2753,2 0-2753,9-4 0,-4 3 0,3-6 0,-3 0 0,-1-1 0,-1-4-781,1-3 1,-2-4-1,-3-2 1,-4 1-1,-4 0 1,-6 1-259,-3 3 1,-10 3-1,-3 6 1,-3 0 906,2 0 0,-8 12 0,2 3 0</inkml:trace>
  <inkml:trace contextRef="#ctx0" brushRef="#br0" timeOffset="55">20715 12821 8376,'5'-14'183,"-1"1"0,-1 0 1,-2-1-1,1 1 1,1 0 477,1-1 1,7-3-1,-2-3 1,1 1 0,0 0-1,-2 3 1,-2 1 314,-3 1 1,-2 13-1,-1 7-573,0 9 0,-4 5 1,-1 7-1,2 3 1,2 2 111,1 4 1,0 8-1,1-5 1,4-1-1,5 2 1,6-6-568,7-4 1,6 0 0,5-10 0,2 0 0,4-6 0,-2-5-617,1-3 0,-4-3 0,-8-7 0,0-7 0,-2-5 0,-4-6 68,-8-3 1,-1-8-1,-8-2 1,-1-4-1,-1 1 1,-4 0 377,-2 3 0,-4 10 1,-5 0-1,1 4 1,2 6-1,2 3-77,2 3 1,3 6-1,9-1 1,8 4 298,6 4 0,12 4 0,2 5 0</inkml:trace>
  <inkml:trace contextRef="#ctx0" brushRef="#br0" timeOffset="56">21595 12647 8528,'0'-41'2356,"0"11"-1504,0 22 1,4 13 0,2 16-1,2 1 1,2 1 0,2 0-1,1 4 1,-1 4-282,-3 5 1,1-2 0,-5 1 0,-2 2 0,-2 2 0,-1-1 0,-1-2-525,-4-5 0,2-5 0,-4-3-1777,1-6 1220,2-2 1,4-10 0,1-10 0,3-11 0,7-8 0,4-4 0,2-3-324,0-4 0,-1-4 0,0-1 0,2 2 0,-2 1 1,-1 2 1244,-2 3 1,-4 7 0,-1 7 784,-2 3 0,4 8 0,-1 2-535,3 4 1,6 5 0,-1 2 0,0 2 0,-1 3 0,0 6 0,2 5-829,-2 3 1,-2 2 0,-4-1 0,-1 4 0,0 3 0,-2 4-1014,-2 0 0,-4-2 0,-1 2 1179,0-1 0,0-1 0,0 5 0</inkml:trace>
  <inkml:trace contextRef="#ctx0" brushRef="#br0" timeOffset="57">22475 12701 8279,'7'-30'1394,"-3"4"-971,-2 2 0,-12 18 0,-4 4 0,-1 7 0,-2 2 1,-3 4-1,-3 2 887,-1 5 0,0-1 0,-2 9-1063,-1 2 1,6 1 0,4 0-1,3 0 1,5 2-594,5-1 1,5 2-1,7 0-555,5-3 1,14-1-1,2-3 901,8-2 0,0 2 0,9-4 0</inkml:trace>
  <inkml:trace contextRef="#ctx0" brushRef="#br0" timeOffset="58">22875 12874 8262,'7'-52'1904,"-3"9"0,-8 3-1540,-5 21 0,2 13 0,-2 8 0,-2 2 0,0 5 0,-3 3 0,1 1 0,0 2-341,-1 3 0,2 2 0,2 9 0,3 2 0,1 3 0,3 1 0,4 1 0,7 1 0,6-2 0,6-2 0,5-8-1437,4-4 1219,0-3 0,8-7 0,-6-2 1,-2-6-1,0-6-122,-3-6 1,-5-5 0,-5-7 0,-5-6 0,-7-2 0,-3-2 0,-2-2 376,-3-1 1,-4-5-1,-5-1 1,0 6-1,-1 5 1,1 4 0,0 2 433,-1 6 1,5 6 0,2 5 0,2 5 68,7 7-563,4 4 0,13 9 0,2 2 0</inkml:trace>
  <inkml:trace contextRef="#ctx0" brushRef="#br0" timeOffset="59">23354 12794 8733,'-13'-31'0,"0"10"0,-1 15 937,1 12 1,4 11-1,2 2 1,-1 0-1,2 0-505,1-2 1,0-1 0,7 2 0,2 4 0,5 2 0,4-1 0,4-1 0,2 2-258,2 1 0,1-4 0,4-5 0,1-5 1,-2-7-1,-1-2 0,-3-2-806,-2 0 0,-1-8 1,-6-4-1,-4-5 1,-3-4-1,-4-3 1,-2-1-565,-4-2 0,-2 1 0,-6-1 1098,-1 0 1,1 7 0,0 0-137,-1 1 0,6 9 0,2-1 0,6 8-167,10 9 1,3 0 0,10 3 399,0 2 0,2 6 0,2 4 0</inkml:trace>
  <inkml:trace contextRef="#ctx0" brushRef="#br0" timeOffset="60">23728 12781 9756,'13'-8'0,"0"-2"0,2-2 859,3 5 0,-3 7 1,1 9-1,-4 8 0,-5 7-559,-1 3 1,3 4-1,-4 0 1,-4-1 0,-4-2-1,-6-2 1,-3 1 0,-1 0-292,0-1 1,-2-3-1,0-3 1,0-1-1,3-4 1,1-4-668,-1-7 0,6-11 1,6-8-1,9-9 0,7-4 1,8-7-1,4-4 744,3-1 1,4-7 0,-2 8 0,-2 2 0,-1 5 0,-7 5-1,0 6 720,-3 8 0,-3 5 0,0 8 0,-2 3 0,-1 5 0,-3 7-978,-2 4 0,3-1 0,-4 4 0,-1 2 0,-3 2 0,-1 4 0,0 1-5432,2-1 5604,5-8 0,-2 3 0,5-4 0</inkml:trace>
  <inkml:trace contextRef="#ctx0" brushRef="#br0" timeOffset="61">25047 12341 8554,'9'-30'1093,"0"4"1,-6 26 0,-1 23 0,-8 14-566,-8 8 0,-6 4 0,0-5 0,1-1 0,0-1 1,3-3-1,1 3 0,1-1-436,1-1 0,0 8 1,-1-10-1,1 1 0,0-4 1,-2-4-1,-1-5 0,-4-7-688,0-4 1,-3-8-1,-3-5 1,1-8 0,1-9-1,3-4 533,2-5 0,1-6 0,5-1 0,1 2 1,2 2-1,2 5 842,2 4 0,2 6 1,4 8-1,0 11 1,0 12-1,0 14 1,0 8-1342,0 8 0,0 3 0,0 3 562,0 3 0,0 2 0,0 7 0</inkml:trace>
  <inkml:trace contextRef="#ctx0" brushRef="#br0" timeOffset="62">21102 13727 8242,'-14'-25'0,"2"-3"679,4 0 1,6 7-1,14 13-465,10 2 0,20 2 1,7 4-1,10 0 1,9 0-1,-30 0 1,1 0-1,5 0 1,2 0-1,5 0 1,2 0 1,3 0 0,2 0 1,6-2-1,1 0 0,3-1 1,2 1-1,2 0 1,2 1-1,-22 1 0,1-1 1,1 1-1,0 0 0,0 0 1,1 0-1,0 0 1,1 0-1,0 0-53,0 0 1,0 0 0,-1 0 0,-2 0 0,0 0 0,0 0 0,0 0 0,0 0 0,1 0-295,-1 0 0,0 0 1,-1 0-1,22 0 0,-1 0 1,-1 0-1,0 0 1,-4 0-1,0 0-18,-4 0 0,1 0 1,3 0-1,0 0 0,-7 0 1,-1 0-1,-1 0 0,-1 1 1,-1 0-1,-1 1 0,-5 0 1,-1 1-1,-2-2 0,-2 1 1,-2-2-1,-2 1-857,1-1 1,-1 0 0,-3-1 0,-1 1 0,31-3 1005,-5-2 0,-5 1 0,-8 4 0,-7 0 0,-5 0 0</inkml:trace>
  <inkml:trace contextRef="#ctx0" brushRef="#br0" timeOffset="63">21675 17419 8398,'13'-12'0,"0"-3"0,1-10 0,-1 3 0,0 4 0,1 4 0,-1 4 0,0 1 520,1-1 0,-1 2 0,0 1 0,-1 0 0,-4 1 0,-8-2 0,-8 2 0,-4 0 645,-1 4 0,0-4 0,-1 1 0,0 2 0,-4 2 0,-3 1-280,0 0 0,2 6-804,6 3 1,0 4-1,-1 5 1,1 2-52,0 1 1,1 4-1,3-3 1,3 4 0,1 0-1,1 1 1,1 0-670,2-1 0,6-4 310,4 1 0,5-3 1,2 3-1,5-6 0,2-2-1308,6-1 0,11-7 1,0-3 1636,1-2 0,6-2 0,1 0 0</inkml:trace>
  <inkml:trace contextRef="#ctx0" brushRef="#br0" timeOffset="64">22235 17365 10795,'0'-13'221,"-5"7"0,1 6 0,1 7 69,1 5 1,2-3 0,0 0-1,0 1 1,0 2 0,0 3-1,0 1 1,2 2-34,2-2 1,-1 4 0,6-3 0,2 0 0,2-2-1,3-4 1,3 0 0,1-4-544,-1-1 1,-1-1 0,-5-7 0,0-1-1,1-4 1,-2-4-70,-4-3 0,-2-9 1,-7 1-1,-4-2 1,-3 1-1,-4 2 0,-3 2 318,-3 2 1,3 3 0,-3 2-1,4 3 1,2 3 0,1 2 54,3-1 0,5 2-284,-2 8 1,5 2-1,5 6 1,3 1-73,4-1 338,14 0 0,2 1 0,12-1 0</inkml:trace>
  <inkml:trace contextRef="#ctx0" brushRef="#br0" timeOffset="65">22861 17352 8206,'-1'-19'0,"-2"7"1258,-2 10 0,1 13 1,4 7-893,0-2 0,0-1 0,0-2 1,0 0-1,0 1 0,0-1 1,0 2-1,0 1-577,0 2 1,6-2-1,3-7 1,3-3 0,1-2-1,2 1 1,1-4-431,2-4 0,1-4 0,-3-8 0,2-3 0,-3-2 0,-3-3 0,-5 1 670,-1-2 1,3 1 0,-5 1 0,1 4 0,-1 3 877,1 2 1,5 5 0,-1 5-1,3 6 1,1 8 0,0 3-591,1 4 1,-1 4 0,2-1 0,1 3 0,4 4 0,0-1 0,5-2-827,5-3 0,1-6 0,8 1 509,2-7 0,14 2 0,0-5 0</inkml:trace>
  <inkml:trace contextRef="#ctx0" brushRef="#br0" timeOffset="66">24048 16965 8306,'0'20'1283,"0"6"0,0 8 1,0 2-1,0-2-322,0-1 0,0-2 0,0-6-573,0-3 0,0 3 1,1-3-1,2 2 0,1 0-209,-1-2 0,-1-1-431,-2 1 0,0-3 1,-2-7-1,-2-3 1,-6-5-556,-7-2 1,-3-2-1,-10-2 1,-3-2 0,-4-3-1,0-2 1,-1 0 0,1 0 1455,1 2 1,1 1 0,7 6-1,4 1 1,3 4 0,6 5 126,5 6 1,4 5 0,8 7-1,3 3 1,9 3 0,8 0-2104,8-3 0,8 2 1,10-2 1326,3-1 0,6-2 0,9-2 0</inkml:trace>
  <inkml:trace contextRef="#ctx0" brushRef="#br0" timeOffset="67">18116 10089 7884,'0'-27'0,"1"8"0,4 5 292,-4 7 1,5 13 0,-6 4 0,-1 5 0,-2 6 0,-2 3 0,2 4 0,2 0 0,4-2 0,4-3 334,6-6 0,24-3 0,8-5 0,11-6 0,15-8 0,-31-1 0,0-3 0,6-3 0,0-4 0,3-3 0,1-3-467,3-3 1,1-2 0,4-7 0,1-2-1,0 0 1,0-2 0,2-2 0,0-1 0,0-2-1,-1 0 1,-1 0 0,-1-1-263,-1 0 1,-1-1 0,0-2 0,-1 0 0,-8 5 0,-1 0-265,-2 1 0,0-1 0,-3 1 0,1 1 0,-2 0 0,0 0 0</inkml:trace>
  <inkml:trace contextRef="#ctx0" brushRef="#br0" timeOffset="68">18396 11821 7979,'-27'-19'-13,"2"1"400,3 0 0,10 12 0,13 14 0,11 2 0,9 2 0,4 3 1,2 0-1,2 1 0,5 0 0,8 2 0,4-3 0,4-5 1,0-5-1,4-4-213,3-1 1,-8-9 0,14-7-297,-1-9 1,-3-17 0,-28 20-1,0-2 1,1-2 0,-2-1 26,1-1 0,-1-2 1,3-1-1,-1 0 1,-2 2-1,0 0 1,-2 2-1,-2 0 1,20-24-1,-10 8-1125,-8 6 1,0 2 1219,-10 8 0,6-2 0,-4 8 0</inkml:trace>
  <inkml:trace contextRef="#ctx0" brushRef="#br0" timeOffset="69">15036 12767 8228,'-23'-59'2208,"5"6"-2369,0 0 1,15 32 0,-4 5-1,1 13 1,1 9 0,1 2-1,-2 0 1,-1-1 0,-4 1-107,-1 2 1,1-3 0,2 2 0,4 2 0,4 0 0,1 4 752,0 3 0,6-3 0,4 3 0,6-4 0,10 0 0,8-1 0,13 0-37,12 1 1,14-5-1,-28-5 1,2-1 0,5 0-1,1 0 1,3-1-1,2-1 1,4 0 0,0-1-347,3 1 0,1-2 1,3-2-1,2-1 1,-19 0-1,0 1 1,1-2-1,3 0 1,0 0-1,1-1 0,2 0 1,0 0-1,1 0 1,3 0-1,1 0 1,0 0-1,1 0 1,1 0-1,0 1-12,0-1 1,1 0-1,0 1 1,4 0-1,0 1 1,0 0-1,-1 0 1,-1 1-1,0 0 1,-1 0-1,1 0 1,-1 1-1,0 0 1,-1 0-1,0 0 1,-3 1-1,-1 0 1,-1 0-46,-1 0 1,-2 1-1,2 0 1,5 1-1,1 1 1,-1 1-1,-4-1 1,-1 1-1,1-1 1,2 1-1,2 0 1,-1 0-1,3 0 1,0 0-1,-1 0 1,0 0-1,0 1 1,-1-1-1,1 1 1,-1 0-1,1 0-129,0 0 0,0 1 0,-1-1 0,-3 1 1,0-1-1,1-1 0,1 1 0,0-1 0,0-1 1,0 0-1,0-1 0,-1-1 0,-2 0 0,0-1 1,-1-1-1,0 0 0,-1-1 0,0-1 0,-4 1 1,-1-1-1,0-1 197,-2 1 1,-1 0-1,0-1 1,19-3-1,-3 0 1,-10 0-1,-2 1 1,-7 2-1,-2 0 1,-7 1-1,-3 0 1,21 1-1,-15 2-734,-10 1 1,-17 6 0,-7 3 0,-8 4 0,-5 5 0,-6 4 619,-7 3 0,-8 6 0,-6 0 0,0 0 0</inkml:trace>
  <inkml:trace contextRef="#ctx0" brushRef="#br0" timeOffset="70">15530 13181 8294,'-5'-39'-26,"1"5"1,1 7 0,1 8 281,2 4 0,6 8 1,3 1-1,3 2 1,3-1-1,1 2 1,2 2-1,-2 1 1,-3 1-1,-4 4-95,-4 3 0,-4 6 0,-2 4 281,-4 4 0,-7 13 1,-7 8-1,-1 6-246,-4 6 0,0 12 0,2 2 1,12-32-1,2 0 0,1 3 1,1 0-1,0 1 0,1 0 0,1 1 1,1 1-200,0 0 1,0 0-1,0 1 1,2 0-1,0-3 1,2-1 0,-1 2-1,0-1 1,0-1-1,0 0 1,0 0 0,0 0-259,-1-1 1,2-1 0,3 29-1,1-2 1,-1-4 0,0-5 0,2-1-1,0-5-387,0-6 0,5 4 1,-1-11-1,6-2 1,9-1 647,9-4 0,8 4 0,11 0 0</inkml:trace>
  <inkml:trace contextRef="#ctx0" brushRef="#br0" timeOffset="71">19889 13181 8057,'-18'-21'183,"0"3"0,0 18 1,3 30-1,-1 20 1,-3 21-1,9-29 0,1 1-162,-1 2 0,0 3 0,-1 6 1,0 1-212,2-1 0,0-1 0,-2 5 0,0-1 0,2-6 0,0-1 1,2-3-1,0-1 0,0-3 0,2-1-109,0-3 1,1-1 0,1 29 0,0 1-1,7-2 299,10-2 0,11-12 0,9 0 0</inkml:trace>
  <inkml:trace contextRef="#ctx0" brushRef="#br0" timeOffset="72">19275 13927 7951,'8'-6'-8,"-1"0"1,-2-3 203,4 5 0,-4 8 0,-2 5 0,-6 3 1,-5 3-1,-4 2 0,-2 6 0,1 0 1,0 1-1,1-3 0,3 0 0,5-2 1,2 0 427,2-3 1,6-2-1,6-5 1,7-5-457,8-3 0,8-2 0,1-3 0,4-7 0,4-7 214,5-8 0,4-7-860,5-7 1,-3-6 130,-26 22 0,0-1 0,24-26 0,-4 0 113,-5 7 1,-7-4 0,-4 11 0,-3 2 0,-5 1 0,-1 6-1098,-4 4 0,4 6 1331,-6 9 0,0-3 0,-5 5 0</inkml:trace>
  <inkml:trace contextRef="#ctx0" brushRef="#br0" timeOffset="73">19795 15193 7790,'-6'-21'2215,"-5"3"0,-7 10-2032,1 3 0,4 10 0,4 5 0,5 5 0,2 5 0,2 6 0,-1 6 0,-2 7-168,-2 5 0,-3 2 1,3 4-1,2-4 1,2-3-1,4-6 1,4-3-1,8-4-91,4-2 1,9-7 0,11-5 0,8-7 0,12-10 0,8-13 45,4-11 1,-27 7-1,1-2 1,0-5-1,0-2 1,2-2-1,0-2 1,3-2-1,0-2 1,-1 0-1,-1-1 1,0-1 0,0 0-308,-1 0 1,-2 0-1,-9 5 1,-1 1 0,2-1-1,0 1 1,-5 4 0,-2 0 64,22-22 1,-5 9 0,-7 7 0</inkml:trace>
  <inkml:trace contextRef="#ctx0" brushRef="#br0" timeOffset="74">18076 9209 8067,'-24'-50'0,"6"5"0,2 8 0,11 15 0,1 4 0,-2 3-149,-1 2 0,-13 4 0,-3 2 0,-8 1 0,-11 3 0,-10 2 0,-8 1 0,-7 0 0,-3 1 0,-4 3 0,36 0 0,-1 1 298,-1 1 0,-1 0 1,-1 1-1,1-1 1,0 1-1,0 0 1,1-1-1,-1 1 5,1 0 1,0-1-1,-2 2 1,1-1 0,3 1-1,0 1 1,0 0 0,-1 1-1,0 0 1,0 1 0,0 0-1,1 1-125,0 1 1,-1-1 0,-3 2 0,0-1 0,2 1 0,1 0 0,0 1 0,0 0-1,-2 1 1,0 0-192,0 2 1,1-2 0,3-2-1,0-1 1,-3 2 0,0 0 248,0-1 0,1 1 0,2 3 0,1 0 0,0 0 0,0 1 0,1 1 0,0 1 96,2 1 1,0 1 0,-5 4 0,2 1-1082,2-2 1,1 1 924,-5 6 1,0 2-1,2-3 1,0 0-1,-2 5 1,0 1-1,2 1 1,0-1-22,-1 1 1,1 1-1,4 1 1,2 2 0,-1-1-1,1 0 1,4 1-1,2-1 1,3-1 0,2-1-1,2 0 1,1 0 0,2-1-1,2-1-7,0 2 0,1 0 0,2 2 0,1-1 0,2 1 0,1 1 1,1-1-1,1 1 0,-1 1 0,0 0 0,1 0 0,0 1 61,1 3 0,-1 0 1,-2 1-1,-1 1 1,2 2-1,-1 1 0,0 2 1,-2 0-1,0 2 1,0 1-1,-1 4 1,-1 1-9,1 2 1,-1 2 0,-3 3 0,0 2 0,1-2 0,1 0 0,0 1-1,-1-1 1,2 0 0,1 1 0,0-2 0,1 1-137,0-1 0,1 0 0,1 3 0,1-1 1,0-4-1,0-2 0,1 0 0,0 0 0,2 1 1,-1 0-1,1-2 0,-1 0 0,1 0 1,-1 0-1,0-1 0,0-1 52,1-1 1,-1 1 0,-1-4 0,0-1 0,0 2-1,0 1 1,0 0 0,0 1 0,0 1 0,-1-1 0,1-2-1,0 0 62,0 0 1,0-2-1,0-4 1,2 1-1,0 0 1,2 1-1,-1-2 1,0 1 0,-1 0-1,2 0 1,-1 0-1,1 0-46,1 0 0,0 0 0,4 1 0,2 1 0,3 1 0,1 0 0,3 1 0,0 0 1,3 0-1,1 1 0,2-3 0,1 0 0,2-2 0,2-1-66,2-4 1,1-1 0,1 1 0,2-1 0,3-6 0,3-1 0,0-1-1,2-2 1,2-1 0,2-3 0,0-1 0,2-2 0,1-2 0,1-2 58,-1-1 0,1-1 0,1-1 0,0 0 1,-1-2-1,0-2 0,0-1 0,0-1 0,2-1 1,1 0-1,0-2 0,0 0 148,0-1 1,0 0 0,3-1 0,-1-1 0,-2 0 0,0 0 0,0-2 0,0 0 0,2 1 0,1-1 0,-1 0 0,1-1 0,1 1 0,2-1-157,3 0 1,0-1 0,-5-1 0,1-1 0,7-1-1,0-1 1,1-1 0,-1-2 0,0 0 0,0-2 0,2-1-1,1-3-324,0-3 1,0-2-1,-3 0 1,-1-3 0,4-6-1,-1-2 143,-3-1 0,-1-2 0,2-3 0,0-3 0,-5 0 0,-1-3 0,-1-2 1,-1-1 179,-2-3 1,-1-2 0,0-1 0,-1-2 0,-3-3 0,0-1-1,-2 0 1,0 0 0,-1-2 0,0 1 0,-3-1 0,-1 0 277,-1 1 0,0-1 0,2-3 1,0 0-1,-3 1 0,-2 1 1,-1 2-1,0 1 0,1 0 1,-1 1-1,0 2 0,-1 1 231,0 1 0,1 0 1,4-3-1,0 0 1,-4 5-1,1-1-576,3-3 1,1 0 0,-3 1-1,0-1 1,1-4 0,0-1-1,1-2 1,0 0-62,0-1 0,-1 0 1,-6-1-1,-1 0 1,3-5-1,0-1 0,-3-3 1,-2-1-1,-2-1 1,-1-2-1,-10 20 1,1 0-1,-2-1 0,8-23 1,-2-2 79,-7 23 1,-1-2-1,-1 0 1,0-3-1,0-1 1,-2 0-1,-1-3 1,-2 0-1,0-1 1,1-1-1,0 0 1,-1-2 0,-1-3-1,1-2 1,-1 1-1,0-2 1,-1 0-1,0-1 195,1-3 0,-1-1 1,0 1-1,0 0 1,-2 1-1,1-1 1,1 0-1,-1 0 1,0 0-1,0 1 0,-2 1 1,0-1-1,-1 1 1,-1 0-1,0 0 1,0 4-1,0 0 1,-1 1-23,0 2 1,1 0 0,-2 1 0,-2 5-1,-1 1 1,-1 2 0,-1 3 0,-1 0 0,-1 2-1,-6-22 1,-3 2 0,-4 3 0,-2 2-1,-3 3 1,-2 2 0,-3 2 0,-3 1-181,0 2 1,-3 2 0,-5 0 0,-2 2 0,-2 0-1,-3 0 1,-1 1 0,-2 1 0,-3-1 0,-2 2-1,16 15 1,0 1 0,0-1 0,-3 1 0,0 0 0,0 0 8,-2 0 0,0 0 0,0 1 1,1 2-1,1 0 0,-2 1 0,-1 0 1,0 1-1,-1-1 0,0 2 0,0 0 1,-1 0-1,-1 0 0,-1 0 0,1 1 1,0 0-1,-1 1 0,1 0 0,0 2 1,0 0-1,0 1 145,1 2 1,0 2 0,1 0-1,-21-6 1,0 4 0,1 9 0,1 3-68,1 1 0,0 3 0,2 2 0,1 2 0,5 2 0,0 3 0,2 1 0</inkml:trace>
  <inkml:trace contextRef="#ctx0" brushRef="#br0" timeOffset="75">15290 12901 8300,'-42'-42'0,"5"10"0,15 15 0,3 10 0,1 11-97,0 13 1,-1 5 0,1 2 0,-3-4-1,-1-2 1,1-6 0,2-6 0,3-5-1,1-1 1,3-1 0,3-4 0,5-3 1270,2-4 1,5-2-944,6 1 1,6 6 0,15 1 0,5 1 0,11 1-196,9 1 1,12 7 0,-29 1 0,1 1 0,1 1 0,1 0 0,3 2 0,1 0 0,1 0-1,0-1-80,1-1 0,1 0 0,4 0 1,1 0-1,-4-1 0,0 1 0,2-1 1,1 0-1,3-1 0,1-1 1,2-2-1,1 0 36,3 0 0,1-2 0,6-4 1,1-3-1,-1 1 0,0-3 1,2 0-1,1-2 0,-22 2 0,1 0 1,-1-1-1,1-1 0,0-1 1,0 1-1,1-2 0,1 0 1,-1 0 72,0 0 0,0-1 0,-1 1 1,-1 1-1,0 1 0,0 0 0,3 0 1,2 2-1,-1-1 0,-2 2 0,-1 1 1,1 0-1,-1 2 0,-1 0 0,0 2 1,25-1-1,0 2-91,-24 1 1,0 0-1,-1 1 1,23 5 0,-1 2-1,-20-1 1,0-1 0,0 2-1,23 5 1,-2 1 0,-3 1-1,-2 2 1,-4 0 0,-2 0-1,-7 1 1,-1 0-219,-4 2 0,-2 0 0,-3-2 0,-1 0 1,-6-1-1,-2 0 0,29 12 0,-10-7 1,-11-5-1,-7-4 0,-7-3 343,-6-5 1,-6-4 0,-10-5 0,-3-9 0,-7-6 0,-8-6 0,-14-2 95,-13-3 0,-13 1 1,-17-4-1,28 18 1,-3 1-1,-4 1 1,-2 2-1,-4 1 0,-2 1 1,-3 1-1,-2 2-279,-2 0 0,-2 2 1,-7 2-1,-1 1 0,0 0 1,0 0-1,21 1 0,-1 1 1,-1-1-1,0 2 1,-1-1-1,0 1 0,0 0 1,0 0-1,-1 0 0,0 0 1,-1 1-1,0-1-456,-3 0 0,0 0 0,0 0 1,3 0-1,-1-1 0,0 1 587,-4-1 1,-2 0 0,2 0-1,3 0 1,0 0 0,0 0 0,0 0-1,0 0 1,0 0 0,0 0-1,1 0 1,0 0 0,1 0 0,1 0-1,0 0-13,-1-1 1,-1 1-1,1 1 1,1 1-1,1 0 1,0 1 0,-22 2-1,0 2 1,4 1-1,2 0 1,3 1-1,1 0 1,5 0 0,2 0-50,2-1 1,2 2 0,5 1 0,2 0-1,7-2 1,1 0 0,-26 7 0,15-3 0,14-2-1,13-3-264,9 3 0,16 1 372,16 1 1,14-4 0,25-2 0,-21-3-1,3-2 1,6 0 0,2-1-72,6 0 1,2 0 0,4-4 0,0 0 0,5-2 0,0-1-1,1-1 1,0-2 0,5-2 0,-1 0 0,2-1 0,-1-1 0,3-1-1,1 1 24,0 0 1,0-1 0,-24 6 0,0-1-1,-1 1 1,24-3 0,0 0 0,1 2 0,1 0-1,-1 2 1,0 1 0,-23 2 0,0 1-1,0 1-59,24-1 0,-1 2 1,1 0-1,-1 0 0,-2 1 1,1 0-1,0 0 1,0 0-1,-3 1 0,0 0 1,-3 0-1,-1 1 1,-5 0-1,-1 1-39,-2 1 1,-2 0 0,0-2 0,-2-1 0,-2 1 0,-2 0 0,-5-1 0,-1 0 0,-5-2 0,-1 0 0,26-2 0,-8-3 494,-9-1 0,-15-2 0,-12-4 1,-8-2-1,-9-1 0,-10-4-265,-16 0 1,-14 3 0,-26 0-235,26 8 1,-2 3-1,-5 1 1,-2 2-1,-7 1 1,-1 0-1,-4 1 1,-1 0-13,-4 1 0,-3 0 0,-4 3 0,0 0 0,-1 1 0,1 1 0,0 1 0,-1 0 0,0 1 0,-1 1 0,-1 0 0,0 0 0,23-2 0,-1 1 0,0-1 34,0 1 0,-1 0 0,1 0 1,1 0-1,-1 1 0,1-1 0,-4 2 1,0 0-1,0 0 0,1 0 0,0 1 1,1-1-1,1 1 0,1-1 0,0 0 1,0 1-1,0-1 0,0 0 0,-19 4 1,2-2 78,2 0 0,1-1 1,5-1-1,3 0 0,6-2 1,2 1-1,4-1 0,0 2 1,4-1-1,0 0 1,-23 5-46,12-2 0,13-4 1,20 2-1,21-4-31,33-4 0,-1-4 0,5-3 1,13-1-1,4-2 0,9-4 0,3-2 1,-18 4-1,2-1 0,1 1 0,6-2 1,1 0-1,2 0 0,2 1 0,0-1 1,2 1 86,1-1 1,0 0 0,2 1-1,0-1 1,0 0 0,1 0 0,2 0-1,1 0 1,0 1 0,0-1 0,0 1-1,0 1 1,1 0 0,-1 1 0,1 0-1,-2 1 1,-1 0 0,1 0-90,-2 1 1,-1 1 0,0 0-1,-2 2 1,-2 0 0,0 2-1,-3 0 1,-1 2 0,-2 0-1,-2 1 1,-2 0 0,-1 2-1,-2 0 1,-1 1 0,-1 2 32,19 5 0,-1 2 0,1 3 0,-2 3 0,-5 3 0,-2 2 0</inkml:trace>
  <inkml:trace contextRef="#ctx0" brushRef="#br0" timeOffset="76">15530 12568 8048,'-26'-49'0,"6"12"0,6 19 0,7 19 0,1 13-123,-3 3 0,-7 4 0,-5-6 0,-3-3 0,-5-2 0,-2-2 0,-3-4 0,1-2 0,-1-4 0,1-2 0,1-7 0,2-4 658,2-2 0,7-7 0,4 0 84,2-5 0,3-7 1,3-7-1,5-3 1,4-1-517,4-3 1,9-7-1,11-2 1,4 0 0,3-2-1,-1 0-667,-2-2 1,-7-7 0,-3-1-1,-5 1 1,-4 1 0,-6-1 352,-6-1 0,-9-3 0,-9 5 1,-3-1-1,11 33 0,0 0 1,0-1-1,1-1 346,-1-1 0,2 0 1,2-1-1,2-1 1,-2 0-1,1 0 1,2-1-1,1 0 1,0-4-1,2 0 1,0 0-1,2-2 1,1-1-1,1-1 1,3 2-1,1 1-144,2 0 0,2 1 0,3 1 0,2 2 0,1 4 0,2 1 0,-1 1 0,1 1 0,0 1 0,1 1 0,18-31 0,2 9-289,-1 8 1,-1 6 0,-1 4 0,-3 4 0,-4 4 0,-2 3-190,1 1 526,0 0 1,-1 1 0,1-1 0,0 0 0,1 1 0,3-1 101,4 0 0,4-4 0,2-1 0,4-1 0,5-1 0,8 0-89,-25 15 0,1 1-68,32-15 0,-25 16 1,1 2-1,1 1 0,0 1 1,5 0-1,2-1 1,1 1-1,2 0 0,1-1 1,1 1-1669,2 0 1,0 0 1625,-1-1 0,1 1 0,0 0 1,0 1-1,-4 0 0,-1 1 1,-3 2-1,-2 1 0,-2 0 0,-1 1 1,-5 0-1,-2 1 136,29-8 0,-2 1 1,-8 0-1,-2-1 0,-6 2 1,-2 2 72,-3 1-88,5 6 1,-5-3 0,6 6-1,2 3 1,6 5 0,5 6-73,3 6 1,3 2-1,-33-9 1,1 1 0,2-1-1,1 0 1,2 0 0,0-1-1,1 1 1,0-2-1,-1 0 1,0-1-44,-3-1 0,1 1 0,1 1 0,1 0 0,-3-2 1,0 0-1,33 7 0,-6-1 0,-7-2 314,-4 1-143,-6-1 1,-4 0-1,-7 1 1,-3 1-1,-1 2 1,-3 7 832,-2 6-957,-2 4 1,7 18 0,3 8 0,-17-25 0,2 1 0,0 5 0,0 0 0,2 1 0,0 2-170,1 1 1,0 0 0,0 1 0,1 0-1,1 1 1,0-1 0,-2-1 0,0-1-1,0-1 1,0-2 0,-1-2 0,1-2 152,0-1 0,1-1 1,2-1-1,-1-1 1,19 18-1,-4-3 0,-4-7 1,-6-5-1,-4-5 396,-5-6 1,-4 0-1,-9-6 1,-3 2-1,-2 4 1,1 8-1,-2 11-288,-2 13 1,-3-21 0,-2 3 0,0 5 0,-2 1-1,-2 5 1,0 2 0,-4 6 0,0 1 0,-2 2 0,-2 1-54,-1 1 0,-1 0 0,-1 0 0,-1-2 0,0-2 0,0-2 0,1-4 0,0-1 0,0-2 0,1-2 0,1-6 0,0-1-114,1-5 0,-1-1 0,-14 22 0,4-12 0,2-11 0,0-9 0,1-7 1195,1-3 1,-10-8-641,6-2 0,-7-2 1,0 1-1,-4 6 1,-8 7-1,-6 6-492,-6 7 1,-3 14 0,28-16 0,-2 1 0,0 1-1,-1 2 1,-1 2 0,-1 1 0,-1 1 0,1 1-182,0 1 0,0 1 1,-2 0-1,0-1 0,3 0 1,0-1-1,2-1 0,0-2 1,1-2-1,0 0 0,3-3 1,0 0-23,1-2 0,-1 0 1,0-3-1,-1 0 0,1-1 1,1 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735"/>
    </inkml:context>
    <inkml:brush xml:id="br0">
      <inkml:brushProperty name="height" value="0.053" units="cm"/>
      <inkml:brushProperty name="color" value="#FF0000"/>
    </inkml:brush>
  </inkml:definitions>
  <inkml:trace contextRef="#ctx0" brushRef="#br0">16796 11701 25909,'-7'-1'-1400,"1"-4"0,1-4 0,1-2-2,1-3 0,1 1 1259,2 0 0,6 4 1,2 0-1,1 0 0,-2 0 1,0 2-1,-1-1 1,0 1 220,-3-4 1,-6 4 0,-3 0 1068,-1 1 0,5 3 0,1 9-715,4 7 0,1 2 1,-4 7-1,0 3 1,0 5-1,-1 4-63,-4 0 0,-2 4 1,-5-3-1,2-1 0,1-3 1,0-3-614,2-2 0,1-5 0,6-3 0,-2-5 1,-1-2-984,-1-2 0,-1-8 1221,5-1 0,5-12 0,1-11 0,1-7 0,3-6-85,2-2 0,0-2 0,-1-2-255,-3-2 1,0 7 0,1-3-1,-3 3 1,-2 3 105,1 3 1,0 9 0,-2 4 0,2 3 0,-2 2 0,0 1 990,1 3 0,-1 3 0,6 6 0,3 0 0,3 0 0,3 2-219,-2 2 1,5-1 0,-1 4 0,3 1 0,-3-1 0,1 3 0,-2 2-622,0 2 0,5-2-915,-2-4 0,-2 4 1,-3-3-1,-2 3 0,-1 0 1,-1-2-2001,0-1 1,1-2 3138,-1 2 1,6-3-1,2-6 1</inkml:trace>
  <inkml:trace contextRef="#ctx0" brushRef="#br0" timeOffset="1">17556 11395 8483,'6'-27'1890,"-5"15"0,4 11-1480,-4 11 0,-5 11 0,-1-2 0,2 2 0,2 4 1,-1 5-1,-1 7 0,-3 4 0,-1 5 1345,-3 1 0,2 2 0,1 3-2749,1-3 0,1-3 1,7-6-1,2-2 1,7-2-122,5-5 1115,5-3 0,11-1 0,2-1 0</inkml:trace>
  <inkml:trace contextRef="#ctx0" brushRef="#br0" timeOffset="2">17916 11528 8455,'-2'-36'0,"-2"10"0,2 8 0,-2 18 0,8 0 0,7 0 0,4 0 0,2 0 0,7 2 0,0 2 0,2 5 0,4 3 0,0 1 0,-11 0 0,12 1 0,-9-1 0,-3 6 0,1 2 0</inkml:trace>
  <inkml:trace contextRef="#ctx0" brushRef="#br0" timeOffset="3">18009 11848 14135,'0'-9'1889,"7"5"1,7 17-1,7 0-1850,4 1 0,1-3 0,2 0 0,2-4 0,1 2 0,-1 0-110,-2 1 0,5 11 1,1-6-1</inkml:trace>
  <inkml:trace contextRef="#ctx0" brushRef="#br0" timeOffset="4">18462 12927 8437,'0'-13'457,"-1"1"204,-4 3 0,2 8 0,-3 5 0,5-1 0,8-1 0,8-2 0,7 0 1,5 0 95,4 0 1,-3 0-1,2 0 1,-5 1-1209,-3 4 1,-1 1 0,1 5 450,-4 3 0,-3-4 0,-2 9 0</inkml:trace>
  <inkml:trace contextRef="#ctx0" brushRef="#br0" timeOffset="5">18436 13221 14526,'1'-24'-324,"4"6"1,2 6-1,8 12 1,3 0 966,4 0 0,3 2 0,2 1 0,1 1 0,1 1 0,4-1 1,0 2-708,-1 1 1,5-4 0,-3 3 0</inkml:trace>
  <inkml:trace contextRef="#ctx0" brushRef="#br0" timeOffset="6">19195 13114 13431,'5'-25'-77,"-1"3"1,1 10 0,-7 10 451,-2 5 1,2 8 0,-4-3 0,2 4 0,0 3 0,-1 3 1085,-1 4 0,3-1 1,-4 1-1293,1 2 1,1-4 0,5 1 0,0-2 0,0-2-141,0-2 0,2-2-590,2 0 0,-1-5 0,5-5 142,-2-6 1,3-6 0,-4-9 0,1-4 0,2-5 0,-1-4 0,5-5-103,4-2 0,-5 4 0,2 3 0,-1 3 0,0 2 0,1 3 911,0 1 1,1 10 0,-1-2 0,0 4 0,1 3-1,-1 2 54,0 4 0,1 5 1,-1 2-1,2 1 0,3 5 1,4 3-516,3 3 0,2 4 1,1-4-1,3-2 63,4-1 1,-2 4-1,0 2 1</inkml:trace>
  <inkml:trace contextRef="#ctx0" brushRef="#br0" timeOffset="7">19995 12887 9971,'8'-1'1259,"-4"14"0,-4 18-1032,-4 12 0,-4 5 1,-7 6-1,-1 1 0,-3 3 1,0 1-1,-1 8 0,3 4-227,7-33 0,0 1 0,0 0 0,0 0 0,-4 1 0,1 0 0</inkml:trace>
  <inkml:trace contextRef="#ctx0" brushRef="#br0" timeOffset="8">16783 13154 16310,'-9'0'-501,"0"0"1,-1 0 766,-2 0 0,-2 0 0,2 1 0,4 4 0,5 4 0,6 3 0,5 2 0,4 3 1,3 2 1496,3 2 1,-2-4 0,5 4-1714,-2-2 0,-2 1 1,-7-6-1,-3 1-564,-1-3 0,3-6 0,-6 1 0,-4-1-33,-7-3 1,-4-4 0,-2-7-1,-3-5 1,1-3 0,3-3 263,2-4 0,7-2 0,-4-1 0,2-3 0,3 0 0,3-2 0,5 1 331,4 2 1,4 3 0,3 1 0,2 5 0,0 3 0,1 4 0,2 1 0,0 2-39,-4 1 1,3 5 0,-2-2 0,-2 4 0,-1 2 0,-2 2 0,0 3-2591,1 1 1,0 4 2558,4 7 0,3-4 0,6 6 0</inkml:trace>
  <inkml:trace contextRef="#ctx0" brushRef="#br0" timeOffset="9">17316 13021 8470,'0'-18'531,"0"0"1,0 8 0,1 8 105,4 5 1,2 6 0,7-4-1,-1-1 1,0 0 0,1 2-1,-1 2 1,0 2-269,1 2 1,-1-2 0,-1 2 0,-3 3 0,-5 0 0,-2 0 0,-2-2 0,-2 0-407,-2 1 1,-4 3 0,-5 1 0,-2-2 0,-1-1-1,-2 0-557,2 3 1,-4-2 437,3 6 1,0-5 0,8 0 0,5 0 0,3-1 178,1 2 1,7-1-1,8-3 1,8-2-1,10-2 1,4-1-27,5 1 1,0-2-1,-2-1 1,-1-1-1,-2-2 1,-3 1-1,0 1-3782,0 1 3785,-10 2 0,13 4 0,-9 1 0</inkml:trace>
  <inkml:trace contextRef="#ctx0" brushRef="#br0" timeOffset="10">18929 14500 8897,'-6'-13'472,"6"11"0,0 5 0,7 3 1,7-2-1,3-2 0,6-2-11,2 0 1,1 0-1,1 0 1,0 0-1,-2 0 1,-1 1-1,-4 2 1,1 3 403,0 2-865,-5 1 0,3 10 0,-5 2 0</inkml:trace>
  <inkml:trace contextRef="#ctx0" brushRef="#br0" timeOffset="11">18902 14873 11311,'-7'-24'0,"4"1"724,6 3 0,6 9 1,8 14-1,4 1-717,0-1 1,9-2 0,-4-1-24,2 0 1,2 0-1,1 0 1,6 2-1,3 2 16,0 5 0,9 3 0,-8 1 0</inkml:trace>
  <inkml:trace contextRef="#ctx0" brushRef="#br0" timeOffset="12">19689 14860 8528,'-8'-21'0,"2"2"810,6 5 0,0 6 1,2 0-1,2 2 0,5 3 1346,3 2 0,-3 2-1865,0 4 0,0 2 0,2 6 0,0 2 0,-4 2 0,-1 0-339,-3 0 0,3 2 1,-1-1-494,-3-2 1,0-1 0,-4-3-1,0-2-74,-3-1 1,1-8 0,4-2 0,0-10 0,0-8 170,0-6 1,7-5 0,5-10 0,6-1 0,2-2 0,4-1-46,1 1 0,-3 3 699,1 4 1,-7 10 0,2 8-1,-3 3 1,-2 3 220,0 3 1,1 3 0,-1 6 0,0 0-1,1 0-40,-1 0 1,0 6-1,1 5 1,0 5-1,4 5 1,4 2-392,4 4 0,12-3 0,4 8 0</inkml:trace>
  <inkml:trace contextRef="#ctx0" brushRef="#br0" timeOffset="13">20502 14580 9719,'0'-19'1290,"0"-2"0,1 8 0,4 7-967,4 7 0,-2 8 0,2-5 1,1 1-1,2-1 0,0 2-66,-3 2 0,1 1 1,-5 4-1,-2 0 1,-2 1-1,-1-1 0,-1 0 1,-5 1-157,-8-1 1,0 0 0,-9 1 0,1-1-1,0 0 1,1 2 0,2 1-134,3 2 0,7 0 1,4-5-1,5 0 0,8 1 1,8-1-1,12-1-128,9-3 1,8 1 0,11-5 0,5-2 0,1 0 154,1 1 0,12-2 0,-7 3 1</inkml:trace>
  <inkml:trace contextRef="#ctx0" brushRef="#br0" timeOffset="14">17742 12301 10811,'0'-19'960,"2"10"-651,2 0 0,-2 7-296,2 7 0,-2-2 1,-4 6-1,-1 1 0,-1 2 285,1 1 0,1 2 1,2 1-1,0 4 1,0-1-1,2 0 344,2-3 1,5 4-1,8-1 1,2 0 0,3 0-1,5-2 1,4-2 349,3-2 0,-5 0 0,4-1-761,0-3 0,-5 1 0,4-4 0,-2 2-505,-3 2 0,1-3 1,-10 1-1,-2-1 1,-1-1-1,-3 2 0,-4-1-1126,-3 3 0,-4 2 0,-1 1 0,0 1 1,0-1-339,0 0 0,2 1 1236,2-1 512,-2 0 0,15 1 0,-2-1 0</inkml:trace>
  <inkml:trace contextRef="#ctx0" brushRef="#br0" timeOffset="15">18342 12714 9602,'-13'-15'1514,"0"-2"0,5 9-1140,4 4 1,4 4-1,6 9 1,6 1 0,4 2-1,0 3 1,-1 1-236,-2 2 1,-1 5-1,-3-2 1,-5 1-1,-2-1 1,-2 0-1,-2-2-629,-2 0 0,-5-1 0,-9-5 132,-4 1 0,-3-2 1,-3-2-1,-2-3-703,-1-1 0,-4 3 0,3-3 1061,3 1 0,1-4 0,1 3 0</inkml:trace>
  <inkml:trace contextRef="#ctx0" brushRef="#br0" timeOffset="16">18022 13767 9282,'-13'0'94,"0"0"0,-1 0 0,1 0 669,0 0 1,-1 1 0,3 4 487,2 4 0,9 3-832,9 1 1,5 0 0,7 1-1,6-3 1,2 1 0,4 0 74,3 3 1,2 1 0,3-1 0,2 1 0,2 4 0,-1 0-1,-1 3-844,-3-3 1,6 4-1,-10-5 1,-4 0-1,-2 2 1,-5 0-204,-3 3 1,2-4 0,-6 1 0,-2-2-1,0-1 1,1 0-56,0 0 1,1 1 0,-6-3-1,-2 2 1,-1-2 0,0 1-1,0-1 5,0 2 1,-2-1 0,4-3 0,-4-1 0,1 0 580,-1 1 0,2-1 1,4 0-1</inkml:trace>
  <inkml:trace contextRef="#ctx0" brushRef="#br0" timeOffset="17">18836 14207 8565,'-6'-31'698,"-3"0"0,3 5 0,1 9-263,4 2 0,2 3 1,5 3-1,6 5 1,4 2-1,2 4-161,1 2 0,-2 5 0,3 9 0,0 2 1,-4 3-1,-1-1 0,-3 3 0,-3 3 34,-5 3 1,-3 5 0,-3-2 0,-7 1 0,-9 4 0,-6-4-896,-3 0 0,-2 0 0,-1-4 0,2-1 0,-2-4 1,2-3 586,0-6 0,-10 4 0,-4 0 0</inkml:trace>
  <inkml:trace contextRef="#ctx0" brushRef="#br0" timeOffset="18">22888 12621 13074,'-2'-30'-489,"-1"12"0,-2 18 0,-3 14 782,-2 8 1,-7 3-1,0 3 1,0 3 0,3 6-1,0 5 1,1 4 0,0 1-1,-1 5 1,2 1-1,4 4 1,2-1 0,1 2-1,1-4 1,1-5 0,1-6 217,2-3 1,5-6 0,-1-4 0,-1-6 0,-1-7-3710,-2-2 2893,0-7 0,-6-10 1,-3-11-1,-3-7 1,-1-3-42,-1-4 0,-4 3 0,1-7 0,0 2 1,3 1-1,0 1 269,1 6 213,0 5 0,-1 4 0,1 3 0,0 5 0,1 4 0,1 4 386,3 5 0,3 4 1,-2 5-1,1 3 1,3 3-1,1 1 1,2 3-1,2 1-1022,2 4 1,5-5 0,9 3 0,3-1 0,1 0 0,0 1 502,2-2 0,7-1 0,3-1 0</inkml:trace>
  <inkml:trace contextRef="#ctx0" brushRef="#br0" timeOffset="19">22955 13380 8390,'7'-19'1148,"-3"-3"1,-1 9 110,2 4 0,2 7-826,7 7 1,0 1-1,3 3 1,0-5 0,0-1-1,-1 0-23,2 1 0,-3 1 0,1-4 0,-4 2 0,-3 2-851,1-2 0,-6-6 0,-4-3 0,-7 0 0,-5 0 0,-1 1-570,-1 0 1,-3 3 1174,-1-2 0,0 4 1,5 4-1,0 5 1,-1 4 79,1 5 1,4 1-1,2 5 1,1-2-1,4 2 1,4 1-364,2 2 0,11-2 1,1-1-1,6-5 1,7-3-1,0-4 1,4-2-1716,2-2 0,-1-2 1834,2-6 0,-1-6 0,5-2 0</inkml:trace>
  <inkml:trace contextRef="#ctx0" brushRef="#br0" timeOffset="20">23474 13354 8390,'0'-14'0,"0"1"966,0 0 0,0 7 1,0 7-1,0 11-395,0 9 1,0 6 0,0 2 0,0 2-1,0-1 1,0-2 0,0 0 0,0 2 764,0 1 1,0-1 0,0-7-1245,0-1 0,-1-1 0,-2 1 1,-1-4-1,1-3-1198,1-2 1,-2-7 0,-1-7 303,2-11 1,9-13 0,7-11 0,8-4 0,3-4-1,0-4 1,-2 0 81,2-1 0,-5 6 511,-1-2 1,-5 7 0,-4 5 0,-3 8 698,0 4 0,-6 9 1,1 10-1,-4 6 38,0 9 1,-3 2 0,0 7 0,0 1 0,-1 0-1,1 1-860,0 0 0,-3 8 0,5-5 0,-1-1 0,1 1 0,-1-3 0,1 1 332,-2-1 0,5-1 0,-5 4 0</inkml:trace>
  <inkml:trace contextRef="#ctx0" brushRef="#br0" timeOffset="21">23821 13407 8390,'7'-13'1902,"-1"-1"0,-6 9-1135,0 5 0,5 1-589,-1 8 0,7-6-306,-3 1 0,-2-4 1,-1-4-140,-4-5 1,-1-3 0,0-1-340,0-1 414,-6 7 0,-1 3 1,-6 10-12,-1 7 0,5 2 0,2 7 0,1 2 0,3-1 0,3 1 0,5-3-726,3-2 1,6 3-1,4-4 929,4-2 0,9-1 0,3-2 0</inkml:trace>
  <inkml:trace contextRef="#ctx0" brushRef="#br0" timeOffset="22">24154 13420 8390,'2'-26'2957,"1"1"-2419,1 2 0,1 17 0,-5 14 0,0 8 0,0 3 8,0 1 0,4-1 1,0-3-346,-1 2 0,3 1 1,0-2-250,2 0 0,1 1 0,4-6 1,0-3-1,-1-6-447,-3-6 0,1-5 0,-4-5 0,0-2 0,0-1 0,-1-2-972,0 2 1222,-3 1 1,5 9 0,-4 6 52,2 8 1,5 3 0,-1 3 96,3-1 1,3 2-1,1 0 1,3 0-362,2-4 1,3-2 0,7 0 455,4-4 0,4-4 0,1-1 0</inkml:trace>
  <inkml:trace contextRef="#ctx0" brushRef="#br0" timeOffset="23">24847 13167 8390,'21'-43'147,"-3"3"0,-3 8 0,-3 7 0,-2 8 373,-1 7 1,-2 5 0,2 10 0,-4 5 0,-4 8 0,-2 7 0,-4 5 47,-4-1 1,-4 8-1,-5 0 1,-3 1-1,-1 0 1,0-1 0,-2 0 1267,-1-1-1963,4-7 1,2 4-1,6-8 1,1-3-1,2-4 1,2-3-460,2-2 0,3-7 1,6-7-1,3-10-300,2-5 1,0-8-1,6 3 1,-1-1-1,-1 0 1577,-3-2-484,-3 5 1,-6 7 0,0 12-154,0 8 0,0 5 0,0 5 0,-2 4 0,-1 5 0,-1 2-1535,1 2 0,7 2 1481,5-2 0,3-3 0,1 5 0</inkml:trace>
  <inkml:trace contextRef="#ctx0" brushRef="#br0" timeOffset="24">25247 13540 8291,'0'-31'0,"-1"3"102,-4 7 0,2 10 216,-5 15 0,-1 2 0,-3 4 1,1-1-1,4 2 123,1 0 0,2 3 0,4-1-1078,0 0 395,0-5 1,4-4 838,1-8 0,3 1-292,-3-6 0,-1 12 0,-2 1 0,1 8 0,1 4 0,-1 2 1,0 0-935,2 1 1,-2-4-1,5 4 1,3-1-1,1 0 1,2-2 628,4-1 0,9-8 0,7-1 0</inkml:trace>
  <inkml:trace contextRef="#ctx0" brushRef="#br0" timeOffset="25">25594 13554 8291,'-2'-12'1393,"-1"4"-1162,-1 8 1,0 6 0,4 8-1,0-1 1,0 0 0,0 1 373,0-1 0,0 0 73,0 1 1,-2-8-546,-2-6 0,-2-6 1,-5-8-628,2 1 0,6 7 0,-1 6-432,3 8 1,1 9 0,0 4 0,1 1 0,4-1-1,3-2 926,4-3 0,2-1-121,-1-1 1,5-7 0,-1-3 0,0-2 0,-2-2 353,-2 0 1,0-2 0,1-2 0,-1-5 0,2-4 0,1-3 529,2-2 1,0-4-1,-5 4 1,-1 1 0,-2 3-1,-1 0-718,1 1 89,-4 6 1,0 2 0,-6 10-103,0 4 1,5 2 0,-1 3-1,-1-1 1,-2 0 0,-1 1 132,0-1 1,5 0 0,1-1 0,1-1 0,4-4 0,0-1 256,3-3 1,-1-2-1,2-1-630,3 0 0,2-6 0,7-1 1,0-3-1117,-1-4 0,-3 8 1324,-1-7 0,-6-3 0,3-5 0</inkml:trace>
  <inkml:trace contextRef="#ctx0" brushRef="#br0" timeOffset="26">23794 11301 8852,'-4'-13'0,"-2"0"389,-1-1 1,-2 7 0,-5 4-4,1 6 0,1 9 1,2 9-1,2 2 0,1 7 1,1 3-1,0 5 895,3 5 0,2 9 0,1 7-1125,0 2 0,-5-2 0,-1 2 0,-1-7 0,-2 0 0,0-5-256,0-2 0,2-8 0,-4-8 0,3-3 0,-3-3 0,1-3-390,1-4 0,-3-8 1,3-2-1,-3-2 0,-1-5 1,0-4-1,-1-7-124,1-7 0,4 1 0,0-6 0,0 0 0,2 0 0,3 1 934,2 2 0,-2 1 1,-1 4 2861,2 1-2588,2 0 0,7 7 0,3 6 1,1 7-1,0 5-684,-1 1 1,0 1 0,6 1 0,1 1 0,3 2 0,2-2 0,3 0-545,1 2 0,3-3 0,2 3 634,1-4 0,6 0 0,-3-1 0</inkml:trace>
  <inkml:trace contextRef="#ctx0" brushRef="#br0" timeOffset="27">23954 12061 9709,'-1'-16'0,"-2"1"0,-3 5 268,-1 2 0,-1 5 0,-2 6 0,2 3 269,2 2 0,-2 0 0,3 6 0,2-1 0,2 0 0,1 1 0,0-1-420,0 0 1,6-1-1,2-1 1,4-4-1,3-1 1,1-3-1,4-2 1,-1-1-670,0 0 1,3-6 0,-4-2-1,-2-4 1,-1-2 0,-1 1 247,-1 0 1,-6-1 0,-2 1 1063,-4 0 0,-7 5 1,-1 5-1,0 6 1,2 6-544,4 3 1,1 1 0,0 1 0,1-1 0,5 0 0,6-1-464,4-3 0,8-3 246,-2-6 0,9 0 0,3 0 0</inkml:trace>
  <inkml:trace contextRef="#ctx0" brushRef="#br0" timeOffset="28">24328 11688 16085,'-12'-10'0,"1"5"603,2 10 1,1 15-1,-6 8 1,2 4-613,3 0 1,4-1 0,5-4-1,0 0 1,0-1 0,0 1-1,0 1 1,1 2 0,2 1-160,1-2 137,7 5 0,2-6 1,8 5-1</inkml:trace>
  <inkml:trace contextRef="#ctx0" brushRef="#br0" timeOffset="29">24527 12061 11815,'0'-30'-310,"0"4"0,0 5 0,-1 6 1435,-3 6 1,1 3 0,-5 8 0,2 2-1,3 5-1347,2 3 1,7 1-1,3 1 1,2-1 0,1 0-1,-3 1-3527,-4-1 2102,-4 0 2084,-1 1 1,-1-2 2591,-4-4-2761,4-2 1,-4 0 0,10 2-1,5 2 1,5 2 0,4 4 0,2 2-208,3 1 0,7 5 0,3-3 0</inkml:trace>
  <inkml:trace contextRef="#ctx0" brushRef="#br0" timeOffset="30">18849 11688 28449,'0'-21'-9026,"-2"5"7994,-2 6 1,4 4 1924,0 6 1,1 0-1,8 0 1,2 0 0,0 0-1,3 1 1,-2 4 0,-2 3-1,-3 4 1,-1 2 0,-3-1-553,-1 0 1,-2 5-1,-2 1 1,-1 1-1,-3-1 1,-1-3-1,-3 0 1,-1 1-510,2 0 0,-1-3 0,6-5 1,2 0 663,5-2 0,6-1 0,9-6 0,2 0 0,3 0 0,-1 0-406,2 0 0,1-2 0,1-1 0,0-1 0,-4 1 0,-4 0-1586,-4-1 0,0 2 0,-2-1 1,-3 6-1,-4 6 1805,1 3 1,2-5 0,5-1 0</inkml:trace>
  <inkml:trace contextRef="#ctx0" brushRef="#br0" timeOffset="31">19422 11701 18366,'0'-31'-267,"-4"22"0,-2-1 535,-2 17 1,5 14-1,-1-3 1,2-2-1,2 0 1,0 2-1,0 4 1,0 4 45,0 0 0,-4 1 0,-2 1 0,0 0 1,0 0-1,3-4 0,2-3-1967,1-5 675,0-1 1,1-8 0,4-4 0,4-7 227,2-10 0,3-6 1,1-10-1,1-3 0,2-1 1,-2-3-1,-1-3 508,-2-4 0,-4 2 1,-2 0-1,-1 3 1,-3 5-1,-1 1 745,-2 4 0,4 11 0,1 5 829,-2 1 1,-2 7 0,0 7 30,4 10 0,2 3-992,7 7 1,8 4 0,3 7 0,3 0-1,5 1 136,-1 0 0,2-3 0,-5 3 0,-3-2 0,-5-2 0,-6-2 0,-6-1-606,-5-1 1,-10 0 0,-9-4-1,-11-4 1,-11-4 0,-8 0-565,-2-1 1,-1-4-1,-2-2 1,4 1 0,3-2-1,6 0 1,5-2-2227,6 2 0,6-3 2958,6 6 0,7 0 0,1 4 0</inkml:trace>
  <inkml:trace contextRef="#ctx0" brushRef="#br0" timeOffset="32">16356 12168 8453,'-13'0'0,"-1"4"0,0 2 0,-3 1 0,0 4 0,0 1 80,2 1 1,-2 0 0,-1 1 0,2-1 0,1-1 0,3-2 0,2-2 0,2-1 0,1-1 0,-1 0 1150,-2-3 1,3-2-1041,-2-1 0,0 5 0,-5 1 1,1 3-181,0 5 0,-6 1 0,-5 7 0,-4 2 0,-5 3 1,-1 4-29,-3 4 1,-6 7-1,-3 1 1,2-2 0,-1 4-1,4 1 1,-4 4 509,0 2 0,6-3 0,-1-1 0,3 3 1,3 1-1,1 2-244,1 4 0,8-6 1,-3 4-1,4 2 0,2 0 1,3 2-1,3 1-271,2 3 1,1 0 0,2 1 0,2-2-1,2 3 1,4-4 0,0-2 0,2-3-128,0-2 0,0 5 0,0 1 0,2-3 0,0-1 0,4-2 348,2 0 1,-4 6 0,4 1 0,-1-1 0,-1 2 0,0-2-218,-3 0 0,4 1 1,1-1-1,1 1 0,-1 1 1,3-3-1,2-4 384,5-3-288,-3 1 1,10-1 0,-3 0-1,3-1 1,3 0 0,2-2 397,1 1 1,9 3 0,-1-3 0,1 2-1,4 3 1,-1-1-431,-1 1 0,-18-25 1,0-1-1,21 28 0,5-2 1,-23-28-1,1 0 1,0 0-1,0-1 0,2 0 1,0-1-435,0-2 0,0 0 271,1 1 0,0-1 1,2-4-1,0 0 0,-1 1 1,1-1-1,29 16 0,0-2 1,-4-2 36,0 1 0,-3-2 0,-7-4 0,-3-1 0,-4-1 0,-2-1 402,-4-2 1,-2-4-1,-6 3 1,-2-2-1,-3-3 1,-4-1-1,-3 0-365,-2 3 1,-1-3 0,-2 2 0,-1-2-1,1-3 1,2-2 0,0-1-218,-3 2 0,3-4 0,-3 0 1,3 1-1,1-2 0,0 0-19,1-3 1,-6 3 0,1-2 0,2-1 0,1-2 0,1-1 338,0 0 1,-4 0 0,0 0-1,0 2 1,0 1-49,0 1-503,-6 1 0,7 1 0,-4 1 0,0 2 0,1-2-1161,1-1 0,-4 0 0,5-3 0,1 2 1652,2-2 0,7-8 0,2-2 0</inkml:trace>
  <inkml:trace contextRef="#ctx0" brushRef="#br0" timeOffset="33">17276 16459 8158,'-8'-6'720,"-3"-1"0,11-1 1,0 4-317,7 2 0,6 2 0,5 2 0,6 2 0,4 4-164,3-1 1,5 9-1,-4-1 1,1 3-1,1 4 1,-2 2-1,3 6 1,-3 2-42,1 5 1,-2 3 0,-6 3 0,-3 1 0,-4 1-1,-5-1 1,-4 1 126,-4-2 1,-5-2-348,-5-1 0,-4 0 0,-8-1 0,-6-4 1,-3-5 108,-5-7 1,2-3 0,-3-7 0,-1-1 0,-2-2 0,-2-2-486,1-2 0,1-2 1,6-4-1,4 1 1,2 2-1,0 3 397,1 2 0,0 7 0,-5 5 0</inkml:trace>
  <inkml:trace contextRef="#ctx0" brushRef="#br0" timeOffset="34">12584 13074 26307,'0'-16'-8054,"0"2"7983,0 2 1,0 5 0,-2 0-1,-1 2 1,-3 7 0,-1 5 0,-5 5-1,-3 3 450,-3 3 1,1-2 0,2 6 0,-1 2 0,-4 1 0,1 2 0,-2-1-1,2 1 1,0 0-321,3-1 1,1-4-1,3-1 1,2-2 0,2-2-392,2-3 1,2-5-1,5-1 1,4-2-1,4-3 227,2-2 1,4-1-1,3 0 1,3 0-1,-1 0 1,0 0-122,-1 0 1,-3 0 0,6 0 0,1 2 0,-1 1-112,0 1 1,0 6 0,5-2 0</inkml:trace>
  <inkml:trace contextRef="#ctx0" brushRef="#br0" timeOffset="35">12544 13314 17263,'0'-15'90,"0"-3"1,7 9 0,5 2 0,6 8-1,4 8 49,6 3 1,2 6 0,8 1 0,5 0-1,2 2 1,2 1 0,-1 5 0,1 6-102,1 5 0,-7-1 0,-1 9 0,-7 0 0,-7 3 0,-3 3 0,-6-1-116,-2-2 0,-7 2 0,-4-7 1,-5-1-1,-7-1 0,-7-2 0,-4-1-254,-5 1 1,-7-4 368,-4 0 1,1-11-1,-2 1 1,-1 0 56,-1-1 0,2-5 1,2-3-1,0-5 1,1-4-1,1 1 1,4 0-115,4 0 0,0-4 1,6 2-1,2-1 1,1-3-1,2 0-1159,0 1 0,4-2 1,1 4-1,2 0 1,3 2-3784,2 4 4895,1-4 1,6 4 0,1-5-1</inkml:trace>
  <inkml:trace contextRef="#ctx0" brushRef="#br0" timeOffset="36">12570 14327 8363,'-13'-28'424,"0"5"0,1 14 1,1 9-1,3 6 0,-3 5-65,-1 2 0,-1-7 0,0 7 1,1 1-1,1 0 0,4 6 1,1-1-105,3 0 1,2 3 0,2-2-1,5-1 1,7 0 0,10-3-1,6-1 57,7-1 0,4-7-1109,4-3 1,4-4 0,5-4 0,0-5 796,1-3 0,-1-7 0,0-2 0</inkml:trace>
  <inkml:trace contextRef="#ctx0" brushRef="#br0" timeOffset="37">13343 13487 8314,'8'-6'0,"-2"-1"625,0-1 1,-3-2-342,6 6 0,-6 5 1,1 8-1,-3 3 1,-1 3-1,0 2 0,0 6 359,0 2 0,-1 3 0,-2 1-624,-1 3 0,-5-1 1,3-3-1,0 0 1,0 0-1,3-4 22,1-4 0,2-2 1,0-4-218,0-1 0,2-9 0,1-7 0,3-10 0,0-6 70,0-5 0,4-5 0,-3-4 1,2 0-1,0 1 0,0 2-247,-1 2 1,-3 3 0,-5 3-1,2 5 1,1 6 612,1 2 0,1 7 0,-5 2 0,0 8 0,0 5 0,0 5 254,0 4 0,1 0 1,4 2-1,2 1 0,2-1 1,0-1-1,1 0-344,2-1 0,6-6 0,0 2 0,-2-3 0,-1-4 0,-2-2-424,0-4 0,5-5 0,0-5 0,-2-4 0,-1-4 0,-3-5-191,-3-4 0,1-7 0,-5-4 0,-2 0 0,-2-1 0,-1 2 1,0 1 185,0 5 0,0 6 0,0 6 0,-1 3 661,-4 2 0,4 4 1,-4 10-157,4 4 0,2 4 0,2 3 1,3 2-140,2-2 1,0 3 0,6-1 0,-1 0 0,2 0 0,1 0 0,3-4-658,2-3 0,-3-1 1,3-4-1,-1 0 550,1 0 0,1-2 0,5-4 0</inkml:trace>
  <inkml:trace contextRef="#ctx0" brushRef="#br0" timeOffset="38">14023 13474 9040,'0'-25'473,"0"2"0,0 16 0,-1 11 1,-2 7-289,-2 2 0,1-4 0,4 0 0,-1 1 0,-2 2 0,-2 1 0,2 2 0,2 2 0,1 2-72,0 1 1,0-3 0,0 1 0,1-4 0,4 0-1,3-2 1,4-4-799,2-3 1,-1-4 0,0-1-1,1-1 1,-3-5 322,-2-7 0,-1-1 1,-5-3-1,1 2 1,-2 1-1,-4 1 1412,-2 0 0,-5 4 0,3 1 1,0 1-1,-1 1-505,-1 0 1,5 8 0,-1 7 0,4 2 0,3 3 0,3-1-789,1 0 1,2-1-1,4-1 1,1-3-1,-1 3 1,2-1-1479,3-1 1,-4 1 0,4-5 1720,-3-2 0,-8-2 0,-1-1 0</inkml:trace>
  <inkml:trace contextRef="#ctx0" brushRef="#br0" timeOffset="39">14237 13580 8330,'6'-16'179,"1"1"0,2 5 0,0 3 0,1 4 191,2 1 0,0 8 0,0 3 0,-1 1 0,4 1 0,0-3 0,0 3-1084,-2 1 0,5 1 350,0 0 0,0-4 0,-5-1-629,0-2 1,-5-3 0,-4-8 974,-2-4 0,-4-3 0,-1-2 0,-3-4 0,-1-4 18,-4-4 0,0 4 0,-3 0 1126,1 6 1,0 2 0,1 8-1,1 2-582,2 0 0,1 7 0,-6 10 0,1 9 0,-2 8 0,-1 7 0,-2 4-943,2 4 0,-4 8 1,3-3 398,0 1 0,3-13 0,0 1 0</inkml:trace>
  <inkml:trace contextRef="#ctx0" brushRef="#br0" timeOffset="40">1320 13527 7830,'0'-27'0,"1"8"0,2 4 0,2 5 0,-1 1 0,-4-4 0</inkml:trace>
  <inkml:trace contextRef="#ctx0" brushRef="#br0" timeOffset="41">1306 13447 7830,'-7'-13'572,"-3"-1"-86,5 1 0,1 4 0,4 0 0,1-1-404,4-2 1,2 5-1,6 2 1,-1 5-1,-3 5 1,-6 4-1,-6 1 1,-7 0 0,-7-1-303,-5 2 1,-1-4 0,-3 0 0,3 1 0,-1-2 0,3 1 0,2-1 823,1 0 1,2 4-1,7-1 1,5 3-1,2 3 1,2 1-1,3 2-116,6-2 0,6 3 0,13-1-973,3-1 0,-1-7 0,5-3 0,1-1 0,-2-3 91,-3-1 0,-4-4 0,-5-2 0,-6-5 0,-6-4 0,-5-4 351,-4-1 1,-2-5 0,-4 1 0,-3-2 0,-6 0 0,-2 2 0,-2-2 244,2-1 0,2 4 0,4 4 0,3 2-613,1 1 1,3 9 0,7 5 0,5 7 0,4 5-255,5 1 1,-3 0 664,3 1 0,3-1 0,-1 0 0</inkml:trace>
  <inkml:trace contextRef="#ctx0" brushRef="#br0" timeOffset="42">1400 13580 7823,'-14'0'310,"1"-1"1,1 5 0,3 13-146,5 9 0,-2 2 1,1 4-1,2-6 1,2-2-1,0-2 1,-2 2-516,-2 1 1,1 0 0,4-1 0,0-3-1,0-1 1,0 0 0,-2-1 349,-2-3 0,-4-1 0,-5-2 0</inkml:trace>
  <inkml:trace contextRef="#ctx0" brushRef="#br0" timeOffset="43">1173 13980 8242,'-13'8'1130,"5"-2"0,2-5-887,6 3 0,0 4 1,0 7-1,0 2 0,0 6-182,0 2 1,0 7-1,2 2 1,1 2 0,3-2-1,0 0 1,1-1-804,0-1 0,-2-7 1,4-7-1,0-3 0,0-3 42,-1-3 0,-3-5 1017,4-8 0,-6-5 1,1-7-1,-2-4 1,-2 0 52,0-4 0,-2-1 0,-1 0 0,-3 1 0,0 3 0,-1 3-6,0 7 0,2-1 1,-4 7-1,0 4 0,0 4-364,1 6 0,5 14 0,-3 5 0</inkml:trace>
  <inkml:trace contextRef="#ctx0" brushRef="#br0" timeOffset="44">7492 13327 7890,'5'-32'0,"-2"11"0,6 5 0,2 11 0,1 8 0,1 2 0,0-5 0</inkml:trace>
  <inkml:trace contextRef="#ctx0" brushRef="#br0" timeOffset="45">7558 13261 9976,'-13'0'850,"0"0"0,-1-5 1,1 1-922,0 1 0,-1 1 1,1 2-1,1 2 1,2 2-1,1 4-91,-2-1 0,4 9 0,0-2 0,1 0 0,3 1 0,1-2 0,2 2 216,0 3 1,6-6-1,3 4 1,3 0 0,1-1-1,2 0 1,1-2 206,2 1-261,0 5 0,1-4 0,2 4 0</inkml:trace>
  <inkml:trace contextRef="#ctx0" brushRef="#br0" timeOffset="46">7585 13394 8157,'0'-21'-409,"0"8"1,1 7 750,4 6 1,-4 1 77,4 4 0,-2 7 0,0 7 1,1 2-1,-1 2 0,-1 4 132,-2 4 0,0 12 1,0 9-330,0 3 1,0-1 0,0 12-1,-2 5 1,-1 1-142,-1 1 0,1-31 1,0 2-1,1-4 1,-1 0-1,-1 2 1,-1 1-1,0 3 1,-1-1-1,-1-1 1,0-1 7,0 0 1,1 2 0,-1 6-1,1 1 1,-1-6 0,0 0 0,1 0-1,-1 1 1,0 2 0,1 0 0,-1-2-1,0-1 18,1 0 1,-1 0 0,0 5-1,1-1 1,-1-7 0,0 0-68,0 1 0,1 1 0,1-2 0,1-1 0,0 1 1,-1 0-1,1 0 0,-1-1-30,1-1 1,1 1-1,0-3 1,0 0-1,2 3 1,0 1-1,0-3 1,-1 1-1,0-2 1,0 0 0,0 0-1,1-1 1,0 36-327,1-1 0,0 1 1,-2-6-1,-1-6 0,-1-4 1,-1-8 193,-1-2 1,3 1-1,-4-3 1,0 0-1,1 1 1,-2-1-1,2 0 211,0-3 0,2-2 0,2-1 0,-1 2 0,-1 1 0,0 2 0,-1 1-126,1 0 1,-2-1-1,3-5 1,-2-2 0,1-1-1,-1-4-933,1-5 1,0 0 0,2-10 968,-2-2 0,7-7 0,0-3 0</inkml:trace>
  <inkml:trace contextRef="#ctx0" brushRef="#br0" timeOffset="47">7185 17205 7643,'-27'0'90,"1"0"1,0 3-1,3 6-158,1 9 1,1 10 0,-3 3 0,3-3 0,2-1 0,3-3 0,1 2 329,2 2 0,4 4 0,1 9 1,2 3-1,5 5 0,4 3 0,6 1 1,4 1 219,5-1 0,3-1 1,7-3-1,3-6 0,4-6 1,5-6-1,3-5-387,2-3 0,-1-6 0,-5-8 0,-4-4 1,-4-4-1,-2-2-382,-3-4 0,-7-8 0,-4-11 0,-6-4 1,-3-6-1,-4-3 410,-5-4 1,-11-7-1,-8 4 1,-5 1-1,-2 1 1,-2 4-33,1 2 0,-3 5 0,1 9 1,-1 6-1,1 5 0,2 10-91,2 8 0,1 20 0,1 14 0</inkml:trace>
  <inkml:trace contextRef="#ctx0" brushRef="#br0" timeOffset="48">8678 16952 7657,'-18'-38'20,"0"2"121,1 15 0,3 8 1,1 10-1,-2-3 1,-4 0-1,-6-1 1,-8 1-1,-4 0 1,-4 3-1,-1 2 1,-1-1-1,2-1 1,-1-3 394,4-1 1,1-1 0,-2-2-1,4 1 1,4 0 0,4 0-1,5 2 1,4 1-854,3 3 0,2 2 0,-1 2-879,1 4 1,6 2-1,2 6 106,4 1 1090,1-7 0,12 11 0,2-3 0</inkml:trace>
  <inkml:trace contextRef="#ctx0" brushRef="#br0" timeOffset="49">8171 16672 9074,'-37'-19'189,"-3"-3"1,3 8-1,8 7 1,4 9-734,2 6 1,6 9 0,-6 1-1,0-2 261,-3-1 0,0-1 1,-1 3-1,0 2 428,1 2 1,5 1 0,3 5 0,5-2-1,4-2 1,5-2 0,4 0 715,4 0 1,5-5 0,9 2-366,4-4 1,14-5 0,6-1 0,7-1-373,6 1 0,6-4 0,0 5 0,1 1-124,1 2 0,0 13 0,-10 3 0</inkml:trace>
  <inkml:trace contextRef="#ctx0" brushRef="#br0" timeOffset="50">4052 12927 7975,'8'-6'0,"-2"3"0,-6-5 1313,0 5-1008,6-3 1,-5 0 0,4-3-1,-4-3 1,-2 0-339,-4 3 0,2 3 49,-6 6 0,-1 0 1,-6 0-1,-2 0 1,2 0 221,1 0 0,1 0 0,1 0 29,0 0 1,7 0-1,6 0 1,7 2 0,5 1-207,1 1 0,1 5 0,-1-3 0,0 0 0,1 1 0,-1 1-136,0 2 0,-4-4 1,-1 0-1,-2 0 0,-2 1 400,2 1 0,-6 4 0,1-4 0,-5 3 1,-2-1-160,0-1 0,-4 4 1,2 5-1,-1-2 0,2-1 1,0 0-1,1 1-422,0 2 0,1 0 1,5-5-1,0 1-480,0-1 1,6-6 0,2-1-1,2-1 1,2-1 735,3-1 0,7-7 0,-1-4 0</inkml:trace>
  <inkml:trace contextRef="#ctx0" brushRef="#br0" timeOffset="51">4412 13007 7972,'-6'-19'42,"5"13"0,-4 5 1,4 13 57,1 7 1,0-3 0,0 2 0,0-3 0,0-1 0,0 3 0,0 0 0,1 1 0,4 2 127,4 2 0,-2-3 0,2-1 0,0-3 1,0-4-1,0-2 0,1-4-162,2-4 1,-3-1 0,0 0 0,0-3-1,-1-4 1,0-8 0,-2-6-287,-3-7 0,-2 2 3,-1-6 1,-1 4-1,-4 3 1,-2 3-391,0 4 1,-4 3 606,7 2 0,-7 0 0,4-1 0</inkml:trace>
  <inkml:trace contextRef="#ctx0" brushRef="#br0" timeOffset="52">5252 13314 7952,'9'-12'192,"-2"2"1,1 2 995,-1 2 0,2 2 0,3 2-617,-3-2 0,-2 2 1,-4-1-774,2 6 1,-1 5 0,-5 5 0,-2 1 0,-3 0-258,-2 4 1,-1-2-1,-2 5 1,2-2 0,3-2-1,1-3 459,1 0 0,5-1 0,7 0 0</inkml:trace>
  <inkml:trace contextRef="#ctx0" brushRef="#br0" timeOffset="53">5505 13314 9028,'0'-13'3030,"-6"5"-2695,-2 4 1,2 4-188,1 4 0,5-2 0,5 2 0,4-2 0,2-2 0,3 0 0,-1 0-555,0 0 1,1 0-1,-1 0-1009,0 0 0,-5-2 1174,-4-2 1,-8-2 0,-7-5 0,-3 4 0,-4-1 0,1 1 0,3-3 700,0-2 0,3 3 0,0 2 0,4-1-459,1 1 0,1-2 0,5-4 0</inkml:trace>
  <inkml:trace contextRef="#ctx0" brushRef="#br0" timeOffset="54">15676 7197 8499,'-6'-20'0,"5"6"0,-5-3 0,1 5 1353,1 4-1563,0 5 1,5-3 0,4 6 0,3 0 0,3-2 470,-2-2 1,4 2 0,-1-4 0,4 2 0,0-2 0,1 0 0,0 0 0,6 3-151,2 2 1,2 1 0,1 0-1,1 0 1,4 0 0,1 1 0,3 2-166,2 2 0,0-1 0,1-4 0,0 0 0,0 0 0,0 0 77,0 0 1,0 0 0,0 0 0,0 0 0,0-1 0,2-2 171,2-2 0,-1-4 0,6 5 0,0-1 0,1 1 0,1 0-616,-1 1 1,5 7 282,-6 5 1,3 3-1,2 1 1,1 0-1,0-1 1,-3-1 0,0-3-540,0 3 0,-5-5 675,-3-2 1,-2-2 0,-4-2 0,-1 0 0,-3 0 0,1 0 192,-1 0 1,-5-2 277,2-2 1,-1 2 0,0-2 0,2 2-1,1 2-443,-1 0 0,10 0 1,-2 0-1,1 2 0,2 1 1,0 1-214,2-1 1,5 0 0,-1 0-1,1 2 1,2-2 0,-2-2 276,1-1 1,-1-6-1,-5-1 152,3-1 0,3-2 1,-1 4-1,-1-1-242,1-4 1,1 5-1,-1 2 1,-1 2 0,0 2-1,-2 2 1,-1 1-263,0 1 1,-4 7 0,3-2 0,1 2 0,3 3 0,2-1 112,-3 0 0,4-5 0,-3-2 1,4-2-1,5 1 0,4-4 1,4-2 630,0-4 1,5-5 0,0 1 0,-1-3-1,-2-1 1,-1 1-66,0 3 0,-5-1 0,-2 5-300,0 2 1,-3 2-1,-3 1 1,-1 0-502,0 0 0,1 0 0,-1 0 0,2 0 0,1 0 0,2 0 0,-2 0 522,-1 0 0,0-5 0,1-1 1,3 0-1,2-1 0,3 0 684,1-4 1,3-1-598,3-1 1,-3 1 0,5 2 0,-2 2 0,0 1-169,-1 0 0,2 4 1,-1-2-1,-3 4 0,-2 2 1,-6 2-520,0 2 0,-3 4 1,-5-4-1,-1 1 0,-4 0 1,-1-3-1,-2-1-73,2-2 1,-3 0 1095,6 0 0,-5 0 0,4-2 0,1-2 0,0-5-268,1-3 0,5-6 0,-6 1 0,3 0 1,1 2-1,-1 2-504,-3 0 0,1 4 0,-4 2 1,0 1-1,0 3 0,-5 1 0,-2 4-474,-4 2 0,-5 2 1,-1 4-1,-3-1 1,-6 2-1,-2 0-2513,-6 3 3198,1 5 0,-11 2 0,4 5 0</inkml:trace>
  <inkml:trace contextRef="#ctx0" brushRef="#br0" timeOffset="55">17862 12208 7984,'-13'-27'0,"1"6"0,3 4 0,3 3 367,0 5 1,5 2-115,-3 2 1,1 4 0,-2-3-1,-4 2 1,-3 2 0,-1 0-1,0 0-332,-1 0 0,-3 0 0,-3 0 0,0 0 0,-6 0 0,-2 2 0,-3 2 1,2 5-1,-1 4 401,-1 5 0,-2 4 1,-2 9-1,4 6 1,3 5-1,4 5 443,6 5-733,6-2 1,17 10-1,8-9 1,15-2 0,14-4-1,12-4-12,-22-20 1,2-2 0,1-1 0,2-2-1,3 0 1,2-1 0,-1-1 0,1-1 0,1-1-1,1-2 1,0-1 0,1-2 0,0-1 0,0-1 25,-2-2 0,0-2 0,-2 0 0,0 0 0,33-3 0,-6-2 1,-6-7-1,-6-6-383,-8-10 224,-3-6 0,-22-8 1,-1-3-1,-7-7 0,-8-4 1,-7-2-7,-7 0 1,-17 4 0,-9 4 0,-7 6 0,-7 6 0,-3 9 0,-5 9-343,0 10 0,0 9 0,3 7 0,4 11 0,3 10 1,5 15 460,5 11 0,8 0 0,8 6 0</inkml:trace>
  <inkml:trace contextRef="#ctx0" brushRef="#br0" timeOffset="56">18102 13580 8494,'-25'-32'67,"3"5"1,3 12-252,5 11 1,1 7 0,-2 1 0,-1-1 0,-3-1 0,-2-2 0,-3 0 0,-1 0 470,-2 0 0,1 4 1,-1 2-1,0 2 0,2 2 1,3 3-1,3 3 0,1 4 1,2 0 46,4 4 0,0 4 0,8 8 1,1 8-1,3 8 0,4 6 1,6 4-346,7 3 0,-7-29 0,2 1 0,3 0 0,3 0 0,1 0 1,1 0-1,4-2 0,1-1 0,3-2 0,1-1-51,1-4 0,2-1 1,3-1-1,1-3 1,1-2-1,0-1 1,1-1-1,1-1 1,-1-1-1,1-2 1,0-2-1,-1-2 79,35 4 1,1-7-1,-3-7 1,-3-3-1,-4-6 1,-8-9 0,-4-10 67,-3-12 1,-12-1-114,-2-21 0,-7-5 1,-16 26-1,-3-1 0,-2-1 1,-2-1-1,-4-2 0,-4 0-69,-3-4 1,-4 1 0,-4-3 0,-4 1-1,-7 0 1,-2 0 0,-2 2 0,-2 2-1,-2 2 1,-2 1 0,0 4 0,-2 2-63,-1 2 1,-1 4 0,2 3 0,0 4 0,0 5 0,0 3 0,1 3-1,-1 5 1,-34 4 0,3 18 158,6 18 0,-1 7 0,15 1 0,-4 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1.929"/>
    </inkml:context>
    <inkml:brush xml:id="br0">
      <inkml:brushProperty name="height" value="0.053" units="cm"/>
      <inkml:brushProperty name="color" value="#FF0000"/>
    </inkml:brush>
  </inkml:definitions>
  <inkml:trace contextRef="#ctx0" brushRef="#br0">16543 9036 7961,'0'-14'-4,"0"1"0,0 0 430,0 0 0,1-1-56,4 1 0,-4 0 1,4-1-1,-2 1 1,-1 0-1,4-1 139,2 1 1,-4-5-1,5 0 1,0 2-1,0 1 1,-2 2-1,1 1 370,-1 3 0,-4 5 0,2 10 0,-4 7 0,-2 9-467,-4 8 1,-2 10 0,-7 10 0,0 5 0,-4 4-1,-3 2 1,-1 3 80,0 1 0,4-3-1184,-4 0 1,5-6 0,1 1-1,6-7 1,5-6-2322,4-2 0,2-10 1,5-5 2252,7-8 1,8-10 0,9-7 758,1-10 0,12-18 0,-2-16 0</inkml:trace>
  <inkml:trace contextRef="#ctx0" brushRef="#br0" timeOffset="1">16983 8676 10045,'13'-46'0,"-1"6"0,-2 9 0,-2 7 1359,-3 7 0,6 8-1009,-2 4 0,-2 16 0,1 9 0,-3 11 1,-2 14-1,-3 8 0,-4 12 0,-5 8 1,3-33-1,-1 0-206,-2 1 1,0 1 0,1 1 0,0 0 0,-3-3 0,0 0 0,0-2 0,1 1 0,-8 29 0,5-6 0,2-6-145,4-1 0,-5-2 0,5 1 0</inkml:trace>
  <inkml:trace contextRef="#ctx0" brushRef="#br0" timeOffset="2">16783 9342 7715,'-14'-22'0,"1"1"-52,0 2 1,7 3 764,6 7 1,7 9 0,11 9-1,4 3 1,3 1 0,3 2-714,4 3 0,2-4 0,6 6 0</inkml:trace>
  <inkml:trace contextRef="#ctx0" brushRef="#br0" timeOffset="3">17223 9262 7918,'0'-13'841,"-11"-3"0,-2 1 172,-2 3 1,0 3-1,2 0 1,1 6-378,3 6 1,3 6 0,6 9 0,0 3 0,2 1 0,1 0 0,1 2 0,-1 1-344,-1 2 0,4-5 0,1-1 0,2-2 0,0-3 0,1-1-32,2-2 0,1-5 1,1-4-1,-1-2 0,0-2 1,1-2-1,-3-2-789,-2-5 0,2-3 1,-7-1-2800,-1-1 1,-7 7 3014,-5 2 1,1 5 0,1 6 0,1 6 254,3 5 0,2 0 0,1-2 1,1 1-1,3 2 0,5-2-2,3-1 0,7-6 1,5-1 58,6-3 0,4-12 0,6-8 0</inkml:trace>
  <inkml:trace contextRef="#ctx0" brushRef="#br0" timeOffset="4">17649 9262 7889,'0'-13'0,"0"0"0,2 1 0,2 3 0,3 5 0,7 7 0,-1 2 0,0 3 0,-1 2 0,-1 2 0,-4 3 0,-1 1 0,-3 3 90,-2 2 0,-6 0 1,-4 3-1,-3-4 1,-3 1-1,-1-2 0,-2 2 1,2-2 1547,1 0 0,7-5 1,4-5-1,4 1 0,4 0 1,7-1-621,5-4 0,5-8 0,7-3 1,2-2-1019,1-2 0,6-8 0,-3-2 0</inkml:trace>
  <inkml:trace contextRef="#ctx0" brushRef="#br0" timeOffset="5">18076 9342 9180,'-15'2'0,"-1"1"892,-2 1 1,0 2 0,5-3 0,-1 2-96,1-2 1,1-1-1,3 3 1,5 4 0,2 3 251,2 1 1,2 0 0,2-1-1245,5-3 0,3-2 0,3-4 0,1 2 0,2-2-467,-2-2 0,3-1 0,-2-1 0,-4-2 758,-3-2 1,-8-3-1,-2 3 1,-7 4 989,-5 4 0,0 4-813,3 6 1,3 1-1,6-1 1,0 0 0,2 1-899,2-1 0,3-1-226,7-3 1,0 2-1,4-3 1,4-1 0,5-4-5198,4-6 6048,-3-4 0,11-12 0,-5-2 0</inkml:trace>
  <inkml:trace contextRef="#ctx0" brushRef="#br0" timeOffset="6">18356 9476 7864,'-14'6'0,"1"2"0,1 4 0,2 0 0,2-2 250,2-1 1,2-4 0,5 2 0,4-1 0,4-3 0,3-3 392,1-4 1,0-5 0,1-9-1,-1-3 1,2-1 0,1-2 0,2-2-644,-2-4 0,5-7 0,0 3 0</inkml:trace>
  <inkml:trace contextRef="#ctx0" brushRef="#br0" timeOffset="7">18995 8716 11898,'-8'12'0,"-1"-2"1214,-2-1 0,1 6 0,0 7 0,2 5 1,1 5-885,-1 8 1,5 3 0,-1 8 0,2 0 0,2-2 0,2-1 0,2-7 0,7-2-1139,5-4 0,-1-5 0,3-1 1,-4-5-1,0-6 0,-1-5 57,0-4 1,-7-3 0,-6-7-1,-9-4 1,-7-4 0,-7-3 0,-7 0-1,-6 4 1051,-2 3 0,4-1 0,4 2 0,5 1 1,4 3 225,2 4 1,7 4-1,8 6 1,2 3 0,5 2-1,6 2-991,9 2 1,13-2-1,9 0 465,7-2 0,5-1 0,1-5 0</inkml:trace>
  <inkml:trace contextRef="#ctx0" brushRef="#br0" timeOffset="8">19902 9049 7815,'-15'-10'0,"-1"-2"480,-2 2 0,8 2 0,10 8 0,7 0 273,5 0 1,3 0-1,3 0 1,5 0-1,7-1 1,5-2-1,4-2-377,1 2 0,1-4 0,2 0 0,3-2 1,2 0-1,0-2 0,-2 1-2920,-6 1 0,-3-1 2544,-10 5 0,3-5 0,-10 3 0</inkml:trace>
  <inkml:trace contextRef="#ctx0" brushRef="#br0" timeOffset="9">19995 9196 7775,'-13'7'897,"7"1"1,9-5-542,13 1 1,11 5 0,14-5 0,4-1 0,5-3 0,6-4 0,7-5-1,3-4 1,4-4-357,1 0 0,-33 5 0,1 0 0,-2 1 0,0 1 0</inkml:trace>
  <inkml:trace contextRef="#ctx0" brushRef="#br0" timeOffset="10">20435 8743 10541,'-13'-2'0,"-1"-1"716,1-1 1,7-1 0,8 7 0,8 1-628,6 1 1,12 7-1,1-4 1,3 2 0,7 0-1,2 1 1,5 2-1,0 1 49,0 1 1,-3 3-1,-8 3 1,-3-1-1,-6 2 1,-4-2-1,-5 2 1,-7-1-515,-5 4 1,-10 0-1,-4 1 1,-4-1-1,-6 1 1,-7-2 375,-3 3 0,-14 5 0,1 3 0</inkml:trace>
  <inkml:trace contextRef="#ctx0" brushRef="#br0" timeOffset="11">21848 8929 8616,'-15'0'0,"-1"-1"0,-2-2 794,2-2 1,1 1-378,2 4 0,5 6 0,4 4 0,2 5 0,2 4 0,0 2 0,2 3 0,2 2 148,5 5 0,8-1 1,2 4-1,2-1 0,2-4 1,2-2-1,2-5-756,0-4 1,-1-5 0,1-4 23,0-4 0,-2-5 0,-1-5 0,-4-7-399,0-8 1,-3-4 0,-5-12 0,-1-1-1,-4-3 1,-1-3 0,-3-1 565,-2 1 0,5 2 0,2 1 0</inkml:trace>
  <inkml:trace contextRef="#ctx0" brushRef="#br0" timeOffset="12">22555 8783 7851,'-2'-12'4218,"-2"3"-3771,2 3 0,-4 12 1,6 3-1,0 4 1,0 6-1,0 8 19,0 7 1,-6 5 0,-4 2 0,-3 0 0,-4 1 0,3-4 0,-3-1-564,2-2 1,5-7 0,3-8 0,1 0-866,3-4 0,7-9 0,7-7 0,5-10 0,6-11 0,2-10 589,-2-6 1,2-3-1,-5-1 1,-1-2-1,-2 0 1,-4 4-1,-2 7 610,-2 4 0,-2 7 0,-5 5 1,2 7 391,1 9 1,5 10-1,-4 9 1,-1 2-1,1 4 1,1 3 0,1 5-183,3 1 0,4-4-1766,4 1 1,8-5 1318,10-3 0,-4-4 0,1-6 0</inkml:trace>
  <inkml:trace contextRef="#ctx0" brushRef="#br0" timeOffset="13">23061 8743 7827,'-19'-6'1008,"-3"-3"1,-6-2 0,1 4 0,8 7 0,7 7-340,7 5 0,2 8 0,0 0-434,-1 1 1,-5 9 0,5-2 0,-1 4-213,-1 5 1,5 0 0,-2 0 0,4-3 0,7-2-1,4-6 1,8-5-24,8-6 0,7 1 0,5-9 0</inkml:trace>
  <inkml:trace contextRef="#ctx0" brushRef="#br0" timeOffset="14">23288 8863 10498,'-18'-5'0,"0"1"-266,2 1 0,7 7 0,5 5 776,2 3 1,7-3-1,-1 0 1,0 0 0,2-2-19,3-3 1,3-2 0,1-4 0,1-1 0,-2-2 0,-2-3 0,-3-4-1361,-1-4 0,-1 4 0,-5-4 1,0 0-1,-2 2 114,-2 4 1,-5-1 0,-7 7 868,-2 1 1,2 8 0,5 3-1,4 4-376,1 2 1,1 5 260,5 3 0,12 9 0,3 3 0</inkml:trace>
  <inkml:trace contextRef="#ctx0" brushRef="#br0" timeOffset="15">23634 9209 10291,'-32'-27'0,"-2"2"1002,0 3 0,7 7 0,11 5 0,5-3-1203,7-4 1,2-9 0,5 0-1,5 0 1,7-4 0,2 2-1,4 0 1,0 3 0,3 1-264,1 2 0,-3 6 0,0-1 0,0 5 1,1 3-1,-3 1 0,0-1 1,-4 0 0,-1 1 0,-2-2 1,-1 1-1,-2-1 0,-1-4 1,1-3 211,2-5 251,2-4 0,5-6 0,2-2 0</inkml:trace>
  <inkml:trace contextRef="#ctx0" brushRef="#br0" timeOffset="16">24261 8223 7757,'0'19'0,"-2"5"1318,-2 5 0,1 7 0,-6 8 1,-1 5-1,-2 5-1016,-1 3 1,-5-3 0,0 0 0,2-5 0,1-3 0,0-3 0,0-3 0,0-3-1671,4-1 0,6-5 1368,1 4 0,-4-5 0,1 2 0</inkml:trace>
  <inkml:trace contextRef="#ctx0" brushRef="#br0" timeOffset="17">24074 8889 7836,'-13'-13'1487,"0"0"0,5 11 0,5 7 0,6 5-1254,6 3 1,1 1 0,1-1 0,-2 0 0,1 1 0,2-1 0,1 0-915,1 1 0,3-3 0,3 0 1,0-4-1,4-1 0,0-3 0,-1-2-102,0-1 0,-9-1 0,0-3 1,-8-5 1273,-5-3 0,-8 4 0,-5 3 0,-4 0 1,-2 1-1,0 1 0,0 1 1491,2 2 1,6 0-1,2 2 1,2 2-1821,3 5 1,3 3 0,5 1 0,4 2 0,3 1 0,1 2-185,0-2 1,5-2 0,3-4-1916,4-1 0,-4-6 1,8 1 1936,1-2 0,5-2 0,0 0 0</inkml:trace>
  <inkml:trace contextRef="#ctx0" brushRef="#br0" timeOffset="18">24634 8996 7825,'-13'0'1111,"-1"0"1,7 1-1,4 2 1,5 3-894,2 2 0,5-4 0,-3 5 0,0 1 0,0 2 0,-2 0 0,1-2 0,-1-1 0,-1 2-1063,-2 0 1,-1-2 0,0 0-849,0 2 0,0-7 1363,0-4 802,0-6 0,0-3 0,0 0-331,0-1 1,6 4 0,3 2 0,3 1 0,1 0-1692,1-2 1550,-1 1 0,6 4 0,2 0 0</inkml:trace>
  <inkml:trace contextRef="#ctx0" brushRef="#br0" timeOffset="19">24954 8929 11787,'-9'5'749,"0"-1"1,6 6 0,-1-1 0,2 3-602,2 2 0,0-1 0,0 0 0,0 2 0,0 1 0,0 2 0,0-2 0,0-1-368,0-2 0,0 1 1,2-2-780,2-3 1,4-5 0,4-8-1,-2-5 1,-1-3 1074,1-2 0,-2 3 152,0 2 0,-3-3 0,4 3-197,1-3 1,-2 5 0,-1 1 0,2 1 0,1-1 0,7-1 0,2-3-32,4-2 0,9-13 0,2-3 0</inkml:trace>
  <inkml:trace contextRef="#ctx0" brushRef="#br0" timeOffset="20">25621 8343 7797,'-2'-3'0,"-2"12"370,-5 16 0,-3 15 0,-3 7 0,-1 4 0,-3 5 0,-2 2 0,-3 1 0,0-4 0,1-4 12,0-2 0,7-6 0,-2 0 0,4-4 1,2-7-1,1-2 0,4-5-382,1 0 0,2-5 0,4-1 0</inkml:trace>
  <inkml:trace contextRef="#ctx0" brushRef="#br0" timeOffset="21">25461 8823 7794,'7'-6'1778,"-3"0"0,-7-2-1149,-1 8 0,3 8 0,8 10 0,6 4 1,4 3-1,0 3 0,1 2 0,-2 2-961,-1 2 1,-1-3-1,-1 5 1,0 1 0,-1 1-1,-3 2 1,-5 0 305,-2 0 1,2-6 0,1-2 0,-1-6 0,1-4 0,1-5 620,1-7 0,3-4-599,8-6 0,3-7 0,6-7 0,1-8 0,3-8 4,4-5 0,4-10 0,1-2 0</inkml:trace>
  <inkml:trace contextRef="#ctx0" brushRef="#br0" timeOffset="22">19995 11301 7840,'-1'-7'0,"-2"4"0,-2 8 0,2 8 0,0 9 918,-1 8 1,2 5-1,-2 10-295,3 3 0,1 7 0,0 5 0,0 3 0,0 1 0,0 0 0,0-4 0,0-2 0,0-5 0,0-4-305,0-4 0,0-5 0,-2-6-857,-2-8 0,2-5 1,-2-8-92,2 1 0,-2-8 0,-1-9 0,2-14 0,3-15 0,3-14 0,5-13 480,4-9 1,-7 27 0,1 0 0,4-4 0,1 0 0,0-2 0,-1-1 0,0 1 0,-1-1 0,1 1 0,-1-1 0,0 4 0,0 0 280,1 2 1,-1 2 0,-1 2 0,-1 1 0,11-26 0,-3 13 0,0 10 0,2 10 339,6 7 1,0 5 0,0 9 0,-4 6 0,-1 8 0,-2 8 0,-4 9-189,-6 8 0,-5 1 0,-2 7 0,-4 5 0,-4 3 0,-5 6 0,-6 1 0,-3 2-324,-1-3 0,-3-3 0,-1 0 0,3-6 0,1-6 0,5-8 0,6-5-1339,7-6 0,6-5 0,6-4 1380,7-5 0,18-20 0,11-6 0</inkml:trace>
  <inkml:trace contextRef="#ctx0" brushRef="#br0" timeOffset="23">20648 11341 7840,'-20'0'1480,"-7"0"1,0 12 0,-4 6 0,3 4-1075,1 0 0,7 4 1,2-6-1,5 3 0,4-3 1,4 1-1,4-2 0,1 1 1,0-4-305,0-1 0,7-4 0,7-2 1,8-4-1,6-4 0,4-2 0,3-4 1,0-5-717,-1-6 1,-1-5 0,-8-6 0,-3 1 0,-6-1 0,-5 0 0,-10 1 473,-8-1 0,-8 2 1,-12 3-1,1 4 0,-1 3 1,0 3 513,1 3 1,5 3-1,3 6-244,3 0 1,8 2-1,4 2-671,6 5 0,15-3 0,11 0 0,7-1 0,7-1 0,1-3 541,2-4 0,11-4 0,-3-6 0</inkml:trace>
  <inkml:trace contextRef="#ctx0" brushRef="#br0" timeOffset="24">21115 11235 9995,'-22'9'0,"0"0"652,-2 1 0,5 8 0,2 5 0,7 6 0,5 3-309,4 2 1,1 2 0,0 4 0,0-2 0,0-2-1,0-5 1,0-3-532,0-1 0,6-7 0,3-3 0,4-7 1,5-6-1,3-4 188,-1-4 0,11-9 0,-2-8 0</inkml:trace>
  <inkml:trace contextRef="#ctx0" brushRef="#br0" timeOffset="25">21168 11195 7829,'-26'-14'0,"0"1"834,4 0 0,3 5 0,7 5 1,3 6-631,5 6 0,4 3 0,6 3 0,6 3 0,5 2 0,3 1 0,0-3 1,1-5-1,3-2-1207,1-2 1,6-6 1002,0 1 0,6-3 0,-3-1 0</inkml:trace>
  <inkml:trace contextRef="#ctx0" brushRef="#br0" timeOffset="26">21448 11195 8909,'-15'0'0,"-1"0"0,-2 0 932,2 0 1,6 10-1,2 4 1,2 2-665,3 3 1,6 0 0,3 6-1,0-1 1,0 1 0,-3-2-1,0-1 1,0-3 107,1 0 1,1-1 0,-4-6-794,4-3 0,-2-11 1,6-10-1,1-5 0,2-4 1,1-1 315,1 1 0,-1-4 1,0 3-1,-1-4 0,-2 0 1,-1 1-1,0 2 1,-1 6 1132,-4 2 1,2 6 0,0 2 0,1 1-848,4 3 0,1 7 0,1 5 1,0 4-1,1 4 0,-1 0-620,0 0 0,2-3 1,1 0-1,2-1 1,0-1-1,1-3 1,3-5-1437,3-2 1,4-10 0,0-5 1870,2-8 0,6-16 0,-3-4 0</inkml:trace>
  <inkml:trace contextRef="#ctx0" brushRef="#br0" timeOffset="27">22155 10622 7828,'0'19'0,"-5"9"0,-1 14 0,0 6 620,0 4 0,-2 13 1,2-4-1,-2 3 1,-4 2-1,-4-3 0,-5-3 1,-1-5-163,0-4 0,12-7 0,1-10 0,6-7 0,3-8 0,3-6-458,6-4 0,5-9 0,13-7 0</inkml:trace>
  <inkml:trace contextRef="#ctx0" brushRef="#br0" timeOffset="28">22128 11035 7792,'-15'-5'5898,"-1"4"-5127,-2 7 1,6 6 0,9 11-944,6 0 1,6 3 0,8 7 0,0-1 0,0 0 0,-3-6 12,0-2 1,1-8 0,1 2 0,5-5 0,1-4 0,4-4 0,1-4-302,3-1 0,-7-4 0,-5-2 0,-3-2 1,-3-2-1,-3-3 0,-5-4 257,-2 0 1,-7-3 621,1 3 1,-5 2 0,3-5 0,0 3 963,0-1 0,5 2 0,8 8-1296,6 8 1,10 8-1,-1 9 1,4 6-1,4 0 1,1 1-1,-1-2-120,-2 2 1,-1-5-1,-1-1-717,1-3 1,0-2 0,1 0 0,1-1-2624,2-3 3373,6-3 0,-8 0 0,3 1 0</inkml:trace>
  <inkml:trace contextRef="#ctx0" brushRef="#br0" timeOffset="29">23701 10942 8664,'-4'-14'0,"-1"1"969,2 0 1,2 4 0,1 0-604,0-2 0,1 1 0,2 0 0,3 1 0,0-1 116,0-2 1,-3 4-1,-8 4 1,-3 4-1,-4 4 1,-2 5-198,1 3 0,0 7 1,1 3-1,1 4 1,4 0-1,1 1 1,3-2-189,2-3 1,1 2-323,0-6 1,7 0 0,5-7 0,6-2-1,4-4-193,6-4 1,-1-2 0,4-4 0,-3-4 0,-1-4-1,-2-3-68,-3-2 0,-4-4 1,-9 3-1,-5-1 1,-2 1-1,-4 1 590,-2-1 1,-5 9 0,-9-2 0,-3 4-1,-1 5 1,1 2 0,1 2 520,-1 4 1,6 2 0,0 7 0,6 0-1,3 4 1,3 3 0,2 1-1014,1 0 1,6-1-1,4 1 1,7-4 0,8-5-1,7-4 1,13-4-1657,10-4 1,-2-11 2043,14-3 0,-4-16 0,4 1 0</inkml:trace>
  <inkml:trace contextRef="#ctx0" brushRef="#br0" timeOffset="30">24288 10688 7802,'-27'-13'487,"0"1"0,1 3 0,0 6 0,4 6 795,4 6 1,5 6-1,3 6-1084,1 5 0,6 5 0,-2-1 1,4 3-1,1-1 0,0 1-195,0-4 0,0 3 0,1-4 0,4-5 1,5-2-1,7-6-257,5-5 1,9-4 0,6-9-2386,6-6 2639,-2 0 0,23-22 0,-2 3 0</inkml:trace>
  <inkml:trace contextRef="#ctx0" brushRef="#br0" timeOffset="31">24647 10688 7802,'-23'-13'398,"-4"0"1,-7 1-1,1 3 1,1 6 0,-1 6-1,5 6 226,4 3 1,1 7-1,5 3 1,2 3-1,2 2 1,4 0-1,3-1-236,1 1 1,1 0-712,5-1 0,3-3 1,6-3-1,10-2 1,9-6 322,8-6 0,14-5 0,5-1 0</inkml:trace>
  <inkml:trace contextRef="#ctx0" brushRef="#br0" timeOffset="32">24727 10782 9016,'-25'-23'1068,"3"1"1,4 9-1,9 16 1,5 9-1304,2 3 1,8-1 0,3-2-1,5-1 1,2-4 0,2-1-1,-2-3 1,0-2 0,2-1 333,4 0 0,-1-6 0,1-2 0,0-4 0,1-2 0,-3 1 0,-2 0-91,-6-1 1,-5 1 0,-8 1 0,-4 3 0,-5 5 0,-6 4 305,-6 4 0,-4 4 279,0 5 0,4 2 0,1 3 0,0 4 0,3 3-388,3 2 1,1 4-1,8 1 1,0 1 0,0-1-1,3-2-996,1-2 0,8-6 1,3-1-1,5-2 1,3-4-1,6-4 791,2-7 0,13-8 0,4-4 0</inkml:trace>
  <inkml:trace contextRef="#ctx0" brushRef="#br0" timeOffset="33">25261 10688 7767,'-14'-13'180,"1"1"0,0 5 0,-1 7 372,1 7 1,1 1 0,2 2-1,1 3 1,-1 5 0,-2 3-1,0 1 1,1 0-206,3 0 1,-1-5 0,-3 2 0,3-1 0,4 0 0,4-2-127,1-1 1,7-4 0,7-2-1787,6-4 0,12-4 1,3-1 1564,4 0 0,7-6 0,1-1 0</inkml:trace>
  <inkml:trace contextRef="#ctx0" brushRef="#br0" timeOffset="34">25581 10688 8424,'-8'-9'608,"-5"1"1,-2 5-1,-6-2-232,2 4 0,3 2 0,7 4 0,4 5 0,5 6 0,5 5 0,4 1 0,4 0 0,3 2-125,2 1 0,4-2 1,-4-1-1,-2 1 1,-2 3-1,-5 0 0,-5-1 1,-2-1-559,-2-2 0,-8-1 1,-7 3-1,-10-3 1,-9-1-1,-4-1 307,-2 1 0,-12 3 0,-3-2 0</inkml:trace>
  <inkml:trace contextRef="#ctx0" brushRef="#br0" timeOffset="35">19249 11701 8459,'-45'0'0,"2"0"0,6 0 402,9 0 0,13 6 0,12 2-553,6-1 0,15-1 0,12-6 0,7-2 0,9-1 0,4-2 0,3-3 151,1-2 0,5-2 0,2-1 0</inkml:trace>
  <inkml:trace contextRef="#ctx0" brushRef="#br0" timeOffset="36">19395 12994 7800,'-23'13'378,"-4"1"0,3-1 0,8 2 0,7 1-107,9 2 1,12-2-1,10-7 1,5-5-1,7-2 1,9-2-1,10-2 1,5-3 349,1-9-621,5-5 0,-3-8 0,5 1 0</inkml:trace>
  <inkml:trace contextRef="#ctx0" brushRef="#br0" timeOffset="37">21155 12568 7862,'0'-27'69,"0"0"0,-4 2 0,-1 3 0,1 4-49,-2 3 0,0-3 0,-6-1 0,0 0 0,-3 0 1,-1 2-1,-5 4 31,-5 4 1,-1-1 0,-4 5 577,3 2 0,1 2 0,0 1 0,1 1 0,1 7 0,1 8 99,2 9 1,5 17-1,0 4 1,3 8-1,5 10 1,5 7-594,3-31 1,0 0 0,1 2 0,0 1 0,0 1 0,0 0 0,1-2 0,0-1 0,1-1 0,2-1 0,8 33 0,5-3-596,4-9 0,3-3 0,5-7 1,3-4-1,-3-8 0,-1-5-4841,-1-8 5301,0 2 0,-1-13 0,1 6 0</inkml:trace>
  <inkml:trace contextRef="#ctx0" brushRef="#br0" timeOffset="38">20768 13101 9470,'-20'-36'0,"3"3"713,7 5 0,4 5 0,9 9 0,4 2 0,10 4-662,6 3 0,3 5 1,9 5-1,1 5 1,-1 5-1,-1 3 0,-1-2-190,-3-1 1,2 2 0,-1 1-1,0-2 139,2-1 0,1-1 0,6-1 0</inkml:trace>
  <inkml:trace contextRef="#ctx0" brushRef="#br0" timeOffset="39">21408 13034 7829,'-10'-12'2726,"-2"5"-1674,2 7 1,2 12 0,10 10-899,2 3 0,4 2 0,5-1 0,0 1 0,2 0 121,3-1 0,1-5 0,6-3-311,2-3 0,-3-4 1,8-2-1,-1-6-286,0-6 0,2-6 0,-5-7 1,0-3-1,-3-2 0,1-4 1,-3-3-404,0-3 1,-4-5 0,-6 5 724,0 1 0,1-4 0,-1 0 0</inkml:trace>
  <inkml:trace contextRef="#ctx0" brushRef="#br0" timeOffset="40">21981 12954 7810,'8'13'1623,"-2"-4"1,-5 0-1050,4 1 1,-4 2 0,5 3 0,-1 1-1,-1 4 1,0-1 0,1 2 0,-1-2-286,-1 0 0,0 3 0,0-2 0,3-1 0,2-1 0,0-5 1,3-4-1,1-3-1224,2-3 0,9-2 1,0-2-1,4-4 1,1-4-1,-3-2 1,-1-4-1228,-3-3 1,-2 2 1983,-6-7 1,-1 6 0,-1-4 0,-4 0-1,-1 2 545,-3 0 0,-2 5 1,-2 7-1,-4 1 221,-3 3 1,2 8 0,1 3 0,5 6 0,5 4 0,2 2 0,3 2 38,4 1 0,-4-1-695,8 5 0,-3-5 1,-1 0-1,3 0 1,2-1 217,2-3 1,1-5-151,5-4 0,5-3 0,2-6 0</inkml:trace>
  <inkml:trace contextRef="#ctx0" brushRef="#br0" timeOffset="41">22741 13007 8329,'-12'-13'1143,"-5"0"0,-10 5 1,0 4-1,7 2-931,3 2 0,4 5 0,1 1 1,3 3-1,5 4 0,2 5 1,4 2-1,1 3 0,3-1-247,1 0 0,2 0 0,6 3 0,1-1 0,3-3 0,2-2 0,4-3-854,5-1 0,4-7 1,7-7-1,4-8 0,5-13 889,6-8 0,-23 9 0,1-2 0,3-2 0,0-1 0</inkml:trace>
  <inkml:trace contextRef="#ctx0" brushRef="#br0" timeOffset="42">23368 12514 8563,'-8'33'0,"-5"-4"0,-6 0 1515,-2 3 0,8 21 0,8 10 1,2 2-1642,-1-2 0,2-8 0,-2-6 0,1 1 0,0 2 0,-3-1 1,0-5-1,-1-6-1062,-1-2 1,5-5 0,-1-4 0,4-7 1187,4-8 0,10-7 0,6-7 0</inkml:trace>
  <inkml:trace contextRef="#ctx0" brushRef="#br0" timeOffset="43">23368 13181 7725,'12'-27'0,"-4"0"470,-3 1 0,-4 5 0,-1 3 0,0 3 0,0 2 0,2 0-470,2-1 0,10 1 0,6 0 0</inkml:trace>
  <inkml:trace contextRef="#ctx0" brushRef="#br0" timeOffset="44">24581 12634 7793,'7'0'-41,"-2"0"1159,-10 0 0,-2 0 1,-7-1-664,1-4 1,4 2 0,0-4-1,-1-1 1,-2 3 0,-3-1-1,-1 3-212,-2 1 0,-5 2 0,0 2 0,0 2 0,-1 5 0,2 4-230,-2 5 0,0 3 1,2 7-1,4 2 1,4 2-1,2 1 1,3 1-1,4-2-528,4 1 1,13-3 514,6-8 0,17-3 0,7-6 0</inkml:trace>
  <inkml:trace contextRef="#ctx0" brushRef="#br0" timeOffset="45">24834 12674 8348,'-28'-27'0,"-2"2"3131,-1 3-3156,12 9 1,7 13-1,12 9 1,0 2-1,0 3 54,0-1 1,0 0-1,2 1 1,2-1-1,6-1 1,5-2 0,4-2-434,2-2 1,1-2 291,5-4 1,-5 0 0,1 0 0,-1 0 0,-2 0-327,-2 0 0,-3-6 0,-3-3 904,-3-3 1,-9 5 0,-9 1 0,-3 2 0,-1-1 0,-1 2 2854,1 2-2802,0 1 0,1 1-401,3 4 0,5-2 1,8 4-1,5-1 0,3-2-158,1 2 0,5-4 0,0 2 0,-1-2 0,1-2 0,1 0-676,2 0 0,-9-2 0,1-1 638,-1-1 1,-6 1 269,-1 7 0,-5 4 0,-5 7 1,-2 1-1,-1 3 0,4 0 1,2 1-10,2-4 0,8 3 0,5-3 0,8-4 0,5-6 1,6-6-214,3-4 0,5-7 0,5-9 0,3-8 1,4-5-1,0-4-424,-3-2 0,-3-6 0,-6-4 0,-2-3 0,-2-3 1,-5-1-1,-3-3-391,-1-2 0,-8 6 848,-6 2 0,-5 11 0,-8 13 0,-2 5 0,-4 8 498,-7 5 1,-5 7 0,-5 11-1,0 11 1,1 12 0,0 7 0,3 4-14,4 4 0,5-7 0,10 4 0,4-2 0,9-6 0,15-5-203,12-8 0,15-11 1,12-7-374,7-6 0,-33-2 0,-1-3 0,2-3 0,-1-3 0,-1-2 0,-1-1-271,-2-2 1,0-2-1,0-2 1,-1-3 0,20-24-1,-6-5 1,-8-4 0,-11 0-1,-9-2 83,-9 0 0,-7 12 1,-12 5-1,-9 13 1,-10 12-1,-12 14 787,-10 16 1,-14 23 0,24-6 0,0 4-521,0 3 1,0 3 0,-2 6 0,2 2-1,2 7 1,2 1 0,2 0 0,0 1-540,2 2 1,2 1-1,3 5 1,5 1 547,4-4 0,3 0 0,0 3 0,4 1 0,4-4 0,3 0 0,3 3 0</inkml:trace>
  <inkml:trace contextRef="#ctx0" brushRef="#br0" timeOffset="46">20942 10662 8162,'-8'-6'17,"-4"-2"0,4-5 0,-4 0 130,-2-1 1,1 1 0,0 0 0,-1-1 0,1 1 0,-2 1 0,-3 2 0,-4 2 0,-3 3 0,-2 2 0,-1 1 0,-3 2-158,-4 0 0,-2 5 0,-2 0 1,2 1-1,-3 2 0,0-2 1,-4 1-32,-2 1 1,3-4 0,-3 5 218,0 1 0,0 2 0,-4 3 0,1 1-129,-2 2 1,1 6-1,0-1 1,2 5 0,1 5-1,1 1 1,-1 3-140,-1 2 0,8 2 1,-3 1-1,0 1 0,2-2 1,1 2-8,4-2 1,-2 1 0,4-4 313,0-2 1,3 1-1,7-6 1,5-1-1,4-2 1,-2-3-1,10 0 1,0-1 0,4 2-1,4 1-162,4 3 0,11-1 0,2-2 1,7 1-1,6 2 0,6 1 1,7 0-56,10 1 1,1-3 10,7 2 1,4-5 0,-30-13-1,1-2 1,0 0 0,2 0 43,1 1 0,1 0 0,1-2 1,2-1-1,3 1 0,1-2 1,0-1-1,0-1 0,1 0 1,0-1-1,0-1 0,1-1 1,0 0-1,1 0-12,0-1 0,0-1 0,4 2 0,-1 0 0,-1-1 0,0 0 0,1 0 0,0-1 0,1 0 1,-1 0-1,0-1 0,-1 0-64,-1 0 0,0 0 0,5 0 1,0 0-1,-8 0 0,-1 0 1,1 0-1,0 0 0,0 0 1,-1 0-1,-2 0 0,-1 0-46,0 0 1,-1 0 0,4 0 0,-1 0 0,-1 0 0,0 0 0,0 0-1,0 0 1,0 0 0,1 0 0,-2 0 0,-1 0 0,1-1 0,0 0 42,1-1 0,0 0 1,-2 0-1,-1-1 1,5-2-1,1-1 1,-1-2-1,0 1 1,-1-1-1,1 1 1,0-1-1,0 0 1,0 0-1,-1 1 16,-1 0 1,1 1 0,3-2 0,1 1 0,-4 4 0,1 1 0,0 1 0,1-1 0,2 1 0,1 1 0,-1 0 0,1 0 0,2 0 0,-1 1-162,-1 1 1,0 1-1,1-1 1,0 2 0,-3 1-1,-1 0 1,1-1 0,0-1-1,-3 1 1,0-2 0,0 0-1,-2-1 24,-1 0 1,-2 0-1,0-1 1,-1 0-81,-1 0 0,0 0 426,0 0 1,0 0 0,0-5 0,0-1 0,0 0-1,0-1 1,0-1 0,-1 0 29,-2-2 1,1 1-1,1-1 1,-1-1-1,-1-3 1,-1 0-1,0-1 1,0-1-1,2-2 1,0-1-1,0-2 1,-1 0-48,2-1 1,-1 0 0,5-5 0,0 0-1,-2 2 1,0 0 0,1 0 0,2 0-1,0-1 1,1 0 0,-2 1 0,1 0 0,-1 0-1,0 1-460,0 1 1,0 1 0,-7 1-1,-1 1 1,0 0 0,-1 0-1,27-20 1,-10 0 0,-10 0 51,-8 0 0,-7-2 0,-5-1 0,-8-2 0,-7-3 0,-4-2 0,-4-2 293,-2-1 0,-14-9 0,-9-1 0,-2 4 0,-4 3 0,-4 4 69,-6 3 1,-4 0 0,-8 8-1,-3 4 1,-7 3 0,29 18 0,-2 2-1,-5 0 1,-3 1-224,-5 2 0,-2 0 0,0 0 1,-3 2-1,-9 0 0,-2 1 0,-5-1 1,-1 0-1,22 4 0,0 0 1,-1 1-1,-4-1 0,-1 1 0,-1 1 1,0 0-1,-1 1 0,0-1-50,-2 1 0,-1 0 0,-1 0 0,-6 0 0,-2 0 0,2 1 0,2-1 0,0 2 0,1-1 0,-1-1 0,0 1 0,-1-1 0,0 1 1,0 0-1,0 0 0,1 1 0,1-1 0,-1 1 39,1-1 1,1 1-1,-1 1 1,-4 1 0,0 2-1,1 0 1,7 1 0,0 0-1,1 1 1,-1 1 0,0 0-1,-1 2 1,1 0 0,-1 1-1,0 2 1,2-1 0,1 1-1,-1 2 96,1 0 0,0 2 0,-1 0 0,1-1 0,0 2 0,0-1 0,1 2 0</inkml:trace>
  <inkml:trace contextRef="#ctx0" brushRef="#br0" timeOffset="47">17369 7303 8439,'-13'8'0,"0"-4"0,-1-7 0,1-3 0,1-1 909,3-4 1,3 4-714,6-2 0,0 0 0,2-3 1,2 4-1,5 3 0,4 2 0,5 0 1,4-1-1,5 1 0,3 1 33,1 2 0,15 0 1,1 0-133,6 0 1,7 0 0,9 0-1,5 0 1,2 0 0,-36-1-1,1-1 33,2-2 0,0-1 0,-2 2 1,1-2-1,5-4 0,-1-2 0,1 3 1,-2-1-1,-2-1 0,0 0 0,2 0 1,-1 0 245,1-2 1,-1 0 0,-3 0-1,1 0-390,5 1 1,-1 0-1,-5 1 1,0 1 0,-1 2-1,1 0 1,-1 1-1,0-1 1,-2 0 0,0 1-1,36-8 1,-5 3-1,-4 0 1,-2 2-1,-3 0 1,-5 1-340,-2-1 1,-7 6-1,-1-3 1,-4 1 0,-1-1-1,-1 1 1,-2-3 399,-2 1 1,-5 4 0,1-3-1,-3 1 1,-1 1 0,1-1 0,2 1-120,1 0 0,4-2 0,-4 3 0,1-3 0,-1-2 0,0 0 0,-3-1-64,-4 0 0,-1 0 0,-5-4 1,-3-2-1,-3-2 0,-5 0 225,-1 0 1,-3-3 0,-7-3-1,-8-2 1,-8-1 0,-9-1-1,-8-1-180,-9-3 1,-10 3 0,-8-4 0,-4 4 0,32 15 0,1 0 0,-35-14-265,2 0 0,33 14 1,-1 0-1,-35-12 0,0 1 1,0 3-1,1 2 454,5 3 1,-6 1-1,4 0 1,-1 0-1,-2 0 1,1 4-1,-4-1 14,-1 0 0,0 4 0,35 6 1,0 0-1,-1 0 0,1 1 0,-1 0 1,0-1-1,1 0 0,0 0 1,0 0-1,1 1-49,-1 0 0,0 0 1,-33 3-1,2 2 1,7 5-1,3 4 1,4 4-334,3 0 1,-4 11 0,10 1 0,1 3 0,3 8 0,5 5 85,1 3 0,3 9 0,11-5 1,7 4-1,6 0 0,5-3 0,7-2 169,7-2 1,3-6 0,14 0-1,10-6 1,10-6 0,13-3-1,9-2 47,-31-12 0,2-1 0,2-2 0,2-1 0,2-1 0,0 0 0,2-2 0,0-1 0,1-1 0,0 0 0,0 0 1,0-1-34,2 2 0,1-1 0,1-2 0,0-1 0,1 1 0,0 0 0</inkml:trace>
  <inkml:trace contextRef="#ctx0" brushRef="#br0" timeOffset="48">4932 11768 8149,'-21'-21'-30,"8"2"1233,9 6 0,2 4-1141,2 0 0,0 4 0,0-4 444,0-1 1,0 3-24,0-2 1,-6 6-1,-3-2 0,-2 4 1,-3 5-342,1 1 0,4 5 1,-1-2-1,-4 2 0,-2 2-162,0 3 0,-5 2 51,-1 1 0,-2-2 0,-1 5 0,1 0 1,-1-2-1,1 2 177,-1 0 0,0-5 0,-2 3 0,2-1 0,1 0 0,4-1-22,0 3 0,1-5 0,3 2 0,-2-2 1,2-2-1,-1 1-153,0-1 0,2 5 0,-4 0 0,1-2 0,0 0 0,0 0-135,-1 2 1,3 2-1,-6-4 1,-1 2-1,1-1 1,1 1 630,2 0 1,-3 0-313,4-5 1,-4 0-1,4 1 1,0-1-1,1 0-93,-1 1 0,0 0 0,5 1 0,-2 2 1,-1-3-1,-2 3-182,2-3 0,-1 1 0,1-1 0,-3-1 0,-1 0 0,0 2 0,-1 1 107,-3 2 0,1 4 1,-1-2-1,2-1 1,-1 0-1,1-3 140,0-1 1,1 1-1,-1 1 1,4-2 0,3 1-1,2-1-265,0-1 0,1 0 1,2-1-1,1 0 1,-2 2-1,0 1 53,-3 2 1,-2 2 0,0-4-1,1 3 1,-2 0 0,3 1 0,-1-3 239,2 3 1,-5-4-116,0 6 1,0-6 0,5 4-1,0-3 1,1 1-90,3-2 0,-2 4 1,6-3-1,-1 0 0,0-1 0,1 0 1,1 4-121,-1 0 1,-4-2 0,5 3 0,0 0 0,-1-2 0,-1 2 274,-1-1 1,2-2 0,-2 3 0,0-1 0,1 0-1,0 0 1,3 0-14,1-1 1,-2 3-1,-1-3 1,2 1 0,2 0-1,1 1-273,0 3 1,4-3 0,2 1-1,2 0 1,1 0 0,-1 0-1,1 2-94,2 1 0,-4 2 176,2 0 0,-5-5 0,4 0 0,-1 2 113,1 1 0,-4 0 0,4-1 1,-3-2-1,0 0 0,-1 0 0,2 1 139,2 0 0,-4-2 1,5 0-1,1-1 1,1 1-1,-1 1-349,-1-1 1,0 3 0,4-5 61,1 2 0,-1 1 0,0 5 0,1-1 52,-1 1 0,-4-5 0,0 0 1,0 2-1,-1 0 0,0 0 128,-2-2 1,4-2 0,-2 4 120,-1-2 1,5-4 0,-3 4-1,3 1-162,1-3 1,0 5 0,2-2 0,1 2 0,4 1 0,0 1 0,4 0-255,1-1 0,-3 1 0,1 0 0,-1-1 0,0 1 0,0 1-22,2 3 1,-5-6 229,-1 7 1,1-7-1,-1 4 1,0-3-1,0-6 230,-1 0 0,1 3 0,-5-2 0,1 0 0,1-2 1,1 0-155,2 3 1,-1-1 0,-2 0-1,1 0 1,2-1 0,-1 3 0,-1-1-443,2 0 272,-4 0 0,10 5 0,-6-1 0,0 0 0,-1-1 36,1 1 0,1-2 1,-1 7-1,3-3 1,1-2-1,0-1 440,2 1 0,-2-2 0,4 7-181,2-3 1,3 3 0,-2 1 0,4-3-239,1-1 1,-3-1 0,3 0-1,-1-1 1,-4 1 0,0 0-190,-3-1 0,1 1 0,-2 0 0,-1-1 0,-4 1 0,0-1 0,-2 1-177,1 0 1,-9-5 528,3 0 0,-4-6 0,2 2 0,-2-3 1,-1-2 36,0 1 1,-1-1 0,-4 0 0,3-1-1616,2-3 1,-4 1 0,5-5 0,1-2-2836,2-2 1,1-1 4264,1 0 0,5 6 0,2 2 0</inkml:trace>
  <inkml:trace contextRef="#ctx0" brushRef="#br0" timeOffset="49">6585 13181 7933,'-21'-14'498,"10"7"3986,11 2-4340,0 4 0,5-5 0,-5-3 1,0-3-1,0-3 0,0-2 1,0-6-1,2-3 0,1-7 1,3-8-1,1-11 0,5-9 1,6-7 362,-6 31 0,2-1 0,3-1 0,1 1 0,2-6 0,3 0 0,-1 0 0,1 1-365,1-1 0,0 0 0,0 1 1,1-1-1,1 0 0,1 1 0,0 1 1,1 2-1,-1 3 0,1 0-164,-2 3 0,1 0 0,1-2 0,0 0 0,-3 4 0,-1 1 0,0 2 0,1 1 0,22-26 0,-5 8 0,-2 3-475,-3 5 0,-6 7 1,-1 0-1,-5 3 0,-4 2 1,-2 3-1,-3 2-941,-1 2 1,-2 1-1,1 5 1,-3-1 1437,-2 1 0,3 0 0,-4-1 0</inkml:trace>
  <inkml:trace contextRef="#ctx0" brushRef="#br0" timeOffset="50">7838 10608 8343,'-6'-17'1048,"-3"-1"1,5 6-1,2 9-893,5 6 0,2 0 0,-4 4 0,2 1 0,2 1 0,-1 4 0,1 5 1,-1 3 258,-1 2 1,0 8-1,0 3 1,1 2-1,-1-1 1,-1 1 0,-2 0-1,0-2-204,0-2 1,0 4-1,-2-5 1,-1-2-1,-1 0 1,1-4-402,1-3 0,2-3 0,0-5-421,0-1 660,0-6 0,-4-2 0,0-11 0,1-6 1,1-7-1,2-5 113,0-4 1,0-6-1,0 1 1,2-1 0,2-3-1,5 0-1011,3 2 1,7 2 660,3 6 0,-1 2 0,0 3 0,-2 4 0,-3 5 1,-1 4 333,-2 5 0,1 2 0,-1 2 1,0 2-1,1 2 235,-1 5 0,-4 3 0,0 2 0,1 3 0,1 2 0,-1 2 0,-1 2 468,1 3 0,-2 0-1207,0 1 0,1 0 0,5-1 0,-1-1 0,0-1 1,2-3-2773,3-2 0,-3-1 2504,3-5 0,1-1 0,-1-3 1,-1-5-204,3-2 0,-4-4 830,6-2 0,-6-3 0,4-7 0</inkml:trace>
  <inkml:trace contextRef="#ctx0" brushRef="#br0" timeOffset="51">8451 10928 7697,'2'-19'0,"1"-2"0,1 1 0,-1 2 0,-1 3 471,-2 2 0,1 4 1,2 0 2140,2-1-2235,-1 4 0,-3 0 0,2 7 0,2 4 0,-2 3 0,-2 4 0,-1 2 687,0-1 1,2 0-907,2 1 0,-2-1 0,2 0 1,-2 1-1,-1-1-108,4 0 0,-2-1 0,4-2-1479,-1-1 1,4-6-1,-1 2 1,3-5 1065,1-5 0,-4-2 1,-1-6-1,-2-1 0,-4 1 1,0 0-61,-2-1 1,0 1 1391,0 0 0,-4 7 0,-1 6 1,2 7-1214,2 5 1,2 1-1,4 1 1,5-1-1,6-1 1,8-3-1,4-5 244,3-2 0,6-2 0,-3 0 0</inkml:trace>
  <inkml:trace contextRef="#ctx0" brushRef="#br0" timeOffset="52">8905 10755 8157,'-14'-16'0,"1"1"1166,0 3 1,1 6-932,3-3 1,9 6 0,9-1-1,3 2 1,2 2 0,3 0 0,2 0-1,0 0 1,0 2 406,-2 2 1,-2-2 0,-4 4-808,-2 0 1,-3-3 0,-7 4 0,-4 0 0,-4-1 0,-1 2 0,0-1-148,1 3 0,1 2 0,-2 2 0,3-1 0,-1 0 0,2 1 0,0-1 193,3 0 1,2 1-1,1-1 1,1 0-1,4-1 1,5-1-1250,6-3 1368,11-5 0,7-3 0,6-7 0</inkml:trace>
  <inkml:trace contextRef="#ctx0" brushRef="#br0" timeOffset="53">9491 10688 7852,'-34'-28'2548,"7"3"0,13 22-3073,5 3 1,6 5 0,-2-1 550,4 5 1,1 3 0,0 1 0,0 0 0,0 1 64,0-1 0,6 0 1,3-1 139,2-3 1,-2-3-319,0-6 0,-6-1 0,2-4-36,-4-4 1,-1-3 0,-1 1-1,-2 0-457,-2 2 0,2 6 0,9-1 0,7 2-508,8 2 1,4 0 942,2 0 0,-5 0 1,-1 2-1,-2 1 1,-2 3 144,-3 1 440,-6-4 78,-2 3 1,-8-6-1,-1-1 1,-1-4-1,1-4 1,1-3-105,2-1 1,0 0 0,0-2 0,2-1-1,2-2 1,5 2 0,5-1-415,3 0 0,4 2 0,6-5 0</inkml:trace>
  <inkml:trace contextRef="#ctx0" brushRef="#br0" timeOffset="54">10118 10115 8588,'0'-29'0,"0"2"0,1 8-107,4 7 1,2 0 0,6 5 273,1-1 1,-6 2 0,1 8 0,0 4 0,0 6 0,-1 5 95,-3 4 1,1 1 0,-3 6 0,2 2 0,-2 1 0,0-1-1,0-2 1,1-1-50,-1-1 1,3 1-1,-2-2 1,-1-1-1,-1-4 1,-2 0-1,-2-4-1277,-2-1 1,-5-3 901,-9-3 1,-2-4 0,-6-5-1,3 0 1,0 0 213,0 0 1,2 0 0,0 0-1,2-1 1,3-2 1861,1-1 1,11 1-967,8 7 1,5 3-1566,13 7 0,2-5 0,5 0 0,4-1 1,0 1-740,-1 0 1,-2 0 1354,-8 4 0,-3 1 0,-5-1 0</inkml:trace>
  <inkml:trace contextRef="#ctx0" brushRef="#br0" timeOffset="55">8105 11528 9267,'-43'-10'1108,"3"-4"0,22 4-966,9 5 0,24-3 1,18-6-1,11-6 1,15-7-1,-23 12 0,2-1 1,7-2-1,2 0 1,5-1-1,3 0 38,4-1 1,2 0-1,10-3 1,1 0 0,-23 7-1,1-1 1,-1 1-1,3-1 1,0 0 0,0 1-1,2-1 1,0 0-1,1 0 1,-1 1 0,-1 0-1,1 1 1,2-1-1,0 1 1,0 0 0,-1 1-1,-1 0 1,1 1-199,0 0 0,1 0 0,-1 2 1,-2-1-1,0 1 0,0 1 0,-3 0 1,0 1-1,-1 0-494,23-7 0,-2 1 0,-8 1 0,-2 0 1,2-3-1,0 1 0</inkml:trace>
  <inkml:trace contextRef="#ctx0" brushRef="#br0" timeOffset="56">10837 9915 7775,'-10'-25'0,"-3"3"0,2 7 0,7 6 40,2 6 1,1-7-1,-3 6 1,-5 1-1,-2 0 1,4 0 982,7-2 1,7 1-1,11 4 1,4 0-1,5 0 1,4 0-874,5 0 1,1 0 0,1 1 0,-2 2 0,-1 3 0,-5 2-1018,-4 2 0,0 3 1,-12 5-1,-3 4 0,-5 5 1,-9 4-1,-11 5 465,-11 2 1,-7 2-1,-7 0 1,1-2-1,1-2 1,0-5-1,4-3 402,3-1 0,10-2 0,3-3 0,7-2 0,7-3 0,6 1 0,6 0 24,3 1 0,7-4 1,2 3-1,1-4 0,-1 0 1,-2-1-1,-3-1 261,-1-3 0,-6 1 0,-2-4 1,-2 0-1,-7 1 0,-5-1 1384,-5 0 1,-1 3-1670,-1-4 0,1 11 0,0-1 0</inkml:trace>
  <inkml:trace contextRef="#ctx0" brushRef="#br0" timeOffset="57">12370 14313 7743,'0'-13'0,"-1"1"0,-2 2 0,0 2 0,3 1 459,3 0 1,3-1-1,-2-2 1,4 4-1,-1 4 1,-4 8 12,-6 5 1,2 2 0,-5 2 19,0 3 1,4-2-1,-2 5 1,2-1-203,2 1 1,0-5 0,0 4 0,0-3 0,0 1 0,0-2-332,0-1 1,0-6-1,0 0 1,0 1-572,0 2 1,0-6 469,0-6 1,6-7 0,3-11 0,3-4-1,3-2 1,3 0 189,4 2 1,-3 4 0,0-2 0,-1 0 0,0 6 0,-2 2-1,-1 4 365,-2 2 1,-4 2 0,-1 6 0,-2 2-372,-3 5 0,-2 3 1,-1 1-1,0 0 1,0 1-1,0-1 1,1 0-547,4 1 0,2-2 1,7-2-1,0-3 0,3-1 1,2-3-1158,2-1 0,-3-4 0,2-2 1661,0-5 0,-3-3 0,-3-1 0</inkml:trace>
  <inkml:trace contextRef="#ctx0" brushRef="#br0" timeOffset="58">12850 14300 7769,'0'-13'765,"0"-1"1,0 6 0,0-1-233,0-2 0,0 4 0,0 1-219,0 4 0,-1 5 0,-2 12 0,-3 3 0,0 4 0,0 2 0,3 0 0,0-2-132,-1 1 1,2-3-1,-2-1 1,4-1 0,3 0-1,3-4-123,1-3 1,-3-5-1064,5-6 1,0-2-1,5-2 1,-1-5 518,0-3 1,-4-6-1,-1-1 1,-1 0-1,-1-2 1,0 2 333,-3-1 1,-2 3 0,-2 5 0,-4 3 746,-4 5 1,2 2 0,0 4-1,1 2-74,3 5 0,3 1 1,4-1-1,5-3 1,3-2-1,1 1-1215,1-2 0,5-2 0,3-1 0,3 0 693,2 0 0,0-6 0,-1-1 0</inkml:trace>
  <inkml:trace contextRef="#ctx0" brushRef="#br0" timeOffset="59">13184 14260 7743,'-14'-4'338,"1"-1"0,7 1 371,6 4 0,6 0 1,7 0-1,1 0-61,-1 0 1,-1 1 0,-3 4 0,-5 4-750,-2 2 1,-4 3-1,-1-1 131,-1 0 0,-5 1 1,3-1-89,-2 0 1,5 1-1,-1-1-14,3 0 0,6-1 1,4-3-1,5-4 1,2-4-1,2-1-2029,-2 0 0,0 0 2101,2 0 0,-3 0 0,4 0 0</inkml:trace>
  <inkml:trace contextRef="#ctx0" brushRef="#br0" timeOffset="60">13450 14353 7743,'-6'-13'64,"5"4"1,-5 2 1181,0 1 0,3 1-824,-6 5 0,6 2 0,-1 2 0,4 4 0,3 1 0,3-2-734,1-1 0,0 0 0,4-3 0,-2 1 0,1-1 0,2-1 0,1-2-688,0 0 1,-4 0 574,0 0 1,-4 0 570,4 0 1,-8-5 0,-1 1-1,-7 1 2451,-5 1-1436,4 2-1168,2 0 1,21-4 0,5-2 0,2-1-227,3-4 1,0-1 0,3-1 232,3 0 0,-3-1 0,5 1 0</inkml:trace>
  <inkml:trace contextRef="#ctx0" brushRef="#br0" timeOffset="61">13850 14207 8982,'6'-8'0,"4"2"460,7 1 0,2 2 0,6-6 0,0-2-275,3-1 0,6-2 1,-1-3-1,0-2 0,1 0 1,-2 0-1,-1 2 0,-5 3-498,-7 0 1,-6 1 0,-7 1 0,-12 5 0,-15 7 489,-11 7 0,-4 11 0,-1 4-228,0 3 0,-3 6 1,11 2-1,5 1 51,9 3 0,2 7 0,5 4 0</inkml:trace>
  <inkml:trace contextRef="#ctx0" brushRef="#br0" timeOffset="62">9491 15886 7873,'-7'0'0,"-5"-4"0,4 1-222,1 4 0,0-1 1,2 4 702,-4-2-243,3-2 1815,0 0-1602,6 0 1,2 0-902,2 0 1,-2 1 0,1 2 540,-6 2 1,0-1-1,-6-4 1,-1 0 0,-2 0 1115,-2 0 0,3-1-1874,2-4 154,3 4 1,6 1 2125,0 9-1155,0-3 0,-2 0 0,-1-8-775,-1-2 0,1 2-518,7-2 0,-2 4 645,2 4 1267,-2-2 1,-7 2-1545,1-8-182,-1 2 769,5-4 0,-1 6 1,-3 0 574,-5 0 0,-3 0-754,-2 0 1,1 0 0,0 0-119,-1 0 1,6 0 0,-1 0 0,-2 0 0,-1 0 329,-1 0 1,0-1-1,-1-2 1,1-2-1,0 1 1,-1 0 177,1-1 1,0-4-1,-1 3 1,1 0-658,0 0 1,0 2 13,-1 4 0,7-1-562,2-4 0,4 2-1820,1-6 2312,0 0 1,-2 3 0,-1 6 0,-1 8 381,1 4 0,-4 1 0,-1 0 0</inkml:trace>
  <inkml:trace contextRef="#ctx0" brushRef="#br0" timeOffset="63">6425 11421 7944,'-21'-6'0,"4"-1"0,3-2 1491,5 0-1425,3 6 0,8-3 0,2 6-621,5 0 622,-3 6 0,-7 2 1,-11 5-1,-6-1 0,-3-2 149,-2-1 1,-7-4 0,-3 3 0,-1 1 0,-1 0-1,1 0 80,3 1 0,-2 1 0,1-1 0,-1-1 1,0 3-1,4 3-354,1 3 0,1 4 0,-1-2 0,-2 4 0,-1 4 0,1 0 0,1 4 55,-2 3 0,3-4 0,-5 9 0,0-1 1,-1-1-1,-3 4 174,-3 2 1,6-7-1,-9 3 1,0-1-1,2-1 1,-2 2-1,0 0 509,-1 0 1,-5 0-597,4 0 0,5-2 0,6-1 0,2-1 0,2 1-247,2 2 0,1 1 0,2-1 0,1 3 0,2-1 0,0 2 188,1 0 0,-4 0 84,3 6 1,-1-1 0,0-6 0,-2 4-1,1 0 16,-1 0 0,0 3 0,-2-2 0,0 2 1,1 3-1,-1-2-126,0 2 1,7-1 0,2 0-1,4 0 1,4-1 0,3-2 0,1-3-184,3 0 0,1 1 0,4-3 0,2 3 0,4 0 1,0-1-1,1 0 391,2 1 1,1-5 0,2 5 0,3-1-1,0-1 1,0-1-94,-2-2 1,-2-2 0,2-1 0,2-1-1,4 2 1,1-2-321,1 1 1,-1-5 0,5 0 0,-1-2 0,1 0 0,1-2 0,2 0 96,1-3 0,0-4 1,-5 1-1,0-1 1,-3 0-1,-2 0 267,-2 2 1,1-3-1,-4-1 1,2 1-1,-2-2 1,-1 2 0,-2-2 176,0 1 0,1 2 0,1-3 0,2 2 0,7 1 0,6-1 0,5-3-621,4-4 1,2 0 0,4-3-1,4 0 1,1-2 0,0 0-92,-1-2 0,-4 5 0,0-3 429,-3 3 0,1 1 0,-9 0 0,0 1 38,-3-1 1,2 0 0,-2 2-1,-3 1 1,-1 4 0,-4-1 0,2 2 71,-1-1 0,4 3 1,3 3-1,1 1 1,-1-1-1,1 1-541,2 0 0,-3-1 1,3 1-1,-1 0 0,-3-1 1,-4 1-1,-2 1 128,-2 3 0,-5-3 0,0 5 0,-2 0 1,-2 2-1,-1 4 285,-3 1 0,-3 0 1,-6 0-1,0 0 0,0 0 1,0 0 322,0-1 0,0 4 0,-1 0 0,-2-3 0,-3 0 0,0-4-424,0-2 1,-3 1-1,3-3 1,-1-3-1,-4 1 1,-1 1 0,-2 4-128,-4 4 0,0-4 1,-7 1-1,-3 1 0,-2 2 1,-2-1-1,-4-2 478,-2-5 0,-7 6-274,1-2 0,-7 1 0,1-8 1,-3 0-1,-4 0-10,1-3 1,9-7 0,-7 0 0,2-3 0,2-3 0,0-4-300,1-3 0,4-4 255,-3-1 0,3 0 1,-4 0-1,-1-1 0,-2-2 158,-1-2 1,-1-5 0,1 3 0,0-2-1,-1 0 1,1 0-33,0 2 0,0-4 0,-1 5 0,1-1 0,1-3 1,2-2-411,1-2 1,6 1-1,-3-2 91,0-3 1,5 2 0,-4-6 0,2-2 0,0-1 206,-1-2 0,-2 1 0,3-2 0,-2-2 0,1-1 0,0 0 199,-1-2 0,-4 5 0,3-3 0,0 1 0,1 1 0,2-2 14,1 1 0,2-4 0,2 0 1,1-2-1,3 1 0,-1-4 0,1-4-411,-3-5 0,3-4 0,0 0 1,0 2-1,2 2 0,-2 2 86,-1 3 1,1 2 0,-3 1 0,2 0 0,-1-2 0,1 0 0,-1-3 446,-1 2 1,-1 2 0,-2 1 0,-2 0 0,-1 1 0,-1 2 0,2 2-303,5-2 0,-1 3 1,4 0-1,-2 0 1,2 1-1,0-1-593,0 0 1,3 4 0,-3-2 260,1-1 1,-2 3-1,2-4 1,-1 0 456,-3 0 1,-4 0 0,-2-3-1,1 3 1,-1 0 0,2 1 94,-1 1 0,-1-5 0,0 3 1,3-2-1,0 2 0,5 0 1,-1 2-1,4-2-178,-1-1 1,0 4-1,4-4 1,-2-1 0,0 1-1,0 1-200,-1 1 1,1-4 0,3 2 0,0-4 0,0-1 0,3 0 218,0 0 0,1 0 0,0 0 0,3 0 0,2-1 0,3-2 0,1-3 514,2-2 0,1 4-658,3-5 1,-1 3 0,5-4 0,2-2-33,2 2 1,1-1 0,0-2 0,1 0 0,2 1 0,3 2 0,1 1-88,4-2 1,-4 0-1,4-4 1,2 0-1,3-1 1,2 1 262,1-1 0,1-5 0,5 2 0,0-1 1,5 0-1,2-1 0,5-1-31,2 1 1,-19 29-1,1 0 1,22-27 0,3 0-1,-22 29 1,-1-1-1,2 2 1,-1-1-92,0 0 1,0 1 0,23-29 0,-4 5-1,1-1 1,-1 3 0,0-1 0,0 1-53,2 1 0,-1-9 0,-2 6 1,2-4-1,-20 28 0,-1-1 1,2 0-1,-1-1 99,1 1 1,-1 0 0,2-4 0,2 0 0,1 1 0,1 0 0,0 0 0,1 0 0,1-2 0,1 0 0,1 1 0,1 0 10,3 0 0,0 0 0,-1 1 0,0-1 1,1 1-1,-1 0-11,2-1 0,-1 1 0,0 0 0,-1 1 0,-1 0 0,2 2 0,-2 0 0,0 2 0,-1 1 0,0 1 68,-1 1 0,0 1 1,-2 0-1,1 2 0,31-17 1,-4 4-1,1 4 0,-3 4-142,-3 5 1,10-2 0,-4 5 0,4-2-1,6-4 1,-36 11 0,1 0 16,0-1 0,1-1 1,3-2-1,1 0 0,-1 2 1,0 0-1,1-1 1,-1 0-1,1-2 0,0 1 1,-2-1-1,0 1 1,1-1-1,-1 1-19,1 0 1,0 0 0,-4 1 0,-1 0-1,3-2 1,1 1 0,-2 1 0,-1 1-1,-1 1 1,-1 1 0,33-10 356,-3 3 0,-13 5 0,1 6 0,-3 2 1,-4 2-1,-1 5 0,-3 4-229,2 6 0,6 3 0,-1 2 0,1 3 0,1 2 0,2 0-316,0 0 0,8 1 0,-8-4 0,-1 2 0,-4-1 0,-4 1 141,-3 0 0,1 6 0,-10-2 0,-2 3 0,-4 3 1,-4 2-1,-2 2 364,-3 2 0,-1 2 1,-2 4-1,-1 1 1,-2 2-1,-2 3 1,-2 3-126,-3 6 1,0 1-1,0 6 1,1-4 0,-1 1-1,-1-2-333,-2 0 1,0-2 0,0-4-1,0-4 1,0 0 0,0-1 0,0 0 302,0-3 0,0-1 1,0-2-1,-2-1 0,-1 1 1,-3 0 287,-1 0 0,-2 0 0,-3-1-249,3-4 1,-7 7 0,2-5 0,-2 0-160,-3 1 1,-2-1-1,-5 0 1,-3-2-1,0-1 1,-4-3-269,-1-3 1,5 0-1,-3-10 1,4-2-1,0-1 1,-1-3 0,-3-2-776,3-1 1088,1-6 0,-5 9 0,-1-5 0</inkml:trace>
  <inkml:trace contextRef="#ctx0" brushRef="#br0" timeOffset="64">4692 16073 7913,'-13'-6'-5,"1"1"1,3 1 0,6 7-1318,6 3 2660,-1 0-602,4-6 0,-6-6 0,0-3 1,1-3-1,2-1 0,3-1-733,1 1 1,-4 0-1,2-1 1,-4 1-1,-2 1 1,-4 2-84,-4 1 0,-7 1 0,-5-2 0,-2 3 0,-5-1 0,-1 2 341,1 0 1,-4-4-1,-2 1 1,0-3 0,1-1-1,2 0 81,0-1 0,-6-5 0,3-3 0,0-3 0,2-2 0,4 0 0,3 1-239,3-1 0,3 5 0,5 0 1,3-1-1,0 3 0,2 0 0,0 3 1,0-1-402,1 2 1,-1-4 0,-6 3 0,-1 0 0,-4 1 0,0 0 0,-3-3 460,3-2 0,-6 3 0,4-4 1,-3-2-1,-2-1 0,1-2 1,1 1-47,2-1 1,3 0 0,5 1-1,0-1 1,3 2 0,0 1-473,0 2 0,4 1 1,-1-3-1,0 4 0,0-1 1,0 2-718,-1 0 1170,-2-5 1,-6 9-1,0-4 1,2 0 0,0-2-1,-1-1 32,0-1 1,-6 1-1,6-6 1,0-2 0,3-1-1,0 0 1,1-1-270,0-4 0,-1 2 0,2-1 0,3-3 0,4 1 0,0 0-862,1 2 920,-1 5 1,4-2-1,-2 4 1,-2-1-1,1 0 1,-1 1 137,1-2 0,-5 0 0,3 4 0,0-1 0,-1-1 0,1-2 0,0-4 7,3-4 1,2 5 0,1-7 0,0 2 0,0 1 0,0 0-601,0 1 409,5 7 0,3-8 1,5 4-1,1 0 1,-1 1-1,2 1 45,2-2 1,-2 5 0,5-5 0,-3 2 0,1-1 0,-2-1 0,1-1-1,-1 0 219,2-3 0,0-1 1,-4-2-1,3 0 1,2 0-1,2 0-136,2 0 1,7 0 0,3 1 0,-1 2 0,1 3 0,-4 2-135,-1 2 1,2 6 0,-2 2 0,-3 0 0,1 0 0,-3 1 0,1 0 181,-2 0 1,-6 4 0,2-6 0,-1 1 0,-1 0 0,3 0 0,0-2 1,1-1 0,2-6 0,-3 1 0,0 4 1,2 2-1,0 2-266,2 1 0,1 2 0,0 5 0,-3 2 0,-2 2 0,-3 3-688,-1 1 0,-5 3 0,-5 9 903,-10 7 0,-23 6 0,-7 8 0</inkml:trace>
  <inkml:trace contextRef="#ctx0" brushRef="#br0" timeOffset="65">4066 12354 9115,'-23'-41'0,"10"7"570,9 9 1,10 7 0,4 9-1,5 3-565,3 0 0,4 5 0,-3-5 0,0 1 0,2 1 1,-2 1-1,2 1 0,-2 2-24,1 0 0,-1 6 0,-3 5 1,2 3-1,-3 7 0,-3 3 1,-5 5-343,-1 4 1,-2 4 0,-4 6 0,0 3 0,-1 1 360,-4 4 0,-2 12 0,-6 5 0</inkml:trace>
  <inkml:trace contextRef="#ctx0" brushRef="#br0" timeOffset="66">4452 12008 7813,'-6'-27'-80,"5"6"0,-7 8 0,3 9 0,-7 2 0,-6 2 0,-1 2 0,-2 1 0,2 3 0,-1-1 0,4 3 492,1-1 0,2-4 0,0 3 1,-1-1-1,1-1 0,0 0 0,-1 2-253,1 3 0,4-1 1,0 1-1,0 1 0,0 2 1,1 3-210,-3 2 1,-7 4 0,-4 6 0,-1 1 0,-3 1-1,1 4 1,-3 0 176,0-1 1,-2 5 0,1-3-1,-4 2 1,0-2 0,1-2-1,4-2-7,4-2 0,0 3 0,8 0 1,3-1-1,2-2 0,2-1-192,2-1 1,1 6 0,5 0 0,-2 1 0,-3 1 0,-2-2 0,-2 4 63,-2 2 44,-1-1 1,-2 9 0,-1-6 0,-4 0 0,1 0 0,-2-1 0,2-1 87,0 2 1,0-7-1,2 7 1,1-3-1,3-3 1,4-2-1,3 1 1,3 1-232,2 0 0,1 3 1,0-4-1,0 1 1,0 1-1,0 1 1,0-1 140,0 2 1,-5 2 0,-1 2 0,-1 2 0,-4 3 0,0 0 0,-1 2 87,3-1 1,-3-3 0,5 4-1,-1-2 1,4-3 0,2 0 0,2-1-75,0 3 1,0-1-1,2-2 1,2 1 0,5 3-1,3 0-123,1-1 0,5 4 0,1-3 1,2 0-1,3 1 0,1-1 1,2 2 83,-1-1 1,-4-2-1,1 3 1,0 3-1,1-1 1,0 1-1,-4-4 36,0-1 1,3 3 0,0-3 0,2-1 0,1 1 0,1-3 0,1-1-228,3-2 116,-3 0 0,5-5 1,-5-1-1,2-1 0,1-2 1,-1 0-14,-2 0 1,-6-1-1,-1-6 1,-2-2-1,-3 1 1,-2 1-1,-6 0-222,-3-2 0,1-1 1,-2 2 300,-1 0 0,5-7 0,-1 3 0</inkml:trace>
  <inkml:trace contextRef="#ctx0" brushRef="#br0" timeOffset="67">4052 16312 7818,'-7'9'0,"-3"0"419,-2 2 0,13-4-419,17 2 0,12 0 0,4 4 0</inkml:trace>
  <inkml:trace contextRef="#ctx0" brushRef="#br0" timeOffset="68">9491 14806 8019,'-13'-5'0,"-7"-3"0,0-5 0</inkml:trace>
  <inkml:trace contextRef="#ctx0" brushRef="#br0" timeOffset="69">9065 14900 8194,'-5'-18'0,"1"0"0,1 2 611,1 1 0,2 6-756,0 0 1,-1 6-1,-2 0 1,-3 6-1,-2 8 1,-2 4 0,0 2 455,1 0 0,-2-3 1,7 0-1,1-1 0,2 0 1,1 1 161,0-1 1,7-4 0,5-2 0,6 1 0,2-2 0,4 0 0,3-2-241,4 2 1,3-5 0,4 4-1,-1-2 1,-1 0 0,1 3-369,1 1 1,1-4-1,-4 3 1,-3-2 0,-3 2-1,-1 0 263,-1 0 0,3-1 0,-8-5 1,2 0-1,-1 0 0,-2 0 1,1 0 89,3 0 1,-5 0-1,6 0 1,1 0 0,1 0-1,3 0 1,0 0-1,2 0-552,2 0 1,5 0 168,5 0 0,-8 0 1,3 0-1,-2 0 0,-1 0 17,-1 0 1,1 0-1,-4 0 1,-2 0 0,-2 0-1,-4 0 217,1 0 0,-3-5 0,1 1 0,-3-1 0,0 1 0,-1-1 1,2 3 123,-1 0 0,4 2 1,-2 0-1,2 0 1,0 2-1,0 0-837,2 3 0,-6 1 513,10-2 1,-6-2 0,6 2-1,-3-2 1,0-2 190,3 0 0,-3-2 1,5-2-1,-2-5 0,0-3 1,-1-1-1,0-1 447,1 1 0,-2 0 1,7-1-1,-1 3 1,1 0-1,-1 4-926,2 1 1,-2-3 106,0 5 287,-5-1 0,7 5 0,-6 0 1,-2 0-85,0 0 0,0 0 0,-1 0 0,-2-1 0,-1-2 0,-2-3 0,1 0 229,-2 0 0,1-4 0,2 2 0,-2-1 0,-2 2 1,1-1 387,4 1 1,-6 4 0,10-3-929,0 0 1,4 5 0,-2-4 0,1 4 167,-1 1 1,4 0 0,-4 1 0,1 2-1,1 2 1,0-1 0,3 1 362,2-1 0,-2 0 1,0-4-1,1 0 0,-1-1 1,0-3 598,-3-5 0,5 1 0,-5-1-703,0-1 0,5 4 1,-4 2-1,4 1-374,1-2 0,-5 4 1,1-4 264,1 4 1,-3 5 0,0 2 0,0 0 0,-1 2-14,-1-1 0,1-3 0,-4 4 0,4-2 0,1-3 0,2-2 424,-2-1 0,4-1 1,-2-4-1,2-4 1,2-3-1,0-1 28,0 0 0,2 4 0,1 2 1,1-1-1,0 2 0,1 0 1,1 3-789,1 2 1,-4 1 0,2 0-1,-4 0 1,-1 0 0,0 0 137,0 0 0,1 0 462,4 0 0,-7 0 0,5-2 1,0-2-1,0-5 360,3-3 0,2-1 1,5 0-1,-1-1 1,0 1-1,-1 0-451,4-1 1,1 2 0,-2 2 0,-2 3 0,-1 1 0,0 3 0,-1 1-1200,-4 2 1,-3 0 875,-3 0 0,0 0 0,0 0 0,-1 0 0,-2 0 24,-2 0 1,-1 0-1,2 0 1,-4 2-1,-1 1 1,-1 1-582,-5-1 0,2 0 0,-6 1 822,-1 5 0,6 3 0,-6 2 0</inkml:trace>
  <inkml:trace contextRef="#ctx0" brushRef="#br0" timeOffset="70">12237 15753 7805,'-4'-21'3,"-1"3"1,2 11 0,8 5 0,2 7 0,0 2 80,-2 4 0,-5-6 329,-5 0 0,3 2 24,-7 2 1,7-3 0,2-1 0,8-4 0,5-1-1,5-1 1,4-2 483,3-2 0,3-4-770,3 5 0,-3-7 0,4 4 0,-4-2 1,-3 2-48,-3 1 1,3-5 0,-4 3 0,1-4-1,-1-2 1,-2 1-97,-2 0 1,2-1 0,-1 0 0,-2-4 0,0-4-1,0-4 1,2 0 311,-2-1 0,-1 1-262,-1-1 0,-1 0 0,0 1 1,-1 0-1,-2 3-92,-1 0 1,-4 6 0,2-4 0,-1 2 0,-3 2 0,-1 3 0,-2 0 0,0 1 1,0 0-1,1-1 46,4 1 0,-4 0 1,5-1-1,-2 1 1,1 0-1,-1-1 1,1 1-9,-1 0 1,5-1 0,-3 1 0,0 0 0,1-1-210,1 1 0,-4 0 0,4-1 184,-3 1 0,1 1 1,-3 2-1,2 1 50,-2-1 0,-2-2 0,-1-2-1284,0 1 519,-6 6 0,5 2 1,-4 10-1,4 4 1,2 2 734,4 3 0,8-1 0,8 0 0</inkml:trace>
  <inkml:trace contextRef="#ctx0" brushRef="#br0" timeOffset="71">12797 15020 7843,'-6'-12'73,"-3"3"1,2 5 267,-2 8 1,6-1 0,0 4 0,6-1 131,6-3 1,3-1 0,1-4 0,0-1-1,2-3 1,1-1 0,4-3 187,0-2 0,-2-2 0,4 3-518,2 2 0,1-2 0,2 7 0,-2 1-198,-3 1 0,2 2 1,-5 0-1,1 0 1,-1 2-1,-3 1 1,-3 3-516,-4 1 1,2 4 0,-7 5-1,-1 3 1,-1 2 569,-2 3 0,0 7 0,0 3 0</inkml:trace>
  <inkml:trace contextRef="#ctx0" brushRef="#br0" timeOffset="72">12424 12181 7831,'-14'-6'0,"7"5"0,-5-11 0,5 4 0</inkml:trace>
  <inkml:trace contextRef="#ctx0" brushRef="#br0" timeOffset="73">12010 12114 7845,'-1'-13'22,"-2"0"99,-1-1 1,2 7 0,10 1-1,8 2 1,5-2 0,4-2-1,-2-1 1,3 1 0,-3 0-1,1 1 217,-2-1 0,-1 5 1,1-1-1,-3 2 1,-1 2-1,1 0 1,2 0-45,3 0 1,-3 0 0,1 0 0,2 0-1,2 2 1,4 1 0,2 1-81,2-1 0,2 3 0,4-1 0,1-1 0,2 1 0,2-1 0,-4 0-198,-4 2 1,0-3-1,-6 5 1,-1-1-1,-3 1 1,-4 0-1,-2 1-94,-2 0 1,-1 0-1,-4 4 1,-1 1 0,2-1-1,1 0 255,2 1 0,1-1 0,-1 0 0,4 1 1,2-1-1,1-1 0,-1-2-152,-1-1 1,8-4-1,-7 2 1,-2 0-1,1-1 1,-4 2-92,0-1 0,-1-2 1,-5 2-1,-1 0 1,-2-1-1,-2 2 292,-2-1 0,0 0 0,-3 4 1,1-2-1,0 1-88,2 2 0,-3-3-49,6 0 1,0-2 0,4 3 0,1-2 0,1-1-325,2 1 1,-2 1-158,3 4 0,-3-1 0,-2 0 290,0 1 1,-1 2 0,-3 7 0,-4-4 0,-4-3 0,-1-2 553,0 0 0,0 0 1,0 1-1,0-1-394,0 0 1,2 2 0,2 2-1,5 0 1,3 0-280,1-3 1,-1 1 0,-2 2 0,-1 2 0,0 0 0,-2 2 45,-2-1 0,-4-3 1,-1 2-1,0-1 0,0 0 1,-1-4-1,-2-2 1210,-1-3 0,-2-1-426,1 0 0,5-2 0,0-6-751,8 0 1,8 0 0,3 0 0,0 0-348,1 0 0,2 0 0,-4 0 1,-2 0-81,-1 0 0,-6 0 2484,-1 0-1802,-5 0 1,5 0-448,-4 0 0,-1 0 219,6 0 1,-6 2 821,2 2 0,-5-2-334,-5 2 0,4-1-623,-4 2 0,4-2 0,2 4 1,2 0 24,2 1 0,3 1 0,-3 4 0,-2 0 1,-2 1-1,-1-1 0,-1 0 384,-4 1 0,-1-6 0,-4 0 1,3-1-1,-1-1 0,2 2 334,0-1 0,-2-3 0,3 5-705,2 2 0,2 1 0,1 1 0,0 0 1,1 1-1,2-1 0,2 2-32,-2 2 0,-2-2 0,-1 3 0,0-3 0,0-2 0,0 0 756,0 1 0,-1-1 0,-4-1 113,-4-3 0,3-2-787,2-2 0,4-4 1,3 5-1,3-1-337,1-1 1,-2 2 0,2-2 615,-1 5 334,-2-3 0,-4 2-548,0-4 1,2-2 0,1 3 0,3 1 0,0 3-201,0 3 1,-2-3 0,-4 0-1,0 1 118,0 2 1,0-3 732,0 0-103,0-6 0,0 4-788,0-2 1,0 2-1,1 5 1,2-2 0,2 1-1,-2 2 169,-2 3 0,-1 3 0,0-2 1,0 1-1,-1-2 136,-4-1 0,2-4 0,-4 0-1227,1-2 1,3-6 1258,8 1 0,8-14 0,8-5 0</inkml:trace>
  <inkml:trace contextRef="#ctx0" brushRef="#br0" timeOffset="74">13850 13567 7748,'0'9'911,"0"0"-763,0 1 1,0 2 0,2 1 0,2 1-1,5-1 1,3 0 0,1-1 291,0-3 0,2 3 0,1-5 0,4 2 0,0-1 0,3-1 0,-1-1 0,-1 0-179,-2-3 0,3-3 1,-3-3-1,1-3 1,0-3-1,1-4-336,3-4 1,1-5 0,2 3 0,-1-2 0,1-2-1,0-1-1427,-1 2 1,-1-2 0,-1 5 1501,-2-2 0,6 5 0,7-4 0</inkml:trace>
  <inkml:trace contextRef="#ctx0" brushRef="#br0" timeOffset="75">11264 14273 8072,'-27'-56'215,"2"4"0,1 9 0,2 12 1,-1 12-182,-3 10 1,-5 8-1,-4 7 1,-7 7-1,-10 8 1,-4 1-1,-6-3 1,1-7-1,-1-5 1,3-4-1,-3-1 1,-1-2-1,-2 0 1,1-2 0,1-2 0,-5-2 1,5-4-1,0 2 0,-1 2 1,5 3-1,1 2 0,3 2 1,-3 5 1549,-1 8 0,0 9-1601,25-4 1,1 2 0,-27 19 0,25-13-1,1 2 1,1 0 0,1 0 0,3 0-1,1 1 33,1 2 1,2 0 0,2-1-1,1 0 1,-13 29 0,7-9 0,8-3-1,11-7 242,6-4 1,17-1 0,9-10 0,17-5 0,18-6-1,-21-10 1,2-1-54,5-1 1,2-2-1,8 0 1,2-2-1,5-1 1,2-2-1,4-1 1,1-1-1,-19 0 1,2 0-1,0 0 1,2-1-1,1 0 1,0 0-294,2-1 0,0 0 1,1 0-1,6 0 1,1-1-1,0 0 1,1-1-1,-1-1 1,1 1-1,3-2 0,1 0 1,0 0-1,2-1 1,1 1-1,-1-1 1,-2-1-1,0 1 1,0 0-1,-2-1 0,-1 1 1,-1 0-1,-3 0 1,-1 0-1,-1 0 1,-3 1-1,0-1 1,-1 1-2327,-2 0 0,-1 0 0,-2 1 2268,18-4 0,-1 0 0,-3-3 0,-2-1 0,-11 3 0,-3 1 0,-7 0 0,-2 0 0,20-14-327,-18-3 0,-23 0 527,-10-4 0,-33-5 1,-22 5-1,10 19 1,-5 3-1,-11 0 0,-4 3 63,-10 1 1,-4 2 0,16 5 0,-3 0 0,1 2-143,-3 0 1,0 1-1,-1 1 1,-6 3-1,-2 1 1,0 2-1,0 2 1,0 1-1,-1 1 1,-4 0-1,0 2 1,-1 0-1,17-2 1,-1 0-1,0 1 1,0 0-368,1 0 0,-1 0 1,1 1-1,0 0 0,0 0 1,1 0-1,0 1 0,1-1 391,-14 5 0,1 0 0,1 0 0,-2-1 0,1 1 0,0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005"/>
    </inkml:context>
    <inkml:brush xml:id="br0">
      <inkml:brushProperty name="height" value="0.053" units="cm"/>
      <inkml:brushProperty name="color" value="#FF0000"/>
    </inkml:brush>
  </inkml:definitions>
  <inkml:trace contextRef="#ctx0" brushRef="#br0">1333 5318 8234,'-6'-21'31,"5"3"1,5 5 0,3 4 0,4 3 0,1 1 5,1 1 1,0 0-1,1 2 1,0-2 0,3-5-1,4-3 1,2-1 0,8-2-1,5-2 1,5-2 0,2-1-1,3-3 333,3 3 0,0 2 1,1 7-1,1 4 0,-5 1 1,-2 2-1,-3-1-456,-1 1 1,2-1 0,-11 5-1,-3 0 1,-4 0 0,-6 0-446,-4 0 606,0 0 0,-13 0 1,-2 0-1</inkml:trace>
  <inkml:trace contextRef="#ctx0" brushRef="#br0" timeOffset="1">2133 4944 22702,'-8'-41'-3336,"4"4"1,8 16 3178,5 8 1,3 11 0,1 11 0,1 3 0,-2 1 0,-2 1-1,-1 1 1,0 1 0,0 2-45,0-2 1,-1-1 0,4-2 0,-3 0 0,-3-1 0,-1-1 0,0-3 193,3 3 0,-5 1 0,1 1 1,-2 2-1,-2 3 0,-3 5 199,-6 7 0,0 2-182,-9 4 1,-2-3 0,-1-7 0</inkml:trace>
  <inkml:trace contextRef="#ctx0" brushRef="#br0" timeOffset="2">14783 10155 8362,'-27'-32'242,"13"10"0,6 1 1,10 10-243,7 11 0,8 12 0,4 9 0</inkml:trace>
  <inkml:trace contextRef="#ctx0" brushRef="#br0" timeOffset="3">14823 10102 8362,'-12'-6'-20,"3"-3"-93,5-3 28,-3-1 0,7 1-882,0 3 1123,0 3 0,0 6 0,-9-1 0,-3-2 0,-2-2 1,0 1-1,-3 0 288,0-1 0,-6-4 0,4 5 0,0 1 0,-2 0 0,2 0-363,0-2 1,-5 1 0,2 4 0,-3 0 0,-5 0 0,-3 0 0,-5 0-151,-4 0 0,2 0 1,-7 0-1,-2 0 1,-1 0-1,-7 0 1,-2 0 441,-4 0 1,3 4-1,1 2 1,3 0 0,1 3-1,3 2-181,0 3 0,2 9 1,0 0-1,4 7 1,3 5-1,4 4 1,2 2-216,3 4 0,6-1 0,9 7 1,2 0-1,7 1 0,3 5-119,4 3 0,3-2 1,4 3-1,8 4 1,7 3-1,-5-32 1,2 1-1,1 0 1,3 1 213,2 1 0,2 1 0,5 1 1,2-1-1,4 1 0,2-2 1,1-1-1,4-2 0,4 1 1,2-1-1,4-3 0,2-1-35,3 0 0,3-2 1,5-1-1,3-3 0,-2-3 1,1-2-1,-1-2 1,0-2-1,1-2 0,1-2 1,-3-2-1,0-1 1,0-3-1,-1-1-223,-1-2 0,-2-2 0,-8-2 1,-2-2 175,3-1 0,-1-3 0,-5-2 0,-2-4 1,3-5-1,-1-3 0,-2-1 0,-2-3 0,-2-2 1,-1-3-17,-2-2 1,-1-3-1,-1-3 1,-3-4-1,-2-5 1,-3-1-1,-2-4 1,-2-1-1,-3-5 1,-1-1-1,-3-2 1,-1-2-69,0-1 0,-1-1 0,1-4 1,0 0-1,-3 2 0,0 2 1,-2 0-1,0 0 0,-1 2 0,-2 1 1,-1 5-1,-1 1 0,-1 4 1,-3 0 141,-2 4 0,-2 1 0,-2 6 0,-4 3-269,-5 0 0,-3 3 0,-19-17 1,-25 19-1,23 20 0,-2 4 0,-6 5 1,-3 4-683,-5 2 1,-1 4-1,-2 6 1,-1 5 902,-2 3 0,1 2 0,0 3 0,1 2 0,2 2 0,1 2 0,0 2 0</inkml:trace>
  <inkml:trace contextRef="#ctx0" brushRef="#br0" timeOffset="4">18422 10089 8247,'-13'-2'-207,"0"-2"0,-7 2 0,-3-2 0,-5 1 359,-4-2 1,-5 2 0,0-4 0,-4 1-1,-5 2 1,0-1 0,-3 1 850,-3 1 1,-1 1 0,-12 4-933,-3 2 0,30 1 0,0 2 0,1 3 1,0 1-1,-1 0 0,1 2 0,-2 1 0,1 3-78,-3 1 1,0 1-1,4-1 1,0 2-1,-1 4 1,2 1-6,3 0 1,1 0-1,0 0 1,2 1 0,-24 26-1,7-1-60,4 4 1,10 6 112,7-3 0,11 8 0,10-1 0,8 2 1,12 4 26,-1-34 1,3-1 0,5 1 0,2 0 0,6 1 0,2-1 0,5 0 0,3-1 0,6 0 0,2-1 0,7 1 0,4-3 0,3 1 0,3-2-22,-19-11 0,0-1 0,1-2 0,2-2 0,1-2 1,0-1-1,0 0 0,2-2 0,0 0 0,0-1 1,1-1-1,0-1 0,2-1 0,-1-1 0,1-1 1,1-1-1,-1-2 0,0 1-113,0-1 0,0-1 1,0-1-1,-3-3 1,-1-2-1,0-1 0,23-5 1,0-3-1,-4-4 1,-1-4-1,-3-4 0,-2-4 1,-4-2-1,-4-4 1,-4-4-1,-3-3-32,-5-2 1,-4-3 0,-5-2-1,-5-1 1,-3-4 0,-3-1 0,-2-2-1,-3-1 1,-3 1 0,-2 0-1,-3 2 1,-3 0 261,-2 2 0,-2 1 1,-1-1-1,-4 0-145,-4 5 1,-3 0-1,-1 3 1,-3 1 0,-8 2-1,-5 3 1,-1 1 0,-4 2-1,-3 4 1,-2 2-273,-4 5 0,-2 2 0,-6 3 0,-4 4 0,-3 4 1,-3 5-1,-1 1 0,-1 2 0,0 3 0,0 4 253,1 3 0,0 2 0,-3 1 0,1 3 0,2 2 0,0 1 0,0-1 0</inkml:trace>
  <inkml:trace contextRef="#ctx0" brushRef="#br0" timeOffset="5">14130 11635 8245,'7'-30'95,"-2"3"1,-4 11-1,-1 18 1,-1 8 33,-4 6 0,-4 11 0,-10-3 0,-6-1 1,-6 2-1,-3 2 0,-3 4 0,-2 3 1,-2 3-1,-1 2 0,-1 4 0,3 1 190,2 2 1,-2 3 0,7-5-1,2-2 1,2-4 0,3-4-1,3 0-336,2 0 0,2-4 0,5 1 0,1-1 17,0 1 0,-6-3 0,-2 5 0</inkml:trace>
  <inkml:trace contextRef="#ctx0" brushRef="#br0" timeOffset="6">13663 12607 8099,'-13'-11'957,"0"2"1,4 3-618,0 6 1,2 6 0,-4 3 0,2 4 0,-1 3 0,-2 2 240,-1-2 1,-1 4 0,1-1-520,0 2 1,-1-4 0,1 4 0,0-2 0,1-2-181,3-3 1,3 0-1,8-2 1,2-2-1,5-3-242,3-1 0,1-1 0,0-5 0,-1 1 0,-3 4 648,-4 4 0,-4 2-147,-1 3 1,-7 1 0,-7 2 0,-8 5 0,-6 2-137,-3-2 0,-5 2 1,5-5-1,2 1 1,0-1-1,3-3-893,-1-1 1,6-2 0,7-1 887,8-3 0,7-9 0,13-7 0</inkml:trace>
  <inkml:trace contextRef="#ctx0" brushRef="#br0" timeOffset="7">13850 12914 7946,'0'-62'2372,"0"9"1,4 26-2180,1 27 1,-1 4-1,-5 5 1,-2 3 0,-3 4-457,-1 7 0,-2 5 0,-5 1 0,1-1 1,0 2-1,1-3 0,3-2 158,5-3 0,2-6 0,2 2 0,0-3 0,2-3 0,2-3-82,5-5 1,3-4-1,1-4 1,2-7 0,1-5-1,2-6 1,-2-3 282,-1-2 1,-2 5-1,-1 1 1,-1 2-1,-4 3 1,0 2 761,1 5 1,-4-1 700,5 5-1261,-6 1 1,7 6 0,-4 0 0,2 3 0,4-1-447,4 2 0,3-4 1,5 2-1,-2-2 0,2-2 1,1-2-1,0-1-516,-3-1 1,2-7-158,-6 3 0,-2 0 1,-6 1 846,-1 1 0,-7-3 0,-2 4 1,-8 3-1,-3 0 651,-3 2 0,1 0 0,1 2 1,2 2-214,1 5 1,7 1 0,2 1 0,8-4 0,5-1 0,5-2-508,4 2 0,8-4 0,2 2 0,1-2 1,1-2-1,-1-2 0,-1-1-653,-2-1 0,-8-1 0,-6 4 0,-5-4 1,-8-3 853,-6-4 1,-9 4-1,-7 2 1,-2 2-1,-3-1 1,-1 3 238,-2 0 0,2 8 1,3 3-1,4 3 1,3 1-1,3 0-134,4 1 1,3 2 0,11 0-1,6-1 1,7 0 0,6-3-1,9-3-571,8-3 1,1-2 0,6-4 0,0-3 0,-2-4 0,-3-8 0,-4-4-265,-4-5 0,-5-1 1,-10-2-1,-8 0 1,-7 1-1,-6-1 448,-4 0 0,-5 5 0,-8 3 0,-2 3 0,0 5 0,-2 2 0,2 3-397,0 1 521,7 0 0,0 11 0,5 1 0</inkml:trace>
  <inkml:trace contextRef="#ctx0" brushRef="#br0" timeOffset="8">17676 7890 8206,'-2'-31'0,"-1"1"14,-1 5 0,-1 9 0,7 8 0,2 2 0,5 3 0,3 2 0,1 1 0,2 1 0,2 4 0,2 4 1,2 2-1,5 4 0,7 3 723,7 4 1,12 8-1,-1 2 1,3 2 0,2 5-1,-3 2-669,-2 4 0,-2 10 0,-9-1 0,-9 3 0,-9 2 0,-10 0 0,-6 6-381,-8 2 0,-11 1 0,-14-1 0,10-33 0,-3 0 0,-2 0 0,-2 0 0,-3 0 0,-2 0-6,-3-1 0,0-1 1,3-2-1,-1-2 0,-3 1 1,-1-2 77,2-1 0,-1-1 0,1 0 0,1 0 1,-30 19-1,9-1-563,11-1 573,6-2 1,9 0 0,-1 0 0</inkml:trace>
  <inkml:trace contextRef="#ctx0" brushRef="#br0" timeOffset="9">17636 12501 8040,'-6'-68'295,"12"11"0,3 23 0,10 15 0,6 13 170,2 9 0,5 6 1,4 9-1,2 6 0,1 4 1,-4 4-1,-5 2-397,-6 3 1,-6 9 0,-10 8 0,-6 6 0,-8 8 0,-7 5 0,5-33 0,-1 0 292,0 3 1,-1 0 0,1-1 0,-1 2-587,-1 4 1,0 1 0,-1-1 0,0-1 0,2-1 0,1 0 0,-1-1-1,-1-1 1,0-2 0,0 0-654,1-1 1,-1 0 0,-1-5 0,-1 0 354,-9 31 0,-4-3 0,0-11 0,-1-7 523,0-8 0,1 4 0,-1-10 0,0-8 0,1-9 0</inkml:trace>
  <inkml:trace contextRef="#ctx0" brushRef="#br0" timeOffset="10">16223 11208 8329,'6'-37'-35,"3"8"1,1 12-558,-1 14 1,-3 5 640,-6 7 0,-3-5 0,-5 5 0,-5 1 1,-3 2-1,-2 1 0,-1 1 0,-2-1 0,-1 0 1,1 1-1,3-1 139,3 0 0,2-1 1,1-1 644,3-2 0,-1-5 1,7 3-1,5 1-539,5-1 0,6 1 0,5 2 0,3-1 0,3 1 0,1 2-321,3 1 0,1 1 0,-2-1 0,0 0 0,-2 1 0,-1-2-4250,-2-4 4277,-6 4 0,3-4 0,-5 5 0</inkml:trace>
  <inkml:trace contextRef="#ctx0" brushRef="#br0" timeOffset="11">16316 11341 8296,'0'-38'413,"0"2"0,6 11 1,3 12-1,3 7-389,1 4 1,5 2 0,1 2-1,2 1 1,4 3 0,5 0-1,5 0 1,2-3 0,2 0-225,1 1 1,-3-2 0,7 2 0,-2-3 0,-2-1 0,0 0 0,-2 0 150,-2 0 0,-5-4 1,-9-2-1,-4-1 1,-3-2-1,-2 0 418,0 0-346,-5 6 0,-5-1 0,-11 8 0,-8 6 0,-6 5 135,-6 3 0,-6 10 0,1-1 0,0 1 1,1 0-1,2-1 8,2-1 0,1 0 1,1-3-1,1-1 0,1 2 1,2 1-167,-2 2 0,5 0 0,-1-1 0</inkml:trace>
  <inkml:trace contextRef="#ctx0" brushRef="#br0" timeOffset="12">1946 6184 28932,'-13'-14'-979,"4"7"0,0 3 0,0 4 0,0 3 62,0 1 1,9 0-1,5-5 1,11-2-1,9-3 2129,6-1 0,5 4 1,8-3-945,5 0 1,3 4 0,1-2 0,2 4-451,3 4 1,-3-2 0,4 2-1,-3-2 1,-1-2 0,-3 0-1071,0 0 1348,-6 0 1,0 0-1,-6 0 1</inkml:trace>
  <inkml:trace contextRef="#ctx0" brushRef="#br0" timeOffset="13">2839 6037 28932,'-23'0'-524,"-4"0"0,2 0 0,3 0 0,-1 0 1599,3 0 1,5 0-632,6 0 0,12 2 1,1 1-803,7 1 1,6 2-1,1-2 1,-3 7-723,-5 5 1,-4 6-1,-9 9 1,-4 5 828,-6 2 1,-21 8 0,-2 2-1</inkml:trace>
  <inkml:trace contextRef="#ctx0" brushRef="#br0" timeOffset="14">1853 8769 26375,'-27'-38'-2458,"12"2"0,7-7 1,6 5-1,6 5 2702,5 5 0,9 0 1,6 12-1,5 2 1,9 5-1,3 4 0,6 2 1,4 3-1,6 4 1,4 5-1,7 1 1,2 1-484,4-3 0,-34-6 1,0-1-1,-2 2 1,0-1 429,1-1 1,0-1-1,32-1 1,-4-2-1,-5-3 643,-7-1-656,-9 4 0,6-9 1,-5 4-1</inkml:trace>
  <inkml:trace contextRef="#ctx0" brushRef="#br0" timeOffset="15">3079 8476 9523,'-15'-40'0,"8"3"-52,9 6 1,9 3-1,9 15 1,-1 5-1,2 7 526,-1 5 1,-9 15-1017,-2 12 0,-15 15 539,-12 12 0,-15 9 1,10-27-1,-1 0 1</inkml:trace>
  <inkml:trace contextRef="#ctx0" brushRef="#br0" timeOffset="16">3666 9835 8549,'-18'-17'0,"0"-1"0,0-1 0,5 2 0,0 0 405,-1 0 0,1 4-308,0 4 0,-1-1 0,1 5 0,0 2 0,-2 2 0,-1 1 0,-2 0 0,0 0 0,0 1 0,1 2 0,-1 2 0,0-1-240,0 2 0,-4-4 1,3 2-1,-2-2 1,-3-2-1,1 0 0,-1 0 1,2 0 303,-2 0 0,-1 0 1,-2 0-1,-1 0 1,-2 1-1,-2 3-145,-2 5 0,-2 9 0,-4 6 1,-1 4-1,-2 3 0,-2 0 1,2 0-236,2 0 1,1 0 0,0-5 0,0-3 0,2-2 428,2-2 1,-1-1 0,4-5 0,1 1 0,-2-2 0,1-2 0,1-1-14,2 1 0,6 2 1,4 1-1,-1 2 0,2 3 1,-1 6-1,4 4 1,0 6-397,-2 4 0,3 1 1,-3 10-1,4-1 1,0 1-1,2 0 1,3-1-1,5-4 176,3-4 1,1-4 0,1-1 0,3-5 0,5-5 0,5-3-1,2 0 264,2-1 0,1-2 0,-1-5 0,2-1 0,3 2 0,0 1 0,4 2-105,3-2 1,2 0 0,-2 1 0,2 2 0,1 0 0,1 2 0,0-2-294,3 0 1,2 5 0,1-3 0,0 0 0,0-2 0,0-1 143,0-1 1,4 0-1,2-7 1,0-1 0,1 0-1,-1-2 106,0-2 1,3 1 0,-3-2 0,1 0 0,4 1 0,-1 1 0,2 1-99,1 4 1,-7 0-1,7 3 1,-2-1 0,-4 2-1,-1 1 1,-1 2-115,-1-2 1,0 3 0,-4-1 0,0-1 0,2-3 0,1-2 148,1-3 1,5 1-1,-3-5 1,1-2-1,5-2 1,2-1-1,0 0 117,-2 0 0,3 0 0,3 0 0,0 0 0,-1 0 1,1 0-325,-2 0 104,5 6 0,-8-3 0,4 5 0,-5-1 0,-1 0 0,0 4-10,1 1 0,2-3 0,3-1 1,-2 1-1,2 0 0,3-1 1,3-3 178,2-2 1,4-1-1,-1-4 1,1-2 0,-1-3-1,2-2 1,-2 1 26,0 2 1,2-2-1,-1 3 1,0 1-1,0-1 1,-1 1-1,0 1-193,-1 1 0,-3 2 0,0 0 0,2 0 1,-1 0-1,2 0-36,-3 0 0,-4 0 0,4 0 0,3 0 0,-2 0 0,3 0 0,-3 0 44,0 0 1,8-1 0,-5-2 0,3-2 0,2 2 0,-4 2 76,0 1 0,2 0 0,0 0 0,-3-2 0,-2 0 0,-3-3 0,0 2 52,1 2 1,-9 2-1,9 2 1,-5 2-1,-1-1 1,-2 2-1,-1 3-69,-2 3 1,5 1 0,1 0 0,0-1 0,3-2-1,1-1-201,0 2 0,4-1 0,-8 0 0,0-2 0,2-1 1,-2-1-1,1 0 114,-4-3 0,3 3 0,-3-2 0,-1-1 0,-1 0 0,0 0 1155,1 2-868,0-1 1,-6 1 0,1 1 0,2 1 0,1 2 0,1 0-260,2 0 0,-3-6 0,7 3 0,-4-2 0,0 0 0,0-1 0,4-1-5,-1-2 0,3 0 0,-4 0 0,4-2 0,-1-1 1,1-1 1,3-5 182,-7 5 1,9-5 0,-2 3 0,0-2 0,3-2 0,-3-2-137,0-1 1,7 0 0,-7-1-1,1-1 1,5-1 0,1-2-1,-36 10 1,2-1-10,-1-1 1,0 0 0,32-4-1,4-6 1,-2 3 0,-1-1 0,-2 0 94,0-1 136,-10 4 1,11-9 0,-10 6-1,-1 2 1,0 1 0,-5 2-132,-1 0 1,7-1-1,-5 1 1,0 0 0,3-1-1,-2 1 1,-1 0-489,-2-1 1,-3 0 0,1-3-1,-1-2 1,0 0 0,-1 0-1,-2 1 401,-1-1 1,-3-1-1,2-3 1,-4 0-1,-3-2 1,-3-3 230,-1-3 1,-2-2 0,-4 4 0,-1-2 0,0 0-1,-3 0 1,-2-1-198,-2 3 1,-1 1-1,-6 1 1,-2 0-1,-2 2 1,-1 1-1,-1 2-179,0-1 0,-2-3 0,-4 0 0,0-1 0,0 0 0,0 1 132,0-1 0,-4 0 1,-2 1-1,0-2 0,-1-2 1,-1-2-1,-2-1 257,-2 0 1,-1 2 0,-1 5 0,0 0 0,-4 4 0,-4 4 0,-5 4-453,-4 0 0,-2 2 0,-5 2 0,1 3 0,-3 1 0,1 1-117,1-1 0,-8 5 0,4-4 0,-2 4 0,-4 1 0,3 0 0,-3-1 419,1-4 0,2 4 0,-4-5 0,-2 1 1,-4-1-1,-4 0 0,-2 0 192,-3 4 1,-1-4 0,-2 1 0,2 2-1,0 2 1,1 1-216,1 0 0,-5 0 0,4 0 0,-3 1 0,-4 2 1,1 2-55,1-2 1,30-2 0,1 1-1,-29 0 1,-1 3 0,-2-2 0,1-2-1,-2-1-1253,1 0 1318,2 0 0,-3 0 0,-2-1 0,2-2 0,-1-2 0,1 3-47,-4 0 1,36 2-1,0 0 1,-35 0-1,-2 0 1,37 1-1,-2 0 1,1 0-1,-1 0 1,-2 2-1,-1 0-122,-2 1 1,1 0 0,2-3-1,0 1 1,1 1 0,0 0-1,-2-1 1,1 0 0,0 0 0,0 1-1,-2-2 1,1 1 63,1-2 0,1 1 1,0-1-1,0 0 1,1 0-1,0-1 1,0-1-1,-1-1 1,2-1-1,-1-1 0,0 0 1,-1 0-1,1 0 1,1-1 202,-1 2 0,0 0 0,0-1 0,-1 1 0,0-3 0,0 0 0,0 1 1,-1-1-1,-1 1 0,-1 0 0,1 1 0,0 1-124,-2 2 0,0 0 1,-1 1-1,-1 0 0,-1 1 1,0 0-1,0 1 0,0 0 1,-1 1-1,-2 0 1,1 2-1,0 1 0,-2 1 1,-1 0-264,0 1 1,-1-1-1,2 1 1,1 0 0,-3-1-1,0 0 1,1-1-1,0 0 1,1-1 0,1-1-1,-1 1 1,1 0 137,-3 0 0,2-1 0,3-1 0,0-1 0,-2 1 0,-1 1 0,0-2 0,1-1 0,1 0 0,0 0 0,0 0 0,0 0 0,1 0 0,0-1 245,2-2 1,-1 1-1,-3 1 1,0-1-1,6-2 1,0-1 0,0 1-1,-1-1 1,-2 1-1,0 1 1,0 0 0,0 0-1,-1 1 1,0 0-70,-1-1 1,1 1 0,1 0 0,0 1 0,-2 3 0,0 2 0,-2 2 0,-1 1-1,-2 4 1,0 1 0,-5 2 0,0 1 0,-2 3 0,0 0-396,-2 1 1,0 0 0,0 3-1,0 1 1,-1 0 0,1 0-1,2-1 1,0 0 0,0 1-1,0-2 1,2 0 0,0-2 49,-1 1 1,1-1 0,-2 1 0,1 0 0,6-4 0,1-1 0,0 0 0,1 0 0,-1-1-1,0 0 1,0-1 0,0 0 251,0 1 0,-1-1 0,3-2 0,0 0 0,1 0 0,1 1 0,0-1 0,-1 1 0</inkml:trace>
  <inkml:trace contextRef="#ctx0" brushRef="#br0" timeOffset="17">14583 11555 8064,'-6'-64'0,"-3"6"0,3 14 0,2 17 367,3 8 0,2 10 1,2 6-1,1 6 0,-1 7 1,-3 7-1,-4 8 0,-6 10 1,-7 16-1,-6 14 84,8-27 0,0 2 0,1 5 1,0 2-1,-3 6 0,0 2-428,-2 6 0,1 1 0,0 1 1,0 2-1,3-16 0,0 2 1,-1 1-1,1 1 0,0 0 0,-1 1 1,1 2-1,-1 0 0,0 1-202,0 1 0,0 1 1,1 0-1,-2 3 1,0 0-1,0 1 1,2-2-1,0 0 1,1 0-1,0 0 1,0-1-1,0 0 0,1-1 1,1 0-1,0-1 156,1-2 1,1 0 0,0-1-1,1-1 1,-1-1 0,1 0-1,0 0 1,0-1 0,0 0 0,0 0-1,1 0 1,-1 0 0,-4 22-1,1 0 1,0-3 0,1-1-1,2-5 1,1 0 77,0-5 0,1 0 0,2 1 0,2-1 1,0-6-1,0-1 0,1 0 0,0-1 1,0-1-1,-1 0 0,2-4 0,0-1 1,0 0-1,2 0-111,0 0 0,2-1 1,0-2-1,1 1 1,3 5-1,0 0 1,0-2-1,1 0 1,-1-1-1,2-1 0,0-2 1,1 0-615,0-3 0,1 0 0,0-2 0,0-1 0,2 0 1,-1 0 669,10 30 0,5-6 0,-6-8 0,-2 0 0,0 0 0</inkml:trace>
  <inkml:trace contextRef="#ctx0" brushRef="#br0" timeOffset="18">14130 16659 7814,'-13'-13'3518,"-5"1"-2878,0 3 0,2 4 1,7 11-1,3 8 1,2 6-1,-1 6 1,2 3-108,2 7 0,1-4 1,1 11-1213,4 0 0,-4-4 1,5-4-1,-2 1 1,2-2-705,2-3 1,-4-4-1,5-5 938,1-4 0,2-4 0,2 0 1,0-2 444,4-4 0,3 4 0,6-4 0</inkml:trace>
  <inkml:trace contextRef="#ctx0" brushRef="#br0" timeOffset="19">14570 17032 7761,'-6'-18'0,"-4"1"1790,-7 0 1,2 4 0,-2 4-1379,2 5 0,9 4 0,6 3 0,9 1 0,6 0-334,2 2 0,9-4 0,-1 2 0,4-2 1,3-2-1,-1-2-637,0-2 1,-2-8 0,-5-6 0,-3 0-1,-3 1 1,-5-3 0,-4 0 0,-3-2 931,-3 1 0,-6-4 0,-5 2 1,-2 0-1,-5 1 0,0 4 0,0 3 388,2 2 1,0 4 0,-1 1-1,1 2-276,0 3 0,1 3-781,3 5 0,5 2 0,8 7 0,6-1 0,7 0-488,5 1 1,9 3-1,6 1 1,5-2-1,3-1 1,1-3-1,2-2-45,-1-1 0,-4-4 0,0 2 1,-6 1-1,-7-3 0,-7 1 1026,-5-3 1,-10-1 0,-10-2-1,-8 0 1,-8 0 612,-3 0 1,1 0 0,-3 1 0,6 4 0,2 4 0,1 3 0,3 2-552,2 4 0,3-3 0,6 4 0,1-1 0,5 0 1,7-2-91,8-1 1,4-2-111,2 0 0,6-5 0,2-4 0,4-2 0,1-2-236,0 0 0,3-11 0,-3-3 0,-6-4 0,-5-4 0,-4-2 1,-4-4-83,-7 0 0,-7 0 0,-9 2 1,-3 3-1,-9 2 0,-8 2-55,-8 2 1,-5 4-258,-10 4 1,2 5-1,-4 10 571,1 7 0,-4 12 0,2 9 0</inkml:trace>
  <inkml:trace contextRef="#ctx0" brushRef="#br0" timeOffset="20">18836 11448 7998,'-14'0'-87,"-1"0"1,-2 0 0,-4 0 0,0 2 0,3 2-99,4 5 414,0 3 1,2 1 0,5 0 0,7 1-1,10-1 1,11 0 0,10 1 0,8-1-1,7 2 1,7 3 7,8 4 1,5 4-1,-30-10 1,1 1-1,2 3 1,0 1 0,3 4-1,-1 2 1,1 4-1,-1 2 1,1 4-1,-2 1 1,0 5 0,-2 2-208,1 1 0,-2 3 0,0 10 0,-3 3 0,-3 1 0,-3 1 0,-2 4 0,-3 2 0,-4 1 1,-2 0-1,-4-1 0,-3-1-205,-2-3 0,-2 0 0,0 4 0,-1-2 0,-1-8 0,-2-2 0,2-1 0,0-3 0,1-2 0,2-3 0,-1-4 1,2-1-101,1-4 0,0 0 0,3 0 0,1-2 1,13 34-1,-11-37 0,2-1-200,2 0 0,1 0 475,-2 0 0,1-1 0,4 0 0,1-1 0,-2 1 0,0-1 0,3 1 0,-1 1 0,2 1 0,0-1 0</inkml:trace>
  <inkml:trace contextRef="#ctx0" brushRef="#br0" timeOffset="21">20062 15273 7757,'-34'-34'126,"3"3"0,10 12 1,6 8 1294,5 10 0,-1 4-1815,-6-3 1,-1 0 0,-7 0-1,-5 0 1,-1 0 0,-2 0-1,4 0 1,1 1 0,1 4 0,2 2 1540,3 0 1,4 5-1,7-4-655,3-1 0,5 5 0,0-3 1,6 3-300,5 1 0,15-4 0,5 0 1,4 0-1,7-2 0,2-3-227,4-2 1,-2-2 0,-6 0-1,-2 0 1,1 0 0,-4-2 0,-3-1-286,-6-1 0,-11 0 1150,2 4-489,-4 0 0,-9 0 1,-5 3-1,-8 4 1,-6 8-1,-2 4 24,-1 5 0,-4 5 1,4 5-1,-1 3 1,1 6-1,2 0-310,2-1 0,3 5 0,0-7 0,2 0 0,2-1 0,1-5 0,-1 0-327,-2 0 0,3-3 0,2 3 0,1-2 1,3-2-1,1-2-948,2-1 0,12-6 0,7-5 1219,10-6 0,-1-4 0,4-6 0</inkml:trace>
  <inkml:trace contextRef="#ctx0" brushRef="#br0" timeOffset="22">20542 15566 7700,'-27'-27'1345,"3"2"1,5 5-934,6 6 0,8 1-91,1 4 0,-3 3 0,-2 3-40,-3 6 1,-2 10-1,1 13 1,0 6-1,-1 10 1,1 5 0,0 5-59,-1 0 1,6 4-1,0-7 1,2 1 0,6-1-1,6-6-397,8-6 1,9-1 0,4-8-1,7-6 1,6-6 0,3-8-1,3-7-190,1-5 1,1-10 0,0-9 0,-5-9 0,-6-6 0,-7-9 0,-6-7 88,-6-5 0,-10-6 1,-6 6-1,-9 1 1,-11 2-1,-7 7 207,-7 6 1,-2 7 0,-7 14 0,-2 6 67,-1 5 0,-7 17 0,4 9 0</inkml:trace>
  <inkml:trace contextRef="#ctx0" brushRef="#br0" timeOffset="23">5452 12501 8349,'-1'-27'-56,"-2"11"-129,-2 13 0,-5 9 113,1 7 1,1-5 0,0-4-1,-1-4 1,0-4 0,0-5-1,-1-3 1,-2-1 0,-2-1-1,1-1 1,0-1 0,-2-3 473,-3-2 0,2 3 0,-6-2 0,-2-1 0,-1 2 0,-2 1 0,0 6 1,-1 6-150,-3 5 1,-4 4 0,-8 6 0,-5 8 0,-2 8 0,-6 7 0,-2 2-622,-1 0 1,-4 3 0,4-6 0,0-2 0,-2 0 0,2-3 592,0 1 0,-3-2 1,2-1-1,3-2 1,-1 3 299,1 5-406,12-2 0,-16 10 0,10-2 0,3 4 0,-1 6 0,3 6-129,0 4 0,23-22 0,1 1 1,3 0-1,0 0 0,1 1 1,0 1-1,2 0 0,1 0 1,2-1-1,1 0 0,2 1 1,2 0-1,-1 33-171,6-4 0,5 1 0,2-8 0,7 1 0,5-1 0,8-4 178,5-5 0,5-4 0,9-6 0,5-2 0,10 1 0,-26-20 0,2-1 0,5 1 0,1-1 91,1-1 0,2-2 1,4 1-1,1 0 1,4-2-1,1 0 1,6 0-1,1 0 1,2-1-1,1-1 1,6 0-1,0 0 1,1-1-1,-1 0-82,1 0 1,0 0 0,-19-5 0,1-1 0,0 0 0,1 1 0,1 0 0,-1 0 0,1-1 0,0 0 0,1 0 0,3 0 0,0-1 0,1 0 0,-1 0 0,1 0 0,0 0-134,1-1 0,0 0 0,1 0 1,3-1-1,0 1 0,0-2 0,1-1 1,-1 0-1,1 0 0,2 0 0,-1-1 1,1 0-1,2 0 0,-1-1 0,1 0 1,0-2-1,0 0 0,1 0 0,-1-2 1,0 0-1,0 0 109,0-1 1,-1 1 0,1-2 0,-1 0 0,0-1-1,0 0 1,1-2 0,-1 0 0,1 0 0,2 0-1,1-1 1,0 1 0,0-1 0,0 0 0,0 0-1,1 1 1,-1-1 0,1 0 0,-1 0 0,-1 0 0,1 0-48,-2 0 0,1 0 0,1-1 0,-16 4 1,2-1-1,-1 1 0,0-1 0,-1 0 0,0 0 0,1 0 1,-1 0-1,2 0 0,0 0 0,-1 0 0,1 0 1,-1 0-1,1 0 0,-1 0 0,-1 0 0,17-3 1,-1 0-1,-1 0 79,-3 1 0,-2 1 0,0-1 0,0-1 0,-1 1 0,0 0 1,-4 1-1,-1 0 0,0 0 0,-1 0 0,-1 1 0,1-1 1,-1-1-1,1 1 0,-1 0 0,-3-1 0,1 1 0,-1 0 0,-1-1 1,0-1-1,-1 0 45,-1 1 0,0-1 1,-2 0-1,19-7 1,-2 0-1,1 0 1,-1 0-1,-5 0 1,-1-1-1,-5-1 0,-2-1 1,-4-1-1,-1-2-54,-3-2 0,-2 0 1,-3 0-1,-3-1 0,-4-2 1,-3-1-1,-3-1 0,-3-1 1,-3 0-1,-4-2 0,-2 1 1,-4-1-1,6-36-32,-11 34 1,-4 0 0,-3-2 0,-5-1 0,-5-1 0,-3 1-1,-3-1 1,-3 1 0,-7-3 0,-3 1 0,-5-3 0,-3 1-1,-8-1 1,-3 0-652,-6 1 0,-2 2 595,15 11 0,-1 1 0,-2 2 1,-5 1-1,-2 2 0,0 0 0,-3-2 1,-1 2-1,-1 0 0,-2 1 1,0 2-1,-2 1 0,-4 1 0,0 1 1,-2 2-1,-3 1 0,-1 2 0,-1 1 59,15 4 1,0 1 0,0 1 0,-2 1 0,-2 1-1,-2 0 1,0 2 0,-1 1 0,-2 1 0,-2 2 0,1 0-1,-1 2 1,-2 0 0,0 0 0,-1 1 0,-1 2-1,-2 0 1,-1 2 0,0 1 0,-1 1 0,15-1 0,-1 1-1,0 0 1,0 1 0,1 0 0,-2 2 0,0 0-1,1 1 1,-1 1 0,1 0 23,-1 2 0,1 0 0,0 0 0,-1 1 0,1 0 0,-1-1 0,-1 1 0</inkml:trace>
  <inkml:trace contextRef="#ctx0" brushRef="#br0" timeOffset="24">4266 4531 16595,'7'-31'-531,"6"6"0,-1-14 1,5 5-1,-3 6 0,-2 3-356,-3 3 837,-6 6 0,1-2 0,-8 9 0,-8 4 0,-7 4 0,-9 1 0,-5 0 0,-4 1 0,-1 2 1,-4 3 116,-2 2 1,-5 1 0,-7 4 0,-5 0 0,-1 1 0,-5 0 0,0 4 0,-2 3 0,-1 1-35,34-11 0,0 0 0,-33 12 1,33-10-1,-2 0 0,1 1 1,0-1-1,-2 0 0,0 1 1,0-1-1,-1 0 28,1 0 1,0 1 0,-3 1 0,-1 1 0,4 1 0,0 0-1,0 0 1,-1 2 0,0 0 0,-1 2 30,0-1 1,0 1 0,1 1 0,0 0 0,-3 5 0,1 1-104,1 1 1,0 0 0,-2 3 0,0 1 0,5 3 0,1 1 0,0-1 0,1 2 29,1 0 0,0 1 0,4 0 0,2 0 1,-1 2-1,2 1 0,1 1 0,2 0 0,1 2 1,2 2-1,2 0 0,2 1 0,1 2 1,1 0-96,3 2 0,1 0 1,1 0-1,3 1 0,2 0 1,3 1-1,0 2 1,1 0-1,1 1 0,1 0 1,0 4-1,0 1 0,0 0 1,0 1 56,0-1 0,0 1 1,0 9-1,0 0 1,0-4-1,1-1 1,1 2-1,1 1 1,1 4-1,1 0 1,0 1-1,2 0 1,-3-24-1,0 1 1,1 0-80,-1 2 0,1 0 0,-1 0 0,1-4 0,0 1 0,0 0-38,1 6 0,0 2 0,0-2 0,-2-2 0,-1-2 1,0 2-1,2 5 0,-1 0 0,1 1 0,-2-1 0,1 0 1,-1 1 126,-1-1 0,1 1 0,-1 0 0,2-3 0,-1 0 0,1 0 0,-2 6 0,0 1 1,0 0-1,0 0 0,0-1 0,0 0 0,0-1 0,0 1 0,-1 0 0,1 2 1,-1 0-1,1 0 0,-1 0 0,1 1 0,-1-1-6,1-1 1,-1 1 0,1 0 0,0 4 0,2 1-1,-1-1 1,-1-5 0,0-2 0,0 0 0,-1 2 0,1 1-1,0-1 1,1 1 0,-1 1 0,1 0 0,-1-1-1,0-1 1,0 1-32,0 0 0,0 0 0,0 0 0,-1 4 0,1 0 0,-1-1 0,0-5 0,-1 0 0,1-1 0,-1 1 0,1-1 0,1 1 0,-1 0 0,1 1 1,1-1-1,-1-3 0,0-1 0,1 1 0,0-2 0,1 0 0,-1-1-86,1-2 0,0 0 0,0-1 0,2-2 0,1-1 0,-1 0 1,2 0-1,-1 0 0,1-2 0,3 20 0,1-2 0,0-6 1,0-1-1,-1-4 0,-1-2 97,-1 0 1,1-2-1,1-2 1,0-2-1,-2-2 1,0-1-1,-1-3 1,0 0-1,0-3 1,-1-2 0,6 35 113,1-6 1,-1-11 0,-1-1-1,-2-7 1,-1-3 0,0-5 0,0-5-36,0-2 0,0-6 1,6-7-1,1 0 0,3-4 1,2-1-193,3-2 0,7-1 0,6-2 0,6-2 0,7-2 0,8-3 0,7-2-1244,5-1 1392,-32 0 0,1 0 0,-1 0 0,1 0 0,4 0 0,2 0 0,3 0 0,-1 0 0</inkml:trace>
  <inkml:trace contextRef="#ctx0" brushRef="#br0" timeOffset="25">560 11488 7855,'-6'-13'0,"4"-1"0,-9 13 0,3 2 0</inkml:trace>
  <inkml:trace contextRef="#ctx0" brushRef="#br0" timeOffset="26">467 11475 7855,'0'-23'98,"0"3"1,1 0 0,2 4-1,3 1 1,0 2 246,0 0 0,4 1 1,-1 3-1,3 6 0,0 7-233,-3 10 1,1 5 0,-6 8 0,-1 1 0,0 1 0,0 3-99,2-3 1,-1-1-1,-4-3 1,2-1 0,1-3-1,3-2 1,-1-3 0,3-1 35,-1-1 0,-2-7 1,4-3-1,1-2 0,2-4 1,1-2-1,1-6-188,-1-7 1,0-5 0,0-9 0,-1-5 0,-1-3 0,-4-3 0,-1 1-65,-3 2 1,3 8-1,-2 0 1,1 4-1,-1 5 1,1 4 1414,-2 3-689,-2 8 0,1 1-319,2 6 0,-1 0 0,4 2 0,1 2 0,1 5 0,4 3-331,3 1 1,7 5 0,-4 1-1,2 2 1,2 1 0,1 0 0,0 0-1597,-2 2 0,-4-3 876,4 1 1,-10-1 845,1 1 0,-3-3 0,4-5 0</inkml:trace>
  <inkml:trace contextRef="#ctx0" brushRef="#br0" timeOffset="27">1146 11355 8705,'-4'-33'0,"0"1"1186,1 2 0,3 0-940,4 13 1,3 5 0,5 9-452,-3 6 1,1 0-1,-4 6 1,0 1 0,2 0-910,-1-1 0,-4 3 523,2-3 0,2-2 410,2 2 0,3-6 0,0 3 1,-2-1-1,-1-1 0,0 0 181,-2 2 0,5-4 0,-5 4 0</inkml:trace>
  <inkml:trace contextRef="#ctx0" brushRef="#br0" timeOffset="28">1466 11275 8091,'8'-19'426,"4"-1"0,-4-2 0,4 6-493,2 5 1,-1 5 0,0 6 0,1 3 0,-1 6-1,-1 9 1,-3 7 0,-3 5-211,0 1 0,-5 10 0,2 1 1,-4 4-1,-5 4 0,-3 1 0,-5-3 167,-2-3 1,-3-5 0,4-6 0,0-8-1,3-6 1,0-7 196,1-4 0,-1-6 0,3-10 0,4-10 0,5-5 0,6-8-87,8-2 0,5-4 0,8-4 0</inkml:trace>
  <inkml:trace contextRef="#ctx0" brushRef="#br0" timeOffset="29">1813 11235 10157,'-5'-37'0,"1"-3"0,1 1 424,2 7-962,6 1 0,-3 23 0,2 4 1,-2 10 508,-2 6 1,7 5-1,5 1 1,6 0-1,3 1 1,1 2-1,0 1 632,0 0 1,-5-4-1,0 4-599,-2 2 1,-7 1-1,-4 2 1,-4-1 0,-6 3-585,-7 2 0,-12 9 580,-11 8 0,-2 4 0,-2 2 0</inkml:trace>
  <inkml:trace contextRef="#ctx0" brushRef="#br0" timeOffset="30">3133 15033 8151,'-18'-37'591,"0"-3"0,0 0-295,-1 3 0,4 10 1,-3 8-1,2 3 1,0 3-1,-2 5 1,0 5-1,1 6 1,-3 6-1,0 9 1,-6 8-437,-3 10 1,-1 4-1,-5 16 215,-2 8 1,20-26-1,1 2 1,-1 2 0,1 1-1,1 3 1,-1 3-89,1 4 0,-1 2 0,-2 5 0,1 3 0,1 3 1,1 2-1,-1 3 0,2 0 0,4-21 0,1 0 1,0 0-1,0 1 0,1-1 0,1 2 0,0-1 1,1 1-1,1 0-98,1-1 0,2-1 0,-1 0 0,1 19 1,1-3-1,2-9 0,0-2 0,1-3 0,2-1 1,1-5-1,2-1 0,1-1 0,1-2 1,1-3-1,1-1-322,13 30 0,1-8 0,3-12 1,3-5-1,6-7 0,5-9-322,2-8 0,7-9 755,-3-1 0,4-6 0,2 1 0,-1-2 0,0-2 0</inkml:trace>
  <inkml:trace contextRef="#ctx0" brushRef="#br0" timeOffset="31">933 16646 8132,'-6'-8'0,"6"2"279,0 6 1,2 0 0,7 0 0,1 2 0,2 2 0,1 7-1,2 3 540,3 4 0,-4 6 0,4-2-1121,-3 3 1,3 2 0,0 0 0,-2-1-1,-1 1-284,-2 0 1,-4-7 124,0-2 1,-6-3 296,1-2 1,-2-7 0,-4-7 0,-2-11 0,-5-10 0,-3-8 266,-1-6 0,-5-12 0,0-7 0,2-3 0,1-1 0,2 4 0,1 5 909,3 5 0,3 7-801,6 7 0,6 1 1,3 12-1,3 2-23,1 1 0,0 3 0,1 3 0,-2 3 1,-2 2-1,-1 0 0,1 1-213,2 1 0,1 4 0,-1 4 1,-3 5-1,-3 7-426,0 3 1,-5 1 0,4 5-58,-4-1 0,-1 3 0,0-1 0,0 0-252,0-3 1,2-7 0,4-2 759,7-6 0,0-4 0,7-6 0</inkml:trace>
  <inkml:trace contextRef="#ctx0" brushRef="#br0" timeOffset="32">1626 16179 8193,'-31'-12'1088,"0"-5"1,-3-1 0,7 1-1609,7 7 1,8 6 0,4 8 129,2 5 1,1 3-1,2 1 1,-2 1 293,2-1 1,2 0 0,1 1-1,0-1 1,1-1 0,2-2 0,3-3-46,1-1 0,7-1 0,5-5 23,2 0 1,-3-2-1,4-1 118,1-1 0,3-12 0,0 1 0</inkml:trace>
  <inkml:trace contextRef="#ctx0" brushRef="#br0" timeOffset="33">1800 16232 9227,'-26'-10'0,"4"-3"1219,4-2 1,8 6-1162,1 5 1,6 14 0,-3 9 0,2 9-1152,-1 8 0,-9 16 1093,0 10 0,1-24 0,-2 1 0,1 5 0,0-1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0T02:42:22.039"/>
    </inkml:context>
    <inkml:brush xml:id="br0">
      <inkml:brushProperty name="height" value="0.053" units="cm"/>
      <inkml:brushProperty name="color" value="#FF0000"/>
    </inkml:brush>
  </inkml:definitions>
  <inkml:trace contextRef="#ctx0" brushRef="#br0">21315 5731 8297,'13'-8'0,"1"2"0,-1 6 0</inkml:trace>
  <inkml:trace contextRef="#ctx0" brushRef="#br0" timeOffset="1">21275 5744 8297,'-9'-12'-30,"2"2"0,2 4-11,7 4 1,-2 1 0,4 10 0,-2 1 0,-2 2 0,-2 1-1,-2 1 159,-5-1 0,-8 0 1,-2 1-1,0-1 1,-3 0-1,-2 1 1,-4-1-1,0 0 65,0 1 0,1-1 1,0 2-1,1 1 1,0 2-1,3-2 1,2 0-1,0 2-203,1 4 1,-1-1-1,-4 1 1,1 2-1,-3 1 1,-1 2 37,-6-1 1,-3 3 0,-4 0-1,-1 2 1,-1-1 0,2-2 80,-2-1 0,0-1 1,3 0-1,1-3 1,2-2-1,3-2 1,2-2-21,2-3 1,3 1 0,4 0 0,0 1 0,1-1 0,0 1 0,0-1-75,-2 0 1,-1 0-1,-2 1 1,-1 2-1,-3 0 1,-5-1 93,-2 1 0,-2 4 0,-2-2 1,0-1-1,-3 2 0,2-2 0,2 2-56,1-1 1,4-2 0,2 3 0,1 0-1,4-2 1,2 0 0,3-1 0,2 0-68,-1-1 1,2 6-1,0-4 1,0 2-1,1 1 1,-4 0 0,-1 0 89,-2 2 0,-4 1 0,-2 3 0,1 2 0,-2 1 0,0-2 0,-2 1-15,2 1 1,1-3 0,8 3-1,2-2 1,2-3 0,2 2-1,2 0-75,3-1 1,0 7 0,1-7-1,1 1 1,2 0 0,1-1-1,-2 1 82,0 3 0,-3-1 1,1 4-1,-2 0 1,-1-2-1,-3 2 43,-2 0 0,-1 3 0,-4 5 0,3 1 0,0-2 0,1 2 1,0-1-123,0-1 0,6 4 0,-1 1 0,5-2 0,5 0 0,1-4-26,3-1 0,-3 5 0,2-7 1,1 0-1,0 2 0,0-1 0,-2 4 108,2 2-5,-4-8 0,6 8 0,-5-8 0,1 2 0,-1 2 0,0-1 56,0-4 1,-2 4-1,3-4 1,2 4 0,0 2-1,0 2 1,-1 2-156,1-2 0,1-1 0,4 1 0,1 2 0,3-2 1,1 0-1,3-2 17,2-1 1,2 3-1,-1-7 1,0 1-1,1-2 1,-1-2 195,0-1 0,1-3 0,-1 3 0,0-1 0,1 2 0,-3-1 0,1 1-100,2-3 1,-4 4-1,8 0 1,-2 3-1,2 0 1,4 1 0,2-1-147,-2 2 1,8-5-1,-4 1 1,2 1 0,1-2-1,-3-2 1,1 0 119,0-1 0,-5 1 0,0-2 0,2 1 0,-1-1 1,0-2 4,-6-2 0,3 1 0,-3-2 1,0-1-1,-3-2 0,0 2 1,-1-1-42,0 0 0,1 2 0,-1-3 1,0 3-1,1 2 0,-1 0-138,0-1 1,5-1 0,1-1-1,1-2 1,0 2 0,1 0-1,1-1 62,-1 0 1,4-7-1,-4 3 1,0-1 0,-3 0-1,-2-2 1,0-1 116,2-2 1,-2 0 0,-5 2-1,-3 2 1,3 0 0,2 1-1,3 0-44,2 0 1,1 1-1,-1-3 1,6 3-1,6 2 1,5 1-1,2 1-87,-1-1 0,1-2 1,-5 4-1,1-2 0,-1 2 1,-2 0 76,-2-2 1,-7 3 0,-3-4 0,-3 1 0,-2-1 0,-1-2 258,-3-3 1,1 4 0,-4-3 0,0 1 0,1 1 0,2 2 0,4 1-209,4 1 0,6-1 0,0 4 0,2 1 0,2 0 0,1-1 0,1 1-320,2 0 0,0 4 0,-4 1 0,-2 1 0,-1 1 0,-3-1 219,-2-1 0,-1 4 0,-6-4 0,-2 1 0,-3-1 1,-1-2-1,-3-2 288,-1-1 0,-2-2 0,0-1 1,0-2-1,1 2 0,4 1 0,2 1-210,1 1 1,5 0-1,-1 1 1,4 1 0,2 4-1,0 0-220,-1-1 1,6 4 0,-6-5-1,0 0 1,-3 2 0,-2-1 0,-1 1 149,-2-2 1,-5-6 0,3 5 0,-1-4-1,-3-2 1,0 1 220,2-1-78,-4-6 0,5 5 0,-6-3 1,0-1-1,0 1 0,2 1-50,2 3 0,-1 1 0,6 2 0,1-1 1,2 1-1,1 0 0,1-1-328,-1 1 1,-4 0 0,-2-1 0,-1 1 0,-3 0 0,-1-1-186,-2 1 459,0-6 0,-2 2 1,-2-5-1,-5 0 0,-3-2 1,-1-1 325,-1-3 0,-3-2 1,0 4-1,4-1 1,3 0-1,1 1 0,0-1-462,0 0 1,5 2 0,-4 3 0,1 4 0,-1 2 0,-2 1 0,-2-1-55,-1-1 0,-2 5 0,-1-5 0,-2 2 0,0 0 0,0-1 153,1-2 1,-3-4-1,4 2 1,-2 0-1,2-3 1,1 1 0,2 0 308,-1-2 0,1 3 0,1 1 0,2 0 0,3 3 0,-1-1 1,2 0-423,0 2 1,0 1-1,3 3 1,-3 2-1,1 1 1,-3-2-1,2 1 142,0 1 0,-4-3 1,1 3-1,-1-3 1,-1-1-1,2 1 0,1 0 162,0-1 0,-4 6 1,5-8-1,-2 1 1,2 4-1,-1-2 1,2 0-197,0-1 1,2 1 0,2 2 0,-1 1 0,-1 0 0,0 0 0,-1 2-109,1 1 1,-5 0 0,3 3 0,-2-2-1,0 1 1,-1-2 272,0-3 1,4 2 0,-2-1-1,0 1 1,1 1 0,0-2-1,3 2-173,1 0 1,2-4-1,0 3 1,2-2 0,2 0-1,5 0 1,1 0-189,-1 0 0,3 5 0,-3-4 0,3 1 0,1 1 0,1-2 193,-1 1 1,-4 4-1,0-3 1,1 0 0,3-1-1,4-2 1,0 0 242,0-1 1,3-2-1,1-2 1,3 1-1,1 0 1,5-1-1,2-1-193,5-2 1,2 2 0,4-3-1,1 2 1,5-1 0,0-2-112,4-2 0,2 4 0,-2-6 0,1 0 0,-1-2 0,0-2 0,1 0 56,-1 0 1,0 1 0,-1-2 0,-2-2-1,-2-3 1,-1-1 0,-1-3 87,0-1 0,4-2 1,-1 0-1,2 0 1,-1-2-1,-1-2 46,1-5 1,-4-3 0,0-3 0,-1-1-1,0-3 1,1 0 0,0-2 12,-3 0 1,-6 3-1,-3-2 1,0-1-1,-2 2 1,-3-2-1,-4 2-4,0-1 1,-1-2 0,0 3-1,-3 0 1,-1-2 0,0 2-71,-1-1 0,3-3 0,-3-1 0,2-4 0,3-5 0,1 1 0,3-4-117,3-2 1,-1 1-1,4-8 1,-2 4-1,-3 1 1,-4 0-1,-3 0 217,2 0 0,-5 0 0,-1 0 0,-5 0 0,-3-2 1,-2 0 104,-2-3 0,-2 1 1,-2 4-1,1 0 0,1-2 1,-1 1-1,0-2-216,1 0 0,4 4 0,7-6 0,2-3 0,6-2 0,2-4 0,2 3-262,-1-1 1,1-4 0,-2-5 0,-1-1 0,-4-5-1,0-1-235,-12 31 1,0 0 0,7-33-1,-3 1 1,-3 3 0,-5 3 0,-3 4-1,-2 2 798,-3 4 0,1 4 1,-5 2-1,2 1 1,3 3-1,2 0 1,1-1-277,0-5 0,1-3 0,4-1 0,2-2 1,2 0-1,-2 0 0,1 3-400,-1 1 1,-4 3 0,2 2 0,-5 2 0,-5 4 0,-5 0 0,-5 3 642,-3-2 1,-4 2 0,3 0-1,0 3 1,-1 0 0,4 2-286,1-1 0,3-4 0,3 0 0,5-4 0,3-7 0,2-1 0,2-3-266,1 2 0,7 0 1,-4-2-1,2 2 1,0 2-1,0 1 301,-2-1 0,-1 7 1,-6 1-1,0 6 1,0 3-1,-1 0 1,-4 1 174,-4 2 1,-3 0 0,-1-2 0,1-1 0,3 0 0,5-2-343,3-2 0,1-8 0,0-3 0,1 0 0,2-1 1,3-1-1,0-2 108,0-2 1,-2 3 0,-4 3 0,0 3 0,0 5 0,0 1 0,-1 3 295,-4 3 0,-2 3 1,-6 0-1,1-1 1,1 0-1,2 1-145,-1-2 0,0 0 1,-1 4-1,4-1 1,-1 0-1,1 1 1,-3-2-458,-2-3 1,0 5-1,2-3 1,1-1 0,-2 2-1,0 0 1,-4 0 347,-3-3 0,-1 1 1,-5-4-1,2 1 1,-3 2-1,-4 0 96,-2 0 1,-4-4-1,2 3 1,-1 3 0,-3 1-1,0 1 1,0 2 0,2 1-157,-2 2 0,2 6 1,0-2-1,-1 3 1,1 2-1,1 1-76,1 3 0,-2-7 1,2 2-1,0 0 1,-1-1-1,0 0 1,-3-3 174,-1-4 0,-2 1 0,0-1 0,0-2 0,0-1 0,0-1 1,0-1 201,0 0 0,1 2 1,2 1-1,3 2 1,0 0-1,0 0-250,-3 0 1,4 4-1,2-4 1,3-1 0,2 1-1,-1 1-105,0 2 0,1-3 0,0 3 1,3-2-1,1-3 0,-1 1 1,3-1 176,2 2 1,-1-1 0,1-2-1,1 2 1,4 2 0,3 0-1,1 0-65,-1-2 1,4-1 0,0 0 0,1 2 0,1-2-1,1 1 1,0-2-142,-2-2 1,4 3 0,-5-7 0,0 2 0,-1-1-1,-2-3 153,0-1 0,4 3 1,-2-3-1,1 0 0,2 1 1,-1-1-1,1 2 93,1-1 1,1-2 0,2 2-1,2 1 1,2-2 0,5-1-237,3-2 0,6-1 0,3-2 1,1 0-1,3 0 0,-1 0 1,1 0 56,0 0 1,2 4-1,-2 2 1,0 0-1,0 2 1,3-2-1,0 1 38,1 1 0,-3-4 0,2 3 0,2-1 0,1-1 0,-1-1 48,-2 1 1,-1 5 0,-1-2-1,2 1 1,3-1 0,5 3-1,3 1-80,0 1 0,6 0 0,-1 2 0,1 1 0,-1 4 1,2-1-1,-1 0 43,-4-2 0,5 2 0,-9-1 0,-1-2 0,-1-3 0,-2-2 0,1-4 67,0-1 1,-3 3-1,3-5 1,-1-2-1,-4-4 1,1-2-15,1 1 1,-3 0-1,5 0 1,-2-1 0,1-1-1,1 1 1,-1 0-53,-2 1 0,3-3 0,-4 0 1,-2 0-1,-3 0 0,-2 2 0,-1-1 6,-4 1 1,-6-1-1,-4 5 1,-1 0-1,-3 0 1,-1 0-1,-4 2 62,-2 2 1,2-2 0,-4 2 0,2-2 0,-1-2 0,2 0-95,2 0 1,1-5 0,-2-1 0,-1-1 0,-2-5 0,-1-1-1,-2-2 7,1 3 1,2 3 0,-4 1 0,-2 5 0,-4 6 0,-4 6-1,-2 5-66,-3 9 0,-7 0 1,-8 13-1,-6 2 0,-12 7 1,-3 7-1,-7 5 19,-1 4 0,6 1 1,-7 5-1,1-2 0,3-1 1,-3-3-140,0-2 306,3-1 0,24-12 0,0 0 0,3-2 0,-1 0 0,1-1 0,-1-1 0,1-1 0,-1-1 0,-33 0 67,5 0 1,2 0 0,7 0 0,2 2-1,1 4 1,3 9-148,3 10 0,-9 19 0,31-16 0,0-1 0</inkml:trace>
  <inkml:trace contextRef="#ctx0" brushRef="#br0" timeOffset="2">23448 6024 7966,'-21'0'0,"-3"0"0,7 1 0,0 2 0,2 2 194,2-2 1,0-2 0,2-1 0,7-1 0,8-4 0,8-4-1,5-1 1,0 0 0,0 1 0,-3 0 275,0 1 0,-7 1-157,-2 3 0,-5 2 0,-5-2 1,-4 4 507,-3 4 0,-1-2 0,0 2-694,-1-2 0,7-4 0,4-2 0,6-5 1,6-3-1,4-1 0,4-1-358,0 1 0,6 0 1,-4-1-1,0 1 1,0 1-1,-2 2-274,-3 1 1,0 4 0,-1-2 0,0 0 504,1-1 0,-1-1 0,0-4 0</inkml:trace>
  <inkml:trace contextRef="#ctx0" brushRef="#br0" timeOffset="3">23994 5331 7843,'-13'0'0,"0"0"354,-1 0 219,1 0 1,6 1-1,4 2 1,6 5 0,4 2-1,0 6-318,-2 4 1,1 2 0,-2 4 0,-1 3 0,-1 2 0,-2 3-1,0 0-235,0-3 1,1-3-1,2-3 1,2-1 0,-1-3-501,2-2 1,-3-6 0,6-5 0,0-4 0,-1-7 0,0-9 228,-2-8 1,0-9 0,-3-5 0,1-7 0,-1-5-1,-1-3 1,-1 2 325,4 2 1,-4 1 0,5 2 0,-2 5 0,1 3 0,-2 5 825,-2 1 1,-1 7-530,0 3 0,2 11 1,1 7-1,3 7 0,0 5 1,1 1-384,0 1 0,2 3 1,6 1-1,1 0 0,2 0 1,-2-1-128,-1 0 0,-1-2 1,-1-2-1,0-1 0,-1-2 1,-2-3-611,-1-1 1,-6-3 751,2-7 0,-4-9 0,-1-10 1,0-2-1,0-3 0,0-2 110,0-1 0,6-1 0,3 2 0,3 1 0,1 2 1,1 5-1,-1 2-13,0 4 1,1 6 0,-1 2 0,-1 1 0,-2 1-146,-1 0 1,-5 3 0,4 8 0,-2 3-1,-2 4 1,1 3 0,1 3-697,1 4 1,2-1-1,6 0 1,2-2-1,6-3 740,2-1 0,1-2 0,1 1 0</inkml:trace>
  <inkml:trace contextRef="#ctx0" brushRef="#br0" timeOffset="4">24767 4891 8237,'-16'-13'0,"0"-1"0,1 1 373,-1 0 1,4 1-1,3 2 578,-1 1-658,4 6 1,1-2 0,8 10 0,3 5-147,2 6 0,-5 2 0,2 7 1,0 3-1,-1 1 0,-1-1 0,-1-2-199,-2 1 0,4-2 0,1-1 0,-1-2 1,1 0-1,0-1-576,3-3 0,-1-3 0,5-4 275,1-2 1,-5-3 0,8-6 0,0 0 214,-1 0 1,0-7-1,-2-5 1,1-6-1,-2-1 1,-4-2-1,-2 2 455,0 0 1,-4-3 0,1 4-1,-5 1 1,-4 4 865,-1 4 0,4 2 0,-3 4-1261,0-2 0,11 7 0,-2 7 0,4 3 0,2 1-344,1 0 0,2 1 0,1-1 0,1 0 0,-1-1 0,2-3 0,1-5 422,2-2 0,6-8 0,-4-1 0</inkml:trace>
  <inkml:trace contextRef="#ctx0" brushRef="#br0" timeOffset="5">25234 4758 7880,'-6'-14'226,"-1"7"0,-8 3 0,-1 2 0,-2 4 0,1 2 386,3 5 0,2 3-646,3 1 0,-1 2 0,4 1 1,0 2-1,0-2-493,3-1 1,1-2 0,2 1 0,2-2 526,2-4 0,10-2 0,6-6 0</inkml:trace>
  <inkml:trace contextRef="#ctx0" brushRef="#br0" timeOffset="6">25181 4465 7880,'-33'-8'405,"5"2"0,-2 6 0,5 0-248,3 0 1,6 0-1,-1 2 1,8 2-1,9 4 1,9-1-594,8-3 0,8-2 1,9-2-1,3 0 436,4 0 0,8-12 0,-1-3 0</inkml:trace>
  <inkml:trace contextRef="#ctx0" brushRef="#br0" timeOffset="7">25527 4411 7880,'-19'14'0,"-2"-1"586,1 0 0,2 5 0,7 0 1,4-2-122,1-1 0,3 0 1,6 1-1,3 2-370,1-2 1,7 3-1,5-1 1,2-3-204,2-5 1,3 2 0,0-4 0,1-1 0,0-3 0,-1-2 0,-1-2-1,-2 0-526,-6 0 0,-2-2 0,-1-1 0,-3-3 0,0 1 0,-4-3 473,-1 1 1,0 2 0,-2-2 0,4 2 306,-1 7 1,-1 4 0,-6 7-1,2 2 1,1 3 0,1 4-153,-1 3 1,-1 2 0,-2-1 0,0 1 0,0 0 0,0-1 0,1 3 5,3 2 0,-2-3 0,4 4 0</inkml:trace>
  <inkml:trace contextRef="#ctx0" brushRef="#br0" timeOffset="8">24687 6117 7903,'-17'-12'0,"0"2"444,6 1 0,-1 5 37,7-5 1,-4 7 0,5 4 0,1 10 0,1 10 828,2 7 0,2 0-1414,2 2 0,2 3 1,5 0-1,-2 0 1,1-3-1,2-4 1,1-4-323,0-1 0,-4-5 0,0-1 0,2-6 153,0-5 1,-2-5-1,-1-6 1,-2-9 0,-3-12-1,0-11 371,1-9 1,-2-11 0,2-6 0,-3-4 0,-1-3 0,0 3 62,0 4 1,0 8 0,2 10 0,1 8 0,1 3 0,1 7 172,1 5 0,-3 5 0,4 10 1,-1 10-60,-3 10 1,3 3 0,-2 7-117,-1 1 1,3 3 0,-1 0 0,-1-1-300,2-2 0,-3 2 0,4-4 1,1 1-1,-2-1 0,0-2 1,-2-3-899,2-1 0,-3-2 0,6-1 1,1-3 1037,2-5 0,7-14 0,2-5 0</inkml:trace>
  <inkml:trace contextRef="#ctx0" brushRef="#br0" timeOffset="9">25314 5611 7903,'-19'0'63,"-4"0"1,3 6 0,-1 3 0,2 1 244,2-1 0,3 3 1,0-3-1,2 2 1,4 3-1,3-1 0,4 0-163,1 1 0,0-5 0,0-1 0,1 3 0,4-1 1,3-1-155,4-4 1,2-4 0,-1-1-578,0 0 1,5-1-1,-2-4 1,-2-4 496,-4-3 1,-7-1 0,1 0-1,-4 1 1,-4 3 673,-5 5 0,2 2 0,-2 2 1,-2 0-1,1 2 0,1 2-338,5 5 0,2 3 1,2 1-1,2 0 1,2-1-781,5-3 0,7 1 1,2-5-1,0-2 0,1-2 1,3-2-1,5-5 533,4-7 0,3-13 0,6-8 0</inkml:trace>
  <inkml:trace contextRef="#ctx0" brushRef="#br0" timeOffset="10">25674 5078 7903,'-12'-14'58,"-6"1"1,-5 6-1,-4 2 1,0 5 270,1 5 1,0 2-1,4 9 1,4 5-1,4 9 1,2 5 0,3 8-1,4 3 1,4 6-138,1 4 1,0-1 0,3 4-1,4-3 1,7-1 0,2-4 0,3-4-1725,3-4 1532,4-2 0,0-7 0,1-1 0</inkml:trace>
  <inkml:trace contextRef="#ctx0" brushRef="#br0" timeOffset="11">25567 5611 8144,'-28'-33'0,"0"7"407,1 6 1,2 5-1,10 2 1,0 0-345,4-1 1,6 1 0,2 0 0,8-2-1,9-3 1,12-4 0,9-3 0,10-3-64,8-3 0,6-3 0,-25 14 0,-1 0 0</inkml:trace>
  <inkml:trace contextRef="#ctx0" brushRef="#br0" timeOffset="12">26087 5158 8679,'-55'28'684,"-2"3"0,27-8 0,2 3 0,-17 18 0,11 1-504,9-2 0,6-5 1,7-4-1,3-6 0,5-6 1,2-2-1,5-3 0,5 1 1,6 0-103,6-2 1,2-7-1,6-4 1,3-4 0,3-4-1,2-6 1,-2-7-695,-2-3 0,8-6 1,-3 4-1,-1 0 0,-1 3 1,-2 3-1,3 2-299,2 0 0,1 1 565,9 3 87,-5-3 0,21 5 0,-2-6 0</inkml:trace>
  <inkml:trace contextRef="#ctx0" brushRef="#br0" timeOffset="13">21648 9622 8201,'-7'-34'-48,"4"9"0,10 13 1,7 12-1,0 12 1,3 9-315,0 4 1,-8 3 0,0 2 406,-6 1 1,-3 0 0,0-5 0,0 1 0,0 0 0,0-1 0,2 1 0,2 0 923,5-1 1,9 1 0,5-2-480,7-3 1,7 2-1,12-6 1,13-2-354,-24-8 0,1-1 0,1-3 0,0-1 0,8 0 0,2-1 0,1-2 0,2 0 0,1-2 0,1-1 0,5 0 0,0-2 0,1-2 0,1 0-136,2-1 1,-1-2 0,3 1 0,-1-1 0,-3-2 0,-1-1 0,-2 1 0,0-1 0,0-1 0,-1-2 0,-2 0 0,-1 0-90,1-2 0,-1-1 0,-1 0 0,-1-1 0,-2 0 0,-1-1 0,-3 0 0,-1-1 0,-1-1 0,-1 0 0,-4 0 0,-2-2 0,-1 0 0,-1-1 51,-2-2 0,-3-1 0,-3-2 0,-2-1 0,-1-4 0,0-1 0,-2-2 0,-2 0 0,-2-1 1,-2 0-1,-1-3 0,-3 0 0,-1-1 0,-3 0 45,0 0 1,-1-2 0,-4-5-1,-1 0 1,-1 3 0,-1 0-1,-3-1 1,-2 0 0,-3-2-1,-4 1 1,-3 1 0,-3 0-159,-2 2 1,-3 1 0,-3 2 0,-2 2-1,-3 4 1,-1 1 0,-1 1 0,-1 2-1,-3 2 1,-2 2 0,-1 2 0,-2 3 0,-2 1-1,-2 3-14,0 2 1,-1 1-1,0 2 1,-2 1-1,-4 3 1,-2 2-1,-3 1 1,-2 2 0,-2 1-1,-2 1 1,-5 2-1,-1 2 1,-1 0-1,0 0 188,-1 1 0,-2 0 0,18 2 0,-1 1 0,0 0 0,1 0 0,0 1 0,0 1 0,0 0 0,0 2 0,-1 0 0,2 0 0,0 1 0,1 1 0,-22 5 0,2 1 154,5 0 1,3 3-1,0 3 1,2 4-1,8 1 1,4 2-1,3 2 1,4 1-1,4 3 1,4 2-1,6 1 1,4 3-1,4 2 1,4 3-1,5 2 1,5 1-369,5 3 1,5 2 0,6 3-1,7 0 1,7 1 0,5-1 0,3 0-1,4 0 1,5 1 0,3-1 0,5-1-1,1-1-5,-13-17 1,0-1 0,2-1 0,18 16 0,2-1-1,-17-17 1,0 0 0,0-1 0,20 14 0,0 0 194,0-4 0,0 0 0,0 2 0,-1-2 0,-1-6 0,-1-1 0</inkml:trace>
  <inkml:trace contextRef="#ctx0" brushRef="#br0" timeOffset="14">17822 14327 8219,'21'9'411,"-3"-1"0,9-3 0,5 5 0,11 5-247,10 6 1,17 4 0,-29-12 0,1 1 0,3-1 0,0 0 0,4 0 0,2-1 0,0 0 0,1-1 0,3-2 0,0-2 0,0-1 0,1-2-43,-1-1 0,1-1 1,8-3-1,1-3 0,-4 0 1,-1-2-1,2-1 0,1-2 1,1-2-1,-1-2 0,-1 0 1,1-2-1,1-2 1,0 0-1,0-1 0,0-1-204,0-1 1,-1-2 0,1-1 0,0-3-1,-4 1 1,0-1 0,-4-3 0,-1-2-1,-4-2 1,-2-2 0,-3-1 0,-3-2-150,0-1 1,-3-3-1,-1-3 1,-2-2-1,-2-4 1,-2-3-1,-4-2 1,-2-1-1,-2-3 1,-3-3-1,-1-1 1,-3-2-1,-1-2 1,-3-2 87,-1 1 0,-2-1 0,-1 2 0,-2 1 1,-3 5-1,-2 0 0,0 2 0,-3 2 0,-1 4 1,-2 1-1,-4 3 0,-2 2 0,-4 4 0,-4 2 295,-2 2 1,-5 2 0,-7 5 0,-6 5-1,-4 3 1,-4 4 0,-5 3 0,-4 4 0,-7 3-1,-2 4 1,-5 3 0,-2 3-95,20 3 1,-1 0 0,-2 2 0,-5 1 0,-1 3 0,-2 1 0,-4 4 0,-1 2 0,-1 1 0,-1 2 0,1 1 0,-1 2 0,-2 2 0,-1 2 0,2 1 0,1 1 0,0 1 0,1 2 0,-2 1 0,1 1 0,0 1-139,2 0 1,0 1 0,1 1 0,4 0 0,1 1 0,2 1 0,4-1 0,2 0 0,1 0 0,3 0 0,2 0 0,1 0-1,6-2 1,1 0 0,2 1 0,-11 13 0,3 1-2493,7-3 0,4 0 2572,8-4 0,3 1 0,1-3 0,3-1 0,5-2 0,-1-1 0</inkml:trace>
  <inkml:trace contextRef="#ctx0" brushRef="#br0" timeOffset="15">21035 11835 8087,'-7'-27'0,"-4"2"0,7 2 0,1 6 0,3 3 0,3 4 0,1 1 0,11 6 0,0-1-81,4 2 1,-1 2-1,3 0 1,-7 0-1,-9 2 1,-14 2 0,-9 5 479,-6 3 0,-1 3 1,-3 2-250,-3 6 0,3 6 0,-5 4 0,2 1 0,0 3-97,2 1 0,-4 5 0,0-1 1,1-5-1,-2-2 0,1-3-152,1-4 0,-4 4 0,2-8 0,-3-2 1,-5-1-1,-1-3 197,-2 1 1,-1-3-1,-5 6 1,2 2 0,-1 1-1,0 3 1,1 2 20,4 1 1,10 3 0,4-1 0,3 5 0,2 1 0,3 1-586,0-3 431,1 0 0,-3 1 0,1-2 0,4-5 0,-1-4 0,0-5 163,-3-4 1,-1-4 0,-1 0 0,0-1 0,3 0-1,2-1 1,0-1 0,2-1-48,0 5 0,1 0 0,5 7 1,-1 3-1,1 5 0,1 5 1,2 5-227,1 4 0,6-1 0,-1 5 0,2-1 0,2-1 1,0-1-371,0-7 536,6 2 1,-5-7 0,5 2 0,-1-4 0,1-3 0,0-1 212,0 0 1,4-1 0,0 1-1,5 0 1,6 1 0,3 1-1,5 4-247,4 1 0,8 2 1,10 5-1,3 2 1,4 3-1,-2 1-796,-1 4 744,-1 0 1,-28-21-1,1 0 1,-1 0-1,0 0 1,-1 1-1,-1-1 1,20 29-1,-4-2 25,-4-4 0,1 0 0,-6-11 1,-2-4-1,-1-1 0,-1-3 1,1-1 274,3-1 1,-2-3 0,3 3-1,2 1 1,5 1 0,5 3 0,4 1-127,2 4 1,2 1-1,1-5 1,-1-1 0,-3-1-1,-6-1-367,-6-1 0,-2-1 1,-7-8-1,-4-3 1,-3-2-1,-5-3 1,0 1-496,2-2 0,-3 5 753,3 1 0,-3 9 0,-2 3 0</inkml:trace>
  <inkml:trace contextRef="#ctx0" brushRef="#br0" timeOffset="16">21622 7477 8463,'-5'-14'0,"-1"1"0,-1 1 0,-4 3 60,0 5 0,-3-2 0,1 1 0,0 2 1,-1 2-1,1 1 0,1 1 0,3 4 1,5 4-1,2 3 0,4 2-120,2 4 0,5-2 0,7 7-36,2 0 0,9 7 0,-2 1 0,2 0 0,4 0-26,1 0 1,-2 5 136,1-5 1,-1 6-1,-1-3 1,2 0 29,-1-3 0,-3-1 0,-4-2 1,0 2-1,-1-4 0,0 1 246,0-3 1,-1-2-206,1 0 0,3 3 0,-2-3 1,2 4-1,1 0 67,1 1 1,0 2 0,1 1-251,3 0 0,-3-4 1,3 8-1,-3-1 74,-1-3 0,1-2 0,2-3 0,1-1 0,-3-4 0,-3 1 0,-4-2 77,-2 1 0,-1-3 1,-5-3-1,1-1 1,-1 2-1,-1 1-26,-3 2 1,1 0 0,-4-5-39,1 0 0,2 2 0,5 1 0,-1 5-7,0 4 0,1-4 1,-1 9-1,0-1 0,1-1 1,0 1-1,3-4-38,0-3 0,1 2 1,-4-5-1,-3 0 0,0 2 1,-4 0 77,-1 2 1,-1 2 0,-5 2 0,-2 0 0,-2 1-1,-5 1 1,-5 3 0,-2-1 73,-2 1 0,1-4 1,2 5-1,-2-2 1,0 2-24,0 1 0,-2-3-115,1 4 0,-5 1 0,0 2 1,-2 1-1,-3-1 15,-3 4 0,1 1 0,-7-3 0,-3 0 1,-6 1-1,-4 2 78,-5 2 1,-1 3 0,3 0 0,1 1-1,2 4 1,2 2 0,25-25 0,0 1-107,1 0 0,1 1 1,1 2-1,2 0-28,2 2 1,1-1 0,-11 25 0,15 0 0,2-2 0,4-5-812,4-2 0,1-7 893,0-8 0,12-4 0,2-5 0</inkml:trace>
  <inkml:trace contextRef="#ctx0" brushRef="#br0" timeOffset="17">21755 10035 8136,'0'-47'0,"10"8"0,5 14 0,4 10 0,5 10 0,3 3-27,4 2 1,4 5 0,10-1 0,4 0 0,5 1 0,7-1 0,9-1 0,4-1 0,-33-2 0,1 0 0,1 0-1,1 0 1,5 0 0,0 0 0,0 0 0,1 0 0,2 0 0,1 0 246,2 0 1,0 0 0,-5-2 0,1-1 0,5 1 0,0-2 0,-1 1 0,0-1-1,-1-1 1,0 0 0,0-2 0,0 0 0,-1-1 0,-1 0-136,0-1 0,0 0 0,2 0 0,0-1 1,-3 2-1,-1 0 0,-1-2 0,-1 0 1,0 1-1,-2-1 0,-4 0 0,0-1-232,-3 1 1,1 0 0,1 0 0,-1-1 0,22-13 0,-4 1 0,-5-6 0,-7-5 0,-4-6 58,-8-4 0,-5-3 0,-5-7 1,-5-3-1,-7-6 258,-4-3 1,-6 27-1,-1-1 1,-6-31-1,1 34 1,-2-1 0,-2-2-1,-2 1 1,-2 1-1,-1-1 1,-3 0-1,-1 0 1,-1 1 0,-1 0-174,0 1 1,-3 0-1,-5 1 1,-1 1-1,-1 2 1,-1 1-1,-3 0 1,-2 2-1,-4 1 1,-1 1-1,-2 2 1,-2 2-1,-3 2 1,-1 1-203,-1 2 0,-1 1 1,-2 0-1,-1 1 1,-3 3-1,-2 2 0,-3 3 1,-1 2-1,-3 2 1,0 3-1,-4 1 0,-2 3 1,0 2-1,-1 1 220,-2 2 0,1 4 1,5 4-1,1 4 1,2 1-1,0 3 1,3 1-1,1 4 1,2 3-1,1 3 0,4 2 1,1 3-1,4 3 1,2 1 17,4 0 1,3 1 0,5-2 0,4 2 0,4 1 0,5 2 0,3 0-1,4 1 1,4-1 0,5 0 0,7 0 0,6 0-109,6-2 1,6-2-1,7 2 1,6-2-1,10-1 1,5-1-1,7 1 1,3-1-1,6-1 1,1-2-1,-18-13 1,0-1-1,0 0 1,1-1-1,1-1 1,-1-1 74,1 0 0,1 0 0,0 0 0,0 0 0,1 0 0,0 0 0,-1-1 0,0-1 0</inkml:trace>
  <inkml:trace contextRef="#ctx0" brushRef="#br0" timeOffset="18">18596 14207 8106,'19'-14'0,"6"3"0,8 2 297,7 4 0,19 10 1,6 4-1,-27-3 1,1 1-1,5 0 1,2 1-1,3-1 1,2 1-193,1-2 0,1-1 0,6 0 0,2-1 1,1 1-1,0-1 0,1-2 0,0-1 0,2-2 1,0-2-1,-2-2 0,0-2 0,0-1 0,0-2 1,-3 0-1,0-1-147,0 0 0,-1-1 0,-1-3 0,-1-1 0,-4-2 0,-2 0 1,-2-1-1,-2-1 0,-3 0 0,-2-1 0,-3-1 0,-2-2-119,-2-2 1,-2-1-1,-3-2 1,-3-1-1,-4-4 1,-3-1-1,-1 1 1,-2-1-1,-3-2 1,-3-2 0,-3-1-1,-3-1 1,-3-4-1,-5 0-44,-3-2 1,-4 0 0,-3 5 0,-2 1 0,-6 3 0,-3 2 227,1 2 1,-3 3 0,-6 3-1,-4 4 1,-3 4 0,-2 3-1,-4 4 1,-3 3 36,-5 3 0,-2 3 0,-8 5 1,-2 4-1,-6 4 0,-1 3 1,20-1-1,-1 2 0,-1 1 1,-4 4-1,-1 1 0,0 1 1,-1 1-1,-1 2 0,1 1 1,-1 1-1,-1 0 0,2 2 71,-1 0 0,1 1 0,1 0 0,9-2 0,1 0 0,0 0 0,2 1 0,0-1 0,2 1 1,-17 11-1,4 0 0,8-5 0,4 0 0,4-1 0,4 0 63,6-2 0,2 1 0,-22 22 0,18 2-638,7-3 0,12 2 1,15-5-1,12 3 444,15 1 0,11-4 0,2 0 0,-3 0 0</inkml:trace>
  <inkml:trace contextRef="#ctx0" brushRef="#br0" timeOffset="19">5319 14687 8248,'-14'-20'-6,"-2"-5"1,1-6 0,3 3 0,2 3 0,1 4 276,0 2 0,5 2 0,-4 7 0,1 3 0,0 1 0,-4 3 0,-1 1 1,-1 2-1,-3 0 0,-5 2 0,-7 2 0,-3 7 0,-5 5 0,-1 6-83,-4 3 0,-7 2 0,2 0-746,-1-1 1,-2 5-1,-3 2 1,2-1-1,3 3 834,1-1 0,0-3 0,4 4 0,1 1 0,4-1 0,4-1 1,7 0-292,2 0 1,6 4-1,-1 4 1,3 6 0,4 2-1,1 8 1,4 6 61,2 8 1,4-31 0,1 1 0,0 3 0,0 0 0,-1 3 0,1 1 0,-2 3 0,1 2 0,-2 3 0,0 2-7,-1 3 0,0 0 0,3 3 0,-1 0 0,0-4 0,0-2 0,1-3 0,0-2 0,1-4 0,0-2 0,1-6 0,0-1 0,2 33 0,3-9 58,1-6 0,6-10 0,7-5 1,-1-4-1,3-4 0,2-5 1,5-4-30,4-5 0,0-4 0,5-8 0,5-3 0,3-1 0,6-3 0,4-1-398,6-2 1,6 0 0,2 1 0,0 2 0,2 5 327,1 3 0,-6 6 0,-8 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FAFD4-BDD6-4B0B-8ED4-3AA64856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399EA76-98CA-44C3-AAB1-056CB7CF164D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7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FD84B8F-6BBE-4303-AB83-CA710304649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780" y="2381864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5</a:t>
            </a:r>
            <a:br>
              <a:rPr lang="en-US" altLang="en-US" sz="4800"/>
            </a:br>
            <a:r>
              <a:rPr lang="en-US" altLang="en-US" sz="4800">
                <a:solidFill>
                  <a:schemeClr val="accent1"/>
                </a:solidFill>
              </a:rPr>
              <a:t>Finish</a:t>
            </a:r>
            <a:r>
              <a:rPr lang="en-US" altLang="en-US" sz="4800"/>
              <a:t> </a:t>
            </a:r>
            <a:r>
              <a:rPr lang="en-US" altLang="en-US" sz="4800">
                <a:solidFill>
                  <a:schemeClr val="accent1"/>
                </a:solidFill>
              </a:rPr>
              <a:t>Control Flow Analysis, Dataflow Analysis Intro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September 15,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D9AE59-08F8-9149-8D1B-484993947CC7}"/>
                  </a:ext>
                </a:extLst>
              </p14:cNvPr>
              <p14:cNvContentPartPr/>
              <p14:nvPr/>
            </p14:nvContentPartPr>
            <p14:xfrm>
              <a:off x="8883360" y="2014920"/>
              <a:ext cx="186840" cy="936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D9AE59-08F8-9149-8D1B-484993947C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74000" y="2005560"/>
                <a:ext cx="205560" cy="95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Hyperblock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u="sng"/>
              <a:t>Hyperblock</a:t>
            </a:r>
            <a:r>
              <a:rPr lang="en-US" altLang="en-US" sz="2000"/>
              <a:t> - Collection of basic blocks in which control flow may only enter at the first BB.</a:t>
            </a:r>
            <a:r>
              <a:rPr lang="en-US" altLang="en-US" sz="2000" i="1"/>
              <a:t>  All internal control flow is eliminated via if-conversion</a:t>
            </a:r>
          </a:p>
          <a:p>
            <a:pPr lvl="1"/>
            <a:r>
              <a:rPr lang="en-US" altLang="en-US" sz="1800"/>
              <a:t>“Likely control flow </a:t>
            </a:r>
            <a:r>
              <a:rPr lang="en-US" altLang="en-US" sz="1800" u="sng"/>
              <a:t>paths</a:t>
            </a:r>
            <a:r>
              <a:rPr lang="en-US" altLang="en-US" sz="1800"/>
              <a:t>”</a:t>
            </a:r>
          </a:p>
          <a:p>
            <a:pPr lvl="1"/>
            <a:r>
              <a:rPr lang="en-US" altLang="en-US" sz="1800"/>
              <a:t>Acyclic (outer backedge ok)</a:t>
            </a:r>
          </a:p>
          <a:p>
            <a:pPr lvl="1"/>
            <a:r>
              <a:rPr lang="en-US" altLang="en-US" sz="1800"/>
              <a:t>Multiple intersecting traces with no side entrances</a:t>
            </a:r>
          </a:p>
          <a:p>
            <a:pPr lvl="1"/>
            <a:r>
              <a:rPr lang="en-US" altLang="en-US" sz="1800"/>
              <a:t>Side exits still exist</a:t>
            </a:r>
          </a:p>
          <a:p>
            <a:r>
              <a:rPr lang="en-US" altLang="en-US" sz="2000"/>
              <a:t>Hyperblock formation</a:t>
            </a:r>
          </a:p>
          <a:p>
            <a:pPr lvl="1"/>
            <a:r>
              <a:rPr lang="en-US" altLang="en-US" sz="1800"/>
              <a:t>1. Block selection</a:t>
            </a:r>
          </a:p>
          <a:p>
            <a:pPr lvl="1"/>
            <a:r>
              <a:rPr lang="en-US" altLang="en-US" sz="1800"/>
              <a:t>2. Tail duplication</a:t>
            </a:r>
          </a:p>
          <a:p>
            <a:pPr lvl="1"/>
            <a:r>
              <a:rPr lang="en-US" altLang="en-US" sz="1800"/>
              <a:t>3. If-conversion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EEFA9A-0EA4-C24F-BCC6-43199F855FD7}"/>
                  </a:ext>
                </a:extLst>
              </p14:cNvPr>
              <p14:cNvContentPartPr/>
              <p14:nvPr/>
            </p14:nvContentPartPr>
            <p14:xfrm>
              <a:off x="1516320" y="1587960"/>
              <a:ext cx="8038440" cy="457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EEFA9A-0EA4-C24F-BCC6-43199F855FD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6960" y="1578600"/>
                <a:ext cx="8057160" cy="459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Block Selection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Block selection</a:t>
            </a:r>
          </a:p>
          <a:p>
            <a:pPr lvl="1"/>
            <a:r>
              <a:rPr lang="en-US" altLang="en-US" sz="1800"/>
              <a:t>Select subset of BBs for inclusion in HB</a:t>
            </a:r>
          </a:p>
          <a:p>
            <a:pPr lvl="1"/>
            <a:r>
              <a:rPr lang="en-US" altLang="en-US" sz="1800"/>
              <a:t>Difficult problem</a:t>
            </a:r>
          </a:p>
          <a:p>
            <a:pPr lvl="1"/>
            <a:r>
              <a:rPr lang="en-US" altLang="en-US" sz="1800"/>
              <a:t>Weighted cost/benefit function</a:t>
            </a:r>
          </a:p>
          <a:p>
            <a:pPr lvl="2"/>
            <a:r>
              <a:rPr lang="en-US" altLang="en-US" sz="1600"/>
              <a:t>Height overhead</a:t>
            </a:r>
          </a:p>
          <a:p>
            <a:pPr lvl="2"/>
            <a:r>
              <a:rPr lang="en-US" altLang="en-US" sz="1600"/>
              <a:t>Resource overhead</a:t>
            </a:r>
          </a:p>
          <a:p>
            <a:pPr lvl="2"/>
            <a:r>
              <a:rPr lang="en-US" altLang="en-US" sz="1600"/>
              <a:t>Hazard overhead</a:t>
            </a:r>
          </a:p>
          <a:p>
            <a:pPr lvl="2"/>
            <a:r>
              <a:rPr lang="en-US" altLang="en-US" sz="1600"/>
              <a:t>Branch elimination benefit</a:t>
            </a:r>
          </a:p>
          <a:p>
            <a:pPr lvl="2"/>
            <a:r>
              <a:rPr lang="en-US" altLang="en-US" sz="1600"/>
              <a:t>Weighted by frequency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3780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876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876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759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3780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33686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9876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27590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3686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3597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 flipV="1">
            <a:off x="13874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13874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13874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2162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7590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8352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4448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33686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514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8100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5304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5052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33686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4290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914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4448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5052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590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733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6670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75BA7CB-52C1-4541-B425-B2E3DE49E677}"/>
                  </a:ext>
                </a:extLst>
              </p14:cNvPr>
              <p14:cNvContentPartPr/>
              <p14:nvPr/>
            </p14:nvContentPartPr>
            <p14:xfrm>
              <a:off x="1593360" y="2461320"/>
              <a:ext cx="4485960" cy="3402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75BA7CB-52C1-4541-B425-B2E3DE49E6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4000" y="2451960"/>
                <a:ext cx="4504680" cy="3420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- Step 1 - Block Selection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3780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BB2 - 8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987675" y="3844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BB4 - 3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987675" y="5445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BB6 - 2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759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378075" y="4606925"/>
            <a:ext cx="914400" cy="4540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BB5 - 10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33686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987675" y="2244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BB1 - 5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7590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33686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597275" y="3006725"/>
            <a:ext cx="762000" cy="4572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 – 2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13874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13874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3874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2162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27590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8352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34448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33686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514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8100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5304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5052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3686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4290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914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4448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5052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590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3733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26670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029200" y="1600200"/>
            <a:ext cx="3213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main path = BB1,BB2,BB4,BB6</a:t>
            </a:r>
          </a:p>
          <a:p>
            <a:r>
              <a:rPr lang="en-US" altLang="en-US"/>
              <a:t>	</a:t>
            </a:r>
          </a:p>
          <a:p>
            <a:r>
              <a:rPr lang="en-US" altLang="en-US"/>
              <a:t>Consider adding BB3 and BB5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2BD795-2C1D-274C-9966-B4AD43C795FA}"/>
                  </a:ext>
                </a:extLst>
              </p14:cNvPr>
              <p14:cNvContentPartPr/>
              <p14:nvPr/>
            </p14:nvContentPartPr>
            <p14:xfrm>
              <a:off x="1671120" y="2624400"/>
              <a:ext cx="5330880" cy="3536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2BD795-2C1D-274C-9966-B4AD43C795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1760" y="2615040"/>
                <a:ext cx="5349600" cy="3555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- Step 2 - Tail Duplication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387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97075" y="3844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97075" y="5445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7684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3874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2378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997075" y="2244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17684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3780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6066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066800" y="61722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066800" y="19050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066800" y="1905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209800" y="1905000"/>
            <a:ext cx="15875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17684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18446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24542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>
            <a:off x="2362200" y="5902325"/>
            <a:ext cx="15875" cy="269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5240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819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5398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5146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23780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4384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1066800" y="5788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24542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25146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16002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27432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6764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5197475" y="3159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5807075" y="39973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5807075" y="55975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5578475" y="36163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70866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H="1">
            <a:off x="6188075" y="36163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5807075" y="2397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H="1">
            <a:off x="5578475" y="28543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6188075" y="28543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6416675" y="3159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 flipH="1">
            <a:off x="4953000" y="6283325"/>
            <a:ext cx="12350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V="1">
            <a:off x="4953000" y="21336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4953000" y="2092325"/>
            <a:ext cx="10826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>
            <a:off x="6035675" y="20923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6188075" y="4454525"/>
            <a:ext cx="12795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6172200" y="4419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6188075" y="60547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5334000" y="2740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6629400" y="2816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7010400" y="4340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6324600" y="4873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86" name="Line 54"/>
          <p:cNvSpPr>
            <a:spLocks noChangeShapeType="1"/>
          </p:cNvSpPr>
          <p:nvPr/>
        </p:nvSpPr>
        <p:spPr bwMode="auto">
          <a:xfrm>
            <a:off x="6188075" y="19399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6096000" y="1978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5029200" y="5864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81</a:t>
            </a:r>
          </a:p>
        </p:txBody>
      </p:sp>
      <p:sp>
        <p:nvSpPr>
          <p:cNvPr id="18489" name="Line 57"/>
          <p:cNvSpPr>
            <a:spLocks noChangeShapeType="1"/>
          </p:cNvSpPr>
          <p:nvPr/>
        </p:nvSpPr>
        <p:spPr bwMode="auto">
          <a:xfrm>
            <a:off x="6264275" y="60547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6248400" y="6092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5410200" y="3654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6553200" y="3654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7467600" y="5254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7086600" y="56388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18495" name="Line 63"/>
          <p:cNvSpPr>
            <a:spLocks noChangeShapeType="1"/>
          </p:cNvSpPr>
          <p:nvPr/>
        </p:nvSpPr>
        <p:spPr bwMode="auto">
          <a:xfrm>
            <a:off x="7467600" y="5257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 flipH="1">
            <a:off x="6400800" y="6096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Line 65"/>
          <p:cNvSpPr>
            <a:spLocks noChangeShapeType="1"/>
          </p:cNvSpPr>
          <p:nvPr/>
        </p:nvSpPr>
        <p:spPr bwMode="auto">
          <a:xfrm>
            <a:off x="7620000" y="609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8" name="Line 66"/>
          <p:cNvSpPr>
            <a:spLocks noChangeShapeType="1"/>
          </p:cNvSpPr>
          <p:nvPr/>
        </p:nvSpPr>
        <p:spPr bwMode="auto">
          <a:xfrm>
            <a:off x="7620000" y="6248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9" name="Line 67"/>
          <p:cNvSpPr>
            <a:spLocks noChangeShapeType="1"/>
          </p:cNvSpPr>
          <p:nvPr/>
        </p:nvSpPr>
        <p:spPr bwMode="auto">
          <a:xfrm flipV="1">
            <a:off x="8153400" y="21336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6477000" y="2133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>
            <a:off x="6477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7696200" y="6245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6858000" y="6397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3048000" y="1520825"/>
            <a:ext cx="493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Tail duplication same as with Superblock formation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9E0355-FB04-EF4D-ACD5-AB0C30ED2FAB}"/>
                  </a:ext>
                </a:extLst>
              </p14:cNvPr>
              <p14:cNvContentPartPr/>
              <p14:nvPr/>
            </p14:nvContentPartPr>
            <p14:xfrm>
              <a:off x="711360" y="1792080"/>
              <a:ext cx="7255080" cy="4675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9E0355-FB04-EF4D-ACD5-AB0C30ED2F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2000" y="1782720"/>
                <a:ext cx="7273800" cy="469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- Step 3 – If-conversion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2350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844675" y="3844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844675" y="5445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616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1242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2256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844675" y="2244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6160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2256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4542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990600" y="6130925"/>
            <a:ext cx="12350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990600" y="19812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V="1">
            <a:off x="990600" y="1939925"/>
            <a:ext cx="10826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732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2225675" y="4302125"/>
            <a:ext cx="12795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22098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22256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37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6670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0480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3622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22256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133600" y="1825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1066800" y="5711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81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23018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286000" y="5940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1447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590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505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3124200" y="5486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3505200" y="5105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H="1">
            <a:off x="2438400" y="59436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3657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3657600" y="6096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V="1">
            <a:off x="4191000" y="19812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 flipH="1">
            <a:off x="2514600" y="198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>
            <a:off x="25146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733800" y="6092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2895600" y="6245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5562600" y="2667000"/>
            <a:ext cx="1600200" cy="838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p1,p2 = CMPP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5562600" y="35052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5562600" y="39624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5562600" y="44196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5562600" y="48768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7696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8077200" y="5407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7696200" y="57912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80772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8229600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8229600" y="6400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7162800" y="48768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6019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5334000" y="5486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 flipV="1">
            <a:off x="5334000" y="2286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>
            <a:off x="5334000" y="2286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867400" y="2286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6324600" y="2133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6400800" y="53340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>
            <a:off x="6477000" y="6248400"/>
            <a:ext cx="1600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 flipV="1">
            <a:off x="8763000" y="2209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 flipH="1">
            <a:off x="6781800" y="22098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>
            <a:off x="6781800" y="220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5165725" y="544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81</a:t>
            </a:r>
          </a:p>
        </p:txBody>
      </p:sp>
      <p:sp>
        <p:nvSpPr>
          <p:cNvPr id="19522" name="Text Box 66"/>
          <p:cNvSpPr txBox="1">
            <a:spLocks noChangeArrowheads="1"/>
          </p:cNvSpPr>
          <p:nvPr/>
        </p:nvSpPr>
        <p:spPr bwMode="auto">
          <a:xfrm>
            <a:off x="6384925" y="55245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523" name="Text Box 67"/>
          <p:cNvSpPr txBox="1">
            <a:spLocks noChangeArrowheads="1"/>
          </p:cNvSpPr>
          <p:nvPr/>
        </p:nvSpPr>
        <p:spPr bwMode="auto">
          <a:xfrm>
            <a:off x="7527925" y="6362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9524" name="Text Box 68"/>
          <p:cNvSpPr txBox="1">
            <a:spLocks noChangeArrowheads="1"/>
          </p:cNvSpPr>
          <p:nvPr/>
        </p:nvSpPr>
        <p:spPr bwMode="auto">
          <a:xfrm>
            <a:off x="8366125" y="643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525" name="Text Box 69"/>
          <p:cNvSpPr txBox="1">
            <a:spLocks noChangeArrowheads="1"/>
          </p:cNvSpPr>
          <p:nvPr/>
        </p:nvSpPr>
        <p:spPr bwMode="auto">
          <a:xfrm>
            <a:off x="6248400" y="2130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526" name="Text Box 70"/>
          <p:cNvSpPr txBox="1">
            <a:spLocks noChangeArrowheads="1"/>
          </p:cNvSpPr>
          <p:nvPr/>
        </p:nvSpPr>
        <p:spPr bwMode="auto">
          <a:xfrm>
            <a:off x="4495800" y="1597025"/>
            <a:ext cx="345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If-convert intra-HB branches only!!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7560C4-2302-5049-89F9-30B07EAFB42A}"/>
                  </a:ext>
                </a:extLst>
              </p14:cNvPr>
              <p14:cNvContentPartPr/>
              <p14:nvPr/>
            </p14:nvContentPartPr>
            <p14:xfrm>
              <a:off x="1717920" y="293040"/>
              <a:ext cx="8206560" cy="6016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7560C4-2302-5049-89F9-30B07EAFB4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8560" y="283680"/>
                <a:ext cx="8225280" cy="603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 More on Predicates/Hyperblocks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See</a:t>
            </a:r>
          </a:p>
          <a:p>
            <a:pPr lvl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>
                <a:cs typeface="Arial" panose="020B0604020202020204" pitchFamily="34" charset="0"/>
              </a:rPr>
              <a:t>Effective Compiler Support for Predicated Execution using the Hyperblock", S. Mahlke et al., MICRO-25, 1992.</a:t>
            </a:r>
          </a:p>
          <a:p>
            <a:pPr lvl="1"/>
            <a:r>
              <a:rPr lang="en-US" altLang="en-US">
                <a:cs typeface="Arial" panose="020B0604020202020204" pitchFamily="34" charset="0"/>
              </a:rPr>
              <a:t>"Control CPR: A Branch Height Reduction Optimization for EPIC Processors", M. Schlansker et al., PLDI-99, 1999.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37D134-4F01-BF44-B511-638EE62FDDE2}"/>
                  </a:ext>
                </a:extLst>
              </p14:cNvPr>
              <p14:cNvContentPartPr/>
              <p14:nvPr/>
            </p14:nvContentPartPr>
            <p14:xfrm>
              <a:off x="649080" y="1483920"/>
              <a:ext cx="8472960" cy="2920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37D134-4F01-BF44-B511-638EE62FDD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9720" y="1474560"/>
                <a:ext cx="8491680" cy="2939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/>
              <a:t>New Topic</a:t>
            </a:r>
            <a:br>
              <a:rPr lang="en-US" altLang="en-US"/>
            </a:br>
            <a:r>
              <a:rPr lang="en-US" altLang="en-US"/>
              <a:t>Dataflow Analysis!</a:t>
            </a:r>
          </a:p>
        </p:txBody>
      </p:sp>
      <p:sp>
        <p:nvSpPr>
          <p:cNvPr id="2150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Looking Inside the Basic Blocks:</a:t>
            </a:r>
            <a:br>
              <a:rPr lang="en-US" altLang="en-US" sz="2800"/>
            </a:br>
            <a:r>
              <a:rPr lang="en-US" altLang="en-US" sz="2800"/>
              <a:t>Dataflow Analysis +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Control flow analysis</a:t>
            </a:r>
          </a:p>
          <a:p>
            <a:pPr lvl="1"/>
            <a:r>
              <a:rPr lang="en-US" altLang="en-US" sz="1800"/>
              <a:t>Treat BB as black box</a:t>
            </a:r>
          </a:p>
          <a:p>
            <a:pPr lvl="1"/>
            <a:r>
              <a:rPr lang="en-US" altLang="en-US" sz="1800"/>
              <a:t>Just care about branches</a:t>
            </a:r>
          </a:p>
          <a:p>
            <a:r>
              <a:rPr lang="en-US" altLang="en-US" sz="2000"/>
              <a:t>Now</a:t>
            </a:r>
          </a:p>
          <a:p>
            <a:pPr lvl="1"/>
            <a:r>
              <a:rPr lang="en-US" altLang="en-US" sz="1800"/>
              <a:t>Start looking at ops in BBs</a:t>
            </a:r>
          </a:p>
          <a:p>
            <a:pPr lvl="1"/>
            <a:r>
              <a:rPr lang="en-US" altLang="en-US" sz="1800"/>
              <a:t>What’s computed and where</a:t>
            </a:r>
          </a:p>
          <a:p>
            <a:r>
              <a:rPr lang="en-US" altLang="en-US" sz="2000"/>
              <a:t>Classical optimizations</a:t>
            </a:r>
          </a:p>
          <a:p>
            <a:pPr lvl="1"/>
            <a:r>
              <a:rPr lang="en-US" altLang="en-US" sz="1800"/>
              <a:t>Want to make the computation more efficient</a:t>
            </a:r>
          </a:p>
          <a:p>
            <a:r>
              <a:rPr lang="en-US" altLang="en-US" sz="2000"/>
              <a:t>Ex: Common Subexpression Elimination (CSE)</a:t>
            </a:r>
          </a:p>
          <a:p>
            <a:pPr lvl="1"/>
            <a:r>
              <a:rPr lang="en-US" altLang="en-US" sz="1800"/>
              <a:t>Is r2 + r3 redundant?</a:t>
            </a:r>
          </a:p>
          <a:p>
            <a:pPr lvl="1"/>
            <a:r>
              <a:rPr lang="en-US" altLang="en-US" sz="1800"/>
              <a:t>Is r4 – r5 redundant?</a:t>
            </a:r>
          </a:p>
          <a:p>
            <a:pPr lvl="1"/>
            <a:r>
              <a:rPr lang="en-US" altLang="en-US" sz="1800"/>
              <a:t>What if there were 1000 BB’s</a:t>
            </a:r>
          </a:p>
          <a:p>
            <a:pPr lvl="1"/>
            <a:r>
              <a:rPr lang="en-US" altLang="en-US" sz="1800"/>
              <a:t>Dataflow analysis !!</a:t>
            </a:r>
          </a:p>
          <a:p>
            <a:pPr lvl="1"/>
            <a:endParaRPr lang="en-US" altLang="en-US" sz="180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29CA93-448F-1641-B942-C387B135AC13}"/>
                  </a:ext>
                </a:extLst>
              </p14:cNvPr>
              <p14:cNvContentPartPr/>
              <p14:nvPr/>
            </p14:nvContentPartPr>
            <p14:xfrm>
              <a:off x="658440" y="1866240"/>
              <a:ext cx="8142120" cy="4660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29CA93-448F-1641-B942-C387B135AC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9080" y="1856880"/>
                <a:ext cx="8160840" cy="4679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Dataflow Analysis Introduction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48200" y="3349625"/>
            <a:ext cx="35179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Which VRs contain useful </a:t>
            </a:r>
          </a:p>
          <a:p>
            <a:r>
              <a:rPr lang="en-US" altLang="en-US">
                <a:solidFill>
                  <a:schemeClr val="tx1"/>
                </a:solidFill>
              </a:rPr>
              <a:t>data values? (liveness or upward</a:t>
            </a:r>
          </a:p>
          <a:p>
            <a:r>
              <a:rPr lang="en-US" altLang="en-US">
                <a:solidFill>
                  <a:schemeClr val="tx1"/>
                </a:solidFill>
              </a:rPr>
              <a:t>exposed uses)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may reach</a:t>
            </a:r>
          </a:p>
          <a:p>
            <a:r>
              <a:rPr lang="en-US" altLang="en-US">
                <a:solidFill>
                  <a:schemeClr val="tx1"/>
                </a:solidFill>
              </a:rPr>
              <a:t>this point? (reaching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are guaranteed</a:t>
            </a:r>
          </a:p>
          <a:p>
            <a:r>
              <a:rPr lang="en-US" altLang="en-US">
                <a:solidFill>
                  <a:schemeClr val="tx1"/>
                </a:solidFill>
              </a:rPr>
              <a:t>to reach this point? (available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uses below are exposed?</a:t>
            </a:r>
          </a:p>
          <a:p>
            <a:r>
              <a:rPr lang="en-US" altLang="en-US">
                <a:solidFill>
                  <a:schemeClr val="tx1"/>
                </a:solidFill>
              </a:rPr>
              <a:t>(downward exposed uses)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48200" y="2968625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Pick an arbitrary point in the program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1520825"/>
            <a:ext cx="439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Dataflow analysis</a:t>
            </a:r>
            <a:r>
              <a:rPr lang="en-US" altLang="en-US"/>
              <a:t> – Collection of information</a:t>
            </a:r>
          </a:p>
          <a:p>
            <a:r>
              <a:rPr lang="en-US" altLang="en-US"/>
              <a:t>that summarizes the creation/destruction of</a:t>
            </a:r>
          </a:p>
          <a:p>
            <a:r>
              <a:rPr lang="en-US" altLang="en-US"/>
              <a:t>values in a program.  Used to identify legal </a:t>
            </a:r>
          </a:p>
          <a:p>
            <a:r>
              <a:rPr lang="en-US" altLang="en-US"/>
              <a:t>optimization opportunities.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48200" y="2971800"/>
            <a:ext cx="42672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107586-07AB-5A43-A558-86CE78094B2C}"/>
                  </a:ext>
                </a:extLst>
              </p14:cNvPr>
              <p14:cNvContentPartPr/>
              <p14:nvPr/>
            </p14:nvContentPartPr>
            <p14:xfrm>
              <a:off x="182520" y="1002600"/>
              <a:ext cx="9242640" cy="5743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107586-07AB-5A43-A558-86CE78094B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160" y="993240"/>
                <a:ext cx="9261360" cy="5762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Live Variable (Liveness)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Defn: For each point p in a program and each variable y, determine whether y can be used before being redefined starting at p</a:t>
            </a:r>
          </a:p>
          <a:p>
            <a:r>
              <a:rPr lang="en-US" altLang="en-US"/>
              <a:t>Algorithm sketch</a:t>
            </a:r>
          </a:p>
          <a:p>
            <a:pPr lvl="1"/>
            <a:r>
              <a:rPr lang="en-US" altLang="en-US"/>
              <a:t>For each BB, y is live if it is used before defined in the BB or it is live leaving the block</a:t>
            </a:r>
          </a:p>
          <a:p>
            <a:pPr lvl="1"/>
            <a:r>
              <a:rPr lang="en-US" altLang="en-US"/>
              <a:t>Backward dataflow analysis as propagation occurs from uses upwards to defs</a:t>
            </a:r>
          </a:p>
          <a:p>
            <a:r>
              <a:rPr lang="en-US" altLang="en-US"/>
              <a:t>4 sets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GEN</a:t>
            </a:r>
            <a:r>
              <a:rPr lang="en-US" altLang="en-US"/>
              <a:t> = set of external variables consumed in the BB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KILL</a:t>
            </a:r>
            <a:r>
              <a:rPr lang="en-US" altLang="en-US"/>
              <a:t> = set of external variable uses killed by the BB</a:t>
            </a:r>
          </a:p>
          <a:p>
            <a:pPr lvl="2"/>
            <a:r>
              <a:rPr lang="en-US" altLang="en-US"/>
              <a:t>equivalent to set of variables defined by the BB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IN</a:t>
            </a:r>
            <a:r>
              <a:rPr lang="en-US" altLang="en-US"/>
              <a:t> = set of variables that are live at the entry point of a BB</a:t>
            </a:r>
          </a:p>
          <a:p>
            <a:pPr lvl="1"/>
            <a:r>
              <a:rPr lang="en-US" altLang="en-US">
                <a:solidFill>
                  <a:srgbClr val="FF0000"/>
                </a:solidFill>
              </a:rPr>
              <a:t>OUT</a:t>
            </a:r>
            <a:r>
              <a:rPr lang="en-US" altLang="en-US"/>
              <a:t> = set of variables that are live at the exit point of a BB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17EDF9-5549-8B42-BDE2-5E17D191CAA5}"/>
                  </a:ext>
                </a:extLst>
              </p14:cNvPr>
              <p14:cNvContentPartPr/>
              <p14:nvPr/>
            </p14:nvContentPartPr>
            <p14:xfrm>
              <a:off x="547560" y="326160"/>
              <a:ext cx="9510840" cy="6592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17EDF9-5549-8B42-BDE2-5E17D191CA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8200" y="316800"/>
                <a:ext cx="9529560" cy="661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Material + 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534400" cy="5216525"/>
          </a:xfrm>
        </p:spPr>
        <p:txBody>
          <a:bodyPr/>
          <a:lstStyle/>
          <a:p>
            <a:r>
              <a:rPr lang="en-US" altLang="en-US" dirty="0"/>
              <a:t>Reminder – HW 1 due tonight at midnight</a:t>
            </a:r>
          </a:p>
          <a:p>
            <a:pPr lvl="1"/>
            <a:r>
              <a:rPr lang="en-US" altLang="en-US" dirty="0"/>
              <a:t>Submit uniquename_hw1.tgz file to:</a:t>
            </a:r>
          </a:p>
          <a:p>
            <a:pPr lvl="2"/>
            <a:r>
              <a:rPr lang="en-US" altLang="en-US" dirty="0"/>
              <a:t>eecs583a.eecs.umich.edu:/hw1_submissions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Before asking questions: 1) Read all threads on piazza, 2) Think a bit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Then, post question or talk to </a:t>
            </a:r>
            <a:r>
              <a:rPr lang="en-US" altLang="en-US" dirty="0" err="1">
                <a:solidFill>
                  <a:srgbClr val="FF0000"/>
                </a:solidFill>
              </a:rPr>
              <a:t>Yunjie</a:t>
            </a:r>
            <a:r>
              <a:rPr lang="en-US" altLang="en-US" dirty="0">
                <a:solidFill>
                  <a:srgbClr val="FF0000"/>
                </a:solidFill>
              </a:rPr>
              <a:t>/</a:t>
            </a:r>
            <a:r>
              <a:rPr lang="en-US" altLang="en-US" dirty="0" err="1">
                <a:solidFill>
                  <a:srgbClr val="FF0000"/>
                </a:solidFill>
              </a:rPr>
              <a:t>Ze</a:t>
            </a:r>
            <a:r>
              <a:rPr lang="en-US" altLang="en-US" dirty="0">
                <a:solidFill>
                  <a:srgbClr val="FF0000"/>
                </a:solidFill>
              </a:rPr>
              <a:t> if you are stuck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(Chapters: 10.5, 10.6 Edition 1; Chapters 9.2 Edition 2)</a:t>
            </a:r>
            <a:endParaRPr lang="en-US" altLang="en-US" dirty="0"/>
          </a:p>
          <a:p>
            <a:r>
              <a:rPr lang="en-US" altLang="en-US" dirty="0"/>
              <a:t>Material for next Monday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(Chapters: 10.5, 10.6, 10.9, 10.10 Edition 1; Chapters 9.2, 9.3 Edition 2)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EE18AA-82A1-9D45-9F79-ECE062213F91}"/>
                  </a:ext>
                </a:extLst>
              </p14:cNvPr>
              <p14:cNvContentPartPr/>
              <p14:nvPr/>
            </p14:nvContentPartPr>
            <p14:xfrm>
              <a:off x="921240" y="2313000"/>
              <a:ext cx="4156200" cy="3694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EE18AA-82A1-9D45-9F79-ECE062213F9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880" y="2303640"/>
                <a:ext cx="4174920" cy="371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GEN/KILL Sets For Each BB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59618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>
                <a:solidFill>
                  <a:schemeClr val="tx1"/>
                </a:solidFill>
              </a:rPr>
              <a:t>for </a:t>
            </a:r>
            <a:r>
              <a:rPr lang="en-US" altLang="en-US" sz="240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operation in </a:t>
            </a:r>
            <a:r>
              <a:rPr lang="en-US" altLang="en-US" sz="2400" u="sng">
                <a:solidFill>
                  <a:schemeClr val="tx1"/>
                </a:solidFill>
              </a:rPr>
              <a:t>reverse</a:t>
            </a:r>
            <a:r>
              <a:rPr lang="en-US" altLang="en-US" sz="2400">
                <a:solidFill>
                  <a:schemeClr val="tx1"/>
                </a:solidFill>
              </a:rPr>
              <a:t> sequential order in X, op,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destination operand of op, dest,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-= dest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 += dest</a:t>
            </a:r>
            <a:endParaRPr lang="en-US" altLang="en-US" sz="2400" u="sng">
              <a:solidFill>
                <a:srgbClr val="FF0000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source operand of op, src,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+= src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-= src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24B2DC-2D67-4D4D-B8B4-71AE376E2356}"/>
                  </a:ext>
                </a:extLst>
              </p14:cNvPr>
              <p14:cNvContentPartPr/>
              <p14:nvPr/>
            </p14:nvContentPartPr>
            <p14:xfrm>
              <a:off x="1367640" y="1986120"/>
              <a:ext cx="8124840" cy="4745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24B2DC-2D67-4D4D-B8B4-71AE376E23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8280" y="1976760"/>
                <a:ext cx="8143560" cy="476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GEN/KILL Liveness Computation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1148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895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54864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3434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8862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>
            <a:off x="51054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H="1">
            <a:off x="54102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8100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35052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2270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937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37338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191DD0-F920-0044-A91A-02F894B9C211}"/>
                  </a:ext>
                </a:extLst>
              </p14:cNvPr>
              <p14:cNvContentPartPr/>
              <p14:nvPr/>
            </p14:nvContentPartPr>
            <p14:xfrm>
              <a:off x="345600" y="1079640"/>
              <a:ext cx="9712800" cy="5846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191DD0-F920-0044-A91A-02F894B9C2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240" y="1070280"/>
                <a:ext cx="9731520" cy="5864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96200" cy="615950"/>
          </a:xfrm>
        </p:spPr>
        <p:txBody>
          <a:bodyPr/>
          <a:lstStyle/>
          <a:p>
            <a:r>
              <a:rPr lang="en-US" altLang="en-US"/>
              <a:t>Compute IN/OUT Sets for all BBs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0231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initialize IN(X) to 0 for all basic blocks X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400" u="sng">
                <a:solidFill>
                  <a:schemeClr val="tx1"/>
                </a:solidFill>
              </a:rPr>
              <a:t>while</a:t>
            </a:r>
            <a:r>
              <a:rPr lang="en-US" altLang="en-US" sz="2400">
                <a:solidFill>
                  <a:schemeClr val="tx1"/>
                </a:solidFill>
              </a:rPr>
              <a:t> (change)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old_IN = IN(X)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OUT(X) = Union(IN(Y)) for all successors Y of X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IN(X) = GEN(X) + (OUT(X) – KILL(X))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if </a:t>
            </a:r>
            <a:r>
              <a:rPr lang="en-US" altLang="en-US" sz="2400">
                <a:solidFill>
                  <a:schemeClr val="tx1"/>
                </a:solidFill>
              </a:rPr>
              <a:t>(old_IN != IN(X)) </a:t>
            </a:r>
            <a:r>
              <a:rPr lang="en-US" altLang="en-US" sz="2400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8673D5-BBE2-084B-9DB3-B00022073504}"/>
                  </a:ext>
                </a:extLst>
              </p14:cNvPr>
              <p14:cNvContentPartPr/>
              <p14:nvPr/>
            </p14:nvContentPartPr>
            <p14:xfrm>
              <a:off x="662400" y="1991160"/>
              <a:ext cx="9055800" cy="4629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8673D5-BBE2-084B-9DB3-B000220735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3040" y="1981800"/>
                <a:ext cx="9074520" cy="464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Liveness Computation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781800" y="15240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781800" y="15240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7241773" y="30099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89" name="TextBox 2"/>
          <p:cNvSpPr txBox="1">
            <a:spLocks noChangeArrowheads="1"/>
          </p:cNvSpPr>
          <p:nvPr/>
        </p:nvSpPr>
        <p:spPr bwMode="auto">
          <a:xfrm>
            <a:off x="2755900" y="21939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</a:t>
            </a:r>
          </a:p>
          <a:p>
            <a:r>
              <a:rPr lang="en-US" altLang="en-US" sz="1200"/>
              <a:t>KILL = r1,r8 </a:t>
            </a:r>
          </a:p>
        </p:txBody>
      </p:sp>
      <p:sp>
        <p:nvSpPr>
          <p:cNvPr id="28690" name="TextBox 18"/>
          <p:cNvSpPr txBox="1">
            <a:spLocks noChangeArrowheads="1"/>
          </p:cNvSpPr>
          <p:nvPr/>
        </p:nvSpPr>
        <p:spPr bwMode="auto">
          <a:xfrm>
            <a:off x="1563688" y="3973513"/>
            <a:ext cx="102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r1,r5</a:t>
            </a:r>
          </a:p>
          <a:p>
            <a:r>
              <a:rPr lang="en-US" altLang="en-US" sz="1200"/>
              <a:t>KILL = r3,r7 </a:t>
            </a:r>
          </a:p>
        </p:txBody>
      </p:sp>
      <p:sp>
        <p:nvSpPr>
          <p:cNvPr id="28691" name="TextBox 19"/>
          <p:cNvSpPr txBox="1">
            <a:spLocks noChangeArrowheads="1"/>
          </p:cNvSpPr>
          <p:nvPr/>
        </p:nvSpPr>
        <p:spPr bwMode="auto">
          <a:xfrm>
            <a:off x="2568575" y="5768975"/>
            <a:ext cx="1292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r2,r3,r7,r8</a:t>
            </a:r>
          </a:p>
          <a:p>
            <a:r>
              <a:rPr lang="en-US" altLang="en-US" sz="1200"/>
              <a:t>KILL = r1 </a:t>
            </a:r>
          </a:p>
        </p:txBody>
      </p:sp>
      <p:sp>
        <p:nvSpPr>
          <p:cNvPr id="28692" name="TextBox 20"/>
          <p:cNvSpPr txBox="1">
            <a:spLocks noChangeArrowheads="1"/>
          </p:cNvSpPr>
          <p:nvPr/>
        </p:nvSpPr>
        <p:spPr bwMode="auto">
          <a:xfrm>
            <a:off x="7046913" y="3887788"/>
            <a:ext cx="1192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</a:t>
            </a:r>
          </a:p>
          <a:p>
            <a:r>
              <a:rPr lang="en-US" altLang="en-US" sz="1200"/>
              <a:t>KILL = r2,r3,r7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78D40B-EC70-E646-9E9F-3C4910312C32}"/>
                  </a:ext>
                </a:extLst>
              </p14:cNvPr>
              <p14:cNvContentPartPr/>
              <p14:nvPr/>
            </p14:nvContentPartPr>
            <p14:xfrm>
              <a:off x="268560" y="223200"/>
              <a:ext cx="9190440" cy="6657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78D40B-EC70-E646-9E9F-3C4910312C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200" y="213840"/>
                <a:ext cx="9209160" cy="667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62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962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819400" y="4343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5105400" y="4343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114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114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724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3810000" y="3810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724400" y="3810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3810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4953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800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267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2590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2590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2590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114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0" y="1382713"/>
            <a:ext cx="2451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Compute liveness</a:t>
            </a:r>
          </a:p>
          <a:p>
            <a:r>
              <a:rPr lang="en-US" altLang="en-US" sz="1200"/>
              <a:t>    Calculate GEN/KILL for each BB</a:t>
            </a:r>
          </a:p>
          <a:p>
            <a:r>
              <a:rPr lang="en-US" altLang="en-US" sz="1200"/>
              <a:t>    Calculate IN/OUT for each BB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Last Time: Homework Problem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If-convert the code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Homework Problem Answer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If-convert the code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7244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4196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1148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495800" y="21336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150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800600" y="3505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8100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8768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4196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105400" y="2819400"/>
            <a:ext cx="1066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48006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4800600" y="2819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1910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9234" name="Freeform 18"/>
          <p:cNvSpPr>
            <a:spLocks/>
          </p:cNvSpPr>
          <p:nvPr/>
        </p:nvSpPr>
        <p:spPr bwMode="auto">
          <a:xfrm>
            <a:off x="3390900" y="2133600"/>
            <a:ext cx="1104900" cy="3352800"/>
          </a:xfrm>
          <a:custGeom>
            <a:avLst/>
            <a:gdLst>
              <a:gd name="T0" fmla="*/ 2147483646 w 696"/>
              <a:gd name="T1" fmla="*/ 0 h 2112"/>
              <a:gd name="T2" fmla="*/ 2147483646 w 696"/>
              <a:gd name="T3" fmla="*/ 2147483646 h 2112"/>
              <a:gd name="T4" fmla="*/ 2147483646 w 696"/>
              <a:gd name="T5" fmla="*/ 2147483646 h 2112"/>
              <a:gd name="T6" fmla="*/ 2147483646 w 696"/>
              <a:gd name="T7" fmla="*/ 2147483646 h 2112"/>
              <a:gd name="T8" fmla="*/ 2147483646 w 696"/>
              <a:gd name="T9" fmla="*/ 2147483646 h 2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2112">
                <a:moveTo>
                  <a:pt x="696" y="0"/>
                </a:moveTo>
                <a:cubicBezTo>
                  <a:pt x="536" y="60"/>
                  <a:pt x="376" y="120"/>
                  <a:pt x="264" y="336"/>
                </a:cubicBezTo>
                <a:cubicBezTo>
                  <a:pt x="152" y="552"/>
                  <a:pt x="48" y="1032"/>
                  <a:pt x="24" y="1296"/>
                </a:cubicBezTo>
                <a:cubicBezTo>
                  <a:pt x="0" y="1560"/>
                  <a:pt x="40" y="1784"/>
                  <a:pt x="120" y="1920"/>
                </a:cubicBezTo>
                <a:cubicBezTo>
                  <a:pt x="200" y="2056"/>
                  <a:pt x="352" y="2084"/>
                  <a:pt x="504" y="211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4267200" y="49530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4648200" y="49530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4267200" y="4267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800600" y="42672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Freeform 23"/>
          <p:cNvSpPr>
            <a:spLocks/>
          </p:cNvSpPr>
          <p:nvPr/>
        </p:nvSpPr>
        <p:spPr bwMode="auto">
          <a:xfrm>
            <a:off x="4953000" y="4267200"/>
            <a:ext cx="1257300" cy="1219200"/>
          </a:xfrm>
          <a:custGeom>
            <a:avLst/>
            <a:gdLst>
              <a:gd name="T0" fmla="*/ 2147483646 w 792"/>
              <a:gd name="T1" fmla="*/ 0 h 768"/>
              <a:gd name="T2" fmla="*/ 2147483646 w 792"/>
              <a:gd name="T3" fmla="*/ 2147483646 h 768"/>
              <a:gd name="T4" fmla="*/ 0 w 792"/>
              <a:gd name="T5" fmla="*/ 2147483646 h 7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2" h="768">
                <a:moveTo>
                  <a:pt x="720" y="0"/>
                </a:moveTo>
                <a:cubicBezTo>
                  <a:pt x="756" y="128"/>
                  <a:pt x="792" y="256"/>
                  <a:pt x="672" y="384"/>
                </a:cubicBezTo>
                <a:cubicBezTo>
                  <a:pt x="552" y="512"/>
                  <a:pt x="276" y="640"/>
                  <a:pt x="0" y="76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429000" y="21336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&lt;= 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953000" y="20574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&gt; 0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638800" y="29718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0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3400" y="27432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0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114800" y="35052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181600" y="33528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5105400" y="41910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&gt; 0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733800" y="41910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&lt;= 0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315200" y="1524000"/>
            <a:ext cx="1346200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CD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1</a:t>
            </a:r>
          </a:p>
          <a:p>
            <a:r>
              <a:rPr lang="en-US" altLang="en-US" sz="1400"/>
              <a:t>3	-2</a:t>
            </a:r>
          </a:p>
          <a:p>
            <a:r>
              <a:rPr lang="en-US" altLang="en-US" sz="1400"/>
              <a:t>4	-3</a:t>
            </a:r>
          </a:p>
          <a:p>
            <a:r>
              <a:rPr lang="en-US" altLang="en-US" sz="1400"/>
              <a:t>5	2,3</a:t>
            </a:r>
          </a:p>
          <a:p>
            <a:r>
              <a:rPr lang="en-US" altLang="en-US" sz="1400"/>
              <a:t>6	-4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-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6629400" y="4267200"/>
            <a:ext cx="3109913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p3 = 0</a:t>
            </a:r>
          </a:p>
          <a:p>
            <a:r>
              <a:rPr lang="en-US" altLang="en-US" sz="1600"/>
              <a:t>p1 = CMPP.UN (a &gt; 0) if T</a:t>
            </a:r>
          </a:p>
          <a:p>
            <a:r>
              <a:rPr lang="en-US" altLang="en-US" sz="1600"/>
              <a:t>r = t + s if p1</a:t>
            </a:r>
          </a:p>
          <a:p>
            <a:r>
              <a:rPr lang="en-US" altLang="en-US" sz="1600"/>
              <a:t>p2,p3 = CMPP.UC.ON (b &gt; 0) if p1</a:t>
            </a:r>
          </a:p>
          <a:p>
            <a:r>
              <a:rPr lang="en-US" altLang="en-US" sz="1600"/>
              <a:t>p4,p3 = CMPP.UC.ON (c &gt; 0)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p5,p6 = CMPP.UC.UN (d &gt; 0) if p4</a:t>
            </a:r>
          </a:p>
          <a:p>
            <a:r>
              <a:rPr lang="en-US" altLang="en-US" sz="1600"/>
              <a:t>x = y + 1 if p6</a:t>
            </a:r>
          </a:p>
          <a:p>
            <a:r>
              <a:rPr lang="en-US" altLang="en-US" sz="1600"/>
              <a:t>z = z + 1 if p5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219304-06F1-044D-AB46-ECD351825B53}"/>
                  </a:ext>
                </a:extLst>
              </p14:cNvPr>
              <p14:cNvContentPartPr/>
              <p14:nvPr/>
            </p14:nvContentPartPr>
            <p14:xfrm>
              <a:off x="1847520" y="665280"/>
              <a:ext cx="7479720" cy="6339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219304-06F1-044D-AB46-ECD351825B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8160" y="655920"/>
                <a:ext cx="7498440" cy="635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When to Apply If-conversion?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3434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Positives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Remove branch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disruption to sequential fetch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prediction or mispredict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draining of pipeline for mispredict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use of branch resource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Increase potential for operation overlap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Creates larger basic blocks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Convert control dependences into data dependences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Enable more aggressive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Software pipelining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Height reduction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What about the negatives?</a:t>
            </a:r>
          </a:p>
          <a:p>
            <a:pPr lvl="1"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A04030-0EE3-5345-A5CC-644A60F14421}"/>
                  </a:ext>
                </a:extLst>
              </p14:cNvPr>
              <p14:cNvContentPartPr/>
              <p14:nvPr/>
            </p14:nvContentPartPr>
            <p14:xfrm>
              <a:off x="875520" y="2044800"/>
              <a:ext cx="3759120" cy="4799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A04030-0EE3-5345-A5CC-644A60F1442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6160" y="2035440"/>
                <a:ext cx="3777840" cy="4818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Negative 1: Resource Usage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219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90600" y="43434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1600200" y="43434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19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990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600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828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461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041525" y="3543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1600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600200" y="26638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8223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9653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>
            <a:off x="1600200" y="5181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1676400" y="51784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838200" y="1749425"/>
            <a:ext cx="36274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Instruction execution is additive</a:t>
            </a:r>
          </a:p>
          <a:p>
            <a:r>
              <a:rPr lang="en-US" altLang="en-US">
                <a:solidFill>
                  <a:schemeClr val="tx1"/>
                </a:solidFill>
              </a:rPr>
              <a:t>for all BBs that are if-converted, thus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require more processor resources</a:t>
            </a:r>
          </a:p>
        </p:txBody>
      </p:sp>
      <p:sp>
        <p:nvSpPr>
          <p:cNvPr id="11284" name="Rectangle 22"/>
          <p:cNvSpPr>
            <a:spLocks noChangeArrowheads="1"/>
          </p:cNvSpPr>
          <p:nvPr/>
        </p:nvSpPr>
        <p:spPr bwMode="auto">
          <a:xfrm>
            <a:off x="3352800" y="32004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85" name="Rectangle 23"/>
          <p:cNvSpPr>
            <a:spLocks noChangeArrowheads="1"/>
          </p:cNvSpPr>
          <p:nvPr/>
        </p:nvSpPr>
        <p:spPr bwMode="auto">
          <a:xfrm>
            <a:off x="3352800" y="3657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1286" name="Rectangle 24"/>
          <p:cNvSpPr>
            <a:spLocks noChangeArrowheads="1"/>
          </p:cNvSpPr>
          <p:nvPr/>
        </p:nvSpPr>
        <p:spPr bwMode="auto">
          <a:xfrm>
            <a:off x="3352800" y="4114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1287" name="Rectangle 25"/>
          <p:cNvSpPr>
            <a:spLocks noChangeArrowheads="1"/>
          </p:cNvSpPr>
          <p:nvPr/>
        </p:nvSpPr>
        <p:spPr bwMode="auto">
          <a:xfrm>
            <a:off x="3352800" y="4572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88" name="AutoShape 26"/>
          <p:cNvSpPr>
            <a:spLocks noChangeArrowheads="1"/>
          </p:cNvSpPr>
          <p:nvPr/>
        </p:nvSpPr>
        <p:spPr bwMode="auto">
          <a:xfrm>
            <a:off x="2819400" y="39624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89" name="Text Box 20"/>
          <p:cNvSpPr txBox="1">
            <a:spLocks noChangeArrowheads="1"/>
          </p:cNvSpPr>
          <p:nvPr/>
        </p:nvSpPr>
        <p:spPr bwMode="auto">
          <a:xfrm>
            <a:off x="5105400" y="1828800"/>
            <a:ext cx="44735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Be careful applying if-conversion too liberally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when processor resources constrained OR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blocks have large numbers of instructions</a:t>
            </a:r>
          </a:p>
        </p:txBody>
      </p:sp>
      <p:sp>
        <p:nvSpPr>
          <p:cNvPr id="11290" name="Right Arrow 1"/>
          <p:cNvSpPr>
            <a:spLocks noChangeArrowheads="1"/>
          </p:cNvSpPr>
          <p:nvPr/>
        </p:nvSpPr>
        <p:spPr bwMode="auto">
          <a:xfrm>
            <a:off x="4465638" y="2133600"/>
            <a:ext cx="487362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E9F2EC2-4296-9F4C-9EAC-17A6EF96E577}"/>
                  </a:ext>
                </a:extLst>
              </p14:cNvPr>
              <p14:cNvContentPartPr/>
              <p14:nvPr/>
            </p14:nvContentPartPr>
            <p14:xfrm>
              <a:off x="561960" y="849240"/>
              <a:ext cx="8853840" cy="5536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E9F2EC2-4296-9F4C-9EAC-17A6EF96E57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2600" y="839880"/>
                <a:ext cx="8872560" cy="555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Negative 2: Dependence Height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096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9906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16002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2192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9906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600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828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46125" y="4305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415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600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600200" y="35020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22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65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>
            <a:off x="1600200" y="601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1676400" y="60166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838200" y="1749425"/>
            <a:ext cx="3098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Dependence height is max of</a:t>
            </a:r>
          </a:p>
          <a:p>
            <a:r>
              <a:rPr lang="en-US" altLang="en-US">
                <a:solidFill>
                  <a:schemeClr val="tx1"/>
                </a:solidFill>
              </a:rPr>
              <a:t>for all BBs that are if-converted</a:t>
            </a:r>
          </a:p>
          <a:p>
            <a:r>
              <a:rPr lang="en-US" altLang="en-US">
                <a:solidFill>
                  <a:schemeClr val="tx1"/>
                </a:solidFill>
              </a:rPr>
              <a:t>(dep height = schedule length</a:t>
            </a:r>
          </a:p>
          <a:p>
            <a:r>
              <a:rPr lang="en-US" altLang="en-US">
                <a:solidFill>
                  <a:schemeClr val="tx1"/>
                </a:solidFill>
              </a:rPr>
              <a:t>with infinite resources)</a:t>
            </a:r>
          </a:p>
        </p:txBody>
      </p:sp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3352800" y="4038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9" name="Rectangle 22"/>
          <p:cNvSpPr>
            <a:spLocks noChangeArrowheads="1"/>
          </p:cNvSpPr>
          <p:nvPr/>
        </p:nvSpPr>
        <p:spPr bwMode="auto">
          <a:xfrm>
            <a:off x="3352800" y="4495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2310" name="Rectangle 23"/>
          <p:cNvSpPr>
            <a:spLocks noChangeArrowheads="1"/>
          </p:cNvSpPr>
          <p:nvPr/>
        </p:nvSpPr>
        <p:spPr bwMode="auto">
          <a:xfrm>
            <a:off x="3352800" y="4953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2311" name="Rectangle 24"/>
          <p:cNvSpPr>
            <a:spLocks noChangeArrowheads="1"/>
          </p:cNvSpPr>
          <p:nvPr/>
        </p:nvSpPr>
        <p:spPr bwMode="auto">
          <a:xfrm>
            <a:off x="3352800" y="5410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312" name="AutoShape 25"/>
          <p:cNvSpPr>
            <a:spLocks noChangeArrowheads="1"/>
          </p:cNvSpPr>
          <p:nvPr/>
        </p:nvSpPr>
        <p:spPr bwMode="auto">
          <a:xfrm>
            <a:off x="2819400" y="48006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13" name="Right Arrow 1"/>
          <p:cNvSpPr>
            <a:spLocks noChangeArrowheads="1"/>
          </p:cNvSpPr>
          <p:nvPr/>
        </p:nvSpPr>
        <p:spPr bwMode="auto">
          <a:xfrm>
            <a:off x="4343400" y="2209800"/>
            <a:ext cx="7620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14" name="Text Box 20"/>
          <p:cNvSpPr txBox="1">
            <a:spLocks noChangeArrowheads="1"/>
          </p:cNvSpPr>
          <p:nvPr/>
        </p:nvSpPr>
        <p:spPr bwMode="auto">
          <a:xfrm>
            <a:off x="5511800" y="1860550"/>
            <a:ext cx="40005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Be careful with if-converting blocks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mismatched dependence heights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1A4AD7-1343-A742-9CB6-3DCE30842550}"/>
                  </a:ext>
                </a:extLst>
              </p14:cNvPr>
              <p14:cNvContentPartPr/>
              <p14:nvPr/>
            </p14:nvContentPartPr>
            <p14:xfrm>
              <a:off x="393480" y="2480400"/>
              <a:ext cx="9017280" cy="4035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1A4AD7-1343-A742-9CB6-3DCE308425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4120" y="2471040"/>
                <a:ext cx="9036000" cy="405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Negative 3: Hazard Presence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192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9906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16002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2192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9906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600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828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746125" y="4305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0415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600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600200" y="35020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22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65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1600200" y="601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1676400" y="60166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533400" y="1749425"/>
            <a:ext cx="3644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Hazard = operation that forces</a:t>
            </a:r>
          </a:p>
          <a:p>
            <a:r>
              <a:rPr lang="en-US" altLang="en-US">
                <a:solidFill>
                  <a:schemeClr val="tx1"/>
                </a:solidFill>
              </a:rPr>
              <a:t>the compiler to be conservative,</a:t>
            </a:r>
          </a:p>
          <a:p>
            <a:r>
              <a:rPr lang="en-US" altLang="en-US">
                <a:solidFill>
                  <a:schemeClr val="tx1"/>
                </a:solidFill>
              </a:rPr>
              <a:t>so limited reordering or optimization,</a:t>
            </a:r>
          </a:p>
          <a:p>
            <a:r>
              <a:rPr lang="en-US" altLang="en-US">
                <a:solidFill>
                  <a:schemeClr val="tx1"/>
                </a:solidFill>
              </a:rPr>
              <a:t>e.g.,  subroutine call, pointer store, …</a:t>
            </a:r>
          </a:p>
        </p:txBody>
      </p:sp>
      <p:sp>
        <p:nvSpPr>
          <p:cNvPr id="13332" name="Rectangle 21"/>
          <p:cNvSpPr>
            <a:spLocks noChangeArrowheads="1"/>
          </p:cNvSpPr>
          <p:nvPr/>
        </p:nvSpPr>
        <p:spPr bwMode="auto">
          <a:xfrm>
            <a:off x="3352800" y="4038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33" name="Rectangle 22"/>
          <p:cNvSpPr>
            <a:spLocks noChangeArrowheads="1"/>
          </p:cNvSpPr>
          <p:nvPr/>
        </p:nvSpPr>
        <p:spPr bwMode="auto">
          <a:xfrm>
            <a:off x="3352800" y="4495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3334" name="Rectangle 23"/>
          <p:cNvSpPr>
            <a:spLocks noChangeArrowheads="1"/>
          </p:cNvSpPr>
          <p:nvPr/>
        </p:nvSpPr>
        <p:spPr bwMode="auto">
          <a:xfrm>
            <a:off x="3352800" y="4953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3335" name="Rectangle 24"/>
          <p:cNvSpPr>
            <a:spLocks noChangeArrowheads="1"/>
          </p:cNvSpPr>
          <p:nvPr/>
        </p:nvSpPr>
        <p:spPr bwMode="auto">
          <a:xfrm>
            <a:off x="3352800" y="5410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6" name="AutoShape 25"/>
          <p:cNvSpPr>
            <a:spLocks noChangeArrowheads="1"/>
          </p:cNvSpPr>
          <p:nvPr/>
        </p:nvSpPr>
        <p:spPr bwMode="auto">
          <a:xfrm>
            <a:off x="2819400" y="48006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7" name="Right Arrow 1"/>
          <p:cNvSpPr>
            <a:spLocks noChangeArrowheads="1"/>
          </p:cNvSpPr>
          <p:nvPr/>
        </p:nvSpPr>
        <p:spPr bwMode="auto">
          <a:xfrm>
            <a:off x="4648200" y="22860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Text Box 20"/>
          <p:cNvSpPr txBox="1">
            <a:spLocks noChangeArrowheads="1"/>
          </p:cNvSpPr>
          <p:nvPr/>
        </p:nvSpPr>
        <p:spPr bwMode="auto">
          <a:xfrm>
            <a:off x="5410200" y="1905000"/>
            <a:ext cx="3340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Hazards should be avoided except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on the “main path”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65E1DA-AA46-4741-B162-3A25EFA2D12E}"/>
                  </a:ext>
                </a:extLst>
              </p14:cNvPr>
              <p14:cNvContentPartPr/>
              <p14:nvPr/>
            </p14:nvContentPartPr>
            <p14:xfrm>
              <a:off x="417600" y="2202120"/>
              <a:ext cx="9112680" cy="4006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65E1DA-AA46-4741-B162-3A25EFA2D1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240" y="2192760"/>
                <a:ext cx="9131400" cy="402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Deciding When/What To If-convert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47800"/>
            <a:ext cx="4419600" cy="5216525"/>
          </a:xfrm>
        </p:spPr>
        <p:txBody>
          <a:bodyPr/>
          <a:lstStyle/>
          <a:p>
            <a:r>
              <a:rPr lang="en-US" altLang="en-US" sz="2000"/>
              <a:t>Resources</a:t>
            </a:r>
          </a:p>
          <a:p>
            <a:pPr lvl="1"/>
            <a:r>
              <a:rPr lang="en-US" altLang="en-US" sz="1800"/>
              <a:t>Small resource usage ideal for less important paths </a:t>
            </a:r>
          </a:p>
          <a:p>
            <a:r>
              <a:rPr lang="en-US" altLang="en-US" sz="2000"/>
              <a:t>Dependence height</a:t>
            </a:r>
          </a:p>
          <a:p>
            <a:pPr lvl="1"/>
            <a:r>
              <a:rPr lang="en-US" altLang="en-US" sz="1800"/>
              <a:t>Matched heights are ideal</a:t>
            </a:r>
          </a:p>
          <a:p>
            <a:pPr lvl="1"/>
            <a:r>
              <a:rPr lang="en-US" altLang="en-US" sz="1800"/>
              <a:t>Close to same heights is ok</a:t>
            </a:r>
          </a:p>
          <a:p>
            <a:r>
              <a:rPr lang="en-US" altLang="en-US" sz="2000"/>
              <a:t>Remember everything is </a:t>
            </a:r>
            <a:r>
              <a:rPr lang="en-US" altLang="en-US" sz="2000" u="sng"/>
              <a:t>relative</a:t>
            </a:r>
            <a:r>
              <a:rPr lang="en-US" altLang="en-US" sz="2000"/>
              <a:t> for resources and dependence height !</a:t>
            </a:r>
          </a:p>
          <a:p>
            <a:r>
              <a:rPr lang="en-US" altLang="en-US" sz="2000"/>
              <a:t>Hazards</a:t>
            </a:r>
          </a:p>
          <a:p>
            <a:pPr lvl="1"/>
            <a:r>
              <a:rPr lang="en-US" altLang="en-US" sz="1800"/>
              <a:t>Avoid hazards unless on most important path</a:t>
            </a:r>
          </a:p>
          <a:p>
            <a:r>
              <a:rPr lang="en-US" altLang="en-US" sz="2000"/>
              <a:t>Estimate of benefit</a:t>
            </a:r>
          </a:p>
          <a:p>
            <a:pPr lvl="1"/>
            <a:r>
              <a:rPr lang="en-US" altLang="en-US" sz="1800"/>
              <a:t>Branches/Mispredicts removed</a:t>
            </a:r>
          </a:p>
          <a:p>
            <a:pPr lvl="1"/>
            <a:r>
              <a:rPr lang="en-US" altLang="en-US" sz="1800"/>
              <a:t>Increased instruction overlap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953000" y="3657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5626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5334000" y="4114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5943600" y="4114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5626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53340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943600" y="3352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172200" y="3657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089525" y="3238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384925" y="3314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943600" y="2438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943600" y="24352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165725" y="4152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308725" y="4152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5943600" y="4953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019800" y="49498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696200" y="2971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696200" y="3429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696200" y="3886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7696200" y="43434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7162800" y="3733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5925B5-8EE5-AE4A-A8DC-BC79A92251EF}"/>
                  </a:ext>
                </a:extLst>
              </p14:cNvPr>
              <p14:cNvContentPartPr/>
              <p14:nvPr/>
            </p14:nvContentPartPr>
            <p14:xfrm>
              <a:off x="168120" y="1540080"/>
              <a:ext cx="7336080" cy="4707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5925B5-8EE5-AE4A-A8DC-BC79A92251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760" y="1530720"/>
                <a:ext cx="7354800" cy="4725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8660</TotalTime>
  <Words>1704</Words>
  <Application>Microsoft Office PowerPoint</Application>
  <PresentationFormat>Custom</PresentationFormat>
  <Paragraphs>480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hp new</vt:lpstr>
      <vt:lpstr>EECS 583 – Class 5 Finish Control Flow Analysis, Dataflow Analysis Intro</vt:lpstr>
      <vt:lpstr>Reading Material + Announcements</vt:lpstr>
      <vt:lpstr>From Last Time: Homework Problem</vt:lpstr>
      <vt:lpstr>Homework Problem Answer</vt:lpstr>
      <vt:lpstr>When to Apply If-conversion?</vt:lpstr>
      <vt:lpstr>Negative 1: Resource Usage</vt:lpstr>
      <vt:lpstr>Negative 2: Dependence Height</vt:lpstr>
      <vt:lpstr>Negative 3: Hazard Presence</vt:lpstr>
      <vt:lpstr>Deciding When/What To If-convert</vt:lpstr>
      <vt:lpstr>The Hyperblock</vt:lpstr>
      <vt:lpstr>Block Selection</vt:lpstr>
      <vt:lpstr>Example - Step 1 - Block Selection</vt:lpstr>
      <vt:lpstr>Example - Step 2 - Tail Duplication</vt:lpstr>
      <vt:lpstr>Example - Step 3 – If-conversion</vt:lpstr>
      <vt:lpstr>For More on Predicates/Hyperblocks</vt:lpstr>
      <vt:lpstr>New Topic Dataflow Analysis!</vt:lpstr>
      <vt:lpstr>Looking Inside the Basic Blocks: Dataflow Analysis + Optimization</vt:lpstr>
      <vt:lpstr>Dataflow Analysis Introduction</vt:lpstr>
      <vt:lpstr>Live Variable (Liveness) Analysis</vt:lpstr>
      <vt:lpstr>Computing GEN/KILL Sets For Each BB</vt:lpstr>
      <vt:lpstr>Example – GEN/KILL Liveness Computation</vt:lpstr>
      <vt:lpstr>Compute IN/OUT Sets for all BBs</vt:lpstr>
      <vt:lpstr>Example – Liveness Computation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209</cp:revision>
  <cp:lastPrinted>2001-10-18T06:50:13Z</cp:lastPrinted>
  <dcterms:created xsi:type="dcterms:W3CDTF">1999-01-24T07:45:10Z</dcterms:created>
  <dcterms:modified xsi:type="dcterms:W3CDTF">2021-09-20T02:49:23Z</dcterms:modified>
</cp:coreProperties>
</file>