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408" r:id="rId3"/>
    <p:sldId id="480" r:id="rId4"/>
    <p:sldId id="481" r:id="rId5"/>
    <p:sldId id="482" r:id="rId6"/>
    <p:sldId id="483" r:id="rId7"/>
    <p:sldId id="484" r:id="rId8"/>
    <p:sldId id="475" r:id="rId9"/>
    <p:sldId id="476" r:id="rId10"/>
    <p:sldId id="477" r:id="rId11"/>
    <p:sldId id="478" r:id="rId12"/>
    <p:sldId id="479" r:id="rId13"/>
    <p:sldId id="435" r:id="rId14"/>
    <p:sldId id="436" r:id="rId15"/>
    <p:sldId id="437" r:id="rId16"/>
    <p:sldId id="438" r:id="rId17"/>
    <p:sldId id="439" r:id="rId18"/>
    <p:sldId id="440" r:id="rId19"/>
    <p:sldId id="441" r:id="rId20"/>
    <p:sldId id="442" r:id="rId21"/>
    <p:sldId id="443" r:id="rId22"/>
    <p:sldId id="444" r:id="rId23"/>
    <p:sldId id="445" r:id="rId24"/>
    <p:sldId id="446" r:id="rId25"/>
    <p:sldId id="447" r:id="rId26"/>
    <p:sldId id="448" r:id="rId27"/>
    <p:sldId id="449" r:id="rId28"/>
    <p:sldId id="450" r:id="rId29"/>
    <p:sldId id="451" r:id="rId30"/>
    <p:sldId id="452" r:id="rId31"/>
    <p:sldId id="453" r:id="rId32"/>
    <p:sldId id="454" r:id="rId33"/>
    <p:sldId id="455" r:id="rId34"/>
    <p:sldId id="456" r:id="rId35"/>
    <p:sldId id="457" r:id="rId36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FF9999"/>
    <a:srgbClr val="FF00FF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02" y="258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C371A57D-C228-48AD-A957-E593F4A6C2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0251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0.056"/>
    </inkml:context>
    <inkml:brush xml:id="br0">
      <inkml:brushProperty name="height" value="0.053" units="cm"/>
      <inkml:brushProperty name="color" value="#FF0000"/>
    </inkml:brush>
  </inkml:definitions>
  <inkml:trace contextRef="#ctx0" brushRef="#br0">4999 8769 21320,'13'-26'-1016,"2"-1"0,1 0 0,3 2 0,1 3-71,-1 4 1007,5 3 1,-9 3 0,2 2-1,-2 3 22,-2 1 1,-4 1 0,-1 4 0,-1-2 0,-2-2 244,-4 3 1,-4 0-1,-13 4 1,-5 2-1,-7 5 1,-5 3-1,-4 1 1,-3 2-1,-6 1 1,-5 3-1,-9 2 1,-5 3-178,29-12 0,0 1 0,-3 0 0,1 1 0,-2-1 0,0 0 0,0 1 0,0-1 1,-1 0-1,2 1 0,0-1 0,1 0 0,-34 12 0,10-1-78,6-2 0,4-5 0,3 2 1,5 0-1,4 2 0,3 1 1,4 0 117,5 2 0,0 1 1,9 3-1,1 2 1,2 1-1,5 0 0,2 0-11,2 0 0,4 5 0,-1-5 0,4-1 0,4-1 0,5 1-11,3 1 0,3 1 0,1-2 0,3 1 0,2 0 1,1 0-1,-1 0 55,-3-1 1,1 3 0,-1-2 0,-2 0 0,-3 0-1,-2 1 1,-3 1-250,3 0 1,-5 4-1,0-2 1,0 2-1,1-1 1,2-7-112,0-5 1,0 1 0,6-4 313,2 0 1,-2-6 0,4-8 0,1-1 163,2-3 1,9-3 0,3-5 0,2-4-1,-1-2 1,2-3 0,2 1 4,1 0 1,0 5 0,0 4-1,0 2 1,-2 4 0,-1 4-1025,-1 7 0,-11 12 0,0 12 0,-6 6 776,-7 6 0,1 3 1,-5 1-1</inkml:trace>
  <inkml:trace contextRef="#ctx0" brushRef="#br0" timeOffset="1">4746 11954 13031,'-14'2'-1689,"1"2"1571,5-2 0,-2 2 0,6-8 0,1-5 0,1-3 318,2-1 1,5-5 0,1-1 0,0 0 0,1-2 0,-1 2 0,0-1 19,-3 4 0,-2 1 1,-2 3-1,-4 3 1,-5 5-1,-5 3-243,-3 1 0,-10 5 0,0 6 0,-5 4 0,-4 2 0,-1 0 0,-4-1-42,-2 2 1,-2-2 0,-4 5 0,2-2 0,1-3 0,1-1 256,0-2 0,3 1 1,6-1-1,3 0 1,1 1-1,4-1-144,1 0 1,1 8 0,0 4 0,2 8 0,2 5 0,2 10-133,2 7 1,2 5 0,8 5 0,5 1-1,2-3 1,4 1 0,2-6-48,5-6 1,8-7 0,0-6 0,1-4 0,1-5 0,2-5 0,1-4 651,1-2 0,-3-5 1,4-6-1,-2 3 1,0 1-1,1 1-464,-1 0 0,-6 7 0,2 2 0,-2 4 0,0 6 0,2 3 0,-3 5-793,-5 4 1,7-2-1,-4 2 1,3-4-1,4-4 1,2-6 416,3-7 0,2-4 0,1-7 0,1-3 0,3-3 0,-3-1 272,-1-1 1,-1 12-1,0-1 1</inkml:trace>
  <inkml:trace contextRef="#ctx0" brushRef="#br0" timeOffset="2">1693 16792 8555,'-21'8'0,"3"-8"0,10-9 0,3-5 0,4-3 360,1-6 0,1 1 0,4-3 1,5-3-1,6 1 0,6 2 0,4 4 1,0 2-1,2 3 0,5 1 0,4 2 1,4-1-1,1 3-94,1 2 0,4-2 1,-2 7-1,-1 1 0,2 1 1,3 2-1,1 0 0,1 0 1,-2 0-582,1 0 1,-1 2-189,4 2 0,-4-1 1,6 5-1,-5-2 139,1-3 0,-1 2 1,0 0-1,-2-2 1,-1-2-1,-1-1-510,0 0 1,-6 0 0,-6 0 911,-2 0 0,0-6 0,-6-1 0</inkml:trace>
  <inkml:trace contextRef="#ctx0" brushRef="#br0" timeOffset="3">2813 16339 9332,'1'-19'0,"5"4"575,7 5 1,7 7 0,8 0-1,3 4-444,4 4 0,7 5 1,4-1-1,4 1 0,1 2 1,0-1-1,0 0 1,-4 0-5,-7 1 0,-6-1 0,-10 3 0,-5-1 0,-7 2 0,-6 1 0,-8 2 0,-6 0 0,-10-1-163,-9 1 0,-7 6 0,-10-2 0,-5 3 0,-2 2 0,-2 3 0,0 4 0,-6 7-916,27-18 0,1 0 946,-24 26 1,20-20 0,-1 1-1,6 0 1,0 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0.376"/>
    </inkml:context>
    <inkml:brush xml:id="br0">
      <inkml:brushProperty name="height" value="0.053" units="cm"/>
      <inkml:brushProperty name="color" value="#FF0000"/>
    </inkml:brush>
  </inkml:definitions>
  <inkml:trace contextRef="#ctx0" brushRef="#br0">3386 4651 8449,'0'-19'-1,"-2"6"0,-2-1 0,-3 7 0,-2 2-1,0 1 1,4 0 0,-4 4-474,-1 0 1,-2 0-1,-3 1 1,-1 2 763,-2 1 0,-5 2 1,0-3-1,-2 3 1,-3 0-1,-2 2 1,-1-1 177,2 3 0,-1 2 1,-1 2-1,-5-1 1,-1 0-1,0 0 1,2 1-1,-2-1-271,-2 0 0,1 1 1,2-1-1,4 2 1,1 1-1,-2 2 1,0 0-224,1 1 1,1-3-1,4 7 1,-1 0-1,-3 2 1,-3 4-1,-2 2 229,1 4 0,-1 5-32,-4 5 1,-1 2 0,-1 6-1,1 2 1,4 3-3,3 4 0,16-28 1,2 0-1,-11 36 0,6-4 1,5 2-1,4-1 0,3 6-250,6-35 0,2 1 0,-1 29 0,4 7 1,-1-37-1,1 0 0,0 0 0,2 1 1,-2 1-1,1 1 0,1 0 0,0 0 52,0-2 0,-1 2 0,1 6 1,0 2-1,1-4 0,0 0 0,0 0 1,-1 1-1,0 0 0,1 1 0,-1-1 1,1 0 70,0 1 1,-1 0 0,-3 6 0,1 0-1,0-5 1,2 1 0,-2 3 0,0 0-1,0 1 1,0 1 0,0-2 0,-1 1-1,1-1 1,-1-1 0,1 0 0,1-1-165,1 0 1,1-1-1,-2 0 1,1-1-1,0-4 1,-1 0 0,1-1-1,-2-1 1,0-1-1,-1-1 1,0 0 0,0-1-1,-1-1 1,0 1 83,0 36 0,0-5 0,0-1 0,-2-2 0,-1-2 1,-1 3 148,1 0 1,-3-2 0,2-3 90,1 1 1,1 4-1,2-6 1,0 2-299,0-2 0,0-3 0,2-5 1,1-3-1,3 0 0,-1-4 1,3 1-1,-1-4 288,4-3 0,-4 1 0,0-9 1,-1-1-1,-3 1 0,0-5 158,2-4 0,-4-1 0,4-4 0,-2 1 0,1-1 1,3-3-1,2-2-673,0-6 0,2 3 0,5-5 144,2 1 0,4-4 0,-1 2 1,1-4 201,2-1 0,4 0 0,-6-1 0,3-2 0,2-2 0,-1 2 0,1 2 0,0 1-106,-1 0 1,-3 0 0,-3 0 0,1 0 0,-2 0 0,2 1-235,0 4 1,-3-2-1,4 5 318,2 3 0,7 1 0,3 1 0</inkml:trace>
  <inkml:trace contextRef="#ctx0" brushRef="#br0" timeOffset="1">5572 6250 7866,'-9'-4'286,"0"-2"0,0-1-434,2-4 1,1 4 79,6-2 1,4 5 0,2-4-1,2 1 1511,2-1 0,-2 5-916,0-1 1,1 2 0,5 2 0,-1-1-1,2-2-290,3-1 1,2-1 0,7 5 0,1 0 0,2 0 0,1 0 0,-2-1 0,0-2-286,-3-2 1,-1 1 0,-1 4 0,-3 0 0,-2 0 0,-3 0-317,-1 0 1,-3-2 420,-3-2 0,-5 2 0,-8-2 0,-5 2 0,-3 1-13,-1-3 1,-6 2 0,-2-2-1,-1 2 1,-1 2 0,0 0 78,-2 0 1,-2 2 0,0 1-18,1 1 1,3 0-1,3-4 1,0 2 22,4 2 1,1-2 0,3 4-138,4 0 1,3 0 0,10 3 0,3-4-1,4 0 1,3-1-29,3-1 0,3-1 0,4-2 1,0 0-1,0 0 0,3 0 0,0 0-80,1 0 1,-3 0 0,1 0 0,0 0 0,-1 0 0,-1 0-1991,-2 0 1,-4 0 2105,-6 0 0,-5 0 0,-2 0 0</inkml:trace>
  <inkml:trace contextRef="#ctx0" brushRef="#br0" timeOffset="2">20782 6210 7853,'0'-13'0,"-2"1"0,-1 2 0,-1 1 163,-1 0 0,5-4 1,2 1-1,2 2 327,5 1 0,3 6 1,1-2-1,1 4 0,-1 1 1,0 0 337,1 0 1,-8 0 0,-6 0-1,-9 0-104,-8 0 1,-3 6 0,-7 3 0,-1 4 0,-2 3 0,-2 4-395,-2 0 0,-2 2 0,-4 5 0,0 0 0,0 1 0,0 2 0,0 2 1018,0 2-1216,0 2 0,0 4 0,0 0 0,0-2 0,0-1 0,2-3 57,2-1 1,-1-1-1,5-2 1,0 0 0,1-2-1,5-3 1,-1 0-719,3-1 1,5-5-1,-2 2 1,2-2-1,4-3 1,3-2 0,3-4-2363,-1-1 0,3-2 1977,-2 2 1,12-3-1,3-9 1,10-6 913,11-9 0,17-11 0,11-5 0</inkml:trace>
  <inkml:trace contextRef="#ctx0" brushRef="#br0" timeOffset="3">20995 6224 8033,'-7'-14'284,"-5"1"1,3 1-84,-3 3 1,0 5-1,3 8 1,5 5-1,2 3 1,4 3-1,2 1 507,5 2 0,3 10 0,3-1 0,3 2 1,2 4-1,3 3 0,0 3 0,2 3 0,4 1-3,0 0 0,-2-3 0,7 7 0,0 1 0,-1-2 0,1 1 0,-2-1-596,1 0 0,-2-3 0,-4-6 0,-2-3 0,-2 0 0,-2-2-1064,-2 1 1,-2-6-1,-7-7 1,-3 0-1,-1-4 1,-3-1-5494,-1-2 6448,-2 0 0,0-5 0,0-2 0</inkml:trace>
  <inkml:trace contextRef="#ctx0" brushRef="#br0" timeOffset="4">21728 6330 6888,'13'0'1090,"-4"0"0,0 2 327,2 2 0,-4 2-1063,2 3 0,-5-3 0,5-6 0,2 0-115,0 0 1,13 0 0,3 0 0,2-1-1,4-4 1,3-2 0,4-2 0,1 1-550,-1 3 0,1-4 1,-9 4-1,-4 2 1,-3 2-1,-4 1 1,-2 0-2655,-3 0 2189,-7 0 1,-3 6 0,-6 3 774,0 2 0,6 3 0,1-1 0</inkml:trace>
  <inkml:trace contextRef="#ctx0" brushRef="#br0" timeOffset="5">18436 6290 7950,'0'-13'13,"4"0"0,0-1 0,1 1 1,-1 0-1,2 1-50,2 3 1,-5-3-1,3 3 1,-2-3-1,0-1 1,1 1 0,-1 2-1,2 3 642,2 1 0,-1 0 0,3 3 1,-1-3 497,2-2 1,-5 0-843,-2-6 1,-8 7 0,-5 2-1,-3 4 1,-3 2 0,-1 2 0,-2 3-21,2 2 1,1-4 0,2 5 0,-1 1 0,1 2 0,1 1-84,3 1 0,-1 1 0,5 2 0,2 4 1,2 0-268,1-3 0,1-5 1,4-3-1,4-2 1,3-2-1,1-3-352,0-2 1,5-1 0,0 0 0,-2-1 0,-1-4 592,-2-4 1,-1-3 208,-3-1 0,-3 7 0,-6 6 0,0 8-172,0 3 1,0 3 0,0-1 0,0 0 0,0 1-1,0-1 1,0 0 0,0 1-1072,0-1 1,0-4-1,1 0 1,4 0-1,4-2-263,3-2 1165,1-4 0,6-13 0,2-3 0</inkml:trace>
  <inkml:trace contextRef="#ctx0" brushRef="#br0" timeOffset="6">18862 5971 9412,'-6'7'1269,"5"-1"1,-4-6-1,10 0-991,4 0 1,2 0 0,3 0 0,-1 0 0,2 0 0,1 1-302,2 4 1,4-4-1,-4 4 1,-2-2-1,-2 1 1,-4 4-1,-3 0-209,-1 1 0,-1 0 1,-5 5-1,0-1 1,-2 2-1,-2 1 0,-4 2 205,1-2 0,-9 3 1,2-1-1,1-2 1,1-1-1,3-2 0,0 1 354,2-1 0,1-4-1291,6 0 0,3-6 964,6 1 0,12-8 0,13-4 0</inkml:trace>
  <inkml:trace contextRef="#ctx0" brushRef="#br0" timeOffset="7">19289 6024 8029,'-14'-8'742,"-3"3"1,0 6-136,5 3 1,4 2-1,5 5 1,-3-1-1,0 5 1,0 4-1,3 2-403,1-3 0,4 2 0,2 1 0,5 1 0,5 1 0,3-1 0,4-1-537,0-4 0,8-2 0,-2-3 0,0-3 0,-2-5 0,-4-2 1,-1-4-561,1-2 1,-9-5 883,1-9 1,-8 2 0,-4-5-1,-8 0 1,-11 2 111,-6 0 1,-2-3 0,-2 4 0,-1 3-1,1 3 1,5 3 0,2 1-457,5 0 1,2 1 352,5 2 0,9-2 0,8-6 0</inkml:trace>
  <inkml:trace contextRef="#ctx0" brushRef="#br0" timeOffset="8">22661 6250 7877,'-1'-8'0,"-4"-1"371,-4-2 1,4-1 0,0-1 0,5 1 0,5 2 0,2 1 0,2 0 522,0 2 0,-6 2 0,0 10-801,-6 4 0,-5 2 0,-5 4 0,0 2 0,-1 0 0,2 0 0,2-1 317,1 2 1,6-4-1,-1 4 1,2-3-1,4-3 1,2-3-704,5-5 0,3-2 1,3-2-1,1 0 1,3-2-1,1-1-180,-1-1 1,-1-7 0,-7 3 0,0-4 0,-4-2 0,-1 1 698,-3 0 0,-1 7 240,-2 6 0,0 6 0,0 7 0,0 0 1,0 1-1,0-1-1590,0 0 849,0 1 1,0-1 0,0 0 0,1-1-1,3-3-516,5-4 0,5-4 791,3-1 0,10-12 0,7-3 0</inkml:trace>
  <inkml:trace contextRef="#ctx0" brushRef="#br0" timeOffset="9">23288 5971 11197,'-9'5'115,"0"4"0,0 3 469,2 2 0,-4-6 1,5 1-1,0 2 1,-1 1-1,1 1 1,-1 0-425,-1 1 1,5 5 0,-1 1-1,2 1 1,2-3-714,0-3 0,0-2 0,0 0 0,2-1 114,2-3 1,4 2 0,5-7-1,0-1 1,1-2-89,-1-1 400,0 0 0,2-1 0,2-2 1,0-1-1,1-1 0,1 1-2273,4-1 2400,-4 1 0,12-2 0,-3-2 0</inkml:trace>
  <inkml:trace contextRef="#ctx0" brushRef="#br0" timeOffset="10">23301 6544 7849,'9'0'2275,"0"0"-2226,1 0 1,2 0 0,3-2 0,1-1 0,2-1 0,-2-1 0,-1 1 0,-3-2-391,-3-1 1,3 4 0,-3-2 0,2 2 0,3 0 0,-1-1 0,0 1 340,1 1 0,-1 2 0,0 0 0</inkml:trace>
  <inkml:trace contextRef="#ctx0" brushRef="#br0" timeOffset="11">24168 6077 9259,'-2'-19'0,"-2"-2"0,-5 2 4283,-3 6-4417,5 5 1,-4 7 0,5-2 0,-1-2 0,-4 4 0,1 4 0,-2 6 0,0 4 96,-2 5 1,-3 7 0,4 8 0,1-1 0,2 4 0,2-1-1,2 4 1,3-4 404,2-1 0,1-3 1,1-4-1,4-2 1,5-1-1,5-5-825,3-4 0,6 0 382,-2-11 1,3-1-1,2-7 1,-1-7 0,-1-5 302,-2-6 0,0-6 1,-5-5-1,-3-4 1,-5 2-1,-5-1 1,-4 3-454,-1 1 1,-6 1 0,-4 4 0,-6 2 0,-5 4 224,0 8 0,-4 0 0,4 5 0</inkml:trace>
  <inkml:trace contextRef="#ctx0" brushRef="#br0" timeOffset="12">17582 8449 8643,'0'-13'0,"-1"1"828,-3 3 0,2 2 1,-4 4-1,2 0-408,-1 5 0,1 3 0,4 9 0,0 1 0,0 1 0,0 2-155,0-2 0,0 3 0,0 0 0,1 1 0,2 0 0,2 0 11,-2-1 1,-2-1 0,1-5 0,1 0 0,3-1-598,1-3 1,-3-3-1,4-7 1,-1-4-1,1-5 1,2-5-647,2-3 0,1-6 975,0 2 0,1 1 0,-1 1 1,0 0 363,1 4 0,-5 3 0,0 4-56,1 5 1,-4 8-1,0 6 1,-2 5 0,1 4-1,-2 2 46,-2 3 1,-1-3-353,0 1 1,0-1 0,-1 2 0,-2-2 0,-3-2-612,-2-3 1,5-1 0,-3-1-875,1-1 1,-1-7 0,-3-6 0,4-8 1474,4-3 0,7-9 0,1 0 0</inkml:trace>
  <inkml:trace contextRef="#ctx0" brushRef="#br0" timeOffset="13">17996 8409 7337,'-14'-5'-319,"7"3"1793,1-4 0,12 6 0,4 2 0,5 1-1027,3 1 0,1 0 1,-1-2-1,4 1 0,2 1 1,0-1-1,-2-1-346,1-2 1,1 1 0,-2 2 0,-4 2 0,-3-2 0,-3 0 0,-2 0-1619,-1 1 0,-6 2 1110,1-2 0,-6-1 0,-6 5 1,-2-1 170,-5 1 0,-1-1 0,1 3 1,-1-1-1,-2 0 0,1 0 0,4 0-250,4 1 1,2-2 485,2 0 0,10 1 0,-4 5 0</inkml:trace>
  <inkml:trace contextRef="#ctx0" brushRef="#br0" timeOffset="14">18449 8396 8018,'7'-6'674,"-1"6"0,-7 0 0,-2 8-232,-2 3 0,-1 9 1,3 2-1,-1 3 1,1 2-1,2-1 1,1 1-1,0 0 1,1-2-194,4-3 1,3 0 0,9-7 0,2-3 0,2-2 0,1-2 0,-1-5 0,-2-5-824,0-2 0,-6-8 0,2-1 0,-6-8 0,-3-3 1,-4-1 50,-5-2 1,0 8 0,-8-8 227,-4 2 0,7 6 0,-6 1 0,4 3-973,2 2 1268,-3 0 0,9-1 0,-4 1 0</inkml:trace>
  <inkml:trace contextRef="#ctx0" brushRef="#br0" timeOffset="15">20715 7956 8210,'9'-6'-406,"-2"-2"760,-1-4 0,3-2 0,-3 2 1,1 4-1,2 2 1532,-1 0-1292,4 4 1,-6-2 0,4 8-1,-3 5-189,-1 3 0,0 3 0,-3 3-364,2 4 0,-1 3 1,-4 2-1,0-1 1,0 1-1,0-2-237,0-3 1,0 2-155,0-6 1,0 4-1,0-4-85,0-2 0,0-4 1,2-6 186,2-6 1,-1-9 0,6 0-1,1-3 1,2-3 0,0-1 0,-2-2-165,-1 2 1,-1 6 1211,0 1 0,3 4-379,-7-4 0,1 8 1,-5 1-26,0 7 1,-2 5 0,-1 2-1,-1-1 1,-1-1 0,1-2 0,-2-1-370,-1 1 0,2 1 0,-2-1 0,-1-1 1,1 1-2062,-3 2 1,5-4 2033,5-4 0,18-14 0,10-5 0</inkml:trace>
  <inkml:trace contextRef="#ctx0" brushRef="#br0" timeOffset="16">21315 7890 8024,'0'-14'989,"-6"8"0,-1 6 0,-2 8-1153,0 4 0,1 1 1,-2 0-1,3 1 1,-1-1 448,1 0 0,-1 5 0,-2 0 0,3 0 0,1-1 0,1 3 0,1-1-108,-1 0 1,-3-1-1,3-5 1,2 2-1,2 1 1,1 2-1,0-2-159,0-1 0,0-1 0,1-3 0,4-2-296,3-4 1,4-4-75,2-1 0,-1 0 1,0 0-1,2 0 0,1 0-2454,2 0 2806,0-6 0,7-1 0,3-6 0</inkml:trace>
  <inkml:trace contextRef="#ctx0" brushRef="#br0" timeOffset="17">21168 8449 9062,'0'-20'2639,"2"6"-2831,2 10 1,4 2 0,5 2-1,0 0 1,2-1 0,1-2 0,2-1 27,-2 1 1,1 1 0,-1 2 0,2 0 0,-2 0-1,-1 0 164,-2 0 0,1 0 0,-1 0 0</inkml:trace>
  <inkml:trace contextRef="#ctx0" brushRef="#br0" timeOffset="18">21701 8210 9004,'-1'-14'0,"-3"2"929,-5 3 1,-3 2 0,-1 4-734,-1-1 1,1-1-1,0 7 1,1 4-1,1 5 1,4 6 95,1-1 0,2 5 0,4 0 1,1 1-1,3-2 0,7 1 0,5-2-303,6 1 1,2-7 0,0-6 0,-2-1 0,0-3 0,-1-1-398,-3-2 1,-5-2-167,-4-2 0,-3-5 1,-6-9-1,-2-3 1,-4-1 270,-7 0 1,-6 4 0,-8-2 0,0 0 0,1 4 0,1 3 0,2 2 367,6 2-65,2 6 0,2-8 0,-1 3 0</inkml:trace>
  <inkml:trace contextRef="#ctx0" brushRef="#br0" timeOffset="19">22515 8956 8283,'0'-13'0,"0"-1"0,1 2-684,4 3 0,-4 2 0,2 4 730,-6-1 0,0-7 1,-4 2-1,1-2 0,3-3 1,0 2-1,0 2 265,-2 1 1,1 0 0,2-3 0,0 2-1,-4 3-125,-2 1 1,2 1 0,-6 5 0,-4 2 0,-2 2 0,-4 5-148,-3 3 0,1 1 1,-8 1-1,-1-1 1,-1 2-1,-2 1 1,2 2 215,2-2 1,1 3 0,3 1-1,-2-1 1,-1 2 0,3-1-1,3 4 1,2 1 11,0 2 0,-3 5 0,0 4 1,-1 1-1,0 0 0,1-2-356,-1 3 0,5-1 0,1 0 1,2-2-1,3 1 0,2-1 1,5 1-1,5 1 153,3 1 1,2 4 0,6 1 0,10 1 0,11 0 166,9 2 1,7 0-202,-16-21 0,2-1 0,3 2 0,1 0 0,3-2 0,1-1 0,2 1 0,0 0 0,2-2 0,1 0 0,1-1 0,2 0-1415,2-1 1,0 0 1363,-1 0 0,1 0 0,4-3 0,0 0 0,-1-2 0,0-1 0,1-1 1,0-2-1,2-2 0,0 0 0,-2-2 0,1 1-41,1-1 0,0-1 0,-3-2 0,0-1 1,0 0-1,-1-1 0,-1-2 0,0 0 1,0-2-1,-1-2 0,-1-2 0,-2-2-853,1-1 0,-1-2 861,2-7 1,-1-1-1,-5 1 1,-1-1-1,3-5 1,-1-1 0,-2-1-1,0-1 1,-2-3-1,-1-1 1,0-4 0,-3-1-1,0-2 1,-1-1-55,-1-1 0,-2 0 0,0-2 0,-2-1 1,-3 1-1,-1-2 0,-2 2 0,-1 0 0,-2 1 1,-1 1-1,-3 2 0,0 2 464,8-34 1,-9 6 0,-13 5 0,-10 7 0,-15 5 0,-13 5 0,-14 5-425,-15 6 1,-2 11 0,25 11 0,-3 3-1,-1 1 1,-2 1 0,-2 1 0,0 1 0,-4 3-1,0 1 1,0 4 0,-1 2 67,1 3 0,-1 3 0,-1-1 0,0 1 0,6 1 0,0 1 0,-2-2 0,1 0 0</inkml:trace>
  <inkml:trace contextRef="#ctx0" brushRef="#br0" timeOffset="20">25007 9582 8061,'9'-4'0,"0"-1"1287,2 2-400,-6 2 0,3 1 0,-5 1 1534,1 4-1754,1-4 1,1 5-1,3-6 1,2 0-455,3 0 0,-1 0 0,0-1 0,1-2 0,0-3 1,1-2-479,-1-2 0,0-2 0,-8-1 0,0 0 0,0-1 0,-6 1 95,-7 0 0,1 5 0,-10 2 0,-2 2 0,0-1 0,-3 4 1,2 2 764,0 4 0,-3 10 1,2-2-1,1 3 1,0 2-1,3 1 1,2 1-434,5-1 1,-1 4 0,4-2 0,0 0 0,0-2 0,3-1 0,2 0 0,2-3 0,4-4-716,4-2 1,2-1-1,3 1 1,1-5-1,1-3 553,2-1 0,11 0 0,-1 0 0</inkml:trace>
  <inkml:trace contextRef="#ctx0" brushRef="#br0" timeOffset="21">25394 9516 8145,'-9'-8'9663,"0"4"-8976,6-4-704,-3 7 1,12-5 0,3 6 0,3 0-1,3 0-545,3 0 1,-2 0-1,5 0 562,-2 0 0,5 0 0,-4 0 0</inkml:trace>
  <inkml:trace contextRef="#ctx0" brushRef="#br0" timeOffset="22">25407 9609 8110,'-1'12'2494,"-4"-3"1,4 2-2395,-4-2 0,5-3 1,5-1-1,4-4 1,4-1-1,5 0 0,4 0 1,3 0-101,2 0 0,6-12 0,1-2 0</inkml:trace>
  <inkml:trace contextRef="#ctx0" brushRef="#br0" timeOffset="23">26020 9422 8507,'0'-20'0,"0"2"843,0 3 1,-1 2 0,-2-1 0,-1 1-25,1 0 0,1-1 0,1 1 1,-2 0-471,-2-1 0,1 8 0,4 6 0,0 8 0,-2 5 0,-1 5 0,-1 4 0,-1 3-262,0 2 1,2 0-1,-5 1 1,1 3 0,-1 3-1,-2 0-907,-2-3 1,-1-3 0,-1-3-1,1-1 1,1-3 0,2-3 0,1-5-1232,-1-3 1,2-7 0,-1 0 2050,-1-6 0,-2-10 0,-1-8 0</inkml:trace>
  <inkml:trace contextRef="#ctx0" brushRef="#br0" timeOffset="24">25794 9622 8043,'0'-21'202,"0"1"0,1 5 0,2 0 1,3 3-1,2 0 1316,2 1 1,2 3-1386,1 4 1,0 2 0,1 2-1,-1 0 1,2 0 0,1 0-1,4 0 1,0 0 0,2 0 864,-1 0-998,4 0 0,8 0 0,8 0 0</inkml:trace>
  <inkml:trace contextRef="#ctx0" brushRef="#br0" timeOffset="25">26434 9182 9202,'9'-4'0,"-2"-2"1814,-1-1 1,-2 5-1443,-4 2 1,-1 11 0,-4 9-1,-3 2 1,-4 5 0,-3 1-1,-1 6 1,-4 3-4,0 3 0,-3 3 0,-3 0 1,-1-3-1,2 0 0,3-4 1,2-1-1,3-2-2418,-1-1 1,5 0 0,4-7 2048,-2-3 0,5 3 0,0-4 0</inkml:trace>
  <inkml:trace contextRef="#ctx0" brushRef="#br0" timeOffset="26">26594 9502 8037,'0'-13'2870,"-2"6"-2487,-2 2 0,-4 4 0,-5 1 0,0 0 0,-1 1 1,2 4 650,4 3 1,-4 4 0,4 2-1096,1-1 0,-3 5 1,5-1-1,2 0 1,2-1-493,1 2 1,6-5 0,2 2 157,4-5 1,6-2 0,1 1 0,1-5 0,-1-2-440,-3-2 0,-1 0 1297,-2 0 0,-4 0 0,-1 1 964,-2 3 1,-8 4-327,-7 5 1,-4 6-1,-5 4 1,-4 2 0,-3 3-470,-2 3 1,0-1-1,2 4 1,1-2 0,4-2-1,0-3 1,4-4-1478,1-1 0,2-5 0,0 1 1,-1-4-1,1-2 0,0-3-7445,-1-4 8290,7-4 0,-11-7 0,3-1 0</inkml:trace>
  <inkml:trace contextRef="#ctx0" brushRef="#br0" timeOffset="27">21088 6637 26869,'-7'-6'647,"1"6"0,6 0-1235,0 7 1,0 5 0,0 3-1,0 1 1,1 2 0,2-2 0,3-1-1,0-1 1,2 0 0,-1 3 479,3 0 1,2 1-1,2-3 1,0 3 0,3 2-1,2 4 1,0 1 0,2 3 203,0 1 0,-4-1 1,4 0-1,0 3 1,-2 5-1,0 1 1,-1 0-282,1-2 0,-4-4 0,5 5 0,-1-1 1,2 1-1,1-1-269,0 2 599,0-10 0,9 9 0,0-10 1,-1 2-1,0 1 0,1-4 48,4-3 1,2 8-1,0-4 1,-3 2-1,0 2 1,-1 1-1,1 5-448,0 2 1,2-2-1,2-1 1,-1 1 0,-1-1-1,2 1 1,4-2 0,4-3 330,1-4 0,-4-4 1,2 2-1,-3-2 1,0-6-1,-2-2 1,-5-3 272,0-3 0,-12 3 0,2-3 0,-4 3 1,-5 1-1,-2 0-727,-5 0 1,-3 7-1,-8 3 1,-2 6-1,-5 5 1,-3 1-1,-1 5 1,-1-1-3650,1-1 3629,0 4 1,5-8 0,2 6-1</inkml:trace>
  <inkml:trace contextRef="#ctx0" brushRef="#br0" timeOffset="28">17049 9529 26296,'9'-5'-4024,"-1"0"3102,-3-3 0,1 5 0,-3-3 1043,2 0 1,1 3 0,-2-4 322,5 1-234,-3 2 1,-6 4 0,-9 0 0,-3 1 0,-3 4-1,-1 2-51,-2 0 1,-4 5 0,3-1-1,0 3 1,-2 4 0,3 0 47,3 1 1,-5-3-1,8 5 1,0 0-1,2-2 1,1 2 0,0-2-742,0 0 1,4 5-1,-2-3 1,1 1 0,3-1-1,2-2-1500,1-3 0,-5-1 1514,1-2 0,-1 1 1,4-2 389,-4-4 0,4 4 0,-5-4 0</inkml:trace>
  <inkml:trace contextRef="#ctx0" brushRef="#br0" timeOffset="29">16663 9849 11517,'0'-19'225,"0"4"0,0-3 0,1 3 1,5 3-1,6 3 741,4 5 0,8 2-1172,-2 2 1,3 0 0,2 0 0,0 0 0,-1 0-1567,1 0 1802,0 0 1,-1 0 0,1 0 0</inkml:trace>
  <inkml:trace contextRef="#ctx0" brushRef="#br0" timeOffset="30">17156 9755 14244,'12'-17'366,"-3"-1"0,-2 6 0,-4 9 1,3 6-272,1 6 0,-4 7 0,2 2 0,-2-2 0,0 1 0,1-1 0,-1 3 0,-3 0 0,-4 2-817,-5 0 0,1-3 0,1 4 667,1 2 1,-10-5 0,1 0 0</inkml:trace>
  <inkml:trace contextRef="#ctx0" brushRef="#br0" timeOffset="31">17169 9889 7460,'14'-27'0,"-3"2"0,0 4 659,-2 8 1,1 5 0,6 10-1,2 1-659,-2 1 0,11 7 0,1-4 0</inkml:trace>
  <inkml:trace contextRef="#ctx0" brushRef="#br0" timeOffset="32">17622 9795 8441,'8'-17'0,"-2"-1"449,0 2 1,-5 8 0,4 8-1,-4 8-436,-1 3 0,-4 3 0,-2-1 1,0 0-1,-2 2 0,3 2 0,-3 0 121,1 0 0,-1-1 0,-1 0 0,5 2 0,2-2 1,2-1-1,2-3 0,2-2-256,5-1 1,3-6-1,1 2 1,1-4-1,-1 1 1,0 0 275,1 3 1,-1 1 243,0-2 1,-5 4-1,-4 7 1,-2 1 0,-4 3 90,-2 2 0,-8 5 1,-9 7-1,-1 1 1,-5 2-1,1-1-463,-4 1 0,-4-7 1,1 2-1,2-2 0,2-4 1,4-3-644,-1-4 1,3-5-1,0-4-3354,6-5 3971,2 4 0,2-13 0,-1 4 0</inkml:trace>
  <inkml:trace contextRef="#ctx0" brushRef="#br0" timeOffset="33">23061 11781 17080,'-7'-16'-1112,"1"4"0,1 3 1674,1 2 0,1 4 0,7 0 0,4 6 1,-1 6-1,-2 4 0,-4 5 0,-1 4-245,0 3 1,-4 2 0,-2 0 0,-2-1 0,-2 1 0,-2-1 0,0 1 0,3 0-1073,5-1 1,3 0-1,1-4 1,0-3-1,0-1 1,1-2 0,3-3-2665,5-2 3515,9-2 1,3-2 0,5-1 0</inkml:trace>
  <inkml:trace contextRef="#ctx0" brushRef="#br0" timeOffset="34">23368 11968 10949,'1'-12'141,"4"3"0,-2 3 1,6 6-1,1 0 1,2 0-1,1 0 1,0 0-1,1 0 117,-1 0 1,5-4 0,1-1 0,0 1 0,2-1-1,0 1 1,1 1 0,-1 1-3686,-3 2 3439,2 0 1,1 0 0,6 0 0</inkml:trace>
  <inkml:trace contextRef="#ctx0" brushRef="#br0" timeOffset="35">24008 11821 15444,'6'-13'-4751,"-4"7"5289,7 6 1,-1 6-1,2 7 1,1 2-1,2 3-110,3 4 0,2 8 0,-5 4 0,1 1 1,-3 4-1,-2-2 0,-3 1 0,-1-1-250,-1-1 0,-1-4 0,-7-6 0,-5-4 0,-3-4 0,-1-5-660,-1-4 0,-4 1 1,-1-5-1,0-3 1,0 0 512,2-2 0,-3-6 0,-1-1 1</inkml:trace>
  <inkml:trace contextRef="#ctx0" brushRef="#br0" timeOffset="36">24021 11635 10086,'4'-33'0,"1"-1"993,-2 0 1,0 13-1,0 14 1,1 8 832,-1 8-4426,-1-3 2586,-2 6 0,6 1 0,1 8 0</inkml:trace>
  <inkml:trace contextRef="#ctx0" brushRef="#br0" timeOffset="37">23208 8903 23760,'7'-6'-3774,"5"0"3193,-3-3 543,-3 3 0,6 6 0,-5 0 0</inkml:trace>
  <inkml:trace contextRef="#ctx0" brushRef="#br0" timeOffset="38">23261 8889 22247,'-9'0'39,"2"-1"0,-1-2 0,2-3 0,1-2-670,2-2 0,1-2 16,2-1 865,0 6 1,-6 1 0,-3 6-1,-3 1 1,-1 2-607,0 1 0,-2 5 1,-1-4-1,-4-2 0,0-2 1,-3-1-1,1 0-243,0 0 0,1 0 965,-1 0 0,-2-1 1,5-2-1,0-2 0,0 1-204,2-2 0,3 5 1,0-4-1,-1 4 1,-1 1-1,-2 0 1,1 0-1,-1 0-191,0 0 0,-9 1 1,4 2-1,-1 1 0,-1 1 1,0-1 253,-2 1 1,0-1-1,1-4 1,-1 0 0,2 0-1,1 2 1,3 1 0,2 1 109,3-1 0,-3 3 0,1 0 0,1 1 1,3 2-1,0 0-654,1 0 1,-2 0 0,-1 4-27,-2 1 1,0-1 0,5 0 0,-2 1 207,-3-1 1,2-4 0,-5 0-1,2 1 1,1 0 0,1 1 265,-1-2 0,0-5 0,5 3 0,-1 1 0,1-2 0,0 1 0,-1-1-129,1 0 1,3 4-1,-1-1-317,1 3 1,-5 3-1,6 1 1,-3 2 70,-1-2 0,0 4 0,-1-3 0,1 1 0,0 0 0,-1 0 0,3-2 77,2-1 1,-2-2 0,5 0 0,1 1 0,-1-1 0,3 0-55,1 1 0,2-1 195,0 0 1,2 2 0,1 1 0,3 4-1,1-1-43,3 0 1,1 5 0,-1-2-1,-1 3 1,1 2 0,2-2-1,1-1 101,1-2 1,4-4 0,-1 2 0,1 0-1,1-3 1,4 1 377,2 0 0,1 0-186,1-5 0,1 5 0,2 0 0,4-2 0,1-1 734,2-2 0,9 5-682,-6 0 0,8-2 0,-1-6 0,4-1 0,5 2-45,3 0 1,-1 1 0,3-1 0,-1-3-1,1 1 1,1 0 75,-1 0 0,0-1 0,-7 2-116,0-1 1,5-6 0,-9 1 0,-1-2-90,-1-2 0,-2 0 1,-2 0-1,3 0 1,2-2-1,0-2-89,2-5 1,6 1 0,7 0 0,3-3 0,2-1 0,-2-1 0,1 0-111,0-1 0,-7 1 0,3 0 1,-7-1-1,-6 1 0,-4 0-37,-4-1 1,-7 1-1,-7-2 1,-4-1-1,-4-2 1,-3 0 0,-5 1-90,-2-1 1,-8-6 0,1 2 0,-3-3 0,-2-3 0,-3-3 0,-5-5-457,-3-2 1,-3-2 493,-3 0 1,3 0 0,-4 1-1,0 2 1,-3 3-26,-3 1 1,-4-2-1,-2 2 1,-4 2-1,-7 2 1,-4 5 22,-3 3 0,-14 5 0,2 7 0,-1 5 0,-3 4 0,4 4-400,-1 5 0,-3 13 0,7 6 0,3 5 0,3 5 0,6 4 461,5 2 1,-2 1 0,9-5 0</inkml:trace>
  <inkml:trace contextRef="#ctx0" brushRef="#br0" timeOffset="39">21275 6370 17602,'-7'-19'-632,"1"7"1,6 3 0,0 12 530,0 8 1,0 4-1,0 1 1,0 2 0,0-2-1,0-1 1,0-2-1,0 0 1,0 1 0,0-1-1,1 0 1,4 1 303,3-1 0,0 0 1,1 1-1,1-1 1,2 0-1,1 1 0,1 0 209,-1 4 1,0-2-1,1 7 1,0-1-1,3 0 1,0 0-345,0 2 1,2 1 0,-1 0 0,-2-1 0,-1-2 0,0 2 0,1 0 87,2-2 0,4 6 1,-3-4-1,0-1 1,2 3-1,0-1 90,3 1 0,-4 0 1,3-3-1,0-1 1,2 2-1,4 1 0,0 3-222,2 4 1,2-3 0,-3 5 0,2 0-1,2 0 1,2 3 0,-2 0-46,-3-1 0,1 1 0,0-6 0,-4-1 1,-3-2-1,-4-2 245,-2 1 0,3-2 1,-3-1-1,1-3 0,0-1 1,1 1-1,3 1 1,1 1-41,2-1 1,-1-1-1,2 2 1,2-1-1,1 2 1,-1 0-1,-2 1 1,-1 0-285,-1 3 1,-4 2 0,1-3 0,-1-1 0,-1 1 0,-4 0 0,-2-1 0,-1-1 189,-1-2 0,0 0 0,-1-5 0,-2-2 0,-1-1 0,2-2 0,2 1 0,3-1 93,2 0 1,0 5-1,-5 1 1,2 1-1,1 0 1,2 0-1,0 0-334,1 1 0,-4-3 0,3 3 0,-4-1 0,0 0 1,-1 0-1,0 0 78,1-1 0,-1-1 0,0-5 0,1-1 1061,-1-3-726,0 3 0,-1-9 0,0 5 0,1 4-402,7 5 1,-2 2-1,-1 3 1,-2-6-1,-2-4 1,1-3-1,-2 1-604,-3 2 1,1-3-1,-4-1 73,1-3 0,-5 0 1,-2-5-1,-8 0 1,-4 0 747,-1 0 1,0-12 0,-1-3-1</inkml:trace>
  <inkml:trace contextRef="#ctx0" brushRef="#br0" timeOffset="40">23394 8876 9357,'6'-31'0,"3"3"-457,3 7 0,-5 9 1974,-2 17 0,-4-3 0,-2 6-1085,-4-2 0,-6 4 1,-9-1-1,0 1 0,-4 1 1,0-2-211,2 1 1,-3 0 0,3 2-1,-4-1 491,0-1 0,-1 5 0,-1-6 0,-2 1-3706,-1-1 3103,-6 9 1,-3-9-1,-7 10 1</inkml:trace>
  <inkml:trace contextRef="#ctx0" brushRef="#br0" timeOffset="41">20035 8369 20146,'2'-19'-2448,"1"4"1,3 7 2584,1 2 1,2 1 0,4 5 0,-1 2 0,-2 1 0,-1 1 0,2 0 234,1 2 1,1-4 0,0 4 0,1 0 0,-1 1 0,2 2 91,2 0 0,4-2 1,6 4-1,-1-2 1,4 1-1,3 2-157,2 1 1,11 0 0,-6 1 0,3-1-1,3 0 1,1 1-214,1-1 0,2 0 1,-4 1-1,-1-2 0,-1-2 1,-1-3-1,3 1 446,0-1-456,6-4 1,-11 5 0,3-6 0,-2 4 0,-2 0 100,0 0 0,0 3 0,-2-3 0,1 1 0,-2 4 0,1-1 0,-2 1-228,-2-3 0,2 1 0,-4 5 0,1-3 1,-1 0-1,0-4 0,0-1 0,-4 3 0,3-3 0,-4 0 1,-3 0-1,-2-3 0,0-2-5,-1-1 1,-2 0 0,-7 2-1,-2 1-608,-1 1 242,-6 7 0,3-9 1,-6 7-1,-1 2 1,-2 1 61,-2 1 0,-5 0 1,2 1-1</inkml:trace>
  <inkml:trace contextRef="#ctx0" brushRef="#br0" timeOffset="42">21888 8703 9001,'2'-18'0,"2"0"-1340,5 2 1,-2 5 2214,2 3 0,-4 5 1,4-2-1,1 5 1,2 3 987,1 2 1,0 3 0,1-2-972,-1 2 0,0-1 1,2 4-1,0-3 0,0 3-723,-3 1 1,-6 1 0,1 2 0,-3 1 0,-5 2 0,-8-3-499,-7-5 0,-5 2 0,-7-3 1,-3 3-1,-5-1 0,-1 0 0,0-4-541,2-1 1,1 4 0,-3-2 1234,1-1 1,0 5-1,-3-4 1</inkml:trace>
  <inkml:trace contextRef="#ctx0" brushRef="#br0" timeOffset="43">21662 7063 20192,'-6'-19'-459,"3"4"1,-6-1-1,-2 6 791,0 5 1,-9 4 0,0 1 0</inkml:trace>
  <inkml:trace contextRef="#ctx0" brushRef="#br0" timeOffset="44">21288 6957 17386,'-13'-11'0,"1"-2"0,3-2 0,6 2 0,6 4 0,6 6 0,4 6 489,5 6 1,3 4-1,4 4 1,-1 0 0,-2 0-1,2-1 1,1 2 0,2 4-284,-1 3 0,2 2 0,2 1 0,3 3 0,1 3 0,3 2 0,1 1 652,2 4-759,0-7 0,5 15 1,0-9-1,1 1 1,3 2-1,0 0-64,2 2 1,2-1 0,-7-4 0,-2 0 0,-1-1 0,-6-4 0,-3-4 0,-4-3-173,-2-1 1,-3-2 0,-3-3 0,-4-4-1,-5-3 1,-2-2-483,-2 1 1,-5-3-1,4 0-953,-2-2 467,-2-6 787,-4 3 0,-6-6 0,-1 0 0</inkml:trace>
  <inkml:trace contextRef="#ctx0" brushRef="#br0" timeOffset="45">22528 7876 12695,'0'-29'0,"0"2"230,0 6 0,0 12-518,0 9 0,-4 6 0,-2 8 1,0-1-1,-2 0 0,2 2 0,-1 1-110,0 2 0,-2 0 0,-5-5 1,1 2-1,-2 1 0,-1 2 1,-3-2 543,-2-1 1,-1-1 0,-5-1-1</inkml:trace>
  <inkml:trace contextRef="#ctx0" brushRef="#br0" timeOffset="46">10757 14567 13591,'0'-14'-2218,"0"5"2123,0 0 1,-5 1-1,-3-6 1</inkml:trace>
  <inkml:trace contextRef="#ctx0" brushRef="#br0" timeOffset="47">10677 14513 13348,'-8'-1'312,"0"-4"784,2-4-1243,2-2 0,4 5 244,0 6 0,0 6 1,0 7 280,0 0 0,1-1 0,4-3 0,5-3 0,5-2 0,4 1 629,2-2 1,1-2-955,5-1 1,4 0-1,0 0 1,-1-1 0,-2-2-217,-2-2 0,1-5 0,0 3 0,-2-2 0,-1 0 0,-4 0 0,0 0-264,-4 0 1,-1 0 0,-2-4 0,0 0 0,-1-1 0,-1 1 0,-4-2 253,-1-3 1,0 2 0,-3-6 0,3 0-1,0-1 1,0 1 0,-2-1-50,2-3 1,-5 0 234,4-1 0,-4 0 0,-2 2 0,-4 2 1,-3 2-67,-4 2 1,-8-4 122,-2 6 0,-3 3 0,-2 7 0,-1 1 67,-3 3 0,-1 2 0,-7 1 1,1 1-1,-4 3 0,1 5 1,1 5 124,4 3 0,2 0-221,3 5 1,3 0 0,-2 6 0,6 2 0,7 1-258,2-1 1,3 2 0,3-1-1,5-1 1,2-2 0,5-3-1191,6-3 1,0 4 1486,9-4 0,8-3 1,2 0-1</inkml:trace>
  <inkml:trace contextRef="#ctx0" brushRef="#br0" timeOffset="48">10331 15180 8303,'-6'7'1051,"0"0"-622,-3-2 1,5-2 0,8 4 0,5-1 0,3-3 0,3 0 88,2 2 1,4-4-1,7 5-585,3 0 1,-1-5-1,6 4 1,-1-4-1,1-2 65,-1-4 0,-5 4 1,1-5-90,-3 0 0,-1-1 1,-1-7-1,1 1-218,0 0 1,-2-1 143,-3 1 1,2 0-1,-5-2 1,2-3 0,1-4 5,-1-3 1,2 2 0,-3 1-1,-1-1 1,0-3 0,-4 0 0,-3-1 185,-3 0 1,-6 2-1,1 2 1,-2 2-1,-2 2 1,-2 2 9,-2 2 1,-5 4 0,-9 0-32,-4 2 1,-3 6 0,-3-1-1,-4 3 39,-3 1 1,-1 0 0,-2 1-1,-2 3 1,1 5 0,4 3-1,2 1 63,4 1 0,5 1 1,3 2-1,3 4 1,5 3-1,4 1-224,3 3 0,8 11 1,8-1-1859,6 4 1974,5-4 0,12 8 0,1-6 0</inkml:trace>
  <inkml:trace contextRef="#ctx0" brushRef="#br0" timeOffset="49">14796 14660 8516,'0'0'0</inkml:trace>
  <inkml:trace contextRef="#ctx0" brushRef="#br0" timeOffset="50">14756 14527 8440,'-8'-8'354,"0"2"-255,2 0 0,0 0 699,2-2 1,2 0 415,-2 4 1,1 2-755,-1-2 0,4 4 1,-2 4-1,7 4 1,0 1-258,1-1 1,5-3 0,-2 2 0,4-1 0,3-3-1,4-1 1,-1-2 122,0 0 1,5 0 0,-4 0 0,3-2 0,-1-1 0,0-3-1,0-1 468,1-4 0,-7 6-711,2 0 1,-2-1-1,0 2 1,2-1-1,-2 1-1722,-1-1 1,-2 1 0,1 4 532,-1 0 1,-4 0 0,-2 1 0,-1 4-231,-3 4 1,-6 3 1335,-1 1 0,-7 6 0,4 2 0</inkml:trace>
  <inkml:trace contextRef="#ctx0" brushRef="#br0" timeOffset="51">14943 14140 8479,'6'-13'-522,"-3"1"403,6 3 1,-5 3 0,4 5 0,-2-4-1,-5-2 1348,-4-1 1,2 1-1,-4 3-850,4-5 1,1-3-1,1-1 1,2-1-246,2 1 0,1 0 0,-3-1 1,1 1-1,-1 0 0,-2-2-223,-1-3 0,-1 2 0,-4-7 0,-3 1 0,-4 0 0,-3 0 113,-3-2 1,-1-1 0,-5-3 0,2-2 0,-2-2 0,-1-1 0,-2 0 0,2 2 113,3-1 0,-2 4 0,5-3 0,-2 4 0,-2 3 0,-2 2 0,-4 0-277,-2 1 1,0 0-1,-7 5-165,-4-2 0,-7 1 0,-1 3 0,-5 1-27,-3 0 1,-4-1 0,1 1 415,-4 0 0,5-1 0,-9 2 0,3 2 46,2 1 0,5 0 1,-2-4-1,2 0 1,1-1-1,0 2 1,2 2 129,4 1 0,-1 0 0,4-3 0,-1 4 0,-1 2 0,2 1-240,-1 1 0,-2-1 0,-1 5 0,0 0 0,1 0 1,1 0-1,3 0 50,-3 0 0,-1 0 0,0 0 0,2 0 0,3 0 0,1 0 0,3 0 75,1 0 1,4-1 0,1-2 0,3-2 0,1 2 0,2 2 0,-2 1 17,-2 0 1,1 1-1,0 4-54,1 4 0,-8 3 0,1 1 0,-2 0 0,-1 2 182,-1 3 1,2-3-161,-2 2 1,3-2 0,1-3-1,1-2 1,2-1 5,1 2 0,8-4 0,0 1 0,6-1 0,1-1 0,2 1-87,0 1 0,1-4 0,3 3 0,-1 1 1,-2-1-1,0 2 0,-1 2-98,-3 2 0,1-3 142,-1 8 1,0-2 0,-5 1 0,2 0 0,1 1-51,2 1 1,1-2-1,-1 3 1,4 0-1,3-4 1,2-1-207,0-2 1,4 0 0,1 1 0,2-1 0,4 0 0,0 1 158,2-1 0,0 5 1,0 0-1,0-1 1,0 1-1,0 1 1,-1 1-1,-2 0-73,-2 1 0,-1 1 0,3 5 0,-1-2 0,-1 0 0,1-1-400,-1 0 1,-3 2 0,3-8 0,2-2-1,0-1 1,0-1-1227,-1-1 1,-1-4 658,5 0 1,-1-6 1055,-4 1 0,-2-2 0,-6-2 0</inkml:trace>
  <inkml:trace contextRef="#ctx0" brushRef="#br0" timeOffset="52">10971 13807 28609,'0'-19'-7629,"-6"4"6798,-3-3 1,1 9 0,1 6 0,0 5 0,1 4 1215,0 1 0,-3 2 0,3 6 0,0 1 1,0 3-1,3 2 0,2 3-14,1 1 1,0 2 0,1-2 0,4-2 0,4-2 0,4 0 0,5-3 488,4-4 1,3 3-1,2-10-1449,-1 1 1,3-3-1,0-5 1,4-1-73,1-3 1,-5-4 0,4-5 0,-2-2 0,0-3 376,-1-4 1,4-9 0,0-3 0</inkml:trace>
  <inkml:trace contextRef="#ctx0" brushRef="#br0" timeOffset="53">15596 14660 15086,'-9'-6'-1503,"1"-1"1792,-3-1 1,5 1-1,3 4 1,8-2 0,7 2-1,5 2 1,4 1 0,4 0-1,5 0 478,5 0 0,-1 1 0,1 2-419,-3 2 1,5-1 0,-3-4 0,2 0 0,-2 0-136,-2 0 1,0-1 0,-6-2 0,1-3 0,-1 0 0,1 0-777,0 3 1,-2-3 0,-1 2-1,-4 1 1,1 1 0,-2 2 547,1 0 0,-3-6 0,-3-1 0</inkml:trace>
  <inkml:trace contextRef="#ctx0" brushRef="#br0" timeOffset="54">16036 13834 16712,'-9'-8'-2409,"2"2"2438,1 0 0,2 3 0,4-6 0,0-1 0,0-2 1,0-1-1,1 0 270,3-1 1,4-5-1,4-3-333,-3-3 1,2-2 0,-2-1-1,2-3 1,-1-5 0,-3-2-255,-1-2 0,-1 4 0,-5 1 0,0-2 0,0-2 0,-2-1 61,-2 0 0,-4 6 0,-6 2 0,-4 0 0,-4 1 0,-5 2 0,-3 2 229,-1 5 0,-6-2 1,3 6-1,-3 1 0,0-1 1,-3 0-1,2 3 157,-1 5 1,-5-5 0,7 5 0,0 1 0,-2 0 0,1 3-1,-1-1 772,4-1 1,-4 4-1023,4-5 1,-5 6 0,-3-3-1,-2 2 1,2-1 142,2 2 1,-5-3 0,-3 0 0,-3 0 0,-1 1 0,-1 2 140,1 1 0,1 1 1,2-2-1,3-2 1,-1 2-1,1 2 1,-2 2 854,1 4 1,-3-2-909,2 6 1,-2-5 0,1 5 0,1 1 0,-1 2-102,-2 1 0,3-4 1,0 0-1,-1 3 1,-3 3-1,-4 3-28,-1-2 0,1-1 0,3-1 0,3 3 0,0 1 1,4-2-1,1 0 23,3 2 0,0-3-40,-1 2 0,5 4 0,-4 0 0,0 1 0,2-1 80,-1-2 1,1 5-93,-4-2 0,4-1 1,-4-1-1,4 1 0,1-2 67,0 1 1,0-1 0,0-3 0,0 4 0,1-1-1,2 0 35,2-3 0,5 4-121,-1-3 1,3 3 0,1-4-1,1 2 1,1-1-118,2 3 1,0-6 0,3 6-1,0-1 1,-4 2 0,0 1 238,2 0 1,-3-4 0,3 3 0,-2-2 0,0-1 0,2-1 0,0 1 15,1-2 1,0-1-1,6-1-169,2-1 1,-3 0-1,8 1 1,1-1-536,3 0 0,2 1 0,2-1-811,0 0 0,6-5 0,3-4 0,3-2 1434,1-2 0,6-12 0,2-3 0</inkml:trace>
  <inkml:trace contextRef="#ctx0" brushRef="#br0" timeOffset="55">12197 13700 11220,'-13'-6'-218,"-1"-2"0,6 2 0,-1 1 301,-2 4 1,-1 1 159,-1 0 1,0 4 0,1 2 0,3 1-6,5 4 0,1-4 0,0 2 0,-2 1 1,4 2-1,2 2 0,5-3-14,2-2 1,0 3 0,6-3 0,1 3 0,1 1 0,3 1 0,0-1-735,1 0 0,2 1-3,-4-1 0,1 0 1,-3-1-1,2-2 1,-2-1-815,-1 2 1,3-4 1333,0 2 1,11 0 0,-1 4 0</inkml:trace>
  <inkml:trace contextRef="#ctx0" brushRef="#br0" timeOffset="56">16769 14553 21307,'0'-9'-5397,"0"0"5329,0-1 1,-1 0 0,-4 2 0,-3 7 0,-4 5 0,-2 2 0,1 2 0,0-2 0,-1-1 0,1-2 255,0-1 1,4-2 0,0 0 0,-1 0 0,-1-2 0,1-1 2427,1-1-2564,6 0 0,-3 5-406,6 4 0,0-3 0,0 7 321,0 2 0,2 1 0,3-1 1,7-2-1,8-4 441,5-4 0,0-1 0,9 0 0,2 0 0,2 0 0,8 0-12,4 0 1,1 0 0,1 0 0,2 0 0,3 0 0,0 0 0,1 0-343,-2 0 1,-1 0-187,-1 0 0,-1-4 0,-1-1 1,-3 2-1,-5 2 0,-3 1 126,-1 0 1,-4 0 0,-2-2 0,0-1 0,-1-1 0,-1 1-29,-2 2 1,3 5 0,-2 2 0,-2 0 0,-1 1 0,-1-1 0,0 2-1069,-1-1 0,-5 2 416,-3 4 1,-3-1 606,-2-3 1,0 3 0,1-5 0</inkml:trace>
  <inkml:trace contextRef="#ctx0" brushRef="#br0" timeOffset="57">16449 15513 16675,'8'-27'-1532,"-1"6"0,-4 4 1776,2 2 0,5 7-169,-1 4 0,-2-2 0,2 2 0,3 1 0,3 0 0,3 0 0,-1-2 0,3 2 0,3 2 0,5 1 385,4 0 0,3-5-220,-4 1 1,11 0 0,-2 4 0,1 0 0,2 0-13,2 0 0,3 1 1,7 3-1,0 5 0,-5 3 1,-1 2-1,-3-1-249,0 0 1,-1-1 0,-5-2 0,-2-1 0,-1 2 0,-3-1-216,-1-1 0,2-3 1,-4-6-1,0 0 0,1 0 1,0 0-1,1 0-1222,-1 0 1640,-1 0 1,2-12-1,1-3 0</inkml:trace>
  <inkml:trace contextRef="#ctx0" brushRef="#br0" timeOffset="58">20155 8596 13693,'0'-27'-520,"2"2"0,1 3 1,3 6-1,-1 4-239,1 3 913,-1 6 1,1-3 0,3 6-1,1 2 1,0 1 0,1 1-1,2-1 1,3-2 0,2 1-362,1 2 0,1-1 0,3 6 245,0 2 1,5 2-1,6 5 1,3 4 0,1 2 415,4-2 0,5 3 1,1-3-1,2 3 0,6 2 1,2 0-335,1-1 0,8 1 1,-3 0-1,-2-2 0,0-3 1,-3-4-579,0-3 0,-4-2 1,-7-1-1,-7-3 1,-1-5-1,-4-2 1,-2-2 629,-5 0 0,5 5 1,1 3-1</inkml:trace>
  <inkml:trace contextRef="#ctx0" brushRef="#br0" timeOffset="59">21835 7143 24621,'31'12'0,"1"7"0,1 10-1406,0 6 1,-2 11 0,-5 10 944,1 14 0,-12 4 1,-9-31-1,0 0 0</inkml:trace>
  <inkml:trace contextRef="#ctx0" brushRef="#br0" timeOffset="60">19022 15473 23921,'-9'-12'-1763,"0"3"0,0 3 2087,2 0 1,-5 5 0,3-4 1140,-3 4 262,5 1 1,4 0-1522,12 0 0,1 0 1,13 0-1,0 0 1,4 0-1,3 0-174,1 0 0,6 0 1,-3 0-1,0 0 1,-3 0-1,-3 0 1,-3 0 48,-3 0 1,2 0 0,-6 0 0,-2 0-121,-1 0 1,-6 0 0,-3 0 67,-5 0 0,-8 0 0,-11 0 0,0 0 0,-1 0 0,-3 0 0,-5 0 205,-4 0 1,2 0 0,-6 0-1,1 0 1,0 0 0,-1 0 0,1 0 39,3 0 0,4 0 0,5 0 1,4 0-1,3 0-372,2 0 0,7 1 1,7 2-1,10 3 0,8 0-426,6 0 1,0 4-1,11-2 1,1 1 0,0 0-1,-1 1 466,-5 2 1,3 1 0,0 0 0</inkml:trace>
  <inkml:trace contextRef="#ctx0" brushRef="#br0" timeOffset="61">20528 6197 8129,'14'-27'0,"-1"8"0,0 6 0,2 5 0,2 4-818,0 0 0,1-1 831,-5 5 0,-4 0 0,-1-1 0,-1-2 0,1-3 0,2-2 0,2-2 0,1 0 0,0-1 0,1 4 230,-1 1 0,0-3 0,1 5 0,-1 1 0,-1 3 0,-3 4-220,-5 5 1,2 3 0,-1 3-128,-2 2 1,-8 3 0,-5 3 0,-5 0 103,-3 0 0,-6-2 0,2 1 0,-1 0 0,-1-1 0,2-3 0,-2-3 274,-1-2 1,-2 0-1,2 1 1,1-1-1,2-1 1,-2-2-1,1-1-105,0 2 0,-2 0 0,4 4 0,-1 1 0,0 2 0,-2 0 0,-1 0-214,-2 0 0,5 5 0,-1-1 0,-4 2 0,-3 0 0,1-2-4,1 2 1,-1-4 0,0 3 0,-2-1 0,1-1 0,3-4 0,4-2-10,0-1 1,7-1 0,-2-1 0,5-2 0,3-3-366,1-1 1,6 0 0,-3-3-1,0 2 423,-3-2 0,-3 4 0,-1 0 0</inkml:trace>
  <inkml:trace contextRef="#ctx0" brushRef="#br0" timeOffset="62">19769 6744 8152,'-12'-11'0,"3"-2"0,4-2 419,4 0 1,-3 9 0,-2 6-269,-2 8 1,5 5-61,-1 5 1,2 1 0,2 5-1,0-2 1,2 2-86,2 1 0,5 1 0,9 1 0,4 0 0,5-1 0,4 1 1,3 1-7,0 3 0,5-8 0,-5 2 0</inkml:trace>
  <inkml:trace contextRef="#ctx0" brushRef="#br0" timeOffset="63">20582 6370 16652,'12'2'-156,"-4"2"1,-2 4 0,-1 1-1813,-1-1 1894,1-5 0,-5 6 0,0-9 1,0-6-1,1-4 0,2-3-184,2-1 1,4 1-42,-5 0 216,6-1 1,-10 13-100,0 5 0,-6 7 1,-7 2-1,-2 0 161,-3 1 0,2-5 1,-6-1-1,0 1 0,1-1 1,2-4 331,0-2 0,4-2 0,-3 0-106,3 0 1,0 0 0,-1 0 0,-2 0-146,2 0 1,0 1 0,-2 2 0,-3 3 0,-3 1 0,1 4 0,-4 2-33,-1 5 0,-3-2 0,-8 5 0,2 0 0,3-2 0,0 2 0,2-2 4,-1 0 1,2 3-1,4-2 1,2-1-1,3 0 1,4-3 42,3-1 1,-1-6 0,1-1 0,5-1-1,1-1-437,2 0 1,4 0 291,-2-2 0,-2 4 1,-1 5-1</inkml:trace>
  <inkml:trace contextRef="#ctx0" brushRef="#br0" timeOffset="64">19729 6757 26308,'0'-19'-2745,"0"-4"0,0 4 0,0 1 1926,0 4 1,-2 8 858,-2 6 0,-2 1 0,-5 8 1,3 1-1,-1 2-437,1 2 1,-2 3 0,5 1 0,2 0 0,2 1 0,2 2 0,5 1 189,8 0 1,6 0 0,12 7 528,3 2 0,10-3 0,2 4 0</inkml:trace>
  <inkml:trace contextRef="#ctx0" brushRef="#br0" timeOffset="65">8051 15220 28496,'21'-15'-837,"-2"-4"0,1-2 0,2 0 0,2 6 0,-2 3 0,-4 5 753,-4 1 1,4 2 0,0 4-1,-2 0 1,-1 0 0,-2 0-1,1 0 1,-1 0 0,0 0-1,1 0 1,-1 0-17,0 0 0,1 4 1,-1 2-1,0 0 1,1 1-1,-1 1 1,-1 2-132,-3 2 1,3 1-1,-5 1 1</inkml:trace>
  <inkml:trace contextRef="#ctx0" brushRef="#br0" timeOffset="66">19115 15673 7946,'0'-8'0,"0"2"0,0 6 0,0 0 0</inkml:trace>
  <inkml:trace contextRef="#ctx0" brushRef="#br0" timeOffset="67">19102 15646 7946,'-9'-6'0,"0"-3"0,-1-3 0,-2-1 0,-1 1 0,-1 2 0,1 1 0,0-1 0,1-2 0,3-2 3366,5 1-2962,2 6 1,4 1 0,2 6 0,5 0-416,3 0 1,6 0 0,1 0-1,2 0 1,2 1 0,4 2 0,3 2-892,1-2 1075,6-2 1,-5-1 0,5 0 0,-3 0 0,0 0 0,-2 0 0,-3 0 0,-5 2-367,-3 2 1,-4-2-1,-8 2 1,-7-3 122,-11-1 1,-16 0 0,-3 0-1,-5 0 1,-6 0 0,-2 0-1,-3-1 420,1-3 1,1 1-1,4-5 1,2 2-1,6 3 1,5 2 0,4 1 305,2 0 0,3 1-769,7 4 1,11-2-1,11 6 1,8 1 0,4 0-1,3 1 1,5-4-2629,7-1 1979,-1 4 0,7-8 0,-6 2 1,0-1 761,0 2 0,0-4 0,0 5 0</inkml:trace>
  <inkml:trace contextRef="#ctx0" brushRef="#br0" timeOffset="68">21048 6530 8023,'0'-32'0,"0"5"0,3 15 0,5 15 0,6 9 0,6 3 46,3 0 0,3-2 0,-1-1 0,-1-2 0,-4-1 0,-1 0 0,-2 0 1,-1 0-1,0 3 0,4 2 0,2 6 0,6 2 416,6 6 0,9 0 0,1 8 0,1 1 0,-1 3 1,1 3-1,-2 3 0,-3 1-273,-5 3 0,5 8 1,-1 3-1,-17-30 1,0 0-1,2 1 1,0 0-1,0 0 1,0 1-142,0-1 0,0 1 1,1 6-1,0 0 0,-1-2 1,0-1-1,0 1 1,0 0-1,2 1 0,0-1 1,-1-1-1,1 0-4,-1-2 0,2 0 0,0 2 0,2 0 1,1-3-1,1-2 0,-1 0 0,2 0 0,0 0 1,-1-1-1,-1-2 0,0-1-115,26 23 0,-4-6 1,-2-8-1,-4-5 0,-4-4 1,-10-5-1,-5-6-213,-5-5 0,-6 0 1,2-3-1,-3 1 0,-2 0-466,1 1 0,-6-3 0,1 1 750,2-2 0,1 4 0,1-3 0</inkml:trace>
  <inkml:trace contextRef="#ctx0" brushRef="#br0" timeOffset="69">23128 8183 8312,'-9'-31'625,"0"0"0,5 11 0,-4 16 1,2 11-1,3 13-490,2 2 1,1 2-1,0 2 1,0 1 0,1 0-1,4-1 1,4-1 119,2-2 0,3 2 0,-1-2 0,0 6 0,1 3 0,-1 1 1,-1-1-1,-3-2-508,-5-2 0,-4-3 1,-6-3-1,-8-4 1,-13-3-1,-12-3 1,-11-3-395,-11-5 1,-2-2 646,-13-2 0,36 0 0,-1 0 0,-3 0 0,0 0 0</inkml:trace>
  <inkml:trace contextRef="#ctx0" brushRef="#br0" timeOffset="70">19955 8143 16465,'14'-34'-1190,"-1"-2"0,-1 8 0,-3 4 1108,-5 4 0,-10 8 1,-7 7-1,-8 4 1,-6 1-1,-2 0 0,-4 0 1,-1 0-1,-1-2 1,-1 0-1,2-3 0,1 1 1,4-1-1,1 1 230,1 1 1,2 3 0,0 6-1,-1 7 1,-2 9 0,0 8-1,-1 8-142,-3 10 1,-2 8-1,15-22 1,-2 0-1,1 2 1,-1-1-1,0 1 1,0-1-1,1 3 1,2 0-1,2-2 1,2 0-353,-6 34 1,12-6 0,10-11-1,12-1 1,16-5 0,13-8 404,7-11 1,14-9-1,7-10 1,-32-6-1,1-2 1,4-1 0,1-1-1,1-3 1,1-1-71,3-3 0,1-2 0,-3-3 1,0-3-1,0-2 0,-1-1 1,-3-1-1,-1-2 0,-1-1 1,-3-3-1,-1 0 0,-3-2-167,-1-3 0,-3-2 0,-3-1 0,-2 0 0,-5 1 0,-1-1 0,11-31 0,-13 1 0,-14 5 0,-14 4 131,-17 8 1,-14 10 0,-21 9-7,-9 8 0,24 13 1,-1 3-1,-3 4 0,0 0 1</inkml:trace>
  <inkml:trace contextRef="#ctx0" brushRef="#br0" timeOffset="71">16596 15473 9140,'0'-13'-115,"0"-1"0,0 1-105,0 0 1,10 5 492,4 4 1,12 2-1,3 2 1,6 0-1,11 0 1,12 0 0,10 0-1,-30 0 1,1 0-1,1 0 1,0 0 0,2 0-1,0 0 1,0 0-1,1 0 1,1 0 0,1 0-171,-1 0 1,0 0-1,-1 0 1,0 0-1,1 0 1,0 0-1,-1 0 1,0 0-1,-2 0 1,-1-1-1,-1-1 1,-1 1-1,32-4 1,-7 1-602,-5-2 1,-13 4 0,-8-2 0,-6 3 0,-9 2 501,-6 3 1,1 4 0,-10 5 0</inkml:trace>
  <inkml:trace contextRef="#ctx0" brushRef="#br0" timeOffset="72">14490 15579 8381,'-8'-13'0,"3"-2"0,5-1 0,0-2 211,0 2 0,1 7 0,3 3 0,5 2 0,3-1 0,2 2 0,-1 2 0,-1-1-143,-3-2 1,-5 2 123,-8-2 1,-8-2 0,-7 2 0,-2 1-12,-3 1 0,-1 2 0,-2 0 1,1 2-1,-1 1 0,0 3-156,1 1 0,-1-3 0,0 4 1,1-1-1,-3-1 0,0 2 1,-2-3-149,1 1 1,0-1 0,1-5 0,-4 0 0,-1 0 0,-1 0 266,1 0 0,-5-2 0,5-1 0,-2-3 1,1 1-1,-1-1 0,1 3-74,-1 1 0,2 2 0,-3 0 0,2 0 0,-2 0 0,-2 0 0,-1 0 1,2 0-1,-1 0-178,-1 0 0,3 0 1,-7 0-1,2 0 1,2 0-1,-1 0 274,-4 0-172,10 0 1,-10-1-1,10-4 1,-4-2-1,1-2 1,1 0 185,1-1 1,7-1 0,-3 1 0,4 3 0,2 1-1,-1 3 1,0 1-138,1 2 0,-1 0 0,0 0 0,-1 0 0,-3 2 0,-3 1-755,0 1 756,-5 6 0,1-8 0,-6 4 0,1-2 0,0 1 0,0-2 72,-2-2 0,-2-1 1,4 0-1,1 0 1,1 0-1,2 0 0,2 0 95,0 0 1,0-4 0,0-1-1,2 2 1,-2 2 0,-2 2-1358,-1 4 1048,0-4 1,0 10-1,-1-5 1,-2 1 0,-2 3-1,2 1 31,2-2 0,-3 2 1,-2-3-1,0 1 1,0-2-1,3-1 1,1-3 384,2-2 1,2-1 0,2 0 0,4 0 0,1-1 0,0-2 546,1-1-1026,2-1 1,1 5-1,2 0 1,1 0-1,2 0 1,-2 0-72,-1 0 0,-6 5 0,-2 1 0,1 1 0,-4 3 1,1 1-1,-5-1 360,-2-1 1,7-2-1,-8 4 1,0-2-1,1 1 1,1 2 1046,1 1-1009,0 0 1,-3 7-1,1 2 1,5 2-1,2 1 1,2 0-400,1 3 0,-2 6 1,4-1-1,3-1 0,1 1 1,2-2-1,-1 0 145,0 0 0,2 0 1,1-4-1,0 0 1,1-2-1,2-2-251,0 0 704,4-7 1,-4 8 0,7-5 0,2 2 0,2 4 0,2 3-161,3 3 0,2 5 1,2-2-1,4 1 1,4 4-1,4-2-295,5 1 0,2-2 0,9-2 0,0-5 0,4 1 0,-1-3 0,2-2-236,0-3 424,-4-6 0,7 4 1,-6-7-1,0-1 0,2-2 1,1-3 202,0-1 1,5-1 0,-4-5 0,5 0 0,5 0 0,3 0 0,6 0-263,3 0 0,10 0 0,9 0 0,-37 0 1,2 0-1,0 0 0,1 0 0,1 0 1,1 1-938,2 2 0,0-1 750,-7-2 1,0 1-1,7 3 1,-1 0 0,-7-3-1,-1 1 1,1 0-1,0 0 1,34 1 0,-5 0 246,-2 1 0,-6-2 0,-1 2 0,-5-2 0,-2-2 0,-4 0 0,-1 0 1,-1 0 142,0 0 1,1 1 0,6 2 0,0 3 0,4 2-1,4 0 1,3 1-432,2 0 0,4-1 0,0 2 1,2-3-1,-3 1 0,-2-2 0,-6 0-35,0-3 1,6 3-1,-2-2 1,-2-1-1,-1-2 1,-5-2 384,-1-3 1,-2 1 0,1-6 0,0-2 0,4-1 0,3 1 0,3 0 18,2 2 0,-1 5 0,-27 0 0,0 1 0,0-1 0,1 0 0,0 1 0,0 0 0,2-1 0,0 1 0,0 0 0,1 0-453,0 0 0,0 0 0,-1-2 0,-2 0 0,-1 0 0,0 1 0,36-8 0,-2-3 1,-3-1-1,-3-3-945,-2-2 1,-6-1 1153,-1-5 1,-5 0 0,-3 1 0,0-3 0,-3 0 296,3-2 0,-5-5 0,1 2 0,-4-1 0,-1-4 0,0 4-208,0 1 1,-4 2 0,-1 6 0,1 1 0,-2 1-1,-3 2 1,-4-1-364,-5 3 0,-3-1 0,-7 3 0,-3-4 0,-6-3 1,-8-2-1,-8 1 141,-8-1 0,-8-4 0,-5-2 0,-4-1 0,-6-3 0,-3 0 0,-7 0 437,0 2 0,0 9 0,-8 1 1,-3 6-1,-3 7 0,-5 6-2887,-1 5 2453,4 7 0,27 1 0,-1 3 1,1 4-1,0 1-94,-1 0 1,-1 2-1,0 1 1,0 0 0,-2 2-1,1 0 1</inkml:trace>
  <inkml:trace contextRef="#ctx0" brushRef="#br0" timeOffset="73">13557 17858 8400,'0'-13'0,"0"4"-131,0 0 0,0 5 0,0-5 526,0-1 1,1-1 0,4 2 0,5 5 0,5 1-1,6 0 1,2-1-160,5 1 0,8 1 0,-2 2 0,2 0 0,-2 0 1,-2 2-691,-2 2 1,-3-2-1,-5 3 1,-4 0-1,-4 1 1,-2 1-84,-3 4 1,-3 0 536,-6 3 0,-12 5 0,-3 2 0</inkml:trace>
  <inkml:trace contextRef="#ctx0" brushRef="#br0" timeOffset="74">13597 17992 9823,'12'-26'0,"-2"4"0,-1 6-158,1 6 1,7 4 0,0 7 0,1 4 0,0 4-146,0 2 0,5 4 1,-2 1-1,1 4 303,0 0 0,1 3 0,3 3 0</inkml:trace>
  <inkml:trace contextRef="#ctx0" brushRef="#br0" timeOffset="75">1453 8929 29883,'-21'-26'-1954,"6"-4"0,7 3 1,-1 7-1,0 3 1870,0 4 0,4 6 0,0 2 0,5 4 1,10 1-1,11 0 549,8 0 1,13 1-1,11 2 1,9 1 0,6-1-1,5-1 1,1-1-192,-36 2 0,1-1 0,0-1 0,-1-1 0,1 2 0,-1 1 0,36 0 0,-1 0 0,-5 3-783,-4 1 0,-7 2 0,-8 4 0,-6 1 611,-6-1 0,2-6 0,-5-1 0</inkml:trace>
  <inkml:trace contextRef="#ctx0" brushRef="#br0" timeOffset="76">2479 8716 29881,'-13'-40'-8607,"6"7"8887,2 7 0,10 11 1,5 13-1,5 8 1,4 8-1,2 2 0,4 2 1,5 1-355,5 2 1,-2 1-1,-2 5 1,-4-1-1,-5 2 1,-4 2-1,-5 1-805,-4-1 1,-5-1 0,-11-1 630,-11-1 0,-15 3 1,-17-10-1,-6 1 315,-6-3 0,-11 1 0,35-9 0,0-1 13,0 1 1,-1 1 0,3 3-1,-2 0 1,-5 3 0,0 0-1</inkml:trace>
  <inkml:trace contextRef="#ctx0" brushRef="#br0" timeOffset="77">7518 2865 7902,'-34'0'0,"3"0"0,9 0 0,4 0 0,5-1 1553,4-4 0,3 2 0,6-5-1151,0-3 0,7-1 0,7-2 1,6-4-1,7-4 0,4-4 1,6 0-1,8-2 0,6-3 1,9-7-1,-28 18 0,1-1-150,3-1 1,0 0 0,5-4 0,1 1 0,2 1 0,1 1 0,1-1 0,0 0 0,1 1 0,1 1-1,1-1 1,0 0 0,1-1 0,0 0 565,1 0 0,-1 1-771,3-1 0,-1 2 1,-6 4-1,0 2 1,0 0-1,0 1 0,-5 1 1,-1 1-1,-1 1 1,-1 0 89,-1 1 1,-1 0 0,31-1 0,4 1 0,-3 2-1,-3 3 1,-3-2 0,-4 2-480,-3 1 1,-5 0 0,-2 5 0,-7 0 0,-3 0 0,-5 0-1,-5 0 1,-4 0-792,-2 0 0,-6 0 0,2 0 0,-3 0 1,-2 0-1,1-1-495,-1-4 1628,0-2 0,1-7 0,-1 1 0</inkml:trace>
  <inkml:trace contextRef="#ctx0" brushRef="#br0" timeOffset="78">10691 1746 7969,'7'-6'306,"4"-1"1,-6-5-1,3 3 1,2 3-1,2 0 266,1-3 0,1 2 123,-1-2 0,0 6 0,-1-3 327,-3 0 0,-4 4 1,-10 0-1,-5 4-624,-6 7 1,-5 3 0,-7 2 0,-2-1 0,-1 0-1,0 2 1,0 1-101,0 2 0,1 0 0,8-5-258,4 0 0,3 1 0,3-1 0,3 0-178,5 1 0,3-1 0,2 0 0,3-1 0,7-1 0,4-2 0,5 1 143,6 2 1,-3-3 0,8 0-1,-3 1 1,-1 2 0,-2 1 0,-2-1 281,-6-3 0,-6 7 1,-4-3-1,-1 4 1,-3 0-1,-3 3-47,-4 0 1,-5 3 0,-11 2-1,-5-1 1,-6-2 0,-1 0 0,-3-1-730,1-4 0,5-2 1,-2-1-1,3-1 0,2-1 1,4-2-1,4-2-1163,4-3 1,6-3 0,7-11 0,10-10 1651,13-9 0,9-12 0,9-8 0</inkml:trace>
  <inkml:trace contextRef="#ctx0" brushRef="#br0" timeOffset="79">11064 1319 10298,'12'-13'1849,"-3"0"1,-2 1-1,-4 4-1277,2 8 1,-1 12-1,-4 12 1,0 4-1,1 6 1,2 5 0,2 8-1,-2 6 359,-2 5 1,-5 4 0,-2-1-1,-1 1 1,-4 2 0,-2-5-1,-3-1 1,-2-3-1378,2-2 1,-4-1 0,2-9 0,2 0 0,1-5 0,4-5 0,2-7-6064,4-3 5614,4-4 1,4-12-1,4-5 1,8-11-1,4-13 506,5-11 0,1-10 0,3-4 0,2-2 0,1-4 0,-3 1 0,-4 1 453,-6 10 1,-4 1 0,0 10 0,-2 5 0,-2 6 2458,-1 4 1,-5 8-1742,5 2 0,-4 5 1,2 6-1,-1 6-560,-3 4 1,3 8-1,0-2 1,0 3-1,1 4 1,-1-1 0,1 0-1555,1-3 0,1-1 0,5 1 0,3-3 0,2-6 1332,2-5 0,7-5 0,6-6 0</inkml:trace>
  <inkml:trace contextRef="#ctx0" brushRef="#br0" timeOffset="80">11584 1972 7905,'-8'-13'165,"-3"0"1,2-1-1,-3 3 1,-1 2 3330,-1 4 0,7 11-2846,2 8 1,4-1 0,1 6 0,1 0-1,4 4-281,4 2 0,1-3 0,2-1 0,0-2-642,3-3 0,1-2 0,-3-4 0,1-3 0,-1-1 0,0-3-193,1-1 1,-7-8-1,-1-5 1,-2-3-1,1-6 1,-2 1-1,-2 0 1,-1 1-3014,0-1 3183,0 4 1,2-3 0,1 8 0,3 2 0,1 1 9,3 0 0,2 4 1,2-2-1,0 4 1,3 2-1,0 2 1,0 3 542,-2 2 1,-2 0 0,-1 6 0,-2-1 1872,-1 0 0,-6-4 0,0-1-1438,-6-2 0,0-2 0,-4-5 0,1-4 1,3-5-1,3-5 0,4-4-1663,5-2 0,4 3 0,5-4 0,6-2 0,5-1 971,7-2 0,8-5 0,4-2 0</inkml:trace>
  <inkml:trace contextRef="#ctx0" brushRef="#br0" timeOffset="81">12490 1346 7870,'0'-18'1963,"0"1"1,0 8-1,0 12-1407,0 8 1,0 16 0,0 3-1,-1 5 1,-4 8 0,-3 3 0,-6 7-1,-2 4 1,-3 3-385,-2 0 0,5-7 0,-2 3 1,3-4-1,3-6 0,2-3 1,1-5-173,-1 1 0,-2-7 0,-2 1 0</inkml:trace>
  <inkml:trace contextRef="#ctx0" brushRef="#br0" timeOffset="82">12170 1932 7870,'0'-19'0,"0"-2"0,0 1 0,3 3 0,5 7 0,7 6 1421,4 2 1,8 2-1,5 0-1240,2 0 0,-3 0 0,6 2 0,3 1 0,3 1-673,0-1 492,5-2 0,5 5 0,8 2 0</inkml:trace>
  <inkml:trace contextRef="#ctx0" brushRef="#br0" timeOffset="83">13530 1906 7807,'0'-14'631,"0"1"0,-6 0 1,-3-1 136,-3 1 0,-2 6 0,-3 1 0,-2 1 0,-2 1 1,-1 1-1,0 3 0,0 4-77,-2 5 1,-1 8 0,0 2 0,2 2-1,6 2 1,2 2-723,2 2 1,5 0-1,4-1 1,4 1-1,6 0 1,7-2 0,8-3-1,4-6-2001,1-5 1,6-1 0,0-5 2031,2-2 0,8-8 0,5-2 0</inkml:trace>
  <inkml:trace contextRef="#ctx0" brushRef="#br0" timeOffset="84">13850 1879 7831,'-9'-4'767,"0"-1"1,0 2 0,-2 9 0,2 6-424,4 4 0,2 2 0,0-5 1,-1 2-1,-1 2 0,1 0 0,-2 0 1,0-3 830,0 0 1,2-1-1,5-1-2199,4-3 1,-1-5 0,8-8-1,4-5 1024,3-3 0,-2-13 0,2-3 0</inkml:trace>
  <inkml:trace contextRef="#ctx0" brushRef="#br0" timeOffset="85">13917 1653 10064,'0'-14'0,"0"1"0,1 1 0,4 3 0,3 5 0,4 2-309,2 2 1,0 6 0,3 2 0,1 0 0,-1 1 308,3 2 0,0 1 0,7 1 0</inkml:trace>
  <inkml:trace contextRef="#ctx0" brushRef="#br0" timeOffset="86">14263 1999 7831,'-15'12'1466,"-1"-3"0,-2-3 862,2 0 1,6-5-1864,1 4 0,6-5 1,-2-5-1,5-5 0,6-5-820,8-3 1,1-6 0,7 2 0,1-1 0,3-3 0,0 3 0,1-2-2767,0 1 1,-1 5 3120,1-4 0,0 1 0,-1-4 0</inkml:trace>
  <inkml:trace contextRef="#ctx0" brushRef="#br0" timeOffset="87">14770 1773 7831,'-22'5'282,"-1"-5"1,1 0-1,-5-4 1,1 3 2003,-1 1 1,6 1-1,2 3-1791,0 5 0,4 3 1,-1 3-1,4 1 1,5 4-1,1 0-665,3 4 1,1 1 0,2 0 0,3-1 0,5-2 0,6 0 0,7-1-2401,7-3 0,0-3 2570,8-2 0,5 0 0,7 1 0</inkml:trace>
  <inkml:trace contextRef="#ctx0" brushRef="#br0" timeOffset="88">15116 1946 7831,'-13'-14'0,"0"1"0,-2 0 0,-1 1 0,-2 3 990,2 5 0,7 8 1,4 5-1,4 3 1,1 1-1,0 0 1,1 1-1,5-1-888,7 0 0,7 1 0,6-2 0,1-4 0,1-3 0,0-4 0,0-1 0,-2 0-1068,-1 0 1,-6-1-1,-1-4 1,-3-3-1,-3-6 1,-2-2-1,-3-2-952,-1 2 1742,-1 1 0,-5 2 0,0-1 0,0 1 36,0 0 1,1-1-1,4 3 140,3 2 0,10-3 0,3 4 0</inkml:trace>
  <inkml:trace contextRef="#ctx0" brushRef="#br0" timeOffset="89">15823 1506 7831,'7'-6'1316,"-1"6"1,-6 2 0,0 8 0,0 9-856,0 6 0,-1 6 0,-2 14 0,-3 4 0,-2 3 0,-2 2 1,-2 1 389,-1-2 1,4 2 0,0-10-1120,-1-2 1,-1-6-1,1-5 1,1-2 0,0-5 267,2 0 0,-11-6 0,3 1 0</inkml:trace>
  <inkml:trace contextRef="#ctx0" brushRef="#br0" timeOffset="90">15503 1879 8620,'0'-28'1545,"0"6"0,12 22 0,7 9 0,8 3-1702,4-2 1,9 0-1,-3-5 1,1-2-856,5-2 1,-3-1-1,5 0 1012,-4 0 0,5 6 0,2 1 0</inkml:trace>
  <inkml:trace contextRef="#ctx0" brushRef="#br0" timeOffset="91">17889 1773 7922,'15'-14'0,"3"1"0,-4-6 0,6-2 0</inkml:trace>
  <inkml:trace contextRef="#ctx0" brushRef="#br0" timeOffset="92">18062 1546 7499,'0'-18'0,"0"-1"-16,0-2 1,2 5 0,1-3 0,3 1 393,1 0 1,2-4 0,4 4 0,-1 2 0,-1 1 0,-4 2-1,-1-1 385,-3 1 0,3 3 0,-2 7 0,-1 12 0,0 11-103,2 10 0,-4 8 0,4 11 0,-4 5 1,-2 8-1,-4 3-101,-4 5 1,-3 2 0,-1-4-1,0-3 1,-1 1 0,1-4-1,-2-2-660,-3-2 1,8-10 0,-3 2 0,1-6 0,2-8-1,-1-3 1,4-7-1327,1-1 0,1-2 0,7-12 1,2-2-1,7-4 1427,5-4 0,5-19 0,5-4 0</inkml:trace>
  <inkml:trace contextRef="#ctx0" brushRef="#br0" timeOffset="93">18902 1013 7926,'0'-21'296,"-1"-7"1,-4 7-1,-4 8 1326,-3 10 0,1 21 1,0 16-1221,2 12 0,-4 10 1,-6 14-1,9-32 0,-1 1 1,0 2-1,0 1 0,0 4 1,0 1-181,-1 1 1,1 0-1,1-3 1,0 0 0,-2 2-1,1 0 1,2-2-1,1 0 1,0-3 0,1 0-1,1 1 1,0-1 0,1-3-1,1 0-735,0 34 1,-2-5 0,1-13 0,2-5 0,3-3-1,3-5 1,5-5 512,4-6 0,4-3 0,11-1 0</inkml:trace>
  <inkml:trace contextRef="#ctx0" brushRef="#br0" timeOffset="94">19569 2439 8012,'7'0'702,"-2"7"0,-8 8 0,-3 10 0,-2 9 0,-4 6 0,-4 3 0,-8 3 0,-5-1 0,-7-2 0,-4-5 0,-3-1-1363,-1-3 0,-5-3 0,5-7 0,2-3 1,4-1-1,3 0 0,1-1 661,0-3 0,5-7 0,-4-3 0</inkml:trace>
  <inkml:trace contextRef="#ctx0" brushRef="#br0" timeOffset="95">20502 2039 9261,'7'-6'923,"-1"11"1,-6 0 0,0 10-743,0 8 1,0 0 0,-1 1 0,-2-3 0,-5-1 0,-2 0 0,-6-1 0,-2-4 110,-1-5 1,-4 0 0,3-5 0,-3-2 0,-2-3 0,2-5 0,-1-5 0,2-6-329,-1-6 0,12-10 0,-1-5 1,4-4-1,7-5 0,4-1 1,9-5-1,7-3-299,8-3 0,8-4 0,1 4 0,1 2 0,0 3 0,-3 7 120,-2 10 0,-1 5 1,-5 15 373,-4 4 0,2 6 1,-5 12-1,0 7 0,-1 10 212,-6 6 0,-5 10 0,-7 8 1,-1 3-1,-5 7 0,-8 2 0,-6 5 210,-6 1 0,0 4 1,1-2-1,2-5 1,4-3-1,3-1-217,2-2 0,0-7-601,9-4 1,1-8-1,5-3 1,4-3-1,4-6-210,2-6 1,3-10 0,1-4 0,1-4 0,3-4 0,0-6 0,2-10-81,0-9 1,-6-6 0,-1-6 0,-5-2 0,-3-1 0,-3-1 0,-3 3 173,-4 4 0,-4 4 0,-5 8 0,1 3 0,2 5-1768,1 7 2121,6 4 0,3 12 0,7 1 0</inkml:trace>
  <inkml:trace contextRef="#ctx0" brushRef="#br0" timeOffset="96">21088 2452 8070,'-7'-26'1560,"-9"-6"0,2 3 0,1 4-118,3 5 0,4 4 0,6-2-1501,0-4 0,1-6 0,4-6 1,5-8-1,5-2 0,5-5-179,6-3 1,-1 2 0,10-6 0,4 4 0,2 5 0,5 1-1,2 4-293,2 5 1,-6 8-1,-2 9 1,-8 8-1,-4 5 1,-7 6-1,-2 5 1,-6 9 785,-5 8 0,-5 10 1,-11 6-1,-8 6 0,-9 6 1,-10 4 360,-7 5 1,17-29-1,-1 1 1,1 3 0,0-1-1,0 1 1,0 0 0,0 0-1,2 0 1,-18 31-1,6-5 1,7-6-292,4-4 1,4 2-1,9-8 1,4-3-1,5-5 1,6-4-759,8-6 1,5-1 0,8-9 0,-1-5 0,-1-2-1,-1-7 1,-3-5 0,-2-8-1185,-3-4 1,-7-8-1,-4 2 1,-7-4 1616,-7 0 0,-11-1 0,-14 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0.473"/>
    </inkml:context>
    <inkml:brush xml:id="br0">
      <inkml:brushProperty name="height" value="0.053" units="cm"/>
      <inkml:brushProperty name="color" value="#FF0000"/>
    </inkml:brush>
  </inkml:definitions>
  <inkml:trace contextRef="#ctx0" brushRef="#br0">4399 5264 27130,'-7'-40'-2140,"1"6"1,6 5 0,-2 6 0,-1 9 2190,-1 3 0,-7 8 1,2-3-1,-4 2 0,-3-2 1,-3 0-1,-2-1 1,-3-1-1,-2-1 0,-4 0 1,-1 1-1,1-3 1,1 1-1,-1 1 0,-3 4 1284,-1 4 1,-1 2 0,-7 4-1326,-2 4 0,-2 13 1,-6 6-1,0 3 0,-4 3 1,-3 0-101,-5 3 0,-1-4 0,-2-2 0,1-1 0,-1-2 0,0 0 0,1-3 477,-1 0-226,12-5 1,-7 5 0,9-3 0,-1 2 0,4 1 0,5 0-178,4 3 1,3 8-1,0 2 1,4 10-1,2 11 1,2 9-1,15-30 1,1 2-1,-1 4 1,0 1-14,-1 5 0,1 2 0,-1 8 0,1 2 1,1 5-1,1 1 0,0 1 0,-1 1 1,2 2-1,-1 1 0,5-24 0,0 1 1,1 0-1,0 2 0,0-1 0,1 0-89,1 1 0,0-1 0,0 0 1,0 0-1,0 0 0,1-2 1,1 21-1,1-2 0,1-2 0,1-1 1,1-4-1,1 0 0,2 2 1,2 0-1,1 0 0,1-1-6,1-1 1,0 1 0,0-1 0,-1-1 0,-1-2 0,0 0-1,0 1 1,-1 1 0,0 5 0,0 1 0,-1 1 0,0 2 61,0 3 1,-1 1-1,0-1 1,0 0 0,0 0-1,0 1 1,-1-23 0,-1 0-1,-1 1 1,1 1 0,-1 1-1,1 0 1,-1 1 0,1 1-1,-1-1 1,0 1 0,0 0-1,0 0-96,0-1 0,-1 1 0,1 0 1,-1-1-1,0-1 0,0 0 0,0 23 1,1-1-1,1-2 0,1-1 1,1-5-1,1-1 0,0-3 0,1-1 1,1-6-1,0-1-48,-1-5 0,1 0 1,0 1-1,-1-2 1,1-6-1,0 0 1,0-3-1,1 0 0,-1-2 1,2-1-1,9 33 1,-2-2 86,-1-2 0,-2 1 0,2 0 0,1 1 0,3 0 1,2 3-1,3-1 185,1-1 0,-12-32 0,1-1 0,12 26 0,1 3 0,0 0 1,-1-4-222,1-8 0,0-1 0,1-7 1,0-4-1,2-4 0,-2-7 1,1-5 459,-1-3 0,2-6 0,0 1 0,2-7 1,2-6-1,5-2 0,4-2-66,6 0 0,8 0 0,9-2 0,3-1 0,-31 1 1,0 0-1,-1 0 0,1 1-330,2 0 0,0 1 1,0-1-1,0 2 0,0-1 1,-1 0-1,36 0 1,1 0-1,-7 1-1712,-2 3 0,-6 5 1803,-12 9 0,-2-2 0,-5 7 0,-2 3 0,-6 8 0,-5 8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0.474"/>
    </inkml:context>
    <inkml:brush xml:id="br0">
      <inkml:brushProperty name="height" value="0.053" units="cm"/>
      <inkml:brushProperty name="color" value="#FF0000"/>
    </inkml:brush>
  </inkml:definitions>
  <inkml:trace contextRef="#ctx0" brushRef="#br0">8091 7463 22058,'-8'-4'-617,"-1"-1"0,0 1 0,0-1 597,0 1 1,5 0 255,-5 4 1,4 0 0,-4-2 147,-1-2 0,3 2 124,-2-2 0,4 2 1,-4 4-1,0 2 1,1 5-599,-1 3 1,1 1-336,-1 1 0,-1 3 1,6 1-1,1-2 70,1-1 1,2-1 0,0-1-1,2 0 1,2-1 0,5-2 812,3-1 1,3-6 0,2 2-101,6-4 1,3-1-1,5 0 1,5 0 0,4 0-1,3-1-29,1-4 0,7 4 0,-1-4 0,5 2 0,3 0 0,-1-1 0,3 1 201,2 1 1,-2 2-493,3 0 0,-6 0 0,4 0 1,0 0-1,-2 0 484,0 0 0,4 0-148,-6 0 1,7 0 0,-2 0 0,0 0-1,1 0-61,-1 0 1,-10 0-1,11 2 1,0 1 0,-6 1-1,1-1 1,-3 0-261,-2 2 1,7-4-1,-10 5 1,-1-1-1,0-1 1,-3 0-45,-1 2 1,4-4 0,-3 2-1,0-2 1,2-2 0,-3 0 0,3 0-10,-1 0 0,-2 0 0,4-2 0,1-1 0,0-3 0,1 1 0,-2-1 0,-1-3 0,4 4 0,-3 2 0,1 2 0,-4 1 0,2 0 0,2 0 0,1 0 0,-1 0 0,-3 1 0,1 2 0,-2 3 0,1 0 0,-1 0 0,0-3 0,3 3 0,-3-2 0,1-1 0,3-1 0,2-2 0,2 0 0,-1 0 0,2 0 0,1 0 0,2 0 0,-1 0 0,0 0 0,-4 0 0,3 0 0,-8 0 0,-1 0 0,-1 0 0,-4 1 0,0 2 0,3 2 0,4-1 0,-3-4 0,1 0 0,2 0 0,0 0 0,0 0 0,1 0 0,-3 0 0,2 0 0,0 0 0,0-1 0,0-2 0,1-3 0,2-2 0,3 1 0,0-3 0,0 2 0,-4 1 0,0 1 0,-4 0 0,4-3 0,-7 5 0,-1-1 0,-2 1 0,-2-1 0,-2 2-163,-2 2 0,-6 1 0,-1 0 0,-5-2 0,0-1 0,-1-1 0,-1 1-720,-2 2 1,-1 1 0,-5 1-1,0 2 1,-1 3 0,-1 1 837,-3 4 0,1-5 1,5-1-1</inkml:trace>
  <inkml:trace contextRef="#ctx0" brushRef="#br0" timeOffset="1">5452 10155 8491,'6'-34'0,"9"8"0,13 8 0,9 3 0,10 2 221,10-1 1,5 5 0,-21 5-1,2 0 1,6-2 0,1 1-1,7-1 1,1 0 0,5 0-1,2-1 1,2 0 0,0 1-1,1 0 1,1 0 0,1 1-1,0 1 1,1 1 0,1 2-1,-1-1 1,-1 1 0,-1-1-1,0 1 1,-5-2 0,-1 1-1,-2 1 1,0-1 0,-5 1 0,0-1-498,0 0 1,-1 0-1,-1 1 1,-1 0-1,-4-1 1,0-2 0,-5 2-1,-1 0 1,-3 0-1,-1 0 1,30 0 0,-5 5 275,-6 6 0,-4 9 0,0 2 0</inkml:trace>
  <inkml:trace contextRef="#ctx0" brushRef="#br0" timeOffset="2">3319 10409 13130,'15'-46'-359,"-2"6"1,-8 0 0,4 9 0,3 7 292,1 6 0,-1 8 0,-3 1 0,-6-2 0,-6 1 0,-5 0 1,-1 2 396,0 2 1,1 2 0,-6 5 0,1 4 0,-2 7 0,-3 8 0,-5 13 0,-6 7 0,-3 9 813,-2 7-1105,-2 2 1,16-18 0,0 3-1,0-3 1,0 1 0,1 1-1,0 1 1,1 0 0,0 1 67,2 0 0,1-1 0,3-1 0,2-1 1,1 1-1,2-1 0,1-1 0,1-1 0,1 33 1,5-2-1,8-8 141,9-6 1,10 5 0,6-8-1,6 1 1,10-2 0,-21-28 0,2-1-427,1 0 1,1 0-1,1-1 1,2 0-1,-2-1 1,1-2-1,-1 1 1,-1-1-1,0 0 1,0 0-1,28 18 1,-3 3-1,-9 0 180,-6 3 0,0 12 0,-9 0 1</inkml:trace>
  <inkml:trace contextRef="#ctx0" brushRef="#br0" timeOffset="3">20262 10688 8554,'0'-20'0,"0"0"0,0 7 0,0 0 0,0-1 847,0 1 1,1 1 0,4 3 0,4 5-1,1 4 1,-3 4-228,-7 5 1,-6 5 0,-7 2-434,0 2 0,-6 5 0,-5 0 0,-4 2 0,-5 3 0,2 1 98,3 3 0,-6 3 0,6-2 0,-2-1 0,0 1 0,7-4-137,2 0 1,3 2 0,6 0 0,4-2-1,3 0 1,5-4-48,5-3 0,8 3 1,9-4-1,3 1 1,3-1-1,3-1-432,5 1 0,7-4 0,3 0-231,1-2 0,2-3 0,4-3 0,1-3 62,-1 0 0,-5-5 0,-4 4 0,-4-4 1,-4-1-1,-7 0 0,-4 0 500,-2 0 1,-1 6 0,4 1 0</inkml:trace>
  <inkml:trace contextRef="#ctx0" brushRef="#br0" timeOffset="4">24701 10742 10757,'1'-8'102,"4"4"0,5 2 1,6 2 699,7 0 0,12 2 0,7 1-553,4 1 0,4 1 0,6-4 1,3 2-1,2 3 2,3 1 0,4 2 1,0 5-35,-3-1 1,-6 2 0,1 1 0,-4 2 0,-6 0 23,-2 1 0,-10 0 0,-7 6 1,-4 0-1,-3 5 0,-5 3 11,-4 4 0,0 0 0,-11 1 0,-1-1 0,-1 2 0,-2-2 0,-2 0-154,-2-3 0,-8-2-395,-6-5 1,-1 0 0,1-2 0,-4-1 0,-5-4-697,-4 0 0,-3-1 0,-8-3 0,-2 2 0,-5 0 974,-3 1 0,-7-4 1,-2 4-1</inkml:trace>
  <inkml:trace contextRef="#ctx0" brushRef="#br0" timeOffset="5">20942 10795 19521,'0'-13'44,"0"7"0,-2 6 0,-1 7 1,-1 5-1,-1 3 0,-1 1 398,-2 2 0,-4 6 0,-2-4 0,1 4 0,0 1 1,-2 3-1,-1 0-624,-2 1 0,0 0 1,5-1-1,1-3 0,3-1 1,5-2-1,2-1-3221,2-2 0,0-1 2087,0-5 1,6 1 1420,3-1 0,9 0 1,2 1-1</inkml:trace>
  <inkml:trace contextRef="#ctx0" brushRef="#br0" timeOffset="6">21595 11022 29201,'0'-14'-514,"-2"5"0,-2 2 0,-5 1 0,-3 5 0,-1 2 937,0 3 0,-1 7 0,-1-1 0,-1 5 0,-2 4 0,2 2 1,0 3-1,-1 1-1029,0 2 1,-1-2-146,5-3 0,4 3 1,1-3-1,2 2 0,2 0-6326,-2-2 6781,5-6 1,-5 9 0,6-4 0</inkml:trace>
  <inkml:trace contextRef="#ctx0" brushRef="#br0" timeOffset="7">22221 11142 22193,'-1'-12'-714,"-4"3"0,-2-2 0,-6 7 0,-2 1 1188,-3 2 0,-9 2 0,-7 3 0,-1 5 0,1 3 0,1 2 1,4-1 182,0 0 1,6 0-629,5 1 0,2 4 0,11-1 1,4 1-1,4 0 0,9 1-16,8 2 0,5-6-196,15-2 0,-1-1 1,7-8-1,-3-1 0,-6-3-1206,-3-4 1,-4-4 818,-8-5 1,0-5 0,-9-2 0,-5-3 0,-5-2 455,-3 2 1,-6-1 0,-3-1 0,-4 2 0,-4 4 0,-1 3 158,2 3 1,1-2 20,2 10 1,6-2-1,4 7 770,6 6-739,16 4 1,9 9 0,12 2 0</inkml:trace>
  <inkml:trace contextRef="#ctx0" brushRef="#br0" timeOffset="8">22888 11195 15374,'-19'-30'309,"-4"4"0,-2 9 0,0 19 0,1 10 0,4 8-704,0 5 0,3 2 0,5 0 0,3-2 0,4-1 0,4-4 1,2 0-1,7-4 216,10-1 0,4-2 0,13-1 0,2-2 0,2-2 0,1-2 0,-2-3-37,-2-2 1,1-7-1,-7-3 1,-5-3-1,-6-2 1,-6-3 122,-4 0 1,-6-7 0,-12 3 0,-8-1 0,-7 3 0,-3 2 164,1 6 1,-7 0 0,-1-2 0</inkml:trace>
  <inkml:trace contextRef="#ctx0" brushRef="#br0" timeOffset="9">23568 11075 29360,'-6'-13'-4103,"-2"10"4264,1 13 0,-5 9 1,3 9-1,-3 2 1,-2 1-1,-3-1 1,0-1-856,0 2 1,2-1-338,2 6 0,1-10 0,3 4 0,5-1 1,2 0 975,2-1 0,18-8 1,4 0-1</inkml:trace>
  <inkml:trace contextRef="#ctx0" brushRef="#br0" timeOffset="10">24141 11221 10357,'0'-19'0,"-2"-2"1246,-2 1 0,-3 14 0,-5 16 0,1 12-2058,2 8 1,-4 7-1,-5-1 749,2 2 1,-5-4-1,1-1 1</inkml:trace>
  <inkml:trace contextRef="#ctx0" brushRef="#br0" timeOffset="11">24647 11395 11706,'-5'-28'0,"-4"-2"0,-3 5 484,-2 9 1,1 10 0,-2 10 0,-1 5-406,-2 3 1,-4 1 0,4 0 0,2 1 0,1 1 0,2 1 0,1 3-107,3 2 0,3-2 1,8 5-370,2-1 1,4 4-1,6-9 1,3-2-1,2-1-956,2-2 0,-1-5 1164,3-4 1,0-2 0,-5-4 0,-2-2 0,-2-5 187,-5-3 0,-4-7 0,-5-5 0,0-4 0,-1-3 0,-5 1 0,-6 2 194,-4 1 0,-2 5 1,6 1-1,3 2-285,5 3 1,4 7 0,6 6 0,6 6 0,7 6 111,6 3 0,5 1 0,10 0 1</inkml:trace>
  <inkml:trace contextRef="#ctx0" brushRef="#br0" timeOffset="12">25021 11421 9084,'-23'-7'0,"1"-5"0,-1-4 552,-3 0 1,-3 7 0,1 6 0,2 6 0,3 7-208,2 6 0,3 7 0,9 6 0,5 2 0,4-3 1,6-2-1,7-6 0,8 0-266,4-4 1,8 3 0,1-3-1,1-2 1,1-5 0,2-4-1,2-2-1106,0-1 0,-4-2 0,-12-3 0,-5-4 0,-3-8 0,-6-4 749,-2-5 1,-4-1 0,-5-2 0,-4 2 0,-3 1 0,-4 5 0,0 3 0,1 5 276,3 4 0,5-4 1,-3 4-1</inkml:trace>
  <inkml:trace contextRef="#ctx0" brushRef="#br0" timeOffset="13">25541 11435 10636,'0'-14'-1174,"0"5"721,0 1 0,0 3 340,0-4 1,-6 6 491,-3-1 1,-5 2-1,-2 2 1,-3 0 0,0 2-1,-2 2 506,0 5 1,5 0-1,-3 3-307,-1 3 0,10 1 0,-2-1 0,5 1-338,4 2 1,9 6 0,7-4-1,9 1 1,8-2 0,4-2-617,0-4 1,5 2 0,-5-11 0,0-1 0,-3-1-1,-5-4 1,-5-4-454,-8-7 0,-7-8 0,-13-10 0,-11-4 0,-11-4 1,-10 1-1,-5 0 872,-5 3 1,3-1 0,0-4 0</inkml:trace>
  <inkml:trace contextRef="#ctx0" brushRef="#br0" timeOffset="14">21701 12221 11945,'0'-13'-363,"-1"1"0,-2 6 1,-1 9 926,1 9 0,1 4 0,2-3 0,0 2 0,0 3 0,0 4 0,0 5 0,0 2 0,-1 5 0,-4 3 1,-4 6-1,-2 2 0,-3 2 0,1-1 0,0 2 0,-2-1 4259,-3 3 0,5 1-5685,-1-3 0,1 1 0,6-7 0,-1-4 1,4 1-1,1-2-1998,-2-2 1,4-2 2842,-4-6 1,4-1-1,1 1 1</inkml:trace>
  <inkml:trace contextRef="#ctx0" brushRef="#br0" timeOffset="15">21062 13514 10589,'0'-18'0,"0"0"1155,0 2 1,-2 7 0,-2 5 0,-5 4 533,-3 4-1368,-1 3 1,-1 7-1,1 1 1,1 4 0,2 6-1,1 8 431,-1 5 1,-2 4 0,0 9 0,3 1 0,4 1 0,4-1 0,1-3-641,0-3 0,10-3 1,5-7-1,4-7 1,7-5-1,2-8 1,3-5-1109,-2-7 1,-5-4 593,-2-4 1,1-10 0,2-8 0,-1-3 0,-4-3-521,-1-3 1,4-2 0,-6-4-1,0 3 1,-2 1 0,-2 5-1104,0 5 0,1 5 1975,-1 9 0,0-3 1,1 5-1</inkml:trace>
  <inkml:trace contextRef="#ctx0" brushRef="#br0" timeOffset="16">21582 13967 11684,'-2'-34'1966,"-2"3"0,4 13 0,1 18 0,9 1 0,8 1-1577,3-2 1,-2 0 0,6 0-1,5 0 1,1 0 0,2 0 0,-5 0-937,-4 0 1,-1 0 0,-5 0 0,-3-2 0,-6-2-1135,-9-5 0,-8 3 0,-9 2 1052,-6 2 0,-6 2 1,-2 0-1,1 2 834,2 2 0,3 4 1,2 5-1,7 0 1,4 2-1,5 3 1,1 4 518,3 3 0,2 2 1,2 0-1,5-1 1,6 1-1,6-1 1,2 1-1202,4 0 1,1-1 476,2 1 0,11 0 0,4-1 0</inkml:trace>
  <inkml:trace contextRef="#ctx0" brushRef="#br0" timeOffset="17">22101 14113 9099,'14'-40'0,"-1"1"1197,0-1 0,1 10 1,-1 5-1,0 4 1,1 6-701,-1 5 1,-4-1 0,0 7 0,0 3 0,0 2 0,-2 6 0,-1 4-50,-3 4 0,-3 11 1,-5 1-1,-3 1 0,-4 2 1,-2-1-1,1 2 89,0-1 0,1-2 0,3-3-1512,5-2 0,2 0 0,4-5 1,2-2-185,5-1 1,9-3-1,5-3 1,5-5-1,5-4 1,0-4 1158,-1-5 0,11-15 0,-1-4 0</inkml:trace>
  <inkml:trace contextRef="#ctx0" brushRef="#br0" timeOffset="18">22821 13607 8292,'0'-10'2156,"0"5"1,-6 10 0,-3 15 0,-4 9-1451,-5 3 1,3 8 0,-4 6 0,0 1 0,-2 5-715,1 4 0,-4 1 0,6 2 0,2-1 0,1-5 0,3 0 0,2-5-8822,1-5 8830,6 0 0,-9-21 0,5 3 0</inkml:trace>
  <inkml:trace contextRef="#ctx0" brushRef="#br0" timeOffset="19">22541 14260 8292,'0'-46'599,"2"5"0,1-2 1,3 6-1,1 7 1,5 6 165,4 7 1,0 8 0,7 4-460,0 4 1,1 2-1,1 4 1,-1 4 0,1 3 71,-1 1 1,-2 0-487,0 0 1,3 1 0,-4-1 0,0 0 112,-3 1-2170,-3-1 2434,-8-5 1,-3-7 0,-8-7 0,-3-1 0,-2-2 1398,0 1 0,6 1 1,0 4-1,6 0-1401,6 5 1,3 2 0,1 8 0,0 0 0,-1 2 0,-2 1 0,-1 0-565,2-2 0,1-1 1,1-1-1,2-4 1,1 0-1,3-1-244,2 0 1,-3-1-1,4-5-749,2 0 0,1 0 1,1-2-1,1-1-561,0-1 1,1-2 1850,3 1 0,-3 4 0,5-5 0</inkml:trace>
  <inkml:trace contextRef="#ctx0" brushRef="#br0" timeOffset="20">24274 14167 8177,'0'-27'1103,"-1"2"1,-4 4-1,-2 9-1216,-1 11 1,-3 1 0,2 4 0,-3-2-1,-1-2 1,-1 0 0,1 0-1141,0 0 0,4-5 1,0 1 2592,-2 1 1,0 1-1,-3 4 1,1 2 283,0 5 1,4 0-1,1 3-1385,2 3 0,-3 1 1,5-1-1,1 1-361,2 2 1,2 4 0,4-4 0,3-3 0,6-3 0,4-5 0,2-1-577,1-3 1,3-3 0,-7-3 0,0-4 0,-2-4-1,-2-5 1,-1-3 692,-3-5 1,-2 0-1,-4 1 1,1 0-1,-1 0 1,-1-1 578,-2 2 0,-2-2 0,-1 6 1,-1 2 193,1 1 0,7 8 0,7 2 1,5 4-1,6 1 0,4 0 1,2 0-1229,3 0 0,1 0 0,5 0 0,-3 0 0,-2 0 0,-6-2-325,-2-2 1,-8-2 0,2-4 1028,-3 1 1,-8 0-1,-4-3 1,-6 3 536,-6 5 1,-10 10-1,-8 7 1,-7 9 0,-4 11-1,-4 11-462,-2 12 1,23-24 0,0 2 0,-1 1 0,0 1 0,1 0 0,1 2 0,0 1 0,1 0 0,1 2 0,0 1-361,2 3 0,1 0 0,2 0 0,0-1 1,1-1-1,2-1 0,0-2 0,2 0 1,1-2-1,0-1 0,-1 33 0,3-7-1532,4-5 1,1-10-1,0-10 540,0-10 1,0-7-1,0-11 536,0-5 1,0-23 0,0-19 0,0-7 0,1-7 0,4-2 356,3-5 1,4 2-216,2-6 1,6 5 0,5 0 0,7 5 0,2 7 354,3 10 0,7 5 0,4 4 0</inkml:trace>
  <inkml:trace contextRef="#ctx0" brushRef="#br0" timeOffset="21">24914 14247 9398,'0'-8'2845,"0"14"1,0 12-2439,0 6 0,0 8 0,0 4 0,0 2-100,0 2 1,-6 5 0,-1-1 0,-2-1 0,0-3 0,-1-3 0,-2-3 0,-2-1-454,1-4 1,1-6 0,2-6 0,2-2 0,1-3-664,0-3 1,4-5-1,-2-8 1,4-6-1,2-10 1,4-9 0,4-11 717,2-6 1,4-5-1,2-3 1,2-3-1,0 3 1,2-3-1,-2 3 480,0-1 1,3 9 0,-4 6 0,-1 7 0,-1 7 0,0 5 0,2 6 568,-2 5 1,-1 7-684,-2-2 1,1-1-1,-1 2 1,0 1-514,1 1 1,-1 8-1,-1 3 1,-3 3-459,-5 1 1,-2 1-1,-2-1 1,-2-1 0,-1 0-1,-1 0 1,1 4 695,1 3 0,2 3 0,0 5 0</inkml:trace>
  <inkml:trace contextRef="#ctx0" brushRef="#br0" timeOffset="22">25234 14527 8197,'0'-20'5785,"0"10"-5582,0-3 0,0 7 0,1-2 0,4 1 0,5 0 0,5-2 0,4 0-203,2 0 0,1 0 0,5-4 0</inkml:trace>
  <inkml:trace contextRef="#ctx0" brushRef="#br0" timeOffset="23">25434 14393 8119,'0'-20'3429,"0"2"0,0 10-2918,0 8 0,6 0 0,3 5 0,3-5-371,1-5 0,-4 2 0,0-4 0,0 0 0,-2-1 0,-3-2-561,-2-2 0,-2-1 0,-2 1 1,-2 3 590,-5 5 1,2 2 0,-1 4-1,2 2 1,3 5 0,0 3-104,-1 1 0,3 5 0,-4 0 0,4-1 1,1 1-1,0 1 0,1 1-1296,4-1 0,-3 3 0,7-4 0,3-2 0,5-3 1229,5-4 0,9-3 0,3-6 0</inkml:trace>
  <inkml:trace contextRef="#ctx0" brushRef="#br0" timeOffset="24">25954 14113 9100,'22'-35'0,"-3"1"1066,-4 1 0,0 8 0,-9 9-434,1 5 0,-4 7 1,2 10-1,-4 6 1,-2 7-1,-4 5 1,-5 7-1,-6 4-2,-7 7 0,-2 5 1,-2-1-1,2 0 0,2 0 1,2-3-1,2-2 0,4-2-397,4-4 0,1 2 0,6-6 1,1-2-1,1-4 0,2-4 883,0-2-1405,0-7 1,0-14 0,0-10 0,2-5 0,1-4-544,1-3 0,1 0 0,-5 1 0,0 2 0,0 2 1095,0 2 0,1 4 0,2 7 0,3 9-263,1 9 0,-2 4 0,4-2 0,-5 5 0,5 2 0,0 1 0,-2 0 0,11-6 0,-3 4 0</inkml:trace>
  <inkml:trace contextRef="#ctx0" brushRef="#br0" timeOffset="25">25994 14540 8538,'9'-6'630,"0"-3"1,-6-7 0,1-2 0,-1 3 354,1 5 1,-2 2-1,4 6 1,-2-1-1,1 6-423,-2 8 1,-2 4-1189,-1 7 0,0 1 1,0 3-1,-1 1 1,-2 0-1,-2-2-3316,2-3 3942,2 3 0,-5-4 0,-2 6 0</inkml:trace>
  <inkml:trace contextRef="#ctx0" brushRef="#br0" timeOffset="26">26180 14647 8119,'14'-6'0,"-1"-3"2314,0-9-1068,-5 3 0,-4 2 1,-8 8-1113,-5 4 1,3 2-1,2 4 1,4 2-1855,4 1 1141,-3 3 1,10-8 0,-7 6-1,-2 0 1,-4 0 0,-4-1 684,-1-3 1,3 4-1,-4-3 1,1 2 0,1 2-1,0 2 218,3 1 0,1 1 1,2-1-1,2 0 1,2 0-325,5 1 0,15-7 0,4-1 0</inkml:trace>
  <inkml:trace contextRef="#ctx0" brushRef="#br0" timeOffset="27">26527 14580 9044,'7'-13'1527,"-2"5"1,-8 5-1225,-2 6 0,-5 6 0,3 7 0,-2 2 0,1-2 1,1-1-1,1-1 0,0-1-280,3 0 1,2 1-1,2-1 1,5-1-1,6-3-1145,4-5 0,8-2 0,-3-5 0,1-5 0,0-5 1,0-3 1121,-1-4 0,10-6 0,-3-8 0</inkml:trace>
  <inkml:trace contextRef="#ctx0" brushRef="#br0" timeOffset="28">26780 14460 7125,'6'-22'-183,"3"0"1,-3 5 0,0 1 0,0 4 979,3 3 1,-3 8 0,-2 2 0,-2 10 0,-2 6 0,-2 4 0,-2 4-450,-5 5 1,-3 2 0,-1 5-1053,-1-1 1,1-6-1,0 1 1,-2-2 703,-3 2 0,3-2 0,-4 3 0</inkml:trace>
  <inkml:trace contextRef="#ctx0" brushRef="#br0" timeOffset="29">26487 14766 8119,'1'-14'564,"2"-3"0,3 1 0,2 3 1,2 4-1,2 3 1043,1 3 0,1 2-1433,-1 1 0,0 0 0,1 0 0,-1 0 0,0 0-573,1 0 1,-1 0-575,0 0 1,-1-2-38,-3-2 1,-10-2 0,-11-3-1,-6 4 1010,-3 4 0,-7-5 0,-6-1 0</inkml:trace>
  <inkml:trace contextRef="#ctx0" brushRef="#br0" timeOffset="30">21022 15460 8276,'0'-14'267,"-2"1"0,-1 0 0,-1-1 235,1 1 1,1 0 0,2-1 0,2 2 0,2 2 0,5 3 436,3 1 0,-3 1 1,0 7-429,1 2 1,-2 8 0,-1 7 0,-1 2 0,-2 4 105,2 5 0,-4 2 1,2 5-454,-2-1 0,-4-6 0,-1 2 0,-1-1-507,1 0 0,1 0 1,2-5-1,0-4 1,0-4-1,0-4-1187,0 0 1,0-10-1,0-8 1,2-13 1374,2-6 1,2-8 0,5-3 0,-3-3-1,3-5 1,1 1 664,1-1 0,0 4 0,1 2 0,-1 6 0,0 7 0,1 5 0,-1 5 218,0 4 1,1 3 0,-1 7 0,0 4 0,1 5 0,-1 5-297,0 3 1,-1 10-1,-2-1 1,-2 1-1,-2 0 1,-3-3-393,-2-3 1,-1 2 0,0-5 0,0 0 0,2 1 0,1-4-1788,1-1 1,2-8 802,-2-2 1,2-11-1,3-6 1285,-4-4 1,1-7-1,-2 4 1,1 0 80,0 0 1,-3 1-1,4 6 1,0 3-1,3 5-233,3 2 0,1 4 1,0 2-1,2 5 1,1 3-1,4 3 1,-1 1-1116,0 2 1,5 5-1,-3 0 1,-1 2-1,0 1 1,-1 1-2141,3 0 1,-1-5 3065,1 0 0,6 0 0,6 5 0</inkml:trace>
  <inkml:trace contextRef="#ctx0" brushRef="#br0" timeOffset="31">21901 15673 11145,'8'-39'0,"-4"4"0,-2 4 0,-2 4 0,1 5 0,2 4 845,2 3 1,5 3 0,-1 3 0,3 5 0,1 3 0,-1 2-377,-3 3 1,3 4-1,-5 5 1,0 0-1,-2 2 1,-4 2 0,-1 2-1,0 0-431,0 0 0,5 1 1,-1-4-1,-1 3 1,0 0-1,0 1 0,2-4-719,-2-1 0,3-6 1,-1-2-1,3-1-425,2-3 0,-4-3 1,-1-5-1,-4-3 1880,-1-4 1,-1 4 0,-2 5-1,-2 6 1,2 6-1180,2 3 0,1 7 0,1 2 0,4 1 0,5 0 0,6 2 405,7 1 0,2 2 0,1 0 0</inkml:trace>
  <inkml:trace contextRef="#ctx0" brushRef="#br0" timeOffset="32">22475 15779 9065,'0'-28'0,"0"-1"1913,0-2 1,0 5-1,0 9-1657,0 2 1,0 6 0,-2 1-1,-1 4 36,-1 6 0,-1 3 0,5 9 0,0 1 0,0 1 0,0 3 0,2 0 431,2 1 0,-2 2 0,2-3-469,-2 2 0,-2-5 0,0 2 0,0-3 0,0-2 72,0 0 1,-2-4-783,-2 0 0,2-4 0,-4 2 0,0-1-1481,-3-3 0,2-2 1,0-2-3524,1-4 5460,7 4 0,13-17 0,6 3 0</inkml:trace>
  <inkml:trace contextRef="#ctx0" brushRef="#br0" timeOffset="33">23021 15366 8434,'12'-10'1953,"-3"-3"1,-5 1-976,-2 6 1,-2 9 0,0 14-1,0 6 1,-2 2 0,-2 3-1,-3 3-861,-1 5 1,-4 8-1,5 5 1,-2 3 0,2 3-1,1 1 1,3 0-8953,1-4 8835,8 7 0,7-16 0,8 9 0</inkml:trace>
  <inkml:trace contextRef="#ctx0" brushRef="#br0" timeOffset="34">23288 15859 8139,'0'-44'0,"-2"2"2470,-2 4 0,-4 8 0,-5 14-2442,0 6 1,-1 5-1,1 8 1,-2 2 0,1-1-1,-1 2 1,3 3 0,1 4 32,4 5 1,1 3 0,6 7 0,0 0 0,2 0-1,2-3 1,6 0-569,7 1 1,5 0-1,8-1-224,1-2 0,1-4 0,-2-4 0,1 0 0,-1-1-2793,-2-2 3524,-8-1 0,6-4 0,-6-1 0</inkml:trace>
  <inkml:trace contextRef="#ctx0" brushRef="#br0" timeOffset="35">23968 15819 8603,'13'-14'3548,"0"-4"-2915,-5 9 0,-4-1 0,-7 14 0,-3 5 1,0 4-1,-1 5 164,0 4 1,2 3-1,-2 2 1,1 0-1,1-1 1,1 1-1,-1 0-492,2-1 1,2-4 0,2-1-854,4-2 0,4-2 1,9-8-1,2-5-665,1-2 1,4-4 850,-3-2 1,2-10 0,0-8 0,-3-3 0,-2-3 20,-3-3 0,-3 1 0,-2-4 0,-4 1 0,-1 4 0,-3 2 0,-1 5-579,-2 4 1,1 5-1,3 4 1,5 6-2404,3 6 3323,2 10 0,-1 2 0,0 4 0</inkml:trace>
  <inkml:trace contextRef="#ctx0" brushRef="#br0" timeOffset="36">24421 15899 8108,'7'-20'4737,"-1"5"-3926,-6 6 1,2 1 0,2 0 0,6 3 0,5 4 0,5 1 0,-1 0-568,0 0 0,8 0 1,-4 0-1,0 0 1,-1 0-1,-3 0 0,0 0-1238,-2 0 1,-6 0-1,-6-2 1,-10-1-226,-5-1 0,-8-5 1,-1 4 1388,-2 2 1,-1 2 0,-3 1 0,1 0 103,2 0 0,6 7 0,-1 5 0,6 5 1,3 0-1,2 3 0,3 2-130,2 3 1,2 2 0,4-1-1,4 1 1,4 0 0,5-2-746,4-3 0,5-3 0,2-5 1,4-3-1,-1-2 0,1-4 0,-3-4 1,-2-1-195,-2 0 1,-5-1 0,-3-4 0,-3-5 0,-3-6 0,-4-5 911,-3 0 1,-4-4-1,1 4 1,1-1 0,1 0-1,-1 0 1,-1 1 804,-2 3 1,1 3 2388,4 2 1,-2 6-2856,6 2 1,-7 11-1,3 6 1,-4 6 0,-1 2-1,0 4-301,0 1 0,0 2 1,0-2-1,0-1 0,2-3 1,2-1-238,5 1 1,9-9 0,4 0 159,3-5 0,4-2 0,2-5 0,4-2-6751,4-2 6673,1-4 0,0-11 0,0-2 0</inkml:trace>
  <inkml:trace contextRef="#ctx0" brushRef="#br0" timeOffset="37">25581 15633 9100,'-14'3'1441,"1"6"1,-6 11 0,-4 19 0,-2 7-1105,-1 7 0,3-3 0,1-5 1,0-4 161,1-1 0,0-1 0,5-2 0,0-3-237,4-2 1,0 2 0,6-5 0,0-4-263,0 0 0,2 0 0,4 2 0</inkml:trace>
  <inkml:trace contextRef="#ctx0" brushRef="#br0" timeOffset="38">25367 15966 8196,'12'-24'556,"-3"-1"0,-3 1 1,0 7 616,3 6 1,-2 7-1249,2 8 0,0 4 0,4 5 0,-1 0 0,-2 2 0,-1 1-121,2 2 0,5 1 0,3-2 30,2 0 1,-5 1 0,4-6-1,-3-2 1,1-2-441,-2-2 1,-1-2 1861,-1-4 0,-9-6 0,-5-1 0,-7-1 3450,-5 4-4602,5 3 0,1 6 0,7 4 0,4 3 0,5 0-239,6-3 0,1 3 1,5-5-1,2 1 1,1-4-1,2-2 0,-1-2 36,1 0 1,4-2-1,0-2 1,-1-7-1,-2-4 1,0-2-1,2 0 684,1 3 0,4 0 0,-4 2 0,-3 4 0,-1 3 0,-2 7 234,3 6 0,2 9 0,-3 14 1,1 6-820,3 6 0,3 16 0,-14-25 0,0 0 0</inkml:trace>
  <inkml:trace contextRef="#ctx0" brushRef="#br0" timeOffset="39">4852 13500 8448,'-18'-17'0,"1"-1"0,-3 0 0,4 3 0,-3-1 0,-2-2 0,-3 2 0,-1 1 365,-1 2 1,-1 4 0,-1 0 0,-3-1 0,-3-1 0,-3 1 0,0 3 0,-3 1-1,0 3 1,-5 1 0,1 4 0,-4 2-516,1 5 0,2 3 0,-3 3 1,-1 2 364,1 6 0,1 3 0,4 4 0,-1 2 0,1 3-90,1 2 0,8 0 0,1 0 0,4-3 1,1 0-1,2 0-165,1 3 1,2 0-1,-1 1 1,3 1-1,2 2 1,3 2-1,-1 5 563,0 5-456,2 0 1,2-17-1,1 2 1,0 0-1,1 0 1,-1 3-1,-1 1 1,0 4-1,0 1 1,-1 2-1,1 0-32,-1 2 0,1 1 0,0 10 0,1 1 0,0 2 0,2 0 0,0 0 0,2 0 0,1 0 0,1-2 0,1-5 0,1-1 0,2-3 0,1-1-96,2-3 0,1-1 0,-1-10 0,1-1 0,2 0 1,1 0-1,5 27 0,2-10 0,1-2 0,-1-3 478,-3-1 0,6 7 1,-5 1-1,1 3 0,0 7 1,0 1-390,-2 6 1,-4-36 0,0 1 0,-2 0 0,-2 1-1,1-2 1,-1 1 0,1-2 0,-1 1 0,2 36-482,2-4 1,1 4 0,-2-12 0,4-4 0,2-5 0,0-7 0,4-5-950,0-7 1681,-2-10 0,12-5 0,-5-7 0,2-3 0,4-6 0,5-7 542,5-10 1,5-5 0,3-8 0,2 2 0,1 3 0,2 4 0,6 3-1328,1 2 0,-2 6 0,-3 2 0,-1 8 1,0 9-1,-2 15 506,-2 13 0,-4 10 0,-21-17 0,0 1 0</inkml:trace>
  <inkml:trace contextRef="#ctx0" brushRef="#br0" timeOffset="40">2346 14806 8563,'-13'-40'84,"1"12"1,2 9 1051,1 12-982,6 8 1,-2 11 0,10-3 0,5-5 0,6-2 0,7-2-1,5 0 1,4-2 499,4-2 1,10 2 0,-3-3 0,4 0 0,6 1 0,2 1 0,4 1 0,1 4-676,-2 2 0,-1 2 0,0 4 1,-4-1-1,-1 2 0,-6 0-1225,-3 3 0,-5-2 297,-2-3 1,-5 1 0,-9-4 1007,-4 1 1,-3-4 0,-2 3-1</inkml:trace>
  <inkml:trace contextRef="#ctx0" brushRef="#br0" timeOffset="41">3266 14487 11155,'1'-12'0,"4"4"2457,4 8 1,4 6-1,3 9 1,4 1-1909,0 2 0,-2 4 1,4-2-1,1-1-211,-3 0 0,4 0 1,-5-1-1,0 3 1,-1 1-671,-6 0 0,-5 2 0,-7 7 0,-2 5 0,-9 2 0,-11 2 0,-11-1 1,-8-1-774,-8 2 0,3-6 1,-12 8-1,-2-2 1170,-4-3 0,28-19 0,-1 1 0,0 1 0,0 0 0</inkml:trace>
  <inkml:trace contextRef="#ctx0" brushRef="#br0" timeOffset="42">2493 15739 10407,'-14'-6'-154,"3"-5"1,0-9-1,4 1 462,1 0 1,1 1 0,5 5 164,0-1 0,0 6 0,2 0 0,5 1 0,10 1 0,11-2 0,10 2 0,13 1 0,6 0 0,7 1 133,3-1 1,-1-4 0,-27 7 0,1 0-751,0 1 0,1-1 0,1-1 1,-1 0-1,-1 0 0,-1 0 1,-1 0-1,1 0 0,35-3-787,-2 3 474,0 2 0,-13 1 0,-4 0 1,-7 1-1,-2 4 513,-3 4 0,-7 8 0,-4 4 0</inkml:trace>
  <inkml:trace contextRef="#ctx0" brushRef="#br0" timeOffset="43">3612 15593 9151,'-8'-49'0,"-1"0"0,3 6 1372,3 9 0,3 16-1283,0 18 0,0 12 0,0 12 1,-2 5-1,-4 10 0,-7 8 1,-8 13-1,-4 6 0,11-29 1,-1 0-416,-3 2 1,0 1 0,0-1-1,-1 0 1,-5 5 0,-1 0-1,1-2 1,-1 0 0,1-3-1,-1-1 1,1-3 0,-1-2-1,1-3 1,0-2 399,-24 22 0,-4-4 1,5-6-1</inkml:trace>
  <inkml:trace contextRef="#ctx0" brushRef="#br0" timeOffset="44">5865 16193 26318,'-20'-48'-1485,"0"5"0,7 12 0,0 10 0,-1 9 1503,1 8 1,-2 4 0,-3 4 0,-5 7 0,-5 4 0,-5 4 0,-1 2 0,-2 1 0,1-1-1,-1-4 1,-1-2 0,-1 0 0,-2 1-885,0 2 0,4-5 0,1-4 1431,-2 2 1,4-5 0,2-2-1,3-3 1,1-1 138,0 0 1,1 5 0,-1 1 0,0 1-1,1 5-769,-1 4 1,0 11 0,1 9 0,-1 4 0,2 4-1,1 5 1,4 3-2641,0 1 2294,8-6 1,2-1 0,6-6 0,4-1-1,6-4 1,8-5 0,6-6 675,3-7 0,13-6 0,4-4 1,3-1-1,3-3 0,4-2 1,6-1 6,7 0 0,8 8 0,-34-3 0,1 2 0,2 1 0,0 2 1,2 0-1,1 0 0,1 2 0,2 0-453,2 0 0,0 1 0,5 0 0,1 1 0,3-1 0,1 0 0,2 0 0,0 0 0,1-2 0,0 0 0,2-2 0,0 0 0,0-2 0,0-1-27,0-1 0,1-1 1,6-1-1,-1 0 0,-5-3 1,-2 0-1,1-1 0,0 0 1,1-1-1,-1 0 0,-1-2 1,-1-1-1,1-1 0,-1 0 244,-3-1 1,0 1 0,0 0 0,-1 0 0,-2 1-1,0 1 1,-2 2 0,1 1 0,-2 2 0,-1 1-1,0 2 1,0 2 0,0 2 0,-1 1-263,-1 1 0,0 2 0,0 0 0,1 0 0,0 0 1,-1-1-1,2 0 0,-1 0 0,1 1 0,0-1 0,1-1 1,0 0 9,1 0 0,1-2 191,-3-3 1,1-1 0,5 2 0,0-2 0,-1-1 0,-1-1 0,2-1 0,0-1 0,1 0 0,0-3 0,0-1 0,1-2 213,2-2 1,-1 0 0,-2 0-1,-1-1 1,2-2 0,1-1 0,1-1-1,0-1 1,-2-1 0,-1 0-1,0 1 1,-1 0 17,-1 2 0,-2 1 0,-4 1 1,-1 2-1,-2 3 0,0 1 1,-2 1-1,0 2 0,-3 0 1,0 0-1,0 1 0,-1 0 1,-2 0-1,-1 0-613,35 0 0,-2-4 0,-3-2 0,-4-2 1,-3-2-1,-7-3 0,-3-4 86,-7 0 1,-4-9 0,-4 0 0,-5-10 0,-3-5 0,-3-8 881,-3-7 1,-4 1-1,-9-15 1,-6 1 0,-6 0-1,-10 1 1,-13 5-707,-13 5 0,9 28 1,-4 4-1,-4 3 1,-3 3-1,-4 0 0,-3 3 1,-4 1-1,-3 2 1,-3 3-1,-2 1-117,-2 2 1,-2 2 0,15 0 0,-2 1 0,0 1-1,0 1 1,1 2 0,-2 0 0,-1 0 0,0 0-1,-1 0 1,-2 1 0,0-1 0,0 1 0,-1 0 0,1 0-1,0 0 1,-4 0 0,1 0 0,-2 0 111,0 0 0,-1 0 1,2 0-1,4 0 0,0 0 1,0 0-1,-2 0 1,-1 0-1,0 0 0,3 0 1,1 0-1,0 0 0,3 0 1,-1 0-1,1 0 1,0 0-1,0 0 0,1 1 1,-23 2-1,1 0 149,0 3 0,1 2 0,3-2 0,0 2 0,0 3 0,1 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0.519"/>
    </inkml:context>
    <inkml:brush xml:id="br0">
      <inkml:brushProperty name="height" value="0.053" units="cm"/>
      <inkml:brushProperty name="color" value="#FF0000"/>
    </inkml:brush>
  </inkml:definitions>
  <inkml:trace contextRef="#ctx0" brushRef="#br0">4652 4851 17222,'-25'-46'-503,"7"11"1,-8 1 0,0 8 0,0 10 0,-5 6 1075,-5 5 0,1 5-513,-5 5 1,-5 4-1,-11 7 1,-3 2-1,-2-3 1,-1-5-1,1-6 1,2-2 0,1-2-1,0 0 1,0 0-1,2 0 21,3 0 1,-3 0-1,7 0 1,-5 0-1,-2 1 1,-5 4-1,-1 4-29,-2 2 1,28-1-1,-2 1 1,2 2 0,0 1-1,-4 2 1,-2 2 0,-2 1-1,-1 2 1,0 1-1,0 0 1,-1 3 0,0 1-166,-1 1 0,1 2 1,1 1-1,0 1 1,-4 2-1,1 0 0,3 0 1,0 1-1,4-2 1,2 1-1,3-1 0,1 1 125,3 0 0,2 1 0,5-2 0,2 1 0,-1 4 0,1 2 0,3-1 0,1 2 0,4 0 0,1 1 0,1 2 0,2 0 1,2 1-1,2 0 8,1 1 1,1 0 0,2 4 0,1 0 0,1 2-1,2 0 1,-1 2 0,0 1 0,0 2 0,0 2 0,0 2-1,0 2-101,0 4 1,0 0-1,0 6 1,0 0-1,0 1 1,0 1-1,0-24 1,0 2-1,0 0 1,0 1-1,0 2 1,0-1-1,-1 2 1,1 0-1,-1 0 1,0 2-1,0 1 1,-1 0-5,-1 2 0,0 0 0,0-1 0,-1-3 0,0-2 0,0 2 0,0 3 0,-1 0 0,1 1 0,-1-4 0,1 1 0,-1-2 0,1-2 0,0-1 0,0 0 0,1 1 0,-1-1 0,1 0 0,0-2 0,0 0 0,0 0 95,0 0 0,-1 0 1,1-1-1,-1 23 0,2-1 1,-1-1-1,1-1 0,1-2 1,1-1-1,0 1 0,0 0 1,0-4-1,0-1 22,0-1 1,0-1-1,0 1 1,0 1 0,0-2-1,1 1 1,1 1 0,1 1-1,1 4 1,1 0-1,0-1 1,2 1 0,-1 2-1,1 1-89,0-1 1,-1 2-1,1 2 1,0 1-1,-3-25 1,0 1-1,1-1 1,-1 2-1,1 0 1,-1 0-1,1 0 1,-1 0-1,1 1 1,-1 1-1,1 0 1,-1 1-1,0-1 1,0 1-1,0 0-76,-1 0 1,0-1-1,0 1 1,0 2 0,1 1-1,-1-1 1,-1 0 0,-1-1-1,0 0 1,1-1-1,-1-1 1,-1 0 0,1 0-1,0 0 1,-1-1 0,0-1-1,-1-1 1,0 0 33,-1 24 1,0-2-1,1-3 1,-1-2 0,-2-4-1,1-1 1,-1-2 0,2 0-1,-1-1 1,1 0-1,0-3 1,0 0 0,-1 0-1,0 0 259,-1 0 1,0 0-1,3-7 1,-1-1-1,0 6 1,-1 1-1,0 0 1,1-1-1,0 1 1,0-1-1,0 2 1,1 0 0,0 0-1,0 0-157,1 1 0,0 0 1,0 5-1,0 0 0,0-3 1,-1 1-1,0 2 0,-1 0 1,-1 3-1,-2 1 0,0 1 1,-2 0-45,-2 1 0,-1 0 0,1 1 0,-1-1 0,0-6 0,-1-1 0,2-1 0,0-1 0,2-2 0,1 0 0,1-5 0,0 0 0,0-2 0,-1-1-33,0 0 0,1-1 0,0-2 0,1-1 0,-1 1 0,1 0 0,-1-4 0,1 0 0,0-3 1,0 0-1,2-1 0,0 0 0,1 37 89,1-4 0,-1-33 0,2-1 0,0 24 0,3-2 1,5-4-1,5-3 77,3 0 1,0-5 0,5-4 0,0-4 0,0-3 0,1-1 0,2-1 85,4-1 1,1-1 0,6-6-1,2 1 1,5 1 0,7 3-1,10-3-215,-26-14 1,3-2 0,2 0 0,2-1 0,7 1 0,3-2 0,2 0 0,1 0 0,5 1 0,2 0 0,1 1 0,2-1-182,2 1 0,1 1 1,2 1-1,0 1 0,-1 1 1,0 2 217,0 2 0,0 0 0,-1-1 0,1 0 0,-20-3 0,0 2 0,0-1 0</inkml:trace>
  <inkml:trace contextRef="#ctx0" brushRef="#br0" timeOffset="1">4772 7090 12733,'-7'-6'-752,"-5"-1"839,3-7 1,13 3-1,8 2 1,12 4-1,15 4 1,11 1-1,14 0 1,7 0 0,-31 0-1,1 0 1,2 0-1,0 0 1,4 0-1,-1 0 1,0-1-1,-1 0 1,0 0 0,0-1-1,-2 0 1,-2 0 356,0 0 1,0 1-1,2-2 1,0 0-1,-5 0 1,-1 0-1,34-3 1,-5 0-1,-12 3 1,-6 2-1,-10 1-973,-4 0 1,-8 0 0,-10 1 0,-4 4 454,-3 4 0,-6 2 0,3 3 0</inkml:trace>
  <inkml:trace contextRef="#ctx0" brushRef="#br0" timeOffset="2">6252 7770 19928,'0'-25'-5510,"0"2"5233,0 10 0,-6 7 1,-1 6-1</inkml:trace>
  <inkml:trace contextRef="#ctx0" brushRef="#br0" timeOffset="3">6159 7703 19928,'-6'-13'-1528,"3"-1"1,-5 1-1,1 0 687,-1-1 1,1 9 1051,-2 5 0,-9 5 0,4 9 0</inkml:trace>
  <inkml:trace contextRef="#ctx0" brushRef="#br0" timeOffset="4">5105 7930 25127,'-13'-27'-1895,"7"8"1,5 4-1,5 6 2228,4 3 0,5 2 0,6 4 1,2 0-1,3 0 0,1 0 1,3 1 472,3 4 1,-1-2-808,5 5 1,1 1 0,4 5 0,1-1 0,2 0 0,6 1 274,7-1-255,-4 0 0,-15-4 1,2 0-1,30 10 0,-32-9 1,0 0-1,4 0 0,1 0 1,2 1-1,0-1 48,3 2 1,2 0-1,3-2 1,0-1-1,-2 0 1,0 0 0,1-2-1,1 1 1,0-2-1,1 1 1,-1-1 0,-1 0-14,2-2 0,0 1 0,-2 0 0,1 0 0,0-2 0,0-2 0,-2 1 0,-1-1 0,0 0 0,0 0 0,-2-1 0,-1 0 0,2 0 0,-1 0 484,1 0 0,-1 0 0,-3 0 0,1 0-564,4 0 1,-1 0-1,-3 0 1,-1 0-1,4 0 1,1 0-1,-1 0 1,1 1-7,1 1 1,0 1-1,-5-2 1,0 1-1,1 2 1,0 1-1,0 0 1,1 0-1,-2 1 1,0 0-1,3 0 1,-1 0-1,-1-1 1,0 0 1,-1 0 0,0-1 0,3 0 1,-1 1-1,-1 1 0,0 0 1,0-1-1,1 0 0,1-1 1,1-1-1,-2 1 0,0-2 205,1 0 0,-1-1 0,2 0 0,0 0 0,0-1 0,0 0-63,-1 0 0,0 0 0,0-2 0,0-1 0,0 1 0,-1-2 0,1 1 0,0-1 0,-2-1 0,0 0-111,-2-1 0,-1 0 0,4 0 0,0 0 1,-6 1-1,-1 0 0,2 0 0,-1 1 0,-1-1 1,0 1-1,-1 0 0,-1 0-196,36 0 1,-36 1 0,0 0 0,28-1-1,-3 1 1,-4 1 0,-3 1-127,-4-4 1,-2 4 0,-8-4 0,-4 4 0,-1 1 0,-3-2-1,-2-1 2,-4-1 1,-2 0-1,0 4 1,-4 0-1,-3 1 1,-1 3 318,0 5 0,-2 2 0,-7-2 0,-3-3 0</inkml:trace>
  <inkml:trace contextRef="#ctx0" brushRef="#br0" timeOffset="5">9611 14713 7986,'7'-19'-6,"5"6"1,-3-1 0,3 8 0,3 6 33,3 5 0,2-2 0,7 4 0,0-1 0,-1-1 0,1-1 0,0 0 0,-1-1 0,2-1 0,2-4 0,3-1 0,1-3 195,3-1 1,-2-2 0,2-4 0,3-2 188,2-3 0,-4 2 1,7-6-1,-2 0-344,1 1 1,-1-4 0,6 4 0,1-1 0,1 0 0,-1-2 0,-3-1-362,-1-2 0,2-4 1,-7-2-1,-4 1 1,-1-2-1,-4 0 273,1-3 0,-2-6 0,-4-3 0,-1-2 0,0-2 1,-3 0 356,-1 1 1,-5-2 0,2 6 0,-1-3 0,0-1-1,-2 2 1,-1 1 0,-2 2-406,0-1 1,1-5-1,-1 2 1,0 0 0,1-1-1,-3 0-182,-2 1 0,2-8 1,-5 3-1,0-2 1,0-1-1,-4 0 0,0-5 564,-2-4 1,0 5-1,0-6 1,0 1-1,0 1 1,-2-1 285,-2-2 1,1 8-387,-6-8-509,6 4 1,-7-4 0,5-1 0,2-2 78,2-1 1,1-4 0,-2 2 0,0 1 0,-3-2 0,2 1 180,2 0 1,-1 36 0,-1-1 0,-1-35-1,-1 1 1,3 34 0,0 0 0,0 0 0,-1-1-1,1-1 1,0 0 215,-1 2 1,0-1 0,2-1 0,-1 0-1,-5-34 1,3 37 0,2-1 0,0 0 0,1 0-1,-1 1 1,1-1 0,-1 0 0,1 0-153,-1 0 1,-1 1-1,-2-33 1,2-4-1,-3 0 1,3 36 0,0-1-1,-1 1 1,0-1-116,1 0 0,-1 0 0,-5-35 0,3 36 0,-1 0 0,0-1 0,0 0 0,1-2 1,-1 0-1,0-1 0,1 0 0,-1 0 0,0 1 266,1 0 0,-1 0 0,0 0 1,-1-1 9,-1-2 1,0 0 0,1 1 0,0 1-1,-2-4 1,-1 0 0,2 2 0,-1-1-16,2 2 1,0-1 0,0 3-1,0-1 1,0-1 0,-1 0 0,0 2-1,1-1 1,-1 1 0,1 1-1,1 1 1,-1-1 85,2 1 1,-1 0 0,-8-35 0,7 36 0,0 0-686,-1 0 1,0-1-1,0 2 1,-1 0 0,1 0-1,0 0 1,-12-35 197,1 2 0,5 34 1,0 0-1,2 0 1,-1 1-1,0-1 1,0 0-1,0 1 1,0-1-1,1 1 0,-1-1 264,-12-33 1,10 32-1,1 0 1,-1 0-1,1 0 1,0-1-1,0 0 1,1 1-1,0 0 1,1 1-1,1-1 1,-1 1-1,0 0 339,0-3 1,0 1 0,-6-29-382,6 30 1,-1-1 0,-10-30-1,12 31 1,-1 1 0,-12-35-1,1 4-74,0 2 1,-8-3 0,5 6 0,-2-2-1,-4-1 1,-1 3 1,0 3 0,-3-7 0,4 13 0,1-2 0,-2 1 0,1 0 0,-1 1-31,0 0 1,0-1 104,-2 1 0,-1 3 0,5-1 1,-2-2-1,-2 1 35,2 0 1,-3-1-1,3 6 1,-2-1-1,-2-1 1,1 5 102,-2 0 1,7 1-1,-2 3 1,0 0-1,-3 0 1,0 1-1,-2 2-335,1 2 0,0 5 195,-2-1 1,3 3 0,-7 1-1,3 2 1,-1 1-277,-2 2 0,-1 1 0,-2-2 0,2 2 1,-1 0-1,1 2 0,-3-2 280,-2 0 0,10 4 0,-9-4 0,2 2 0,-1 1 0,-1 0 701,-1 0 0,3 1-558,-2 3 1,0 5 0,-5 2 0,3 0-74,2-1 0,-3 5 0,4-1 1,1 2-1,3 2 0,1 2 0,0 2-177,-2 5 1,1 3-1,4 1 1,1 2-1,2 1 1,3 4 158,2 0 1,-4 1 0,4 4-1,-1 0 1,0 4 0,4-1 0,1 1-32,1 2 1,0 4 0,1 6 0,-1 2 0,0 1-1,1-1-329,-1-1 1,0 2 0,1 1-491,-1-2 1,6-3 0,4-3 0,2-5-546,1-4 0,5 2 1343,1-8 0,-1-3 0,-5 1 0</inkml:trace>
  <inkml:trace contextRef="#ctx0" brushRef="#br0" timeOffset="6">6492 5038 8844,'-31'-2'0,"0"-2"0,-1-4 0,3 1 1049,2 2 0,3 5 0,13 5 0,2 5-956,4 7 1,5 2 0,8 5 0,8-4 0,12 1 0,8-2-1,7 0 1,3-4-302,4-4 0,6-5 1,3-6-1,2 0 208,3 0 0,1-18 0,2-4 0</inkml:trace>
  <inkml:trace contextRef="#ctx0" brushRef="#br0" timeOffset="7">3772 17525 7711,'-13'-4'106,"-2"-2"1,-1 0 246,-2 0 0,-4 3 0,3 9-409,-2 7 0,-1 2 1,-5 7-1,0 3 0,-1 5 1,-1 6-1,-2 2 0,0 1 1,-2-1-263,-3 2 0,1-3 0,-5 8 185,-6-4 0,-9-2 0,-6-4 1,-2-4-1,-7-3 105,34-14 0,0-1 138,-2-2 1,0-1-1,-3 0 1,-1-1 0,0-2-1,0-2 1,0 0 0,1-1-1,-2-2 1,0 0 0,1-1-1,1 0 69,-1-1 1,-1 0 0,2-3 0,1 0 0,1-2 0,1-1 0,1-1 0,0-2 0,0-2 0,1-2 0,1-1 0,1-1-75,-1-2 0,2-2 0,-27-19 0,5-5 0,7-5 0,2-6 0,3-6 0,3-3 0,4-3-236,5 0 0,17 31 1,0-1-1,1 0 1,-1-1-1,0 0 1,0 0-1,-1-1 1,1-1-1,-2 1 1,2-1 70,1 2 1,1-1 0,-4-5 0,1 0 0,1 1 0,-1-1 0,0 1 0,-1-2-1,0-1 1,0-1 0,0 1 0,1-1 0,-1-1 0,1-2 89,-1-1 0,0 1 1,1 5-1,-1 1 1,3-7-1,0-1 1,0 0-1,1 0 1,0 0-1,1-1 1,2 0-1,1-1 1,0 1-1,2-1 86,1 1 1,1-1 0,1-7 0,0 0 0,3 2 0,0 1 0,0-2 0,0-1 0,0-1-1,0 1 1,0 0 0,0 1-56,0 1 0,0-1 1,1-7-1,0-1 0,0 6 1,1 1-1,0-3 0,0 0 1,0-2-1,-1 1 0,1 2 1,-1 1-1,1-1 1,-1 0-58,1-2 1,1 0 0,-1 7 0,0-1 0,-1-9 0,0-1 0,0 2-1,2 0 1,0 3 0,1-1 0,1-2 0,-1 0-121,1-2 1,-1 0 0,0 3 0,1 1-1,1-5 1,1-1-162,0 3 1,0 1-1,-1-4 1,1 0-1,-1 3 1,0 0 0,-1-2-1,-1 1 189,-2 1 1,0 0-1,-1-4 1,0 1-1,-2 2 1,0 1-1,0-1 1,-1 0-1,-1-1 1,-1 0 0,-1 2-1,0 1 1,-3-1-1,1 1 115,-1 0 1,1 1 0,-1 2 0,0-1 0,0 0-1,-1-1 1,0-1 0,-1 0 0,0 1 0,1 0 0,-1-2-1,1-1-850,0 2 1,1 1 926,3 2 0,1 0 1,-1-7-1,0 0 1,2 2-1,2 0 0,-1 1 1,2-1-1,1 0 1,1 0-1,2 2 0,1 0-20,1 1 1,0-1 0,0-3-1,1 1-172,0 6 1,-1 0 0,1-7-1,0-1 1,-1 5 0,1 1-1,-1 0 1,0-1 39,-2 0 0,1 0 0,0 0 0,0 1 1,-2 2-1,-1 1 0,-1 1 0,1-1 0,-1-3 1,1 0-1,-1 2 0,1 0 0,0-2 0,0 1-271,-1 0 1,1 0-1,1 2 1,0 0 384,-1-3 1,0 0-1,3 4 1,1 1 0,-2-5-1,1-1 1,1 1 0,1 1-1,1 2 1,0 0 13,1 2 1,0-1-1,3-5 1,0 1 0,-1 2-1,0 1 1,1-1-1,1 1 1,1-1 0,0-1-1,0 4 1,0 0-23,0 3 1,-1-1-1,2-1 1,0 0 0,-4 3-1,0 0 1,1-1 0,1-1-1,0 2 1,1 1 0,-1 2-1,0 0-49,1 3 0,-1 0 0,0-2 1,-1 0-1,0 1 0,0 0 1,-1 1-1,0 1 0,1 0 1,1 0-1,1 1 0,0 1 0,2-3 1,1 0-72,0-1 0,0 1 0,-2 2 0,1 1 0,2-3 0,1 1 0,1 0 0,0 0 0,1 1 0,1 1 0,0 0 0,-1 0 0,0 2 0,0 1-20,-2-1 0,2 2 0,0-1 1,2 1-1,-1 2 0,0 0 1,0 2-1,-1-1 0,0 1 1,0 1-1,-2 1 0,0 1 261,-1 0 1,0 0 0,-1-1-1,-2 1 1,12-21 0,0 4-1,-1 6 1,0 6 0,-3 4 50,0 5 0,-1 9 0,4 4 0,3 5 0,0 3 0,5 2 217,5 2 1,-1 0 0,11 4-611,2-3 0,3-1 0,3 3 0,-3-1 201,3 1 1,-1 1 0,-1 2-1,0 2 1,-1 2 0,-5 7-1,-4 3-23,-7 4 0,-5 6 1,-1-2-1,-4 6 1,-7 5-1,-6 5 1,-6 2-399,-5 3 1,-10 5-1,-7-3 1,-6 1 382,-2 0 0,-4-7 0,4-7 0</inkml:trace>
  <inkml:trace contextRef="#ctx0" brushRef="#br0" timeOffset="8">3373 4078 8540,'7'-27'0,"-3"1"533,-2-1 1,-7 2-1,1 3 1,1 4-134,2 3 0,1 5 0,0 7-457,0 12 1,0 4-1,0 8 1,1 1-1,2 2 1,1 4-1,-1 0-413,-1 0 1,-1 0 0,2 3 0,2 5 469,-2 2 0,-2-4 0,-1-1 0</inkml:trace>
  <inkml:trace contextRef="#ctx0" brushRef="#br0" timeOffset="9">18742 4731 7869,'0'-44'0,"0"-1"0,-1 4 0,-4 4 0,-4 7 0,-4 7 0,-3 3 87,-2 1 0,-7 6 0,-2-2 0,-7 6 0,-7 3 1,-5 3-1,-8 2 0,-3 4 0,-9 4 0,0 6 0,-5 4 1,-2 0-1,34-7 0,-2 0-398,-2 0 0,0 0 0,3-1 0,-1 0 0,-5 1 1,-2 1-1,2-1 0,-1-1 275,-1 0 1,0-2 0,2 1 0,0-1 0,-3-1 0,0 0 0,-1-1 0,0 0 0,-1 0 0,-1-1 65,2 1 1,-2 1-1,-4-1 1,0 2-1,0-1 1,1 1-1,-2 0 1,1 1 0,-3 0-1,-1 1 1,3 1-1,-1 1 1,-2 1-1,0 0 198,-1 1 1,1 0-1,5 2 1,0 2-1,-8 3 1,0 3-1,-1-1 1,1 1-1,0 1 1,0 0-1,-2 2 1,-1 1-247,0 3 0,1 1 0,6-4 1,1 1-1,-3 3 0,0 1 0,1 1 1,0-1-1,3 0 0,0 0 0,-1 2 1,1 0-1,3-1 0,1-1-26,1 0 0,0 2 0,-4 4 1,0 1-1,6-4 0,2 1 0,-1-1 1,0 1-1,0 0 0,0 0 0,2 0 1,0 1 32,0 0 1,0 1 0,-3 5-1,0 0 1,2-2 0,1 0 0,-1 0-1,1 1 1,-1 0 0,1 1 0,3-1-1,1 1 1,-2 2 0,1 2 79,-1 1 0,1 1 0,1 2 0,-1 1 0,11-14 0,1 1 0,-1 1 0,1 0 0,0 1 0,0 1 0,0-2 0,1 1 0,0 0 0,1 1 0,0 0 0,0 0-1450,-12 18 1,1-1 1384,7-5 0,1 1 0,-1 3 1,0 0-1,7-4 0,1 0 0,2-2 1,1 0-1,1-1 0,1 0 0,1-1 1,1 0-55,1 2 1,1 0 0,-2 1-1,1-1 1,2 1 0,0-1-1,1 0 1,-1-1 0,1-2-1,-1 1 1,1-1 0,-1 1-1,1 1 1,1 0 21,-1 1 0,1 1 0,1 1 0,1 0 0,0 1 1,1 0-1,0 1 0,1 1 0,0-1 0,1 2 0,0 1 1,0 0-1,0 1 0,0 0 21,0 0 0,0 0 0,-2 5 1,0 0-1,2-2 0,0-1 0,0 0 1,0 1-1,1 2 0,-1 1 1,0-1-1,0 0 0,0 2 0,0 1-88,-1 0 0,1 0 54,2-2 0,-1 0 0,-4 1 0,0 1 0,2-2 0,1-1 0,0 1 0,-1 0 0,-1 2 0,1-1 0,0-1 0,1 0 89,-1-1 0,1 2 1,-3 5-1,0 1 0,1-3 1,0 0-1,-2 2 1,0 0-1,1-1 0,-1 0 1,2-2-1,0 0 1,2-2-1,0 1 7,2-1 0,0 0 0,0-3 0,2 0 0,-1 3 0,1 0 0,1 1 0,1-1 0,0-2 0,0 0 1,1 2-1,1 0 0,0-2 0,1 0-72,-1 1 0,2 1 0,-1 4 0,1-1 0,1-4 0,0-2 0,2-1 0,1 0 0,1 0 0,0 0 0,1-2 0,0-1 4,-1 2 1,1 1 0,1 4-1,2-1 1,-1-5 0,-1-2-1,1 1 1,-1 0 0,-1 1-1,0-1 1,1 0 0,-1 0-1,1 1 1,1 0 10,-1-3 1,1-1 0,3 1 0,0 0-1,-2-3 1,1-1 0,0 1 0,0-1 0,1-1-1,0 0 1,1 1 0,0 0 0,3 1-1,-1 0 11,2 1 1,1 0-1,-1-2 1,1 0-1,2 3 1,2 0-1,-1 0 1,2-1 0,2 2-1,2 0 1,2-2-1,1 0 1,3 1-1,2-1 4,1-2 0,1-2 0,-1-3 1,2-2-1,1 1 0,2-1 0,2 1 1,0 0-1,0 0 0,0 1 0,2 2 1,0 0-1,-2-1 0,0-1-74,-2-1 0,1 0 1,1 4-1,0 0 0,-4-3 1,0 0-1,0 0 0,1-1 1,1 3-1,-1-1 0,-1-2 1,-1-1 53,-1-1 0,0 1-5,7 4 1,-2-1-1,-11-8 1,-1-1-1,7 4 1,1-1-1,0-2 1,0-1 0,0-2-1,1 0 1,1 0-1,1 1 8,1 0 0,1 0 0,-1-5 0,2-1 1,3 4-1,2 0 0,4-1 0,1-2 0,1-1 1,2-3-1,4 1 0,1-1 0,0-4 1,1-1 12,0-2 0,1-2 0,-16-7 1,2 0-1,-1-1 0,20 4 1,-1-2-1,4 2 0,0-2 1,1 0-1,1-1 0,-3 0 1,0-1 31,-2-1 0,1 0 1,4-2-1,0-1 1,-6 0-1,-1-1 1,-2 0-1,0 0 1,0 0-1,-1 0 1,-3-2-1,0 1 1,0-2-1,1-1 7,-2 0 1,0-1 0,-4-2-1,0-1 1,5 2 0,0-1-1,0-1 1,1-1 0,-1 0-1,0 0 1,4 0 0,1 0-1,0 0 1,1-1-66,3-1 1,1-1 0,0-2 0,0-2 0,3-2 0,2-1 0,-25 3 0,0 1 0,1-2 0,3 1 0,1-1-1,0 0 1,1-1 0,0 0 0,1 0 0,2-1 0,2 0 0,-1-1 94,3 0 0,-1-1 0,0-1 0,-2 1 0,0-1 0,1 0 0,2 0 1,0-1-1,0 1 0,-1-1 0,0 0 0,-1 0 0,-1 1 0,-2-1 1,1 0-1,-2 0 0,0-1 0,-1 1 0,-3 0 0,-1 1 0,0-1-88,-2 0 1,-1 0 0,0-1 0,21-9 0,-1 0 0,-6 1 0,-1-1-1,-3-1 1,0 0 0,-1-4 0,-1 0 0,-3-1 0,0-1-25,-2 0 1,0-2-1,2-2 1,0-1-1,-3 3 1,-1-2 0,3-2-1,-1-1 1,5-5-1,0-2 1,1-1-1,0-1 1,-18 14 0,1-1-1,0 0-8,0-1 0,2-1 0,-2 1 0,-1 1 0,0 0 0,0 0 0,3-3 0,1 0 0,0 0 0,0-3 1,1 1-1,-1-1 0,0 0 0,-1 1 0,0-2 0,2-1 0,-1-1 0,0 1 0,-1 0 0,-1 0 1,-1 0 70,0 0 1,-1 0-1,-1 0 1,2-2-1,-1 0 1,-1 0-1,-5 4 1,-1 0-1,-1-1 1,1-1-1,-2 0 1,0 0-1,-1-1 1,-1-1-1,-1 1 1,-1-1-1,-1 1 1,-2-1 50,12-20 1,-1-1-1,-1 0 1,-2-1-1,0 1 1,-1 1-1,0-2 1,-1-1-1,-2-1 1,-1 1-1,-1 0 1,0 1-1,-2 0 1,0 1-40,-1-1 1,1 0 0,1 0-1,1-2 1,-7 19 0,-1-1-1,1 1 1,1-2 0,0 1 0,1 0-1,1-2 1,1 1 0,0 0-1,3-2 1,0 0 0,1 0-1,1-1 1,0 1 0,2-1-155,0-1 0,0-1 0,1 1 0,2-3 0,0 0 1,1 1-1,-2 0 0,1 1 0,-1 0 0,1-1 0,-1 1 1,0-1-1,-2-1 0,0 1 0,0 0 0,-2 1 0,-1-1 1,-1 1-1,-1 0 0,-1-1 0,0 1-791,-2 1 0,-1-1 0,-1 1 919,1 2 0,-2 0 1,-1-1-1,-3 1 1,-3 0-1,0-1 1,-1 3-1,-1 0 1,0-1-1,-2 0 1,-1 0-1,0-1 0,-2-1 1,0 0-1,-2 0 1,0-1-1,0 0 1,-1 0-20,-1 2 1,-1-1 0,0 1 0,0 0-1,-1 0 1,0 1 0,1 0 0,-1 1 0,-1 0-1,1-1 1,0-1 0,0 1 0,0-1 0,0-1-1,0 1 1,0 0 0,0 0 0,0 1-1,0-1 1,0 0 0,0 0-94,0-1 0,0 0 1,0 1-1,0 1 0,0 0 1,0 0-1,0-1 0,0-1 1,0 0-1,1-2 0,-1 0 1,1 0-1,0 1 0,0 0 1,0 0-1,0-3 0,1 1 1,-1 0-34,0 1 0,0 1 1,0 0 149,0 2 0,-1 0 0,1 1 0,-1-3 0,0 0 0,0 0 0,0 1 1,-1 0-1,0 1 0,0-1 0,0 0 0,-1 0 0,-1 0 0,0-1 0,-2 0 1,1 2-1,-2 0 0,0 1 59,-1 0 0,0 1 0,-1 0 0,0-3 0,0 1 0,-1 0 0,0 0 0,-1 0 0,1 0 0,-1 1 0,-1 0 0,1 1 0,-2-1 0,0 0 0,0 0 0,0 2 0,-1-1 1,0 1-1,-1 0 0,0 0 0,0 1 45,-1-1 0,0 0 0,1 1 0,-6-18 0,1 1 0,-3-2 0,0 0 0,-2 2 0,0 2 0,0 1 0,-2 1 0,-1 0 0,-1 0-752,0-1 1,-2 3 503,1 9 0,-2 1 0,-7-9 0,-1 0 0,-3 8 1,-1 3-1,-2-2 0,-3 0 0,-5 0 0,-2 1 1,-3 3-1,-1 2 27,-3 2 1,-2 1 0,14 11 0,-2-1 0,0 3 0,-1 3 0,0 2 0,-1 0 0,-3-1 0,-1 1 0,0 0 0,-6 0 0,0 0 0,-1 1 0,-1 1 0,-1 0 0,-1 0 0,13 4 0,0 1 0,0 0 0,-1-1 86,-2 1 1,0 0 0,-1 0-1,1 1 1,2 0 0,1 0-1,-1 1 1,0 0 0,-6 0-1,0-1 1,-1 1 0,1 1-1,-1 0 1,1 0 0,-1 0-1,1 1 1,1 1 0,0 0-1,1 1 1,-1-1 0,-3 1-1,0 1 1,0-1 0,1 1-1,1 0 1,1 1 0,-1 0-1,1 0 70,-1 1 1,0 0-1,0 0 1,1 0 0,0 1-1,1 0 1,0 1-1,1 0 1,-14 1 0,2 1-1,0 1-60,-1 0 0,0 1 0,0 0 0,1-1 0,1 1 0,-1 1 0</inkml:trace>
  <inkml:trace contextRef="#ctx0" brushRef="#br0" timeOffset="10">16289 9862 7949,'0'-34'7,"0"7"0,2 14 1,2 9-1,4 4 1,1 3 53,0 1 0,-5 5 1,3-3-1,-1 1 1,-3 4-1,-1 0 1,-2 4-1,0 2 0,0 2 1,0 2-1,0 2 1,0 1-1,1 0 292,4-2 0,-2-1 0,6 2 1,2-1-1,4 2 0,4 1 0,1 2 19,-1 0 1,9 4 0,-1 1 0,1 1 0,0 1 0,-3-1-1,-1-1-206,-2-2 1,0 2-1,4-1 1,-3 0-1,-2 1 1,0-1-1,-2-2-51,0-1 1,0 2 0,-2-2 0,1-3 0,-1 1-1,1-1 145,0 1 0,6 1 0,-2 0 0,3-1 0,3 2 0,2 2 106,1 1 0,0 5 0,-3-4-314,3 2 1,-6-3 0,5 5 0,0 1-228,-2 1 0,-5-3 0,-2-3 1,0-1-1,-3 0 0,-2 0 1,-4-1 206,0-3 0,-2 2 0,0-6 0,-1 2 0,2 0 0,1-1 0,1-2 270,0 1 1,2 3 0,1 0 0,2 1-1,0 0 1,1-1-319,3 1 0,-1 0 0,1-1 0,2 1 0,0-2 1,-2-1-169,-4-2 131,2-6 0,-5 8 0,1-5 0,-4 0 1,-4 1-1,-1-4 0,-1 0 217,0 2 0,3-3 1,-5 4-1,1-1 1,-1 0-1,2-1-43,2 3 1,0-4 0,4 6 0,0 0 0,-2-1 0,4-2 0,-2-1-135,0 0 1,2 4-1,-5-4 1,3-2-1,0-1 1,-2-3-407,-1-3 1,-4 1-1,2-4 1,-3 0-1762,-5 0 0,-5 3 0,-7-3 2180,-1 1 0,-5-4 0,-2 3 0</inkml:trace>
  <inkml:trace contextRef="#ctx0" brushRef="#br0" timeOffset="11">18089 12354 9134,'16'-25'199,"-2"3"0,2 9 0,-6 8 0,5 4-290,3 1 1,0 0 0,-6 1 0,-2 2 0,-1 3-1,0 1 1,-2 4 459,-3 1 0,-8 5 0,-5 3 0,-4-1 1,-5 2-1,-4-1 0,-3 3 0,-3-3-540,-4-2 0,4 1 1,-4-1 170,-1-2 0,-1-1 0,-6-1 0</inkml:trace>
  <inkml:trace contextRef="#ctx0" brushRef="#br0" timeOffset="12">15050 11888 7564,'-9'0'2190,"0"0"-1817,6 0 0,7-5 0,10 1 0,1 1-102,-1 2 0,4 1 0,1 0 0,2 0 0,3 0 0,1 1 0,2 3 227,-1 5 0,1 3-375,0 1 1,-1 1 0,2-1 0,4 0 0,2 1 158,0-1 0,9 0 0,-3 2 1,3 0-1,4 1 0,3-1 1,4 1 35,-2-1 0,-2 0 0,3-2 0,1 2 0,-3 1 1,1 2-74,2-1 0,-9-1 0,9 0-471,-2 2 1,-2 1 0,-1-3 0,-5 2 134,-2-2 1,-2-1-1,0 0 1,0 0-1,0 0 1,0-3-1,-2-1 172,-2 1 0,2-4 0,-4-4 0,2-2 0,-1-2 0,1 0 0,0 0-272,-1 0 1,-7 0-1,0 0 1,-4 0-1,-2-2 1,-1-1-683,-3-1 1,-3-1 0,-2 5 0,0 0-1,1 2-724,-1 2 0,-4-1 0,0 5 1597,1-3 0,2 6 0,1-4 0</inkml:trace>
  <inkml:trace contextRef="#ctx0" brushRef="#br0" timeOffset="13">17049 12368 6426,'18'0'58,"0"0"1,1 0 0,-1 0 0,4 0 584,3 0 1,0 0-1,-1 1 1,-3 2-1,-2 1 1,-3-1-1,-1 0 1,-1 0-41,-1 2 0,-4 1 0,-2-2 0,-1 5 0,-4 3-191,-5 1 1,-6 1 0,-8-1-418,0 0 1,-7 5-1,0 0 1,-4 0-254,-3 1 0,0-3 0,4 5 0,1-2 1,-1-3-1,0-1 0,2-2-1944,3 1 0,3 1 2202,5 2 0,7-2 0,1 4 0</inkml:trace>
  <inkml:trace contextRef="#ctx0" brushRef="#br0" timeOffset="14">7372 8063 29196,'8'-5'-1229,"1"0"0,2-3 1,1-1-1,2 2 2706,4 2 1,-2 0-1146,7 0 0,-1 1 1,3 2-1,-1-1 1,-2-1-1,2 1 1,1 0-1,2 0 0,-1-2 1,1 2 191,-1 2 1,6 1 0,0 0-626,2 0 0,0 0 0,2 0 0,-4 0 0,-2 0-231,-3 0 0,5 0 0,-8 0 0,0 0 1,-1 0-1,-2 1 0,-3 2-1010,-3 2 1286,-2-1 1,0-4-1,1 0 1</inkml:trace>
  <inkml:trace contextRef="#ctx0" brushRef="#br0" timeOffset="15">7545 8183 20592,'12'-13'0,"5"-1"1687,7 1 0,15 1 1,5 3-1,6 6-1022,4 6 1,1 0 0,1 6 0,2 1 0,-2 2-1,-1 2-471,-2-1 1,0 6-1,1 2 1</inkml:trace>
  <inkml:trace contextRef="#ctx0" brushRef="#br0" timeOffset="16">20075 9889 8073,'0'-14'0,"-1"7"59,-4 3 1,-1 4 0,-4 3 0,1 1 0,0 0 0,0 2 0,2 3 0,2 2 0,5-1 0,6-1-1,6 0 616,8-2 0,5 4 0,7-6 0,7 3 0,7 2 0,4 2 0,6 1 0,4 1-383,3-1 1,1 0 0,1 1 0,-1-1 0,1-1 0,-1-2 0,1-1-180,0 1 0,-1-4 0,-1-1 0,3-4 0,-4-1 0,0 0 25,-1 0-116,-5 0 0,9 0 0,-3-1 0,2-4 0,-2-3 0,-4-4 37,-3-2 1,3-3 0,-2-1-1,-4 0 1,-5 0 0,-2-1-1,-1-2-74,-1-2 1,-3 2 0,-5-1 0,-3-2 0,-4-1 0,-2-2 0,0 0-188,-4 1 1,-3-1 0,-6 1-1,1-3 1,-1-2 0,-1-4 0,-2-4 138,-1-1 1,-4-1 0,2-2 0,0-3 0,1-1-1,2-2 213,2 1 0,-3-4 0,0 5 0,0 0 0,0 2 0,-1 2 0,1 2-192,-1 1 0,-2-3 0,-6 6 1,1-3-1,2-3 0,2 2 1,-3-2-132,0 1 1,-4-5 0,0-1 0,-3-1 0,1 1-1,-1-3 203,1-1 1,-2-2 0,3-3 0,-3-2 0,0-2 0,0-1 0,3 2 52,2 2 1,1-1 0,0 1-1,0 2 1,-2 2 0,-1 4 0,-1 1-153,1-1 0,1 2 10,2-1 1,-6 1-1,-1-6 1,-2-1-1,0-1-64,-1-2 1,-6-1-1,-2 3 1,1 0-1,1 1 1,0 3 11,-2 2 0,-4-5 0,3 6 0,-1-1 0,1 1 0,3 4 0,1 4 66,2 1 1,-1 0 10,1 0 0,4 0 0,2 2 0,-1 0 0,2 4-43,1 2 0,-6-1 1,4 4-1,-2-1 0,0 3 1,-3 4-1,-3-1-99,-2-1 0,-6 3 1,4 1-1,-3 2 0,-5 2 1,-4 3-1,-2-1 82,1-3 1,-5 3-1,1-3 1,-1 2 0,0 0-1,2-2 301,-2 2 0,4-1 0,2 1 0,3-2 0,1 2 0,2 3 0,1 2-30,2 3 0,0-1 1,-3-3-1,0 3 1,-1 4-1,-2 4 1,-1 1-241,-4 0 1,-1 0 0,-6 0-1,0 0 1,0 0 0,0 0-1,0-1 168,0-4 142,0 4 1,0-11 0,0 3 0,0-3-1,2-1 1,1-1 45,1 1 0,2 0 0,-2-2 0,5 0 1,3-1-1,1 2 0,1 1 0,-1 3 4,0-2 0,2 5 0,2-1 0,0 1 0,0 1 1,-3-2-312,0 1 0,-5 4 0,0-1 0,0 1 0,-1 0 0,0-2 0,-2 2 463,-3 2-361,-2 1 1,-5 0 0,-1-2 0,2-1 0,2-1 0,1 1 17,0 1 1,-4 2-1,-2 0 1,0 0 0,0 0-1,3 0-74,1 0 1,-2 2 0,-1 2 0,3 4 0,0 1-1,4-2 1,1 0 357,1 1-343,6 1 1,-2 4 0,7-1 0,2-2 0,4-1-1,1 2-27,1 0 1,-1 3 0,4-1-1,3 0 1,2 1 0,3-1-182,0 0 0,3 5 0,-4 0 1,-1 1-1,2 2 0,-1 3 1,-1 1-259,-2 4 0,-2-2 0,-1 4 0,-1-3 0,1-1 0,0 0 0,0-1-167,-1 1 0,2-5 0,2-1 1,1-2-1,-1-3 0,-2-2 0,-1-5 250,-1-5 1,1-3 0,0-1-1,-1-1 1,1-3 0,0-5 487,-1-3 0,5-1 1,0-2-1,1-2 0,0 0 1,4 0-1,2 3 0,2 0 502,0 1 1,0 4 0,2 2 0,2 1-471,5 3 0,15 7 0,8 7 0,8 5 1,9 8-1,6 5-127,9 7 0,-25-9 0,2 2 0,-1 2 0,1 0 0</inkml:trace>
  <inkml:trace contextRef="#ctx0" brushRef="#br0" timeOffset="17">8065 14926 8048,'-14'-38'1291,"1"4"0,1-5 291,3 11 0,8 12-1500,5 7 0,7 5 0,-1-5 1,5-2-1,4 0 0,2-3 1,4 2-1,5 2 0,7 3 0,4 1 1,8 3 390,7 1 1,8-2 0,-25 1 0,2 1-431,-1 1 0,0-1 1,1 1-1,1 1 1,-1 0-1,1 0 0,-1 0 1,-1 0-71,2 0 0,-1 0 0,0 0 1,0 0-1,-3 0 0,1 0 0,33 0 1,-4 0-1,-7 0-265,-5 0 1,-8 4 0,-5 2 0,-8 0 0,-8 0 0,-8-1-121,-4 0 0,-8-2 0,-4 5 1,-7-1-1,-12-1 0,-14 2 297,-13-1 0,-15 0 1,-8 4-1,-8-4 1,33-4-1,0 0 0,-1-1 1,-2-1-1,-1 0 1,-2-1-1,1 1 0,-1-2 184,-1 1 1,0 0 0,1 0-1,1 0 1,2 0 0,2 0-1,3 0 1,1 0 0,-32 2-1,12 1 1,11 1 886,11-1 1,13-1-1024,5-2 1,12 4 0,12 1 0,15-2-196,11-2 1,21 4-1,8 1 1,7 2 261,-29-1 0,1 1 0,2 4 0,0 1 0,5 4 0,0 0 0</inkml:trace>
  <inkml:trace contextRef="#ctx0" brushRef="#br0" timeOffset="18">18636 18205 7706,'-14'-13'659,"7"7"1,4 6 0,4 7 0,5 5-79,2 1 1,-5 1 0,1-1 0,-1 0-489,1 1 1,-2-1-1,1 2 1,-6 1 125,-6 2 1,-4 4 0,-5-3 0,-3 0 0,-2 2 0,-3 0-161,-2 3 0,-1-1 0,2 1 1,0-3-1,1-2 0,-1-3-6,0-1 1,-4-2-1,0 1 1,1-2-1,1-2 1,-1-3 0,-1-1-86,1-3 0,1-1 0,-2-2 1,-6 1-1,-5 2 0,-4 2 1,0-2-1,-1-2-26,0-1 0,2 4 1,-2 1-1,-1-2 1,3-2-1,-3 1 0,2 1 2,0 1 1,-7 2 0,3-3 0,-2 2-1,-3-1 1,-1 0 0,-4 2-28,-3 2 1,5-4 274,-9 5 0,4-4 1,-4 3-1,-1 1 1,0 0-40,1 0 0,-6-4 1,8 3-1,0 1 1,-3 0-1,4 0-280,4 1 1,-10 2-1,11 0 1,-2-2 0,-1-1-1,4 2 1,0 1-284,2 1 1,0 0 407,-6 1 1,1-6-1,5 1 1,-4 0 0,1 0 59,0 0 1,-3-6 0,1 1 0,-3-1 0,-4 0-1,0 2 1,0-2 0,1-2-85,0-1 0,2 0 0,0 0 0,1 0 0,-2 0 0,1 0 40,-1 0 0,-6-1 0,5-2 0,1-2 0,-1 1 0,3-1 1,-2 0 655,-3-3-579,10 5 0,-12-7 0,9 2 1,-3-1-1,-2-4 0,2 0-72,3-3 0,-6-2 0,4 1 1,3-2-1,2 0 0,6 0 0,-1 1-241,4-1 0,1-2 0,-1-6 0,2 2 0,2 1 0,3 1-429,2-5 642,1 1 1,0-6-1,0 5 1,0-1 0,1-4-1,2 1 143,2-1 1,1-4 0,-2 1 0,5-1 0,2 0 0,0 2 0,1-2 51,3-2 1,6 4 0,-2-1 0,2-2 0,3-4-1,1-4 1,1-1-556,1-3 0,1-2 0,2-5 0,1-2 0,-1-4 0,-2 0 436,-2 3 1,-3-3 0,-1 3 0,2-2 0,-1-4 0,1 3-1,-2-2 270,2-1 1,3 0 0,2 1 0,4 2-1,1 4 1,1 1 0,1 1-433,0 0 0,-1-6 1,7-5-1,-1 31 1,1-2-1,0-5 1,1-1-1,1 0 1,0-2-1,0-1 1,1 0-68,-2-1 1,1 2-1,2 8 1,-1-1 0,-3-4-1,0 0 1,0 3-1,-1 0 1,-1 3 0,0-1-1,-1 0 1,-1 0 379,0-1 1,0 0 0,-7-33 0,6 33 0,0 0 0,-1 2 0,0-1 0,-5-35 0,1 0 0,0 2-131,2 1 0,2 28 0,-1 1 0,1-32 0,2 36 0,1-1 0,0 0 0,0 0 0,1-1 0,0 1 0,0-1 1,0-1-251,0-1 1,0 1 0,1 2 0,0-1-1,1-2 1,0 0 0,2 0 0,1-1 0,1 2-1,0 0 1,0-2 0,0 1 85,-2 1 0,1 1 0,1 2 0,0 0 1,-2-3-1,-1-1 0,1 2 0,0 0 0,-2 2 1,0-1-1,-1-1 0,-1-1 0,1 0 0,-2-1 157,1-2 1,0 1 0,0-3 0,0 1-1,0 3 1,0 0 0,0 0 0,0 1 0,0-3-1,0 1 1,0 0 0,0 0 0,0-3 0,0 0-6,0-1 0,0 1 0,0 3 0,0 1 0,0-2 0,0-1 0,0 1 0,0-1 0,1 3 0,0-1 0,1-3 0,0 1-156,2 1 1,1-1 0,1 1 0,0 0 0,1-3 0,1 0 0,0-2 0,0 0 0,2 2 0,-1 0 0,1-2 0,0 1 0,0 2 0,0 1 70,1-1 0,-1 0 0,-1-2 0,-2 0 0,2 3 0,0 1 0,-1 0 1,-1 0-1,0 0 0,-1 0 0,1 1 0,0 1 0,-1 1 0,0-1 41,-2 2 0,0 0 0,2 2 0,0 1 0,-2-2 0,0 1 0,0-2 0,1 0 0,-1-2 0,-1 1 0,0-1 0,0-1 0,-1 1 0,0 0-54,2 0 0,-2 0 0,-1-1 0,0 1 0,1 2 0,0 0 0,-1 0 0,0-1 0,-1-1 0,0-1 0,0 0 0,1 1-29,1 0 0,1 1 1,-3-6-1,1 0 1,1 5-1,1 0 1,-2-1-1,1 0 0,-1 0 1,0 0-1,2 1 1,-1 0-1,0 0 1,-1-1 81,0 0 0,-1 0 1,0 0-1,0-1 1,0-2-1,0 0 1,1 2-1,0-1 1,0 3-1,1 0 1,1 0-1,0 1 1,0 0-1,0-1-52,-1 0 1,2 0-1,1-3 1,0 1 0,-1 1-1,1 0 1,0-1-1,0 1 1,1-2 0,-1-1-1,-1 1 1,0 0-52,1 0 0,1 1 0,0 0 0,0 1 0,0 2 1,1 0-1,0 1 0,-1-1 0,2 0 0,-1 0 0,1-1 1,0 0 27,1-1 0,0-1 0,2-3 1,0 0-1,0 4 0,-1 0 0,1 1 1,0 0-1,2-1 0,1 0 0,0 1 1,0 0-1,2-3 0,1 1 0,0 0 1,0 1 5,1-1 1,-1 0-1,0 0 1,0-1-1,1 3 1,0 0-1,-1 0 1,-1 1-1,-1 0 1,1 1-1,0 0 1,0 1 107,1 1 1,0 1-1,-1 0 1,-1 1-1,3 2 1,0 0-1,0 0 1,1 0 0,0-1-1,1 0 1,0 2-1,1 0-6,1 0 1,0 0-1,-1 0 1,1 1 0,29-24-1,2 3 1,-25 26-1,2 0 1,0 2 0,2 0-1,2 0 1,0 0-169,3 1 1,0 0-1,1 0 1,1 1 0,1 1-1,0 1 1,2-1-1,1 0 1,-2 0 0,1 2-1,-1 0 1,1 2 0,-3 0-1,0 2-72,0-1 0,-1 1 0,-2-1 0,1 0 1,0 2-1,0 2 0,31-12 0,-2-1 1,-3 3 230,-3 0 1,3-2-1,-4 5 1,2-3-1,2 1 1,2 0-1,5 0 110,-32 10 1,0 2-1,30-8 1,-29 7-1,0 1 1,2 0 0,0-1-1,-1 2 1,1-1-1,2 0 1,0 1 0,-1 0-1,-1 1-226,0 1 0,1 0 0,1 0 1,-2 0-1,32-6 0,-2 1 0,-1 3 1,-8 5 85,-6 2 0,-1 2 1,-11 0-1,-2 0 0,-4 2 1,-4 1-1,0 3 0,-1 1 24,0 4 0,2 0 0,-2 4 1,1 1-1,3 2 0,0-1-109,-2-3 0,7 4 1,-5 1-1,-1 1 0,-1 0 1,-2 1-40,-1 3 1,-1 5-1,-5 5 1,-3 3-1,-2 6 1,-3 3-1,-5 5 99,-3 0 1,-7 4 0,2 2 0,-4 0-1,-1 1 1,0 0 0,0-2-118,0-4 1,0-2 0,0-8 0,0-4 0,0-1-1,0-3-383,0-3 1,0-4 0,2-5 0,1-4 0,1-3 0,-1-2 499,-1 0 0,4-11 0,1-4 0</inkml:trace>
  <inkml:trace contextRef="#ctx0" brushRef="#br0" timeOffset="19">16769 6051 8350,'-7'5'898,"2"4"1,7 14 0,8 3 0,14 4-1026,13 2 0,21-3 1,-22-14-1,2-1 1,5 0-1,1-3 1,7 0-1,2-1 127,5 0 0,1-1 0,-2 3 0,0 0 0,2-2 0,0 1 0</inkml:trace>
  <inkml:trace contextRef="#ctx0" brushRef="#br0" timeOffset="20">18596 18498 7623,'-6'-18'0,"-2"1"0,1 0-105,2 2 0,4 7 1,1-1-1,0-2 0,-2 1 702,-2 1 0,1 3 0,-6 6 916,-1 0 0,5 0-1219,5 0 1,0 9 0,5 7 0,-4 12 0,-1 8 83,0 5 1,-1 8-1,-2 0 1,-2 3-1,2 1 1,2 2 0,1 1-277,0 2 0,0-3 0,0-3 0,1 3 0,2-1 1,3 0-399,2-5 1,-5-2-1,1-6 1,-1 1 0,0-4-1,1 1 1,-1-2-161,-1-2 1,-2-2-1,0-6 1,0-1-1,0-1 1,0-2-1,0-6-1366,0-2 1,1-6 1821,4 0 0,2-12 0,7 2 0</inkml:trace>
  <inkml:trace contextRef="#ctx0" brushRef="#br0" timeOffset="21">18502 19564 7624,'-13'8'310,"-5"-1"1,0-4 0,2 3 0,3 1 465,4 4 1,3 1 0,7 1 0,5 0 0,6-1-1,7-2 1,5-2-663,4-2 0,3 3 1,-1-5-1,3-1 0,1-1 1,3-2-1,1 0 0,1-2-516,-4-2 1,7-4 0,-5-7 0,0-2 401,1-6 0,7-8 0,2-3 0</inkml:trace>
  <inkml:trace contextRef="#ctx0" brushRef="#br0" timeOffset="22">6572 4625 8020,'-18'-11'0,"-1"-2"-1,-2-2 1,-1-1-1,-5-1 1,-1 0-1,-2 0 1,-2 1-1,-2 0 1,-5-2-1,-2 2 1,-5-1-1,-2 3 1,-3-1-1,-4 3 1,-6 2 508,-4 2 0,3 2 1,-9 6-1,-2 0-498,2 0 0,0 6 0,32-2 1,1 1-1,0 1 0,0 0 1,0 1-1,-1 1-76,0 1 0,0 0 1,-1-2-1,0 0 0,0 2 1,1 0-1,1-1 1,-1-1-1,1 0 0,1 1 1,-2 0-1,1 0 40,-1 1 1,-1 0-1,-2 2 1,-2 0 0,0-1-1,-1-1 1,-1 1 0,-1 1-1,-2 1 1,0 1 0,-1 1-1,-2 0 1,-2 2 0,0 1 24,-4 0 0,0 0 1,3 0-1,-1 1 1,-3 2-1,0 0 0,0 1 1,1 0-1,1 0 1,0 1-1,-1 0 0,0 2 1,3 0-1,-1 1 110,0 2 1,1 0 0,2 0 0,1 1 0,1 4 0,0 1 0,0 2 0,1 0 0,0 3 0,1 1-1,2 1 1,1 1-69,1 3 1,2 0-1,-1-2 1,2 2-1,6-1 1,1 1-1,1-1 1,0 0-1,1-1 1,1 0-1,1 1 1,1 0-74,0 1 1,1 1 0,0 1 0,0 1 0,2 2 0,1 0 0,-1 1-1,0 1 1,0 1 0,0 1 0,-1 1 0,-1 0 0,0 3 0,-1 0-12,0 0 1,-1 2 0,2 2 0,1 0 0,-3 2 0,1 0 0,-1 1 0,1 0 0,0 0 0,1 0 0,-1 3 0,1 1 60,0 1 0,1 0 1,11-21-1,1 1 1,1-1-1,-8 23 1,1 0-1,8-22 1,0 1-1,1-1 1,-1 2-1,1 1 1,0-1-1,0 2 1,0 1-1,0-1 1,1 1-1,0 1 1,1-1-30,0 1 0,0 1 0,2-1 1,0-3-1,2 0 0,0-1 0,1 2 1,1 0-1,0 0 0,1 0 0,0-1 1,0 1-1,1 1 0,1 1 0,0-1 1,0 1-1,0 1 0,0-1 0,1 0 1,0 0-1,0-1 21,0 0 0,1 0 1,-1 0-1,1 0 1,-1 0-1,1 1 1,-1-1-1,0 0 1,0 1-1,0-1 1,-1 1-1,0 0 1,1-2-1,0 1 1,-1-1-1,1 1 1,-1 0-1,1-1 1,-1 0-1,0-1 1,0 0-34,-1-1 0,1 0 0,-1 0 1,2 2-1,-1 2 0,1-2 1,-1-2-1,-1 0 0,0 0 1,1-1-1,-1 1 0,1 0 1,0 1-1,0 1 0,0-1 1,0-1-1,0 0 0,0 0 0,0 23 1,1 0 0,0-22 0,1 1 0,0 0-1,0-1 1,0-1 0,1 0 0,0 1 0,1-1-1,0 0 1,0 1 0,1 0 0,1 0 0,-1-2-1,2 1 1,0-1 13,3 23 0,2 0 0,-4-22 0,0-1 0,1 0 0,5 23 0,0-2 0,-1-1 0,0 1 0,0 1 0,0-1 0,0 0 0,-1-1 0,-1 1 0,0 0 4,-2 1 1,0 0 0,0-7-1,-2 0 1,0 5 0,-1 1 0,-1 1-1,-1-1 1,-1 0 0,-1-1 0,0 1-1,0 0 1,0-3 0,-1-1 13,-2-1 0,1 1 0,1 5 0,1 0 0,-3-8 0,1-1 0,1 2 0,1-1 0,-1 1 0,2 0 0,-1-3 1,1-1-60,1 0 1,1-2-1,2 0 1,3-2-1,2-3 1,2-2-1,1 1 1,1-2-1,1-1 1,1-1-1,0-3 1,2-1-1,0-2 1,1 0 36,1-2 0,0 0 1,-2-1-1,1 0 1,3 3-1,0 0 1,0 0-1,-1-1 0,1-2 1,-1 0-1,1 0 1,1 0-1,-1-2 1,0 1 112,1 0 1,0 0-1,-2 0 1,1-1-1,3 1 1,0 1-1,1-2 1,0 1-1,1 0 1,1 0-1,0 0 1,0-1-76,2 2 0,1-1 0,0-3 0,2 0 0,1 1 0,1-1 0,1-1 0,1-1 0,2 1 0,2 0 0,1-1 0,0-1 0,5 0 0,1 0-138,3 0 1,0-2 0,1-2 0,2 0 0,2-1 0,2 0 0,0-2-1,1-2 1,0-1 0,2-1 0,2-2 0,1 0 0,0-2 0,-1-1 13,1-1 0,0-1 1,-1 0-1,0-2 1,-3 0-1,0 0 1,-2-1-1,1-1 1,0 0-1,0 0 1,-1 1-1,0-1 134,-2-1 0,0 0 1,-3 1-1,-1-1 0,-1-2 1,-1 0-1,-2 2 0,0 0 1,1-1-1,0 1 0,0 0 1,0 1-1,1-2 0,1 1 37,-1 0 1,0-1 0,0 0-1,-1 0 1,4-3 0,1 0-1,3-1 1,0-1 0,3-2 0,2 0-1,2-1 1,2-2 0,2-1-1,0 0-96,3-2 0,0-1 0,-21-1 1,1 0-1,-1-2 0,3 0 1,0-1-1,0 0 0,1-2 1,0 0-1,1-1 0,1-1 1,1 0-1,-1 0 0,-1 0 0,0 0 1,-1-1 2,0 1 1,-1 0 0,0-1 0,3 0 0,0-1 0,-1 0-1,-4 0 1,0-1 0,-1 1 0,0 0 0,0 0 0,1-1-1,-2 0 1,1 1 0,-1-1 0,22-7 0,-2 0 0,-1-1-1,-1 0 38,-1 1 1,-1-1 0,-6 2 0,-1 0 0,0-2 0,1-1 0,-2 0 0,0-1 0,-2 1-1,1 0 1,-2-1 0,0 0 0,-3 0 0,0-1-47,0-2 0,0-1 1,0-4-1,0 0 0,1-3 1,0 0-1,-1-1 1,-1-1-1,1-4 0,0 0 1,1-3-1,0-2-29,2-3 1,0-1-1,-17 15 1,0 0 0,0 0-1,1-2 1,0-1 0,0 0-1,2-3 1,1-2-1,-1 0 1,4-4 0,0 0-1,0-1 1,1-1 0,1-1-1,0 1 1,-1 1-1,1 0 1,0 2 132,-2 3 1,-1 0 0,-1 1 0,-1 2-1,-1 0 1,-1 1 0,12-15 0,-3 1-1,-1-1 1,-3 0 0,-4 2 0,-2-1-1,-1 0 1,-3-1 0,-1 1 0,-2 0 27,0 1 1,-1-1-1,-4-2 1,0 1 0,-3 4-1,-1-1 1,0-1 0,-1-2-1,1-1 1,-2-1 0,-1 0-1,-1 0 1,0-3 0,-1 0-538,0-4 0,0 1 318,1 2 1,0-1 0,-5 15 0,0-2 0,1 0-1,6-20 1,1 1 0,1-1 0,1-1 0,-6 21-1,0 0 1,1-1 0,0 0 0,2 0 0,0-1 69,0 1 1,0-1 0,2 0 0,1-5 0,1-1-1,0 1 1,-2 2 0,-1 1 0,1 0 0,0 0-1,0-1 1,-1 0 0,1-1 0,-1 0 0,0 0-1,-2 4 1,-1 1 0,0-1 0,-2 1 0,0 0 0,-1 0 202,0 1 0,-1-1 0,-1 1 1,2-20-1,-1-2 0,-5 21 1,0 0-1,-2-1 0,4-23 1,-2 1-1,-3 2 0,-1 2 1,-1 0-1,-2 0 728,-1 0 0,0 1-784,-1 9 1,0 0-1,-2-10 1,-2 1-1,0 10 1,-1 1 0,-1 0-1,0 1 1,0-3-1,-1 1 1,1 0-1,0 0-197,1-2 1,1 0 0,1-5 0,2-1 0,3 4 0,2 2 0,1-2 0,3 0 0,2-5 0,2 1-1,2 0 1,0-1 0,2-2 0,1-1-126,0 3 0,0 0 1,-2 1-1,0-1 1,0-2-1,1 0 1,-3 1-1,0 2 0,-1 1 1,-1 1-1,-3-1 1,0 0-1,-2 2 1,-2 0 378,-1 0 0,-1-1 1,-1-4-1,-1 0 1,-1 7-1,-1 1 0,-1 1 1,-1 0-1,-3-1 1,-1 1-1,-1 1 0,-1 1 1,-1-2-1,-1 0 16,2 3 0,0 0 1,-3 0-1,1 0 1,1 1-1,1 1 1,-1-2-1,0 0 1,0 1-1,1 1 1,0-1-1,1 1-349,0 1 1,1 0 0,1-3 0,0 1-1,0 1 1,0 0 0,0 2 0,-1 0 0,0 1-1,-1 0 1,-2 1 0,-1 0 0,0 0-1,-2 0 36,-1-1 1,-1 2 0,-1 1-1,0 1 1,-4-1 0,-1 1-1,-1 0 1,-2 1 0,-2 0 0,-2 1-1,-1-1 1,-2 2 176,-2 0 0,0 1 0,-4 1 0,0 0 1,-1 1-1,0 1 0,-3-1 0,-1 0 0,-2-2 1,-2 2-1,1 1 0,-1 0 0,-1 2 0,0 0 194,0 1 0,1 2 0,1 1 0,0 0 0,0 3 0,0 1 0,-1-2 0,-1 2 0,1 1 1,-2 1-1,1 1 0,-2 1 0,2 2 0,-1 1-382,1 1 1,-1 2-1,-3 1 1,-1 1-1,-1 2 1,-1 2-1,-2 2 1,-2 2 0,-3 2-1,-2 2 1,-1 2-1,-2 2-24,-1 1 1,-3 1 0,16 4 0,-3 1 0,1 1 0,-1 1 0,-1 0 0,0 1 0,-4 2 0,0 0 0,-1 1-1,-4 2 1,-1 0 0,0 0 0,-1 1 0,0-1 0,-2 1 0,16-2 0,0-1 0,-1 0 0,0 1 112,-4 0 0,0 0 1,-1 0-1,1 0 1,2 0-1,0 0 1,-1-1-1,0 1 1,-5 1-1,0 0 0,-1 0 1,0 0-1,0 0 1,0-1-1,1 1 1,0 0-1,0 0 1,1-1-1,-1 0 0,1 1 1,-2 0-1,0 0 1,0 0-1,0-1 1,2 1-1,0-1 1,1 1-1,-1-1 61,1 1 0,1-1 0,-1 0 0,0 1 0,-3 1 0,0-1 0,1 1 0,-1-1 0,5-1 0,0 0 0,0-1 0</inkml:trace>
  <inkml:trace contextRef="#ctx0" brushRef="#br0" timeOffset="23">7358 14913 8215,'0'-34'156,"6"4"0,5 11 1,5 7-1,6 5 0,5 4 1304,4 1 1,4 7-1430,10-1 1,11 10-1,11-4 1,4-1-1,-32-4 1,2-1-1,1-1 1,0 0 0,4 0-1,0 1 1,1-1-1,1 0 1,1 0-1,1 0 1,1-1 0,0-1-1,4 0 1,0 1-1,3-1 1,1 1 639,2 0 0,1 0 1,4 1-1,1-1-672,-2-2 1,-1 0 0,3-3-1,-1 0 1,-4-1 0,-1 0-1,-1 0 1,0 0 0,-2-1-1,-2 1 46,-1-1 0,-2-1 0,0-1 0,-2-2 0,-5 0 0,0 0 0,-1 1 0,-1-2 0,-2 1 0,0-1 0,-1 0 0,-2-2 0,-1 0 0,-2-1-316,31-14 0,-2-5 0,-7-5 1,-3-5-1,-4-4 0,-5 0 0,-3-3-32,-4-2 1,-15 0-1,-7-8 198,-9 0 1,-10 6 0,-8-2 0,-12 6 22,-11 3 0,-16-1 0,-7 7 0,-6 6 0,26 19 1,-1 1-1,-3 2 0,-1 2 0,-6 1 0,-1 2 28,-2 1 1,-2 2 0,-8 0 0,0 2-1,-3 1 1,0 2 0,-5-1 0,0 1 0,-4 1-1,0 2 1,21-1 0,-1 1 0,1 1 0,-2 0-1,0 1 1,0 1 239,0-1 0,-1 1 1,0 0-1,1 1 0,1-1 1,0 2-1,1 1 0,0 0 1,0 1-1,-21 6 0,2 0 1,4 1-1,2 0 0,6 0 1,2 1-1,5 1 0,3 1-99,3 2 0,4 2 0,3 0 0,5 3 0,-18 28 0,16 3 0,15 4 0,19 5 0,17 4-672,-1-34 0,6-2 0,9 4 0,6-3 1,6 0-1,4-1 585,6 1 0,2 0 0,5 3 0,2 0 0,-17-12 0,1 0 0,0 0 0</inkml:trace>
  <inkml:trace contextRef="#ctx0" brushRef="#br0" timeOffset="24">3293 17738 8286,'17'-26'322,"3"-1"1,-1 2-92,0 3 0,5 8 0,-2 10 0,3 3 0,3 2 0,3 3 0,6 5 0,6 3-18,6 1 0,13-4 1,8-1-1,4-2 1,-33-4-1,0 0 1,0 0-1,1 1 1,2-1-1,2 0 1,0-1-1,0 0-58,2-2 1,0-1-1,2-2 1,-1-1-1,0-3 1,-1-2-1,-2-1 1,1 0-1,0-2 1,-1 1-1,-2-2 1,0 1-1,-2-1 1,0 0 153,-2-1 0,-2-1 1,29-17-1,-2-4-785,-4 1 1,-11 7-1,-10-4 1,-7 1-299,-5-4 1,-13 4 0,-6-1 501,-6 0 1,-17 5 0,-8-1 0,-15 5 163,-15 6 0,-5 3 0,20 9 1,-2 1-1,-1 0 0,0 1 0,-2 1 1,0 1-1,-4 2 0,0 0 1,-1 2-1,0 1 0,-1 1 0,0 1 322,1 0 0,-1 1 1,1 1-1,1 1 1,2 0-1,1 2 1,2 1-1,2 2 1,2 0-1,1 2 1,-30 19 550,3 4 1,14 7 0,12 13-1021,8 4 0,18-25 0,5 1 1,6 2-1,3 0 0,4 1 0,4 0-1753,4 0 0,4-1 2008,5 0 0,3 0 0,1 0 0,1 0 0,4 0 0,1 0 0,1 0 0,0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0.544"/>
    </inkml:context>
    <inkml:brush xml:id="br0">
      <inkml:brushProperty name="height" value="0.053" units="cm"/>
      <inkml:brushProperty name="color" value="#FF0000"/>
    </inkml:brush>
  </inkml:definitions>
  <inkml:trace contextRef="#ctx0" brushRef="#br0">8011 10675 8343,'2'-12'145,"2"3"1,5 3 0,8 6 0,3 0-1,4 0 1,7 0 0,3 0 0,6 0-1,2 0 1,4 0 0,1 0 0,3 0-1,4 0 1,2 0 0,2 0 0,1 0 267,3 0 0,-1 0-234,1 0-48,-6 0 0,9 0 1,-4 0-1,0 0 1,-2 0-1,-1 2-17,0 2 1,4-2 0,-3 4-1,2-2 1,4 2 0,3 0-95,3 0 0,2-2 1,-4-4-1,3 0 1,0 0-1,2 0-33,2 0 1,-36 0 0,1 0 0,35 0 0,-37 0 0,0-1-1,2-1 1,0-1 0,-1-1 0,0 0 0,0-2 0,0 1 84,-1 1 0,0-1 0,31-7 1,-32 8-1,1 0 0,33-7 1,-4 1-1,2 1 0,-3 0-76,-4 2 1,6-4 0,-6 5 0,-1 0 0,2-1 0,-2 1 0,5-1-69,1-1 1,-7 4 0,4-5 74,-4-1 1,1-2 0,-4-2 0,-2 1 3,-1 0 1,-3-5 0,-3-1-1,-5-2 1,-3-3 0,-2-1 0,-4-3 165,-3-3 0,-4 1 0,-3-4 0,-3 0 0,-4 2 1,-5-2 50,-4 0 0,-3 4 0,-6-1-533,0 3 1,-1 1-1,-7 0 1,-7 2 68,-5 3 0,-14-3 0,2 3 1,-5-2-1,-3 2 0,0 2 1,0 3 27,0-1 1,-5 0-1,-3 5 1,-2 0-1,-1-1 1,-3 1 0,-3 0 419,-3-1 1,-6-4-1,7 1 1,0 0 0,-3 3-1,-3 2 1,-7 1-143,0 2 1,33 8 0,-1-1 0,3 0-1,-1 0 1,-1 1 0,-1 1 0,0-1 0,0 2-1,0-1 1,-1 1 0,0 1 0,-1 0-126,0 3 0,0-1 0,-3 2 0,1 0 0,0 1 1,0 0-1,-1 0 0,0 0 0,-2 1 0,-1 1 0,1 0 1,-1 1 54,1 0 1,0 1-1,1-3 1,0 0-1,0 1 1,0 1 0,1 0-1,1-1 1,0 2-1,1 1 1,3 0 0,1 1-1,2 0 1,2 2-104,-31 16 1,7 0-112,-3 9 1,12-1 0,2 9 0,11 3 0,11 1-427,6 1 1,11 2 421,5 3 0,10-10 0,9 1 0,11-6 0,14-3-85,12 0 0,9-4 0,-26-19 1,1 0 306,1-1 0,2 0 0,5 3 0,2-1 0,1-1 0,1 0 0</inkml:trace>
  <inkml:trace contextRef="#ctx0" brushRef="#br0" timeOffset="1">4439 11301 8526,'0'-19'-38,"0"4"0,0-2-271,0 2 0,-6 7 167,-3 4 0,-3-2 0,-1 0 1,0 0-1,-1-1 0,2-1 0,2-1 1,3 1-1,-1 0 0,2 1 590,0-1 1,0 5 0,4-2 272,-3-1 1,-5 4-597,1-2 1,-3 2 0,0 4 0,2 1 0,2 3-162,2 1 0,-2 2 1,3 4 225,2 0 1,8-5 0,3-4 0,6-2 0,4-2 0,4 0 473,3 0-461,8 0 0,4 0 1,6 0-1,-1 0 0,6 0 1,2 0 19,4 0 0,-1 4 0,-1 1 0,-3-2 0,-5-2 0,-4-1-456,-4 0 0,-4 0 1,-5 0-1,-1 0 1,0 0-1,-4 0 1,-4 0 299,-4 0 1,6 0 0,0 0 0</inkml:trace>
  <inkml:trace contextRef="#ctx0" brushRef="#br0" timeOffset="2">4999 11102 13618,'-5'-18'0,"1"0"206,1 2 1,9 7 0,6 4 577,4 4 0,3 2 0,-2 2 0,2 2 0,0-2 0,2 0 0,-2 0 0,2 3 1,-2 1-531,0 3 0,-1 2 0,-6 3 0,-3 1 0,-5 4 0,-2-1 1,-4 2-766,-2-1 0,-5 2 1,-10 5-1,-6 0 1,-7-1-1,0 1 101,-1 0 1,-4-1-1,2 1 1,-4-2 0,-1-1-1,0-3 1,0-1-790,0 1 1268,0 1 1,-6-1 0,-1-2 0</inkml:trace>
  <inkml:trace contextRef="#ctx0" brushRef="#br0" timeOffset="3">22488 9262 8504,'7'-26'-37,"-1"1"31,-6 2 1,6 11 582,3 12 0,-1 12 0,0 11 0,1 3 0,0 5 0,-1 6 0,-1 6 0,-1 8 0,0 3 0,-3 6 878,-2 0 1,-1 0 0,0 3-1429,0 1 0,0 3 0,0-10 0,0 0 0,0-3-758,0 0 1,6-7-1,3-3 1,3-4-1,1-4 1,2-5 0,1-6-1253,2-7 0,1-2 0,-2-16 1983,0-10 0,7-11 0,-3-19 0</inkml:trace>
  <inkml:trace contextRef="#ctx0" brushRef="#br0" timeOffset="4">22915 9049 8223,'7'-34'0,"0"4"0,-1 13 0,8 8 249,6 6 1,11 13 0,5 4 0,2 0 0,5 1-1,6-2 1,9 1 0,7-1 0,6 0 11,-33-6 1,0 0 0,0-1 0,-1 1 0,2 0 0,1-1 0,1 1 0,1 0 0,0-1 0,0 0 0,1-2 0,0 1 0,-1-2-1,-1-1-403,0 2 1,0-2 0,-2 0-1,0-1 1,-1 3 0,0 0 0,31 2-1,-5-3 1,-8-2 0,-4 1-102,-3 2 0,-11-3 0,1 5 518,-5 0 0,-3 0 1,-4 6-1,-2 0 126,-3 3 1,3 7-1,-2 2 1,0 5-1,1 8 1,-3 5 0,-2 7 252,-3 7 1,-1 2 0,-3 14-1,-3-1 1,-5 0 0,-2 0-1,-4 1-489,-2-1 0,-5-2 1,-9-7-1,-4-5 0,-5-6 1,-4-3-602,-4-2 0,-4-6 0,-4-6 0,-4-3 0,-10-6 1,-6-7-1,-11-8 93,33-7 1,0-1 0,-1-2 0,0 0 0,-4-2 0,0-2-1,-2-2 1,0-2 0,-2-1 0,1-2 0,-3-2 0,1-1 0,1 0-1,1-2 340,2 1 0,1-1 0,2 1 0,0-1 0,5 3 1,0 1-1,1 1 0,0 0 0,-31-7 0,5 5 351,6 4 1,9 3-1,6 6-2756,6 0 0,11 6 2408,8 3 0,27-3 0,7 0 0</inkml:trace>
  <inkml:trace contextRef="#ctx0" brushRef="#br0" timeOffset="5">23061 10102 8086,'12'-18'191,"-2"2"0,-1 4 325,2 6 1,5 0 0,2 2 0,-2 1-1,-1 3 1,-3 4 0,-2 7-205,-1 5 0,-2 0 1,2 8-1,-6 4 1,-6 5-1,-6 2 1,-3 1-1,-1-1-409,0-1 0,-5-1 0,0-8 1,0-3-1,1-4 0,-1-3 1,2-3-1,1-3-2529,2-5 1,-1-3 2625,1-1 0,0-11 0,-1-4 0</inkml:trace>
  <inkml:trace contextRef="#ctx0" brushRef="#br0" timeOffset="6">23208 9875 8096,'-8'-26'-837,"-3"-1"1,9 14 1704,-2 8 1,2 10-1,4 8 1,2 0-1,5 1-907,3-1 1,1-3 0,2 2 0,1 3 0,3 0 0,1 1 0,-1 1-4078,-3 0 4116,5 1 0,-6-5 0,4 1 0</inkml:trace>
  <inkml:trace contextRef="#ctx0" brushRef="#br0" timeOffset="7">23394 10075 9345,'6'-6'489,"3"6"0,5 5 1,3 5-1,6-2 0,3-2 1,4-3-1,1-2 0,0-1-549,2 0 0,-7-1 0,2-4 1,-4-4-1,-2-3 0,-1-1 0,-3 0 1,-5-1-1264,-4 1 0,-3 0 0,-6-1 0,0 1 1323,0 0 0,0-1 0,0 1 0</inkml:trace>
  <inkml:trace contextRef="#ctx0" brushRef="#br0" timeOffset="8">23861 9902 8096,'6'-7'139,"0"-5"0,4 4 448,-1 1 0,-4 1 1,2 8-1,-1 2 0,-3 6 1,-2 5-160,-1 3 0,0 6 0,0-2 0,0 3 0,0 2 0,-1-1 0,-2 1 0,-2-2 0,1-1-709,-2-2 1,3-4-1,-4 3 1,1-2-283,3-3 0,1-8 0,2-10 0,0-10 0,2-10 0,1-6 0,1-5 469,-1-1 1,3 0 0,-1-1-1,-1 4 1,0 4 0,1 5 886,-2 4 1,0 5 0,0 2 0,3 5-266,1 5 0,-4 4 1,3 10-1,-2 0 0,1 2 1,-1 3-1,1 4-408,-1 3 0,5-2 0,-3-3 1,0 0-1,1-4 0,1-1-772,2-2 0,-3-1 0,1-2 1,-1-2-1,1-2 175,2-4 0,0-2 0,1-5 0,-2-7 0,1-6 0,2-1-215,1-1 1,-1-3 878,-3 1 1,3 1 0,-5 0 0,2 3 0,-1 5 468,-3 3 1,6 2-1,-2-1-451,3 5 1,-4 4-1,1 6 1,2 6 0,2 5-206,5 4 0,3 1 0,5 5 0</inkml:trace>
  <inkml:trace contextRef="#ctx0" brushRef="#br0" timeOffset="9">24461 9902 9999,'-2'-34'566,"-2"3"1,2 18 0,-2 13 0,3 13-1,2 8-577,3 1 1,-2-4 0,2 4 0,-2 2 0,-2 1 0,0 3-1,0 1 201,0 3 0,0 3 1,0-4-1,0-1 0,0-4 1,-2-3-1,-1-6-624,-1-2 0,-5-9 1,5-7-1,1-11 0,3-9 1,4-6-1,5-5 138,3-8 578,1 0 0,2-10 0,1 5 0,2 2 206,-2 2 1,-1 7-1,-2 4 1,1 6-1,-2 7 1,-2 3 21,-1 5 0,-6 5 0,1 8 0,-4 5 0,-4 5-1085,-5 3 0,-3 4 0,-1 6 0,-1-1 0,3 1 0,2 0 0,6-1-1823,6 1 1,6-2 1888,8-3 1,9-2 0,6-8 508,2-4 0,2-2 0,4-6 0</inkml:trace>
  <inkml:trace contextRef="#ctx0" brushRef="#br0" timeOffset="10">25221 9609 8124,'0'-5'1083,"0"8"1,0 11-348,0 5 0,-6 3 0,-3 5 1,-3 2-1,-1 4 0,-1 6 0,0 1-482,-4 2 0,3 1 0,-3-1 1,5-1-1,4 1 0,4-4 1,4 1-1,2-2-840,4-2 1,4-4 0,9-7 0,4-3 0,3-3 0,3-5 0,2-4-808,1-3 0,1-3 1,-2-9 1048,1-8 0,-1 0 1,-7-9-1,-2 0-233,-2-2 0,4-1 0,-6 3 577,0 1 0,4 5 0,-1-2 0</inkml:trace>
  <inkml:trace contextRef="#ctx0" brushRef="#br0" timeOffset="11">25807 10062 8124,'0'-19'356,"0"4"0,0-3 0,0 3 150,0 2 1,-4 4 0,-2 2 0,-2-1 0,-2 2 0,-2 1-1,0 3 1,0 5-165,-1 6 0,3 4 0,-8 5 0,2 4 0,-1 3 0,0 2 0,2 0 0,3-1-325,3 1 0,6 0 1,0-1-1,6-1 0,8-2 1,3-6-795,4-2 1,6-3 351,-2-3 0,3-3 0,2-8 1,-2-2-1,-1-6 59,-2-7 1,-7-3-1,-2-7 1,-7 0 0,-5 1-1,-1-1 1,0 0 394,0 1 1,-4 5 0,-2 3 0,-1 5 0,-2 2 285,1 3 1,3 3 0,6-1-1,3 5-577,5 7 0,9 0 1,6 2-1,4 3 0,5-1 1,1 1-1,3-4-1335,1-1 1,-4 3 1596,-3-5 0,-8 1 0,-6-5 16,-2 0 0,-8-6 1,-4-2-1,-7-1 1,-8 1-1,-6-1 672,-2 1 1,-1 2-1,-3 6 1,2 0 0,0 0-1,1 2 1,3 4 933,3 7 1,4 2-1568,2 7 0,3 2 0,6 5 0,1 3 0,5-3-193,8-1 1,9-3 0,10-1 0,-1-3 0,2-3 0,-2-7-179,-4-5 0,0-4 0,-10-2 0,-2-3 1,-1-6-1,-3-9 0,-4-5-157,-3-4 0,-5-1 0,-3-2 0,-4-1 0,-2 1 0,-3 2 533,1 2 0,3 0 1,-3 4-1,4 5 1,2 2 349,7 1 0,7 7 0,10 3-961,3 2 1,11 2 0,-5 0 0,4 0 550,6 0 0,0 0 0,2 0 0</inkml:trace>
  <inkml:trace contextRef="#ctx0" brushRef="#br0" timeOffset="12">26634 9942 11054,'-8'7'0,"2"8"445,0 10 1,5 7-1,-5 6 1,2 1-226,-1 2 0,-4 2 0,3-3 0,-1 0 0,-3-2 0,-1-2 1,1-5-1,1-4-244,-1-5 0,2-4 1,1-8-1,-1-3 1,2-2-1,0-7-463,3-5 1,5-11 0,5-4 0,10-5 0,5-2 0,6-4 0,2-1 21,2-3 0,1-6 1,4-1-1,-3 2 1,-3 5-1,-6 8 1058,-6 5 0,-4 5 1,-6 8-267,-9 7 1,-4 7-1,-17 15 1,-1 4-1,-2 3 1,-4 5-1,0 4-4029,0 6 3702,7 3 0,-4-9 0,4-2 0</inkml:trace>
  <inkml:trace contextRef="#ctx0" brushRef="#br0" timeOffset="13">26620 10235 8715,'-7'6'528,"4"3"1,6 4-466,6 5 1,10-2-1,9 7 1,9-1-1,9 0 1,4-1-1,7-2 271,2-3 0,8-2 0,2-5-777,-4-5 1,1 2 0,-9-3 0,-2-3 0,-4-6 152,-7-6 1,-8-1 530,-5-14 1,-5 0 0,-3-11 0,-7-5 0,-4-1 333,-3-2 0,-5-5 1,3 3-1,1-3 1,-1 1-1,2 4-449,-2 4 1,5-5 0,-3 7 0,3-1 0,1-2 0,-1 0 0,-1-5-652,-2-3 0,-7-6 101,3-9 0,-4 2 0,-1-1 0,-1-5 313,-4-2 0,0 31 0,-1 0 0,-3-2 0,-2-1 0,1-1 0,0 1 1,-2 0-1,0-1 0,-1-1 0,-1 0 0,0-1 0,-1 0 335,-1-2 0,1 0 1,-3-1-1,0 1 0,2 0 1,1 1-1,0 0 0,0-1 1,1 0-1,0 0 0,1-1 1,-1 1-139,1-2 1,0-1-1,2 2 1,1 0-1,1-1 1,0 1-1,2 0 1,-1 1-1,1-1 1,0 1-1,-1-2 1,1-1-1,-1-1 1,0 0-140,-1-1 1,1 0 0,4 0 0,-1 0 0,-2 1 0,-2 1 0,0 0 0,0 0 0,0 1 0,-1 0 0,-1 0 0,-2 0 122,1 0 0,-1 1 0,0-3 0,-2 1 0,0 2 0,-1 0-98,-1 2 1,-2 0-1,0-4 1,0-1-1,-1 5 1,0 0-1,0-1 1,0 0 48,0-2 0,0 0 0,0 2 0,0 0 0,0 0 0,0-1 0,1 2 0,-1 0 0,2 0 0,-1 0 0,2 0 0,-1-1 0,-1-1 0,1 0-137,-1-2 0,-1 0 0,0 0 0,0 0 1,0 1-1,0 0 0,0 0 0,0 0 1,0 1-1,-1 1 0,0-2 0,-1 1 1,-1 0-1,0 1 153,-1 0 1,1 0 0,-1-3 0,-1 0 0,-2 0 0,-1 1 0,-1-1 0,0 2 0,-1-2-1,-2 1 1,0 2 0,-1 1 101,0 0 1,-1 1-1,-1-5 1,-1 0 0,1 4-1,-1 0 1,0 0-1,1 0 1,-1-1 0,1 1-1,-1 3 1,1 0-1,-1 1 1,1 1-167,-2 0 0,1 0 1,2 2-1,0 0 1,-2-1-1,-1-1 1,2 1-1,-1 1 1,1 0-1,-1 0 1,1 1-1,-1 0 1,1 1-1,-1 0-159,0 2 1,1 0 0,-1-4 0,-1 0 0,2 6 0,-1 1 0,-1-3 0,0 1 0,-1 0 0,-1 0 0,1 0 0,-1 2 222,1 1 1,-1-1-1,-2-1 1,-1 1-1,2 3 1,0 1-1,-2-1 1,-2 1-1,-1 1 1,-2 1-1,1 0 1,-1 2-1,-2 1 1,0 1 49,1 2 0,-1 0 0,-1 1 0,0 2 0,-2 1 0,-1 0 0,1 2 1,-1 1-1,2 1 0,0 2 0,0 0 0,0 1 0,2 3 0,1 0-79,2 2 0,-1 2 0,1 0 1,0 2-1,4 1 0,1 2 1,1 0-1,0 1 0,0 1 1,0 3-1,2 2 0,1 3-44,-1 2 0,2 2 1,-31 21-1,6 8 0,32-20 1,1 2-1,0 2 1,2 2-1,1 3 0,1 1 1,0 2-1,1 2-24,-1 1 0,1 0 1,3 1-1,3 0 1,-2 0-1,2-1 1,2-1-1,2 1 1,2-2-1,1 0 1,-5 37-1,6-3-1060,3-3 0,6-10 1,8-14 1119,4-2 0,0-8 0,7-3 0,-4-3 0,-5-1 0</inkml:trace>
  <inkml:trace contextRef="#ctx0" brushRef="#br0" timeOffset="14">22141 2239 8912,'-38'-37'1105,"-7"-3"0,-9 4 0,-7 11 0,-1 10-1031,-2 10 0,-3 10 1,11 9-1,4 6 1,8 9-1,8 5 1,11 7-1,12 5-120,11 4 1,17 2 0,18 2 0,16-3 0,-18-25 0,3-3 0,5 0 0,2-3 0,4 0 0,2-3 45,2-1 0,2-1 0,2 0 0,-1-2 0,2 1 0,-1-1 0</inkml:trace>
  <inkml:trace contextRef="#ctx0" brushRef="#br0" timeOffset="15">3346 12301 29272,'-6'-12'-1119,"-3"3"0,2 3 1,-2 6-1,0-1 1,1-4 1429,4-3 0,13 2 1,6 0-1,4 1 1,5-1-1,2 0 1,5 0-1,4 3 3,-1 2 1,9 0 0,-2-2 0,5-2-1,4 2 1,1 2-288,-2 1 0,1 0 0,-7 0 0,-3 0 0,-5 0 0,-2-2 353,-3-2-613,-2 2 0,-6-4 1,-1 6-1,-2-1 0,-3-2 1,-1-2 151,-2 3 1,7-6 0,0 1 0</inkml:trace>
  <inkml:trace contextRef="#ctx0" brushRef="#br0" timeOffset="16">4172 12141 27720,'0'-18'-2366,"0"1"0,0 6 1,0 11-1,0 9 1803,0 7 1,0 1 0,0 3 0,0 1 0,0 0 0,-1 1-1,-5 0 1,-6 0 305,-4 2 255,-14 1 0,6 3 1,-11 2-1,-4 1 0,-4-1 219,-5-2 0,-4-1 1,-2-1-1</inkml:trace>
  <inkml:trace contextRef="#ctx0" brushRef="#br0" timeOffset="17">4092 15033 8313,'-13'-27'206,"0"1"1,1 1 0,1 2 0,4 6-30,1 2 0,0 1 0,3 1 0,-1 0 0,1-1 0,1 1 0,4 0 0,2 1 0,5 3 1,3 5 22,1 2 1,1 2-1,-1 0 1,2 2 0,3 1-1,4 1 1,3 0 3,2 2 1,4-4 0,1 4 0,2-2 0,5 1 0,1-1 0,3 1-119,0-1 0,-3 0 0,7-4 1,1 0-1,-4 0 0,0 0-163,-1 0 1,-9 0 0,6-1 0,-2-2 0,-3-3 0,-1 0-132,-1 0 1,-7 2 0,-3 4 0,0 0 0,1 0 0,-2 0-910,-4 0 0,-3 0 0,-3 1 0,-3 4 1117,-5 4 0,3 2 0,1 3 0</inkml:trace>
  <inkml:trace contextRef="#ctx0" brushRef="#br0" timeOffset="18">5159 14727 11916,'-8'-21'-670,"2"2"0,5 7 880,-3 3 0,4 3 0,-2 7 0,6 2 0,4 3 399,2 2 1,2-4-1,3 5 1,1 3 0,2 3-1,-2 2 1,-1 1-699,-2 1 1,-4-2-1,-1 5 1,-2 0-1,-3 0 1,-3 1 0,-6 0-312,-8 2 1,-2-2 0,-9-1 0,-3 0 0,0-1 0,-2-3 0,0-2 159,-1 2 1,-1-4-1,2 6 1,-1-1-1,0 3 1,0 3 255,0 2 0,-6-6 1,3-2-1</inkml:trace>
  <inkml:trace contextRef="#ctx0" brushRef="#br0" timeOffset="19">20302 8649 18272,'-4'-40'-784,"0"0"1,0-22 0,7 10 0,1 14 999,-1 11 0,-1 14 1,-2 13-1,1 6 1,2 3-1,2 0 1,-1 1-1,4 2 1,5 1-1,9 2 1,9 3-1,9 5 403,8 7 1,12 3 0,-27-14 0,1 0 0,1 0 0,0 1-375,1 0 1,2 1 0,6 1 0,1-1 0,-2 0 0,1-1 0,0 2 0,1-1 0,1 2 0,0-1-497,-1 0 1,0-1-1,-4-2 1,1-1 277,5 0 1,-1-1 0,-5-2-1,-2 0 1,0 0 0,-1 0-1,32 8 1,-11-5-834,-7-3 1,-8-3 0,-8-2 0,-5-3-1,-4-1 1,-5-3 805,-4-1 0,-5-2 0,-4 0 0,-3 0 0</inkml:trace>
  <inkml:trace contextRef="#ctx0" brushRef="#br0" timeOffset="20">21781 9076 13137,'-7'-27'0,"3"0"0,2 2 0,2 3 369,0 4 0,6 5 0,3 4 0,3 5 0,1 4 1,-1 4 3685,-3 5-4223,3 9 0,-6-2 0,4 6 0,-3 2 0,-1 3 0,-6 2 0,-6 2-219,-7-1 0,-14-2 0,-2-1 0,-7-1 0,-7 0 0,-1-4 0,-2-6 0,3-4-661,2-3 1,8-6 1142,6 1 1,-5-2 0,4-2 0</inkml:trace>
  <inkml:trace contextRef="#ctx0" brushRef="#br0" timeOffset="21">23954 7676 8992,'5'-38'0,"1"4"0,0 7 230,0 8 1,4 10-16,-1 5 1,1 4-1,-1 4 1,-5 5-1,-1 4 1,0 5-1,2 4 338,-2 3 1,-3 5 0,-3 4-362,-2 6 1,-9 15 0,-1 3-1,-4 5 1,-7 7 0,13-34-1,-2 0-211,0 2 1,-1 0 0,-4 7 0,-1 0-1,1-2 1,0-1-280,-1 0 1,0 0-1,1-2 1,0-1 0,2-3-1,1 0 1,0-1-1,1 0 1,-15 28-269,0-2 1,6-9 0,7-8 0,5-5 0,2-6 560,2-7 1,0-2 0,-4 3 0</inkml:trace>
  <inkml:trace contextRef="#ctx0" brushRef="#br0" timeOffset="22">23514 8823 12164,'0'-15'-852,"0"-2"1908,0 0 1,5-1-771,-1 5 1,7 11 0,-2 10 0,4 8 0,6 9 0,8 2 0,7 2 0,6-2-248,4-3 1,4 1 0,5-4 0,0 1 0,1-2 29,-1 0 1,0 3 0,1-2 0</inkml:trace>
  <inkml:trace contextRef="#ctx0" brushRef="#br0" timeOffset="23">20955 8783 12408,'6'-27'-885,"-2"8"1,8 5-706,3 8 1735,1 5 0,-8-1 1,-4-2-1,-1-5 1284,2-3 1,-4 11 0,2 7-1133,-6 9 1,-1 11-1,-8 10 1,-5 2-513,-2 2 1,1 5 0,-4 1 0,-1-1 0,-3 3 0,1-2 0,1 0-1702,2-3 0,7-2 1808,2-1 0,0-6 0,5-1 1</inkml:trace>
  <inkml:trace contextRef="#ctx0" brushRef="#br0" timeOffset="24">24328 8663 8391,'0'-24'0,"0"-3"0,0 1 196,0 2 0,0 0 0,-3 6 0,-5 2-114,-5 1 0,-17 2 1,-7 0-1,-13-1 1,-14 3-1,-8 0 1,31 7-1,-1-1-242,-3 0 0,-1 0 1,-1 1-1,-2 1 0,-3-2 1,-1 1 57,2-1 1,0-1 0,-1 1 0,1 0 0,4 0 0,1 0 0,2 1-1,1 0 1,2 1 0,2 0 0,-32 0-191,8 2 0,9 4 133,5 6 0,3 5 1,6 13-1</inkml:trace>
  <inkml:trace contextRef="#ctx0" brushRef="#br0" timeOffset="25">20595 10009 9555,'19'-21'162,"4"-6"1,12 2-1,8 10 1,6 6 0,7 5-1,3 7 0,5 9 0,6 3 0,-33-5 0,0 2 0,2 0 0,0 0 0,3-1 0,-1 1 0,1 0 0,-1 0 0,-1-1 0,0-1 0,-1-1 0,-1-1 0,36 6 0,-3-5 1,-3-3-1,-4-3-638,-6-2 1,3-7 0,-11-3-1,-1-3 76,-2-1 0,-4-3 1,-4-1-1,-1 4-271,4 1 684,-5-3 0,7 8 1,-2-6-1</inkml:trace>
  <inkml:trace contextRef="#ctx0" brushRef="#br0" timeOffset="26">22035 10035 10767,'-12'-35'0,"3"-1"0,3 5 633,0 6 1,5 13-1,-4 12-765,4 8 0,-5 11 0,-5 9 0,-5 10 1,-6 10-1,-5 5 0,-2 5 0,-4 4 134,-1 3 1,14-29 0,-1 1-1,-3 0 1,0 0 0</inkml:trace>
  <inkml:trace contextRef="#ctx0" brushRef="#br0" timeOffset="27">23434 10515 8550,'-32'-65'91,"8"18"0,-1 2 0,4 19 110,5 9 1,3 11-1,4 6-48,4 8 0,4 4 0,4 1 0,7 0 0,12 1 0,15 0 0,15 3 1,18 2-1,-28-9 0,3 1 0,9 0 0,2 1 452,8 1 0,2-1 1,-17-1-1,1-1 0,1 1-561,5-1 0,3 0 0,-1 1 0,0 0 0,0 0 0,1-1 0,5 0 0,1 0 1,0 0-1,1 0 0,0 1 0,0-1 0,0 0 0,0 0 0,-1 0-107,0-1 0,-1 0 0,0 1 0,2 0 1,0 0-1,0 1 0,-2-1 0,-1 1 1,0 0-1,-1 0 0,0 0 0,-1 0 1,-1 0-1,0 0 0,-1 1 0,-4-1 1,0 0-1,-2 1 0,-1 0 0,-1 0 1,-1 1-331,21 6 1,-2 1-1,-10-1 1,-2 2-1,-4-2 1,-2 2-1,-4-2 1,-3 2-1,-5-2 1,-2 0-1,22 17-1651,-16-5 2044,-9-3 0,-10-2 0,-6 1 0,-6 0 0</inkml:trace>
  <inkml:trace contextRef="#ctx0" brushRef="#br0" timeOffset="28">24861 10982 19753,'-40'-45'0,"9"10"1876,10 11 0,9 9-1449,8 6 1,20 15 0,25 10 0,19 5-1,-22-10 1,2 0 0,5 1 0,2-1-1,6-1 1,2 0 0,4 0 0,1-2-266,5 0 1,3-1-1,3 0 1,2 1 0,-23-3-1,1 0 1,0 1-1,-1 0 1,1 1 0,-1-1-1,2 1 1,-1 0-1,0 0 1,22 4 0,-1 2-1,0 0 1,-1 2-1442,-4 2 0,-1 1 835,-9-1 0,0 2 1,5 4-1,-1 0 0,-7-3 1,0 0-1</inkml:trace>
  <inkml:trace contextRef="#ctx0" brushRef="#br0" timeOffset="29">5479 17045 8181,'19'-26'1,"-4"7"1,3 4-1,-5 4-34,-4 1 1,-3 3 0,-6-2-1,-2-2 1,-2 1 0,-5 1 0,-3 3 66,-1 0 1,-1 5-1,0-4 1,-4 4-1,-4 1 1,-5 1 0,-6 2-1,-7 3 11,-7 2 1,-6 0 0,-5 6 0,-4-1 0,-4-1 0,0-2 22,-1-1 1,1 0 0,-1 4 0,2 1 0,1 1-1,3 1 1,2 2 45,3-2 0,2 0 0,7 1 1,6 2-1,5 2 0,5 2 1,6 1-157,5-2 1,6 8 0,2-4 0,1 3-1,4 0 1,1 2 0,5 5-29,4 2 1,1-2 0,8-2 0,4-2-1,3 0 1,5-1 0,3 0 79,4-2 1,7 2 0,10-2-1,2-4 1,6 0 0,4-1-1,5-1 77,4 0 0,3-6 1,-34-6-1,2-1 1,2 0-1,0-1 1,3 0-1,-1-1 1,4 0-1,1 0 1,-1 0-1,0 0 1,1 1-1,0 1-82,-1 1 0,0-1 0,-4-2 0,1 0 0,1 1 0,1 0 0,-1-1 0,0 0 0,-3 0 0,0-1 0,1 1 0,-1-1 0,-1-1 0,-1 0-34,1 0 0,1 0 1,-2-2-1,1-1 1,-1 1-1,0 0 1,2-1-1,0-1 1,3 0-1,0-1 1,1 0-1,0 0 80,0-1 0,2 0 0,1 0 1,1 0-1,-1-1 0,2 0 1,0 0-1,1-1 0,4 0 1,0-1-1,0 0 0,1 0 1,3-1-1,0 2-39,-2 0 1,0 1 0,-1 0 0,0 0 0,0 1 0,-1 0 0,1 0 0,0 0 0,-2 0 0,-1 0 0,1 1-1,-1 0 1,-1 0 0,-1 1-24,-1-1 1,-1 2-1,2 2 1,0 1-1,-5-2 1,0 0-1,-3 2 1,-1 0-1,0 1 1,-1 1 0,-1 0-1,1 0-42,-1 1 1,1 0 0,2 0 0,-1-2 0,0-1 0,0-1 0,1-1 0,0 1 0,3-1 0,0 1 0,2-1 0,0 0 0,1 0 0,0 0 0,0-1 0,0 0 20,0-1 1,0-1 0,0 0 0,0-1 0,3 0-1,1 0 1,-1 0 0,1 0 0,1 0 0,-1 0-1,1 0 1,-1 0 60,1 0 1,1 0 0,2 0 0,0 0 0,5 0 0,0-1 0,1-1 0,0 1 0,2-1 0,1-1 0,-2 2 0,0-1 0,-2 1 0,-1 1 16,-3 0 0,0 0 0,-2 0 0,0 0 0,-1 0 0,1 0 0,-2 0 0,-1 1 0,-1 1 0,0-1 0,0 1 0,-1 1 0,0-1 0,-1 0-94,-1 1 0,0 0 0,2-2 0,-1 0 1,-1 1-1,-1 0 0,1-1 0,-1 0 0,0-1 1,-1 0-1,-1 0 0,0 0 13,-1 0 0,0 0 1,1-1-1,0 0 1,-3 0-1,-1-1 1,2-1-1,0 0 1,2 0-1,0-1 1,2-1-1,1 1 1,2-1-1,0 1 220,1-1 0,0 1-159,1 3 0,-1-1 1,-2-3-1,1 0 1,-1 2-1,-1 0 0,0 0 1,1 0-1,-1-1 1,1 1-1,0-1 1,0 0-13,-1-1 0,0 0 0,0 0 1,-1-1-1,-3 1 0,-1 0 1,-1 1-1,-1-1 0,1 0 1,-1 0-1,-2-1 0,0-2-24,0 0 0,-1-1 0,32-6 0,-4-4 0,-3-1 0,-1-2 0,-2-4 0,3-4 16,-1-1 1,1 0-1,1 3 1,0-2 0,-1-1-1,1 1-65,0 2 0,-4 0 0,1-2 0,0-1 0,-5 0 0,-3 0 0,-4 0 48,-3 1 0,-6-2 0,-10 1 1,-8 1-1,-5 2 0,-5 3 0,-4 1 570,-7 2-603,-2 0 0,-14-4 0,-6 3 0,-6 2 1,-5 2-1,-4 1-181,-2-1 0,-11 4 1,4-3-1,-2 3 1,-4 1-1,2-3 0,-1 0 196,0 0 1,-7 1 0,-4 0-1,1-2 1,-3 0 0,-3 0 554,-7 1-477,33 8 0,0 0 1,-3 0-1,0 0 1,-2 0-1,0 0 1,-2 1-1,-1 0 1,-3 1-1,0 1 1,-2 0-1,0 1-37,-3 0 1,0 1 0,-2 3-1,0-1 1,-4 0 0,-2 0 0,1 1-1,-1 1 1,-4-1 0,-1 2 0,0-1-1,-1 0 1,-2 0 0,0 0-28,2-1 1,1 2-1,3-1 1,2 1 0,-1 0-1,1 1 1,-2 0-1,1 0 1,2 0 0,-1-1-1,-3 0 1,-1 0 0,0-1-1,0 0-68,-3 0 1,-1 0 0,-2 0 0,0 0 0,1 0 0,1 0 0,0 0 0,0 0-1,-2 0 1,0 0 0,0-1 0,0 0 86,-1-1 1,0 0 0,2-1 0,-1 0 0,-1-2 0,-1 0 0,1 0 0,-1 1 0,-1-1 0,0-1 0,0 1 0,0-1 0,-1-1 0,0 0 48,25 3 1,-1-1-1,1 1 1,-23-1-1,0 1 1,22 1-1,0 1 1,0 0-1,0-1 1,-1 1-1,1 1 1,-25-1-1,1 1 1,-1 0-1,1 0 1,1 1 0,0 0-81,1 0 0,-1 0 0,23 0 1,-1 0-1,1 0 0,-22 0 0,1 0 1,-1 0-1,-1 0 0,1 0 0,0 0 1,-1 0-1,1 0 0,-1 0 0,0 0-21,23 0 1,0 0 0,0 0 0,-22 2-1,0 1 1,20-2 0,-1 1 0,1-1 0,0 0-1,1 0 1,0 0 0,0 0 0,1-1-1,0 1 1,-1-1 0,1 0 0,0 0-2,-1 0 0,-1 0 0,1 0 0,-1 0 0,-1 0 0,1 0 0,-3 0 1,-1 0-1,1 0 0,0-1 0,1 1 0,0-1 0,1 0 0,-1 0 1,1 0-1,-2 0 0,1-1 0,-1 1 0,-1-1 0,0 1 0,0-1 98,-1 0 1,-1 0 0,0 0 0,-3 1 0,0 1-1,1-2 1,4 0 0,1 0 0,0-1 0,2 0-1,-1 1 1,1 0 0,1-1 0,0 2 0,1-1-1,1 0 1,0-1 0,0 2 0,0-1 0,0 1 0,1 1-146,-24-1 0,1 0 0,-1 2 1,0 0-1,3 1 0,1 2 1,-2 1-1,0 3 0,0 2 0,-1 2 96,-1 2 0,0 2 0,23-6 0,0 1 0,1 0 0,0 2 0,0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0.574"/>
    </inkml:context>
    <inkml:brush xml:id="br0">
      <inkml:brushProperty name="height" value="0.053" units="cm"/>
      <inkml:brushProperty name="color" value="#FF0000"/>
    </inkml:brush>
  </inkml:definitions>
  <inkml:trace contextRef="#ctx0" brushRef="#br0">8345 18085 8430,'0'-19'87,"-6"-1"0,-2-2 1,-1 4-1,1 4 462,-3 0 0,5 1 1,2 0-1,2-1 1,1 3-1,-4 2 1,-5 4-1,-5 5 0,-4 3 1,-2 3 1363,-2 1-1618,-3-4 0,0 8 0,-2-5 0,-4 1-104,-3 3 1,2-2 0,1-1 0,1 1-1,-2-2 1,0 0-441,1-3 1,-4 2 0,5 0-1,2-2 1,-1-2 0,0-1 0,-2 0 463,-2 0 0,3 2-89,-5 2 0,-1-2 0,-7 2 0,-4-1-89,1 2 1,-5 0-1,3 6 1,-4-2 0,-3 0-1,-2 0 1,1-1-1,1 1-316,-2-1 1,2 4 0,-5-5 0,1 0-1,-1-1 1,-1-1 0,1-1 324,3-1 1,-1-1-1,1-2 1,2 0 0,1-2-1,2-1 182,0-1 0,1-7 0,1 4 0,4-2 0,0 2 1,1-1-1,-2 2-228,1 0 1,7 2 0,-3 2-1,0 0 1,1-3 0,1 2-597,1 2 1,-1 1-1,-1 0 397,2 0 0,-7 1 1,5 2-1,-2 2 225,-2-3 1,-5 4 0,4-1 0,-2-2 0,-1 0 0,-2 0 216,0 1 0,-9 1 0,7-5 1,-3 0-1,0 0 0,2 0 1,-1 0 80,1 0 1,0-2-336,2-2 0,2 2 1,1-2-1,-2 2-66,2 2 1,1-4-1,-2-1 1,3 2 0,-3 2-1,-1 1 1,-1 0 63,0 0 1,1 0 0,0 0-1,0 0 1,-3 0 0,1 0 16,-1 0 1,1 0 0,0 0 0,-1 0-1,0 0 1,5 0 0,1 0-2,1 0 1,5 0 0,-1 0 0,3 0 0,1 0-1,0 0-10,0 0 1,0 0 0,0 0 73,0 0 0,0 0 1,0 0-1,0 0-38,0 0 1,0 0 0,-2 0 0,-1-2 0,-1 0 0,1-3 0,1 2 18,2 2 0,5-4 0,1-1 0,1-1 0,4-4 1,2-2-1,5-3 91,4-2 1,0-4 0,3 1 0,4-3 0,0-4-1,2 0 205,0 0 0,6-3 1,-3 0-1,2 0 1,0 0-1,-1-2 1,-1-1-861,-3-3 1,-3 3 0,1-2 0,-1-1 0,0-1-1,-3-2-644,0 0 0,-4-4 537,1-1 483,-5-5 0,6 7 0,-5-6 0,-2-1 175,-1-2 0,-1-2 1,0 0-1,4-1 1,3-3-1,1 0 353,0-2 1,-4-5-1,4 5 1,2 3-1,1-1 1,2 2-1,1-4 107,3 1 1,-3-2-815,3 4 0,4-1 1,-1-6-1,1-2 55,1-3 1,-1 9-1,5-5 1,0 1 0,0 2-1,0-5 1,0 2 73,0 0 1,0-3 0,0 5 0,0 0 0,2-2 0,1-1 241,1-2 0,2-1 0,-3 2 0,3 0 0,0 1 0,1-2 223,1-3 1,-1 2 0,3-5-1,-1 2 1,3-2 0,3 1-1,-6 36 1,0 0-331,7-35 1,-8 34-1,0 0 33,1 0 0,0 1 0,6-36 0,-6 32 0,0-1 0,-2 1 0,-1-1 1,0 1-1,-2 1-594,1-1 1,-1 0 0,0 0 0,0-1 579,0 3 1,1-2 0,-2-2-1,0-1 1,-3 3 0,0 1 0,0-2-1,0-1 1,0 0 0,0-1 154,0 0 0,0 1 0,0 0 1,0 0-1,0-2 0,0-1 0,0 0 1,0 0-1,0 2 0,0 0 0,0-1 1,0-1 382,-1 0 0,2 1 1,1 1-1,1 0 1,2-3-1,1-1-403,1 2 0,2 1 1,0-4-1,1 1 0,2 4 1,0-1-1,-1 2 0,-1 1-45,-1 0 1,1-1 0,2-4 0,0-1 0,-1 6 0,0 0 0,1 0 0,0 0 0,0-1 0,-1 1 0,0 1 0,-1 1-219,0 0 1,-1 0-1,1-2 1,0 1-1,-2 3 1,0 0-1,1-1 1,0 0 0,-2-1-1,1 0 1,-2 1-1,-1-1 1,-1 1-1,0 0-84,-1-1 0,0 0 1,-1 1-1,0-1 0,-2-3 1,0-1-1,0 1 0,0 0 1,0 2-1,0-1 0,0 0 1,0 0-1,0-1 0,-1 0 510,-2-1 1,1-1 0,1 0 0,1 1 0,-2 4 0,-1 0 0,2 0-1,1 0 1,0 0 0,0 0 0,0 0 0,0 0-106,-1 0 1,2 1 0,1-2 0,2 2 0,0-2 0,2 2 0,1-1 0,1 1-1,1-1 1,1 0 0,1 0 0,0 0 0,2-2 0,1 0-629,0-1 0,2 1 0,1 2 1,1-1 226,-2-3 1,-1-1 0,3 3 0,0 0 0,-2-2 0,-1 0-1,1 1 1,-1-1 0,0 1 0,0 0 119,-2 0 0,0 0 0,3-1 1,-2 1-1,-3 1 0,-1-1 1,0 1-1,0 0 0,0-2 1,-2-1-1,0 1 0,-1 1 205,0-1 0,-1 0 0,3-1 0,0-1 1,1 1-1,-1 1 0,1 0 0,0 0 1,0-1-1,0 0 0,1 1 0,-1 1 300,2-1 0,0 0 1,0 0-1,1-1 1,1 2-1,0 1-405,2-2 1,-1 0 0,-1 3 0,0 1 0,2-1-1,-1 0 1,-1 3 0,-1-1 0,-1 2 0,0 0-304,10-32 1,-14 31 0,0 2 0,10-28 0,-3 2 0,-2 1-1,1 5 56,-1 1 0,0-7 1,1 0-1,-1 1 1,2 2-1,3-1 371,4 0 0,4 2 0,4-4 0,4 0 0,3-1 0,5 4 1,1 0 167,-21 28 0,1 1 0,25-19 1,-22 21-1,1-1 0,26-25 1,1 4-1,1 0-311,-27 25 0,1 1 0,28-19 0,3-2 0,1 4 0,-2 1 1,2 0-1,-2 1-13,1 4 1,-27 16-1,2-1 1,-1 3-1,0-1 1,1-1-1,1 1 1,1-1-1,1 1 1,0 0-1,0 0 71,0 0 1,1-1-1,4 1 1,0-1 0,-3 1-1,0-1 1,0 2 0,1 0-1,1 0 1,-1 0 0,0 1-1,0 0 31,-1-1 0,0 1 1,1 0-1,1 1 0,-5 1 1,0 1-1,0 0 1,0 0-1,-1 0 0,0 0 1,34-9-1,-2 3-17,-3 0 0,-7 8 0,0-2 1,0 3-1,-1 2 0,4 4 102,-2 2 1,-1 4-1,4 2-203,-4 5 1,0 7 0,-2 4 0,-1 0-46,1 4 1,-1 1 0,-5 3 0,-2 2-1,-2 3 1,-3-1 0,-3 2 25,-5 0 0,-1 2 0,-6 4 0,2 0 0,-2 1 0,2 2 413,-2 2 1,0 3 0,-1-2-224,-1 2 1,2-1 0,2 3 0,1-2-231,-1-2 0,2-2 0,0-4 0,-3-1 0,-2-2 0,-5-3 0,-6 0-641,-5 0 0,-5-5 0,-6 3 0,-2-6 0,-2-4 0,-5-4-599,-3-3 0,-3-3 1371,-3-3 0,-2-9 0,-7-8 0</inkml:trace>
  <inkml:trace contextRef="#ctx0" brushRef="#br0" timeOffset="1">7012 5517 7962,'6'-13'316,"2"0"1,-2 8 178,-1 10 1,-2 10 0,0 17 0,3 8 0,3 8 0,5 3 0,9 4 0,8 1 0,12 2-1022,-17-29 1,4-2 525,2-4 0,3-3 0,12 4 0,3-3 0,1-4 0,1 0 0</inkml:trace>
  <inkml:trace contextRef="#ctx0" brushRef="#br0" timeOffset="2">9571 9276 7943,'6'-14'1,"-5"-3"0,5 0 1,0 5-1,5 7 0,5 5 139,6 4 1,3 3 0,4 7 0,2 1 0,3 1 0,0 3 0,-3 2 0,-4 2-1,-4 4 1,-1 3 0,1 2 0,-3 1 0,-2 1-62,-3 0 1,3-4-1,1 1 84,2-3 1,1-1-1,5-1 1,1-1-18,3-2 1,7-4-1,8-6 1,2 0-1,5-1 1,3-3 0,2-4 0,12-4 1,-11-1-1,2 0 0,1-1 1,-3-2-50,0-2 0,-1-5 0,-5 1 1,-1-3-1,-1-3 0,-4-1-37,-1-2 0,3-4 1,-3 3-1,1-2 1,3-3-1,1-2 1,1-5 174,1-5 0,-7 2-73,7-1-454,-8-1 0,1-8 0,-5-2 0,0-2 1,1-4 317,-4-4 0,-2 1 0,0-2 198,-5 2 0,1-3 0,-2-1 0,-3 0-60,-4-1 0,-5 3 0,3 3 0,-1 1 0,0 0 0,-1-1 0,-1 3 85,1 2 0,-4-3 1,3 4-1,-4 0 1,0 0-1,-1 1 70,0-1 0,2 6-224,3-3-616,-3-2 1,6 4-1,-7-5 1,1 1 284,-3 0 0,-2-1 1,2-2-1,-3 1 0,-4 0 1,-4 0-1,-1-1 97,0-5 0,-6 6 0,-3-4 0,-3 1 0,-1 2 0,0-2 487,-1-1 0,6 7 0,0-8-279,2 3 0,-3 3 0,5-1 0,1 1 1,1-1-46,2 0 0,0 4-119,0-4 0,0 7 1,-1-3-1,-4 2 1,-3 0 35,-4-1 1,-8-1 0,-3 5 0,-5 2 0,-5 1 0,-1 1 12,-3-1 1,-2 3-1,-2-1 1,-2 1 0,-3 1-1,-1 3 1,-2-1-64,1-1 1,1 1 0,6-3 53,1 1 1,-8 0 0,8 4-1,-1-2-24,-1 1 1,-7-2 0,-2 0 0,-1 3 0,-3 1 0,2 1 0,-5 2 158,-1 3 0,-1-2 0,-3 6 22,-1 2 0,-7-3 0,6 1 0,-2 2-120,-3 1 1,1 2 0,2 1 0,1 1 0,-1 2 0,3-1 0,3-2-4,4-1 0,5 0 38,-6-1 1,3 1 0,2 0-1,0-1 36,-1 1 0,5 0 1,1-1-1,-1 1 1,0 0-1,0 1 1,0 1 49,2 2 0,-4 7 0,5-3 0,0 4 0,-1 1 0,1 0-129,0 0 1,2 1 0,4 2-1,1 3 1,2 1 0,3 4-1,2 1-64,2 1 1,2 0 0,1 1 0,1-1 0,0 2 0,3 1 145,0 2 1,6 1 0,-4-3-1,0 5 1,2 3 0,-2 5 121,0 4 0,-1-2 1,-3 5-1,1 2 0,2 4 1,0 3-1,1 1-223,3 0 1,-1 3 0,1-4 0,4-4 0,2-3 0,4-5-419,2-5 0,2 0 1,4-10-1,1-3 1,4-5-1,4-7-286,3-6 1,-2-6-1,2-10 748,3-8 0,7-11 0,-1-9 0</inkml:trace>
  <inkml:trace contextRef="#ctx0" brushRef="#br0" timeOffset="3">8625 5704 8013,'-8'-21'381,"-5"2"0,1 6 1,-4 1-1,-2 3 462,-1 5 1,4 9-1,-3 9-707,3 7 1,3 5-1,4 5 1,6 5-1,9 1 1,17 1-1,18-1 1,23 0 148,-25-19 1,3-3-286,8 1 0,4-2 0,13-1 0,4 0 0,-21-4 0,1 0 0,0 0 0</inkml:trace>
  <inkml:trace contextRef="#ctx0" brushRef="#br0" timeOffset="4">22501 16925 7596,'0'-5'185,"0"5"9,0 7 1,0 5 0,0 1 0,-1 0 0,-2 1-1,-3 1 1,-1 2 0,-4 4 0,-1 3 0,-1 1-1,0 3 1,-1 0 252,1 0 1,4 3 0,2 2 0,1 1 0,3 2 0,1-1 0,2 1 0,0 1-72,0 1 0,0 8 1,0 2-1,2 0 0,1 3 1,1 1-1,1 1-228,1-1 0,-5-2 0,4 2 0,-4-3 0,0-6 0,2-5-319,2-2 0,-1-7 1,-4 2-1,0-4 0,0-3 1,2-3-618,2-2 747,-2-1 0,10-10 0,-2 0 1,6-2 40,6-3 0,15-20 0,5-5 0</inkml:trace>
  <inkml:trace contextRef="#ctx0" brushRef="#br0" timeOffset="5">22821 16992 7606,'8'-7'1552,"3"4"-1324,6 6 1,6 4 0,1 6-1,4-1 1,6-1 0,2-4-1,4-1-69,1-3 1,-1-2 0,8-1 0,-1 0 0,2 0 0,6-1 0,6-3 0,4-5 0,0-3-134,-3-2 0,6 1 0,-6 0 1,-2-1-1,-4 1 0,-4 0-136,-3-1 0,-5 1 113,-8 0 0,1 0 0,-8 1 0,-2 1 1,-3 4 66,-1 1 0,-2-3 0,0 5 0,0 1 0,-2 1 0,3 2 141,3 0 1,-5 0-1,6 2 1,-1 2-1,1 4 1,0 2-170,1 3 1,0-2 0,-2 8 0,-2 0 0,0 3 0,-1 5-1,0 3 86,0 1 1,-5 6 0,2-2 0,-1 4-1,-1 4 1,0 3 144,-3 2 0,-2 7 0,-1-7 1,-4 0-1,0 3 0,1 1-170,2-1 1,-2 4-1,-1-10 1,-1-2-1,-3-2 1,-2-2-1,-1-4 1,0-4-168,0-3 0,-1-1 1,-3 0-1,-5-2 0,-3-1 1,-2-4-157,1 0 1,0-1-1,-2-3 1,-1 3-1,-4 1 1,0-1 0,-4-1-152,-1 1 1,1-3 0,-1 5 0,-5-2 0,-2-3 0,-5-1 295,-2-1 0,-2-3 0,-2 0 380,-2-2 0,-9-6 0,-1 1 0,-3-4-211,-1-4 0,-12 1 1,0-6-1,-4-2 1,36 6-1,-2-1 0,2 0 1,0 0-1,0 0 1,-1 1-236,2 1 1,1-1 0,-30 1 0,-2-3 0,-1 1 0,3 3 0,2 1-408,3 2 1,10 0 0,0 0-185,5 0 1,4-4 731,7-1 0,-2-5 0,4 3 0</inkml:trace>
  <inkml:trace contextRef="#ctx0" brushRef="#br0" timeOffset="6">23648 18312 7795,'-14'0'505,"7"1"-735,3 3 1,2-1 0,2 6-1,2 0 1,2 0 903,5 0 0,3-6 0,1 3 0,0-2 0,1 2 0,-1 2 422,0 2 0,5 3-961,0 5 1,4-2 0,-3 5 0,2 0-1,1-2-124,-1 0 1,3 1 0,-5-4 0,0 2-1,2-2 1,0-1 145,2-2 0,4 0 1,3-1-1,1-1 1,0-3-1,2 1 62,2-1 0,-1-1 0,2-4 1,-1 2-1,1-2 0,-1-2 0,2-1-217,2 0 1,1 0 0,-2 0 0,-1 0 0,-3 0 0,-1 0 0,-3-1-118,-2-4 0,-3 2 0,-1-6 1,-4 0-1,0-1 0,-4-2 0,-1-3 12,-2 1 1,0-3 0,1-1 731,-1-4 0,5-3 0,0-2 0,-1 1-515,3-1 0,-1 0 0,3 1 1,-3 1-1,-1 1 0,1 2 1,1-2-344,-1-1 0,-1-2 1,-6 2-1,-2 1 1,-1 2-1,0-2 1,0 1 293,-1 1 1,-3-2 0,2 5-1,-1-2 1,-1-3 0,-1 0 0,2 1 312,1 1 0,-4 4-453,2-4 0,1 4 1,0-3-1,0 0 0,1 1-67,0-4 0,-4 0 0,3 1 1,-1 0-1,-1-2 0,-1-3 0,-1-5 44,-2-1 1,0 3 0,0-3 0,0 0 0,0 0 0,0-1 302,0 1 0,0-2 1,0 3-57,0-2 1,1-2 0,2 7 0,3-1-200,1 2 1,-2-4 0,2 0 0,1 1 0,-2-2 0,0 1 0,-4-1-201,0 0 0,-4 3 0,0-5 0,-6-2 0,-2-2 0,-5-3 0,0 3 471,0 1 0,2-5 0,1 6 1,3-1-1,5-2 0,2 2 1,2-2 240,0-1 1,0 2-575,0-9 0,5 6 0,1-3 0,0 2 1,1 0-107,0 1 0,-2-5 1,2-1-1,-1-2 0,-3-3 1,-1 1 252,-2 0 0,0-7 1,-2-2-1,-1-1 1,-3-1-1,0 3 0,0 2 665,3 3 0,-2-4 0,0 4-728,2 4 1,2-5-1,2 3 1,2 0-186,2-1 1,5-2 0,-3 0 0,2-1 0,0-6-1,0 1 1,0-3 116,0 7 0,-2-3 0,2 1 0,-5-2 0,-2-1 0,-2-3 0,0 2 333,0 0 0,0-6 0,0 7 0,0 2 1,1 0-1,2 4-283,2 3 0,4-5 0,-3 5 0,1-3 0,3-3 0,2 2 0,2-3 1,-3 1-308,-2 2 0,3-12 0,-4 9 1,-1-5-1,-3-2 0,-2 0 463,-2 3 1,0-10 0,0 7-1,0-4 1,0 2 0,0 4 0,0 2 260,0-1 1,0 2-636,0-7 0,-2 1 1,0 2-1,-3-1 1,2 0-1,0-2-726,-1-1 1,1 5 968,-6-4 1,0 9 0,-3-9-1,2-2 1,1 1 109,-2 1 1,6 33 0,0 0-1,-5-36 1,2 1 0,1-1 0,1 2 299,0 1 1,2 33 0,-1 0 0,1-36 0,1 2 0,1-2-1,2 1 1,0 0-591,0 1 0,6 2 36,-1 32 0,-1 1 0,4-30 0,-1-2 0,0-2 0,-1-1-27,0 0 0,-3 33 0,0 1 0,0-36 1,2 0-1,-3 3 0,0 3 0,-2-1 358,0-2 1,1-1-1,1 34 1,-1 0-1,4-34 1,-1 1 0,1 0-1,1 0-17,1-2 1,0 3 0,4-4-1,-2 2 1,1 1 0,0 0-309,-1 0 0,-3 32 1,-1 1-1,-1-37 0,-1 1 1,-1 2-1,-2 1 0,0-2 29,0-1 1,-5 8 0,1-4-1,1-1 1,1 0 0,2-2-1,0 4 461,0 1 0,5 2 1,1 1-1,1 2 1,2-3-1,-2 4-241,-2 2 1,1-3-1,-2 6-324,-1 0 1,-1-2 0,-4 1 0,-2 2 0,-5 1 0,-3 2 0,-1 0 0,-2-1 1,-3 1-1,-4 0 0,-3-1 184,-2 1 1,-4-5 0,0 1 0,1 0 0,2 3 0,3 0 192,3 1 0,-2 0 1,6-1-1,0 1 0,1 1 1,-1 2-1,0 1 0,0 0-59,0 2 0,-1-4 0,1 7 0,-2 1 0,-4 0 0,-1 2-182,-3 1 0,-2-3 0,2 7 0,-3-1 0,-5 0 0,-2 3 0,-2 1 1,0 4 1,0 1-1,0 1 72,0 0 0,0 1 0,0-1 0,0 2 8,0 3 1,-3-3-1,0 4 1,1-1 0,0 1-1,0 2 1,-1 1-33,-1-1 0,-1 2 0,-5-3 0,-2 0 1,2 4-1,-1 1 0,2 2 131,1 0 1,0-1-1,-2 1 1,1 0-1,-1-1 1,-1 2 64,2 4 1,-5-4-107,5 3 1,-8-2 0,6 1 0,-4 3 0,0-1 0,2 2-40,-2 0 1,-3-2 0,2 3 0,-1 2-1,3 2 1,2 1-88,1 0 0,-3 0 1,5 0-1,-2 1 1,1 4-1,1 2 1,-1 2-138,-2 0 0,0-5 251,3 5 1,2-5 0,2 4 0,-2-1-1,0-1 12,2 0 0,-1 0 0,0-3 0,1 1 1,-3 1-1,2-1-47,0 1 1,2-1 0,2-2-1,1 1 1,-2 3 0,1 0-1,0-1 1,2 0-584,3 1 553,-2-5 61,11 5 0,-11-1 0,5 1 1,-1 0 89,-1-1 1,2 4-1,-3-3 1,2 2-1,-2 2 1,-2 2 0,0 1-1,2-1-113,2-3 0,1 7 0,-3-2 0,1 0 1,1 1-1,-1-2-313,1 1 1,4-1-1,-4 0 215,3 1 0,-5-1-65,1 0 1,2-4 154,-1 0 0,5-1 0,-1 2 0,1-3 0,2-1 0,0-1 0,3-1 190,0 1 1,1 1 0,0-3-1,4 1 1,0 0 0,4 2 0,1 2-200,2-1 0,-5 5 0,0-3 0,2 3 0,1 1 1,2 0-95,0 1 1,-1-1 0,1 0-1,0 1 1,-2-1 0,-2-1 0,0-2-77,0-1 0,-2 0 253,1 4 1,-5 1 0,2-3-1,-1 0 1,0-2 60,-2 1 1,-1 6-151,-2 2 1,2 0 0,1-5 0,3 1 0,1-1-253,-1 0 1,5 1 0,-2-1 0,3 0 0,2 1-1103,-1-1 0,1-4 0,1-3 1374,3-5 0,-3-4 0,5-10 0</inkml:trace>
  <inkml:trace contextRef="#ctx0" brushRef="#br0" timeOffset="7">19342 5251 7994,'-13'-6'0,"-2"-1"0,-1-2 0,-2 1 0,3 1 0,3 1 365,3 0 0,8 2 0,1 4 0,7 0-397,5 0 1,0 6-1,-3 2 1,-5 4-1,-2 2 1,-1-1 354,4 0 0,-2 5 1,6 1-1,-1 0 1,1 1-1,2-4 1,2-1-132,3-2-309,2-5 1,1-2 0,4-6 0,2 0-1,1 0 1,1 0-720,0 0 0,4-11 0,1-4 836,2-4 0,8-3 0,5-5 0</inkml:trace>
  <inkml:trace contextRef="#ctx0" brushRef="#br0" timeOffset="8">10651 9716 14034,'-6'-27'-2206,"4"6"13,-4 8 2422,1 7 0,2 6 1,-6 0-1,-2 0 357,-1 0 1,7 1-1,5 4-570,7 4 1,11 3 0,2 1 0</inkml:trace>
  <inkml:trace contextRef="#ctx0" brushRef="#br0" timeOffset="9">10651 9822 8497,'-12'-59'176,"3"6"0,8 7-4,5 23 0,6 23-172,-1 18 0,9 12 0,3 10 0</inkml:trace>
  <inkml:trace contextRef="#ctx0" brushRef="#br0" timeOffset="10">20475 9196 8148,'-13'-12'-252,"4"7"1,1-8-1,1 3 351,0 2 1,2-2 0,-1 6 0,5 1 0,7 1 0,4 4 0,5 2-43,3 5 0,-3 4 0,2 4 0,0 2 0,-1 0 0,2 2 0,-2-1 0,-1 4 112,-2 1 0,0 2 0,1 0 0,-1 1 0,0 1 1,1 4-40,-1 1 1,2 3 0,1 6 0,2 3-1,-2 0 1,1 1-52,0 1 1,-2-2 0,3 4 0,-2 2 0,0-2-1,2 0 1,-1-1 54,-3 0 0,0 3 0,-1 4 0,0-1 0,1 1 0,-1-2 23,0-4 1,5 6 0,1-1 0,2 4-1,4 5 1,3 1 0,5 3-92,-16-32 1,0-1 0,-1 0 0,-1 0 0,3 2 0,0 1 0,0 0-1,-1 0 1,0-1 0,0 0 0,0-1 0,-1 0 0,0 0 0,-1 0-40,1-1 1,-1 1 0,1 1 0,-1 1 0,10 33-1,-2-1 1,-4 1 0,-1 1 0,-9-33 0,-1-1-1,0 1 1,-1-1-22,-1 2 1,-1-1-1,0-1 1,0 1-1,-2 0 1,0-1-1,4 36 1,4 0 0,1 0-1,-6-36 1,1 0-709,6 36 682,1-2 0,0-2 1,4-2-1,3-3 1,1 0-1,0-1 22,2-2 0,-3 2 0,-1-6 0,0-2 0,-4-1 0,-1-1 0,-3 1 0,-2 0 162,-1-3 1,-5 3-1,5 2 1,2 0 0,0-1-1,3 0-210,-1 2 0,2 4 1,3-3-1,2 1 1,3 0-1,-1-2 0,2-2-209,1-4 1,1-2 0,1 2-1,0-3 1,-2-6 0,-1-4-1,-4-4 173,0 2 0,-3-4 0,-3-2 0,-1-3 0,-1 0 0,-2 2 0,-2 2 0,-1 1 866,0-1 0,-2 5 1,4-1-1,1 1 0,2 1 1,3 0-1075,3-1 1,-2 4-1,6-5 1,0 1-1,1 0 1,-3-2-1,1 1 1,-2-2 205,1-3 1,-1 3-1,-3 0 1,0 1-1,-2 0 1,-4-3-1,-1-1 269,-2 2 0,-1-5 1,-6 4-1,0 0 1,0 0-1,-1 2 0,-4 3-272,-4 2 1,4 1 0,0 0 0,4-2 0,1 1 0,1-1-90,4 4 0,2 1 1,8-2-1,1 1 0,3 0 1,1-2-1,0 0 0,1-4 252,3-2 1,-4 2-1,1-5 1,-2-3-1,-2-3 1,-4-3 60,-4 2 0,1 0 1,-4-1-1,0-1 0,0 2 1,-3 0-1,-1 0 0,-1-2-472,3 1 1,-1 1 0,6 0-1,0-3 1,2-2 0,0-3 0,4 0-61,0 2 1,1-7 0,1 0-1,2-2 1,0-3 0,2 0-1,-2-3-734,0-1 1,5-2 1128,-2 0 0,3-6 0,2-2 0</inkml:trace>
  <inkml:trace contextRef="#ctx0" brushRef="#br0" timeOffset="11">23461 16832 8147,'0'-13'717,"0"8"1,0 8-1,0 9-718,0 3 0,0 6 1,0 1-1,0 5 0,0 2 1,0 4-1,-1-1-244,-4 1 1,-2 0-1,-8-5 1,-1 0 0,-4-3-1,0-1 1,-4-4 42,-1-2 1,1-4 0,-1-6 0,-3-3 0,0-4 0,-2-2 0,-1-4 215,-5-3 0,-7-12 0,-3-6 0,-1-8 0,-3-5 0,-1-1 0,1 2 590,1 2-604,6 9 0,-21-4 0,2 3 0</inkml:trace>
  <inkml:trace contextRef="#ctx0" brushRef="#br0" timeOffset="12">19222 17432 8027,'13'-9'0,"-1"-1"0,-1 1 0,-2 1 0,-1 4 0,0-2 0,4 5 565,-3-4 1,2 4 0,3 1 0,-1 0-1,0 0 1,-1 1-247,-3 4 0,1-2 0,-4 4 0,2 0 0,2 1 0,2 1 0,1-1 0,2 1-30,3 2 0,1-4 0,6 2 0,1 0 0,2 0 0,1-2-97,4-1 0,-1 3 0,6-3 0,-3 0 0,2 1 0,0-1-153,-1 0 0,1 3 0,-5-3 1,1 0-1,1 1 0,-1-1-26,-1 0 1,-1 4-1,-3-2 1,2 1-1,3 0 1,-1 0 0,2-1-1,0 1-122,3 2 0,0-4 0,0 0 0,-1 1 0,-1-2 0,1 0 0,0-3 289,1-2 1,-3-1-1,0 2 1,0 1-1,-2 1 1,2-1-1,-1 0-142,0 1 0,4-2 0,-3 2 0,1-1 0,1 0 0,-1 2-59,-1-2 1,3-2-1,-4 1 1,0 1 0,1 1-1,-2-1 1,2-2 0,-1 1-191,-1 2 0,4-2 1,-3 2-1,-1-2 0,2-2 1,0 0 360,3 0 1,-4 0 0,0 0 0,-2 0 0,0 0 0,-2 0 0,0 0 469,-3 0-643,1-6 1,-1 4 0,1-2 0,-2 2 0,-1 2 0,-2 0-184,2 0 1,-3 0-1,1 0 1,0 0 0,0 0-1,1 0 1,-1 0 166,-2 0 0,4 0 1,-6 0-1,-2 0 1,-1 0-1,-2 0-271,1 0 0,-1 0 0,-1 2-750,-3 2 0,-3-1 1,-6 6-1,-2 2 1060,-2 0 0,2 3 0,-4-1 0</inkml:trace>
  <inkml:trace contextRef="#ctx0" brushRef="#br0" timeOffset="13">22101 17752 8336,'0'-22'0,"0"-1"0,0 4 524,0 3 0,0 2 1,0 1-1,0 0-316,0 0 0,2 5 0,2 4 0,5 2-45,3 2 0,1 0 0,1 0 0,1 2 0,1 2 0,2 4 0,-1 0 91,3 1 1,-6-4 0,4 2 0,-3 1-56,-2-1 0,-5-3 0,-5 4 0,-6-1 1,-5 1-1,-2 0-250,-3 0 1,1 5-1,-9-1 1,-1 6 0,0 1-1,-4 3-1318,3 3-1543,5-1 2752,-7 21 1,4-10 0,-6 11-1</inkml:trace>
  <inkml:trace contextRef="#ctx0" brushRef="#br0" timeOffset="14">8558 18232 8274,'0'-20'152,"0"0"1,0-1-1,-2 5 1,0 4 313,-3 3 1,1 7 0,5 2-1,4 8 1,2 5 0,2 5-1,-2 4 1,1 5 0,-2 2-1,0 4-82,-4 1 1,4 2 0,-1 3 0,-2 1-1,-2 2 1,-2 2 0,-4 5-297,-4 3 0,-4 1 0,-3 1 0,-3-1 0,-1-1 0,1-3-773,3-5 1,1 1 0,2-4 0,1-4 0,1-3 0,4-4-126,1-2 1,-3-3-1,3-1 1,0-4 0,-1 0 809,0-4 0,-2 5 0,-5-1 0</inkml:trace>
  <inkml:trace contextRef="#ctx0" brushRef="#br0" timeOffset="15">8265 19591 8218,'1'12'270,"4"-3"3069,-4 3-2783,11-11 1,-9 11 0,4-3-1,-1 3 1,-3 2 0,-1 3 0,-2 2 89,0 2 0,1 1-794,4 5 1,-4-5-1,4-2 1,-4 0-1,-1-4-992,0-1 1,0-2 0,0-3 753,0-5 0,-4-17 1,-1-16-1,2-3 1,2-5 307,1-2 0,0-1 376,0-10 1,1 7 0,2-3-1,3 4 1,0 2 148,0 4 0,3 3 1,-3 10-1,0 5 1,1 2-1,0 1 0,4 3-192,1 2 1,-2 1 0,2 5-1,4-1 1,3 1 0,5 1-236,1 2 0,3 0-632,4 0 1,-3 5 0,5 1 0,0 1-1,-1 4-783,-1 0 0,0 7 1395,-6 0 0,1 6 0,0-4 0</inkml:trace>
  <inkml:trace contextRef="#ctx0" brushRef="#br0" timeOffset="16">8465 19604 8337,'-14'0'830,"1"0"-539,6 0 1,2 2 0,11 1-1,6 1 1,6-1-34,2-1 0,-2 2 0,4 2 0,1 1 0,-1 2 1,-1 0-1,-2 0-258,-3 1 0,-1 2 0,-2 2 0</inkml:trace>
  <inkml:trace contextRef="#ctx0" brushRef="#br0" timeOffset="17">8345 19857 8318,'-14'0'960,"1"0"1,4 2-1,2 2-805,1 5 0,3 3 0,9 1 0,6-1 0,5-1 0,4-4 0,3-1-321,1-3 0,0 3 1,0-2-1,-1-1 0,1-1 1,-1-2-1,1 0-1035,0 0 0,2 0 1201,0 0 0,-1 0 0,1 0 0</inkml:trace>
  <inkml:trace contextRef="#ctx0" brushRef="#br0" timeOffset="18">8811 19884 8318,'6'-13'352,"-3"4"1,6 2 0,1 1 0,2 3 1129,2 1 0,-1 2-1150,0 0 0,6 5 0,4 1 0,2 1 0,2 3 73,-1 2 0,2 1-147,3 1 0,-2 1-258,2 2 0,-3-2 0,-2 4 0</inkml:trace>
  <inkml:trace contextRef="#ctx0" brushRef="#br0" timeOffset="19">9184 19951 8318,'-14'-18'0,"-4"0"0,-3 3 113,0 5 0,-2 3 0,5 4 1,2-2 317,1 2 1,2 3 0,1 5 0,3 4 0,4 4 0,4 3 0,1 2-1031,0-2 0,6 4 0,3-1 0,4 0 599,5 0 0,3-1 0,5-5 0</inkml:trace>
  <inkml:trace contextRef="#ctx0" brushRef="#br0" timeOffset="20">9264 19964 8318,'0'-25'958,"0"3"0,-1 4-656,-3 3 0,1 3 0,-6 3 1,0 6-1,1 6-373,4 6 1,8 0-1,5 3 1,5 3-1,2 0 1,3-1-1,0 0 71,1-1 0,9 0 0,-1 1 0</inkml:trace>
  <inkml:trace contextRef="#ctx0" brushRef="#br0" timeOffset="21">9544 19738 8318,'0'-33'503,"0"-3"0,0 5 0,0 5 0,0 6 0,2 6 608,2 0 0,-2 5-737,2 1 1,2 3 0,0-2 0,1 1-1,4 4 1,1 5 0,1 6 2441,0 3-3487,1 7 0,3 6 0,1 9 0,-1 3-885,-3 5 0,0 1 0,-2-3 1556,-4 0 0,4 0 0,-4 0 0</inkml:trace>
  <inkml:trace contextRef="#ctx0" brushRef="#br0" timeOffset="22">9464 20017 8284,'-8'-26'1176,"-1"1"1567,-2 2 0,5 4-2526,2 6 0,8 5 0,7 4 0,6 4 1,10 4-1,9 5 0,7 3-941,6 1 1,4 1 723,5-1 0,2 6 0,7 2 0</inkml:trace>
  <inkml:trace contextRef="#ctx0" brushRef="#br0" timeOffset="23">19209 17952 8233,'7'-14'0,"5"1"0,-12 6 0,0 2 0,-7 7 263,-5 7 0,-2 1 1,1 12-1,0 2 1,-1 1-1,1 3 1,0 3-1,-1 5 1,3 1-1,0 1 1,4 1-1,-1 2 257,1 1 1,4-1 0,-1-1-1,2 0 1,2 0-1,0 0 1,0 0 0,0 2-847,0 2 1,0-7 0,0 3 0,-1-2 0,-2-1 0,-3-1-811,-2-5 0,-1-3 560,-4-1 0,-5-6 0,1-2 0,-1-3 234,-1-2 1,4 2 0,-3-9 0,2 1 0,-1-5 0,1-6 341,4-6 0,-1-3 0,6-1 0</inkml:trace>
  <inkml:trace contextRef="#ctx0" brushRef="#br0" timeOffset="24">18809 18938 8599,'-13'0'4150,"-1"0"-3638,7 0 0,2 6 1,8 3-1,3 3 1,2 1 193,2 0 0,6 6-1111,2 4 1,0 2 0,-3 1-1,1 1 1,3 0 0,0-1-1138,1 1 1,-3 0 1541,-3-1 0,5 7 0,2 1 0</inkml:trace>
  <inkml:trace contextRef="#ctx0" brushRef="#br0" timeOffset="25">18502 19871 6612,'0'-14'0</inkml:trace>
  <inkml:trace contextRef="#ctx0" brushRef="#br0" timeOffset="26">18489 19911 8442,'0'-14'639,"0"1"0,0 0-9,0-1 1,1 3-2533,4 2 1,2-2 1725,7 7 394,-7-1 0,-1 4 1,-6-3-1,0-5 0,0-3 1899,0-1 1,0 4-1359,0 0 1,0 4 0,1-2 72,4 1 0,-4 3-599,4 7 1,-5 8-1,-3 8 1,-3 0 0,-2 2-1,0 1-237,0-1 1,2-1-151,6 1 1,0 2 0,0-7 0,0 0 0,0-3-194,0 0 1,2-7-1,2-2 1,5-5-145,3-5 0,1-8 1,-1-9 250,-3-4 0,1-2 1,-4-3-1,2-3 218,2 0 0,-3-7 1,2 4-1,2 1 1,1 2-1,-1 4 0,0 4 102,-2 4 1,0 2 0,4 8 0,0 2-1,1 3 1,-1 1-83,0 3 0,1-3 1,-1 1-1,0 2 1,2 3-1,1 5-799,2 4 1,6 4-1,-2 5 801,3 4 0,2 3 0,-1 2 0</inkml:trace>
  <inkml:trace contextRef="#ctx0" brushRef="#br0" timeOffset="27">18622 19831 8427,'-13'-11'0,"0"-2"194,-1-2 1,7 5 113,2 1 1,14 2 0,6-2 0,4 4 0,5 4 0,1 2 0,2 4 0,0 2-574,-1 1 0,-1 6 1,-2-2-1,-6 2 1,-2 2-1,-3-1 0,-3 1 265,-5 2 0,-8 2 0,-3 7 0</inkml:trace>
  <inkml:trace contextRef="#ctx0" brushRef="#br0" timeOffset="28">18649 19991 7427,'-27'0'0,"2"0"0,1 0 0,4 0 0,0 0 506,4 0 0,9 6 0,7 3 0,7 1 0,6 0 0,5-1 0,4 0-396,4-2 0,0 4 0,2-5 1,2 0-1,1 0 0,-3-3-130,-4-2 0,4-1 1,-4 0-1,-1 0 0,3 0 1,-1 0-1,1 2 20,1 2 0,0-3 0,-1 5 0</inkml:trace>
  <inkml:trace contextRef="#ctx0" brushRef="#br0" timeOffset="29">19049 20071 8427,'0'-14'0,"0"1"0,1 1 223,4 3 0,4 5 1,7 7-1,3 3 1,0 1-1,2 4 1,0 0-149,3 3 1,1 3 0,1 1 0,1-1 0,0-3 0,-1 0 0,1-1-4093,0 0 4017,-1-5 0,7 4 0,1-5 0</inkml:trace>
  <inkml:trace contextRef="#ctx0" brushRef="#br0" timeOffset="30">19475 20111 8427,'-19'-14'316,"3"-2"1,-5 1-1,0 5 39,1 2 1,2 4 0,-3 4-1,2 0 1,3 0 0,1 2 0,3 2-1,2 5-297,1 3 0,1 1 1,-2 0-1,2 1 1,3-1-1,2 0 1,1 2 23,2 3 0,2-5 0,2 2-2884,5-5 2802,9-1 0,-4 5 0,6-1 0</inkml:trace>
  <inkml:trace contextRef="#ctx0" brushRef="#br0" timeOffset="31">19502 20124 9397,'0'-21'1788,"0"8"0,0 9-1540,0 8 1,0 3 0,1 8-1,4 1-511,4 2 1,0-1 0,3-7 0,4-1 262,3 1 0,3-4 0,5 0 0</inkml:trace>
  <inkml:trace contextRef="#ctx0" brushRef="#br0" timeOffset="32">19835 19911 8427,'2'-31'0,"1"1"0,1 3 782,-1 4 0,0 8 0,0 0 0,3 5-214,1-1 0,-2 4 1,4 0-1,1 1 1,2 3-1,1 3 1,1 4-662,-1 5 0,-1 9 1,-2 4-1,-1 3 1,1 3-1,1 2 0,-1 2-741,-1 3 1,-5-6-1,4 2-293,-2-3 1,-2-1-1,-4 0 1,2-2 1126,2-3 0,-2 3 0,4-4 0</inkml:trace>
  <inkml:trace contextRef="#ctx0" brushRef="#br0" timeOffset="33">19982 20137 8427,'-12'-19'229,"2"-2"0,1 1 0,-2 2 0,0 3 404,-3 2 1,1 1-34,0 3 1,7 3-1,6 6 1,9 0-1,5-1 1,6-2 611,0-2-1286,3 1 0,9 4 0,4 1 0,2 4 74,2 4 0,12 14 0,3 5 0</inkml:trace>
  <inkml:trace contextRef="#ctx0" brushRef="#br0" timeOffset="34">11224 13660 7924,'-21'-12'0,"2"5"0,7-8 0,3 5 333,5 0 0,5 2 1,8-1-1,10-1 0,10-2 1,8-3-1,6-1 1,8-3-1,9-1 0,8 1 1,4 4-1,-33 9 0,-1 1 1,2 0-1,-1 2-266,1 0 1,0 0-1,1 1 1,1 0-1,-1 2 1,1 0-1,-2 0 1,1 0-744,1-1 0,-1 2 0,32 3 1,-8 2-1,-6 0-855,-7 0 1531,-5-2 0,-7 2 0,0 2 0</inkml:trace>
  <inkml:trace contextRef="#ctx0" brushRef="#br0" timeOffset="35">12424 13314 7924,'-18'-24'505,"2"-1"0,2 1 1,5 5 338,3 4 0,8 8-806,7 2 0,7 5 1,3 3-1,2 3 0,3 2 1,1 2 14,2 2 0,2 3 0,-1 2 1,-4 6-1,-3 3 0,-5 4 1,-2 3-657,-6 1 0,-3 3 1,-11 6-1,-9 2 603,-10 3 0,-8 1 0,-7 4 0</inkml:trace>
  <inkml:trace contextRef="#ctx0" brushRef="#br0" timeOffset="36">20928 9382 8407,'-20'-47'2,"0"8"0,7 13 0,0 8 0,-1 8 156,1 5 0,4 13 1,2 8-1,1 12 1,3 8-1,1 7 1,2 4-1,0 8 1,0 7-1,3 7 0,0-31 1,2 0-1,1 2 1,3 1-1,0 3 1,2 1 48,3 4 1,0 0 0,0 3 0,1 1 0,2 3 0,1 1 0,0 0 0,1 1-165,0-1 0,1 0 1,2 11-1,2 0 0,-1-3 1,1-1-1,0 4 0,1 1-62,-1 1 1,1 0 0,-1 0 0,1-1 0,-8-20 0,1-1 0,0 1-1,0-1 1,0 1 0,-1 0 0,1 1 0,0 1 0,0-1 0,-1 2-1,1 0 1,0 0 35,0 1 1,0 0-1,-1 1 1,1-2-1,-1 1 1,0 0-1,0 3 1,0 0 0,-1 1-1,0-2 1,-1 1-1,0 0 1,0 3-1,-1-1 1,0 1-1,-1 0 1,0-1 0,0 0-1,-1 1 1,1 1-1,-1-1-118,-1-1 0,0 1 0,1-1 1,0-5-1,1-1 0,-1 1 1,-1 1-1,0 1 0,-1-1 1,2-1-1,-1 1 0,1-1 1,0-1-1,0 0 0,1-1 0,-1 0 1,1-1-1,0 0 0,6 21 1,1-1-288,-3-5 0,1-1 1,3 1-1,1-1 1,-2-7-1,0 0 0,1-3 1,1 0-1,0-3 1,-1-2 387,-1-1 0,0-1 0,2-1 0,0 0 0,-3-1 0,-1-1 0,2-2 0,-1 0 0,-1-1 0</inkml:trace>
  <inkml:trace contextRef="#ctx0" brushRef="#br0" timeOffset="37">23541 17752 7998,'37'28'0,"2"3"31,2 5 0,8 6 0,1 3 0,7-2 79,5-2 0,-26-17 1,2 1-1,1 0 1,0 1-1,1-2 0,-1 0 1,1 1-1,0-1 1,-2-1-1,-1-1 0,1 0 1,0-1-1,-1-2 1,0-1 37,2-1 1,-1 0 0,29 14-1,-5-6 1,-6-3 0,-1-4-1,1-5 1,3-4-380,2-4 1,-2-5-1,5-5 33,0-4 0,-27-1 1,0-3-1,-1-3 0,0-2 1,4-5-1,0-2 38,3-5 0,-1-2 0,5-5 0,-1-3 0,1-5 0,-2-3 0,2-4 0,-1-3 0,-13 14 0,0-1 0,-1-1 0,1-3 0,-1-1 0,1 0 0,0-4 0,0 0 0,0-1 222,0-2 1,-1 0 0,-1-1 0,1-1 0,0-1 0,-1-1 0,0-5-1,0-1 1,-1-1 0,0-2 0,0-1 0,-1 0 0,-1-1 0,1 0-1,-2 0 1,0-2 0,0 1 0,-1-1 0,0 1 0,-1 0 0,0 0-51,-1 0 1,0 1 0,-1-1 0,-6 15 0,-1 0 0,0 0 0,0 1 0,4-17 0,0 1 0,-1 0 0,-1 3 0,-1 0 0,0 0 0,-1 0 0,0 0 0,-2 0 0,-1 1-1,0 1 1,-2 0-32,-1 1 0,-1 0 0,0 0 0,0-3 0,-1-1 0,-1 1 0,-1 3 0,-2 1 0,1-1 0,-1 1 0,-1 0 0,0 0 0,0-2 0,-1 0 0,0 1 0,0-1 0,-1 1 0,-1-1 0,1-2 0,0 0 0,-1-1-37,0-1 1,0-1 0,0 1 0,-1 4 0,-1 1 0,0-1 0,1-6 0,-1 0 0,0-1 0,0 0 0,0 0 0,0 0 0,-1-1 0,1 0 0,-1-2 0,2 18 0,-1-2 0,1 0 0,-1 1 0,1-2 0,-1 1 0,1-1 0,-1 0 86,1 1 1,1-1 0,-1 0 0,0-1 0,0-7 0,0-2 0,-1-1 0,0 2 0,1 3 0,0 2 0,-1 0 0,1-1 0,-1-2 0,0 1 0,0-1 0,0 0 0,0-2 0,-1 0 0,0-1 0,-1 1 0,1 1 0,-1 1 0,0-1 0,0 0-9,1 1 1,-1-1-1,-1 0 1,0 0-1,-3-2 1,0-1-1,-1 1 1,0 0 0,-1 4-1,1 0 1,-1 1-1,-1 0 7,-2-2 0,0 0 1,-1 1-1,0 1 1,1 4-1,-1 1 1,0 0-1,-1 1 1,-2-1-1,-1 0 1,-1 0-1,0 1 0,1 2 1,-1 1-1,-1 0 1,0 0-1,-5-13 1,-2 1-1,-1 1-63,0 1 0,-1 0 1,-1 1-1,-1 4 1,0 1-1,-2 0 0,0 2 1,0 1-1,-1 1 1,0 1-1,-1 1 0,0 1 1,-1 0-1,-1 1 1,0 0-1,0 2 0,0 0 1,-1 1-172,-1 0 0,0 0 0,0 0 1,-2 0-1,0 0 0,0 1 1,-1 0-1,-1 1 0,0-1 0,1 1 1,0-1-1,-1 0 0,0-2 1,-1 0-1,1 0 0,0 1 1,0 0-1,0-1 63,-2 0 0,1-1 0,0 0 1,0-1-1,1 0 0,1 0 0,-1 1 1,1 1-1,-1-1 252,0-2 0,-1 0 1,1 0-1,4 5 0,2 0 1,-1-1-1,-1-3 0,-1-1 1,2 1-1,1 2 0,1 1 1,1 0-1,2 3 0,0 1 1,1 0 101,1 2 0,1 0 0,-1 1 0,-13-17 0,-1 3 0,4 6 0,-1 4 0,2 3 0,-3 4 0,1 6 0,-3 4 0,1 6 0,-2 5-309,0 2 0,-2 6 0,-9 9 1,-4 5-1,-5 5 0,-1 6 1,17-1-1,0 4 0,-1 2 1,-8 5-1,0 4 0,0 3 1,-3 4-1,-1 3 0,0 1-711,14-7 0,0 1 0,0 2 0,-1 0 807,-3 6 0,-1 2 0,0 0 0,2 1 0,2-1 0,0-1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0.612"/>
    </inkml:context>
    <inkml:brush xml:id="br0">
      <inkml:brushProperty name="height" value="0.053" units="cm"/>
      <inkml:brushProperty name="color" value="#FF0000"/>
    </inkml:brush>
  </inkml:definitions>
  <inkml:trace contextRef="#ctx0" brushRef="#br0">4346 5877 7858,'-8'-12'0,"4"-1"0,8-9 0,5 4 0,3 5 0,1 4 172,1 4 0,3 0 0,1-1-192,-2-2 1,1 5 0,-1-3 0,2 2 0,-2-1 0,-1 1 0,-2 0 0,1-1 0,-1 2 0,2 2 0,1 1 0,3 0 112,2 0 0,1 0 0,6 0 0,3 0 1,5 0-1,4-2 0,4-1 0,5-1-11,3 1 1,6 1 0,0 2-1,-1 0 1,1 0 0,1 0-40,2 0 0,-5 0-7,2 0 1,-3 0 0,-3 0 0,-2 0 0,-1 0 28,1 0 1,1 0 0,1 0 0,-2-1 0,5-4 0,1-3 0,6-3 28,1 2 1,-3-3 0,4 5-1,3-2 1,-2 2 0,1-1 0,-2 2-25,1 1 0,-3-1 0,-1 3 0,-5-2 0,1 2 0,-2 2 1,-1 1 192,0 0 1,-7 0-132,-2 0 1,0 4-1,0 1 1,-2-2-1,-2-2 6,-1-1 1,5 0 0,1 0 0,0 0 0,1 0 0,0-1 0,4-4 0,2 2 0,2-4 0,0 1 1,-4 3-1,0 0-153,-4-2 0,4 3 0,-7-6 0,-3 2 0,-2 2 1,-6-1-54,-5 1 1,0-5 0,-10 5 0,-4-1-468,-3-1 0,-5 6 0,-6 0 1,-2 8-1,-2 3 0,-5 4 540,-3 3 1,-1 3-1,-1 5 1</inkml:trace>
  <inkml:trace contextRef="#ctx0" brushRef="#br0" timeOffset="1">18409 6130 8123,'-2'-11'799,"-2"2"0,4 3 1,2 4-1,8-1 1,9-1-1,6 0 1,9-1-1,8-1 1,5 0-1,2-1 1,0-1-1,0 0-861,-2 0 0,-2 1 0,-10 4 0,-4-2 1,-4 2-1,-3 2 0,-4 1 62,0 0 0,3 0 0,-2 0 0</inkml:trace>
  <inkml:trace contextRef="#ctx0" brushRef="#br0" timeOffset="2">19569 5891 8010,'-2'-12'3620,"-1"1"0,-3 4-3007,-1 1 1,4 0 0,-3 3 0,0-1-217,-3 1 1,-3 1-1,-1 4 1,0 4 0,-2 7-1,-1 8 1,-4 4 25,0 2 1,3 1 0,-2 1-375,0 2 0,5 6 0,0-1 0,5 1 0,3-1-574,3-5 0,3-3-307,4-2 1,5 0 0,7-4-1,5-6 1,4-6-757,8-5 0,8-4 1,7-4-1,1-4 1588,1-6 0,11-15 0,-6-1 0</inkml:trace>
  <inkml:trace contextRef="#ctx0" brushRef="#br0" timeOffset="3">20115 5824 7923,'-1'-9'0,"-4"2"846,-4 1 1,3 7 0,1 8-1,0 4 1,-1 5 0,-1 4-1,-4 4 1,0 0 324,-3 1 0,1 0 1,0 1-1,1 0 1,1 0-1,4-4 1,1-2-1865,3-1 0,2-5 0,2 0 0,3-5 0,5-8 0,3-6-2862,2-6 1,3-5 3244,1-3 1,0-9 0,-5-6 0,-1-2 214,-3-3 0,1 3 1,-5 1-1,-1 3 1,1 5-1,1 2 0,-1 2 596,1 3 1,5 5-1,-2 2 1,3 4-1,1 1 1,0 3 1059,1 2 1,0 1 0,3 0-1442,0 0 1,7 0 0,-3 0 0,1 0 0,0 0-375,2 0 1,1 0-1,2 0 1,-2 0 0,-1 0-1,-4 0-7009,0 0 7263,3-6 0,-2-2 0,6-5 0</inkml:trace>
  <inkml:trace contextRef="#ctx0" brushRef="#br0" timeOffset="4">20115 5864 7923,'-21'13'0,"4"2"0,3 3 595,5 4 1,4 2 0,6-2 0,5-4-207,7-3 1,7-2 0,6-1-1,1-3 1,1-5 0,2-2 0,2-2-1,1 0 262,-1 0 0,4-2-651,-5-2 0,6-10 0,-3-6 0</inkml:trace>
  <inkml:trace contextRef="#ctx0" brushRef="#br0" timeOffset="5">20915 5864 7977,'-13'-13'2013,"-5"1"1,0 3-1495,2 4 1,1 4-1,2 1 1,-1 1-1,1 4 1,0 4 1490,-1 3 0,-3 2 0,-1 4-1755,2 4 1,-4 4-1,3 3 1,0 4 0,4 4-430,4 0 1,-1 0 0,5 3-93,2 0 0,3 0 1,5-2-1,4-2-1111,2-5 0,3-4 175,-1-5 0,5-3 0,0-7 668,-2-3 1,-3-5 0,-4-8 0,-6-7 0,-6-3 464,-6-4 0,-3-1 0,1 2 807,2 0 1,-2-1 0,7 4-36,1 1 1,3 4 0,6 2 0,7 1 0,9 3 0,6 1-531,4 2 1,3 0-1,-2 2 1,-1 1-1,1 3 1,-3 0 0,-2 1-6226,-2 1 6052,-5-6 0,10 16 0,-3-3 0</inkml:trace>
  <inkml:trace contextRef="#ctx0" brushRef="#br0" timeOffset="6">4972 7623 8518,'-16'-13'0,"1"-1"0,3 1-45,0 0 1,0 5-1,-1 4 1,0 3-1,0 1 1,-1-2-1,1-1 1,0-1 702,-1 1 1,1 3-1,0 4-204,-1 5 0,7 3 1,2 1-257,4 0 1,1 1-1,1-1 1,5-1-1,6-3-330,4-5 340,14 4 1,-2-7-1,14 4 1,2-4 0,8-1-1,9 0 7,10 0 0,-32 0 0,2 0 1,2 0-1,1 0 0,0 0 1,1-1-1,3-1 0,0 1 1,0-1-1,-1-1 0,3 1 1,1 0-38,0-1 1,0 0 0,3 2 0,2 0 0,-1-1-1,1 0 1,1 1 0,0 0 0,-2 1 0,1 0 0,-1 0-1,1 0-922,-2 0 1,0 0 790,-3 0 0,0 0 0,3 0 0,0 0 0,-1 0 0,-1 0 0,2 0 0,-1 0 0,2 0 0,0 0 0,-2 0 0,0 0 1,-1 0 1,0 0 0,1 0-1,-1 0 1,-3 0 0,0 0 0,-3 0-1,0 0 1,-1 0 0,0 0 0,-3 0-1,-1 0-24,-1 0 1,-1 0 0,30 0-1,-8 0 1,-6 0 0,-3 2 0,-8 1-1,-4 1-778,-4-1 0,-11-1 0,0-1 0,-4 2-658,-5 2 0,-6-1 1,-2-2-1,-4 1 1412,-5 5 0,-5-8 0</inkml:trace>
  <inkml:trace contextRef="#ctx0" brushRef="#br0" timeOffset="7">6199 9476 8334,'-14'-2'36,"1"-1"162,0-1 0,1 1 0,4 6 0,8 1 114,8-1-365,4-1 12,-5-2 160,-1 0 636,-6 0-565,0 0 1,6 4 0,3 0-1,3-1 1,1-1 0,0-1-22,1 4 0,3-4 0,1 4 1,-2-2-1,1 0 0,-1 3 1,2 0-58,-2-1 0,0 6 0,1-4 1,0 2-1,1 0 0,1 0-20,4-2 0,2 5 0,1-4 0,3 0 0,0 0 0,4-2-3,1-3 0,6 3 1,6-2-1,0-1 1,1-1-1,0-2 0,4 0 1,1 4-1,1 0 1,-1-1 0,-2-1-1,-2-2 21,-3 0 0,3 1 0,-7 2-145,-2 2 0,-2-1 0,3-4 0,0 2-12,0 2 1,1-2 0,1 2-1,1-2 1,-3-2 0,1 0 0,-1 0-48,3 0 0,6 0 0,0-2 1,1-2-1,2-4 0,0-1 66,3 0 1,-3 2-1,-5-3 1,-1 1-1,-2-2 1,-1 0 55,-3-3 1,6 5-1,-9 0 1,0 1 0,0-1-1,-3 1 1,-3 1 7,-2-1 0,-3 1-40,1-2 0,0-1 1,-1 4-1,1-2-17,0-2 0,-1 3 1,1-2-1,0-2 1,-2 0-1,-2-3 1,0 1 36,0 0 0,1-1 0,0 1 0,-4-2 1,0-1-1,-2-2 59,1 2 1,-4 1-112,2 2 0,-6-1 1,-2 1-1,1 0-48,2-1 1,-3 3 0,-2 0 0,-1 2 0,-3-1 0,0-2 0,0-1-315,1-1 418,1 1 1,-7 0 0,-1-1 0,-3 1 3,-1 0 1,-3-1 0,-7 1 0,-2 0-1,0-1 1,-2 0 0,0-3-60,-2 0 1,-7-1 0,-1 5 0,0-2-1,0-2 1,0 1-98,1 4 1,-3-1 0,2 6 0,0-2 0,0 0-1,-1 0 98,-3 2 0,1-1 0,-3 5 0,2-1 0,-2 1 0,-2 0 1,-1 0 123,0-2 1,0 1-89,0 4 0,0-5 0,0 1 0,0 0 6,0-2 0,0 4 0,2-2 1,1 2-1,1 2 0,1 0 1,-1 0-112,1 0 0,-1 0 1,-2 0-1,1 2 1,1 1-1,-1 1 107,-2-1 1,-5 3 0,0-2 0,-1-1 0,-1-1 0,-1-2-1,-3 0 114,-4 0 1,4 0 0,-8 1-1,5 2 1,2 2 0,3-2 0,-1-2-168,1-1 1,-2 5 0,4 1-1,-1 1 1,-4 3 0,-1 2-36,-1 2 0,0-1 0,-2 2 0,0 1 0,-1 3 0,1 2 28,-1 3 1,1-4 0,6 3-1,6-1 1,5 0 0,4 0 487,1 2 1,3-3-466,8 1 0,3-1 0,6 4 0,1-2 0,3 3-150,4-3 0,5 1 1,6 1-1,11 0 1,11-1-1,13 1 183,10-1 0,17 0 0,-28-11 0,1 0 0</inkml:trace>
  <inkml:trace contextRef="#ctx0" brushRef="#br0" timeOffset="8">7438 10542 8415,'2'-12'0,"2"3"74,5 5 0,3 2 1,3 4-1,2 1 1,7 1-1,4-1 1,3-2-1,1-1 1,-1 0-1,1 0 1,1 0-1,1 0-32,0 0 1,-4 0 0,2 0-1,-1-1 1,0-2 0,-1-3 0,-2-1-1,-3-4-11,-3-1 1,2-5 0,-5-3 0,1 0-1,-1-4 1,-3-1-34,-1-2 0,-2 1 0,-1-3 0,-1 0 0,-4-4 0,0 1 1,-1-1 7,0 3 1,-1 7 0,-5 1-1,-2-1 1,-2 3 0,-5 0 8,-3 1-23,-1 4 0,-2-4 0,-3 6 1,-3-1-1,-1 1-2,0 0 20,0-1 0,-5 6 1,0 0-1,-1 1 0,-1 1 1,-2 0 46,1 3 1,2 1 0,1 2 0,0 0 0,1 0 0,1 0 0,1 2 0,2 2-20,-2 5 1,3 8-1,1 3 1,-1 4-1,0 6 1,-1 4-106,1 7 1,-4 4 0,3 6 0,0 1 0,2 3 0,8-2-1,5-2-1505,4-7 1400,7-8 1,10 2 0,10-4 171,5 0 0,17-1 0,9-7 0</inkml:trace>
  <inkml:trace contextRef="#ctx0" brushRef="#br0" timeOffset="9">6918 9449 8567,'-19'0'-2,"4"-2"1,-2 0 0,2-3 0,3 1 0,1-1 274,3 1 0,3-2 0,-1 3 1,5-2-1,7 2 0,6 2 1,5 2-1,4 2 0,1 3 1,0 0 128,2 0 1,1 5-1,1-4 1,-3 2-1,1 0 1,3 1-1,2 2 1,2 1-143,2 1 0,-3 3 0,4 1 1,-2-2-1,-1 1 0,0-1-241,0 2 0,5 0 1,-3-5-1,-1 0 0,1 1 1,-4-1-328,0 0 1,-3 1 0,1-3 0,-2 0 0,-3-2 0,-2-1 0,-3 0-584,1-4 1,0 2 0,-5 0 0,-1 2 0,-2 2 890,-1 2 0,-6 1 0,3 0 0</inkml:trace>
  <inkml:trace contextRef="#ctx0" brushRef="#br0" timeOffset="10">7878 9862 8230,'0'-30'0,"0"4"1089,0 5 1,2 11-1,2 5-926,5 4 1,-2 1 0,1 1 0,-2 4-128,-3 4 0,-2 2 0,-2 3 0,-4 1 0,-4 1 0,-1 2-128,1-2 1,-3-1 0,5-2-491,-1 0 0,-2 5 1,6 0-1,1 0 0,1-1-1810,2 1 2392,0 6 0,12-9 0,3 4 0</inkml:trace>
  <inkml:trace contextRef="#ctx0" brushRef="#br0" timeOffset="11">9851 9609 8226,'-6'-27'1103,"5"6"1,-2 5-674,6 6 0,5-1 0,9 7 0,2 1 0,3 2 0,6-1 0,9-1 24,11-1 1,-1-7 0,12 4-330,2 0 0,12 1 0,-2 6 0,4 0 0,-36 0 0,-1 0-920,38 0 1,-2 0 0,2 0-603,-5 0 1,-5 0-1,-1 1 1397,2 4 0,-9-10 0,7 4 0</inkml:trace>
  <inkml:trace contextRef="#ctx0" brushRef="#br0" timeOffset="12">12077 9569 8266,'9'-30'187,"0"5"0,1 10 195,2 12 1,-4 11 0,-4 10 0,-3 4 0,-1 4 0,0 5 0,0 5 0,0 3 0,0 1 0,0-2 0,0-1 0,0-3-273,0-1 0,0-7 0,0-5 0,0-2-1448,0-2 1255,0-9 0,0-19 0,2-16 0,1-10 0,3-9 138,1-7 0,-2-1 1,4-5-1,1 3 1,2 3-1,1 5 307,0 5 0,1 11 0,-1 4 0,0 5 0,1 4 1,-1 3-107,0 1 0,7 8 1,0 2-1,3 4 0,-1 1 1,2 0-1,2 0-589,5 0 1,-1 6 0,4 2 0,0 4 0,-1 3-1,1 3 1,-2 3-4758,1-1 5090,4 11 0,-9-14 0,5 8 0</inkml:trace>
  <inkml:trace contextRef="#ctx0" brushRef="#br0" timeOffset="13">12784 9596 8362,'0'-27'1246,"1"14"-1147,4 8 0,2 5 0,6 8 0,1-3 1,0 0-1,4-1 0,4 2 0,4 0 78,0 0 1,1 4-1,0-2 1,-2 1 0,-3-2-1,-4-1 1,-5-1-1,-3-1-800,-1 0 0,-7 1 1,-2-5 475,-8 0 1,-3-2 0,-4-1 0,-2-1 0,0 1 0,0 2 0,3 1 766,0 0 0,1 0 1,0 1-1,1 3 1,3 5-52,4 3 0,-1 2-826,2-1 1,0 5-1,5 1 1,2 0 0,4 0-678,5-2 0,-1 2 0,9-1 0,3-4 0,3-2 934,2-3 0,1-6 0,-3 3 0</inkml:trace>
  <inkml:trace contextRef="#ctx0" brushRef="#br0" timeOffset="14">13264 9782 8362,'13'-19'166,"-1"-2"1,-2 0 0,-3 4-1,1 3 1,-2 4 0,0 1 1350,-3-1 1,-2-2-90,-1-1-743,0 5 0,0 4-466,0 8 0,0 4 0,0 5 0,-1 0 0,-2 1 1,-2-1-1,2 2-464,2 2 0,1-2 0,1 3 1,2-3-1,3-2-949,2 0 1,0-1-1,6-3 1100,-1-4 0,-5-5 0,-4-5 0,-3-4 0,-1-3 2131,0-1 1,0 4-1177,0 0 1,6 6-1050,3-1 0,5 2 0,5 4 0,6 1-502,5 1 0,8 5 0,1-4 0,5-2 0,4-2 0,2-1 690,2 0 0,-5-12 0,-1-3 0</inkml:trace>
  <inkml:trace contextRef="#ctx0" brushRef="#br0" timeOffset="15">14037 9262 8238,'0'-22'757,"0"0"0,-2 16 1,-2 18-1,-4 9 0,-1 8-384,1 4 0,0-2 1,-2 4-1,1 2 0,0 2 1,0 1-1,2 0 0,1 0-352,3 0 1,1 0-1,2-2 1,0-4 0,0-7-1,0-8 1,0-4-833,0-2 1,-6-5 0,-2-4 0,-4-4-1,-2-4 1,1-5 799,0-3 1,-1-6-1,1 1 1,0 0-1,-1 4 1,3 3 0,0 2 1435,2 2 1,6 3 0,0 8-1492,6 4 0,5 4 1,7 5-1,1 4 1,5 3-1,2 2-5406,5-1 5472,8-5 0,-2-2 0,6-5 0</inkml:trace>
  <inkml:trace contextRef="#ctx0" brushRef="#br0" timeOffset="16">14836 9636 8502,'12'-2'0,"-3"-2"0,2-4 525,-7-5 0,2 4 0,-3 0 0,1-1 1447,-1-2 0,-1 3-1795,-2 0 0,-2 6 0,-2 0 0,-5 6 60,-3 6 1,-1 4-94,-1 5 0,1-2 0,0 7 0,1 0 0,3 3-205,5 0 0,2-4 0,2 1 0,0-1 0,2-1 0,2-4-261,5-2 0,7-3 0,2-3 0,-2-5 0,-1-2 1,-2-2-222,1 0 1,-2-6 0,-2-3 339,-1-3 1,-6-6 0,1-1 0,-2 0 0,-2 0 952,0 2 0,0 3 0,0 0-53,0 1 1,0 2-1,0 7 1,1 7-401,4 3 1,2 6-665,6-3 0,2 3 1,3 1-1,4 0-754,3 0 0,4 1 0,0-2 1,4-2-1,-1-3 1121,1-1 0,4-1 0,-3-5 0</inkml:trace>
  <inkml:trace contextRef="#ctx0" brushRef="#br0" timeOffset="17">15676 9342 8502,'18'-31'-27,"0"0"1,0 6 0,-7 7 0,0 3 261,-2 2 1,-6 4 0,0 3 0,-6 5 0,-6 8 255,-3 8 1,-7 12 0,-4 8-1,-2 5 1,-4 6 0,-4 6-1,-4 6 1,1 1-399,2 0 1,8-3-1,5-5 1,2-2-1,4-1 1,5 0-1249,5-4 1,4-8 0,1-7 0,0-5 0,-2-8 1154,-2-5 0,2-13 0,-4-11 0,2-9 0,-1-8 0,2-5 0,2-4 0,2 4-229,4-1 0,-2 6 1,6-1-1,1 5 1,3 2 639,5 2 0,-1 5 1,5 1-1,1 4 0,4 5 1,3 0-54,1-1 0,1 5 0,-2-1 0,3 2 1,1 2-1,3 0-759,1 0 401,2 0 0,0-12 0,0-2 0</inkml:trace>
  <inkml:trace contextRef="#ctx0" brushRef="#br0" timeOffset="18">15996 9369 8672,'0'-22'0,"-1"5"789,-4 12 1,2 9 0,-4 23 0,-1-2-512,1-3 1,0 8 0,-4-4 0,4 4 0,-1 3 0,3 2 0,-3 5-449,1 4 1,2-7-1,-2 3 76,1-1 0,-3-8 0,3-4 1,0-8-651,0-4 0,-4-3 0,1-3 0,-3-7 0,-1-4 1,1-7-1,2-5 1051,1-3 0,6-3 0,-2-3 0,4 2 1,1 2-1,0 2 529,0 3 0,6 0-162,3 1 0,3 4 0,1 2 0,2 1 0,2 3-341,6 1 1,6 4-1,2 2 1,-1 5-1,0 4 1,1 4-1538,4 0 0,2 6 0,0-6 1,-4 1-1,-3-2 1204,-5-2 0,-2 2 0,4-9 0</inkml:trace>
  <inkml:trace contextRef="#ctx0" brushRef="#br0" timeOffset="19">16676 9569 8474,'13'-8'803,"1"4"0,-5 4-380,-1 4 0,0-1 0,2 6-145,-1 2 0,-6 1 0,3 1 0,-2 0 0,1 1 0,-1-1 228,2 0 0,-3-4-521,6 0 1,0-2-1,4 2 1,1-3-1,-1-1-98,0-1 0,1 1 0,-1-5 0,0-2-6,1-2 1,-7 1 172,-3-6 1,-2 7 0,-2 2 118,0 8 1,0-1 0,1 2 0,4 1-6,4 2 1,7 1-1,3 1 1,1-2 0,0-2-1,0-3 1,0-1-183,1-3 1,0-1 0,2-2-1,-2-2 1,-2-2 0,-2-6-1,-4-5-57,-4-3 0,1-6 0,-5 2 0,-2-2 0,-2 1 0,-1 0-102,0 0 0,0 3-54,0 3 0,2 2-220,2 2 0,5 7 0,7 6 0,4 9 0,0 7 0,4 6 0,1 3-440,2 2 0,-5 0 0,-1-1 1,-2-1 886,-3-2 0,5 8 0,0-3 0</inkml:trace>
  <inkml:trace contextRef="#ctx0" brushRef="#br0" timeOffset="20">17476 9889 9251,'-12'-2'0,"2"-2"0,2-5 0,2-3 0,3-1 0,2-1 568,1 1 1,1 0 0,4-2-1,4-1 1,4-2 0,5 2 0,2 1-1,3 2-792,-1-1 0,-4 2-566,4 3 1,-6-1 0,2 6 0,-2 1 789,2 1 0,-3-10 0,4-2 0</inkml:trace>
  <inkml:trace contextRef="#ctx0" brushRef="#br0" timeOffset="21">17996 9476 9277,'20'-43'0,"-2"6"656,-3 7 1,-6 8-1,-2 11 1,1 4-282,-1 1 1,-2 2-554,3 4 1,-5 1 0,2 5 0,-4 6 0,-1 7-260,0 6 1,0 1-1,0 9 1,0 2 0,0 0-1,0-3 1,2-7 436,2-8 0,4-10 0,11-3 0,2-6 0</inkml:trace>
  <inkml:trace contextRef="#ctx0" brushRef="#br0" timeOffset="22">18462 9156 9037,'25'-48'0,"-2"7"1092,-6 8 0,-6 8-921,-2 12 0,-6 7 1,0 7-1,-6 13 1,-8 11-1,-5 9 1,-6 6-1,-3 4 167,-2 5 1,-9 12 0,-1 3 0,0-1 0,18-30 0,0-1-1,-17 31 1,4-3 70,5-2 0,9-11 0,0 5-2223,4-4 0,5-1 0,1-5 0,1-7 1814,0-5 0,4-7 0,-3-9 0</inkml:trace>
  <inkml:trace contextRef="#ctx0" brushRef="#br0" timeOffset="23">18062 9716 8124,'0'-27'0,"0"2"289,0 2 0,2 10 1,2 9-329,5 2 0,3 2 0,3 2 0,1 2 1,3 5-1,1 3 0,0 1-188,1 1 1,-3 3 0,3 1 226,-2-2 0,5-1 0,-4-2 0</inkml:trace>
  <inkml:trace contextRef="#ctx0" brushRef="#br0" timeOffset="24">18342 9769 8124,'5'-14'775,"-1"1"0,1 1 0,-1 2 0,2 3-111,1 1 0,2 1 0,5 5-598,-1 0 1,5 0-1,1 0 1,2 0-1,1 0 1,0 0-611,0 0 1,-5 0-1,0 0 1,-2 0-1056,-1 0 1450,-7 0 0,-3 6 0,-8 3 2,-5 3 0,-7 1 0,-2 2 0,2 3 0,2 4 147,6 3 0,-10 14 0,3 2 0</inkml:trace>
  <inkml:trace contextRef="#ctx0" brushRef="#br0" timeOffset="25">18915 10035 8108,'17'-4'-295,"-4"-1"579,-1 3 0,0 0 0,1 4 0,-1 2 0,-2 5 1,-2 4-1,-2 3 0,-3 4 0,-2 2 513,-1 6 0,-3-1 1,-4 5-589,-7 1 1,-12-4 0,-2 6 0,-5-3-1,-4-2 1,0-2-1213,1-1 0,4-2 0,5-2-268,1 0 1271,5-7 0,7-3 0,9-7 0</inkml:trace>
  <inkml:trace contextRef="#ctx0" brushRef="#br0" timeOffset="26">20195 9329 8154,'0'-15'0,"0"-1"1010,0-2-513,-6 0 0,5 9-278,-4 1 0,-1-1 0,0-3 0,-1 3 0,-3 5-64,-2 2 1,0 4 0,0 2 0,0 5 0,-4 4 0,-3 6-1,-5 8 1,-1 7 8,-2 5 0,2 1 1,1 1-1,2 4 1,0 2-1,1 2-335,3 0 1,4 0 0,0 4 0,2-1 0,2-2 0,1-3 0,-1-1-2217,-2-3 1,3-6 2386,0-1 0,-6-13 0,-5 3 0</inkml:trace>
  <inkml:trace contextRef="#ctx0" brushRef="#br0" timeOffset="27">19862 9662 9409,'30'-50'0,"-5"5"781,-5 10 0,4 16 0,-2 7 0,2 3-433,-2 1 1,6 6 0,-4-3-543,0 4 0,1 1 0,5 0 0,1 0 1,0 0-1,0 1-397,0 4 0,6-4 0,-3 3 591,0-2 0,5-8 0,-5-1 0</inkml:trace>
  <inkml:trace contextRef="#ctx0" brushRef="#br0" timeOffset="28">20635 9196 8154,'7'-27'1084,"-1"2"1,-4 4 0,1 11-638,1 13 1,-1 7 0,-7 17-164,-5 5 0,-3 7 1,-3 5-1,-3 4 1,-5 4-1,-5 2-401,-3 6 0,-1 6 0,6-4 0,1 2 0,1 0 0,5-5 0,2-3 1,7-5-868,3-4 0,2 0 1,5-7-1,2-6 1,2-7 983,5-9 0,3 0 0,1-11 0</inkml:trace>
  <inkml:trace contextRef="#ctx0" brushRef="#br0" timeOffset="29">20515 9982 8023,'12'-31'0,"-2"0"680,-1 1 1,-6 4 0,3 3-1,-1 6-224,-1 2 0,2 7 0,-2 4 0,5 4 1,3 4-1,1 7-404,1 5 0,-1-1 0,0 4 0,1-1 1,-1 0-1,0-2 0,1-1-1354,-1-2 1,-4-1-1,-2-5 1237,-1-7 0,-3-6 245,-7-7 1,2-6-1,-4-2 1,2-1-1,0 0 118,1-2 1,1 3-1,2 1 1,0 0-1,0 4 1,2 1-16,2 2 1,-1 4-1,6 2 1,1 1-1,2 3-1031,1 1 0,-1 8 0,-1 3 0,-3 3 0,3 3 1,1 2-1,1 4 748,0 0 0,7 4 0,0-4 0</inkml:trace>
  <inkml:trace contextRef="#ctx0" brushRef="#br0" timeOffset="30">21075 9835 9419,'0'-31'0,"0"0"1037,0 2 0,-4 6 0,-1 6-906,2 2 1,0 7 0,0 5 0,-1 6-1,1 8 1,1 5 0,2 6-203,0 3 1,5 7 0,1 0 0,0 1-1,1-1 1,0-2 0,4-2 0,1-1-397,1-1 1,0-5-1,1-3 1,-1-5-1,0-4 521,1-4 1,-7-5 134,-3-5 0,2 1 0,-1-8 0,-2-3 0,-2 0 707,-1 0 1,-1 4 0,-2 0 0,-2 2-734,2-1 0,3 10 0,5 4 0,5 7 1,8 4-1,9 2-489,7 6 1,0-4 0,1-1-51,2-4 1,-4-5-1,-2-1-1240,-3-2 1236,-1-2 1,-6-10 72,-4-3 0,-3-9 0,-4-4 1,-3-4-1,-1-4-140,-3-1 0,-3-8 0,-3 1 1,-1-5-1,1-2 447,2 0 0,18-9 0,6-6 0</inkml:trace>
  <inkml:trace contextRef="#ctx0" brushRef="#br0" timeOffset="31">22821 8863 8154,'14'-18'143,"-7"6"1,-1-13 0,-2 7 25,1 11 1,-5 18 0,-9 25 0,-4 11 0,-11 16 0,10-28 0,-2 1 0,-3 5 0,-2 1-1,0 2 1,-2 0 0,-3 4 0,0 1 0,-1 0 0,-1 1 0,-1 3 0,-1 0 0,0 1-1,1 1 1,-1 0 0,0 1 0,2-4 0,0-1 299,0-2 1,1 0-574,3 0 1,1-2 0,2-10-1,2-1-245,3 2 0,1-1 0,-9 30 0,3 3 1,1-5 348,-1-3 0,5-6 0,-4 3 0</inkml:trace>
  <inkml:trace contextRef="#ctx0" brushRef="#br0" timeOffset="32">23261 9502 26444,'0'-19'-2735,"0"3"0,2-4 1,1 4 1055,1 4 389,0 8 1468,-4-2 0,-1 7 0,-2 4 0,-3 5 0,-1 7 1,-4 6-1,1 5 0,-2 6 0,0 3 699,-3 5 0,-5 1-1190,2-3 0,-4 4 1,2 2-1,1 0 0,0 1-292,3 1 1,1-5 0,2 0 0,-1-5 0,1-2 0,0-1-6253,-1-1 6919,7-7 1,-11-14 0,3-7 0</inkml:trace>
  <inkml:trace contextRef="#ctx0" brushRef="#br0" timeOffset="33">22955 9862 9576,'11'-22'0,"0"1"0,-2 6-162,1 8 0,6 5 1,2 4-1,0 2-47,1 5 1,-3-1 0,8 1 22,4 1 1,0 3-1,6 5 1,0 3 195,1-1 0,0 6 0,5-6 0</inkml:trace>
  <inkml:trace contextRef="#ctx0" brushRef="#br0" timeOffset="34">23514 10115 12459,'-13'-4'378,"0"-1"0,-1 2 1,1 8-1,0 4 292,-1 3 0,3-2-709,2-6 1,22-14-1,11-14 1,1 1-1,2-2 1,-4 1-436,-1 2 1,-2-4 0,-7 6 0,0-2 0,1 1 0,-1 3 99,0 6 1,-4 5 0,0 7 0,2 0 0,0 0 0,3 1 0,-1 2 407,0 2 0,7 11 0,0-1 0</inkml:trace>
  <inkml:trace contextRef="#ctx0" brushRef="#br0" timeOffset="35">23954 9969 9441,'0'-18'0,"0"0"635,0 2 0,-6 7-73,-3 5 1,2 8-1,0 6 1,1 5-489,3 3 1,1 6-1,4-2 1,2 2-54,5-2 0,9 3 0,4-4 1,3-1-1,2-2 0,0-5 1,-1-2-1,1-4-519,0-1 1,-2-1 0,-2-7 0,-2-1 0,0-3 504,0-1 0,-5-8 0,3-6 0</inkml:trace>
  <inkml:trace contextRef="#ctx0" brushRef="#br0" timeOffset="36">24368 10049 12829,'13'0'450,"-4"0"0,0 0 0,2 0-55,6 0 0,-1 0 0,6 0 0,3 0 0,4 0 0,2 0 0,-2-2-425,-1-2 0,-1 1 0,-2-5 0,-2 1 0,-7 0 1,-6-4-1,-5-1-1508,-4-1 0,-13 0 1470,-6-1 1,-7 3 0,-6 2 0,-3 4 0,-1 4 355,-1 1 1,6 3-107,-1 6 1,8 1 0,3 14-1,6 2 1,6 7-61,5 5 0,8 2-192,8 14 1,3-4 0,17 9-1</inkml:trace>
  <inkml:trace contextRef="#ctx0" brushRef="#br0" timeOffset="37">7145 9409 8268,'-6'-13'0,"-1"-1"0</inkml:trace>
  <inkml:trace contextRef="#ctx0" brushRef="#br0" timeOffset="38">7025 9382 8253,'-12'-6'0,"2"-1"533,1 0 0,4 1 0,-2 4 275,1-2 0,2 1-210,4-6 313,0 6-578,0-3 0,0 7 0,1 4 1,2 4 501,2 3 0,5-3-492,-1-1 0,3 1 0,2 6 0,4 1 0,4 2 0,4-2 1,5-1 0,1 0 0,2 1 0,3 4 0,3-1 143,5 0 1,-4 5 0,4-3-301,-4-1 0,-1 5 1,0-4-1,-1 1-130,-4 1 1,-2-3-1,-6 4 1,-1-3-1,-1-2 1,-2-3 0,-4-1-1,-1-2-231,-1 1 1,0-5 0,-7-2 0,-1 0 0,1-1-951,2 0 0,-3 3 0,-2-3-3019,-1 2 3406,-1-6 1,-1 6 0,2-5-1,2 1 1,2-1-670,2-1 1,3 2 840,2 1 1,0-1 564,5-4 0,0 6 0,5 1 0</inkml:trace>
  <inkml:trace contextRef="#ctx0" brushRef="#br0" timeOffset="39">8051 9915 8159,'-17'-10'440,"-1"-3"0,-1-2 0,2 5 0,0 2 0,0 2 483,2 3 1,7 2 0,2 1-383,4 0 0,5 0 1,10 0-1,1 1 0,1 2 1,1 3-31,2 2 1,-5 0-533,-4 6 1,-6-1-1,0 0 1,-6 1-1,-9-1 1,-9 0-84,-10 1 0,-4 2 1,-2-1-1,1-3 1,0 0-348,2-1 1,2-2-334,5 0 0,6-4 1,5 3 783,6 3 0,4 1 0,6 1 0</inkml:trace>
  <inkml:trace contextRef="#ctx0" brushRef="#br0" timeOffset="40">4559 12554 16857,'0'-21'-1129,"-5"-2"0,1 5 1,1 2 1464,2 1 1,1 6 0,1 0 0,4-1 0,3-1 0,4 3 0,2 3 0,-1 4 0,0 1 0,2 0 0,3 0 0,4 0 711,3 0 0,2-5 0,1 1-648,3 1 1,3 1-1,8 1 1,1-2-1,3-3 1,1 0-69,3 0 0,2-4 0,1 2 0,-1-1 0,-1 2 0,-2 1-342,1 3 1,0 0 0,1 0 0,-4-1 0,0 1-1,-1 1-172,0 2 1,-1 5-1,-4 1 1,1 0 0,1 0-1,-2-4 198,2 0 0,1 2 0,-1 1 1,3-2-1,2-2 0,1-1 293,-2 0 1,5 0 0,-3 0 0,1 0 0,0-1 0,-1-2 64,2-2 0,-1 1 1,0 4-1,-2 0 1,-1 0-1,1 0 0,0 0-530,0 0 1,4 0 0,-5 0-1,2 0 1,-2 0 0,2 0 34,3 0 1,-6 0-1,7 0 262,-1 0 1,-5 0-1,2 0 1,0-2-50,-1-2 0,8 3 1,-3-4-1,1 4 0,-1 1 1,-1-2 19,3-2 0,1 2 0,-3-2 0,0 2 0,1 2 1,-2 0-259,-4 0 1,4 0 116,-3 0 0,2 2 0,-1 1 0,-3 3 0,-1 0 13,-3 0 1,3-1-1,0-2 1,1 3 0,2 0-1,0 0 201,0-3 0,0-1 0,3-2-66,-3 0 1,5 0 0,-2 0 0,2 0-49,2 0 1,0 0 0,-3 0-1,-1 0 1,0 0 0,0 0-100,3 0 0,-3 0 1,-3 1-1,-1 2 1,1 3-1,0 0-452,2 0 0,-4 0 1,2-3 533,1 1 1,-2 5 0,0-5 0,1 1 6,-1 1 0,4-5 1,-5 4-1,3-4 1,2-1-1,3 0 1,0 0-319,0 0 1,-7 0 0,0 0-1,-2 0 1,-3 0 0,-3 0-921,-5 0 0,-2 0 0,-8 2 0,-3 1 1,-6 3-3044,-5 1 4059,-5 2 0,-12 4 0,-2 1 1</inkml:trace>
  <inkml:trace contextRef="#ctx0" brushRef="#br0" timeOffset="41">3199 14220 10981,'-20'-13'10,"2"-5"1,7 0-1,4 2 1,1 1-1,3 2 506,2-1 0,2 3 0,4 0 0,5 2 0,8 0 1,8 1-1,8 0 0,5 1 0,2 1 0,2 0 0,3 3 1,2 0-1,1 0 408,-2-1 1,3-1 0,-4 5-1159,2 0 1,-7 0 0,1 2-1,-5 1 1,-2 1 0,-1-1-235,-3-1 1,-4 2 0,-3 2 0,-4 1 0,1 4-1,0-1-691,3-1 1,1 7 1165,1-2 0,1 2 0,0-3 0</inkml:trace>
  <inkml:trace contextRef="#ctx0" brushRef="#br0" timeOffset="42">4252 14113 9019,'0'-19'0,"0"-3"361,0-3 0,0 9 0,0 2 0,2 4 596,2 2 0,4 10 1,3 10-1,-2 6 1,-4 2-1,-4 5 0,-1 4-1474,0 2 0,-10 10 0,-6-1 0,-7 2 0,-5-1 0,0-1-1606,0 0 1,-3-4 2144,0-1 0,-6 1 1,3 4-1</inkml:trace>
  <inkml:trace contextRef="#ctx0" brushRef="#br0" timeOffset="43">5185 13980 13512,'-8'-1'-447,"-1"-2"402,-2-2 0,4 1 371,-2 4 1,0 0 0,-4-2 0,-1-1-1,3-2 2789,2-3-3170,-3-1 0,9 2 0,-6 2 1,-1 4 71,-2 1 1,-2 1 34,1 4 0,-6-4 0,-3 4 0,-4-2-203,0 1 1,-7-2 0,-1 2 0,-1-2 0,-1-2 0,1 0 308,0 0 0,-2 0 1,5 0 295,-2 0 0,4 4 1,-2 0-1,0 1-344,1 1 0,0 0 0,3 4 1,-1-1-1,-3 1 0,3 2 0,1 2-225,1-1 1,0 0-1,1 0 1,-1 1 0,0-1-1,1 0 229,-1 1 0,0-1 1,1 0 135,-1 1 1,0-2 0,1-2-1,1-1-148,2 1 0,0 2 0,3 1 0,1 1 0,0 1 0,3 1 0,-1 2-132,-1-2 0,4 0 0,-4 0 0,3 4 0,0-1 0,-1 2 0,-2-2 356,2 0 1,-3 5-270,1-2 0,-6 2 0,3-1 0,-1-2 218,0-2 1,6 4 0,-4-4 0,3 2-1,-1 1 1,2 0-291,1 0 1,2 1 0,-1 3 0,2 1 0,2-1-1,1 1 1,0 0-357,2-1 0,-5 6 359,3-1 0,2 1 0,-2-2 0,-2 2 0,1 1 168,1 0 0,-3-2 0,3-5 1,-2 1-1,-1 0 0,1-1 81,2 1 0,2 0 0,-3-2 0,2-2 0,2 0 0,3-1 0,2 0 257,1 0 1,0-1-728,0 1 1,0 2 0,0-5 0,0 0 0,1 2 49,4 0 0,-2-3 1,4 2-1,1 0 1,-2-4 145,-1-1 0,4 3 0,-3-1 72,2 0 0,-4-3 0,5 0 116,1-1 1,2 0 0,3 1-1,1-1 1,4 0 0,0 1 5,4-1 0,6-4 1,2 0-1,2 0 1,2-2-1,-2-3-194,-3-2 0,0-1 0,-1 2 0,-4 2 0,0-2 0,-6-2 179,1-1 0,-6 0 0,3 0 0,-4 0 0,0 0 0,-1 0 0,2 0 721,3 0 1,-2-1-1170,6-4 0,0 4 0,5-4 0,1 4 0,3 1-54,5 0 1,-4 0-1,0-2 1,-4 0-1,-3-3 1,-3 2-689,-4 2 0,-3 1 1,-3 1-1,-5 4-2495,-7 3 2817,0 4 0,-10 6 0,4 1 1,0 2 725,0 3 0,7 1 0,7 2 0</inkml:trace>
  <inkml:trace contextRef="#ctx0" brushRef="#br0" timeOffset="44">4186 15739 7417,'-8'-6'508,"2"6"-37,6 0 1,6 2-1,5 5 1,5 1-1,6-2 1,3 0 0,2-3-1,0-2 144,-1-1 0,5 0 0,2 0 0,-2 0 0,-1 0 0,-5 0 0,-1 0 0,-4 2-266,-2 2 1,-5 3-1,-2 7 1,-4-1-1,-1 0 1,-3 1-410,-1-1 1,-7 5 133,1 0 1,-11 5 0,0-1 0,-3 4-1,-2 0-55,-1 1 1,-1-5 0,-5 0-1,0 1 1,1-1 0,-3 0 0,0 0-519,-2-1 1,0 3 0,4-5 0,2 0 0,3 2-1,5 0 499,7 2 0,-2 8 0,5 3 0</inkml:trace>
  <inkml:trace contextRef="#ctx0" brushRef="#br0" timeOffset="45">6492 14207 7822,'-5'-9'0,"-1"1"0,0 1 524,1 0 1,0 2 1483,5-4-1434,0 0 1,0 1 0,2 0 1795,2 2 486,-2-4 53,3 8-2605,-5-4 1,2 6-1,2 0 1,5 0-1,2 2 1,-1 1 250,-1 1 1,0 7 0,4-2 0,-1 2 0,-2 3 0,-1-1 0,2 0 182,0 1 0,3 4 1,-2 1-739,-4 2 0,4-1 0,-3 4 0,3-3 0,1-2 0,1 5-38,-1-2 0,0-3 1,1-1-1,-2-3-1051,-4-2 0,4-4 1,-3-2-1,3-1 0,1-3-2467,1-1 1,-7-8-346,-2-3 3901,2-3 0,0-7 0,7-2 0</inkml:trace>
  <inkml:trace contextRef="#ctx0" brushRef="#br0" timeOffset="46">6745 14353 7821,'-13'0'1108,"1"2"0,2 2-485,1 5 1,6 3 0,-2 1 0,5 1-237,5-1 1,-2 0 0,7-1 0,3-1 0,4-3 142,-1 3 0,3-5 1,0-2-1,1-2 1,0-2-1,0 0 1,0-2-511,1-2 1,-5 1-1,2-6 1,-3-2-1,-2 0 1,1-3-1,-2 1 1,-4 0-1414,-3-1 0,1 1 0,-2 0 1393,-1-1 0,-1 1 0,-2 0 0</inkml:trace>
  <inkml:trace contextRef="#ctx0" brushRef="#br0" timeOffset="47">4826 18418 8097,'0'-13'0,"1"5"0,3 4 180,4 2 0,5 2 0,1-1 0,0-2 0,4-3 0,4 0 0,5-1 0,3-1 0,4 0 0,3-1 0,6 1 0,3 1 562,4-1 1,0 5 0,4-1-1,-1 3 1,6 1 0,0 0 0,5 0-365,-2 0-374,-4 0 0,10 4 0,-3 2 1,1 0-1,2 1 0,-3-1 80,0 0 1,2 3 0,-7-5 0,4 1 0,6-1 0,-1 1 0,4-2 8,1-2 1,-10 4 0,-27-3-1,1 0 1,1 0 0,-1-1-1,1 0 1,1-1 0,2 1-1,0-2 45,2 1 1,-1 0 0,-1 0-1,-1 0-118,8 0 1,0 0 0,-4 0 0,-1 0 0,3 1-1,-1-2 1,1 1 0,0-1 0,-3 0 0,1-1 37,-1 0 0,0 0 0,6-3 0,0 1 1,-8 1-1,0 0 0,0 0 0,-1 0 1,0 0-1,-1 0 0,-1 1 0,-1 1-122,1 0 1,0 1-1,1-1 1,1 2 0,35-1-1,-37 0 1,0 1-1,1 0 1,0 1 0,-1 1-1,0 0 1,0 0-1,0 1-240,-2 2 1,1-1 232,0-2 1,0 0-1,-1 2 1,1 0-1,36 1 1,-1 0-1,-2 1 100,1 1 0,1-4 0,-35 0 1,1-1-1,35 3 0,-1-3 0,-1-1 1,4-1 184,-36 1 1,0 1 0,-1-3-1,0 1 1,-1 1 0,0 1-1,37-2 1,1-1 0,-1 0-124,-36 0 1,-1 0 0,2 1-1,-1 0 1,2 0 0,-1 1 0,1 0-1,0 0 1,1 0 0,0-1-1,1 0 1,0 1 0,2-1 0,1 1-399,-2 0 1,0 0 0,2 1 0,-1 0 0,-5-1 0,-2-1-1,35 4 1,-5-1 0,0 1 0,0-1 559,0-1 1,-3-2 0,-1-1 0,-2 0 0,2-1 0,1-2 0,2-3 1428,0-1-1552,-1 4 0,7-3 0,1 6 1,0 0-1,-4 0 0,-7 0-355,-5 0 1,1 0 0,-1 0 0,-2 1 0,-2 2 0,-4 2 0,-3-2-48,-1-2 1,0 1 0,-3 1-1,3 1 1,0-1 0,1-2-1,1-1 554,2 0 1,2 0 0,1 0 0,1 0 0,-1 0 0,-1 2-285,-3 2 1,1-1-1,-6 6 1,-2 0 0,-2 0-1,-5 0-957,-2 1 0,4 7 1,-13 0-1,-2 1 1,0 1-1,-4 4 1,-2 2 958,-4 1 0,-7 1 0,0 0 0</inkml:trace>
  <inkml:trace contextRef="#ctx0" brushRef="#br0" timeOffset="48">10451 14593 8263,'-13'-15'0,"4"-1"0,1 10 0,2-1 0,0 4 60,2-2 1,2 2 0,-1 0-1,6-1 1,6 1 0,5 2 0,5-1-1,6-1 1,8-1 0,7 1 3147,10 1 1,3 2 0,10 0-1388,0 0-1591,2 0 1,-27 0 0,1 0-1,3 0 1,-1 0 0,3 0 0,0-1-1,2-1 1,1 1-28,1-1 1,-1-1-1,-4-1 1,0 0-163,6 1 0,0 1 1,-7-3-1,0 0 1,6 0-1,0 1 1,-3-2-1,-1 0 1,-3-1-1,0 1-515,-2-1 0,-1 0 0,30-6 0,-9 0 0,-4-1 0,-8 2 0,-5 4-1469,-7 3 0,-8-1 0,-9 2 1943,-4 1 0,-6 6 0,-4 1 0</inkml:trace>
  <inkml:trace contextRef="#ctx0" brushRef="#br0" timeOffset="49">12170 14300 8253,'0'-34'0,"0"4"1216,0 7 0,6 20 1,5 13-1,4 6-439,2 4 0,6 2 0,-4-3-395,2 2 1,-4-5 0,4 3 0,0-1 0,-2 1-447,0 2 1,-2 0 0,-7 3 0,-3-2 0,-1 1 0,-3 1 0,-1 0 0,-2-2-1500,0 2 0,-5-1 1,1 1 1562,1-2 0,1 1 0,2 3 0</inkml:trace>
  <inkml:trace contextRef="#ctx0" brushRef="#br0" timeOffset="50">13437 14433 8639,'7'-17'0,"-1"-1"0,-1 1 543,-1 3 1,5 0 0,-3 1-1,0 0-266,0-1 0,3 1 0,-4 0 0,3 1 0,1 2 1,0 1 2058,0-2-2046,-6 5 0,2 2 1,-5 10-1,0 6 1,0 5 397,0 4 1,0-3-647,0 4 0,0 0 0,0 5 1,3-2-1,3-1-136,3-2 1,12-6 0,-3 2 0,5-5 0,4-4 0,0-4-410,-1-4 1,0-1 0,-3-1-1,-1-4 1,1-5 0,-3-5 493,-2-3 1,-4-4-1,-6 4 1,-2 2-1,-1 1 1,-1 2 2157,-1 0 0,0 7-1678,2 6 0,4 6 0,8 7 0,7 0 0,4 1 0,5 0-657,1 4 1,0-7-1,3 2 1,-3-3-1,-1-2 1,-4-4-1,-1-2-1078,-1-2 1,-6-2 0,-4-2-1,-2-7 1,-3-3 0,-3-4-560,-5 1 1,-2-2 1338,-2 1 1,0-4 483,0 4 0,0-5 0,0 2 0</inkml:trace>
  <inkml:trace contextRef="#ctx0" brushRef="#br0" timeOffset="51">14716 14047 8599,'21'-22'0,"-4"-1"0,-6 6 2516,-2 5 0,0 7-1839,4 10 1,-5 4 0,-4 8 0,-2 6 0,-4 3 0,-2 5-1,-5 5-331,-3 2 0,0 2 0,2 0 0,1 0 0,0 0 0,0-1 0,2-2-860,1-2 1,1-6-897,5-3 0,0-5 0,0-8 0,2-1 672,2-3 0,-2-5 0,2-8 1,-2-6-1,-2-5 0,0-4 964,0-2 1,0 0 0,0-3 0,0 4 0,0 0 731,0 4 1,1 3-1,4 4-743,4 5 0,7 4 0,3 4 0,2 6 1,3 7-1,2 3 0,5 4-5874,5 3 5659,-3-4 0,17 10 0,-1-6 0</inkml:trace>
  <inkml:trace contextRef="#ctx0" brushRef="#br0" timeOffset="52">15170 14473 9654,'-12'-31'3288,"3"0"0,3 13-3291,6 14 1,6 2 0,3 8 0,4-1-1,5 1 1,4 0 0,5 1 0,2-1-101,3 0 0,-1 4 0,-5-2 0,0 1 0,-4-2 0,-4-1-5232,-4-3 4854,-6-2 0,-4-1 763,-8 0 0,1 0 88,-6 0 0,7 0 1,2 2-1,9 2 0,6 5 1,4 3-1673,2 1 0,1 2 1302,5 3 0,6-3 0,1 4 0</inkml:trace>
  <inkml:trace contextRef="#ctx0" brushRef="#br0" timeOffset="53">15730 14593 8145,'-6'-20'2439,"3"0"0,-5 7-1654,2 0 0,2 4 0,5 1 0,4 2 1,5 5-1,7 2-810,5 4 1,7 4-1,2-3 1,-1 1 0,0 2-1,-1 0-369,2 0 1,5-5-1,-5 4-815,-1-3 0,-7 4 0,-2-3 0,-2 0 0,-2 0-749,-3-3 1,0 4 1957,-1 2 0,6-3 0,2 0 0</inkml:trace>
  <inkml:trace contextRef="#ctx0" brushRef="#br0" timeOffset="54">17009 14647 8230,'18'-2'0,"1"-1"0,2-1-413,3 1 1,-4 1-1,1 2 1,-2 2 758,-2 2 0,-2-2 0,-2 2 1,-1-1-1,-2 1 1193,-1 5 1,-5 0 0,4 3-1143,-2 3 1,3 6 0,-5-1 0,1 4-1,-1 4 1,0 2 317,-1 2 1,-1-3-1,-4 2 1,-1-2-1,-2 1 1,-1-1-1556,0-3 1,1-1-124,5-7 0,0-1 1,-1-5 281,-4-3 0,2-4 0,-6-11 0,-1-8 0,-2-8 0,-1-8 0,0-5 508,-1-4 1,1-5 0,1-2-1,3 0 1,5-1 0,2 1 1015,2 0 0,5 3 1,2 7-1,2 7 0,4 4 1,1 4-1,3 2-117,3 2 1,-3 4 0,6 3-1,-1 2 1,0 2 0,0 3 34,2 2 0,-3 1-1147,1 0 1,-4 1 0,2 2-1,0 3-495,-4 2 1,-6-1-1,-1 4 1,0-3-1,-1 3 1,-3-1-93,1-1 0,-4 3 0,2-3 0,-2 3 1,-2 1 972,0 0 0,6 1 0,1-1 0</inkml:trace>
  <inkml:trace contextRef="#ctx0" brushRef="#br0" timeOffset="55">17769 14793 8144,'2'-7'4559,"1"1"-4560,1 0 0,2 3 0,-3-6 0,3 0 0,1 0 0,4 2 0,0-1-253,3 1 0,-1 3 0,0-5 254,1-2 0,-7-6 0,-1-4 0</inkml:trace>
  <inkml:trace contextRef="#ctx0" brushRef="#br0" timeOffset="56">18022 14740 8144,'-7'-6'1232,"3"-3"-608,2 3-519,2-6 0,0 9 0,2-4 1,0-1-1,4 3 384,2-1 0,1 1 0,3 4-923,-4-4 642,-2 4 1,-6 1 0,-1 7-1,-2 2-99,-2 0 1,1 0-1,6 4 1,2 1 0,5-3-143,3-2 0,8 2 0,7-5 0,7-1 33,5 1 0,7 5 0,1-4 0</inkml:trace>
  <inkml:trace contextRef="#ctx0" brushRef="#br0" timeOffset="57">18782 14300 8114,'-13'-6'0,"1"9"0,2 13 0,1 14 0,0 7 0,-6 2 946,-3-4 1,8-2-1,-3-7 1,1 2 0,1 2-673,2 1 1,-1 0-1,6-4 1,1 0-1,1-2 1,2-3-1,0-4 1,0-4-1837,0 0 0,-1-7 1,-2-4-1,-3-6 0,0-6 1488,0-3 1,-4-1 0,2 0-1,-1 0 1,0-1 0,1 1 1930,0 0 1,-4 1 0,5 1 293,0 2 0,1 8-2505,6 1 1,6 7 0,2 10 0,6 0-302,3 0 0,6 2 0,6 0 0,4 2 0,1 1 1,2-3 654,-2-5 0,4-1 0,-4-6 0</inkml:trace>
  <inkml:trace contextRef="#ctx0" brushRef="#br0" timeOffset="58">18995 14713 9858,'-5'-25'1534,"-4"3"1,1 14-1897,-1 13 1,6 5-1,-1 4 1,4-1-1,4 0 1,5 1-58,3-1 1,7 0-1,2-1 1,1-3 418,1-5 0,-7-2 0,3-2 0</inkml:trace>
  <inkml:trace contextRef="#ctx0" brushRef="#br0" timeOffset="59">19155 14727 8367,'5'8'0,"2"1"0,4 2 3,3 0 1,7 3-4,-3-1 0,6 0 0,-4 1 0</inkml:trace>
  <inkml:trace contextRef="#ctx0" brushRef="#br0" timeOffset="60">19342 14793 8119,'-9'-10'173,"0"-4"1,2 3-1,-3 3 1,1 2 453,-2 3 0,5 3 0,3 5 0,6 2 0,8 2 0,5 0-1189,6 1 0,3 2 1,2 1-285,0 1 0,1-5 846,3 0 0,3-1 0,6 6 0</inkml:trace>
  <inkml:trace contextRef="#ctx0" brushRef="#br0" timeOffset="61">20035 14353 7972,'-6'-1'499,"-1"8"1,-8 17-1,-3 4-46,-4 3 1,-3 0 0,-2-3 0,1 2-1,-1 1 1,0-1 0,1-1 0,0 1-1,3 3-264,1 1 1,10-8 0,0 4 0,4-2-190,5-4 0,-4-4 0,0-6 0</inkml:trace>
  <inkml:trace contextRef="#ctx0" brushRef="#br0" timeOffset="62">19755 14806 9043,'5'-14'0,"-1"-3"0,-1 0 0,0 2-77,2 4 0,2 6 1,6 5-1,2 1 1,3 2-1,4 3 0,3 1 1,2 5 76,0 4 0,5-1 0,2 4 0</inkml:trace>
  <inkml:trace contextRef="#ctx0" brushRef="#br0" timeOffset="63">20142 14806 7674,'-6'-19'-332,"4"9"1,-3-2 1017,-1 5 0,6 2 0,0 5 1,7 2-1,5 1 0,3 3 1,2 1-738,6 3 1,-3-2 0,1-1 0,-2-1-1,-1-2 1,0 1-1020,0-1 783,-6 1 1,-8-5 0,-8 1 0,-5 2 770,-3 2 1,-6 4 18,0-5 1,-4 6 0,3-1 0,0 3-1,-2 1 1,2 1-727,-1-1 1,-2 0 0,6 2-1,2 2 1,6 0 0,2 0 222,3-3 0,13 6 0,5 0 0</inkml:trace>
  <inkml:trace contextRef="#ctx0" brushRef="#br0" timeOffset="64">21035 14913 8041,'21'0'0,"-5"-1"53,-6-4 1,2 4 580,-3-4 0,3-2 1,0-2 613,-3-3 1,-5 0 0,-8 3-192,-5 5 1,1 8-1,0 5-1187,-3 3 1,5 1 0,2 1-170,2-1 1,2 0 0,2 1-1,4-2 1,6-2 0,5-3-1,3-1-498,-1-3 0,-1-1 1,-5-4-1,-1-2 0,-3-5-170,-5-3 0,-2-1 1560,-2-1 1,0 1-1,0 0 1,0-1 1312,0 1 0,0 4-1463,0 0 0,1 6 1,4 0-1,3 5 1,6 4-1670,4 1 1,-2 2 0,6 4-31,2 1 1,1-1-1,0 0 1256,-3 1 0,3-1 0,-4 0 0</inkml:trace>
  <inkml:trace contextRef="#ctx0" brushRef="#br0" timeOffset="65">21488 14913 7993,'8'-6'66,"-4"-3"1,3 3-1,2 2 1,5 4 261,3 4 0,-2 2 0,5 5 1,-3-4-1,4 0 0,1-1 1,3 2-1,-1-1 0,1 2-145,0-2 0,2 4 1,-2-7-1,-2-1 0,-6-1-626,-2-2 0,-9-2 0,-6-2 0,-7-4 640,-5 1 0,-6-3 0,0 5 1,2 1-1,1-1 0,2 1 568,-1 1 1,7 3 0,3 4-1,4 5 1,4 5-841,5 3 1,4-2 0,5 3-1,4-3 1,3-2 0,2 0-2597,0 1 0,1-2 2671,3-4 0,-3 4 0,5-4 0</inkml:trace>
  <inkml:trace contextRef="#ctx0" brushRef="#br0" timeOffset="66">23208 14740 8357,'13'-18'891,"0"0"1,-1-4-1,-1 4-321,-2 2 1,-8 9-1,-1 8 1,-9 9-1,-6 8-67,-2 3 1,-7 3 0,2 5 0,-4 2 0,0 0-1,1 1 1,2 0 0,6 1-437,2-1 1,2-5-1,1-6 1,3-1-1,4 0 1,4-1-244,1-3 1,0-5-521,0-3 0,1-5 0,4 2 0,4-4 89,3-1 0,-2-7 0,2-6 0,3-8 0,-1-4 0,1-2 0,-2 0 603,1 1 1,-1-1 0,0 2 0,1 1 0,-2 3 0,-2 2 389,-1 3 1,-2 6-1,4 2 1,-2 1 0,1 1-1,2 0 1,1 3 446,0 1 1,2 2-1,2 0 1,2 2-1,0 1 1,2 3-467,0 1 1,-5 2 0,3 3 0,-1-2 0,0-1-1,-4 2-629,-3 0 0,1 3 1,-5-1-1,0 0 0,-1 2 1,-1 2-1,-1 2-1724,-1 2 0,-1 1 0,-1 6 1986,4 3 0,-4-3 0,5 5 0</inkml:trace>
  <inkml:trace contextRef="#ctx0" brushRef="#br0" timeOffset="67">23821 15100 8038,'9'-30'1287,"0"3"1,0 1 0,4 12 0,0 7-1145,1 4 0,3 3 0,1 0 1,-2 0-1,1 0 0,-1 0 0,2 0-6,-2 0 0,-1 0 0,-2 0-1069,1 0 0,-1 0 661,0 0 0,-5-1 1,-5-2-1,-6-3 0,-6 0 1,-5 0-1,-2 3 7,-2 1 0,1-2 381,3 0 1,-3-1-1,-1 5 1,3 2 0,3 1-1,5 2 606,1 3 0,1-4 0,5 5 1,2 2-1,4 0-1238,7 3 0,5-1 0,7 0 0,0-1 0,3-1 0,0-3 515,1 3 0,-3 1 0,1 1 0</inkml:trace>
  <inkml:trace contextRef="#ctx0" brushRef="#br0" timeOffset="68">24194 15086 7818,'2'-11'1389,"2"2"1,5 4-825,3 4 1,6 5 0,-1 1-1,1-1 1,0 0 0,1 1-1,0-2 5,1-2 0,-2-1-1716,-5 0 0,-3-1-4,-5-4 1,-8 0 0,-14-6 927,0 2 1,-7 6 0,2-1-1,-2 2 533,2 2 0,3 0 0,5 0 48,1 0 1,0 2 0,1 2 0,3 5-63,4 3 1,4 1-1,4 1 1,6-1-1,10 0 1,9 1-404,8-1 1,8 0 0,6 1 105,7-1 0,3-6 0,7-1 0</inkml:trace>
  <inkml:trace contextRef="#ctx0" brushRef="#br0" timeOffset="69">25007 14913 8073,'-7'-13'911,"-9"5"0,1 7 0,-4 8-476,-5 11 1,2 10 0,-2 2 0,-1-5 0,1-6-1,0-2 1,2-1 842,0 2 0,7 1 0,0-3-1865,5 2 1,7 4 0,-1-3 0,4 1 0,4-1 0,5-3-585,3-1 1,3-3-1,1-3 1,2-5 0,-1-2-1,1-2 1110,0 0 0,-5-2 0,-5-2 0,-1-4 0,-1-1 300,0 1 0,-2 3 1,-5-2-1,-2-1 1,-3 2 4865,-1 0-4407,4 2 1,-2 4 0,10 0-463,4 0 1,2 0 0,3 0 0,1 0 0,2 0-1,6 0-677,2 0 1,-3 0-1,-1 0-62,-2 0 0,5 0 0,-4 0 0,1 0-22,-3 0 0,1 0 1,-1-2-1,-2 0 1,-1-3 483,-2 2 1,-1 3 636,-3 5 0,1-2 0,-4 4 0,2-1 0,4-2 0,4 1 1,6-1 608,3-1-1579,2-1 1,6-2 0,2 0 0,4-2-1,1-2 1,0-5-369,0-3 1,-5-1-1,-2-2 1,-4-3-1,-4-6 1,1-4 375,-1-3 1,-4-4 0,-4 3 0,-3 3 0,-5 2 0,-5 5 1111,-2 4 0,-2 3 0,-2 4 0,-4 2 0,-7 7 1,-9 8-227,-8 7 0,0 14 0,-5 1 0,-1 6 0,2 8 0,3 5-400,3 5 1,9 1 0,5 1-1339,8-1 0,5 0 0,2 2 1218,4 3 0,8-3 0,8 4 0</inkml:trace>
  <inkml:trace contextRef="#ctx0" brushRef="#br0" timeOffset="70">5985 14540 27572,'-7'-24'-1703,"4"12"0,10-13 0,10 12 0,5 8 0,9 4 3935,6 1 1,1 1-2119,11 4 1,3 2-1,10 5 1,11-1-1,-33-7 1,1-1-1,5 0 1,0 0-1,3-1 1,0-1-1,3 0 1,1-1-1,0 1 1,1 0 0,1 0-1,1 1 698,0 0 1,0 0-1,1 1 1,0-1 0,3-2-1,-1 0-672,-1 0 1,1 0 0,7 0-1,1 0 1,-6 0 0,0 0 0,0 0-1,1 0 1,-1-1 0,1 0-226,-2-1 0,-2 0 1,-6-1-1,-2-2 0,4-1 1,-1-1-1,-4 1 1,-2 0-1,-3 1 0,0 0 1,-3 1-1,-1 0-492,-1 1 0,-1 0 0,26-1 0,-4 4 0,-8 0 0,-9 0 0,-6 3 0,-6 6 577,-2 9 0,-6 1 0,-2 3 0,-3 2 0,0 1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0.683"/>
    </inkml:context>
    <inkml:brush xml:id="br0">
      <inkml:brushProperty name="height" value="0.053" units="cm"/>
      <inkml:brushProperty name="color" value="#FF0000"/>
    </inkml:brush>
  </inkml:definitions>
  <inkml:trace contextRef="#ctx0" brushRef="#br0">5105 6970 8414,'-13'-6'0,"1"-3"71,3-3 1,5-1-1,10 0 1,7 1 0,8 2-1,7 2 1,6 1-1,6-1 1,3-1 0,3 1-1,3-1 174,3-2 0,13 5 1,7 1-1,-32 2 0,0 1 1,4 0-1,0 0 1,1 0-1,0 1 0,4 0 1,0 0-1,2 1 0,2 0-191,2 0 1,2 0 0,3 2 0,0 1 0,2-1 0,1 2 0,-1-1 0,0-1-1,4 2 1,0-2 0,0 1 0,1-1-96,1 1 0,0 0 0,4-2 1,-1-1-1,-5 2 0,-1 1 1,1-2-1,-1-1 0,1 0 0,0 0 1,-3 0-1,-1 0 0,2 0 1,-2 0-6,-1 0 1,-2 0 0,1 0 0,-1-1 0,-1-1 0,1 1 0,-2-2 0,0 0 0,-2 0 0,1 0 0,0-1-1,-1 0 1,-1 1 0,-1 1-40,-4-1 1,-1 0 0,-3 0 0,-2 1 0,32 2 0,-5 0 0,-6 0 0,-8 2 0,-6 2-773,-5 5 1,-8 4 0,-3 5 856,-2 4 0,-1 3 0,-4 2 0,0 3 0,-1 5 0,1 7 0</inkml:trace>
  <inkml:trace contextRef="#ctx0" brushRef="#br0" timeOffset="1">21795 1053 7420,'9'-5'0,"-2"-1"38,-1-1 1,-2 3-1,-2-5 1,1-2-1,1 0 1,1-3 1625,1 1-1515,-5 0 150,5 5 1,-6-4-1,2 3 1,2-2 4,5-3 0,-2 2 0,1 2-371,-2 1 1,3 5 0,-4-4 125,3 2 1,-1 0 0,2 2 413,-4-5 1,-4 2-1,-2-1 1,-2 1 31,-2 0 1,-5 4 0,1-2 0,-3 4 0,-1-1 0,-1-1 0,1-1-248,0 1 0,-1 1 1,1 2-1,0 0 0,-1 0-111,1 0 1,0 0 0,-1 0 0,1 0 0,0 2 0,-1 1 0,1 1 70,0-1 1,2 3-1,0 0 1,-4 1-1,0 4 1,-1 2-1,-1 3 70,0 2 1,-7 6 0,2-2 0,-3 3 0,-2 3 0,0 2-1,2 3 1,1 1 0,4 3 1081,0 1-1172,3-4 1,3 5 0,1-4 0,1 2-6,3-1 0,3 1 0,6-3-238,0 4 0,8-5 1,5 5-1,8-2 0,5-3-173,5-1 0,9-2 1,11-7-1,5-2 1,6-2-380,4-2 1,3-8 262,-31-7 1,0 0 0,27 0 0,4-4 0,-5-2 0,-6-5 0,0-6 0,-5-4-166,-1-4 1,6-15 0,-10 1 0,-2-6 0,-4-6 0,-7-1 553,-4-5 1,-4-10 0,-5 1 0,-5 2 0,-5-2-1,-5 2 1,-1-5 151,-3-1 0,-2 9 1,-1 0-1,-1 9 0,-4 8 1,-5 4-1,-6 5-130,-7 3 1,-6 10 0,-2 2-1,0 5 1,0 4 0,-1 4-1122,3 4 1,1 7 455,1 3 1,2 7 0,1 3-1,3 2 1,2 3-679,3 1 0,5 3 0,4 1 1,1 1 1265,3-5 0,-4-4 0,-1-8 0</inkml:trace>
  <inkml:trace contextRef="#ctx0" brushRef="#br0" timeOffset="2">21808 1093 8199,'0'-8'358,"6"11"0,3 9 0,4 2 878,5 2 0,4 5 0,9-2 1,5 2-1,4 2-990,4 2 0,2 1 0,2-3 0,-7 0 0,-5-1 0,-5 0 0,-5-1 1,-3-1-1515,-4 1 1,-6-5 0,-5 2 0,-2-3 0,-3-2 0,-3-1 703,-5-3 0,-2-5 0,-8-8 0,-1-5 1,-2-4-1,2-3 0,1-2 564,1 1 223,1-3 1,0 1-1,-2-5 1,-1 3-1,-4 2 524,0 3 1,2 2 0,-3 5 0,0 5 0,2 2-1,-2 2 1,2 3-129,0 6 0,0 2 0,2 11 0,0 3 0,-1 5 0,1 4 0,1 1-2295,0 1 541,10-1 0,-10-2 1135,11-6 0,-5-7 0,2-6 0</inkml:trace>
  <inkml:trace contextRef="#ctx0" brushRef="#br0" timeOffset="3">21848 3278 7842,'0'-20'0,"0"2"0,0-1 0,2-1 0,1 1 0,2 0 0,3 3 0,-4-5 327,5-1 0,-6 2 1,2 3-5,-4 2 1,-1 2-1,0-1 1,0 1 0,-1 1-1,-4 3 1,-4 5-1,-3 2 1,-2 2 2951,-4 0-3014,3 6 1,-15 3-1,4 9 1,-2 4-1,-2 5 1,0 4 173,-1 4 0,0 4 0,5 1 0,0 0 1,3 1-1,2 2 0,2 3 0,2 2-369,3 2 1,2 0 0,3 1-1,4-4 1,7 0 0,5-2-1,8-2-591,4-5 0,5-5 0,7-1 1,6-2-1,6-6 0,4-5-1694,1-7 2121,10-5 0,-6-8 0,10-7 0,-2-8 0,4-11 44,-2-5 0,-29 12 0,-1-2 1,-2-1-1,-2-3 0,1 0 0,-1-1 1,-2-1-1,-1 0 0,-1-2 1,-2-1-1,17-33 59,-21 31 0,-2-2 0,-2-1 0,-3-2 0,-1 1 0,-2 0 0,5-37 0,-8 36 0,-1 1 0,0-33 241,-2 3 0,-8 8 0,-4 12 0,-5 5 0,-4 4 0,-1 7 0,0 6-153,-1 7 0,3 9 0,-3 5 0,2 2 0,3 4 0,0 2-2022,-2 5 1217,3 9 1,-3 4 0,8 7-1,2 6 1,2 2 0,4 4 711,0 0 0,2 1 0,0-2 0</inkml:trace>
  <inkml:trace contextRef="#ctx0" brushRef="#br0" timeOffset="4">21955 3425 8743,'-14'-7'1573,"3"2"1,2 10-1304,4 4 1,4 7-1,2 3 1,4 2-1,4 3 1,2 1-1,3 3 1,1 0-1,1 2-76,2-1 1,4-4 0,-4 5-1,-1-5 1,1-4 0,1-2-1,2-3-194,3-1 0,1-1 0,2-1 0</inkml:trace>
  <inkml:trace contextRef="#ctx0" brushRef="#br0" timeOffset="5">22341 3505 7842,'-19'-12'0,"-3"3"0,1 3 0,-1 8 0,0 2 235,1 5 1,-3 7-1,5 5 1,0 3 0,-2 6-1,2 2 1,0 7 0,4 4-236,4 5 0,-1 4 0,5 2 0</inkml:trace>
  <inkml:trace contextRef="#ctx0" brushRef="#br0" timeOffset="6">22861 4824 8136,'0'-13'711,"0"7"1,0 6 0,0 9 0,0 7 0,-1 7 0,-4 3-1,-4 5 1,-2 3-39,-3 0 1,-4 0 0,1-4 0,0 1 0,3-1 0,0-4 0,1-2-1604,0-2-384,5-5 0,2 2 484,6-6 0,2-13 1,2-9-1,5-10 1,4-8-1,4-2 1,0-5 1037,0-5 1,-2 2 0,-2-7-1,0 4 1,1 4 0,-1 4 0,0 1 364,1 0 0,0 1 0,3 8 0,0 4 1,0 3-1,-2 3 0,-2 2 0,2 3-187,2 1 0,-2 1 0,5 5 0,-3 0 0,3 0 0,0 2-999,4 2 0,-5-1 0,0 6 1,-1 0-1,2-2 0,-1-1 1,0-1-1,-3 1-4570,-1 1 5183,-2-4 0,1 9 0,-1-5 0</inkml:trace>
  <inkml:trace contextRef="#ctx0" brushRef="#br0" timeOffset="7">23141 4798 7818,'-27'0'62,"7"0"0,-5 1 0,4 4 1,0 2-1,3 2 0,4 0 265,0 1 1,7 2 0,2 1 0,4 1 0,1-1 0,1 0 0,4 1-154,4-1 1,3-4 0,1-2-1,0-1 1,1-3 0,-1-1-1,0-2 1,0 0-836,1 0 1,-1 0 660,0 0 0,1 6 0,-1 1 0</inkml:trace>
  <inkml:trace contextRef="#ctx0" brushRef="#br0" timeOffset="8">22808 5118 7818,'-18'6'0,"-1"1"0,0 2 0,-1-2 0,6 1 0,3-1 0,5-3 932,6 5 0,11-1 0,3 1 1,6-5-1,3-1 0,4 0-896,4 1 0,-1 1 0,5-5 0,1 0 0,-1 0 0,-1 0 1,1 0-1193,-1 0 1156,-11 0 0,14-6 0,-9-1 0</inkml:trace>
  <inkml:trace contextRef="#ctx0" brushRef="#br0" timeOffset="9">23221 5104 7818,'-7'-6'1310,"1"5"1,7-5 0,4 7-1,5 2-981,6 2 1,-1 5 0,4-1 0,-1 3-34,0 1 0,1-1 0,-2-2-1174,0-1 0,1 0 0,-5 5 0,2-3 878,3-2 0,-3 3 0,4-4 0</inkml:trace>
  <inkml:trace contextRef="#ctx0" brushRef="#br0" timeOffset="10">23514 5118 7818,'-1'-9'0,"-4"0"416,-3-2 0,-4 4 1,-3 0-1,-1 1 220,-2 3 1,0 1-1,3 2 1,0 2 0,1 2-1,2 5 1,1 3 0,3 3-479,-1 3 1,1 1 0,-1 4 0,5 0 0,2-1 0,2 0-159,0 0 0,12 1 0,3 3 0</inkml:trace>
  <inkml:trace contextRef="#ctx0" brushRef="#br0" timeOffset="11">23661 5118 11149,'-6'-8'1706,"-3"4"1,2 2-1874,-2 2 0,6 6 0,-1 3 1,4 3-1,2 1 0,4 1 1,2-1-1,2 0 0,4 1 167,3-1 0,4-6 0,6-1 0</inkml:trace>
  <inkml:trace contextRef="#ctx0" brushRef="#br0" timeOffset="12">24034 4851 7813,'0'-28'790,"0"3"1,0 11 0,0 1 405,0 0 1,2 5 0,1 5 0,3 6-362,1 6 0,-3 5 1,4 3-1110,-2 6 1,-2 3 0,-4 4-1,0 1 1,-1-1-55,-4-2 0,-2 3 328,-6 0 0,-7 6 0,0-3 0</inkml:trace>
  <inkml:trace contextRef="#ctx0" brushRef="#br0" timeOffset="13">23848 5064 7813,'0'-9'756,"0"1"1,1-3-1,4-1 1,3-1-26,4 0 1,8 4 0,2 1 0,3 2 0,3 2 0,2 0-732,1-1 0,12 1 0,-2 4 0</inkml:trace>
  <inkml:trace contextRef="#ctx0" brushRef="#br0" timeOffset="14">22008 1959 7927,'6'-19'0,"-5"4"0,5-4 0,-6 10 0,0 0 0,-1-1 239,-4-8 0,4 3 0,-3-3 0,2 2 811,2-2-794,0 3 0,0-8 1,2 3 72,2 0 0,-1 3-99,6 0 1,0 3 53,4 5 0,0-1 485,1 6-467,-1-1-28,0 5-54,-5 6 234,-2 2 0,-6 11 0,0 5 350,0 5 1,0 5-430,0 6 1,-6 2-45,-3 2-71,-3-2 1,3 9-1,0-2-101,-1 3 0,-2 3 1,0 0 73,3-2-1637,-3 9 1279,11-19 139,-5 15 1,5-15 109,-4 6 0,4-9-33,-4 4 0,4-10-299,1 6 1,1-7 0,2 1-1,2-2 1,-1-2 202,2-2 0,-5-1 0,4-1 0,-4 1 0,-1 0 0,0-1 81,0 1 0,0 0 1,0 1-1,0 1 0,0 2 1,0-1-1,0-2-45,0-1 0,0-3 0,0-1 0,0 2 0,0-2 0,0-1 0,2-3 323,2 0 0,-2 4 1,2-4-1,-2 0 1,-2 2-1,0 0-207,0 2 1,0-2-1,0 0-85,0-2 0,0 3 1,0-3-1,0 1 1,0-1-142,0-3 0,0 3 1,0-1-1,0-2 1,0-1-1,1-1 82,4-1 1,-4 5 0,5-1 0,-1 0 0,-1-2 0,0-2 128,2 0 0,-4 1 0,2-1 1,-1 2-1,0 1 0,2 2 0,-1 0 1,1-1-3,-1 1 1,2 1 0,-3-2 0,3 0-1,1 0 1,2-3-119,-2 0 1,5-1 0,-4 0 0,1 1 0,-2-1 0,0 0 58,1 1 0,-4-1 1,5 0-1,0 1 1,-2-1-1,-1 0 1,0 1-1,2-1 64,-1 0 0,3 1 0,-4-1 1,2 0-1,2-1 0,1-1-194,-3-3 0,4 1 1,-3 5-1,3-1 1,1 0-1,1-1 1,0-1-47,4-3 0,-3 0 125,3 1 1,-2 3 0,0-5 0,2 2 0,-2 0 28,-1 1 0,3 0 0,0 1 0,-2-2 0,-1 1 0,-2 0 0,1 1-29,-1-2 1,-1 0-1,-2 2 1,-1 0 0,1-2-1,2 0 1,0-1-21,-3 1 1,3-4 0,-2 2 0,5 1 0,3-2 0,-2 1-3,-1 0 1,-2-2 12,1 4 1,3-5 0,1 3 0,-2 1 0,-1-2 49,-1 0 1,-1 4 0,0-1 0,-1 3 0,-2 0 0,-1-2-75,2-1 0,-4 0 1,2 4-1,0 0 1,0-1-128,0-3 1,0 2 0,4-6 0,0 3 0,1 1 0,-1-2 66,0-2 0,0-2 0,1 0 0,-2 2 0,-2 1 315,-1 0 1,-2 5-1,4-4 1,-4 2-299,-1 0 0,0-5 1,-2 5-1,5 0-1578,3-2 0,1 4-1304,1-7 1873,-1 1 1,-4-5 0,0-2-1,1-2 1065,2-5 0,7-3 0,2-1 0</inkml:trace>
  <inkml:trace contextRef="#ctx0" brushRef="#br0" timeOffset="15">21635 1506 7887,'-21'0'123,"0"0"0,5 0 0,-2 0 0,2 0 0,1 1 1,2 4 54,0 4 1,-1 3 0,1 2-1,0 3 1,-1 2 0,1 0 0,0 0-1,-1-2 1,1-2 0,0-2 0,-2-1-1,-3-2-255,-4-1 1,-8-6 0,-4 1-1,-3-2 1,-6-1 0,-3 2 0,-4 2-1,-2-2 499,-1-2 0,-8-1 0,-1 2 0,1 1 0,-1 1 1,4 1-233,2 0 0,-1-2 1,3 5-1,2-1 0,0 1 1,0 1-122,-1-2 1,0 5-1,-1-3 1,1 2-1,0 3 1,-1-1-305,1 0 0,-3 1 0,-1-1 0,3 0 0,-4 1 0,0-2 1,-4-2 109,-3-1 0,4 0 0,-7 4 1,0 2-1,2 1 0,0 3 0,4 1 270,1-1 1,-3 9 0,3 0 0,1 3-1,-1 5 1,2 1 0,0 7 0,5 4-45,5 2 1,25-21-1,-1 0 1,-19 23-1,3 1 1,2 5 0,5-1-1,1 3-208,4-4 0,2-4 1,5-2-1,3 2 1,2-2-1,3 1 2,2-4 0,7-6 0,1-6 0,4-1 1,4-3-1,5-2 0,4-4 97,5 1 0,3-7 1,6-1-1,1-4 1,3 0-1,4-2 91,4-3 0,1 1 1,1-6-1,4-1 0,4-1 1,3-2-54,1 0 1,-1 0 0,-2 0-1,-1 0 1,1-2 0,2-1-1,1-3-38,1-1 1,-1 3-1,2-5 1,3-2 0,2-1-1,3-1-10,-1 0 0,-3-2 0,5-1 0,1-4 0,-3 1 0,0-2 0,-4 2 1,-3 0 0,1-3 1,-7 3-1,1-1 1,-1 1-1,-4 3 182,-4 1 1,-1 2-1,0-1 1,-1 1 0,-2 1-1,-2 2-211,2 1 0,2 4 0,2-2 0,2 1 0,2 3 0,-2 2 0,0 1-115,1 0 0,-3 0 0,4 0 1,-5 0-1,-3 0 0,-3 1 0,-1 2-30,-4 2 0,-1 3 0,-3-2 1,-2 2-1,-4 1 0,-3-1 303,-2 1 0,5-4 0,-7 4 0,3 1 0,4 0 0,0 1 968,-1-2-1027,3-6 1,-5 4 0,6-4 0,0 1 0,0 1 0,-1-1-15,-2 1 1,4 4 0,-6-3 0,0 1 0,-2 2 0,-4 0-74,-2 0 0,3 0 1,-4 4-1,0-1 1,0-2-1,-1-1 0,-1 1-112,0 2 135,4 2 0,-4-1 1,5 0-1,-2-1 1,1-2-1,2-1-75,1 2 1,1-1 0,-1 0 0,-1-1 0,-2 2-1,-1-1 224,1-1 0,1 3 0,-1-3 0,-3 2 0,-1 4 0,-1 2 0,-1 2 435,1 2-516,-1-5 0,1 9 0,-1-3 0,-1 3 0,0 2 1,0 0-122,1-1 0,5 2 0,-3 2 0,2 1 1,2 0-1,0 0-56,-1 0 1,3 5-1,-5-5 1,2-1 0,0-2-1,2-2 1,-1 1 430,-1 0-317,3-6 1,-6 2 0,4-4-1,-3 1 1,1-1 0,-2-1 137,0 1 0,3-3 0,-4 5 1,3 0-1,2-1 0,2 4-82,1 1 0,1 2 1,1 0-1,1 1 1,3 3-1,2 3 1,3 1-582,1 1 418,1 0 0,1 4 1,0 0-1,-1 0 0,3-1 1,0 1-138,2 0 0,0-5 0,-4-3 0,0-1 0,-2 0 0,-3-3-557,-4-4 0,0 1 0,-4-1 807,-2 6 0,-7-2 0,1 4 0</inkml:trace>
  <inkml:trace contextRef="#ctx0" brushRef="#br0" timeOffset="16">22088 1239 7809,'-13'0'279,"-1"0"1,1 0-267,0 0 1,1 6 0,4 2 0,10-1 0,8-2 0,8-4-11,3-1 1,6-1 0,5-4 0,4-4 0,5-3 0,7-1 0,3 0 322,3-1 1,0 6-287,4-1 1,-3 1-1,4-2 1,-1 3 0,0 1-9,-2 3 0,-1 1 0,-2 2 0,1 2 1,-1 2-1,-1 5 21,-3 3 0,1 3 0,-6 2 0,-2 6 0,-4 2 1,-2 1-1,1 3 212,1 2 0,2 3-271,0 6 0,2-5 1,1 1-1,3 1-6,1 1 0,-7 2 0,3 0 0,0 0 0,-1 0 0,-1 0-88,-1 0 1,-6 0-1,-4 0 1,-5 2 0,-4 1-1,-4 2 1,-3 1 130,-4 0 1,-7 5 0,1-4-1,-2 0 1,-2-2 0,-2-4 33,-2-1 0,1-1 1,-4-2-1,-1-3 1,1-2-1,-4-2 0,-2-2-66,-5-1 0,2-2 0,-6-1 0,-2-4 0,-1 0 0,-5-3 111,-5 3 0,4-6 0,-9 4 1,1-3-1,1-3 0,-2-2 113,0-1 1,-2 0-1,-1 4-207,-1 1 0,-4-2 0,6-2 0,0-1-45,-1 1 0,0 1 0,5-1 1,1-1-1,1 0 0,2 0-114,4-1 0,-5 0 0,8 2 0,-1-1 0,0 1 0,1 2 25,1 2 0,-1-1 110,0 0 0,1 2 1,-1 1-1,0 2 1,1-2-6,-1-1 1,5 0 0,-1 1 0,0 2 0,-1 0 0,2 0 14,4-1 0,-1 1 0,1-3 99,2 3 0,1-3 0,2 2 0,1-2-41,3-2 1,-1 1 0,5-1 0,1 2 0,-1 1 0,1 2 0,1 0-78,1 1 1,1-3 0,-2 7-1,-3 0 1,-1 2 0,-4 4 0,-1 0-130,-1 2 0,-5 5 0,-1-4 0,0 2 0,-2 3 0,2 0 0,-2 0 22,0-1 1,5-2 364,-2 2 1,3 1-1,4-5 1,0 1 0,4-1-96,1-2 1,3 3-1,7-2 1,5-2-1,5 1 1,3-1-86,6 3 0,3-1 1,5-5-1,5 2 0,4 2 1,3 1-1,4 0-259,5 2 1,-6-2 46,7 9 0,-7-6 0,0 9 0,-3 3 1,-6 1 2,-3 4 1,2 12 0,-5-5 0,-2 0 0,1-1 0,0-2-669,1-1 1,7 6 815,2-6 0,0 2 0,6-3 0</inkml:trace>
  <inkml:trace contextRef="#ctx0" brushRef="#br0" timeOffset="17">2213 11221 8260,'0'-41'0,"0"0"0,0 14 291,0 9 0,1 12 0,2 8 0,3 1 1,2 1-1,3-1 0,6-1 0,5-2 0,5 0 1,5 0-1,7 0-222,4 0 1,7 0 0,0 0 0,5 0 0,3 0 0,0 0-1,-1-2 1,3-1 0,-3-1-1117,-2 1 1,0 1 0,-10 2 1046,-3 0 0,0-6 0,-2-1 0</inkml:trace>
  <inkml:trace contextRef="#ctx0" brushRef="#br0" timeOffset="18">3186 10835 8399,'0'-44'472,"0"8"1,0 23 0,1 22 0,2 8 0,2 6-726,-2-1 0,-3 1 0,-5 7 164,-4 1 0,-2 5 0,-1-4 1,1 1-1,2 1 26,-1 0 1,3-4-1,-2 1 1,0-3-1,0-2 1,0 1-1,-3 0-1628,-4-1 1691,-5 7 0,-5-5 0,-1 5 0</inkml:trace>
  <inkml:trace contextRef="#ctx0" brushRef="#br0" timeOffset="19">14530 3159 7934,'-8'-6'0,"-2"3"0,4-5 0,0 1 3325,0-1-2444,2 5 1,4-4 0,1 4 0,4-1 772,4 1-1029,3 1 0,1 4 0,0 2 0,1 4 0,-1 2-91,0 3 0,-1-2 0,-2 6 1,-1 0-1,2 0 0,-1 6 1,0 0-435,-1 0 1,-1 2 0,1-3-1,-4 2 1,0-1 0,1 0-1,0-1-3769,0-2 2687,4 0 1,-7-7 0,6 0-1,1-1 1,4-3 981,3-4 0,4 2 0,6 0 0</inkml:trace>
  <inkml:trace contextRef="#ctx0" brushRef="#br0" timeOffset="20">15050 3119 7930,'-14'-8'2926,"1"4"1,0 8-2309,-1 5 0,6 7 1,0 4-1,1 0 746,-1 4 1,-1 6 0,-4 4 0,0 1 0,-1 4-1373,1-2 1,0 0-1,-1 3 1,1-2 0,0-2-1,-1-4 1,3-2-1,0-2-8085,2-3 8093,6-7 0,-8 7 0,3-4 0</inkml:trace>
  <inkml:trace contextRef="#ctx0" brushRef="#br0" timeOffset="21">14183 2959 8839,'-6'-14'913,"-1"7"1,-6 2 0,-1 4-502,1 1 1,4 1 0,0 4-1,-1 5 1,-2 7 0,0 6-1,2 7 154,1 5 1,0 5 0,-4 5 0,1 2-1,1 2 1,3 0 0,-3 3-268,-1 4 0,3-6 0,2 2-264,1-4 0,-3-4 0,5-4 1,1-2-1,1 0-241,2-3 0,0-4-120,0 5 1,6-7-1,3 1 1,3-5 0,3-4-53,3-2 1,2 3-1,8-5 1,4-4-1,5-3 1,6-1-1,5-1 223,4-4 0,8 2 0,0-2 0,2-1 0,1-1 0,0-2 0,1 0 280,-2 0 1,2-5 0,-5-1 0,0 1 0,2-3 0,-2 1-207,1-4 1,-3-5 0,-3-3 0,-2 0 0,-4-2 0,-3 2 0,-5-2 0,-5 2-22,-3-1 0,-6-2 0,-4 3 1,-4-2-1,-3-1 0,-3 0 168,-3 0 0,1-1 0,-5-3 0,-3-1 0,0 0 0,-2 1 92,0-1 1,-2-6-1,0-4 1,-4-4-1,-2-3 1,-2-1-1,-4-1 1,-3-3-389,-6-2 0,-8-1 1,-6 1-1,-4 4 1,-8 1-1,-4 5 208,-7 4 1,-6 5-1,4 10 1,-4 6 0,0 6-1,-1 5 1,2 4 1424,3 1 1,8 1-1506,10 4 1,4-2 0,4 4 0,7 0-1068,5 1 1,14-1 1168,14 2 0,15-3 0,16-6 0</inkml:trace>
  <inkml:trace contextRef="#ctx0" brushRef="#br0" timeOffset="22">16209 840 8346,'0'-14'731,"0"1"1,-1 1 0,-2 5 0,-1 7 0,-1 9 0,1 5 0,-1 7 0,1 3 0,-2 4 446,-3 0 1,2 5 0,-1-2-997,2-2 1,-4 5-1,2 2 1,0 2 0,0 1-72,2-3 0,0-4-301,2-5 1,2-2 0,-2-1 0,2-4 0,2 0-80,0-4 1,0-1 0,0-2 0,2-1 0,1-2 179,1-1 0,2-6 0,-1 2 1,4-4 341,2-1 1,3 0-1,1 0 1,1-1-1,3-2 1,2-2-1,3 2 367,1 2 1,1 1-560,1 0 0,4 0 0,0 1 0,0 2 0,1 3-226,-1 1 1,0-2-1,-5 2 1,1 1-1,0-1 1,-2 2-134,-3-2 1,2 4-1,-6-7 1,-2-1 0,-1-1-240,-2-2-167,0 0 121,-5 0 1,-2-2 0,-6-2-1,0-5 1,1-2 582,4 3 0,2-4 0,6 4 0</inkml:trace>
  <inkml:trace contextRef="#ctx0" brushRef="#br0" timeOffset="23">16516 1026 8148,'13'-13'-1,"1"0"0,-5-1 0,-1 1 1,1 0 317,-1-1 1,4 1 0,-5 0 0,0-1 0,-1 1 412,0 0 1,-10 5 0,-2 5 0,-9 6 0,-9 9 0,-4 9 0,-6 11 229,-4 10 0,-4 5 0,-8 8-745,25-26 0,1 0 0,-2 0 0,0 1 0,-1 2 1,-1 0-1,3-1 0,0 0 81,1 1 0,1 0 0,-22 27-442,5-2 1,2 1 0,2-4 0,5-7 0,4-6 0,7-5-1408,6-5 0,7-9 0,8-4 0,5-5 1553,8-4 0,5-9 0,8-7 0</inkml:trace>
  <inkml:trace contextRef="#ctx0" brushRef="#br0" timeOffset="24">15876 813 8281,'0'-13'0,"0"-5"0,0-1 0,0-1 0,0 1 0,0 3 0,0 1 0,-6 2 0,-3-1 0,2 5 0,-3 1 0,-4-1 0,-2 1 0,-2 4 0,0 2 0,-1 2 0,-2 2 0,-1 4 0,0 7 0,0 8 0,4 4 0,-3 3 945,2 3 0,-3 3 1,3 8-1,-1 2-294,1 5 1,1-2-1,5 4 1,0 2-1,-2 6 1,-1 6-1,7-28 1,0 1-667,1 2 0,-1 1 0,0 0 0,-1 1 0,1 1 0,0 0 0,1-1 0,0 0 0,1-2 0,-1 0 0,2-1 0,0-1 0,-4 32-665,1-5 0,6-15 0,-1-1 0,2-7 0,4-8 0,1-8 0,4-6 0,4-6-59,3 0 0,4-7 1,-2-2-1,5-7 739,4-7 0,-1-6 0,9-11 0</inkml:trace>
  <inkml:trace contextRef="#ctx0" brushRef="#br0" timeOffset="25">15596 880 8135,'0'-15'0,"0"-2"616,0 0 0,0-1 0,2 6 1,2 2-323,5 1 1,7 1-1,5-2 1,4 1 0,8-1-1,5-1 1,10 1 0,7 1-217,5-1 0,-20 4 0,0 0 1,0 0-1,0 0 0,4 1 1,1 0-1,2 1 0,-1 0 1,1 1-1,0-1 0,0 1 1,1 0-1,-1 0 0,0 0-589,0 1 0,0 1 0,-4 0 0,-2 1 0,32 0 0,-5 0 0,-5 0 0,-8 0 289,-6 0 1,-1 0-1,-7 0 1,-5 1-1,-5 4 1,-8 4 0,-2 4-1,-5 5 789,-1 4 1,-7 9 0,-4 6 0,-2 7 0,-4 10 0,-2 6 22,-5 6 0,-3 5 0,-3 3 0,7-36 0,0 1 0,-1 2 0,0 1 0,0 1 0,0 1-569,0 3 0,-1 1 1,0-2-1,-1 0 1,-2 1-1,-2 0 0,1-2 1,-2-1-1,0-1 1,0 0-1,0-1 1,-1-1-1,0-1 0,0 0-609,0-2 0,0-1 0,-14 26 1,-3-10-1,0-4 0,-2-6 0,-5-8 1,-5-7-51,-1-5 1,-16-1-1,1-9 1,-6-5 0,-3-5-1,0-5 477,1-2 1,2-8 0,1-7-1,2-4 1,3-3 0,4-2 160,4 2 0,-12-6 0,-2 4 0</inkml:trace>
  <inkml:trace contextRef="#ctx0" brushRef="#br0" timeOffset="26">15730 2412 8055,'7'-6'0,"-3"-3"0,-2 2 0,-1 0 689,4 1 0,-4-5 0,5 4 0,-1-2-31,-1 0 1,2 6 0,-3-3 70,1 0 0,2 5 0,-3-5 0,3 1 35,2 1 0,-5-2 0,3 3-368,-1-1 1,-3 1 0,2 9 0,-4 6 0,-6 5 0,-5 4 158,-6 3 0,-6 1 1,0 3-1,-2 2 1,-3 2-1,0 1-305,1-1 0,-5 1 0,8-2 0,0 3 1,-1 2-1,1-2 0,2-2-401,4-2 1,-1-2 0,1-1 0,4-2-1,2-1 1,3-4-346,-1 0 1,2-4-1,1-6-4347,1-1 3292,1 0 0,7-3 1,2-6-1,5-8 1,3-3 1550,1-3 0,7-11 0,0-3 0</inkml:trace>
  <inkml:trace contextRef="#ctx0" brushRef="#br0" timeOffset="27">15463 2785 8052,'-13'0'0,"-2"2"133,-3 2 1,3-1 0,-3 6 0,4 2 717,0 0 0,1 4 0,0 1 1,1 2-1,3 0 0,4 0 0,4 0 605,1-2 0,1-1 0,4-2-1436,4 0 1,9-1 0,4-3 0,4-5 0,6-2-1660,3-2 1,4-7 1266,1-7 0,1-1 0,2-7 1,1-2-1,-2-1-1365,-5-1 1,-4 3 0,-7 3 1736,1 0 0,-6 3 0,-2 3 0</inkml:trace>
  <inkml:trace contextRef="#ctx0" brushRef="#br0" timeOffset="28">15872 2425 8478,'-5'-9'2120,"1"0"-1864,-1 0 0,5-4 0,2 1 0,1 2 0,3 1 142,1-1 1,-1 0 0,-2 2 0,-10 8 0,-7 8 0,-4 3 0,1 3-1,-1 0 1,0 2 65,-5 2 0,1 4 0,-1-3 0,0 1 1,0 4-1,2 1 0,-1 1-477,1 1 0,2 3 0,-2 1 0,-1-2 0,2-1 0,0 0 0,3 1 0,2 2 0,0-3 0,1-3-848,0-3 0,0-6 0,1 1 0,2-2 0,3-2-115,1 0 1,3-5-1,9-4 976,7-2 0,6-14 0,7-3 0</inkml:trace>
  <inkml:trace contextRef="#ctx0" brushRef="#br0" timeOffset="29">15503 2780 8560,'-22'12'0,"1"-3"0,2-3 0,3 0 616,1 2 1,2 3-1,1-1 1,2-1-1,3 1 1,1 2-1,3 1-462,2 0 1,1-4-1,1-2 1,3 0 0,5-1-1,3 0-154,1-3 0,12-1 0,3-2 0</inkml:trace>
  <inkml:trace contextRef="#ctx0" brushRef="#br0" timeOffset="30">15450 2794 7940,'1'-14'453,"4"1"1,-4 4 0,4 1-1,-4-3 1,0 0 0,2-2 150,2-1 1,-1 1 0,-5 0 0,-2 0-1,-3 0-294,-1-1 0,-2 0 1,-4-2-1,-1-2 1,1 2-1,0 1 107,0 2 0,0 0 1,-3 0-293,-6 0 0,1-2 0,-13-3 0,-4-2-55,-1-1 1,-10-3 0,-2 2-1,-7-3 1,-5-2 0,-5 1-1,1 0 1,-2-2-149,34 12 1,0 1-1,0 1 1,-1-1-1,-2-3 1,-1 1-1,-2-2 1,0 1-1,-1-1 1,0 0 0,-2-1-1,0 0 1,1 1-1,0 0 66,1 2 1,-1-1 0,-5 0-1,-1 0 1,6 1 0,0 1 0,-2 1-1,1 0 1,-1 0 0,0 0 0,2 3-1,0-1 1,0 1 0,1-1-24,0 1 1,0 0-1,6 1 1,-1 1-295,-3 1 1,1 1 0,-27-9 0,2 1 0,4-1 0,5 2-963,6 5 0,5-2 0,9 3 1291,4-2 0,3-3 0,2 1 0</inkml:trace>
  <inkml:trace contextRef="#ctx0" brushRef="#br0" timeOffset="31">12352 1450 7842,'-12'-21'0,"2"3"1758,1 4-1451,6 7-214,-3 7 1,2 7 0,0 9-1,1 4 438,1 7 1,-2 12 0,-2 2 0,0 3 0,-1 5 0,-1-1 0,-2 5 0,-2-1 0,-1 4 0,2-3-984,2-3 1,-3-7-1,5-6 1,-1-3-1,4-3 1,4-7-1,6-6 452,7-8 0,0-4 0,6-6 0</inkml:trace>
  <inkml:trace contextRef="#ctx0" brushRef="#br0" timeOffset="32">12523 1186 7842,'5'-21'0,"0"5"600,3 6 0,-4 4 1,5 6-1,1 0 1,2 2-1,3 2 1,2 5 239,5 3 0,0 2-721,5 4 0,-4-2 0,8 6 1,-2 1-1,0 2 0,4 3 1,-1 1-1,0 3 0,-3 1-207,-1-1 1,-6 9 0,-1-2 0,-2 2 0,-3 2 0,-2-1 0,-2 2-165,-3-1 1,-3-4-1,-5-2 1,2-3-1,2-2 1,-4-4-1,-4-3 1,-6-5-1,-2-1-714,-3-3 0,-5-1 1154,-3-2 0,-3 0 0,-2-1 1,-3-2-1,-2-3 0,-2-1-167,-2-3 0,-2-1 0,0-2 0,2 0 1,6 0-1,2 0 0,3 0 0,3 0-829,4 0 1,1 1-525,4 4 1332,-3-4 0,8 5 0,-5-6 0</inkml:trace>
  <inkml:trace contextRef="#ctx0" brushRef="#br0" timeOffset="33">12536 1581 7750,'-4'-8'2468,"0"-1"-1880,-1 6 1,11-3 0,4 6 0,5 0-464,3 0 0,1 0 1,-2 0-1,4 0 0,1 0 1,-2 0-1,-1 1 0,-3 4-221,-1 4 0,-3 2 0,-2 2 1,-3 1-1,-1-1 0,-4 1-17,-5 4 0,-5-3 0,-6 4 400,-4 0 0,2-5 0,-4 5 0,-1-1-84,0 0 0,5-1 1,0-4-1,6 1 1,4-1-1,2 0-105,-1 0 0,7 0 1,7-1-1,4-2 0,4-2 1,5-3-1,3-2-324,2-1 0,-1-2 0,0 0 1,1 0-1,-2 0 0,-2 0-516,-1 0 1,-4 0 0,2-2 0,-1-1 741,-3-1 0,11-6 0,0 2 0</inkml:trace>
  <inkml:trace contextRef="#ctx0" brushRef="#br0" timeOffset="34">16227 2596 7742,'0'-9'0,"-1"1"-305,-3-3 1,2 4 915,-2-2 0,-1 2 1,4-3 1744,2 1 0,8 6 0,0-2-1351,3 4 0,-4 2 1,0 4-1,-1 4-431,0 2 1,-4 3 0,3-1-1,-1 0 1,0 2 0,3 1-363,2 1 0,2 5 0,2-4 0,3-1 0,2 1 0,1-1 1,2 1-1,0 0-48,0-1 1,-2 5-1,4-4 1,-4-2 0,-1 0-1,-2 0-122,-3 2 0,-1-1 1,1-4-1,-1 1 0,0 0 1,-1 2-149,-4 2 0,4-1 1,-5-3-1,2-1 1,0 0-1,0 0 1,0 0-1,-2 1-437,-1-1 0,4-2 1,-3 0-1,2-4 1,0 0-461,1 1 0,2-5 1,1 1-1,0-3-737,0-1 1,-4 0 0,-1-1-1,-1-3 1740,0-5 0,8-9 0,5-2 0</inkml:trace>
  <inkml:trace contextRef="#ctx0" brushRef="#br0" timeOffset="35">17005 2926 7723,'-6'-8'1230,"5"2"1,-5 8-840,6 2 0,2 4 0,0 5 1,4 0-1,0 0 106,0 0 1,4 0 0,-2 1 0,0-1 0,0 0 0,-2 2 0,-4 1 0,1 1-187,2-1 1,-4 3 0,4-1 0,-5-2 0,-3-1 0,-3-3 0,-1-2-68,-4-1 1,0-2-121,-3 2 0,0-2 1,-2-4-1,-3 1 1,0-1-131,0-1 1,-3-2 0,3 0 0,-1-2 0,1-1 0,3-1-651,2 1 1,0 2 0,3 2-336,2 3 1,8-1 990,14 6 0,3-6 0,16 3 0</inkml:trace>
  <inkml:trace contextRef="#ctx0" brushRef="#br0" timeOffset="36">15143 2705 7730,'0'-7'0,"2"3"0,2 7 0,5 1 0,3-1-112,1-2 1,-6-2-1,-4-2 1,-6-3-1,-5 0 1292,-4 0 1,3 2-728,0 4 0,6-2 1,-1-2-1,4-4-336,4 1 0,-3-5 1,4 3-1,-4-3 0,-2-1 1,-2 0 539,-2-1-524,-5 1 1,3 0 0,-7-1 0,1 1-43,0 0 1,-1 0-1,1 1 1,1 1 0,2 2-1,1-1-21,-1-2 1,-2-1-1,-2 0 1,0-1-1,-4 1 0,-3 0 1,-1-1-1,0 1-29,-2 0 1,-1-1 0,-2 1 0,2 1 0,1 2 0,4 2 0,-1 2 0,2 2-37,-1-2 0,3 5 0,2-4 0,-2 4 0,0-1 1,0-1-1,3-1 78,0 1 1,-4-3 0,-1 0 0,0 0 0,-2 0 0,0 2 0,-2-2-24,-2-3 1,-1 3 0,1 1-1,2 3 1,-3-1 0,3-2-100,-3 2 0,6 2 0,-1 1 0,0 0 0,2 0 0,0 0 0,1 0 0,0 0 51,0 0 1,-1 0 0,3-2 0,-3-1 0,-1-3 0,0 0 303,-1 0-231,-1-4 0,-1 4 1,1-4-1,0 1 1,0 0-1,1 0-72,2 0 1,-5 2 0,3-4 0,-1 4 0,0 1 0,-2 2 0,-1-1-41,-2 1 0,1-1 0,-1 4 0,0-2 0,-1-2 0,0 1 67,1-2 51,-2 5 1,8-5 0,-4 6-1,1-2 1,4-1 0,0-1-46,4 1 1,0-3 0,-1 2-1,0 1 1,0 0 0,2 0-1,1-2-23,-4 2 1,3 0 0,-4 0-1,1-1 1,-1 1 0,-2 1 0,-1 2-133,1 0 0,-3 0 0,7 0 0,-1 0 0,0 0 0,0 0-380,2 0 382,1 0 1,2-4 0,0 0 0,-1 1-3873,1 1 3979,0 2 0,11 0 0,4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0.720"/>
    </inkml:context>
    <inkml:brush xml:id="br0">
      <inkml:brushProperty name="height" value="0.053" units="cm"/>
      <inkml:brushProperty name="color" value="#FF0000"/>
    </inkml:brush>
  </inkml:definitions>
  <inkml:trace contextRef="#ctx0" brushRef="#br0">8238 15966 7705,'-6'-13'0,"-1"1"1211,-7 3 1,7 1 278,3 4-1475,-4 3 0,1-5 0,-7 6 0,1 0 0,0 0 34,-1 0 0,-3 0 1,-3 0-1,1 0 1,-2 0-1,2-2 1,-2-1-1,2-1 1,-2-1-1,1 1 92,-4-1 0,-6 1 0,-1 4 0,0 0 0,-1 0 0,-4 0 0,-4 0 0,-3 0 0,-3 0 0,-1 1 0,-4 4 75,0 4 0,0 3 0,-1 1 0,-4 0 1,-2-1-1,-2-2 0,0-1 0,0 2-214,-1 1 0,-1-4 0,-3 0 0,1-1 0,3-1 0,-1 0 0,0-1-18,-2 0 0,-3-3 0,10 2 0,0-2 0,1-1 0,-2 2 0,-4 3 0,-2 0 214,2 0 0,-2 4 0,5 1 0,0 4 0,-2 2 0,2 1 0,0 1 34,2 4 1,3-3-1,0 3-385,1 0 1,4 4-1,0 3 1,0 2-39,2 2 0,-5 0 0,5 3 1,-2-1-1,1-1 0,3 1 1,0-1 18,-1 2 1,5-2 0,-2-1 0,4 0 0,5-2 0,0 2 414,0 0 1,9-3-1,0 3 80,4-1 0,0 4 1,6 0-1,4 3-247,-1 0 1,6 7-1,1-7 1,4 2-1,4-1 1,4-1 0,8 0-221,4 0 1,9-1-1,8-2 1,4-3 0,3-2-1,4-2 83,5-2 0,-4-3 1,9-1 264,4-2 1,3-5 0,2 0 0,3-2-85,2-2 0,1-4 1,-33-5-1,1 0 0,-2-1 1,1 0-1,1-2 1,1 1-1,0-1 0,1-1 1,2 0-1,1 0-120,0 0 1,-1 0 0,-3 0 0,1 0 0,0 0 0,0 0 0,1 0 0,0 0 0,-1 0-1,1 0 1,1 0 0,0 0-91,2 0 1,-1 0 0,-3 1 0,0 0 0,-1 0-1,0 1 45,-2 0 0,0 0 0,2 1 0,0-2 0,34-1 0,-36 0 0,-1 0 72,38 0 1,-36 0-1,1 0 1,-2 1 0,-1 0-1,1 0 1,-1 1 0,1 0-1,1 0 1,-2 0 0,1-1-1,0 0 1,0 0 5,1-1 1,0 0 0,33 0 0,-33 0-1,0 0 1,-2 0 0,1 0 0,36 0-1,1 0-54,-38 0 0,1 0 1,33 0-1,0 0 23,-4 0 0,3 0 0,1 0 0,1 0 11,0 0 1,-35-1-1,1 0 1,-2 0-1,1-1 1,1 0-1,1 0 1,0 0-1,0 1 1,-1 0 0,0 0 2,37 1 0,-35 1 0,1-2 0,-3 1 1,0-1-1,0 0 0,1-1 0,-2 0 1,1 0-1,-1 0 0,1 1-70,0 0 0,0 0 0,3 1 0,1 0 0,-1 0 0,0 0-52,-1 0 1,1 0-1,-1 0 1,1 0-1,-1 0 1,-1 0-1,2 0 1,1 0 65,0 0 0,1 0 1,-3 0-1,1 0 0,5 0 1,1-1-1,-1-1 0,1 1 1,-2-2-1,1 0 0,2-1 1,0 0-1,0 0 0,1-1 15,2 2 0,0-1 1,0-1-1,1 0 0,0 1 1,0 2-1,0-1 1,0 0-1,-1 0 0,1 0 1,-1 1-1,1 1 67,1 0 1,0 0-1,1 1 1,0 0-1,-2 0 1,0 0-1,1 1 1,-1 0-1,0 1 1,1 0-1,-1 2 1,0 1-1,0 1 1,-1 0-99,-1 1 1,1-1 0,2 1-1,1-2 1,-2 1 0,-1-1 0,2-1-1,-1 1 1,0-1 0,1 0-125,0 0 0,0 0 1,1 1-1,-1 0 1,0-2-1,-1 0 127,0 1 1,1 0 0,-1-3 0,2 1 0,0 0-1,1 1 1,2 0 0,1-1 99,2 0 0,1 0 0,-3 1 1,0-1-1,1-2 0,0 0 0,0 0 1,0 0-1,-1 0 0,-1 0 0,3 0 1,1 0-1,-1 0 0,0 0 55,1 0 0,0 0 0,1 0 1,0 0-1,-1 0 0,0 0 0,0 0 1,1 0-1,1 0 0,1 0 1,-2 0-1,1 0-94,-1-1 0,1 2 1,2 1-1,0 0 1,-1 1-1,-1 0 0,-1 0 1,0 0-1,2 1 1,0-1-1,-1 0 0,1 0 1,3 1-1,0 0-200,1 0 0,-1-1 1,-2-1-1,1 1 1,2 0-1,1 1 1,1-1-1,0 0 1,-1-1-1,0-1 1,2 0-1,1-1 115,-1 0 1,1 0 0,-2 0 0,0 0-1,-1 0 1,-1 0 0,2 0 0,0 0-1,-2 0 1,-1 0 0,2 0 0,0 0-1,-1 0 1,-1-1 269,0-1 1,1-1 0,5 2 0,-1 0 0,-5-3 0,-1 0 0,-1 1 0,0 0 0,0 1 0,-1 1 0,-1 0 0,-2 1-87,-1 0 1,0 0-1,8-2 1,0-1 0,-7 1-1,0 0 1,1 0-1,1 1 1,2 0 0,0 0-1,-3 1 1,0 0-220,-2 0 0,1 0 1,3 0-1,-1 0 0,-4 0 1,0 0-1,-1 0 0,0 0 1,2 1-1,0-2 0,-2 1 1,0-1-1,1 0 0,0-1-71,1 0 0,-2 0 1,-5-2-1,0 2 0,3 0 1,0 1-1,-1-2 0,-1 0 1,-1 0-1,-1 0 1,0-1-1,1 0 318,-1 1 0,0-1 1,-3 2-1,0 0-43,3-3 1,0 1 0,-3-1 0,0 1 0,0-2 0,0 0 0,1 1 0,0 0 0,0 0 0,-1 1-32,0-1 0,-1-1 1,5 1-1,-1 0 1,-4 0-1,0 0 1,2 0-1,0 1 1,2-1-1,-1-1 1,-1 1-1,0-2-76,-1 1 0,0-1 0,3 1 0,0-1 0,-4 0 0,-2 1 0,3-1 0,0 0 0,0 1 0,0-1 0,0 0 0,0-1 1,0 0-1,0 0-221,0-1 1,0 0 0,-4-2 0,1 0 260,2 2 0,0 0 0,-4-2 0,-1-2 1,-3 2-1,1 0 0,-2-1 0,-1-1 1,1 0-1,-1-1 32,2 1 1,-1 0 0,0-1 0,-1 1-1,-2 0 1,0-1 0,-1 0 0,1 0 0,-2 0-1,-1-1 1,34-17 51,-1 3 0,-6-4 1,-4 2-1,-3 0 1,-5 0-1,-6-2-408,-6-1 0,-5 3 0,-5-3 46,0 2 0,-5-1 0,-1 3 0,-2-2 0,-4-1 67,-5 1 0,0-4 0,-5 4 0,-2-2 0,-3-4 0,-3 0 275,-2-2 0,-10 2 0,1-1 1,-4 2-1,-4-2 0,-2 2-55,-4-1 0,-6-1 1,0 1-1,-3 1 0,-6 3 1,-3 1-1,-6 4-46,-4 1 0,2 1 0,-6 2 1,-6 1-1,-2 3 0,-3 1 0,-1 0-66,35 11 0,0-1 0,-2-1 0,1 0 0,-4 1 0,-1 1 0,0-1 0,-1 0 0,-1 0 0,1 0 0,0 0 0,-1 0 0,0 1 0,0-1-10,-1 2 1,0 0-1,-3-2 1,-1 1 138,-1 0 0,-1 0 1,1-1-1,-1 1 0,0 0 1,0 1-1,0-1 1,-1 1-1,-1-1 0,0 0 77,-1-1 0,0 0 1,-5 3-1,0 0 1,4-3-1,0 0 1,-3 1-1,-1 1 1,-2-1-1,0 0 1,1 1-1,0 0-55,3 0 1,-2 1 0,-8 0 0,0 0 0,5 1 0,1 1-1,-1-1 1,-1 1 0,-4 1 0,0-1 0,0 1 0,1-1-86,-1 2 0,-1-1 1,19 1-1,-2-1 1,2 1-1,-19 0 1,2 0-1,-3 0 1,-1 0-1,-1 0 1,0 0-1,1 1 1,-1 0-141,-1-2 0,-1 2 0,21 1 0,0 1 0,0-1 0,3-1 0,0 0 0,-1 0 0,0 1 0,0-1 0,-1 1 0,0-1 0,0 1 0,-1-1 1,2 1-1,0-1 0,-1 1 167,1-1 0,0 0 1,-1 0-1,-2 1 1,-1 0-1,1 0 1,-21-3-1,1 1-23,23 1 1,0 0-1,0 0 1,-1-1 0,0 0-1,1 0 1,-24 0-1,0 1 1,24 1 0,0-1-1,1 1 1,-26-1-1,0-1 46,24 2 1,0 0 0,-1-1 0,2 0 0,1 0 0,-1 0 0,0 1 0,0 0 0,0 0 0,-23-1 0,-1 0 0,24 1 0,-1 0 0,1 0 9,-1 0 0,1 1 0,0-1 0,-24 1 0,0 0 0,22 0 0,-1 0 0,1 0-64,2 0 1,0 0-1,1 0 1,-2 0-1,0 0 1,0 0-1,1 0 1,-1 0 0,1 0-1,0 0 1,0 0-1,0 0 13,0 0 1,-1 0 0,0 0 0,-23 0 0,0 0 0,25 0 0,-1 0 0,0 0 0,-24 0 0,0 0 0,0 0 0,-1 0 0,3 0 0,1 0 0,-1 0 0,-1 0 1,0 0 1,0 0 0,1 0 0,0 0 0,-2 1 0,0 0 0,0 0 0,0 1 0,3 0 0,-1 0 0,0 0 0,0-1 17,1 0 0,1 0 1,4-1-1,0 0 39,-1 0 1,2 0-1,8-2 1,1-1-1,-7 0 1,-1 0-1,2 0 1,0-1-1,3-1 1,0 1 4,0 0 0,0 0 0,-2 0 1,0 1-1,2 1 0,0 1 0,-1-1 1,0 0-1,-2 0 0,-1 1 1,2 0-1,0 0-100,0 1 0,-1 0 1,-4 0-1,1 0 0,3 0 1,1 0-1,0 0 0,0 0 1,-2 0-1,-1 0 0,3 0 1,0 0 9,0 0 0,-1 0 0,-1 0 1,-1 0-1,6 0 0,0 0 68,-2 0 0,0 0 0,3 0 0,-1 0 0,-1 0 1,0-1-1,3-1 0,0 1 12,1-1 0,0-1 0,4 0 0,0 0 0,-1 2 1,0-1-1,0 0 0,0-1 0,1 0 0,-1 0 1,0-1-1,0 0 0,0 1 0,0 0 20,2 1 1,0-2 0,-3-1 0,-1 0-1,1 1 1,1-1 0,-1 0 0,0 0-1,0-1 1,1 1 0,2 1 0,0 0-44,2-2 1,0 1 0,0 1 0,-1 1 0,0-1 0,1 0 0,-1 1-1,-1 0 1,-1 1 0,0 0 0,1 0 0,-1 0 0,0-1 0,0 1-43,1 0 0,0 1 0,1 1 0,-1 0 0,-1 2 0,0 1 0,2 1 0,0 2 0,0 1 1,1 1-1,0 1 0,0 1-341,-1 0 1,1 1-1,1-1 1,1 2 113,-2 1 0,0 1 0,3-1 0,2 2 0,0-1 1,2 1-1,0 1 0,2 1 0,3 0 0,0 1 241,2 3 0,1 0 0,-32 16 0,35-16 0,0 2 0,-27 25 0,4 2 0</inkml:trace>
  <inkml:trace contextRef="#ctx0" brushRef="#br0" timeOffset="1">16649 18898 8210,'0'-33'1418,"0"17"-1243,6-2 0,2 18 0,5 0 0,0 0 0,2 0 0,1 0 232,2 0 1,4 0 0,-2 0 0,0 0 0,4 0 0,1 0 0,2 0-37,0 0 1,-1 0 0,2 0-1,2 2 1,3 1 0,-1 3-314,1 1 1,-1-4 0,-2 3 0,3-2-1,-1 2 1,1 0 0,-2 0 0,0-3 48,0-1 1,0-2 0,-3 0 0,2 0 0,1 0 0,0 0 184,2 0 0,-4 0 0,5 0 0,1 0 0,-1 0 0,3 0-162,1 0 1,2 0 0,0 0 0,0 0-1,2 1 1,1 2 0,1 1-137,-1-1 0,3 3 0,-2-1 0,-1-2 0,-1-2 0,-2-1 0,-2 0 36,-2 0 1,1 0-1,-5 0 1,2 0 0,3 0-1,2 0 98,1 0 1,3 0 0,0 0-1,-2 0 1,4 2 0,-2 1 326,-2 1-483,2 1 1,-9-1 0,6 0-1,2 1 1,-1-1 0,2 1 275,0-2-31,-10-2 1,13-1-1,-8 0 1,5 0 0,1 0-1,1 0 39,-1 0 0,1 0 0,-4 0 0,2 0 0,2 0 0,-2 2-327,-2 2-22,-1-2 1,0 5 0,-2-4-1,0 1 1,-4 1 0,0-1-89,0 1 0,-3-1 0,4-2 0,1 1 1,-1 1-1,1-1 0,1-1 552,2-2 0,1 0 0,0 0 1,1 0-1,2 0 0,1 0 1337,-1 0-1729,5 0 0,-5 0 0,4 0 0,0 0 0,-1 0 0,0 0 56,-3 0 0,-1 4 0,-4 0 0,-1-1 0,-3-1 0,0-2-246,0 0 0,-2 0 0,2 0 0,0 0 0,0 0 0,3 0 0,1 0 566,2 0 0,3-5 0,0 1 0,-1 0 0,1-1 0,-2 1-366,1 1 0,-4 1 0,-1 2 0,-3 0 0,0 0 0,-1 0-787,-1 0 671,0 0 1,-6 2 0,1 1-1,-1 1 1,1-1 0,0-1 219,-1-2 0,3 0 1,0 0-1,2 0 1,0 0-1,2 0 1,1-2 228,0-2 1,9 1 0,-3-5 0,2 1 0,-1 1 0,-2-1 0,-2 1-406,-2 0 0,-4 1 0,3 5 0,-1 0 0,-4 0 0,0 0-2002,-3 0 1962,1 0 1,-5 0-1,0 0 1,2 0-1,1-1 1,0-2 187,-2-2 1,6-1 0,-2 3 0,1-2 0,2-1 0,-1-2 130,2 1 1,6-1-1,-2-2 1,0 3-1,-1 1 1,0 3 0,-1 0-385,-1-2 1,-1 4 0,-4-4 0,0 4 0,-2 1-1,-1 0 57,-2 0 0,-4 0 1,2 0-1,1 0 1,-2 0-1,1-2 1,-3-1 200,3-1 0,-4-5 0,6 3 0,0-1 0,1-2 0,-3 0-272,0 0 1,-1 5 0,-3-4 0,2 2-1,-2 3 1,-1 0 0,-2 1-944,1-3 0,-5 1 0,-1 5 1,3 4-94,1 3-292,-5 4 0,-1 3 0,-6 3 1530,0 4 0,-12-3 0,-3 1 0</inkml:trace>
  <inkml:trace contextRef="#ctx0" brushRef="#br0" timeOffset="2">24861 7517 7893,'7'-14'0,"-2"1"0,-2 4 0,0 0 633,1-1 0,2 4 1,-2 0-1,5 1 1,3 1-1,1 1 1,1 3-1,-1 3 1,0 4-1,1 4 1,-1 5-1,0 3 1584,1 5 1,-1 7 0,-1 6-1764,-3 6 1,1 4 0,-5 7 0,-2 2-278,-2 6 1,-2-7 0,-4 9 0,-4-2 0,-3-4 0,-2-1-254,-4 1 0,3-9-309,-3 0 0,3-3 1,4-6-1,0-6 0,4-5-1821,1-2 0,1-5 548,5 0 710,0-11 0,8 1 0,4-12 0,7-3 948,6-6 0,5-6 0,10-12 0</inkml:trace>
  <inkml:trace contextRef="#ctx0" brushRef="#br0" timeOffset="3">25407 7343 8844,'-13'-26'2258,"1"0"1,2 6-1466,1 6 528,6 1 0,-2 12 0,11-2-1055,8 6 0,8 0 1,12 4-1,7 0 1,5-1-1,8 0 1,3-3-1,9-1 1,-1-2-1,1 0 0,-3 1-234,-3 4 0,-3-2 0,-8 5 0,-7 3 0,-4 1-179,-7 1 0,-5 6 1,-4 3-1,-4 4 1,-3 2-1,-3 4-27,-3 8 1,1 3 0,-5 8 1093,-2-1 1,3 11 0,-2-4-1,-1 6-663,-2-1 1,-1 1-1,0-3 1,0-1-1,0 0 1,0-4-1,-1-3-451,-4-3 1,-2-11-1,-6 2 1,-2-3-1,-3-3 1,-6-3-1617,-5-3 0,-1-7 1591,-5-3 1,-2-3-1,-8-3 1,-5-4-1,-3-2 104,-1 0 0,-4-4 0,8 2 0,-3-4 1,2-3-1,4-1 41,4 1 1,2-3-1,2 1 1,4 1-1,5 0 1,6-1-972,6 2 1,4 2 0,0 2 0,2 4 0,4 4 1044,3 2 0,10 3 0,2-1 0</inkml:trace>
  <inkml:trace contextRef="#ctx0" brushRef="#br0" timeOffset="4">25434 8769 7807,'-2'3'1424,"-2"-3"0,-3-3 1,-7 5-1,-1 1-632,-2 1 0,-4 12 0,-7 2 1,-3 7-1,-6 5 0,-5 3 0,-4 2 1213,-1 7 1,2-2 0,-2 4-1866,1-3 1,2-1 0,4 2 0,0 1-1,0 1 1,1-2 0,2-4-557,2-2 0,8-5 1,-1 3-1,1-2 1,5-2-1,3-3 0,5-5-1551,4-4 1,7-3 0,-1-2 0,4-1 0,6-5-982,7-7 0,11-12 2948,7-10 0,6-15 0,-3-4 0</inkml:trace>
  <inkml:trace contextRef="#ctx0" brushRef="#br0" timeOffset="5">25447 8916 12377,'-9'-5'2761,"0"1"-2181,7 0 1,-4 9-1,7 4 1,2 5 0,4 3-1,4 6 1,5 3 0,3 5-1,5 5 165,1 2 1,3-1 0,2 0-1,1 2 1,-1-2 0,-1 0 0,1-1-588,1-1 1,0-5 0,-4 1-1,0-3 1,-1-3 0,1-1 0,-1-3-135,1-2 0,-6-6-2450,-3-4 0,-1-5 0,-2 4 0,-3-2-1849,0-3 4275,-6-2 0,0-13 0,-6-2 0</inkml:trace>
  <inkml:trace contextRef="#ctx0" brushRef="#br0" timeOffset="6">24301 9516 9840,'-21'0'373,"3"0"1,8 0 0,1 1-1,0 4 1,0 3 0,2 4 88,1 2 0,2-4 0,4 2 0,1 3 1,2 1-1,3 3 0,1 2 35,4 0 1,6 2 0,6-5 0,2-2 0,3-1-315,3-2 1,3-1 0,5-3-1,-2-4 1,-3-4 0,0-1-1,-3 0-740,-3 0 1,5 0 0,-11-1 0,-3-2 0,-3-3 0,-2 0-1128,-1 0 0,0-3 0,-1 3 1,-1-1 1683,-2-4 0,-1 0 0,6-3 0</inkml:trace>
  <inkml:trace contextRef="#ctx0" brushRef="#br0" timeOffset="7">23634 10542 7094,'-6'-8'1630,"-1"2"0,0 12 1,2 5-1,4 5 1,-1 6-938,-2 3 0,2 4 0,-2 2 0,1 4-559,-2 4 1,4 2 0,-5 2 0,0 3 0,-1 1 0,-2 2 0,0 0-889,-1 0 1,-2-6 297,-2 1 0,1-2 0,1-4 1,2-2-1,2-5-1310,3-3 0,0-7 0,5-3-2085,0-4 3851,6-6 0,1-8 0,7-8 0</inkml:trace>
  <inkml:trace contextRef="#ctx0" brushRef="#br0" timeOffset="8">23741 10502 9410,'-15'-12'1606,"-3"3"1,-1-3-670,-3 3 0,10 3 0,14 2 0,9 4-95,10 4 1,6 4-1,5 5-693,8 0 1,2 1-1,8-1 1,4-1-121,2-3 0,6 3 0,-4-3 1,-3 2-1,-4 4 0,-3 3 0,-2 4 1,-5 3-871,-4 2 1,-6 1 729,-8 3 0,0-1 0,-5 5 0,-3 1 290,-5-2 1,1 5 0,-7-4 0,-1 2 0,-3 0 0,-3-1-1,-4-1 284,-5-1 1,1 3 0,-8-6-203,0-1 0,0-3 1,-5-4-1,2-2-379,-2-2 1,0-1-1,-1-5 1,1-1-1,-2-1 1,-1-4 0,-2-1-656,0-3 0,0-2 1,-2-1-1,-5 0 1,-2 0-1,-1 2 37,4 2 0,-2-2 1,5 4 239,3 0 1,2-3 0,5 4 0,4 0-582,3 1 1,3-4 0,4 5 1076,3 2 0,16-6 0,3 1 0</inkml:trace>
  <inkml:trace contextRef="#ctx0" brushRef="#br0" timeOffset="9">25594 7916 7712,'-13'-1'0,"-1"-2"540,1-2-28,5 1 0,4 4 0,9 0 0,3 0 0,4 0 0,2 0 0,-1 1 345,0 4 0,1-2 0,-1 6-589,0 1 1,1 2-1,-1 1 1,-1 1-1,-2-1-247,-1 0 1,-2 2-1,4 1 1,-4 2-1,1-2 1,-3-1-810,1-1 1,3-1-1,-3 0 1,0 1 0,2-3-1,-1 0 138,3-2 0,2-6 0,2 0 0,0-6 0,3-8 0,0-5 650,0-6 0,3-3 0,1-2 0</inkml:trace>
  <inkml:trace contextRef="#ctx0" brushRef="#br0" timeOffset="10">25954 7943 7712,'-11'-13'216,"-2"-1"0,-8 5 0,2 2 1,0 1-1,-2 5 332,0 4 0,-1 5 0,-3 9 0,1 4 0,2 1 0,-2 4 0,-1 1 0,-1 4 0,-1 2-453,0 4 0,5 0 0,1 0 0,2-2 1,4 1-1,5-2-1481,5-3 1,4-3 0,4-3 0,6-2 1385,9-6 0,5-2 0,4-2 0</inkml:trace>
  <inkml:trace contextRef="#ctx0" brushRef="#br0" timeOffset="11">23821 11075 7712,'-13'0'330,"-1"0"0,1 0 0,0 0 426,-1 0 1,8 0 0,6 1 0,8 2 0,4 2 0,1-1 624,0 2 1,7-3-1359,2 6 1,3-5 0,2 5 0,-1 0-223,1-1 0,-2 2 0,-1-4 0,-3 0 0,-2 1 0,-3-1-1213,-1 0 0,-6 0 0,0-3 1,0 0-1,-2-5 1412,-3-5 0,-2-5 0,-2-13 0,0-3 0</inkml:trace>
  <inkml:trace contextRef="#ctx0" brushRef="#br0" timeOffset="12">24168 10955 10542,'-6'-7'0,"-3"2"0,-3 5 0,-3 5 0,-1 5 0,-3 6 672,-2 6 1,3 4 0,-3 2 0,1 1-1,-1 4 1,-1 1 0,-1 3 0,1 0-695,-2-1 0,5 1 1,1-6-1,4-2 1,2-2-1,3-5-313,4-4 1,4-3 0,2-3 334,4-4 0,2-2 0,7-6 0</inkml:trace>
  <inkml:trace contextRef="#ctx0" brushRef="#br0" timeOffset="13">23768 10955 8104,'-12'-2'315,"3"-2"0,3 1 0,6-6 0,-1 0 0,-2 0 0,-3 2 6,-2 1 1,-1 2-1,-4 4 1,0 1-1,-1 2-17,1 2 1,4-1 0,0-4-1,0 1 1,0 2 0,1 3 10,-3 2 0,4-4 0,-1 5 1,1 0-1,1 0 0,-1 0 0,1 1-135,0 2 1,0 1 0,3 1 0,-3-3 0,0 0 0,-1-2-41,-1 1 1,4 0 0,-5 1-1,0-2 1,0 1 0,0 2 0,0 1 92,2 1 0,-5-1 0,5 0 0,-2 0 0,1 1 0,3-1 0,0 0 415,-1 1-596,5-1 0,-5 5 1,4 0-1,-1-2 0,-1-1 1,-1-2-1,1 0 48,0 1 1,-1-1-1,5 0 1,0 1 0,0-1-1,0 0 34,0 1-78,0-1 0,2-1 0,1-2 1,2-1-1,3 1 0,2 1-197,2-2 0,1 3 1,1-4-1,-1 4 1,2 2-1,1-1 0,2 0 100,-2 1 1,-1-1 0,-2 0 0,2 1 0,1-1 0,2 0 0,0 1 81,1-1 1,-4-4-1,4 0 1,-1 0-1,1-1 1,1 0-27,-1-2 1,3-2-1,-3-4 1,2 0-1,3 0 1,-1 0-1,1 0 7,-2 0 0,-1 0 0,3-1 0,-3-2 0,-2-3 0,-3 0-43,-1 0 114,-2 2 1,5-2 0,0-2 0,-2-1 0,-1 0 0,-2 1 0,2-1-85,3 0 0,-3 0 0,4-4 0,-1-1 1,-1 1-1,1 0 20,1-1 0,-2-1 1,4-1-1,-2-2 1,-3 2-1,-1 0 1,-3 0 226,-3-2 1,1 0 0,-6 3-1,-1-1 1,-1-2 0,-2 2-99,0 1 0,0-3 0,0 1 0,0 0 1,0 1-1,0 0 0,0-4-279,0 0 0,4-1 0,1-3 1,-2 2-1,-2 0 0,-1 0 1,2 1 9,2 2 1,-2-4 0,2 6-1,-2 0 1,-2 3 0,0 0 213,0 1 1,-5 0-1,-1 1 1,-1 1 0,-5 2-1,-3 1 1,-4-1 111,-2 0 1,3 1 0,-2-2 0,-1 3 0,2 1 0,-1 1 0,3 1-292,-3-1 0,5-1 1,-2 4-1,2-3 1,2 1-1,-1-1 1,1 1-333,0 1 1,-2 1 0,-2 2 0,0-1-1,0-2-2777,3-2 0,0 1 537,1 4 0,17 0 0,10-1 2648,8-4 0,-1-8 0,-2-8 0</inkml:trace>
  <inkml:trace contextRef="#ctx0" brushRef="#br0" timeOffset="14">24288 10968 8462,'-14'5'0,"1"-1"883,0-1 0,5 0-626,4 2 0,4-4 0,4 3 0,5-2 144,3-2 0,1 0 0,1 0 0,-3 1 1,0 2-1,-2 2 0,1-2-36,2-2 0,1-1 1,1 0-1,0 0 0,3 0 1,2 0-1,0 0-237,0 0 1,10-1 0,-3-2 0,2-3 0,2-2 0,0-2-1,1-2-137,-2-1 0,4-5 0,-2 0 1,0 1-1,-1-1 0,-1-1 0,-2-1 32,-2 1 0,3-3 0,-7 3 0,1-2 0,-1-3 0,-2-1-2,-2-2 1,-3 2 0,0 2 0,-1 0 0,0 0 0,-1-1 11,-3 2 0,-2-3 0,-4 4 0,2-1 0,-1 1 0,1 0 0,-1 0 172,-1-2 1,-1 2-156,-2-1 1,0 5-1,0-2 1,0 1-21,0 1 0,0-6 0,0 6 1,0-1-1,0 0 0,0 0 1,0 1-79,0-3 1,0 6 0,0-4-1,0 3 1,0 2 0,0-1-57,0 1 0,-5 0 0,-1-1 0,-1 1 0,-2 0 0,0 1 208,0 3 0,5-3 0,-5 3 0,-1-3 163,-2-1 0,3 1 0,1 2 0,2 1-209,4-1 1,-4-2-1,0 0-313,-2 3 1,4 3 0,-5 6 0,-1 0 181,-2 0 0,-2 0 0,1 0 0,0 0-1181,-1 0 270,7 0 1,3 0 0,8 0-513,5 0 0,3 0 1,1 0-1,0-1 1496,1-4 0,-1-2 0,0-7 0</inkml:trace>
  <inkml:trace contextRef="#ctx0" brushRef="#br0" timeOffset="15">24874 9875 7921,'-13'0'160,"-1"0"1,6 5 0,0 1 0,2 1-79,3 4 0,0-4 0,0 2 0,-1 1 2120,1 2-1405,1 1 0,2-4 1145,0 0-1607,0-6 0,5 2 0,-1-10 0,1-4-289,1-3 0,0-1 1,4 0-1,-1-2 1,1-1-1,2-4 1,0 1-225,-3 0 1,3 1 0,-5 3 0,2 1-1,-2-1-453,-1 3 1,0 3 1146,-1 0-332,-4 3 1,7 12 0,-6 3 0,4 1 0,0 1-1,2-2-259,-1 1 0,2 2 0,4 0 0,2-2 0,1-3 0,2-1 0,0-3-1397,1-1 0,-4-2-986,3 0 2458,-3 0 0,4 0 0,2 0 0</inkml:trace>
  <inkml:trace contextRef="#ctx0" brushRef="#br0" timeOffset="16">26047 7157 8181,'6'-8'0,"3"2"-381,3 0 1,6 3 380,-1-5 0,7 5 0,-3-3 0</inkml:trace>
  <inkml:trace contextRef="#ctx0" brushRef="#br0" timeOffset="17">26234 7117 8972,'-12'-14'411,"3"1"0,-1-5 0,5-1 0,2-2 1,3-2-1,5-4 0,4-4 0,4-5 0,3-2 1,2-4-170,-2-2 0,4 2 0,-1-3 0,0 0 0,0 1 0,-4 1 0,-3 3-287,-3 4 0,-6 2 0,1 6 0,-1 0 0,0 4 0,2 3 0,-2 5-1101,-2 1 1,1 8 0,2 3 0,5 2 1145,3 2 0,7 0 0,2 0 0</inkml:trace>
  <inkml:trace contextRef="#ctx0" brushRef="#br0" timeOffset="18">26820 5291 8336,'-20'-13'498,"0"4"1,7 1 0,0 1 694,-1-1 1,1 4 0,0-3 0,1 4 19,3 9 1,3 4 0,6 18-1334,0 9 1,0 8 0,0 9 0,0 3 0,0 2 81,0 2 0,6-5 0,3 0-824,3-6 0,5-5 0,3-8 0,0-5-1991,4-3 1,1-6 2852,2-9 0,6-13 0,1-2 0</inkml:trace>
  <inkml:trace contextRef="#ctx0" brushRef="#br0" timeOffset="19">26914 5371 8336,'-40'-46'191,"1"9"1,4-2 0,5 4-1,6 2 677,6 1 1,5 1 0,4 4-474,5 0 0,4 5 1,6 0-1,7 0-290,8 1 0,5 2 0,4 7 1,3 1-1,1 4 0,4 1 0,2 3-154,0 2 1,3 11 0,-7 5 0,1 4 0,0 6 0,-3 5 0,-2 5 0,-2 4 137,-2 1 1,-1 10-1,-1 5 1,0 4-1,-3 6 1,-2 4-1,-2 3 175,-10-35 0,-1 0 1,5 37-1,-4 0 0,-5-7 1,-2-9-1,-5-7-136,-6-2 0,-1-7 0,-14-2 1,-4-8-1,-6-5 0,-5-3 256,-1-2 0,-4-10-255,-1 1-248,1-8 0,5 0 0,2-5 0,5-1-1005,4-3 0,4-4 1,12-5-1,3-2 1124,5-3 0,20-8 0,6-8 0</inkml:trace>
  <inkml:trace contextRef="#ctx0" brushRef="#br0" timeOffset="20">27114 4771 8593,'-27'-6'0,"2"-1"0,2-1 256,6 4 0,8-5 0,4-3-113,4-4 0,8-3 0,7-1 0,8-5 0,7-6 0,7-3 0,3-1 225,1 1 1,0-5 0,-1 3-744,1-2 0,2-2 1,-1 1-1,-1 4 0,-4 4 1,-5 4-1528,-4 5 1902,2 3 0,-14 5 0,4 1 0</inkml:trace>
  <inkml:trace contextRef="#ctx0" brushRef="#br0" timeOffset="21">27460 3545 8192,'-22'-9'0,"1"0"-32,2-1 1,1-2 0,5 0-1,1 2 668,3 1 0,-3 7 0,5 2 0,-1 11-413,4 10 1,2 7-1,2 12-72,0 0 1,0 9-1,0 1 1,0 0-325,0 2 0,2 0 0,2 1-320,5 0 0,-1-8 0,1-4 0,1-2 0,2-8 493,1-6 0,12-6 0,3-5 0</inkml:trace>
  <inkml:trace contextRef="#ctx0" brushRef="#br0" timeOffset="22">27473 3465 8500,'-26'-31'0,"-1"0"0,2 3 699,3 4 1,2 6-1,7 8 423,0 1 0,5 8-938,4 1 0,10 7 0,7 11 0,8 4 0,6 5-212,4 4 1,7 3 0,7 6-1,-2 1 1,-2 2 0,-2 3 0,-4 1-442,-4 4 0,-4-1 0,-6 0 0,-7-2 1,-5-1-1,-4-1 525,-7 0 0,-10-6 0,-13-6 0,-7-1 0,-8-4 0,-3-1 0,-3-2 93,-3-4 0,3-1 0,2-4-149,2 5 0,2 4 0,0 0 0</inkml:trace>
  <inkml:trace contextRef="#ctx0" brushRef="#br0" timeOffset="23">24088 10728 8217,'-12'-22'0,"1"1"65,2 2 0,5 0 0,-3 3 1,1-2-1,3 2 127,1 1 0,1 1 0,-2 1 0,-2 0 0,1-2 0,-1-1 0,0-2 1,-3 2-1,-2 1 0,-2 1 0,-3 1 0,-1 1-269,-2 3 0,-6 4 1,1 5-1,-7 0 1,-5 1-1,-4 5 0,-4 7 114,-6 8 67,0 10 1,17-12-1,-1 2 1,1 3-1,0 2 1,-2 3-1,0 0 1,-2 4-1,0 2-14,-2 4 1,2 1 0,4 0 0,1 3 0,1 2-1,3 1 1,3 1 0,3 1 0,4-1 0,3 0 0,5-1-1,3 1 1,5-2 0,4-1-52,3-1 1,4 0 0,5 0-1,3-1 1,2-5 0,4-2 0,3-1-1,2 0 1,4-2 0,3-1 0,1-2-1,1-1-18,1-2 1,2-2 0,7-1 0,0-3 0,-3-3 0,-1-2 0,2-2 0,0-2-1,0-2 1,0-2 0,-3-2 0,0-2 0,-1-3 0,0-2-77,0-3 1,-1-3 0,-3-2 0,-2-4 0,3-6 0,-1-4 0,-2-1 0,-2-2 0,-4-1 0,-2-3 0,-3-3 0,-2-3 0,-3-3-1,-2-2-171,-3-4 1,-1-2 0,-1-2-1,-4-1 1,-3-2 0,-4-1 0,-2 2-1,-2-1 1,-3 0 0,-3 1-1,-3 3 1,-3 2 0,-2 2 0,-2 2-299,-1 5 1,-1 2 827,-20-18 1,-16 17-1,-11 19-304,28 14 0,-2 3 0,0 1 0,-1 3 0,-4 7 0,-1 2 0,3 0 0,1-1 0</inkml:trace>
  <inkml:trace contextRef="#ctx0" brushRef="#br0" timeOffset="24">25727 7277 8513,'6'-21'0,"-4"9"0,1 11 0,-6 4 0,-5 7 0,-5-3 0</inkml:trace>
  <inkml:trace contextRef="#ctx0" brushRef="#br0" timeOffset="25">25674 7277 8513,'-13'-5'107,"-1"-1"0,1-1 0,0-4 0,1 0 0,1-3 0,2 1 0,-1 0 0,-2-1 0,-1 2 0,-2 2 0,-3 3 343,-4 1 1,-9 4 0,-5 10 0,-5 8-1,-8 8 1,-10 11 0,26-14 0,-1 1-482,-1 2 0,-1 1 0,-2 6 1,1 2-1,0-3 0,1 0 0,0 2 1,1 2-1,0 1 0,0 2 0,3 0 1,2 0-95,1 1 1,2 1 0,4-1 0,3 0-1,-7 30 1,9 0 0,8 2 0,10-2 316,12 1 0,-1-32 0,6-1 0,9 0 1,4-3-1,4 1 0,3-1 0,9 1 1,3-1-1,6-1 0,3-2 0,7 0 1,2-1-1,2-2 0,1-2-41,0-1 0,2-2 1,-22-11-1,1-1 1,-1-2-1,23 4 1,-1-3-1,-3-2 1,-2-3-1,-2-4 0,-2-2 1,-7-3-1,-3-3-354,-2-3 1,-2-3 0,-3-6 0,-2-5 0,-4-3 0,-1-3 0,-2-2 0,0-2 0,-3-3 0,-2-1 0,-2-2 0,-2-1 170,-2-2 1,-2-1-1,0-3 1,-3 0 0,-2-2-1,-3 1 1,-1-1 0,-1 0-1,-4 1 1,-1 1 0,-4 2-1,-3 1 1,-2 3 0,-4 1-82,-3 2 1,-4 1-1,-19-25 1,7 31 0,-4 3-1,-3 2 1,-4 4-1,-3 2 1,-3 3 0,-5 3-1,-3 3 1,-4 4 0,-3 2-820,-4 1 0,-2 4 0,-6 5 0,-2 5 932,3 3 0,-1 3 0,-6 0 0,1 4 0,0 4 0,1 3 0</inkml:trace>
  <inkml:trace contextRef="#ctx0" brushRef="#br0" timeOffset="26">25434 7423 13529,'-15'-44'-849,"3"7"0,11-9 1050,-4 12 0,-2 16 0,-8 20-343,-3 9 0,-8 9 1,-11 8-1,-6 3 1,-6 4-1,-4 5 1,-4 3-1,-1 2 0,5-1 1,6 1 498,7-1 1,10 2 0,3-2-110,8 5 1,10-1 0,9-1 0,12 0-1,18-1 1572,14 0-1732,11 5 1,-19-31 0,2 0 0,2 0 0,0-1 0,3-2 0,1-2 0,3-3 0,0-1 0,0-2 0,1-1-183,-2-2 1,1-2-1,-1-1 1,0-3-1,-5-3 1,-1-3-1,0-2 1,-1-2-1,30-16 1,-9-10-335,-10-8 1,-10-8-1,-12-6 1,-7-1-1,-9-2 1,-8 3 3,-10 2 1,-9-2-1,-17 14 1,-8 2 0,-11 7-1,-8 8 425,-8 8 0,27 11 0,-1 1 1,0 1-1,1-1 0</inkml:trace>
  <inkml:trace contextRef="#ctx0" brushRef="#br0" timeOffset="27">25141 7636 8444,'-20'-45'0,"-2"6"0,-4 11 0,-4 9 0,-3 4 0,1 2 0,-1 1-141,4 3 1,-3-7 0,3 1 0,1-5 0,-2-5 0,3-4-1,4-5 1,6-2 0,7-1 0,6-3 392,2-3 1,4-1-1,4 2 1,5-1-1,9-3 1,3 2-1,7 1-63,3 5 1,4 6-1,6 1 1,2 3 0,1 5-1,3 3-192,3 7 1,-3 8-1,6 1 1,-5 3-1,0 2 1,2 2 0,0 3-125,-3 1 0,0 1 0,-6 2 0,-3-1 0,-2 0 1,-7 0-108,-5 0 0,-3-2 1,-5 3-1,-2-1 1,-2 2-1111,-5 1 1344,-3 1 0,-12 0 0,-2 0 0</inkml:trace>
  <inkml:trace contextRef="#ctx0" brushRef="#br0" timeOffset="28">25727 6784 10457,'11'-46'0,"2"7"0,2 12 962,0 13 0,-2 9 1,0 14-1,1 9-1141,-1 6 0,-6 2 1,-1 2-1,-1 2 0,-1 3 1,-2-1-1,-5 1 1,-5-4-1009,1-1 0,-10-1 1,3 1 1202,-6 3 1,-2-3-1,-4 5 1</inkml:trace>
  <inkml:trace contextRef="#ctx0" brushRef="#br0" timeOffset="29">26714 5198 29444,'-21'0'-66,"2"-2"1,5-2-1,1-4 1,0-1-329,-1 0 0,1 7 0,0 0 0,-1 9 0,1 13 0,-2 9 0,-1 10 0,-2 7 0,3 4 0,5 8 0,7 4-16,6 6 0,12 0 0,13-3 0,9-2 0,7-3 0,5-5 260,-22-27 0,1-3 0,31 15 1,-25-21-1,0-2 0,35 11 0,0-7 1,-2-8-92,-2-7 1,0-18 0,-12-13 0,-7-15 0,-7-15 0,-9-8 0,-18 26 0,-2 0-1125,-3-4 0,-1 0 1251,-1 1 0,-3-1 1,-3-6-1,-3 0 1,-1 3-1,-1 1 1,-1 1-1,-2 0 1,-2 0-1,-2 1 1,0 3-1,-2 2-5,-16-28 1,0 12-1,3 17 1,-3 6-1,-5 10 1,-1 10-282,1 6 0,-6 5 0,0 4 1,-1 7 453,2 8 1,-2 10 0,9 3-1</inkml:trace>
  <inkml:trace contextRef="#ctx0" brushRef="#br0" timeOffset="30">26594 5664 10977,'6'-27'-294,"2"10"0,-2 9 0,-1 13 375,-4 4 0,-2 7 1,-5 3-1,-7 0 1,-10 2-1,-6-2 0,-8-1 138,-6-6 0,-2 0 0,-8-8-225,-6-1 0,1-7 0,0-7 1,5-3-1,3-7 234,1-4 1,7-5 0,1-10-182,4 0 1,12-6 0,-1-3 0,7-4-115,7-5 1,0-1-1,8-6 1,1 1 0,3-2-1,4 0 1,7-2-532,5 0 0,-1 9 0,4-3 499,0 5 1,-2 6 0,5 2 0,2 4 88,1 4 0,7 2 1,4 4-1,4 5 1,4 7-1,4 5 11,-1 3 1,5 3-1,-3 2 1,1 2-1,1 2 1,-3 3 0,1 2-39,-1 1 1,-4 0-1,-8 1 1,-5 2 0,-5 3-1,-3 2 1,-6 2-1125,-2 2 1184,-1 1 0,-1 1 1,0-1-1</inkml:trace>
  <inkml:trace contextRef="#ctx0" brushRef="#br0" timeOffset="31">26687 4318 27765,'-19'-7'0,"5"-5"-1989,8-5 0,6 0 1,5 5 2286,4 3 1,7 6-1,5 10 1,1 8-1,3 4 1,-1 4-1,0-1-1203,-4 0 0,0 2 1,-9 4 375,-2-1 0,-9 2 0,-7-8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0.752"/>
    </inkml:context>
    <inkml:brush xml:id="br0">
      <inkml:brushProperty name="height" value="0.053" units="cm"/>
      <inkml:brushProperty name="color" value="#FF0000"/>
    </inkml:brush>
  </inkml:definitions>
  <inkml:trace contextRef="#ctx0" brushRef="#br0">3173 5851 15853,'0'-26'-661,"1"4"0,4-7 0,3 5 0,6 8 0,2 4 332,2 3 1,-5 6 272,-4-1 0,0-4 1,4 1-1,1-4 1,-1-2-1,-1-5 1,-2-1-1,-2 1 1,-3 3 204,-2 2 0,-3 7 1,-6 8-1,-5 9 1,-9 12-1,-6 6 406,-11 7 0,-3 2 0,-9 4 1,-2 1-1,0 3-467,-3 1 1,-1-7-1,1 1 1,-3-1 0,1-3-1,-5 2 1,-2-2 93,-4-1 0,34-17 0,-1 2 0,2-2 0,-1 0 0,1 2 1,1 1-1,-30 22 0,2 2-259,2 3 1,4-1 0,3 0 0,4 0 0,3-2 0,6-3 0,4-2-800,8-4 0,6-3 1,8-7-1,4-2 1,2-3-1,7-5 1,7-7-2098,7-6 2933,17-2 0,8-8 0,13-2 0</inkml:trace>
  <inkml:trace contextRef="#ctx0" brushRef="#br0" timeOffset="1">3173 5837 10603,'-20'-47'0,"7"4"343,7 6 0,6 6-107,5 9 0,-3 8 0,7 10 0,2 2 0,2 4 0,5 2 0,6 5-30,5 3 0,10 7 0,8 4 0,3 2 0,8 3 0,4 1 0,-27-12 0,0-1 0,0 0 0,0 1 158,33 15 1,-34-14 0,0 1 0,24 15 0,-4 2-1,0-1 1,-4 2-327,0 2 1,2 1-1,-10 1 1,-4 2-1,-1 3 1,-4 0 0,-5 1-733,-4 1 1,-12-4 0,-1 4 0,-3 0 0,-7 1 0,-5 3 0,-9-1-3609,-8 0 4253,-10 1 1,-9-4-1,-8-3 1</inkml:trace>
  <inkml:trace contextRef="#ctx0" brushRef="#br0" timeOffset="2">1946 7197 8490,'6'-8'317,"6"2"0,7 6 0,2 2-137,3 2 0,7 5 1,4 9-1,2 4 0,0 5 1,-1 2-1,1 4 453,1 1 1,-2-1-643,0 7 1,-1-6 0,5 9 0,0 1 0,0-1-1,2 1-204,2-1 1,-7-4-57,3 5 1,-9-4-1,0-4 1,-4-5-1,-5-4-612,-4-5 0,-3 0 0,-1-9 881,4-5 0,3-5 0,6-3 0</inkml:trace>
  <inkml:trace contextRef="#ctx0" brushRef="#br0" timeOffset="3">4466 6690 8152,'-14'-6'69,"1"-3"1,4 4-1,0 0 1,-1 5 81,-2 5 0,-12 8 0,-7 13 1,-10 12-1,-16 12 0,25-21 1,-2 1-1,-3 4 0,0 0 176,0 3 0,0 0 0,-3 2 1,1 1-318,1-1 0,1 2 1,0 1-1,1 2 1,0-1-1,1 1 1,1 0-1,1 1 1,2-2-1,2 1 1,0-1-1,1 0 1,2-1-1,0-1-1125,1 0 1,0-1 0,-2 0 0,-1-1 1114,4-1 0,-1-1 0,-2 0 0,-2-3 0,0-1 0,0 0 0,1 0 0,0 0 0,1 2 0,-1 0 0</inkml:trace>
  <inkml:trace contextRef="#ctx0" brushRef="#br0" timeOffset="4">2226 6704 8571,'0'-20'-40,"2"6"-268,2-4 0,-1 4 0,4 4 0,1 3 0,-2-1 0,0 1 941,-3-4 1,0 1 0,-2 1 1862,-1 5-2370,-9 20 1,-7-4 0,-6 16-1,-3 0 1,-7 5-44,-8 5 1,3-5 0,-6 7 0,-1-3-1,0-3 1,-2-2-73,3 1-81,7-5 1,1 3 0,6-7 0,6-3 0,2-2 0,6-3-266,5-1 1,-1-2 0,7 1 0,4-2 0,6-4 0,9-3 334,4-4 0,9 5 0,6 2 0</inkml:trace>
  <inkml:trace contextRef="#ctx0" brushRef="#br0" timeOffset="5">2253 6610 8579,'-8'-6'-412,"4"-3"614,2 4 0,2 0 0,2 8 0,2 3 0,7 1 0,4 2 147,2-1 0,6 4 1,-4-4-1,2 4 0,4 2 1,1-1-1,4 0 0,-3 1-172,-2-1 1,3 2 0,-6 2 0,2 4-1,0 1 1,-4 1 0,-2 0-1002,-6 2 1,0-2 289,-8-1 1,1 2-1,-5 4 1,-2 1 0,-2-1-1188,-5 2 1721,-3 0 0,-7-4 0,-2 1 0</inkml:trace>
  <inkml:trace contextRef="#ctx0" brushRef="#br0" timeOffset="6">1413 7263 8214,'-7'-13'339,"7"6"0,8 2 0,6 4-20,4 1 1,7 1 0,7 2 0,2 3-1,5 1 1,2 2 0,4 0 0,-2 0-98,-2 1 0,-1 2 0,0 3 1,0 1-1,-1 2 0,-4-2-527,-4-1 1,-7 2 0,-3-1-412,-2 0 1,3-4 0,-4 4-1,-2-2 1,-1-4 715,-2 0 0,1 5 0,-1-7 0</inkml:trace>
  <inkml:trace contextRef="#ctx0" brushRef="#br0" timeOffset="7">2839 7170 8380,'-16'-30'205,"3"4"1,-2 2 0,9 12 0,-1 3-274,-4 5 1,-2 8-1,-5 7 146,-4 5 0,-5 2 0,-4 7 0,-4 3 0,-2 2-15,1 2 0,-1 2 0,4 8 0,1 1 0,-1 3 0,4 0 0,0 2 0,3 1-32,-1 2 0,2 3 1,3-5-32,4 3 0,-3 1 0,0 1 0</inkml:trace>
  <inkml:trace contextRef="#ctx0" brushRef="#br0" timeOffset="8">10198 4771 8700,'-8'-13'0,"4"-1"1298,2 1 0,2 4 0,0 0-949,0-1 0,2 4 0,1 0 0,3 2 1,1-1-1,3 4 0,1 4 0,-2 7 0,-3 6 1,-2 7-1,0 2 626,-1 1 1,-1 7-1,-2 3 1,-2 2-1,-1 1-630,-1-4 1,-5 8 0,5-1 0,-1 2 0,1 2 0,-1-3-475,2-2 0,-3-1 0,2 0 1,1 0-1,2-1 0,1-4 1,0-4-1322,0-3 0,4-7-700,0-3 1,7-3 0,-2-3 878,3-3 0,1-9 0,-1-11 1271,-3-5 0,2-5 0,-3-6 0</inkml:trace>
  <inkml:trace contextRef="#ctx0" brushRef="#br0" timeOffset="9">10198 5384 7705,'-14'14'347,"2"-1"0,2 0 1,3 0-1,-1-1 572,1-3 1,4 3-307,-2-3 1,4 3 0,1 1 0,1 0 0,4-1-167,4-3 1,3 3 0,1-5-1,0 1 1,1-4 0,-1-2 0,2-2-1,1 0-653,2 0 0,4-6 0,-3-3 0,1-3 0,0-3 0,-1-2 206,1-6 0,9-8 0,0-3 0</inkml:trace>
  <inkml:trace contextRef="#ctx0" brushRef="#br0" timeOffset="10">10184 16219 7676,'8'-13'0,"-1"0"0,-4-1 0,1 1 0,-1-2-32,-1-3 1,-2 3 0,0-2 0,0 2 1202,0 2 0,0-1 1,-2 2-587,-2 3 1,2 9 0,-2 9 0,4 3 0,3 2 0,3 0-378,1 4 1,2-2-1,5 8 1,-3 3-1,0 2 1,-2 4-1,0 3-235,-2 3 1,0 10 0,-4 0 0,2 2 0,-2-1 0,-2-3 0,-1 1-632,0-1 1,-4-4-1,-1 0 1,2-5 0,2-2-1,1 0 1,0-4 657,0-5 0,0-1 0,0-5 0</inkml:trace>
  <inkml:trace contextRef="#ctx0" brushRef="#br0" timeOffset="11">10278 16779 8020,'0'13'917,"1"1"1,3-1 0,4 0-690,-1 1 0,5-1 0,-3 0 0,3 1 0,1-1 0,1 0 0,-1 0 0,0-1 0,1-1-165,-1-2 0,0-6 0,-1 0-63,-3-6 0,3-11 0,-5-7 0</inkml:trace>
  <inkml:trace contextRef="#ctx0" brushRef="#br0" timeOffset="12">18009 7397 7940,'0'-14'31,"4"5"1,1 0-1,-1 1 582,2 0 0,-4 1 1,2 2 503,-2-4 0,-7 2 1,-1 0-1,-1 1-971,-3 3 0,-2 7 0,-2 5 0,1 3 1,0 1-1,-1 2 0,1 3 370,0 4-507,-1 3 1,6 2 0,0 0-1,1-1 1,1 2 0,0 0 5,3-1 0,3 3 0,4-10 1,5 1-1,5-3 0,3-5-562,6-4 303,8-3 1,3-6 0,4-1 0,-1-5-1,-1-8 1,1-6-1725,1-6 1751,-4 0 0,-3-5 0,-7-2 1,-5-1-1,-2-3 0,-7 0 128,-2 1 0,-4 1 0,-4 7 0,-2 3 0,-3 1 0,-9 3-479,-7 3 882,2 10 1,-4-3-1,3 7 1,1 1 0,0 1-1,2 4-339,3 2 0,0 4 1,2 5-1,4 0 1,3 1-1170,4-1 1,7-1 0,4-3 1193,6-5 0,5-8 0,6-4 0</inkml:trace>
  <inkml:trace contextRef="#ctx0" brushRef="#br0" timeOffset="13">18382 7277 9700,'-17'4'0,"-3"1"0,1-1 466,0 2 1,-5-3 0,2 6 0,-3 1-173,-2 2 0,0 6 0,1 1 0,-1 2 0,0 2 0,1 4 0,-1 3 0,0 2 0,1 2-424,-1 3 0,5 2 0,1-1 0,2-2 0,4-5 0,3-3 130,3-1 0,0-1 0,-4 1 0</inkml:trace>
  <inkml:trace contextRef="#ctx0" brushRef="#br0" timeOffset="14">18062 11968 8423,'0'-14'-1480,"0"6"2096,0-1 1,0 4 0,-1-2 0,-4 1 0,2 1 1,-5 5-446,-3 0 0,4 0 1,-2 0-1,-3 2 6,-4 2 1,1-1-79,-3 6 1,-1-4-1,0 4 1,-2 1-1,-3 2 99,-1 1 0,-2 0 0,1 1 0,-1-1 0,2 0 0,1 1 349,2-1 1,6 2-395,-2 3 1,9-2 0,5 6 0,2 2 0,4 1-91,2 2 1,5-1 0,9 1 0,5 0 0,7-1-1,6-1-278,2-2 1,1 0-1,-2-6 1,-3-4-1,0-4 1,0-3-44,3-3 0,-5-3 1,1-6-1,-2-7 1,-1-8-1,-4-4-124,-2-2 1,-8-1-1,1-2 1,-7-1-1,-6 0 1,-4-2-89,-4-2 0,-3 2 0,-7 1 465,1-1 1,-2 11 0,-1 0-1,-2 5-134,2 4 1,2 4-1,4 2 1,1 1-1,0 4-774,2 5 1,1 6 911,6 9 0,0 3 0,0 5 0</inkml:trace>
  <inkml:trace contextRef="#ctx0" brushRef="#br0" timeOffset="15">18476 11941 8452,'-15'0'0,"-2"0"142,0 0 0,-5 6 0,2 4 0,1 5 76,0 3 1,-6 6 0,-1-2-1,-3 3 1,-2 2 0,-2-1 0,-2 3-1,-4 0-38,-1 2 1,0 5 0,-1-4 0,-2 1 0,-2 0 0,2-4 0,3-1 0,3-1-535,2 0 1,7-2-1,1-3 1,6-3-1,3-1 354,1 0 0,-1 0 0,4-5 0</inkml:trace>
  <inkml:trace contextRef="#ctx0" brushRef="#br0" timeOffset="16">7518 7037 8221,'-13'-9'1084,"0"0"0,5 5 0,5-4-369,6 2 0,0 2 0,6 4 1,0-2-1,0-1-390,0-1 1,-5-1 0,5 5-1,1 0-776,2 0 0,-3 0 0,0 0 0,1 2-4821,2 2 5272,2-2 0,5 10 0,2-5 0</inkml:trace>
  <inkml:trace contextRef="#ctx0" brushRef="#br0" timeOffset="17">7838 6757 8063,'-4'9'1239,"-1"0"-773,2 1 1,2-3 0,1 4 0,0 4 0,0 5 0,0 5 0,0 2-1,0 0 1,0 1-206,0 3 1,0-1-1,0 4 1,0-3-1,0-5-261,0-2 0,0-2 0,0 5 0</inkml:trace>
  <inkml:trace contextRef="#ctx0" brushRef="#br0" timeOffset="18">12517 6877 7831,'-1'-9'337,"-4"0"0,4 8 1,-4 1-1,5 7 0,3 6 1,2 4-1,-2 2 1867,-2 2 0,-1 1-2252,0 4 0,0 6 1,0-1-1,0-2 1,-1 1-358,-4 1 1,2-6-1,-6 3 1,0-3 0,0-4 73,1 0 1,5-11-1256,-2 4 1586,4-10 0,1-4 0,0-7 0</inkml:trace>
  <inkml:trace contextRef="#ctx0" brushRef="#br0" timeOffset="19">12450 7103 7831,'-13'-13'2943,"0"0"-2496,-1 5 1,13 2-1,7 6-734,9 0 0,1 5 0,6-1 0,2-1 1,1-1 286,2-2 0,5-6 0,2-2 0</inkml:trace>
  <inkml:trace contextRef="#ctx0" brushRef="#br0" timeOffset="20">12957 6903 7828,'-12'-10'1958,"3"6"0,3 7 0,6 13-2183,0 2 0,-4 5 0,-4 1 0,-2 4 0,-5 5 322,0 1 1,1 0 0,2 1 0,3-2-98,4 0 0,4-5 0,1 4 0</inkml:trace>
  <inkml:trace contextRef="#ctx0" brushRef="#br0" timeOffset="21">4572 9582 7799,'-19'0'0,"12"-1"86,2-4 0,8-2 0,9-5 1,0 2-1,3 1 0,-1 0 1,3 0-1,-1 2 0,2-1 0,-2 2 1,0-1-1,1 1 0,0 0-303,0 3 0,-2 2 217,-2 1 0,6-6 0,2-2 0</inkml:trace>
  <inkml:trace contextRef="#ctx0" brushRef="#br0" timeOffset="22">4999 9222 8185,'-9'-4'0,"0"-2"0,-1 0 1173,-2 0 1,4 0 0,4 2-1635,2-5 1,8 3 0,3 0 701,3 0 0,1 3 0,1-4 0,1 1 1,1 3 51,2 1 1,4 2 0,-4 2-1,-1 1 1,1 3 0,0 1-1,-3 5-290,-5 4 1,1-1 0,-7 4-154,-1 1 1,-2-1 0,-1 5 0,0-4 76,0 0 0,-4 2 0,0-4 0,1-2 0,1-1 0,2-2 90,0 0 1,3-1 0,4-3-1,7-5 1,2-2 0,3-4-367,4-2 1,2-2-1,1-6 1,1 2-1,1-3 1,2-1 348,1-2 0,6-6 0,-3 1 0</inkml:trace>
  <inkml:trace contextRef="#ctx0" brushRef="#br0" timeOffset="23">9771 9129 7772,'-9'0'70,"0"0"1,6 2 0,-1 2 0,4 3 0,4 4 0,4 1 0,1 4 0,-2 2 390,-1 1 1,3 3 0,-3-3 0,0 2 0,1 1-1,-1 1-40,0-1 0,0-6 0,-3 2 0,1-3-421,-1-2 0,5-6 0,-1-1 0</inkml:trace>
  <inkml:trace contextRef="#ctx0" brushRef="#br0" timeOffset="24">9771 9262 9551,'6'-7'-1045,"3"3"866,3 2 0,7 2 0,2 0 0,1-1 0,0-4 179,2-4 0,1-3 0,2-1 0</inkml:trace>
  <inkml:trace contextRef="#ctx0" brushRef="#br0" timeOffset="25">10184 9116 9070,'-13'0'2859,"0"0"-2704,-1 0 1,8-5-1,6-1 1,8 0 0,4-1-1,2 1 1,3-1 0,2-1 176,2-2 1,-1 4 0,4 2 0,-3 2 0,-2 2 0,-3 0-379,-1 0 0,-7 3 1,-4 5-1,-2 5 1,-4 3-1,-2 3 0,-5 4-472,-3 2 0,-6 0 476,0-3 0,5 2 0,4-6 0,0-2 0,2-1 219,2-2 1,5-1-1,6-2 1,8-2 0,6-2-1,6-3-236,0-2 1,7-2 68,2-4 0,2-2 0,0-7 0,-1 1-10,1 0 0,1-1 0,2 1 0</inkml:trace>
  <inkml:trace contextRef="#ctx0" brushRef="#br0" timeOffset="26">5639 11928 7800,'9'-8'27,"-1"2"0,3 2 0,1 0 242,1 1 0,-4 1 0,0 4 0,0 2 0,0 3 0,-2 2 0,-1 0 0,-3 2 0,-2 0 0,-1 3 837,0-1 1,0-4-1255,0 0 0,6-2 1,2 4-1,1-4-1259,-1-1 0,1-2 1194,5-4 1,0 0 0,3 0 0,2-1 212,2-3 0,1-10 0,5-7 0</inkml:trace>
  <inkml:trace contextRef="#ctx0" brushRef="#br0" timeOffset="27">5945 11968 7966,'8'-6'0,"-4"-3"0,-2-3 533,-2-1 1,-5 11 0,-1 7-1,-1 7 1,-2 5 0,0 6 0,0 3-1,-1 5 664,-2 5 1,-1-2-1,-1 1-2224,1 3 1,6-4 0,2 0 1026,4-2 0,1-1 0,0-4 0</inkml:trace>
  <inkml:trace contextRef="#ctx0" brushRef="#br0" timeOffset="28">9331 11835 8137,'6'-8'194,"-4"2"1,-2 6-1,-9-1 2258,-3-4-1571,4-2-725,2-1 0,6 8 0,0 9 0,0 5 0,0 2 0,0 3 164,0 2 0,0-3 0,0 4 0,2 2 0,1 1 0,1 0-208,-1-3 1,-1 3 0,-1-2 0,2 2 0,2 0 0,-1-3 0,1-3-2578,-1 1 0,0-10 2465,-4 3 0,0-2 0,0 2 0</inkml:trace>
  <inkml:trace contextRef="#ctx0" brushRef="#br0" timeOffset="29">9304 11848 9634,'20'-27'0,"2"2"0,5 4 783,4 8 1,3 6 0,4 7 0,-2 0-1577,-5 0 0,1 0 0,0 1 0,-3 2 793,-1 1 0,-1 7 0,0-4 0</inkml:trace>
  <inkml:trace contextRef="#ctx0" brushRef="#br0" timeOffset="30">5119 12221 9064,'-8'-6'409,"2"5"0,2 5 1,0 3-1,1 4-367,1 1 0,2 1 0,0 2 130,0 3 1,0-2 0,0 6-1,0 0-612,0-1 1,-4 3-1,-1-7 1,2 0 0,2-2-368,1-2 0,-2-6 0,-1-4 1,-3-4 880,-1-4 0,3-5 0,-4 1 0,2-3 0,3-1 0,2 0 275,1-1 1,6 2 0,3 2 0,2 3 0,4-1 0,3 2 50,4 0 1,8-2 0,2 2 0,1 0 0,1 0 0,0 3 250,3 1-651,2-4 0,1-1 0,0-6 0</inkml:trace>
  <inkml:trace contextRef="#ctx0" brushRef="#br0" timeOffset="31">8971 12128 8013,'-13'-8'0,"1"5"205,3 6 0,3 0 1,6 6-1,0 2 1,0 0-1,0 3 0,0-1 1,0 0-1,0 1 1,0-1-1,0 0 0,0 1 1,0-1-1,0 0-205,0 1 0,0-1 0,0 0 0</inkml:trace>
  <inkml:trace contextRef="#ctx0" brushRef="#br0" timeOffset="32">8785 12261 10301,'20'-13'0,"0"-1"-3,-1 1 0,12 1 1,9 3-1,3 5 3,3 2 0,7 2 0,8 0 0</inkml:trace>
  <inkml:trace contextRef="#ctx0" brushRef="#br0" timeOffset="33">7558 14247 8019,'-6'-20'111,"3"7"0,-4-2 919,1 5-497,2 7 1,4-1-1,0 8 1,0 5-433,0 3 0,4 6 0,0-1 0,-1 1 0,-1 0 0,-2 0 0,0-1-696,0 3 1,0-6-1,-2 4 1,-1-3 594,-1-2 0,-6 1 0,2-1 0</inkml:trace>
  <inkml:trace contextRef="#ctx0" brushRef="#br0" timeOffset="34">7412 14380 8957,'0'-13'0,"0"-1"514,0 1 1,0 0 0,1 1-1,3 1-516,5 3 1,3 3 0,3-2 0,1-1-1,4 1 1,0-2 0,5 0 0,4 2-3161,2 1 3162,0 1 0,1-1 0,2-1 0</inkml:trace>
  <inkml:trace contextRef="#ctx0" brushRef="#br0" timeOffset="35">7918 14193 8060,'-7'-11'130,"-7"2"1,5 4-1,-4 11 1,3 8 49,2 6 1,-3 1-1,2 1 1,-3 0-1,0 1 1,2-1-1,2 2 1,2-1 128,3-1 0,2 4 0,2-3 0,4 4 0,4 1 0,4-3 0,5-1 0,5-3-340,7-4 1,4-8-1,6-4 1,-1-4-1,-2-1 1,-5 0-420,-4 0 1,1-6-1,-13-3 1,-4-2-1,-6-3 1,-6 1-1,-6 0 328,-8-1 0,-9 7 0,-10 2 1,-1 4-1,-2 1 0,1 1 1621,-1 4 0,7 2 0,-1 8-898,6 3 1,7 3-602,8 5 0,9 1 0,7 0 0</inkml:trace>
  <inkml:trace contextRef="#ctx0" brushRef="#br0" timeOffset="36">12184 10928 8024,'1'-12'0,"4"4"0,2 5 233,0 6 0,-1 4 0,-6 6 0,0 1 1,0 0-1,-1 3 0,-2 2 0,-3 2 1,0 4-1,-1 3 0,1 3 214,0-1 0,0 2 1,3-1-1,-1-1 0,1-2 1,1-1-1,4-2-1141,2-3 0,-1 2 0,4-6 1,1-2-1,-1-3 694,4-4 0,0-9 0,3-7 0</inkml:trace>
  <inkml:trace contextRef="#ctx0" brushRef="#br0" timeOffset="37">12117 11142 8081,'8'-14'402,"-1"7"0,-3 2 0,5 4-197,3 1 1,3-2-1,1-1 1,3-1-1,2 1 1,3 2-1,1 1-1213,2 0 1008,5 0 0,2-6 0,6-2 0</inkml:trace>
  <inkml:trace contextRef="#ctx0" brushRef="#br0" timeOffset="38">12770 10915 10402,'-13'-24'0,"1"5"312,3 6 0,2 8-607,2 1 0,1 2 1,-1 4-1,10 1 569,5 1 1,8 7-1,0-4 1,0 2-1,-1 1 1,1 4-1,-2 2 1,-1 0-401,-1-1 0,-3 3 1,0-1-1,-4 0 0,-1-2 1,-3-2 577,-1 0 1,-2 1-171,0-1 1,-5-4 0,-1 0-1,-1 1 424,-4 2 1,1 1 0,1 1-589,5-1 0,4-1 1,4-2-1,5-3 1,3-1-1,0-1-283,-3 1 1,1 1-1,-4 5 1,0-2-1,-2-2 1,-5-1 107,-7 1 0,-5 0 0,-6 6 0,-6-1 1,-6 0-1,-3 2-1496,-4 3 1,-2-2 317,-4 7 1235,-3-1 0,-7-2 0,1 0 0</inkml:trace>
  <inkml:trace contextRef="#ctx0" brushRef="#br0" timeOffset="39">14956 8343 8273,'-13'-6'3,"0"0"0,1-4 0,2 2 343,1 2 1,6-4 0,-2 1 0,4-3 0,2 0-1,2 2-56,2 1 1,5 8 0,-1-1 0,4 7-1,4 0 1,2 3 0,0-2-424,0 0 0,5-2 0,-2-4 0,2 0 0,0 0 156,-2 0 0,-4 0-111,4 0 1,-1 0 0,1 0 0,-3-1-174,0-4 1,-4 4-1,3-4 1,-2 4 0,0 1-1,2 0-2747,-1 0 3008,-9 0 0,4 0 0,-4 0 0</inkml:trace>
  <inkml:trace contextRef="#ctx0" brushRef="#br0" timeOffset="40">15316 8183 16666,'-6'-13'-745,"5"5"0,-4 2 1,10 8-1,4 1 1285,3 1 0,2 5 0,3-3 0,1 1-273,-2 4 1,-1-4-1,-2 2 1,0 1-1,-1 2 1,-3 2-109,-5-1 1,-2 0 0,-4 0-887,-2 1 1,-8-1 0,-7 0 0,0 1 0,-2-1-309,0 0 0,3-4-108,-4 0 993,6 0 0,-3 4 1,5 1-1</inkml:trace>
  <inkml:trace contextRef="#ctx0" brushRef="#br0" timeOffset="41">7212 8250 14179,'0'-17'-1844,"0"7"1,-2 5 2061,-2 7 1,-4 2 0,-7-1-142,-2 2 1,0-1 0,-3-4 0,0 0-1,4 0 1,0-1 0,0-2 0,-2-3 0,1 0-1,3-2 768,0 1 0,1-2 0,0-4 0,-1 1-411,1 3 0,4 3-262,0 6 1,0 0-1,-4 0 1,-2 0-86,-3 0 1,2 2 0,-5 1 0,1 3-1,-1 0 1,-1 1 0,0-1 0,1 0 103,2-3 0,-1 3 0,4-2 0,-2-1 1,3 0-1,4 0 0,2 1-60,-2-1 0,4 3 1,-1 0-1,3 2 0,0 2 1,1 2-1,-2 1 1,0 2-238,0 3 1,0 2 0,3 7-1,-3-2 1,0 0 0,0-1-1,3 1 111,2-1 0,-4-2 0,1 2 0,1-3 0,1-2 0,2-3 272,0-1 0,2-2 1,1 1-1,3-1 1,0 0-1,1 1-30,1-1 0,0-1 1,6-2-1,-1 1 0,0 2 1,1 5-1,1 2-374,2 4 1,0-3-1,3 1 1,1 0 0,-2 0-1,2 1-52,0 0 1,-3-2-1,2 0 1,1-2-1,0-3 1,3-1 0,1-2 460,1 1 1,1-2 0,1-2 0,2-3 0,2 1 0,2-2-4,3 0 0,2-2 1,1-4-1,0 0 0,0 0 1,-2 0-1,1 2-163,1 2 1,-7-2-1,5 2 1,-4-1-1,-3 0 1,2 1-1,1-1-369,0-1 0,3-1 0,-4 2 0,-1 2 0,4-2 0,-1-2 393,2-1 0,5-4 0,-7-2 0,2-2 0,2-2 1,-1 0 10,4 1 0,1-3 1,-2 3-1,1-3 1,-1-1-1,-2 1 1,-1 2 81,1 1-298,-5 0 1,-2-3 0,-5 2-1,0 1 1,-2 0 0,-1 0-96,-2 0 0,-6 0 1,3-4-1,-1 0 0,1-1 1,1 1-1,-1-2 87,-3-3 0,0 2 0,1-5 0,0 1 1,0 0-1,-2 0 0,-4 0-80,-2 1 1,2-3 0,-7 3 0,-1-1 0,0 1 0,0 1 0,1 1-62,-1-1 0,-1-1 0,-2 2 0,-2-1 0,-1 2 0,-2 0 262,-3-2 0,-1 2 1,-4-5-1,1 2 0,2 1 1,1 0-1,-2 1 18,0 0 1,-3-2 0,-1 1 0,-1 2 0,-2 0 0,2-1 0,0 0 60,-2 0 1,-3 4-379,-5 4 1,-3-3-1,0 5 1,-2-2 0,0 2 117,-2 1 1,-1-3 0,-5 4 0,2 1 0,2-1 0,-1 1 214,2 1 1,-3-3 0,5 0 0,-2 0 0,-3-1 0,-2 1 0,-1-1 668,0-1 1,0-1-347,0-4 1,3 4 0,-1 2 0,-4 1-371,1 3 1,-1-3 0,2 1-1,-1 2 1,-2 2 0,-3 2 0,-2 4-334,-2 4 0,-6 3 0,-2 1 0,3 0 0,6 1 0,8-1 0,5-1-2760,4-3 2416,1 2 1,10-8-1,3 6 1,3 0 0,2 0 556,0 0 0,-1 0 0,1 4 0</inkml:trace>
  <inkml:trace contextRef="#ctx0" brushRef="#br0" timeOffset="42">9371 7543 28012,'-7'-1'445,"2"-4"0,2 4 0,-1-4 1,-5 4-1,-3 1 0,-1 0-268,-1 0 0,1 0 0,0 0 0,1-2 0,2-1 422,1-1 1,0 0-600,-5 4 0,6 0 0,-1 0 0,-2 0 0,4 0 0,-2 0 0,-1 0 0,-2 0 0,-2 0 0,1 0 0,0 0 0,-1 0 0,1 0 0,4 0 0,0 0 0,-1 1 0,-2 3 0,-1 2 0,0 6 0,-1 0 0,-1 3 0,-2 1 0,-6 2 0,-2 0 0,-1 4 0,-1-3 0,-1 0 0,-2 2 0,-2 0 0,-1 1 0,0-1 0,-2 3 0,4-5 0,1 0 0,0 0 0,2-2 0,0-1 0,3 2 0,1-7 0,-1 4 0,1-1 0,4-4 0,-1 3 0,0 4 0,-1-3 0,-3 4 0,0-3 0,1-2 0,-1 1 0,3-1-115,1 0 0,3-4 1,3-1-1,-1-1 1,-2-1-116,2 0 0,6-2 0,2-5 1,1-2-1,1-3-1786,0-2 1,1 4 0,7-5-1,2-1 1730,5-2 0,3-7 0,1-2 0</inkml:trace>
  <inkml:trace contextRef="#ctx0" brushRef="#br0" timeOffset="43">8278 7770 8552,'0'-14'-1547,"-1"7"1842,-4 3 0,-2 4 1,-7 4-1,3 5 150,2 3 0,1 1 0,5 0 0,-3 2 0,0 1 0,0 2 0,4 0 0,0 1 857,2 3 1,0-1-1192,0 1 0,0 1 1,0 2-1,3-1 0,4-2-44,7 1 1,4-3-1,-1-3 1,7-3 0,6-5-1,4-5 1,3-2-103,3-2 1,-3-2-1,6-2 1,-5-7 0,-4-4-1,-1-2-349,-4 0 1,0 3-206,-3 0 1,-5 7 0,-3 2-1,-3 4 589,-2 1 0,6 0 0,2 0 0</inkml:trace>
  <inkml:trace contextRef="#ctx0" brushRef="#br0" timeOffset="44">17476 8369 8443,'-8'0'171,"3"0"1,5-1 0,0-3-1,1-4 1,3 1 0,4 1-1,1 1 1,0 1 202,1 1 1,2 1 0,1 2-1,0 0 1,1 0 0,-1 0 0,0 0-239,1 0-88,-1 0 0,0 0 0,1 0 0,-1 0 0,0 0-201,1 0 0,-1 0 0,0 0 0,1 0-442,-1 0 1,0 0 594,1 0 0,-1 0 0,0 0 0</inkml:trace>
  <inkml:trace contextRef="#ctx0" brushRef="#br0" timeOffset="45">18009 8196 20661,'0'-13'-3584,"0"5"3671,0-3 1,2 11 151,2 0 1,-3 6 0,4 7 0,-4 0 0,-1 1 0,0-1 0,0 2 36,0 2 0,0 0 1,-1 5-1,-4 0 0,-2 0 1,-2 1-1,0 0 0,-1 2 1,2-2-694,0-1 1,3-4 0,-2 2 0,1 1 0,3-2-830,1 1 1,2-3 0,0-3 0,0-1-3446,0 0 4728,0-5 0,6-2 1,2-6-1</inkml:trace>
  <inkml:trace contextRef="#ctx0" brushRef="#br0" timeOffset="46">10664 7423 26558,'6'-21'-1366,"-3"4"0,6 8 0,0 3 1,0 1 883,0 1 0,-6-6 1,2 1-1,0-3 1,-1-1-1,-1-1 1,-1 1-1,-2 0 0,0-1 1,0 1-1,0 0 921,0-1 1,-5 5-1,-1 2 276,-1 1-429,4 2 0,-3 5 0,6 4-199,0 3 1,0 0-1,2-1 1,2-1-1,5-1 1,3-1 491,1 1 0,6 3 1,4-2-1,2 2 0,3 2 1,2 2-143,1 1-308,0 1 0,-5-1 0,1 2 0,0 1 0,-1 3 0,1 2 0,-2 1-25,-3-1 0,4 3 0,-6-5 0,3 0 0,-1 0 0,1-1 45,3 1 1,0-4 0,-1 2 0,-1-6 0,-2-2 0,2 0 96,1-1-369,2-3 0,-2-5 1,-3 0-1,-4 0 0,-3 0-905,-2 0 0,-2-5 0,-7-3 616,-8 1 1,-2 1 0,-3 6 314,-2 0-129,6-6 0,-1 3 0,6-6-21,0-1 1,0-2 0,0-1 0,0-1-1,0 1 490,0 0 0,6 1 0,2 3 0,4 4 120,2 4 0,-1 2 0,0 4 0,1 4 1,-3 3-1,0 1-470,-2 0 1,-2 2 0,2 1 0,-5 2 0,-2 0 0,-2 0-309,0-1 0,-2 3 0,-2-4 0,-5 2 0,-3-2 1,-1-1-1,-2-2 92,-3 0 1,4 2 0,-6 2 0,1 0 0,-3 1 0,-3 0 134,-2 0 1,0-1 0,1-3 0</inkml:trace>
  <inkml:trace contextRef="#ctx0" brushRef="#br0" timeOffset="47">17622 9009 9623,'-7'-6'483,"3"-3"0,-2 2 1,1 1-338,2 5 1,2 4 0,1 10 0,0 0 0,-2-1 0,-1-2 0,-1-1-130,1 2 0,-3 0 1,0 3-1,0-1 1,-1 0-1,1 1-300,0-1 0,0 0 0,3 1 1,-1-1-1,1 0-1792,1 1 1517,2-1 1,0-4 554,0 0 0,-6-6 0,-1 3 1</inkml:trace>
  <inkml:trace contextRef="#ctx0" brushRef="#br0" timeOffset="48">17436 9116 9764,'-15'-21'116,"6"3"0,8 5 86,5 4 1,9 3 0,10 5-1,2-2 1,1-2 0,1 2-1,1 2 322,3 1 1,-7 0-574,3 0 1,-8 0 0,2 1 0,-2 2 0,-3 3-2209,-1 2 2256,-2 0 0,1 0 1,-1-2-1</inkml:trace>
  <inkml:trace contextRef="#ctx0" brushRef="#br0" timeOffset="49">17996 8943 26439,'0'-20'-2062,"6"5"0,1-2 0,2 3 2080,0 5 1,-5 4 0,5 5 0,2 0 0,0 0 530,3 0 1,-5 5 0,-1 4-621,3 3 1,-5 3-1,0 1 1,-2 4 0,1 0-501,-2 4 1,-2 1-1,-2 2-114,-4-1 1,2 1-1,-4 1 1,-1 2-835,1 1 0,2 0-104,-3-4 1,0-2 1647,-1-3 0,-3-3 1,5-5-1</inkml:trace>
  <inkml:trace contextRef="#ctx0" brushRef="#br0" timeOffset="50">18049 9022 7845,'0'-13'-1445,"0"6"2100,0 1 0,0 4 1185,0-2 0,0 1-1173,0-6 1,-1 8-589,-4 1 0,4 1 1,-5 8-1,1 1 1,-1 2 101,-1 1 0,2 1 0,-2 1 0,0 1 0,1 2 1,0-1 51,3 3 1,-3-1-1,0 5 1,0-2-1,0 2 1,2-1-1,-1 1-116,1-2 1,-1-4-1,5 3 1,0-2 0,0-3-1,0-1 39,0-2 1,-1-5-208,-4-4 1,4-8-1,-3-7 1,2-5-1,2-6 1,2-3 0,2-3-135,5-4 1,-2 4 0,2-3 0,2 3 0,0 1 0,3 1-1,-2-1 37,-4 0 1,3 7 0,-5 0 0,0 3 0,1-1 0,-1 2 427,0 1 1,-2 6-1,-4 0 1,0-1 660,0-2-570,0 4-322,6 3 0,-4 6 1,2 3-1,-2 7 1,-2 4-1,0 4 81,0 2 0,0 1 1,-2 4-1,-1 1 0,-3 0 1,0-1-1,-1 1-39,0 0 0,2-5 0,-2-1 0,-1-1 0,2 0 1,0-1-1,4-3 0,-1-2-902,-2-6 0,4 1 562,-4-9 1,4-4 0,1-14 0,1-4 0,4-5 0,4-2 89,2-2 0,3-6 0,-1 2 0,0 1 0,1 3 0,-1 5 0,-1 3 1,-2 6-210,-1 2 0,-4 3 0,2 2 454,-1 1 1,-2 12-1,-5 1 1,-2 7 0,-2 2-1,1 2 1,0 1-312,-1 2 1,1 4 0,4-3 0,0 2 0,0 3 0,1 1 0,4 0 224,3-3 0,4 9 0,2-3 0</inkml:trace>
  <inkml:trace contextRef="#ctx0" brushRef="#br0" timeOffset="51">7292 9382 11383,'0'-9'615,"0"1"0,-6 6 0,-3 2-511,-3 7 1,-6 1 0,0-1 0,2-1 28,1-3 0,-2 3 1,-1 0-1,1 0 1,3 0-1,0-3 372,1-2 0,0 1 0,-1 1 0,1 3-422,0 1 0,1-2 0,1 3 0,3 1 0,-3 0 0,-2 0 0,-3 1-63,-2 2 0,-4 2 1,2-1-1,0-1 1,-4-2-1,0-1 235,2 1 1,-3 1-1,4-1 1,-1-1-1,1 0 1,2-2-85,3-2 1,-4 1 0,3 0 0,0-1 0,1 3 0,0-2 0,-2 1-138,2 1 1,1-4 0,1 3-1,1 1 1,0-1 0,-1 2-236,1-1 0,0 3 0,-1-3 0,1 1 0,0-2 0,-1 1 0,1-3 239,0 1 0,4 3 0,0-3 0,-1 0-277,-2 0 0,-2 3 0,3-3-3888,2 1-588,3-4 2381,6 3 2334,6-6 0,1 0 0,6 0 0</inkml:trace>
  <inkml:trace contextRef="#ctx0" brushRef="#br0" timeOffset="52">6372 9755 8433,'-14'-13'511,"1"1"1,0 3-81,-1 5 1,1 8 0,0 7-1,0 2 1,-1 3 0,1-1 0,0 3-1,-1 0-8,1 1 1,0 3 0,1-3 0,1 1-1,4 0 1,1 0 0,3-1-124,2-3 0,1-1 0,1-2-451,3 1 0,8-2 1,8-4-1,-1-3-148,0-4 0,5-1 0,-1 0 1,6 0-1,2 0 0,-2 0-1265,-1 0 0,4-4 0,-1-1 1564,-2 3 0,5 0 0,0 2 0</inkml:trace>
  <inkml:trace contextRef="#ctx0" brushRef="#br0" timeOffset="53">7785 9316 8154,'-6'-8'347,"-2"2"1,-3 8 0,2 2-1,4 5-33,4 3 0,2-5 1,2-1-1,3-1 1,2 1-1,2 0 1,2 1-1,1-1 427,0 0 0,1 3-615,-1-5 1,0 5 0,1-3 0,-2 1-1,-2 2 63,-1-1 1,0 4-1,4-4 1,0 4-1,2 2 1,2-1-1,2 0 18,2 1 1,1 3 0,6 0 0,2-4-1,2-3 1,1 1 0,-1 1 622,-2 1-550,-2-6-345,5 5 0,-4-4 1,5 5-1,0 0 51,0 1 0,-4-6 1,1 1-1,-3 0 1,-3 0-1,-1-2-353,-2-1 0,-5 3 1,0-3-366,-2 2 0,-6-5 0,0 2 146,1 1 1,2-4-1,0 4 1,-2-2-1,-1 1 1,2-1 585,1 2 0,7-4 0,2 3 0</inkml:trace>
  <inkml:trace contextRef="#ctx0" brushRef="#br0" timeOffset="54">8731 9729 8243,'5'-21'811,"-1"3"0,7 9 1,-3 5-525,4 3 1,2 5 0,0 2-1,3 0 1,0 1 0,0 1 0,-1 2 189,2 2 1,-3 1 0,1 0-282,-6 1 1,2 4-1,-4-1 1,-1 0-113,-3-3 0,-2 4 0,-2 1 0,-2 1-136,-2-1 0,-8 3 1,-7-3-1,-2 1-533,-3-1 0,-5 3 0,-4-3 0,-1 1 1,-3 0 584,-1 1 0,-2 1 0,0 5 0</inkml:trace>
  <inkml:trace contextRef="#ctx0" brushRef="#br0" timeOffset="55">17529 9862 8296,'-7'-6'436,"1"3"0,6-6 508,0-1 0,1 4 1,4 2-589,4 2 1,-2 2 0,2 0-943,1 0 1,2 0 0,1 2 585,1 2 0,5-2 0,2 3 0</inkml:trace>
  <inkml:trace contextRef="#ctx0" brushRef="#br0" timeOffset="56">17876 9729 7031,'13'0'683,"0"0"1,1 0-1,-1 0-438,0 0 1,2 0 0,1 0 0,2 0 0,0 1 0,0 2-1,0 2 1,-2-2 88,-1-2 0,-2 4 1,-1 1-1,-2-1 1,-2 3-417,-2-1 1,-2-2 0,-5 2 193,-4-1 1,-2 3 0,-7-3 0,1 0-7,0 0 0,-5 4 1,0-3-1,2 2 1,1 0-1,2 0 18,-1-1 1,7 3 0,3-2-280,2 3 1,8-3 42,3 0 1,3-6 0,1 3 0,2-2 0,1 1-455,2-2 1,0-2 502,-5-1 0,0 5 0,1-1 0,0 0-2476,4 2 2539,-3-4 0,10 10 0,-4-5 0</inkml:trace>
  <inkml:trace contextRef="#ctx0" brushRef="#br0" timeOffset="57">17676 10329 8905,'0'-8'2030,"0"2"1,1 17-2075,4 2 0,-4 8 0,4-4 1,-4 0-1,-1-1-356,0 2 1,-1-2 0,-2 6-1,-2 0 1,2-1 0,2-3 0,1-3 398,0-2 1,-6 6 0,-2 2 0</inkml:trace>
  <inkml:trace contextRef="#ctx0" brushRef="#br0" timeOffset="58">17636 10488 8666,'1'-19'-41,"4"6"0,-2 4 0,6 6-15,1-1 0,-4-2 0,0 3 0,0-2 0,3 2 0,2 2 1,3 2 55,-1 4 0,6 2 0,2 6 0</inkml:trace>
  <inkml:trace contextRef="#ctx0" brushRef="#br0" timeOffset="59">18022 10355 8542,'-7'0'-1367,"11"0"1920,10 0 1,6 2 0,0 1 0,-1 1 0,0 1-212,-2 0 0,-3-3 1,0 4-1,-1-2 1,0 1-1,-1-1-39,-3 2 0,-3-3 1,-7 6-427,-4 1 0,-2 1 1,-7-1 194,1-1 1,0-2 0,-2 4 0,-1-4 60,-2-1 0,0 4 0,5-2 1,-1 1-1,1 0 0,1 1-32,3 2 1,-1 1 0,7 0 0,4 1 0,8-2 0,6-2-58,3-1 1,10-6-1,0 1 1,5-2-1,4-2 1,1 0-226,2 0 1,-4 0-1,-2 0 1,-1 0-1,-4 0 1,-1 0-1,-3 0-717,-2 0 1,0 0 0,-5 0 897,-2 0 0,5 0 0,0 0 0</inkml:trace>
  <inkml:trace contextRef="#ctx0" brushRef="#br0" timeOffset="60">4746 13221 24244,'-14'-8'-763,"1"-2"1,1 4 0,2 0 0,2-1 0,2-1 927,3-2 1,2-2 0,1-1 0,0-1 0,0 1 0,1 1 0,4 2 0,4 2 0,6 1 0,5 1 0,8 0 0,5 3 0,4 2 0,3 1 0,4 0 0,5 0 0,5 0 30,3 0 0,0 0 0,3 0 0,1 0 0,-3 0 0,0 1 0,-5 2 0,0 2-773,-2-3 1,-7 0 0,-1-2-1,-6 0 1,-6 0 0,-4 0-1183,-5 0 0,-1 0 1786,-3 0 1,-4 0-1,6 0 1</inkml:trace>
  <inkml:trace contextRef="#ctx0" brushRef="#br0" timeOffset="61">5785 12874 8922,'14'-31'299,"-1"0"0,5 1 0,1 9 0,0 7-179,0 3 1,1 8-1,-4 0 1,3 6-1,1 8 1,-1 4-1,-3 5 1,-3 4-1,-2 6-325,-2 2 1,-6 4 0,0 4-1,-8 0 1,-8 0 0,-8 0 49,-4 0 1,-6 0 0,-2 0-78,-1 0 1,-3-6-1,-7-2 1,-5-1-412,-3 0 643,-1 6 1,-13-3 0,32-14 0,0 0-1</inkml:trace>
  <inkml:trace contextRef="#ctx0" brushRef="#br0" timeOffset="62">6199 11528 19449,'7'-13'-890,"-1"5"0,0-4 0,1 5 0</inkml:trace>
  <inkml:trace contextRef="#ctx0" brushRef="#br0" timeOffset="63">6239 11488 18145,'0'-13'-1523,"0"-1"0,0 1 0</inkml:trace>
  <inkml:trace contextRef="#ctx0" brushRef="#br0" timeOffset="64">6199 11435 18209,'-8'-14'-2916,"-4"7"3076,3 3 1,-2 2 0,-3 2-1</inkml:trace>
  <inkml:trace contextRef="#ctx0" brushRef="#br0" timeOffset="65">6132 11421 17559,'-12'-1'0,"2"-2"-862,1-2 0,4-3 795,-4 3 1,5-4-1,-3 3 1,1-1 0,1-2-1,1 0 396,-1 0 0,1 5-5,4-5-265,0 6 0,0 7 1,0 10-1,1 1 1,4-2 449,4-4 1,3 1-1,1-4 1,0 1-1,1 2 1,0 0-170,4 0 1,-2 3-1,5 4 1,0-1-1,0 3 1,2 0-1,3 2-258,0 1 1,1-3 0,-1 3 0,1-1 0,-2 1 0,-1 1 0,-2 0 84,2 1 1,-3-3-1,-1 3 1,0-4-1,-3-1 1,1-1 173,0 0 0,4-2 0,-3-2 0,1 0 0,0 1 0,1-1-295,3 0 0,0-1 0,-1-2 0,-1-1 0,1 2 0,-1 0-139,0 3 0,-1-2 0,1-2 0,-4-1 0,-3 1 0,-2 2-116,0 1 0,-1 1 1,-1-1-1,-4 0 1,-1 1-1,-3-1-773,-2 0 1,4 1 0,-1-1 0,1 0-11,1 1 1,1-1-1,6-1 1,1-2 1016,-1-1 0,6-6 0,2 3 0</inkml:trace>
  <inkml:trace contextRef="#ctx0" brushRef="#br0" timeOffset="66">7132 12008 8483,'1'-17'-5,"4"4"0,2 3 146,6 10 0,-4 0 0,-1 1 0,-2 4 1,-2 2-1,0 2 0,1 0 0,-1 1 319,2 2 1,-4 1 0,2 1 0,-2-1 0,-4 0 0,-1 1-1,-3-1 1,-1 0-286,-4 1 1,-5-1 0,-2 0 0,2 1 0,0 1-1,0-1-582,-2 0 1,-4 5-1,2-9 1,1 1-1,-2 0 1,2 3-1,-2 2-1360,1 2 1767,3 0 0,-2-5 0,6 0 0</inkml:trace>
  <inkml:trace contextRef="#ctx0" brushRef="#br0" timeOffset="67">8985 11488 8350,'1'-12'-304,"3"3"1,-1-1 0,6 4 305,2-1 0,-4 4 0,0-3 1232,-1 0-443,-1 4 1,-7-4 0,-2 6-571,-5 0 1,2 5 0,-2 1 0,-2 0 0,0 1 0,-4 0-229,-3 4 1,-1 1 0,-5 1 0,2 2-1,-2 1 1,-1 2 122,-2-2 0,1 3 0,-1-1 0,0-2 1,1-1-1,-1-1 0,2-1 509,3 0 1,-2 1-463,6-1 0,-4-1 0,4-2 0,2-1 0,1 0-91,2-2 1,-1 5 0,1-3 0,0 3-1,-1 1 1,0 1-332,-4-1 1,3 0 0,-3 1-1,3-1 1,1 0 0,-3 1-43,-1-1 0,-4-4 0,4 0 0,2 1 0,1 0 0,2 1 0,0-4 37,-1-1 1,3 0 0,0-3 0,2 3-297,-1 1 0,4-2-217,2 4 0,8-5 777,5 5 0,3 0 0,1 4 0</inkml:trace>
  <inkml:trace contextRef="#ctx0" brushRef="#br0" timeOffset="68">8265 11861 13510,'-14'2'-486,"1"2"588,0 5 0,1 3 0,1 1 0,3 0 0,-3 1 0,-1-1 0,-1 0 0,0 1 225,-1-1 1,1 2 0,0 3 0,-1 2 0,0 3 0,-3-1 0,0 2 0,-1 1-189,-2 1 1,10 0-1,-3-3 1,2-2-1,4-2 1,3-2-271,2-3 1,4 0 0,2-3-1,6 0 1,7-4 0,6-1-319,7-3 1,9-1 0,6-2 0,1 0-1,2-2 1,-2-1 0,0-1-3098,-3 1 3396,-2 1 0,-1-4 0,0-1 0</inkml:trace>
  <inkml:trace contextRef="#ctx0" brushRef="#br0" timeOffset="69">4972 8343 28195,'-12'-9'-2689,"3"0"1803,5-1 0,2 5 1,4 4-1,2 5 1,7 2-1,5 0 1488,6-3 1,3-2 0,2 1 0,1 1 0,2 1-1,2-1 1,3-1-250,2-2 1,-3 0 0,1 0 0,2 0-1,2 0 1,-1 0 0,-1 0-346,-1 0 0,-7 0 0,3 1 0,-4 2 1,-3 2-1,-3-1 0,-3 1 0,-2 0-1258,-4 3 1,3-4 0,-7 4 959,3-2 265,1-2 1,7 2 0,0 1 0</inkml:trace>
  <inkml:trace contextRef="#ctx0" brushRef="#br0" timeOffset="70">5839 8329 23372,'0'-13'-5550,"1"6"6532,4 2 1,2 8-1,5 3 1,-2 0 362,-1 0 1,-6 0-1756,1-2 0,-2-1 0,-4 6 0,-2 2 0,-5 0-162,-3 3 1,-1-1 0,-2 0-10,-3 1 0,-1 1 0,-5 1 0,2 2 543,-2-2 0,5 5 0,0-1 0</inkml:trace>
  <inkml:trace contextRef="#ctx0" brushRef="#br0" timeOffset="71">17582 11341 8552,'0'-7'-4,"2"1"0,2 6 1,5 0-1,3 0 0,1 0 781,1 0 0,1 0 0,1 0-507,2 0 0,-1 0 0,-2 0 0,2 0 0,-1 2 189,-4 2-570,1-3 1,-6 7 0,5-4-2650,-3 5 2760,3-3 0,-5 0 0,7-6 0</inkml:trace>
  <inkml:trace contextRef="#ctx0" brushRef="#br0" timeOffset="72">18156 11155 7927,'13'0'-680,"0"0"1,-4-2 2203,0-2-557,-6 2 1,3-2 54,-6 8 1,0-1-789,0 6 1,-4-4-1,-1 4 1,2 1 0,0 2-31,-1 1 0,1 5 1,-6 1-1,0 2 1,0 3-1,0 1-173,-1 1 0,2 0 1,0-3-1,-3-1 0,1 2 1,-1 1-417,3 2 1,0-2 0,-2-1 0,2-3 0,1-2 0,1-1-1229,0 1 1,2-4-1,4 2 1613,0-2 0,6-7 0,1-2 0</inkml:trace>
  <inkml:trace contextRef="#ctx0" brushRef="#br0" timeOffset="73">9318 7250 8562,'-8'-6'62,"2"-1"1,12-1 0,3 4 0,3 2 71,1 2 1,-7 0 0,-6-1-1,-7-2 268,-5-2 0,3 1 1,0 4-9,-1 0 1,3 0-319,-2 0 1,4 0-1,-4 0 1,-1 0-1,-2 0 65,-1 0 1,-1 0 0,1 0-1,0 0 1,-1 0 0,0 0 0,-3 0 38,0 0 1,-1 1-1,4 2 1,1 2 0,0-2-1,0 0 1,-1 0 91,1 1 0,-6 8-254,-4 1 1,3 2 0,-3 6 0,0 0-1,-4 1 79,-4 6 1,3-1 0,-5 4-1,2-3 1,-1-1 0,-3-2 6,-2-3 0,3 3 0,0-3 0,2 2 0,1 0 0,1-4 0,2 1 165,3 0 1,1-5-329,-3 2 0,1-2 0,0 1 1,3 0-32,1 0 0,5-3 0,0 0 1,2-2-1,1-2 0,3-1-799,2 1 0,-3-2-564,3 0-264,3-5 1237,0 3 1,9-6 0,4-1 0,8-4-140,4-3 1,4 0 0,3-1 0,1 0 618,0 2 0,-1-11 0,1 3 0</inkml:trace>
  <inkml:trace contextRef="#ctx0" brushRef="#br0" timeOffset="74">8465 7690 8807,'-2'-18'0,"-1"0"0,-3 2 0,0 1 0,-1 3 0,0 3 0,-4 5 0,-1 2 0,-1 2 1157,0 0-954,-1 0 0,1 6 0,0 3 0,-1 3 1,1 3-1,-2 1 0,-1 3 0,-2 2 65,2 3 0,-3 1 0,1 0 0,3-1 0,3-3 0,5-1 0,1 0 9,3-1-368,1-1 1,10-5-1,5 0 1,9-1-1,9-1 1,9-4-339,8-1 0,7-2 1,2-5-1,3-2 429,5-2 0,-28-5 0,0-2 0,0 1 0,0 0 0</inkml:trace>
  <inkml:trace contextRef="#ctx0" brushRef="#br0" timeOffset="75">5972 11448 8477,'0'-13'-20,"0"-1"1,1 3 24,4 2 0,2 4 0,7 8 0,-1 3 0,0 0 0,2 1 1,1-1-1,2 2 0,0-1 0,0 2 0,1 0 235,2 0 0,-4 0 0,4 4 1,0 0-1,0 1 0,2-1 0,3 0 1060,0 1-1194,1-1 1,-1 5-1,3 1 1,-1 2-1,1 2 1,0 3-56,0 0 1,4 1-1,-4 1 1,0 2-1,0 1 1,-1-2-196,0 0 0,-1-3 0,0-1 0,-2-1 0,-1-3 0,-2-2 20,2-3 0,-1-1 0,1-3 0,-3-3 1,-2-5-1,-1-2 0,-1-2-399,1 0 0,0 1 0,-5 2 523,1 2 0,-1-1 0,0-4 0</inkml:trace>
  <inkml:trace contextRef="#ctx0" brushRef="#br0" timeOffset="76">6945 12021 8477,'0'-18'147,"0"1"1,1 0-1,4 10-28,4 7 1,3 4 0,1 7-1,0-2 1,2 2 0,1 4-1,2 3 1,-1-2 195,-3-1 1,0 4-1,-3 4 1,-2 0-1,-4 1 1,-4-2-1,-1 2-1079,0 1 0,-1-1 1,-4-1-121,-4 1 1,2 4 0,0-7 883,1 0 0,7-2 0,7-6 0</inkml:trace>
  <inkml:trace contextRef="#ctx0" brushRef="#br0" timeOffset="77">8918 11595 8466,'7'-21'25,"-2"3"1,2 5 0,1 2 0,0 4-39,1 1 0,0-3 0,5 3 1,-1 0-1,0-1 243,1 0-234,-1 4 0,-7-8 0,-6 7 51,-8 1 1,-5 6 0,-3 3 0,-4 1 0,0 3 0,-5 2-1,-4 2 41,-2-1 1,-4 6-1,2 3 1,-1 4-1,-3 0 1,-1 2 3,-2 4 1,-5-3 0,1 5-1,2-1 1,4-4 0,2-2-77,-1-5 0,0 6 1,2-4-107,3 0 1,4-5-1,3 2 1,1-1-107,2 1 1,7-3 0,1 3 0,5-2 0,1-1 0,2 0-1,0 1 196,4 1 0,-6 3 0,1 3 0</inkml:trace>
  <inkml:trace contextRef="#ctx0" brushRef="#br0" timeOffset="78">8171 12114 8258,'8'-34'1072,"-2"15"1,-5 16-784,4 13 1,-4 11 0,4 10 0,-4 3 0,-1 2-290,0-1 0,0-5 0,0 3 0</inkml:trace>
  <inkml:trace contextRef="#ctx0" brushRef="#br0" timeOffset="79">9238 7490 23276,'7'-6'-855,"5"0"1,-5-4 0,2 1-1,-1-2 567,-2 0 1,0-1 0,-3 1 0,1 2 0,-1-1-1,-2-2 1,-1-1 0,0 0 0,0-1 0,0 1 462,0 0 135,0-1 0,-4 8 1,-3 6-1,-4 8 0,-5 4 1,-3 2-168,-5 4 0,-1-3 0,-3 4 1,-2-1-1,-3 0 0,-1-2 1,-1-1 169,1-2 0,-5 5 0,5 0 0,0 0 0,3-1 0,3 3-468,1 0 0,1-2 1,-1 4-1,0 2 1,2 1-1,1 0-1954,2-2 1731,0 2 1,-5-5-1,1 6 1,0-3-1,3-2 1,2-2-1,2-1-216,2 1 1,1-8 0,1 2-1,1-3 775,2-2 0,1-2 1,-2-6-1</inkml:trace>
  <inkml:trace contextRef="#ctx0" brushRef="#br0" timeOffset="80">8638 7743 14903,'-6'-13'-1115,"3"1"0,-6 3 1319,-1 5 1,2 2 0,0 4 0,-3 4 0,-1 5-1,-1 7 1,-2 3 499,-3 3 1,2 2-1005,-6 5 1,1-3-1,-1 5 1,4-2 0,5 2-1,4-1-704,4 1 0,4-1 0,4-2 994,6 1 0,12-6 0,13-5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0.051"/>
    </inkml:context>
    <inkml:brush xml:id="br0">
      <inkml:brushProperty name="height" value="0.053" units="cm"/>
      <inkml:brushProperty name="color" value="#FF0000"/>
    </inkml:brush>
  </inkml:definitions>
  <inkml:trace contextRef="#ctx0" brushRef="#br0">6572 7810 8372,'12'-33'0,"-1"-2"0,1-2 0,2 1 0,-3 6 0,0 5 134,-1 3 1,-4 10 0,-1-1 0,-5 3-1,-5 2 1,-5 4 0,-5 2 0,-4 2-1,-1-1 1,0-2-46,-1-2 0,5 1 0,-4 4 0,3 0 0,-1-2 0,2-1 0,1-1 0,3 0 424,3-2 0,-9 4 0,2-2 0,-3 2 0,-1 2-474,1 0 1,-2 0-1,-5 0 1,-1 0 0,-1 2-1,-2 2-184,-1 5 1,-4-2 0,1 2 0,-2 2 0,-1-1 0,3 0 244,0-1 0,6-1 0,-3 2 0,3-3 0,1 1 1,0-2-1,1 1 614,-1 1 1,0 0-682,1 6 1,-1-1 0,0 0 0,1 1 0,-1 1-18,0 2 0,-4 0 0,0 3-122,2 0 0,-4 3 0,2-2 0,0 1 0,0 0 113,0 2 1,-2 0 0,3-2-1,-1-3 1,2-1 0,2 0 194,5-2 1,-2-3 0,6-2 0,2-2 0,1 1 0,3 2-9,3 1 1,-1 1 0,4-1-1,0 2 1,-1 2 0,1 4-1,0 1-338,3 1 1,1-1 0,2 3 0,0-1 0,0-4 0,0 1 0,0-2 91,0 1 0,5-3 0,1-3 0,1-1 0,4 0 0,0 1 161,3-1 1,4 0-1,-1 1 1,0-1 0,-1 0-1,0 1 1,3 1 49,2 2 1,-5 0-1,4 5 1,-1 1 0,2 1-1,1 0-239,0-2 0,0-1 1,5 3-1,1-4 1,2 1-1,2-2 0,1 0 150,0-2 1,7-2 104,-5-2 0,11-4 1,-6-2-1,3-1 1,1-3 48,1-1 1,1-2-1,-3 0 1,1 0-1,-1 0 1,-1 0 21,-2 0 1,-3 4 0,0 2-408,0 1 0,4-2 1,-7 4-1,2 0-22,-1-2 1,1 5 0,5-5 0,2 2 0,2-2-1,-2-1 220,-2-3 0,4-1 0,0-2 0,1 0 0,0 0 0,-1 0 0,1 0 704,3 0 1,-2-5-678,2 1 0,-5 0 0,4 4 1,-1 0-1,-1 0-253,0 0 0,-2 0 1,-5 0-1,-2 0 1,-2 1-1,1 2-132,-2 1 0,4 2 1,-3-3-1,0 2 1,1-2-1,1-2 53,1-1 1,2 0 0,2 0 455,2 0 1,-1-6 0,4-1 0,1-2-5,-1 0 0,2 5 0,3-4 0,-2 2 1,-2 3-1,-1 2 0,-2 1-196,-4 0 0,2 6 0,-8 1 0,3 2 0,-1 0 0,-3 0-192,-2-2 1,4 1-1,-2-5 1,1 1-1,5-1 1,0-1-1,5-2 454,1 0 0,0-2 0,4-2 0,5-5 0,1-2 0,5 1 0,-3 1-10,-2-1 1,0 2 0,0 1 0,-1 1 0,1 3 0,-2 2-565,-4 1 0,0-5 1,-4 1-1,0 1 0,2 1 1,-2 2-52,0 0 1,-1 0 0,-2-1 0,2-2 0,-1-3 0,-1 0 770,-3 0 0,8-4 25,-8 1 0,7-3 1,-3-1-1,-1-1 1,0 1-247,2 0 0,-2 1 1,4 1-1,1 3 0,-3-1 1,1 0-1,-4 1-385,-5 2 0,1 0 1,-2 4-1,2-3 1,1 1-1,-4-1-609,-3 1 1,-1-5 906,-5 4 1,7-5 0,-9 1-1,-1-3 1,1-1 0,-2 0 182,0-1 1,1-5 0,2-2-1,-1-1 1,-2 1 0,0 1-71,-1-1 0,2 3 1,-5-3-1,-2 2 1,-1 3-1,-1 1-855,-1 2 0,-1-1 0,-2 1 412,-1 0 1,-6 4 0,3 0 0,-2-1 300,1-2 1,1-2 0,-3 1 0,1 0 0,1 0 0,-1-1 0,0 1 109,-1 0 1,-1-1 0,-2 1 0,0-2 0,-3-1 0,-4-2-242,-7 2 1,-12-4-1,-3 3 1,-3 0-1,-5 1 1,-2 0-1,-2 0-353,-4 4 1,7-2 0,-4 7 0,2-2 0,3 2 0,-1-1 0,1 2 459,1 0 0,-1-4 0,5 3 0,-1-2 1,-1 0-1,1-1 299,1-2 1,-8-6-1,1 0 1,-2 2-1,-8 1 1,-4 2-421,-5-1 1,-10 3-1,0 2 1,-5 4-1,35 4 1,-1-1 0,0 1-1,0-1-111,-1 0 1,0 0-1,-2-1 1,-1 1-1,0 2 1,-1 0-1,0 0 1,-1 0 0,-1 0-1,0 0 1,2 0-1,1 0 1,-2 0-1,1 0 81,-2 1 0,0-2 0,4 1 0,0-1 0,-8-1 0,0-1 1,3-1-1,0-2 0,3-1 0,0-1 0,0 0 0,1-1 536,-1 1 1,0-1 0,-27-10 0,32 10-1,0 0-126,-34-7 0,1 1 0,4 2 1,4-1-691,3 1 1,5 6 0,5 2 0,3 7 0,-3 7 0,1 10 395,1 9 0,-3 18 0,5 9 0</inkml:trace>
  <inkml:trace contextRef="#ctx0" brushRef="#br0" timeOffset="1">10651 7850 8109,'1'-21'116,"4"3"1,-4 3-1,5 4 1,-1 0 0,-2 4-192,-5 1 0,1 1 0,-8 5 0,-2 0 1,-1 0-1,-1 0 172,0 0 1,-1 0 0,1-1 0,0-2 0,-1-1 0,1 1 155,0 1 1,4-2 0,0-1-1,-3 2 1,-3 2 0,-4 2-1,-2 4-249,-2 4 0,-2 1 0,-2 0 0,0-1 0,1 3 0,0 1 0,3 4-54,0-1 55,7-10 0,-8 16 0,5-10 1,0 0-1,0-2 0,4 0 303,5 2 0,-2 2 1,4-1-1,-1 0 0,2 1 1,1-1-187,3 0 1,-3 5 0,2 1 0,1 2 0,1 3 0,2 1-157,0 2 0,0 4 0,0 0 0,2-2 0,1 0 0,3-4 26,1-3 0,2 3 0,4-3 0,1 2 0,-1 0 0,0-4 1,1 0 187,-1-4 0,5 3-49,-1-1 0,4-2 0,-2-5 0,5-3 0,0 1-7,1-1 0,6 2 0,5-5 0,2-2 0,4 0 0,2-1 0,5 3-97,3-2 1,4-2 0,2-1 0,4 0 0,-1-1 0,2-2-105,0-2 1,-4-5 0,2 1-1,-1-3 1,0-2 0,-1-3 0,-3 0-155,-1 0 1,-5-4 316,-5-1 0,-1-3 1,-10-3-1,0-2-84,-3-1 1,-7-6 0,-5 0 0,-4-4 0,-7-5 0,-5 0 0,-5-1 95,-2-1 0,-7 10 0,-9 1-373,-7 7 0,-10 2 1,-3 12-1,-8 2-114,-3 4 1,-13 8 0,-4 2-1,-5 8 1,35-2 0,1 1-1,-1 1 1,2 2 0,-35 12-460,2 3 1,9 8 0,2 2 847,3 4 0,-4 7 0,28-22 0,1-1 0</inkml:trace>
  <inkml:trace contextRef="#ctx0" brushRef="#br0" timeOffset="2">12424 10608 8180,'0'-20'23,"0"0"0,1 9 644,4 2-1065,-4 3 1,4 6 0,-8-2-1,-3-2 1,-2-5 650,-2-3 1,0 3 0,-1 0-1,2-1 1,-1-2 120,-2-1 0,-1 1 1,-1 2-1,1 2 1,0 2-315,-1 3 1,1 2-1,0 1 1,-1 0 0,1 0-1,0 0-90,-1 0 0,1 0 1,0 0-1,-1 0 1,1 0-1,0 0 1,-2 0 135,-3 0 0,-1-2 1,-5-1-1,2-3 0,0 1 1,0-1 256,-1 3 0,1 1 0,-5 2 0,1 0 0,-1 0 0,1 2-160,-1 2-348,0 4 1,1 5 0,0 0-1,3 0 1,2 1 0,0-1 91,0 0 0,5-4 0,-2-1 1,2-1-1,0-1 0,-2 1 182,2 1 1,1-5-1,0 3 1,-1-2 0,-3 2-1,-1 0 1,0 1 363,-1 1-401,-1 1 0,-5 4 0,0 2 0,2 3 0,1 2 1,4 3-359,0-1 0,-2-1 0,4 1 0,2-4 0,1-2 1,2 0-1,0 2 951,-1-2 0,7-5-487,2-3 1,10 0 0,5 2 0,7-2 0,5-1 0,4-1 0,6 1-197,3 1 0,4 2 0,1 6 0,0 2 0,-2-2 0,1-1-83,1-1 0,-8-1 0,8 0 1,-1 1-1,-2-1 0,0 0-440,-2 1 634,-5-1 0,8-4 1,-3-2-1,0 1 0,2-3 1,2 1 203,-1-3 1,9 3 0,-7 0-1,2 0 1,1 0 0,0-1 0,3-1-113,1 0 1,-2 2 0,2-3 0,0 2 0,-1-1 0,2 1-391,-1-1 0,-4 5 1,0-5-1,-3 1 1,-3-1-1,2 2 1,-2 0-47,1 0 1,-4 3-1,2-3 1,1 0 0,3 1-1,3-1 208,1 0 0,1-2 0,-4-4 0,2 0 0,3 0 0,1 0 236,4 0 0,0 0 0,3 0 0,-1 0 0,0 0 1,1 0-1,-1 0-168,0 0 1,-2 0 0,-1 0 0,2 0 0,-3 0-1,0 0 1,-3 0-227,0 0 0,2 0 0,-2 0 0,2 0 0,2 0 0,0 0 190,-1 0 0,8-4 0,-3-2 0,4 0 0,3-1 0,0 1 0,2 0 78,2 3 1,-2 1 0,-3 2 0,1 0 0,-2 0 0,2 0-220,0 0 1,-5 2-1,3 1 1,-1 3 0,0 1-1,-2 2 1,-3 0 134,-4 0 1,3-5-1,-3 4 1,3-2 0,0-3-1,-2-2 321,-1-1 0,0-6 0,4-3 1,1-4-1,-1-3 0,0-4 0,0 1-277,1 0 1,-5 0-1,-2 2 1,-1 0-1,-3 0 1,-2 4-1,-1 3-657,0 1 1,-4 1-1,-1-2 1,1 3 0,-2-1-1,-3 2 296,-3 0 0,-1 0 0,-2 3 0,-3-1 0,-4 0 1,-3-1 578,-2 1 1,-4-5 0,-1 1-1,-2-2 1,-4-5 0,0-1-1,-2-3-70,0-4 1,-6-2-1,-4-1 1,-7-2 0,-5-2-1,-4-1 1,-7 1-477,-7 2 0,-2 1 1,-8 2-1,-3 2 0,-5 2 1,-4 2 80,-6 2 0,1 2 1,-7 2-1,36 6 0,0 1 1,-2-1-1,-1 0 1,-1 0-1,0 0 0,-3-1 1,1-1 237,-2 1 1,0-1 0,2-1 0,-1 0 0,-4 2 0,0 0 0,0 0 0,-1 0 0,1 1 0,0 0 0,-1 3 0,0 0-1,-1 0 1,1 2-154,-1-1 0,0 3 0,-2 2 1,0 2-1,-1 1 0,-1 3 1,1 2-1,0 2 0,-3 2 0,1 2 1,0 1-1,1 1-1764,1 1 1,0 1 1878,-9 5 0,2 2 0,9-1 0,1 1 0,-10 5 0,-1 1 0,2 0 0</inkml:trace>
  <inkml:trace contextRef="#ctx0" brushRef="#br0" timeOffset="3">4639 12541 24257,'-12'-2'-820,"2"-2"0,2-5 1030,2-3 0,3 3 0,8 2 0,4 1 0,4 2 0,3-1 0,4 1 0,0 1 0,3 1 0,0 1 0,2-2 0,4-2 0,0 2 49,4 2 0,1-4 0,6 0 0,-2-1 0,-1-2 0,-1 2 1,-1-1-1,0 1-472,-4 0 1,0-3-1,-3 5 1,-4 1 0,-2 1-1,-3 2-498,0 0 1,-2 2 0,-7 2 0,-3 5 0,-1 3 0,-3 1-1466,-1 1 0,-2-1 1840,0 0 0,0 1 1,0-1-1</inkml:trace>
  <inkml:trace contextRef="#ctx0" brushRef="#br0" timeOffset="4">5159 12341 14758,'-9'-6'0,"1"-3"-900,3-3 0,5 3 0,5 2 0,4 1 1935,6 3 1,3 2 0,7 1-1,2-2 1,5-1 0,5-1-1,5 1 1,-1 1-819,-1 2 0,6 6 0,-9 3 1,-1 3-1,-4 3 0,-6 1 0,-7 5 1,-6 2-1,-4 7-767,-4 3 0,-17-1 0,-9 7 1,-10 4-1,-8 1 0,-7 2-92,-4-3 0,0 0 1,-1 0 645,1 1 0,20-19 1,-1 1-1,-24 21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0.833"/>
    </inkml:context>
    <inkml:brush xml:id="br0">
      <inkml:brushProperty name="height" value="0.053" units="cm"/>
      <inkml:brushProperty name="color" value="#FF0000"/>
    </inkml:brush>
  </inkml:definitions>
  <inkml:trace contextRef="#ctx0" brushRef="#br0">14583 5104 29091,'0'-25'-1967,"0"6"1,2-9 0,1 1 0,3 5 0,-1 1 2194,1 5 0,0 1 0,-3 2 0,0 1 0,-4 3 0,-7 5 0,-6 2 1,-7 4-1,-7 2 0,-5 5 0,-4 3 0,-3 1 0,-4 2 45,-5 3 0,1 1 0,-1 5 0,-1-2 0,-2 1 0,-1 4 1,1 3-1,2 4-16,1 4 1,6 1 0,-1 10 0,2 2 0,4 4 0,2 5-1111,5 0 0,-2 7 540,17-32 0,1 1 0,1 0 1,2-1-1,-8 32 0,4 1 503,4 3 1,8-3-1,1 2 1,7-5-1,8-5 1,7 1-1694,6 0 0,5-9 1682,10 1 1,7-10 0,7-3-1,8-7 1,-27-19 0,1-2-363,4 0 1,0-2-1,-2 1 1,0-2-1,1-2 1,2-1-375,-2 1 1,0-1 0,28 2 0,-5-2 501,-6 0 0,-8 1 0,-2 6 0</inkml:trace>
  <inkml:trace contextRef="#ctx0" brushRef="#br0" timeOffset="1">2053 4891 27747,'-19'-13'-785,"4"-1"1,-3 1-1,3 1 1,2 2 787,0 1 1,-2 6 0,-2-1 0,0 2 0,0 2 0,3-1-1,-1-2 1,-2-2 0,0 2 0,2 0 0,3-1-184,3-5 0,6 2-314,-1-2 1,4 4-1,6-2 1,7 1 684,8 3 0,5 1 0,7 2 1,5 0-1,8-1 0,5-2 1,4-3-25,-1-1 0,1 2 0,-2-2 0,-1 1 0,-1 3 0,-4 1-206,-1 2 1,-8 0-1,-6 0 1,-6 0-1,-4 0 1,-5 2-734,-7 2 1,-5 4 0,-11 5 0,-8-1-1,-6-2 1,-6-2 814,0-2 1,4-2-1,1-4 1,0 0 0,2 0-1,0 0 188,2 0 1,4-6 0,3-3 356,1-3 0,4 5 0,-2 4 0,1 6 0,3 6-587,1 3 1,2 7 0,-1 3 0,-2 2-1,-3 0 1,0-2-850,0 2 1,-4 1 0,1 1 0,-3 1-1,-1 1 476,-1 3 0,-5-3 0,-2 5 0</inkml:trace>
  <inkml:trace contextRef="#ctx0" brushRef="#br0" timeOffset="2">8118 18685 7896,'0'-27'0,"0"6"0,0 2 0,2 1 0,2 1 0,5-1 216,3-2 0,3 4 1,1-5-1,3 1 0,2 0 1,3 1-1,2 3 0,4 1 1,2 2-1,2-1 0,3 1 1,2 1-102,1 3 1,-4 2-1,-2 4 1,-2-1 0,-2 1-1,-2 1 1,-1 4-1012,-1 2 1,-4-1 0,-1 6 0,-2 1 895,-2 2 0,-2 1 0,-2 1 0</inkml:trace>
  <inkml:trace contextRef="#ctx0" brushRef="#br0" timeOffset="3">8718 18391 7887,'-13'-17'225,"-1"-1"0,7 0-108,2 5 0,10 5 0,4 4 0,3 3 0,2-1 0,4-1 0,3-1 6,0 1 0,4 1 0,-4 2 3,-1 0 1,4 5-1,-8 1 1,-2 1 0,-5 3 49,-4 2 1,4 3 0,-4 4-162,-2 8 0,-12 3 0,-6 8 1,-4 5-163,-5 3 0,-1 1 1,0 4-1,1-4 147,2-1 0,0-2 0,-5-4 0</inkml:trace>
  <inkml:trace contextRef="#ctx0" brushRef="#br0" timeOffset="4">18209 11062 18436,'0'-9'-4567,"-1"1"4681,-4 2 0,2-3 1,-4 4-1,-1-1 0,1 0 1,-3 3-1,-2 1 0,-2 2 1,1 2-1,0 2 0,-1 5 1,1 3-1,0 1 209,-1 1 1,1 5 0,0 3 0,-1 3 0,3 3 0,0 2-297,2 1 1,6 0 0,-1-3 0,2 2 0,5 1 0,5-1-63,5-2 1,9-8-1,2 0 1,4-4 0,5-1-1,1-5-87,3-2 1,1-5 0,4-8 0,-1-5 0,1-7 0,-5-5-132,-3-3 0,-3-2 1,-6-1-1,-3-1 1,-5-4-1,-7 0 0,-6-1-190,-2 0 0,-8 6 0,-4 0 0,-7 6 0,-5 3 0,-5 2 464,-4 3 1,3 0-61,-3 1 0,3 1 0,1 3 0,2 3 0,3 2-200,4-1 0,3 1 1,3 5-1,4 4 1,5 2 256,6 1 1,10 3-1,8-3 1</inkml:trace>
  <inkml:trace contextRef="#ctx0" brushRef="#br0" timeOffset="5">18702 10848 10469,'0'-13'-727,"0"7"0,0 6 696,0 7 0,0 1 1,0 1-1,0 1 1,0 2-1,0 1 0,-1 1 396,-4-1 1,-2 2 0,-8 1-1,-3 3 1,-4 2 0,-5 1 0,-5 2 1148,-8 3 1,3-7-1349,-8 11 0,7-4 0,-7 7 0,1 2 0,-3 1-341,-7 4 0,25-17 1,1 1-1,-29 22 0,28-23 1,-1 0-1,0-1 0,-1 0 1,0-1-1,0 0-81,-30 23 0,2-3 1,7-6-1,2-5 209,1-3 0,0-1 1,-4 0-1</inkml:trace>
  <inkml:trace contextRef="#ctx0" brushRef="#br0" timeOffset="6">4479 6477 28532,'0'-9'-1639,"0"0"1,1 6-1,2-3 1,3 0 0,2-1-1,2 0 2847,2 2 0,1 4-807,1 1 1,-1 0-1,0 1 1,1 2 0,-1 3-780,0 1 1,-1-2 0,-2 2-1948,-1-1 2348,-6-1 1,3-5 0,-6 0 0</inkml:trace>
  <inkml:trace contextRef="#ctx0" brushRef="#br0" timeOffset="7">4812 6330 28532,'0'-13'-2458,"0"0"0,2 1 1,2 3-1,5 6 2180,3 6 0,-3 4 0,0 8 0,1 2 1,0 2 87,-1 1 1,2 3-1,-7 3 1,-1 1-1,-2-2 1,-1 0-1,-1 1 1,-2 2-348,-1 0 0,-2 1 0,3 0 1,-2-1 240,2-3 1,-4-1 0,0 2 0</inkml:trace>
  <inkml:trace contextRef="#ctx0" brushRef="#br0" timeOffset="8">11011 6304 18746,'1'-12'-468,"4"3"0,-4 5 0,4 8 1,-4 5-1,-1 3 0,0 1 1,0 0-1,0 1 0,0-1 1,0 2-1,0 1-27,0 2 0,0 4 388,0-4 1,0 4 0,0-3 0,0 1 115,0-1 0,4 3 1,1-3-1,-2 1 1,0 0-43,1 1 1,-2-5-1,4 4 1</inkml:trace>
  <inkml:trace contextRef="#ctx0" brushRef="#br0" timeOffset="9">10997 6504 26519,'0'-14'-1922,"0"-5"1,2 16-1,1 3 1309,1 9 0,5 0 1,-3-2-1,1 1 0,5-2 1096,5 0-165,-3 4 1,12-9 0,-6 5-1</inkml:trace>
  <inkml:trace contextRef="#ctx0" brushRef="#br0" timeOffset="10">11517 6264 19293,'0'-27'-1657,"5"6"0,-1 4 0,1 3 1678,1 5 1,-5 5-1,3 8 1,-2 7 0,-2 5-1,0 8 1,-2 5-234,-2 7 1,3 2 0,-4 4 0,4 1 0,1 3 0,0 1-1,0 2-1497,0-2 1632,0 5 1,6-4 0,1 5-1</inkml:trace>
  <inkml:trace contextRef="#ctx0" brushRef="#br0" timeOffset="11">17729 12128 8325,'0'-8'-1,"-4"1"520,-1 2 0,2 4 0,6-2 1,3 5-1,2 2 0,2-1 1,2-2 314,1-1 1,2 0 0,1 0 0,2 0-744,-2 0 0,4 0 1,-3 0-1,0 0-549,-3 0 1,0 0 0,-1 0 0,0 0 0,-1 2-2112,-3 2 1,-1-2 1034,-4 2 1534,-3-2 0,11-2 0,-4 0 0</inkml:trace>
  <inkml:trace contextRef="#ctx0" brushRef="#br0" timeOffset="12">18236 11994 9136,'-2'-20'537,"-2"2"0,2 11 0,-4 7-388,0 7 0,5 0 0,-4 2 0,4 3 1,1 3-1,0 4 0,0 2 0,0 3 380,0 1 0,0 1 1,0 1-1,-1 0 1,-2 1-1,-2 1 1,2 3-653,2-3 0,1-1-1072,0-1 0,-2 0 1,-1-2 1194,-1-3 0,-7-3 0,4-5 0</inkml:trace>
  <inkml:trace contextRef="#ctx0" brushRef="#br0" timeOffset="13">17876 12847 8425,'0'-13'392,"0"4"0,1 2 0,4 1 0,4 3 0,1 3 337,-1 4 0,1 4 0,-5 5-658,-2 0 1,-3 1-1,-3 1 1,-3 1-101,-2 2 1,-1 4 0,-2-4-1,0-2 1,2 0 0,0 0-1,1 1-1048,-1-5 1,6 1 1076,-2-4 0,4-3 0,1 0 0</inkml:trace>
  <inkml:trace contextRef="#ctx0" brushRef="#br0" timeOffset="14">17822 12914 8425,'-1'-12'681,"-4"3"0,5-1-580,0 5 1,3 1-1,11 4 1,4 0 0,4 0-1,3 0 1,5 0-1,1 0-486,1 0 0,-1 0 0,-4 0 385,0 0 0,-1 6 0,1 1 0</inkml:trace>
  <inkml:trace contextRef="#ctx0" brushRef="#br0" timeOffset="15">18436 12781 8398,'7'-14'123,"3"1"0,-4 1 473,2 3 0,-4 3 0,4 8 0,-4 4 0,-4 6-213,-3 4 0,-7 8 1,1-2-1,-2 5 0,1 2 1,1 2-855,-1-1 1,-5 2 0,0 1-488,3 1 0,2-3 958,-3 5 0,5-7 0,2 4 0</inkml:trace>
  <inkml:trace contextRef="#ctx0" brushRef="#br0" timeOffset="16">5919 8623 8472,'1'-12'0,"4"3"-352,-4 3 0,3 6 1,-8 0 410,-5 0 0,2 2 218,-2 2 1,4-3 0,-2 5-204,1 0 1,-3-3-1,3 5 1,0-1-1,-1-1-31,-1 0 0,0 3 0,-6-3 0,1 0 0,-2 1 0,-1-1 58,-2 0 1,-4 3 0,3-3 0,-1 1 0,0 3 0,0 2 0,1 2 0,1-1-133,-1 0 1,4 1 0,-3-1-1,4-1 1,0 0 0,1-2 0,0 2-1,-2-2 1,-1 2 6,-2 0 1,-4 1 0,4-1 0,0-2 0,-1-1 0,-2 0 28,0-1 1,-4 3 0,4-2 0,1 3 0,0 2 0,3-3 0,-1 0-76,2-2 1,1-1-1,1 4 1,1-1 0,0-2-203,-1 1 0,1-4 0,0-2-168,-1-2 0,7-2 0,1-2 1,6-2 439,0-5 0,-6 3 0,-1 0 0</inkml:trace>
  <inkml:trace contextRef="#ctx0" brushRef="#br0" timeOffset="17">4999 9036 8316,'-14'-6'60,"1"6"1,0-2-1,-1 7-9,1 2 1,1 2 0,2 4 0,3 1 0,-1-1 0,2 0-1,0 1-64,3-1 0,2 0 0,1 1 0,1-1 0,5 0 0,6 1 0,6-2 217,3-4 1,7 0 0,7-5-223,4 1 1,-4 1 0,1-5 0,-1 0 17,0 0 0,-3 0 0,-5 0 0</inkml:trace>
  <inkml:trace contextRef="#ctx0" brushRef="#br0" timeOffset="18">17649 13820 15168,'-13'0'333,"-1"0"0,9 0 0,5 0 0,7 0 0,5 0 0,3 0 0,1-1 0,3-2-396,2-2 1,-3-1 0,2 3-1294,0-1 1,3-2 1299,0 2 0,2-4 1,1-5-1</inkml:trace>
  <inkml:trace contextRef="#ctx0" brushRef="#br0" timeOffset="19">18049 13620 8476,'0'-13'578,"2"6"0,2 1-351,5 0 1,3 4-1,2-2 1,3 2 0,1 2-1,-1 0 1,1 2 256,0 2 1,0-1-476,-5 6 1,-4 0 0,-2 4 0,-1 1-1,-3-1 42,-1 0 1,-2 1 0,-2-1-1,-2 0 1,-5 1 0,-2-1-1,0 0 115,-3 1 1,4-1 0,-8 0-1,5 1 106,4-1 1,-1-4-405,5 0 0,1-5 1,5 4-1,4-1 77,3 0 0,4-2 0,3 4 0,1 0 0,4-1 0,-1 1 0,0 0 177,-3-1 0,4 2 0,-1-4 0,0 0 0,2 0 0,-2-3-384,1-2 0,-3 4 1,-2-1-1,1-1 1,4-1 261,0-2 0,3 0 0,3 0 0</inkml:trace>
  <inkml:trace contextRef="#ctx0" brushRef="#br0" timeOffset="20">17689 14580 8773,'0'-7'4546,"2"1"-4197,2 6 1,3 0 0,7 0 0,-1 0 0,0 0 448,1 0-1355,-7 0 0,5 0 0,-3 0 1,3 0-1,1 1 557,0 4 0,1-4 0,-1 5 0</inkml:trace>
  <inkml:trace contextRef="#ctx0" brushRef="#br0" timeOffset="21">18076 14473 8348,'6'-7'-143,"1"-3"718,6 5 1,1 1 0,-1 4 1,0 0 0,-5 1 1,-4 4-1,-4 2 1,-3 2-324,-1 0 1,-5 0 0,3 4-1,0 0 1,-1 1 0,1-1-407,0 0 0,1 1 1,5-1-1,2-1 0,2-3-158,5-5 0,-1-2 0,0-2 0,3 0 0,1 0 0,1 0-154,0 0 1,1-5-1,-1 1 1,0 1-1,1 0 464,-1-2 0,6-2 0,2-6 0</inkml:trace>
  <inkml:trace contextRef="#ctx0" brushRef="#br0" timeOffset="22">18502 14473 8348,'8'-13'1057,"-4"0"1,-2 4-430,-2 0 1,-6 6-1,-3 0 1,-3 6 0,-1 6-494,-1 3 0,-4 7 0,1 3 0,0 5 0,1 2 0,0 2 0,-2 1 1,3-1-788,5 0 1,-2 4 0,3-2 0,-3-1 0,-1 3 0,1-3 651,3 1 0,-9-2 0,4-5 0</inkml:trace>
  <inkml:trace contextRef="#ctx0" brushRef="#br0" timeOffset="23">6452 8636 8539,'12'-13'-212,"-3"-1"1,-5 7 0,-8 1 0,-5 2 0,-2-2 0,2-2 2003,5-2 0,8 2-1480,5 0 0,5 5 1,2-2-1,2 5-175,-2 5 0,-1-2 1,-2 4-1,0 0 0,-1 1 1,-1 2-1,-4 2-162,-1 1 0,0 1 0,-3 0 0,1 3 0,-1 1 1,-1-1 179,-2 3 0,0-4 0,0 6 0,0 0 0,1-1 0,4-2 0,4 1 32,2 2 0,4-2 1,2 1-1,2 0 1,2-2-1,2 2 0,2-2-178,2 0 1,0 1 0,-1-4 0,0 3-1,-3 0 1,-2 1-34,-2-4 0,-1 5 0,-5-1 1,1 3-1,-2-3 0,-2 1 0,-3 0 59,-1 3 1,-1-5 0,1 6 0,2-3 0,3 3 0,1 2 0,0-2 75,2-3 1,7 4 0,-2-4 0,2 3 0,1 2-1,1-1-24,-1 1 1,-2-5 0,3-1 0,-6-2 0,0-1-1,-1-2 6,2-3 1,0 10 0,-7-7 0,0 3 0,-4-1 0,1-3-191,-1-2 92,-4 6 1,7-2 0,-4 3 0,2 1 0,2 0-1,2 1-78,1-1 1,1 4 0,-1-4-1,0-1 1,2 0 0,1-3 154,2 1 1,4 4 0,-4-4-1,-2-1 1,-1-3 0,-1 0-1,-1-1 1088,0 0-1078,1-5 1,-1 7 0,0-4 0,-1 3 0,-2 2 0,-1-1-28,2 0 0,-1 2 0,0 1 1,-1 0-1,0 0 0,0 1-199,0 2 0,-5-5 1,5 3-1,0-1 1,0 1-1,0 0 0,1 1 350,2-4 0,1-1 0,1-2 0,-1 0 0,0 1 1,1-1-1,-1 0-19,0 1 0,2-1 0,2 0 0,0 1 0,0-1 0,-3 0-286,0 1 0,-5-1 0,0 0 0,-1 1 0,1-1 0,-1 0 0,-2 2-61,-3 3 0,-2-3 0,1 1 0,1-4 0,1-3 1,0 1-436,2 2 673,-4 1 0,8-4 0,-4 0 0,2 0 0,2 0 1,2 0 187,1 1 0,0 2 0,1 1 0,-1-1 0,0-2 0,1-1-561,-1 2 1,-4-1 0,-2 0-1,-1-1 1,-3 2-324,-1 1 0,-2-4 0,0 1 0,0 2-1536,0 1 1571,0-5 1,1 3-1,2-4 1,3 0-233,1 0 0,1 0 0,2-3 0,-1 1 815,1-1 0,2 5 0,2-1 0</inkml:trace>
  <inkml:trace contextRef="#ctx0" brushRef="#br0" timeOffset="24">8251 11168 8395,'8'-6'294,"4"3"1,-3-4-76,2 1 0,3 2 0,-1 4 0,0 0 0,1 0 0,-1 0 0,-1 1 542,-3 3 1,-2-2 0,-4 4-1,2 0 65,-2 3 0,-3-2-879,-5 2 0,-4-2 0,-7 4 0,-2-2-305,2 1 0,-5 0 1,-1 1-1,-2-2 0,0 1 1,4 2-1,0 1-3729,4 0 4087,1 1 0,-4 5 0,-2 2 0</inkml:trace>
  <inkml:trace contextRef="#ctx0" brushRef="#br0" timeOffset="25">5265 10675 8479,'6'-15'-1106,"-4"-3"1,2 17 1197,-8-3 0,1 2 1,-6 2-1,-1 0 0,-2 0 2672,-2 0-2400,7 0 0,7-4 0,9-1 0,3 2 1,3 2-1,1 1-328,2 0 1,1 0-1,-3 0 1,2 0-1,0 1 1,-1 2 20,1 2 0,4 4 1,-2-4-1,-1 1 0,2 2 1,-2-2-1,0 1 62,-2 0 1,2 2-1,0 3 1,2-1-1,1-3 1,0 3 190,0 1-300,7 1 0,-1-1 0,4-2 0,-1-2 0,2-1 1,0 0 76,-1 4 1,5-5 0,-1 0 0,1-2-1,0 2 1,-2 1-55,2 4 1,0-4 0,-1 1 0,-3-1 0,-2 0 0,0 2 0,-2 0-128,-1 0 1,-1-2 0,-2 4 0,-1-2 0,-2 1 0,2 0 127,1-1 0,-1 2 0,0-5 0,1 0 0,-2 1 0,4-1 325,3 0-347,-2 4 1,9-8-1,-5 2 1,1-1-1,1 0 1,0 1-92,3-1 1,-3 3 0,0-1 0,-1-2 0,-3 0 0,-2 0 0,-3 1-116,-3-1 1,-3 3 0,-5-2-1,-3 1 1,0-1-193,-2 1 0,-2 5 1,4-1-45,-3 3 1,-5-3 0,3 0 0,-1 1 429,-1 2 0,7 1 0,-4 0 0</inkml:trace>
  <inkml:trace contextRef="#ctx0" brushRef="#br0" timeOffset="26">7278 11168 12763,'14'-13'-1209,"-1"0"1,0 7 1346,1 6 1,-7 1 330,-3 8 0,-2 0 1,-2 4-1,0 0-223,0 1 0,-2-1 0,-1 0 0,-2-1 0,-3-1 0,-4-2-222,-4 1 0,1 2 0,-3 1-367,4 0 0,-4 1 0,0-1 0,2 0-769,1 1 1042,-4-1 0,-2 0 1,-6 1-1</inkml:trace>
  <inkml:trace contextRef="#ctx0" brushRef="#br0" timeOffset="27">17876 15313 8418,'7'-6'-9,"-2"-3"-9,-4-3 546,-1 5 1,2-1 0,2 5 0,3-2 0,2-1-1,0 0 1,0 1 1879,-2-1-1792,-1 5 0,-6-4 0,0 10-294,0 4 1,0 3 0,0 1 0,0 0 0,0 1 0,0-1-677,0 0 0,-4 5 0,0 0 0,-1-2 0,1 0 0,-1 1-2645,2 0 1,2 1 2998,1-4 0,0-1 0,0 0 0</inkml:trace>
  <inkml:trace contextRef="#ctx0" brushRef="#br0" timeOffset="28">17849 15340 8649,'-13'-6'1730,"5"3"1,5-5-1513,6 2 0,5 2 1,7 4-1,1 0 1,3 0-1,2 0 1,1 0-1,0 1-1247,0 4 0,-5-2 1029,1 6 0,2-6 0,1 3 0</inkml:trace>
  <inkml:trace contextRef="#ctx0" brushRef="#br0" timeOffset="29">18236 15233 7549,'9'0'619,"-1"0"-102,3 0 1,1 0-1,1 0 1,2 0-1,1 0 1,2 0 0,-2 0-130,-1 0 1,-2 4-1,1 2 1,-1 2-1,-1 2 1,-3 2-164,-5 1 1,-4 1 0,-4-1-102,-5 0 1,-3 1 0,-3-1 0,-1 0-85,-2 1 1,0-3 0,5 0 0,1-2-1,2 0 1,2-1-9,2 1 1,2 0 0,5 3 0,4-3-203,4-5 1,3 2 170,1-1 0,0-1 0,1-4 0,-1 2-341,0 2 0,1-2 0,-1 3 0,0 0 0,1 1 1,-1 0 339,0 0 0,7 4 0,0-3 0</inkml:trace>
  <inkml:trace contextRef="#ctx0" brushRef="#br0" timeOffset="30">18702 15499 11723,'0'14'1140,"0"-1"1,0 0 0,0 2-1219,0 3 1,-6 1 0,-1 5-1,-2-2 1,0 2 0,-1 0-1,-2-1 1,-1-2-4734,-1-2 4811,1 5 0,-6-3 0,-2 5 0</inkml:trace>
  <inkml:trace contextRef="#ctx0" brushRef="#br0" timeOffset="31">19075 15286 8412,'0'-13'1754,"0"7"1,0 6-1391,0 7 0,0 5 1,0 2-1,-1-1 1,-2 0-1,-1 1 1,-1-1-1,1 0-962,-1 1 1,-1-1 0,3 0 0,-1 1 0,1-1 597,1 0 0,2 1 0,0-1 0</inkml:trace>
  <inkml:trace contextRef="#ctx0" brushRef="#br0" timeOffset="32">19009 15340 8803,'1'-14'412,"4"1"0,-2 6 0,6 1 0,1 1-226,2 1 0,1-1 0,2 4 0,1-2 0,3-2 0,1 2-91,-1 2 1,5 2-96,-2 4 0,3-4 0,2 5 0</inkml:trace>
  <inkml:trace contextRef="#ctx0" brushRef="#br0" timeOffset="33">19395 15193 9087,'0'-13'899,"0"-1"1,0 5-170,0 1 1,0 6-1,0 2-527,0 7 1,5 5 0,1 2 0,0 0-1,1 3 1,0 1 0,4-2-804,1-1 0,1-4 0,0 0-579,1-2 0,3-6 0,1 1 0,-1-2 1179,-3-2 0,0-2 0,-2-4 0,-2-6 0,-3-4 0,-1 0 0,-3 1-158,-1 2 1,-2-1-1,0 1 1,0 0-1,0-1 1,0 1 1611,0 0 0,-2 4 8,-2 0 0,2 7 0,-2 2-928,2 8 0,2 8 0,-1 5 0,-2 4 0,-3 9 0,-1 6-566,-4 4 0,1 5 0,-1-3 0,3 0 0,-1 0 0,0-3 32,0-2 0,6-1 0,-3 0 0</inkml:trace>
  <inkml:trace contextRef="#ctx0" brushRef="#br0" timeOffset="34">6532 8849 8991,'0'-13'-94,"0"0"193,0-1 1,1 7-1,4 2 1,4 4-1,1-1 1,0-1-1,-1-1 1,2 1 595,0 2 0,-2 5 0,0 2-487,2 1 0,-6 2 1,1 5-1,-1-1 77,-1 0 0,5 2 0,-3 1 1,0 4-1,1 0 0,-1 4 548,0 1 0,5-3-639,-2 1 0,2-1 0,3 3 1,-1 0-1,0-1 167,1 0 0,3 7-156,1-9 0,4 10 1,-2-5-1,0 1 0,4 2-295,1 1 0,-2-3 0,-3 3 0,1-1 0,-2-1 0,2 2-146,0-1 0,-3-2 256,4-1 0,-6 0 0,2-1 1,-2-1-1,0-1 54,2-2 0,0 1 1,-3 3-1,1-1 1,3-1-1,2-2 29,3 2 1,1 1 0,2 2 0,-1-2-1,1-1 1,-2-2-120,-3 2 1,3-4-1,-2 2 1,0 1 0,0-3-1,-6-2 1,0-2-19,0 2 1,-2-1 0,3 3-1,-3 1 1,-2-2 48,1 0 0,-1 1 0,0-4 0,0 3 1,1 1-1,1-1 0,1-3 18,2-1 0,1 0 0,-3 1 0,4 2 0,-1-3 0,1-2-242,1 0 1,-4-7-1,0 7-279,-2-1 0,-3 0 0,-2 0 0,-2-2-1078,-2-1 0,-2 0 0,-4 4 34,0 1 1,2-2 1531,2-3 0,9 2 0,8-3 0</inkml:trace>
  <inkml:trace contextRef="#ctx0" brushRef="#br0" timeOffset="35">8118 10542 8332,'-4'-14'768,"-2"3"0,-2 2-115,-2 4 1,4 5-1,2 5 1,2 4-358,2 2 0,0 3 0,0-1 1,0 0-1,0 1 0,0-1-655,0 0 0,-10 1 0,-5-1 0,-4 0 0,-8 1 0,-6-1 359,-7 0 0,-8 7 0,0 0 0</inkml:trace>
  <inkml:trace contextRef="#ctx0" brushRef="#br0" timeOffset="36">5545 10862 8163,'0'-14'-1905,"-1"7"1905,-4 2 414,-2 4 1,-2 1 0,2 1 170,1 4 1,-3-2 0,4 6-1,4 0-244,4-2 1,4 0 0,8-4-1,3 3 1,6 0 0,4 2-1,6-2 1,3 1-100,4 0 0,7 2 0,-4 5 0,1-1 0,-1 0 0,0-1-197,-1-3 0,-3 3 0,-3-5 0,-1 2 1,0-1-1,-2-3-38,-3-2 0,1 3 1,1-1-1,-1-2 0,3-2 1,-3-1-1,4 2 58,2 2 0,-4-1 0,8 5 0,-1-1 0,-1 0 0,5 4-150,1 1 1,-4-2-3,3 3 0,-4-7 0,-2 7 1,-2-1-1,-3 0-151,-1 1 0,1-4 0,-6-1 0,-3-1 0,-1-1 0,-4 0-11,-2-3 1,-3-2 0,-2-1 0,1 0 0,-1 0-383,0 0 1,1 0-1,-1 0 631,0 0 0,7 0 0,0 0 0</inkml:trace>
  <inkml:trace contextRef="#ctx0" brushRef="#br0" timeOffset="37">7185 11181 8283,'1'-20'553,"4"2"0,-2 3 0,6 15-569,1 0 0,2 0 1,1 0-1,-1 2 0,-2 1 1,-2 3 46,-2 1 1,-2 2 0,-4 4 0,0 0 0,-1 2 0,-4 2 0,-5 0-241,-6 0 1,-7-3-1,-6 0-3,-2-1 1,-11 0-1,2-1 1,-1-1-26,-1-2 0,-2-7 1,-2 4-1,2-1 237,2-1 0,-7 7 0,8-4 0</inkml:trace>
  <inkml:trace contextRef="#ctx0" brushRef="#br0" timeOffset="38">3852 14580 8420,'24'-12'-57,"1"3"1,5 5 0,2 2 88,6 2 0,-1 0 0,0 0 0,0 0 1,3-1-1,1-2 0,1-3 0,-4 0 0,1-1 1,-4 1-1,1-2 457,-2 1 0,-9 4 1,2-2-534,-2 4 0,-6 1 0,-1 0 0,-3 0 0,-2 0 0,0 0-327,1 0 0,-6 0 0,0 1 0,-1 2 371,1 2 0,1-7 0,4-5 0</inkml:trace>
  <inkml:trace contextRef="#ctx0" brushRef="#br0" timeOffset="39">4546 14353 8195,'-12'-25'0,"3"3"-45,4 4 0,5 9 1,5 5 148,4 2 0,3-2 1,4 0-1,5 1 1,7 1-1,3 2 1,4 0-1,2 0 162,5 0 1,5 0-1,-2 2 1,-4 1 0,-4 2-1,-6 3 1,-4 2-1,-5 2-242,-4 1 0,-8 1-4,-1-1 0,-6 6 0,0 3 1,-7 4-1,-10 2 0,-6 3 0,-8 6 1,-7 4-1047,-5 4 1026,-8 5 0,-6 3 0,24-22 0,0-1 0</inkml:trace>
  <inkml:trace contextRef="#ctx0" brushRef="#br0" timeOffset="40">7745 6450 8572,'1'-12'0,"2"2"-474,2 1 1,1 2-1,-2-2 1,3 3 503,1 0 0,-1 5 0,-4-5 1606,2 0-1553,5-2 1,-8 7 119,2 5 0,-4 1-39,-4-1 0,1-2 0,-6-2 0,-2 0 0,-1 0 0,-1 1 0,0 4-118,-1 4 1,0 2 0,-3 3 0,-2-1-1,0 2 1,-2 1 0,2 2-8,0-2 1,-4-1 0,4-2 0,-2 1 0,-1-1 0,0-1 0,1-2 152,2-1 1,-3-2 0,4 4-1,2-2 1,-1 1 0,0 2 81,-6 1-269,10 1 0,-8-1 0,11 0 0,0 1 0,-4-1 28,-2 0 1,1-4-1,-3 0 1,4 0-1,0 0 1,1-2-1,-2 1 57,-3-1 1,4-4-1,-6 3 1,3-2-1,-3 1 1,1-2-1,-2-2 33,1-1-119,3 0 0,-3 2 0,3 1 0,-2 1 0,0-1 0,-2-1-32,0-2 1,5 4 0,-3 0 0,1 1 0,0-1 0,2 1 0,1-1-19,2 2 1,1-3-1,2 4 1,1 1-1,-2-1 3,-1 4 0,4-1 1,0 0-1,1-1 1,1 2-32,0 0 0,1-2 0,5 0-327,0 2 1,0-4 0,-1 0-498,-4-1 1,4 0 0,-2-1 897,6 4 0,4 2 0,7 3 0</inkml:trace>
  <inkml:trace contextRef="#ctx0" brushRef="#br0" timeOffset="41">17689 16339 8012,'-1'-9'1603,"-4"0"-928,4 6 0,-5-4 0,7 4 0,4-1-234,4 1 1,7 1-1,2 1 1,-2-2 0,0-2-1,1 1 1,2-1-251,2 1 1,-5-1-1,2 5-44,-4 0 1,0-1 0,-1-2 0,0-1-1146,1 1 0,-1 1 1,0 4-4091,1 2 5088,-7-2 0,5 9 0,-5-3 0</inkml:trace>
  <inkml:trace contextRef="#ctx0" brushRef="#br0" timeOffset="42">18209 16153 8760,'0'-14'615,"0"1"0,0 4-223,0 0 0,0 5 1,1-4-1,4 2 1,4 3-9,3 2 1,-1 2 0,0 4 0,-4 4-1,-1 3 1,-3 2 0,-1 4 0,-2 3-1,0 1 1,0 0 0,-2 2 135,-2 1 1,1 2 0,-6-1-1,-2 3 1,1 0-660,1 2 0,-1 0 0,4-4 0,0-2 0,0-1 0,3-2-674,2 2 1,1-5-1,1-1 1,5-3 812,7-2 0,7-6 0,6-1 0</inkml:trace>
  <inkml:trace contextRef="#ctx0" brushRef="#br0" timeOffset="43">3346 8489 7756,'-13'-6'0,"-1"5"0,1-3 847,5 2 0,3 4-113,5 2 1,1-3-1,3 4 1,5-4 0,3-1-1348,2 0 0,-1 0 0,0 0 0,1 0 613,-1 0 0,0-6 0,1-1 0</inkml:trace>
  <inkml:trace contextRef="#ctx0" brushRef="#br0" timeOffset="44">3639 8263 7820,'-13'-8'853,"5"1"0,5 4-604,6-1 0,5-1 0,5 5 0,0 0 1,1 0-1,-1 0 0,2 0 0,1 2 0,2 1 980,-2 1 1,-5 6-1258,-2-1 0,-6 5 0,1 2 0,-3 2 0,-2-1-18,-3 3 0,1-4 1,-6 5-1,-2-1 1,-1 0-1,-1-1 0,1-3-80,3-1 1,-1-2 0,6 1-1,2-1 252,5 0 0,9-5-144,6-4 0,8-2 0,0-2 0,0-2 1,4-1-200,-2-1 1,-1-5 0,-4 4 0,-2 1 0,0 0 216,-1-1 0,-3 1 0,2 4 0</inkml:trace>
  <inkml:trace contextRef="#ctx0" brushRef="#br0" timeOffset="45">7505 9196 7741,'7'-6'0,"-1"4"164,-6 2 0,0 3 0,0 6 0,0 2 0,0 0 0,0 3 635,0-1 1,0 0 0,0 1-951,0-1 1,2-4 0,1 0 132,1 1 0,6 1 18,-1-3 0,3-2 0,2-6 0</inkml:trace>
  <inkml:trace contextRef="#ctx0" brushRef="#br0" timeOffset="46">7558 9196 7741,'8'1'-82,"-4"4"1,-1-4-1,0 5 100,1 0 0,7-5 0,-2 4 1,3-4-619,1-1 600,0 0 0,6 0 0,2 0 0</inkml:trace>
  <inkml:trace contextRef="#ctx0" brushRef="#br0" timeOffset="47">7905 9089 9833,'-14'0'196,"1"0"1,7 0-292,6 0 1,6 0 0,7 0 0,1 0 0,-1 0 0,0 0 0,2 0 428,3 0 1,-3 0 0,1 2 0,-4 2 0,-5 5 0,-1 3 0,-4 1 0,-5 2-186,-6 3 0,-3-4 0,-1 6 1,1-2-1,2-1 0,2 0 0,2-3-121,3 0 1,3-5 0,6-2-1,8-1 1,6-3 0,5-2 0,2-1-1,0 0-366,-1 0 1,6-1 0,-1-4-1,-2-2 1,-1-2 0,-1 0 337,0-1 0,-1-2 0,1-1 0</inkml:trace>
  <inkml:trace contextRef="#ctx0" brushRef="#br0" timeOffset="48">2293 11088 7753,'-6'8'522,"-3"-4"-283,3-2 0,2-2 1,8-2-1,5-1 645,3-1 0,1-5 1,0 4-720,1 2 0,-5 2 0,0 1-648,1 0 1,2 0 0,1 0-859,0 0 1,1 0 1340,-1 0 0,0-6 0,1-1 0</inkml:trace>
  <inkml:trace contextRef="#ctx0" brushRef="#br0" timeOffset="49">2613 10822 8068,'-14'0'589,"3"1"1,0 2-791,2 2 1,6 5-1,-1-1 1,2 3 174,2 1 0,6-6 0,3-1 0,5-1 0,2-1 0,3-1 0,0-1 0,2-2-318,0 0 1,0-5 0,1-1-1,-4-1 1,-4-2 0,0 0 343,-1 0 178,-6 0 1,-1-4 1036,-6 0 0,-4 7 0,-2 4-792,-1 5 0,4 12 0,-2 0 0,5 4 0,3 5 0,2-1 0,-1 1 149,2-2 1,-3 1-779,6 3 0,-5-4 1,4-1-1,-1-2 1,0-2-1639,4-2 0,-4-7 1844,2 1 0,6-6 0,6 3 0</inkml:trace>
  <inkml:trace contextRef="#ctx0" brushRef="#br0" timeOffset="50">6305 10049 7887,'-9'0'0,"0"0"0,1 1 0,0 4 0,4 3 0,2 4 169,2 2 1,0-1 0,0 0 0,0 1-1,0-1 1,0 0 0,2 1 191,2-1 1,-2 0 0,4-1 0,-2-2-2551,0-1 2189,7-6 0,-4-3 0,6-7 0</inkml:trace>
  <inkml:trace contextRef="#ctx0" brushRef="#br0" timeOffset="51">6332 10102 9605,'1'7'-541,"4"-2"1,-2 1 0,6-2 365,1-1 0,2-1 0,1-2 175,0 0 0,7-12 0,0-3 0</inkml:trace>
  <inkml:trace contextRef="#ctx0" brushRef="#br0" timeOffset="52">6585 9969 7887,'-13'0'0,"-1"0"286,1 0 1,4 0-1,2 1 1,2 2 293,7 2 0,5-1-722,11-4 1,-3 0-1,6-1 1,-1-2-195,3-2 1,5-5 0,-6 1 0,2-3 0,-2-1 0,-4-1 0,-4 3 0,-2 0 335,-3 2 0,-1 6 446,-4-1 0,-4 2 1,0 4 91,-7 2 1,-5 10 0,0 6-1,2 4 1,1 1 0,0 3 370,1 1 1,-4 0 0,5 1-844,0 1 0,-1 4 1,5-3-1,-1-3 169,1-1 0,1-3-235,2-2 0,0-4 0,0-6 0</inkml:trace>
  <inkml:trace contextRef="#ctx0" brushRef="#br0" timeOffset="53">9571 14020 8233,'0'-21'214,"0"2"-133,0 6 1,2 5 0,2 3 0,5 0 0,3 1-1,1 1 1,0 1 0,1 1 0,-1-2 0,0-2 0,2 2-1,1 2 134,2 1 1,0 0-757,-5 0 1,1 0 540,-1 0 0,6 0 0,2 0 0</inkml:trace>
  <inkml:trace contextRef="#ctx0" brushRef="#br0" timeOffset="54">10144 13714 8109,'-13'0'-1,"0"0"1,1 1 0,3 4 22,4 3 1,5-2 0,5 0 0,4-1-1,4 1 1,5 1 0,4 2 0,3 0-1,0-2 39,-2-1 0,0 5 1,-5-4-1,-2 0 0,-1-1 1,-1-1 90,-1-1 0,-7 7 1,-6-3 132,-8 4 0,-3-3-96,-3 0 1,5-6-1,2 3 1,1 0-34,3 3 1,2 3-1,2 1 1,3 0-1,5 1-45,3-1 1,2 0 0,-1 1-1,0-1 1,-1 0 0,-2 1-132,-1-1 0,-4 5 0,2-1 0,-1 0 0,-4-3 0,-5 0 0,-6-2-84,-3-3 0,-3 1 1,-1-4-1,-3 0 1,-2 0-1,-3-3 1,0-2-43,2-1 1,-6 0 0,4 0 0,1 0 0,-1 0 0,2 0 145,-1 0 0,7 0 0,-3 0 0</inkml:trace>
  <inkml:trace contextRef="#ctx0" brushRef="#br0" timeOffset="55">12170 13314 8255,'-5'-13'217,"3"7"1,-2 6-1,1 8 1,0 7 0,-3 5-1,0-1 69,0 0 0,0 5 0,3-2 0,-1 2 0,1 1 0,1-2 0,2 3-1051,0-3 1,0 0 0,0 0 290,0-1 474,0-5 0,0 8 0,0-4 0</inkml:trace>
  <inkml:trace contextRef="#ctx0" brushRef="#br0" timeOffset="56">12050 13554 8121,'0'-20'246,"2"7"1,2-2-66,5 5 0,3 7 0,3-1 1,1 2-1,3 2 0,2 0 1,3 0-1531,1 0 1349,2 0 0,5 6 0,2 1 0</inkml:trace>
  <inkml:trace contextRef="#ctx0" brushRef="#br0" timeOffset="57">12597 13434 8009,'-4'-18'371,"-1"0"-117,-5 6 0,8 8 1,-1 7-1,6 3-198,6 1 0,3 1 0,0 2 0,-2-3 0,-2 1 1,-1-1-1,-1 4-278,0 0 0,-2-2 1,-5-1-1,-4-1 434,-3 1 1,0-6 0,-1 3 31,-1-4 1,5 4 0,5 1 0,8 0 0,4 1 0,2-1-74,4 0 0,1 3 1,4-3-112,-6 1 1,3 1-1,-2 2 1,-4-1-47,-3 1 0,-1 4 0,-8 2 0,-7 2 0,-7-2 55,-3-1 1,-5-6 0,-1-2 0,-1 0-1,1-1 1,2 0 174,2-3 1,3 0-302,0 2 1,1-4-1,0 3 1,-1-1-199,1 2 0,0-2 0,-1 4 0,2 1 0,2-1 0,1 3 255,-1 2 0,-2 2 0,-1-1 0</inkml:trace>
  <inkml:trace contextRef="#ctx0" brushRef="#br0" timeOffset="58">8785 15873 8316,'-8'-40'0,"2"7"0,6 6 474,0 8 0,-1 10 0,-4 5 0,-4 2 0,-2 2-265,-3 0 0,1 0 0,0 0 96,-1 0 0,-4-1 1,-1-2-1,0-2 0,-2 3 1,1 0-116,-4 2 1,-1 0 0,-2 0 0,2 2 0,0 2-1,1 3-185,0 1 0,-8 2 0,5-4 0,-1 1 0,0 4 0,1-1-18,0-1 1,1 1 0,-1-4-1,0 0 1,1 0 0,1-1 213,2 1 1,-5-5-1,4 4 1,1-3-1,-2 1 1,1 2 0,-1-1-99,-2 2 0,6-3 0,-8 5 0,-2-1 0,0 0 0,-2 2 0,2 0-95,-2 0 1,4 0-1,-5 4 1,1 1-1,3-1 1,2 0 0,2 1-1,-1-1 125,0 0 0,1 1 1,-1-1-1,2 0 0,2 1 1,4-1 147,0 0 1,4 5-225,-3 0 0,4 1 0,-1-3 0,0 4-25,2 0 1,-7 1 0,10 3-1,0-4 1,-2 1 0,0-2-1,0 2-213,3 0 1,-3-5 235,3 2 0,4-3 0,-1-2 1,1 0 244,1 1 1,-1-1 0,5 0-1,0 1 1,0-1-50,0 0 0,6 2 1,5 1-1,3 2 1,6 0-1,0 0-166,4 0 0,7 1 0,5-3 0,2 3 0,2 1 0,0-1-66,0-3 1,5-1 0,1-2-1,-1-1 1,1-2 0,-3-2 175,-1-2 1,1-2-1,-2-4 1,-2 0 0,-1 0-1,1 0 188,1 0 0,0 0 0,0 0 0,-2 0 0,-1 0 0,-1 2-475,1 2 0,1-2-21,2 2 1,3 2-1,0-2 1,-3-1-1,2 0-27,-1 2 1,-1-4 0,8 4 0,-1-4 0,-1-1 0,0 0 0,-3 0 349,-2 0 1,4-4 0,1-2 0,-2 0 0,0-1 0,-2 1-267,1 0 1,0-3-1,-5 4 1,-1 1 0,-1-1-1,1 1-153,1 1 1,-2 0 0,-2 0 0,0-3 0,0-1 0,2-4-1,-1 1-508,1 1 0,-7-3 625,3 3 1,-4-7 0,-2-3 0,1-2 0,0-3 131,-1-1 1,-5-6-1,-3-1 1,-3-2 0,-2-3-1,0-2 180,1-1 0,-5-6 0,-2-1 1,-1-2-1,-3 2 0,-2 1-501,-1 3 1,-6 6 54,-2 1 1,-9 8 0,-2 0 0,-2 6-56,-2 2 1,-7 4 0,-3 6 0,-1 1 0,-4 0 0,-4 2 0,-4 2-327,-1 4 0,-3 1 469,-8 0 0,5 1 0,-7 4 0,-2 3-38,0 4 1,3-1-1,-2 1 1,0 4 0,2 3-1,0 5-278,2 1 0,6 3 1,2 2-1,0 2 0,4 2 1,2 3 453,6 2 0,-3 1 0,6 0 0</inkml:trace>
  <inkml:trace contextRef="#ctx0" brushRef="#br0" timeOffset="59">9664 8676 9653,'-13'-7'-830,"1"1"0,3 0 1176,5-3 1,2 1-1,4 1 1,2 1-106,5 3 1,-1 2 0,-1 2 0,-1 4 0,-2 3-202,2 4 0,-4-3 0,2 0 0,-2 1 1,-2 2 164,0 2 0,-5-1 1,1 0-1,1 1 1,1-1-1,2 0-1,0 1 0,0 3 0,0 1 0,0 0 0,2 0 0,1-1 0,3 1-31,1 1 1,-4 1 0,3 3 0,-2 0-1,1-1 1,-2 2 0,-2-1-130,-1 1 1,0 4 0,0-6-1,0 3 1,0 2 0,0-2-1,0-1 117,0-2 0,0 0 0,0 5 0,2 0 0,1-2 0,1-1 0,1-2-54,1 1 0,-3 6 0,4 0 1,0-1-1,-1 2 0,0 0-85,-3 2 0,3-4 0,-1 5 0,-2-2 1,-2 2-1,-1-1 0,0 1 61,0-4 1,-1-1 0,-2-1-1,-2 0 1,1-1 0,-1 1 91,1 0 1,-1-1 0,5 0-1,0-1 1,0 0 0,0 3-62,0 0-193,0 0 0,0 5 0,0 1 1,2 1-1,1 1 0,1 0 1,-1-2 1,-1 4 0,-4-4 0,-1 2 0,-3-2 0,0-2 206,0-2 0,-4 3 0,3-2 0,-2-2 0,0-1 0,0-1 0,0 1 657,0 3-743,6-9 0,-4 14 0,4-9 0,-3 1 0,0 1 0,0 1-189,3 1 1,0 0-1,0-3 1,-1 2 0,-1 3-1,1-1 1,-1 2 95,3 0 0,-4-4 0,1 2 1,1 0-1,-1 0 0,-1 1 800,-1-1-701,4-1 1,-9 0-1,5 2 1,-2 0-1,0-1 1,-1-1-65,-2 2 0,3-1 0,0 5 1,0-2-1,0-1 0,2-2-306,1 1 275,1 4 1,1-8-1,0 5 1,1 1-1,0-3 1,0 1 58,-2-4 0,-1 4 0,3-2 0,-3 0 0,0 0 0,-1 2 154,0 1 1,2-3-1,-4 3 1,0 0 0,1-1-1,0 1 438,2 0-665,-4-5 0,7 13 0,-5-5 1,3-2-1,0 1 0,1-4 1,-1 1 1,1 3 0,4-4-1,-2 1 1,-1 1 0,-1-2 135,1 1 11,-4-2 1,5-4 0,-4-1 0,2 1-1,-2 0 1,0-1 42,0 1 0,-3 1 0,5 2 1,-1 1-1,1 0 0,-2 1-182,-2 4 0,5-2 0,-3 0 0,2 0 0,0-1 0,1 1-695,1 0 697,2-5 0,-4 4 0,-1-5 0,2 2 0,2 1 0,1-3 237,0-4 0,-5 1 0,1-3 1,1 3-1,0 2 0,0-2 244,-1-3-411,-1 4 1,4-4 0,-2 7 0,-2 2 0,2-1 0,2-2 0,1-1-223,0 0 0,0 4 0,0 0 0,0-2 1,0-1-1,0-1 42,0 0 0,0-1 0,0 1 0,0-2 1,0 0-1,-2-1 607,-2 0-228,2 4 1,-8-9-1,6 5 1,-1-3-1,1-1 1,-1 1 1353,2 3-1604,2 1 1,1 2-1,0-1 1,0 1-1,0 0 1,0-1-195,0 1 0,0 0 0,0-1 1,0 1-1,0-1 0,0 1-91,0 0 279,0-1 0,-5 1 0,-1 0 1,1-2-1,-3-1 0,2-4 356,0 0 0,-3-1 1,5-3-1,1 3 1,2 1-1,1-1 1,0-3-218,0-1 1,0 3 0,0 0 0,1-1 0,2 1 0,3 0-343,1-2 0,-4 3 0,3 1 0,-1-1 0,-1 0 0,-1-1 170,-2 1 1,-1-4 0,0 3 0,0-3 0,-1-2 0,-2 0 0,-3 1 280,-1-1 0,4 0 0,-2 0 0,4 1 0,1-1 1,0 0-354,0 1 1,0-1 0,0 0 0,0 1 0,0-1 0,0 0-291,0 1 1,0-5-1,0 0 1,0 1-2931,0 2 440,0-5 1,1-1 2920,4-6 0,8-6 0,8-1 0</inkml:trace>
  <inkml:trace contextRef="#ctx0" brushRef="#br0" timeOffset="60">8905 15473 8387,'-14'0'0,"1"0"608,0 0-265,-1 0 1,7 1-1,2 4 1,5 4 0,5 2-1,4 3 1,3-1 131,1 0 1,0 1 0,2-1 0,1 0-1,2-1 1,0-1 0,0-2 0,1 1-193,2 2 1,-5-5-1,3-1 1,-1-1 0,0-1-1,-2-1-303,-1-2 1,3-1 0,-1 0 0,0 0 0,-1-1 0,0-4 0,2-3-440,-2-4 0,4-2 1,-3 1-1,0-2 0,-3-1 1,0-2-1,-1 2-130,0 1 1,-4-3 0,-1 1 0,-1 2 0,-1 3-762,0 3 1350,4 6 0,-2-3 0,5 6 0</inkml:trace>
  <inkml:trace contextRef="#ctx0" brushRef="#br0" timeOffset="61">8411 6490 8168,'-4'-17'43,"-1"-1"1,1-4 0,3 4-1,-2 2 1,-2 1-194,2 1 0,2 1 1,1 0-1,0-1 1,-2 3-1,-1 0 0,-3 4 184,-1 1 1,2-3 199,-3 5 1,0-2 0,-2 3 0,1-2 124,-1 2 0,4 3-473,1 5 153,10-4 0,3 11 0,10-5 0,4 2 0,5 0 0,4 2 149,5 0 0,7 7 0,3 0 0,1 0 0,2-1 0,0 3 131,0 0 0,-6 3-276,1 3 0,2 1 0,-3 0 0,-3-1 0,-6 1 118,-6 0-149,2-1 1,-17-4 0,2-2 0,-6-4 0,-3-4-227,-3 0 1,-5-6 0,-5-2 0,-8-5 0,-4-7 0,-6-5 440,-5-2-159,2-12 1,-6 10-1,4-10 1,-1 2 0,1 0-1,4-2 217,3 0-281,-2 7 1,11-1-1,-4 5 1,3-1-1,2 4 1,-1 4-98,1 3 1,0 2 0,-1 4-1,1 0 1,0 1 0,1 4-196,3 3 0,3 10 1,6 4-1,1 4 1,5 2 286,8 3 0,5-3 1,8 5-1</inkml:trace>
  <inkml:trace contextRef="#ctx0" brushRef="#br0" timeOffset="62">9664 9129 8447,'0'-13'0,"6"1"0,3 3 0,-3 5-166,-1 8 1,-8 3-1,-3 5 1,0-1-1,-2-4 1,1 0 0,-2 1-1,0 2 1,2 2-1,-1 1 449,1 1 1,4-1 0,-1 0 0,2 2 0,2 1-127,0 2 0,0 0 1,0-3-1,0 3 0,0 4 1,0 3-1,0 2-180,0-1 1,-6 2 0,-3 2-1,-1 1 1,-1-1 0,4-2-182,1-1 200,2-1 1,-1 1 0,1-2 0,1-1 0,1-4 0,2 0-73,0-4 1,0 3-1,2-1 1,1-2-1,3-1 1,1-2-1244,4 1 1319,-6-1 0,7 0 0,-4 1 0</inkml:trace>
  <inkml:trace contextRef="#ctx0" brushRef="#br0" timeOffset="63">17702 17285 7974,'0'-20'0,"2"0"0,1 7 0,3 1 0,1 3 0,4 5 196,0 2 0,4 2 0,3 0 0,3 0 0,-1 0 0,-2 0 1,-3 2-582,-2 2 0,-1-1 0,-1 5 385,-2-2 0,-1 4 0,6-3 0</inkml:trace>
  <inkml:trace contextRef="#ctx0" brushRef="#br0" timeOffset="64">18289 17085 8798,'0'-25'0,"0"3"0,0 4 987,0 3 1,1 7-766,4-1 1,-2 4 0,6-2 0,1 1-1,2 3-184,1 1 0,1 2 1,-1 2-1,0 1 0,1 1 1,-3 1-1,0-1-109,-2 1 1,-6 1 0,3-3 166,0 1 1,-6 2-1,0-3 1,-8 1-1,-2 1 2,1 1 0,-1-3-126,5 6 181,1-1 1,10 6 0,2-2 0,4-4 123,2-3 0,-1 1 0,0 0 0,1 0 1,-1 1-137,0 1 0,-1 0 0,-3 6 1,-3-1-1,-2 0 0,1 1-179,-2-1 0,-2 0 1,-2 1-1,-4-1 0,-4 0 1,-2 1-1,-3-2-329,1-4 1,-5 3-1,-1-5 1,0 0-1,-2 0 1,0-3 343,-3-2 0,5-1 1,0 0-1,1 0 0,0 0 1,4-1 43,3-4 1,2 5-422,9 0 0,5 6 0,11 7 0,3 2 400,2 3 0,1-3 0,5 4 0</inkml:trace>
  <inkml:trace contextRef="#ctx0" brushRef="#br0" timeOffset="65">18689 17405 8121,'12'-6'215,"-3"-3"0,2 4 1,-2 0-37,3 4 0,-3 1 0,-2 1 0,-1 4 0,-3 3 0,-4 4 98,-8 2 1,0-1 0,-10 2 0,1 1 0,-1 3 0,-2 2 0,-3 3-280,-1 1 1,3 3 0,1 3 1,2 5 0,-5 8 0,4 3 0</inkml:trace>
  <inkml:trace contextRef="#ctx0" brushRef="#br0" timeOffset="66">7478 6570 23085,'5'-9'-1499,"-1"1"0,6 5 1,-2-3 1183,-1 0 247,-1 4 0,-4-8 0,1 4 20,1-1 0,1 2 0,-4-2 0,2-1-58,1 1 0,2 2 0,-3-3-202,2-3 1,-1 4 540,-4-2-1036,0 6 1,0-4 812,0 2 0,-6 4 1,-3-2-1,-2 4 0,-4 5 47,-3 1 1,2-4-1,-5 3 1,0-1 0,0 1-1,-2 0 87,-2 0 1,-2 4-1,0-1 1,1 3-1,-3 1 1,0 0-1,-2 2-52,1 3 1,2-2-1,1 5 1,-1 0-1,0-2 1,0 2-60,3-1 0,1-3 90,-3 0 0,2 0 0,1-1 0,2 2 0,-1-3 81,-3-5 0,0 2 1,-2-3-1,-1 1 1,1 0 303,3-1 1,3-1 0,-2 2-494,2-1 1,6-2 0,-1 4 0,6-4-226,2-1 0,4 3 0,-2-3 0,1 1-308,3 4 0,1-4 1,4 0 148,2-1 0,5-1 563,9-5 1,-2-6 0,5-2 0,0 0-137,0-1 1,2 0 0,7-5 0,2 1 0,2 0 0,2-1 0,0 1-149,-1 0 0,-1 0 0,3-1 0,-3 1 1,0-2-1,-1-1-24,0-2 1,-2 0-1,-5 3 1,1-1-1,-2-2 1,-3 2-1,-2 3 176,-1 4 0,-9-3 1,4 5-1,-4-2 0,-1 1 149,0 2 21,-6-4 1,3 7-171,-6-6 0,-2 6 1,-2-1-1,-5 2 1,-3 2-1,-1 0 1,-2 0-113,-3 0 1,-3 8 0,-7 4 0,-1 5 0,-4 4 0,0 1 24,1-1 1,-5 4 0,3-3 0,-2 4 0,2-1 0,1-2 0,4-2-179,1-2 1,1 1 0,2-4-1,1 2 1,2-2 0,-2-1-30,-1-2 0,4-1 0,4-2-94,2-1 0,-3-4 1,2 4-1,2-1-581,4 0 951,1 4 1,-4-5 0,-1 6 0</inkml:trace>
  <inkml:trace contextRef="#ctx0" brushRef="#br0" timeOffset="67">19235 17085 8538,'0'-8'1152,"0"-1"1,-1 6-710,-4-2 1,4 2-1,-2 0 1,6-3-1,6 0 1,3 1-1,1 2 418,0 1 1,1 2-1,-1 0-492,0 0 1,1 0 0,-1 0 0,0 0 536,1 0-1768,-1-6 1,0 5 0,1-4-357,-1 4 0,0 1 1,1 0-1,-1 1 1,0 2 1217,1 2 0,-1-1 0,0-4 0</inkml:trace>
  <inkml:trace contextRef="#ctx0" brushRef="#br0" timeOffset="68">19729 16806 8538,'0'-14'0,"0"1"3717,0 0-2759,0 5 0,1 2-133,4 6 1,2 2 0,5 2 0,-2 7-457,-1 5 1,-6 0 0,1 6-1,-2 2 1,-2 1 0,0 3-1,0 2 1,-2 3-356,-2 1 0,1 0 0,-6 1 0,-1-2 0,-1-2 0,1-2 0,3-2-4578,1-3 3939,1-2-146,-1-1 0,5-2 0,-4-6 1,4 1-1,-1-2 771,-2-4 0,3-2 0,-5-6 0</inkml:trace>
  <inkml:trace contextRef="#ctx0" brushRef="#br0" timeOffset="69">5505 15126 7903,'-6'8'0,"-1"2"0,-6-4 0,-1 0 0,1 0-312,0-3 0,-1-2 0,1-1 520,0 0 1,-1 0 0,1-1-1,1-4 1,5-2 0,8 0 0,10 2 111,5 4 1,8 2-1,-4 2 1,4 3 0,0 0-1,2 1 1,0-1-276,-1 0 1,6 0 0,-6-3 0,2 2 0,2-1-1,1 0 1,1 1 76,0-2 1,3-2-1,-1-1 1,5 0 0,2 0-1,3-1-7,-1-4 1,2 2 0,2-4-1,4 0 1,-1-1-187,-1-2 0,2-1 0,-1 1 0,1 1 1,1-1-1,-4-2 0,-1-3 96,-3-3 1,-2 4 0,-1-4 0,-1 2 0,-2-1 0,-3-1 0,-1 2 44,-4 1 0,4 1 0,-2-3 1,-1 0-1,-1 0 0,1 1-91,1-2 0,4 2 0,-2-5 0,0 0 0,1 1 0,0-4 0,3-1 45,1-2 0,2 1 1,2 0-1,1 3 1,1 0-1,1 0-38,0-2 1,0-2 0,7 0-1,3 1 1,-1-1 0,1 0-122,-2 1 1,-5 3 0,-4 1-1,-2-1 1,-4-1 0,-1 0-1,-3 3-30,-1 2 0,-2-5 1,-4 2-1,-1-3 1,0-3-1,-3-2 350,-1-1 0,-1-1 1,4 1-1,1-3 0,2-2 1,0 0 60,0-1 0,3 0 0,0 0 0,-1 3 0,-1 0 0,1 2-328,1-1 1,5 2 0,-4 4 0,1 1 0,-1-2 0,-2-1 0,-2 0-197,-1-1 0,-5 5 0,-1-8 1,-2 2-1,-3-1 0,-1-2 228,-1-3 1,-1 1-1,0-2 1,-1-5-1,-2-2 1,-1-2 311,2 0 1,5-2 0,2-5 0,-2 3 0,0 2 0,1 3 0,0 3-114,0 3 0,3-2 0,1 10 1,1-1-1,1 1 0,-1 2-478,-1 2 1,-1 0-1,-3-2 1,0-1-1,0 1 1,-3 2-1,-2 0 224,-3-3 0,2-3 0,-6-5 1,1 1-1,0-1 0,-1-3 414,1-4 1,-3-3 0,4-3 0,0 0 0,1 2 0,2-2-237,2 2 0,1 5 1,1 2-1,-1 3 1,0 3-1,-1-1 1,-1 1-279,-2-2 0,-5 7 0,3-1 1,-1 0-1,-3-1 0,-1-1 118,-2-1 1,-2 2-1,-2-3 1,-4 2-1,0-2 1,-1-2 0,-2-2 188,-1-4 0,-1 2 0,1-4 0,2 0 0,2 1 0,3-2-78,2 1 0,0 2 0,0-2 0,-2 0 0,2 1 0,2-2-142,1 1 1,0 1 0,-2-4 0,-1-2 0,-3 3 0,-1 0 0,-3 3 174,-2 0 0,-2-7 1,0 3-1,-3-1 0,-2 0 1,-2-1 77,-2-2 1,-1 3 0,0 0-1,2 4 1,-2 0 0,1 2 14,0 4-161,-2-2 0,9 9 1,-5-5-1,0 2 1,2 2-229,0-2 0,0-2 0,2-2 0,0-2 0,-1-3 0,0 0 0,0-2 282,2 1 1,0 3 0,-1-5 0,-2 0 0,0 2 0,-2 2-10,0 4 1,4 5-1,-6 2 1,0 1-1,-2 4 1,-4 1-257,-2 1 1,2 5 0,-7 0-1,-1-2 1,0 0 0,0 1 37,2 0 0,2 1 0,-4-5 0,-2 1 0,4-1 0,1-1 390,4-3 0,1 6 0,-1-5 0,-1-1 0,1 0 0,2-2 0,1 4 20,1 1 0,-5 5 1,0 3-1,-1-1 1,1 2-1,0-1-397,2 4 0,-4 6 1,0 1-1,1-1 1,-2-2-1,1 0 1,-1 0 32,0-1 0,-1 2 1,-5-6-1,0 0 0,1 1 1,2-3 287,1-2 0,5 3 0,-3-4 0,2 0 0,2 0 1,0-1-65,-1 0 1,3 2-1,-3 0 1,3 2-1,1 3 1,-1-1-1,0 1-129,1-2 0,-7 1 1,8 3-1,-2 1 1,-1-2-1,3-1-60,-1-2 0,-4 0 0,-2 5 0,1 0 1,-2-2-1,0 0 13,-3 2 152,-2-10 0,-1 19 1,0-9-1,0 1 1,0 1-1,-1 1-39,-4 1 0,7 2 1,-4-4-1,1 3 1,2-1-1,-2 1-24,-1 4 0,4-2 0,-7 1 0,4 3 0,1 0 0,0 2 1,0 0-21,0 0 0,4 0 0,2 2 1,0 0-1,2 4 0,-2 2-70,0 2 0,-1 2 1,-2 3-1,3 0 1,0 1-1,0-1-67,-3 1 152,-1 6 1,1-5-1,0 3 1,-3 1-1,0 0 1,-3 2 54,1 3 1,-5 0 0,-1 1 0,0 0 0,-1-1-1,0 1-23,1 0 1,-2 4 0,6 0 0,-1 0-1,1 1 1,-1 2 0,2 2-61,2 0 0,5-1 0,1 5 0,-1 0 0,1 0 0,-1 0 67,-1 0 0,3 0 0,0 0 0,0 0 1,1 0-1,1 1 239,2 4-251,2-4 1,1 7-1,-1-5 1,0 2 0,-2 3-1,4 2-28,1 2 0,-5 3 0,6 1 0,-2 2 0,0-2 0,1 0 0,2 1-48,0 0 0,0 1 0,5-5 0,0 1 0,0-1 0,1 0 128,0 1 0,-2-1 1,1-1-1,2-2 1,0-1-1,-1 1 22,0 2 0,-1 10 0,6 2 0,2-2 0,1 0 0,0-2 0,1 2-133,4 3 1,3-4-1,1 7 1,0-1-1,0-5 1,0 0-43,0-1 0,0-2 0,0 5 0,1-1 0,2-4 0,1-1 0,1-3 141,1-2 0,-5 4 0,5-9 0,0 4 0,2 3 0,0 1-53,1 2 0,2 4 0,5-1 1,2 1-1,-1 3 0,1-1 0,2 1-77,0 0 0,1 2 1,3 0-1,-4-1 1,0-1-1,-3 1 0,1-3 90,0 1 0,4 1 0,-4-7 0,0-2 0,0 3 0,-1-2 138,0 0-97,3 0 1,-3-3 0,5 3 0,2 2-1,1 0-62,1 0 1,3 3 0,2-2-1,4-1 1,4 2 0,2-1-1,-19-28 1,1 0-51,1 1 0,0-1 0,1 0 0,-1-2 0,1 1 0,1-1 0,0 1 0,1-1 0,0 0 1,-1-1-1,2 1 0,-1-1 19,24 28 17,-4-3 1,-4 0-1,0 0 1,-3 1 0,-2 2-1,-5-4-30,-3-1 1,-4 7 0,1-4 0,-1 2 0,1 6 0,0-1 0,-1 3-475,1-1 1,1 2 517,-12-28 0,-1 0 0,2-3 0,0-1 0,3 6 0,0-1 0</inkml:trace>
  <inkml:trace contextRef="#ctx0" brushRef="#br0" timeOffset="70">7532 6597 23381,'-8'-6'0,"5"-3"18,6-3 1,5 0-1,5 4 1,0 2 0,1 1-1,-1 1 1,0 1 0,1 1-1,-1 2 1,0 0 0,1 0-1,-1 0 1680,0 0-1900,-5 6 1,-4 0 0,-8 3 0,-5-3 0,-3-2 442,-1 1 0,-1 4 1,-1-3-1,-1 0 0,-3 1 1,0 0-26,-1 4 0,-3 1 0,0 1 0,0 0 0,-2 1 0,-1-1-86,-2 0 1,-3 1 0,0 0 0,-3 3 0,-2 0-1,1 0-119,-2-2 1,0-2 0,0 0 0,3 1 0,1-1-1,5 0-4,4 0 0,-1 1 0,4-2 0,1-2 0,2-1 0,4 1 0,4 2-481,1 1 1,6-4-212,-1 0 1,-2-4 0,3 2 757,4-1 0,11-2 0,11-5 0,3-3 0,7-5 0,4-5 0,4-2-168,2-2 0,-3-5 1,8 0-1,-3-2 1,-3 0-1,-4 0 1,-2 1 98,1 0 1,-4 2 0,-2 7 0,-5 1 0,-2-1 0,-3 3 19,-2 0 0,-3 5 1,-5-1-1,-4 1-29,-1-1 0,-4 6 0,-10-1 340,-5 6 1,-14 2-1,-1 6 288,-5-2 0,-2 0 0,-5 4 0,-2 0-85,-2 1 0,5-6 0,-3 1 0,-1 2 0,0 2 0,-2 3-230,1 2 0,-2 1-597,1-1 0,8 1 0,-1 5 0,4-2 0,4 0-535,2-1 0,7 4 0,5-2 0,6 0 1,5 2-1,4-1 642,1 0 0,12-2 0,2-9 0</inkml:trace>
  <inkml:trace contextRef="#ctx0" brushRef="#br0" timeOffset="71">18542 18058 7774,'8'-13'592,"-2"0"0,-12-1-457,-3 1 1,-3 0 0,-3-1 0,-1 1-1,-2 1 1,2 2 0,-1 1 0,1 0 0,-2 2-1,1 1 1,-1 1 0,-1 1 0,-2 1 257,-3 1 1,-1 10 0,-2 5-1,-1 8 1,-1 4 0,-3 2 0,3 1-1,1 3-274,1 4 1,6-1 0,5 1 0,6-3 0,5-1 0,4 0 0,1 0-99,0-1 0,10-2 0,5-3 0,6-2 0,5-6 0,4-2-142,0-2 0,4-5 86,1-4 1,4-10-1,1-5 1,0-9-280,0-5 1,-2-3-1,-1-9 1,-4 1-1,-4 1 1,-6-1-1,-6 2-132,-5 2 1,-7 5 0,-1 5 0,-4 0 0,-6 1 0,-6 5 126,-4 5 0,-6 1 1,3 5-1,-1 2 1,0 2-19,-1 1 1,6 1 336,2 4 0,5 2 0,8 7 0</inkml:trace>
  <inkml:trace contextRef="#ctx0" brushRef="#br0" timeOffset="72">18995 17845 7739,'-40'-13'1083,"0"10"0,-1 12 0,-2 16-667,-1 10 0,-1 5 0,4 0 0,-2-1-499,-2-4 0,-4-1 1,4-4-1,-1 3 1,0 1 150,3 3 0,0-2 0,0 5 0,-3 6 0,0 4 0,0 5 0,3 0 0,2 1-1982,1 1 1914,0 0 0,17-26 0,0-1 0,-1 0 0,0-1 0</inkml:trace>
  <inkml:trace contextRef="#ctx0" brushRef="#br0" timeOffset="73">18889 12194 8225,'6'-26'0,"1"-1"0,5 2 0,-2 3 0,-1 5 816,2 7 1,-1-2-621,-1 3 0,3-1 1,-3 0-1,1 1 0,0 0 1,-4 1 219,-4 4 1,-4 8 0,-8 5 0,1 3-79,-1 1 0,-2 1 1,0 1-346,3 2 0,-3-2 1,3 3-1,-3-2-119,-1 2 0,1-3 0,2 3 1,3-4-1,-1-2 0,2-1 0,0-3-212,3 3 1,2-4-1,2 1 1,5-2-1,6-2 1,6 0-1,3 1-407,2-2 1,7 0 0,1 0 744,-1 1 0,4 1 0,0-5 0</inkml:trace>
  <inkml:trace contextRef="#ctx0" brushRef="#br0" timeOffset="74">19022 12368 8742,'13'-27'0,"10"3"0,9 6 728,7 10 1,5 5 0,4 3 0,2-2 0,8-1-47,5-1 0,1-1 1,7 5-1135,-3 0 1,6 0-1,0 0 1,-4 2 451,-3 2 0,1 4 0,-7 5 0</inkml:trace>
  <inkml:trace contextRef="#ctx0" brushRef="#br0" timeOffset="75">17769 16779 7937,'-4'-21'449,"-1"3"1,2 10 0,8 3 0,5 4 0,6 1 0,8 0-1,6 0 1,7 0 0,6 0 0,4-2 0,3-1 0,2-1-141,3 1 0,3-3 0,-3 1-202,-2 2 1,2 2 0,-11 1-108,-1 0 0,-7 6 0,-4 1 0</inkml:trace>
  <inkml:trace contextRef="#ctx0" brushRef="#br0" timeOffset="76">19275 17725 7982,'0'-21'0,"0"-2"0,2 5 0,4 2 0,6 1 459,4 2 0,17 5 0,1 2 0,4 2 0,8-1 1,1 1-1,5-1 0,0 1 0,1 2 0,1 5 0,-1 6-459,3 3 0,-8 2 0,4-1 0</inkml:trace>
  <inkml:trace contextRef="#ctx0" brushRef="#br0" timeOffset="77">14170 13061 8579,'0'-20'0,"0"6"52,0-4 0,1-1 1,4 1-1,4 1 0,3 4 714,1 4 0,2-3 0,4 5-752,8 0 1,1 1-1,6 6 1,1 0-1,2 0 1,6 0-1,2 0 1,4 1 0,0 2-1,2 3 1,-2 1-1,0 2-173,-1-1 1,-8-2 0,1-6 0,-1 0 0,-3 0 0,0 0-1,-3 0-87,-3 0 1,-3 0-1,-2 0 1,-4 0 0,-4 0-1,-4 0 246,0 0 0,-7 0 0,-1 0 0</inkml:trace>
  <inkml:trace contextRef="#ctx0" brushRef="#br0" timeOffset="78">15410 12687 8504,'-8'-13'-141,"2"7"1,5 6 91,-4 8 0,4 9 0,-5 6 0,2 0 0,-2 1 0,0-3 0,0-1 0,1 0 272,-1-1 1,5 0-1,-4-3 1,3 2 0,-1-1-1,-3-3 1,-2 1 45,-2 3 0,-2-3 0,-3 3-492,-3-4 0,-2 4 0,-7 3 0,0 1 223,1 2 0,-7 4 0,-1-7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0.912"/>
    </inkml:context>
    <inkml:brush xml:id="br0">
      <inkml:brushProperty name="height" value="0.053" units="cm"/>
      <inkml:brushProperty name="color" value="#FF0000"/>
    </inkml:brush>
  </inkml:definitions>
  <inkml:trace contextRef="#ctx0" brushRef="#br0">2333 5531 7738,'0'-14'3,"1"-2"0,4 1 0,4 5 0,2 3 193,3 4 0,1-3 0,2 1 1,6 1-1,2-1 0,3-1 1,2 1-1,2-1 0,1 1 1,1 1-1,-2-1 0,1 2 0,-5 2 1,-1-1-1,-4-1 675,1-1 0,4 0 0,-7 4-681,0 0 1,-1 0 0,-2 0-1,3 0 1,1 0 0,0 0-185,2 0 0,-2 0 0,4 0 0,2 0 0,0 1 0,0 2-470,-1 1 0,-1 5 563,1-4 0,0 5 1,-1-3-1</inkml:trace>
  <inkml:trace contextRef="#ctx0" brushRef="#br0" timeOffset="1">3133 5358 9008,'0'-14'0,"1"2"0,4 3 1864,3 5 0,0 3 0,1 1 0,1 0-1305,2 0 1,3 1 0,1 2 0,2 3 0,-3 1 0,-4 4 0,-2 1 0,0 1-959,-1 0 1,-2 2 0,-6 1-1,-2 4 1,-1-1 0,-4 0 0,-4-1-58,-3 1 0,-3-3 1,4 7-1,0 0 1,-1 2 332,1 2 1,0 0 0,-1-1 0</inkml:trace>
  <inkml:trace contextRef="#ctx0" brushRef="#br0" timeOffset="2">3066 6290 16385,'-7'-25'-1385,"2"3"1,5 4 1326,5 9 0,3 3 1,9 5 91,0-3 0,7 2 0,0-4 0,6 2 0,2-1 22,-2 2 0,7 2 0,-8 1 0,5 0 0,2 0 0,0 0-254,-2 0 1,-2 4-1,-5 1 1,-1-1 0,1 2-1,0 1-778,-1 1 1004,-5 4 0,4-11 0,-4 5 0</inkml:trace>
  <inkml:trace contextRef="#ctx0" brushRef="#br0" timeOffset="3">3706 6117 6017,'1'-32'0,"4"5"1195,4 8 0,2 10 0,3 4-559,-1 4 0,-1 7 1,-2 3-1,-2 3 1,-1 1-1,1 0 1,0 2-857,0 3 0,2-2 1,-5 6 100,-2 2 1,0-3 0,0 1-1,1 2 1,-1-1-570,-2-1 1,-2 4 621,-4-4 0,-2 3 1,-8 2-1,-4-2 1,-6-1-1,-6-2 80,-3 1 0,-8-2 503,-7 1 0,-8 1 1,-4 3-1</inkml:trace>
  <inkml:trace contextRef="#ctx0" brushRef="#br0" timeOffset="4">19209 5891 8065,'-8'-6'-8,"2"3"1,6-6 0,2 0 0,2 0 3,5 0 1,3 2 0,0-4 418,-3 3 1,3 3 329,-3-4 0,1 5 0,0-5 38,-1-1 1,-4 4-1,4 1 1,2 5-1,4 3 1,3 3 26,-2 1 1,5 2 0,1 6-1,2 3 1,0 4 0,-4 2-458,0-2 1,-3 8 0,-3-4 0,-2 2 0,-2 1 0,-3-3 0,-1 1-754,-3 0 1,-1-1-1,-2-1 1,0-1-1,0-3-472,0-2 1,4-1 0,1-5 0,-1 0 0,2-1 0,4-3 0,7-4-5143,5-4 6014,3-7 0,8-7 0,1-8 0</inkml:trace>
  <inkml:trace contextRef="#ctx0" brushRef="#br0" timeOffset="5">19969 5771 7974,'7'-14'1352,"-3"1"0,-4 4 0,-4 2-627,-5 1 1,-3 1 0,-1 5 0,0 3 0,-2 5 0,-3 7 0,-6 4 154,-5 4 1,1 3 0,-5 2-7,0 3 1,1 1 0,-5 7 0,3-2-1106,1 0 1,-2 4 0,3-6 0,4-1-1,3-3 1,4-5 0,4-2 0,3-3-2680,4-2 0,7-1 518,-1-5 1,4-6 2391,4-2 0,9-4 0,8-1 0</inkml:trace>
  <inkml:trace contextRef="#ctx0" brushRef="#br0" timeOffset="6">19182 5664 8009,'-13'-13'426,"-1"5"0,1 4-207,0 2 1,-5 2 0,0 0 0,2 2 0,0 2 0,-2 5 0,-4 5 682,-4 3 0,0 6 0,-1 6-463,0 2 1,1 15 0,-1 2 0,2 3-1,3 7 1,5 1-47,7 5 1,0 4 0,5 2 0,5-1 0,6 4 0,11-1-346,6 0 1,-9-37 0,2-1 0,4-1 0,3-1-1,0-2 1,3-2 0,3 0 0,2-3 0,3-1-1,2-3 1,3-2 0,1-1-292,0-4 0,1-2 0,-1-1 0,1-2 0,4-4 0,1-1 0,0-3 0,0-1 0,-2-2 0,-1-2 1,0-3-1,0-4 0,-3-1 0,0-2-108,0-4 0,-2-1 0,1-4 1,-2-2-1,-4 1 0,-2-2 1,-2-1-1,-1-2 0,-2-2 0,-3-2 1,-1-1-1,-2 0 235,-2-1 0,-1-1 0,-2-3 0,-3-1 0,-3 1 0,-2 0 0,-1-2 0,-1 0 0,-3 1 0,-1-1 0,-2 2 0,0-1 209,0 2 0,-2-1 1,-5 2-1,-1 0 0,-7-23 1,-5 6-1,-2 11 1,-4 9-1,-4 11 580,-3 6 0,3 7-1096,-5 10 0,7 2 0,-1 2 0,5 6 1,4 8 422,2 9 0,1-1 0,5 7 0</inkml:trace>
  <inkml:trace contextRef="#ctx0" brushRef="#br0" timeOffset="7">19809 7023 7828,'-6'-13'0,"-2"0"309,1-1 0,-3 6 1,5-1 1377,2-2-1392,2 5 1,2 0-1,4 6 1,3 0 35,4 0 0,2 8 0,-1 4 1,0 7-1,-1 5 0,-2 7 1,-1 4 143,2 7 0,1 7 0,-1 1 0,0 5 1,-2 4-1,0 0 0,-1 2 446,1 0 0,-4 1-877,4 4 1,-6-6-1,3-1 1,-2 3 0,2-1-246,1 0 1,-2-4-1,4-3 1,0-3 0,-1-2-1,1-6 1,0-4-862,-1-4 0,2-7 0,-4 1 0,0-7 0,0-3 516,-3-3 1,-2-8 0,-2-10-1,-4-10 282,-4-8 0,2-4 0,-2 0 1,-1 2-1,-2 0 0,-1 0 269,-1-1 0,2 7 1,2 0-1,1 4 1,-1 5 521,-2 1 1,-1 3 0,1 7-1,3 5 1,4 3 0,4 1 113,1 1 0,1 3 0,4 3 0,4-1 0,3 0 0,2-1 0,4 0-95,4-1 1,4 3 0,0-4 0,1 2-1,0-4 1,-1-2-512,1-3 0,0-4 0,-1 2 0,-1-1 0,-1-3 0,-3-2 0,-2-2-1377,-3-4 1,-1-2-1,-2-6 1,1-1 1341,-1 1 0,0-6 0,1-2 0</inkml:trace>
  <inkml:trace contextRef="#ctx0" brushRef="#br0" timeOffset="8">19889 9129 8953,'-8'-6'1712,"4"6"0,2 11 1,4 6-1,2 0-1591,5-3 1,3 6-1,3 0 1,1 3 0,3-1-381,2 2 1,1-1-1,3 1 1,-1-2-1,-2 0 1,2-1-1,0-3-2451,-2-3 0,6-8 2710,-6-3 0,12 4 0,-5-1 0</inkml:trace>
  <inkml:trace contextRef="#ctx0" brushRef="#br0" timeOffset="9">20488 9182 7701,'-5'-11'1199,"-4"2"1,-3 4-452,-2 4 0,1 1 1,-2 3-1,-1 4 1,-2 8-1,0 4 1,1 6-1,-3 3-417,0 4 1,-1 5-1,-3 0 1,2 4 0,0 5-1,1 0 1,3 1 0,5-2-979,4-4 0,3 7 0,6-10 0,0-1 647,0-4 0,6 1 0,2 0 0</inkml:trace>
  <inkml:trace contextRef="#ctx0" brushRef="#br0" timeOffset="10">19902 8823 8270,'-36'0'0,"1"0"0,-2 1 931,-2 4 0,4 2 1,1 9-1,0 5 0,1 9-730,0 7 1,2 3-1,5 13 1,-1 8-1,2 7 1,13-32-1,2 2 1,1-1-1,1 1-168,2 0 0,2 0 0,0 3 1,2 2-1,3 2 0,1 0 0,1 0 1,1-1-1,4 0 0,1 0 0,1-3 1,2-1-171,1-1 0,2-1 1,5 1-1,2-1 1,-1-2-1,2-1 1,2 0-1,2-2-98,1 0 0,2-2 0,-3-1 0,0-2 0,3-3 0,1-1 0,0-2 0,2-1 33,2-2 1,1-1-1,33 7 1,1-12 0,-5-8-1,0-10 1,-2-10 0,-3-10 227,-3-9 0,-7-7 0,-4-7 0,-3-7 1,-6-4-1,-5-6 0,-6-6 161,-16 32 1,-1-2 0,-4-1 0,-1-2 0,-2-3 0,-1-1 0,-2 0 0,-1-1 0,-3-2 0,-2 1-1,-2 0 1,-1 1 188,-3 2 1,-1 0 0,-3 2-1,-1 2 1,0 3 0,-2 3-256,0 1 1,-2 2-1,-20-24 1,-4 6 0,2 11-1,-1 11-219,2 11 0,-4 7 0,-2 14 1,-3 4 97,-1 7 0,-6 18 0,-2 11 0</inkml:trace>
  <inkml:trace contextRef="#ctx0" brushRef="#br0" timeOffset="11">3706 7863 8564,'-14'-6'0,"6"-1"0,-1-7-94,-2 1 1,5 7 0,2 6 0,4 8 0,4 2 0,7-1 205,5-5 1,5-2 0,5-2-1,1 0 1,1 0 0,2 0 0,2-2 613,3-2-575,-6 2 0,4-10 0,-7 5 0,1-2 0,-2 2 0,-3 1-309,-4 3 1,1-3 0,-1 2-1,-1 1 1,-3 1 0,0 2-646,-1 0 0,-4 0 1,0 0 802,1 0 0,-4-6 0,0-1 0</inkml:trace>
  <inkml:trace contextRef="#ctx0" brushRef="#br0" timeOffset="12">4346 7690 8564,'-14'0'342,"8"0"0,6 0-151,8 0 0,5 0 0,5 0 0,4 1 0,2 2 0,-1 2-70,0-2 0,-1 0 0,3 0 1,-3 2-1,-4 3 0,-3 2 0,-3 2-408,-3 1 0,-3 5 0,-6 1 0,-3 2 1,-6 3-1,-11 1 74,-8 2 0,-1-1-409,-7 1 1,1-2 0,-7-3 621,-2-4 0,2-3 0,-4-2 0</inkml:trace>
  <inkml:trace contextRef="#ctx0" brushRef="#br0" timeOffset="13">5465 8663 8401,'-13'0'0,"0"0"531,-1 0-395,7 0 0,1 1 0,8 2 0,2 2 0,3-1 0,2 0 0,0 1 0,2-2-71,0-2 1,3 4-1,-1-1 1,0-1 0,1-1-1,-1-2 1,2 0 0,3 0 177,4 0 0,-1 0 0,1 0 0,1 0 0,4 1 1,3 2-78,1 2 0,4-1 1,-2-3-1,0 2 0,-1 2 1,-2-2-231,-2-2 1,-1 1 0,-2 1 0,-2 1 0,-2-1 0,-2-1 74,-2-2 1,-2-5-1,-2 1 1,0-1-1,1 1 1,-1-2-1,0-1 129,1-4 1,3 4 0,1-2-1,0-1 1,0-1 0,1 1-1,0 1-173,0-1 1,1 2 0,-4-1 0,2 0 0,-2 0 0,-1 2-55,-2 1 0,0-4 1,-1 1-1,-1-3 1,-4-1 202,-1-1 0,3 0 0,-5-3 0,-1 0 0,0 0 0,0 2 253,2 2-355,-1-6 0,-4 4 0,2-3 1,1 3-1,1 2-103,-1 0 1,-2-5 0,1 0 0,1 2 0,1 1 0,-1 2 76,-1 0 1,-8-1 0,-2 1 0,0 1 0,0 2 33,2 1 0,-4 1 0,1-2 0,-3 1 0,-1-1 0,-1-2 8,1-1 0,0-1 0,-1 1 0,1 1 0,1 0 0,2 2 1,1-2 126,-1 2-195,-2-1 1,-1-1-1,-1 2 1,1 3-1,-2-1-46,-3 1 1,3 4 0,-4-2 0,1 4 0,-1 1 0,-2 0 0,-2 0 49,-2 0 0,-1 0 0,3 0 0,0 0 0,0 0 0,-2 0 107,-2 0 1,0 0 0,1 0-1,0 0 1,3 0 0,1 0-1,-2 1-46,-1 4 0,2-4 1,1 5-1,-2-1 1,-1 1-1,-1 0-265,-1 0 230,0 4 1,1-3 0,-1 7-1,0-3 1,1 0 0,-1-2 41,0 1 0,2 2 1,1 1-1,2 1 0,0-1 1,1 0 27,4 1 1,-3-1 0,3 0 0,0 1-1,4 0 1,3 3 0,2 2-44,2 2 5,-4-5 1,8 8-1,-2-5 1,2 0-1,2 2-3,0 0 1,0-1 0,2 4 0,2-3-1,5-1 1,5 0 0,3 0-18,6 1 1,6-5 0,4 2 0,1-3 0,3-2 0,1 1-241,2-1 0,-6-4 0,-1-2 0,-2 1 0,0-2 0,-1 1-356,-2 0 0,-7-2 0,-4 4 0,-2 1 0,-1 2 1,-3 1 591,-2 1 0,3-7 0,-4-1 0</inkml:trace>
  <inkml:trace contextRef="#ctx0" brushRef="#br0" timeOffset="14">24634 12514 8050,'-4'-13'639,"-1"0"1,1-1-1,5 1 514,4 0 1,-4 4-761,4 0 0,-4 0 0,-2-3 0,-2 2-44,-2 1 1,-5 6-1,2-3 1,0 1-1,-1 1 1,-3 1-111,-4 2 1,-1 7 0,-3 2 0,-1 4 0,0 3-1,-1 1 1,0 4-53,-1 0 0,6 3 1,-4 5-1,2 1 1,1 4-1,0 1 60,0 3 1,1 1 0,3 4 0,2 1 0,3 3 0,5 1 0,4 2-160,4-2 0,5 4 0,9-7 1,4 1-1,5-1 0,3-1 1,2-3-1,4-5-176,5-2 0,-1-3 0,6-7 1,0-3-1,1-6 0,2-6 0,0-5-100,2-3 0,0-8 1,1-5-1,-1-8 0,-3-7 1,0-4 82,-5-4 0,4-14 0,-10 2 0,-1-3 0,-2-7 0,-6 2 0,-4-4 272,-7 0 1,-3 9 0,-5-10 0,-5 4 0,-2 3 0,-4 4 89,-2 6-281,-10 2 1,-6 4 0,-9 1 0,0 3 0,-4 1 0,-1 5-196,-3 4 1,-1 1-1,-4 5 1,1 3 0,-1 5-1,4 4-428,-1 0 0,5 4 0,0-1 0,2 5 0,3 5 1,6 4-1,5 5 647,3 3 0,8-3 0,1 4 0</inkml:trace>
  <inkml:trace contextRef="#ctx0" brushRef="#br0" timeOffset="15">24821 12754 7884,'0'-13'0,"-2"1"338,-2 3 1796,2 3-1745,-4 6 0,5 0 0,-2 2 1,-1 2-1,-1 5 0,1 4 1,-2 4 6,-2 0 0,1 7 0,-3-3 0,1 1 0,-2 0 0,-1 0 0,-1 2 0,0 0-494,-1-1 0,1 4 1,1-8-1,2 1 1,2-1-1,3-3-312,2-1 1,1 3-1,2-1 1,2-2-1,2-3 1,5-4 409,3-3 0,13 6 0,3-4 0</inkml:trace>
  <inkml:trace contextRef="#ctx0" brushRef="#br0" timeOffset="16">24954 13021 8874,'-1'-17'1470,"-4"4"1,-1 4-1275,-3 14 1,-1 2-1,6 6 1,1 1 0,1-1-1,2 0 1,0 1 0,2-1-131,2 0 1,3 5 0,8 0 0,1-3 0,2-4-1,-1-3 1,-1-2-257,2-3 1,-4-2 0,4-1-48,-3 0 0,-2-6 0,1-3 0,-1-2 0,0-4-291,1-3 0,-5 3 255,-1-3 0,0 4 0,2 0 0,-1 2 0,1 4-209,2 3 0,3-1 0,1 2 482,2 1 0,6-5 0,-3 1 0</inkml:trace>
  <inkml:trace contextRef="#ctx0" brushRef="#br0" timeOffset="17">25607 12781 8398,'0'-21'1236,"0"3"0,0 8-990,0 1 1,5 8-1,-1 1 1,-1 7 0,-1 5-1,-2 3 1,0 2-1,-2 6 87,-2 2 0,-4 7 1,-5 4-1,0 1 1,-1 0-1,1-2 1,1 1-1,2 0 1,2-2-835,2-2 1,2-2-1,4-8 1,0-4-1,0-3 1,1-4-433,4-2 0,-2-3 787,6-6 0,0-1 0,4-5 1,2-8-1,1-5 290,2-2 1,1-8 0,-3 2-1,2 1 1,-3 2 0,-3 6 1187,-3 3 0,0 2 1,4 1-207,0 3 0,-5 9-981,-4 9 0,-2 3 0,-2 1 1,-2 1-439,-2-1 1,1 0 0,-6 2-1,-2 1 1,0 1 0,-3-4-1,1-3-808,0 1 1,-2-1 0,-2 0 0,0-1 1100,0 2 0,3 1 0,0 1 0</inkml:trace>
  <inkml:trace contextRef="#ctx0" brushRef="#br0" timeOffset="18">6305 9462 19262,'2'-31'-2513,"2"0"0,3 3 2299,1 4 0,4 6 0,-3 10 1,2 3-1,1 5 0,-4 3 0,-8 2 1,-9-2-1,-6-2 0,-4 0 0,-2 2 213,-3 2 1,-1 4 0,-3-3 0,-2 1 177,-1 3 0,-6 4 0,2 4 1,-2 4-1,-2 4 0,1 4 0,-4 4 1,-1 3-225,-3 5 0,5 5 0,-5 0 0,2 2 6,-1 2 0,2 9 0,6-2 0,3 6 0,17-30 0,0 1 1,0 2-1,0 0 101,-2 3 0,1 0 1,0 4-1,2 1 0,-1 0 1,1 0-1,1 3 0,1 1 1,2 2-1,1 1 0,2 2 1,2-1-167,2 0 1,3 1 0,2 1 0,4-1 0,2-4 0,3-1-1,2 0 1,3-1 0,3-3 0,3 0 0,2-2 0,2-2-1,3 0 1,2-2 42,2-1 1,2-2 0,-1-2-1,3-2 1,3-2 0,2-1-1,1 0 1,1-2 0,-1-2-1,1-1 1,0-1 0,1-2-1,-3-2 1,1-1-107,1 0 1,-1-2 0,-4-2 0,0-2 0,27 5 0,-11-2 0,-6-1 168,-4-1 0,-7-6 0,-5 1 0,-3 2 0,-1 5 0</inkml:trace>
  <inkml:trace contextRef="#ctx0" brushRef="#br0" timeOffset="19">24421 14127 8276,'0'-9'-225,"0"0"843,0-1 1,0 2-144,0-1 1,-6 6-1,-1 0 1,-1 6-1,2 6 1,2 3-1,-1 1-25,2 1 1,2-1 0,1 2 0,0 3-1,0 2-1422,0 1 0,0-2 972,0-5 0,6-1 0,1 0 0</inkml:trace>
  <inkml:trace contextRef="#ctx0" brushRef="#br0" timeOffset="20">24487 13927 8573,'2'-6'557,"2"6"0,-2 1 0,4 8 0,0 2-557,3 1 0,2 1 0,3 0 0</inkml:trace>
  <inkml:trace contextRef="#ctx0" brushRef="#br0" timeOffset="21">24714 14047 8518,'0'-13'-10,"-1"5"1,-2 5 410,-2 6 0,1 5 0,4 5 1,1 2-1,2 1 0,3 3 1,0 2 79,0 3 1,0 1 0,-3 1 0,1 1 0,-1 0 0,-1-2 0,-2-1 0,0-4 0,0 0-1321,0-4 0,0-1 0,0-2-1187,0 0 1667,0-5 0,0-20 0,1-13 1,2-8 302,2-2 1,1 4 0,-3-5-1,2-1 1,1 0 0,2 0 704,-1 1 1,2 5-109,4-4 0,1 10 0,-1-2 0,0 3 0,1 3 397,-1 4 0,0 3 0,1 4 0,-1 3-628,0 1 1,-5 3-1,-4 7 1,-2 7-1,-4 3 1,-2 6-238,-5 0 1,-4 3-316,-5 3 1,3-4 0,-3-1 0,5 0-1,3-2-818,1 0 1,6 4 0,-2-4 0,4 0 0,2 0 0,4-2 1059,4-3 0,14 0 0,5-1 0</inkml:trace>
  <inkml:trace contextRef="#ctx0" brushRef="#br0" timeOffset="22">25314 13714 8366,'0'-14'2017,"0"8"-1231,0 6 1,0 11-1,0 8 1,0 2-1,0 4 1,0 3-1,0 5 1,0 1-448,0 3 1,-2-3 0,0 0 0,-3 0 0,2-2 0,2 1-1149,1-3 0,0-4 0,-2-2 302,-2-2 1,2-5-1,-2 0 1,1-3-156,-2-6 1,2-2 0,-5-7 0,-3-5-1,-1-6 1,-1-4 874,0 0 0,1-5 0,1-1 1,3-2-1,-1 2 0,0 4 1080,0 3 0,4 2 1,-2 0-820,1-1 1,2 8-1,4 8 1,0 8 0,0 8-1053,0 3 0,1-4-791,4 6 1,3-3 0,9 4-1,2-2 1369,2 2 0,1 1 0,5 2 0</inkml:trace>
  <inkml:trace contextRef="#ctx0" brushRef="#br0" timeOffset="23">25367 14247 8330,'-6'-27'586,"-3"2"0,-1 3 0,0 5 0,2 6 1759,2 2 1,-1 7-1618,7 2 1,0 6-308,13 7-691,-2 7 1,9-5 0,-3 2 0,2-2-90,2-2 1,-5-5 0,2-4-1,-3-2 1,-2-2 0,0-2 52,1-2 0,-7-5 1,-3-7-1,-2-2 0,-4 0 1,-2 0-1,-5 1 475,-3 0 0,0 2 0,2 4 0,3 0 0,-1 4-776,1 1 221,4 1 0,-3 7 1,7 1-1,4 3 1,4 1 385,3 4 0,7 6 0,2 4 0</inkml:trace>
  <inkml:trace contextRef="#ctx0" brushRef="#br0" timeOffset="24">25647 14113 8779,'0'-14'1724,"0"-4"0,0 3-1368,0-3 0,2 9 0,2 5 1,4 4-1,0 3 0,0 3 1,-1 1-142,1 4 1,-5 5 0,1 2 0,-2-2 0,-2 0-1,0 1 1,0 0-1258,0 0 1,0-3 0,0 0 630,0-1 0,0-7 0,0-6 0,1-7 0,2-5 0,1-2 677,-1 1 0,-1 0 0,-2-1 1,1 1-1,2 0 1463,2-1 1,1 7 0,-2 3-1359,5 2 1,-2 4-1,1 2 1,-1 5-1,-1 3 1,0 1-670,-3 0 0,3-4 0,-2 0 0,1 0-2880,1-1 2727,-5 3 1,10-11 0,-7 0 399,-1-7 1,0-5 0,0-1 0,3-1 0,0 1-1,1 0 1046,1-1 1,0 3-1,6 0 1,-1 4-26,0 1 0,-1 3-1252,-3 7 0,3 1 1,-5 7-1,2 3 1,0-1-186,2 1 0,0 3 0,3 1 1,-1 0 466,0 1 0,7 3 0,0-2 0</inkml:trace>
  <inkml:trace contextRef="#ctx0" brushRef="#br0" timeOffset="25">26434 13794 9789,'7'-12'-85,"-2"-6"1,-4 5 0,-2 2 252,-4 8 0,-2 6 0,-7 12 0,0 3 1,-4 6-1,-3 4 0,-1 4 1923,0 2 1,1 2 0,-3 4-1814,2 0 1,6 0-1,-2 0 1,5-2-145,4-2 0,3 1 0,6-6-285,0-1 1,0-2 0,1-2-1,4 0 1,4-4-827,2-4 1,9-4-1,2-2 1,3-3 939,2-4 1,5-4-1,2-1 1</inkml:trace>
  <inkml:trace contextRef="#ctx0" brushRef="#br0" timeOffset="26">26594 14153 8363,'6'-20'1554,"-5"5"1,5 8-1108,0 1 1,1 3 0,5 7 0,-1 5 0,-4 3 0,0 1 290,1 0 1,1 2 0,2 2-1050,-2 0 1,3 3 0,-3-4-1,3 3 1,0 0 0,-2 1-2130,-1-4 0,-6-1 2440,1-2 0,4 0 0,-1 1 0</inkml:trace>
  <inkml:trace contextRef="#ctx0" brushRef="#br0" timeOffset="27">26687 14340 9915,'-22'-15'0,"0"-1"0,-2-2 0,0 2 0,0 1 0,4 2 0,0 1 0,3 3 0,-1 5 443,0 2 0,0 7 0,7 2 0,2 3 0,4 7 1,4 2-1,1 5 0,1 1 54,4 1-497,2 1 0,12-6 0,2-2 0</inkml:trace>
  <inkml:trace contextRef="#ctx0" brushRef="#br0" timeOffset="28">26980 14020 8467,'14'-18'0,"-1"5"350,0 10 0,-5 11 1,-4 20-1,-2 1-8,-2 2 1,-2 6-1,-4-1 1,-6 2-1,-7 4 1,-5 2 0,-5 5 331,-4 3 0,2-3 1,-3-2-1147,1-1 1,-2 5 0,4-4 0,1 0 471,2-2 0,-5-4 0,-1-1 0</inkml:trace>
  <inkml:trace contextRef="#ctx0" brushRef="#br0" timeOffset="29">19915 8849 8060,'-4'-13'0,"-1"0"47,2-1 1,0 5 0,-1 2-1,-3 3 1,-2 4 0,0 2-1,-2 3 1,0-1 0,-4 2-1,-2 0 1,0 2 0,-1-1 520,-1 3 0,2-2 1,-3-1-1,-1 1-95,0-1 1,3 2-1,-2 4 1,0 1-285,4-1 1,-3 2 0,0 2 0,-1 6-1,0 2 1,0 1-126,1 1 1,-3 1 0,3 3-1,-1 3 1,1 2 0,3 0-42,1 1 1,-3 1 0,0 3 0,4 2-1,2 2 1,3-1 0,0 1 81,2-1 0,1 8 0,6-2 0,1 4 0,5-1 0,7 2-118,8 1 0,10 3 0,5-4 1,4 0-1,4-3 0,5-1 0,2 0 1,-1-2 8,-1-5 0,1-2 1,6-4-1,4-2 0,0-7 1,6-4-1,2-5-20,3-6 0,0-3 0,-3-11 1,0-3-1,0-6 0,-6-9 0,-1-7-127,0-6 108,-8-9 1,-22 17 0,-1-1 0,19-33 0,-25 28-1,1-1 1,-1-3 0,-1-1 0,0-1 0,-1-1 15,-1-2 0,-1-2 0,0-3 0,-1 0 0,-2-1 0,0 1 0,-3-1 0,-2 0 1,-1 0-1,-1-1 0,-1 3 0,-2 0 0,0 0 0,0 0 90,-3 0 1,-1 2 0,0-32-1,-5 5 1,-5 3 0,-9 8-1,-12 1-1069,-9 5 858,0 5 1,-20 2 0,1 11 0,-5 7-1,-5 4 1,0 6-112,1 5 0,-6 4 0,9 9 0,3 6 0,2 9 0,6 7-1122,2 6 1,0 13 1380,9 10 0,15-24 0,1 2 0,-17 28 0</inkml:trace>
  <inkml:trace contextRef="#ctx0" brushRef="#br0" timeOffset="30">20755 10329 8380,'-9'4'589,"0"0"0,5 1 1,-4-7-189,3-2 1,10 2 0,9-2 0,2 4 0,3 3-1,4 3 1,3 1 0,4 2-133,1-1 0,6 3 1,-3-2-1,2 2 1,-1-1-1,1-1-115,-2 1 0,1 2 0,-7 1 0,-2 1 1,-3-1-1,-2 0-11,-3 1 1,1-1 0,-1 0 0,-2 2 0,0 2 0,1 0-117,0 0 0,3 2 0,-4 0 1,2 0-1,0 1 0,1-3-209,3 3 1,-1-6 0,-1 4-1,0-4 1,-4-4 0,-1-1-1,-2 0-905,1-2 0,-3 5 1,0-3-1,-4 3-238,-1 1 1,4-1 1324,-1-3 0,3 3 0,2-5 0</inkml:trace>
  <inkml:trace contextRef="#ctx0" brushRef="#br0" timeOffset="31">21955 10835 9022,'0'-25'1398,"0"3"1,-2 8-1145,-2 10 0,1 2 0,-5 4 1,1 2-1,0 5 0,-4 3 600,-1 1 1,-2 7-963,-4 2 1,2 0-1,-7 5 1,0 5-1,-1 4 1,0 1-226,2-2 0,6-4 1,-2 3-1,5-1 333,4-3 0,-3-2 0,5-2 0</inkml:trace>
  <inkml:trace contextRef="#ctx0" brushRef="#br0" timeOffset="32">22355 11102 8409,'0'2'1066,"0"7"1,0 6 0,-2-1-1,-1-1-934,-1 0 1,-1 2 0,5 1 0,0 2-388,0-2 1,0-1-1,0-2 1,2 1-1,2-2 255,5-3 0,3 2 0,1-3 0</inkml:trace>
  <inkml:trace contextRef="#ctx0" brushRef="#br0" timeOffset="33">22328 10928 8264,'0'-25'531,"0"3"1,0 7-507,0 6 1,6 6-1,3-1 1,1 4-1,1 4 1,-3 7-1,3 3-2338,1 4 2313,1 6 0,0-9 0,1 4 0</inkml:trace>
  <inkml:trace contextRef="#ctx0" brushRef="#br0" timeOffset="34">22581 11022 8692,'9'-6'694,"0"-3"1,0 3-1,4 1-416,1 4 0,-3 7 0,0 4 1,-2 5-1,0 4 0,-1 2 1,0 3-1,-2 1-134,-3 2 0,-2 4 1,-1 0-1,0-2 1,0-1-1,0-1 0,0-2-501,0-3 0,-1-2 0,-2-7 161,-2 0 1,-1-5-1,2-4-94,-5-2 0,3-8 0,2-5 0,2-5 0,2-6 0,2-5 0,2-2 108,5-2 0,3-6 0,1 2 0,1 1 0,-1 3 0,0 5 1739,1 3-1212,-1-2 0,-6 10-13,-2-2 0,-4 9 1,-2 8-1,-4 9 1,-2 6-50,-1 3 1,-3 4-1,3-3 1,-1 0 0,2 2-1,1-2 1,3 1-719,2-4 1,1 3-1172,0-1 1,1 0 1605,4-5 0,2 0 0,6 1 0</inkml:trace>
  <inkml:trace contextRef="#ctx0" brushRef="#br0" timeOffset="35">23381 10755 9478,'-1'-22'587,"-4"0"0,2 8 1,-4 19-1,-1 11 0,2 8 1,-1 2 181,0 1 1,2 6-895,-4 2 1,5-1-1,-4 2 1,1 1 0,1 0-139,0-2 1,0 2-1,3-6 1,-1-2 0,-1-6-1,1-5 1,-2-3-159,-1-2 1,-2-5-1,-5-4 1,1-4-1,0-4 1,-1-5 594,1-3 1,0-2 0,1 1-1,2 0 1,1 0 0,0-1 0,0 2 1222,0 3 0,5-1-1287,-5 6 0,6 1 0,-2 7 0,5 5 0,5 3 0,4 3-916,2 2 0,9-2 0,2 4 0,5-1 1,2 0-1,4-2 806,1-1 0,1-7 0,5-3 0</inkml:trace>
  <inkml:trace contextRef="#ctx0" brushRef="#br0" timeOffset="36">23448 11221 8604,'-9'-20'0,"0"3"686,-1 7 1,-2 0 0,0 4-324,3-2 0,-1 7 0,5 1 0,4 7 0,4 5 0,6 0-468,2-3 1,4 6-1,2-5 1,2 0-1,2 2 1,1-1-1,0-2 1,-1-5-591,-2-3 1,0-1 0,-3 0-1,2-1 1,-3-3 0,-5-5-263,-5-3 0,-2-2 962,1 1 1,-2 0-1,4 1 1,-2 2 654,1 1 1,5 1 0,-1-1 123,3 5 1,-3 3 0,-1 2 0,1 3-1,0 4 1,0 1-299,1 0 1,2-1 0,2 4-1,-1-1-1074,0-2 1,1-6 0,-1 0-332,0-6 1,-4-5 777,0-5 1,-2 4 0,4 0-1,-2 0 1,1 2 279,2 2 1,1-1-1,1 2 1,0 1-1,3 3 36,1 4 1,4 8 0,-3 9 0,0 3-176,0 4 0,5 7 0,-3-1 0</inkml:trace>
  <inkml:trace contextRef="#ctx0" brushRef="#br0" timeOffset="37">23261 10688 8093,'-19'-17'0,"-2"-1"0,-1 3 136,0 5 1,-2-1 0,-6 5-1,-2 0 1,-2 1 0,-3 2-1,-2 1 1,1 2 0,1 0-1,1 0 1,-1 0 778,-1 0 0,2 0-749,0 0 0,7 3 0,-4 6 0,2 9 1,0 7-49,1 6 1,1 10 0,-1 14 0,-1 13 0,16-28 0,2 2-1,0 5 1,2 2 0,2 2 0,2 2-189,1 0 1,2 2 0,0 3 0,3 1 0,3-6 0,4-1 0,1 0-1,3-2 1,5-2 0,4-1 0,3-4 0,4-3 0,3-3 0,4-2-457,2-2 1,1-3 0,1-6 0,2-3 436,6 1 0,3-4 0,-3-4 0,0-2 0,5-1 1,1-2-1,1-2 0,1-2 12,0-2 1,-1-1 0,1-2 0,-1-2 0,4-1 0,0-3 0,-5-2 0,0-3 0,-4-1 0,-1-3 0,-2-1 0,-1-3 0,-2-1 0,-2-2-128,-1-2 1,-2-2 0,-1-3 0,-3-1 0,-6-1 0,-3 0 0,-1-1 0,-3-2 0,0-1 0,-3-1 0,7-35 175,-14 34 0,-1-1 1,2-33-1,-12 0 1,-3 2-1,-10 4 1,-12 5 340,-11 6 1,-8 8-1,-12 11 1,-6 7-314,-7 8 0,31 9 0,0 2 0,2 3 0,1 3 0,-3 0 0,1 0 0,-1 1 0,0 1 0</inkml:trace>
  <inkml:trace contextRef="#ctx0" brushRef="#br0" timeOffset="38">22808 11981 8289,'7'-13'0,"-2"-1"0,2 7 0,4 4 0,3 5 22,4 2 0,1 0 1,-2-2-1,0 1 1,0 1-1,-1-1 0,-1-3 1,0-3-1,-4-3 1,1 1-1,-1-3 0,-1 1 1,-1-2 445,1 1 0,2-3 0,1 3 0,1 1-8,-1 2 0,0 5 0,-1 5 0,-3 4-385,-4 2 0,-10 4 0,-4 2 0,-4 2 0,-5 0 228,-4 0 1,-3 4-1,-2-4 1,2 0-1,1 2 1,2-2 1011,-2 0-1078,-1-1 1,4 0-1,4 0 1,2-1 0,2 1-1,-1 3 572,1 4-787,5-7 0,-2 19 0,6-8 1,1 5-1,1 2 0,2 1-96,0 2 1,2 1 0,2 0 0,5-2-1,3-1 1,1-1 0,1 1 83,-1 1 0,5-4 0,1-1 0,2-2 1,2 0-1,3-1 695,0-2-577,1-8 1,4 4 0,2-6 0,-1-2 0,4-1-1,-1-2-41,2 1 1,9-1 0,-6 0 0,2 1 0,1-1 0,0-1-61,1-3 0,-1 3 1,-5-5-1,-1 2 1,2-2-1,-2-1-111,1-3 1,0-1-1,-1-2 1,-3 0 0,0 0-1,-2 0 50,1 0-13,4 0 0,-9 0 0,3 0 1,-3 0-1,-3-2 0,-1-1-703,-2-1 0,-5-1 0,0 5 19,-2 0 1,-9 2 0,-6 2 0,-6 5-4014,-1 3 4049,1 7 695,6-4 0,-6 4 0,-1-5 0</inkml:trace>
  <inkml:trace contextRef="#ctx0" brushRef="#br0" timeOffset="39">23928 13087 8930,'6'-20'221,"2"2"0,4 9 1,2 4-1,0 4-32,4 1 0,-2 6 0,7 3 0,-1 1 0,0 1 0,-1-3 0,0 3 0,-2 1 403,0 1 0,-1 0 0,-5 1 0,-1-1 0,-3 0 0,-5 1 0,-2-1 290,-2 0 1,-2 5-808,-2 0 0,-9 1 1,-10-1-1,-3 4 1,-4 2-186,-1-2 0,-5 3 1,5-3-1,0 3 1,2 2-1,1 0-3193,2-1 3303,9 7 0,-3 1 0,7 6 0</inkml:trace>
  <inkml:trace contextRef="#ctx0" brushRef="#br0" timeOffset="40">20009 6850 8326,'5'-13'1,"1"4"1,5 2 0,-2 1-16,1 3 0,2 1 1,1 2-241,1 0 1,-3-1 0,-2-4 0,-6-2 0,-4-2 0,-5 2 739,-2 1 0,4-3 0,-3 3 867,1-2-974,1 5 1,5-4-129,0 3 0,-6 2 1,-3-4-1,-2 2 1,-3-1-1,1 2 1,0 2-138,-1 1 0,5 0 1,0 1-1,-1 4 0,-2 2-77,-1 1 0,0 3 0,-1-2 0,1 3 0,0 2 1,-1-1-1,1 0 140,0 1-203,-1-1 238,-5-6 0,3 5 1,-5-3-1,0 3-21,1 1 0,-3 0 0,-2 1 0,1-1 0,2 0 1,-1 1-1,-1-1-104,2 0 0,-4 1 0,6-1 0,-3 0 0,1 1 0,0-1 7,1 0 0,1 1 0,3-1 0,-2 0 0,0 2 0,-1 1 0,4 2-4,1-1 1,-2-1-1,-1 0 1,2 3 0,1 1-1,0 0-73,-3 1 1,3-3-1,-2 3 1,2-1-1,1 1 1,1 3 0,0-1 54,-1 0 1,1 5 0,0-3 0,1 2-1,2 2 1,1-1 65,-2 0 0,4-1 1,-1 1-1,3 2 0,2 2 1,1 1 308,2 0 0,0 4-268,0-2 1,2-1 0,4 3 0,5 3 0,7 3 43,3 0 1,1-1-1,3-4 1,-1-1 0,-2-1-1,0-1-140,-1-1 1,4 3 0,-4-6-112,0-1 0,3 3 0,-5-2 0,0-2 77,0-1 1,5-1-1,-2 0 1,3-1 0,2 1-1,1 0 66,3-1 0,-1-5 0,5-2 0,2-1 0,2 0 0,1-2 114,0-1 0,0-6-128,0 0 1,0-5 0,0 4 0,0-3 0,0-2-15,0-1 0,0-2 0,-2 0 0,-1 0 0,-1 0 1,0 0-193,-2 0 0,4 0 12,-2 0 0,-2-2 0,1-1 0,2-2 76,2-3 1,-2 4-1,0-4 1,3 1-1,0 0 1,4-4-1,-1-1 104,-1-1 1,1 0 0,-9-2-1,1-1 1,-1-4 0,-1 1 47,-3 0 1,-4-5 0,-2 2 0,-3-2 0,-2-1 0,-3 0-138,-1-3 1,3-2-1,0 2 1,-2-2 0,-1-2-1,-4-1 1,0-1-476,-2 0 1,0 3 286,4-5 1,0 1-1,-1-4 1,-2 1 158,-1-2 1,-1 7-1,2-7 1,-2 2 0,-3-1-1,0-1 1,-1 2-53,1 2 1,-1-2 0,-4 4 0,0-2 0,0 2 0,0 2-59,0 2 1,0 2 0,0 0 0,-1-2 0,-2-1 0,-3 1-25,-2 2 0,1 2 0,-5-3 0,0 1 0,-2-1 0,0 1 0,1-2 258,0 2 0,2 0 0,-7 1-19,4 0 1,-1 1 0,-1-1 0,-2 2-112,1 3 1,-3-3 0,-2 4 0,-5-1 0,-3 1 0,-2 2-180,-2 2 0,-2 2 1,-4 2-1,2 1 1,-1 2-1,1 3 1,-4-1-445,1 1 0,-1 4 703,2-2 1,0 2-1,0 0 1,2-1-87,2 1 1,-1 2 0,4 1 0,-1 0 0,-1 0 0,-1 0 0,1 0-252,-2 0 1,0 0 0,-2 0 0,1 0-1,-4 1 1,1 5-774,-1 7 1,-2 2 0,-4 9 0,-2 4 0,-8 7 1066,26-14 0,1 1 0,-1 4 0,0 2 0,-4 2 0,-1 0 0</inkml:trace>
  <inkml:trace contextRef="#ctx0" brushRef="#br0" timeOffset="41">17489 9995 8756,'-7'-26'62,"-4"9"0,7 4 0,2 3 0,5 2 268,6 4 0,15 2 0,9 2 0,8 0 0,11 0 0,6 0 0,7 0 0,1 0 0,6 2 0,-3 1 1,1 3-1,-7 0-258,-2 0 0,-3-2 0,-5-4 0,-2 0 1,-4 0-1,-5-1 0,-4-2-578,-5-2 1,-4-4 0,-2 5 0,-2-1 0,-1 1 0,-3 0-1976,-2 1 2480,-1 1 1,-5-4 0,0-1 0</inkml:trace>
  <inkml:trace contextRef="#ctx0" brushRef="#br0" timeOffset="42">18556 9795 8641,'17'-26'0,"1"-1"0,0 2 319,1 3 0,2 3 1,7 7-1,2 1-99,1 2 0,4 6 0,-2 0 0,-1 6 0,1 6 0,-3 5 0,-2 5 0,-3 6-126,-3 5 1,-4 10 0,-9-2-1,-5 2 1,-4 5 0,-4-2-1,-6-1 1,-7-3-329,-5-1 0,-9 0 0,-6-1 0,-6-2 0,-7 2 0,-5 2 0,-7 2 234,27-19 1,0 0 0,0-1 0,-1 0 0,-7 2 0,0 0-1</inkml:trace>
  <inkml:trace contextRef="#ctx0" brushRef="#br0" timeOffset="43">25007 12541 8082,'8'-40'0,"4"12"0,-3 7 0,2 9 0,9 0 0,0 5 0</inkml:trace>
  <inkml:trace contextRef="#ctx0" brushRef="#br0" timeOffset="44">25141 12341 8082,'-14'-10'35,"1"-4"0,0-2 0,-1 3 0,1 1 0,0 3 124,-1 4 1,1 4 0,0 1-1,-1 0 1,1 0 0,0 0-1,-2 0 35,-3 0 1,2 0 0,-6 0-17,-2 0 1,-1 0 0,-2 0 0,0 0-1,1 0 1,-1 0 39,0 0 0,2 0 1,2 0-1,2 1 1,0 4-1,0 4 1,-1 3-87,1 1 1,-4 2-96,3 3 1,1-2 0,-2 6 0,-4 2 0,-3 1 146,1 2 1,-4 4 0,0 0 0,1-2-1,-1 1 1,4 0 124,1 1 0,-2 0 1,2-5-1,3 3 0,-1 2 1,3 3-191,1 0 1,2 9-1,7-2 1,0 4 0,1 2-1,3 0 1,4 5-81,4 5 1,1-4 0,0 6 0,0 5 0,1-1 0,5 7 309,8 3 1,0-10-261,-3-25 1,1 0-1,11 30 1,-8-31-1,0 0 1,2 0 0,0 0-1,1-1 1,1 1-49,1-1 0,2 0 0,3 4 0,1 0 0,0-1 1,0-1-1,1 1 0,1-1 0,3 1 0,0 1 1,2-2-1,-1 1-139,2-2 0,-1 1 1,2 1-1,0-1 1,-3-2-1,-1-1 1,3 0-1,1 0 1,1-1-1,0 0 0,0-2 1,1-1 57,-1-1 0,0-2 1,2 2-1,0-2 1,-2-4-1,0-2 1,0 1-1,-1-2 1,1-1-1,0-1 1,30 15-1,1-6 72,-3-4 0,-7-7 1,1-8-1,-2-4 1,2-4-1,6-2 188,5-4 0,3-8-232,-33 3 1,2-2-1,-2-1 1,0-1-1,5-1 1,1-1-1,0-2 1,0-1-1,1-1 1,0-1-168,1-1 1,-1-1 0,1-4 0,0-1 0,-1 1 0,0 0 0,-2-2 0,-1-2 0,-2-1-1,-1-1 1,-2 0 0,-2-2-16,-1 0 0,-1-1 0,-3-2 0,-2-1 0,-4 1 0,-4-1 0,-1-1 0,-3 0 0,-1-2 0,-2 0 0,-3-1 0,-3 0 184,-1-3 0,-2 0 0,-1-4 0,-2-1 0,-2 0 0,-2 0 0,1-1 0,-2 0 0,-2 0 0,0-1 0,-3 0 0,-1 0 0,-1-3 0,-2 1 54,0-2 0,-1 1 1,-3-1-1,-1 2 1,0 2-1,-1 2 1,-1 0-1,-1 1 1,0 3-1,0 1-151,0 2 0,0 1 0,1-1 1,-2 2-1,1 7 0,-1 2 0,-22-28 1,-5 12-1,-3 12 0,-12 13-3927,-9 14 4034,32 11 0,-2 4 0,-5 3 0,0 3 0,-2 3 0,0 3 0,-2 3 0,0 2 0,-2 2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0.957"/>
    </inkml:context>
    <inkml:brush xml:id="br0">
      <inkml:brushProperty name="height" value="0.053" units="cm"/>
      <inkml:brushProperty name="color" value="#FF0000"/>
    </inkml:brush>
  </inkml:definitions>
  <inkml:trace contextRef="#ctx0" brushRef="#br0">15276 5611 22025,'-26'-33'-1928,"1"-2"0,1-2 1580,2 1 1,7-1 0,0 6 0,6 1-1,2 2 1,1 3 0,0 3 0,3 4-1,0 5 315,-2 4 1,-6 15 0,-9 12-105,0 5 1,-10 16 0,-9 7 0,-6 8 109,19-23 0,0 1 0,-1 2 1,-1 1-1,-4 2 0,-1 0 1,0 2-1,1 1 0,-3 3 0,0 1 1,0 2-1,-1 0 14,0 0 0,-1 1 0,0 5 1,0 0-1,2-3 0,1 0 1,-1 0-1,2 1 0,-2 1 1,1 0-1,2-1 0,1-1 1,1 1-1,0 1-265,3 0 0,0 0 1,0 1-1,0 0 254,0 3 0,1 1 0,1-6 1,1 0-1,0 6 0,1 1 0,-1-1 1,0-1-1,2 0 0,0 1 0,-1 2 1,1 0-1,2-1 0,0 0 76,1-1 0,0 2 0,-3 7 1,0 1-1,3-4 0,1-1 1,-1 3-1,0 1 0,0 4 1,0 0-1,0 0 0,1 0-182,0 0 0,0 2 0,7-20 1,0 1-1,1-1 0,-4 21 0,1-2 1,0 3-1,1 0 0,0 1 1,2 0-1,0-2 0,2 1 27,0-2 0,1 1 1,4-20-1,0 0 0,0 0 1,-1 19-1,1 0 1,0 1-1,0 0 0,1 0 1,1 1-1,1-3 0,0-1 1,2 1-1,0 1-106,2-3 1,1 0 0,1-1-1,0 1 175,1 2 1,0 2-1,-1-1 1,1 0 0,-1-3-1,1 0 1,0 1 0,1 0-1,0-2 1,0-1-6,1 1 0,0 1 0,3 1 0,0 0 0,-1 0 0,0-1 1,1 0-1,1 1 0,0 0 0,1 1 0,-1-3 0,0 1-3,0-2 0,1 1 0,3 2 1,2 0-1,0-3 0,2 1 1,0-1-1,1 1 0,2 1 1,2 0-1,0-2 0,1-1 6,3 0 1,1 0 0,0-2 0,2 0 0,1-3 0,1 0 0,1-1 0,1 0-1,1 1 1,1 0 0,-1-3 0,1-1 0,1-1 0,0 1 23,1-2 0,1 0 0,-1-4 0,1 1 0,2 1 0,1-1 0,0-1 0,1-2 0,1-2 0,1-2 24,0 0 0,2 0 0,3-2 0,2-1 0,0-2 1,1-1-1,1-2 0,2 0 0,2-1 0,1 0 0,-1-2 1,1-1 12,2 1 0,2-1 0,0 0 1,1 0-1,0-1 0,1 0 1,0-2-1,0 0 0,-21-11 0,1 1 1,0-2-1,0 1 0,2-1 1,0 0-1,2 0 0,1-1 0,0 0 86,2-1 0,0 0 0,0 0-868,-1-1 0,0 0 0,0-1 785,5 1 1,1-1 0,-1 0 0,-5-1 0,-1-1 0,0 0 0,4 0 0,0-1 0,1 0 0,1 0 0,1-1 0,0 0-1,1 0 1,0 0 0,-1 0 0,0 0 0,0 0 0,0 0-1,2-1 1,1 1 0,0-1 0,-1 0 0,1 0 0,0-1 0,-2 1-1,1-2 1,0 1 0,1 0 0,0 0 0,0 0 0,0-1-1,0 1 1,0-1-52,0 0 1,0 1 0,0-1 0,1 2 0,1-1 0,-1 1 0,-4-2 0,1 0 0,-2-1 0,1 1 0,-1 0 0,0 0 0,2 0 0,0 0 0,-1 0 0,-1 0 0,-1 1 0,0-1 0,0 1 0,-1-1 0,0 0-5,-3 1 0,0-1 0,-1 1 1,-1-1-1,-1 0 0,0-1 0,1 0 1,0 0-1,0-1 0,0 0 1,1 1-1,-1-1 0,1 1 0,0-1 1,-1 0-1,1 1 0,0-1 1,0-1-1,-1 1 0,0-1 0,-1-1 1,0 0-1,0 0 0,0-1 14,0 0 0,0-1 1,0 0-1,0-1 1,0-1-1,1-1 31,1 1 1,0-1-1,1-1 1,-2-1-1,1-1 1,0 0-1,-1-1 1,0-1 0,0 0-1,-1 0 1,0-1-1,1 0 1,-1-2-1,0 1 1,1-2 34,-1 0 0,1-2 0,0 0 0,0-1 0,0 0 1,0-2-1,-3-2 0,0 0 0,-1-1 0,1 0 1,-1-1-1,0 0 0,0-1 0,0 0 0,0-1 1,0 0-1,-1-2 0,0 1-14,1-2 1,0-1 0,0 0 0,0-1-1,0 0 1,0-1 0,-1-1 0,1 0-1,-1 0 1,-1 0 0,-1 1 0,0-1-1,0 0 1,-1-1 0,0 0 0,0 0-1,-1-1 1,1 0-90,-1 0 1,1 0 0,-1-1-1,0 0 1,0 0 0,-2-1-1,17-13 1,-2-2 0,-2 1-1,-2-1 1,-3-1 0,-1 0-1,-2 0 1,-1 0-38,-2-1 1,0-1-1,2-3 1,0-1-1,-6 3 1,-1 0-1,0-2 1,0 0-1,0-4 1,-1 0-1,0 0 1,-1-1-1,1-2 1,0 0-93,0 0 1,0-1 0,-2 2-1,1-2 186,-11 16 0,0 0 1,0-1-1,-1 2 1,0 0-1,-1 0 1,2-1-1,-1-1 1,0 0-1,0-3 1,0 0-1,-1 0 1,0 0-1,-1 1 1,0-1-40,0-2 0,-1 0 0,1 0 1,0-3-1,0 0 0,-1-1 0,-2 3 1,-1-1-1,0 0 0,-1 0 0,0-1 1,-1 0-1,1-4 0,-1 0 0,-1 0 1,-1 1-1,-1 0 0,0 0 0,-1-2 1,-1-1-1,0 1-4,-2 0 0,0 0 0,-1 1 0,-1 3 1,-1 1-1,-1 0 0,1-2 0,0-1 1,0 0-1,-1 1 0,-1 0 0,0 1 1,0 1-1,-1 0 0,-1 0 0,0 0 1,0 0-1,-1 0 142,-1 0 0,1 1 0,-1 0 0,0 0 0,0 1 0,0 0-49,0 0 1,0 1 0,0 0 0,0-20 0,0 1 0,0 21-1,0 0 1,0 0 0,0 0 0,0 0 0,0 1 0,0-25-1,0 2-42,0 0 1,0 1 0,-2-4-1,0 0 1,-1 3 0,1 0-1,0 0 1,0 1 0,-1-2-1,0 0 1,-1 1 0,-1 1 90,-1 0 1,0 0-1,1 20 1,1 0-1,-2 0 1,1 2 0,-1 0-1,0-1 1,-5-23-1,-1 0 1,4 24-1,-1 0 1,0 1 0,-6-24-1,-1 1-200,-2 0 0,0 0 0,6 22 1,-1 0-1,-1 0 0,-6-21 1,-2 0-1,-2 2 0,0 1 1,-2-2-1,-1 2 0,0 1 0,0 1 1,1 0-1,-1 0 62,1-1 1,-1 2 0,2 7-1,-2 0 1,-3-2 0,-2 1 0,0 0-1,0 2 1,0 3 0,-1 0-1,-1-1 1,0 0 0,0 3 0,0 1 126,1 0 0,-1 1 0,-3-1 0,-1 1 0,2 6 0,-1 1 1,-2 0-1,-2 0 0,-3 1 0,-1 1 0,-2 2 0,-1 1-62,-2 1 0,-3 2 1,-6-3-1,-2 3 1,-2 5-1,0 2 1,-4 0-1,-3 1 0,21 10 1,0 0-1,-2 1 1,-2 1-1,0 1 1,-1 0-57,-1 1 0,-1 1 1,0 0-1,-7 2 0,-1 0 1,-1 2-1,2 1 0,-1 1 1,0 0-1,-2 0 1,0 0-1,-2 2 0,0-1 1,-1 2-1,-1 0 0,0 0 1,-1 1-1,0 0 0,-3 0 1,0 1-1,-1 1-178,16-1 1,-1 0 0,0 1 0,0 0 0,2 1 0,0 1 0,-1 0 0,0 1 0,-4-1 0,-2 1 0,0 0 0,0 1 184,2-1 1,-1 1 0,1 0 0,-1 1 0,-3 0 0,-1 1 0,0-1 0,0 1 0,0-1-1,1 0 1,0 0 0,-1 1 0,-1 0 0,-1 0 0,0 0 0,-1 1 7,-2 0 1,0 1 0,0 1-1,-1 0 1,13-2 0,1 0-1,-1 1 1,0 0 0,0 0 0,1 1-1,-1 0 1,0 0 0,0 0-1,1 1 1,-1 0 0,0 0 0,0 1-1,0 0 1,0 0 0,-2 1-1,1 1 1,0 0 0,0 0 0,-1 1-1,1 1 1,-1 0 0,0 1-1,1 0 1,-2 1-178,0 0 0,-1 2 1,0-1-1,0 1 1,0 1-1,-2 1 0,0 1 1,-1 0-1,1 1 1,0 0 184,0 1 0,0 1 0,1 0 0,-1 0 0,1 1 0,-1-2 0</inkml:trace>
  <inkml:trace contextRef="#ctx0" brushRef="#br0" timeOffset="1">13623 10462 14314,'-20'-6'-211,"2"-3"1,3-1 463,2 1 0,7 3 1,6 6-1,9 0 1,9 0-1,8 0 0,8 1 1,6 2-1,5 3 1,4 0-1,4 0 0,3-2 1,2 1-154,-2-1 1,2 1 0,-3-5 0,-5 0-114,-2 0 1,2-6 0,-3-2 0</inkml:trace>
  <inkml:trace contextRef="#ctx0" brushRef="#br0" timeOffset="2">14437 10315 13869,'-14'-13'149,"1"0"1,4 4 106,0 0 1,6 7-1,-1 2 1,2 8-1,2 5 1,0 3-1,2 4 1,1 0-283,1 4 1,2 6 0,-3 4 0,0 3 0,-7 7 0,-11 5-22,-10 6 1,-23 1 0,-1-3 0</inkml:trace>
  <inkml:trace contextRef="#ctx0" brushRef="#br0" timeOffset="3">2146 12261 8313,'-13'-47'0,"5"4"101,4 12 1,4 11-1,6 14 1,6 2 0,7 0-1,5 1 1,7 1 0,4 2-1,8 0 1,3 0 730,5 0 0,0 0 0,3 2-1268,-1 2 1,0-1 0,-1 4-1,-1 1 1,-6-2-844,-3 0 1279,1 4 0,-9-3 0,6 7 0</inkml:trace>
  <inkml:trace contextRef="#ctx0" brushRef="#br0" timeOffset="4">2933 12061 8227,'-5'-25'87,"1"3"0,5 8 0,8 11 0,3 6 123,1 6 1,2 3-1,1 1 1,4 2-1,-1 3 1,0 3-1,-4 1 1,-3 0-227,-3 2 0,-6 7 0,0 4 0,-8 4 0,-8 1 1,-9 0-1,-9 1 0,-8 4 16,-4 4 0,15-23 0,0 0 0,0 0 0,1 1 0</inkml:trace>
  <inkml:trace contextRef="#ctx0" brushRef="#br0" timeOffset="5">4905 12394 9893,'-11'-6'169,"2"-3"1,-2 5-1,8 3-59,5 3 1,4 4 0,7-3 0,2 3 0,3 0 0,2 2 0,3 1 0,-3 4-137,0 3 0,9 14 1,-1-2-1</inkml:trace>
  <inkml:trace contextRef="#ctx0" brushRef="#br0" timeOffset="6">6239 14287 9952,'1'-40'0,"2"9"0,3 11 451,1 10 0,-2 4 0,4 8 0,1 2 0,2 5 1,1 4-1,0 4-746,1 0 1,2 7-1,0-2 1,-1 3 294,2 2 0,5 12 0,-2 2 0</inkml:trace>
  <inkml:trace contextRef="#ctx0" brushRef="#br0" timeOffset="7">8318 16219 8069,'-21'-34'698,"2"13"1,7 15 0,3 11-794,5 8 0,-2 9 0,1-1 0,3 1 1,0 1-1,2 0 0,0 2 0,2 2 1,3 1-1,9 2 0,8 2 95,8 2 0,10 2 0,7 4 0</inkml:trace>
  <inkml:trace contextRef="#ctx0" brushRef="#br0" timeOffset="8">12624 17032 7894,'-15'-28'0,"-1"12"0,10 20 0,-2 12 0,-1 14 0,-4 4 0</inkml:trace>
  <inkml:trace contextRef="#ctx0" brushRef="#br0" timeOffset="9">16849 10715 8467,'-13'0'0,"-5"-6"0,0-1 0,4-2 0,2 0 90,3-1 0,7-2 28,2-2 0,6 6 0,11 0 0,5 1 0,9-1 0,7-1 0,7 2 0,5 1 0,5 2 1,6-1-1,4 2 0,8 2 0,-35 1 0,1 0-102,0 0 0,2 0 1,5-2-1,1-1 1,1 1-1,0 0 1,1 0-1,0 1 1,2 0-1,0 0 0,1 1 1,0 0 2,1 0 0,0 0 0,5 0 0,0 0 0,2 0 0,0 0 0,0 0 0,1 0 0,3 0 0,0 0 0,-3 0 0,1 0-15,-3 0 1,2 0 0,5 0 0,1 0 0,-5 0 0,-1 0 0,3 0 0,1 0-1,1 0 1,1 0 0,-4 0 0,0 0 0,-1 0 0,0 0 52,0 0 0,-1 0 0,-7 0 0,-1 0 0,6 1 0,0 0 0,-2 0 0,-1 1 0,-2 1 0,-1 0 0,-1 0 0,-1 0 0,-2 0 0,-1 0-63,-3-2 1,0 1 0,0 0 0,0 2 0,-3-2 0,-1 0 0,-2 0 0,-1-1 0,33 2 0,-7 0-84,-5 1 0,0 1 0,-14-7 0,-2-2 0,-2-5 0,-2-3 0,-2-1-304,-2-1 1,-5 3 0,1 0 0,-4 2 0,-5 0 0,-4 2 392,-3 3 0,-4 7 0,-2 1 0,-4-1 0</inkml:trace>
  <inkml:trace contextRef="#ctx0" brushRef="#br0" timeOffset="10">6225 13580 8029,'-40'-26'0,"0"1"0,-1 4 0,-4 7 0,-2 10 0,-2 8 167,0 10 0,0 11 0,-4 13 0,1 8 0,3 9 0,6 4 0,8 5 1,8 1-1,9 3 0,9 2 0,11 1 0,13 0 0,13-1 0,-9-36 1,3 0-26,2-1 1,3-1-420,2-2 1,4-2 385,6 2 0,2-1 0,2-2 0,3-2 0,3 0 0,1-1 1,2-3-1,1-1 0,4-2 0,2-2 3,4-1 1,1-3-1,1-3 1,2-2-1,-17-2 1,1 0-1,0-2 1,25 0-1,-1-3 1,0-2 0,0-3-1,-1-4 1,0-3-1,-2-2 1,-2-3-126,-2-1 0,-1-4 1,0-4-1,-3-3 1,-10 0-1,-2-2 0,-2-3 1,-4-3-1,-2-4 1,-3-3-1,-6 0 1,-4-2-1,-3-2 0,-4 0 1,-5 1-1,-5 0-208,-3 1 0,-4-1 1,-5 2-1,-4 1 1,-6 1-1,-4 0 1,-4 4-1,-5 1 1,-6 2-1,-5 3 0,-4 2 1,-5 2-1,-5 3 1,-4 2-6,-5 2 0,-3 4 1,-3 5-1,-2 4 0,-5 4 1,-2 4-1,-4 3 0,-1 5 1,23 0-1,0 3 1,0 1 225,-3 3 0,1 1 0,-1 2 0,-2 0 0,1 1 0,0 2 0,-1 1 0,1 2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0.968"/>
    </inkml:context>
    <inkml:brush xml:id="br0">
      <inkml:brushProperty name="height" value="0.053" units="cm"/>
      <inkml:brushProperty name="color" value="#FF0000"/>
    </inkml:brush>
  </inkml:definitions>
  <inkml:trace contextRef="#ctx0" brushRef="#br0">7638 6410 8333,'2'-7'0,"1"1"-871,1 0 0,2 0 1213,-2-3 1,-1-1-1,5 4 1,-1 0-1,1 0 1,2 3-1,2 2 1,1 1 2033,0 0-1985,1 0 0,-5 0 1219,0 0 130,-6 0-1289,2 0 0,-6-2-236,-3-2 0,-4 2 0,-5-1 0,-1 5 0,1 5 0,-2 4-258,-2 3 0,0 7 1,-5-2-1,-2 1 1,-2 0-1,-4 1 1,-1 3 227,1 1 0,1-3 0,1-1 0,-1-2 0,4-3 0,0-1 1,1-1 193,2-1 1,-3 0-1,4-1 1,-1-2-1,1-1 1,1 2-176,-1 1 1,3 1 0,-4 0 0,0 1 0,-1-1 0,1 0-145,-1 1 0,-3-1 0,0 0 0,-1 1 0,-1-1 0,-2 0 0,-1 0 80,2 1 0,0-5 1,4 0-1,1-1 1,4 1-1,-1-1 172,0-2 1,5 3-89,-2-5-381,3 0 0,2 1 0,0-1 30,-1-1 0,1-1 0,0-2 1,-1 1-1010,1 4 0,0-4 0,-1 4 0,1-4 0,1 1-3676,3 2 4070,3-2 0,14 3 0,5-5 1,8 0 741,4 0 0,2 6 0,-1 2 0</inkml:trace>
  <inkml:trace contextRef="#ctx0" brushRef="#br0" timeOffset="1">6825 6717 8585,'-7'-13'-81,"2"-1"1,-2 7 0,-2 2 243,-3 4 0,3 1 0,0 0 0,-1 0 500,-2 0 0,-1 1 1,-1 4-1,3 4 0,0 3 1,2 2-248,-1 4 0,-6-2 0,-2 7 0,2-1 0,1 0 1,1 0-1,1 2 76,0 1 1,-1 0-1,1-1 1,1-2 0,2 2-1,2 0-255,3-2 1,0 2 0,5-5-196,0 1 0,0-3 0,2 1 1,2-4-58,5 0 1,3-1-1,3 0 1,2-1-1,6-3 1,3-3-1,4-2-184,1 1 1,5-1 0,-5-4 0,-2-1 0,-1-2 0,-2-2-379,-4 2 0,1-2 24,-5 0 0,-4 1 1,-6 4-1,3 0-1193,1 0 1746,-5 0 0,5 0 0,-5 0 0</inkml:trace>
  <inkml:trace contextRef="#ctx0" brushRef="#br0" timeOffset="2">9224 5504 7778,'-7'-1'-503,"3"-4"-38,2-4 1,8-1 1754,3 1 0,1 2 1,1 4-453,-2-2 0,-1-1 1,6 3-1,-1-1-263,0 1 0,1 1 0,-1 2 0,0 0 0,1 2-262,-1 2 1,0-1-1,1 6 1,-1 2-1,0 0 1,2 3-86,3-1 1,-3 0-406,3 1 1,1-2 0,0-2 0,0-1 0,1 1 0,-4 1-518,-1-3 1,-2 3 0,0-5 0,1 0 0,-1 0-1,0-3 770,1-2 0,5-7 0,2-1 0</inkml:trace>
  <inkml:trace contextRef="#ctx0" brushRef="#br0" timeOffset="3">9731 5318 7778,'-13'0'385,"-1"0"0,1 5 0,-2 3 1,-1 1 32,-2 0 0,0 1 0,5 6 0,0 4 0,-1 0 0,1 4 0,-2 3 1,-1 2-45,-2 2 1,0 5-1,5-4 1,0 3 0,1 0-1,2-1 1,2-3 0,1-3-2230,-1-1 0,5-6 1855,-1-4 0,2-2 0,2-1 0</inkml:trace>
  <inkml:trace contextRef="#ctx0" brushRef="#br0" timeOffset="4">4439 7490 7952,'-13'0'649,"-1"0"0,2-2 146,4-2-647,2 2 0,7-2 1,4 8-1,3 5 1,4 5-1,2 2 1,-1 3-1,0 2 0,1 1 1,0 0 38,4 1 0,-3-3-514,3 3 0,-3-3 0,-2-3 1,0-1-793,1-4 0,-1 1 1119,0-4 0,6-3 0,2 0 0</inkml:trace>
  <inkml:trace contextRef="#ctx0" brushRef="#br0" timeOffset="5">4852 7330 9099,'-13'6'382,"0"3"0,-1 9 0,2 5 0,2 5-641,1 3 1,5 5 0,-5-2-1,-2 3 1,1 5 0,0-1 0,1 2-1,0-2 487,1-1-331,-3 9-451,9-13 506,-4 10 0,2-8-211,-1-2 0,1 1 140,4-6 0,-2 1-51,-2 0-506,2-4 676,-9 10 0,3-10 0,-5 5 0</inkml:trace>
  <inkml:trace contextRef="#ctx0" brushRef="#br0" timeOffset="6">7438 6024 7818,'0'-13'-167,"0"-1"0,-1 2 0,-2 2 0,-2 1 0,2-1 0,2-2 963,1-1-723,6 5 44,-5 2 0,4 6 0,-10 0-25,-4 0 0,-4 0 0,-3 0 1,-3 2-1,-1 1 6,1 1 1,-5 1 0,4-5-37,-1 0 1,-4 1-1,2 2 1,-2 3-51,-1 1 1,-1-2 0,0 4 0,1 1 0,-1 2 0,0 1 0,1 1 6,-1-1 0,-1 0 1,-2 1-1,-1 0 1,2 3-1,0 2 1,3 0 56,-1 0 1,2 4 0,1-4 0,2 2 0,-2 2 0,1 2-66,0 2 0,0 4-29,5 0 0,-4 6 0,4-3 0,2 2 0,-1-1 14,0 2 0,2-2 0,-3 0 0,3 1 1,3-2-1,2-2 65,1 1 0,5-4 1,-4 5-1,2-1 0,3-3 1,2-2-1,2-2 123,4 1 0,4 4 0,10 0 0,6-1 0,8 0 0,4-1-93,4 2 0,12-1 0,4-6 0,5-4 0,8 0 0,1-4-83,1-1 1,-34-9 0,0-1 0,34 6 0,-1-4 0,1-1 0,-7-3-76,-5-1 1,10-8-1,-12-3 1,0-3 0,-2-3-1,-3-3 1,0-4 10,1-3 1,-1-5 0,-1-4-15,-3-6 1,3-7 0,-3 0 0,2-5 66,-24 23 0,0-1 0,-2-2 0,-1 0 0,-1-1 0,1-1 0,-1 1 0,0 0 0,-1-1 0,-1 1 0,-1 0 0,0 1 1,15-30 1,-8 4 0,-9 9 0,-5 5-1,-4 4 1,-5 4 0,-4 5-69,-4 3 0,-11 1-136,-11 0 1,-4 7-1,-10 2 1,-6 3 0,-4 3-202,-4 3 0,-8 4 1,-3 6-1,-2 5 1,-4 6-1,-1 6 407,33-8 0,1 0 0,-2 1 0,1 0 0,-1 3 0,0-1 0</inkml:trace>
  <inkml:trace contextRef="#ctx0" brushRef="#br0" timeOffset="7">13517 17752 7737,'1'-12'-187,"4"3"1,-4 2 0,5 4 186,0-2 0,1 7 0,7 5 0</inkml:trace>
  <inkml:trace contextRef="#ctx0" brushRef="#br0" timeOffset="8">13570 17712 7737,'-7'6'0,"-1"-5"1641,4 4-1066,2-4 1,-2-1 0,7 2-576,1 2 0,7 9 0,-4 8 0</inkml:trace>
  <inkml:trace contextRef="#ctx0" brushRef="#br0" timeOffset="9">16956 8756 30036,'-9'-7'-3789,"0"2"3128,6 4 0,-1 1 1628,8 0 1,8 0 0,7 0-636,2 0 0,-2-2 0,6-1 0,5-1 1,1-1 102,2-1 0,2 5 0,-2-4-489,1 4 0,-4-3 0,1-1 0,-5 2-288,-3 2 0,0 1 0,-5 0 0,-2 0 1,-1 1-1,-1 2-847,-1 2 0,-4 0 614,0 0 1,-2-2-1,3 4 1,-1-1 561,2-3 1,0 5 0,3-1 0</inkml:trace>
  <inkml:trace contextRef="#ctx0" brushRef="#br0" timeOffset="10">17569 8636 26194,'0'-13'-3840,"0"-1"0,0 1 3864,0 0 0,2 5 0,2 4 0,5 2 0,3 2 1,1 0-1,-1 2 400,-3 2 0,3 4 0,-5 5 1,1 0-1,-4 1 0,-3 0 1,-1 3-1,0 1-661,0-2 1,-7 3 0,-5 0 0,-6 2 0,-2 3-1,-4-1-1100,-1 0 0,-2 2 1350,0-3 1,-5 3-1,-2 2 1</inkml:trace>
  <inkml:trace contextRef="#ctx0" brushRef="#br0" timeOffset="11">14890 8969 7946,'-2'-12'0,"-2"3"0,-5 5 0,-3 3-244,-1 1 1,4 0-1,0 0 905,-1 0 0,2 4 0,1 2 0,-1 0 1,3 1 803,-1 1 0,1 1-1557,5 4 0,0 0 1,0 0-1,0 1 235,0-1 0,0-4 0,0 0 1,2 0-1,2 0 0,5 0 798,3 1-953,1 2 1,0-3 0,-1 0 0,-1 1-1,-2 0 1,-1 1-95,0-2 1,-2-1 0,-6 6-1,-2-1 1,-2 0 0,-5 1-68,-3-1 0,-6-1 0,-1-2 0,0-1 0,0 0 0,2-2 0,2-2-1573,2-4 1,7 2 1745,6-3 0,18-9 0,10-11 0</inkml:trace>
  <inkml:trace contextRef="#ctx0" brushRef="#br0" timeOffset="12">15263 8783 7989,'-6'-14'577,"0"8"1,-3 6-324,5 8 0,2 4 1,1 2-1,-2 3 0,-2 2 1,3 2-1,-1 2 0,0 3-37,-2 0 0,-4 5 0,5 0 0,1-1 1,1-3-1,2-4 0,0-2-2515,0-2 2298,0-1 0,6 1 0,2 2 0</inkml:trace>
  <inkml:trace contextRef="#ctx0" brushRef="#br0" timeOffset="13">15130 9076 7915,'-6'-14'1162,"4"1"0,2 6 1,11 2-1,3 5-1716,4 5 0,2-2 0,-4 4 0,3-1 0,2-3 285,3-2 1,1-1-1,1 0 1,0 0-1,-3 0 1,-2 0 0,-2-1 216,-2-3 0,-9 1 1,-5-5-41,-6 2 0,-4-3 0,-6 5 788,-1 1 1,1 1-1,0 4 1,-1 1-298,1 1 0,1 7 1,2-2-1,2 2 0,2 3 1,3 1-1,2 1-205,1 2 1,1 4 0,4-4 0,4-1-1,3 0 1,1-2 0,0-4-273,1 1 0,3-6 0,1-1 1,-1-4-1,-3-2 0,0-4-503,-1-4 0,-6-3 0,-2-1 0,-4 0 0,-1-1 0,0 1 74,0 0 0,0-1 0,0 1 0,0 0 0,0-1 363,0 1 0,2 0 0,2 1 0,5 2 0,3 1 0,3-2 0,1 1 127,2 1 0,4-1 1,-4 4-1,0 0 1,-2-2-1,-1 3 1,-3-1 413,-1 3 0,-3 1 1,-1 4 709,-1 2 1,-1 4-822,-5 5 1,-5 5 0,1 1 0,-1 2 0,1 2 101,-1 2 0,-4 2 0,5 0 0,0 1 0,-1 2 0,-1 1 0,0-2-432,0-1 0,2-5 0,4-3 0,0 0 0,0-4 0,0-1-434,0-2 1,0-7 0,0-6 209,0-8 1,0-9 0,0-7 0,1-6-1,4-5 1,2-4 0,2-2 222,0-4 0,0 8 0,4-1 224,1 4 1,-6 4 0,1 7 678,2 0 0,1 9 0,1 0-589,0 8 1,-4 6 0,-1 5-1,-3 4 1,-2 4 0,-1 3 0,-2 4-1,-2 0-646,-2 4 0,-3-3 0,-7 1 0,-1 0 0,-2 0 0,-6 1 377,-2 0 0,-7-4 0,-2 1 0</inkml:trace>
  <inkml:trace contextRef="#ctx0" brushRef="#br0" timeOffset="14">6412 7317 28068,'0'-21'-9576,"0"3"4492,0 3 4696,0 8 0,0 1 0,0 6 0</inkml:trace>
  <inkml:trace contextRef="#ctx0" brushRef="#br0" timeOffset="15">6438 7237 18788,'0'-14'-762,"0"1"0,-1 7 0,-3 5 0,-5 4-944,-3 0 1,-2-2 1803,1-1 1,0 0-1,-1 0 1,1 0 0,0 0-1,-1 0 946,1 0 1,-5 0-918,1 0 0,-6 0 0,6 0 0,-1 0 0,-1 0 0,-4 0-86,-2 0 0,-1 4 1,-1 1-1,-1-2 1,-2 0-1,-2 0 0,-3 3 27,-2 1 1,2-2 0,-2 3 0,-2 3-1,2 1 93,-1 1 1,1 2 0,1 1 0,4 5 0,1 2 0,-1 6 0,3 0-115,1 4 0,5 1 0,3 6 0,0 1 0,4 2 0,3 2 0,4-4-189,5-4 1,9 5 0,9-5 0,8-2 0,8-1-1,7-6 1,9-2 265,11-4 0,6-2 0,-26-8 1,1-1-1,2-2 0,0-1 0,2 0 1,0-1-1,4 0 0,0 0 0,1-1 1,1 1-121,2 0 0,1-1 0,-2-1 0,0-1 1,0 0-1,1 0 0,-2-1 0,0-1 1,0 0-1,-1-1 0,-2 0 0,0 0-197,-1-1 0,0 0 0,-5-1 0,-1 0 1,30-3-1,-8-6 0,-3-7 0,-8-6-180,-6-7 0,-2-4 0,-11-7 0,-5-4 0,-7-7 0,-8-5 256,-6-6 1,-9-9-1,-9 5 1,-8 0-1,-9 2 1,-8 6-1,-7 4 335,-5 8 0,-12 11-361,27 22 1,-3 2 0,-4 3 0,-2 3 0,-1 4 0,-1 2 0,-3 3 0,-1 2-264,-1 2 0,1 4 0,1 3 0,-1 1 0,-5 2 0,-1 0 0</inkml:trace>
  <inkml:trace contextRef="#ctx0" brushRef="#br0" timeOffset="16">18849 11501 8552,'0'-13'-132,"1"0"-410,4-1 709,-4 7 0,5 0 1,-7 4-1,-4-2 0,-4 1 1,-4-2-1,-3-2 25,-2 1 0,0-3 1,3 5-1,-1 1 1,-3-1-1,0 1 1,-2 1-1,2 1-67,-1 2 1,-3 0-1,0 2 1,-2 1-1,-3 3 1,-2 1-158,-1 4 1,-1-4 0,2 2 0,-2 0 0,-2 0 0,-2-2 245,2-1 1,-5-2 0,5-4-1,-1 0 1,1 0 0,1 0-31,3 0 1,4 0 0,2 2 0,3 1-1,1 3 1,0 0 0,1 1-168,3 0 0,1 4 0,2 5-177,-1 2 1,6 0 0,0-4 0,1 3 0,1 2-63,0 2 1,0-5-1,3 2 311,-1-3 1,-1-2-1,5 0 1,0 1 104,0-1 0,0 0 0,2 1 0,2-1 1,6-1 100,7-3 1,-1 1-1,6-4 1,2 0 0,1 1-1,3 1-249,3 2 0,-3 0 0,5 2 0,-2 0 0,2 3 0,-1 0 0,2-1-223,0 0 0,-2-1 0,3 0 1,2 1-1,0-1 0,0 0 0,-1-1 121,1-3 0,1 3 1,2-5-1,0 2 1,2-1-1,1-2 90,1-3 1,5 3 0,-3-2-1,0-1 1,1 0 0,-1 0 116,0 1 0,7 1 1,-2-5-1,-2 0 0,-1 1 1,-2 2-123,0 2 1,-1-1 0,-5-4-45,0 0 0,0 0 0,-2 0 0,-1 0 5,-1 0 1,-1 0-1,5 0 1,0 2-1,-1 1 1,-2 1 3,-2-1 0,-1-2 0,3-1 0,-2 0 0,-1 0 0,-2 0 1,1 0 86,-4 0 1,0 5-1,-3-1 1,1-1-1,1-1 1,2-2 44,1 0 1,1 0 0,-1 1 0,5 2-1,2 2 1,1-2-227,-3-2 1,6 3-1,-2 1 1,2-1-1,1 1 1,-2-1-1,2-1-44,0-1 1,-4-2 0,5 0 0,-4 0 0,-3 0 257,-1 0 0,-7-5 0,4-1 0,-2 0 0,0-1 0,-1 1 0,-2-1-93,-1-1 1,1 5 0,1-1-1,4 1 1,0 0 0,1-1-115,0 1 0,-3 1-157,4 2 1,-5 0 0,3 0-1,-2 0 1,0-1 168,-2-4 0,0 4 0,-4-5 0,-2 0 0,-2-3 0,0-3 221,0-1 0,-5-1 1,2 1-1,-5-2 0,-3-1 1,-1-3-85,2-2 1,-5 5-1,-1-4 1,0 3-1,-1-1 1,-1 0-1,-1 0-169,-2 1 1,0-1-1,0 5 1,0-1-1,-2 1 1,-1 0-443,-1-1 0,-6 1 523,1 0 1,-3-2-1,0-2 1,0 0-1,0 0 47,-3 3 0,-1 0 1,3 1-1,0 0 1,-1-1-1,-1 1 147,-2 0 0,0-1 0,-3 1 1,-1 0-1,0-1 0,-3 2-204,-1 4 1,-1-4 0,-3 3 0,0-1 0,-4 1 0,-1 3 0,-3 1 17,-1 1 0,-2-2 0,0 3 1,1-2-1,2 1 0,2 0 1,-1-1 22,2 2 1,-5 2-1,5-1 1,-1-1-1,1-1 1,0-1 41,0-1 1,0 5-1,-2-5 1,5 2 0,1-1-1,1 1-1,-2-2 0,-5 4 0,3-2 0,-1 2 0,-1 2 0,-1 0 0,1 0-37,-2 0 1,3 0-57,-2 0 1,1 0-1,-5 0 1,0 0 0,1 0 47,3 0 1,-6 0-1,0-1 1,-2-2-1,-2-3 1,3 0-1,0-1 79,-2-1 1,8 1 0,-3-3-1,2 1 1,-1 0 0,-1 1-1,0 4-67,0 2 0,0 2 0,-1 0 0,-2 0 0,-4 0 0,-4 0-116,-4 0 1,-1 5 0,3 1 0,-1 0 0,0 1 0,-3 1 0,1 0-240,4 0 0,-1-1 0,7-4 0,0 3 0,3 0 0,0 0-501,2-3 0,4-2 320,1-1 1,5 2 540,-5 2 0,1 4 1,-5 5-1</inkml:trace>
  <inkml:trace contextRef="#ctx0" brushRef="#br0" timeOffset="17">6358 8196 26801,'-8'-6'-4921,"-1"-1"4628,-2-1 1,4-2 130,-2 6 0,6-7 1,-1 2-1,4-1 1,4 1-1,5 5 0,3 2 159,1 2 0,6 6 0,2 2 1</inkml:trace>
  <inkml:trace contextRef="#ctx0" brushRef="#br0" timeOffset="18">6265 13954 8447,'-13'-27'-26,"4"3"1,2 5-1,-1 7 35,1 5 0,2 1 0,-4 3 0,-1-2 1,-2 2-1,-1 3 0,0 3 0,-2 2 0,-3-1 1,-4 2-75,-3 3 1,-7-2 0,0 2 448,-2 2 1,0 1 0,-3 1 0,1 2-194,-1 2 0,3 4 0,0 6 0,1 1 0,5 2 0,3 2-91,3 2 0,6-3-75,-2 5 1,7-1 0,4 5-1,3 0 1,5 0 124,6 0 1,11 0 20,4 0 1,15 0 0,9 0 0,9-1 0,7-4-8,4-4 0,-30-17 1,2-1-1,0-1 1,1-2-1,2-1 0,2-1 1,1-2-1,1-2 1,3-1-1,2-2-121,0 1 1,0-2 0,0-3 0,0-2 0,-1 0-1,-1-1-195,-2-2 0,-1-1 1,4-4-1,0-3 1,-7 1-1,-2-1 1,1-2-1,-2-1-24,0-1 1,-3 0-1,20-26 1,-7-3 0,-9-4-1,-9-5 1,-11-4-1,-8-4 36,-7 0 0,-7 2 0,-7 0 0,-10 1 0,-8 5 0,-7 6 275,-4 8 1,-7 13-1,-11 7-790,-2 8 0,22 10 1,-3 4 654,-1 6 0,0 1 0,-6 0 0,0 1 0,-1 4 0,1 2 0,1-1 0,-1 0 0</inkml:trace>
  <inkml:trace contextRef="#ctx0" brushRef="#br0" timeOffset="19">18902 13687 16922,'6'-21'-3745,"-4"6"2425,2 7 1264,-3 5 0,-1-5 0,-1 5 0,-3-3 0,-5 0 0,-3 0 0,-2 2 0,1 0 0,0-1 0,0 1 529,-1-2 0,1 4 1,-2-2-1,-1 2 1,-2 2-1,0 0 0,0 0 462,1 0 1,-3 0-801,3 0 1,-4 2 0,-6 1 0,1 3 0,-3 0-72,-2 0 0,2 4 0,-7-1 0,1 1 0,-2 1 0,0-3 0,-2 3 12,2 1 0,6-2 1,0 0-1,1 4 0,2-2 1,0 2-1,4 0-4,3 2 1,2 0-1,3-2 1,0-1-1,2 0 1,4 1-1,1-1 51,2 0 0,-1 1 1,5-1-1,-1 0 1,1 1-15,1-1 0,4 0 0,2 1 1,7-1-1,3 0 0,6 1 57,0-1 1,4 5-171,7-1 1,3 1 0,6-3 0,2 1 0,1 2 41,1-2 1,5-1-1,-4-2 1,-1 1 0,2-2-1,1-2 103,1-1 1,6-5 0,-2 4 0,2-2 0,2-3 0,-1 0 0,1 0 36,2 1 0,-3 0 0,4-4 1,-1 0-1,-1 0 0,1 0-100,1 0 1,-8 5 0,3-1 0,1 1 0,2-1 0,-1 2-1,-3 0-75,-4 0 1,3-2-1,-5-2 1,2 1-1,-1 1 1,-1-1 195,0-1 1,-2-2 0,2 0 0,1 0 0,-3 0 0,3 0 0,-2 0-57,0 0 0,0 0 0,-2 0 0,3 0 0,2 0 0,0 0 0,0 0-440,-2 0 1,4 4-1,-5 1 1,0-1-1,0 0 1,-3 1-1,-2-2 61,-1-2 1,-1-1-1,-4 0 1,-2 0 0,-2 0-1,1 0 352,2 0 1,-2 0 0,2-1 0,0-2 0,-2-3 0,2 0 0,0-1-43,3-1 1,-4 1-1,0-3 1,-1 1 0,2 0-1,0 0 1,-3 0-351,-2-1 1,-3 2-1,-1 1 1,-2-1-1,-6 1 1,-2-3 13,-2-2 1,-5-2 0,-4 1-1,-2 0 1,-2-2 0,0-1-1,-2-2 239,-2 2 0,-4-5 0,-5-1 1,1-2-1,2 0 0,1 4 0,-1-1-1,-2 0 0,-3 3 0,-1-2 0,-4 0 1,0 4-1,-4 3-177,-1 4 0,-3-3 1,-2 5-1,-4-2 0,-2 1 1,-4 1-1,1 1 148,-4 0 0,-5 0 1,2 3-1,0-1 0,-1 1 1,1 1 124,0 2 1,-4 0-1,2 0 1,-1 0 0,1 0-1,-1 0 55,1 0 1,-8-4 0,3-2 0,-1 0 0,1-1 0,1 1 0,-3-2 10,1 1 0,0-1 77,5 0 0,-2-4 1,3 4-1,-2 1 1,-2 2-197,-3 4 0,3-3 0,2-1 0,-2 2 1,-3 3-1,1 3 0,-3 3 0,2 0-272,1 0 0,-3 3 1,3-5-1,0 1 1,-1-1-1,-1 1 48,0-2 1,-2-2 0,3-1 0,5 0 0,1-1 0,3-2 0,0 0 169,3 4 1,-4 5 0,0 7 0</inkml:trace>
  <inkml:trace contextRef="#ctx0" brushRef="#br0" timeOffset="20">18729 16126 8506,'7'-21'0,"5"2"0,-3 6 0,3 1-266,1 3 0,1-2 1,-1 6-1,0-3 319,1-2 1,-1-2 0,2-1 0,-1-1 0,1 1-1,-3 0 1,0-1 0,-2 1 0,1 0 0,-4-1 1015,-1 1 1,-2 0 0,-4-1-868,0 1 0,-1 6 0,-3 2 0,-5 4 0,-3 1 1,-3 0-125,-3 0 0,-3 4 0,-5 2 0,-2 1 0,-2 2 0,-3 0 155,-1 0 1,3 0-1,-4 4 1,-1 1 0,2-1-1,3-1-60,3-3 1,-3 4-1,0-1 1,1 4-1,2 0 1,1-1 0,1-1-233,-1-1 1,0 0 0,2 1 0,1-1-1,2 0 1,-1 1 209,-3-1 1,0 0-1,-1-1 1,0-2 0,1-1-1,-1 2 31,0 1 1,1 1 0,1 0 0,2 0 0,6 1 0,2-1-1,1 0-182,1 1 1,6 1 0,2 1 0,4 2 0,1-2-1,0-1 45,0-2 1,7 2 0,6 1 0,7 2-1,3-3 1,3-3 261,2-4 1,6 0 0,0 2 0,3-2 0,6-1 0,3-1 0,4 1-20,2 1 0,-3-4 0,-2 4 0,1-1 0,-1 0 0,2 4-329,-2 1 0,5 1 1,-3-1-1,1-2 0,1-1 1,-2 1-242,1 2 0,2 0 0,1-1 1,0-4-1,1 0 0,-1-1 321,0 0 0,2-1 0,2-5 1,2 0-1,0 0 0,2-2 1,-2-1 64,0-1 1,8-5 0,-2 3 0,0 0 0,2 0-1,-5 3-58,-1 2 1,1 1 0,-4 1 0,0 2 0,-2 3 0,-1 0-528,-4 0 0,3 3 0,1-5 1,-5 1-1,-1-1 0,-2 0 0,4-1 448,0-1 1,-2-4 0,0-1 0,2-2 0,0-3 0,3-2 0,-1-2 488,0-1 0,1-5 0,-1 0 0,-1 0 0,0 1 0,-3-1-263,-4 1 0,7 3 0,-12 0 0,2 1 0,-1 0 0,-2 1-352,-4 3 0,-2-1 1,-6 4-1,-2 0 0,-2-2 1,-2 1-1,-2-2-57,-2 2 0,-3-5 0,0 3 0,-2-3 0,-2-1 0,-3-2 23,-1-3 1,3 2 0,-4-5-1,-2 0 1,-2 1 0,-1-3-1,-1 1-24,-4 0 1,-2 6 0,-8-3-1,-3 1 1,-4 0 0,-5 2 119,-4 1 1,2 3 0,-7 2 0,-1 1 0,-3 0 0,-4 0 130,-5 0 1,-3 5 0,-1-5 0,1 0 0,0 0 0,0 0 110,-3-1 1,-3 2 0,1-1 0,-3-1-1,0-2 1,1 0-32,-2 4 1,-6-4-1,5 3 1,-2-2 0,-1 3-1,1 2 1,-2 1-190,-2 1 1,1-1-1,-7 7 1,36 0-1,0 0 1,0 2-1,-1 1 1,-1 1-1,0 0-472,2 0 0,-1 1 0,0 0 0,0 1 0,-32 10 0,1 4 0,2 3 0,1 0 0,2-1-1007,3-2 0,-5 1 1554,10 3 0,-10 1 0,12 0 0</inkml:trace>
  <inkml:trace contextRef="#ctx0" brushRef="#br0" timeOffset="21">21662 17512 9788,'-6'-13'24,"-2"-1"1,-1 2 0,0 4 630,-1 3 0,4 5 1,2 5-1,2 5 0,4 6 1,1 6-1,3 5 0,-1 3 1,3 1-1,-2 0 0,0 1 1,-3 2-78,-2 1 0,4-3 0,-1-4 0,-1 2-1041,-1 1 1,-7-4 0,-1-7-1,0 0-154,0-4 0,-4 2 1,1-4-1,-3-3 1,-1-4-1,0-4 428,-1-1 1,-1-4 0,-1-2 0,-2-5-1,2-4 1,1-4 0,0-2 329,-2-2 1,2 3-1,-3-1 1,3 3-1,2 4 381,0 0 1,-1 6-522,1 2 0,4 4 0,2 6 0,-1 7 0,2 6-126,0 2 1,2 9-1,4-2 1,1 3-1,4 3 1,5 0-433,7 3 0,3-4 0,8-2 0,2-5 0,3-3 557,1-6 0,7-2 0,7-1 0</inkml:trace>
  <inkml:trace contextRef="#ctx0" brushRef="#br0" timeOffset="22">21821 18058 8392,'0'-26'1160,"0"0"1,0 4-568,0 4 0,-1 5-247,-3 4 1,2 5-1,-2 8 1,2 7 0,2 3-1,2 4-66,2-1 1,3 2 0,7 0-511,-1 2 1,0-5-1,2 0 1,2-4-1,0-4 34,0-3 0,-7 0 0,-1-5 0,0-2 1,-2-2-1,-2-5-151,-4-3 1,-1-5 0,0-3 0,0 1 0,0 0-190,0 2 0,0 3 1,2 2-1,2 3 0,5 4 536,3 4 0,1 1 0,12 0 0,3 0 0</inkml:trace>
  <inkml:trace contextRef="#ctx0" brushRef="#br0" timeOffset="23">22235 17938 8837,'7'-6'0,"-2"-2"3823,-4-4-3377,-1-2 1,0 8 0,0 6-1,0 8 1,0 5 0,0 5-549,0 4 1,2 0 0,0 2 0,3 1 0,-1-3 0,1 1 0,1-4 0,0 2-1289,0-1 0,4-3 1,-1 0 384,3-2 0,-3-6 0,-1-1 353,3-3 0,-1-2 652,-1-7 1,1-5 0,-5-7 0,-1-3 0,1-2 353,-1-3 1,2 3 0,-3 1 0,3-1 0,0 2 0,1-1 319,1 4 1,1 7 0,4 5 0,0 2 0,2 2-1,3 2-337,4 2 0,2 4 0,1 5 0,0 0 0,5 2 0,1 1 0,3 2-509,0-2 0,2-2 1,2-5-1,-1-5 1,-4-2-1,-4-2-207,-4 0 0,-7-2 0,0-4 0,-5-6 1,-4-5-1,-4-4 918,-4-3 1,-1 0 0,-1 1 0,-2 2 0,-3 2 0,-2 4 0,-2 5-27,-2 5 1,3 4 0,0 2 0,1 5-1,0 10 1,4 11-838,2 7 1,2 15 0,3 0 323,6 10 0,6-6 0,12-1 0</inkml:trace>
  <inkml:trace contextRef="#ctx0" brushRef="#br0" timeOffset="24">2866 7770 15466,'0'-34'-1108,"1"9"1,2 13 0,2 10 1840,-2 10 1,3-1-1,0 0-634,1-1 1,3 3-1,8-4 1,6-2-1,4-2 1,8-1 0,4 2-1,7 1 1,2 1-1,3-1 1,1-2 205,5-1 1,1 0-1,5 0 1,-4 0 0,1 0-1,-3 0 1,-2 0-1,-5 0-473,-4 0 1,-4 0 0,-6 0 0,-4 0 0,-4 0 0,-4 0-290,1 0 1,-7 0 0,-1 0 0,-4 0-1,-2-1-593,-3-4 1,3 3 961,-3-7 0,3 0 0,1-5 1</inkml:trace>
  <inkml:trace contextRef="#ctx0" brushRef="#br0" timeOffset="25">4012 7650 9810,'5'-25'0,"1"2"344,1 6 0,-2 8 0,3 4 1,3 4 191,1 1 1,1 4-1,0 2 1,2 0 0,3 2-1,4-1 1,3 3 213,2 2 0,1 1 0,2 1-406,1-1 1,0 2 0,-4 1 0,-2 2 0,-3 0-363,-4 1 1,-9-3-1,-5 5 1,-4 0-1,-6-2 1,-9 2-1,-10-2-403,-9 0 1,-10 0-1,-4-2 1,-1 1 0,-1-1-1,-2 3-1944,0 2 2564,-10 3 1,7 2-1,-11-1 1</inkml:trace>
  <inkml:trace contextRef="#ctx0" brushRef="#br0" timeOffset="26">4079 14553 8585,'-13'0'0,"-5"-6"0,0-1 365,2 0 0,10 1 0,10 6 0,13 0 0,6 0 0,4 0 0,0 0 0,1 0 0,3 0 0,6 0 1,3-2-1,3-1-13,0-1 1,-3-1 0,7 4 0,-1-2-748,-3-2 1,-6 1 0,-3 4 0,-1 0-212,-4 0 606,0 0 0,3 0 0,2 0 0</inkml:trace>
  <inkml:trace contextRef="#ctx0" brushRef="#br0" timeOffset="27">4852 14433 8476,'2'-43'1161,"2"12"1,-1 15-1,6 23-1337,1 7 0,4 6 0,2 0 0,2-1 0,-2 2 0,-1-1 0,-3 4 0,-2 1 12,-1 2 0,-6 6 0,1 2 0,-2 4 0,-5 1 0,-6 1 0,-9 2-957,-6 1 1,-8 1 1120,-4-5 0,-8 6 0,-3 1 0</inkml:trace>
  <inkml:trace contextRef="#ctx0" brushRef="#br0" timeOffset="28">6092 16606 8205,'-21'-5'0,"3"-1"0,2 0 0,0 0 393,-2 3 1,0-2-1,5-1 1,0 0 0,1-2-1,1 2 1,4-1-1,1 0 1,5-2 173,4 1 1,5-2 0,12 5 0,6 3 0,8-1 0,5 0 0,2-2-615,4 2 1,1 2 0,4 1 0,-3 0-1,1 0 1,-4 0-636,-2 0 1,-1 6 0,-10 1 0,-1 2 0,-2 0 0,-3 1 681,-2 2 0,2 1 0,-5 1 0</inkml:trace>
  <inkml:trace contextRef="#ctx0" brushRef="#br0" timeOffset="29">6625 16472 8205,'-7'-26'738,"-4"1"0,7 2-443,1 6 0,1 2 0,4 3 1,2 2-1,5 2 0,5 1 0,3 1 1,6-2-22,2 1 1,6 4 0,1-1 0,1 2 0,1 2-1,-3 2 1,-1 2 0,-6 5-331,-4 3 0,-3 6 0,-9 1 0,-3 2 0,-4 4 0,-4 3-420,-6 3 0,-4 6 1,-12-2-1,0 3 0,-3 0 1,0-1-334,-1 0 1,-2 5 0,-1-7 808,-2 4 0,4-5 0,-3-2 0</inkml:trace>
  <inkml:trace contextRef="#ctx0" brushRef="#br0" timeOffset="30">7838 6490 8163,'15'0'116,"1"-1"1,3-2 0,1-2 0,0 2 0,0 2 0,0 1-1,0 0 1,-1 0 0,-3 0 0,-1 0 0,-2 1 0,1 2-82,-1 2-70,-6 5 1,4-7-1,-5 5 182,1-2 0,-2-2 1,2-3-1,0 2 1,-1 3-1,2 0 1,-1 2-1,4-1 0,0 3-15,3 2 0,-1 6 1,0 0-1,1 0 0,-1-1 1,-1 3-1,-3-1-86,-5 0 1,2 3 0,-1-4 0,-2-2 0,-3 1 0,-5-1 0,-4 2 61,-3-2 0,-1 3 0,0-1 0,-1-2 1,1-1-1,-2-2 0,-1 2 0,-2 2 1,2-1-1,0-1 157,-2-1 1,3-6 0,-3 8-483,3 0 0,-2-1 0,-1-3 0,0-2 246,-1 1 0,3 4 1,-5-6-1,0 1 1,2 0-1,-2-1 1,2 0-1,-2 0 51,0 0 1,4-5 0,-4 4 0,0-2-1,2-2 1,0 0 0,1 1-58,-1-2 1,4 3 0,-3-2 0,3-1 0,2-1-1,0-2 1,-1 0-33,1 0 1,4 0 0,0 0-1,-1 0-146,-2 0 1,3 0-1,0 1-323,-1 4 1,2-4 0,1 5 0,0-2-272,-1 1 1,1 1 0,-1-3 0,8 1-58,8-1 1,9-1 0,4-2 805,0 0 0,4 0 0,-4 0 0</inkml:trace>
  <inkml:trace contextRef="#ctx0" brushRef="#br0" timeOffset="31">7638 7157 8255,'-13'0'0,"0"-2"0,-1-1-111,1-1 1,0-1 0,-1 5 0,1 0 478,0 0 0,-1 0 1,1 2-1,0 2 74,-1 5 1,5 3 0,2 1-424,1 1 0,2-1 0,4 2 1,0 1 151,0 2 1,0 4 0,1-4-262,3-2 0,4 3 1,5-1-1,2-2 1,1-2-43,2-5 1,6 1 0,-2-6 0,3-1-1,3-1 1,3-2-139,5 0 0,2-2 0,1-1 0,-2-1 270,-1 1 0,-7-4 0,4-1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1"/>
    </inkml:context>
    <inkml:brush xml:id="br0">
      <inkml:brushProperty name="height" value="0.053" units="cm"/>
      <inkml:brushProperty name="color" value="#FF0000"/>
    </inkml:brush>
  </inkml:definitions>
  <inkml:trace contextRef="#ctx0" brushRef="#br0">10144 8449 7949,'-4'-17'0,"-1"-1"0,1 10 0,4-5 0,0 1-580,0 0 1,1 4 520,4-1 1,-4 4 0,4-4 0,-5 0 0,-5 2 0,-4 3 0,-2 2 0,-3 2 0,1 0 0,0 0 0,-1 0 0,1 0 186,0 0 1,4 0 577,0 0-746,0 0 1,0 0-1,0 0 1,0 2-116,2 2 1,-5-1 0,3 4-194,-3-1 348,-7 5 0,-2-4 0,-5 6 0</inkml:trace>
  <inkml:trace contextRef="#ctx0" brushRef="#br0" timeOffset="1">9784 8436 8005,'-13'0'-277,"0"0"0,-1 0 0,1 0 0</inkml:trace>
  <inkml:trace contextRef="#ctx0" brushRef="#br0" timeOffset="2">9704 8436 7992,'-19'0'414,"6"2"-154,-1 2 1,9-3 0,7 5 0,4-1 0,2 1 0,2 1-76,2 4 1,0 0-1,-3 3 1,-5-1-1,-2 0 1,-2 1 74,0-1 1,0 0-1,-2 1 1,-2-1 0,-5 0-1,-3 2-48,-1 3 0,-1-3 1,3 4-1,0-1 0,2 1 1,-1 2-1,0 2-134,1 3 0,3-1 1,4 0-1,-1-1 0,-1 2 1,1-1-1,1 4 4,2-1 1,0-3-1,0 6 1,0-1-1,0-1 1,0 4-1,0-1-2,0 1 0,0 3 0,0-4 1,0 2-1,0 3 0,0 2 0,0 1-57,0 0 0,-4 0 0,-1 0 0,3 1 0,0 2 0,2 3 0,0 0 76,0 0 1,0-2-1,0-2 1,2 1 0,0 2-1,3 1 4,-2 0 0,-2-1 0,1-4 0,1 2 0,1 2 1,-1-3-1,-1 1-79,-2 2 0,4-4 0,1 4 1,-2-4-1,-2-1 0,-1 2 0,0 1-64,0 1 0,0 2 1,0-3-1,0 3 1,-1 1-1,-2 2 71,-2-2 1,-1 4-1,3-5 1,-3 0 0,0 1-1,0-1 64,4 0 1,0-2-1,1-2 1,-2-1-1,-2 2 1,2-2-1,2 2 1,1-1-60,0-1 0,0-1 1,0 2-1,0-1 1,0 2-1,0-1-55,0 1 0,0 4 0,0-1 0,0 0 0,-2 1 0,-1-1 0,-1 1 45,1 1 1,-5 2 0,1 5-1,-2 0 1,0-3 0,0-2 0,1-3 112,-1-2 1,4-4-1,-2-1 1,1 0-1,3 2 1,0-1-63,-2-1 0,4 7 0,-3-5 0,2 2 0,2 2 0,0-3 0,0 0-142,0 2 0,0-7 0,0 5 0,0 0 1,0-3-1,0-2 0,0-2 31,0 1 1,0 0 0,0 0 0,0-3 0,-1-1-1,-2-4 59,-2-1 0,1 4 0,4-1 0,-2-2 0,-1 1 1,-1-1-40,1 3 1,1-1-1,1-5 1,-2 1-1,-1 1 1,-1 2 0,1 1-1,-1 0-15,2 1 0,0-3 96,-1 2 0,2 3 0,-2 1 0,1 2 0,0 0 11,-1-1 0,-2-1 1,3 4-1,-2-2 1,2-3-1,0 0 169,-1 0-253,2-4 1,-4 2-1,6-4 1,0 2-1,-1 3 1,-2-1-123,-1 1 1,-2 2 0,3-2 0,-2 0 0,1 1 0,-1 0 0,1 3 0,-1 0 114,0-2 1,2 4 0,-5-5 0,2 1 0,3-1 0,2 0 0,1-1 155,0 0 0,0 2 1,0-4-1,0-1 0,0-2 1,0-1 348,0-1-510,0 1 1,6 0-1,1-2 1,1-2-1,-3 0 1,0-1-67,-1-1 0,5 2 0,-3-3 1,0-1-1,0 2 0,-3-2 0,-2 0 1,-1-3 91,0-1 0,0-2 0,0 1 1,0-1-1,0 0 15,0 1 0,0-5 1,0 0-839,0 1 1,2-4 0,2-2 0,4-4-480,-1-4 0,5-10 1,-3-8-1,3-3 0,0-2 1294,-4 1 0,10-7 0,-3-1 0</inkml:trace>
  <inkml:trace contextRef="#ctx0" brushRef="#br0" timeOffset="3">9224 15260 7696,'-5'8'0,"-4"1"437,-3 2 1,0 1 0,2 1-57,1 0 0,6-4 0,-2 0 0,4 1-87,1 2 1,0 2-1,0-1 1,0 0-1,0 1 87,0-1 0,0 0 0,0 2-137,0 3 1,1-3 0,2 4 0,2-1 0,-1-1 328,2 0 1,-3-3-474,6 0 0,-2-1 0,4-1 1,-2-2-1,1-2 55,2-2 1,1-2-1,2-4 1,3-1-1,2-2-88,1-2 1,-2-10 0,-5 1-1,-1-7 1,0-7 0,1-5-60,-1-1 1,5-3 0,0 4 0,-2 1 0,0-1 0,1 4 0,0 1-115,0 1 0,-3 6 0,0 2 0,-1 3 1,0 1-1,1 3 0,-1 2-455,0 2 1,1-2 0,-1 4 560,0-1 0,1 4 0,-1-3 0</inkml:trace>
  <inkml:trace contextRef="#ctx0" brushRef="#br0" timeOffset="4">11024 6983 8202,'-7'-13'0,"2"0"0,5 1 0,3 2 164,2 1 0,5 6 0,-1-2 0,4 4 0,3 1 0,2 0 0,-1 1 1,-3 4-1,0 2 260,-1 1 0,0 3 0,1-2-243,-1 3 1,0 1 0,1 1 0,-1-1-25,0 0 0,2 1 1,1-1-1,4-1 1,-1-2-1,0-1-169,-3 2 0,4 0 0,-1 3 0,0-1 0,0 0 0,-2 1 0,-2-1-304,-2 0 0,-4-4 0,-2 0 0,-1 1 0,-3 2 1,-1 2-969,-2-1 0,0-4 862,0 0 1,0-8 0,1-1-1,2-7 422,1-5 0,1-1 0,1-1 0,1 1 0</inkml:trace>
  <inkml:trace contextRef="#ctx0" brushRef="#br0" timeOffset="5">11464 7077 8256,'-7'-14'-72,"1"-5"1,6 4 0,0-2 0,0 2 0,1 1 434,4 1 1,-3 6-1,6 4 1,-2 6-94,-3 6 1,-9 4-1,-6 5 1,-6 4 0,-3 3-1,-2 3 1,-2 2-79,-2 1 0,0 0 0,1-1 1,-1 2-1,0 5 0,1 0 1,0 2-1296,4-1 884,3-4 0,1 3 1,0-4-1,4-2 1,3-1-1,7-5-980,2 0 0,2-6 1199,0-1 0,6 3 0,2-1 0</inkml:trace>
  <inkml:trace contextRef="#ctx0" brushRef="#br0" timeOffset="6">6212 16726 7783,'-12'-21'290,"3"3"2384,5 3-2465,2 8 1,8-3 0,3 5 0,4 2-1,5 2 1,3 1 0,1 0 0,0 0-1,0 0 108,-1 0 0,0 4 0,-5 2 1,2 1-1,-2 5 0,-2 3-299,-5 3 1,2 0 0,-2-4-1,2 3 1,-1 2 0,-3 0 0,1 0-423,-1-2 0,-2 2 0,2-1 0,0-2 1,-1-1-1,2-3-4,-1-3 1,-2 1 0,4-6 0,1-1 407,2-1 0,1 4 0,0 1 0</inkml:trace>
  <inkml:trace contextRef="#ctx0" brushRef="#br0" timeOffset="7">6798 16659 7821,'-1'-22'1722,"-4"0"0,2-5-644,-5 9-823,5 0 0,-3 21 1,6 8-1,0 6 0,0 9 1,-2 2-1,-2 6 231,-5 4 0,-4 1 0,-4 10 0,-2 1 0,0 0 0,0 2-353,2 1 1,2-7 0,4 6 0,2-4 0,3-5-1,1-2 1,1-2-715,1-4 0,1-2 1,2-8-1,2-1 1,1-4-1,1-1-330,-1-2 1,3-2 0,0-4 910,2-2 0,0 3 0,6-4 0</inkml:trace>
  <inkml:trace contextRef="#ctx0" brushRef="#br0" timeOffset="8">16583 8943 10128,'-17'-14'-78,"4"1"1,7 5 0,0 4-1,5 3 1,8 1 0,8-2-1,6-1 1,2-1 0,3 1-1,3 1 371,4 2 0,1-4 0,3-1 0,0 1 1,1-1-1,2 0 0,-1-1-72,-1 0 0,1 1 1,1 5-1,-2 0 0,-1 0 1,-2 0-337,-3 0 1,4 0 0,-5 2 0,-2 1 0,0 1 0,-4-1-629,-3-1 0,2-2 1,-7 1-1,0 2 1,-2 1 733,-2-1 0,6-7 0,2-3 1</inkml:trace>
  <inkml:trace contextRef="#ctx0" brushRef="#br0" timeOffset="9">17556 8729 8987,'0'-32'353,"0"5"1,1 12 0,4 11-189,4 2 0,-3 8 0,-1 3 0,0 3 0,-1 1 0,-1 2 0,-1 3-355,-2 4 0,-2 3 0,-2 3 60,-5 4 1,-7-1 0,-4 3-1,1-5 1,-2 1 0,1-2-441,-4 0 0,-1-1 0,-2-1 0,1 1 566,-1 0 0,-6-1 0,-1 1 0</inkml:trace>
  <inkml:trace contextRef="#ctx0" brushRef="#br0" timeOffset="10">8811 8196 16105,'-13'-32'-1215,"5"9"1,4 1 0,1 6 190,-1 3 1,1 5 998,-6 4 0,6 4 0,-2 4 0,4 5 0,2 1 1,5 1-1,6-2 0,7 1 0,5 2 334,4 1 1,12 5 0,3 1 0,6 2 0,9 1 0,4 0 0,8 1 82,-34-11 0,0-1-359,34 9 0,-29-8 0,1-1 0,-2-1 0,0-2 0,0 0 0,1 0 0,0 0 0,0-1 0,-2 0 0,0-1-6,-1 1 1,0 0 0,1-3 0,0-1 0,-1 0 0,0-1 0,0-1 0,1-1-1,-1 0 1,1-1 0,35-4 0,0-5-15,-37 2 1,0 0 0,0-2 0,0-1-1,2-2 1,-1-1 0,-1 0 0,0 0-1,0-1 1,-1-1 0,-1-1 0,-1-2-1,1 0 1,-2 0 34,1-1 0,-1 0 0,-1-3 1,-2 0-1,0-1 0,0-1 1,-2 0-1,0-2 0,22-28 1,-2-1-115,-5-2 1,-3-4 0,-5 3 0,-5 1 0,-7 1 0,-5 2 0,-5-2-125,-4 3 0,-3 3 0,-6 5 0,-3 2 0,-6 4 0,-8 0 0,-9 3-83,-5-1 0,-3 1 0,-9-1 0,-4 3 1,-6-1-1,-4 1 165,-2-1 0,0 5 1,-6-4-1,1-1 1,-3 2-1,-1 3 1,32 17-1,-2 0 222,0 0 1,-1 1 0,-1 0 0,-1 1 0,0 0 0,0 2 0,-1 1 0,0 2 0,0 1 0,-1 1 0,-2 2 0,0 2 0,0 0 0,0 0-71,-1 1 1,0 0 0,-7 5 0,-1 2 0,4 1 0,0 2 0,-1 2-1,1 1 1,-2 2 0,0 1 0,1 1 0,1 2-26,1-1 1,1 2 0,1 1-1,3 1 1,6 0 0,2 1-1,3-2 1,1 2 0,-23 27-1,11 2-93,7 4 1,6 7 0,10 0 0,8 7 0,9-33 0,2 1 0,1 1 0,2 1 0,2 1 0,3-1 0,3 2 0,4-1-63,4 2 1,4-1 0,6 0 0,3 0 0,3-1-1,2-2 1,2 1 0,3-1 0,3 0 0,3-1 0,1-2-1,2 0-473,1-1 1,4-2 195,9 0 0,2-2 0,-4-4 1,1-1-1,-13-8 0,0 0 1,0-1-1</inkml:trace>
  <inkml:trace contextRef="#ctx0" brushRef="#br0" timeOffset="11">11904 17978 8076,'-19'0'9,"8"0"1,-2 0 229,1 0 0,6-1 0,5-2 1,8-2-1,12 1 0,9 0 0,11-2 1,5 0-1,8-2 0,4 1 1,10-2-1,6 0 0,-31 5 0,0 1 1,1-1-1,2 0 308,-1 0 0,2 1 0,8 1 1,0 1-1,-2-1 0,0 0-450,2 1 1,0 0-1,2 1 1,0 0 0,0 0-1,0 0 1,1 0 0,0 0-60,1 0 1,0 0 0,-2 0 0,0 0 0,1 0 0,-1 0-1,-1 0 1,-1 0 0,-3 0 0,0 0 0,-3 0 0,0 0 19,-4 0 0,0 0-107,32 0 0,-4-4 0,-9-2 1,-5 0-1,-7 0 0,-7 3-566,-6 1 0,-4-2 0,-7 0 0,-1 1 0,-2 3 0,-4 3-1326,0 1 0,-3 11 1941,7-2 0,-1 3 0,5-2 0</inkml:trace>
  <inkml:trace contextRef="#ctx0" brushRef="#br0" timeOffset="12">8531 15806 7808,'-7'-27'0,"-5"8"0,3 6-55,3 5 1,-1 8 0,2 0 0,-2 2 0,-2 1 788,0 1-213,6 1 1,-9-5-373,4 0 1,-4 0-1,-2 0 1,1 1-1,-2 4 1,-1 4-1,-3 2 1,-1 4-132,1 3 1,-5-3 0,2 3-1,-1-4 1,-1-2 0,2-1 106,-2-3 0,-1 0 0,-2 1 0,2-3 0,1-2 0,2 1 0,0-1 964,1 2-1005,-4-5 0,10 10 1,-4-5-1,1 1 0,-1 3 1,-1 2-31,1 2 0,0 0 1,3 3-1,-4 2 1,1 3-1,0 5-89,3 2 0,-2 7 0,3-5 0,3-1 1,0-1-1,2-1 0,0 2 0,2-2 258,2 2 1,2-1 0,4-2 0,0 0-1,1-1 1,4 1-56,4 0 0,8-1 0,6 1 1,3 0-1,5-1 0,3 1 1,3 0-171,3-1 1,5 1 0,11 0-1,3-2 1,-1-2 0,1-2-90,2-2 47,-7-1 0,20-4 0,-11-1 0,-1-1 0,1-3 1,-4-5-44,0-3 1,-3-2-1,-5-5 1,-5-7-1,-2-8 1,-2-6 0,1-4 13,-2-4 0,1-5 1,-4-3-1,-1-5 0,-3-2 1,-1-6-1,-4-3-12,-1-5 1,-2-4 0,-3-2 0,-2 4 0,-2 0 0,-4 9-1,-4 5 17,-7 7 0,-3 14 0,-4 5 0,-4 2 0,-8 5 0,-4 4-69,-5 5 0,-4 1 1,-6-3-1,-7 3 1,-5 4-1,-6 5 1,-1 5-158,-1 4 1,-11 9-1,7 5 1,1 5 0,-1 6 293,0 5 0,9-8 0,-3 8 0</inkml:trace>
  <inkml:trace contextRef="#ctx0" brushRef="#br0" timeOffset="13">21115 11488 8447,'-7'-27'0,"-1"8"0,4 6 0,-5 7 0,-3 6-67,-1 4 1,-5-1-1,-1 5 1,-1-1 0,0-1-1,0 0 1,0-3 0,-1-2-1,-3-1 1,1 0 0,-1 0-1,2 0 1,-2-1 0,-1-2 386,-2-2 1,0-3 0,1 2 0,1-2 0,1-2 0,2-2 0,-2 0 0,0 2-18,2 1 1,-6 6 0,3-1 0,-2 2 0,-3 2 0,2 0-312,0 0 1,-3 0 0,-2 0 0,1 0 0,-2 0 0,0 0 33,-3 0 1,0 0 0,0 0 0,3-1-1,0-2 1,-1-3 149,-2-2 0,0-1 1,0-4-1,3 0 0,2-1 1,2 1-79,2 0 0,-3-1 0,0 3 0,1 0 0,0 4 0,1 1-173,-2 3 0,-5 1 1,2 2-1,-3 0 0,-4 2 1,-1 1-1,-1 3 96,-1 1 1,2-4-1,-2 3 1,1-1-1,1-1 1,1-1-1,2-2 141,1-1 1,1 0 0,0 0 0,1 0 0,-1 0 0,0 0-165,2 0 1,-4 0 0,4 0 0,-4 0 0,-1 2 0,2 1-172,2 1 0,-5 5 0,2-3 0,-1 2 0,-4 2 0,-1 0 237,-1-1 0,-2 2 0,3-6 0,2 3 1,0 1-1,2 0 0,-1-2 112,4-1 1,5 4 0,-1-2 0,2 1-1,3-1 1,4 1 191,3-1-379,6 4 1,-4-5 0,7 6 0,0 2 0,-1 1 0,3 2-68,2-1 0,-3 2 0,4 0 0,1 2 0,3 1 0,2 0 1,2 0 67,0 2 0,2-3 0,2 1 0,5 0 0,4 0 0,5-1 0,6 0 127,5 0 1,5-4-1,8 4 1,2-2-1,7-2 1,5-3-34,6 0 1,5-1-1,2 0 1,3 1-1,0-1 1,1-1-1,-36-7 1,1 0-102,1 0 0,-1-1 0,0 1 0,0-1 1,4 2-1,2 0 0,-1-1 0,0 0 1,-2-1-1,1 0 0,1-1 0,1 0 0,-1-1 1,0 0-7,1 1 1,1 0-1,-1-2 1,-1-1-1,-2 3 1,0-1-1,-1-1 1,1-1 0,0 1-1,1-2 1,-1 1-1,-1 0 59,2 0 1,-1 0 0,1 0 0,-1 0 0,0 0 0,0 0 0,-1 0 0,1 0-1,0 0 1,0 0 0,-3 0 0,1 0 0,36 0-31,-1 0 0,-3 0 0,3 0 0,0 0 0,-2 0 0,-1 0-637,-2 0 504,-9 0 0,8-4 0,-12-2 0,-1 0 1,1-1-1,-3-1 42,-2-2 1,1-2-1,-4-3 1,3-1-1,-1-3 1,-1-2-1,1-3-21,2-1 0,-9-1 0,-3-1 0,-3 0 0,-4 2 1,-7 1-107,-6 2 138,-11 0 0,-3 0 1,-9 1-1,-8 2 1,-13 1-1,-13 0-30,-10 0 1,-17-1 0,-8 3 0,33 7-1,-1 0 1,-2 0 0,0 0 0,-1 0-1,0 1 116,-3-1 1,0 0-1,-3 0 1,0 0-1,1 2 1,0 1-1,1-1 1,-1 0-1,0 1 1,0-1-1,1 1 1,1 0-77,0 2 0,1-1 1,0-1-1,0 0 1,3 3-1,1-1 0,2 0 1,1 1-1,-30-2 1,9 5-1,4 6 64,2 7 0,-1 13 0,1 8 0</inkml:trace>
  <inkml:trace contextRef="#ctx0" brushRef="#br0" timeOffset="14">8358 16832 16438,'6'-52'-697,"-3"11"1,4-2-1,-1 13 1,-1 11-1,-1 4 208,1 2 1,0 6 1588,0 2 0,-2 4 0,6-1 0,1-1 0,2-1-1575,1 1 0,-4 1 0,0 2 306,1 0 1,-2 2 0,1 2 0,1 7-1,2 5-853,1 6 964,1 3 1,5 8 0,2 1-1</inkml:trace>
  <inkml:trace contextRef="#ctx0" brushRef="#br0" timeOffset="15">12677 17925 8472,'13'-46'-274,"1"6"0,-1 18 1,0 13 703,1 6 508,-1 9 1031,0-5 1366,1 5-2928,-7-6 0,-1-1 1,-8-2-1,0-3-503,-3-1 1,-4 2-22,5-4-93,-1 0 62,5 2 304,0 1 1,5 0 0,-1-3 0,1-3-266,1-1 214,-5 6-492,5 1 0,-5 6 0,2 1 2,2 4 0,1-4 730,-2 4 311,-2-4-569,10-1-960,-11 0 1,5 2 719,-6 2 122,0-2 1,1 3 1239,4-5-896,2 0 0,1-1 0,-2-2-895,0-1-531,-5-1 694,5 5 593,-6 0 1,-2 0-270,-2 0 1,1 0-16,-6 0 1,5 0-1,-5 0 1,-2 0 0,0 0-150,-3 0 1,5 0 112,1 0 1,-1 0 382,-5 0-459,7 0 0,1 2-150,6 2 0,-2-2 1,0 3-1,-4 0 1,-2 1 63,-2 1 0,2-2 0,0 2 0,-3 0 0,-1 1 0,-1 1 0,0 0-246,-1 0 0,1-1 0,0 6 554,-1-1 0,-5 6 0,-2 2 0</inkml:trace>
  <inkml:trace contextRef="#ctx0" brushRef="#br0" timeOffset="16">21462 13380 8520,'13'-48'0,"5"0"0,-1 22 0,0 6 162,-2 8 1,-7 7 0,1 3 0,-1-1 0,-5-1 0,-8 1 6,-5 1 1,-5 2 0,-3 0 0,-2 2-1,-4 2 1,0 4 0,-1 0 0,3 0-56,1-2 0,3 3 0,5-3 0,0 1 0,1 3 1,1 1-1,4-1-83,1-1 0,2 0 1,5 3-1,4-2 0,2-1 1,3 1-68,4 2 1,-4 0 0,6-2 0,-4-1 0,-3 0 92,1-1 0,-4 3 0,-1-2 1,-4 3-1,-1 1 0,-1 1 0,-4 1-85,-4 2 0,-4 3 1,-3 3-1,-2-2 0,0 0 1,0-2-1,1 0-586,0-2 1,3-3 0,2 0 613,3-1 0,-3 0 0,5 1 0</inkml:trace>
  <inkml:trace contextRef="#ctx0" brushRef="#br0" timeOffset="17">22155 13154 19605,'0'-40'-5287,"-2"9"5192,-2 9 0,-8 20 0,-9 21 1,-2 8-1,-7 6 0,-1 1 1,-3 4 106,0 5 0,3 0 0,-2 6 0,3 3 0,5 3 0,1 2 1,4 0-541,2-3 1,8 0 370,1-1 1,6-6 0,-3-1 0</inkml:trace>
  <inkml:trace contextRef="#ctx0" brushRef="#br0" timeOffset="18">21781 13674 9233,'15'-60'0,"2"7"528,0 7 1,0 12 0,-7 8 0,-1 8-677,1 7 1,2 5-1,3 8-314,3 2 0,-3 8 0,4 7 482,0 2 1,2 7 0,5 6 0</inkml:trace>
  <inkml:trace contextRef="#ctx0" brushRef="#br0" timeOffset="19">22235 13780 11812,'-21'-12'177,"2"-2"1,5-13-1,1 2 327,0 3 0,-1-2 0,1 8 1,0 2-1,-1 5 0,1 5 0,1 5-620,3 7 0,5 5 0,10 3 1,7 4-1,8 0 0,4 3-572,2-3 1,5 0 0,2-7 190,0 0 1,1-4 0,-7-1 0,0-3 0,-5-2 155,-2-1 1,-4-8 0,-9-3 0,-3-3 0,-4-3 0,-1-1 318,0-2 0,-6-5 0,-1 2 0,-2-1 0,2 1 0,1 2-123,3 3 0,1 1 1,4 3-1,2 1 1,7 4-1,3 0 0,6 1 198,0 0 0,-2 1 0,4 5 1,1 0-1,-1-1 0,0-2 250,2-1 1,-5-1 0,-1 5-1,-3 0 1,-4 2 394,-2 2 1,-3 5-1,-6 9 1,-1 4 0,-4 5-1,-5 4 1,-5 3-616,-3 0 1,-4 4 0,3-4 0,0 2-1,-2-4 1,3-2-322,3-5 1,-1-9-1,9-1 1,-1-7 148,4-7 0,14-4 1,8-13-1,7-5 0,6-7 1,5-5-1,2-4 287,2-1 1,-3-5-189,3-6 1,-7 5-1,5-10 1,-4 4 252,-4 3 1,-3 5 0,-5 10-1,-6 4-378,-5 7 1,-13 22 0,-11 14 0,-9 13 0,-8 12 0,-7 6-1717,-6 1 1,-3 8 1440,-3-6 0,23-19 1,0-1 204,-23 25 1,24-26-1,-1 0 1,-28 25-1</inkml:trace>
  <inkml:trace contextRef="#ctx0" brushRef="#br0" timeOffset="20">8225 15846 8208,'-21'-25'0,"3"3"202,3 4 1,-1 3 0,0 3 0,1 3-1,-1 3 1,1 2-108,0-1 1,0 1-1,-1 6 1,-3 0 0,-1 4-1,0 2 1,0 4 0,0 2-365,-1 4 1,3 6 380,-4-2 0,1 8 0,-1 4 0,3 3 0,1 6 8,0 3 1,2 3 0,7 5 0,5 4 0,2 3-1,4 1-83,2 0 1,11 0-1,10 4-47,5-4 0,11-3 0,1-6 1,5-2 56,8-7 1,1-1 0,11-13 0,4-5 0,-33-15 0,1-2 0,2-2 0,1-2 0,3-2 0,2-1-23,1-2 1,1-1 0,2-2 0,-1-2 0,1-4 0,0-3 0,-1-2 0,-2-2 0,-1-2 0,-1-2 0,-1-2 0,-1-2 0,-2 1 0,-1-2-71,-1 0 0,-3-3 0,-3-3 0,-3-2 0,-2-1 1,-1-1-1,-2-3 0,-2-1 0,0-4 0,-2-1 0,-3 0 1,-3 0-49,-1-1 1,-3 0 0,-4 1 0,-3 1 0,-3 5 0,-2 0 0,-7-34 0,-13 10 0,-9 11-33,-11 9 1,-8 12 0,-11 14 0,-6 7 0,-8 10 0,34 4 0,0 2-1,-3 5 1,-1 2 0,0 2 0,-1 3 124,-1 2 0,1 1 0,0 0 0,1 3 0,-2 3 0,1 3 0,1 2 0,0 0 0</inkml:trace>
  <inkml:trace contextRef="#ctx0" brushRef="#br0" timeOffset="21">23994 14367 8112,'6'-45'55,"3"10"1,-3 11 0,-2 20-90,-2 8 0,-4 5 0,-2 0 0,-5-5 0,-3-2 1,-1-1-1,0 2 0,-1 2 0,-1-2 0,-1-2 0,-2-1 1,1 0 1009,-3 0 0,4 0 1,-6-1-808,-2-4 0,0 4 0,1-5 0,1 1 1,-2 1-146,-1 1 1,-6 1-143,-1 2 1,-3 0 0,2 0 0,-2 0 149,-7 0 1,5-1-1,-4-2 1,-1-1-1,2-1 1,-3-1 0,0-1 118,-2-1 1,-1-4 0,-3 4 0,4-3 0,2-1 0,0 2 0,-3-3 253,-1-2 1,7 7-1,-3-5-335,0 1 0,0 0 0,3-1 0,0 0-33,0-1 1,-4 6 0,-2-1 0,1 0 0,1 0 0,3 2-130,-2 1 1,-6 1 0,0 4 0,-3-2-1,-3-2 1,0 2 0,-1 0 141,0-1 0,3 2 53,-10-2 0,6 3 0,-4 1 0,0 0-66,0 0 1,4 0-1,-3 0 1,3 0 0,2 0-1,-1 0 1,1 0-26,0 0 1,3 1 0,0 2 0,2 1 0,-3-1-1,-1-1 1,-2-2 1,0 0 0,1 0 0,-1 0 0,-4 0-1,0 0 45,-4 0 1,2-5 0,0 1-1,2 1 1,0 2 0,0 1-1,1 0-206,1 0 0,1 0 162,3 0 0,1 0 1,0 0-1,-1 0 1,1 0-70,0 0 0,-1-2 1,0-1-1,-3-3 1,-1 0-1,1-1 214,-3-1 1,1 1 0,-4-3-1,0 1 1,0 0 0,-1 1 314,2 4 1,2 3-620,7 1 0,-5 0 1,1 0-1,0 1 15,3 3 0,0-1 0,1 5 0,0-1 0,-1-1 0,1 0 0,0-1 0,1-1 0,0 0 111,-1-1 0,2-1 1,-8-2-1,1 0 0,0-2 227,2-2 0,1-2 0,2-4 0,0 2 0,-1 1-19,1-1 1,3 5-1,-2-1-274,-3 3 1,2 1-1,2 0 1,0 1 21,0 3 0,-5 4 0,-5 5 0,1 1 0,0-1 0,3-1 86,-1-3 0,-4 1 0,4-4 1,1 0-1,3 0 0,0-3 1,1-2 351,0-1 1,4 0-301,0 0 0,6-1 0,-1-2 0,1-3 1,1 0-68,2 0 1,-7 2-1,5 4 1,-2 0-1,-2 0 1,2 0-16,-2 0 0,3 0 0,-5 0 1,1 0-1,-1 0 0,0 0 1,-1 1-57,0 3 0,0-2 0,-4 2 234,-1-2 0,-2-2 0,1 1 0,2 2-130,-3 2 1,7 1 0,-6-2 0,2 5 0,1 3 0,3 0-241,2-3 1,1 2 0,-5-2 0,4 3-1,-2 1 1,-1 1 0,-5-2 165,0-3 0,3 2 132,-1-2 0,7-1 0,-6-1 0,3 0-2,2 1 0,4-4 0,-2 5 0,4 3 1,1 3-1,0 4-39,0 2 0,0 1 0,0 5-348,0-1 1,4 5-1,1 2 1,-1 0 88,2-1 1,2-1 0,4-3 0,-2 2 0,-1 1 0,1-1 256,2-2 0,1-6 1,1 0-1,1 1 0,1-1 1,3 0 140,2 2 0,-3-1-163,4 0 1,0 2-1,5-2 1,-1 6-1,3 2-113,2-2 0,3 4 1,6-1-1,0 2 0,0 3 1,1 2-302,4 1 1,2-3 347,6 3 1,7-7-1,2 7 1,3-3-1,0-3 49,-2-3 1,6 1 0,-1-1 0,3-2 0,3-4 0,1-5 135,2 0 0,1 2 1,4-3-1,2 2 0,5 1 1,3 0-59,1 0 0,5-1 0,2 3 0,4-2 0,4 2 1,0 0-1,2-2-255,1-5 1,-6 0-1,3-1 1,-1 0 0,-5-2-1,-1-4 3,-5 0 0,4-4 0,-3-1 301,0-4 0,-3-1 0,0 0 0,-1 0-65,0 0 0,2 2 0,3 1 0,4 3 0,5 0 0,2 1 0,4 0-89,1 4 1,-36-6-1,0 2 1,1-1-1,2 1 1,-1 0-1,0 1 1,-1 0-1,0 1 1,-1 2-1,0-1-336,33 11 0,-11 3 1,-5-7 331,-4 0 0,-4 2 1,3-3-1,-2-2 185,-2-4 1,0-3 0,-2 4-1,3-4 1,4-1 0,1-2-27,2 2 1,9-4 0,0 4 0,5-2 0,6 2 0,-35-3 0,-1 0 0,3 1 0,0-1-59,0 1 0,-1 0 0,2-2 0,-1 0-119,2 3 0,-1-1 0,-4 0 0,1 0 0,1 1 0,1 0 0,-1-1 0,0-1 1,0 1-1,-1 0-5,35 3 0,-36-5 1,1-1-1,33 4 1,-3-4-1,-3-1 1,-2 0 347,-2 0 0,2-4 0,-5-1 1,2 2-1,1 0 0,-1 0-241,-4-1 1,12-1 0,0 5-141,2 0 0,2 0 1,-34 1-1,0 0 0,1 0 1,-1 1-138,1 0 1,0 0 0,28 3 0,7-4-1,0 2 1,-3 2 0,-1-2 0,-4 0 204,-5 1 0,8-3 0,-4 4 1,1-4-1,-2 1 0,-4 1 31,-2 1 0,8 1 1,-4-4-1,3 2 0,2 3 1,3 0-91,3 0 0,-34-2 1,0 1-1,2-2 1,0 0-1,0 0 0,-1 0 1,0 0-1,0 0 1,-2-2-1,0 1 0,0-1 1,1 1-500,0 0 1,0 0-1,32-1 400,-32 2 1,0-1 0,36-1-1,-1-1 1,-2 0 0,-1-1 221,-34-1 1,0-1 0,33 2-1,-1-5 1,-4 2 0,4-1 0,3 2 45,-35 2 0,1 1 0,0 0 0,0 0 0,1 0 1,0 0-1,-1 0 0,1 0 0,-1 0 0,0 0 1,0 0-1,1 0-236,0 0 0,1 0 0,-1 0 0,-1 0 0,35-2 0,-2-1 0,-1-1 0,-1-1 0,-1-1 160,1-2 1,-8-1-1,6-5 1,1-5 0,-1-6-1,-31 9 1,0-1 341,1-2 0,1-2 0,0 2 0,0-2 0,-1-1 1,0-1-116,-3-1 0,1 2 0,0 0 0,0 1 0,0-2 0,0 0 0,-1 1 0,1 1 353,0 1 0,0 1 1,32-10-668,-32 15 1,-1 1 0,2-1 0,1 1-1,-2 2 1,2 0 0,-1-1 0,1-1-1,-1 0 1,0-1-512,0 1 0,-1 0 1,30-14-1,-5 0 1,-2 1-1,-2-1 1,-4-1 682,-4-3 0,-3 3 0,-8-2-45,-2 6 1,-4 4 0,-5 3-1,-2 0-47,-3 0 1,-2 3 0,-7 0 0,0 1 0,-1 0 0,-1-1-446,-3 1 1,-5-2-1,2-3 1,-7-4 0,-5-3-1,-6-3-128,-2-3 1,-6 1 0,-1-5 483,-3-2 0,-2-2 0,0-2 0,1-2 303,-1-2 1,-1-5-1,-2 1 1,-1-1-1,0-2 1,0 1 188,0 1 1,-6-3 0,0 8 0,-5 2 0,-5 3 0,-3 5 0,-7 2-1352,-2 1 0,-5 8 829,29 10 0,-1 1 0,-35-6 1,34 9-1,-1-1 0,0 2 1,0 1-1,-33-6-482,0 4 1,-3 7 0,1 0 0,1 6 0,-1 9-1111,4 9 1477,32-11 1,0 2 0,-3 9 0,0 2 0,-4-2 0,0 0 0</inkml:trace>
  <inkml:trace contextRef="#ctx0" brushRef="#br0" timeOffset="22">6852 15006 7905,'0'-13'0,"-2"6"178,-2 2 1,1 4 0,-5 2 0,1 2-1,3 2 354,2-2 1,1 2 0,9 0 0,3-2 0,2-2 0,3 1-94,2 2 0,2-2 0,-4 2 0,3-2 0,0-1 0,1 2-142,-4 2 0,-1-1 1,-1-2-1,3 0 0,-1 4 1,-3 0 839,-2 0-994,-2 5 0,5-8 0,3 4 1,2 0-1,2 1 0,2 2 34,3 2 0,0-3 0,1 0 0,1 1 1,2 1-1,1 0 0,-2 0-60,0-1 0,0 9 0,1-5 0,-2 0 0,2 1 1,-4-1-1,-1 0-52,-2 4 1,-6-3-1,4 3 1,-2-3-1,-1-2 1,0 0 455,0 1-501,-1-1 0,1 0 1,2 2-1,-1 1 1,2 2-1,-2-2-81,0-1 1,5-2 0,-2 1 0,2-1 0,-1 0-1,-2 1-878,-2-1 664,5 0 1,-9-4 0,3-1 0,-5-1 0,-3-1 0,-1 1-515,2 1 1,-6-4 0,1 4-1,-1-1 1,-1 2-310,-1 6 0,-1-2 1,-2 6 1097,0 1 0,0 0 0,0 7 0</inkml:trace>
  <inkml:trace contextRef="#ctx0" brushRef="#br0" timeOffset="23">8038 15513 7918,'0'-14'1234,"0"1"-865,0 0 0,2 5 0,2 4 1,5 3-1,3 1 0,3 0 834,2 0 0,-2 5-1130,3 4 0,1 5 1,-1 2-1,-2 2 1,1-1-1,-1 1 360,2 0 1,-5 0-222,-4-5 0,0 0 1,3 1-1,-2-1-1,-1 0 1,-5-4 0,4 0 0,-2 2 0,-3 0-145,-2 3 0,-1-1-311,0 0 0,-10 1 0,-5-1 0,-4 0 65,-5 1 1,-1-5-1,-3-2 1,-4 0 0,-2-1-1,-1 0 1,1-3-146,1-1 0,7-2 1,5 1-1,0 2 1,2 2-1,0-1 1,4 2 323,4 3 0,0 3 0,3 1 0</inkml:trace>
  <inkml:trace contextRef="#ctx0" brushRef="#br0" timeOffset="24">23834 15593 8104,'-12'-17'0,"4"-3"0,2-1 0,3 6 0,4 9 424,10 5 1,11 1 0,13 0 0,5 1-1,9 2 1,3 3 0,6 2 0,0 0 0,4 1-1,-2 0 1,1 2 0,-6 0-780,-2 3 0,-8-5 0,-4 0 355,-4 1 0,-7 2 0,2 1 0</inkml:trace>
  <inkml:trace contextRef="#ctx0" brushRef="#br0" timeOffset="25">25074 15513 8542,'21'-48'756,"-3"4"0,-8 20 1,-1 11-1,0 10 0,-2 7 1,-2 5-1,-4 3-258,-1 2 1,0 3 0,0 3-1,-1 2 1,-4 4 0,-4 6-1,-3 2 1,-1 1-851,0-1 1,-1 0-1,2-4 1,2 1-1,3-1 1,1-2-1,3-3-565,1-3 0,2-3 1,2-5-1,2-3 0,7-2 1,3-7 182,4-10 0,1-6 683,-1-13 1,-1-6 0,3-1 0,1-3-1,-2 0 256,1 0 1,-1-3 0,-3 9-1,2 3 1,-2 3 1497,-1 3 1,-2 7 0,1 2-942,-1 7 0,-4 10 1,0 6-1,0 5 0,0 5 1,-1 0-963,3 4 0,1 1 0,1 2 0,0-1 0,1 1 0,-1 0 0,0-1-396,1 1 1,3-3 0,1-1 595,-2 1 0,5 4 0,0-7 0</inkml:trace>
  <inkml:trace contextRef="#ctx0" brushRef="#br0" timeOffset="26">25794 15793 8472,'7'-18'564,"-4"0"0,-6 3 0,-6 5 0,-2 6-127,-3 2 0,1 8 1,1 3-1,2 3 1,1 3-1,0 1 0,1 2 81,4-2 0,3 3-430,1-1 1,7 1-1,5-3 1,6 2-1,1-2-126,0-1 0,3-7 1,-2-4-549,0-2 1,-3-2-1,-1-2 1,-4-2 106,-3-5 1,-6-5 0,2-2 0,0-2-1,-1 1 1,-1-1 0,-1 0-380,-2 2 0,0-3 1,0 1-1,0 2 858,0 1 0,6 1 0,1 1 0</inkml:trace>
  <inkml:trace contextRef="#ctx0" brushRef="#br0" timeOffset="27">26180 15739 9496,'12'-1'0,"-3"-4"0,-4-3 1733,-4-4 0,-1 3-1130,0 0 0,0 7 1,-1 2-1,-2 8 1,-3 5-1,-2 5-611,-2 4 1,0 2 0,-1 1 0,2-1 0,0 1 0,2-1 0,1-1 0,2 0-1374,-1-1 0,1-6 1,4 2-1,0-3 1,1-4-442,4-2 1,-2-4 1827,6-10 1,-1-4 0,6-7 0,-1-3 132,0-2 1,1 3 0,-1-2-1,0 0 1,1 6 0,-1 2 256,0 3 0,1 7 1,1 1-1,1 5 1,2 4-1,-1 2-258,3 2 0,-4 0 0,6-2 1,0-1-1,2 0 0,0 0-24,-1 0 1,6-2-1,-9 2 1,3-5 0,-3-2-1,0-2 1,-4 0 786,-1 0 1,-2 0 72,0 0 1,1-5 0,-1 1 0,0 1-530,1 2 1,0 1 0,3 0-1,2 1 1,0 2 0,0 1-1,-2-1-412,-2-1 0,-2-2 0,0-2 0,-1-2 1,-3-6-475,-5-7 0,-8 1 1,-6-5-1,-5 2 1,-4 3-1,-2 2 164,-3 6 0,-1 2 1,-3 7-1,0 4 0,0 6 1,4 9-1,5 9 772,7 8 0,0 8-422,7 12 1,7 1-532,7 9 1,14 2 0,-8-29-1,-1 0 1</inkml:trace>
  <inkml:trace contextRef="#ctx0" brushRef="#br0" timeOffset="28">8131 6517 24025,'-7'-25'-4973,"3"3"2676,2 4 1451,2 9 1,0 2 0,0 2 0,2-2 1547,2-1 0,-1 2 0,6 6 0,1 2 0,2 2-444,1 5 0,-4 3 1,0 3-1,2 1 1,0 3-1,4 1-32,3-1 1,1 3 0,6-3 0,1 2 0,3 3 0,4 1 144,4 2 1,1-1 0,2 1 0,0 0 0,0-1 0,2 1-227,2 0 0,-2-1 0,4 1 0,-3-1 1,-2 1-1,-2 0 0,-1-1-164,1 1 0,1-5 0,-2-1 0,-2-2 0,-7-2 0,-4-4 0,-4-3-1266,-2-1 0,-2-7 1229,-8-2 1,-15-6 0,-9-8-1</inkml:trace>
  <inkml:trace contextRef="#ctx0" brushRef="#br0" timeOffset="29">9131 6850 9693,'0'-37'0,"0"6"-268,0 9 1,2 13 369,2 9 1,-1 6-1,6 6 1,1-2-1,2-1 1,1 1-1,1 2 451,-1 2 0,5 3 1,0 3-1,-2-1 0,-3 2 1,-4-1-1,-4 2-576,-4-1 0,-4 3 0,-6-6 60,-9-2 0,-7-1 0,-6-2 0,-4 0-296,-4 1 1,-7-7 0,-3-2-1,-2-2 1,-3-1 0,1 3 0,-2-1 331,-3 2 0,9 2 0,-2 5 1</inkml:trace>
  <inkml:trace contextRef="#ctx0" brushRef="#br0" timeOffset="30">9051 8183 30957,'0'-13'-4916,"0"-1"1,-1 2 5394,-4 3 0,-2 15 0,-6 9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1.031"/>
    </inkml:context>
    <inkml:brush xml:id="br0">
      <inkml:brushProperty name="height" value="0.053" units="cm"/>
      <inkml:brushProperty name="color" value="#FF0000"/>
    </inkml:brush>
  </inkml:definitions>
  <inkml:trace contextRef="#ctx0" brushRef="#br0">18196 5784 8513,'13'-27'0,"0"7"-9,1 2 1,-7 7-1,-3 3 1,-2-4-1,-4-3 1,-2-3 0,-5 0-1,-3-1 1,-1-2-1,-2-1 1,-1 1 0,-2 1-1,2 0 1,0 1 541,-2 3 1,1 3-1,-5 2 1,-1 4-1,-4 1 1,-4 3-1,-5 1-544,-2 2 0,-13 0 1,-3 0-1,-4 0 0,-4 0 1,-1 0 47,0 0 1,-11 0 0,4-1 0,-3-2 0,1-3 0,1-1 106,0-4 1,33 7-1,0 1 1,-33-4 0,1 1-1,1 3 1,1 1-1,1 2 0,-6 6 0,8 3 0,-1 4 0,-5 5 0,-1 3-182,0 0 1,29-7 0,0 0 0,0-2 0,0-1-1,0 1 1,-1 0 0,-1 1 0,-1-1 0,1 1-1,0-1 1,-2 2 0,-1-1 0,1 0 0,1 1 97,0-1 0,2 0 0,0 0 0,2 0 0,1-1 0,2-1 0,-1 0 0,1 0 0,0 1 1,0-1-1,0 0 0,1 0 0,0 0 0,0 0 171,-30 13 0,4-2 0,8 3-268,-2 3 1,-5 3 0,2 0 0,-1 5 19,-1 3 1,3 1 0,28-20 0,0 1 0,1 0 0,0 1 0,0 1 0,0 0 0,-1 0 0,1 1 67,0 1 0,0 1 1,3-1-1,0 1 1,-2 1-1,1 0 1,-1 0-1,0 0 0,0 1 1,0 1-1,-1 0 1,1 1 8,1 0 1,0 1 0,4-1 0,0 0-1,0 3 1,1 0 0,-1-1 0,1 1 0,-1 1-1,1 1 1,0 1 0,1 1 0,-1 1 0,0 1-56,1 0 1,-1 0-1,1 2 1,0 0 0,-2 0-1,0-1 1,-1 1 0,1 0-1,2-3 1,0 1 0,2-2-1,1 0-10,2-2 1,0-1-1,1 0 1,0 0-1,-12 33-105,-2 0 1,0-1-1,5 2 1,3 2 225,0 1 1,15-32 0,0 1-100,-10 31 0,11-29 0,0 0 0,0-4 0,0 0 1,0 1-1,1 2 0,0 0 0,0 1-17,2 0 0,-1 0 0,0-3 0,0 0 0,2 3 0,1 1 0,0 0 0,0 1 0,0 0 0,-1 0 0,1 0 0,0 0 0,0-1 0,0-1-20,-1-1 1,0 1 0,0 4 0,0 0 0,-2-5 0,1 0 0,1 2 0,0 0 0,1 0 0,-1 0 0,1-1 0,-1-1-36,-1-1 1,0 0 0,2 6 0,1 0 0,-1-4 0,0 0 0,1 1 0,0-1 0,1 0 0,0 0-1,0 0 1,0-1 0,0 1 0,0 0 13,0 0 1,0-1 0,2 3 0,1 0 0,-1-1 0,0 0 0,0 0-1,1 1 1,-1-2 0,0 0 0,0 1 0,0 0 0,0-1 0,-1-1 82,0 1 0,0 1 1,1-2-1,0 1 1,1-2-1,-1 1 1,-1 0-1,1-1 0,-1 2 1,-1-1-1,0 1 1,0-1 30,1 3 1,-2 0 0,-1 2 0,-2 1 0,0 2-1,-1 1 1,0 0 0,-1-1 0,0 3 0,0 0 0,0-2-1,1-1-163,0 1 1,1-1-1,3 1 1,0 0-1,-2-2 1,1 0 0,1-1-1,1-1 1,0 2-1,1-1 1,1-1-1,1 0-53,0 0 0,2 0 1,1-2-1,0 0 1,1-3-1,0 0 150,-1 1 0,1 0 0,0-2 0,1-1 0,0 2 0,0 1 0,1-1 0,1-1 15,1-1 0,-1-1 0,-1 2 0,0-1 0,13 30 0,2-1 1,-1-1-1,1 1 0,-2 0 93,2 0 1,6-1 0,2 1 0,-16-33 0,1 0 0,0 0 0,0 1 0,0-1 0,0-1-184,1 1 1,1-2-1,0 1 1,0-1 0,2 1-1,0-1 1,1 0-1,0 0 1,3 0 0,1 0-1,1-2 1,2 0 14,1-2 0,2-1 0,5 0 0,2-1 0,1 0 0,1-2 0,2 1 0,0-2 1,3 0-1,0-2 0,1 0 0,1-1 0,1-1 0,1-1 38,0 0 0,1 0 1,-2-1-1,-1-2 42,3 3 0,1-2 1,-2-3-1,0 0 1,1 0-1,-1 0 1,-1-2-1,-2 0 1,-1-1-1,-1 0-21,-3 0 1,2-1 0,4 0-1,0-1 1,-6-2 0,0-1 0,1 1-1,-1 0 1,0-1 0,0 1-1,-1-1 1,0 0-41,-2-2 1,2 1-1,4 0 1,1 0 0,-2-2-1,0-1 1,1-1 0,2 1-1,1-2 1,1 0 0,0-2-1,0-1 1,2-1 0,0-1 12,2 0 1,0-2 0,1-2 0,1-1 74,5-1 0,0 0 0,1-2 0,1-1 0,1 0 0,0-1 0,3-1 0,0-1 46,1 0 0,1 0 0,-6 1 0,0-1 0,3-1 0,0-1 0,1 1 0,-1-1 0,-3 3 1,0 0-1,0 0 0,0 1 0,-3 0 0,-1 0-38,0 0 0,0-1 0,5-2 0,0-1 1,-6 1-1,0 0 0,1 0 0,-1-1 1,3 1-1,-1-1 0,-3 2 0,1-1-137,-2-1 0,1 1 0,4-1 0,1-1 0,-4 0 0,0-1 1,2-1-1,1-1 0,3-1 0,1-2 0,0 0 0,1-1 1,3-1-1,0 1-110,1 1 0,0 0 0,-1-2 0,0 0 0,-19 8 0,2 0 1,-1-1-1,-1 0 0,1 0 0,-1 0 0,-1-1 0,0 0 1,-1 0-1,2 0 0,-1-2 0,-1 1-103,0-1 1,-1 0-1,-1-1 1,19-12-1,-1-1 1,-19 11-1,-1 1 1,-1-1 322,18-13 0,-3 0 0,-3-2 0,-3-1 1,-1 0-1,-2-1 0,-3 0 0,-1-1 1,-1-1-1,-2-1 117,-2 0 0,-2-1 0,-1 3 0,-1 0-65,-1-6 0,-1 0 0,-1 3 0,-1-1 0,1-5 1,0-1-1,1-1 0,1 1 0,-1-1 0,0 1 61,2-1 0,0-1 1,4-3-1,2 0 0,0 1 1,1 0-1,2-1 0,1 0 1,-14 19-1,2 0 1,-1 0-1,0 1 0,1 0 1,0 0-1,1-1 0,0 1 1,0-1-214,1 0 1,0-1-1,0 1 1,13-14-1,-1 0 1,-14 16-1,1-2 1,0 2-1,15-19 1,-1 2-1,-1 1 1,-2 1-1,0 2 1,-2-1 0,-4 3-1,-1 0 20,-3 1 1,-1 0 0,1-2-1,-2 0 1,-3 5 0,-2 1-1,0-1 1,-1-1 0,-1 1-1,-2 0 1,-1 1 0,-1 0-46,-1 1 1,-1 1 0,-2-3 0,0 1 0,-1 2 0,0-1 0,0-1-1,0 0 1,-1-3 0,0-1 0,1 1 0,-1 0 11,-1 1 0,0-1 0,-1-2 0,0 0 0,-1 3 0,0 0 1,1-1-1,-1 0 0,0-1 0,-1-1 0,0 0 0,-2-1 1,0 0-1,0 0 25,0 0 0,-1 0 1,-1 2-1,0 0 1,3-2-1,-1 0 0,-1-1 1,0 0-1,-2 0 1,-1-1-1,0 0 1,-1-1-1,-1 1 0,0 0 115,0 0 1,0-1 0,1 1 0,0 0-1,-2-1 1,-1 1 0,-1 1 0,1 0 0,-2 2-1,1 0 1,-1 1 0,0 1-10,0 0 0,0 0 1,-2 1-1,0-1 1,-1 4-1,0 0 0,-1 1 1,0 1-1,-1 1 1,0 1-1,-1 0 1,-1 0-1,-1 0 0,-1 1-267,1 1 0,-1 1 1,-1-2-1,0 1 26,-8-33 1,2 0-1,-6 4 1,-3 0-1,-3 2-64,-3 3 0,-6-2 191,1 6 0,-3-5 0,-2 2 0,-3 0 74,19 32 1,1 1 0,-24-27 0,-1 2 0,1-1 0,0 1 0,4 1 0,1 2 425,-2 1 0,7 6 0,-5-1-354,0 2 1,0 2 0,1 2 0,0 2-17,-3 5 1,-7 3 0,-1 1 0,-8 2 0,-4 3-1,-2 4-182,1 3 1,25 10-1,-1 1 1,-3 0-1,-1 1 1,-2 0-1,-1 0 1,-4 1 0,1 1-1,-2 0 1,-1-1-1,-2 1 1,-1-1-174,-3 0 0,-1 0 1,3-1-1,-1 1 294,-8 2 0,-1 0 0,8-2 0,0-2 1,-4 0-1,-2-1 0,3 0 0,0-1 0,3-1 1,0 0 70,1 1 0,-1-1 0,-7-2 0,-1 0 0,8 0 0,1-1 0,-2 0 0,0 1 1,-2-2-1,0 1 0,3 0 0,1 1 0,-2-1 0,-1 0-80,1 2 0,0 0 1,2 3-1,0 1 0,-7 1 1,-1 2-1,-1 1 1,0 3-1,1 2 0,-1 3 1,20 1-1,-1 1 1,1 2-1,-2 2 0,1 2 1,-1 2 0,-2 1 0,-1 2 0,0 1 0,0 2 0,-1 1 0,1 0 0,-1 0 0,1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1.032"/>
    </inkml:context>
    <inkml:brush xml:id="br0">
      <inkml:brushProperty name="height" value="0.053" units="cm"/>
      <inkml:brushProperty name="color" value="#FF0000"/>
    </inkml:brush>
  </inkml:definitions>
  <inkml:trace contextRef="#ctx0" brushRef="#br0">4692 5891 22799,'6'-27'-863,"2"6"0,6 3 0,3 4 0,2 2 0,0 3 1036,0 4 0,8 4 0,-2 1 0,3 0 0,6 0 0,3 0 0,5 1 0,1 2 0,3 3 0,1 2 0,8 2 0,6 2 0,8 1 0,1 1-414,1-1 0,-33-6 1,0-1-1,-1 1 1,1 0 287,1-1 1,1 1-1,-1 0 1,0-1-1,2 0 1,0 0-1,2-1 1,1-1-1,1-1 1,0 0 0,3-1-1,-1 0 135,1 1 0,0-1 0,3 0 0,-1 0 0,0-1 0,-1-2 0,3 1 0,0 0 0,0 1 0,0 0 0,0 0 0,1 1-116,-1 0 0,1 0 1,1 1-1,0 0 0,2-1 0,-1-1 1,2 2-1,0 0 0,1 0 1,0 0-1,-1 0 0,0 1 1,-1 0-1,0 0-128,-1 1 1,0 0 0,1 1 0,1 0 0,-2 0 0,1 1 0,-1 0 0,1 0 0,-1 0 0,1 0 0,-1 1 0,1 1-91,-1-1 1,0 1 0,1 1 0,0-2 0,0-1 0,-1-1 0,1 1 0,-1 0 0,1-1 0,-1 1 0,1 0-1,-1-1 166,0 2 1,0-2 0,2-2 0,0-1-3,1 0 1,0-1-1,-1-1 1,0-1 0,0 0-1,0 0 1,-1 0 0,0 0-1,1 0 1,-1-1 0,1-1-1,0 1 276,0-1 1,1-1-1,3-1 1,0-1-302,-3 3 0,-1 0 1,0-3-1,-1 1 1,0 1-1,1 2 1,-1-1-1,0 1 1,1 0-1,0 0-26,0 1 0,0 0 0,2 0 0,-1 0 0,-2 0 0,-1 0 0,1 0 0,-1 0 1,1 0-1,-1 0 0,1 0 0,0 0 0,-2 0 0,1 0-119,-1 0 0,0 0 0,-1 0 0,-1 0 1,0 1-1,0 0 0,-1 0 0,0 1 0,1 0 1,0 0-1,0 0 0,1-1 151,0 0 0,1-1 0,-1 0 0,0-1 68,1-1 1,-1 0-1,4 0 1,0 1-1,0-3 1,0 0-1,-1 0 1,-1 1 0,1-1-1,-1 0 47,0-1 0,-2 0 0,0 1 0,0 1 0,-2-1 1,1 0-1,2 0 0,-1 1 0,0 0 0,1 0 0,0 0 1,1 0-1,-1 1 0,-1 0-81,-1-2 1,0 2 0,3 1-1,1 0 1,-3-1 0,0 0 0,0 1-1,-1 2 1,2 0 0,1 2-1,-2 1 1,0 0-213,1-1 0,0 1 0,0 1 0,0 0 0,-1-2 1,0-1-1,-3 0 0,0 0 0,1 0 0,-1 1 1,0-1-1,-1 0 163,0 0 0,0-1 1,2 0-1,0-1 0,0 1 1,-1-2-1,-1 1 0,1 0 1,1 0-1,0 0 1,0 0-1,1 0 108,-2 0 1,2 0-1,4 1 1,0-2 0,-1 1-1,0-1 1,0 0-1,1-1 1,1-1 0,0 0-1,-1 0 1,1 0-1,0 0 1,1 0 104,3 2 0,0-1 0,-6 1 0,1 1 0,5 0 0,2 0 0,-1 0 0,0 0 0,-1 0 0,-2 0 1,3 0-1,-1 0 0,-2 0 0,-1 0-375,-1 0 0,0 0 1,5 2-1,-1 0 0,-5 1 1,-1 0-1,1 0 0,0 0 1,-1 1-1,1 0 0,-3-1 1,0-1-67,-2 1 0,0 0 0,4 2 0,-1-1 0,-5-1 1,-1 0 104,4 1 1,0 0 0,3-3 0,0 1 0,0 0 0,1 0 0,1-1 0,0-1 212,-1 1 1,0-2-1,-2 1 1,-1 0-1,2 0 1,1 0-1,0 0 1,-1 0-1,0 1 1,0-2 0,0 1-1,1-1 1,-3 0-1,0-1-36,2 0 1,-1 0 0,-1-1 0,0 1 0,-1 2 0,0 0 0,-2 0 0,-1-1 0,0-1 0,0 1 0,-2-2 0,1 1-69,0 1 0,0-1 1,0 1-1,-1 1 0,-1-1 1,0 0-1,-2 0 0,0-1 1,2 0-1,-1 0 0,-2 0 1,1 1-1,1 0 0,1 0-57,-2 1 0,0 0 1,0 0-1,0-1 0,0 0 1,1-1-1,0-1 0,0 0 1,-1 0-1,1 0 1,1 0-1,1-1-48,0 0 1,0 0 0,0 1-1,0-1-921,0 0 0,0-1 1098,-4-1 1,1 0-1,5 3 1,1-1 0,-2-2-1,-1 0 1,-1 1 0,0 0-81,-2 0 1,1 1 0,-1 0 0,-1 0 0,-1-1 0,-1 0 0,0 1 0,0 1 0,0-1 0,0 0 0,0 1 0,0-1 0,-1-1 0,0-1-141,-2 1 0,-1-1 0,36-12 1,-6 0-1,-1 0 0,1 0 1,0-1 19,-1-1 0,-4-3 1,-1-3 122,-2-1 0,-1 0 0,-6-1 0,-3-3 139,-5-4 0,2-4 0,-1-1 0,-4-1 0,-2-2 0,-4-2 0,1 2-17,-2 2 0,3 1 0,-6 0 0,-3 0 0,-4 1 0,-6 4-205,-4 4 1,0-2 0,-2 2 0,-4 1 0,-3 2 0,-5 3 0,-5 1-315,-3 2 1,-10 0 0,-6-5 0,-6 2 0,-7 2 0,-4 2 519,-3 2 0,-8-5 0,-2 3 0,-5-1 0,-6 0 0,-2-1-80,-1 3 1,25 8-1,-1 0 1,3 2-1,0 1 56,-2-2 1,-1 1-1,-1 1 1,0 0-1,-3-1 1,-1 0 0,-2-1-1,-1 1-33,-1-1 0,0 1 1,2 2-1,-1 0 1,-5-1-1,0 0 1,-1 1-1,0 0 1,1 0-1,-1 1 1,-3-1-1,0 1 1,0 2-1,-1 0 97,-1 1 0,-1 0 1,-3 0-1,-1 0 0,4 1 1,-1 1-1,2 0 0,-1 1 1,-2 0-1,0 1 0,0 0 1,-1 0-222,-3 0 0,-1 0 0,1 0 0,-1 0 0,0 0 0,-1 0 0,1 0 0,1 0 0,-2 0 0,-1 0 1,0-1-1,1 0 0,-4 0 0,1-1 19,-1 0 0,1 0 0,24-1 0,0-1 0,0 0 0,-23 1 1,0-1-1,23 1 0,0 0 0,0 0 0,-23-1 0,-1-1 1,24 2-1,1-1 0,0 1 268,-24-3 1,1 0-1,-1 1 1,0 1-1335,2 0 1,2-1 1181,5 1 0,-1-1 0,15 1 1,-1 0-1,0-1 0,-21-2 0,1 1 1,22 1-1,-1 1 0,1 1 81,-1 0 0,1 0 1,0 0-1,-3-1 1,-1 0-1,1 0-117,1 1 1,0 0 0,0 0 0,-4 1-1,-1 0 1,0 0 0,3 0 0,0 0-1,0 0 1,-1 1 0,-1-1 0,0 1-1,-2-1 1,0 1 0,1-1 0,0 1-1,1 0 1,0 1-21,-1-1 1,1 0 0,-2 1 0,-4 0 0,-1 0 0,0 0 0,5 0 0,0 0 0,0 0 0,-1 0 0,-1 0 0,1 0 0,-1 0 0,0 1 0,1 0 0,1-1 0,1 1 0,0 0-5,1 1 1,0-1 0,0 1-1,-1 0 1,-1-1 0,0 0-1,4 0 1,0-1 0,-1-1-1,0 1 1,0 0 0,-1 0-1,2 1 1,-1-1 0,1 1-1,2 0 1,-1 0 0,1 0 19,-23 1 1,-1 0-1,24 0 1,-1 0-1,0-1 1,0-1 0,0 0-1,0 0 1,1 0-1,-1 0 1,0 0-1,1 0 1,0 1 0,0-1-1,-23 1 1,-1 1-1,2 0 1,0 1 26,0-2 0,0 1 0,0-2 1,0 1-1,22-1 0,-1 1 0,1-1 1,1 1-1,-1 0 0,1 0 1,-25 2-1,1-1 0,1 0 0,0 0 1,0 1-1,0 0-55,23 0 0,0 0 1,0 0-1,0 0 1,0-1-1,1 1 1,-2-1-1,1 1 1,0 0-1,0 0 1,1 0-1,-1 0 1,-23 2-1,0-1 1,1 0-1,0 0 12,-1-2 1,0 2 0,0 0 0,1 0 0,2 0 0,1-2 0,3 1 0,-1 0 0,1 1 0,0 0 0,1-1 0,0 0 0,-1 0 0,-1 0 19,1-2 1,-1 0 0,4 1-1,-1-1 1,-2 1 0,0-1 0,-1 2-1,1-1 1,1 0 0,0-1 0,-1 0-1,-1-1 60,1 0 0,-1 0 0,4 0 0,0 0 0,-4 0 0,1 0-47,1 1 0,0-2 0,-3-1 0,0 0 1,4-1-1,0 0 0,0 0 0,1 0-8,0 0 0,1 0 0,-1 0 0,0 0 0,2 2 0,0-1 0,0 0 0,1 0 1,-1 0-1,0 1 0,1 0 0,2 0-17,-1 1 1,0 0 0,0-2-1,0 0 1,0 0 0,0-1-1,1 2 1,1-1 0,-2 2 0,0-1-1,0 0 1,0 1 0,-1-2-1,0 1 10,1-2 1,0 1 0,1 0 0,0 0-1,-1 1 1,0 2 0,-3-2 0,0 0 0,0 0-1,0-1 1,-2 0 0,0 0 1,0 0 1,1 1-1,2 0 1,-1 0 0,0 1-1,-1-1 1,-2 0 0,-1-1-1,1 0 1,0-1 0,-3 2-1,0-1 1,2 2 0,-1-1 19,0 1 0,-1 0 1,-5 2-1,0 2 0,0 0 1,1 1-1,2 0 0,0 2 1,-1 0-1,2 0 0,2 2 1,1 0 59,0 2 1,0 0 0,-3 2 0,0 1 0,3 1 0,0 1 0,2 2 0,0 0 0,-1 1-1,0 0 1,4 1 0,0 0 6,2 0 1,1 0 0,0 2 0,1 1 0,8-1 0,1 2 0,2-2 0,1 1 0,1 2 0,1-1 0,3 0 0,2 1-22,2 0 0,1 1 0,1 2 1,2 1-1,-19 20 0,11-1 0,11-3 1,13 1-1,9 0 0,13 0-200,11-3 1,25 3 0,17-3 0,-22-22 0,2-2 0,10 0 0,2-1 0,5 0 0,3-1 50,3 1 0,3-1 0,-10-6 0,1 0 0,1-1 1,-3-1-1,0 0 0,1 0 0,3-1 0,1 1 0,2-1 1,4 0-1,1 0 0,1 0 0,1-1 0,1 0 1,0 1 18,1 0 1,1 0-1,1 0 1,-14-2-1,1 0 1,-1 0 0,-1 1-1,13 2 1,-2 0-1,0 1-89,3 0 0,-1 0 0,0 1 0,-5-1 0,0 0 0,-1 1 0,-3 1 0,-1 1 0,-1 1 153,0-1 0,-2 1 0,1 0 0,-1 0 0,0 1 0,-2 0 0,15 7 0</inkml:trace>
  <inkml:trace contextRef="#ctx0" brushRef="#br0" timeOffset="1">2866 7623 22332,'-15'-21'-1239,"-1"-2"1,11 5 0,2 2 1166,2 1 0,1 6 1,1 2-1,4 1 548,4 3 1,3 1 0,1 2-1,2 0 1,3 0 0,4 0-1,4 0 1,6 0 23,3 0 1,10 0-1,3 0 1,6 0 0,3 0-1,4 0-539,0 0 0,-2 0 1,-5 2-1,-3 1 0,-2 1 1,-4-1-373,-4-1 1,-7-2 0,-4 0 0,-5 1 0,-4 2-1392,-2 1 0,-1 2 1762,-5-1 0,0-4 0,1 5 0</inkml:trace>
  <inkml:trace contextRef="#ctx0" brushRef="#br0" timeOffset="2">3866 7503 22332,'-8'-6'-719,"4"-3"0,4 3 1019,4 2 0,8 4 0,7 4 0,1 5 0,0 3 0,1 2 0,1 0 0,-1 3-327,-3 0 0,0 6 0,-4-4 0,-3 0 0,-4 3 0,-4 1 0,-3 3 0,-4 1-794,-5 2 0,-13 1 0,-6-2 0,-5 2 0,-6 2 0,-4 1 826,-5 0 0,2-8 1,0-6-1</inkml:trace>
  <inkml:trace contextRef="#ctx0" brushRef="#br0" timeOffset="3">3253 8756 26835,'0'-19'-4259,"0"4"1,0-3 4466,0 3 1,-6 8 0,-3 2 0,-2 5 0,1 3 0,1 2 0,0-1 0,0 1 0,2 1 1133,1 1-1428,2 2 1,5 0 0,4-2 0,3-1 0,6-3 469,3-1 0,9-4 0,6-1 0,2-3 0,5 0 1,1 0-697,0 3 0,7-2 1,-8-1-1,-1 0 1,-1 0-1,-1 3-492,-2 1 0,-2 2 0,-6 0 0,-3 0 666,0 0 1,-7-6 0,3-1-1</inkml:trace>
  <inkml:trace contextRef="#ctx0" brushRef="#br0" timeOffset="4">3892 8716 19338,'6'-19'-1124,"2"-1"0,7 0 0,1 6 1510,2 8 1,-1 5-1,-2 2 1,1 2 0,2 3-1,-1 0 1,-3 2-428,0-1 0,-2 2 0,-4 4 0,-3 2 0,-4 1 0,-2 4 0,-5 0-212,-7 4 1,-7 1 0,-8 2 0,-1-2 0,-4-1-1,-1-2-180,-3 2 0,3-4 0,-2 3 0,-2 0 442,-5 2 0,-5 8 1,-5 1-1</inkml:trace>
  <inkml:trace contextRef="#ctx0" brushRef="#br0" timeOffset="5">3106 9902 8776,'-13'-40'-72,"-1"12"297,1 6 0,6 13 0,4 7 1,6 7-1,7 1 0,6 0 1,8-3-1,6-2 0,5-1 1,4 0-1,2 0 0,2 0 0,3 0 188,1 0 1,-7 5-1,3-1-874,0-1 1,0 4 0,-3 2 0,0 3 460,0 1 0,6 7 0,1 0 0</inkml:trace>
  <inkml:trace contextRef="#ctx0" brushRef="#br0" timeOffset="6">3946 9742 13374,'4'-37'-274,"1"6"1,9 12-1,1 17 1,3 8 8,1 8 0,-1 6 1,-5 0-1,1-1 0,-1 2 1,-1-2-1,-2 2 97,-1-1 0,-6-1 0,2 7 0,-4 3 0,-4 4 0,-6 4 0,-10 1 95,-9 2 1,-9-1 0,-8-1-1,-1-1 1,-5 2 0,-1-5 108,1-4 0,-12 5 0,0-7 0</inkml:trace>
  <inkml:trace contextRef="#ctx0" brushRef="#br0" timeOffset="7">2666 10635 8552,'-15'-70'0,"6"8"263,6 10 0,5 15 0,2 21 0,5 6 0,5 5 0,2 4-353,2 1 0,5 1 0,-1 4 1,5 2-10,4 1 0,3 3 0,9-2 0,3 3-159,3 1 1,7 1-25,-2-1 1,-1 0 0,6 1-1,-2-1-300,-4 0 0,3-4 582,-7 0 0,9 0 0,2 4 0</inkml:trace>
  <inkml:trace contextRef="#ctx0" brushRef="#br0" timeOffset="8">3839 10342 24447,'0'-48'-2797,"0"14"0,2 14 2749,2 8 1,2 12 0,3 10 0,-3 5 0,-2 4 0,1 2 0,-4 4 0,-2 3-526,-4 3 1,-10 6-1,1-1 1,-6 2-1,-3 4 1,-3 1-1,-2 1 1,-3 1 599,-4 1 1,-10-5 0,-2 5-1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1.041"/>
    </inkml:context>
    <inkml:brush xml:id="br0">
      <inkml:brushProperty name="height" value="0.053" units="cm"/>
      <inkml:brushProperty name="color" value="#FF0000"/>
    </inkml:brush>
  </inkml:definitions>
  <inkml:trace contextRef="#ctx0" brushRef="#br0">3079 7663 8586,'-15'-13'0,"-1"-5"0,10 0 0,0 2 316,0 1 1,2 2 0,4 0-1,1-1 1,4 2 0,2 2-1,2 3 1,0-1 0,1 2 755,2 0 0,2 2-868,-1 4 0,2 4 1,3 1-1,2-2 0,4-2 1,3-1-12,5 0 0,4 0 0,2 0 0,1 0 1,2 0-1,1 0-97,-1 0 1,-2 0-321,-4 0 0,2-1 0,-6-2 0,-1-2-280,-2 2 0,-3 0 0,-2 0 0,-6-1 0,-2 1 0,-2 2-1723,1 1 0,-7 5 2227,-2 4 0,-4 3 0,-1 2 0</inkml:trace>
  <inkml:trace contextRef="#ctx0" brushRef="#br0" timeOffset="1">3972 7357 16936,'-7'-9'-1657,"3"0"2124,2 6 1,12 1 0,5 8-1,4 0 1,5 2-56,1-1 1,2 2-1,0 4 1,-2 1 0,-3-1-1,-4 0 1,-3 1 0,-3-1-556,-4 0 1,-2 1 0,-7-1 0,-5 0 0,-7 1 0,-10 0 0,-5 3-157,-3 0 1,-6 1 0,2-5-1,-2 1 1,1-1 0,5 0-126,3 1 0,1 1 0,0 1 392,1 2 1,5 5 0,2-2-1</inkml:trace>
  <inkml:trace contextRef="#ctx0" brushRef="#br0" timeOffset="2">7465 12448 22814,'-13'-6'-556,"4"3"0,0-6 1,-2 0-1,0 0 1,-4 2-1,-2-1 618,0 1 0,-1 2 0,5-2 0,-1 1 0,1 2 0,0-1 0,-1 1 0,1 1 0,-2 1 0,-3 2 1,-4 0-1,-3 0 138,-2 0 0,-1 5 1,-1 1-1,-4 1 0,-1 2 1,-3 0-1,-3 0 1,-2 1-7,2 2 0,-6 1 0,8 1 1,-2-1-1,-1-1 0,2-2-148,2-1 0,3 0 0,-3 4 0,3 2 0,0 1 0,1 2-39,1-2 1,0 1 0,6-1-1,-1 3 1,0 0 0,1 2-1,-1 0 83,1 3 1,-1-4 0,2 3 0,1-1-1,3 0 1,2 0-178,3 2 1,2-3 0,4 1 0,3 2 0,1 1 0,3 0-903,1-3 800,2 3 0,6-8 1,3 5-1,4 0 1,5 0-1,3-1 157,0-2 0,4-1 0,-3-3 0,3 1 1,3 2-1,2-2 199,1-1 0,0-2 0,-4 1 0,1-1 0,2 0 0,1 1 0,0-1 412,1 0-595,-3 6 0,9-4 0,-2 3 0,2-3 0,2-2 0,0 0 0,2 1-155,2-1 0,-3 0 1,4-1-1,-2-1 0,-2-4 1,2-1-1,-1-2 209,1 2 0,0-4 0,-3 4 0,-2-2 0,-1 2 0,-1 0 0,-1 1 919,-1 1-987,5-5 0,-11 7 1,5-4-1,-2 1 1,1 2-1,1 0-391,-1 0 1,4-1 328,-5 0 1,6 3-1,-3-7 1,2 1-1,1-1 77,4 1 0,-4-1 1,6-4-1,2 0 1,-1 0-1,5 0 507,3 0-494,-8 0 1,12 0 0,-10 0 0,0 0 0,2 0-1,-4 0-75,-2 0 1,5 1-1,-7 2 1,1 3 0,1 0-1,-2 0 1,1-1 7,4 1 1,-7-5-1,4 4 1,-1-4 0,-1-1-1,5 0 1,-1 0 190,2 0 1,3-4 0,-2-2 0,2 0-1,5-2 1,-1 2 0,3 0-77,-1 3 0,0-2 1,-3 0-1,-2 2 1,-3 2-1,-1 1 0,-3 0-220,-1 0 0,-4 0 0,-1 0 0,-3 0 0,-1 1 1,-2 2 159,2 2 0,-4-1 0,7-4 1,-1 0-1,2 0 0,2 0 56,2 0 0,7 0 0,-2 0 0,1-1 0,3-2 0,2-3 0,2 0-140,-1 0 27,-6 1 1,8 1 0,-5-1 0,-1 3 0,-1 0 0,-7 2 24,-4 0 0,0 0 0,-4 0 1,-1 0-1,2 0 0,-1 0-41,0 0 0,-1 4 1,-2 2-1,2 0 0,2 0 1,2-1-1,1-1 40,3 1 0,-3-1 0,9-4 0,0 0 1,1 0-1,2 0 721,0 0-645,0 0 0,3 0 0,-2 0 0,-4 0 0,-2 0 0,-2 0 0,-1 1-23,-4 4 0,2-4 0,-6 4 0,-1-4 1,1-1-1,-2 2-390,1 2 365,-3-2 1,8 4 0,-3-6-1,1 0 1,5 0 0,0 0 17,3 0 1,4 0 0,-1 0-1,0 0 1,2 0 0,-1 0 0,2 0-8,-2 0 0,5 0 0,-4 0 1,-1 1-1,-1 2 0,-2 2 1,-1-2-141,-4-2 0,4 3 1,-6 1-1,0-1 1,1 1-1,-1-1 1,2 1 134,1 1 0,-8-5 1,8 3-1,-1-1 1,-2 0-1,1 2 515,2-2-472,-2-2 1,12-1 0,-4 0-1,0 0 1,3 0 0,-1 0 98,3 0 0,2 0 0,-7 0 1,-2 0-1,1 2 0,-4 1 0,2 1-461,-1-1 221,-1 5 0,-5-7 1,-1 3-1,1-2 1,-2-2-1,-1 0 44,-1 0 0,2 0 0,6 0 1,0 0-1,2 0 0,1 0 0,3 0 189,1 0 1,2-4 0,3-1 0,-2 2 0,-3 2-1,1 1-131,-1 0-15,-4 0 0,3 0 0,-6 0 0,0 0 1,0 0-1,-1 0 28,-4 0 0,4 0 1,-4 0-1,2 0 1,0 0-1,-1 1 49,1 4 0,0-4 0,1 3 0,1-2 0,4-2 0,1 0 1,4 1 79,-1 4-165,-4-4 0,7 5 0,-4-6 0,2 2 0,2 1 1,0 1 25,-1-1 0,2 0 1,-6 0-1,1 1 0,0-1 1,-4-1 1,-5-2 0,1 0 1,-4 0-1,2 0 1,-1 0-1,1 0 1,0 0 126,-1 0-91,1-6 0,10-1 1,2-5-1,4 0 1,3 0-1,1-3 155,2 0 1,9-5 0,-3-2-1,-2-2 1,-2 2 0,-3 2-1,-2 3-214,-2-1 1,-6 0 0,-2 5 0,-4-1 0,-2 3 0,-2 0 0,-3 2-169,-2-1 1,-1-2 0,-4-1 0,-2-1-1,-1 1 1,-3 0 0,-1-1 53,1 1 1,-5-2 0,2-1-1,-3-3 1,-2 0 0,2-2-247,3 0 503,-9 5 0,9-8 1,-9 5-1,1 0 1,-1-1-1,-3 4 1,-2 1-234,1 2 1,-1 0 0,-4-1-1,-1 1 1,-4 0-280,-4-1 287,3 7 0,-10-5 0,1 3 0,-4-3 1,-6-3-1,-3-1 4,-3-2 1,-7-1 0,4 3 0,-1-2-1,-1 0 1,-1 1 226,-1-1 1,-2-4-1,-2 4 1,-1 2-1,-3-1 1,2 1-1,0-2-296,1 2 85,-2 1 0,-4 2 0,-1-1 0,-2 1 0,-1 0 0,2-1 29,4 1 1,-2 0 0,3-1 0,0 1 0,-1 0-1,1-1 1,-1 1 105,-1 0 1,1 0 0,-4-2-1,1-2 1,-3 0 0,-5-1 0,-3-1 122,-2-4 0,-3 4 1,0 0-1,-1 1 1,1 0-1,0 4-321,4 3 0,0-1 0,6 5 0,-1-2 1,-3 0-1,-3 0 0,0 0-413,1 1 551,11 5 0,-13-9 0,8 3 0,-3-3 0,0-1 1,1 1 149,0 3 0,-4-3 1,3 5-1,-2-2 1,-3 1-1,2 2-217,4 4 0,-5-4 1,6 1-1,-3 2 1,-1 2-1,2 1 0,-1 0-243,-3 0 298,6 0 0,-18 0 0,8-2 0,-1-1 0,0-3 0,1 0 208,1 0 0,-1-2 0,0 2 0,2 0 0,0-2 0,0 2-79,-3 1 1,-3-1 0,1 3 0,-1-2 0,0 2 0,-2 2 0,-1 1-947,0 0 763,35-1 0,0 2 1,-34 3-1,35-1 1,-1 0-1,1 0 1,1 0-1,-2 0 1,1 0-1,-1-1 1,1 0 84,0 2 0,0-2 1,-33 0-1,6 2 1,2-2-1,1-2 0,3 0 1,-2 0 309,2 0-192,0 0 0,3 0 1,-1 0-1,2 0 1,-1 0-1,1 0-26,1 0 0,-4 0 0,-1 1 0,-1 2 0,0 2 0,0-1 0,-2 0-297,-3 1 0,4 4 0,-7-5 1,3 1-1,6-1 0,1 1 0,2-1 148,-2 2 1,-4-5 0,2 5-1,1-1 1,-2-1 0,4-1 158,2-1 0,-7-2 1,5 0-1,-2 0 1,-2 0-1,2 0 0,-2 0-37,2 0 1,1 0 0,-4 0 0,3 1-1,1 2 1,-1 2 0,0-2-314,0-2 0,-4 3 1,4 1-1,0-1 0,-2 1 1,2-1 255,0-1 0,-4 0 1,3 0-1,-1 2 1,-3-2-1,4-1 1,-3 1 25,6 2 1,-4-1-1,3-4 1,0 2-1,1 1 1,-3 1-1,1-1-197,0-1 0,1 2 1,3 1-1,-1-1 1,-3 0-1,-1 1-44,1-2 0,-3-2 1,4 1-1,2 1 1,1 1-1,2-1 1,0-1-245,-1-2 277,7 0 0,1 4 0,6 1 0,0-1 0,1 2 0,4 3-582,4 3 0,-2 2 0,2 4 0,1 4 751,2 4 0,2 0 0,-1 1 0</inkml:trace>
  <inkml:trace contextRef="#ctx0" brushRef="#br0" timeOffset="3">6518 14740 8574,'9'-8'0,"-1"3"0,-1 0 0,1 1 0,3 1 156,6 1 1,-1 2-1,5 0 1,1 0-1,2-1 1,4-2-1,1-3 1,4 0-1,3-2 1,4 3-1,2-3 1,4 2-1,0 0 1,2 3-157,-1 2 0,2 1 0,4 0 0</inkml:trace>
  <inkml:trace contextRef="#ctx0" brushRef="#br0" timeOffset="4">6745 14607 8463,'-1'-12'-8,"-2"4"1,-3 7 0,0 5 1214,0 4-1207,-5-5 0,10 3 0,-5-6 0</inkml:trace>
  <inkml:trace contextRef="#ctx0" brushRef="#br0" timeOffset="5">7345 13554 8281,'-6'-14'0,"-3"1"0,3 6 0,-6 13 0,5 8 0</inkml:trace>
  <inkml:trace contextRef="#ctx0" brushRef="#br0" timeOffset="6">8545 14766 8210,'-14'-19'-2,"7"4"1,1-4 0,6 6 0,3 1 0,7 2 397,13 1 1,3 4 0,10-2 0,2 0 0,4 1 0,5-2 0,2 2 0,3 0 0,-2 3 0,1 2 0,-3 1 0,0 0 0,-2-2-716,-3-2 1,-2 2 0,-2-3-1,-4 0 1,-4 1 0,-3-1 318,-1-1 0,6-7 0,1-8 0</inkml:trace>
  <inkml:trace contextRef="#ctx0" brushRef="#br0" timeOffset="7">8825 13594 8237,'19'-8'0,"2"2"0</inkml:trace>
  <inkml:trace contextRef="#ctx0" brushRef="#br0" timeOffset="8">9918 14753 18602,'0'-19'-1547,"0"4"1,1-1 0,4 5 1521,3 7 1,4-2 306,2 2 1,5-2 0,3 3 0,3-3-1,3 0 1,4-1 0,3 1 0,4 0 0,1 3-1,0 1 1,0 2-968,0 0 1,0 5 763,0-1 0,0 6 0,0-2 0</inkml:trace>
  <inkml:trace contextRef="#ctx0" brushRef="#br0" timeOffset="9">11851 14500 20813,'0'-19'-1874,"0"4"1,1-1-1,3 5 1099,5 7 1,8 2 666,0 2 0,9 2 0,0 1 0,10 3 1,7 0-1,7 0 0,5-4 0,6 0 233,4-2 0,-2 6 1,10 1-1</inkml:trace>
  <inkml:trace contextRef="#ctx0" brushRef="#br0" timeOffset="10">13330 14433 8271,'0'-20'0,"2"-3"0,4 12 0,5 9 0,9 11 404,5 7 0,2 6-410,12-4 1,6 4-1,11-4 1,5-3-1,1-3 1,5-5-1,-1-1 1,6-3 0,-1-1 5,1-2 0,-33 0 0,-1 0 0,36 0 0</inkml:trace>
  <inkml:trace contextRef="#ctx0" brushRef="#br0" timeOffset="11">1640 15779 8298,'0'-20'0,"0"-4"198,0 6 0,0 5 1,1 5-1,4 3 0,3 2 1,4 0-1,3 0 0,1-2 1,2 2-1,0 2 1,0-1-1,1-1 0,0-1-20,0 1 0,4 1 1,-4 2-1,2 0 1,1 0-1,0 0 0,-1 0-257,-2 0 1,5 0-1,-3 0 1,1 2-1,-2 1 1,1 3 0,-2 1 78,1 4 0,9 6 0,-1 4 0</inkml:trace>
  <inkml:trace contextRef="#ctx0" brushRef="#br0" timeOffset="12">2279 15566 8324,'6'-19'180,"2"13"0,5 6 1,0 13-50,1 7 0,-2 5 0,-2-3 0,-1 2 0,1-1 0,2 0 0,0 0 0,-3 2-173,-5 2 0,2 0 0,-1-1 0,-4 1 0,-5 0 0,-10-1 121,-6 1 1,-7 4 0,-6 2-80,-7 1 0,0-5 0,-6 4 0</inkml:trace>
  <inkml:trace contextRef="#ctx0" brushRef="#br0" timeOffset="13">2239 16632 8566,'0'-34'-67,"6"2"0,-6 17 1,0 6-1,-7 5 1,-5 1-1,-1-2 1,-1 1-1,1-1 1,0-1-1,-2 0 1,-1-1-1,-2 1 294,2 0 1,1-3-1,2 3 1,-1 0 188,1 0 1,0 2-1,-1 4-673,1 0 1,1 6-1,2 4 1,1 4-1,0 2 1,0-3 141,0-1 0,2 3 0,-4-8 0,2 1 0,1-2 0,-1-2 641,0 1 0,7-1 1,2-5 961,8-4 0,11 2-1283,8-6 1,5 0 0,10-3 0,1 2 0,1 3-1,-1 1-483,-2 3 1,-1 1-336,0 2 1,-5 0 0,-4 0-1,-3 0 1,-3 2-2094,-3 2 2706,-3-2 0,-5 10 0,-1-5 0</inkml:trace>
  <inkml:trace contextRef="#ctx0" brushRef="#br0" timeOffset="14">2453 16459 9449,'0'-18'0,"0"1"0,1 2 446,4 4 0,2 1 1,6 6-1,-1 2 1,-1 6-524,-2 10 1,-7 4-1,1 7 1,-6 1-1,-7 7 1,-8 4-254,-8 3 1,-11 10 329,-8 4 0,20-24 0,0 2 0,1-2 0,0 1 0</inkml:trace>
  <inkml:trace contextRef="#ctx0" brushRef="#br0" timeOffset="15">9891 15286 8480,'-6'-7'-96,"3"-1"0,-6 5 0,-1-1-794,-2 1 1,3-3 1001,0 2 1,5-2 0,-5 1 0,-1-2 0,-1 1 77,2 6 1,-3 2 0,4 6 0,-4 3 0,-3 2 0,-1 3 0,-4 4-12,0 0 0,-3 1 1,-2 3-1,1-2 1,2 0-1,-1 0 1,-1-1 49,2-2 0,2-1 1,7-3-1,0 1 1,-1 2-1,1-2 4,0-1 1,4 0 0,1 3 0,1 4 0,1 3 0,-1 3-115,-1 3 0,-1 3 0,-2 8 1,0 1-1,2 3 0,-1 0 0,-2 1-132,-1 0 0,4-2 0,1 2 1,1-1-1,1-3 0,0-2 0,3-1 111,2 0 0,-4 0 0,1 0 0,1-1 0,1-2 0,2-3-10,0-1 0,0-1 0,-1-2 0,-2 1 0,-1 0 1,-1 0-95,-1 0 1,5 5 0,-5-5 0,1-2 0,1 1 0,1 0-37,1 1 1,2-2-1,0-3 1,0-1 0,0 3-1,0 0 1,0 0 6,0-1 1,0-1-1,0 1 1,0 0-1,0-1 1,0 1 229,0 0-156,0-7 1,5 6 0,1-6 0,0 3-1,1-3 1,1 1 30,2 0 1,0-4-1,2 4 1,0 0 0,3-2-1,0 2-27,-1 0 1,6-5-1,2 3 1,2-1 0,1 0-1,-2 0-18,1 1 1,7-4 0,-7 2 0,0-2 0,1-3-1,-1-2 1,-1-1 25,-1 2 0,-4-4 0,3 0 1,-2-1-1,-1-3 0,0-1 135,0-2-162,5 0 1,-3-2-1,3-2 1,-1-5-1,2-4 1,1-4-119,2 0 1,0-7 0,-1 2 0,1-3 0,0-4 0,-2-2-51,-3-4 0,3-2 1,-3-2-1,2 2 0,0-3 1,-3 0-1,-1-3-15,1 2 0,-3-2 1,3 0-1,-1-3 1,0 2-1,-1-1-4,-3 2 1,-1 3 0,-2-9-1,1-1 1,-3 0 0,0-1 0,-2 2 54,1-1 1,-3-6 0,2-3-1,2-2 1,1-4 0,1-3 0,2-3 36,2 1 0,-2-3 0,2 5 1,-6 5-1,-3 6 0,-1 6 175,1 5 1,-5 4 0,0 7 0,-6 5 0,-8 5 0,-4 4 0,-2 2-232,0 3 1,-2-4 0,0 3-1,-2 0 1,-3 2 0,-1 4-1038,-1 2 0,-3 3 1164,-2 6 0,-9 6 0,-7 1 0</inkml:trace>
  <inkml:trace contextRef="#ctx0" brushRef="#br0" timeOffset="16">18396 15153 8211,'0'-13'0,"-5"4"0,-1 1 0,-1 2 0,2 2-30,-3 4 0,-1-4 0,-5-1 0,-1 2 0,-2 2 0,-4 2 0,0 2 132,3 2 1,2 0 0,0-2 107,-2 2 1,-1 1-1,3-3 1,-2 3-28,1 1 0,-2-2 0,1 3 0,1 3 1,-1 1-1,0 2-176,2 4 0,-3-1 0,1 5 0,0 1 0,0 4 1,1 3-1,-1 1 60,-2-2 1,4 0-63,-6-3 0,4 2 1,-3 2-1,1 1 1,0-1 113,1-2 1,0-3 0,3-1 0,-2-2-1,0 2 1,0 1 151,1 1 0,-1 1 0,4 1 0,3 2 0,0 2 0,2 2-246,-1 3 0,0 5 0,-1 1 0,4-3 0,-1 1 0,3-1 0,-3 5 0,1-1-90,-4 2 0,1-3 0,0-6 0,1-1 0,0-1 0,0 1 160,0-1 0,5-5 0,-4 1 0,2-3 0,3 0 0,0 2-42,-1 1 0,2 4 1,-2-4-1,3-1 1,1 0-1,0-1-60,0 2 0,0 5 1,0-3-1,0 1 0,0 3 1,0 1-185,0 2 1,0-4 0,0-2 143,0-2 1,0 4 0,0-5 0,1-1 95,3-2 1,-2-6 0,2-1 0,-2-1 0,-1 0 0,2-1-1,2-1 50,-2 1 0,0-4 0,0 4 0,3-1 1,-1 1-1,1 0-75,-3 0 0,3 5 0,-1-2 0,-1 4 0,1-1 0,1-2 0,-1 0-118,1 0 0,0 1 0,-3 0 0,3-4 0,0 1 169,0 0 1,4-5 0,-2 2 14,-1-3 1,5-2 0,-3 0 0,3 1 65,1-1 1,0-1 0,1-2-1,-1-1 1,0 0 0,2 0-104,3 0 0,-2-2 0,5 4 0,0-4 0,-2 0 0,0-1 0,-2 0-80,-3-3 0,4-1 0,0-2 0,-2 0 0,-1 0 0,-2 0 62,1 0 0,4-2 1,1-2-1,0-5 0,2-3 1,-1-1-1,6-1 211,3 1 1,-1-5-171,4 0 0,0-1 1,-1 3-1,0-3 0,0-2-45,1-3 0,-1 4 1,-3-3-1,0 1 1,0 0-1,-3 0-22,0-2 1,-1-1-1,0-3 1,-3-2-1,-1-1 1,0 1-8,-1 2 0,0-1 28,-1 2 1,-2-6-1,5 10 1,-2-1 0,-1-1-57,1 0 0,-3-2 0,5 0 0,0 1 0,-2-1 0,2 0-123,0 1 0,-4-5 107,6 0 1,-6-7 0,4 3 0,0-4 0,0-2-43,2-3 1,-3 1-1,-3-6 1,-2-2-1,-2 1 1,1 0-29,-1 1 1,-1 1 0,-2-2 0,-1 3-1,0 1 1,0 1-20,0 0 0,-2-1 1,4-5-1,-4 4 1,0-1-1,-1 1 1,0-3 78,-3-2 1,3 3 0,-1 0 0,-2-1 0,0-2 0,0 0-7,1 3 1,0-3-110,-4 4 0,0 2 0,0 1 0,-1 5 0,-2 5 48,-1 4 0,-5 3 0,3 2 0,0 3 0,-2 2-62,1 2 0,-2 1 0,-4 5 199,-1-1 1,-3 5-1,-4 2 1,-3 0-49,-4-1 1,-3 5 0,0 0 0,-5 6 0,-2 6 0,-2 4 0,-2 7-568,-2 6 1,1 7 0,-4 7-1,1 1 1,3 2 596,1 2 0,2 11 0,0-1 0</inkml:trace>
  <inkml:trace contextRef="#ctx0" brushRef="#br0" timeOffset="17">1026 17619 16382,'0'-27'-1866,"0"6"1,2 5 2093,2 5 0,-1 6 0,6 5 0,2 0 0,0 0 0,3 0 0,-1 0 0,2 0 0,1 0 0,3 0 0,2 1 0,3 2 532,1 1 0,6 1 0,2-5 1,1 0-385,3 0 1,6-2-1,1-1 1,-1-1-658,-1 1 1,-2-3 0,0 2 0,0 1 0,0 1 261,0 2 1,0 6 0,0 2 0</inkml:trace>
  <inkml:trace contextRef="#ctx0" brushRef="#br0" timeOffset="18">1800 17485 11515,'0'-29'289,"0"2"1,0 11 0,1 17 0,2 11-488,1 9 1,1 4 0,-5 3-1,0 2 1,0 4 0,-2 4-1,-4 8 1,-5 4-2833,-6 4 3008,-12 11 1,1-3 0,8-26 0,0 1 0</inkml:trace>
  <inkml:trace contextRef="#ctx0" brushRef="#br0" timeOffset="19">9384 16899 8767,'-4'-9'0,"0"0"334,1-1 1,1 2 0,4 1 0,2 1 0,5 3-1,3 3 1,3 3 0,2 3 0,6 1 0,3 2 0,5 0 1654,5 0-1763,-4 0 1,11 0 0,-1-2-1,2 1 1,4-3 0,-2 3 43,0-1 1,1-2-1,-6 2 1,-2-1-1,-1-2 1,-1 1 106,-1-1 0,1 1-408,-6-5 0,5 0 1,-4 0-1,1 0-33,-1 0 1,4-6 0,-3-3 0,-1-3 0,2-3 0,-1-2 0,2-7-39,4-6 0,-7 1 0,7-5 17,-5 1 0,0-3 0,-4 4 0,-4 1 0,1 1 0,-5 5-28,-1 0 0,-3 0 0,-6-2 0,-4 2 1,-3 1-1,-4 2-125,-1-2 1,0 1 0,-3-1 0,-2 3 0,-7 0 0,-2 1-119,-2-4 1,0 0 0,1 1 0,-1 0 0,-2 0 0,0-1 0,0 0 465,1 2 1,-7 6 0,2-2 0,-4 3-1,-2 2 1,-1 1 0,-4 3 26,-1 5 0,-6 2 0,-6 2 0,-1 2 0,-4 2 0,-2 7-66,-5 5 0,-1-1 0,-5 4 0,4 0 0,-1 3 0,2 4-29,-1 0 0,4-4 1,6 1-1,2 0 0,2 2 1,5 1-1,3-1 91,2 1 1,6-3 0,1 9-1,4 4 1,4-1 0,2 4 147,2-1 1,8 2-1,5 0-666,2 0 0,8 0 0,5 0 0,5-1 11,6-4 1,14 4 0,4-5 0,4 0 0,5-3 0,4-4-1426,2-5 1,6 3 1798,1-3 0,3 3 0,2 2 0</inkml:trace>
  <inkml:trace contextRef="#ctx0" brushRef="#br0" timeOffset="20">20502 15979 8416,'-14'0'-12,"1"-1"1,0-2 0,-1-3 161,1-2 1,1 4 0,2-3 0,1 1-1,-1 3 1,-2 0 0,-2 0 0,1-2-1,0 2 1,-1 2 0,0 1 292,-4 0 1,3 0-1,-3 0-328,4 0 0,-6 0 0,-2 0 0,-3 0 1,-3 0 100,-3 0 0,5 0 1,-3 0-1,-2 0 0,0 0 51,-2 0 1,2 0-166,4 0 0,-4 4 1,0 2-1,1 0 1,2 2-47,2-1 1,-1 2 0,0 4 0,1 1 0,-1-1 0,0 0-1,1 1 53,-1-1 1,0 5 0,1 1 0,-1 0 0,0 2 0,2-2 91,3 0 1,-2 5 0,6-2-1,2 2 1,1 1 0,4-1-58,2 0 0,3 8 0,6-5 0,0-1 0,0 1 0,1-3 0,4 1 101,4-1 1,4-1-75,5 4 1,4 0-1,7-2 1,4-1 0,3-2-25,5 1 0,1-2 0,6 1 0,1 1 0,2-1 1,1-1-238,2-2 0,3-1 0,-3-4 0,3 1 0,2 0 0,0-5-275,0-2 1,4 1 253,-6-5 1,6 1 0,-3-5 0,4 0 0,4-2-16,0-2 1,0-4 0,-1-5 0,0 0-1,-1-2 1,0-3-111,-4-4 1,-2-3-1,-3-4 1,2-2 0,-1-4-1,0-4-47,-2-1 0,-9-6 0,4-1 1,-7-2-1,-7 2 0,-4-1 1,-8 2 129,-6 1 1,-10 5-1,-5 4 1,-5 1 0,-8 0-1,-10 4 68,-9 3 0,-8 2 1,-11 0-1,-10 4 0,-9 4 1,-7 5-1,34 8 0,0 1-219,-3 1 1,1 2 0,-1 1 0,-1 1 0,-2 2 0,0 2 303,0 0 0,0 3 0,-6 5 0,1 2 0,2-1 0,1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1.062"/>
    </inkml:context>
    <inkml:brush xml:id="br0">
      <inkml:brushProperty name="height" value="0.053" units="cm"/>
      <inkml:brushProperty name="color" value="#FF0000"/>
    </inkml:brush>
  </inkml:definitions>
  <inkml:trace contextRef="#ctx0" brushRef="#br0">9784 13727 8776,'0'-22'1002,"0"0"0,2 1-1139,2 12 1,-4 3 0,0 6-1,-9 0 1,-5 0 0,-6 0 0,1-1-1,-2-2 467,1-2 0,2 1 0,-3 4 1,0 0-1,2 0 0,-2-2 1,1-1 68,-4-1 1,3-1-1,0 5 1,2 0-1,1 0 1,-1 2-54,-3 2 1,1-1-1,-1 6-258,-2 1 0,-1 2 0,-2 2 1,1-1 36,-1 0 1,-4 2-1,-2 1 1,-1 4 0,-3 0-1,-1 4 1,-1 0 185,4-2 1,-4 3-1,5-3 1,0 4 0,3 0-1,3 2-149,1 3 0,2-2 1,1 2-1,4-3 1,-1-2-1,2 3 2,-1 2 0,-2-2 0,4 7 0,1 1 0,-1 1 0,0 2 1,0 0 28,-1 0 0,4 2 1,-3 1-1,4 3 0,0 0 1,2 1-1,4-3-28,3-2 0,4 5 0,1-5 0,0 2 1,1 2-1,4-3-58,3-2 1,9-1 0,2 0 0,0-1 0,2-2 0,-2-3 190,1-1 1,-1 2-77,-1-4-150,-4 0 1,7-4 0,-5 0 0,2-1 14,-2 1 1,-1-5 0,-1 0 0,-1 0 0,0 1 0,2-3 0,1 0-17,2-4 0,6 3 0,-2 0 0,3 1 0,3 0 0,2 0-107,1-1 1,5 3 0,-5-4 0,-2-2 0,-1-1 0,-2-2 0,-3-1-6,0-3 0,-3 3 0,3-3 0,-4 3 0,0 0 96,3-4 1,-1 3 0,1-5-8,2 1 1,1-2 0,2 2 0,-1-1 0,1-2-19,0 2 1,4-4 0,1 4 0,1-2 0,0 1 0,-2-3-106,1 0 0,-4-2 1,5 0-1,-3 0 1,-2 0-1,-3 0 11,0 0 0,-4 0 1,0 0-1,-2-2 0,-1 0 1,-1-4 58,1-2 0,1 4 0,-2-5 0,2-2 0,2 0 1,1-1-1,2 1-337,2 3 0,-6-1 208,6-5 0,-2 1 0,1 0 0,-1-1-28,-2 1 1,-6 1 0,2 0-1,-3 0 1,-2-2 0,1-1-1,-1 0-9,0 2 1,-1-5 0,-2 0-1,-1 0 1,2 1 0,1-3 211,1 0 0,0 2 0,1-3 0,-1 0 0,0 1 0,1-2 0,-1-1 24,0 1 1,2 0 0,1-3-1,2 1 1,-2 3 0,1 1-3,0-1 0,-5 3-129,6-4 0,-8 4 1,5-4-1,-4 0 31,-1 1 1,-3-4 0,1 3 0,-1-4 0,-1 1 0,0 1-1,-3 2-32,-2-1 1,4-3 0,1 0 0,0-1 0,1 0 0,1 1 11,2-1 1,0 0 0,1 1 0,-2 1 0,1 1-1,0 2 1,1 0 17,-2 1 1,-2-4 0,2 4-1,-3-1 1,-2-1 32,1 0 1,-1-1 0,-4 0-1,0 2 1,0-2 0,2-1 0,1-1 3,1-1 0,0-1 0,-4-2 0,0-2 1,0-1-1,0-1 0,0 1-175,0 1 0,0-4 1,0 5-1,0 2 0,0 1 1,-1 2 139,-4 4 1,3-3 0,-7 3 0,-2-2 0,-2 0 0,-3 4 0,-2-1 63,2 0 0,-5 3 1,-1-2-1,-4-1 0,0 2 1,-4-2-1,-2 0-75,-4-2 1,-10 2 0,5-1 0,-2-1-1,-2 3 1,4 0 10,-2 1 1,-5 4 0,4-2 0,1 3 0,2 4 0,1 2 0,0 3-123,0 2 0,0 1 1,1 2-1,2 0 0,2 2-268,-2 2 0,4 3 0,0 8 0,2 2 1,0 2-1,2 1 0,2 4-1283,5 1 0,1 3 1,5 2 1707,-2 1 0,0 0 0,5-4 0</inkml:trace>
  <inkml:trace contextRef="#ctx0" brushRef="#br0" timeOffset="1">12290 17938 8324,'-13'-7'33,"0"-5"0,-1 5 366,1-1 1,6-4-1,4 5 1,7 0-1,9 1 1,8 1-1,6-1 1,4 0-1,6-1 1,4 0-1,5-2 1,3 0-1,6 0 1036,6-1 0,1-1 0,3 1-825,3 1 0,0 2 0,-5-4 1,-6 4-1,-2 1-621,-1 3 1,-12 1 0,-2 2 0,-2 0 0,-4 0 0,-3 0 0,-5 2-740,-3 2 1,0-1-1,-6 6 1,-4 0 0,-3 0-1,-1 0-606,-1 1 0,-3 2 0,-5 3 1356,0 3 0,0 2 0,0 7 0</inkml:trace>
  <inkml:trace contextRef="#ctx0" brushRef="#br0" timeOffset="2">12344 17912 8163,'-9'-14'0,"1"1"0,3 0 0,-1 5 317,1 4 0,4-4 0,-5 1 1346,0 0 1,6 1-1,1 6-1327,11 0 1,4 0 0,11 0 0,6 0 0,5 0 146,7 0 0,-2 0 1,7 0-1,3 0 1,5 0-1,1 0 37,1 0 0,-3-2 0,-2-1 0,0-3 0,-2 0 0,-5-1-398,-5 0 0,-5 2 1,-2-2-1,-5-1 1,-5 2-1,-3 1-434,-6 2 0,-2 1 1,-2 2-1,1 0-1272,-1 0 1054,0 0 1,-1 2-1,-1 2 1,-2 5 0,1 3-296,2 1 0,-3 6 825,0 4 0,-1 8 0,6 3 0</inkml:trace>
  <inkml:trace contextRef="#ctx0" brushRef="#br0" timeOffset="3">14077 18005 8099,'-9'-16'0,"1"2"439,2 3 1,5 5 0,8 1-1,8 4 1,4 1 0,7 0-1,2 0 1,4 0 0,1 0 0,1 0-1,0 0 1,2 0 0,-1 0 200,1 0 0,-2 0 0,1-2-446,-4-2 1,0 1 0,-2-5 0,-6 1 0,-2 1 25,-5 0 0,-1 2 1,-1 2-1,-1-1-414,0-1 1,-7-1 0,-6 5 0,-7 0-1696,-5 0 1809,-1 0 0,-7 2 0,-2 1 0,-3 1 0,-3-1 0,-2-1 68,-1-2 0,0 0 1,3 0-1,0 0 1,-1 0-1,4 0 515,0 0 1,4 0 0,1-2 0,0-1-457,4-1 0,9-1 0,7 5 0,7 0 0,6 0 1,5 2-214,4 2 1,5-2 0,3 2 0,2-2 0,1-1 0,1 4-229,0 4 1,0-1 0,2 4 393,-5 3 0,3 7 0,0-1 0</inkml:trace>
  <inkml:trace contextRef="#ctx0" brushRef="#br0" timeOffset="4">7798 17952 8137,'-12'-2'428,"3"-2"1,5 2 0,8-2-1,7 2 1,5 2 0,8 0-1,5 0 1,8 0 0,5 0 0,4 0 149,1 0 0,4 0 0,6 0 0,6 0 0,2 0 0,1 0 0,0-1-477,-4-4 1,0 2 0,-9-5 0,-5-3 0,-5-1-1,-3-1-394,0 0 1,0-7-1,0-2 1,-2-3 0,-2-3-1,-5-3 1,-5-6-336,-3-6 0,-4 0 0,-7-4 1,-3-1-1,-5 2 0,-4 0 336,-4 3 0,-5 0 1,-9 2-1,-4 0 0,-3 4 1,-5 1-1,-4 5 403,-6 3 1,-5 0 0,1 11 0,-5 5 0,-4 7 0,-2 3 629,2 2-556,-10 0 0,10 7 1,-9 5-1,4 8 1,5 3-1,4 5 0,6 4-438,6 5 1,6 0 0,9 13 0,5 3 0,7 6-1,7 4 253,6 0 0,10 11 0,8-6 0</inkml:trace>
  <inkml:trace contextRef="#ctx0" brushRef="#br0" timeOffset="5">11264 17992 8425,'-9'-2'0,"0"-1"0,-1-1 0,-2 1 194,-1 1 0,-1 2 458,1 0 1,4-1 0,0-2 0,-1-3 0,-1-1-332,3-4 1,2 4-1,9-1 1,4 2 0,8 2-1,4 0 1,6-2 29,5-2 1,4 4 0,6-4-99,0 2 1,1 1 0,2 2 0,3-2 35,2 2 1,-1-3 0,2 2 0,-5 1 0,-2 1 0,-4 2-502,-2 0 0,-5 0 1,-7 0-1,-4 0 1,0 0-1,-4 2-2229,-1 2 2244,-8-2 1,-11 4 0,-11-5-1,-6 2 116,-7 2 1,-3-1-1,-6-4 1,1 0-1,-2 2 1,-4 0 202,-2 3 1,-5-1-1,5-4 1,1 0 0,1 0-1,2 0 378,0 0 0,8 0 0,4 0-453,4 0 1,8 0-1,-2 0-211,3 0 0,9 2 0,6 1 0,9 3 0,9 1 1,7 4-740,5 0 0,10 3 0,-3 0 0,0 3 903,1 1 0,1 11 0,1-1 0</inkml:trace>
  <inkml:trace contextRef="#ctx0" brushRef="#br0" timeOffset="6">11037 18125 23406,'14'-33'-3032,"-1"7"0,0 1 2265,1 10 1,-1 7 1282,0 8 1,-2 0 0,1-1 0,4-2 0,3-2-1,6 2 1,3 2 0,6 1 0,4 0 0,4 0 360,4 0 0,2 0 1,1 0-778,-5 0 1,-2 0-1,-4-1 1,-4-2 0,-6-2-1,-5 2-10,-4 2 1,-1-4-484,-5 1 0,-12-1 0,-7 5 0,-10 0 1,-9 0-1,-5 0 231,1 0 1,-4 0 0,1-1 0,-1-2-1,0-3 1,5 0 272,5 0 0,2 2 0,4 4 0,0 0 1,2 1-89,5 4-356,4 8 0,6 8 0,0 5 0</inkml:trace>
  <inkml:trace contextRef="#ctx0" brushRef="#br0" timeOffset="7">8011 17898 8447,'-6'-22'376,"-1"0"-22,0 3 1,4 8-1,10 7 315,6 2 0,10 2 0,2 0-249,9 0 0,7 0 0,13 0 1,1-1-1,2-2-222,5-1 1,7-7-1,0 2 1,1-4 0,1-3-1,-3-4-307,-6 0 0,2-3 0,-5-5 1,-5-3-1,-6-4 0,-6-4 1,-5-2-698,-6-4 0,-10 7 559,-8-7 1,-6 5 0,-7-7-1,-2 1 1,-7 3 106,-9 2 1,-12 2 0,-7 4 0,-6 5 0,-9 6 0,-7 8 92,-7 6 1,26 6-1,0 3 1,-2 4 0,1 2-1,-4 2 1,1 3-1,-3 4 1,0 4 0,2 2-1,2 2 1,1 5-1,2 1 1,4 3 0,1 2-103,2 1 1,2 2-1,1 4 1,3 2 0,2 0-1,2 1 1,3 0 0,2 1-58,2-2 1,3 1 0,5 7 0,2 2 0,3-4-1,0 0 1</inkml:trace>
  <inkml:trace contextRef="#ctx0" brushRef="#br0" timeOffset="8">18742 17765 7832,'0'-21'0,"0"2"251,0 6 0,0 4 0,-1 2 0,-4-1 0,-2 1 0,-2-2 1458,0 1 1,0-3-1518,-4 2 1,4 3-1,2 0 1,-1 1-99,1 1 0,2 0 0,-4 2 0,-1-1 1,-2-1-112,-1 1 1,0 1 0,-1 2 0,-1 0-1,-2 0 1,-4 0 215,0 0 0,-4 0 0,3 2 0,-3 2 0,-2 5 0,2 3-6,3 1 1,-4 0 0,6 1 0,-1 1 0,3 1 0,3 2-103,2-2 1,1 3 0,2 0 0,2 1 0,2 0 0,2 1 0,0 1-62,-1-1 0,1 4 0,5-2 0,4 0 0,3 1 0,4-2 0,2 2-15,-1 1 1,11-3 0,2 0 0,4 1-1,3-3 1,2-2 82,4-3 1,4-2 0,0-1-19,-1-3 1,-6-3 0,7-8 0,0-2-1,-2-6-58,1-7 1,-4-3 0,-2-10 0,-4-4-1,-2-6-74,-3-2 1,1-5 0,-10 0-293,-2-1 1,-7-1 0,-5 8 0,-2 4-263,-2 3 1,-2 4 0,-4 7-1,-7 3 1,-8 4 0,-5 6-1,-5 2 74,-5 5 1,-4 3 0,-3 5 0,-1 5 0,-1 8 0,2 9 531,3 7 0,-9 10 0,8 3 0</inkml:trace>
  <inkml:trace contextRef="#ctx0" brushRef="#br0" timeOffset="9">20675 13994 8412,'0'-48'46,"0"14"0,0 16-137,0 18 0,-1 2 1,-4 5-1,-5-1 0,-5-3 1,-4-1-1,-4-4 1,-5-1-1,-6-1 327,-4 1 1,-11-3 0,-3 0 0,-1 0 0,-7 0 0,0 3 0,-5 0 0,1 0-160,-1-1 0,-5-1 1,-2 4-1,-3-2 1,37 0-1,-1 0 1,0-1-1,0 0-65,-1 0 1,0-2 0,-4 0-1,-1-1 1,-1-1 0,0-1-19,-1 1 0,0-1 0,-2 0 1,0 0-1,-4 2 0,-1 1 1,0-2-1,0 1 32,-1-2 1,-1 0-1,-2 2 1,0-1 0,-2 0-1,-1 0 1,-1 2 0,1 0-1,2 1 1,0 1 0,-1 0-1,0-1 144,-1 2 0,0-1 1,4-1-1,0 0 1,-7 2-1,-1 1-348,3 1 0,0-1 0,-6-1 0,1 0 0,3 1 0,1 0 0,-2 0 0,-1-1 116,1 0 0,-2 0 0,-5 2 1,-1-1-1,3-2 0,0 0 1,-1-1-1,-1 1 0,1-1 1,0 1-1,0-1 0,0 1 0,-2-1 1,-1 0 95,0-1 1,0 0-1,0-1 1,0 0 0,2 1-1,0-1 1,1 0-1,0 1 1,2-1 0,1 0-1,-3 1 1,1-1 474,-2 0 0,2 1-489,5 2 1,1 0 0,-9-1 0,-1 0-1,8 2 1,0 0 0,1 0 0,-1 0-1,-2 0 1,-1 0 0,1 1 0,-1 1-13,-4 0 0,0 1 0,-1 0 0,0 0 0,0 0 1,0 0-1,-1-1 0,-1 0 0,24 0 0,1 0 0,-1 0 1,-1 0-1,0-1 0,0 1-45,0 0 0,-1 0 1,1 0-1,0 0 1,0 1-1,-1-1 1,0 1-1,1 0 1,-1 0-1,-1 0 1,0 0-1,0 0 1,0 0-1,-1 0 1,0 0-1,0 0 1,0 0-1,1 0 28,-1 1 1,2-1 0,-1-1-1,3 0 1,1-1 0,0 0-1,1-1 1,-1 1 0,1-1-1,-24-1 1,0-1 0,-1 1-1,0-1 1,2 0 0,0 0 38,-1-1 0,1 0 0,4 1 0,0 1 0,0 0 0,-1 1 1,2-1-1,0 0 0,-3 1 0,1 1 0,2-2 0,0 2 0,-2 0 1,-1 1-1,1 0 1,-1 0-1,4 1 1,0 0-28,-9 0 0,1 0 1,5 0-1,0 0 1,19 0-1,-1 0 1,0 0-1,0 0 1,1 1-1,0 0 0,0-1 1,0 1-1,0 1-16,-24-1 1,-1 2-1,22 0 1,-1 1-1,0-1 1,0 0-1,0-1 1,0 1-1,1 0 1,1 0 0,-1 0-1,0 0 1,-1 0-1,1 0 1,1 0-1,1 0 1,0-1-2,1 1 0,0-1 1,0 1-1,-1 1 1,-1 0-1,1 0 1,-21 0-1,1-1 1,2 1-1,1 1 1,0-1-1,0 1 1,4 0-1,0 0 57,2 1 1,-1 0 0,-6 1 0,0-1 0,6 2 0,0-1 0,0 2 0,0 0 0,-1 2 0,0 0 0,3 1 0,1 1-88,1 0 0,0 1 1,-7 1-1,1 1 0,5 0 1,0 1-1,-2-1 0,0 2 1,-1 1-1,-1 0 0,2 2 1,1 0-1,-3 2 0,-1 1 10,-2 2 1,0 0-1,6-3 1,1 0-1,-4 3 1,0 0-1,3-2 1,1-1-1,3-1 1,2-1-1,-1 0 1,1 1 25,0 0 0,2 0 0,9-1 0,0 0 0,-1 1 0,0 0 0,3 0 0,2-1 1,3 0-1,0 1 0,3 0 0,1 1 96,1-2 0,2 1 0,-19 16 0,2 1-112,10 2 1,7 2 0,8-2 0,7 2 74,6 2 0,4 5 0,7-3 0,4 2 1,7 2-1,7 2-16,8 3 0,8 6 1,2-4-1,8 0 0,-20-29 1,3 0-1,2 0 0,2-1 41,2 1 1,2-1 0,1 0 0,1-1-33,4 0 0,1-1 0,0 0 0,1 0 0,3-1 0,1-1 0,0-2 0,2 0 0,2 0 0,2-1-35,5 2 1,1-2 0,-3-2-1,1-1 1,8 3 0,2-2-1,0 0 1,1-1 0,2 0-1,0-2 1,-21-5 0,0 0-1,0-1-138,2-1 1,0 1 0,0-1 0,-1 0 0,1 0 0,0-1 0,3 1 0,0-1-1,0 0 116,-2 0 0,1-1 0,0 1 0,-1 0 0,0 0 0,-1-1 0,1 0 0,0-2 1,0 1-1,0 0 0,-1 0 0,1 0 23,1 0 0,0 1 0,0-1 0,-1-1 1,0-1-1,-1 0 0,0 2 0,-1-1 1,0-1-1,0 0 0,0-1 0,0-1 1,0 1-1,0-1 0,-1 1 0,2-1 0,0 0 1,0 0-16,1 0 0,0 0 0,1-1 0,3 1 0,0 0 0,1-1 0,-1-1 0,1 0 0,0 0 0,1 0 0,0 0 0,1 0 1,2 0-1,2 0 0,-1 0 0,3 0 0,0 0 0,1 0 0,2 0 0,2 0 0,-1 0 195,1 0 0,0 0 1,0 0-1,3 0 1,-1 1-1,1-1-207,0 2 0,0-1 1,0 1-1,0-1 1,0-1-1,0 2 0,1 0 1,0 1-1,1 1 1,-20-2-1,1 1 0,0-1 1,-1 1-1,19 1 1,0 0-1,0 1-73,0 1 0,0 0 1,-1 0-1,-3-1 1,0 0-1,0 0 1,1 1-1,-1 1 1,0-1-1,-3 0 1,0 0-1,0 0 1,0 0-1,0 1 1,-1-1-1,-2 1 1,0-1-1,0 0-18,0 1 0,-1-1 1,0 1-1,-1-1 0,0 0 1,-1-1-1,-3 0 0,-1 0 1,0-1-1,-1 0 0,0 0 1,1 0-1,0-1 0,0 0 1,0 0-1,-1-2 0,0 1 1,0-1 130,-1 0 1,0-1-1,1 0 1,0 1 0,0-1-1,0-1 1,1 1-1,-1 0 1,0 0 0,1 0-1,0 0 1,1 0-1,3 0 1,1 1 0,0-2-1,1 1 1,1 0-1,0-1 1,3 0 0,0 0-1,1 0 52,-2 0 0,1-1 0,-1 1 1,1-1-1,0-1 0,-1 2 0,0 0 1,0 0-1,-1 0 0,2-1 1,0 0-1,-1 0 0,-1 0 0,0-1 1,-1 0-1,2 0 0,0 0 0,-1-1-25,0 0 0,1 0 0,-1 0 0,-1 1 0,1 0 0,0 0 0,-2 0 0,1 0 0,0 0 0,0 0 0,1 0 0,0-1 0,-3 0 0,-1 0 0,1 0 1,0 0-1,1-1 0,0 1 0,-3-1 0,0 1 0,-1 0-73,-1-1 1,0 1 0,1-1 0,3 0 0,0-1 0,0-1 0,-4 1 0,0 0 0,0-1 0,0 0 0,1 1 0,0-2 0,3 1 0,0-1 0,0 0 0,0 0 0,1 0 0,-1 0 1,2 1 0,0 0 0,0-1 1,2-1-1,-1-1 0,0 1 0,-2 1 1,-1 0-1,-1 0 0,0 0 1,-1 0-1,0 0 0,1 0 0,1 0 1,-1-1-1,-2 1 0,-1 0 1,0-1-138,-3 0 1,0 1-1,0-2 1,2 0 0,1 0-1,-2-1 124,-6 1 1,-2 0 0,2-1 0,4-1-1,1-1 1,-1 0 0,-5 0 0,0 0-1,-1 0 1,0-1 0,0 0 0,0-1 37,22-6 1,-1-1-1,-3-2 1,0-2-1,-2 1 1,-2 0-1,-5 0 1,-1-1-1,-1 1 1,-2-2-1,-3 2 1,-1-1-1,-1-1 1,1-1 310,-1-1 1,-2 0 0,-8 4 0,-2 0-239,1-2 1,-1 0 0,-4 0 0,-1 0 0,-1-2 0,-2 0 0,-3 0 0,-2 0 0,16-29-184,-6 1 1,-10-12 0,-11 3 0,-10-4 0,-15-4-71,-1 34 0,-5 0 1,-3 1-1,-4 0 1,-10-5-1,-5 2 49,-4-2 1,-3 0 0,-6 0 0,-3 1 0,14 15 0,-1 1-1,-1 1 1,-4-2 0,-2 0 0,0 1 107,-4-2 0,-2 1 0,0 0 0,-6 0 0,-1 0 0,0 1 0,-2 1 0,0 1 1,-1 1-1,-2 0 0,-1 1 0,-1 0 0,14 6 0,0 1 0,0 0 0,-1 0 0,-3 0 1,0 1-1,-1 0 0,0 0 19,-2 0 1,0 0 0,-2 0 0,0 1 0,-5 0 0,-1 1 0,-1 0 0,1 1 0,2 1 0,1 0 0,-1 0-1,1 1 1,-2 1 0,0-1 0,0 2 0,0 0 0,-3 1 0,0 0 0,0 1 0,0 1 0,1 0 0,0 1 0,0 1-1,-1 0 1,-1 1 0,-1 0 0,1 2 0,-1-1 0,2 2 0,0 0 0,-1 0 0,1 1-1,-1 0 0,1 1 0,-1 1 0,0 0 0,0 1 0,0 1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1.072"/>
    </inkml:context>
    <inkml:brush xml:id="br0">
      <inkml:brushProperty name="height" value="0.053" units="cm"/>
      <inkml:brushProperty name="color" value="#FF0000"/>
    </inkml:brush>
  </inkml:definitions>
  <inkml:trace contextRef="#ctx0" brushRef="#br0">5825 10409 8459,'-9'11'-330,"2"0"-971,1-2 1632,2-6 1,2 2 0,-2-5 0,-5 0 0,-3 0 0,-1 0 0,-4 3 0,-3 6-248,-7 9 1,-9 12 0,-2 7 0,-8 6 0,-9 9-1,26-24 1,0 1 0,0 3 0,1 0-260,1 0 1,2 0 0,-21 27-1,12 2 208,7-2 1,8 3 0,10-4-1,5-3 25,2-5 0,15 2 1,10-3-1,11 2 1,9 1-1,6-3-81,2-4 1,7 2 0,-2 2 0,-2 4 22,-29-24 0,0 0 0,18 26 0,3 4 0</inkml:trace>
  <inkml:trace contextRef="#ctx0" brushRef="#br0" timeOffset="1">22315 7530 18093,'-12'-6'0,"1"-1"0,4-2-217,1 0 0,2 0 0,5-3 0,2 2 0,5 2 0,2 2 0,6 2 0,2-1 0,3 1 0,-1 1 499,4 2 1,1-4 0,3 1 0,4 1 0,3 1 0,5 2 0,5 0 238,3 0 0,7 0 0,4 0-136,4 0 0,9 0 0,-5 0 1,1 0-267,0 0 0,8-1 1,-38-1-1,1 1 0,-1-1 1,1-1-1,0 2 1,0-1-1,37 1 0,-4 2-497,-5 4 0,-9-4 1,-2 4-1,-7-4 0,-8-1 1,-5 0-1,-5 0-910,-6 0 1,-4-1-1,-8-5 1060,1-8 1,-7-11 0,-1-9 0</inkml:trace>
  <inkml:trace contextRef="#ctx0" brushRef="#br0" timeOffset="2">22315 5891 16913,'6'-8'-1119,"2"4"0,1 2 1200,5 2 1,-2 0 0,8 0-1,3 2 1,0 1 0,5 3-1,2 1 145,3 3 1,1 1-1,7 1 1,4-1-1,5 4 1,5 0 0,4 0-1,0-2-134,0 1 0,-1-6 0,-6 0 1,-3-1-1,-6-1 0,-5 0-349,-2-3 0,-6-1 0,2-2 0,-1 0 0,0 0 0,-1 0 266,-2 0 0,-1 0 0,-1 0 0</inkml:trace>
  <inkml:trace contextRef="#ctx0" brushRef="#br0" timeOffset="3">18609 7263 19504,'0'-13'-2554,"0"4"0,1 2 2060,4 1 0,-2 1 0,4 4 1,-2-2 570,-7-2 0,-4-3 584,-7 3 1,1-1 425,3 2-960,3 2 0,8-2 0,2 7 0,7 4-51,5 5 1,0-5 0,6 10 0,2-1-1,1-1 1,3 0-237,3-2 0,2 5 381,3-1 1,2 1 0,-4-4 0,2-1 0,-1 0-34,2 1 0,-4-6 0,-1 0 0,0-2 1,0-3 120,2-2 1,-3-1-1,5 0-280,1 0 0,0-6 1,1-4-1,-1-5-150,0-3 0,3-4 114,-8 4 1,-1-8 0,-5 1-1,1-2-57,0-3 1,-7-4-1,-3 2 1,-7-1 0,-6-1-1,-2 0 1,-4-2-298,-2 2 0,-5 0 255,-9 3 0,-2 3 0,-8-3 0,-4 3 0,-2 3 51,0 2 1,-9 0 0,0 6-1,-6 4 1,-7 4 0,-3 3 135,-5 3 1,-5 8 0,-4 5 0,1 6 0,35-5-1,1 2 1,-32 17 0,4 5-183,6 4 1,11 2-75,7 4 1,7 7 0,13 5 0,8 0 0,10-3-392,10 0 0,21 5 1,13 3-1,-16-29 1,3-1 611,3 1 0,2 1 0,2 2 1,1 0-1,3 1 0,0 0 1</inkml:trace>
  <inkml:trace contextRef="#ctx0" brushRef="#br0" timeOffset="4">20315 9516 17057,'-1'-12'-434,"-4"3"0,-2 3 0,-7 6 1</inkml:trace>
  <inkml:trace contextRef="#ctx0" brushRef="#br0" timeOffset="5">20169 9489 15494,'-14'0'59,"1"0"1,4-2-1,0-1 1,0-2 46,2-3 1,1 7-1,7 2 1,4 10-1,4 6 1,3 4 0,2 3-1,3 1 1,2 2-197,2-1 1,1 1 0,5 0 0,-1-2 0,1-3 0,1-4 0,2-4 300,1 0 1,4-5 0,-2-2-1,-1-1 1,2-3 0,1-3-1,0-6-53,-1-7-144,5-1 1,-10-15 0,5 1 0,-1-6 0,-5-8 0,-6-5-1119,-8-5 0,-3-7 797,-6-4 1,-2 0-1,-8-2 1,-5 2 0,-8 3 327,-8 5 1,-4 14-1,-8 3 1,-5 9-1,-5 8 1,-7 6-1,-4 8 56,-2 7 0,-7 7 0,3 11 0,0 6 0,0 5 0,5 7 0,6 7 0,6 6-431,8 4 0,8 15 0,11-7 1,8 3-1,10 4 0,10-3 282,11 0 0,3-25 0,5 0 0,2-2 0,1-1 0</inkml:trace>
  <inkml:trace contextRef="#ctx0" brushRef="#br0" timeOffset="6">17183 4744 7847,'-6'-45'0,"4"9"0,-2 0 0,2 7 0,2 4 183,0 2 1,2-2-1,1 3-276,1-3 1,1-2 0,-5 1-1,-2-1 1,-2 2 0,-8 0-1,-7 1 1,-10-1 0,-3 3-1,-5-1 608,-2 3 0,-5 3 0,-2 0-420,-1 2 1,-7 6-1,-7 1 1,-1 3-149,-1 2 1,-10 1 17,6 2 1,28 2 0,-2 1 0,1-1 0,-1 1 0,-2 0-1,-1 0 1,-3 1 0,0 0-79,-1 0 0,0-1 0,-4-1 1,-1 1-1,0 0 0,-1 1 1,-4 0-1,-1-1 0,-3 0 1,-2 0-1,-3 1 0,-1 0 355,-1 0 1,-1-1-263,3-2 1,-2 1 0,18 2 0,-1 0 0,-1 0 0,1-1 0,-1 0 0,0 0 0,-2 0 0,0 1 0,-1 1 0,-1-1 0,-1 1 0,0 0 0,1 1 0,0-1 0,0 1 91,2-1 1,-1 1-1,0 1 1,-5 0 0,-1 0-1,0 1 1,3-2-1,1 1 1,0-1 0,0 1-1,0 0 1,1 0-1,0 0 1,1 1 0,0-1-1,3 0 1,1 0 0,0 0-8,-22 2 1,0-1 0,-1 3 0,0-1-1,4 1 1,0 0 0,1 2 0,-1 0-1,1 0 1,0 0 0,-1 1 0,1 0-1,-2 2 1,-1 1-17,23-4 0,-1 0 0,1 1 1,-1 0-1,0 0 0,-1 1-68,-5 2 0,-2 1 0,1 0 0,3-1 0,0-1 0,0 2 0,-2 0 0,1 2 0,0-1 0,0 0 0,1 1 0,0-1 0,1 1 0,0 0 0,0 1 5,0 0 1,-1 2 0,0-1 0,-2 3 0,-1-1 0,1 1 0,4 0 0,0-1 0,1 0 0,0 0 0,0 0 0,0 1 0,0 0 0,-1 0 0,1 2 0,1-1 0,0 0 0,1 2-5,-3 0 0,1 0 0,0 1 0,-2 2 1,0 0-1,0-1 0,3-1 0,-1 0 1,1 1-1,-1-1 0,1 0 0,-1 1 1,-2 2-1,1-1 0,0 1 0,0 0 1,0 0-1,0 0-179,1 2 1,-1-1 0,0 1 0,-4 2-1,-1-1 1,1 1 0,1-2 0,0 0-1,1 0 206,-2 1 1,1 0 0,0 0 0,-2 1 0,0 1 0,0 0 0,2-1 0,0 1 0,0 1 0,-3 0 0,0 1 0,0-1-5,0 1 0,0 0 1,1 0-1,2 0 1,1 1-1,-1 0 1,-4 2-1,-1 1 0,1 0 1,0 1-1,1-1 1,0 1-1,1-1 1,1 1-1,-1 1 1,-1 0-1,1 2 0,0 0 37,2 0 1,0 0-1,1-1 1,3-2-1,2 0 1,-1 0-1,0 3 1,-1 1-1,1-1-44,2-1 1,1-1 0,0 1 0,0 1 0,0 1 0,0 0 0,3 0 0,1 0 0,0 0 0,2-1 0,2-1 0,-1 2 7,1 0 1,1 0 0,0 1-1,-1 0 1,0 1 0,1 0-5,2-1 1,0-1 0,0 2 0,0 2-1,1 1 1,-1 0 0,2-1 0,0-1 0,0 0-1,1 1 1,-1 1 0,1-1 7,-1 1 0,0 0 1,1 0-1,0 0 1,0-1-1,1 1 0,2-2 1,1-1-1,1 0 1,0 0-1,0 0 0,1 0 1,0 1-1,0 1 1,1 0-1,1 0 0,1-1 1,1 2-1,-1 1 1,2 0-1,-1 1-105,2-1 1,0 0-1,1 0 1,3-2 0,0 0-1,1 0 1,-1 2 0,1-1-1,0 1 65,1-1 1,0 0-1,1 1 1,1 4 0,1 1-1,1-1 1,2-5-1,1-1 1,0 0 0,1 0-1,1 0 1,1-1-101,1 0 1,1-1 0,0 1 0,2 1 0,1 1 0,0 0 0,-1 21-1,1 0 85,1-1 1,3-1-1,2-4 1,3-1 0,2 5-1,2 1 1,1-1 0,1 0 67,1 1 1,1-1-1,-1-5 1,1 1 0,4 3 1,0 0 0,-2-2 0,1-1 0,3 4 0,0-1 0,0-2 0,1 1 0,-1-2 0,2 0 0,-1-1 1,3-1-1,3 3 1,2 0-1,-1-4 1,0 0-1,2 1 1,2 0-1,3 0 1,0-2-1,1 0 1,0 0 86,0-2 1,1 0 0,-11-18 0,2 0-1,-1 0-92,13 16 0,1 0 0,-14-18 0,1 0 0,1 0 0,1-1 1,1 0-1,0 0 0,0-1 0,1-1 0,1 0-18,0-1 0,0 0 0,2 0 0,5 3 0,3 1 0,-1-2 0,-1-2 0,-1-1 0,1 1 0,1-1 0,0 1 0,1-1 0,2 1 1,0 0-1,1-1 0,0-1 0,0-1 0,0 0 0,2 1 0,1 0 0,1-1 113,-1 0 0,1-1 0,0 1 0,-1-1 1,-1 1-1,2-1-98,3 2 0,2 0 0,-1-1 0,-3-1 0,-1-1 0,0 1 0,2-2 0,1 0 0,-1 0 0,0-1 0,-2 0 0,1 0 0,-2 0 0,-1-1 0,0 1-2,1 0 1,-1 1 0,1 0 0,4 0-1,0 0 1,-2 0 0,-2-1 0,-2 0 0,0 0-1,-1 0 1,-1-1 0,1 1 0,0 0 0,-1-1-1,0 1 1,-1-1 0,0 0 0,0 0-70,1 0 1,0 1-1,0-2 1,1 1-1,1 0 1,-1-1-1,-1-2 1,-1 0-1,0-1 1,1 1-1,-1-1 1,0 0-1,2 0 1,-1 0-1,1 0 1,-1 0-1,1 0 1,0-1 26,1 1 0,1 0 0,-1-1 1,1 1-1,0-1 0,0 0 1,-1-2-1,1-1 0,-1-1 21,1 2 0,1-1 0,-1 0 0,0-1 0,0-1 0,1 0 0,3-1 0,0 0 0,1-1 0,3 0 0,1-1 0,0 0 40,2 0 1,0-1-1,0 0 1,-1-3-1,1 0 1,0-1-1,2 2 1,0 0-1,0 0 1,-1-1-1,0 1 1,0 0-1,-2 1 1,-1-1-1,1 2 1,-2-1-1,0 0 1,-1 0 24,-2 1 1,-1-1 0,0 0 0,-2 1 0,-1 1 0,0-1 0,21 7 0,-2 0-147,-1 1 1,0 0-1,-3-1 1,0 1-1,-2 1 1,-1 0 0,-2-1-1,0-2-99,-2-1 0,0 0 0,1 2 0,-1 0 106,-6-6 1,0 1-1,4 3 1,0 0-1,-3-3 1,-1-1-1,1 2 1,1-1 43,2 0 1,-1 0-1,0 0 1,1-1 0,2-2-1,0-2 1,0 0 0,1-1-1,1 1 1,1 0-1,0-1 1,0-1 130,0 1 1,2-1 0,4-2 0,2-1 0,-2-2-1,1-1 1,0-1 0,0 1 0,2 0 0,-1 1-1,-3 1 1,1 1 0,-1 1 0,0 0 0,-3 0 0,-2 0 1,-3 1 1,1-1 0,3-2-1,0 1 1,-7 1 0,-1 1 0,-1 0-1,0-1 1,0 1 0,0 1-1,-3 0 1,0 0-184,-1 1 0,-1-2 0,2-1 0,1-1 0,-2 1 0,0 1 0,0-1 0,1 0 0,2 0 0,1 0 0,1-1 0,1 0-5,0 0 0,2-1 0,8-1 0,3 0 0,-2-2 0,0 0 1,1 0-1,1-2 0,2 1 0,0-1 0,-2 0 0,1 0 60,0 0 0,1-1 1,3 1-1,0-1 0,-3 0 1,0 1-1,-3 0 0,-1 1 1,0-2-1,-1 0 0,-3 0 1,-1 0-1,-1-1 1,0 0 142,0 0 0,-3 0 0,-8 0 0,-1 0 0,4 0 0,-1 0-12,-2 0 1,0 0 0,0 0 0,0 0 0,0 0 0,0 0 0,-1 0 0,1-2-63,-1 0 0,1 0 1,4 1-1,2-1 1,0-1-1,0-1 1,4 0-1,2 0 1,4 1-1,1-1 0,3-1 1,1 1-76,1 0 0,2 1 1,-20-1-1,2 0 0,-1 1 1,-2 1-1,0 0 1,1 0-1,1 0 0,0 0 1,1 0-1,0 0 0,0-1 1,0 1-1,-1 0 1,-1 0-1,0 0 0,1 0 1,-1 0-1,0 0-285,0 1 1,-1 0 0,0 0 0,21 0 0,-1 1 301,1 0 1,-2 0 0,-4 0 0,-2 0 0,-7-1 0,0 0 0,1 0 0,-1-1-1,-5 0 1,0 0 19,-4 0 1,-1 1 0,-1-2 0,-1 0 0,-4 0 0,0 0 0,-1 0 0,0-1 0,2-2 0,0 0 0,0-1 0,0-1 137,4-1 0,1 0 0,3 0 1,1 0-1,0 2 0,1 0 0,3-1 1,1-1-1,6 0 0,1-1 0,3 0 1,2-1-1,-21 4 0,1-1 0,0 1 3,2 0 0,0 0 1,0 0-1,1-1 0,1 0 1,0-1-189,1 1 0,0 1 1,0 0-1,-3 0 1,0 1-1,1 0 1,-1 0-1,1 0 1,-1 0-1,-2 1 1,1 0-1,-1 0-48,23-2 1,-1 1-1,-8-1 1,-2 0-1,-2 1 1,-2-1-1,-3 1 1,-2-1-1,-3 0 1,0 1-1,-3-2 1,0 1-30,-2-2 1,-2 0 0,-4 1 0,-1 0 0,33-15 111,-3 0 0,0-4 0,-33 12 0,0-1 1,0-1-1,1-2 43,-1 1 0,-1-2 1,5-2-1,0 0 1,0-2-1,2 0 1,0-1-1,2-2 1,4-2-1,1-2 1,2-3-1,2-1-26,4-2 0,0-1 0,1 0 1,1-1-1,-1 0 0,1-1 0,-3 2 1,0-1-1,-1 0 0,-2 0 0,-3 1 1,-1-1-1,-3 0 0,-2-2-6,-2 0 1,-3-1 0,-3 1-1,-2-1 10,-3-2 1,-2-1 0,-1 3 0,-1 0 0,-1-2 0,-2-1 0,-2 0 0,-1 0 0,-2-1-1,0 0-32,-2-1 0,0 1 1,0-2-1,-2 1 1,-2-2-1,-1 0 0,0-2 1,-1 0-1,0-1 1,-1 0-1,0 1 1,0 0-82,1 2 0,-1 0 0,-1-3 0,1-1 0,2-1 1,1-1-1,1-2 0,1 0 0,1-3 0,1 0 0,1 1 1,0-1-1,2-1 0,-1-1-88,2-1 0,-1 0 1,-1 2-1,-1 0 214,2-8 1,-2 0 0,-2 4 0,0 1 0,0-4 0,1 0-1,-2-1 1,0 0 0,-1 0 0,-1-1 153,-1-2 0,0 0 0,1 3 1,-2-1-1,-2 0 0,-1 1 1,-1 0-1,0 0 0,0-2 1,-2 0-1,1-1 0,-2 0-107,-1 1 1,0-1 0,0-3 0,-1 2 0,1 6 0,-1 2 0,1-1 0,1 0 0,-2-2-1,1 0 1,-1 1 0,-1 1 0,0-2 0,0 1-59,0 2 0,0 1 0,3 0 0,0-1 0,1-3 0,1 0-222,0 0 0,2-2 0,-2 19 0,1 0 0,1-1 0,-1 1 0,1 0 0,0 1 0,1-1 0,0 0 0,0 0 108,1-1 1,0-1 0,1 0-1,0 0 1,0 1 0,0 0-1,-1-1 1,-1 1 0,0 0 0,0 1-1,-1-1 1,0 1 0,0-3-1,-2 0 1,1 0 0,-1 1 0,0-1-1,0 0 172,0-1 1,-1 0 0,0-1 0,-1 0 0,0 0 0,-2 1 0,1 3 0,-2 0 0,0 0 0,-1 0 0,-1 0 0,-1-1 0,-1 0 0,-1-1 0,-1 0 0,0 1 0,-1 1 0,-1 0 0,0-1 0,-1 1 0,0 0 40,-1 1 1,1 1-1,-2 0 1,-1 0-1,0 1 1,-1 0-1,-4-24 1,0 1-130,0 0 0,0 0 0,4 22 0,0-1 1,1 1-1,-6-19 0,1 0 0,0-2 0,0 0-18,2 0 1,-1 0-1,5 21 1,1 0-1,-1 1 1,-5-24-1,1 2 1,-1 0-1,0 0 1,6 21 0,0 0-1,-1 0 1,1 0-1,0-1 1,-1 1 40,1 0 1,1 0-1,-1-1 1,-1-3-1,0 0 1,0-1-1,0 2 1,0 1-1,0-1 1,0-1-1,0 0 1,-1 0-1,0-1 1,-1-1-1,0 1 1,0 3-1,-1 0 1,-1 0-1,0-1 1,-1 0-1,0 0 78,-1-2 0,-1 0 1,1 1-1,2 4 1,0 0-1,-1 0-44,-1-4 1,-1-2 0,0 2 0,2 3 0,-1 2 0,1-1 0,-1 0 0,1 0 0,-1 1 0,0 0 0,1 0 0,0 0 0,-8-22 0,0 1 13,3 3 1,0 0 0,-4-3 0,1 2 0,2 7 0,1 0 0,-2 0 0,-2 0-1,-1-1 1,-1 1 0,1 2 0,-1 2 0,-2 1 0,-2 0-146,0 0 1,-1 2-1,-1 3 1,-1 0-1,-4-3 1,-2 0 0,-1 0-1,-1 1 1,-1 2-1,0 0 1,-4 0 0,-1 0-112,-4 0 1,-1 1 0,-1 1 0,-2 2-1,15 14 1,-1 1 0,-1 1 161,2 0 1,-1 1 0,-1 0-1,-1 0 1,-1 0 0,0 0-1,-4 1 1,0 0 0,0 1-1,-1-1 1,0 1 0,-1-1 83,-1 0 0,-1 0 1,-2 1-1,-6 0 0,-1 0 1,0 1-1,1 2 0,1 0 1,-1 1-1,-3 1 0,-1 1 1,0 1-1,-3 0 0,1 1 1,-1 1-1,-1 1 0,0 0 1,-1 1-51,0 0 1,-1 1 0,-1 0-1,-2 1 1,0 0 0,0 1-1,0 1 1,0 2 0,0 1-1,-1 0 1,1 2 0,-1 1-1,18 2 1,-1 1 0,0 1-1,0 1 1,-1 1 0,1 0-1,-1 2 1,-1 0 0,-2 2-1,0 0 1,-1 2 0,0 1-664,-1 1 0,-1 1 1,1 1-1,-1 1 671,3-1 0,0 1 0,1 0 0,-2 2 0,-6 3 0,-1 2 0</inkml:trace>
  <inkml:trace contextRef="#ctx0" brushRef="#br0" timeOffset="7">13343 11675 10675,'-11'-6'0,"0"-3"0,2-3 62,-1-1 0,3 4 0,-2 0 0,0-2 0,1 0-15,4-3 0,3 5 899,1 1-533,0 5 0,1-3 0,3 6 0,5 0 0,3 0 298,1 0 0,7 0 0,2 0-610,3 0 0,6 0 1,2 0-1,-1 0 1,1 0 273,-3 0 0,-2 0-345,-2 0 0,-3 0 0,-3 0-109,0 0 0,-9-2 0,-8-1 0,-7-1 1,-8 1-131,-4 1 0,-12 2 0,0 0 0,-5 0 1,-4 0-1,-2 0 213,-1 0 0,0 0 0,0 0 0,0 0 0,2 0 0,1 0 0,3 0 408,1 0 1,4 0-1,5 0 1,3 0-1,2 0 1350,3 0-1740,7 0 0,3 2 1,7 1-1,5 1-38,8-1 1,6 0 0,13 0 0,5 2 0,7-3 0,2 0-33,4-2 1,-5 0 0,-2 0-1,-3 0 1,-2 0 0,-5 0-81,-7 0 1,-7 0 0,-9-2-112,-7-2 0,-11 3 1,-17-5-1,-7 1 1,-7 1-1,-7 1-253,-2 1 0,2 2 118,-4 0 1,11 5 0,-1 1-1,5 0 1,6 1-751,4 0 0,7-2 0,9 4 1124,8 1 0,24 2 0,12 1 0</inkml:trace>
  <inkml:trace contextRef="#ctx0" brushRef="#br0" timeOffset="8">14956 9436 8532,'-1'-8'328,"-2"4"1,13 7 0,4 3-1,3 1 1,4 2 0,3 0-1,1-2 1,2 1 0,-1-1 0,1 2-1,1-2 55,3-2 0,-1-4 0,4-1 0,-1 0 0,-2 0 0,0 0 0,1 0-181,2 0 0,-4-6 0,0-1 0,-5-2 0,-4 2 0,-2-1-238,-3 1 0,-1 4-134,-2-2 0,-13 4 0,-9 1 0,-10 0 0,-8 0 0,-4 0 223,-4 0 0,-7 0 0,-1 0 0,3-2 0,0 0 0,3-3 0,-1 2 166,-1 2 1,5 1-1,3 0 1,5 0 0,3 0-1,6 0 1,2 0 76,1 0 0,7 1 0,3 4-427,2 3 1,12 3-1,7-1 1,5-2-1,8-1 1,1-1-1,4 0-114,4-3 0,-7 3 0,7-2 0,-5-1 0,-6-1 0,-3-2 1,-4 0-3083,-2 0 3327,-1 0 0,-11 0 0,-1 0 0</inkml:trace>
  <inkml:trace contextRef="#ctx0" brushRef="#br0" timeOffset="9">16943 7023 8419,'-2'-6'479,"-1"6"0,-1 9 0,1 6 252,1 3 1,2 0-686,0-5 1,0 0 0,0 1 0,2-1 0,2 0 245,5 1 1,4-5-208,5-1 0,7 0 1,8 2-1,1-2 1,3-2 23,2-3 0,1 2-138,0 0 1,-6-1 0,-3-4 0,-3 0 0,-3 0-323,-3 0 0,-2 5 0,-7-1 115,0-1 0,-7-1 416,-6-2 1,-7-2 0,-11-1 0,-4-3 29,-3-1 1,-2-1 0,-1-2 0,-2 1-1,-1 0 1,1 2 37,2 2 0,-3 0 0,2 0 1,2 1-1,5-1 0,2 1 1,4 1-65,1 1 1,6 2 0,3 2 0,6 1-57,11 1 0,8 5-97,12-4 1,9 3 0,9-2 0,3 0 0,1 0 21,1-3 0,-7 3-69,-3-1 1,-8-1-1,-6-3 1,-7 2-543,-5 2 0,-11-1 0,-8-2 1,-12 1-1,-13 3 0,-9 1-3171,-8 3 3729,-4 2 0,-7 8 0,1 0 0</inkml:trace>
  <inkml:trace contextRef="#ctx0" brushRef="#br0" timeOffset="10">5959 12541 11586,'6'-13'-326,"-5"-1"0,5 2 0,0 2 715,3 1 1,3 6 0,-1 0 0,-2 6 0,-4 6 0,-5 3 0,-5 3-1,-4 1 1,-1 3 0,0 2 1130,1 3 0,1-5 1,-2 0-2167,1 0 1,2 1-1,-2 2 1,4-3 0,4-1-4830,1 0 5451,0-1 0,6-3 0,1-1 1</inkml:trace>
  <inkml:trace contextRef="#ctx0" brushRef="#br0" timeOffset="11">6052 12314 8533,'7'-26'1502,"-1"12"1,-4 10-1410,2 10 0,4 4 1,5 1-1,2-3 1,2 1-1,6 0-93,2 0 0,7 0 0,3 4 0</inkml:trace>
  <inkml:trace contextRef="#ctx0" brushRef="#br0" timeOffset="12">6505 12501 12057,'0'-13'730,"0"11"0,0 7 0,0 5-535,0 3 1,0 5 0,0 0 0,0-2 0,0 0 0,-1 1 0,-2 2 0,-2 0 1181,2 0-1648,-4 5 0,4-8 1,-5 5-1,3-2 1,2-2-2077,1-3 1,4-8 0,1-6 1861,1-7 1,5-5-1,-5-1 792,-1-1 0,-1 1 0,-2 0 0,1-1 1252,4 1 0,-4 0 0,5 1 1,0 3-938,3 5 0,3 2 0,1 2 0,0 0 0,1 0 0,-1 0-530,0 0 1,1 5 0,1 1 0,1-1 0,2 1 0,-2-1-953,-1 1 0,-2-3 1,0 4-1,-1 0 0,-1 1-1562,-2 2 0,-2 2 2422,2 1 0,-3 7 0,-6 0 0</inkml:trace>
  <inkml:trace contextRef="#ctx0" brushRef="#br0" timeOffset="13">7225 12647 8394,'-7'-26'212,"-5"5"0,3 5 0,-3 5 502,-1 7 1,-1 3-1,1 1 1,0 0 0,-1 0-1,1 1 1,0 2-543,-1 1 0,5 7 0,2-2 0,0 2 0,1 3 0,0-1 1,3 0-1,0 1-274,-2-1 1,4 0 0,-4 2 0,5 0 0,3 1 160,2 1 1,4-6 0,-5 7-1,1-3 1,-1-2-9,1 1 1,-1-1 0,-4 0 0,0 1 0,-1-2 0,-4-2-72,-4-1 0,-3-5-1109,-1 5 0,0-6-2419,-1 2 3548,7-4 0,7-1 0,7 0 0</inkml:trace>
  <inkml:trace contextRef="#ctx0" brushRef="#br0" timeOffset="14">7358 12834 9047,'0'-22'3433,"0"0"-3218,0 5-703,-6 11 1,3 6-1,-6 0-706,-1 0 1,3 0 1329,-2 0 0,4 0 0,-2 2 56,1 2 1,2-1 0,4 6 0,0 2 0,1 2 0,4 3-220,3 2 0,0 6 1,2-2 26,5 3 0,-2 8 0,7 1 0</inkml:trace>
  <inkml:trace contextRef="#ctx0" brushRef="#br0" timeOffset="15">7425 13047 9668,'0'-34'0,"0"5"744,0 5 0,7-1 0,5 3 0,6-2 1,3 2-669,2 4 1,0 3 0,0 2 0,4 1 0,0 3-1,2 5 1,-1 2-1597,0 2 0,-1 0 1,0 2 1519,-1 2 0,1-3 0,0 5 0</inkml:trace>
  <inkml:trace contextRef="#ctx0" brushRef="#br0" timeOffset="16">8158 12488 8248,'13'0'613,"-4"0"0,-1 1 0,-2 3-55,-3 5 1,-2 14 0,-1 5 0,0 4 0,-1 5 0,-4 2 0,-5 2 89,-7 4 1,-2-2-1041,-3 5 0,-3 1 0,3 3 392,-4-3 0,0-3 0,-1-6 0</inkml:trace>
  <inkml:trace contextRef="#ctx0" brushRef="#br0" timeOffset="17">8118 13007 9455,'27'-31'0,"-2"9"0,-1 12-579,-2 7 0,-4 9 579,4 2 0,0 10 0,5 3 0</inkml:trace>
  <inkml:trace contextRef="#ctx0" brushRef="#br0" timeOffset="18">8958 13114 8422,'13'-47'2798,"-4"8"-2218,0 12 1,-6 11 0,0 7 0,-5-1 0,-4-1-115,-1 3 0,3 2 0,-5 6 0,-2 1 0,0 4 0,-1 3 386,3 4 0,-2 3-1120,7 3 1,-5 1 0,5 5 0,1-2-81,1 2 0,2-1 0,0 1 0,0-3 0,0-2 0,2-4 1,1-3-677,1-3 1,6-6 0,-1 1-1,2-4 1,-1-4 738,-1-5 0,-6-3 822,1-1 1,4-1 0,-1-1-1,2 1 1,0-1 96,1 3 1,2 6 0,2-1 0,0 1 0,3 1 0,0 1-680,0-1 1,3 1 0,1 4-1,1-2 1,1 0 0,-1-4-7225,-1-2 7269,4 5 0,-5-15 0,7 4 0</inkml:trace>
  <inkml:trace contextRef="#ctx0" brushRef="#br0" timeOffset="19">9411 12767 10241,'-1'-16'0,"-4"4"0,-2 11 0,-2 11 1035,0 11 0,0 10 1,-4 5-979,-1 2 0,-3 8 0,-1 3 0,0 1 0,0 2-364,1 1 307,-1-2 0,-7 2 0,-4-7 0</inkml:trace>
  <inkml:trace contextRef="#ctx0" brushRef="#br0" timeOffset="20">9251 13101 8419,'39'-48'0,"-4"-1"0,-4 6 1116,-3 14 0,-2 17 1,-3 9-1,-2 4-522,-2 4 0,-1 4-594,-5-5 0,7 13 0,0-3 0</inkml:trace>
  <inkml:trace contextRef="#ctx0" brushRef="#br0" timeOffset="21">6852 13780 8141,'12'-35'0,"-2"-1"0,-3 4 826,-1 2 1,3 9 0,-3 2-264,1 0 1,1 4 0,2-1 0,-1 5 0,0 8-1,0 6-44,0 6 1,-2 9 0,4 4 0,-4 5 0,-1 2 0,-3 4 0,-2 1-167,-1 3 0,0 0-742,0-1 1,-4 1 0,-2-5-1,0 1 1,0-1-845,3-2 0,-3-6 1,2-4-1,1 0-932,1-4 2240,2-7 1,6-3 0,2-8 0,1-2 296,-1-5 0,0-3 0,1-1 0,-5 0 0,-1 1 1488,2 3 1,-4 1-1410,4 4-544,-4 2 1,0-2-1,2 8 1,3 5-250,2 3 1,-4 0 0,5-2 0,1-1 0,2 2-1,2 0 1,-1 3-3691,0-1 4032,7-5 0,-6 9 0,6-2 0</inkml:trace>
  <inkml:trace contextRef="#ctx0" brushRef="#br0" timeOffset="22">7345 14100 8141,'7'-13'1139,"-1"-1"0,-6 1 775,0 0 1,-1 5 714,-4 4-2457,-2 8 1,0 4-1,2 5 1,5-1-277,5-3 0,2 1 0,8-4-826,2 2 0,0-5 0,4 1 1,-2-3-1,-3-2 273,-1-3 0,-2-4 0,-1-5 0,-2-1 1,-2 0-1,-2-3 709,-3 0 0,-2-1 0,-2 5 0,-4 1 0,-2 1-30,-1 2 0,3 8-271,5 1 1,3 1 0,4 8 0,8 2 248,4 1 0,3 1 0,5 0 0</inkml:trace>
  <inkml:trace contextRef="#ctx0" brushRef="#br0" timeOffset="23">8091 13727 8244,'0'-21'1249,"0"-2"58,0 5 0,2 12-869,2 10 0,-2 7 0,4 3 0,-2 4 0,1 4 483,-2 4 1,-2 5-1051,-1 0 0,0 1 0,0-2 0,0 3 0,0-1-491,0 1 1,-4 2 0,-1-4 0,2-1 0,2-2 619,1-1 0,0-6 0,0-2 0</inkml:trace>
  <inkml:trace contextRef="#ctx0" brushRef="#br0" timeOffset="24">8425 13700 9421,'7'-26'0,"-2"-1"777,-4 5 1,-1 11 0,0 13 0,-1 8-671,-4 7 0,-2 6 0,-7 1 0,0 7 0,-4 11 0,-4 8 0,-4 9 0,0 3 0,-1 2-1641,0-5 1,2 0 1533,3-5 0,3 2 0,5-9 0</inkml:trace>
  <inkml:trace contextRef="#ctx0" brushRef="#br0" timeOffset="25">8131 14153 9261,'14'-47'0,"-1"6"444,0 8 0,-4 8 1,0 13-1,2 3-716,0 5 0,7 2 1,0 4-1,-2 2 1,1 5-1,0 4 0,5 4 272,4 0 0,0 7 0,1-3 0</inkml:trace>
  <inkml:trace contextRef="#ctx0" brushRef="#br0" timeOffset="26">8438 14220 8272,'-21'-27'592,"2"2"1,6 3 0,-1 4 0,2 3 575,4 2 1,2 0-1,7 1 1,4 3-1123,3 5 1,10 4-1,4 4 1,4 5 0,2 3-1,1 0 1,3-2-1067,-3-1 0,1-2 0,-1 4 131,2-2 1,-5-6 0,-9 1 0,-2-3 423,-1-1 1,-7-1 0,-3-3 0,-4-5 1372,-4-3 1,1 4 0,-6 4-218,-1 2 1,4 8-1,3 3 1,6 2-1,7-1 1,5-1-496,3 1 1,1 1 0,-3-2 0,4-5 0,-1-3-1,2-1 1,-2 0 198,0 0 0,0-1 1,-2-3-1,0-5 0,0-3 1,-2-2 494,-2 1 1,0 0-1214,1-1 0,-1 7 0,2 3 0,1 2 0,2 4-1543,-2 2 0,3 9 1866,-1 10 0,6 8 0,-4 3 0</inkml:trace>
  <inkml:trace contextRef="#ctx0" brushRef="#br0" timeOffset="27">9384 14060 8639,'2'-7'1165,"2"2"1,-1 4-1,5-1 166,-2-2-1151,4 2 0,-3-3 0,7 5 1,-1 0-1,0 0-143,1 0 1,-1 0 0,0 0-140,1 0 1,5 0 0,2 0 0,1 0-36,0 0 1,-4-5 0,3-1 0,-2-1 0,-3-2 0,-1 0 26,-2 0 1,-1 0 0,-3-4 0,-4 0 0,-3 1 324,3 3 1,-4-3 0,5 5 0,0-2 0,3 1-47,3 2 1,1-3 0,2 4 0,3-1-1,3-2 1,1 2 0,-1-1 0,-2 1-60,-3 0 0,-5 2-486,-3 4 1,-5 6-1,-1 4 1,-10 5 526,-9 2 0,-9 13 0,-6 3 1,-7 7-1,-4 6 0,0 1 1,2 3 1197,1 2-1199,6 1 1,-2 4 0,8-1 0,6-3-1,4 1 1,8-6-188,3 0 0,2-5 0,7-9 0,1-8 0,2-6-612,3-5 1,-1-13 0,2-9 0,-4-15 0,-5-11 335,-5-8 0,2-4 0,-6-6 0,0 0 0,1 1 0,0 5 0,1 7-607,-1 7 0,4 9 0,-5 5 920,-1 7 0,-8 10 0,-3 7 0</inkml:trace>
  <inkml:trace contextRef="#ctx0" brushRef="#br0" timeOffset="28">7705 15180 8184,'7'-8'502,"-2"-5"1,-4 4 0,-2-3 456,-4 5 0,2 1 1,-4 10-1,-1 10-619,1 3 0,3 7 0,-4-5 0,1 1 0,1 0 0,0 0 105,3-1 0,2-1-2057,1-5 1347,0 0 0,4-11 0,2-8 0,1-8 0,4-6 0,2-4 0,3-6 226,2-2 1,1-5-1,-1-6 1,3-2 0,1 4-1,-1 4 427,-2 6 0,-1 4 0,-5 5-164,0 4 1,1 5 0,-1 3-50,0 1 0,1 7 0,-2 2 0,-3 8 63,-5 3 1,-4 3-1,-3-1 1,-3 0-1,0 1 1,-1-2 70,-1-4 1,5 4-241,-1-3 0,2-1-392,2 0 0,6-5 0,3 2 0,5-4 1,3-1-1,4 2 0,1 1-51,1 1 1,-7 2 0,2-1 0,-4 4-1,-2 2 1,-1 3 0,-4-1 446,-1 0 1,-3 1 0,-8-1-1,-3 2 1,-6 1 0,-2 2 363,-2-2 0,-10-5 0,1-3 1,-1 1-1,-1-1 0,0-4 1,1-2-519,3-2 1,7 0 0,1 0 0,2 0 0,3 1 0,2 2-735,1 2 1,6 0 0,-2 0 814,4 4 0,13 3 0,2 1 0</inkml:trace>
  <inkml:trace contextRef="#ctx0" brushRef="#br0" timeOffset="29">8438 15086 8086,'19'-34'1169,"-5"3"0,-6 15-802,-3 7 0,-4 8 0,4 5 1,-4 5-1,-1 4 0,0 5 0,0 3-158,0-1 1,-1 6 0,-2-6 0,-2 3 0,2-3 0,0 1-370,-1 0 1,3-5 0,-2 0 0,4-4 0,5-4 0,1-3 0,4-2-362,1-1 1,1-2-1,0-2 1,1-2-1,0-6 1,3-7-1,1-3 295,-2-1 1,-3-4 0,-3 3 0,-2-4-1,-2 0 1,-3 1 682,-2 2 0,4 4 0,-1 6 136,-1-1 0,-3 7-179,-4 3 1,2 4-1,-2 4 1,2 5-1,2 3-98,0 1 1,6 0-1,3 1 1,1-1-1,2 0 1,0 2 0,3 0 68,0-2 0,0 4-160,-2-9 1,0 0 0,1 1-127,-1 1 1,-6-2-1,-2 0 1,-4 3-1,-2-1 1,-4 2-337,-4 1 1,-2-2-1,-3 6-88,1-2 0,0-1 1,-2-1-1,-2 0 23,0 1 1,-1-6-1,3 0 1,-1-1-1,-3-1 1,-2 0-212,-3-3 0,-5-1 0,-4-2 0,-1 0 0,-3-2 513,-2-2 0,-7 2 0,-1-4 0</inkml:trace>
  <inkml:trace contextRef="#ctx0" brushRef="#br0" timeOffset="30">13797 10648 8152,'0'-26'0,"1"6"0,2 6 22,2 3 0,-1 10 0,-5-2 0,-4 3 0,-4-2 0,-4 1 0,-3-2 0,-4 0 0,0-1 0,-4 1 356,-1 1 1,3-2 0,-1-1 0,0 2 0,-3 2 0,0 1 0,-1 1-131,0 4 1,1-2 0,-1 6-1,0-1 1,1 1 0,-1 0-272,0 2 1,-2 0-1,-1 4 1,2 2 0,-3 0-1,-2 1 238,-4 1 1,3 2 0,-1 6 0,-1-2-1,1 0 1,1 0-200,1 3 0,2 2 0,4-2 0,1 2 0,0 1 0,4 0 0,4 0-82,4 0 0,6 2 0,4-4 1,2 4-1,4 1 0,2 3 182,5 1 1,9-1 0,4 0 0,6 3 0,8 0 0,10 3-25,8-1 0,6 1 0,-28-22 0,2 1 0,3 0 0,0 0 0,1 0 0,1-1 0,4 0 0,0-2 1,0-1-1,0 0 0,2-2 0,1-1-46,0-1 1,-1 0 0,-3-3-1,-1-1 1,5-2 0,0 0-1,1-2 1,1-2 0,-1-1 0,1-1-1,1-1 1,0-1 0,-3 0-1,1-1-144,-1-1 0,0-1 0,1-4 0,-1-4 0,-3-2 0,0-2 0,-1 0 0,0-2 0,0-2 1,-1-2-1,-2-1 0,-2-2 0,0-3 0,-2-2-32,1-3 0,-2 0 0,-2 0 1,0-1 89,2-4 0,-2-2 1,-2 3-1,-3 0 1,-4-2-1,0-1 1,-2 0-1,-1-1 0,-3 2 1,-1 1-51,-3 0 0,-1 0 1,1-33-1,-11 6 1,-10 5-1,-13 3 0,-13 6-77,-14 2 0,17 26 0,-2 1 1,-5 2-1,-3 1 0,0 1 1,-2 0-1,-3 1 0,-1 1 1,-2 1-1,0 1-10,-3 1 1,-1 1 0,-1 3 0,0 1-1,1 0 1,0 1 0,1 2 0,1 3 176,-1 2 0,2 1 0,0 0 0,0 2 0,0 1 0,0 2 0,1-1 0,0 1 0,0 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0.024"/>
    </inkml:context>
    <inkml:brush xml:id="br0">
      <inkml:brushProperty name="height" value="0.053" units="cm"/>
      <inkml:brushProperty name="color" value="#FF0000"/>
    </inkml:brush>
  </inkml:definitions>
  <inkml:trace contextRef="#ctx0" brushRef="#br0">3359 4864 19344,'0'-17'-2584,"2"-1"1,1 2 2461,1 1 0,2 3 0,-3 2 0,3 1 0,0-2 0,1-1 1,1-1-1,1 0 0,-1-1 347,1 1 0,-7 0 0,-2 1-65,-8 3 0,-3 3 0,-3 5 0,1-2 0,-2-2 0,-1 2 67,-2 2 0,-1 1 0,2 0 1,-2 0-1,-2 0 0,-2 0 1,-2 1-63,-2 4 1,-4-2 0,-2 4 0,1 1 0,-2-1-1,0 3 1,-4 1-1,0-2 1,-2 2 0,-1-2-1,-1 3 1,-1 1 0,2 1-1,-1-1 1,5 0-57,5 1 0,-1 1 1,2 1-1,3 3 0,3 2 1,2 3-1,1 1 497,1 1 0,2 1-502,6 0 1,-1 1-1,3 1 1,0 4 0,4 0-71,1-1 1,1 4 0,5-4-1,-1 2 1,-2 3 0,-1 2-91,1 1 1,-3 9 0,0 1 0,0 0 0,-2 4 0,2 1-40,1 2 0,-6 10 1,2-2-1,-1 2 1,0 4-1,2 0 0,2 3-44,3 0 0,2-3 0,1 3 0,0 0 0,0-1 0,0 1-46,0 0 1,4-9 0,2 2 0,2-2-1,2-3 1,2 0 0,1-4 75,0-2 1,1 8 0,-1-9 0,-1 2-1,-2 4 1,-2-3 19,-2-3 0,0 10 1,-3-5-1,1 4 1,-3 6-1,-2-2 1,-6 4 27,-5-1 0,3 1-6,2-35 0,1 1 0,-6 32 0,6-8 0,0-1 129,0-7 0,1-9 0,5-4 0,0-5 0,0-4 0,0-2 0,0-3 255,0-5 1,0 3 0,2-3 0,1 3-1,1 3 1,-1 2-283,-1 1 1,-2 6 0,1-1 0,2 2 0,2 4 0,-2 1 0,-2 1-465,-1-1 1,0-3 0,2-3-1,1-3 1,2-3 0,3-4 189,2-3 0,2-10 0,1 1 701,1-4 0,-1-9 0,2 1 0,3-4 53,4-3 0,8-11 0,2 1 1,2 0-1,2-1 0,-1 3 0,2 3-205,5 5 1,-5 2-1,4 2 1,-1 2-1,-4 2 1,-2 6-3426,-5 7 1,-6 3 2219,-6 7 921,-8 12 1,-3-4 0,-6 11 0</inkml:trace>
  <inkml:trace contextRef="#ctx0" brushRef="#br0" timeOffset="1">21315 5691 8011,'1'-30'0,"4"3"0,2 10 0,7-1 0,-1 5 140,0 4 1,1-3 0,-1 3 44,0-3 1,1-1 0,-1 1 0,-1 2 0,-2 1 574,-1-2 0,-6 7-687,1 4 1,-4 6 0,-4 9-1,-5 1 1,-3 3 0,-1 2-1,0 3 23,-1 1 0,1 1 1,-2 1-1,-1 0 1,-3-2-1,-2-1 118,-3-2 0,-7 1-40,-5 9 0,-4-3 0,-2 5 1,-7 2-1,-3 1 13,-3 4 1,23-19-1,0-1-108,-21 19 1,-3 0 0,2 0 0,3-1 0,2-2 7,4-2 0,4-5 1,1 1-1,0-3 1,0-1-1,0-1 1,1 1-11,4 0 1,-4-1 0,4 1 0,-2 0 0,0-1 0,3 2-26,1 4 0,-1-4-134,7 3 0,-5 1 0,8-1 0,0-1 1,1-2-17,2-1 0,2-5 0,7-1 1,1 0-1,4-2 0,0 1 196,-1 1 0,5-3 0,-3 3-68,0-2 1,5 5 0,-5-2 0,1 3 160,1 2 1,0-1-125,4 1 1,-5 0 0,1-1 0,1-1 0,1-1-234,2-2 0,5-5 1,-1 0-1,1-3 1,-1-4-1,2-2-310,1-3 0,-4-2 0,3-7 0,-1-5-1474,-1-3 1950,1-1 0,-5 0 0,0-1 0</inkml:trace>
  <inkml:trace contextRef="#ctx0" brushRef="#br0" timeOffset="2">21022 5997 8406,'4'-18'0,"2"-1"0,1 0 418,4 0 1,1 7 0,2 6 0,3 1-206,1 1 0,10 6 1,0 8-1,6 6-48,7 6 0,1 4 1,8 2-1,2 3 1,3 4-19,1 4 1,0 1-1,7 1 1,-4 4-1,-30-21 1,0 1-1,0 0 1,1 1-1,0 2 1,-1-1-50,1 2 1,-1 0 0,3 0-1,-1 1 1,-2 2 0,1 0-1,-1-2 1,1 1 0,0-1-1,-1 0 1,0 0 0,0 0-1,0-1 1,0 1 106,0-2 1,0 0-1,0-3 1,-1 0-542,26 24 0,-5-9 0,-2 2 0,-1-2 0,-5-6-57,-4-5 1,-6 1 189,-8-8 0,0-3 1,-6-1-1,-4-3-41,-3-2 1,-7 1-1,2-1 1,-4 0-1,-2 2-555,-4 3 1,2-3 495,-6 2 1,5 4 0,-3 1 0,1 4-1,1 0-284,-1 1 0,2 0 587,-9-1 0,-4 1 0,-9-1 0</inkml:trace>
  <inkml:trace contextRef="#ctx0" brushRef="#br0" timeOffset="3">20155 7663 8062,'-13'0'0,"1"2"318,3 2 0,3 8 1,6 9-1,2 2-3,2 5 1,5 9 0,7 2 0,4 4 0,2 3 0,6 4 0,6 6-1,6 5-200,-18-30 0,0 0 0,2 2 0,1 1 0,4 3 0,2 0 0,1 0 1,1 0-1,2 1 0,1 0 0,1-2 0,1-1 0,2 0 0,0-1 1,1-1-1,1-2 0,0-1 0,1-1-274,0-1 1,0-1-1,-7-5 1,0-1-1,1-1 1,0-2-1,-1 0 1,-1-2 0,32 14-1,-3-3-389,-7-5 1,-11-7-1,-4-8 1,-4-1 0,-5-4 547,-3-5 0,2-17 0,2-8 0</inkml:trace>
  <inkml:trace contextRef="#ctx0" brushRef="#br0" timeOffset="4">22755 7650 7864,'-12'-46'0,"1"9"616,2 13 0,7 12 0,-3 18-560,4 8 1,1 15-1,0 13 1,-2 4 0,-4 7-1,-9 8 1,3-26 0,-2 1 112,-4 2 1,-3 1 0,-4 3-1,-3 0 1,-5 3 0,-1 0-139,-2 4 1,-2 0 0,-3 3 0,-1 0 0,0-4 0,0-1-1,0-3 1,1 0 0,0-1 0,0-1-284,1-2 1,0-2 0,4-3 0,0 0 0,2-1 0,0-1 52,2-3 1,0-1 0,1-4 0,0 0 0,-2 0 0,-1-1 198,1 1 0,0 0 0,0-1 0,0 0 0,2 0 0,0 1 0,2-1 0,-1 0 0</inkml:trace>
  <inkml:trace contextRef="#ctx0" brushRef="#br0" timeOffset="5">12664 6370 8491,'0'-9'0,"0"1"-638,0-3 404,6-1 1,-1 4-1,3 0 1,-8 2-1,-8 3 1,-3 2 370,-3 1 0,5 0 1,1 0-1,-3 0 0,1 1 80,1 4 0,2-4-330,2 4 1,2-4 0,-6-1 0,-1-1 206,-2-4 0,-1 4 394,-1-4 0,1-1 0,0 2-155,-1 1 1,5 1-1,1 2 119,-3 0-25,5 6 0,2-4-111,8 2 0,-1-2 1,5-1-1,-1 2-168,0 2 1,2 4 0,5-4 0,-1 1 0,0 2-1,1-2-118,-1 0 1,6 2 0,3-3 0,4-2 0,0-2 0,-1-1 122,-2 0 1,2 0 0,-3 0-1,2 0 1,0 0 0,-2 0 0,1-1-3,3-4 0,0 4 0,-1-5 1,1 2-1,-1-1 0,3 2 1,-1 2-294,-4 1 1,5 0 0,-4 0 47,0 0 0,0 0 0,1 0 0,-2 0 0,0 0 87,0 0 1,-2 0-1,1 0 1,2 0 0,1 0-1,2 0 116,-1 0 0,6 0 0,0 1 0,1 2 0,1 2 0,0-1 0,1 0-290,-1 1 0,4 4 107,-7-5 1,6 2 0,-3-3 0,0 3 0,-3 0 14,-3 0 1,2-2 0,-1-4 0,-2 0 0,1 0 0,-3 0 197,0 0 0,8 0 0,-5 0 0,3 0 1,3-1-1,-1-2-5,0-2 0,4 0 0,-2 2 0,4-2 1,2 2-1,1 2 0,-1 1-103,-2 0 0,-2 0 0,1 0 1,-2 1-1,-5 2 0,-2 2 0,-1-2-265,-1-2 1,3 1 0,-8 0 0,3 3 0,0-2 0,-1-2 277,-2-1 0,-1-4 1,3-1-1,-2 3 1,2-1-1,-1 0 1,1-2-1,-2 2 13,2 2 1,0-4-1,-1 1 1,-2 1-1,-2 1 1,-2 2-713,-3 0 1,0 0 0,-1 2-1755,0 2 1732,-5 4 1,-2 1 0,-8-1-1226,-2 3 1902,-4-5 0,-11 12 0,-2-4 0</inkml:trace>
  <inkml:trace contextRef="#ctx0" brushRef="#br0" timeOffset="6">10704 6037 27278,'0'-9'-675,"0"0"1,-1 1 0,-4 0 0,-4 4-1,-3 1 1,-1 0 1831,0-2 0,-5 1 0,0 4-1128,2 0 1,-3 1 0,-1 2 0,0 3 0,-3 0-98,3 0 0,-5 3 0,2-3 0,-2 0 0,-3 0 0,-2-2 1,-1 1 231,2-1 0,-1 2 0,0-3 0,-2 1 0,-1 1 0,1-1 0,2 2-39,2 2 0,1-1 0,1 3 0,0-1 0,3 2 0,2 0-288,2 3 0,1-5 1,5 0-1,-1 1 1,1 2-1,0 1 0,-2 2-62,-3 3 1,3-2-1,-3 5 1,2-1 0,0 1-1,-2 3 1,2 1 276,1 2 0,2-1 1,-1 1-1,1-2 0,0-1 1,-1-2-1,1 2-304,0 1 1,4 2 0,1-1-1,1 1 1,1 0 0,-1-1-1305,-1 1 1263,-1 0 0,2-1 0,1 2 1,2 2-1,-2 1 0,0 0 15,0 2 1,-3-1 0,5 4 0,-1-4 0,1 0 0,-1-1-1,2 0-1764,2 1 1808,-5-4 1,4 9-1,-2-5 1,2-3 0,4 1-1,1-2 186,1-1 1,5 5 0,-3-8-1,2 0 1,0 1 0,1-2-1,-1 0 530,-2-6 0,4 3-308,-1-3 0,-3 3 0,-2-4 0,-2 2 0,-1-2-261,4-1 1,-4 3 0,4 1 0,-4 0 0,-1 2 0,0 0-228,0 2 1,0 1 0,0 0 0,0-4 0,0 0 0,0-4 0,0-1 157,0-2 274,0-6 1,0 5-1,0-3 343,0 3 1,0-3-1,2-2 1,0 1-1,3-1-818,-2 3 1,-2-2-1,-1 1 1,0 1 0,2 2-1318,2 1 1821,4 1 0,5-7 0,0-1 0,2-2 0,1 1 0,4-2 546,0-2 0,1-1 0,3 0 0,-2-1 0,2-2 0,0-3 0,-1 0 3344,-1 0-3634,-5 2 0,6 4 0,-5-2 0,-2-1 0,-1-1 0,-1 1-229,-1 1 1,3 4 0,-1 1 0,-3 1 0,0-1 0,0 0-70,1 2 1,0-4 0,1 3 0,-1-2-1,0-1 1,1 2 473,-1 2 0,-4-1 1,0-4-917,1 0 1,-4 2-1,-2 2 1,-2 5 38,-2 3 0,4 1 1,1 1-1,-1-3 57,2-2 1,2-3 0,5-6 0</inkml:trace>
  <inkml:trace contextRef="#ctx0" brushRef="#br0" timeOffset="7">10184 8010 30698,'0'-14'-4916,"2"7"1,2 1 5630,5 0 0,3 5 1,1-4-1,1 4 0,-1 1 1,0 0-1,2 1 0,1 4-506,2 3 1,6 4 0,-3 3 0,1 1-1,0 4 1,0-1 0,-1 0-480,-3-3 0,-8 4 1,-3-3-75,-1 0 1,3-2-1,-4-2 1,-2 0-60,-2 1 1,-1-1 0,0 0 0,0 1 0,-1-3 0,-2 0 197,-2-2 1,-1-1 0,3 6 0,-3-1 0,-1-1 0,-3-2 0,-2-1-1017,-1 2 1,-5-4 1262,0 2 0,-6-2 1,4 4-1,-3-2 0,1 1-236,-2 2 0,-1 7 1,-1 2-1</inkml:trace>
  <inkml:trace contextRef="#ctx0" brushRef="#br0" timeOffset="8">12410 7263 29015,'0'-13'-2331,"2"4"1,2 2-1,5-1 1,5 2 2601,3 0 0,4 2 1,7 4-1,3 0 0,5 0 1,4 0-1,4-1 1,5-2-1,3-2 0,3 1 1,1-1-1,2 1 0,0 1 1,1 1-1,3 1 857,3-4-916,2 4 0,2-5 0,1 6 0,-3 0 0,1 0 403,0 0-463,-9 0 1,11 0 0,-11 0 0,2 0 0,1 0-173,-1 0 1,-3 0 0,-10 0-1,-3 0 1,-4-1 0,-4-2 0,-4-2-776,-6 2 0,-10 2 0,1 1 1328,-3 0 1,-8 6 0,-1 1-1</inkml:trace>
  <inkml:trace contextRef="#ctx0" brushRef="#br0" timeOffset="9">10784 7490 28533,'-7'-13'-2188,"-4"-1"0,7 1 0,-1 1 1431,0 3 0,2 3 842,-6 6 0,4 0 1,-4 0-1,-1 0 1,-2 0-1,-1 0 0,-1 0 1,0 0-1,-4 0 614,-4 0 1,-4 0-1,-2 0 1,-1 0-359,-2 0 1,-5 5 0,5 1 0,0 0 0,0 1-226,0 0 0,-6-2 0,3 2 0,-2-1 0,0-1-9,-1 0 0,-1 1 1,-4 5-1,1-4 0,-2 1 1,2-1-25,-2 3 1,0-2 0,3 1 0,0 1 0,1 2-1,2 1 1,3 0 172,1 1 1,-2 1-1,4 1 1,1 3 0,2 0-1,1 2 1,2 0-156,3 3 0,-2 1 0,5 1 0,-2 1 1,-1 0-1,1-2 0,2 0-333,0 2 1,4-7 57,-3 12 0,3-7 0,4 6 1,0-2-1,4 1-24,1 1 0,-3 6 1,3-3-1,0 2 0,0-1 1,3 2-36,2 2 0,1 5 0,0 2 1,0 0-1,0 1 0,0-2 1,0-1-1096,0-1 0,-5-4 943,1 5 0,-1-2 1,5-4-1,0-2 0,0-5-378,0-3 0,0-3 595,0-3 0,0 2 1,0-6-1,2-2 1,1-1 199,1-2 0,5 0 0,-3-1 0,2-1 1,2-2-1,2-1 0,1 1 323,0 0 1,7-6-1,3 2 1,7-4-1,6-1 1,2 0-1,4 0 1012,2 0 0,-1-1-716,6-4 1,-6 2-1,1-4 1,-2 1-409,-2 3 0,-5 1 1,-1 1-1,-3-2 0,-4-1 1,-3 1 98,-1 1 1,-3 2 0,-1 0-136,0 0 1,-4 2 0,3 1-283,-3 1 1,-4 6 0,0-2-462,-2-1 0,-8 4 0,-1-6 1,-7 3-888,-5 2 0,3-2-203,0 1 0,6-1 1097,-1 6 1,8-1 0,4 0 0</inkml:trace>
  <inkml:trace contextRef="#ctx0" brushRef="#br0" timeOffset="10">9998 9036 22545,'-12'-19'-4380,"3"-4"4198,3 10 1,7 1-1,4 12 1,5-1 0,5-2-1,3-2 1,0 2 810,1 2 1,0 1-1,6 0 1,-1 0 0,3 1-1,-2 2 329,0 2 1,3 8 0,-6-1-852,4 3 0,-1-3 0,-3 5 0,-4 0 1,-5-1-398,-4 2 1,1-1 0,-5-3 0,-2-1 0,-3 0 0,-5-1 37,-4-3 1,-4 3 0,-5-5-1,-4 2 1,-3 0 0,-2 0-68,1-2 1,0 5-1,3-3-57,0 3 0,6 3 0,-4 3 407,2 4 1,1 3-1,5 2 1</inkml:trace>
  <inkml:trace contextRef="#ctx0" brushRef="#br0" timeOffset="11">9184 5957 31003,'-16'-1'-483,"3"-4"1,-3-2 0,7-6 0,-3-1-1,-2 2 1,1 4 444,0 3 0,-5 4 0,-1 1 0,-2 0 0,-4 0 0,-3 0 0,-3 0 0,3 0 0,2 0 0,4-2 0,-2-1 0,1-3 0,0 0 0,6-1 227,2 0 1,6 2-23,0-4 1,6 5 0,0-2 221,6 4 0,5 1 0,6 10 1,4 1-1,6 3 0,5 2-392,7-1 0,4 5 1,3-9-1,3-1 0,3 0 1,4-3 346,3 0 1,11-2-287,-5-4 1,5 0 0,-6 0 0,1-1-1,2-2 1,-7-3 357,-5-2 0,-6 4-707,-6-5 0,-3 5 0,-4-4 0,-8 2-206,-4 3 0,-4 2 0,-5 2 0,-3 4-45,-5 4 0,-6 3-3842,-3 1 4145,-5-6 1,2-1 0,-5-6-1</inkml:trace>
  <inkml:trace contextRef="#ctx0" brushRef="#br0" timeOffset="12">9718 5824 8520,'0'-18'0,"0"0"585,0 2 0,1 3 0,4 4 0,3 4 1,4 4 532,2 1 0,-1 0 1,2 0-1,1 1 0,3 2 1,1 3-1,-1 2 1,-3 4-1082,-1 4 1,-2 0-1,-1 5 1,-3-2-1,-5-1 1,-4 0-1,-4 1-296,-5 2 1,-4-4 0,-5 4 0,-4 0 0,-3-2 0,-2 2 0,0-2-172,1 0 0,-1-1 340,0-4 0,7 0 1,2 3-1,3 2 0,2 2-51,-1 2 1,1 8-1,0 3 1</inkml:trace>
  <inkml:trace contextRef="#ctx0" brushRef="#br0" timeOffset="13">8611 7596 32336,'0'-32'-3277,"0"8"0,2-1 0,2 6 1182,5 7 1,3 5 2547,1 7 0,1 0 0,-1 0 1,0 0-1,2 0 0,3 0 1,4 0-1,3 0 119,2 0 1,4 0 0,3 0 0,2 0 0,4 0 0,-2 0 0,4 0-290,-1 0 0,-5 0 0,7 0 0,-2 0 1,-2 0-1,-4 0 0,-1 0-285,0 0 1,-4 0-1,1 0 1,-4 0-1,-4 0 1,-2 0-655,-2 0 1,-2 5 0,-7 4-1,-3 3 1,-2 2-1560,-7-1 2523,-4-6 1,-7 5 0,0-4 0</inkml:trace>
  <inkml:trace contextRef="#ctx0" brushRef="#br0" timeOffset="14">9291 7370 19565,'-12'-10'0,"3"-4"-1865,5-1 1,2 1 2167,2 0 1,2 7-1,4 1 1,6 2 0,7-1-1,5 2 1,5 2 305,4 1 1,2 0-1,5 0 1,0 1-1,-1 4 1,-4 5-1,-3 5 1,-4 4-720,-2 2 0,-9-4 0,-5 6 0,-5 0 0,-6 3 0,-4-1-202,-5-3 1,-10 3 0,-6-4 0,-4 1-1,-5-1 1,1-2 0,-2-3 23,0-1 1,3 0-1,-4 1 1,1 3-1,0 2 301,-3 3 0,5 1 1,-1 2-1</inkml:trace>
  <inkml:trace contextRef="#ctx0" brushRef="#br0" timeOffset="15">10704 12887 28035,'-12'2'0,"2"2"-1169,1 5 1,2-4-1,-1-4 1,7-5-408,4-4 1,1 4 1247,-4-5 0,-1 7 0,-4 1 452,-4 4 1,-4 7 0,-3-1 0,-2 3 0,0 1 0,-1 1 0,-3-2 0,-2-2 0,0-3 0,2-1 0,-2-1 0,-1-1 0,0 1 0,1-2 0,4-2 0,-1-1 0,2 0-1,-1 0 1,4 0 0,1 1 231,2 4 0,0-2 0,-1 4 0,1 1 0,0-1 1,-1 3-712,1 2 0,-3 6 339,2 0 0,-5 4 0,9-3 0,-1 2 0,-1 1-578,1-1 1,2 4 490,0-3 1,6-2-1,-2-1 1,4 0 0,1 2 241,0 0 1,0 2 0,0-3 0,0-1-1,0 1 1,0 1-143,0 3 0,0 1 0,0 2 0,0 1 0,-2 1 0,-2 4 0,-5 1-868,-3 3 0,3-3 561,1 2 0,-1-5 0,-3 3 0,3-2 0,4-2-73,4-2 0,1-3 0,0-1 431,0-2 1,4-5 0,2 0 0,2-3 0,2-4 303,2-1 0,1-2 0,1 2 0,-1-3 0,0 0-188,1 3 1,-3-2 0,0 2-1,-2 2 1,1 0 0,0 3-1,2-1-272,2 0 1,-3 1 0,10-2 556,-2-3 1,10 1 0,-1-6 0,4-1-138,5-1 0,2-2 0,2 0 0,1-2 0,-1-1 0,-4-1 0,-3-1 24,-4 0 1,-8 3-1,-4-2 1,-5 4-242,-4 4 0,-10 11-2764,-13 11 2511,-11 7 1,-9 7 0,-6 0 0</inkml:trace>
  <inkml:trace contextRef="#ctx0" brushRef="#br0" timeOffset="16">16050 14500 8531,'13'-13'38,"0"-1"0,0 2-213,1 4 0,-7 0 0,-1 5 0,-1-3 360,-1-1 1,0 2 1122,-4-3 1,2 0 0,1-2-1093,1 1 1,2 6 0,-3-3 0,0 2-182,-4-1 1,-1 1-1,-7 4 1,-1 0 0,-2 0-1,-1 0 181,-1 0 1,6 0-1,-1 0 1,-2-2 423,0-2 1,2 2-689,0-2 0,0 2 0,-4 2 1,-1 2-1,1 1 0,0 1 143,-1-1 0,-4 3 0,-1 0 0,0 0 1,0 1-1,2-1 0,1 0 653,-2-3 0,3 0-365,-2 2 0,2-4 0,2 4-281,-1-4 1,5-1 0,0 1 0,-1 2-193,-2 2 0,-1 4 0,1-3 0,2 0 0,1 1 0,-3 0-190,-4 4 0,1 1 384,-3 1 0,2-1 1,0-2-1,-2-1 1,1 1 189,3 2 0,2-3 0,1 0 1,3 0-1,-3-2 0,1-1-42,1 0 1,-1-3-1,4 5 1,0-1 0,0 0-1,1 2 1,1 0-409,-1 0 0,-3 0-179,3 4 0,-1 1 1,2 0 289,-5 4 0,3 3 1,0 3-1,2-4 234,-1-2 0,1-6 1,4 6-1,0-4 1,1 0 153,4-1 0,-2-1 1,5-2-1,3-1 0,1 2 1,1-1-1,0 0-277,1-1 0,-1 0 0,0 3 1,1-2-1,-1-2 0,0-1 1,1-1-371,-1 0 1,0-2 0,2-4 0,1 0 0,4 0 0,0 0 646,4 0 0,1 0 0,2-1 0,0-2 1,-1-2-1,1 1-47,0-2 1,4 5-1,1-4 1,1 4 0,1-1-1,-2-1-627,1-1 0,-3-1 0,-7 5 0,0-1 0,-1-2 0,0-1 330,0 1 0,-5-3 0,0 0 0,-2-2 1,-2-1-1,1 1 0,-1-1 217,0-2 1,1-1 0,-1-1 0,2 0 0,1-1 0,2 0 0,-2-3-258,-1 0 1,-2-6 0,1 4-1,-2 0 1,-4-2 0,-2 2-235,0 0 1,-4-4 0,2 6-1,-4 0 1,-4 3 0,-7 0-83,-5 1 0,-3 1 0,-5 2 1,2 2-1,-2 2 0,-1 3 0,-2 2-233,1 1 0,-1 0 1,2 0-1,1 0 1,4 0-1,-1 1-117,0 4 1,5 2 0,-3 8 706,-1 3 0,5 3 0,-4 5 0</inkml:trace>
  <inkml:trace contextRef="#ctx0" brushRef="#br0" timeOffset="17">16089 15273 8408,'-1'-12'0,"-3"3"0,-5 5-806,-3 2 0,-1 2 876,-1 0 0,-4-4 1,1-1-1,0 2 1,1 0-1,0 1 1,-2-3-1,2 1 1,1-1-1,2 1 748,-1 1 0,1 1 1,0 2-584,-1 0 0,1 0 1,0 2-1,-1 2 1,1 5-38,0 3 1,-5 3 0,0 3 0,0 4 0,-1 4-1,-2 4 1,-1 1 54,0-1 1,1 2-1,-1 1 1,4 1-1,3 1 1,3 0 1441,4-4-1410,2 3 0,6-6 0,3 4 0,7-1 0,12-1 1,12-5-69,9-5 0,9-7 0,9-4 0,2-5 0,7-4 0,3-6-335,-35 0 1,1-1 0,-2-2 0,0-1 0,-1-4 0,0 0-1,32-16 1,-7-3 0,-5 1 0,-5-2-1760,-7 0 1347,-5-2 1,-14-2 0,-4 1 0,-8 3-1,-9-1 1,-8 4 167,-9 3 1,-13 0 0,-11 12 0,-6 4 0,-5 6-1,-4 6 1,-2 5-195,1 3 1,6 10-1,4 6 556,6 5 0,4 11 0,7 8 0</inkml:trace>
  <inkml:trace contextRef="#ctx0" brushRef="#br0" timeOffset="18">10238 13087 27046,'-8'-13'-2800,"4"0"0,1 1 2693,-2 3 1,2 3-1,-4 7 1,0 2-1,-1 3 1,-2 2-1,-4 2 1,-2 2-1,-3 1 1,-2 2-1,-3 1 160,-1 2 1,-1 1 0,0-2-1,4 0 1,3 0 0,1-2 0,0-2 374,2 0 1,1 5-1,3 1 1,2 2 0,1 4-1,0 3-537,2 3 0,-3 12 0,4 2 0,-2 5 0,-1 3 0,0-1-174,1-3 0,5 1 0,-2-5 0,4-2 0,1-3 1,0-5 224,0-4 0,10 1 0,5-4 0,3-5 1,2-2-1,3-5 0,3-2-40,4-5 1,7 1-1,-2-6 1,2-1 259,-1-1 1,3-2-1,-5 0 1</inkml:trace>
  <inkml:trace contextRef="#ctx0" brushRef="#br0" timeOffset="19">9691 14820 8312,'-4'-21'-124,"-2"5"1,-2 5-1,-2 7 1,-2 2 144,-1 2 0,-2 2 1,-1 1-1,-4 1 0,1 1 1,0-1-1,3 1 0,1-2 1,3-3 433,3-5 0,5-1 0,8-4 0,6 1 0,7-1 0,5-1 1,3 1-46,2 1 0,1 6 1,1-3-1,3 2 1,-3-1-413,-1 2 1,-5 2 0,-3 1 0,1 1 0,-2 2 0,1 3-944,-4 2 0,-6-4 0,-2 5-585,-2 1 0,-2-2 1530,-4 1 0,6-6 0,1 2 0</inkml:trace>
  <inkml:trace contextRef="#ctx0" brushRef="#br0" timeOffset="20">9878 14793 8409,'1'-13'0,"4"-1"0,5 3 154,6 2 0,5 3 0,7 6 0,2 0 0,2 0 0,2 0 0,3 0 1,2 0 248,1 0 0,0 0 0,-2 0 1,-2 1-1,-5 4 0,-4 4 1,-7 2-549,-6 3 0,-7 5 0,-10 3 0,-7 3 1,-12 4-1,-12 2 0,-9 4-352,-6 4 0,-3 1 0,-1 0 0,1 0 497,3 0 0,-15 0 0,2 0 0</inkml:trace>
  <inkml:trace contextRef="#ctx0" brushRef="#br0" timeOffset="21">3532 8396 18239,'6'-19'-836,"2"6"1,7-1 0,1 8-1,3 5 804,2 1 1,0 4-1,2 2 1,0 3 0,0 3-1,2 1 1,2-1-1,0 0 1,-1-2 0,1-1-1,0-4 1,-2-4-1,0-1 1,-1 0 72,-1 0 0,6-1 0,-7-4 0,2-5 0,-1-5 0,-2-4 1,0-2-1,-2-1 6,0 1 0,3-4 0,-2 4 0,-3 0 0,0 2 0,-5 1-120,-1 1 0,-5 3 1,-1 5-1,-4-1 0,-2-2 1,-5-1-1,-7 0-181,-8-1 1,-7-1 0,-5-1-1,-5-3 1,-2-2 227,-3-3 0,0-1 0,3-1 1,1-1-1,4 0 0,4 2 0,2 3-41,3 4 1,4 5-1,1 4 1,0 5 0,0 5-1,-2 9 1,-4 13 86,-4 9 0,3 21 1,-2 8-1,6 4 0,8 5 1,6-2-1,7 0-1384,6-1 1,7-6-324,12-4 1528,6-14 0,24-4 0,3-13 0</inkml:trace>
  <inkml:trace contextRef="#ctx0" brushRef="#br0" timeOffset="22">3786 6584 11324,'13'7'-1065,"0"-3"1,-7-2 1148,-6-2 1,-7 0 0,-9 0 0,-2 0-20,2 0 1,1 0 0,1 0 0,1 0 0,0 1 0,1 4 18,3 4 1,5 4-1,8 3 1,6 4 0,5-1-1,4 0 333,2-3 0,1 4-204,5-3 1,6 3 0,1-4 0,1 2 0,1-2 265,1-1 0,6 3-463,1-1 1,-1 0-1,-6-7 1,-1-3 0,-2-1-146,-5-3 0,3-3 0,-12-4 1,0-6-1,-7-7 0,-7-6 1,-5-7-75,-1-6 0,-6-7 0,-4-2 0,-6-3 0,-8-1 0,-4 0 126,-3 1 0,-9 2 0,1 0 0,1 7 0,-2 5 0,3 6 0,-2 4 169,1 7 1,1 8 0,-2 4 0,-2 5 0,-1 5 0,1 7 0,2 7-6,4 7 0,2 14 0,8 2 0,3 4 1,5 6-1,9 2-175,8 4 0,17 7 1,16 0-1,-13-30 0,1 0 67,3 0 1,1 0-1,6 4 1,2 2 0,1-1-1,0 1 1</inkml:trace>
  <inkml:trace contextRef="#ctx0" brushRef="#br0" timeOffset="23">22048 12021 7913,'0'-13'0,"0"5"0,2 2 0,2 6-27,5 0 0,-5 5 1,-5-1-1,-10-1 1,-6-1-1,-4-2 1,-3-2-1,-1-1 1,0-1-1,1-1 1,2 1 557,-2 0 0,5-7 1,0 4-1,1-2 0,0 0 1,2 0-1,1 0-497,2 0 1,4 6-1,-1-1 1,-4 2-1,-4 2 1,-2 0-93,-4 0 0,-6 2 0,-4 1 0,-3 1 0,-4 1 1,-1-1-1,-1 1 387,-1-2 1,-3-2-1,-5-1 1,1 0 0,4 0-1,1 0-93,3 0 1,2 0-1,2 0 1,4 0-1,3-1 1,4-2-341,2-2 1,-2-1 0,-2 3 0,-1-1 0,0-1 0,0 1 0,-2-2 146,-1-1 0,0 2 1,-5-2-1,1 1 1,-4 2-1,1-1 31,-1 1 0,-2-1 0,-2 5 0,0 0 0,0 2 0,5 2 0,2 5-187,4 3 1,7 1 0,-1 0 0,7 1 0,2-1 0,0 2 0,1 1 211,3 2 1,-4 1 0,1-2-1,1 0 1,1 1 0,2 0-1,-1 1 1,1 2 129,0 3 0,2 2 0,-1 4 0,2 2 0,2 4 0,3 5 0,1 8 53,3 8 1,1 0 0,2 8-1,0 5 1,0 1 0,0 3-148,0 0 1,0-9 0,0 0 0,0-4 0,0-5 0,0-1-1744,0-1 1175,0-7 1,-6 0 0,-3-4 0,-2 2 0,-3-2 0,1-2 218,0-1 0,-1 5 1,1 0-1,0 1 1,1 2-1,1 1 464,3 5 0,5 0 1,-2 6-1,4 1 0,1 1 1,0-1-1,1-2-33,4-1 1,-2 0-1,4-6 1,-1-2 0,-2-3-1,1 1 1,-1-2-131,-1-1 1,-1 0 0,-2-4-1,0 2 1,0 3 0,1 2 0,2 2 117,2 2 1,-1 3 0,-4 1 0,0 2 0,1-1-1,2 1-20,2 0 1,4 3-1,-5-7 1,1-2 0,-1-1-1,1-3-350,-3 1 1,0-4 0,-2 2 0,0-1-1,0-5 1,0-2 151,0-4 0,0 1 0,0 3 1,0-2-1,0-3 0,0 1 1,0 1-3,0 1 0,0 9 0,1-5 0,4 2 0,4 0 0,3-6 8,1-3 1,-1 2-1,-2-5 1,-2-3-1,-3-3 1,-2-3-1,-1 2 1,2 0-1,1-1 1,-2-2 0,-2 0-1,-1-1 1,-1 3-5,-4-3 0,4 6 0,-4-6 0,4 4 0,1 0 1,0 1-19,0-1 10,6-1 1,0-1-1,4-1 1,-1-2-1,0-2 1,0-2-183,0-2 0,0 0 0,4 1 0,0-3 432,1-2 0,0 2 0,3-7 0,3 0 0,4 2 0,6 2 0,2 1-288,5 0 0,6-1 0,5 6 0,2-1 0,5 0 0,0 1-187,-1-1 0,3 0 0,-1 1 1,-3-1-1,1 0 0,-4-1 0,2-1 557,0-2 0,-3-7 0,-2 3 0,0-4 0,1-1 0,2-1 0,0-2 60,-1-1 0,8-7 0,-1 1 0,5-5 0,5-4 0,-1-1-656,1 1 0,6 1 1,-5 4-1,0-1 0,-2 0 1,-6 3-1,-3 0 19,-4 0 1,-9 1 0,-2 0 0,-5 2 0,-3 1 0,-2-1-2,1 0 359,-9 0 0,12-4 0,-8-1 1,1 1-1,2 0 0,-1-1-165,2 1 0,5 0 1,-4-2-1,1-2 0,1 0 1,-1 0-1,-1 3-436,-2 0 1,-7-3 0,-2-3 0,-2 0 0,-2-3-1,-2 1-209,-2 0 685,-6 0 0,4-11 1,-5-2-1,0-5 1,-1-5-1,0-4 199,1-3 0,-3-11 0,4-5 1,1-5-1,-5 34 0,1-2 1,1-1-1,0 0-84,1-2 0,0-1 1,1-3-1,0 1 0,0 3 1,0-1-1,1 0 0,1 0 1,0 0-1,1 1 0,0 2 1,1 0-1,0 1 0,0 2 66,-1 1 0,1 0 0,9-30 0,-3 7 0,0 1 1,0 0-1,-2 0 0,-2 0-450,0 1 1,-1-3-1,-3 3 1,-3-2 0,-2-3-1,1-1 115,-2-1 1,-2 28 0,-1-1 0,0-2 0,-1 0 0,-1-1 0,1 0 0,-2-3-1,1 1 1,1 0 0,-1 1 0,1-2 0,-1-1-104,0 1 1,0 0 289,1 4 0,0 0 0,-2-9 0,1 0 0,1 5 0,2 1 0,-1 1 0,0 0 0,0 1 0,0 1 0,0 2 1,0 0 249,0-37 0,0 5 0,1 9 0,3 6 1,5 2-1,2 4 0,-1 0 338,-1 4-496,0-3 1,-2 3 0,-1-4 0,-1 2 0,-1 1 0,-2-1-353,-5-2 1,0 4 0,-6 0 0,-3 2 0,-3-1 0,-3 2-1,2 1 33,1-3 0,2 4 0,0-4 0,-1 2 0,1 0 0,0-1 0,-1 1 313,1 2 0,0-2 1,-1 0-1,2 1 0,2 1 1,3 2 16,1 2 1,-3 8 0,3-3-1,-2 4 1,0 3 0,-1 3 0,0 3-1,-2 1-268,0 0 1,-3 0 0,-1 7-1,-1 0 1,-5 2 0,-2 0-129,-5 2 0,-4 1 1,3 6-1,-4 0 1,-1 0-1,-1 0 1,-1 0 272,1 0 1,3 0-1,-3 0 1,-2 0 0,0 0-1,-2 0 32,-1 0-110,3 0 0,-9 10 0,6 4 1,-1 2-1,-4 3 0,-3 5-1004,-4 6 1100,-7 10 0,26-17 0,-1 1 0,-3 3 0,0-1 0</inkml:trace>
  <inkml:trace contextRef="#ctx0" brushRef="#br0" timeOffset="24">12277 12488 7844,'-1'-18'0,"-2"0"159,-2 2 1,7 7-1,7 4 1,2 4 0,4 4-1,0 4 1,0 8 0,-3 6-1,-2 7 1,-3 7-1,-2 7 1,-4 4 0,-1 1 839,0 4 1,-6-3 0,-2 3-473,-4-1 0,-2 9 0,0-4 1,-1 1-1,0 4 0,3-4-82,0 0 0,6 12 0,2-10 1,2 0-1,2 0 0,2-2-272,2 2 1,4 5 0,5-1-1,-1 2 1,-2 3 0,-2-1-168,-2 3 0,-4-30 0,0 0 0,-3 32 0,-1-33 0,1 1 0,-3 2 0,0 0 0,0-1 0,-1 0 36,0-3 1,0 1-1,-3 2 1,1 0-1,0 28 1,-1 2-1,4-1 1,2-7-25,2-5 1,0-1 0,0-7-1,2 1 1,2-1 0,4-4-1,1-4-225,0-1 1,-2 0 0,2 0 0,-5-2 0,-2-2 0,-2-3-1,0-1-527,0 4 1,-2 1 467,-2-2 0,-4 4 0,-5-5 0,0 0 1,1-5-1,2-3-1304,1-4 1,6-10 1569,-2 1 0,10-9 0,2 2 0</inkml:trace>
  <inkml:trace contextRef="#ctx0" brushRef="#br0" timeOffset="25">12010 15539 7765,'-13'9'0,"1"2"0,3 4 451,5 5 1,4 10-1,6 1 1,6-1 0,4-4-1,2-4 1,1-4-1,2-3 320,0-2 1,8-4-1,-1-1 1,5-2-1,4-3 1,1-2 0,4-1-1029,2 0 0,-7-6 101,3-3 1,-4-3 0,-1-1 0,-2 0 0,-3-1 155,-4 1 0,4-6 0,-9-2 0</inkml:trace>
  <inkml:trace contextRef="#ctx0" brushRef="#br0" timeOffset="26">16463 14647 15661,'0'-14'-1528,"-2"2"0,-2 3 1711,-5 5 1,3 8 0,0 4 0,0-1-1,-1-4 1,-1-6 0,2-6 0,2-2-1,0-3 39,1 1 0,-3 4 1,0 2-1,-2 1-3,-2 3 0,1 1 0,-3 2 1,-4 0-1,-3 0-231,-5 0 0,-1 5 0,-3-1 0,-3 1 0,-4-1 0,0 0 5,-1-1 1,5-1 259,-4-2 1,4 0 0,-3 0 0,1 0 0,3 0-93,2 0 0,3-2 0,3-1 1,3-2-1,1-1 0,0-2 0,2 2-51,1 0 1,-3 0 0,-1 3 0,-2-1 0,-4 1 0,-3 2-1,-5 1 1,-1 0-222,-3 0 0,0 0 0,-1 0 0,-1-2 0,-4-1 0,-1-1 382,-2 1 0,3 0 0,6-2 1,1-2-1,1-2 0,1 0 1,3-1 0,-1 2 0,4 1 0,3 0 0,0 1 0,0-2-280,-2 1 0,0 4 0,-1-2 1,-3 3-1,-4-1 0,-4-2-108,-1 2 1,-4 2-1,-4 1 1,-2 0-1,-5 0 1,0 0 0,2 0 87,4 0 1,-3 0 164,3 0 0,4 0 0,0-2 1,4-2-77,1-5 0,4-3 1,2-1-1,1 1 1,4 1-1,1 3 1,3-3-61,2-1 1,-2 3 0,3 2-1,-5 1 1,-4 3 0,-4 2-152,-4 1 1,-5 1-1,-2 2 1,-2 3 0,-2 1-1,0 2 117,1-1 1,-2 2 0,5-4 0,1 0-1,-3 0 1,4-3 0,1-2 322,4-1 0,4 0-253,-1 0 0,4 0 0,5 0 0,0 0-69,1 0 0,-1-1 0,0-2 0,-1-2 0,-1 3 1,-4 0-1,-1 2-107,-3 0 1,-2 6 0,-2 3-1,-2 3 1,-3 1 0,0 0-1,-1-1-130,-1-3 294,5 3 1,-7-6 0,6 4 0,1-2 0,3-2 121,4-4 1,-1 0 0,6-2-1,1 0 1,2 0 0,1 0 149,1 0 0,-1-2 0,0 0-328,1-3 1,-1-1 0,-1 3 0,-2-1-43,-1 1 1,-4 1 0,2 2-1,1 0 1,-2 0 0,-1 0-39,-2 0 0,-1 2 0,-2 1 0,1 3 1,2 0-1,2 1 0,-1-1-109,2 0 1,-3 3 413,6-5 0,-4 5 0,2-3 1,0 0-134,1 0 1,-1 3 0,4-3 0,-4 0 0,0 1 0,-1 0 0,2 2-93,-1-1 0,-2 2 1,2-4-1,0 1 0,1 2 1,2 0-55,2 0 1,-3 0 0,0 4 0,0-1 0,0-2 0,0-1 71,1 2 1,2 1-1,1 1 1,1 0-1,-3 1 1,1 0 0,0 3 33,3 0 0,1 3-85,-2-3 0,3 0 0,1 5 1,-2 0-1,1 0 2,1 1 1,1-6 0,4 4 0,0-2 0,0-2 0,3-3 122,0 0 0,2-1 1,2 0-1,3 1 1,-1-1-37,1 0 1,2 1 0,-2-1-1,1 0 1,3 1 0,2-1-55,1 0 0,6 5 1,2 1-1,4 1 1,2 0-1,-1 1 1,0 3 4,1 1 1,0 0 0,3-1 0,2-2 0,0 0 0,2-1 0,-2-3 140,0-3 0,8-4 0,-2 0 0,2-4 1,4 1-1,0-3 151,2 1 0,8-1 0,1-5 0,1 0 1,1 0-1,-2 1-204,1 4 0,2-2 1,-2 6-1,-3 1 0,0 2 1,-3 1-328,2 0 0,-7 1 1,1-1-1,-3 2 0,-2 1 1,-3 2 193,0-2 1,0-5-1,2-4 1,0 0-1,-1-1 1,1 0 391,0-3 0,8-1 0,4-2 0,1-2 0,6-1 1,1-3-1,5 0 372,-2 1 1,1-1-554,2 1 1,-4 4 0,-2-4 0,-1 4-216,-3 1 0,-3 6 0,-4 3 0,-5 2 0,-3 3 0,-2-1 0,1 0-262,0 1 0,-1-2 0,1-2 0,0-3 0,1 1 0,2-2 516,1 0 1,1-2-31,-1-4 1,8-6-1,8-1 1,4-2 2,3 0 1,4 0 0,-2-3 0,2 3 0,-1 3 0,-4 2 0,-3-1 344,-1 3 0,-6 0-518,1 2 1,-2 4 0,-2 2 0,-2 2-416,-2 2 0,-2-2 1,-4 0-1,2 1 0,1 0 1,1-1-1,0-2 421,3-3 1,1-2 0,4-2-1,2-4 1,5-4 0,3-3 407,1-1 1,5-2 0,0-1 0,-2-2-1,-2 2 1,-4 3-160,-1 4 1,-2 3 0,4 6 0,-3 0 0,1 0-1,-1 0 1,-2 1-1626,0 4 1,-8-2 1136,6 6 1,-9-1 0,5 6 0,-2-1 0,1-1 120,1-3 1,1 1 0,2-5-1,3-2 1,1-2 0,2-1 361,-1 0 0,8-6 1,-3-3-1,2-3 1,1 1-1,-1 0 0,1 4 1084,1 1-1475,-6 1 1,9 5-1,-8 2 1,-2 1 0,-1 3-116,1 1 1,-2 1 0,-1 2 0,0-1 0,-1 0 0,2 0 107,-1-1 1,-3-5-1,4 2 1,-1-4-1,1-1 1,2-1 591,2-4 0,-2-3 1,2-9-1,3-2 1,0 0-1,1-2 1,-1 2-181,-2 0 1,8-10-1,-8 3 1,0-1-1,1 2 1,-5 3-1,-1-1 356,-2 3-964,-6-5 1,5 10 0,-8-4 0,-3 1 0,-1-1 0,-4-1-239,-1 1 0,-6-5 1,-1 2-1,-2-3 0,-2-2 1,-2 1 306,-2-1 1,-4-4 0,-2-2 0,-1 1 0,-3-1 0,-1 4 194,-2 0 0,-6 4-190,-3 3 1,-9-2 0,-4 5 0,-3 0-1,-4-2 73,-2 0 1,2 5 0,-5-2-1,-2 3 1,-1 2 0,-6 0 0,-1-1 226,-2 1 1,-3 1 0,2 2 0,-4 1 0,-2-1 0,0-2 16,-2-1 1,6 1 0,-7 1 0,4 2-1,0 1 1,3 0 0,0 4-356,2 2 0,4 10 0,-3 6 352,0 12 1,-7 12 0,22-14 0,1-1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1.103"/>
    </inkml:context>
    <inkml:brush xml:id="br0">
      <inkml:brushProperty name="height" value="0.053" units="cm"/>
      <inkml:brushProperty name="color" value="#FF0000"/>
    </inkml:brush>
  </inkml:definitions>
  <inkml:trace contextRef="#ctx0" brushRef="#br0">12944 12514 8282,'-14'-13'58,"7"0"1,-1 4 0,4 0-35,-5-2 1,-3 5-1,-1 2 1,0 3-1,-1 1 1,1 1-1,-2 2 1,-1 3 0,-3 1-1,-2 4 1,-1 1-1,-1 1 1,3 0 248,0 1 1,-2 3-1,3 1 1,0-2-1,-2-1 1,2 0-1,-1 1 1,3 4 31,-3 0 0,6-2 0,-6 4 0,3 0 0,-1 1 1,2-1-289,1 2 0,1-1 0,1 2 1,0-1-1,-1 3 0,1-1 1,0 6 210,-1 0 0,3 4 0,0 4 0,2 1 0,0 2 0,1 3 78,-1 1 0,1-1-245,-1 8 0,-1-13 0,4 8 0,0-2 3,0-1 1,-3 2 0,5-7 0,1 2 0,1-2 0,2 1 157,0-5 0,-4 3 0,0-6-37,1 0 1,0 0 0,0-4 0,-2 2-1,1 1 239,-2-1 1,3 5-428,-6-1 0,6-2 1,-3 2-1,2 1 1,-1 1-1,2 4 1,2-1-15,1-1 1,0 3 0,0-6 0,1 3 0,2 3-1,3-3 15,2-2 1,-4 4 0,3-7 0,-1 2 0,-3 0 0,-1-3 198,-2-1 0,0-2 0,1-4 1,2-1-1,2 1 0,-2 0 309,-2-1 0,4 1-460,-1 0 0,6-1 1,-1 1-1,5 0 1,2-1-69,2 1 0,7 1 0,-1 0 0,4 2 0,0-2 0,1 2 47,0-2 1,-1-2-11,-2-3 1,1 0 0,0-3-1,-1-1 94,1 0 1,-5 0 0,0-2-1,2 0 1,0 0 0,0-4 0,-2-3-62,1-1 1,1-1 0,1 2 0,0-3 0,4-1 0,-1-3-66,0-1 0,-1-2 1,-1 0-20,1 0 0,4-2 0,0-2 0,-1-5 81,-2-3 0,0-3 1,2-1-1,2-5 0,1-2 1,-1-7-1,-2-1 27,-2-2 1,2-2 0,-1 2 0,0 1 0,0-2 0,-2 2-127,-3 4 0,1-6 0,-5 8 0,3-3 1,-3 0-1,0-1-153,-4-1 0,-1 0 1,-2 3-1,-1-2 1,-2-1-1,-2 0 322,-2-1 1,3 3 0,-4-3 0,1-1 0,2-1 0,-1 0 0,4 2-19,0-1 1,0 3 0,1-4 0,2 0 0,3 2 0,0-1 0,1 3-147,-1 2 1,2-3-1,0 0 1,0 2-1,1 0 1,-4 3-444,-1-1 0,-6 0 428,-1 1 0,-5-1 1,3 0-1,-1 1 47,-1-1 0,1-4 0,-5-2 0,0 1 0,0-2 0,0 1 0,0 1 15,0 2 0,4-3-59,1 2 0,0-1 0,-2 2 0,3-1 0,0 1 2,0 2 1,0-3 0,-1 0 0,2 2 0,2-1 0,-2 0 31,-1-1 0,3 0 0,-4 4 0,-3 1 0,0-1 0,-2 0 11,0 1 0,0-1 0,0 2 1,0 1-1,-2 2 0,-2-2-87,-5-1 1,2 0 0,-2 1-1,0 4 1,0-1 0,0 0-1,0-1-146,2 1 1,-3-2 196,5 5 1,-4-6 0,3 3 0,0-1 4,0 0 0,-4 0 1,3-5-1,-2 0 0,0 2 1,-1 2-1,-2 0 20,-2 0 0,1 3 0,-2 3 0,-3 2 0,-4 3 0,-3 2-162,-2 1 0,-1 4 1,-1-2-1,-4-1 1,-1 3-1,-2-1 185,2 3 1,2-3 0,4 1 0,-2 2 0,-1 2 0,1 1 0,2 0-80,1 0 0,5 1-54,0 4 0,4-2 0,-2 6 0,-1 2 49,0 6 0,5 1 0,-3 7 88,-1 3 0,0 13 0,-7 1 0</inkml:trace>
  <inkml:trace contextRef="#ctx0" brushRef="#br0" timeOffset="1">9544 15966 20658,'-4'-21'-4865,"0"3"5336,1 4 1,3 2 0,5 1-1,10 4 1,9 0 0,9-1 0,4-2-1,6-1 1,4 1 0,8 3-1,3 1 1,2 3 0,-1 3-292,2 4 0,12 10 0,-5 6 0</inkml:trace>
  <inkml:trace contextRef="#ctx0" brushRef="#br0" timeOffset="2">7798 12368 8250,'-21'-20'-13,"-2"1"0,5-3 0,2 6 78,1 5 1,1 5 0,1 6 0,0 0 0,0 2 0,-2 2 0,-2 5 0,-2 3 0,-2 1 0,-2 1 0,-2-1 0,-2 2-1,0 3 688,1 4 0,-1 3-575,0 2 0,-2 8 1,-1 5-1,2 5 1,-2 8-79,2 5 1,12-24-1,-1 1 1,1 4-1,0 1 1,-1 2-1,0 2 1,-1 1 0,0 1-1,0 4 1,1 0-113,-1 1 0,0 1 1,3 2-1,1 0 0,-2 0 1,2 0-1,1 1 1,2 0-1,2-1 0,0 0 1,2 1-1,1 0-1057,1-1 0,1 0 1085,1-3 1,0 0 0,3 2 0,2 1 0,0-4 0,2-1 0,1-2 0,2-1 0,1 0 0,3 0 0,0-2 0,2-1 47,0 0 0,2 0 1,2 3-1,3 0 1,-1-6-1,2 0 0,1 1 1,2-1-1,0 0 1,1-1-1,-1-2 0,0-2 1,2-1-1,2-2 1,-1-2-1,2-1 69,-1-3 1,2 0 0,3-3 0,0 0 0,25 12 0,7-4 0,5-4 0,1-6-86,-1-8 1,-2-6 0,-2-8-1,0-5 1,-3-9 0,-2-10 0,-2-11-148,-2-7 1,-27 15 0,-1-3-1,1-5 1,-1-2 0,2-5-1,-1-1 1,2-6 0,-1-1-1,2-4 1,0-2-364,0-4 1,0-1 339,-2 0 1,-1-1 0,-10 17 0,-1-1 0,-2 0-1,7-22 1,-3 0 0,-2-1 0,-3-1 0,-1 0-1,-3 0 1,-2 1 0,-2 1 157,-2 1 1,-3 1-1,-4 2 1,-3 1-1,-2 6 1,-3 2-1,-1 4 1,-3 1-1,-3 3 1,-2 2 0,-2 5-1,-2 1 1,-3 1-1,-3 2 157,-2 2 1,-2 2-356,1 5 1,-2 3-1,-7-2 1,-3 2-1,2 5 1,-1 3-1,-2 0 1,-1 3-1,-2 2 1,-1 3-1,2 2 1,-1 2-16,2 2 1,0 2 176,1 5 0,2 2 0,2-3 0,0 0 0,0 5 0,0 2 0,0-1 0,0 0 0</inkml:trace>
  <inkml:trace contextRef="#ctx0" brushRef="#br0" timeOffset="3">22648 12634 8223,'-9'-13'0,"0"-1"136,-1 1 0,2 0 0,-1 0 0,-1-1 0,-2 1 0,-1 1 0,0 3 1,-1 5 82,1 2 0,-6 10 0,-4 5 0,-3 11 1,-4 8-1,-5 13 0,-5 6-116,-6 9 1,18-21-1,1 3 1,0 0-1,1 1 1,-4 3 0,0 2-1,-1 6 1,-1 2-1,0 1 1,0 1 42,0 2 1,0 2 0,9-17-1,-1 1 1,0 1-159,-7 19 1,0 1 0,9-20 0,0 2 0,1 0 0,2 1 0,0 1 0,2-1 0,1-1 0,0 0 0,1 0-1,-7 23 1,4 1 0,3-6 0,3-1 65,2-2 0,2-1 0,4-3 0,4-1 0,4-7 0,4-2 0,0-2 0,3-1 0,3-2 0,3-1 0,2-3 0,2-1 0,4 0 0,2-2-47,1 0 0,2-3 0,2-1 0,2-3 1,3-1-1,2-2 0,2-1 0,1-2 1,0-3-1,2-3 0,1-1 0,1-2 1,2-2-1,1-3-60,1 0 0,0-2 0,2-4 0,0-3 1,2-2-1,-1-3 0,-2-3 0,0-4 1,1-5-1,0-3 0,-2-3 0,-1-4-6,-1-2 0,0-3 1,5-10-1,-2-5 0,-3-2 1,-1-4-1,-1-3 1,-1-4-1,-14 15 0,-1-2 1,-2 0-1,0-3 1,-1-2-1,0 0 0,0-4 1,-1-2-1,-1 0-103,1-4 1,-1-1-1,0 1 1,-3 4 0,0 0-1,-1-1 1,1-7-1,0-1 1,-1-1 0,0 1-1,-2 1 1,0-1-1,-1 1 1,0 0 0,-2-1-1,0 1 1,-1 1-1,-1-1 1,-2 4 0,0 1-1,-1 1 159,-1 3 1,-1 0 0,-1 2 0,-2 1 0,-1 1-1,-1 1 1,-2-15 0,-1 3 0,-3 5 0,-2 3 0,-3 6-1,-4 4 1,-3 7 0,-3 3-79,-25-22 0,-20 23 0,23 24 0,-3 6 0,-8 6 0,-1 5 0,-7 5 1,-1 6-1,-5 6 0,1 3 81,-3 5 0,0 1 0,20-9 0,1 0 0,0 2 0,-3 2 0,1 1 0</inkml:trace>
  <inkml:trace contextRef="#ctx0" brushRef="#br0" timeOffset="4">3066 4558 31086,'-5'-68'-2458,"10"6"0,2 7 1,10 19-1,-7 7 2634,-6 5 0,-5 11 0,-8 11 0,-12 10 0,-11 11 0,-13 9 0,-7 9 0,-5 7 0,25-17 0,0 1 0,-2 4 0,0 1 0,-1 4 0,0 0 0,3 2 1,1 1-145,2-1 1,3 2 0,1 4-1,4 3 1,2 1 0,2 0-1,2 1 1,2 1 0,2 1-1,3 1 1,3-2 0,4 0-1,3-1 1,3 1 0,5-2-1,4-1-165,3 1 1,3 0-1,5 0 1,3-2 109,4-2 1,3-1 0,3 1 0,1-1 0,3-3 0,2-2-1,0-1 1,1-2 0,1-1 0,1 0-125,1-2 0,0 0 0,1-3 0,0-1 0,-3-1 0,0-2 1,-1-3-1,-1 0 0,-2-2 0,0-1 0,-1 0 0,-2 0-772,0 0 0,-2 0 1,24 16 918,-13-1 0,-2-5 0,-3 1 0,0-3 0,2-1 0</inkml:trace>
  <inkml:trace contextRef="#ctx0" brushRef="#br0" timeOffset="5">3426 7183 17330,'-5'-57'-557,"1"8"1,-6 10 0,1 18 0,-3 8-1,-1 9 1,-2 8 694,-3 9 0,-13 2 0,-11 9 0,-5 3 1,-8 2-1,-4 2 0,-5 2 0,1 2 0,-1 5 1,6 5-1,8 5 0,10 6-254,7 7 1,21-27 0,3 2 0,2 1-1,3 2 91,1 2 1,4 0 0,8-1 0,6 1 0,4 7 0,5 0 0,4 0 0,4-1 0,6 2 0,3-1-82,3 0 1,2 0-1,-10-15 1,2 0-1,1-1 1,-1-1-1,1 0 1,1-1-1,1 0 1,2 0-1,0-2 1,3 1-1,0-1 1,2-2-1,-1 0 1,2-2-1,0 0-176,-2-1 0,1-1 1,0 0-1,5 0 0,0 0 1,0 0 281,-4 0 0,-1 0 0,1-1 0,3 2 0,0-1 0,0 0 0,-3 0 0,0-1 0</inkml:trace>
  <inkml:trace contextRef="#ctx0" brushRef="#br0" timeOffset="6">1986 10222 8550,'-13'-13'0,"1"-1"0,3 1 0,5 0 0,2-1 273,2 1 0,2 0 0,2-2 0,4-1 0,2-2 0,2 1 0,4 3 0,2 0 0,4 1 0,2 0 0,4-1 0,0 3 74,0 2 0,5-3 0,2 4 0,4 1-444,1 3 0,4-2 0,4 0 0,2 0-42,5 0 0,6-3 1,-4 5-1,-2 1 0,-3 1 1,-3 2-115,1 0 0,-4 0 0,0 0 1,-3-1-1,-2-2 0,-2-2 253,-1 2 0,1-4 0,1-1 0</inkml:trace>
  <inkml:trace contextRef="#ctx0" brushRef="#br0" timeOffset="7">3026 9835 9584,'-25'-41'0,"3"-2"0,5 5 2300,7 8-2344,4 9 0,6 15 0,0 6 0,0 8 0,1 5 0,2 5 1,3 7-1,0 8-371,0 7 0,-1 8 0,-5 3 0,0 4 0,-2 2 0,-4 1 0,-6 0-201,-4 0 1,-8 2-1,2-5 616,-3-3 0,-14 4 0,-2 5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1.111"/>
    </inkml:context>
    <inkml:brush xml:id="br0">
      <inkml:brushProperty name="height" value="0.053" units="cm"/>
      <inkml:brushProperty name="color" value="#FF0000"/>
    </inkml:brush>
  </inkml:definitions>
  <inkml:trace contextRef="#ctx0" brushRef="#br0">24074 5238 22234,'-20'-14'-943,"5"2"1,6 2 992,-2 1 1,-2 6 0,-3-3 0,-3 2 0,-2-2-1,-3-2 1,0-2 0,1-2 0,1-1 0,-2 0 0,0 1-1,0 1 1,2 3 555,-1-3 0,-3-1 0,0-1-478,-1 0 1,-1 4-1,-2 0 1,-2-1-45,-2-2 0,-2-2 0,-5 3 1,-4 0-1,-4 2 0,-4 0 1,-5 2-79,-4 3 1,-8-2 0,-2 1 0,-1 2 0,36 2 0,-1-1 0,0 1 0,0-1 0,-1 0 0,0 0 0,1 0 0,0 1 0,0 0 0,-1 0 76,0 1 1,0 0 0,-30 0 0,-5-1 0,3-4-1,3-2 1,-1-2 747,-3 0-642,10 0 0,-12-2 1,9 0-1,-2 2 0,-4 0 1,2 1-121,1-1 0,28 7 0,1 1 0,-34-4 1,-2 4-1,34 1 0,0 0 0,-1 0 0,0 0-168,-2 0 1,-1 0-1,-4 0 1,0 0-1,4 0 1,0 0 0,1-1-1,-1 0 1,1 0-1,-1-1 1,3 0 0,0 0-1,0 0 1,-1-1 83,2 0 1,0 1 0,1 0 0,1 1 0,-2-3 0,1-1-1,1 0 1,1-1 0,-34-4 0,1 0 0,5 1 120,-1-2 0,-3-1 0,-1-1 0,2 1 0,-1 2 1,1 3-121,-3 1 1,0-3 0,1 4 0,33 4 0,0-1 0,-2 1 0,0 1 0,-1 0-1,-1 0 1,-1 0 0,-1 0 0,0 0 0,-1 1-46,0 1 0,0 1 0,-5-2 1,0 1-1,3 1 0,0 1 1,-2 0-1,0 0 0,-1-1 1,-1 1-1,0 0 0,0 1 48,-3-2 0,0 1 0,1 2 1,-1 0-1,-1-2 0,-1-1 0,3 2 1,0-1-1,2 0 0,1 0 1,3-1-1,2 0 0,4-2 0,1 1 1,-33-1 133,5-1 1,-3 0-1,0 0 1,2 0 0,3 0-1,1 0-100,-3 0 0,-2 0 0,5 2 0,3 1 0,4 3 0,3-1 0,2 3 0,-2-1-93,-3 4 0,3-1 1,-4 0-1,3-1 0,-1 2 1,3-1-1,-3 0 56,3-1 0,-6-1 0,3 2 0,-3-1 0,0 0 0,-4 0 0,0 0 33,-1 1 0,0 2 0,-2 1 1,1 0-1,-1 1 0,-1 1-68,-3 2 0,4-2 0,-3 4 1,5-1-1,0 0 0,3 0 1,1-1-1,5 3 79,1 0 1,2 1 0,-1 3-1,1-3 1,0-1 0,-1 1-1,0 3 345,-4 1-429,9-4 0,-13 8 0,7-2 0,-3 1 0,-2 3-75,-1 5 0,5-5 0,-1 9 0,7-2 0,5-1 0,4 2 0,2-1-68,4 4 1,8 1 0,10-2-1,3 2 1,5 3 0,5 1-184,2 4 1,4 1 208,2 1 0,4 5 0,7 1 0,1 0 0,3 2 71,2-1 0,-5 3 0,2 2 0,-2-1 0,-1-4 0,0 2-1195,-3 4 1075,-8-3 1,6 10 0,-5-4 0,-2 2 0,-2 4 0,-1-3 72,0 4 0,0-5 1,2 1-1,1-1 1,1 2-1,-1 1 90,-2-36 0,0 1 0,3 33 0,1 3 0,-3-1 0,0-36 0,-1 1 0,1-1 0,-1 1 0,2 0 0,-1 0-31,-1 0 1,1 1 88,2-1 0,-1 1 0,-1 0 1,-1 0-1,3 1 0,0 0 1,-1 0-1,0 1 0,-1 0 0,0 0 1,1 0-1,0 1-13,1 0 0,1 0 0,-2-3 0,1 1 0,1 2 0,-1 1 0,1 0 1,-1 0-1,0 1 0,1 0 0,-1 0 0,1 0-39,0 1 1,0 0 0,0 0-1,0 0 1,1 1 0,-1 1-1,-1-1 1,-1 0 0,1 2-1,0-1 1,-1-1 0,0 1 0,0 0-1,-1 0-288,0-1 1,-1 1 325,3-1 0,0 0 1,-3-1-1,-1 0 0,3 0 1,0 0-1,0-1 0,-1 0 1,0 1-1,0 0 0,0-1 1,1-1 5,0 0 1,0-1 0,-2 2 0,0 1-1,3-2 1,0 0 0,-1 2 0,0-1-1,-2 1 1,1 0 0,-1-1 0,1 1-1,-1 2 1,1 1 95,0 0 1,0 1-1,1 1 1,-1 0 0,-2 2-1,0 1 1,-1-2 0,0 1-1,0-3 1,-1-1 0,0-3-1,0 0-1622,0-3 1,1 0 1546,0-1 1,0 0-1,1 1 1,0 0 0,0-2-1,0-1 1,0 36 0,0-3-1,0-4 8,0-1 0,2 3 0,1 2 0,3-1 0,0 1 0,1-3 0,0-2 1,-2 1 0,2 1-1,1-2 1,-1 2 0,2-2 0,-2 1-1,-1-1-115,0-1 0,-4 7 1,2-7-1,-1 1 0,0 0 1,1-1 58,-1-1 1,-1 4 0,-2-2 0,0-4-1,0-1 1,0 0 0,0 2 65,0-2 0,0-3 1,1 0-1,2 0 1,3-4-1,2 0 147,2 2-175,2-9 0,0 13 0,-2-9 0,-1 3 0,0 2 0,0 0 421,0-2 1,-6 3-1,3 2 1,-2 1-1,0 4 1,-1-4-446,-1-2 0,-2 7 0,1-2 0,2 0 0,2 3 0,-2-2 0,-2 0-109,-1-2 115,0-6 0,2 10 0,1-5 0,3 0 1,1-1-1,2-3-35,-2 0 0,4 4 0,-5-4 0,-1 0 1,3 0-1,-2-2 0,0-1 12,-3 2 1,-2-4 0,-1 3 0,0-4 0,0-3 0,-1 2 0,-2-2-13,-2 2 0,1-6 0,4 0 1,0-3-1,1-2 0,2-4-108,2-2 1,5 0 0,-2-2 0,-1 1 0,-1 1 0,-2 1 0,1-2 0,-2 0 286,-2 0 1,4 0 0,-1 3-1,-1-1 1,-2 1 0,-1 1-145,0 2 0,2 0 1,2-1-1,5-2 1,3-3-1,3-2 0,1-2-118,2-2 1,7-6 0,0-1 0,6-2 0,2-3 0,1-2-1,0-4 70,3-1 0,2-6 1,2 3-1,1-2 1,1 1-1,-2-1 266,2 2 1,2-4 0,-1 4 0,5-2 0,3 2 0,-1 0 0,3 1-171,4 1-9,-7-5 1,22 7 0,-6-4 0,5 0 0,-33-3-1,1 0 1,0-1 0,1-1-53,2 0 0,0-1 0,3 0 1,0 0-1,-2 0 0,-1 0 0,1 0 1,0 0-1,1 1 0,0 0 0,-1 0 1,-1 1 36,2 0 0,-1 0 1,1 1-1,-1 0 0,-3-1 1,0 0-1,-1 2 0,1 0 1,-2 0-1,1 1 1,-1-1-1,0 1 0,0 0 1,1 0 14,-1 1 0,2 0-48,1 1 1,1-1-1,0 0 1,0 0 0,3-1-1,0 0 1,0 0-1,0-1 1,2 1 0,0-1-1,2 1 1,0-1-53,1 1 1,1-1 0,1-2 0,1-1 0,3 1-1,0 0 1,2-1 0,0 0 0,4-1 0,0 0-1,1-1 1,0 0 60,3-1 0,0 0 1,1-1-1,-1 0 1,-2-1-1,-1-1 1,-2 2-1,-1 0 1,0 1-1,-1 0 1,-3 0-1,-1-1 1,-1 1-1,0 0 1,-4 0-1,0-1 90,-1 1 0,1 0 1,-1-1-1,0 0 0,-2 1 1,-1 1-1,-2-1 1,0 0-1,0-1 0,-1 1 1,-1 0-1,0 0-73,0 0 0,0-1 0,4 0 1,-1 0-1,0 2 0,0-1 1,0 0-1,0-2 0,1 1 0,1-1 1,-2 0-1,1-1 0,3 1 1,1-1-63,3 1 1,0-1 0,-2 1-1,0-2 1,6-2 0,1 0-1,0-1 1,0 0 0,0 0-1,-1 0 1,3 0 0,0-1 46,0-1 0,-1 0 24,-7 1 0,1 1 1,6-2-1,0 1 0,-8 2 1,-1-1-1,0 1 0,-1-1 1,-1 0-1,0 0 0,-4 0 1,0 0 56,-1 1 0,0-2 1,-1-1-1,0 0 1,-3 2-1,1 0 0,0 1 1,-1-1-1,0 0 1,-1 0-1,0 0 1,-1 0-61,-1 1 1,0 0-1,2-2 1,1 1-1,-3 0 1,0 0 0,35-7-1,-2 1 1,-5 1-1,2 1 1,-1 0-77,4-1 1,-1 1 0,1 0 0,1-1-1,3 1 1,-1 1 107,-35 8 1,-1-1 0,34-6-31,1 2 1,-34 5 0,1 0 0,-1 1 0,1-1 0,-2 0 0,1 0 0,36-1 17,-4-1 1,-8 0-1,-6 3 1,-5-2 0,-8 1-1,-5-2 1,-5-2-120,-5 1 0,0-5 0,-10 3 0,-2-2 0,-1-4 0,-2-3 0,0-4 1,1-3 94,-1-2 0,6-4 1,4-2-1,3-2 1,4-5-1,1-5 187,-1-2 1,2-5-87,-1-1 1,0-8-1,-5 6 1,-4-3-1,-3-4-53,0-3 1,-4 1 0,3-8 0,-5-1 0,-7 36-1,-1-1 1,-1-3 0,-1 0 0,1-1 0,-1-1-91,1-2 1,0 1 0,-3-3-1,1 0 1,0 4 0,0-1-1,-1 0 1,0-1 0,-1-1-1,1-1 1,0 0 0,1 1-30,0-2 1,1-1-1,1 1 1,2 0 0,-2 1-1,1-1 1,1 1-1,0 0 1,0-2 0,1 1-1,0 1 1,-1 0-1,1-2 1,0 0 26,-1-1 1,1 1 0,0-2-1,-1 1 1,0-2 0,0 0 0,0 1-1,-1-1 1,-1-2 0,0-1 0,1-1-1,-1 0 1,0-2 0,0 0 48,-2 0 0,0 1 1,1 2-1,0 0 0,0-2 1,-1-1-1,-1 0 0,1-1 1,-2-3-1,1-1 0,-1 1 1,0 0 11,0 0 1,0 0 0,0-1 0,0 1 0,0 4 0,1 1-1,1-1 1,1 0 0,1-1 0,1 0 0,0 2 0,2 1 0,-1-1-1,1 0-95,-1 2 1,1 1-1,2-3 1,2 1 0,-1 1-1,0-1 1,1-1-1,1 0 1,-2 2 0,0-1-1,1 0 1,-1-1 0,0 2-1,-1-1 29,1 0 0,0 0 0,-2-3 0,0-1 1,-2 3-1,-2 0 0,0 1 0,0 0 1,-1-1-1,0 0 0,-2 0 0,0 1 80,0 1 1,0-1 0,-1-1 0,0-1 0,0 1 0,0 0 0,0 0 0,0 1 0,0-1 0,0 0 0,0 1 0,0 0 0,0-1 0,0 1-37,0-1 1,0 2 0,0 5-1,0 0 1,0 0 0,1 0-1,1 0 1,-1 0 0,2 2-1,0 0 1,1-1 0,0 0-102,1 1 1,0 0 103,-2 8 0,0 0 0,1-9 0,-1-1 0,-1 6 0,-1 1 0,2-2 0,-1 1 0,-1-3 0,1 0 0,-1 3 0,-1 0 40,0 0 1,0-1-1,0-7 1,0 0-1,0 7 1,0 0-1,0 0 1,0-1-1,0 0 1,0 1-1,0 1 1,0 0-1,0 0 1,0-1-11,0 2 1,0 1 0,0 2 0,0 0 0,0-3-1,0 1 1,0 1 0,0-1 0,0 2 0,0 0-1,0 1 1,-1 0 0,-2-35-195,1 36 1,-1 0 0,-1-33-1,4-1 1,0 1 0,0-1-1,0 3 1,0 1 145,0 1 1,-2 3 0,-2 1 0,-5-2 0,-3 1 0,-1-1 109,0 0 0,-2 2 0,-1 3 0,-2-1 0,1 2 0,3-2 1,0 2-58,1 0 0,0-4 1,-1 4-1,2 0 0,2 0 1,1 2-1,-1 3-116,-2 0 0,-1 1 0,-1 0 0,1-1 0,-2 1 0,-3 1 0,-2 2 125,-1 1 1,-4 0 0,3-4 0,-5 1 0,-3 2 0,-1 2 32,2 2 1,0-4-1,3 1 1,-1-1-1,0 0 1,1 2 0,-1 1-1,0 1-116,1 0 0,1 0 0,1 3 1,2-3-1,-2-1 0,0-2 85,2 2 0,-3-4 1,4 7-1,-1 2 1,1 5-1,2 6-228,3 3 1,-5 4-1,-1 7 1,-3 8 0,-4 7-1,-3 10 1,-8 11-1,-9 18 179,21-11 0,0 3 0,-3 3 0,1 2 0,-3 6 0,-1 0 0</inkml:trace>
  <inkml:trace contextRef="#ctx0" brushRef="#br0" timeOffset="1">14250 12194 7897,'7'-13'-356,"-2"7"407,-10 6 1,2 0 0,-4 6-1,0-2 1,-1 1 0,-1-1 0,0 1-1,1 1 720,-3 1 1,5-2-1,0 2 1,0 0-459,-3 1 1,-2-1-1,-3 2 1,1-3-1,0 0 1,-1 1-151,1 1 0,-9 4 0,-3-4 1,-1 4-1,-2 0 0,2-1 1,-6-3 2,0 3 1,1 2 0,-6 3 0,-3 4-1,-5-1 1,-2 2-71,-3-1 1,-2 4 0,-2 4 0,1 0 0,0-3 0,-1 2 0,1 0-1,0-1 0,-6 8 1,-2-7-1,-1 1 0,-1 2 1,-2 0-1,-3 2 42,33-15 0,-1 0 1,0-2-1,1 0 1,-32 16-1,1-4 1,0-4 76,4-1 1,3-5-1,6 0 1,1-2 0,2-1-1,1-1 1,0 2-106,1 3 1,-3-4 0,3 6-1,-1-3 1,0 3 0,-1-1-1,0 2 1,-1-2-258,2 0 0,5 3 0,-3-2 0,-1-1 0,1 0 0,-2-1 0,0 0 0,0 1 389,-1 2 1,-1-4 0,3 4-1,3-2 1,4-2 0,2-3-49,4 0 1,-2-1 0,5 0 0,4 1 0,3-2 0,4-2 0,2-1-336,3 1 1,1 2 0,2 1-1,-1 1 1,1-1 0,0 0-1,-1 2-153,1 3 1,0-2 0,-1 5 0,1 0-1,1-2 1,2 0 325,1-3 0,0-1 0,-4-1 0,-1-1 0,3 0 0,0 1 0,2-1 131,-1 0 0,4 1 0,0-1 0,2 0 0,-1 1 0,1-1 226,-2 0-440,4 1 0,-9 0 1,2 3-1,-3 2 1,-2 2-1,0 2-935,-4 2 950,-3-4 1,-10 9 0,-3-4-1,-3 3 1,-5-1 0,0-2 100,-4 1 0,0-2 0,-6-1 0,0-3 0,-3-1 0,0 1 17,1 3 0,-4-1 0,-1 3 0,-2-3 1,-1 3-1,1-3 0,2 2-153,-1 1 83,6 0 0,-16 2 0,3 2 0,33-14 0,-1 1 0,-2 0 0,0 0 0,-2 0 0,1 1 0,-1-1 0,-1 0 0,-3 4 1,-1 1-1,2-2 0,1 0 1,-3 1-1,-1 0 0,-2-1 1,-1 1-1,2-1 0,-1 0 0,0 0 1,1 0-17,-1 0 1,0 0 0,4-2-1,-1 0 1,-4-1 0,0 1-1,-1 0 1,1 0 0,1-1-1,0 1 1,-1 0 0,1 0-102,0 0 0,0 1 0,1-2 1,-1 0-1,1 0 0,0 1 1,0 1-1,0-1 0,1 1 1,0 1-1,-1 0 0,-1 0 1,0 0-1,-1 0 23,-2 0 0,-1 0 1,2 0-1,-1 0 0,-1 0 1,0 0-1,0 0 1,0 0-1,-2 0 0,1 1 1,-2 1-1,-1-1 0,-3 2 1,-1 0 88,-3 1 0,0-1 0,1 1 0,1 0 0,-6 1 1,0 0-1,0 0 0,0 0 0,-1 2 0,-1 0 1,21-9-1,-1 1 0,1 0-997,0 0 0,0 0 1,-1-1 970,-3 1 0,0-1 0,0 0 0,-17 10 1,0 0-1,20-9 0,0 0 0,0 0 1,-22 8-1,0 0 0,-1 1 0,1-1 1,-1-1-1,1-1-2,1-2 1,0 0 0,3-1 0,-1 1 0,1 0 0,0-1 0,2-1 0,-1 1 0,1-1 0,0-1 0,2 0 0,1 0 0,-1 0 0,1-1-142,0-1 0,0-1 0,6 1 0,1-2 0,-3-1 0,0-2 0,1 2 0,2-1 0,2-2 1,0-1-1,3 0 0,1-1-1252,2-2 0,1 0 1142,5 0 0,0-1 1,1-2-1,1-1 1,-31 3-1,3-1 272,7-3 0,0-1 0,1-2 0,2 0 0,1 0 0</inkml:trace>
  <inkml:trace contextRef="#ctx0" brushRef="#br0" timeOffset="2">1280 17712 8417,'-2'-18'539,"-2"0"0,2 8 0,-2 10 0,4 9 0,3 6 0,3 4 0,1 2 0,4 2 1,0 4-1,3 4 0,-1 3-64,0 0 0,-1 5 1,-1-4-1,-4 4 0,0-1 1,-1-1-1,2-1-1717,-1 1 0,-2-5 1,3-1-1,1-2 1242,-1-3 0,4 1 0,-5 0 0</inkml:trace>
  <inkml:trace contextRef="#ctx0" brushRef="#br0" timeOffset="3">1280 18192 12865,'7'-20'-27,"-2"-2"1,-4 7 0,1 3 197,2 5 0,5 3 1,9 4-1,4 0 1,4 0-1,7-2 0,6-1-247,4-1 0,13-7 0,-1 4 0</inkml:trace>
  <inkml:trace contextRef="#ctx0" brushRef="#br0" timeOffset="4">1920 18098 10067,'-26'-10'0,"-5"-2"0,-3 2 918,3 4 1,1 15 0,13 4-1,0 2 1,3 0-800,0-2 1,2-4 0,4 0-1,3 1 1,5 2 0,5 0-256,3-3 0,15 1 0,3-4 0,4 0 0,2 0 0,3-5 0,0-4-1254,1-6 0,-7-4 1,1-3 1052,-6-2 0,-10-4 0,-6 4 1,-2 0 358,-3-1 1,-8 4 0,-5-3 0,-5 5-1,-4 3 1,0 1 0,-2 0 1010,0 2 1,9 1 0,2 6-2334,7 0 705,12 0 0,15 4 0,10 1 595,6-2 0,8-8 0,0-2 0</inkml:trace>
  <inkml:trace contextRef="#ctx0" brushRef="#br0" timeOffset="5">2373 17898 8338,'-11'-11'1990,"-2"2"1,-2 6-1671,0 6 0,4 10 1,0 9-1,4 5 1,-1 4-1,2 4 1,1 5-1,2 2-304,1-2 0,4 4 0,1-7 0,2 3 0,3-3 1,1-3-1,0-5-931,0-6 1,-1-4 0,4-5 0,-1-2-1,-4-5 701,-1-7 1,-2-7 0,-5-13 0,-3-5 0,-5-7 0,-3-7 0,-2-5 582,1-2 0,-3-6 1,1 5-1,3-1 0,2 4 4,2 2 0,-2 4 0,6 4 661,1 7 1,1 2-1,2 7 1,2 2-591,2 1 0,3 6 0,7 2 0,-1 1 0,0 3 0,1 1-612,-1 2 0,-1 2 1,-2 2-1,-2 7 1,-2 4-1,-2 4-290,2 2 1,-4-4-1,2 4 1,-3 0 0,-1-2-1,0 0 1,0-1-683,0 1 0,5-8 0,1 2 0,1-3 1,5-2 1139,4-4 0,11 4 0,7-1 0</inkml:trace>
  <inkml:trace contextRef="#ctx0" brushRef="#br0" timeOffset="6">2666 17952 8252,'-21'0'2286,"4"0"-1453,2 0 1,3 1 0,3 4-1,6 2 1,6 2 0,9-2 0,7-1-967,8-3 0,13-1 0,0-4 1,3-2-1,1-5 0,1-4 1,-5-4-1,-6-2 0,-11-2 0,-6-2-1007,-10-3 1,-7 0 0,-10 1 0,-13 1 0,-11 3 417,-9 2 0,2 1 1112,-4 5 0,4 5 1,3 4-1,2 2 14,5 2 1,10 2-1302,8 2 897,11 4 0,16 5 0,6 0 0</inkml:trace>
  <inkml:trace contextRef="#ctx0" brushRef="#br0" timeOffset="7">2506 18578 8131,'0'-40'648,"0"8"0,0 5 613,0 8 1,0 8-1,2 4 727,2 1-1895,-3 1 0,-1 14 1,-8 3-1,-4 0 45,-2 0 1,3 3 0,0-6-24,2 2 0,6 3 1,-1-1-1,2 0-126,2 1 1,2-5 0,2-2 0,5 0 0,3-1 0,3 2 0,3-2-195,4 0 1,-1 2 0,-1-2 0,0 0 0,-6 2 0,-2-2 146,-3 0 0,-6 4 1,2-1-1,-5 4 0,-6 3 1,-8 4-1,-8 0 43,-8 4 1,-4-3 0,-4-2 0,1-1 0,3-5 0,1 1-483,4-4 1,6-1 0,12 0 0,12-5-3864,17-2 4360,20-8 0,4-8 0,11-6 0</inkml:trace>
  <inkml:trace contextRef="#ctx0" brushRef="#br0" timeOffset="8">2893 18605 8131,'-6'-14'137,"-2"-2"1,-4 1 0,2 5 0,1 3 1481,-1 4 0,4 3 1,3 3-1,6 2-1652,6 3 0,7-1 0,3 4 0,1-4 0,0 0 0,0-1-855,-1 0 0,-1-1 1,-5-5-1,-1-2 0,-5-2 559,-7-5 0,-6-3 0,-6-1 0,2 1 0,3 2-1668,1 1 1997,1 6 0,17 9 0,3 8 0</inkml:trace>
  <inkml:trace contextRef="#ctx0" brushRef="#br0" timeOffset="9">3319 18658 9435,'8'-6'0,"-5"-3"337,-6-3 0,0-1 0,-8 0 0,-2 1 659,-3 3 1,-1-7-1,7 2 1,1 0-563,-1-1 0,4-3 1,1-1-1,4-1 1,1 0-608,0-1 1,7 3 0,7-2-1,6-1 1,6 2 0,0-1 0,-1 4 172,-2 1 0,8-4 0,-3-2 0</inkml:trace>
  <inkml:trace contextRef="#ctx0" brushRef="#br0" timeOffset="10">3559 18178 8140,'8'-6'282,"-4"-3"0,2 2 0,-2-2 236,-1-1 1,0 4 0,0 0-1,3 1 1,2 1 2462,2 1-2717,2 8 1,1 2-1,0 6 1,1 1-1,-1-1 1,0 0-288,1 1 1,-1 3 0,0 1-1021,1-2 1,-1-1-1,0 0 1043,1 3 0,-1-3 0,0 4 0</inkml:trace>
  <inkml:trace contextRef="#ctx0" brushRef="#br0" timeOffset="11">3493 18352 9319,'0'-18'0,"1"1"0,3 6 576,5 5 0,14 4 0,6 2 0,10-1-701,11-4 1,6 2 0,9-4 0,1 0 124,2-1 0,-31 2 0,1-3 0,-1-1 0,0 0 0</inkml:trace>
  <inkml:trace contextRef="#ctx0" brushRef="#br0" timeOffset="12">15903 6917 14635,'0'-21'-862,"4"6"0,2 8 0,0-1 827,0 1 1,-1 3 0,-7-4 0,-1 1-1,-3 1 1,-1-2 0,-4 3 0,1-3 0,0 2-1,1-1 1,-2 1 0,0-2 0,-3 3 1011,1-1 0,0 1 0,-1 5-954,1 0 0,0 0 0,-2 0 0,-3 0 0,-4 0 0,-3 2-16,-2 2 0,0-1 0,-1 4 1,-3 1-1,-3-1 0,-2 4 208,1 1 1,-1-4 0,-4 1-1,2 0 1,1 0 0,3 0-35,1 1 0,2 2 0,4 1 0,1 1 0,-1 1 0,0 2-210,1 6 0,5 2 0,2 1 0,1 3 0,-1 2 0,-1 3 17,1 0 1,1 3 0,5-5 0,0 2-1,-1 2 1,1-1 0,0 1 0,-1 0 121,1-2 0,0 9 0,1-3 1,2 1-1,1 0 0,0-1-100,1 0 1,-3 5-1,3 1 1,1 0-1,1 1 1,1 0-127,1 4 1,-5 5-1,3 3 1,-1 1-1,-4 0 1,-1-2-247,-1-3 0,0 7 276,-1-4 1,6-1 0,0 0 0,1-7 170,-1-5 1,5 0 0,-2 1 0,0 0 0,1 0 0,1-3 0,1 0-125,2 1 0,5-1 18,-1 6 1,6-1 0,-1 2-1,2-1 21,-2 1 1,1-2-1,-4 2 1,0 3-1,0 4 1,-3 0-1,-2 1 8,-1 0 1,-6 5 0,-3-2-1,-2 0 1,-3-3 0,2-5 130,3-4 1,-2-3 0,3-8 0,1-1 0,2-1 0,2-1-10,-1-1 1,2 9-1,-1-3 1,5 2-1,4 1 1,1 1-107,4 5 0,1 3 0,1 3 0,0-1 0,-1 4 1,-2 1-207,-1 7 1,-6 8 0,2 0 0,-4 0-1,-2 0 1,-4-2 358,-4-1 1,4-32 0,0-1 0,-5 25 0,2-4 0,1-3 0,1-4-17,0-3 1,2 0 0,4-8 0,0-4 0,1-1 0,3-4 0,5 1-52,3-4 0,7 1 1,4 0-1,3 1 0,5-3 1,5-3-277,2-3 1,-3-1 0,-3 3 0,-1-4 0,0 1 0,-1-2 0,-3 1 29,-5-4 1,3-1-1,-3-2 1,2 0 0,0 1-1,-2-1-8,2 0 1,5-5-1,2-4 1,0-2 0,3-2-1,5 0-396,4 0 0,1-6 1,-4-3-1,0-2 1,0 1-1,-1 3 540,-4 1 0,-2 7 0,-6 7 0</inkml:trace>
  <inkml:trace contextRef="#ctx0" brushRef="#br0" timeOffset="13">22288 12234 8344,'6'-13'0,"1"4"0,7 2 0,0 2 0,3 5 259,1 3 1,10 6-1,0-3 1,6 0-1,7 0 1,8-3-1,5-2 1,0-1-1,0 0 1,-1 0-1,0 0-259,-1 0 0,-1-6 0,2-1 0</inkml:trace>
  <inkml:trace contextRef="#ctx0" brushRef="#br0" timeOffset="14">22275 11288 8507,'0'-32'116,"1"9"0,4 1 0,3 7 0,6 5 1,2 3 19,2 1 1,6 1-1,-2 5 1,4 0-1,6 0 1,2 2-1,1 1 1,-1 1 0,0 0-1,-1 1 1,-2-1-1326,-6-1 0,0 3 1189,-7-1 0,6 5 0,-3-3 0</inkml:trace>
  <inkml:trace contextRef="#ctx0" brushRef="#br0" timeOffset="15">22128 10528 20877,'-21'-11'-54,"8"6"1,9-8 385,2 1 1,15 6 0,10 2 0,9 2-1,10 2 1,7 2 0,10 2 0,7 5-1,7 3-288,1 1 1,-36-4 0,0 1 0,2 1 0,0-1-1</inkml:trace>
  <inkml:trace contextRef="#ctx0" brushRef="#br0" timeOffset="16">23688 5504 20786,'7'-21'-1975,"5"-1"0,-3 7 1,3 5 1870,1 3 1,0 2 0,1 5 0,-1 0-1,0 0 1,-4 0 0,-7 0 0,-11 0 627,-5 0 1,-5-1 0,1-2 57,2-2 1,-3-4 0,0 5-1,-1 0-257,1-2 0,0 3 1,3-5-1,-4 2 0,0 2 1,-4-1-198,-1 1 0,-2-5 1,-1 3-1,-3 0 1,-3-1-1,-2 1-14,1 0 1,-1-4 0,-5 1-1,-2-3 1,-2-1 0,2 1 39,2 3 0,-2-3 0,0 3 0,1-1 0,-2-1 0,1 4 0,-1 1 0,2 3 67,-1 2 0,-1-1 1,1-1-1,-3-1 0,-1 1 1,-2 1-1,0 1-691,0-4 505,0 4 1,-4-7-1,-2 5 1,0-1-1,-1 0 1,1-2 110,-1-3 0,1 1 1,5 1-1,2 0 0,1 1 1,1-2-1,0 2-87,3 0 1,-3 0 0,2 4-1,-1-3 1,1 1 0,-2-1 0,0-1-156,0-1 0,-4 4 0,1-3 0,-3 2 1,-1-2-1,-1 0 56,1 0 0,0 0 0,-2 3 0,-1-3 1,-2 0-1,2 0 13,1 3 1,1 2 0,1 1 0,1 0 0,2 0 0,1 0 0,0 0-12,2 0 0,-4 0 1,7 0-1,0 0 0,-1 0 1,-1 0 70,-1 0 0,7 0 0,-3 0 0,-2 0 0,1 0 0,-3-2 384,-1-2-399,5 2 1,-9-8 0,5 5 0,-2 3 0,0 0-1,0 1-11,2-4 0,1 4 0,5-4 1,-2 4-1,-3 2 0,0 2-108,0 2 1,-9 3-1,3-2 1,-1 0-1,0 2 1,-1-2 83,4 0 0,-9-1 0,2-2 0,-2 2 1,0-2-1,1-2 0,-1-1 114,-2 0 0,5 0 0,-2 0 0,3 0 0,3 0 0,2 0-70,1 0 0,9-4 1,-3-1-1,0 2 0,3 2 1,0 1-1,3 0-43,0 0 1,-9 1 0,6 2-1,-1 2 1,-2-1 0,0 1-10,-1-1 0,-5 5 0,4-3 0,2 0 0,0 1 0,2-1 0,-2 0-51,0-3 0,4 3 0,-3-1 0,2-3 1,2 1-1,0 0 39,1 2 0,0-1 0,-3-4 1,0 0-1,0 0 0,-2 2 0,0 1 29,-3 1 1,1 5 0,2-4-1,-1-1 1,-1 2 0,1 1-11,1 1 0,-2 4 0,0-4 1,-1 3-1,1-1 0,-1-1 1,2 1-57,2 2 0,1-3 1,0 0-1,0 0 1,0 0-1,1-2 38,4-1 1,-4 4-1,4-2 1,-4 1-1,-1-2 1,2 1 0,1-3 39,1 1 1,4 5-1,-3-4 1,6 2 0,-1 0-1,2 0-24,0-2 1,-3 5 0,-2-3 0,1 3-1,-1 1 1,3 0-79,2 1 1,-3-1 0,0 0-1,3-1 1,3-1 0,3-2 0,-2 1 79,-1 2 1,2 1 0,1-1 0,-1-2 0,-1-1 0,0 0 0,3 0 75,2 0 1,-3 0 0,4 4 0,2 0-1,1 1-219,2-1 0,4 0 0,1 1 0,3-1 0,2 0 0,1 1 0,2-1 48,0 0 1,6 1 0,3-1 0,3-1 0,1-2 0,0-1 191,1 1 0,1-2 0,1-1 0,2 1 1,-1-2-1,1 0 188,0-4 0,6 4 1,-4-1-1,4-2 1,1-2-1,3-1 1,2 0-208,3 0 0,1 0 0,6 0 0,0 0 0,1 0 0,4 0-69,3 0 0,6 0 1,2 0-1,0 2 1,-2 1-1,-5 1 0,-4 1 21,-2 1 1,-1-5-1,-2 3 1,0-2-1,-2-2 1,-1 0 606,-1 0-420,-1 0 1,1 0-1,0 0 1,1 0-1,3 0 1,1 0-22,-1 0 0,9 0 0,-3 0 0,6 0 0,5-2 0,1-1-56,3-1 0,4 0 0,-6 4 0,-1 0 0,-2 1 1,-5 2-102,-4 1 0,-4 5 0,-6-3 0,-4 0 0,-2 2 1,-5-2-1,1-1 101,-3-2 0,0 0 1,2 0-1,2 2 0,3-2 1,5-2-1,3-1 182,0 0 1,12 0 0,5 0-1,6 0 1,8 0 0,1 0-214,2 0 1,-33 0 0,0 0 0,35 2 0,-2 2 0,-7 4 0,-6 0 0,-7 0-17,-1-2 1,-9 3 0,0-3 0,0 0 0,-2-1 0,1-2 0,-2-1 132,0-2 0,4 0 1,2 0-1,1 1 1,5 2-1,3 2-164,3-2 1,7 0-1,0 0 1,6 1-1,3 1 1,-36-3-1,0 0 1,0 1 0,-1 0-45,1 1 0,0-1 0,31 2 0,1 2 0,-8 1 0,-8-3 0,-9 3 0,-3-1 0,-7-4 0,0 3 0,-1-1 0,-2-1 0,2-1 0,0-2 0,3-1 0,6 0 0,3 0 0,2-1 0,5-2 0,5-1 0,4 1 0,11 1 0,-5 2 0,3 0 0,3 0 0,-2 0 0,1 0 0,-3 0 0,-8 0 0,-6 0 0,-4 0 0,-5 0 0,-1 0 0,-3 0 0,-6 0 0,-3 0 0,0 0 0,0 0 0,3-1 0,2-4 0,1 4 0,1-5 0,4 1 0,4 1 0,3 0 0,1-2 0,2 4 0,2-2 0,6 2 0,2 2 0,0 0 0,-1 0 0,-2 0 0,-7 0 0,-2 0 0,-7 0 0,-5 0 0,-2 0 0,-4 0 0,2 0 0,-5 0 0,-1 0 0,0-1 0,1-2 0,2-2 0,3 2 0,5-3 0,4 2 0,7 0 0,3-1 0,8 1 0,0 1-27,1 1 1,-27 0 0,0 0 0,30-3 0,-2 2-1,-1 2 1,-5-1-88,-7-2 0,-3 1 0,-8-6 0,-7 0 1,-3 0-1,-9 0 0,-1-1 21,-1-2 0,-3-1 1,3 0-1,-2-2 0,-1-2 1,1 0-1,2 0-139,-1 3 1,6 0 0,-4 1 0,4 0 0,4-2 0,1-1-216,-1-2 0,-2-4 1,-3 2-1,-3 1 1,-4-2-1,-5 2 1,-4-3 76,-4-3 1,-4 4 0,-1-9 0,0 1 0,-1 1 0,-5-2-1453,-7-1 1832,-1 3 0,-11-5 0,3 7 0,-3 0 0,-5 3 1,-4 2-317,-6 2 1,-9 1-1,-1 5 1,-5 1-1,-4 3 1,-2 3-1,-3 1-1560,-1 1 2124,4 0 1,2 10-1,6 1 1</inkml:trace>
  <inkml:trace contextRef="#ctx0" brushRef="#br0" timeOffset="17">23981 5064 7979,'-19'0'232,"4"2"0,-3 1 1,3 1-1,2-1 262,0-1 0,4-2 0,3 0 0,4 0 0,10 0-141,7 0 1,-1 0 0,4 0 0,-3-2 0,0-2-1,1-5 1,3-3 0,2-3 112,3-3 0,-2-2 0,2-8 0,2-2 0,0-1-862,-1 1 1,6-2 0,-8 1 0,1 1 0,1 2 0,-1 1-2616,-2 0 3011,3 7 0,-10-5 0,5 4 0</inkml:trace>
  <inkml:trace contextRef="#ctx0" brushRef="#br0" timeOffset="18">25007 4225 8987,'-29'1'0,"1"5"0,4 6 81,3 4 1,5 2-1,6-5 1,2 1-215,2-1 0,2 5 0,4 1 0,0 0 0,3 2 0,4-2 0,8 1 133,4-4 0,3-7 0,5-3 0</inkml:trace>
  <inkml:trace contextRef="#ctx0" brushRef="#br0" timeOffset="19">24941 4171 8941,'-31'-4'0,"1"0"0,5 1 353,6 1 0,10 1-352,4-4 0,10 4-304,4-4 1,8 4 0,4 1 302,0 0 0,10 0 0,-3 0 0</inkml:trace>
  <inkml:trace contextRef="#ctx0" brushRef="#br0" timeOffset="20">25301 4065 8010,'-40'-8'0,"3"4"186,6 2 1,5 2 0,13 2-16,0 2 1,1-1 0,3 6 0,4 2 0,5 0 0,3 3 0,5 1-50,4 2 1,-5 0 0,9 5-1,1 0 1,-2 0 0,-1-1-1,-2-2-700,-3-2 0,3-3 1,-3-2-1,3-3 1,-1-6 321,-2-6 0,-1-10 0,-5-9 0,1-4 0,1 0 0,-1 1 590,1 2 1,-1-2-1,-4 4 1,1 1 0,2 2 1345,2 3 1,5 3-1460,-1 3 1,-1 5 0,-1 8 0,0 5-1,-1 3-224,0 1 0,3 1 1,-3-2-1,1-2 0,2-1 1,0 0-1,2 0-2682,3 0 2685,0-7 0,11 4 0,-4-6 0</inkml:trace>
  <inkml:trace contextRef="#ctx0" brushRef="#br0" timeOffset="21">25714 3985 8010,'-2'-12'199,"-2"3"0,-3 3 1,-7 6 204,1 0 1,1 2-1,2 2 1,2 5-1,2 3 1,3 1 0,2 2-1,1 1-458,0 2 0,0 0 0,0-3 0,1 1 0,4 0 0,2-3 0,2-4 0,0-3 54,1-3 0,2-1 0,2-2 0</inkml:trace>
  <inkml:trace contextRef="#ctx0" brushRef="#br0" timeOffset="22">25754 3718 8010,'0'-20'227,"0"2"1,-5 3-1,1 2 1,1-1-117,2 1 1,1 4 0,1 0 0,5-1 0,7-2 0,8-1 0,4-1-112,2 1 0,5 0 0,2-1 0</inkml:trace>
  <inkml:trace contextRef="#ctx0" brushRef="#br0" timeOffset="23">26140 3425 10926,'-50'13'0,"7"10"621,8 9 1,9 7 0,10-1 0,6-2-1003,5-5 0,4 3 0,1 1 0,1 4 0,4 1 0,5-2 381,6-2 0,5-3 0,6-7 0</inkml:trace>
  <inkml:trace contextRef="#ctx0" brushRef="#br0" timeOffset="24">25994 3825 8053,'-34'-21'0,"3"5"0,8 4 314,10 3 0,15 0 0,12-7 0,12-5-29,8-5 0,22-6-285,11 1 0,-27 15 0,1-2 0,3-2 0,-1 0 0</inkml:trace>
  <inkml:trace contextRef="#ctx0" brushRef="#br0" timeOffset="25">16383 12781 8552,'0'-20'0,"1"10"0,2-3 0,3 2 141,2 4 0,-4 0 1,5 4-1,1-2 1,4 1-1,3-1 1,6-1-1,5-1 1,6-2-1,10 0 0,10 2 1,11-1-1,4 1 187,4-3 1,-27 4 0,3 0 0,-1 0 0,1 0-383,3 1 0,0 1 0,2-2 0,2 0 0,4 2 1,3 1-1,1-1 0,2 0 0,1 2 0,1 0-447,1 1 1,1 1 0,6-1 0,-1 2 0,-5-2 0,-1 2 0,2-1 0,0 1 500,-2 1 0,-1 0 0,-1 0 0,1 1 0,-4 3 0,0 1 0</inkml:trace>
  <inkml:trace contextRef="#ctx0" brushRef="#br0" timeOffset="26">18129 13340 21846,'-7'-19'-2355,"4"10"2891,12 0 0,7 11 0,16 2 0,11-1 0,11-1 1,11-2-1,7 0-338,-31 0 1,1 0 0,2 0 0,1 1 0,2 1 0,1 1-1,-1 0 1,1 1 0,0 1 0,0 1 0,-1-1 0,-1 0-104,1-1 0,-2 2 0,-3 4 0,-1 1 0,32 4 1</inkml:trace>
  <inkml:trace contextRef="#ctx0" brushRef="#br0" timeOffset="27">18382 13980 18880,'31'-18'194,"0"1"0,7 5 0,-3 7 0,5 4-203,4 1 0,2 6 0,5 1 0,-2 2 0,2-1 1,4-1 56,3 0 1,6-4 0,-4 3 0</inkml:trace>
  <inkml:trace contextRef="#ctx0" brushRef="#br0" timeOffset="28">15583 17099 7855,'0'-9'486,"0"0"1,0 5 0,-2-5 0,-2 0 0,-5 1-92,-3 4 1,-3 2-1,-1 2 1,-2 0-1,2 2 1,0 1-1,0 1-169,-2-1 0,-4 3 1,2 0-1,0 0 0,-4 1 1,0-1-39,2 0 0,-3 3 0,1-3 0,-4 2 1,-3 3-1,0 4-62,-2 3 0,1 1 1,-5-3-1,2 4 1,1 0-1,0 3 1,-1-1 181,1 0-199,1-6 1,1 10 0,-3-6 0,0 3 0,1-3 0,0 1 598,0 0-596,4-5 1,-4 8 0,4-7 0,-1 1 0,2 0 0,-1 3 0,0 1 120,-1 2 1,-4 10 0,2-5 0,1 5 0,-2 3 0,-1 3-1,0 3-790,1 0 536,1 5 1,7-7 0,-1 4 0,2-4-1,3-3 1,4-1 58,3-1 1,2-6-1,-1 1 1,2-3-1,2-1 1,3-2-1,1-2 419,3 0 0,-3-7 1,1 3-1,2-1 1,2 1-1,1 0 58,0 1-452,6-3 0,1 3 0,7 2 0,0 2 0,4-1 0,4-2-25,4-2 1,0 3 0,2-2 0,2-1 0,1 0-1,0-2-214,2-3 0,-5 0 0,3-1 0,-3 0 0,-3-1 0,-1-1 0,-3-4-670,-2-1 565,-1-2 1,-5 1 0,2-1 0,1-1-1,2-1 1,-2-2-503,-1 0 1,0 4 0,3 1-1,3-3 1,2 0 0,2-2 782,4 0 0,0 6 0,-2 1 0</inkml:trace>
  <inkml:trace contextRef="#ctx0" brushRef="#br0" timeOffset="29">14730 18645 7854,'-12'-21'0,"2"5"645,1 5 0,6 7 1,-2 8-1,4 5-206,1 3 0,1 1 0,2 2 1,3 1-1,0 5 0,2 1 0,-3 4 1,3-3-331,-1 2 1,-4 1-1,2 0 1,-4 1-1,-1-2 1,-1-1-1,-4-3 1,-4-1-584,-3 1 1,-2-5 0,-3 2 0,-2-3-1,-2-2 1,-1 1 0,1-1-2565,4 0 3038,2 0 0,-4 1 0,-2-1 0</inkml:trace>
  <inkml:trace contextRef="#ctx0" brushRef="#br0" timeOffset="30">14517 19724 10370,'-14'-13'0,"1"1"669,0 3 0,5 5 0,4 8-537,2 5 1,2-2-1,2 4 1,1 2-1,3 3 1,0 1-1,1-2 1,0-2 353,4 0 1,-4 3 0,0-1-1,-1-3 1,-3 0-129,-1 0-417,-2-5 0,0-2 0,0-11 1,0-8-215,0-6 1,0-7 0,1-3 0,2-2 0,3-2 0,0-2 0,0 2 242,-3 3 0,3 4 0,-2 4 0,1 2 1,-1 0-1,2 2 207,2 0 1,-4 1 0,5 6-1,0 2 1,0 1 0,0 0 72,1 2 1,2-4-1,3 7 1,1 1-1,2 1 1,-2 2-799,-1 0 0,4 6 0,3 2 0,2 1 0,0 1 548,-2 5 0,0-2 0,5 6 0</inkml:trace>
  <inkml:trace contextRef="#ctx0" brushRef="#br0" timeOffset="31">14716 19591 7963,'-13'-7'1247,"7"1"-1153,6 6 0,2 0 0,5 1 1,1 2-1,-1 3 0,3 1 0,4 4 1,2 2-331,2 5 0,-1-3 1,-3 4-1,-2-1 236,-3-1 0,2 1 0,-3-4 0</inkml:trace>
  <inkml:trace contextRef="#ctx0" brushRef="#br0" timeOffset="32">14623 19817 9343,'-18'-4'0,"1"0"889,0 1 1,11 3-790,11 4 1,4-1 0,13 6-15,2 1 0,1 2 0,1 3 0,1 1 1,1 2-270,3-2 1,-7-1 0,3-3-1,-4-2 1,0-2 182,-1-2 0,-6 4 0,3-3 0</inkml:trace>
  <inkml:trace contextRef="#ctx0" brushRef="#br0" timeOffset="33">15050 19831 7963,'1'-12'0,"2"2"0,3 2 486,2 2 1,-4 2 0,5 4 0,1 1-168,2 4 1,1-2 0,1 6-1,-1 1 1,0 2 0,2 1 0,1 0-412,2 1 0,0-1 1,-5 0-830,1 1 1,-1-2-1,0-2 921,1-1 0,-1-6 0,0 3 0</inkml:trace>
  <inkml:trace contextRef="#ctx0" brushRef="#br0" timeOffset="34">15303 19764 8340,'-18'-12'0,"-1"2"535,-2 1 0,5 6 1,-2 0-1,3 5-249,2 2 0,0 8 0,1 0 0,1 6 0,4 1 0,0 2 0,1-1-466,0 4 1,3-3 0,6 1-556,1 2 0,8-5 0,0-1 0,6-5 735,2-4 0,3 3 0,3-5 0</inkml:trace>
  <inkml:trace contextRef="#ctx0" brushRef="#br0" timeOffset="35">15370 19804 8535,'-5'-13'3880,"1"0"-3647,-1-1 0,7 7 0,2 2 0,5 4 1,3 1-1,1 0 0,2 1-1006,3 4 0,-2 1 0,6 4 0,1-1 773,-3 1 0,11 2 0,-2 1 0</inkml:trace>
  <inkml:trace contextRef="#ctx0" brushRef="#br0" timeOffset="36">15743 19511 8331,'7'-6'1015,"-1"6"0,-6 2 1,0 9-1067,0 10 0,0 9 0,0 4 1,0 4-1,2 8 0,1 6 0,1 4 1,-1 2 50,-1-2 0,3 11 0,3 1 0</inkml:trace>
  <inkml:trace contextRef="#ctx0" brushRef="#br0" timeOffset="37">15623 19977 7963,'1'-51'0,"4"2"166,4 4 0,9 10 0,5 5 0,7 6 1643,5 7 0,14 2-1809,5 2 0,8-7 0,-1 0 0</inkml:trace>
  <inkml:trace contextRef="#ctx0" brushRef="#br0" timeOffset="38">19382 17725 7754,'-6'-21'10,"-1"-1"-31,-7 9 1,13 2 127,5 11 1,8 0-1,4 0 1,5 0 0,3 0-1,7 2 1,5 2 0,5 4-1,2 1 1,4-2 754,7-1 1,3 3-1,10-3-556,1 1 1,-28-3 0,0 0 0,-2 1-1,0 0 1,3-1 0,1 1-192,-1 0 1,1 0 0,4-1 0,1 0 0,-3 0 0,1 1 0,2-1 0,1 0-1,2 1 1,0-1 0,-1 0 0,0 0-42,-1-1 1,0 0-1,5 1 1,0 1-1,0-3 1,0 0-1,0 0 1,-1-1-1,2 0 1,0-1-1,0 1 1,-1-2-125,1 2 1,0-2 0,2 1 0,1-1 0,-1-1 0,-1-2 0,-1-2 0,0-1-1,2-3 1,-1-1 0,1-1 0,-1-1 0,2-1 0,0 0 0,-1-1 0,-1 0 0,-1 0 1,-1-1 0,6-4 0,-1-2-1,-7 3 1,0-2 0,2 1 0,-1-1 0,2-1-1,0 0 1,-1-1 0,0 0 20,-2-1 1,1-1-1,6-4 1,-2-1 0,-6 2-1,-2 1 1,1-2 0,0 0-1,0-2 1,0 0 0,-2 0-1,-1-2 1,0-1 0,-2-1-476,-1-1 0,-3-1 455,-3 3 0,-1-2 0,0-2 0,0-1 0,-2 2 0,-1 0 0,-1 0 0,0-1 1,-3-2-1,-1 0 0,-2 0 0,-3 0 51,-1-1 1,-1-1 0,0-4 0,-2 0 0,1 0 0,0 0 0,0 1 0,-1-1 0,-1-1 0,-1 0 0,0 2 0,-1 0 0,0-1 0,-1 0 113,0 0 1,1 0 0,2-2 0,1 0 0,-2-1 0,0 0 0,1-1 0,0 0 0,-1 0-1,1 0 1,1 0 0,-1 0-61,2 0 0,-1 1-111,-2-1 0,0 0 0,1 1 0,1 1 0,-3-2 0,1 0 0,-1 1 0,0-1 0,1 1 0,-1-1 0,-1 1 0,-1 0-29,1 0 1,-2-1-1,0 2 1,0 0-1,-1-3 1,-1 0-1,0-1 1,1 0-1,-1-1 1,1 1-1,1-2 1,-1 1-1,2 0 1,-1 1 240,0 1 1,1 0-1,-1-2 1,2 1-1,1 0 1,0 0-1,3-2 1,1-1-1,2-2 1,0-1-1,2 1 1,0-1-2,0 0 1,2 0 0,0 6 0,1 1 0,1-3 0,1 0-1,1-3 1,0 0 0,1 0 0,1 0 0,0-2 0,1 1-1,-2 3 1,-1 0-317,-2 2 1,0 0 0,2-6 0,1 1 0,-4 1 0,-1 0 0,0-2 0,0 1 0,-2-2 0,-1 0-1,-3 2 1,-1 2 36,-2 1 1,0 0 0,0-6-1,0-1 1,-3 2 0,0 0-1,-2-1 1,0-1 0,-2-1-1,0-1 1,-1 3 0,-1 0-1,0-1 1,0 0 252,1-1 1,0 0 0,-2 3-1,1-1 1,1-4 0,1-1-1,-1 3 1,1 1 0,0 2 0,1 1-1,0-1 1,1 0 0,1 2-1,0-1-180,1 0 1,0-2-1,1-3 1,-1 1-1,0 4 1,-1 1-1,0 0 1,-1 0-1,0-1 1,-2 0-1,0 0 1,-2-1-50,0 0 0,-1-1 0,-1-3 0,0-1 1,-1 6-1,-1 1 0,-1 1 0,-2-1 1,0-1-1,-2-1 0,-1 1 0,-2 0 1,-1-3-1,-3-1 24,-2 1 1,-1 0 0,1 5 0,0 0 0,-1-1 0,-1 1 0,1-1 0,-1 2 0,0-1 0,0-1 0,0-1-1,2 0 1,0 1 0,2 1 272,0-2 1,1 1 0,1 3 0,0 0 0,1-1 0,1 1-1,2 1 1,0 0 0,1-2 0,0 1 0,2 0 0,0 0-1,0 0 1,1 1-275,0 2 0,0 0 0,3 0 0,1 0 0,-3 3 0,1 1 1,1-3-1,-1 1 0,0 1 0,-1 0 0,1 0 0,-2-1-4,0 0 1,-1 1-1,-1 4 1,-1 1-1,-2-1 1,-2 0 0,-1-1-1,-2 0 1,-1 0-1,-2 1 1,-1-1-1,-1 1 1,0 2 0,-1 1 151,1 3 0,0 0 1,-4-4-1,1 1 1,3 3-1,1 0 1,0 1-1,-1 0 1,-1 0-1,1 1 1,-9-34-8,1 4 1,-2-1 0,2 6 0,-1 1 0,1-1 0,0 4-205,0 2 1,4 0 0,-6 1-1,1 3 1,0 0 0,0 2-1,-3-1 128,-5 3 0,2 3 0,-3-2 0,3 1 1,1 3-1,0 1 0,1 4 80,-1 2 0,0-2 1,1 4-1,-1 0 1,0 3-1,1 4-78,-1 5 0,-1-2 0,-2 5 0,-2 1 0,-2 2 0,-3 4 1,-2 0-169,-1 0 1,-6 5 0,-3 1 0,-3 1-1,-1 1 1,-3 1 0,-3 2 254,-4 1 1,-3 0 0,6 0 0,1 1 0,-2 2 0,2 3-1,0 1 88,3 4 0,2 2 0,4 3 0,3 4 1,-1 0-1,2 5 0,0 5-144,3 6 0,6 4 1,3 6-1,0 7 1,2 11-1,15-29 1,1 2-121,1 3 1,1 0 0,-3 3-1,1 1 1,0 0 0,1 0-1,0 1 1,0 0 0,1 2-1,2 1 1,0-1 0,1-1-1,2-1 1,1-1-251,0-4 0,1 0-722,-1 34 1,-4-13 0,5-5 1068,0-6 0,-5-4 0,4-6 0</inkml:trace>
  <inkml:trace contextRef="#ctx0" brushRef="#br0" timeOffset="39">23248 5064 7743,'-21'-31'0,"5"0"0,5 2 363,0 6 0,12 6 1,5 9-1,16 10-122,15 9 0,17 16 0,-21-8 0,2 2-241,3 2 0,2 1 0,5 2 0,2 0 0,3 1 0,1 0 0</inkml:trace>
  <inkml:trace contextRef="#ctx0" brushRef="#br0" timeOffset="40">25781 12261 7824,'-18'0'39,"0"1"1,2 4 0,1 4 0,2 4 1430,-1 5 1,2 3-1213,3 5 0,-2 5 0,3 2 1,-1 1-1,2 3 0,0 2 1,1 2-1,0 0 0,1 2 1,1-1-1,-1 1-428,2-2 0,2-5 0,1-5-881,0-3 0,0-7 0,1-5 1051,4-6 0,8-4 0,8-6 0</inkml:trace>
  <inkml:trace contextRef="#ctx0" brushRef="#br0" timeOffset="41">25967 12568 8924,'-19'-2'0,"-2"-1"0,0-1 58,4 1 1,2 7 0,2 5 0,-1 3 242,1 1 0,0 2 0,-1 3 0,2 2 0,2 3 1,1-1-1,0 0-188,2-1 1,1 0 0,6-5 0,0 2-1,1-4 1,4-2 0,5-4-386,6-2 0,1-2 0,5-5-5,2-4 0,5-8 1,2-8-1,-1-1-34,-2 0 0,-7 1 0,-3-3 0,-5 3 1,-4 2-1,-5 3 99,-2 1 0,-4 3 0,-2 2 0,-5 3 0,-3 1 428,-1 3-404,-1 1 0,4 2 21,6 0 0,11 0 0,15-1 167,3-4 0,8-2 0,1-6 0</inkml:trace>
  <inkml:trace contextRef="#ctx0" brushRef="#br0" timeOffset="42">26220 12541 10188,'-19'0'0,"-3"0"0,-3 0 0,0 0 0,1 1 0,2 4 0,-1 4 0,1 3 370,0 1 0,10 0 0,0 0 0,5 2 0,4 2 0,1 2 0,4 0 0,2 0-451,5-2 0,9-3 0,4-2 0,5-1 1,3-4-1,2-1 0,1-5-501,-1-4 0,-1-4 1,-5-8-1,-4-1 1,-6-3-1,-6-2 1,-5-1 679,-4 1 0,-11-3 0,-5 5 1,-4 0-1,-5 1 0,1 5 267,0 2 0,0 4 1,5-2-1,3 3 0,3 2-523,3-1 1,17-1-1,2 3 1,9-2 0,8-1-1,6-3 158,5-3 0,-1 1 0,9-8 0</inkml:trace>
  <inkml:trace contextRef="#ctx0" brushRef="#br0" timeOffset="43">26540 12368 7592,'-12'11'308,"-5"-2"1,-7 9-1,-3 1 1,2 9 242,3 8 1,-2 1-1,8 0 1,3-3-1,4-1 1,3-4-1,3-1-212,1-1 0,2-6 1,0-3-454,0-4 0,6-2 0,5-3 0,3-4 0,6-4 0,-1-2-347,0-4 1,5-7 0,-2-8 0,2-4 0,1-6 0,-1-2 268,-1-5 0,6-2 0,-9-1 0,3 0 0,-3 0 0,0 2 0,-4 2 702,-1 5 0,-4 9 0,-2 4 0,-3 5 322,0 4 1,-6 4-628,0 10 0,-1 4 0,-8 7 0,-2 5 0,0 2-439,-3 6 0,-3 5 0,-3-2 0,1 2 0,-2 3 0,2 2-1674,0 1 1908,1 0 0,5 0 0,-1 0 0</inkml:trace>
  <inkml:trace contextRef="#ctx0" brushRef="#br0" timeOffset="44">25980 13354 7726,'-16'-25'0,"4"1"295,5 2 1,4 5-1,7 0 1,5 2-1,3 3 1,1 2 138,1 1 1,4 6 0,-1-2 0,1 5 0,0 5 402,0 4 0,-5 8-587,-4 6 0,-2 2 0,2 3 0,-4 3 0,-4 3 0,-1 2-135,0-1 1,-1-1 0,-4 3-1,-4-3 1,-1-1 0,0-3 0,2-4-677,2-4 1,-3-2-1,5-7-18,1 0 1,1-7 0,2-6 0,2-7-1,1-6 122,1-5 1,2 3 333,-1-3 0,-4 3 1,5 4-1,-1 0-12,-1 2 1,2 6-1,-2 0 42,5 6 1,3-1 0,1 2 0,1-2 0,-1-2 0,2 0-615,3 0 0,2 0 0,6 0 707,-4 0 0,-3 0 0,0-6 0,2-2 0</inkml:trace>
  <inkml:trace contextRef="#ctx0" brushRef="#br0" timeOffset="45">26340 13567 7726,'-1'-13'0,"-4"-1"0,-3 3 1035,-4 2 0,3 1 497,0 4 0,6 4-1320,-1 0 0,2 3 1,2 10-1,2 5 1,1 1-147,1-1 0,0-3 0,-2-2 0,1 0 1,1 1-1,1-1 0,1 0-2906,3 1 2392,-4-7 0,7-1 1,-3-6-1,3-1 0,1-4 1,-1-4 183,-3-3 0,1-1 0,-4 0 0,0-1 0,0 1 344,-3 0 1,3 4-1,0 0 1,0-1-1,1-1 188,1 2 1,1-1 0,3 4 0,-2 0-571,-1 0 0,-5 2 362,5 4 0,-6 1 496,2 4 1,-5-2 0,-3 6 0,0-1-586,4 0 1,6-2-1,11-6 29,4 0 0,10 0 0,2 0 0</inkml:trace>
  <inkml:trace contextRef="#ctx0" brushRef="#br0" timeOffset="46">26887 13181 7773,'-40'-14'0,"0"1"0,1 6 0,19 4 1712,6 6 1,7 4 0,7 6-1806,0 1 1,0 5-1,0 3 1,0 5-1,1 4 1,5 4-709,8 4 1,5-4 800,8 1 0,-1-1 0,1 5 0</inkml:trace>
  <inkml:trace contextRef="#ctx0" brushRef="#br0" timeOffset="47">26887 13660 8447,'-33'12'0,"1"0"0,2-2 0,8 2 0,7-1 0,9-1 0,12-3 2374,15-2-2374,16-4 0,22-7 0,9-1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1.159"/>
    </inkml:context>
    <inkml:brush xml:id="br0">
      <inkml:brushProperty name="height" value="0.053" units="cm"/>
      <inkml:brushProperty name="color" value="#FF0000"/>
    </inkml:brush>
  </inkml:definitions>
  <inkml:trace contextRef="#ctx0" brushRef="#br0">5892 7050 14057,'7'-27'-384,"10"7"1,-3 3 0,4 7 0,1 4 0,-1 2 446,1-1 0,-4 1 0,5 4 0</inkml:trace>
  <inkml:trace contextRef="#ctx0" brushRef="#br0" timeOffset="1">6119 6957 14057,'1'-14'-402,"2"1"0,1 0 0,-1-1 0,-1 1 0,-2 0 0,0-1-398,0 1-619,0 6 1251,0 1 1,-6 6-1,-3 0 1,-3-2 438,-1-2 1,0 2-1,-1-3 1,1 0-1,0 1 1,-2-1-1,-2 1 1470,0-1-1667,-7 1 0,5 4 0,-5 0 0,2 0 0,-3 0 0,-4 0-184,-2 0 1,-6 4-1,0 1 180,-6-2 1,0 3 0,-4-2 0,0-1 54,-1-1 0,-5-2 1,-5 0-1,0 0 0,2 0 1,3 0-1,5 0 192,5 0 0,3 4 1,0 2-1,2 1 1,2 4-1,5 2 0,3 3-390,1 2 5,7 6 0,-4-9 0,6 4 0,2 0 0,1 3 1,2 2 17,0-2 1,-1 2-1,2-5 1,2 2 0,3 3-1,1-1 59,3-1 0,-3 4 1,1-4-1,2 1 1,3 1-1,5-2 1,5 2 113,6 1 1,2-3 0,7-1 0,7 0 0,3 0 0,8 1 0,0 0 38,-2 0 1,8-1-1,-4 3 1,5-4 0,5 1-1,1 0-109,2 3 1,4-4 0,-3 1 0,1-2 0,0-2 0,0-4 25,-1-4 0,5 3 0,-2-5 0,1 2 1,3-2-1,-1 1 0,3-2 349,0 0-366,6-2 1,-6 1 0,3 0-1,-3 1 1,1 2 0,-1-2-21,-2 0 0,8 4 0,-7-3 1,0 2-1,-2-1 0,-4-1 0,-2-1 39,-3 0 0,0 0 0,1-3 0,2 1 1,0-1-1,2-1 50,0-2 1,-2-5-1,5-1 1,2 0-1,1-1 1,3 1-1,-2 0-134,0 3 0,-3-3 0,0 2 1,-1 1-1,1 1 0,-3 2 0,0-1-59,-1-4 0,-5 4 0,4-3 0,-4 2 0,-1 2 0,-3 0 0,-2 0 135,-3 0 0,5 4 0,-1 1 0,3-2 1,6-2-1,0-1 102,4 0 1,6 0-1,2-1 1,1-2-1,1-3 1,-3-1-1,0-2 134,-1 1-349,-5-4 0,-27 11 0,1 0 0,32-7 0,-3 2 1,-3 3-1,-4 0-85,-2-1 1,3 2 0,-4-4-1,-2 2 1,1 0 0,-1-1 60,2-1 0,5 5 0,0-4 0,0 4 0,3 1 1,-3 0-1,4-2-101,1-2 199,-3 2 1,-27-1 0,1 0 0,34 3 0,-1 0 0,4-1 0,-38 0 0,1-1 28,2 0 0,-1 0 0,-1-1 0,-1 1 0,36 2 0,0 0 0,-35 0 0,-1-1 0,1-1 0,0 1-39,0-1 1,0-1-1,35-1 1,-36 3 0,1 2-1,0-1 1,1 0 0,0 0-1,0 0 1,-2 0-1,1 0 1,36 0-830,-1 0 765,-4 0 1,-32 0 0,1 0 0,33 0 0,2 0-1,-35 0 1,-1 0 0,2 0 0,-1 0 44,1 0 1,0 0-1,1 0 1,-1 0 0,1 0-1,-2 0 1,0 0 0,-1 0-1,2 0 1,0 0-1,0 0 1,0 0 29,1 0 0,0 0 0,0 0 0,1 0 1,-1 0-1,1 1 0,-2 0 0,1 1 1,0 1-1,0 0 0,-2 0 0,0 0 0,0 1 1,1-1-45,1 1 0,-1 0-45,34 5 1,-31-5 0,0-1 0,-4 0 0,1-1 0,0-1 0,1 1 0,0-1 0,-1 1 0,0 0 0,-1 0 11,-1 0 0,1-1 0,6-1 0,0 0 1,-2-1-1,0-1 0,1-1 0,0 0 1,1 0-1,0-1 0,-1-1 0,1 1 0,1-1 1,0 1-1,-1 0 0,0-1 140,1 0 0,0 0 0,-1 1 1,0 0-1,0 0 0,-1 1 0,-2 0 1,-1 0-1,-1 1 0,0 1 0,-1 0 1,1 0-183,0 1 1,1 0 0,-2 1 0,0 0 0,-1 0 0,0 1 0,0 0 0,0 0 0,-1 0 0,1-1 0,36 1 0,0-2-770,0 0 825,-4 0 0,-31 0 1,0 0-1,37 0 1,-38 0-1,1 0 1,35-2-1,-6-1 73,-4-1 0,-5-5 0,3 3 1,-3-1-1,4-4 0,-3-2 0,1-3 1,-6-4-61,-5 0 1,-1-2 0,-7-5 0,-5 0 0,-3 1 0,-6-3-31,-4-2 1,-5-1 0,-6-4 0,-1 5 0,-3 3 0,-5 1 0,-2 1-1091,-2-1 998,0 0 0,-6-2 1,-3 1-1,-3 2 0,-3 1 1,-1 0-15,-2-2 0,-10 7 0,2 2 0,-4 3 0,-3 0 1,-4 0 46,-6 2 0,-4-3 0,-6 8 0,-1 0 0,-2-1 0,-3 0 0,-6 0 78,-4 0 0,0 0 1,31 3-1,0 0 0,-34-4 1,2 1-1,2-1 0,3-1 45,0 2 1,-1-1 0,-2 4 0,0 0 0,-1-1 0,-1 1 34,-4 0 1,34 3 0,-2 2 0,-1 0 0,-1 2-1,-1-1 1,0 0 0,-3 0 0,-1 0 0,1 0 0,-1 0-1,-2 0 1,1 0-62,0 0 0,-1 0 0,-1 0 1,-1 0-1,-3 0 0,0 0 1,-3 0-1,-1 0 0,0 0 1,0 0-1,-2-1 0,0 0 0,1 0 1,0-1-48,3 0 0,-1 0 0,-5-1 1,-1 0-1,5 1 0,-1 1 0,-2-1 1,-1-1-1,-4 1 0,-1 0 1,3 0-1,-1-1 81,1 2 0,-1-2 0,-6-2 0,-1 0 0,3 1 0,0 0 0,-1 0 0,0-1 0,-1 2 0,0-1 0,1 0 0,1 1 0,0-1 0,-1 2 20,-3-1 1,2 0-1,4 0 1,1 0-1,-6 1 1,-1 1-1,0-1 1,0-1-1,1 2 1,-1-1 0,22 2-1,0 0 1,0 0-1118,-3 1 0,0 1 0,1 0 1068,-19 1 0,0 1 0,12 0 0,-2 1 1,1 0-1,8-1 0,0 1 0,1-1 1,-1 0-1,0 0 0,-1 0 0,0-1 0,0 1 1,1-1-1,0 0 0,0-1 0,0 1 15,1-1 1,-1 0-1,0-1 1,-4 2 0,-2-1-1,2-1 1,3 0-1,1 0 1,0 0 0,1 1-1,0-1 1,0 1-1,1-1 1,-1 0 0,0 0-1,2-1 1,-1 1 0,1-1-1,-1 0 1,-1 0-1,1 0-17,1 0 0,0 1 1,1-2-1,-1 0 1,1-1-1,-1 1 0,0-1 1,0 1-1,-1-1 1,1 1-1,0 0 1,-1 0-1,2 1 0,0-1 1,-1 1-1,0 0 1,-1 0-1,0 0 0,0 0 1,1 0-1,-2 0-24,0 0 1,-2-1 0,1 2 0,-2 0 0,0 1 0,0 1 0,-1-1 0,1 1 0,-1 1 0,2-1 0,0 1 0,1 1 0,-2-1 0,-1 1 0,1 0 0,-1 1 0,1 0 0,-2 0-41,-1 1 0,0 1 0,-2-1 0,-2 1 0,0 1 0,0 0 0,2 0 0,1 1 0,0 0 0,1 1 0,0-1 0,1 2 0,-1 0 0,1 1 0,0 0 0,2 1 0,0-1 0,1 2 68,-1 0 0,1 1 0,0 0 0,-1 0 0,0 1 0,1 0 0,4 1 0,1 0 0</inkml:trace>
  <inkml:trace contextRef="#ctx0" brushRef="#br0" timeOffset="2">7745 9276 11033,'32'-54'-15,"14"4"1,15 6-1,-27 25 1,2 4-1,3 1 1,2 4 0,1 2-1,2 3 1,4 0-1,3 2 623,4 0 1,1 0 0,4 2-1,1 1-602,10-2 1,1-1-1,-6 2 1,1-1 0,-16 1-1,1 0 1,0-1-1,3-1 1,-1-1 0,2 1-1,1-2 1,1 0-1,0 0 1,5-1 0,0-1-1,1 0 1,0 1-1,0 0 1,0-1 0,3 1-1,0-1 1,1 1-1,-2 0 1,0 1 0,0 0-1,2 0 1,1 0-1,-2 1 1,-1 1 0,-1-1-1,0 1 1,-1 0-1,1 1 1,-1 0-859,-2-1 0,1 1 1,-2 1-1,-6 1 1,0 1-1,0 1 852,5 1 0,1 2 0,0 0 0,-5-2 0,-1 0 0,1 1 0,3 2 0,0 0 0</inkml:trace>
  <inkml:trace contextRef="#ctx0" brushRef="#br0" timeOffset="3">7918 11581 8570,'30'-37'0,"-1"0"0,13 0 0,5 3 0,6 2 0,4 2 0,4 1 0,2 3-25,4 2 1,1 2-1,-20 7 1,0 1 0,1 0-1,1 3 1,-1 1-1,2 0 1,1 0 0,0 1-1,1 0 34,2 0 0,1 1 0,0 1 0,3 2 0,2 0 1,-2 2-1,-1 1 0,0 1 0,0 0 0,0 0 0,1 0 1,0 1-1,1 0 0,1 1 0,0 0 0,-1-1 0,1 1 1,-1 1-1,0 0 0,1 0 0,0 1-9,-1 1 0,0 0 0,1 0 0,1-2 0,1-1 0,0 0 0,1 3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1.163"/>
    </inkml:context>
    <inkml:brush xml:id="br0">
      <inkml:brushProperty name="height" value="0.053" units="cm"/>
      <inkml:brushProperty name="color" value="#FF0000"/>
    </inkml:brush>
  </inkml:definitions>
  <inkml:trace contextRef="#ctx0" brushRef="#br0">7532 4238 7928,'-21'-46'1,"-4"9"0,2-1 0,-2 4 1,-1 4-1,-3 2 296,-2 1 1,2 0-244,-7 1 1,4 1 0,-5 1 0,-3 2-1,0 0 1,-3 1 0,0 3 0,-3 3-1,-2 3 1,-1 2 0,1 3-82,-3 1 0,-5 1 0,-3 5 0,-2 2 0,-6 2 0,-2 4 0,31-4 0,-1 0-156,-2 1 0,0-1 0,3 1 0,-1-1 0,-7 3 0,-1 0 175,1-1 0,0 1 0,-4 0 1,-1-1-1,-2 1 0,0 0 0,-2-1 1,-1 1 14,-3-1 1,-1 1 0,-3 2 0,0 0 0,-1 1 0,-1 1-1,-1 0 1,-1 0 0,-3 2 0,-1 1 0,2-1 0,-1 0-1,0 2 1,1 0 212,0-1 0,2 0 0,5 1 1,1 0-1,-2 0 0,1 1 0,3 1 1,0 1-1,3 2 0,1 0 0,0 1 1,0 1 1,3 0 0,0 1 1,0-1-1,1 1 0,4-1 1,0-1-231,3 1 1,1 1 0,-1 3-1,1 1 1,0-1 0,1 0-1,1 1 1,-1 1-30,1 2 1,1 0-1,0 2 1,1 0-1,1 2 1,-1 0-1,1 1 1,1 1 0,-2 2-1,1 0 1,-1 1-1,-1 0-68,0 1 0,0 0 0,2 0 0,1 0 0,-1 1 0,0 0 0,0 1 0,-1 0 0,1 2 0,-1 0 0,0 0 0,1 0 0,1 1 0,2-1 95,0 1 0,1 1 1,0-3-1,0 1 1,5 0-1,1 1 0,0 0 1,1 0-1,0 1 1,2 0-1,1 0 0,1 1 1,-1 0-1,2-1 34,0 1 0,1 0 1,0 1-1,0 1 1,2 1-1,0 0 0,0-1 1,1 1-1,0 0 1,2 1-1,-1-2 0,1 1 34,1-1 1,0 1 0,-1 3 0,0 1-1,0-2 1,1-1 0,0 1 0,0 0 0,1 1-1,0 1 1,0-1 0,1 2-31,0 0 0,0 1 1,0 2-1,0 1 1,1-2-1,1 0 1,0 0-1,1 1 0,0 0 1,1 0-1,0-1 1,1 1-1,1 0 1,1 0-77,1-1 0,1 1 0,-1 0 0,0 0 0,2 2 0,1 0 0,1 0 0,-1 1 0,2-1 0,-1 0 0,0 1 0,0-1-11,-1 2 1,0-1-1,1-5 1,1-1 0,-3 7-1,0 1 1,0-2 0,0-1-1,-1 0 1,0-1-1,-1 1 1,0 1 2,-2 1 1,1-1 0,1-5 0,-1 1 0,-3 5 0,-1 1 0,0-1 0,1-1-1,-1-1 1,-1-1 0,-1 2 0,0 1 218,-1 1 1,0 0-1,2-4 1,1 0-1,-4 5 1,-2 1-183,1-3 0,1 0 0,-1 5 0,2 0 0,0-5 0,2 0 0,0 0 0,1 0-5,0 0 1,1 1 0,0 3 0,2 1 0,1-5 0,1 0 0,1 0 0,1-1-1,0 2 1,0 0 0,1-3 0,1-1-29,0-1 1,0 1-1,1 4 1,0 1 0,0-5-1,0-1 1,0 2 0,0 0-1,0 1 1,0 1 0,0-4-1,-1 1 1,-1 1-1,-1 1-23,-1 1 1,0-1 0,0-4 0,0 0 91,0 7 1,-1 1 0,1-6-1,-2 0 1,-2 3 0,0-1-1,-2 1 1,0 1 32,0-1 1,0 0 0,-1-3 0,-1 1-1,0 4 1,-1 2 0,1-2 0,1-1 0,0-1-1,1-1 1,-1 3 0,1-1 0,0 0-1,1-1-34,-1 0 0,1 0 0,0 3 1,1-1-1,3-4 0,0 0 0,1 0 1,1 0-1,-1 1 0,2-1 0,0-2 1,1-2-74,-1 1 0,2-1 0,2 1 0,2 0 55,0-2 1,1 1-1,1 3 1,0 0 0,0-1-1,1-1 1,0-2-1,1 1-11,1-1 1,0 1-1,-2-1 1,1-1 0,0 0-1,1 0 1,-1 0 0,-1 0-1,0 1 1,1-1-1,0-2 1,0 1 0,1-1-1,0 1 33,-1-1 0,0 1 1,0 0-1,-1 1-20,0-1 1,-1 0-1,3-1 1,0 0 0,1 0-1,-1 1 1,2 1 0,-1 0-43,1 0 1,2 0 0,2 0 0,1-1 0,1-2-1,0 0 1,1-1 0,1-1 0,1 0 0,2 0 0,1 0-1,2 0 1,3-2 0,1 0 6,1-1 0,0-1 1,1 0-1,1-1 1,1-3-1,2 0 1,0 0-1,1 0 1,1 0-1,1-1 1,2 0-1,0-1 70,2 0 0,1-1 1,-3-3-1,0-1 0,1 2 1,1 0-1,-2-2 0,1 0 1,1-1-1,1 0 0,0 1 1,0-1-13,-1 0 0,0 1 0,0-2 0,0 1 1,0-1-1,-1 1 0,1-1 0,-1 1 0,3 0 1,0 1-1,1-2 0,0 1 0,2-1 1,-1-1-36,1 2 1,0-2 0,1-2-1,1-2 1,2 2 0,1-1-1,3-1 1,1 0 0,0 0-1,0-2 1,3 0 0,1-1-1,-1 0 1,0-2-46,2 0 0,1-1 1,5-2-1,1-2 0,0-1 1,0-1-1,3-1 0,0-2 1,2-1-1,0-1 0,0-2 1,0-1 70,-1-1 1,0-2-1,-21-2 1,1-2-1,0 1 1,-1 1-1,0-1 1,0 1 0,0-2-1,1 0 1,-1 0-1,0-1 1,1-1-1,-1 0 1,23-2 0,0-1-61,-2 0 0,0-2 0,2-2 0,1-1 0,-1-1 0,-1 0 0,1-1 0,0-1 0,0-1 0,-1 0 1,-2-1-1,0 0-18,-2 0 1,0-1 0,1-5 0,0-1 0,1 0-1,1 0 1,-24 5 0,0 0 0,1-1 0,0-1-1,0 1 1,-1-1 0,1-1 0,-1 1 0,0 0 47,0 0 0,-1 1 0,1-2 1,1-1-1,1-1 0,-1-1 0,-1 0 1,0-1-1,-1 0 0,1-1 0,0-1 1,0 0-1,1-1 0,-1-1 0,0 0 1,0 0-1,-1-1 0,0 0 42,0 0 0,-2-1 1,1 0-1,2-2 1,0-2-1,0 1 1,-3 1-1,0-1 1,0 0-1,-1-1 1,1-1-1,-1-1 1,2-2-1,0-1 1,0-1-1,-2 0 0,0 0 1,0 0-2,-1 0 1,-1-1 0,1-1 0,3-2 0,1-1 0,-2-1 0,-3 4 0,0-1 0,-1 0 0,-1-2 0,0 0 0,0 0 0,0-3 0,1 0 0,-1 0 0,-1 0 0,0 1 0,0-1-24,0-1 0,1 1 1,-1-1-1,2-1 1,-1-1-1,-1 0 1,-1 1-1,-1 0 1,0 0-1,-1-1 1,1 0-1,-1-1 1,1 0-1,-1-1 0,1 0 1,-1 1-1,0 0 1,0 0-55,-1 1 0,1 1 1,0-3-1,2-3 0,0-2 1,0-1-1,-2 1 1,0 0-1,1-1 0,2 0 1,0 0-1,0 0 1,2-2-1,-1-1 0,1 1 1,-2 2-1,-1 0 0,0 1-7,-3 3 1,-1 0 0,-1-1 0,1-2 0,-2-1-1,0 0 1,-2 3 0,-2 2 0,0-2 0,-1-1-1,0 0 1,-1-1 0,0-1 0,0-2 0,-1 1-1,-1 0 1,0 0 0,-1-1 0,0-2 0,0 0-1,-1-1 8,0-2 0,-2 0 1,-1 0-1,-3 5 1,0 0-1,-2-1 1,0-2-1,-2-2 1,0 1 39,0 0 0,0 1 1,-2-1-1,0 0 1,-2 1-1,0-1 1,-2-1-1,-1 1 1,0-1-1,-1 1 0,-1 1 1,0-1 139,-1 1 0,0 0 0,-1-1 0,-1-1 0,0 0 0,0 0-109,-2 2 1,1 1 0,-1-1 0,2-3 0,-1-1 0,1 0 0,-2 2 0,1 0 0,-1 0 0,2-2 0,-1 1 0,1-1 0,0-2 0,0 0 0,0 0-41,0 1 1,0 0-1,0 1 1,1 1-1,1 0 1,-1-1 0,1-3-1,-1-1 1,1 1-1,-1 0 1,0 0-1,0 1 1,-1 2 0,0 0-1,0 0 1,-1-1-1,-1 1 1,0 0-85,0 2 0,-1-1 1,-1 2-1,-1 3 1,-1 1-1,0 0 0,-1-2 1,-1-1-1,0 2 118,1 2 0,-1 1 1,-2 0-1,-1-4 1,-1 0-1,-2 1 0,1 3 1,-2 2-1,0 0 1,0-1-1,-2 1 1,0 0 21,0-1 1,-2 0 0,1 1 0,-1 0 0,0 1-1,-1 1 1,1 5 0,-1 2 0,0 0 0,-1-1 0,-1 2-1,-1-1 1,0 1 0,0 1 0,-2 0-37,1 1 0,-1 1 0,0 0 0,-10-20 0,-1 2 0,-1-3 0,-1 1 0</inkml:trace>
  <inkml:trace contextRef="#ctx0" brushRef="#br0" timeOffset="1">15876 7583 8164,'-13'-21'21,"0"8"1,-2 9 0,-2 2 0,0 2-179,0 0 1,-2 2 0,0 1 103,-2 1 0,5 1 0,-2-5 0,6 0 1,11 0 1206,14 0 0,14 0 0,20 1-895,11 3 1,7-2 0,-24 0-1,1 0 1,3-1 0,2 0-1,2-1 1,1 1 73,4 2 0,0-1 0,4-2 0,0 1 0,2 2 0,1 0-487,-1 0 0,-1 0 1,-4-2-1,-1 0 0,-1 1 1,-1 0-1,-4-1 0,-1-1-81,-3 1 1,-2-2 0,29 1 0,-7 0 0,-8 0 0,-8 0 0,-7-1 234,-5-3 0,-2-2 0,-12-3 0,-6 3 0</inkml:trace>
  <inkml:trace contextRef="#ctx0" brushRef="#br0" timeOffset="2">16076 8916 26533,'-19'-6'-544,"4"0"0,-1-4 0,4 1 0,3-2 0,0 0 0,0-3 765,0 1 0,6 4 1,-1 0-1,5 0 1,7 2-1,8 1 1,8 1-1,10 1 1,6 1-1,7 0 368,5-1 1,1 2-1,11-2-617,0 2 1,4 2 0,-6 2 0,2 1-1,-2 3-535,-4 1 1,0 0 0,-5 4-1,-4-2 582,-2 1 1,-5 2 0,4 1-1</inkml:trace>
  <inkml:trace contextRef="#ctx0" brushRef="#br0" timeOffset="3">16023 9716 13624,'-8'-11'0,"5"-1"768,6 2 0,12-2 0,13 8 0,9 1-382,6 1 1,20 7 0,6-1 0,-29-2 0,2 1 0,4-1 0,1 0 0,2 1 0,1 0-253,4 0 1,2 1-1,7 0 1,1 1 0,4 2-1,-1 0 1</inkml:trace>
  <inkml:trace contextRef="#ctx0" brushRef="#br0" timeOffset="4">14557 7943 12854,'-21'-13'-294,"3"-5"0,9 0 801,5 2 0,4 7-424,4 5 1,5 2-1,9 2 1,4 0 0,5 0-1,5 0 1,7 0 0,5 2-1,4 0 1,2 4-1,2 0 1,0 2-127,-3-1 1,1-2-1,-6 2 1,-2-1 0,-2-3-1,-3 0 1,0 0 0,-3 1-573,0-1 0,-6 3 637,3-1 0,-3 5 0,-1-3 1</inkml:trace>
  <inkml:trace contextRef="#ctx0" brushRef="#br0" timeOffset="5">15250 7836 15938,'0'-34'-997,"10"12"1,3 10-1,2 5 1407,0 4 1,4 3 0,3 4 0,2 5 0,1 2 0,1-1 0,2-1 0,0 1-390,0 2 0,-1 1 1,-1 2-1,1 1 1,-2 2-1,-3-1 1,-5-1-1,-7 0-228,-6 2 0,-9 1 0,-10-3 0,-12 4 0,-14 2 0,-14 6-1298,-10 6 1503,24-15 0,0 1 0,4 0 0,-1 0 0,-5 0 0,0 0 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1.169"/>
    </inkml:context>
    <inkml:brush xml:id="br0">
      <inkml:brushProperty name="height" value="0.053" units="cm"/>
      <inkml:brushProperty name="color" value="#FF0000"/>
    </inkml:brush>
  </inkml:definitions>
  <inkml:trace contextRef="#ctx0" brushRef="#br0">5785 4718 18850,'6'-19'-1200,"-3"8"0,6-2 0,1 3 648,2 2 1,-3 1 420,0 2 0,-2 2 0,2-6 1,-4-1-1,-5 0 0,-5-1 1,-4 2-1,-2 1 372,-3 0 0,1-2 0,-2 4 1,-3 0-1,-4 0 0,-3 3 1,-3 2 23,-3 1 0,0 7 0,-9 5-318,-6 4 0,-9 6 0,-7-2 1,-5 0 55,31-8 1,-1 0-1,-3-1 1,-1-1-1,2 0 1,0 0 0,-3 0-1,1 0 1,-1-2-1,1 0 1,1 0 0,0-1-1,0 0 1,1-1 80,-1 1 1,0-1 0,0 1 0,-1-2 0,-4 1 0,1-1 0,1-1-1,1 1 1,2 0 0,0 0 0,2 1 0,-1 0 444,2 0 0,-1 1 1,-36 6-461,36-6 1,0 0 0,1 1 0,0 2 0,-32 9 0,-4 1 0,36-8 0,0 0 6,-1 0 0,-1 1 0,-2 3 0,1-1 0,-2 1 0,1 0 0,1-1 0,0-1 1,-2 0-1,1 0 0,-1 0 0,1-1-27,-3 0 0,0 1 0,2-1 0,1 0 0,3 1 0,1 0 0,0 1 1,0 0-1,0 1 0,1 1 0,-32 15-111,3 1 0,3 7 0,10-2-66,3 4 0,2-2 1,5 7-1,1 0 66,2 1 1,4-4 0,-1 4-1,3 1 1,2 1 0,0 6-1,0 2 22,-1 1 0,3 5 1,-2-1-1,3 6 1,15-33-1,-1 0 0,1 0 1,0 1 57,-1-1 1,1 0 0,2 2 0,0 0-115,-11 33 0,13-33 1,1 1-1,0-1 1,0-1-1,2 2 1,2 1-1,1 0 1,1 1 1,1 2 1,1-1 0,0-3 0,0 0 0,0 3 0,0-1 0,0 1 0,0-1 0,0 0-1,0 1 1,0 0 0,1 0 0,1 1 0,-1-1 22,1-1 1,1 1 0,0 2 0,0 1 0,-2-1 0,1 0 0,0 0 0,0 0 0,0 2 0,-1 0 0,0-2 0,0 0 84,-1 0 0,0 0 1,0 4-1,0 0 1,0-4-1,0-1 1,0 3-1,0 0 1,0 2-1,0 0 1,0-1-1,0 0-43,0-2 1,0 0-1,0 6 1,0 0-1,0-2 1,0 0-1,0-2 1,0-1 0,0 2-1,0-1 1,0-2-1,0 0 24,-1 1 1,2 0-1,-1 1 1,1-1-1,0-2 1,1-2 0,1 1-1,0 0 1,0 0-1,0 0 1,0-1-1,0-1 1,-1 0 0,0 1 4,1 0 0,0 0 0,0 0 0,0-1 0,2 3 1,0 0-1,-1-1 0,0 1 0,0-2 0,-1 0 1,0 1-1,0 0-61,0 1 0,0 0 1,0-5-1,-1 0 35,-2 8 1,0-1 0,0-4 0,0-1 0,0 4 0,0 1 0,0-2 0,0-1 0,0-1 0,0-1-65,0 0 0,0 1 1,0 1-1,0 0 0,0 32 1,-1-36-1,2-1 0,-1 2 1,1-1-1,0-1 0,1 1-1,0-1 1,0 1 0,1 2-1,-1-1 1,-2 34 0,1 0-1,2 0 1,3-1 0,0 1 67,0-1 0,3-7 1,-3 4-1,0-4 0,1-2 1,1 1 91,2-1 1,-4-5 0,0 2-1,-2 0 1,2-4 0,0 0-1,0-7-115,-3-3 0,3 4 0,-2-4 0,1 0 0,1-1 0,3-3 14,2-3 1,3 3 0,1-9 0,2 0 0,6-3 0,2-2 32,1-3 0,1-4 0,1-1 0,2-2 0,2-2 0,3-2 0,2-2 280,1 0 1,2 1-119,0-1 1,2 0-1,2 0 1,6 2-168,7 3 0,-1-2 1,5 5-1,1-2 1,3-1-1,6 0-70,2 0 0,-35-7 1,1 0-1,32 8-58,-2 2 0,-30-13 0,1 0 0,0 1 0,0 0 0,0-1 0,1-1 65,0 0 1,0-1 0,0 0-1,1 0 1,0-1 0,2-1 0,-1-2-1,1 0 1,3-1 0,1 0-1,-1-1 1,1 0 139,0 0 0,1 0 0,2-1 0,-1 0 0,0 0 0,1-1 0,0-1 1,1 0-1,2 0 0,1 0 0,-1 0 0,1 0 29,2 2 1,-1 0 0,-2-2 0,0 0 0,3 0 0,1 1-24,3 0 1,0 1 0,-4 0-1,1 1 1,8 0 0,2 0 0,0 0-1,0 1-158,1 1 1,0 1-1,0-3 1,-1 1-1,0 1 1,1 1-1,2-2 1,1-1 0,2 0-1,-1 0 1,0 0-1,1 0 1,-3 0-1,0 0-45,-2 0 0,0 0 1,3-2-1,1 0 0,-2-1 1,0 0-1,-4-1 1,-1 0-1,-1-1 0,-1 0 1,-5-1-1,-1 0 54,-2 0 1,-1-1-1,3-2 1,0 0-1,-5 0 1,-1-1-1,-2 0 0,-1 0 1,0 0-1,-2 0 1,-3 0-1,0 0 251,-3 1 1,1-1 0,3-1-1,0 0 1,-3 2 0,-1 0-1,0 0 1,1 0 0,1 1-1,0-1 1,-2 0 0,1 0-1,1 0 1,0 0-51,1 0 0,-1-1 1,-5 2-1,0 0-60,4-3 1,0-1-1,-3 2 1,-1-2 0,0-1-1,0 0 1,-3-1-1,1 1-223,32-14 0,-7-1 0,-4-2 0,-3-2 0,-6-2 0,-3-5 0,-4-4-5,-1-5 0,0-10 1,-1-4-1,-2-4 1,-20 31-1,0-1 1,0-2-1,-1-1 152,-1-2 0,-1-2 0,2-4 1,1 1-1,-1 1 0,0-1 1,1-1-1,0-2 0,2-3 0,1-1 1,0-2-1,1 0 50,2 0 1,-1-1-1,0-7 1,0-1-1,-1 5 1,-2-1-1,1 1 1,-1-1-1,0-3 1,-1 1-1,-1 2 1,0 0-1,-1-1 1,-1 1 15,-2 2 0,-1 0 1,-1 2-1,-1 0 1,-3-1-1,-1 0 1,0 2-1,0 0 1,-1 3-1,-1 0 0,-1 1 1,-2 0-77,0 1 0,0 1 0,-2 2 0,0 1 0,0-3 0,-2 0 1,-1 0-1,-1 0 0,-1 1 0,0-1 0,0-2 0,-1 1 1,0 0-1,1 1-201,-1-2 0,0 0 1,0-1-1,1 0 1,0-3-1,0 0 1,1 0-1,0-1 1,1-3-1,0 0 1,1-2-1,0 0-202,2-2 0,-1-2 0,1-6 0,1-1 292,0 4 0,0-1 0,2-4 0,0-1 0,1-1 0,0 0 0,1 1 0,0 0 0,1 0 0,0 0 203,1 2 0,0 1 1,0 3-1,1 1 1,-1 5-1,0 1 1,-1 2-1,-1 1 1,-1 3-1,-2 0 1,0 3-1,0-1 1,-1 3-1,0 1 95,0 1 0,0 1 0,-1 2 0,0 2 0,0 4 0,-2 1 0,-2 0-1,0 0 1,-2 0 0,-1 0 0,-2 1 0,1 0 0,-11-34-609,1 3 0,-5 2 292,2-1 1,-5 0-1,-2 1 1,-4-1-6,-1 0 1,3-1 0,14 33-1,0-1 1,0-1 0,0-1 0,0-1-1,0 1 1,-1-1 0,-1 1 0,0 1-1,1 0 154,0 0 0,0 1 1,-3-2-1,-1 1 1,2 1-1,-1 1 1,-2-1-1,0 2 1,-2 0-1,-2 1 0,0 2 1,-2 2 415,-1 1 0,-2 2 1,-3 2-1,-2 1-387,0 2 0,-1 2 1,-4-1-1,0 1 1,-4 1-1,0 1 1,-3 1-1,-2 2 1,-3 2-1,-3 1-101,-3 1 1,-1 2-1,-3 0 1,-1 1-1,-7 1 1,-1 0-1,0 1 1,-1 0 0,24 2-1,0 1 1,-1-1-1,-1 1 1,0-1-1,-1 1 24,-1-1 0,-1 1 0,0 0 0,1 0 0,1 1 1,-2-1-1,-2-1 0,-1 0 0,0 0 0,1 0 1,0 0-1,1 0 0,1 0 0,1 1 0,0-2 1,-1 1-1,-1 0 0,1-1 20,-2-1 0,0 0 0,1 0 1,4 2-1,0 0 0,0 0 0,-5-1 1,0 0-1,-1 1 0,1 0 1,0 0-1,-1 1 0,3 1 0,-1 0 1,0 0-1,0 1 0,-1 0 0,1 2 1,2 0-1,0 1 0,1 2-126,0 1 1,0 2-1,-1 0 150,-8 3 0,0 1 0,1 2 0,7 1 0,1 1 0,0 1 0,-9 1 0</inkml:trace>
  <inkml:trace contextRef="#ctx0" brushRef="#br0" timeOffset="1">7318 7090 8562,'0'-13'-388,"2"1"1,1 2-2,1 1 1,1 0 952,-5-5-257,0 7 0,0 0 0,-2 4-49,-2-2 1,1-1 0,-6 3 0,-2-1 0,0 1-208,-3 1 0,-1 2 0,-1 2 1,-2 1-1,2 3 0,0 0 1,0 1-49,-2 1 0,0 0 0,3 4 0,-1-1 1,-2-2-1,2 1 194,1 2 1,2 0 0,-1-2 0,2-1-1,2 1 1,1 4 461,-1 3-607,-2-2 0,0 6 0,0-5 0,2 3 1,-3 2-1,-1 1-61,-2-1 0,0 7 0,2-3 0,1 2 0,0 3 1,-1-2-1,1 0 0,0-3 69,-1-3 0,7 3 0,1-2 0,2 0 0,-1 1 0,2-3 0,2 0 75,1-1 0,0-2 0,0 3 1,1-1-1,2 0 0,2 0 0,-2 1-1,-2 3 1,3-3 0,1 1-1,-2 2 1,-2-1 0,1 1-1,1-2-256,1 2 1,2-3-1,-1-1 1,4 0 0,2-3-1,3 1 1,-1-2 171,0-4 1,5 2 0,1-6 0,2 3 0,3-2 0,1-5 87,2-2 1,-1 2 0,1 0 0,0-1 0,-1-1 0,1-4 0,0-1-46,-1-1-171,-5-6 0,4 7 1,-4-6-1,0-2 1,-2 0-1,0-3-42,3 1 1,-1-2-1,0-3 1,0-2-1,-2-4 1,2-1-1,-2-5 18,0-2 0,-1 0 0,-5-2 1,1 0-1,-1 0 0,0-3 1,1 0 87,-1 2 1,-4-2-1,-2 6 1,-1 1-1,-3 0 1,-1 1-63,-2-2 0,4-5 0,0 4 1,-1-1-1,-3 0 0,-3 2 0,-1-1 13,1-4 0,0 2 1,0-1-1,-1-2 0,1 0 1,0 0-1,-2 2 106,-4 3 1,-1-2 0,0 6-1,1 3 1,-2 1 0,-2 3-229,-5 3 0,3 5 0,-5 3 0,-1 2 1,-4 2-1,-2 5 0,-5 4-1185,-5 6 0,2 10 1370,-9 8 0,6 5 0,-8 8 0</inkml:trace>
  <inkml:trace contextRef="#ctx0" brushRef="#br0" timeOffset="2">15970 6464 7794,'-6'7'0,"0"5"0,-5-3 0,4 3 0,-1 0 614,1-4 0,-3 4 1,-7-4-1,-2 1 0,0-2 1,-2-1-1,2-3 1,0-2-1,2-2 0,3-4 1,0-4-1,2-4 0,4-6 1,3-9-1,7-11 1,6-10 2781,10-7 1,12-5-3608,5-5 0,-15 32 0,0 0 1,1 0-1,1 0 0,2-1 0,0 1 1,0 3-1,1 0 0,25-25-705,-4 9 1,-2 11 0,-2 9 0,-4 10 0,-7 5 0,-7 4 557,-5 2 1,-2 5 537,-8 10 0,-4 1 0,-6 14 0,-6 4 131,-11 6 1,-1 2-1,-14 1 1,-3 3 0,1 0-1,-5 3 1,-2-2 535,-2 0 0,-3-2 0,5-2 0,5-1 1,3-1-1,4-1 116,2-3 0,7-3-1207,4-1 1,8-2-1,4-1 1,4-3 0,4-2-38,6-3 0,1-1 0,12-2 1,4-1-1,2-3 0,4-5 1,1-2-734,-1-2 1,-5-2 0,-6-2 0,-2-5 0,-4-4 0,-5-5 1136,-5-4 0,-4-3 0,-4-2 0,-4 2 0,-8 1 0,-3 2 0,-3 0-195,1 1 1,3 2-1,0 5 1,2 1-1,3 0 1,5 1-2758,7 3 2829,17 3 0,12 0 0,11-1 0</inkml:trace>
  <inkml:trace contextRef="#ctx0" brushRef="#br0" timeOffset="3">16996 6504 7775,'-30'-2'0,"-4"-1"2247,-6-1 1,5-1-1625,8 5 0,8-7 0,10-6 0,6-8 1,7-7-1,10-6 0,8-8 0,9-4 0,12-6-658,-16 24 1,2 0 0,0 0 0,0 0 0,5-2 0,2 1 0,-2 1-1,1 1 1,-1 3 0,-1 1 0,29-17 0,-10 8-619,-11 10 1,-12 7-1,-12 7 1,-5 8 0,-9 10-1,-15 14 1,-17 8 1053,-19 10 0,18-20 0,-2 2 0,-5 3 0,-1 0 0,-1 1 1,-1 1-1,-1-1 0,-1 1 0,3 0 0,0-1 162,0-1 0,2 0 0,2-1 1,2 0-1,3-1 0,2-1 1,-18 21-1,11-4 0,11-2-450,8-4 1,8-2 0,19-7-1,11-2 1,15-5 0,13-7-1,13-6-601,3-7 0,4-7-1427,1-10 1,-12 2 0,0-6 1914,-5-2 0,-5-7 0,-9-3 0</inkml:trace>
  <inkml:trace contextRef="#ctx0" brushRef="#br0" timeOffset="4">15570 7023 7783,'-45'8'2457,"1"-4"1,7-2-1,12-1 1,13 4-2372,15 4 0,17 2 1,23 3-1,17-2 1,-22-7-1,4-2 1,7 0-1,2-1 1,8-2-1,2 0 1,6-2-1,1-1-153,3 0 1,3-2 0,-15-1 0,3 0 0,-1 0-1,3-1 1,0-1 0,1 1 0,3-2 0,0 1-1,0-1 1,2 1 0,0-1 0,-1 0 0,-2 0-1,-1 1 1,0 0 66,-5 0 0,-1 1 0,1-1 0,2 0 0,2-1 0,-2 1 0,-4 1 0,-1 0 0,1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0.010"/>
    </inkml:context>
    <inkml:brush xml:id="br0">
      <inkml:brushProperty name="height" value="0.053" units="cm"/>
      <inkml:brushProperty name="color" value="#FF0000"/>
    </inkml:brush>
  </inkml:definitions>
  <inkml:trace contextRef="#ctx0" brushRef="#br0">2266 7850 8484,'-13'-6'-71,"-1"-3"0,3-3 330,2-1 0,-2-2 0,7-1 0,1-2 1,1 2-1,2 1 0,2 1 0,1 1 0,3 1 1,0 2-1,1 2 339,1 3 0,-4 0 0,5 5 0,1 0 0,2 0-396,1 0 1,2 2-1,3 1 1,4 1 0,3-1-1,2-2-63,0-1 1,4 0-1,0-1 1,-1-2-1,-1-1 1,-1 1-1,0 1-587,-2 2 1,-4 0 0,0 0 0,-3 0 0,-1 2 0,0 2-1143,-2 5 1,-7 3-1,-3 3 1590,0 2 0,-5-2 0,5 4 0</inkml:trace>
  <inkml:trace contextRef="#ctx0" brushRef="#br0" timeOffset="1">2639 7810 8581,'-4'-14'43,"-1"1"0,1-5 0,4 1 0,0 0 0,0 2 1622,0 2-1505,0 6 1,2 1 0,2 7 0,5 4 0,4 4 230,5 2 0,-5 3-136,1-1 0,-1 5 1,-6 1-1,1 2 0,-4 1 1,-2 0-26,-2 0 1,-2-1 0,-4 3-1,-7-2 1,-8 3 0,-2 3-1,-3 5 1,0 1-231,-7 3 0,-10 7 0,-4 4 0</inkml:trace>
  <inkml:trace contextRef="#ctx0" brushRef="#br0" timeOffset="2">3719 8276 15744,'-12'-6'127,"3"-3"0,5 3 0,5 2 1,-1 4-1,-7 4 0,-6 4 176,-5-1 1,-6 5 0,2-3-266,-3 3 0,-2 0 0,2-2 0,1-1 0,2 0 109,-2-2 0,1 5 0,0-5 0,6 2 1,0 0-53,0 2 0,-1 0 0,-1 3 0,5 1 0,2 2-92,1 6 0,-3 3 0,1 4 1,0 2-1,-1 2 0,1 5 28,0 4 0,-2 6 0,-2 6-116,0-2 1,-1 2 0,6-9 0,2-1 342,1 1 1,6 3-1,-2-3-167,4 2 0,1-4 1,0 3-1,0 1 1,1-1-34,4 3 1,-2 1-1,4-1 1,-1-1 0,-3 1-1,-1 2-164,-2 2 0,0 3 1,0 2-1,0 2 0,0 3 1,-2 0-88,-2-2 1,2 7 0,-4-4-1,2-1 1,-1-5 0,2-7-1,3-6 171,5-6 1,-2-7 0,6 1-1,1-3 1,0-5 0,1-3 509,-2-4 1,-5 3-434,5-4 0,-5 0 0,4-5 0,-2 2 0,-3 1-218,-2 2 1,-1 4 0,0-3 0,0 2 0,0 1 0,-1 1-174,-4-1 0,4-2 1,-4 3-1,4-6 0,2-3 1,4-4 162,4-1 0,3-6 1,2 1-1,4-2 0,6-2 1,4-2-1,5-2 0,1-3 753,3-1 0,-5-4 0,1 5 0,-2 0 0,-1 2 0,-5 4-422,-6 1 0,0 1 0,-1 4 0,-3 3 0,-5 6-1626,-5 4 0,1 2 1446,-2 7 1,6 5 0,-2 3 0</inkml:trace>
  <inkml:trace contextRef="#ctx0" brushRef="#br0" timeOffset="3">3426 11994 8052,'-13'-13'280,"1"0"1,3-1 0,6 1 0,6 1-1,4 2 1,2 3 0,-2-1-227,-1 1 0,-3 4 1,-7 0 42,-5 6 1,-3 4 0,-1 6-1,-2 1 1,-1-1 0,-2 0 67,2 1 1,1 1 0,3 1 0,2 3 0,2 0 0,2 2 0,3-2-152,2 1 1,1 2 0,0-3-1,0 2 1,0 1-133,0-1 56,0 4 1,0-4-1,-2 5 1,-1 1 0,-1 1-1,1 0 10,2-1 1,1 3-1,0-8 1,0 1-1,0 1 1,1-3 0,3-2-1,5-3 167,3-1 0,2-6 0,0-2 1,3-1-1,2-3 0,2-1 25,2-2 1,7 0-1,1 0 1,-1 0-1,-1 0 1,1 0 0,1 0-478,-1 0 1,-4 0 0,-3 1 0,-6 5-1,-2 6 337,-2 4 0,-5 2 0,-2-5 0</inkml:trace>
  <inkml:trace contextRef="#ctx0" brushRef="#br0" timeOffset="4">3812 9049 8462,'6'-12'0,"3"3"0,5 3 0,3 2 1586,6 0-1522,8-7 0,0 7 0,7-7 0,5 0 0,3 0 1,4-1-1,2 1 0,3-1 0,1 3 0,4 4 1,0 4-28,4 1 1,7 0-1,3 0 1,-35 0 0,-1 0-1,2 0 1,0 0 0,1 0-1,1 0 1,2 0 0,0 0-1,0-1 1,0 0-116,2-1 1,0 0 0,5 1 0,-1-1 0,-5-1 0,-1-1 0,-1 0 0,0 0 0,-1 1-1,0 0 1,-2 0 0,0 0-105,-2 2 1,0-1 0,1 0 0,0-2 0,22 0 0,-6 1 0,-6 2 0,-6 2-548,-3 3 1,-3-2-1,-12 2 729,-3-2 0,3-2 0,-4 0 0</inkml:trace>
  <inkml:trace contextRef="#ctx0" brushRef="#br0" timeOffset="5">8385 7996 22099,'-6'-7'-2643,"-3"2"2511,-3 10 0,-1 2 0,2 5 0,7-3 1,8-5 760,7-2 1,2-6-1,0-2 1,2 0 0,3-2-1,3 2 1,1 0-245,0 3 0,-1 2 0,3 1 0,-2 0 1,0 0-1,0 0 0,-1 0-352,-2 0 0,0 0 1,-2 0-1,0 0 1,0 0-1,-2 0 1,-2 0-58,0 0 0,1 0 0,-1 0 0,0 0 0,1 0-376,-1 0 0,-4 4 0,0 2 0,1 0 0,2 2 0,1-1-1825,1 3 0,-1 1 2360,0-2 0,1-3 0,-1-6 0</inkml:trace>
  <inkml:trace contextRef="#ctx0" brushRef="#br0" timeOffset="6">8891 7890 9534,'-6'-20'-422,"-1"6"479,-6-4 1,1 15 0,1 7 0,4 7 0,1 2-1,3 0 1,2 1 222,1-1 0,1 0 1,2 1-1,1-1 1,-1 0-1,-1 1 1,-2-1-1,0 0-314,0 1 0,0-1 1,0 2-1,-2 3 0,-2 4 1,-5 3-1,-3 2-1890,-1-1 1925,-6 7 0,4 1 0,-4 6 1</inkml:trace>
  <inkml:trace contextRef="#ctx0" brushRef="#br0" timeOffset="7">8358 9569 25121,'-13'0'-528,"5"-6"1,2-1-1,2-2-886,-1 0 1,2 6 1667,8-2 1,7 5 0,7 3-1,2 2 1,2-2 0,3-2 0,2-1 62,3 0 1,1 0 0,4 0 0,-5 0 0,-3 0-749,-1 0 1,-2 0 0,-3 0 0,-4 0 0,-3 0-1348,-2 0 0,-7 0 1,-6 0 1696,-7 0 1,-5-6 0,-1-1 0</inkml:trace>
  <inkml:trace contextRef="#ctx0" brushRef="#br0" timeOffset="8">8691 9529 16377,'0'-13'-44,"0"5"1,-1 4 0,-4 8 0,-2 5-126,0 3 1,-4 6 0,5-1 0,-1 1-172,-4 1 1,0 1 0,-1 2-1,1-3 1,3-1 0,-1 1 0,0 0-3239,0 1 3542,6 3 1,-15-8-1,3 4 1</inkml:trace>
  <inkml:trace contextRef="#ctx0" brushRef="#br0" timeOffset="9">8438 10249 20508,'-13'0'-141,"-1"-6"0,1-3 0,1-3 464,3-1 0,3-1 1,6 1-1,0 0-765,0-1 1,2 8 796,2 6 1,5 0-1,9 5 1,4-4 0,3-1-1,2 0-290,0 0 1,4 0 0,0 0 0,-3 0 0,-1 0-1,-4 0-933,1 0 0,-2 0 0,-8 0 0,-1 2 854,0 2 1,-5 4-1,-2 5 1</inkml:trace>
  <inkml:trace contextRef="#ctx0" brushRef="#br0" timeOffset="10">8705 10182 19912,'7'-6'696,"5"-1"0,-6 2-1083,3 10 0,-5 2 1,-7 11-1,-3-2 1,0 0 312,0 2 0,-7 6 1,1-2-1,-1 2 1,-3-2-1,1-4 0,0-2 1,2 0-440,-1 2 1,1 0 0,0-5 0,-1 0 0,-1 2 465,-2 3 1,2 3 0,-4 5 0</inkml:trace>
  <inkml:trace contextRef="#ctx0" brushRef="#br0" timeOffset="11">8651 11954 28841,'0'-13'-2386,"0"0"1,0-1 0,0 1 1560,0 0 1,0 4 0,2 2 1222,2 1 0,-1-3 0,5 3 0,-1 0-443,0 0 1605,-4 2-879,3 4 1,0-2-1,5-1-375,5-1 0,0-2 0,5 3 0,1-2-506,3 2 1,-5-3 0,6 2 0,-2 1-1,-3 2 1,-4 2-946,-2 3 1611,-1 4 1,-1 5 0,0 1-1</inkml:trace>
  <inkml:trace contextRef="#ctx0" brushRef="#br0" timeOffset="12">8958 11755 29242,'-8'-14'-2014,"3"13"0,3 5 1,-1 7 1367,-1 2 1,-1 2 0,5 1-1,0 2 1,0-2 0,0-1 0,0-2 870,0 1 1,-4-1 0,-1 0 0,1 0-1,-1 1 1,0-1 0,-1 2-1821,0 3 1,-3 2 0,3 7 1373,-2 0 1,0-1 0,-6 1-1</inkml:trace>
  <inkml:trace contextRef="#ctx0" brushRef="#br0" timeOffset="13">24114 15873 8219,'-10'-63'5,"5"10"1,11 21 0,14 23 0,-1 7-1,0 7 1,-3 5-5,-1 6-1,-1 5 0,-1 6 0,0-1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29.986"/>
    </inkml:context>
    <inkml:brush xml:id="br0">
      <inkml:brushProperty name="height" value="0.053" units="cm"/>
      <inkml:brushProperty name="color" value="#FF0000"/>
    </inkml:brush>
  </inkml:definitions>
  <inkml:trace contextRef="#ctx0" brushRef="#br0">11357 6384 7910,'-12'-2'853,"4"-2"0,2-4 0,7-3 53,4 2 1,-8 4-1,3 10-209,-2 4 0,7-4 1,3 0-1,4-4 1,3-1-1,1 0-497,2 0 1,6 0 0,0 0-1,4 0 1,4-1 0,2-2-1,2-3-314,-2-1 0,-1 2 1,-7-2-1,1-1 1,-2 1-1,-1-2 1,-4 2-788,0 2 0,-2-1 0,-7 0-522,-2-1 1,-3 5 0,-6 2-136,0 8 1,0-1 1557,0 2 0,12 0 0,3 4 0</inkml:trace>
  <inkml:trace contextRef="#ctx0" brushRef="#br0" timeOffset="1">11384 7090 7855,'-6'7'1135,"5"-1"0,2-6 1,11 0-869,4 0 1,2 0 0,-3 0-1,1 0 1,2 0 11,-2 0 0,0 0 0,2 0 0,3 0 0,1 0 0,-1 0 0,0 0 0,-2 0 58,0 0 0,5 5 0,-3-1 0,1-1 0,0 0 1,2 0-1,1 2-579,2-2 0,-5-2 1,-2-1-1,0 0 0,-4 0 1,-1 0 241,-2 0 0,0 6 0,1 1 0</inkml:trace>
  <inkml:trace contextRef="#ctx0" brushRef="#br0" timeOffset="2">25407 5624 7848,'8'-6'0,"-1"5"241,-2-4 0,-4 5 31,3 5 0,-7 2 0,-2 6 0,-3 1 0,-2-1 1,-4 0-1,-2 1 0,-3-1 0,0 2 0,-2 3 0,0 5 628,-3 7 0,-2 1 0,-4 8-823,-1 2 0,-9 8 1,2 1-1,-4 6 1,19-25-1,-1 1-131,-1 0 1,-1 1 0,-1 0-1,0 0 50,-2 1 1,0-1 0,1-2-1,0 0 1,-3 0 0,1-1 0,-1 0-1,1 1 1,0-2 0,1-1-219,-1 0 0,1-1 1,-28 24 26,8-11 0,1-2 0,8-2 0,7-7 0,6-4-935,5-2 0,12-12 1130,1 3 0,12-4 0,4 3 0</inkml:trace>
  <inkml:trace contextRef="#ctx0" brushRef="#br0" timeOffset="3">25501 5677 8327,'-27'-28'0,"0"0"1318,1 1 1,6 8-1652,7 10 1,7 6-1,11 0 1,3 5 0,6 4-1,4 1 1,4 5-1,3 4 619,2 7 1,5 5 0,4 7-1,2 10 1,2 6 0,2 6 0,-20-26-1,0 0 1,2 2 0,1 1 69,1 1 0,0 2 0,-2 3 0,-1 0 0,0-2 0,0 0 0,-1 0 0,-1 1 0,0-1 1,0 1-1,-3-2 0,1 0 0,-2-1 0,1 0-298,-1-1 0,0 0 0,14 28-625,5 0 1,-5-11 0,5 1 0,1-4 0,3-5-1092,4-4 0,3-10 1658,7-4 0,11 1 0,3-6 0</inkml:trace>
  <inkml:trace contextRef="#ctx0" brushRef="#br0" timeOffset="4">14796 7317 8022,'8'-14'-96,"-4"1"1,-2-5 0,-1 2-266,4 4 0,-2 0 578,6 8 1,-2-7-1,2 3 1,-6-3-1,-6 2 1,-6 5-220,-3 2 1,3 4 0,0 1-1,-1 1 1,-2-1 0,0 0 786,3 2 1,-2-4-1,3 5 1,-1-2-713,0 1 0,5 1 0,-5-2-110,-1 5 0,-2 0 0,-1 1 0,-1 4 106,1 1 0,-5-2 1,0 8-1,2-2 1,1-1-1,0-1 1,1 1 222,0-2 0,-1 4 0,9-3 0,1 0 0,-1-2 0,3-2-52,1 0 0,2 5 0,2 0 0,2-2 0,5 0 0,3 1-546,1 0 0,1 6 0,-1-4 0,0 0 0,1 2 0,-3 0 1,0 1-11,-2-2 0,0 4 399,4-6 0,5 1 0,-1-3 1,3 1-1,0-4 26,3-3 1,9-7 0,-2 2-1,4-4 1,6-2 0,0-5-26,3-7 0,4-2 0,-1-7 0,0-2 0,0-1 0,-3-2-131,-2 0 1,-4-4-1,-4 0 1,-8 2-1,-4 0 1,-6 3-1,-5-1 129,-5 1 1,-4-1 0,-2 0 0,-4 1 0,-5-1-1,-7 0 68,-5 1 1,1 3 0,-1 3 0,-1 0 0,-4 6 0,-3 2-287,-1 3 0,-1 6 1,2-2-1,-3 5 1,1 5-1,-2 4 0,1 3-894,1 1 0,0 5 1030,6-1 0,-1 13 0,0-2 0</inkml:trace>
  <inkml:trace contextRef="#ctx0" brushRef="#br0" timeOffset="5">15223 8649 8266,'-7'-6'95,"2"-2"1,2 2 0,0 0-344,-1 0 1,-2 4 0,3-1 0,-3 5-1,-1 2 1,-4-1 398,-1-1 1,3-4 0,2-2-1,1-5 1,2-2 3399,-2 3-3384,4-4 0,1 16-174,5 1 1,5 5 0,-3 3 0,0 1-12,0-1 1,3-4 0,-3-2-1,1-1 1,2-1 0,0-1-1,0 1 1,1-2 342,2-2 0,1-2 0,2-2 0,1-3 0,4 0 1,0 0-1,4 1 436,1-1 0,-2 5-675,-1-4 1,0 0-1,3 0 1,-1 2 0,-3 2-489,-2 1 1,3 0-1,-4 1 1,-2 2 0,-1 2-636,-2-2 1,-4 2-1,-1 1 1,-3 2-1,-2 2 1037,-1 2 0,-2 1 0,0 1 0</inkml:trace>
  <inkml:trace contextRef="#ctx0" brushRef="#br0" timeOffset="6">15383 9542 8510,'6'-9'430,"3"0"0,3 7 1,1-3-61,0 4 0,5 1 0,0 1 0,-2 2 0,0 3 0,2 0 1,4 1 525,4 1 0,-3-1-705,4 2 1,-3-2 0,7-4 0,-3 2 0,0-1 0,2 1 254,1-1 0,0 1-972,-4-5 0,-1 0 1,1 0-1,-2 0 0,-1 0-159,-2 0 0,-4 0 685,4 0 0,0 5 0,5 3 0</inkml:trace>
  <inkml:trace contextRef="#ctx0" brushRef="#br0" timeOffset="7">11091 8769 8462,'17'0'0,"4"-1"135,4-4 1,2 2 0,12-4-1,3 0 1,6-1 0,5-4-1,3-2 1,4-4 0,-1 1-1,2 3 1,-4-1 0,1-1-1,-4-4-282,-4 0 0,-1-1 0,-8-3 0,-4 2 0,-4-3 0,-6-3 0,-5-5 98,-3-1 0,-3 3 1,-7-3-1,-4 0 0,-4 1 1,-2 1-1,-4 2 530,-4 2 1,-4 1 0,-5 1 0,-4 0 0,-3 4 0,-2 6-278,0 6 1,-5 4 0,-4 6-1,-2 1 1,-4 4 0,-1 5-328,-1 6 1,-2 5-1,3 7 1,-1 2 0,1 2-1,1 2 1,4 3-1398,2 2 1141,4 1 0,11 4 0,3 1 0,5-2 0,4-2 1,4-1 378,4 0 0,13 0 0,3 0 0</inkml:trace>
  <inkml:trace contextRef="#ctx0" brushRef="#br0" timeOffset="8">11437 8996 8548,'-13'-6'420,"0"0"1,-1-3 0,1 6 0,0 8-380,-1 8 1,2 6 0,4 8-1,3 1 1,7 2 0,6 2-1,12 2 1,9 3 481,11 2 0,5-4 1,10-1-370,4-1 0,6-8 1,-6-6-1,0-2-153,1-4 1,0-3-1,-5-10 1,-4-1 0,-5-4-1,-8-5 1,-5-8 0,-8-7-420,-7-5 1,-2-11 0,-13 0-1,-5-5 1,-8-5 0,-11-1 221,-10-1 1,-13 0 0,-8 1 0,-4 5-1,-4 5 1,0 8 372,-3 6 1,-8 10 0,8 15 0,0 6 0,1 11 0,3 9 662,0 13 1,5 17-871,29-25 1,2 2 0,-10 35-248,16-30 0,3 1 0,6 6 0,3 2 0,-1 3 0,0 1 0</inkml:trace>
  <inkml:trace contextRef="#ctx0" brushRef="#br0" timeOffset="9">15650 9489 8427,'8'-19'0,"1"5"0,2 8 0,1 5-154,-5 1 0,5 0 0,-3 0 1,3 0 1144,1 0 1,0 0-682,1 0 0,-1 0 0,2 0 0,2-2 0,6-2-48,2-5 0,2 2 1,1-1-1,1 1 1,4 0-1,1-2 0,2 0-261,-2 0 1,-2 1-1,-5-2 1,-2 1-1,-3-1 1,-4-2-71,-3-1 0,-2-1 0,-1 0 0,-2-3 0,-2-2 0,-2-2 252,-3-2 0,3-3 1,-2 0-1,0-1 0,2-1 1,2-2 192,-1-1 1,5 0-302,-3 5 1,3-7 0,1-1-1,-1-2 1,-2 1 19,-1-2 0,-1 0 0,0 0 0,-3 1 1,-4 1-1,-1 1 19,0 2 1,-1 4 0,-4 2-259,-3-1 1,-9-1 0,-2-2-1,-2-1 1,-2 2-129,-3 0 1,4 3 260,0-1 0,4 0 1,-1 2-1,1 2 1,3 0 23,-1 0 0,0-1 0,2 0 0,1 4 1,0-1-1,-1 2 74,1-1 0,0-2 1,-2 4-1,-1 2 0,-4 1 1,1 3-188,0 4 1,-5-3-1,2 5 1,-3 0-1,-2 0 1,1 2-1,-1 0 46,0-1 1,5-4 0,1 3-1,2-1 1,1-2 0,0 0 33,1 0 1,-1 5 189,5-5 1,-1 2 0,1-2 0,-2 3 0,-1 1-63,-2 1 1,0-1 0,3 5 0,-1 0 0,-2 0 0,1 0-318,-3 0 0,1 0 0,-5 0 0,4 0 0,-1 0 1,2 0 62,-1 0 1,-2 0 0,4 0 260,2 0 0,-3 0 0,0 0 0,-1 0 0,1 2-59,3 2 1,-3-2 0,1 4 0,2-2 0,-1 2 0,1 1-145,-2 4 0,-1 1 0,3 2 1,-2 4-1,0 4 0,0 4-11,1 0 1,-1 1 0,4 1 0,1 2 0,0 1 0,-1-2 0,3 1 142,2 1 1,1-3 0,5 3 0,-3-3 0,0-1 0,1 1 243,2 3 0,1-1 1,2 6-269,0 1 0,0 1 0,0 2 0,0-1-6,0-4 1,5 10 0,0-3 0,1 4 0,2 0 0,-1-1 0,5-1 6,4-1 0,4-1 1,3-4-1,-2-1 1,0-3-1,1 0 208,6 0 0,-1-4-136,4 1 1,3-4-1,2-4 1,2-1-1,2 1-66,0-3 0,4 1 0,1-5 0,-1 2 0,1-2 0,-1 1-572,-1 1 0,-1-4 0,-4 4 0,-2-3 0,-5-2 0,-5 1-1737,-3-1 1,-3 0 2281,-2 1 0,3-7 0,6-1 0</inkml:trace>
  <inkml:trace contextRef="#ctx0" brushRef="#br0" timeOffset="10">15383 9449 8286,'13'0'0,"-5"0"0,-2 6 0,-6 1 0</inkml:trace>
  <inkml:trace contextRef="#ctx0" brushRef="#br0" timeOffset="11">15410 9476 8966,'-6'-6'0,"6"-3"0,9-3 0,7-1 0,8 1 0,5 3 0,7 4 0,2 2 0,4 1 0,1-3 436,1 2 0,5 2 1,-3 2-1,0 2 1,0 3-1,-3 0 0,-2 1-513,-1 1 0,-1-4 1,-4 4-1,-4-2 1,-3-5-1,-1-4 0,0-6 38,-1-3 0,1-8 0,0-7 0,-1-7 0,1-6 0,0-5 0,-1-5-37,1-6 1,-5-2 0,-1-6 0,-2-2 0,-2-2 0,-4-5 0,-4-1 47,-7 36 0,0 1 0,0-36 1,-5-1-1,-6 6 0,-9 3 0,-7 5 1,-6 4-250,-5 3 267,-2 5 0,-8 3 0,-3 5 0,-3 1 0,-3 2 0,-1 3-74,-2 1 0,-4 4 1,4 5-1,2 3 0,0 1 1,-1 0 259,0 1 1,-3 1 0,6 5 0,-1 1 0,2 3 0,-1 5 0,2 2 85,5 2 0,3 8 0,2 4 0,1 7 1,2 5-1,2 5 0,3 5-341,3 8 0,9 11 0,5 15 0,11-30 0,2 1 1,2 4-1,3 0 0,2 3 0,4 0 0,5 3 1,4 1-1,5 1 0,4 0 79,3 1 0,3-2 0,9 4 0,3-2 0,2-2 0,-1 0 0</inkml:trace>
  <inkml:trace contextRef="#ctx0" brushRef="#br0" timeOffset="12">8785 9929 8322,'-2'-20'-4,"-2"-2"1,1 5 0,-6 2-1,-2 6 1,0 1 0,-3 2-84,1 1 1,0-1 474,-1 1 0,5 2 1,2-6-1,3 0 1,5 2-1,6 1 1,7 2-1,4-1 1,4 2-1,3 0-61,2-1 1,4 2-1,1-2 1,2 2-1,2 2 1,-2 0 0,-3 0-1063,-3 0 0,-3 5 0,-2 1 0,-6 0 0,-2 1-1113,-2 1 0,-5 0 1848,-4 6 0,-2-1 0,-2 0 0</inkml:trace>
  <inkml:trace contextRef="#ctx0" brushRef="#br0" timeOffset="13">9184 9755 8614,'9'-5'285,"0"-4"1,-4-2-176,4 2 0,-2 5 1,2 8-1,-5 7 0,-2 4 1,-2 2-1,0 1 0,-2 0-142,-2 0 1,-4 5 0,-5-2-1,0 1 1,-2 1 0,-1 0 0,-2 1-1,2 0-2468,1-2 2500,-4 0 0,4-1 0,-4-2 0</inkml:trace>
  <inkml:trace contextRef="#ctx0" brushRef="#br0" timeOffset="14">8785 10582 8350,'-9'-19'253,"0"-4"-136,6 4 1,-2 6 0,10 8 0,5 5-1,6 3 390,7 2 1,3-1-624,5-4 0,5 0 1,5 0-1,2 0 1,-3 0-1,0 0 0,-3 0-1023,2 0 0,-6 0 1139,-2 0 0,3-6 0,0-1 0</inkml:trace>
  <inkml:trace contextRef="#ctx0" brushRef="#br0" timeOffset="15">9224 10502 10444,'2'-25'0,"1"2"0,3 7 379,1 6 1,2 5 0,4 10-625,1 4 0,-2 2 1,-2 4-1,-3 2-64,-1 0 0,-1 7 0,-5-2 0,-2 5 1,-5 4-325,-11 5 0,-10 8 0,-15 3 633,-1 1 0,13-25 0,-1 0 0,-30 17 0</inkml:trace>
  <inkml:trace contextRef="#ctx0" brushRef="#br0" timeOffset="16">9211 5517 8188,'8'-5'0,"-3"5"47,-5 0 1,0 5-1,0 9 1,-1-1 0,-3 0-1,-5 1 1,-2-1 0,1 0-1,1 1 1,-1-1-1,-2 0 1,-2 2 223,1 3 1,0 3 0,1 8 0,2 5 0,2 9 0,2 6-1,3 7 1,2 5-202,1 7 1,0-1 0,0 7-1,0 1 1,0-35 0,0 0 0,0 2-1,0-1 1,0 2 0,0 0-4,0 2 1,0-1 0,-1 0-1,0 1 1,0 1 0,-1 1-1,0 2 1,0 0 0,0 1-1,0 1 1,-1 0 0,1 1 645,0 2 0,0 0-725,-1-1 1,1 1-1,1 8 1,1 2-1,-2-3 1,1 1-1,-2-1 1,1 1-1,1 1 1,1 0-1,0-2 1,1 0-11,1 0 0,1 0 1,2 1-1,0-1 1,-1-4-1,1 0 1,1 0-1,0 0 0,0-1 1,1-1-1,0-2 1,-1-1-1,1-1 1,-2-1 14,0-1 1,-1-1 0,0-4-1,-2-2 1,-1 3 0,-2-1-1,1-2 1,0-1 0,0-1 0,0-1-1,0-1 1,0 1 0,0 36-1,-1 1 121,-4-2 1,4-35 0,-1 0 0,-1-1 0,-1 0 0,0 2 0,0 1 0,1 2 0,-1 0 0,0 2 0,-1 0 0,1 0 0,-1 1 0,1 0-1,-1 0-183,0-1 0,0 1 1,2 0-1,0-1 1,0-1-1,0 0 1,1 1-1,0-1 1,-1-2-1,1-1 1,1 0-1,-1-2 1,1 32-244,1-6 0,-5-2 1,1-9-1,0-3 0,-1-4 1,-1-5-1,-1-5 860,-4-6-435,5-3 0,-5-1 1,3-1-1,1-1 0,1-1 1,1-3 155,1-2 1,0 3-270,4-4 0,5 0 0,3-5 0</inkml:trace>
  <inkml:trace contextRef="#ctx0" brushRef="#br0" timeOffset="17">8678 10835 7771,'-30'-16'874,"4"2"1,8 13 0,13 20-1,5 15 1,6 14-917,8 8 1,5-4 0,9 4 0,8 3 0,8 0 0,-17-28 0,2-1 0,1-2 0,1-3-351,2 1 0,1-3 1,0-3-1,1-3 0,36 8 1,-33-16-1,0-3 392,1-2 0,0-2 0,4-3 0,0-2 0,1-1 0,0 0 0</inkml:trace>
  <inkml:trace contextRef="#ctx0" brushRef="#br0" timeOffset="18">20462 4851 7786,'-27'-19'0,"6"8"0,4 0 0,2 3 0,1 7 743,1 4 0,6 10-732,2 9 1,4 9 0,2 5 0,5 4 0,6 3 0,6 4 0,1 2 0,3 6 0,1 3 0,0 8-1,-2 5-55,-10-33 1,-1 1-1,-3 3 1,-1 1 0,1 2-1,-1 2 1,-2 1-1,-2 1 1,-1 5 0,-2 2-1,-1 3 1,-2 2-1,-1 7 1,-3 1 129,-1 5 0,-3 1 0,3-24 1,-3 1-1,1 0 0,-2 2 0,0 1 1,-1 0-1,-2 3 0,1 1 0,-2-1 1,1 1-1,-1-1 0,0 1 0,0 2 1,0 0-1,1 0-135,-1-1 0,1 1 1,0 0-1,1-2 0,1 0 1,0 0-1,-1 3 0,1 0 1,0-1-1,0 1 1,2-1-1,-1 0 0,2-2 1,0 0-1,1 1 0,0 0 1,0 1-1,2 0 0,0-3 1,2 0-1,0-1 111,2-1 0,0-1 0,0 0 1,2 2-1,1 0 0,0-1 0,2 20 1,2-2-1,2-2 0,1-1 1,1 0-1,1-1 0,1-3 0,1-2-79,0-2 1,1 0 0,-3 0-1,0 0 1,1-6 0,0 0-1,-2-2 1,1-1 0,-2 1-1,1-2 1,-1-2 0,0-1-128,-2-2 0,1 0 0,0-1 0,0 0 1,-2-6-1,0 1 0,0-2 0,0 1 144,0 0 0,0 1 0,1-1 0,1 1 0,-3-2 0,0 0 0,0 0 0,1 0 0</inkml:trace>
  <inkml:trace contextRef="#ctx0" brushRef="#br0" timeOffset="19">3946 16352 8102,'0'-19'0,"-5"7"280,1 3 1,-5 5 0,5 13 0,1 1 0,3 2 0,4 0 0,5-3 0,4-5 730,5-2 0,7-2 0,6 0-812,-1 0 1,7 0-1,0-2 1,-2-1 0,1-1-1,-3 1-443,-1 1 1,-1 2 0,-4 0 0,-2 0 0,-3 0 0,-4 0-499,-3 0 1,-2 0-298,1 0-1152,-7 0 2191,5 0 0,-11 6 0,5 2 0</inkml:trace>
  <inkml:trace contextRef="#ctx0" brushRef="#br0" timeOffset="20">4519 16193 7824,'0'13'-219,"0"2"1,1 1-1,4 2 1,4-2 578,3-1 0,5-3 336,1-3 0,4 2 1,-2-2-1,0 3 1,3 0-363,-3-3 1,1 3 0,-5-3-1,1 2 1,-4 3 0,-4 1-1,-3 1-393,-3 2 1,-8 5-1,-7 0 1,-7 2-1,-9 1 1,-5 1-582,-4 0 1,-10 4 0,-5 0 0,-1 0 0,-5 0 639,-1 0 0,3 0 0,-4-4 0</inkml:trace>
  <inkml:trace contextRef="#ctx0" brushRef="#br0" timeOffset="21">10331 8250 9641,'13'-27'-104,"5"0"0,0 2 1,-2 3-1,0 4-69,2 3 1,-3 3-142,3 4 1,-8-3-1,-3 5 1,-2 0-1,-7 0 1,-5 2 388,-5-2 0,-1 5 1,0-4-1,-1 2 1,1-1-1,0-4 1,-1 1 455,1 2 0,0 0 1,-1-1-1,1 0 1,0-2-1,-1 2 0,-1-1 305,-2 0 0,2 4-749,-3-2 0,-3-1 0,1 2 0,-4-1 0,-1 1 72,-3-1 1,-2 1 0,3 4 0,1 0-1,-3 0 1,0 0 28,-2 0 1,-5 0 0,5 1 0,1 2 0,2 3-1,2 0 136,-1 0 1,-4 5 0,0-1-275,1 6 1,1-1 0,-1 4 0,-3 1 25,-1 2 0,3-2 0,-3 3 0,-1 2 0,-1 2 0,-4 2 40,-1 1 0,6-5 0,-5 6 36,2-3 0,1-1 0,1-1 0,7 1-28,5 0 0,0 2 0,7 1 1,0-2-1,4 3 0,3 0 1,2 3-94,2 0 1,-3-1 0,5 6 0,1 3 0,2 3 0,1 2-140,0 1 1,1-5 15,3 1 1,5-3-1,9-1 1,4-1-1,4-3 58,0-5 0,1 1 1,1-1-1,2-3 0,2-2 1,1-6 257,-1 0 0,8 2 0,-3-4 1,0-2-1,2-1 0,-1-2 118,2 0 1,0 1-198,0-1 0,5 0 1,1 1-1,0-1 0,3 0-91,2 1 1,0-1-1,6-1 1,0-2 0,-1-1-1,5 0-74,4-2 1,-1 4 181,7-7 1,1 5 0,-1-3 0,0 0-1,1 1-23,-1 1 1,0-5 0,-5 3 0,0-2 0,-1 0 0,0 1 11,3 1 1,6-5-1,-1 5 1,-1-1 0,-34-3-1,0 0 1,0 0-1,1-1 1,1 0 0,1 0-97,0-1 1,0 0 0,0 0 0,-1 0-31,0 0 0,0 0 1,1 0-1,0 0 1,1 0-1,0 0 0,2 0 1,-1 0-1,1 0 1,0 0-19,-2 0 1,0 0 0,-1 0 0,0 0 0,-1-1 0,1 2 0,0-1 0,0 1 0,-1 0 0,1 1 0,-2 0 0,1 0 54,-1 0 1,0-1 0,0 0 0,-1 0 0,1-1-1,-1 0 1,35 0 0,-2 0 0,-5 0-18,0 0 0,6 0 0,-5 0 0,1 0 1,0 0-1,-1 0-91,-1 0 0,0 0 0,-1 0 1,-2 0-1,4 0 0,0 0 1,2 0-274,0 0 1,-1 0 270,-2 0 0,-2 0 0,0 0 0,1 0 1,-3 0 12,-1 0 1,0 4 0,-5 1 0,-1-2 0,2 0 40,3 1 0,-3-2-41,6 2 1,-4 2 0,5 0-1,2 0 1,-1 0 7,0-3 0,5 3 1,-8-2-1,-1-1 1,3-2-1,-4-1 52,1 0 0,0 0 0,-5 0 1,-1 0-1,1 0 0,-1-1-39,0-3 0,1 1 0,0-6 1,-1-2-1,2 1 0,-3 0 1,1 1-81,-2-2 0,1 0 0,-1-3 0,0 1 0,1 0 0,-2-2 45,-4-3 1,0 2-1,-5-7-52,1 0 0,1-4 1,-5-3-1,-2-2 22,-2-2 0,2-6 1,-4-6-1,0-1 1,-4-4-1,-5 1 1,-4 0-273,-2 1 0,-3 0 0,-7-3 0,-4 2 0,-4 2 0,-4 1-42,-6-1 0,-1 9 0,-12-4 1,-3 1-1,-3 4 0,-5 1 0,-1 1 122,-3 2 1,-8-3 0,-5 4 0,-5 1-1,-5-1 1,-7 4 379,29 14 1,-1 1-1,-3-1 1,-2-1 0,-4 1-1,0-1 1,-1 1 0,0-1-1,-1 1 1,1-1-1,-2 0 1,-1 0-3,-1-2 1,0 1-1,-2 2 1,0-1-1,1-1 1,0 0-1,0 1 1,0 1-1,-1 1 1,0 2-1,1 0 1,0 3-1,0 1 1,-1 1-212,1 3 1,0 1 0,0 1 0,1 1 0,2 1 0,0 1 0,0 2 0,1 2 0,-1 1-1,0 4 1,-4 3 0,0 2 103,-3 3 0,-1 1 0,2 2 0,0 1 0,-5 4 0,0 1 0,-2 0 0</inkml:trace>
  <inkml:trace contextRef="#ctx0" brushRef="#br0" timeOffset="22">16343 8023 12264,'7'-22'-803,"-2"0"1,2 1 633,2 12 1,-3 2 327,-2 2 0,-4 4 0,-4-4 0,-7 4 0,-5 1 0,-5 0 0,1 0 1,0 0-70,1 0 0,-2 0 1,-7 0-1,-1 0 0,-4 0 1,-1 0-1,-4 0 1,-4 0 248,-2 0 1,-7-2-1,4-1 1,-2-3-1,-1-1 1,-2-2-395,0 2 1,-6-4 0,6 5 0,-4 0 0,-2-1 0,2 1 0,-2-1 114,-2-1 1,5 5 0,-10-3 0,1 2-1,2-2 1,-5 0 541,-1 0-498,9-4 0,21 8 0,0 1 0,-30-7 0,-3 1 0,-3 1 0,1 0-60,1 3 0,34 0 0,0-1 0,-36-4 0,36 4 0,1 0 1,-3 0-1,1 0 0,1 0 0,-1 1-43,0-1 1,0 0-1,-34 1 1,0-1-1,4 1 1,-1 0-1,2-1 1,-2 1-116,2 1 129,0 2 0,-1 5 0,-1-1 0,3 0 0,1 1 0,2-1 21,-1-1 0,1 3 0,-1-1 1,1-1-1,-1 1 0,1-1 0,-1 0-15,0 2 0,1-4 0,1 2 0,-3-1 0,3 0 0,-2 2-305,-1-2 211,6 4 0,-4-6 0,6 5 0,2-1 0,1-1 0,2-1 150,0-1 0,-1 2 0,1 1 0,0-1 0,-1 0 1,-1 1-1,-2-1 37,-6 2 0,3-3 1,-1 6-1,0 2 1,2-1-1,-2 0 48,1-1-225,-3 0 0,3 3 1,0-2-1,4-1 0,0 0 1,1 0-26,-1 0 0,-1-5 1,4 5-1,0 0 1,0 0-1,-2 0 161,-3 1 0,3 2 0,-4 1 0,1 1 1,-1 2-1,-2 5 0,-4 5-70,-5 2 0,36-11 0,0 0 0,-1 1 0,-1 0 1,2 2-1,0 0 0,1 1 0,-1 1 0,1 1 0,0 0 1,-1 0-1,1 1-178,0 1 0,-1 1 0,4-3 0,0-1 0,-28 23 0,5-4 0,4-1 0,3 0 1,3 0 359,3 0 0,-2-1 1,11-4-1,2-2 0,2-2 1,3 0-7,2-1 1,10-7 0,0 0 0,4 0-1,2 2 1,0 4 0,4 0-290,5 2 1,5 5 0,5-4-1,2 3 1,4 0 0,8 1-160,7-1 0,9-5 0,4 1 1,3-3-1,7-1 0,2-1 279,5 1 1,-1-2 0,1-1-1,-2-3 1,2-1 0,1-2 0,3-2 60,3-4 0,2-3 0,-32-4 0,1-1 0,3-1 0,2-2 0,1 0 1,1 0-1,4-1 0,1 0 0,1 0 0,0 0 39,-1 0 0,3 0 1,9 0-1,1 0 1,-3 0-1,-1 0 0,4 0 1,0 0-1,3 0 1,2 0-1,-1 0 0,2 0 1,-23 0-1,1 0 1,0 0-170,1 0 0,0 0 1,0 0-1,1 0 1,0 0-1,1 0 1,2 0-1,1 0 1,0 0-1,-1 0 1,1 1-1,-1-1 1,-2 1-1,0 0 1,1 0-1,-1 1 1,1-1-1,-1 1 1,-2-1-1,0 1 1,1-1 17,-1 1 1,1 0 0,-1 0 0,23-1 0,-1 1 0,-4 2 0,-2-1 0,-3 1 0,-1-2-1,0 1 1,1-1 0,-3 0 0,0 0 129,0 0 0,0 1 0,2 1 0,-2 1 0,-4-2 0,0 0 0,0 0 0,1 1 0,-1 0 0,1 1 0,-1-1 0,-1 1-25,2-1 1,-1 1 0,-1-2 0,1 1 0,0 1 0,1 0 0,-1-1 0,1 0 0,0-1 0,2 0 0,-2-2 0,0 1 0,2-1 0,1-1-35,-1 0 0,1 0 0,-1 0 1,-1 0-1,3 0 0,0-1 1,0-1-1,0-1 0,-1-1 1,-1-2-1,3-1 0,-1-1 0,0-1 1,-1-1-16,0-1 0,0 1 0,0 1 0,-1 0 1,-6-2-1,0-1 0,-1-1 0,0-1 1,0-1-1,-1-1 0,-3-1 0,-1 0-72,-3-1 0,-2-1 0,-1 0 1,-1-1-1,-2 0 0,0-1 0,-2 0 1,-1-1-1,1-1 0,0 0 1,-2 0-1,-1-1 0,-1-1 0,0-1-83,-3 1 0,0-2 0,-1 0 0,-2 0 0,19-30 0,-7-2 0,-9 0 1,-8-3-1,-10-1 88,-7 0 1,-23-10 0,-12 7 0,8 31 0,-3 2-1,-4-3 1,-3 2 0,-2 0 0,0 0-85,-2 0 1,-2 1-1,-3-4 1,-3 0 0,2 4-1,-2 1 1,-2-1 0,0 1-1,-2 0 1,0 2 0,0 0-1,0 2 1,-2 1 0,0 1-86,-2 0 1,0 1 0,-1 1 0,0 1 0,0-1 0,0 0 0,2 3 0,0 2 0,1 4 0,0 1 0,1 2 0,1 3 0,0 2 0,-1 2-400,-1 0 1,-1 3 0,-2 6-1,0 5 620,-1 3 0,0 3 0,-1 0 0,1 2 0,-1 4 0,1 1 0,0 4 0,0 3 0</inkml:trace>
  <inkml:trace contextRef="#ctx0" brushRef="#br0" timeOffset="23">9611 16552 8085,'-19'-26'0,"4"5"0,-4-3 0,5 8 0,1 3 0,0 4 1,-1 3 277,1 3 1,0 1 0,-1 2 0,1 0 0,0 0 0,-1 0 0,3-1-1,5-4 352,10-3 1,9 0 0,16 1 0,2 1 0,7 3-1,8 1 1,9 2 0,4 2-459,5 2 1,1 4 0,3 7 0,0 1 0,2 2 0,-2-2 0,3-1-267,2-2 0,-2 0 1,3-1-1,-2-3 0,-2-4 1,0-4 280,1-1 0,0 0 0,4-1 0,-36-2 0,-1 0 0,0-3 0,0 0 0,3-3 0,1 0 869,2-1 0,1-1-959,-4 0 1,2 0 0,9-2 0,1 1 0,-4 0 0,0 2-1,1 0 1,1 0 0,3 1 0,1 1 0,1-1 0,-1 0-91,1 0 0,1 2 1,6-1-1,0 1 1,-6 0-1,0 0 1,-1 1-1,-1 1 0,0 0 1,0 1-1,-5 1 1,0 1-1,0 1 1,-2 1-196,-1-1 0,-2 2 0,-4 1 0,-1 2 0,1-1 0,0 1 1,-2 0-1,0 1 0,32 4 0,-2 1-323,-3 2 575,-14-4 1,16 2 0,-13-4 0,3 0 0,3 1 0,-2-1 0,3 1 73,3 1 0,-4-4 0,8 5 0,3 2 0,-3 0 1,2 3-1,-4-1-375,-2 0 1,3 1 0,-6-1-1,2 0 1,0 2 0,-3 1 0,-2 2-1120,-3-1 1216,-1-3 1,-8-2-1,-2-1 1,-4-3 0,-1 1-1,0-1-15,0-4 1,0-2 0,0-2 0,0 0 0,-1 1 0,-2 2-143,-2 2 1,-4 0 0,3 0 0,0 2 0,-1 2 0,0 0 0,-4 1-2106,-1 2 1878,-1 2 0,3-1 0,-1 0 0,-1 1 524,2-1 0,-5 3 0,-3-2 0,1-4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29.934"/>
    </inkml:context>
    <inkml:brush xml:id="br0">
      <inkml:brushProperty name="height" value="0.053" units="cm"/>
      <inkml:brushProperty name="color" value="#FF0000"/>
    </inkml:brush>
  </inkml:definitions>
  <inkml:trace contextRef="#ctx0" brushRef="#br0">14743 7143 8541,'-16'-1'-316,"3"-4"1,2-3 954,4-4 0,2 3 0,10 1-353,4 2 0,8-4 0,6 3 1,5-2-1,6 0 0,7 0 1,5 0-1,5 2 0,-1 1 1,0 3-1,-1 1 0,0 2 1,-2 0 378,-2 0 0,-1 0 0,-4 2-1012,-6 2 1,-4-2 0,-3 2 0,-2-2 0,-3-2 0,-4 0-677,-3 0 0,-2-6 0,0-2 1,1 0 1022,-1-1 0,0 6 0,1-3 0</inkml:trace>
  <inkml:trace contextRef="#ctx0" brushRef="#br0" timeOffset="1">15490 6997 8580,'-5'-27'0,"1"0"165,1 1 0,7 7 1,5 4-1,3 6 1,3 3-1,3 3 995,4 1 1,7 2-1084,2 0 0,11 0 1,-1 2-1,4 2 0,1 5 34,-3 3 0,-3 1 0,-5 2 0,-5 2 0,-6 2 0,-7 2 0,-3 2-192,-5 2 0,-5 7 0,-10-1 0,-6-2 0,-7-1 0,-5-1 0,-7 0-464,-6-1 0,0 1 0,-7 0-22,2-1 1,-4 7 567,-3 2 0,4 4 1,-1 1-1</inkml:trace>
  <inkml:trace contextRef="#ctx0" brushRef="#br0" timeOffset="2">15210 7916 16997,'-21'-6'-241,"2"-1"1,7-6 0,1-1 0,3 1 0,-3 1 253,-1 3 1,4 2-1,-1 4 1,-2-2 243,-1 3 0,6 0 0,6 2 0,9 0 0,8 0 1,5-1-1,5-2 0,2-2 194,2 2 1,8 2 0,-2 1 0,4 0-1,1 0 1,1 0 0,-2 0-816,1 0 1,-5 0 0,-5 0 0,-5 0 0,-3 0 0,-4 0-1859,-2 0 0,-10 0 2142,-8 0 1,-6-6-1,-8-2 1</inkml:trace>
  <inkml:trace contextRef="#ctx0" brushRef="#br0" timeOffset="3">15596 7730 16897,'0'-14'-1257,"0"9"1382,0 5 0,0 5 1,0 10-1,-1 3-551,-4 4 1,-2 3 0,-6 2 0,-2 0 0,-3 1-237,-4 3 1,-3-1 698,-2 5 0,-6-5 1,-1 2-1</inkml:trace>
  <inkml:trace contextRef="#ctx0" brushRef="#br0" timeOffset="4">11237 13021 9445,'-1'-12'0,"-4"1"684,-3 3 1,0 5-1,-1-3 1,-1 1 0,-2 1-1,-1 1 625,-1 1 0,1 2-1402,0 0 1,-1 0 0,1 0 0,0-1 0,-2-4 201,-3-3 1,2-6 0,-6-4-131,-2-4 1,-1-3 0,-3-5 0,-2-4 284,-1-6 0,-5-3 1,5 2-1,0-3 0,0-5 1,0-2 30,1 2 1,-2 4 0,1 5 0,1 1 0,2 4 0,3 3 0,1 4-195,2 2-77,0 5 1,-5-4 0,2 3 0,1-4 0,3-2-221,2-3 1,-5 6-1,4-5 1,-3-1-1,3 0 1,-1-3-1,2 2 149,-1-1 0,3-4 1,3 1-1,1-2 1,0-4-1,1 1 23,3 1 0,-2-4 0,6 5 1,-1-4-1,0 2 0,3 2 1,0 4-113,-2-2 1,4 0 0,-4 0 0,2 1 0,0-1-1,-1-2 58,1 0 1,2-3-1,2-1 1,4-3 0,2 0-1,3-1 136,4 0 0,-3 2 1,10-2-1,0 1 0,-2 3 1,3 0-1,1 1-47,0 2 0,10-2 1,-6 6-1,1-3 0,0 1 1,-1 2-200,-1 5 1,4-1 122,-4 1 1,4-3 0,-8 4 0,3 3 0,1 1 0,-4 2 1,2 5 0,-5-2-1,0 2 1,0 2 0,-1 1 0,0 0-1,0-2 0,-1 0 0,-3 7 0,-1 0 0,-1 2 0,-2 0-816,-1 2 514,0-5 1,4 6 0,-1-4-1536,-3 1 0,-1 5 1901,-4-5 0,9 0 0,8-5 0</inkml:trace>
  <inkml:trace contextRef="#ctx0" brushRef="#br0" timeOffset="5">10784 9795 9345,'-18'-1'0,"1"-3"0,0-4-84,2 1 0,2 1 1,0 6-1,1 1 400,3 4 1,3 2 0,8 6 0,4-1 0,7-1 0,8-2 0,5 1 113,5 2 0,-2 1 1,2 0-1,-3 1 1,-2-1-1,0 0 0,-4 1-420,-4-1 0,-8 2 1,-3 1-1,-1 2 1,-3 0-1,-4 1 1,-7 3-745,-5 3 1,-9 2 0,0-2-1,-4-1 1,0-2 0,-1 0-1849,0-1 2582,7-2 0,-5-5 0,4-1 0</inkml:trace>
  <inkml:trace contextRef="#ctx0" brushRef="#br0" timeOffset="6">11037 9022 28552,'0'-13'-9831,"-1"4"10204,-4 0 1,-2 6 0,-6-1 0,-1 4 0,1 3 459,0 1 1,-1 7 0,1-2-560,0 2 0,-5 3 1,-1-1-1,-1 0 1,0 2 196,-1 3 0,0-3 0,-2 3-198,0-4 0,3 4 0,-4 0 0,3-2-103,2-1 1,-3 3-1,2 0 1,1-1 0,-2 1-1,2 1 1,-2 2-288,1 3 1,-3-3 0,-3 2 0,-2 4 0,-2 4 0,-1 3 0,1 2 263,2-2 0,-3 9 1,-1-3-1,-1 3 1,-1 1-1,1 0-114,1-1 1,1 3 0,4-1 0,0-2 0,2-2 0,3-1 0,3 0-191,-1 0 1,10 0 0,-3 0 0,2 1-1,4 1 1,1 1-287,0 0 0,5-5 0,-4 7-127,4-4 0,5-5 1,2-1-1,0 2 311,0 2 0,3 1 1,-3 0-1,1 0 1,2 1-1,0 2 0,0 2 81,1-3 1,2 0-1,3-4 1,1 1-1,2-2 1,0 0-1,1-3 79,3 0 1,-1-6 0,3 3-1,2-3 1,4-2 0,1-3-2,1 0 0,-3-6 0,3 4 0,-2-2 0,-1-2 0,-2-4 0,-2-3-370,-5-1 1,0-1-1,-2 0 1,-2-2 0,-1-1-1,-3 1-20,-3 1 1,3-4 0,-3 2-1,2-4 1,4-1-1667,3 0 2355,-3 0 0,10-6 0,-4-1 0</inkml:trace>
  <inkml:trace contextRef="#ctx0" brushRef="#br0" timeOffset="7">10677 11168 15908,'0'-13'1050,"-5"-6"0,5 11 0,0 5-1320,7 14 1,0 3 0,2 9 0,3-1 288,4-1 0,-2 2 0,1-4 0,-5 2 0,0 4 1,1 4-1,-2 2-562,-5-2 0,-3 1 0,-1-2 208,0-1 0,-1 5 0,-3-8 0,-5-2-392,-3-1 1,-6 1 0,-1-4 0,-1-2 0,0-1 0,-1-3 0,-3-2 1103,-1-1-379,4-6 1,-10-3 0,3-7 0</inkml:trace>
  <inkml:trace contextRef="#ctx0" brushRef="#br0" timeOffset="8">4799 5464 7897,'-46'-13'67,"-3"1"1,-7 3-1,-3 5 1,-2 2 0,-3 4-1,2 2 146,4 5 0,2 9 0,11 4 0,4 3 1,4 2-1,6-1 0,4 3 0,5 0 1,4 4-1,3 1 0,2 3 0,0 1-317,-1 2 0,0 9 0,-4 3 0,-4 1 0,-5 5 0,-4 1 0,13-25 0,-1 0 1,-2 3-1,-1 0-12,-2 3 0,-1 0 0,-1 8 0,-1-1 0,-2-4 0,0 0 0,-1 1 0,-1 1 0,-1 1 0,-1 1 0,0 0 0,1 0 200,0-1 1,0 1 0,-5 1-1,0 0 1,7-4 0,1-1-1,-2 2 1,1-1 0,-1 1-1,1 1 1,2-1 0,0 1-1,1 1 1,-1 0 25,1-2 0,1 1 0,2 1 0,1 1 0,0 2 0,1-1 0,2 0 1,0 0-1,2-1 0,1 0-63,1-2 1,0 0 0,3 1 0,0 1 0,1 1 0,2 1 0,0 0 0,2 1 0,0 1 0,1 0-1,1-1 1,0 1 0,1 1 0,0-1-67,0 2 1,1-1 0,2-1-1,1 1 1,-2 4 0,0 0 0,1 0-1,0 0 1,-1 0 0,1-1 0,0 0-1,0 0 1,-1 0 0,1-1 0,0 1-1,0-1-92,0 1 0,1-1 0,0 1 1,0 0-1,1-3 0,0 0 1,0 0-1,0 1 0,0 0 1,0 0-1,0 0 0,0 0 49,0-1 1,0 1 40,0 4 0,0-1 0,0-6 1,0-1-1,1 4 0,0 0 0,1-2 1,0 0-1,2-1 0,0 1 1,0 1-1,1-1 67,-1 1 1,0 1 0,-1 1-1,-1 1 1,2 0 0,1 1-1,-1-1 1,1 2 0,-1-1-1,-1 1 1,0 0 0,-1 0 0,-2-1 0,1 1 1,1 0-1,0 1 0,1 2 1,-1-1-1,0 0 0,-1-1 1,0 2-1,-1 1 0,0-2 1,0 0-41,1 0 0,-2 0 1,-1 3-1,0 1 0,0-4 1,-1 0-1,2-1 1,0-1-1,0 1 0,0 0 1,1-1-1,0-2 1,0 2-1,0-1-23,0-2 1,0-1 0,0-1 0,2-1 0,-1 1-1,2-1 1,1 2 0,2-1 0,1 0 0,1-1-1,1-1 1,1 0-87,1-1 1,-1-1 73,-2 0 1,0 0 0,3-1-1,-1 0 1,-2 1 0,0-1-1,1-1 1,0 1 0,0 0-1,0 0 1,0-1 0,0 1 91,-1-1 1,2 0-1,1 1 1,0 1 0,-1-1-1,-1 0 1,1-1 0,-1 1-1,2 0 1,-1 0 0,0-1-1,1 1-7,0-1 1,1 0 0,3 1 0,0-1 0,1 0 0,1-1 0,-1-1 0,0-1 0,2 2 0,0-1-1,-1-2 1,1-1-136,0 0 0,1-1 1,4 2-1,0-1 0,-2-5 1,0 0-1,1-1 1,2-1-1,0 1 0,1-1 1,-1-1-1,0 0 0,1 1 1,-1 0 93,1 1 1,1-1 0,0-3-1,1-1 1,1 2 0,0 0 0,2-2-1,-1-2 1,1-1 0,0-1 0,0-1-1,2 0 195,0-1 0,1-1-192,25 13 1,-23-15-1,1 0 1,28 14 0,-31-18-1,0 1 1,3 0 0,-1-1-1,0-1 1,0 0-29,-1-1 0,2 0 1,3 1-1,0-2 0,31 10 1,-34-14-1,0 0 0,1-2 1,0 0-1,37 6-44,-36-8 1,0-1 0,2-2 0,0-1-1,33 2 1,-1-5 0,-34-2 0,0-1-1,36-6 200,-2-2 0,-30 2 0,-1-2 1,-4 1-1,-1-2 0,1 0 1,0-1-1,1-1 0,1 0 0,-1-1 1,-1 0-1,3-1 0,0-2-82,1-1 0,0 0 0,-2 2 0,0 0 0,3-4 0,-1 0 0,0 0 0,0-1 0,-1 1 1,0-1-1,2-2 0,0-1-116,0 1 0,1-1 0,-1 0 0,1 0 0,3-1 0,0-1 0,0 0 0,0-1 0,-1 1 1,-1-1-1,1 0 0,-1 0-69,-1 0 1,0 0 0,-1 2-1,0 0 1,3-3 0,-1-1 0,-1 0-1,-2 0 1,0 0 0,-2 0 0,0-2-1,-1 0 1,-1 0 0,-1-1 105,-2-1 1,0 0 0,0-1 0,-1 0 0,-5 1 0,-1 0 0,-2 0 0,0 0-1,-1-1 1,-1 0 0,0 1 0,-1-1 75,1-2 0,0 0 0,-2-1 0,1 0 0,2-1 1,1 0-1,0 0 0,0 1 0,1-2 0,0 0 0,1-1 1,1 0-1,0-1 0,0-2 0,1 1 0,0-1-98,-1-1 0,0 1 0,-1 3 0,1-1 0,-2-1 0,1 0 0,0 1 0,-1-2 0,1 0 0,-2 0 0,1-3 0,-1 0 1,0-1 0,-2-1 0,-3 3 0,-3 1 0,2-1 0,-1-1 0,-1 0 0,-1 1 0,-1-1 0,0-1 1,-2-1-1,-1-1 73,-2-1 1,-1 1-1,-1 0 1,-1-1-1,0-1 1,-1-1-1,0 1 1,0-1-1,0-1 1,-2 0 0,1-1-1,-1 0 109,1-1 1,1 0 0,1 0 0,2-1-1,1-2 1,1 0 0,0 0 0,1 1-1,3-3 1,2 0 0,0 0 0,1 0-114,2-3 0,2 0 0,0-1 0,2 1 0,-3 4 0,0 0 0,0 2 0,0 1 0,0-1 0,1 0 0,-2 3 0,0-1 0,-1 2 0,-1 0-225,-2 3 0,-1 0 0,-3 0 0,-2 0 1,0 1-1,-2 1 0,0-3 0,-1 0 1,-1 0-1,0 0 0,-1 0 0,-1-1 1,-2 1-1,0-1 123,-1 0 1,-1-1-1,1-2 1,-2 0-1,1-1 1,-1 0-1,0-1 1,-1 0-1,-1 0 1,0-1-1,0 1 1,0-1 205,0 3 0,0-2 0,-1-7 1,-1-1-1,3 4 0,0 1 1,1-2-1,0 0 0,2-4 1,0-1-1,2 2 0,0 0-37,0 0 1,1-1 0,2-1-1,2 1 1,0 3 0,1 1-1,0 1 1,-1 0 0,-1-3-1,0 1 1,0 3 0,-2 0-215,0 3 0,-1-1 0,0-4 1,-2 0-1,-2 7 0,-3 0 1,0 1-1,-3 0 0,-2 1 1,-2 0-1,-1 2 0,-1 1 1,-2-1-1,-2 0-48,-1 0 0,-1 2 0,0 3 0,-1 2 0,-5-2 0,-1 1 1,0-1-1,-1 0 0,1 0 0,0 0 0,-1-3 0,0-1 0,1 0 1,0 0 187,0-1 1,-1 0-1,-2-4 1,-1 0-1,3 1 1,1 1-1,0 0 1,0-1-1,-1-2 1,0 0 0,0 1-1,0-1 112,0 0 0,-1 0 0,-1-3 0,-2 0 0,1 8 0,-1 1 0,-1 0 0,0 1 0,-3 0 0,-2 1 0,-1 3 0,-1 1-131,-1 3 0,-1 1 0,-4-2 0,-1 2 0,3 7 0,-2 3 0,-2-1 0,-1 2 0,-3 1 0,-2 3 1,0 3-1,-1 2-85,-1 1 0,0 2 0,-9 2 0,-2 1 0,3 3 0,0 2 0,-4 1 0,0 2 0,-5 1 0,0 2 0,1 0 0,-1 2 0,-3-1 0,0 1-187,-1 0 1,0 0-1,4-1 1,-1 1 0,21 2-1,-1 1 1,1 0 0,-24 1-1,0 2 1,2 1 0,1 2-1,-2 1 1,1 3 263,2 1 0,0 1 0,3 0 0,1 2 0,-2 4 0,1 1 0</inkml:trace>
  <inkml:trace contextRef="#ctx0" brushRef="#br0" timeOffset="9">9958 14247 7858,'0'-20'97,"0"6"1,0-4-1,3 5 172,5 4 1,10-2 0,16 7 0,8 1 0,4 1 0,4 2 0,3 0 0,5 0 0,3 0 0,0 0 0,-2 2-1,-3 2 1,-3 5 0,-5 5-790,-5 3 0,-15-5 1,-6 4-1,-7 1 1,-8-2-1,-8 1 0,-12 0 1,-14 2 400,-12-2 0,-8 1 0,-11-1 0,-4 3 0,0 0 0,1 1 1157,3-4 0,11 5 0,-3 1-919,7 3 1,3 10 0,11 4-120,4 2 0,8 4 0,-3 8 0</inkml:trace>
  <inkml:trace contextRef="#ctx0" brushRef="#br0" timeOffset="10">13250 13301 7714,'14'5'0,"-1"4"0,-1-1 0,-3 1 0,-4-1 0,0 3 0,-1 1 0,-1 3 0,-1-1 0,-2 1 0,0 3 0,-2 1 928,-2 2 0,-2-5 0,-4 2 0,2-3 0,1 0 0,1 1 20,0 2 0,-3-1 1,5-3-1,2-1 1,5 0-875,6 1 1,7-7 0,4-2 0,0-4-1,4-1 1,3 0 0,2 0-403,2 0 0,0-1 1,-4-2-1,0-2 0,-2 1 1,-3-1-189,-4 1 1,-3-2-1,-2 3 516,0-2 0,1 1 0,-1 4 0</inkml:trace>
  <inkml:trace contextRef="#ctx0" brushRef="#br0" timeOffset="11">13850 13447 7655,'-4'-9'385,"-1"0"299,1 6 0,4-1 0,0 10 0,0 6 0,0 5-178,0 4 0,-5 1 0,1 5 0,-1 0 0,1-1 0,-1 0 0,3-3-102,0-1 0,2-4-9,0 4-706,0-5 1,0-5 0,0-15 0,0-12 0,0-12 0,2-5 0,2-7-117,5-4 1,4 0 0,3-3 0,4 2 0,-1 4 0,0 1 368,-2 7 1,3 4 0,1 5 392,0 6 1,4 8 0,-3 4 0,3 5 90,2 5 0,-2 4 0,-1 8 0,-2 6 1,0 5-1,-1 6 87,-3 6 0,-5 7 1,-4-1-1,-5 0 1,-2 1-1,-2-1 1,-2-1-179,-2-7 0,-9-2-435,-10-5 0,-3-9 0,-4 0 0,-2-7 0,-1-6-1314,0-5 1,-2-4 1125,4-4 0,0-8 0,5-7 288,4-2 0,-3-7 0,4-6 0</inkml:trace>
  <inkml:trace contextRef="#ctx0" brushRef="#br0" timeOffset="12">14210 13527 7874,'7'-27'0,"-1"2"0,-1 3 0,-1 4 0,8 9 0,1 5 0,10 2 0,6 2 1633,7 0 1,1 0-1262,-2 0 1,2 0 0,-6 0-1,-2 0 1,-6 0 0,-5 0 0,-3 0-1,-2 0-257,1 0 1,-7-5 0,-3-4-1,-2-5 1,-2-3 0,0-7-1,0-6 1,1-5-100,4-4 1,-2-11-61,6-3 1,0-17 0,4-3 0,-6 35 0,-1-1-1,1-4 1,-1-1 40,1-2 0,0 0 1,0-1-1,-1-1 1,1-2-1,-1-2 0,1 1 1,0 0-1,-1 3 1,0 0-1,-1 0 0,-1 0 1,-2 2-1,0 1-31,-1 2 1,-1-1 0,1-4-1,-2 1 1,1 5 0,-1 0-1,-1-1 1,0 0 0,-2-2 0,-1 1-1,0 2 1,-1 1 0,1 0-1,-2 1-256,1-1 0,-1 2 0,2 0 0,0 1 324,-4-4 0,0-1 0,1 0 0,1 0 0,0 1 0,1 0 0,-1 0 0,1 0 1,-1 0-1,0 1-10,0 1 0,1 0 0,-1-6 1,1 0-1,-1 3 0,0 0 1,1-1-1,0 1 0,1-3 0,0 1 1,1 1-1,1-1 10,-1 1 1,2-2-1,-1-3 1,1 0-1,2 4 1,0 0-1,0 1 1,0-1 0,0 1-1,0-1 1,0 2-1,0 0 3,0 0 0,0 1 1,0 0-1,0 1 1,0 2-1,0 1 1,2-35-1,1 3 1,1 7-39,-1 2 1,-3-1-1,-4 4 1,-4 3 0,-2 2-1,-2 1-84,-3-3 0,-6-5 0,2 0 0,-2 1 0,-2-1 0,-2 2 0,-2 0 100,0 2 0,1 4 0,-1-6 1,0 3-1,2 4 0,1 0 93,2 2 1,0 6 80,-5-1 1,5 8 0,1 5-1,1 3-237,-1 2 1,3 3 0,-4 3 0,-2 2 0,-1 5 0,-3 2-305,-3 1 0,-3 4 0,-8 0 1,-2 2-1,-4-1 0,0 1 0,0-1-174,2 1 1,2-5 427,4 4 0,1-5 0,2 3 0,5-2 0,2 0 27,5-1 1,3 2-1,-1 1 1,6 1-455,2 3 336,7 1 0,4 8 0,8 3 189,5 3 0,9 1 0,3 1 0</inkml:trace>
  <inkml:trace contextRef="#ctx0" brushRef="#br0" timeOffset="13">13397 7983 8296,'-9'-22'0,"0"0"0,6-5 0,-1 9 93,2 2 1,2 8-1,0 8 1,0 11 0,0 8-1,0 8 1,-1 2 103,-4 4 1,2-5-1,-6 6 1,-1 0-1,0 3 1,-1-1-1,4-1 158,1-1 1,1 2 0,5 5-32,0 4-324,12 2 0,9 12 0,13 2 0</inkml:trace>
  <inkml:trace contextRef="#ctx0" brushRef="#br0" timeOffset="14">11104 9902 8036,'0'-19'40,"1"6"100,4-1 1,2 7-449,7 7 1,-5 0-1,-1 0 1,3 0 996,1 0 0,-6 0 0,-6 0 0,-8 0 284,-4 0 1,3 0-765,1 0 0,-1 1 1,-6 4-147,-3 4 1,3 2 0,-2 3 0,0-1 0,-1 0 0,-4 1 184,-3-1 0,-2 2 0,1 1 44,-1 2 0,0 0 0,1-5 0,-1 2-81,0 3 1,2-4-1,2 6 1,2-3 0,0 4-1,2 3-114,0 4 0,-1 8 0,4-1 0,-3 5 0,0 3 0,-1 1 0,2 1-573,-1 1 1,0 1 428,-3 6 1,-2-4 0,5-1 0,-2-2 0,-3-3 321,-1-2 0,-1-1 1,-1 0-1,0 0 1,-1 0-1,0 0-2,1 0 0,-2 0 1,8 1-1,0 2 0,3 3 1,4 2-348,0 2 1,2 6-1,2 2 1,1-2-1,-1 2 1,-1 1 0,1 5-30,1 0 1,0-7 0,-4 1-1,0-2 1,-1-1 0,-1 0-329,-2-3 1,2-2 680,-3 3 1,-1-4-1,1-1 1,2-1-1,2 0-50,6 4 0,2 1 0,6 2 0,0 3 0,1 2 0,4 0-520,3 0 1,9 4 0,1-4 0,-2-2 0,-1 1-1,-2-4 1,-1-1-173,-3-3 0,1-4 648,-5 3 0,-1-6 0,-4 1 0,0-4 0,0-3 77,0-1 1,0-2 0,-2 1 0,0-2 0,-3-2 362,2 0 0,2 6 0,2-3-771,4 0 0,2 3 0,8-4 0,3 0-30,4-1 0,3 4 0,3-4 0,2 1 1,2-1-1,-1-2 108,-2-2 0,3-3 0,-8-1 0,-2-3 0,-1-2 0,-6-3 79,-5-1 1,0-2 0,-5 1-1,-2-1 1,-2 0-1360,-1 1 0,-4 4 0,-1-1 1377,2 0 0,-4 3 0,0 1 0</inkml:trace>
  <inkml:trace contextRef="#ctx0" brushRef="#br0" timeOffset="15">10451 14113 7791,'-19'-41'0,"4"10"0,-3 19 0,3 11 89,2 8 1,4 9 0,0 4 0,0-1 0,0-1 0,0-5 0,1-3 0,-1 1 224,0 0 1,0 7-1,-6 1-314,-3 2 0,3 1 0,-4 5 0</inkml:trace>
  <inkml:trace contextRef="#ctx0" brushRef="#br0" timeOffset="16">3599 8383 8372,'-13'-19'0,"-1"-1"0,1-2 0,1 4 0,3 3 0,-2 2 238,2 0 1,-2 0 0,1 1 0,3 1 0,-1 4-1,2-1 1,-1 3 0,-1-1 0,-2 3-255,-2 1 0,-3-2 0,-2-1 0,-6 2 1,0 2-1,-2 1 0,1 0 66,0 0 0,-8 0 1,5 0-1,-1 0 0,0 0 1,1 1 276,0 4 0,1 2 1,-1 8-1,2 1 1,1 5-1,3 3 1,2 5-196,3 4 0,-2 7 0,3 6 0,5 1 0,2 4 0,7 2-40,4 5 1,12-2 0,13 5 0,10-2 0,13-4 0,-21-29 0,2-1-33,4 1 0,3-3 0,5-1 0,1-1 0,5 1 0,1-1 0,2-1 0,1-3 0,2-1 0,2-2 0,2-2 0,1 0 0,1-3 0,1-1-103,0 0 0,1-1 1,1-2-1,0-3 0,-4 1 1,-2-3-1,-2-1 1,-1-2-1,-3-2 0,-1-3 1,-3-2-1,-2-3-149,-1 0 0,-1-3 0,-5-1 0,-2-2 1,-3-2-1,-3-4 0,-2 0 0,-2-3 0,-3-3 1,-2-2-1,-2-2 0,-3-2 0,-3-4 1,-3-1 65,-3-3 0,-4 0 0,-1 0 0,-5-1 1,-3-2-1,-5 0 0,-4 2 0,-4 0 1,-3 2-1,-4 1 0,-4 0 0,-3 1-1417,-2 2 0,-2 2 1637,-1 5 0,-2 4 1,-4 2-1,-2 3 0,-1 6 1,-2 4-1,-3 1 0,-2 4 1,-6 2-1,-1 5 1,-6 2-1,-1 4-921,-4 3 1,0 4 826,0 6 0,0 4 0,22-5 0,-1 0 0,0 1 0,0 2 0,0 1 0,0-1 0</inkml:trace>
  <inkml:trace contextRef="#ctx0" brushRef="#br0" timeOffset="17">3386 8916 15860,'-2'-19'-608,"-2"-4"0,2-2 0,-2 0 0,3 3 848,1 4 0,0 3 0,0 5 0,0 5 0,0 11 0,0 9 0,-2 7 0,-2 4 0,-7 0-503,-5 1 1,-5 5 0,-7 4-1,-2 3 1,-1 0 0,0 1-1,0 0 1,0 0 322,1 0 0,4-1 0,2-4 0,3-2 0,2-2 0,4 0 256,5-1 0,0 4 1,5 1-1,1 4 0,-1 2 1,-1 4-369,-1 4 0,2 5 0,-5 4 0,-3 1 0,-5 7 0,-3 0-6,-2 2 0,10-30 0,0 0 0,-1 1 0,-1 0 0,-1 1 0,-1 0 0,-1 2 0,-1 1 1,2-2-1,0 1-72,2-2 1,0 1-1,-1 2 1,0 0-1,4-5 1,2 0-1,-8 33 1,6-6-1,8-9 1,2-4 147,2-3 1,0-6 0,0 1 0,0-4 0,0-3 0,0-1 56,0 1 1,0 1 0,0 1 0,0-2 0,0-2 0,0 2 0,-1 2-1,-4 1-43,-4 0 0,-3 0 0,-1 1 0,0 4 0,-1 3 0,3 6 1,0 2-136,2 2 1,6 1-1,-1-3 1,2 1 0,2-4-1,2-4 20,2-3 0,-1-8 1,6-7-1,2-3 0,0-2 1,3-3-1,1-2 549,2-2 1,-2-1 0,3-3 0,-2 3 0,2 2-1,4 4-127,3 3-483,2-4 0,0 11 0,-1-3 0,1 4 1,1 0-1,2-1-366,1-1 1,-2-2-1,-5-6 1,-3-1-1,0-4 1,-2-2 233,0-6 0,3 0 0,-4-6 1,-2 0-1,-1 0 0,-1-3-105,-1-2 0,5-1 0,-1 0 0,1 0 381,2 0 0,0 6 0,7 1 0</inkml:trace>
  <inkml:trace contextRef="#ctx0" brushRef="#br0" timeOffset="18">3333 12727 8080,'7'-34'490,"0"8"0,-2 9-494,4 7 1,-2 10 0,0 9-1,-1 3 1,-1 1 0,-1 0-1,1 2-266,-2 3 1,-2-2 0,-2 5 684,-4-2 0,-2 4 0,-8-4 0,-3 0 0,-2 0-383,-1-2 1,-4-1 0,2 0 0,-2 2 0,-1 0 0,-3 1 0,0 3-33,-2 3 0,-6 2 0,3 0 0</inkml:trace>
  <inkml:trace contextRef="#ctx0" brushRef="#br0" timeOffset="19">11557 14766 6324,'62'-32'5,"-1"-1"0,2 1 0,2 1 0,-13 6 0,2 1 0,1 0 0,2 0 0,1 0 0,0 1 1,0 0-1,0 0 0,1-1 0,3-1 0,0 0 0,1-2 73,2 0 1,0-2 0,-1 0 0,-5 0 0,-1 0 0,1-1-812,5-3 1,0-2 0,-1 1 0,-8 3 0,-2 0-1,0 0 733,2-3 0,0 0 0,0 0 0,-2 0 0,0-1 0,-1 1 0,0 1 0</inkml:trace>
  <inkml:trace contextRef="#ctx0" brushRef="#br0" timeOffset="20">17316 5624 8413,'19'-47'0,"0"4"0,4 12-82,-6 8 0,-8 15 0,-7 8 0,-8 7 0,-10 3 1,-7 1-1,-8-2 0,-4-1 0,-8 0 0,-2-4 0,-2-2 1,1-2 16,0 0 1,-3 0-1,5 0 493,1 0 0,0 0 1,1 0-1,-1 0-209,0 0 1,5 6 0,-6 3 0,1 4 0,-2 5 0,-4 5-262,-3 7 0,-5 4 0,-3 6 0,29-19 0,-1-1 0,-3 2 0,0 1 0,-3 2 0,1 0 34,-2 3 1,1 1 0,-1 0-1,1 2 1,-2 2 0,0 1 0,-1 0-1,0 0 1,0 0 0,1 0-1,-1 1 1,2 0 0,2-2 0,1 0 62,3 0 0,1-1 0,2 0 0,2-1 1,-21 25-1,6 2 0,5 2 0,4 0 83,1 2 0,2 2 1,17-29-1,0 1 1,-1 2-1,0 1 1,0 4-1,-1 1 1,1 2-1,1 1 1,-1 3-1,0 1-102,-1 0 1,1 2-1,0 1 1,0 1-1,-1 1 1,0-1 0,0 2-1,2 0 1,1 0-1,1-1 1,-1 0 0,1 0-1104,-1-2 1,0 0 993,0 2 1,0 0 0,1-9 0,2-1 0,-1 2 0,1 0 0,0-2 0,1 0 0,1-1 0,1-1 0,1-3 0,1 1 160,3-3 0,0 0 1,2 34-1,6-1 0,7-7 1,8-2-1,6-4-550,4 0 622,3 5 0,6-8 0,1 5 0,2-2 0,3-1-162,-22-29 1,-1 1-1,25 28 1,-22-28-1,0 0 1,-1-1-1,2-1 1,0 0 0,0 0-1,1-1 1,-1-1-1,1 0 1,0 0 34,1-1 1,0-1 0,26 19 0,3 0 0,-2-6 0,0-6 0,5-3 333,4-1-337,-1-1 0,-23-14 1,1-3-1,-1 0 1,1 0-1,2-1 0,1-1 1,4 0-1,1-1 1,1 0-1,2 0-19,0-1 0,2-1 1,9-1-1,2 0 1,-2-3-1,-1 0 1,5 0-1,1 0 0,0 0 1,1 0-1,-1 0 1,0 0-15,-1 0 1,1 0 0,2-1 0,-1 0 0,-2 0 0,0-1 0,-1 0 0,0 0 0,0 0 0,0-1 0,-1 1 0,0 0 0,2 0 0,-1-1-93,1 2 1,-1-1 0,-6 2 0,-1-1-1,3 0 1,-1 1 0,-3-2 0,0 1 0,-2-2-1,-1 1 1,-2 0 0,0 1 0,-2 0-1,0 1 39,-1 0 0,1 0 0,1 0 0,-1 0 0,2 0 1,-1 0-1,0 0 0,1 0 0,1 0 0,1 1 1,1 0-1,1 1-56,2 0 1,0 1 0,9-1 0,0 0 0,-3-2 0,0 0 0,2 0-1,2 0 1,0 0 0,0 0 0,1 0 0,1-1 81,1-2 1,0 1 0,2 1-1,0-1 1,-2-2 0,-1-1-1,-2 0 1,1-2 0,-2 0 0,-1 0-1,0-3 1,1 0 0,0 0-1,1 0 111,-1-2 0,0 0 1,-2 2-1,0 1 1,-1 0-1,-1 0 1,1 1-1,0 1 1,-4 0-1,1 1 1,2 0-1,1 0-99,-1 1 1,2 1-1,1-1 1,1 0 0,4 2-1,-1 1 1,1 1 0,0-1-1,0 1 1,0 1 0,2-1-1,0 0 1,0 0-1,-1-1-40,0 0 0,-1 0 0,-2-1 1,0 1-1,1 2 0,0 0 1,-2 0-1,-1 0 0,0 1 1,0-2-1,-2 1 0,-1-1 0,2-1 1,-1 0 133,1-2 1,-1-1 0,-8-1 0,-1-2 0,2 0 0,0-3 0,-2-1 0,1-3 0,-1-1-1,-1-2 1,3-2 0,-1-1 24,1-3 0,0-1 0,-2 0 0,-1-2 0,5-4 0,-1-1 1,0-1-1,0-1 0,-5 1 0,0-1 0,-1 0 0,-2-1 1,-3 1-1,-2 0-221,-2 0 0,0-1 0,0 1 0,0-1 0,-5 1 0,-2 0 0,-4 1 0,-2 1 0,-4-1 1,-2 0-1,-4 1 0,-1-1 132,13-33 0,-24 29 1,-4-2-1,-3-1 0,-2 0 1,-4-2-1,-4-2 1,-4-4-1,-5-2 0,-3-2 1,-4-1-121,-2-2 1,-4-1-1,-8-8 1,-3-1 0,12 22-1,0 0 1,-1-1-1,0 0 1,-2-1 0,0 1-1,-3-3 1,-1 0-1,0 0 1,0 2 0,0-1-1,0 1 1,-2-1-1,-1-1 1,0 1 199,0-2 0,0 1 0,-2 1 0,2 4 1,-2 0-1,0 0 0,-5-5 0,-1-1 1,-1 1-1,-1 2 0,-2 0 0,-1 2 1,-2 0-1,-2 2 0,0 0 0,-5 1 1,-1 0-1,-2 0-83,13 10 1,-2 0 0,0 1 0,0 2 0,-14-7 0,-1 2 0,-3 0 0,13 6 0,-3-1 0,0 1 0,-1 1 0,0 1 0,-1 0 0,-1 1 0,1 1 0,0 1 0,1 0 0,-2 2 0,1 0 0,-3 1 0,0 0 0,0 1 0,-1 2 0,3 0 0,0 2 0,0 0 0,0 0-106,0 2 1,1 0 0,-1 1 0,-1 1 0,-5 2-1,-1 0 1,-1 3 0,2 0 0,4 1 0,2 1 0,0 1-1,-1 1 1,0 0 0,-1 2 0,1 0 0,-1 1 0,-2 2-1,0 1 1,0 1 0,0 0 0,1 2 0,0 1-1,0 1 1,-1 1-954,0 0 1,0 2-1,-1 0 1,0 2 1048,8-1 0,0 1 0,0 1 0,0 0 0,0 0 0,-11 3 0,2 0 0</inkml:trace>
  <inkml:trace contextRef="#ctx0" brushRef="#br0" timeOffset="21">15236 11795 8407,'-7'-3'81,"3"-5"0,2-5 45,2-2 0,2 0 0,3 3 0,7 2 1,6 3-1,3 1 0,4 3 0,3 1 0,5 2 1,1 0-247,3 0 1,1 0 0,2 0 0,0 2-9,0 2 1,-1-1 0,-4 5-1,-4-1-57,-2 0 1,-7-2 0,-1 2 0,-2-1 0,-4-1 0,-4-1 0,-2 0 184,2-1 0,1-7 0,1-3 0</inkml:trace>
  <inkml:trace contextRef="#ctx0" brushRef="#br0" timeOffset="22">15903 11648 12465,'-8'-6'77,"8"0"1,9-3 0,3 5 0,2 4 0,-1 4 0,0 7 0,1 3-49,-1 4 1,-1 0 0,-3-3-1,-5 1 1,-2 3-513,-2 2 0,-8 6 0,-7 7 0,-10 3 448,-9 4 1,-10 2 0,-4-3-1</inkml:trace>
  <inkml:trace contextRef="#ctx0" brushRef="#br0" timeOffset="23">5519 6277 8373,'-46'-12'0,"9"3"0,-3-7 0,3 4 0,3 5 0,1 1 21,0 3 0,5 1 0,-1 4 0,4 4 0,2 6 1,0 5-1,-1 4 0,0 3 0,2 1 0,-3 3 1,-3 2-1,-6 1 0,-2-1-277,-1-2 1,-9 3 0,6 0 346,-1-2 0,-4 4 1,1-2-1,-4-1 1,2-1 224,-2 2 0,-1-2 0,-2 3 0,4-1 0,-2 3 0,-1 5-247,-5 7 1,27-21-1,0 2 1,1 2-1,0 1 1,0 1 0,1 1-1,0 2 1,0-1-1,1 0 1,0 1-69,0 1 1,1-1 0,2-1 0,1 0 0,-1 1-1,0 1 1,1-2 0,0-1 0,1 2 0,0-1-1,0 0 1,-1 1 0,-1 0 0,1 0-13,-1-2 1,-1-1 0,0 3 0,0-1 0,-18 28 0,19-30 0,1 1 0,0 1 0,0 0 0,0 0 0,-1 0 100,2-1 0,-1 0 1,0 2-1,-1 0 1,1-2-1,1 0 1,-1 1-1,0 2 1,2-1-1,0 1 1,-1 2-1,1 0-64,0 1 1,0 1-1,0 3 1,2 1-1,0 1 1,0 1-1,0 2 1,1 2-1,1 0 1,1 0-1,-1 1 1,2 2-522,-1-1 1,1 1-1,-2 3 1,-1 0 0,0 0-1,1 1 419,0 0 1,0-1 0,-1 3 0,0-2 0,0-5 0,0-1 0,1 0 0,1 1 46,0-2 1,0-1 0,1-2-1,1 0 1,-1-2 0,2-1-1,0-1 1,1-1 0,0 1-1,1-1 1,0 0 0,2 0 0,-1-1-1,1 1 122,0-1 1,0 0-1,1-1 1,-1 1 0,0 0-1,1 1 1,-1 3 0,0 1-1,1 1 1,1 1 0,-1 4-1,1 0 119,0 3 1,1 0 0,2 2 0,1 1-333,-1 5 1,0 0 0,-1-1 0,0 0-1,1 6 1,0 1 0,0-1 0,1 0-1,0 0 1,0 0-52,1 1 0,0 0 0,1 1 0,0 1 1,0-2-1,2-1 0,1-2 0,1 0 0,1 0 1,1-1-1,1-2 0,2-1 196,1-3 1,0 1-1,1 3 1,1 0 0,0-5-1,1-1 1,0 1 0,0 0-1,1 0 1,0 0 0,1-3-1,0 0 89,1-2 0,0 0 0,1 2 1,1 1-1,2-2 0,1-1 0,1 1 1,0-1-1,1 1 0,1 0 1,1-1-1,0 1-53,-1-1 1,2 1 0,5 4 0,3 0 0,-3-3 0,1 0 0,3 2 0,2-1 0,3 2 0,1-1-1,0-2 1,2 0-140,0-2 1,2-1 0,4 2 0,2-2-1,2-2 1,0 0 0,3-1 0,0-2-1,3 0 1,0-3 0,1-2 0,1-2-1,1-2 1,2-1 2,2-1 1,0-2 0,-1-4 0,0-3 0,-18-9 0,1-2 0,-1 0 0,24 5 0,-1-3 0,-3-2-1,1-3 1,0-2 0,0-2-19,-1-2 0,0-2 0,-4-4 1,0-3-1,1-5 0,0-3 0,-1-5 1,-2-4-1,-2-4 0,0-4 0,0-4 1,0-4-1,-1-4 0,-1-4-223,-18 12 1,0-2 0,-2-1 0,-1-2 0,-2-3 0,0 0 315,0-2 0,-1-1 0,-1-1 0,1-1 0,-1-2 0,-1 0 0,0-1 0,-1-1 0</inkml:trace>
  <inkml:trace contextRef="#ctx0" brushRef="#br0" timeOffset="24">3986 6091 8638,'6'-35'-5,"5"10"0,7 12 0,-3 9 4,-5 6 1,-4 6 0,-6 5 0</inkml:trace>
  <inkml:trace contextRef="#ctx0" brushRef="#br0" timeOffset="25">4026 6051 8638,'-12'-2'73,"3"-2"0,3 1 0,6-6 0,3 0 0,4 3 1,8 6-1,6 9 166,7 7 0,0 9 0,8 9 1,-1 2-1,1 4 0,-4 1 1,-2 7-1,-8 1 0,-5 1-438,-10-1 1,-4-5-1,-3 4 1,-2-2 0,-2-5-1,-6-3 1,-5-3 343,-3-3 1,-6-1 0,4-4 0,-3 0 0,1 1 0,-1 1 0,-3 4 0,0-1 0,-1 1 0,2 8 0,1 1 0,2 2 1,-2 4-1,-1-2 0,-3 3-278,-3 2 1,0-5 0,-6 5 0,-3-7 0,0-5 0,-5-2 182,-1-3 1,0-6-1,-4-6 1,-2 0-1,0 0 1,-2 1 475,-3 0 0,3-1 1,3 2-484,1 0 1,-4 10 0,10-3 0,1 8 0,2 5-151,1 5 1,0 6 0,0 5 0,20-27 0,0 1-1,0 1 1,0 0-6,-1 1 1,2 0-1,1-2 1,0 0-1,1 2 1,0-1 0,-16 33-1,4-2 1,1-4-1,1-4 46,0-4 1,7 0 113,2-1 0,3-6 1,3-1-1,3 0 101,5 3 0,2 0 0,5 4 0,6 6 0,12 5 0,-6-29 0,3 0 1,2 1-1,3 0-183,-1 2 1,1 0-1,6 3 1,0-1 0,0-2-1,0 0 1,2 0 0,0 1-1,1-1 1,0 1 0,-2-3-1,1 0 1,-2-1 0,1-2-464,-2-2 0,0-1 0,22 26 0,-2-4 389,-2-3 1,-3-3-1,-6-8 1,-3-2 262,-2-5 1,4-4 0,-5-4 0,-1-2 0,-1 0 0,2 0-157,5 2 0,4 3 0,4 2 1,5 3-1,5 4 0,0 4 0,1 2-271,-3 4 1,-9-4-1,-5 4 217,-9-4 1,-10 3 0,-10 1 0,-6-2 93,-6-2 0,-12 4 1,-13 1-1,-9 0 0,-8 1 1,-1-1 182,1 0 0,-6 3 1,2-2-1,-1 3 0,1 5 1,3 1-1,2 2-636,-1 0 1,4 3 322,1 1 1,3-10 0,-8 5 0,4-5-1,-1-6 183,-2-6 1,-2-1 0,-4-8 0,1-2 0,0-1-1,0-1 123,0 0 1,2 5 0,-2 7 0,4 8 0,4 14 0,21-26 0,2 1-40,-1 3 0,2 2 0,-2 10 1,1 2-441,2-1 0,1 2 0,-1 9 0,2 2 0,2-3 0,2 0 0,1 0 0,0-1-71,1-1 1,1-2 0,3-5 0,1-2 0,0-6-1,2-3 1,-1 31 0,2-15 0,2-12 0,1-11 487,1-5 1,0-10 383,-4-2 0,5-3 0,-1-2-68,-1 1 0,-3-1 0,-3 2 1,-1 3-1,1 5 0,4 8 0,7 8-488,5 4 0,15 18 0,6 1 0,-13-30 0,3 1 0,3 0 1,2-1-1,2-2 0,2-1-471,2-1 1,2-1 0,5-1 0,2-3 0,2-5 0,0-2 0,0-2 0,0-1 0,0-3 0,1-3 488,-1-1 0,-1-1 0,-3 1 0,0 0 0,1-3 0,0 1 0</inkml:trace>
  <inkml:trace contextRef="#ctx0" brushRef="#br0" timeOffset="26">7652 7730 8508,'0'-27'0,"1"-4"2,3 0 0,8 4 0,6 8 0,-2 3 0,-1 5 0,-2 4 0,1 4 89,-1 2 1,-1 2 0,-2 2-1,-2 3 1,-4 0 0,-5 0 0,-7-5-1,-4-4-693,-1-6 0,0-1 1,-2 0 607,-3 1 1,2 1-1,-6-1 1,-3 5 139,-5 3 1,-1 1 0,-8 0 0,-4 1 0,-4 3 0,-8 4 328,-6-1-565,-4 5 0,-7-6 0,33-1 0,-1 0 0,-2-1 0,0 0 0,-4-1 0,0 0 80,-1-2 0,-1 1 0,2-1 0,-1-1 0,-3 0 0,1 0 1,-1 0-1,2 0 0,2 0 0,0 0 0,0 1 0,0 0 1,2 0-1,-1 2 205,-1 1 1,-1 1-1,1 1 1,0 1-1,2 2 1,1 2-1,1 1 1,1 2-1,-1 3 1,1 3 0,0 3-1,0 2-140,0 2 0,1 3 0,2 3 0,2 2 0,0 3 0,1 1 0,2 2 0,2 1 0,2 5 0,3 1 0,3 1 0,3 1 0,3 4 0,2 0-197,3 2 0,3 0 1,2-2-1,4 0 1,5 0-1,5 1 1,2 0-1,5 0 1,5-3-1,4-2 1,7 1-1,6-1-149,6-2 0,4-3 0,5-2 0,4-3 310,-12-11 1,2-1-1,1-1 1,19 9-1,2-2 1,-18-10 0,1 1-1,2-2 1,0 0-1,2-1 1,0-1-1,-1-2 1,1-2 0,0 0-2,0-2 0,1 0 0,0-2 0,4 0 0,0-1 1,0-2-1,-4-1 0,0-1 0,-1-1 0,0-1 0,-1-1 1,0-1-1,0-1 0,-1-1 0,0-1 0,21-3 0,-2-4-142,-5-2 0,0-4 0,-2-7 1,-1-4-1,-5-4 0,-2-4 0,-1-2 1,-2-3-1,0-6 0,-2-4 0,-4-4 1,-2-3-11,-2-5 1,-2-3 0,-15 15 0,-1-2 0,-2-1 0,-2-3 0,-2-2 0,-1 0 0,-1-1 0,-2 0 0,-1-1 0,-2-2 0,-1-1 0,-2 1 0,-2 3 0,-1 0 0,-2 1 79,-1 2 0,-2 1 1,-2 1-1,-8-21 1,-5 3-1,-4 9 1,-5 4-1,-3 4 0,-6 4 1,-5 7-1,-4 5 1,-5 7-1,-5 7 54,-5 6 0,-3 5 0,-2 2 0,-3 4 0,-8 5 0,-2 2 0,-1 3 0</inkml:trace>
  <inkml:trace contextRef="#ctx0" brushRef="#br0" timeOffset="27">7731 11555 26260,'-51'-40'-800,"2"0"1,3 6-1,3 17 1,-4 7 608,-7 6 0,-8 12 1,-5 10-1,31-6 1,-2 3-1,-4 3 1,0 2-1,-2 3 1,-1 0-1,-4 5 0,-1 1 178,-4 2 0,1 3 1,2 1-1,1 4 1,-1 3-1,2 3-182,1 1 1,2 3 0,13-11 0,1 2 0,1 0 0,-9 16 0,2 1 0,-1 3 0,2 3 0,13-19 0,2 2 0,0 0 38,1 3 0,1 1 0,2 1 0,-5 19 1,4 2-1,8-20 0,1 2 0,2 0 47,0-2 1,3 1 0,1-1-1,5 17 1,4-2 0,7-3-1,4-2 1,6-7 0,4-4 142,4-3 0,5-4 0,8-4 1,4-4-1,-1-9 0,2-4 1,3-3-1,3-4 0,3-5 1,3-3-1,2-4 0,2-4-2,0-2 1,2-3-1,7-6 1,1-5-1,-4-5 1,0-4-1,-22 8 1,0-2-1,-1-1 1,-1-1-1,-1-1 1,0-2 0,18-12-1,-2-2-53,-4 0 0,-3-2 0,0-6 0,-3-3 0,-3-2 0,-2-2 1,-2-2-1,-2-4 0,-3-4 0,-3-2 0,-3-3 0,-4-1 1,-11 22-1,-2-2 0,-1 0-383,0 0 0,-2-1 0,-2 0 1,-3-1-1,-1 0 0,-1 0 0,-3 0 1,0-1-1,-2 1 0,-2-23 0,-3 2 1,-2 4-1,-5 2 0,-4 6 0,-4 3-351,-4 6 0,-5 5 1,-5 5-1,-5 5 752,-8 2 1,-6 5 0,-7 8 0,-5 7 2,15 7 0,-2 3 0,0 1 0,-22 3 0,-2 2 0,21 0 0,-1 1 0</inkml:trace>
  <inkml:trace contextRef="#ctx0" brushRef="#br0" timeOffset="28">1533 12874 7952,'-21'-6'0,"6"3"0,7-4 658,-3 1-422,5 1 0,0 7 0,6 2 1,0 5-1,2 2 0,1-1 150,1-1 0,1-5 1,-5 5-1,0 2 1,0 0-1,0 3 1,0-1-164,0 0 1,0 2 0,0 1-1,0 2 1,0 0 0,-2 0-176,-2 0 0,2 4 0,-2-5 0,2 0 0,2-2 0,-1-4 390,-4-2 1,2 2-472,-5-7 0,5-1 1,-2-9-1,4-6-169,1-4 1,1-8-1,2 2 1,3-3-1,1 0 1,2 1-17,-1 2 1,2 6-1,-5-2 1,-3 3-1,1 2 1,0-1 489,2 1 0,-2 1 1,-8 2-1,-4 2 426,-2 2 1,2 2-1,1 6 1,1 2-477,0 5 1,4 7-1,-2 3 1,4 1-1,1 0 1,0 1-218,0 3 0,0 1 1,0 3-1,0 0 1,0 0-1,0-4 1,0-2-392,0-1 1,0-5 0,0 2-157,0-3 543,0-8 0,-2-1 0,-1-7 0,-3-4 0,0-5-222,0-6 1,2-5-1,4-7 1,1-2 0,4-1-1,2 1 4,1 2 1,2 3 0,-4 3 0,0 4 0,0 3 421,-3 2 0,-2 7 1,-1 6-1,0 9 0,-1 7 1,-2 8-663,-2 6 0,-5 11 1,1 12-1,-1 10 457,1 6 0,-3-1 0,5 5 0</inkml:trace>
  <inkml:trace contextRef="#ctx0" brushRef="#br0" timeOffset="29">8838 12714 7976,'7'-13'0,"-1"-5"0,-6 0 713,0 2 0,-6 7 1,-3 5-430,-2 2 1,2 2-1,0 2 1,-2 2 0,0 5-1,-4 4 1,0 4 0,0 2-1,3 2 1,0 2-1,1 1-277,-3-2 0,2 3 0,2-2 0,3 0 0,-1 1 0,2-2-1522,0 2 1,2-3 871,4 1 0,0-6 643,0 2 0,12-3 0,3-2 0</inkml:trace>
  <inkml:trace contextRef="#ctx0" brushRef="#br0" timeOffset="30">9104 12874 8885,'-5'-21'1054,"2"4"0,-6 9-1041,-2 8 0,1 6 1,0 9-1,2 1 1,1 2-1,1-2 1,0 1-1,3-1 155,2 2 1,1-1 0,0-2 0,2 1 0,7 2-1,9-3 1,6-5 0,2-5-559,1-4 1,4-2 0,-1-4-1,-5-5 1,-7-6 0,-6-8 256,-3-6 0,-8-2 0,-1-5 1,-9 1-1,-7 1 0,-6 1 210,-4 3 0,0 4 1,-2 6-1,-2 8 0,-1 7 1,1 7-78,2 8 0,2 18 0,-1 14 0</inkml:trace>
  <inkml:trace contextRef="#ctx0" brushRef="#br0" timeOffset="31">3599 13367 7880,'-12'-19'255,"3"1"1,-7 2 0,4 11 0,5 13-1,-1 8-169,1 6 0,-2 9 0,-4 6 0,-2 5 0,-3 5 0,-4 4 1,-3 6-1,-3 7 0,13-27 0,0 2 0,0 2 0,0 2 1,2 4-1,0 1 0,1 0 0,2 1 55,-1 1 0,2 0 0,2 1 0,2 0 0,3-1 0,0 1 0,1 0 0,1 1 0,-1 2 0,2 0 0,-1 0 0,0-1 0,-1 0 0,2 1 0,-1-2 0,1 1-59,1 1 1,0 0 0,2-2 0,1-1 0,3-1 0,2-2 0,1-1 0,2-1 0,1 1-1,3-2 1,1 0 0,2-1-110,1-1 1,1 0 0,6 3-1,2 0 1,0-6 0,1 0-1,3 1 1,2-1 0,3 3 0,1-1-1,5 1 1,1-1 138,3 3 0,3-1 0,5 3 0,3 0 0,-5-5 0,1-1 0,0-2 0,2-1 0,-1-2 0,1-1 0,-2-2 0,-1-1 0,1-1 0,-1 0-266,-1-3 0,-1-1 1,0 0-1,-1-1 1,1-3-1,-1-1 1,1-1-1,0-1 1,-2-1-1,0-1 0,-1-2 1,0-1-1770,-2-1 0,-1 0 1328,-4 0 1,0-1 594,3-2 0,0-1 0,-5 0 0,-1 0 0,1-2 0,0-1 0,31 6 0,-6-2 0</inkml:trace>
  <inkml:trace contextRef="#ctx0" brushRef="#br0" timeOffset="32">7905 13261 8607,'-14'20'499,"3"17"0,2 9 0,3 19-477,3-24 0,0 3 1,-1 7-1,-1 3 1,-3 2-1,0 2 1,-1 3-1,0 2 1,0 4-1,2 1 1,0 1-1,0 0 1,2 1-1,0 0 1,0-1-1,1 0 85,-1-2 1,0 1 0,-1 2 0,0 1 0,-1-4 0,-1 0 0,0 1 0,0-1 0,-2 1-1,0-1 1,0-3 0,0-1 0,-1 0 0,0 0 0,0-4 0,1-1-77,1-2 0,0-1 1,-1 3-1,-1 0 0,1-3 1,-2-1-1,-1 2 0,-1 1 1,-1-1-1,-1-1 1,-1-2-1,-1-1-108,-1-3 0,-1 0 0,-1-1 0,-2 0 0,0-6 0,0-1 0,0-1 0,-2-2 0,1-1 0,0-3 0,0-2 1,0-1-1,-20 25-381,2-1 0,2-11 1,2 5-1,1-6 0,3-3 1,0 1 457,0 4 0,0 2 0,-2 6 0,5 1 0,3-1 0</inkml:trace>
  <inkml:trace contextRef="#ctx0" brushRef="#br0" timeOffset="33">6798 17339 9254,'-6'-14'0,"-2"1"0,-4 1 746,-2 3 1,7 5 0,3 8-686,2 5 0,2 7 0,0 4 0,0 0 1,0 4-1,-1 1 0,-2 2 368,-2 0 0,-5 1-381,1 3 0,-1-2 1,-1 5-1,2-1 0,0-3-191,2-2 1,1-3 0,6-3 0,0-4 0,0-3 0,2-2 142,2 0 0,21 1 0,11-1 0</inkml:trace>
  <inkml:trace contextRef="#ctx0" brushRef="#br0" timeOffset="34">7372 17432 7700,'-34'-7'0,"4"4"161,6 6 1,6 17 0,10 17-1,2 12 1,1 9 686,1 3 1,-1 1-1,7 4-848,2 1 0,-2 0 0,4-1 0</inkml:trace>
  <inkml:trace contextRef="#ctx0" brushRef="#br0" timeOffset="35">6998 17125 8182,'0'-38'0,"0"2"0,0-7 0,-1 8 0,-2 8 0,-2 8 0,2 4 107,-4 2 0,0 5 0,-8 4 0,-3 1 0,-4 0 0,-5-1 0,-2 1 0,-5 3 0,-4 4 0,-4 5 0,-3 4 369,-1 5 1,-3 7 0,3 9 0,2 3 0,1 8 0,7 2 0,5 8 0,8 1-274,2 5 0,9 11 1,9-2-1,8 3 1,9-1-1,10-1 1,-9-35-1,3-1 1,0 0-1,2 0-246,2-1 1,2 0 0,1-1 0,2-1 0,2 1 0,1-2 0,1-1 0,2-1 0,1 0 0,1-2 0,1-1 0,0-1 60,0-1 0,2-1 0,3-1 0,1-2 0,-3-3 0,2-2 0,-1-1 0,1-3 0,2 0 0,0-1 0,-2-2 0,1-1 263,0-1 1,0-2-117,-3-2 1,-1-4 0,35-8 0,-8-11-1,-3-8 1,-4-10 0,-3-11-210,-28 21 1,-1-2-1,-3-3 1,-1-3-1,-2-2 1,0-2-1,-2-4 1,-2-1 0,-3-3-1,-3 0 1,-1-4-1,-1-2-295,-3-3 1,-2-1 0,-2 2 0,-3 0 0,-4-1 0,-3 2 0,-2 3 0,-4 2 0,-4 5 0,-2 2 0,-4 4 0,-2 4-125,-2 4 1,-3 5 0,-6 7 0,-3 4 0,-1 5 0,-3 5 0,-5 3-1,-1 4 1,-3 5 0,-1 3 0,-5 6 0,0 4 462,-2 3 0,1 3 0,-2 3 0,0 2 0,-4 5 0,1 1 0</inkml:trace>
  <inkml:trace contextRef="#ctx0" brushRef="#br0" timeOffset="36">11571 6170 7731,'-18'-32'0,"0"-2"0,2 1 0,1 7 0,2 8 187,-1 7 0,2 7 1,2 8-1,1 8 0,0 9 1,0 12-1,2 8 0,1 8 1,3 4-1,3 6 0,6 8 1,7 7-274,-3-35 0,1 1 0,-1 1 1,1 1-1,0 2 0,0 0 38,1 5 0,0 0 0,0 5 0,1 0 0,0 2 0,1 1 0,-1 0 1,-1 0-1,-1 2 0,-2 2-57,-1 2 1,-2 1 0,-2 1-1,-1 0 1,-3 5 0,-1 0-1,-1-1 1,-1-1 0,-1-1-1,-2 0 1,-2 1 0,0 0-16,-3 2 1,-1-1 155,0-6 1,-1 1 0,3-14 0,-1 0 0,0 0 0,-7 18 0,0 0 0,-1 2 0,0 1 0,-1 1 0,0-1 0,0 2 0,1 0 42,1-1 0,1 1 0,7-22 1,1 0-1,1 1 0,-1 21 0,2 0 1,1 1-1,3 0 0,2 1 1,3-2-1,3-1 0,2 0 0,3 0 1,2 0 6,2 1 0,2 0 1,2-2-1,2 1 1,-5-20-1,1 1 0,-1 0 1,1-1-1,-1-1 1,0 0-1,1-1 1,-1 0-1,0 0 0,0 0 1,-1 0-1,0 1 1,0 0-1,-1 0 0,0 1-108,-1 1 0,0 0 1,0 0-1,-1 0 1,-1 0-1,0 0 0,-2-1 1,-1 1-1,0-1 1,-1 0-1,-1 0 0,0 1 1,-1 0-1,0 0 1,-1 1-1,-1-1 1,-1-1-1,0 1-51,0 0 1,-1 1-1,1-1 1,-2 2-1,1 0 1,-1 0-1,0-4 1,-1 1-1,-1-1 1,0-1-1,-1 0 1,-1 1-1,-3 22 1,0 0 0,0-4-1,0 0 1,0-1-1,-1 0 18,0-1 0,1-1 0,0-6 0,1-1 0,-2 2 0,0 1 0,1-3 0,1-1 1,1-3-1,0-1 0,1 0 0,0-1 62,0-2 1,1-1-1,0-4 1,1-1 0,-2 2-1,1 0 1,1-4-1,0 0 1,1-3 0,-1 0-1,-2 34 102,-3-8 0,4-5 1,-4-11-1,1-2 1,1-7-1,0-2 1,3-7-110,2-2 0,1-8 0,0 0 0,0 0 0</inkml:trace>
  <inkml:trace contextRef="#ctx0" brushRef="#br0" timeOffset="37">1333 12741 7794,'7'-27'59,"1"6"1,-5 4 0,3 3 0,1 5-214,3 5 0,2 1 0,3 0-19,3-1 1,-8-2 0,4 1 0,-4-4 0,-4-1 0,-6 1 160,-7 5 1,-1 1 0,-1 0 398,-1-2 1,-6 1-1,-2 4 1,1 0-1,3 0 752,0 0 1,0 4-1102,-4 1 1,1 10 0,-3-1 0,-1 7 0,0 9 31,-2 8 1,-7 8 0,-1 9-1,3 0 1,3 2 0,4 3 103,2 5 0,2 1 0,8 0 0,5-4 0,2 0 0,5-4-24,6-1 0,2-2 0,12-6 1,4-4-1,6-5 0,5-5 1,8-5-90,4-7 0,5-5 1,3-9-1,4-6 0,5-7 1,1-11-102,-1-10 0,-33 7 0,0-3-214,-4-2 0,-3-3 1,24-29-1,-13-7 1,-11-7-1,-12-5 90,-11 36 1,-2 0 0,-14-32 0,-10 1 0,-14 5 0,-10 6 0,19 32 0,-2 1-201,-2 2 1,-2 1 0,1 0-1,-1 3 1,-4 4 0,-1 3 0,-1 1-1,1 1 364,-2 1 0,1 2 0,-1 3 0,0 1 0,0 0 0,0 0 0</inkml:trace>
  <inkml:trace contextRef="#ctx0" brushRef="#br0" timeOffset="38">9731 13221 7819,'13'0'0,"1"0"-340,-1 0 1,0 0 307,1 0 0,-5 0 2911,-1 0-2174,-5-6 0,3-2-557,-6-5 1,-1 5 0,-2 3-1,-3 0 1,-1 1-151,-4 1 1,-7 7 0,-4 5-1,-3 3 1,-3 3 0,-3 2 236,-5 6 1,4 6-1,2 2 1,6-1-1,7 0 1,2-1 4,1 2 1,7 2 0,3-3 0,2 1-1,5-2 1,6-1-397,9-1 0,7-5 0,6-3 0,5-2 0,4-7 0,2-2 1,4-7-332,2-4 1,-5-6 0,0-9 0,-6-5 0,-6-7 0,-5-5 179,-3-4 0,-10-2 1,-9-1-1,-5 1 1,-8 4-1,-10 3 1,-9 5 103,-8 6 0,-1 9 1,0 10-1,2 3 1,-1 3 68,2 7 0,1 8 1,8 14 133,3 4 0,-3 10 0,4 2 0</inkml:trace>
  <inkml:trace contextRef="#ctx0" brushRef="#br0" timeOffset="39">9771 13847 6951,'-13'-6'652,"-1"5"1,1-2-334,0 6 1,1 4 0,1 6 0,3 1 0,-1 0 0,1 4 0,2 4-63,0 4 0,5 3 1,-3 7 1,-2 2-1,1 14 1,2 6 0,2 4-1,2 8 595,4 2 0,-4 1-807,1-34 0,1 2 0,-2-2 1,-1 2-1,0 3 0,0 2 1,-1-1-1,1 0 0,-2-2 1,1-1-23,-1-3 0,-1 0 0,-2-1 0,0 0 0,-4 28 0,-1-6 0,-1-7 0,4-7-305,1-5 0,-3 1 0,4-13 0,3-4 0,0-5-1375,2-5 1,2-10 1655,2-5 0,9-11 0,8-10 0</inkml:trace>
  <inkml:trace contextRef="#ctx0" brushRef="#br0" timeOffset="40">9464 15646 7654,'-6'-7'877,"-1"1"0,-6 7-363,-1 4 1,3 4-1,-1 8 1,0 7-1,-3 6-292,0 5 1,0 10-1,2 3 1,1 6 0,3 1-1,5 2 1,4 1-135,4 3 0,5 2 0,9-9 0,4-8 0,5-8 0,4-8 0,5-8-798,2-9 0,4-7 592,2-10 0,-7-7 0,4-11 0,1-12 0,-1-9 1,-1-9-219,-3-2 1,-11 2 234,0-6 0,-12 0 0,-3 3 0,-3 5 0,-7 4-71,-4 8 1,-6 4-1,-8 9 1,-5 2-1,-4 7 1,0 6-143,-1 5 1,-9 10-1,-1 5 1,2 5-1,1 6 1,4 2 313,2 5 0,1 8 0,1-2 0</inkml:trace>
  <inkml:trace contextRef="#ctx0" brushRef="#br0" timeOffset="41">9611 16499 7631,'0'-13'925,"0"11"1,0 7 0,0 7-667,0 5 0,4 4 1,1 7-1,-2 3 1,-2 6-1,-1 6 1,0 9 499,0 9 0,-1-2-764,-4 12 1,0-6 0,-6 5 0,2-7 0,-1-6-1,0-7 1,-1-5-140,2-4 0,5-7 0,-4-3 1,3-3-1,0-3 0,1-2-688,-1-6 1,1-2-1,5-1 832,4-1 0,2 0 0,6 1 0</inkml:trace>
  <inkml:trace contextRef="#ctx0" brushRef="#br0" timeOffset="42">9558 17499 7602,'-14'0'599,"1"1"-359,0 3 1,1-1-1,2 6 1,2 2-1,1 2 1,-1 5 0,-1 3-1,2 1 176,3 0 1,2 5 0,4 5 0,2 2 0,6 3 0,5 0 0,6 0 0,3-3-371,4-1 0,6-2 0,-3-6 0,-1-3 0,-2-5 0,-2-7-571,1-5 1,-2-4 305,-3-1 1,-1-6 0,-5-4 0,1-7 180,-5-5 0,-1-4 0,-6-6 0,-2-3 0,-2-4 0,-1 1 0,-3-1 630,-6-1 1,1 9-415,-10-4 0,3 7 0,2 4 0,-1 5-372,1 4 0,0 0 0,-1 11 1,2 2-1,2 5 0,1 8-3071,-1 5 3265,4 5 0,-6 17 0,5 3 0</inkml:trace>
  <inkml:trace contextRef="#ctx0" brushRef="#br0" timeOffset="43">9744 18045 7612,'-20'0'832,"2"0"0,5 1 0,2 4 0,4 4-373,1 3 1,1 11-1,5 7 1,0 5-1,0 8 1,0 2-1,0 4 1,-1 1-596,-4 5 0,4 0 0,-3-6 0,2-5 1,2-4-1,0-5 0,-1-2 0,-2-3-480,-2-4 0,1 2 0,2-10 0,-1-2 1,-1-1-1,1-1 616,1-1 0,-4 0 0,-1 1 0</inkml:trace>
  <inkml:trace contextRef="#ctx0" brushRef="#br0" timeOffset="44">9651 19018 8161,'-4'-9'104,"-2"0"234,-2-1 0,4 4 1,-5 1-1,-1 4 153,-2 1 1,4 1 0,2 4 0,2 5 0,-1 5 0,1 6 24,-2 4 0,3-1-422,-6 7 0,5 3 1,-4 1-1,1 4-245,0 1 1,4-2 0,-2-2 0,4-5 0,1-4 0,0-5 0,0-4-133,0-4 1,0-5 0,1-1 325,4-2 1,2-8-1,6-8 1,1-8 0,-1-9-1,2-5 49,3-2 0,-4-9 0,4 3 0,-3-2 0,-3 2 1,-2 5-1,-2 4-103,-2 2 1,-2 9-487,-4 2 0,0 3 0,-1 3-184,-4 3 0,2 4 0,-7 5 0,-4 2 681,-2 7 0,-2 12 0,5 13 0</inkml:trace>
  <inkml:trace contextRef="#ctx0" brushRef="#br0" timeOffset="45">9478 19698 6995,'-9'-5'-365,"0"1"1,6-2 364,-1 1 0,2 4 0,2-5 0</inkml:trace>
  <inkml:trace contextRef="#ctx0" brushRef="#br0" timeOffset="46">9411 19711 8260,'-6'-13'511,"0"-5"0,-3 0 0,5 2-360,2 1 0,2 0 0,2-1 0,1-2 0,3 3 0,0 3 129,0 4 0,0 5 1,-3 1-1,1 8 1,-4 10-1,-4 6-13,-5 7 0,-11 6 0,7 2 0,-2 5 1,0 2-1,2-1-309,0-2 1,-1-1 0,3-1 0,0-4 0,4-3 0,1-4 0,3-2-916,1 1 0,2-6 1,0-3 956,0-4 0,12 6 0,3 0 0</inkml:trace>
  <inkml:trace contextRef="#ctx0" brushRef="#br0" timeOffset="47">9198 20284 6527,'-19'0'0,"-2"1"0,0 2 2008,3 2 1,5 1-1984,4-2 1,3 4-1,6 5 1,2 0 0,1 2-1,1 1 1,0 5-1,1 3-124,-1 4 1,1 6 0,-4-1 0,2-1 0,2 2 0,-2-1 0,0-1 0,0-4 687,1-4 0,2 0 0,-3-6 0,1-2 1,1-3-243,1-4 0,1-3 1,5-9-1,-2-4 0,-1-8-412,2-4 0,0-12 0,1-8 0,-3-1 0,-3-3 0,-1 3-604,-1 3 0,0 5 0,-5 6 0,-3 4 1,-7 6-1,-5 4-1367,-6 3 2036,-9 6 0,-4 3 0,-5 8 0</inkml:trace>
  <inkml:trace contextRef="#ctx0" brushRef="#br0" timeOffset="48">10064 12834 7763,'8'-13'0,"-2"-1"0,-6 1 0,0 4 43,0 0 0,-2 6 0,-1 0 0,-1 6 0,2 6 1,5 3 281,6 1 1,7-4 0,4 0-737,0 2 0,-3-4 1,0 2-1,-3 1 450,-5 2 1,-3 1-1,-8 1 1,-2-1 0,-8 0-1,-7 2 195,-8 3 1,-9-2 0,-1 6-1,-4 2 1,-5 3 0,-1 2 0,-4 4-203,-1 1 1,5-3 0,4 5 0,4 1 0,5 1 0,2 2-85,2 0 0,2 2 0,3 1 1,0 2-1,0 1 0,-5 3 0,-3 0 110,-4 1 0,-1 13 0,-4-6 1,-2 4-1,19-27 0,0 0 0,-2 0 1,0 0-19,1 0 1,-1 0 0,-3 3 0,1 0 0,2-2 0,0-1 0,-1 1 0,0 1 0,-2 1 0,-1 1 0,2-1 0,1 0 0,-1 2 0,1-1-96,1 1 0,1-1 1,2-3-1,1 0 0,0 4 1,3 2-1,0-2 1,3 0-1,0-1 0,2 0 1,2-1-1,0 0 1,-8 31-35,8-3 0,-1 2 1,7-7-1,-2 3 0,0 3 1,-1-1 117,-2 1 0,-3 6 0,-3-4 1,-2 3-1,9-34 0,-1 0 0,1 0 1,0-1-38,0 0 1,-1 1 0,-3 3 0,0 1 0,-1 0 0,1-1 0,0 2 0,0 1 0,1 0 0,0 0 0,1-2 0,1-1-121,0-1 0,2-1 0,-1 1 0,2-1 1,-4 35-1,1-2 0,3 0 0,5-5 0,2 3 115,2-1 0,-1-6 1,-2 6-1,-1-1 1,1-5-1,0 2 1,0-2 148,-2 1 1,-5 4-1,-1-6 1,-3 2 0,-6 7-1,0 3-50,8-35 1,0 1 0,0 0 0,-1 0 0,-1 1 0,1 0 0,0 0 0,1 0-1,0 1 1,0-1 0,2 2 0,-1-1 0,2 2 0,-1-1-262,2-1 1,0 1 0,0-1-1,1-1 1,1 0 0,0-1 0,1-1-1,1-1 1,0 34 0,2-3-274,2-1 508,0-6 1,0 4-1,0-3 1,0 2-1,0 1 1,-1-1 178,-3-1 1,-4 8 0,-7-7 0,-1 0 0,-2 2 0,2 2-275,1 3 0,2 2 0,1-3 1,3 1-1,5 0 0,4-2 1,4-2-899,5-6 810,-3-11 1,10 2 0,-2-3-1,0 1 1,1 0 0,-2-2 161,1-2 1,-1-2 0,0-2 0,1 1 0,-2 1 0,-2-3 200,-1-4 0,0 1 0,4-6 0,0 2 1,4 2-1,5-2-307,9-3 0,12-5 0,9-3 0,9-6 0,11-3 0,-32-9 0,0-1 0,4-2 0,1-1-32,3-3 0,0 1 1,-3 0-1,-1 0 0,6-2 1,-1 0-1,-2 1 0,0 0 1,-4 0-1,0-1 0,-1 2 1,0-1-198,1 2 1,-2-1 424,29-5 0,-31 5 0,-1 1 1,23-5-1,-2 4 0,-4 1 0,-6 0 83,-3 0 0,-2 0 1,-2-2-1,1-1 1,4-4-1,2-4-284,1-3 1,15-15 0,-1-3 0,-29 12 0,0-2 0,2-2-1,1-2 1,0-1 0,0-2 39,0-2 0,1 0 0,3-4 1,0-1-1,-4-1 0,0 0 0,-2 0 1,0-1-1,-1 2 0,-2 0 0,-1 1 1,-1-1-1,-3-1 0,0 0 170,-2-2 0,-2-1 0,-1 4 1,-1 0-1,-4-4 0,-1 0 0,-1 0 1,-1 0-1,-1 0 0,-1 0 1,-1-1-1,-2-1 274,0 0 1,-2 1-400,0 2 1,-1 0 0,0-4-1,-1 0 1,1 2 0,-1 2 0,1-1-1,0 0 1,-1-1 0,1 0-1,0 0 1,-1-1-161,1 0 1,0 0 0,1-2 0,2-1 0,0 1 0,0 1 0,2-2 0,0-1 0,2-2-1,2-1 1,0-3 0,2 0 30,2-4 0,1-1 1,1 0-1,1-1 0,2-1 1,0 1-1,-2 2 0,0-1 1,-1 1-1,0-2 0,-1 2 1,-2-2 164,1 0 1,-1-2-1,1-4 1,-2 1-1,-3 4 1,-3 2 0,-1 1-1,-1 1 1,-2 1-1,-2 0 1,0 1 0,-3 1-1,0-2 1,-3 0-17,-1 0 0,-1 0 0,0-1 0,-2 1 1,-1 2-1,0-1 0,1 1 0,-1 1 1,0-1-1,0 0 0,-1-2 0,0-2 1,0-1-1,0-1-61,1-1 1,1 0-1,1-6 1,2-1 0,2 3-1,2 0 1,2 0 0,1-1-1,1-3 1,2 1 0,1 1-1,2 1 42,1-1 1,-1 0 0,-1 0 0,-1 1 0,-1 4 0,0 1 0,-2 2-1,-1 0 1,-1 0 0,-1-1 0,-1-1 0,-2 1 74,1-2 0,-2 0 0,-5 5 0,-2 0 0,-1 2 0,-2 0 1,-2 0-1,-2 2 0,-2 0 0,-2 1 0,-2 1 0,-2 1-71,0 0 1,-2 1 0,0 1 0,-2 1 0,-2 2 0,-2 1 0,-1 2 0,-2 1 0,-1 1 0,-1 2 0,-3 1 0,-1 2 0,-1 0 0,-2 2-1277,0 2 0,0 0 1258,0 2 0,-1 0 0,1 0 0,0 0 0,0 2 0,0 0 0,0 2 0,1 2 0,0 1 0</inkml:trace>
  <inkml:trace contextRef="#ctx0" brushRef="#br0" timeOffset="49">8011 12008 8482,'14'-19'0,"-2"11"-135,-4 4 1,-8 2 0,-8 7-1,-4-5 1,0-5 0,2-4 0,2-3-1,2-1 1,2 0 0,-1-1-1,1 1 482,1 0 1,-3 0 0,0 1 0,0 1 0,-1 4 0,-1 1 0,-2 3 109,-2 2 0,-3 1 0,-2 0 0,-6 0 0,-3 1 0,-5 2 0,-4 1-679,1-1-1,-9-1 1,2-2 0,-3 0 0,-4-2 0,2-2 440,0-5 0,-7-3 0,4-1 0,2 0 0,1-1 0,1 2 106,2 3 1,-1-1 0,1 4 0,2 0 0,-2 0 0,1 3-330,1 2 0,-4 1 1,-2 0-1,-2 0 1,-3 0-1,2 1-110,-2 4 1,0-4-1,-3 4 1,-1-4 0,-3-1-1,-2 0 1,-3 0 784,-1 0-604,10 0 1,-5-6 0,9-3-1,2-2 1,2-1 0,4 1 117,2 2 1,1 5-1,-2-3 1,-2 1 0,-4 3-1,-1 1-525,1 2 219,-7 0 0,-2 2 0,-3 1 0,-2 3 0,1 0 0,-3 1 130,0 0 0,4-4 0,-10 2 0,5-4 0,4-1 0,0 0 0,2 0 209,0 0 0,3 0 1,7-1-1,6-2 1,4-3-1,5 0 1,3 0-1,5 3-189,2 2 1,6 1 0,-4 0 0,0 0 0,-2 0-184,-3 0 0,-2 0 0,-10 0 0,1 0 1,-1 1-1,-4 2 0,-1 1 219,-2-1 1,-3-1 0,3-4-1,0-1 1,0-1 0,3 1 814,2 2-925,1-5 0,6 4 1,3-2-1,2 2 1,3 2-1,-2 2-75,-3 2 1,1 4 0,-6 5 0,-1 2 0,-1 1 0,-4 3 63,-2 2 1,2-3-1,-2 2 1,1 0 0,0-2-1,-1-1 1315,1 1-1154,1 0 1,4 0 0,1 1 0,1 0 0,1 2 0,1 0-266,2 2 0,4 7 1,2 2-1,-1 3 1,0 2-1,1 1 59,-1 2-11,0 6 0,-1-9 0,-1 3 0,-2-2 1,1-1-1,2 0 353,1-1 1,5-5 0,1 2 0,0-2 0,4-3-1,0 2 24,5-2 0,4 0 0,-1 0 0,4 2 0,5 1 0,6 1-585,8 5 185,-1-1 0,18 8 1,0-7-1,5-3 0,2 0 1,-1-1 119,0-1 0,3 4 1,-7-5-1,-1-1 0,2-2 1,-1-3 657,0-3-345,4 3 0,-8-8 0,7 3 0,1 1 1,3-2-170,4 1 1,8 2 0,7-4-1,2-2 1,4 0 0,3 1-117,3 0-95,-29-7 0,-1-2 40,-3-1 1,0-1 0,2-1-1,0-1 1,32 5 0,-3 0-1,-4 0 97,-5 0 0,-6-6 0,2 3 0,-6-2 0,-5 1 0,-4-1 0,-2 0 81,-4 1 0,4 4 1,-2-3-1,4 1 1,5 3-1,2 1-110,2-2 1,6 3-1,5-4 1,3 4 0,4 2-1,2-3-285,2-2 0,1 2 1,-35-9-1,1 0 0,35 1 1,0-1-1,-3-2 2,-3 0 501,-4 0 1,-7 0 0,0-2 0,-2-2 0,-4-4 0,1-1 32,-1 1 0,-1 3 0,2-2 0,0 1 1,-1 3-1,7 1-255,6 2 1,-3 0-1,8 0 1,1 0-1,-2 0 1,0 0-2479,-1 0 2334,-1 6 1,-5-4 0,-2 2 0,-2-2-1,-2-4 1,-5-1 400,-3-1 0,2-7 1,-4 3-1,-1-4 1,0-2-1,2 0 2116,2-4-2257,1 3 0,1 0 1,2 6-1,4 0 0,3 2-502,5 3 1,0 2-1,1 4 1,-3 0-1,0 3 1,-4-1-1,0 1-268,-3-1 1,-9 1 0,-5-5-1,-1 0 1,-4 0 0,-1-2 1017,-1-2 0,-4-4 1,1-5-1,-3 0 1,-1-1-1,-1 0 1,1-3 149,0 0 1,4-7-1,1 2 1,2-4-1,2 0 1,0-1-582,-1 0-69,1 1 0,-1 4 0,1-1 1,-1 0-1,-1-1 0,-3-1-294,-2-2 0,-7 6 0,-1-8 0,-2-1 0,-4 1 1,-5-5 531,-6-6 1,-2-3-1,-2-9 1,-2-6-1,-2-4 1,-6-6 5,-7 0 1,8 31-1,-2 0 1,-2 0-1,-1 0 1,0-1 0,0 0-1,-1 1 1,-1 0-1,-2 0 1,-1 1-210,-2 1 1,-1 1 0,-2 2 0,-3 2-1,-2 1 1,-2 1 0,-3 2 0,-2 2-1,-2 2 1,-1 1 0,-4 2 0,-1 3-2669,-3 1 1,-1 3 2412,1 0 0,-1 3 1,-10 4-1,-2 3 1,0 0-1,1 2 1,-2 2-1,1 2 1,-2 3-1,1 2 1,2 2-1,1 1-785,1 1 0,1 2 0,2 2 0,1 0 1120,2-2 0,0 1 0,2 3 0,0 0 0,5 1 0,0 0 0,1 3 0,0 0 0</inkml:trace>
  <inkml:trace contextRef="#ctx0" brushRef="#br0" timeOffset="50">4519 7863 8420,'-2'3'-659,"-1"6"0,-2 3-515,-3-2 1410,-1-4 1,-3-7-1,2-4 1,3-4-1,-1-3 93,1-1 0,2 4 0,-4 0 129,-1-1 1,3-2 0,-2-1 0,-2-1-273,0 1 1,-3 4-1,-1 2 1,-1-1 0,-3 2-1,-2 1 1,-3 0-281,-1-1 1,-6 3-1,-1-6 1,-2 0-1,-5 1 1,-4-1 200,-6-2 0,-3-5 1,-1-2-1,-2 0 1,-1 1-1,-2-3 1,3 1 310,5 0 1,-2 1 0,3 5 0,-2 1 0,-4 3 0,-3 5-302,-4 2 0,4 4 0,-1 1 0,-3 4 0,1 5 0,-1 7 0,4 3-183,3 1 0,-4 6 0,8-1 1,3 5-1,0 4 0,5 0 101,2-2 1,2 7 0,4-5-1,4-2 1,4 3 0,3-1 56,2 4 1,3 6 0,-2-1 0,5 2-1,-1 3 1,4 3-74,3-1 0,-1 12 0,7-6 0,1 4 0,1 0 0,2-2 1,2 0-80,2 2 1,5-9 133,9 8 0,3-9 1,7 4-1,4-6 16,8-2 0,2-4 0,8 1 0,5-3 0,4-6 0,7-3 0,2-5 33,-33-14 1,2-2 0,6-2 0,0-1 0,-1 0 0,1-1 0,1 0 0,2-1 0,2 0 0,0 0 0,1-1 0,0-1-109,0 0 1,0 0 0,4 4 0,0-1 0,-4-2 0,0 0 0,3 0 0,0 0 0,0 1 0,1-1 0,-1 0 0,0 0 0,-1-1 0,0 1-148,1 0 1,-1-1-1,1 0 1,0 0 0,-1-1-1,0 0 1,-1 0 0,0-1-1,-2 1 1,0-1 0,0 0-1,0 0 50,1-2 0,-2 0 0,-3 1 0,0 0 152,2-1 1,1 0-1,-2 1 1,0-1-1,2-2 1,0 0-1,0 0 1,1 0 0,-1 0-1,0 0 19,0 0 0,0 0 0,3 0 0,0 0 0,-2 0 1,-1 1-1,2 1 0,0-1 0,1 1 0,1 1 1,-1-1-1,0 0-104,2 1 1,0 0 0,1-2 0,-1 0 0,2 1 0,-1 0 0,0-1 0,-1 0 0,0-1-1,0 0 1,-2 0 0,0 0-174,0 0 1,0 0 0,1 0-1,0 0 1,-1-1 0,-1 0-1,0-1 1,0 0 0,0-2-1,0-1 1,-2 0 0,0-1-1,2 1 1,-1-1 234,-1-1 0,0 0 1,-2 2-1,-1 0 0,-1-4 1,-1 0-1,-1 1 1,-1 0-1,0 0 0,-1-1 1,-1 1-1,1-1 48,-1 1 0,-1-1 0,0 0 0,0-1-71,1 1 0,0 0 1,0-2-1,-1 0 1,0 1-1,0 1 1,4-1-1,1-1 0,2 0 1,0-1-84,1-1 1,0 0 0,3 0-1,-1 0 1,-2-1 0,-1 0-1,1-1 1,0 0 0,0-1-1,0-1 1,-1 1 0,0 0 0,-2-1-1,0 0-16,-2 0 1,-1 0-1,-1-1 1,-1 0-1,-2-2 1,0-1-1,0-1 1,0 1-1,-3-1 1,-1-1-1,26-21 554,-7-2 0,-13 0 1,-3-4-1,-9 1 0,-7-1 1,-5-1-1,-4 1-495,-4 1 1,-17-4 0,-10-5-1,-13 0 1,-9 0 0,18 30-1,-1 0-364,-3 2 1,-1 0-1,-7-2 1,-3 0 0,-1 3-1,-1 1 1,-3 1-1,0 0 1,-6 1 0,-1 1-1,-3 1 1,-1 2 370,-3 0 0,-1 0 1,-7-1-1,-1 1 1,1 2-1,-1 0 1,-2-1-1,-1 1 1,22 5-1,-1 0 0,0 1 1,-1-1-1,0 1 1,-1 1-1,-2-1 1,-1 1-1,-1 0 37,-1 0 1,-1 0 0,0 0 0,4 2 0,1 0 0,-1 0 0,-6 1 0,-2 1 0,0 0 0,0 1 0,1 1-1,-1 0 1,3 1 0,-1 0 0,1 1 0,0 1 0,0-1 0,0 1-175,1-1 1,0 1 0,2 1 0,6 1 0,1 0 0,0 1 0,-4 1 0,-1 0 0,1 2 0,2 0 0,1 1 0,1 2 0,-21 4 0,2 3 0,1 2 0,1 3 0,4 1 0,1 2 145,3 2 0,0 1 0,-3 2 0,1 1 0,7 1 0,1 0 0,-1 4 0</inkml:trace>
  <inkml:trace contextRef="#ctx0" brushRef="#br0" timeOffset="51">4479 13487 8399,'-7'-43'13,"2"5"1,4 8 392,1 9 1,10 18-188,3 8 1,10 10 0,-1 2-1,3 0 1,2-3 0,1 0 0,3-2-1,4-2 1,5-1 0,3 0 0,3 0-1,0 0-209,0 1 1,6 3 0,0 5 0,5 3 0,4 1 0,3 0 0,1 0 0,3 1 0,2-3-15,1 0 0,-34-12 0,0 0 0,36 2 0,-34-6 0,0 0 0,1-1 0,0 0 0,1-2 0,1-1 0,-2-1 0,0-1-334,-1-1 0,-1-3 1,0-2-1,0-2 0,30-13 1,-5-7-1,-2-7 1,-8-3 25,-7 0 0,2-10 0,-13 7 0,-4 1 1,-5 4-1,-9 10-103,-2 7 1,-7 6 414,-4 2 0,-3 0 0,-1-1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0.131"/>
    </inkml:context>
    <inkml:brush xml:id="br0">
      <inkml:brushProperty name="height" value="0.053" units="cm"/>
      <inkml:brushProperty name="color" value="#FF0000"/>
    </inkml:brush>
  </inkml:definitions>
  <inkml:trace contextRef="#ctx0" brushRef="#br0">3826 2239 22173,'13'0'-424,"-4"-6"1,0-1-1,1-1 1,2 4-110,1 2 1,-5 1 0,-4-4 0,-2-3 0,-2-4-1,0-2 1,0 1 217,0 0 1,4-1 332,1 1 1,4 0 0,-4 1-1,1 1 21,0 3 97,-1 5 1,-7-2-1,-2 10 1,-5 2-1,-4 2 18,-5 0 1,0-5-1,-7 4 1,-3-2-1,-2-3 1,-1-2-1,-2-1 268,-1 0 0,3 0 0,-3 0 1,2-1-1,2-2 0,2-2 1,1 2 466,1 2 1,-1 1-1,-1 0-483,-3 0 1,2 6-1,-3 4 1,-1 5-253,-2 3 1,-5 5 0,-3-1 0,-3 4 0,-2 0 0,-2 1 0,0-2 148,1-3 1,-1 2 0,5-6-1,2-2 1,2-1 0,2-2-1,2-1 206,2-3 1,5 1 0,-1-4 0,4 2 0,4 2 0,2 2-439,2 1 0,-5 1 0,2 2 0,-4 3 1,-2 6-1,-3 3 0,-3 5 0,-1 1-213,-1 2 1,2 2 0,-3 3 0,3-2 0,1-2-458,4-3 1,1 0 387,1-3 1,6-1-1,3 4 1,4-2-1,0-2-240,1-2 0,1-1 301,3 0 1,3 4 0,6 0-1,0-2 1,2 1 6,2 1 0,2 3 0,4 6 0,-1 0 0,2-1 0,1-1-614,1 2 1,-3-6 573,4 11 1,-7-11-1,9 6 1,1-2-1,-1-2 317,3-5 0,2 4 0,5-8 1,3 1-1,2 0 0,4-3 259,4-2 0,7 0 0,3-3 0,1-1 1,3 0-1,1-3 64,0-1 0,15 0 0,-10 1 0,1 2 0,3-2 0,-4-1 0,0 0-207,-3 3 0,-1-4 0,-1 4 1,-1-3-1,0-2 0,1-1-15,-1-3 0,0 1 0,2-5-235,3-2 0,1-2 0,6-1 0,2 0 0,5 0 0,-33-2 0,-1-2 0,3 1 0,0-1 0,0 0 0,-1-1 0,2 1 0,-1-1 0,0 0 0,0 0 0,0 0 0,1 0 0,-1 0 0,-1 1 0,0-2 0,0 1 0,-2 2 0,0 0 0,36-3 0,0-1 0,-36 4 0,1 0 0,0 0 0,-1 0 0,33-3 0,0 3 0,-1-3 0,-1 0 0,1-1 0,-4 1 0,-2 0 0,-3-4 0,1 1 0,6-3 0,-6 0 0,-1 2 0,-2 1 0,-1-1 0,0-2 0,-5-2 0,2 3 0,3 0 0,4 4 0,2-1 0,-2 1 0,2 4 0,-5-3 0,0 2 0,0-1 0,-4 2 0,-4 2 0,-1-4 0,-7 1 0,-3-1 0,-3 1 0,-2 0 0,-1 1 0,-1-5 0,-6-1 0,-2-2 0,-1-4 0,-2-3 0,2-4 0,1-3 0,-2-2 0,4 0 0,-3-4 0,8 0 0,1 0 0,1 0 0,0 0 0,0-2 0,-4 4 0,-1-3 0,-1 3 0,-2 1 0,-3 1 0,0 0 0,-10 1 0,-1-1 0,-2-1 0,-2-2-15,-3-1 0,0-4 0,-5 2 0,0 1 0,0-4 1,-2 0-1,-1-2-297,-1 1 1,-6 0-1,2-3 1,-1 0-1,0 0 1,-2-1-586,-6-4 0,1 7 652,-6-7 0,3 10 0,-7-7 0,-3 2 0,-4 5 208,-4 1 1,-1 3 0,-5 4-1,-3 0 1,-8 1 0,-2 0-221,-5 4 1,1 3-1,6 6 1,1-1 0,-2-1-1,-1-1-104,-2-2 0,-2 1 0,3 2 0,2-1 0,-2-2 0,-1 1 0,-3 1 920,0-2 1,-1 2-1,-3-5 1,0 1-1,0-1 1,-3-1 0,-2 1 42,-3 3 1,5 3-1,-4 2 1,1 0-1,-2-1 1,-1 3-532,36 6 1,-1 1-1,0-2 1,1 1-1,-1 3 1,1 0 0,0 0-1,0-1 1,0 1-1,-1 0 1,0 0 0,0 0 16,-1 0 1,0 1-1,1 0 1,-1 0-1,2 1 1,-1 0-1,-35 0 1,0 0-1,3 0 1,0 0-89,1 0 0,10 2 0,-7 2 0,5 3 0,0 8 0,2 3 0,4 3-596,3-1 1,-6 15-1,8-1 1,2 4-1,2 8 1,4 3 188,2 6 0,-5 1 1,-2-3-1</inkml:trace>
  <inkml:trace contextRef="#ctx0" brushRef="#br0" timeOffset="1">24208 2612 13849,'-15'-32'-466,"9"3"0,15 0 0,4 5 0,3 8 1195,2 5 1,0 6-512,-5 5 1,-7 0-1,-6 0 1,-9-2 0,-6-2-1,-4-5 1,-2-5 0,-1-2-1,0-2 83,0 2 1,4 0 0,-4-1 0,0 0 0,1 2 0,3 3 0,2 5 212,-2 1 1,3 1 0,-4 5-1,1 0 1,-3 2 0,-2 1 0,-8 3-401,-6 1 1,-2-3 0,-8 4-1,-1-2 1,1-3 0,-5-2 0,-1-1 229,-1 0 0,-2 0 0,9 0 1,-1 0-1,4 0 0,4 0 0,4 0 164,5 0 0,3 0 0,3 2 0,3 2 0,4 5 0,2 3-359,-2 1 0,3 2 0,-3 1 1,2 4-1,-2 0 0,-4 4 0,-3 1-189,-2 2 0,1 4 1,-3 2-1,0-1 0,-2 1 1,1-4 41,2-1 1,1 4 0,1-1 0,0-2-1,4-1 1,4-1-137,4 0 1,0 4-1,2 0 1,2-2 0,3 1-1,1 1-1855,3 5 1615,1 2 1,2-1-1,0 2 1,0 2-1,0 2 59,0 3 0,0-4 0,0 0 0,0-5 0,0-4 0,2-3 0,1-2 104,1-3 0,2-6 1,-1 2-1,2-2 0,2-2 1,0-3 409,1 0 0,3 0 1,4 3-1,3 1 1,4-1-1,6 3 0,4 2 57,7 3 0,1 2 0,8-1 1,2 1-1,3 0 0,0-1-99,1 1 1,-1-1-1,-4 1 1,1-2-1,3-1 1,0-2 210,0 2 0,-2-5 0,2 0 0,1-1 0,3 0 0,2-2 0,3-1-20,1-2 1,3-4 0,3-1 0,-33-5 0,0 1 0,1-1 0,0 0 0,2 1 0,0-1-190,1 1 1,0 0 0,-1-2-1,0 0 1,2 2 0,-1 1 0,0 0-1,-1 0 1,0 1 0,0-1 0,-2 0-1,-1 0 1,36 4 9,-4 1 0,-4-2 1,-4-1-1,-2-1 0,-3-3 1,1-1-170,-2-2 0,-1 0 0,0 0 0,1-2 0,5-4 0,3-6 0,4-5 0,0-4 0,5 3 0,-37 7 0,0 0 0,1-1 0,-1 0 0,0 0 0,0 1 0,1-2 0,-1 0 0,0 1 0,1 1 0,34-13 0,-33 10 0,1 1 0,23-6 0,-3 0 0,-4-2 0,-8 2 0,-7 0 0,-1-1 0,-10 3 0,-2-4 0,-5-3 0,-2-1-445,-4-3 0,-3-8 0,-2-1 0,-4-4 0,-1-5 0,-3-1-2536,-2-4 2493,-1-1 1,0-7-1,2-2 1,1-2-1,1-1 1,-1-1 181,-1 1 1,-2 2-1,0 0 1,-3 6-1,-5 4 1,-8 4 267,-8 2 1,-4 2 0,-15 6-1,-10 1 1,-9 2 0,25 19 0,-2 0-1,-3 1 1,-2 0 53,-4 1 0,-2 0 0,-4 1 1,-3-1-1,-2 1 0,-2 0 1,0 0-1,-1 1 0,-4 0 1,-1 1-1,2 2 0,0 1-183,-1 0 1,0 1 0,5 1 0,1 0 0,3 1 0,1 1 0,1 1 0,0 2 0,2 0 0,0 0 0,2 1 0,1 0-862,2-1 1,0 2 1056,1 4 1,0 2 0,-1-1 0,0 3-1,-1 4 1,0 2 0,-2 1 0,0 1 0,0 2-1,0 2 794,-2 2 0,-1 1-823,3 1 0,0 2 0,-2 1 0,1 2 0,1-1 0,0 2 0,-2 1 0</inkml:trace>
  <inkml:trace contextRef="#ctx0" brushRef="#br0" timeOffset="2">7718 10115 15142,'0'-25'-1028,"0"9"1,0-6 0,2 7 1130,2 6 1,-1 2-1,4 2 1,-1-4 0,-4-1-1,-5 1 1,-6 3-1,-4 2 1,-4-1 0,-2 2-1,-2 2 1,-1 1-1,0 0 1,1 1 224,2 4 0,0-4 1,2 5-1,-2-2 0,0 1 1,-2-2-225,0-2 0,4 4 1,-6-1-1,-2-1 1,-3-1-1,-4-1 476,-3 4-518,6-4 0,-14 5 0,3-4 0,-3 0 0,-1 3 0,-1-1 161,2 2 1,-3 0 0,2 5 0,2-3 0,2 3 0,3-1 0,-1 1-232,1-3 1,4 1-1,-1 5 1,0-1-1,1 0 1,-1 1-1,2-1 226,-1 0 1,1 1 0,2-1 0,-1 0 0,0 1-1,-2 0 14,-2 4 1,2-3 0,1 4 0,0-1 0,1 1 0,3 0-747,4 1 445,-1 3 0,9-6 0,-5 3 0,2 0 0,3-4 1,2 0-1,4 1 11,1 0 0,5 3 0,-4-3 0,2 4 0,3 1 0,2-1 0,1 0 86,0-1 0,0-2 1,1 4-1,4 1 0,4-3 1,3 0-1,1-3 145,0 1 0,6 0 0,4-5 0,2 1 1,2-1-1,1 0 34,3 1 0,3-1 0,6 0 0,0 1 0,1-1 0,2-1-152,2-3 1,5 3 0,-1-4 0,1 4 0,1 2 0,-2-3 0,1 0-129,2-2 1,-3-2 0,-2 3 0,0-1 0,-1 0 0,2 0 106,-1 0 0,-2-5 0,2 4 0,0-1 0,-1-1 0,2 2 0,-1-3 51,3 1 0,2 3 0,2-4 0,-1-1 0,0 1 1,1 1-20,-1 1 0,0-4 0,0 1 0,-1-2 0,0-2 0,0 0 81,3 0 0,-3 0 0,-3 0 0,1 0 1,2 0-1,0 0 0,-2 0-13,-1 0 0,-2 0 0,4 0 0,-3 0 1,1 0-1,0 1-630,0 4 453,0-4 1,3 5-1,0-6 1,-2 0-1,2 0 1,-2-1 217,2-4 1,0 4-1,3-5 1,1 1-1,3-1 1,0 1-1,2-3-13,0 1 0,3 2 0,5-2 0,4 1 0,-1 3 0,2 2-236,0 1-90,-4 0 1,-29 0 0,0 0 0,-3 0 0,1 0-1,36 0 1,1 0 0,-5 0 38,-3 0 1,-30 0 0,1 0 0,30 0 0,0 0 0,-1 0-1,-6-2-62,-1-2 242,8 2 0,-11-8 0,9 4 0,-2-2 0,-1 0 0,-1-1 133,-1 0 0,-5 0 0,2-3 0,-1 3 0,-2 3 0,-1 2-376,0-1 0,-9 1 0,5 4 0,-3 0 0,-5 0 0,0 1 0,-2 2-71,-1 2 1,3 1 0,-7-3-1,2 3 1,1 0 0,-2-1 330,-2-2 1,-1-1-1,3-2 1,-1 0-1,1 0 1,1 0-1,2 0 198,0 0 1,0 0 0,0 0-1,0 0 1,-1 0 0,-2 1-238,-2 4 0,0-2 0,2 4 0,-3 1 0,-2-1 0,-1 3 0,0 1-427,0-2 1,2 2-1,-3-3 1,2-1 0,2-1-1,3-1 284,2-1 372,1 0 0,1-4 0,4 0 0,4 0 0,3 2 0,1 1-170,0 1 1,0 1 0,1-4 0,1 2 0,1 3 0,2 0 0,-1 2-310,3-1 1,-10-3 0,3 4 0,-2-1 0,-2-1 0,-2 1 179,-1 1 1,3-5-1,-3 1 1,0-1 0,1 0-1,0 2 120,4-2 0,1-2 0,1 1 0,0 1 0,2 2 0,1 3 0,2 1-394,-2-2 1,-1 5-1,0-3 1,1 3-1,1 0 1,-4-2 118,-3-1 0,-5 0 0,2 3 0,0-2 0,-1-3 0,0 1 545,-3-1 1,2-4-1,1 3 1,4-2-1,0 1 1,4-2-1,0 0-89,4 1 0,4-2 0,-1 4 1,1-2-1,5 1 0,0-1-544,2 2 0,5-5 0,-1 5 1,-1-1-1,1-1 0,-3-1-812,-2-1 1015,-2-2 0,-2 0 1,1 0-1,3-2 0,-1-1 1,0-3 713,-1-1-568,-2 4 0,9-7 0,-5 4 0,1 0 0,4 0 1,-1 3-166,1 1 1,3 1 0,-4-2 0,1-2 0,-36 4 0,1 0 0,36-1 0,0 2-119,-5 0 1,-6-1-1,-1-2 1,-2-2 0,-3 2-1,1 2-119,-2 1 284,-7-6 1,2 4 0,-5-4 0,0 0 0,1-2 0,-1-4 141,0-2 1,4 0-1,-2-3 1,0-2-1,0-2 1,-1-2 118,1-3-261,-5 0 0,2 4 0,-5-1 0,-1 0 0,-2-2 0,-4-1-92,-5 4 0,1-2 1,-8 7-1,0-1 1,-3 0-1,-5-1 1,-3 0-72,-1-1 1,-6 3 0,2 2 0,-4-1 0,-1-2-1,0 1 49,0 3 0,0-4 1,-1-1-1,-2-1 1,-3 0-1,0 0 88,0 1 0,0-3 0,3 1 0,-1-1 0,-1-3 0,1 1-451,-1-1 637,1 6 0,-1-2 1,-1 5-1,-1-2 0,-3 2 185,-2 1 1,-8 1-1,-3 1 1,-7 0 0,-7-1-1,-6 1 1,-7 0-611,-6 0 0,-1-1 0,-5 1 0,-2 0 0,-1-2 0,-1-2 0,0 0 256,4 0 0,-2 1 0,7 1 0,0 0 0,3 4 0,2-1 397,3 0 1,-3 0 0,3 3-1,-3 3 1,-1 2 0,0-1 192,-1 2-639,-5 2 0,7 1 1,-4 0-1,-2 0 0,1 0 1,-4-2-289,0-2 398,5 3 1,-12-10-1,4 5 1,2-1 0,0-2-1,4 0 80,3 0 1,-6 0 0,9-3-1,1 2 1,-1 3 0,0-1 1027,0 1-1276,-10 4 1,10-4-1,-12 4 1,-4-2-1,0 2 1,-6 2 78,-2 1 1,2 0-1,33 0 1,-1 0-1,2 0 1,0 0-1,2 0 1,-1 0 0,0 0-1,0 0 1,0 0-1,1 0 90,-1 0 1,-1 0 0,2 0-1,-1 0 1,0-1 0,0 0-1,1 0 1,0-1 0,-36-4-1,6 0 684,2 0-553,6-4 0,5 7 0,8-4 0,0-1 0,1 2 0,-2 0-152,1 4 0,-2-4 1,-3 1-1,-1 2 1,-2 0-1,-6 0 1,-1-1-21,-3 1 0,-8 1 0,-2 1 1,37 0-1,0-1 0,-1 0 0,-2 0 1,1 0-1,0 1 44,0 0 0,-1 0 1,2-1-1,-1 0 1,1-1-1,0 0 1,0-1-1,-1 0 1,0 0-1,0-1 0,1 1 1,0 0-21,0-1 0,1 1 0,0 0 0,0 0 1,-2-1-1,-1 0 0,0 0 0,-1 1 1,0 0-1,0-1 0,0 1 0,1-1-37,0 0 1,0 1 41,1 3 1,0-1-1,0-1 1,0-1 0,0 2-1,-1 1 1,-1-1 0,-1 0-1,0 0 1,-1 1 0,0 0-1,-1 0 4,0 1 0,1 0 0,3 0 0,1 0 1,-3 0-1,0 0 0,-2 0 0,1 0 0,0 0 1,1 0-1,-1 0 0,0 0 0,3 0 1,1 0 2,1 0 1,1 0 0,-3 0 0,0 0 0,-34 0 0,2 0 0,2 0 0,1 0-67,-1 0 1,0 0 0,3 0 0,0 0 0,0 0 0,4 0 18,3 0 1,-5 0 0,2 0 0,0 0 0,-1 2 0,2 1 0,-3 2 22,0 3 1,5-4 0,-10 5 0,-2 0 0,2 0-1,2 0 54,1 1-46,4 2 0,-9-3 0,7 0 1,0 0-1,3 0 0,1-2-55,-2-1 0,5 3 1,1-5-1,5-1 1,1-1-1,1-2 18,1 0 57,-5 0 0,9 0 1,-4 0-1,1 0 1,-1 0-1,-2-2 388,-2-2-357,1-4 0,1 0 1,0 0-1,1 2 1,-7 3-1,-3 2-118,-3 1 0,-7 0 1,5 0-1,-2 0 0,-5 0 1,2 0-582,-5 0 566,5 0 1,-4 1 0,4 2 0,-3 3 0,1 0 0,35-2 0,0-1-60,0 1 0,-1 0 0,1 0 1,-1 1-1,2 1 0,-1 1 0,0 0 1,0 1-1,-34 10 0,35-8 0,0 2 142,1 0 1,-1 1-1,-2 0 1,0 1-1,2-1 1,0 0 0</inkml:trace>
  <inkml:trace contextRef="#ctx0" brushRef="#br0" timeOffset="3">6358 11715 19897,'0'5'-466,"2"-3"1,2-5 0,7 0 0,5 0 578,6-1 0,9 1 0,6-5 0,5 1 0,4 1 0,3-1 0,5-1 0,6-1 1,3 0-1,3 2 0,2 1 0,0 3 0,0 2 0,-1-1-10,-1-2 0,-1 2 0,1-2 1,-3 2-1,4 2 0,-3 0 1,1-1-1,-4-2-25,1-2 1,-2-1 0,-6 4 0,-1-4 0,-1-2 0,-3-2-70,-5-2 1,-2-1 0,-4-1 0,-2 1 0,-5 0 0,-4 1 0,-4 3-328,-1 4 1,-5 0 0,-1 2 0,-6 4 131,-5 6 1,-10 11 0,-2 3 0</inkml:trace>
  <inkml:trace contextRef="#ctx0" brushRef="#br0" timeOffset="4">7118 11701 15075,'-35'-13'0,"-1"1"103,-1 3 1,-7 3 0,-4 6-1</inkml:trace>
  <inkml:trace contextRef="#ctx0" brushRef="#br0" timeOffset="5">6692 11701 14574,'-11'-1'0,"8"-2"0,12-2 0,12 2 0,9 2 0,8 1 3761,10 0-3601,0 0 0,24 0 1,0-2-1,-32 1 1,2-1-1,2 0 1,0-1-1,3 0 0,0 0 1,1-1-1,1 2-264,2 0 1,1 1 0,-2 0 0,0 0 0,-1 1 0,0 0 0,-1 0 0,-1 0 0,-2 1 0,-1 0 0,0 0 0,-1 1 0,-2 0 0,-2 2 139,35 3 0,-6-4 0,-1 3 0</inkml:trace>
  <inkml:trace contextRef="#ctx0" brushRef="#br0" timeOffset="6">12024 10515 8149,'0'-13'0,"1"-5"0,2 0 0,2 2 0,5 7 471,-1 5 0,-2-2 1,1 0-1,-2-2 1,-3-2-1,-2-2-138,-1-1 1,0 4-1,0 0 1,0-1-1,0-2 1,2-1-1,2-1 1,5-1-19,3-2 1,3 0 0,2-5 0,6-2 0,2-1 0,3-1 0,3-3-39,5-2 1,2 2 0,4-5 0,0 0 0,6 0 0,1-2-71,1 2 1,11 1-1,-3 5 1,5-1-1,4-1 1,1 3-106,3 4 0,-33 12 1,1 1-1,3-2 1,1 0-1,-1 2 1,2 0-1,2 0 0,1 0 1,1 2-1,0 0 1,2 0-1,1 1-121,-1 0 1,1 1 0,-5-1-1,1 1 1,1-1 0,0 2-1,0-1 1,0 1 0,-2 1-1,0 1 1,-1-1 0,1 1-88,-1-1 1,-2 0-1,29 0 1,-33 0 0,0-1-1,34-4 1,-7 0-1,-1 2 1,-5-1-268,-6 1 1,1 2 0,-10-2 0,-4 1-1,-4 2 1,-6-1-601,-3 1 1,-1-1 0,-2 5 0,-2 2 0,-6 1 972,-2 1 0,-2-5 0,1-7 0</inkml:trace>
  <inkml:trace contextRef="#ctx0" brushRef="#br0" timeOffset="7">15316 9422 8343,'5'-9'0,"1"2"0,1 1 0,3 3 185,2 2 1,6-1-1,0-1 1,0-1-1,-1 1 1,3 1 0,-1 2-1,0-1 1,-1-2-1,0-2 1,0 2-1,-4 1-335,-3-3 1,1 4-1,-5-5-9,0 0 159,5 4 0,-4 2 0,5 8 0</inkml:trace>
  <inkml:trace contextRef="#ctx0" brushRef="#br0" timeOffset="8">15276 9609 8519,'0'-18'0,"2"2"0,4 4 171,7 6 0,6 5 0,8 1 0,-2 0-387,-3 0 0,2 0 0,-5 0 1,1 0-1,0 0 0,0 1 1,-1 2-28,-3 1 0,-1 7 1,-2-4 242,1 1 0,-1 3 0,0-3 0</inkml:trace>
  <inkml:trace contextRef="#ctx0" brushRef="#br0" timeOffset="9">15796 9476 8561,'8'-21'146,"8"3"1,-3 9 0,4 3-59,2 0 0,-3 5 0,6-4 0,2 4 0,0 1 0,-2 0 0,-3 0 0,-1 1-201,0 4 1,0 2 0,-5 7-1,0-1-2571,0 0 2684,1-5 0,5 4 0,2-5 0</inkml:trace>
  <inkml:trace contextRef="#ctx0" brushRef="#br0" timeOffset="10">15956 9569 8526,'-7'6'0,"5"1"242,10 1 0,2 2 1,14-6-1,2-1 61,4-1 1,7-2-1,-3 0 1,2 0-1,-2 0 1,-2 1-304,-2 4 0,4-4 0,0 5 0</inkml:trace>
  <inkml:trace contextRef="#ctx0" brushRef="#br0" timeOffset="11">16623 9649 8512,'13'0'204,"-4"1"1,-2 4 0,-1 4 0,-4 4-1,-5 5-300,-6 4 0,-4-3 0,-5-1 1,-1 1 0,-5-1 0,2 0 0,-2 0 0,-1-1-802,-2 0 897,0-3 0,-5 6 0,-2 0 0</inkml:trace>
  <inkml:trace contextRef="#ctx0" brushRef="#br0" timeOffset="12">17316 9369 8291,'9'-15'300,"0"-3"1,0 5 0,4 0 0,0 7 0,1 3-160,-1-2 1,0 4 0,-1-2 35,-3 6 0,-9 4 0,-10 8 0,-5 1 0,-5 4 0,0 0 149,-4 4 1,-1 0 0,-2 0 0,2-2 0,1 0 0,4 0 0,0-1 745,4-2-1022,1-1 1,3-5-1,2 2 1,3 1-1,1 2-230,3-2 0,3-1 0,4-3 1,5-2-1,4-2 0,4-1 0,3-1-258,6 0 1,-7-1 0,8-5-1,-2 0 1,0 0 0,2 0-794,-1 0 923,-5 0 0,4 4 0,-4 0 0,1 1 308,0 1 0,0 1 0,5 6 0</inkml:trace>
  <inkml:trace contextRef="#ctx0" brushRef="#br0" timeOffset="13">17916 9769 8245,'6'-8'1080,"-3"2"1,6 8-909,1 2 1,-4 4 0,-2 7 0,-2 1 0,-2 3-1,-2 0 1,-4 2 54,-7 0 1,-2-3 0,-7 2-736,-2 0 1,-1 2 0,-2-4 0,2-2 0,3-3 507,4-4 0,3 3 0,2-5 0</inkml:trace>
  <inkml:trace contextRef="#ctx0" brushRef="#br0" timeOffset="14">18436 9276 8275,'0'-14'550,"0"7"0,1 5 1,4 8-1,3 0-147,4 0 1,3 3-1,3-3 1,4 1-1,3 2-256,2-1 0,1 4 0,2-5 1,1 2-1,-2-2 0,-2 1 1,-5-2-401,-4 0 1,-3 2 0,-3-2 0,-3 2 0,-6 2 0,-6 3-40,-6 5 1,-9-3-1,-4 4 1,-5-1 0,-3 0-1,-1 0 1,2-1 249,1 1 1,2 0 0,6-5 0,5 1 0,6-1 0,3 0-330,3 1 1,10-1 0,10 0 370,8 1 0,16-7 0,1-1 0</inkml:trace>
  <inkml:trace contextRef="#ctx0" brushRef="#br0" timeOffset="15">19049 9369 8216,'-14'-4'1166,"1"-1"-708,0 1 1,8 4-1,8 0 1,9 1-432,3 4 0,1-4 0,2 5 0,3-2 1,0 2-1,-2 0 0,-1 2-1302,-1-1 1,1 0 1274,-5 2 0,-5 9 0,-2-3 0</inkml:trace>
  <inkml:trace contextRef="#ctx0" brushRef="#br0" timeOffset="16">19009 9689 9676,'15'-6'0,"1"-1"0,3-1 246,2 4 0,1 2 0,5 4 0,-1 1 854,1 1 1,-2 1-1101,-3-5 0,4 5 0,-6 3 0</inkml:trace>
  <inkml:trace contextRef="#ctx0" brushRef="#br0" timeOffset="17">16943 10942 8165,'-6'-8'0,"-5"4"0,-5 2 60,-6 2 0,1 0 0,0 0 0,1-1 1,0-2-1,1-2 0,4 1 0,3 0 0,5-2 1,1-2-1,3-2 826,2-2 1,2 3 0,4 2-1,3 1-575,4 3 0,2 1 0,-1 4 0,0 2 0,2 7 18,3 5 1,-2 6 0,6 9-1,4 8 1,2 5 0,6 8 332,4 3 0,1 1-805,-15-25 0,1 0 1,-2 2-1,1-1 1,3-1-1,1-1 1,1 1-1,1 0 76,-1 1 1,0-2 0,2 0 0,2-2 0,-1 2-1,1-1 1,2 0 0,1-1 0,0-3 0,2 0-1,1-1 1,0-1-201,3 0 1,-1-3-1,1-1 1,-1-2-1,3-2 1,0 0 68,-2-3 1,2-1 0,2 2-1,-1-1 1,-2-1 0,-1-1-1,-3 1 1,-1-1-339,33 8 1,-10-8-1,-5-1 1,-6 1 535,-5 2 0,-1 0 0,-4-3 0,-6-5 0,-4-2 0</inkml:trace>
  <inkml:trace contextRef="#ctx0" brushRef="#br0" timeOffset="18">19622 12034 8439,'9'-11'1381,"0"2"1,-6 4-1049,1 10 0,-8-4 0,-7 5 0,-6-1 0,-9 0 1,-3 1-1,-4 2 0,-1-1-53,-1 4 1,-5 0-1,8 3 1,4-1 0,3 0-1,6 1 1,3-1-405,4 0 0,6-4 173,-3 0 1,7 0-1,2 4 1,8-1-127,4-3 1,1 3-1,2-5 1,1 2 0,3 0-1,1 1 314,-1 2 1,-1 2 0,-6-1 0,-2 0 0,-3 2 0,-1 1-123,-3 2 0,-1 0 0,-4-5 0,-2 1 1,-7-1-1,-3 0 0,-4-1-309,2-3 1,-1 1-1,1-5 1,-2-2 0,2-2-1,1-2-298,2-4 1,1-2 0,3-6 0,5-1 0,2 1-94,2 0 0,6 5 0,4 4 585,7 2 0,9-4 0,8-1 0</inkml:trace>
  <inkml:trace contextRef="#ctx0" brushRef="#br0" timeOffset="19">19809 12448 10375,'8'-34'0,"0"-4"0,-1 6 1293,1 11 1,5 12 0,5 9 0,-2 0-1585,-1 0 0,0 0 0,1-1 0,3-2 0,1-3 0,0-1 0,0-4-340,-1-1 1,3-1 0,-4 1 403,-2 3 1,3-3-1,-1 4 1,-2-4-81,-1-2 0,-3 5 0,-2 2-119,-1 1 0,-4 3 0,2 8 0,-1 4-233,-3 2 0,3 7 1,0 0 658,1-2 0,8 5 0,6 0 0</inkml:trace>
  <inkml:trace contextRef="#ctx0" brushRef="#br0" timeOffset="20">20328 12314 8249,'20'8'0,"-4"-2"0,5-6 0,-2 0 0,-3-2 0,-2-2 0,-4-5 0,-3-3 0,-1-1 855,-3-1 1,-1 1-1,-2 0 1,0-1-1,0 1 1,-2 1 0,-2 3 602,-5 5 0,-3 2 0,-1 2-1159,-1 0 0,1 6 1,-2 3-1,-1 4 1,0 4 7,4 1 0,0 5 1,8-1-886,1 4 1,3 0 0,6-1 0,7-1-5,8-2 1,8-1 0,5 1 0,3-4 0,5-2 0,-2-1 581,-3-2 0,1 4 0,-4-10 0</inkml:trace>
  <inkml:trace contextRef="#ctx0" brushRef="#br0" timeOffset="21">21475 12514 8423,'0'-13'859,"0"-5"512,0 0 1,0 5 53,0 4-1308,0 6 1,-2-1-1,-4 8 1,-5 5-1,-7 4 258,-3 5 1,5 3 0,-3 6-7,-1-1 0,6 1 0,-3-1 0,7 1-321,5 0 1,5 4 0,5-1-1,5-4 1,8-4 0,7-2-1,5-4-314,-1-1 0,0-8 1,-3-2-1,1-5 0,-2-5 1,-3-5-1774,-4-7 0,-5-3 1663,-4-7 1,-3-4 0,-6-2 0,-1 1-1,-4-1 302,-4 4 1,-2 1 0,-3 2 0,-1 4 0,1 4 0,-1 4 564,3 0 1,6 7-851,-3 2 1,8 10 0,1 4-1,8 3 359,9 1 0,9 0 0,9 1 0</inkml:trace>
  <inkml:trace contextRef="#ctx0" brushRef="#br0" timeOffset="22">21941 12541 7499,'-13'-6'723,"0"-1"1,-1-1-59,1 4 1,1 8 0,2 6 0,2 7-1,3 6 1,0 7 0,1 4 0,-1 2-235,2-1 1,2-1 0,1 3 0,0-3 0,0 0 0,0-1 0,0-2-159,0-6 1,0 0-1,0-7-813,0-1 1,1-9 0,4-3 54,4-4 0,4-2 0,3-5 1,2-7-1,-2-10 0,-2-5-201,-5-3 1,1-6 0,-4 0-1,0-3 1,0-3 0,-3 3-1,-2 3 1406,-1 9 1,-4 1-157,-1 10 0,-5 0 0,1 8-7,-3 5 1,3 3 0,0 2 0,0 3 0,1 5-1,0 3-343,2 1 0,2 1 1,4 1-1,0 1 0,1 3 1,2 2-1190,2 3 0,9-4 0,0 3 975,1 0 0,5 2 0,1 2 0</inkml:trace>
  <inkml:trace contextRef="#ctx0" brushRef="#br0" timeOffset="23">22128 12794 10094,'0'-31'0,"2"1"0,2 7 657,5 8 0,7 7 1,2 8-1,-2 0-917,-1 0 0,4-4 0,4 0 0,0-1 0,1 1 0,-2-1 1,0 1 357,-1-2 1,3 4-1199,-6-2 0,-1 2 1,-5 1 187,-3-3 0,-5 2 906,-8-2 0,1 2 1,-6 4-1,-1 2 6,-2 5 0,5 3 0,1 1 0</inkml:trace>
  <inkml:trace contextRef="#ctx0" brushRef="#br0" timeOffset="24">22595 12914 8068,'0'-27'663,"-5"2"1,1 3 0,1 3-551,1-1 1,2 6-1,0-6 1,0 3 0,2-1-1,2 2 1,5 1 0,4 3-1431,5 3 1,3 3 1316,6 6 0,-1 0 0,1 0 0</inkml:trace>
  <inkml:trace contextRef="#ctx0" brushRef="#br0" timeOffset="25">22888 12834 8068,'-5'-18'801,"1"1"1,-2 3 0,3 5 0,-3-1 1861,-1-2-2484,4 5 1,-2 1 0,10 7-1,4 2 1,3 2-580,1-2 1,0 3 0,1-2 0,-1-1 0,0-2 0,1-1-892,-1 0 0,-6-1 1550,-2-4 143,-4 4 0,1-3 0,2 7 1,5 2-1,3 3 0,1 1-664,1-2 0,0 5 0,4-5 0,4 2 0,3 0 262,2 2 0,0 0 0,-1 3 0</inkml:trace>
  <inkml:trace contextRef="#ctx0" brushRef="#br0" timeOffset="26">23221 12847 8068,'-9'-10'1157,"0"-3"0,6 5 0,-1 11-1022,2 9 1,7 4 0,1-2 0,1-1 0,4 0 0,0 1 0,3-1 0,-1-1-379,0-3 1,4 3 0,-2-5 0,-4 0-1,1-2-1219,0-4 841,-4-1 0,-3-6 0,-5-2 0,0-4 479,0-2 0,2 5 1,2 1-1,5-1 1,3 1-1,1 4 704,1 2 0,4 2 1,1 0-1,2 2 1,2 2-1,2 4-562,2-1 0,6 5 0,1-5 0</inkml:trace>
  <inkml:trace contextRef="#ctx0" brushRef="#br0" timeOffset="27">24088 12568 8361,'10'-24'583,"3"6"1,2 17 0,7 15 0,-4 4-382,-3 1 0,-2-1 0,-1-5 0,-2 1 1,-2 1-1,-2 1 0,-3 3 0,-2 2-259,-1 3 0,0 1 0,-1 1 0,-2 1 1,-3 0-1,0-2 0,-1-1-338,-1-2 0,5-4 344,-1 4 1,2-6-1,2 2 1,0-3 0,-1-2-356,-4 0 0,2-5 0,-6-4 0,-1-2 0,-3-2-186,-5 0 1,2-8 635,-7-5 1,6 0-1,-4-5 1,0 2-1,2 1 181,0 1 1,1-2-1,5 9 1,-1-1-1,1 4 359,0 2 1,1 4 0,3 2-1,4 5 1,4 5 0,4 2-382,6 2 1,1 4-204,12-4 0,7 5 0,5-2 0</inkml:trace>
  <inkml:trace contextRef="#ctx0" brushRef="#br0" timeOffset="28">24701 13034 8295,'-21'-34'819,"2"9"1,5 14 0,0 14 0,-3 14-693,0 6 0,-7 4 0,3 0 1,-1-1-1,1-1 0,0-1 1,1 0-141,-4 4 13,-1-1 0,-2 5 0,1-5 0</inkml:trace>
  <inkml:trace contextRef="#ctx0" brushRef="#br0" timeOffset="29">18476 10235 8191,'13'0'251,"0"-1"17,1-4 1,-4 4 0,-6-4 0,-10 4-1,-8 2 1,-10 5 0,-6 8 9,-5 6 1,-8 11 0,-5 9-1,-2 11 1,22-20 0,0 3 0,-1 3-1,0 1 1,-1 5 0,1 0 0,1 2-1,1 1-194,1 0 1,2 1-1,3 1 1,3 0 0,4 0-1,3-1 1,3-2 0,4 0-1,5-1 1,4-2 0,5-2-1,5-3-202,4-1 1,4-4 0,8 0 0,4-4 0,3-3 0,3-3 0,2-2 0,1-3 0,4-3 0,0-4-1,1-4 1,-1-2-108,-1-1 1,1-3 0,1-2 0,-1-3 0,-3-2-1,-1-3 1,-1-2 0,-1-4 0,-1-3 0,-1-3-1,-5-2 1,-2-1 0,-2-4 0,-3-1 64,-2-4 0,-4 0 0,-6 0 0,-3-2 0,-2-6 1,-4-2-1,-3 0 0,-3-1 0,-3 1 0,-4-1 0,-3-1 1,-4-1 220,-4-2 0,-3 2 0,2 7 0,-1 1 1,-5 1-1,-2 2 0,3 4 0,0 2 1,-22-20-1,2 8 359,2 10 1,5 14-675,1 5 1,10 10-1,-1 4 1,4 12-1,4 11 254,4 6 0,3 13 0,11-2 0</inkml:trace>
  <inkml:trace contextRef="#ctx0" brushRef="#br0" timeOffset="30">19622 10862 8274,'-37'-17'0,"-2"4"-443,-2 6 1,-2 14-1,3 6 1,2 1 537,2-4 0,3-4 1,8-8-1,3-2 1,4-5-1,5-4 1,4-3 374,5-2 1,5-4 86,8 4 1,13-1 0,20 2 0,11-2 0,12-2 0,-27 9-1,1 1-66,4-2 1,2 0 0,0 2 0,1 0-464,7 0 1,1 0 0,0 2 0,2 2 0,3-2 0,2 0 0,-1 2 0,1 1 0,-1 1 0,0 1-224,-2 1 0,0 1 0,2 1 0,1 1 195,-5 0 0,-1 0 0,1-1 0,-1 0 0,1 3 0,-1 1 0,-1 2 0,0 0 0</inkml:trace>
  <inkml:trace contextRef="#ctx0" brushRef="#br0" timeOffset="31">21288 10675 7411,'-13'-13'0,"0"1"-458,-1 3 1,5 3 0,2 5 551,1-4 1,3 2 0,8-4 0,3-1 0,4 2 0,3-1-1,1 1 315,2 0 0,0 0 0,-5 3 0,-1-3 0,-2 0 0,-2-1 689,-2 0 1,-8-2-804,-7-5 0,-5 7 0,-7 3 0,-6 2 0,-2 2-49,-4 0 0,0 0 0,-2 2 0,4 1 0,4 2 1,5 3-1,4 2-229,3 2 0,8 1 0,2 1 0,7-1 0,7 0 0,10 1-221,9-1 0,2-4-272,5 0 1,-1-2 0,3 2 0,-2-3 301,-3 0 1,-5-3 0,-6 4 0,-4 1 0,-3-1 0,-5 5 0,-5 3 395,-6 3 0,-5 5 0,-12-1 0,-8 4 0,-7 2 0,-6 1 256,-4 3 0,1 0 0,-5-2 1,4-1-1,5-2 0,8-5-992,8-3 0,3-5 0,8-5 1,5 0-1,7-2 0,10-4 514,11-6 0,7-10 0,12-8 0</inkml:trace>
  <inkml:trace contextRef="#ctx0" brushRef="#br0" timeOffset="32">21608 10715 8464,'5'-34'0,"1"3"1029,1 7 1,2 12-1015,4 8 0,-5 4 1,-4 4-1,-2 5 1,-2 5-1,-2 3 245,-2 6 1,-2 8 0,-3 3 0,4 1 0,4 1 0,1-1 0,1-1 0,5-3-230,8-2 0,3-4 1,9-4-1,-1-7 0,3-5-280,0-3 0,-1-3 0,-4-9 0,-2-7 0,-2-8 0,-2-6 0,-3-2-307,0-2 1,-7-5 0,-2 5 0,-4 1 0,-1 2 0,2 2 267,2-1 1,-1 6 0,6 4 0,1 3 0,2 5 0,3 3 285,3 0 1,-2 5-1,6-2 1,0 5 0,2 3-1,1 3 19,3 2 0,2-2 0,-3-1 0,-1-1 0,0-2 0,-4 1 0,-4-1 290,-4-1 0,-3-1 1,-7-2-16,-8 0 1,-13-2 0,-3-1-1,-3-1 1,1 1 0,0 1 0,0 2 579,0 0 1,7 6 0,1 3-1,9 3 1,3 1 0,2 1-807,0-1 0,6 5 1,4 0-1,7-2 0,5-1 1,3-3-200,2-4 0,2 3 0,-1-7 0,-2-1 0,-3-1 0,-2-4-745,-3-2 0,-9-4 0,-5-5 0,-4 0 0,-3-1 0,-4 1-1245,-5 0 2255,2 5 1,-10 2 0,8 8 0,4 2 190,3 5 1,14 3-324,4 1 0,16 7 0,-1 0 0</inkml:trace>
  <inkml:trace contextRef="#ctx0" brushRef="#br0" timeOffset="33">22621 11035 8172,'-7'-15'0,"1"-1"439,0-2 1,5-6 0,-4 2-1,5-2 1,5 1-266,3 1 0,4-1 1,3-3-1,3-1 1,3 2-1,2 1 0,4 3-174,6 2 0,9-5 0,6 4 0</inkml:trace>
  <inkml:trace contextRef="#ctx0" brushRef="#br0" timeOffset="34">23421 10355 8515,'-1'-13'0,"-4"1"0,-2 5 302,-1 7 1,-8 16 0,1 14 0,-5 5-82,-9 7 0,3 5 0,-7-1 0,1 1 0,-3 4 0,1-1 0,3 0 0,3-2 157,1-2 0,7 2 1,2-5-1,3-4 0,3-7 1,2-5-1,3-5-2072,1-4 0,-3-11 1593,4-7 0,1-10 0,4-8 0,0 2 0,0 1 468,0 2 0,0 4 762,0 0 0,0 8-1351,0 1 1,0 6 0,1 8 0,4 3 221,4 0 0,14 7 0,6-3 0</inkml:trace>
  <inkml:trace contextRef="#ctx0" brushRef="#br0" timeOffset="35">23408 10995 8482,'0'-36'0,"0"1"1523,0 2 0,-2 17 0,-1 12-365,-1 9 1,-2 9 0,1 4 0,-3 4-1159,-4 3 0,-2 8 0,1 1 0</inkml:trace>
  <inkml:trace contextRef="#ctx0" brushRef="#br0" timeOffset="36">23408 11008 8480,'13'-53'224,"0"14"0,1 13 1,-1 14-91,0 9 1,1 9-1,-1 3 1,0 1 0,1 1-135,-1-3 0,0-5 0,1 3 0</inkml:trace>
  <inkml:trace contextRef="#ctx0" brushRef="#br0" timeOffset="37">23714 11142 9068,'5'8'0,"1"1"0,0 3 592,0 4 1,-2 5-1,-4 9 1,-1 2-508,-4 4 1,-4 8 0,-9-7-1,-2-3 1,-3-3 0,3-5-752,0-1 0,3-6 0,3-1 0,1-3 377,0-2 1,5-12 0,5-6 0,8-10 0,8-7-1,9-5 1,6-3 67,4-1 1,3-6-1,-2 2 221,1-4 0,1-1 0,5 0 0</inkml:trace>
  <inkml:trace contextRef="#ctx0" brushRef="#br0" timeOffset="38">24581 10942 10204,'0'-14'0,"-2"2"421,-2 4 0,1 13 0,-6 13 0,0 6 0,-1 4 0,-2 3 0,-3 5 0,0 2 0,-1 2 0,0-1 221,-2-4 1,-4 4 0,4-5-1159,2 0 0,1 1 0,3-6 0,3-6-462,5-2 1,4-5 0,3-8-130,1-8 1,8-9 939,1-13 1,1-2 0,5-12 0,-1-2 0,1-4-1,0-4 208,0-1 0,4 4 493,-6-1 1,1 2-1,-3 4 1,1 4 0,2 7 435,-2 8 1,-5 4 0,-2 3-382,1 3 0,-4 5-741,-2 8 0,-8 2 0,-5 5 0,-3-4 0,0 0 0,2-1-467,1 0 0,0 3 0,-3-3 0,3 1 0,5 4-1395,2 1 2014,2 1 0,6 0 0,2 1 0</inkml:trace>
  <inkml:trace contextRef="#ctx0" brushRef="#br0" timeOffset="39">24781 11275 8179,'1'-40'0,"4"3"1110,4 6 1,2 10-1,4 14 1,2-1-1470,0 1 0,6-2 1,-3-6-1,4-1 0,4-3 1,2-2-1,1-1 1,-2 2 358,-3 7 0,6-6 0,-4 4 0</inkml:trace>
  <inkml:trace contextRef="#ctx0" brushRef="#br0" timeOffset="40">25167 11048 8643,'0'8'2184,"6"-2"-1217,3-6 79,-3 0-1076,0 5 1,-7 1 0,-4 3-83,-4-4 1,3-2 0,2 1 0,4 5-303,4 3 1,4 1 0,5-1 0,2-2 0,1-1 0,3 0 0,2 0 413,3 0 0,1-6 0,2 3 0</inkml:trace>
  <inkml:trace contextRef="#ctx0" brushRef="#br0" timeOffset="41">25807 10808 8306,'-10'-12'0,"-5"14"0,-4 17 353,-5 14 1,-6 8 0,-4 2-1,-3-1 1,-4 1 0,1-2-1,1-1 948,4-4 0,10-2 0,-1-5-1439,6 2 0,3 0 0,7-5 1,3-4-1,1-4-1633,3-4 1553,1 0 1,4-7-1,1-4-116,1-6 1,5-6 0,-4-7 0,-1-2 0,0 2 0,1 1 630,-2 2 1,-2-1 241,-1 1 1,2 7 0,2 6 0,5 8 0,3 3-1239,1 3 0,7 4 699,2-1 0,9 7 0,3-3 0</inkml:trace>
  <inkml:trace contextRef="#ctx0" brushRef="#br0" timeOffset="42">25794 11328 8306,'0'-18'0,"0"1"0,0 0 1601,0 2 1,0 10-1866,0 5 0,0 5 0,1 10 0,4 0 0,4 1 0,4-1-885,5 1 1149,-3 1 0,10-4 0,-5 0 0</inkml:trace>
  <inkml:trace contextRef="#ctx0" brushRef="#br0" timeOffset="43">25967 11421 8979,'-9'-6'729,"0"-2"1,5-3 0,-3 1 0,1 1-144,3-1 0,1 2 0,4 1 1,2 1-1,5 3 0,4 1-491,5 2 1,-2 5-602,7-1 1,-6 5-1,4-4 1,-2-1-1,-2 1 1,-3 0-2400,0 3 2402,-7-5 0,-2 3 743,-10-6 0,-2 0 0,-7 1 0,1 4 569,0 4 0,5-2 0,5 2 0,6 1 0,8 2-860,5 1 1,5-4-1,5-1 1,3-2-1,0-2 1,4 0 0,1 1-1814,3-2 1,-9-2 0,-1-2 1863,-2-4 0,0-8 0,2-8 0</inkml:trace>
  <inkml:trace contextRef="#ctx0" brushRef="#br0" timeOffset="44">26740 10942 8369,'-15'1'1,"-2"2"0,-4 1 205,0-1 1,-4 5 0,1 2-1,-4 5 1,-4 4 0,-2 2-1,-2 4 1,0 3 0,2 3-168,2-1 0,7 3 0,7-1 0,3 1 0,3-1 0,2-2 0,2-2-39,3-1 0,0-7 0,5 0 0</inkml:trace>
  <inkml:trace contextRef="#ctx0" brushRef="#br0" timeOffset="45">26327 11355 7330,'9'-15'-345,"0"-3"1,-5 3-1,5-1 1,2 4 510,0 3 1,3 6-1,-1 0 1,0 5-1,2 4 1,1 1-1,4 4 1,0 0 1738,4 3-1905,1 5 0,2 2 0,0 5 0</inkml:trace>
  <inkml:trace contextRef="#ctx0" brushRef="#br0" timeOffset="46">26647 11515 10140,'7'-26'0,"5"-2"0,5 2 1258,-1 8 0,-1 11 0,-2 11 0,0 5-1178,1 3 0,-5-3 0,-1-2 0,3 0 0,1-1-507,1 0 1,-7-1 0,-8-5-1,-9-2 1,-10-1 0,-4-3-1,-2 0 100,0 0 0,1 2 0,0 4 0,4 0 0,4 3 1,4 4 1048,0 7 0,7 8 0,2 3 0,4 8 0,4 10-722,6 7 0,6 0 0,11 10 0</inkml:trace>
  <inkml:trace contextRef="#ctx0" brushRef="#br0" timeOffset="47">12890 11208 8570,'-13'-13'0,"0"-1"0,-1 1 0,2 7-47,4 6 1,2 6-1,4 7 1,-1 1-1,-1-1 1,1 0 1231,1 1-860,2-1 0,2-1 0,5-3 1,11-5-1,13-2 1360,11-2 0,12-2-1578,13-2 0,-29 3 0,2 0 0,5-1 0,1 0 0,2 1 0,0 0 0,3 1 0,0 0-122,2 1 0,-1-2 0,4 0 1,0-2-1,-1 1 0,1 0 1,-1 0-1,-1 1 0,0 0 0,0 0-35,0 1 0,-1 0 0,-4 0 1,0 0-1,-2 0 0,1 0-218,-2 0 0,-1 0 0,-2 0 0,-3 0 0,30-1 0,-8-2-36,-9-2 0,-2-4 0,-11 3 0,-8-1 0,-5-2 0,-8 0 0,-2 2 0,-7-1-574,-3 1 727,-2 4 0,-7-3 0,-2 6 0,-6 0 0,-7 2 151,-5 2 0,-9 3 0,-3 7 0</inkml:trace>
  <inkml:trace contextRef="#ctx0" brushRef="#br0" timeOffset="48">13317 11541 9115,'-12'-46'0,"3"6"415,5 12 0,4 15 0,6 10 0,8 4-377,12 4 0,12 4 0,14-3 0,7 0 0,9 0 0,6-2 1,-33-1-1,0 0 0,2 1 0,1 1-4,2 1 0,0 0 1,2 0-1,0 1 1,1 0-1,-1-1 0,-2 1 1,1 0-35,-1-1 0,0 1 0,1 0 0,0-1 0,-3 1 0,0 0 0</inkml:trace>
  <inkml:trace contextRef="#ctx0" brushRef="#br0" timeOffset="49">15410 11288 8158,'0'-19'578,"0"4"248,0-3 1,0 11-750,0 7 1,6 1 0,2 7-1,4-2 1,3-2 0,3 1 0,4 0-1,3 1 1,3 0 0,2-1 307,1 1 0,11-5 0,-2 4 0,1-4 0,2-1 0,0 0 0,3 0 1111,1 0-1403,2 6 1,3-4 0,-2 2 0,-4-3 0,-1-1 0,-4 0-34,2 0 1,-1 0 0,-5 0 0,-3 0 0,-2 0-1,-2 0 1,0 0 0,-1 0-35,2 0 1,0-4-1,-4 0 1,0 1-1,-1 0 1,1 0-1,1-3 240,3-2 0,-3 5 0,4-3 0,-4 2 0,-2-2 0,1 0 0,0-1-294,-1-1 1,1 1-1,0-3 1,-1 1 0,-1-2-1,-1 1 1,-2-2 52,2-1 1,-3 5 0,0-8 0,-1 0 0,0 1-1,0 0-26,1 2 0,-3-2 0,3-1 0,-1-3 0,0-1 0,-1 1 1,-3 3-52,-1 1 0,-2-3 1,1 0-1,-1 2 0,-1 1 1,-2 2-1,-3-2-27,-1-3 0,3 4 1,-4-4-1,-2 2 0,-2-1 1,-1-1 111,0 2 0,0-5 0,0 1 0,0-3 1,0 1-1,0-1 0,-1-3 42,-4 0 0,4 4 0,-5-1 0,1 1 0,-1 0 0,-1 1-216,-3 2 1,-2-3 0,-1 4 0,-1 0 0,-1 0 0,-1 1 102,-2 0 0,-4 3 0,3 0 0,0 1 0,-2 0 0,0-1 0,-3 1 68,-1 0 1,-1-1-1,-1 2 1,-1 2-1,-2 1 1,-1-1-17,1-2 0,-2 3 1,1 2-1,0 1 0,-2 3 1,-2 0-446,-4-2 381,5 4 0,-5-5 0,4 6 1,-4 0-1,1 0 0,1 0 163,1 0 0,-2 0 1,-5 0-1,1 0 1,-1 0-1,2 1 1,-1 2-46,2 2 0,5-1 0,-1-2 1,-1 1-1,0 1 0,0-1-213,2-1 99,5-2 0,-8 0 1,4 1-1,-2 2 0,0 2 1,1-1 63,1 2 0,-3-3 0,4 4 0,-1 1 1,-1-1-1,1 2 0,2 0 130,4 0 0,2 0 0,0 5 1,3 3-1,2 0 0,0 1 146,1 1-302,3 2 1,-6 1-1,5 1 1,1 0-1,3 4 1,0 3-31,1 1 1,1 1 0,2-2-1,2 2 1,2 3 0,4 0 0,3 1 113,8-1 1,1 1 0,14 4 0,4 0-1,6 0 1,8 0 139,7 0 1,-5-6-1,9-3 1,-1-5 0,0-2-1,1-3-349,1-2 0,-3-1 0,-2-6 0,-4-2 0,-4-3 0,-2 1 1,-4-2-695,-4 0 0,2 3 0,-2-5 1,-3-1-1,-3 0 0,-4 0 827,-2 1 0,5 7 0,-3-4 0</inkml:trace>
  <inkml:trace contextRef="#ctx0" brushRef="#br0" timeOffset="50">18209 11128 8134,'-7'-13'10,"-1"5"1,5 5-1,-1 6 1,1 6-1,1 3 1,2 2 475,0-1 0,2-4-248,2 0 1,4-1 0,6 6-1,4-1 1,6 0 0,6-1 0,5-1-1,5-2 1,5-1 0,5 0 0,5-4-1,5-2-65,6-2 0,2-5 0,-31 2 0,1-1 0,36-6 0,-37 2 0,0-1 0,1 0 0,0-2 0,-1-3 0,-2-1 0,1-1 0,-2-2 0,30-20-420,-6-2 0,-2-10 0,-13-5 1,-5-3-1,-7-4 0,-7 0-21,-6-2 0,-9-4 1,-6 6-1,-8-2 0,-10 0 1,-10 4 460,-9 0 1,-6 4 0,-4 7 0,-5 6 0,-3 6 0,-3 8-35,-2 5 0,-9 6 1,29 13-1,-1 1 1,-2 2-1,0 1 1,-4 2-1,-1 3 1,-1 1-1,0 3-50,-2 1 1,0 3 0,-1 5 0,2 4-1,0 2 1,2 3 0,0 3 0,1 1-1,2 3 1,1 1 0,3 0 0,2 0-124,4-1 0,2 1 0,3 3 0,3 1 0,8-3 0,3 1 0,2 2 0,4 0 0,2 0 0,4 1 1,7 33-1,15 0-703,-4-37 1,4-1 0,2-1-1,3-1-998,6 4 1,3-1 1714,1 0 0,3-2 0,5 3 0,1-2 0,3 0 0,2-1 0,0-1 0,1-1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0.182"/>
    </inkml:context>
    <inkml:brush xml:id="br0">
      <inkml:brushProperty name="height" value="0.053" units="cm"/>
      <inkml:brushProperty name="color" value="#FF0000"/>
    </inkml:brush>
  </inkml:definitions>
  <inkml:trace contextRef="#ctx0" brushRef="#br0">3826 9036 23109,'-21'0'-418,"2"-6"1,5-3-546,1-3 1,6 3 1352,2 0 1,5 5-1,5-3 1,5-1-1,6 2 1,8-1 0,4 1-1,5 0 1,-1 2-1,2-1 1,-1 1 219,0 1 0,2 6 1,-4 3-593,-1 1 0,-2-3 1,-1 5-1,-1 2 1,1-1-79,0-1 1,1 3 0,1-5 0,4 2 0,1-2 0,3-1 88,2-3 0,1 3 0,1-1 1,4-2 1,-7-2-1,3-1 1,1 0 70,-1 0 0,-2 0 1,4 0-1,-5 0 1,-2 0-1,2 0 0,4 0 150,2 0 1,1 0 0,-4 0-1,2 0 1,3 0 0,0 0-245,0 0 1,3 0 0,-3 0 0,-2 0 0,1 0-1,-4 0 1,2 0 16,-1 0 0,-5 0 0,-3 0 0,0 0 0,-2 0 0,2 0 0,-1 0 209,0 0 0,2 0 0,-4 0 0,-1 0 0,-2 0 0,-1 0-55,-1 0 1,5 2-138,0 2 1,1-2-1,-6 3 1,2 0 0,3-1-140,5-1 0,-2 3 1,2-1-1,2-1 1,2 1-1,3-1 1,-1-1 131,0-2 0,1-1 0,-3 0 0,-1 0 0,-2 0 0,-1 0 132,1 0 1,0 0 0,0 0 0,-2 0 0,1-1 0,-1-2 0,-1-1-129,-1 1 1,2 1 0,-3 1 0,-1-2 0,0-2 0,0 2-152,-2 2-1,1 1 1,0 0 0,2 0 0,1 0 0,1 0 0,-1 0 224,-1 0 0,4 0 1,-4 0-1,1 0 1,1 0-1,0 0 0,3 0 43,2 0 1,-1-2-1,-1-1 1,-1-1 0,1 1-1,3 0-102,4-1 1,-2 2-150,2-2 1,-1 2-1,0 2 1,1 0 35,-1 0 1,-1 0 0,-2 0 0,0 0 0,0 0 0,0 0 0,0 0 0,0 0 202,0 0 0,-3 0 0,1 2 0,4 1 0,-1 1 0,1-1-140,-2-2 0,1 1 0,2 1 0,1 1 0,-1-1 0,-1-1 1,-2-2-102,0 0 1,-2 0 0,-1 0-1,-3 0 1,-1 0 0,-3 0-59,-2 0 1,-2 0-1,0 0 1,-3 0-1,-2 0 1,0 0 112,0 0 1,-4-2-1,4-1 1,-2-1 0,-1 1-1,0 1 1,1 2-30,2 0 1,0 0 0,2 0 0,0 0 0,-1 0 0,0 0 15,0 0 0,-1 0 0,3 0 150,-2 0 0,-1 0 1,2 0-1,-2 0-48,-2 0 1,3 0 0,-2 0-1,-1 0 1,2-1 0,-2-2 40,0-1 1,5-1 0,-2 5 0,2 0-1,1 0 1,-1-1 0,2-2-192,3-2 1,-4-4 0,7 5-80,1 1 1,-5-3-1,5 0 1,-2 0 125,0 0 0,-2 2 0,-3 4 0,-3 0 0,2 0 0,-1 0 0,0 0 62,-3 0 1,-1 0-1,-3 0 1,2 0-1,0 0 1,0 0 95,-2 0 0,3 0 0,1 0 2,0 0 0,9 0 1,-2 0-1,3 0-83,1 0 1,8 0-1,-1 0 1,1 0-1,3 0 1,-2 0 0,2 0-24,2 0 0,-8-2 0,3-1 0,-3-1 0,-2 1 1,-1 2 20,-1 1 0,-2 0 1,-4-2-1,1-1 1,1-1-1,4 1 1,0 1-38,-1 2 1,5 0 0,-1 0-1,4 0 1,3 0 0,3 0-119,1 0 0,2 0 0,4 0 0,1 0 0,-3 0 0,0 0 205,-2 0 1,-2 0-1,3 0 1,-2-1-1,-4-2 1,-4-2-1,-4 2 39,-4 2 0,4 1 0,-5 0 0,0 0 0,0 0 0,2 0 0,1 0-227,3 0 0,-3 0 0,1 0 1,2 0-1,2 0 0,1 0-86,0 0 1,4 0 0,1 0 0,-2 0 0,0 0 0,0 0 233,1 0 1,1 0 0,-5 0 0,-2 0-1,-1 0 1,-1 0 395,1 0 1,0-2-1,0-1-332,-2-1 0,-4 0 0,5 4 1,1 0-169,1 0 1,1-5 0,-2 1 0,-1 1 0,1 1 0,1 2 0,2 0 2,0 0 1,-4 0-1,-1 0 1,1 0 0,-1 0-1,1 0 137,1 0 1,0 0-37,-2 0 1,4 0 0,-4 0 0,4 0 0,1 0 109,0 0 0,-3 0 1,0 0-1,3 0 1,0 0-1,3 0 0,-2 0-164,1 0 0,-2 0 0,0 0 1,0 0-1,1 0 0,1 0-141,-2 0 1,6 0 161,-11 0 0,7-1 0,-7-2 0,2-2 0,0 2 40,-1 2 1,-5 1 0,5 0 0,-1-2 0,-1-1 0,-1-1-1,-2 1-62,0 2 0,6 1 1,-2 0-1,3 0 0,0 0 1,-1 0-332,0 0 0,9 0 279,-6 0 1,3 0 0,-2 0 0,2 0 0,2 0 108,-2 0 0,0 0 1,-2 0-1,2 0 0,-3 0 1,0 0 139,-3 0 1,0 0 0,2 0-1,-2 0 1,-3 0 0,1 0 0,1 0-305,1 0 1,4 0-1,-5 0 1,2 0 0,2 0-1,0 0-8,0 0 0,0 0 0,0 0 0,-1 0 0,-1 0 0,1 0 189,2 0 1,-2 0 0,-4 0 0,1 0-1,0 0 1,-1 0 86,2 0 0,2 0 0,-1 0 0,-1 0 0,-3 0 0,0 0 0,0 0-464,3 0 1,-3 0 265,2 0 0,-3 0 0,4 0 0,1 0 0,-1 0-34,2 0 1,-1 0 0,2 0-1,0 0 1,-1 0 0,-2 0 117,-2 0 0,1 0 0,4 0 0,0 1 1,0 2-1,0 1 50,0-1 0,0-1 0,1-1 1,2 2-1,2 2 0,-2-2-72,-2-2 0,3-1 0,1 0 0,-1 0 0,2 2 0,2 1 0,0 1-31,1-1 0,-4-1-7,4-2 0,0 0 0,4 0 0,-1 1 38,-3 3 1,2-2 0,-3 2-1,1-1 1,0 0 0,1 2-2,2-2 1,-3-2 0,-2-1 181,-1 0 1,3 0 0,-3 0 0,0 0-182,0 0 0,2 2 0,-2 1 0,0 3 0,2-1 0,-2 1 0,1-1-236,0 1 1,2-3 0,3 4-1,-2 1 1,-2-3 0,-1 1 0,-1-1 291,0 1 1,3-5-1,-3 5 1,0-1 0,1-1-1,-1-1 196,0-2 1,9 4 0,-2-1 0,2-1 0,3 0 0,1 0 0,5 2-172,-1-2 0,1 0 0,1 0 0,-1 1 0,-3 0 0,1 1-87,3-1 1,-6 2-161,8-1 0,-6-2 0,2 4 0,2-1 0,-1-2 93,1 2 0,-5-4 1,0 2-1,1-2 0,3-2 1,-1 1 153,3 4 0,-1-4 0,3 4 0,1-4 0,4-1 0,0 0 0,1 0 9,0 0-84,-5 0 1,-30 0-1,-1 0 1,35 0 0,0 0-1,-1 0-55,-2 0 0,-1 0 0,-1 0 0,2 0 0,-3 0 0,-1-1 0,-2-2-18,1-2 1,5 1 0,1 4 0,0-2-1,0-1 1,2-1 126,1 1 0,-5-3 0,2 0 1,-1 0-1,0-1 0,2 1 7,2 0 1,-4 0 0,3 3 0,-4-1 0,-1 1 0,-4 1 6,-3 2 0,-1 0-171,-6 0 1,6 0-1,-6 0 1,1 0-1,-1 0-449,0 0 0,-1-1 0,0-2 1,1-2 154,-1 2 0,-6 0 176,-2-1 0,-2 2 0,0-4 0,1 2 1,-2 0-1,-4 1-229,-2 1 0,-5 2 0,3 2 0,-2 2 1,-3 3-1,-6 2 0,-5 2 389,-3 4 1,-8 4-1,-1 7 1</inkml:trace>
  <inkml:trace contextRef="#ctx0" brushRef="#br0" timeOffset="1">10238 7423 15626,'-8'-6'-488,"2"-6"1,6-5 0,0 0 0,2 3 0,1 0 0,3 1 492,1 0 0,2 1 1,4 1-1,1 4 1,-1 1-1,-1 2 191,-3-2 0,-9 4 0,-9-2 59,-3 2 0,-1-2 0,-1-1 1,1 2-1,0 2 17,-1 1 0,1 0 0,0 0 0,-1 1 0,1 2 0,0 3-257,-1 2 1,1 1 0,-2 5 0,-1 3 0,-3 2 0,-1 0-59,1 0 0,-5 5 1,2-2-1,-3 4 0,-2 0 1,2 1 115,3 0 0,-3-1 1,3-1-1,-2-1 1,2-2-1,2 2 0,3 1 1,-1 2-25,1-1 1,4 1 0,3 0 0,1-1 0,0 3 0,0 0 0,0 4-1,0-1-24,2 1 1,-5 8-1,3-1 1,-3 2 0,-1 1-1,0 0 1,-1 3-440,1 1 273,6-10 1,-4 10 0,7-10-1,1 0 1,1 2 0,2-2 56,0-2 0,11 2 0,2-4 0,3 0 1,4-1-1,0-1 101,1 2 0,9-5 1,-4 3-1,3-3 0,0-1 1,1-2-1,4-1 583,4-2-623,-7 0 1,18-1 0,-9-2 0,2-1 0,1 0-1,-2-2-4,-1-1 1,8-6-1,-10 0 1,1-1-1,-2 0 1,-2-4-1,1-2-98,-1-2 1,1 0 0,4 0 0,0-2 0,0-2-1,1-5 1,2-3-78,2-1 0,-1-6 0,-4-5 0,0-4 0,0-6 0,-1-5 64,-4-7 0,2-9 0,-6-5 0,-3-4 0,-14 28 0,-2 0 0,-2-3 0,-1-1 156,-1-2 0,-1-2 0,1-2 1,-2 0-1,-2 3 0,-2-1 1,1 0-1,0 1 0,1-1 0,-2 0 1,0 4-1,-2 0 0,-2 2 1,-1 1 952,-10-33-989,0 8 1,-11 4 0,3 9 0,-4 6 0,-8 5 0,-4 4-271,-3 1 1,-6 4 0,-4 6 0,-5 6 0,-2 3 0,0 5 0,2 5-2209,2 3 2496,6 12 0,-11 4 0,3 12 0</inkml:trace>
  <inkml:trace contextRef="#ctx0" brushRef="#br0" timeOffset="2">9958 9369 25361,'13'-19'-2557,"-1"4"1,-2-1-374,-1 5 2823,-6 5 0,-3 6 1,-9 0-1,-3 0 1,-1 0-1,0 0 901,-1 0 0,5 0 1,2 2-1,0 2 0,1 7-856,0 5 0,0 2-78,1 8 0,-1 0 0,-4 8 0,1 1 0,-1 4 150,-2 7 1,-1-1 0,-1 6 0,2 4 0,2 5 0,3 4-56,1-2 1,-3 5 0,4-5 0,2-1 0,2 4 0,1-1 137,0 1 1,6 3-1,6-7 1,9 1-1,11-2 1,11 0-1,-17-32 1,1 0-102,3 0 1,1-1 0,2-2-1,1-1 1,0-1 0,1-1 0,1 0-1,1-1 1,0-1 0,0-1 0,1 0-1,0-1 1,-1-1 0,0-1-98,-2-3 0,1 0 0,1 0 0,1-1 0,35 5 1,-7-6-1,-3-5 0,-7-4-143,-1-2 0,2-10 1,0-7-1,-4-5 0,-4-8 1,-3-2-1,0-8 98,4-8 0,-10-5 0,-16 20 0,0-2 0,-1-3 0,-1-1 0,1-1 0,-1-1 1,1-5-1,0-2 0,-2 1 0,-2-2 19,-2-1 1,-2-1-1,1-5 1,-2-2-1,-5 7 1,-2 0-1,0-1 1,-2 1-1,-2-1 1,-1 1-1,-4 4 1,-1 1 134,-2 2 1,-3 1 0,-5-1 0,-5 3 0,-4 7 0,-2 3 0,-3 2-1,-2 2 1,-6 2 0,-2 4 0,-3 2 0,-3 2 0,-3 3 0,-2 2 90,-1 1 1,0 2 0,-4 4-1,-2 2 1,-5 0 0,-2 3 0,-2 0-1,0 3 1,0 1 0,0 2 0,2 2-1,0 2 1,3 2 0,1 2-357,0 2 0,2 2 1,5 4-1,4 2 0,3 2 1,3 3 260,3 3 0,2 1 0,4 3 0,2 1 0,1 2 0,0 2 0,2-1 0,0 0 0</inkml:trace>
  <inkml:trace contextRef="#ctx0" brushRef="#br0" timeOffset="3">5092 10822 8455,'0'-36'0,"0"1"0,0 3 0,0 7 340,0 8 0,0 9 0,0 10 0,0 8 0,2 8 0,4 2 1,5 4-1,7 3 0,6 5 0,7 7 144,7 4 1,11 7 0,3-1 0,-23-23 0,1 0-357,3 1 1,1-1-1,8 3 1,2 0 0,1 1-1,2-1 1,3 2-1,1-1-169,2 2 1,2 0 0,4 0 0,2 1-1,0 0 1,1 0 0,2 1 0,0-1 0,3 0-1,1-1 1,0 0 0,0 0 28,-21-11 1,-1 0-1,1-1 1,19 6-1,1-2 1,1 2-1,0-1 1,-1-2-1,0-2 1,0 0-1,2-2 1,0-1 0,0-2 125,0 0 1,1-2 0,-1-3 0,0-1-1,-2-2 1,0 0 0,2-2 0,0-2-1,2-1 1,0-1 0,2-2 0,-1 0-9,2-2 1,-1-1 0,0-2 0,-1-2 0,1-2 0,1-1 0,0 0-1,1-1 1,-23 4 0,1-1 0,-1 0 0,2-1 0,-1 1 0,0-1-1,1 1 1,0-1 0,0 1-176,-1 1 1,1 0 0,-1-1 0,0 0 0,-1 0 0,1 0 0,1 2 0,0 0 0,0 1 0,2-1 0,0 0 0,1 0 0,-1 0 0,0 0 0,0 0 0,0 0 0,0-1-1,0 1-154,-3-1 0,-1 0 0,0 0 1,20-2-1,-1 0 0,-4-1 1,-2 0-1,-3-1 0,-2-1 1,-5 1-1,-1-1 0,-3-2 1,-1-2-1,-4 1 0,-2-1 9,-2 1 1,-1-3 0,1-4 0,-2-1 0,-4 0-1,-1 0 1,-1-2 0,0-1 0,-2-1 0,0-1-1,-3 1 1,-1-2 0,1 1 0,-1 0 1343,1 1 1,-1-1-917,0-2 1,-1 1 0,27-18 0,-11 1 0,-6 10 0,-6 8 0,-5 7 761,-3 5 0,-6 10-976,-8 6 0,-1 9 0,-13 4 0,-5-2 0</inkml:trace>
  <inkml:trace contextRef="#ctx0" brushRef="#br0" timeOffset="4">5825 11608 9684,'-26'-33'0,"-3"1"0,0 2 785,-2 8 1,-11 6-1,-1 2 1,-6 3-648,-5 2 0,-19 1 0,34 7 0,0-1 0,-5 0 1,-1-2-1,-4 1 0,-2-1 0,0 0 0,-1-1 1,-3 1-1,-1-1-276,-4 1 1,0-1 0,0 1-1,0-1 1,-7-1 0,-1 1-205,2 0 1,0 1-1,-2-2 1,0 0 0,3 2-1,1-1 1,1-1-1,0-1 1,0-1 0,0-1 193,3 1 0,0-1 0,4-3 0,1 0 1,3 2-1,1-1 0,3 0 0,1 0 0,3 0 1,2 1-1,-1 0 0,1 1 0,3 1 0,1 0-264,-33-7 1,3 3-1,10 3 412,2 5 0,1 7 0,2 1 0,0-1 0,-1-1 0</inkml:trace>
  <inkml:trace contextRef="#ctx0" brushRef="#br0" timeOffset="5">1666 11275 8242,'-13'-8'-83,"6"-3"1,1 2 1070,0-3 0,4-2 0,-4 4 0,2 7 29,-1 12 0,-1 9-1235,2 8 0,-3 7 0,-7 3 1,2 2-1,2 4-409,1 2 1,6-4-1,-1 0 1,2-8-1,2-5 627,0-5 0,0-8 0,0-8 0</inkml:trace>
  <inkml:trace contextRef="#ctx0" brushRef="#br0" timeOffset="6">1626 10942 23435,'0'-20'-3165,"0"-3"1,2-4 3225,2 6 0,-1 11 0,5 7 411,-3 6 0,6 0 0,-2 6 1,3 1-143,1 2 1,6 6 0,2 0-301,0-2 0,4-1 0,-4-2 0</inkml:trace>
  <inkml:trace contextRef="#ctx0" brushRef="#br0" timeOffset="7">2040 11048 20680,'0'-21'-2061,"4"5"1,2 12 1635,1 8 0,-4 11 0,2 4 0,-4 2 0,-1 3 0,0-1 0,0 3 0,-1-3 496,-4 1 1,4 4 0,-4-6-1,4 2 1,1 0 0,0-4-1,0 0-40,0-4 0,0-6 0,1-4-208,4-4 0,-4-7 0,5-13 1,0-5-1,2-5 0,0-5 0,0-1 47,-2-3 0,3 3 1,-3 0-1,-1 1 0,3 5 1,-2 3 981,0 3 0,0 7 0,-3 0-619,1 5 1,2 7 126,-2-2 0,4 5 1,7 5-1,1 4 0,2 3 1,-2 2-496,-1 4 1,-3-2 0,-2 7 0,-3-1 0,1 0-1,-2-1-318,0-2 0,-2 5 0,-4-2-259,0 3 1,0-4-1,0-2 1,0-1-997,0 0 1679,0-1 0,0-3 1,0-1-1</inkml:trace>
  <inkml:trace contextRef="#ctx0" brushRef="#br0" timeOffset="8">2599 11062 16560,'0'-18'-2767,"0"0"2844,6 0 0,0 17 0,3 5 0,-3 8 0,-2 4 1,1 4-1,-2 0 0,-2 4 20,-1 1 0,-1 2 0,-4 1 0,-2 2 1,-2 1-1,2-3 0,1-3 0,3-4-411,1-2 0,2-6 0,2-7 69,2-4 0,-1-7 0,6-13 0,2-4 0,0-4 0,1-5 0,-1-4 272,-3 1 0,0-4 1,2 4-1,-2 0 1,-2 3-1,-3 4 0,-2 5 616,-1 4 1,4 3-725,1 2 12,-1 6 0,-4 2 0,0 10-204,0 3 1,0 6-1,0 2 1,0 3-1,0 1 1,2 0-1,2 0-438,5-1 1,4-1-1,4-5 1,1-1 792,-2-3 0,5-3 0,-1-6 0</inkml:trace>
  <inkml:trace contextRef="#ctx0" brushRef="#br0" timeOffset="9">2893 11075 12003,'0'-19'-1852,"0"10"2580,-6-9 1,4 15-611,-2-6 1,2 8 0,2 1 0,0 7-1,0 5 1,2 1 0,1 1 0,3-3-30,1-2 1,2 3 0,4-3 0,2 1 0,1-1 0,2-4 0,0-4 0,0-1-379,0 0 1,4-6-1,-3-3 1,0-4 0,0-5-1,-2-4-157,-2-3 0,-7-2 0,0 1 0,-2-1 1,-3 0-1,-2 1 0,-2 0 358,-4 4 1,4 2 0,-4 3-1,4-1 1,1 2 0,0 1-12,0 2 1,0-6 0,0-2-1</inkml:trace>
  <inkml:trace contextRef="#ctx0" brushRef="#br0" timeOffset="10">3519 10409 18862,'-13'-8'-643,"5"1"1,3 13 623,-1 13 0,-2 15 0,-7 15 0,-2 6 0,-6 10 1,10-30-1,0 1 0,-2 2 0,0 1 0,0-1 0,0 1 1,2-1-1,1-1-723,-7 34 1,6-13-1,4-6 1,4-5 0,4-4 511,1-1 1,0-8-1,0-2 1</inkml:trace>
  <inkml:trace contextRef="#ctx0" brushRef="#br0" timeOffset="11">3386 11022 8580,'7'-27'753,"-2"0"0,1 2 0,-2 3-696,-1 4 0,4 9 0,2 5 0,3 5 0,3 7-57,3 5 0,8 3 0,8-2 0</inkml:trace>
  <inkml:trace contextRef="#ctx0" brushRef="#br0" timeOffset="12">3692 11062 13012,'-13'-33'840,"1"2"0,2 1-834,1 12 0,6 11 0,-1 13 1,2 6-1,2 4 0,0 2 1,0 0-1,0 1-763,0 2 1,0-1 0,0 6 0,-1-1-1,-5 3 1,-8 1-401,-6 4 0,-11-3 1176,-5 5 1,-8-5 0,-4 2-1</inkml:trace>
  <inkml:trace contextRef="#ctx0" brushRef="#br0" timeOffset="13">13250 5917 29046,'2'-18'-9831,"2"1"6319,5 0 1,-3 7 2598,-2 1 592,-2 6 0,-2-4 1,0 2 893,0-4 1,0 2 0,0-2-334,0-1 1,0 2 0,-2 1 250,-2 1 1,1 2-1,-7 4 1,-5 1 0,-4 2-614,-2 2 0,-3 3 0,5-3 0,0-1 1,-2 1-1,2-1 0,-2 1 1956,0 1 0,5-5-956,-2 3 0,3-2 0,2-2 0,0 0-429,-1 0 1,1 0 0,0 0 0,-1 1 0,-1 4-1,-1 2-242,-2 1 1,-1 8-1,1-3 1,-2 2 0,-3 0-1,1 0 1,-2 1 473,-1 2 0,0 0-54,3-5 0,-2-4 1,6 0-1,2 0 1,1-1-418,2 1 1,0-4 0,-1 2 0,2 1 0,2-1 0,1 3-499,-1 2 1,2 3 0,1 1 0,1 2 0,2 0 0,-1 0 0,-1 1-217,-1 2 0,2-5 1,-2 3-1,0-1 0,-1 0 1,-1-2 380,2-1 0,-3-2 1,4-1-1,0-2 0,0-1-70,3 2 0,1-4 0,2 2 0,0 1 0,2 2 0,2 0 193,5-3 0,3 6 0,1-5 0,2 0 0,1 2 0,4 0 1,0 1-34,4 1 1,-3-1 117,1 0 0,0 1 1,4-3-1,-3 0 1,-1-2 159,2 1 1,1-4-1,2 0 1,0-2 0,1 1-1,3-1 417,4 2 1,4-4-1,1 2 1,0-1 0,0 0-1,0 3-408,0 1 1,4-2 0,1 4-1,-2 0 1,-2-1 0,-1 1-1,-1 2 1,-4 1-227,-4 1-1,-3-1 1,-1-2 0,0-1 0,-2 0 0,-1-2-12,-2-2 0,-1-2 0,2 0 0,0 1 0,0-1 0,2-1-16,2-2 0,4 0 0,2 0 0,1 0 0,4 0 0,4 0 0,2 0 0,-1 0 0,-4 0 0,-1 0 0,4 0 0,-1 1 0,-1 2 0,-3 1 0,-1-1 0,-2-1 0,1-1 0,-4 2 0,-2 2 0,-3-2 0,1-2 0,0-1 0,-1 0 0,1 0 0,1 0 0,2-1 0,2-2 0,1-2 0,-1 2 0,5 0 0,-1 0 0,2-1 0,2 1 0,-1 2 0,-3 1 0,2 0 0,-4 0 0,0 0 0,-3 0 0,-3 0 0,-2 0 0,-4 0 0,-3 0 0,-1-5 0,0 1 0,-4-1 0,-2 1 0,-3-1 0,-4-5 0,2 1 0,0-1 0,-1-1 0,2 2 0,-1-1 0,2-6 0,4-2 0,-1 2 0,-1-1 0,-3 1 0,3-2 0,1 1 0,1 3 0,-1 1 0,-2 0 0,-2-1 0,-1 0 0,-1-3-675,0-1 1,-2 1 0,-4 2 0,0-1 0,0-4 0,0 1 449,0 0 0,-1-3 1,-2 2-1,-2 1 1,2-2-1,1 2-51,-3 0 1,4 0 0,-4 2 0,4 0-1,1-1 1,0 0 0,0 0 0,-2 2-98,-2 1 1,2 2 0,-4 0 0,2-1 0,-2 1 0,-1 0 110,-4-1 1,-2 1 0,-5 1 0,-4 2 0,-3 1 0,-2-2 454,0 0 0,-5 2 0,-4 0 45,-2-2 0,-4 0 0,-1-3 0,0 1 1,3 0 60,3-1 1,-1 1 0,-5 0 0,1-1 0,-1 1-1,0 1 192,-2 3 0,-1-1 1,-5 5-1,2 2 1,-2 2-1,-6 1 1,-5 1-194,-3 4 1,-2-2-33,1 6 1,5-5 0,2 5 0,1 0 0,2-2-564,4-2 0,0-4 1,8-1-1,1 0 0,3 0 1,4-1-596,5-4 0,9 4 868,4-4 0,-3-8 1,0-2-1</inkml:trace>
  <inkml:trace contextRef="#ctx0" brushRef="#br0" timeOffset="14">6199 7383 28319,'5'-9'-3301,"4"2"1,2 3 3143,-2 5 1,2-1 0,-2 3 0,2-6-1,-2-6 1,-5-3 137,-2-1 1,2 0 0,2 1 0,1 3-638,4 4 0,-7 5 278,-4 5 1,-7-4 1001,-11 4 1,3-4 0,-3-1 0,2 0-133,-2 0 1,2 0 0,-5 2 0,0 1 0,2 1 0,-1 1-409,-1 1 0,4-4 0,-2 7-149,0 2 0,3 2 0,-5 3 0,0 2-91,0-2 1,1 4 0,-4-3-1,2 0 1,-2-2 0,-1-2-1,-2 0 498,1 1 0,3-6 1,3 0-1,-1-1 1,0-1-1,-1 0 1,1-1 165,3 0 1,-1-2-1,1 6 1,2 2-1,1 0 1,1 4-976,-4 3 1,3-2-1,-4 8 38,-1 4 0,4-4 0,-5 5 0,2 3 564,3 0 1,1-2 0,3 1 0,2-3 0,2-1 0,1-1 0,1-1-341,0-2 0,-3 2 0,5-4 0,1 1 0,1 0 0,2 0 282,0-1 1,0 3 0,2-5-1,2 3 1,5 5 0,3 2-127,1 1 0,1 7 0,-1 2 0,0 1 0,1 2 0,-1 0 0,0-1-649,1-1 0,-5-1 1,-1-4 138,3-3 1,1-1-1,1-3 1,0-3 646,1 0 0,0-4 0,4 0 0,3-2 0,3-3 0,1-1 1,4-2 574,4 1 1,4-1 0,8-1 0,5-3 0,3-3 0,2-2 68,-3 0 1,3 1 0,1-4-336,-4 4 1,0-4-1,-6 4 1,-1-4-29,1-1 1,-7 0 0,-7-1-206,1-4 0,-5 2 0,3-6 1,-3-2-146,-1-6 1,-5 1-1,1-6 1,0-3-1,2-5 1,4-6-1,2-2-67,4-2 1,2-4 0,2-2 0,-1-2 0,4-2 0,-1 0-42,1 1 1,-8-2 0,-3 5 0,-5 1 0,-3-1 0,-7 3 0,-6 1-114,-5 2 0,-11-4 1,-7-2-1,-10-1 1,-6-5-1,-7-5-74,-2-5 1,-4 2-1,20 28 1,0 1 117,-3 0 0,1-1 0,0-1 0,0 1 0,1-1 1,-1 0-1,1 3 0,0 0-464,-20-24 1,0 2 0,0 10 0,0 5-1,2 8 1,2 12 0,-1 6-2462,-1 7 3201,-4 14 1,-20 17 0,31-6-1,0-1 1</inkml:trace>
  <inkml:trace contextRef="#ctx0" brushRef="#br0" timeOffset="15">13930 7503 28041,'-13'0'-2337,"4"0"2209,0 0 0,4-4 0,-2-2 0,1-2 0,2-2 0,-1-2 0,1-1 0,1 0-23,1-1 1,1 7-1,-4 2 1,-3 4-1,-4 1 156,-2 0 0,0 0 1,-4 0-1,-3 0 0,-1 0 1,0 0 255,-2 0 1,-1 0 0,0 0 0,1-2 0,2-1 0,-2-1 0,-1 1 99,-2 2 1,5 1 0,1 0 0,0 0 0,2 0 0,-2 0-323,1 0 0,-3 1 0,-2 2 0,0 3 0,0 0 0,-3 1-124,0 1 0,-5 1 0,0 4 0,1 0 0,-1 1 0,1-1 0,-2-1 131,-2-3 0,-1 2 1,7-2-1,-1 3 0,2 2 1,1-3-1,1 0 150,0-2 0,2-1 1,1 6-1,2-1 0,0 2 1,0 1-1,1 2-222,2-2 0,-3 4 1,2-1-1,1 2 1,-2 2-1,2 2 1,0 4-353,2 2 0,-2-6 0,1 3 1,1 0-1,0-3 0,3 2-1792,2-3 1830,1-1 0,0 2 0,2-2 0,4-4 0,4-1 1,1-1 224,0 0 1,0 2-1,1 0 1,4 2 0,5 3-1,5-1 1,4 1 143,2-2 1,1 0-1,5 5 1,-2-2-1,-1-1 1,-2-2-1,0 2-145,-1 1 0,2 2 1,-3-1-1,-1 1 1,2 0-1,-2-1-82,0 1 0,3-5 0,-2 0 1,-1 1-1,2-1 0,-1-1 1,4-2 1514,1-3-1010,-4-1 0,6 0 1,-2 0-1,4-1 1,3-2-1,0 0 123,4 0 0,-2 1 1,1 1-1,2-1 0,3 0 1,3 1-190,2-1 1,4 2 0,-3 1 0,-1 2-1,3-1 1,-2 1 0,1 0-198,1-2 0,-4 4 0,2-3 1,-2-2-1,-2-3 0,1-5 0,0-1 83,3-3 0,0-1 0,4-2 0,-1 0 1,3-2-1,4-1 204,6-1 0,3-6 0,3 1 1,2-3-1,3-2 0,1 0 1,-37 6-1,1 1 606,36-6-894,-1-4 1,-2 11 0,0-4-1,-3 1 1,-6-1 0,-8-1-73,-8 2 1,-1-2-1,0 2 1,-4-3 0,-2-1-1,-5-1-104,-1 1 0,2-5 0,-4-1 0,0-2 0,0-3 0,2-1 0,0-1-1115,-1-1 998,5 0 1,-7-5-1,4-2 1,0-2 0,-1 1-1,-1-2-153,-2-2 1,-4-1 0,-2 0 0,-5 2 0,-2-1 0,-7 2-157,-3 0 1,-4-9-1,-9 6 1,-5-1-1,-9-2 1,-5 1-1,-7 1-1302,-5 2 1685,-3-4 1,-5-3 0,-2-5-1,-2 0 1,-4-2 0,-1 0 206,26 25 1,0-1 0,-2 1-1,-1 0 1,2 1 0,-1-1 0,0 0-1,1 0 1,-3-1 0,0 0-1,-1 1 1,-1 2 0,-3-1 0,-1 2 103,-2-1 1,0 3 0,2 4 0,-1 1 0,-3-1 0,-1 2 0,1 3-1,-2 2 1,3 1 0,0 2 0,-2 3 0,1 1 0,1 0 0,1 2-444,-1 1 1,0 1 0,-3 5 0,-1 3 0,-1 1 0,1 1 0,-1 3 0,0 0 0,0 1 0,0 1 428,3-1 1,0 0 0,1 1 0,1-1 0,1 0 0,0 1 0</inkml:trace>
  <inkml:trace contextRef="#ctx0" brushRef="#br0" timeOffset="16">13077 5691 7925,'-18'-28'163,"-1"-1"1,1 3 0,3 5 0,8 5 0,5 4 744,7 3 1,8-3 0,12 2 0,8-5 0,10-4-839,7-2 1,4-1 0,12-6 0,-29 12-1,2 1 1,3-3 0,2 0 0,6-2 0,2-1 333,5-4 1,3 1-1,7-2 1,2 0-598,-17 4 1,2 0 0,0-1 0,3 1-1,0 1 1,1-1 0,3-2 0,0 0-1,1 0 172,-1 0 0,1 2 0,1-1 0,7 0 0,2-1 0,-1 2 0,-2 1 0,-2 1 0,2 0 0,3 0 0,0-1 0,2 1 0,-18 6 0,1-1 1,0 1-1,1 0 0,-1 0 0,-1 1 0,1 0 0,1 1 0,0 0 0,1 0 0,-1 1 0,1 0 0,-1 1 0,0 0 0,0 1 0,0-1 82,2 1 1,-1 1-1,1-1 1,0 1 0,1 0-1,0 1 1,0 0-1,0 0 1,1 1 0,-1 0-1,1 1 1,-1 0-1,-1 0 1,0 0 0,0 1-1,0 0 1,2 0-1,1 1 1,0-1 0,-1 1-1,0 1 1,0-1-1,0 1 1,0 1 44,1-1 0,0 0 1,1 1-1,0 1 0,3 0 1,-1 1-1,1 1 1,-1 0-1,-4 0 0,-1 1 1,0 0-1,0 0 1,0 1-1,-1 1 0,0 0 1,1 1-1,1 0 1,1 1-1,0 1 0,-1 0 1,-1 1-1,0-1 1,-1 1-1,1 1 0,2 0 1,0 1-1,0 1 1,0-1-1,-3 1 0,0 0 1,-1 0-1,0 1-206,-1 0 0,0 1 0,-1 0 0,1 0 0,2 1 0,0 0 0,-1 0 0,-1 1 0,13 3 0,-2 1 0,0 0 0,-2 0 1,0 0-1,-1 1 0,-2-1 0,0 1 0,-2 0 0,-6-1 0,-1 0 0,0 0 0,-5 0 0,-1 0 0,0 0-673,17 9 0,-2 1 0,-10-5 0,-3 0 694,-3 2 1,-3 0-1,-5-5 1,-2 0-1,-5-1 1,-1 1-1,22 16 1,-11-4 710,-10-1 0,-8 3 1,-11-5-1,-1-2 0,-1-1 1,-2-2-1,-1-3-1289,1 0 1,4-7 0,3 0-1,6-6 1,0-5 0,0-4 656,-6-1 0,4 6 0,0 2 0</inkml:trace>
  <inkml:trace contextRef="#ctx0" brushRef="#br0" timeOffset="17">18862 4411 7957,'-34'-6'449,"-1"-1"0,8-5 118,6 3 0,18-4 0,14 0 0,14-10 1,16-9-1,15-13 0,-21 18 0,0-2 1,3-2-1,1-2 0,3-2 0,2-1-440,4-3 0,2-2 0,0 0 1,2-2-1,-11 10 0,2-2 0,0 1 1,2-1-1,1 0 0,0 0 0,1-2 1,1 1-1,0-1 0,4-1 0,0-1 1,1 1-1,1-2 0,0 1 0,1-1-266,2 0 0,1 0 1,-1 0-1,-3 3 1,0-1-1,-1 2 0,-2 2 1,-1 0-1,-1 1 1,-4 5-1,-1 0 1,-1 1-1,14-6 0,-2 1 1,-7 7-1,-2 1 1,-6 5-1,-2 0-1678,29-12 0,-12 9 1128,-11 4 0,-10 9 0,-7 5 0,-9 4-55,-8 4 1,-6 3 743,-8 7 0,-3-1 0,-7 0 0</inkml:trace>
  <inkml:trace contextRef="#ctx0" brushRef="#br0" timeOffset="18">21662 2426 9603,'4'-18'3024,"0"0"1,-5-3-3580,-8 8 0,3 4 1,0 12 642,0 1 0,-1 7 0,-6-2 0,-2 3 0,-3 1 0,-4 3 256,-3 6 1,-2 2 0,0 12 0,2 1 0,3 1 0,6 2-1,5 0-304,7 0 0,2-6 1,5-4-1,6-7 1,10-5-1,8-4-470,4-6 1,6-2-1,-1-9 1,1-4-1,-2-8 1,-4-4 0,-4-6 70,-5-5 0,-4-4 0,-8-4 0,-2-1 0,-2 2 1,-3 0-1,-2 4 516,-1 4 1,0 2 0,0 2-1,0 3 1,0 4 0,0 3-950,0 2 0,2 6 213,2 2 1,5 4 0,9 1-1,5 0 579,7 0 0,4-6 0,6-2 0</inkml:trace>
  <inkml:trace contextRef="#ctx0" brushRef="#br0" timeOffset="19">22195 2346 8056,'-14'7'312,"1"5"0,-2-2 1,-1 6 1229,-2 7 0,6 2 1,8 2-1,2-2-1180,2-3 0,8 2 1,5-7-1,8-2 0,6-4-182,4-7 1,3-4-1,7-3 1,2-3 0,2-3-1,-2-4 1,-4-5 0,-3-3-922,-5-2 0,-4-2 0,-5-4 1,-6-2-1,-5-3 0,-7-1 1,-2-1-235,-2-1 0,0 5 0,-2-1 0,-1 2 0,-1 0 1,1 1-1,3 2 975,4 1 0,5 2 0,9 3 0,3-2 0,5 7 0,7-7 0,1 3 0</inkml:trace>
  <inkml:trace contextRef="#ctx0" brushRef="#br0" timeOffset="20">23021 1719 8056,'0'-9'997,"-1"3"1,-2 5-288,-2 7 0,-4 7 0,5 9 0,0 9 1,-1 6-1,-1 5 0,-1 4 87,-4 7 0,0 2-1250,-3 7 0,-1 0 0,-1 4 0,-3-6 0,0-8 0,-1-9 0,4-9 453,1-6 0,-4-4 0,-2-11 0</inkml:trace>
  <inkml:trace contextRef="#ctx0" brushRef="#br0" timeOffset="21">22555 2172 8071,'11'-19'1421,"-2"-3"1,-1 4 0,-4 5 0,7 8-1847,5 8 0,9 5 1,8 5-1,-1-1-74,1-3 0,4-3 1,-2-6-1,4 0 499,1 0 0,0 0 0,0 0 0</inkml:trace>
  <inkml:trace contextRef="#ctx0" brushRef="#br0" timeOffset="22">23181 2212 13685,'-9'18'0,"0"7"1118,-1 11 1,3 5-1,-1-1 1,1-1-1149,-1-4 1,-1 2 0,-4-4-1,-2-2 1,-1-1 0,-2-5-1,3-2 1,4-2 0,3-3-940,2-3 1,2-9-1,4-8 1,1-10-1,4-10 552,4-7 1,4-10 0,3-7 0,4-1 0,0-4 0,4 0 0,0-3 0,-2 4 946,-4 5 1,-8 3 0,-1 10 0,0 4 0,-2 5 0,-1 6 638,0 7 0,-4 1 0,3 9 1,0 6-1306,-1 4 0,1 8 1,-5 1-1,0 2 0,0 3 1,1 1-1,4 2-719,4-1 0,2-3 0,3-3 1,-2-1-1,-1-2 855,3-2 0,2-8 0,11-1 0</inkml:trace>
  <inkml:trace contextRef="#ctx0" brushRef="#br0" timeOffset="23">23461 2226 8031,'7'1'1550,"-1"4"-888,0 3 1,-3 4-1,6 2 1,2-1-1,2 0 1,3 1-1,5-3-29,4-2 0,-1-3-735,7-6 0,0 0 1,2 0-1,2-1 1,-1-4-797,0-4 0,-10-8 348,3-6 550,-10-8 0,3 3 0,-7-4 0</inkml:trace>
  <inkml:trace contextRef="#ctx0" brushRef="#br0" timeOffset="24">24074 1586 8145,'8'-10'1405,"-5"2"0,-5 10 340,-2 14 0,-2 17 0,1 4-1361,-4 5 1,2 6 0,-2 4 0,-1-2 0,-2-3-318,-1-1 1,-2 5 0,-1-2 0,-4 2 0,0 3-1,-3-4 1,3-4 0,0-8-6945,1-4 6877,10-8 0,-9-7 0,11-6 0</inkml:trace>
  <inkml:trace contextRef="#ctx0" brushRef="#br0" timeOffset="25">23981 2039 8055,'7'-27'0,"-1"2"1639,0 3 1,-3 9 0,8 8-2019,3 4 1,1 1 0,6 0-39,-2 0 0,3 4 1,-2 1 416,0-2 0,3 4 0,3 0 0</inkml:trace>
  <inkml:trace contextRef="#ctx0" brushRef="#br0" timeOffset="26">24274 2092 8037,'-7'15'2027,"2"3"1,4 3-1,1 1-1141,0 0 0,0 0 0,0 3 0,0-1 0,-2-3 0,-1-2 0,-2-1-1192,-3 1 0,-7-4 0,-7 3 0,-3-3 0,-5-2 0,-2-1 306,-4-3 0,-17 2 0,4-3 0</inkml:trace>
  <inkml:trace contextRef="#ctx0" brushRef="#br0" timeOffset="27">12970 9342 8246,'-6'-13'0,"5"0"-56,-4-1 1,4 5 0,2 2 0,2 0 0,3 1 0,0-2 0,2 1 0,-2-3 1204,-1-2-804,0 4 0,-7 2 0,-2 6 1,-5 0-59,-3 0 1,3 5 0,0 1-97,-1 1 0,-2 1 1,-1 2-1,0-1 0,-1 0 25,1-2 1,0 5 0,-1-3 0,1 3 0,0 1 0,1 0 0,1 2-75,3 3 1,-1-2 0,-5 5 0,2 0-1,2-1 1,1 4 0,-1 0-140,-2-2 1,-1 3 0,-2-3 0,-1 4 0,-2 0 0,1-1 174,3-2 0,0 0 0,2-3 0,2-1 0,3 2 0,-1-2 0,2 2 29,0-1 1,1 1 0,2 3-1,-2-2 1,2 2 0,2 1-1,1 0-223,0-3 0,-2 3 0,-1-1 1,-1 3-1,1 2 0,0-1 1,0 2-39,-2-2 0,1 0 0,4-1 0,-1 0 0,-2-1 0,-2 1 0,2-2 153,2-3 1,1 3-1,0-2 1,1 0-1,2 1 1,2-3 84,-2-2 0,2 3 0,0-3 1,-1 2-1,1 4 0,1 4-98,1 2 1,-2 1 0,2-2 0,0 1 0,1 0 0,2-1 0,2-1-223,1 1 0,1-9 1,-1 4-1,0-3 1,1-3-1,-1 0-3,0-2 0,1-1 248,-1 2 0,2-8 0,1 4 0,2-3 0,-2 0 46,-1-2 0,3 1 0,1-4 0,2 0 0,4 1 0,3-1-93,3 0 0,6 3 0,-3-5 0,2 1 0,-2-1 0,-2 1-309,-2-2 1,-2-2 0,-3-1-1,-2 0 1,-6-1 0,-2-2 0,-1-3 273,-1-2 1,0 0 0,0-6 0,1-1 0,-1-2-1,0-6 1,2-2-74,3-1 1,-2-1 0,7 0 0,-1 1 0,0-1 0,0 0-130,2 1 1,-3-1 0,-1 0 0,0 1-1,-4-1 1,-3 0 0,-2 1 132,-2-1 1,-7 0-1,3-1 1,-4-1 0,-1-2-1,-1-1 261,-4 0 1,3 2 0,-6-4 0,2 2 0,3 1 0,2-1 0,1 1-188,0 2 1,0-4 0,1 2 0,4 1 0,2 2 0,2 2-98,0-1 1,-2-3 0,4 1 0,-2 1 0,-1-2 0,0 3 0,-4 1 50,-2-1 1,-2 8 56,0-8 1,0 3 0,0-2 0,0-1-1,-2 2-2,-2 3 0,-4-2 1,-5 5-1,0-2 1,-1-1-1,1 0-126,0-1 1,-2 3-1,-1-4 1,-2 2-1,2-2 1,1 0 0,0 1-126,-3 1 1,3 4 0,-2-3 0,0 2 0,1 2 0,-2 3 143,2 0 0,-3 5 1,-1 2-1,0 1 0,-3 3 1,1 2-1,0 2-1684,-2 4 0,-1 8 0,-1 11 1750,-1 5 0,0-1 0,1 5 0</inkml:trace>
  <inkml:trace contextRef="#ctx0" brushRef="#br0" timeOffset="28">10704 10675 23198,'13'0'0,"1"0"329,-1 0 1,5 0 0,3 0 0,2 2 0,5 0-1,2 4 1,3 2 0,2 1 0,5 0 34,5-1 0,-2-3 1,7 4-1,5 1 1,4 2-1,3 1 1,-1-1-1,1-1-392,3-3 0,-5 0 0,6 1 0,-1-5 1,-2-2-1,-3-2 0,-2 0-325,3 0 1,-2-2 0,0-1 0,-2-3 0,-6-1-1,0-3 425,-4-2 0,4-2 1,-7 2-1,-3 2 0,-2 1 1,-5-1-1,-1 0-149,-4 1 0,-1-2 0,-2 5 0,-3 0 0,-2-1 0,-2 0-1896,-2-4 1347,-9 5 0,-3 0 0,-10 8 1,-2 2-1,-2 5 0,2 3 308,1 1 0,-5 7 0,4 0 0</inkml:trace>
  <inkml:trace contextRef="#ctx0" brushRef="#br0" timeOffset="29">12424 10742 14242,'-14'-27'0,"3"2"-204,2 3 0,3 2 0,6 7 1,0 0 403,0-1 1,1 3 104,4 2 1,6 3 0,9 6 0,0 0-1,4 1 106,1 4 1,2 2 0,-2 8 0,-1 1 0,-3 3 0,-4 1 0,-5 0-350,-6 1 1,-4 1-1,-4 4 1,-2-3 0,-7-2-1,-5 0-409,-6-1 0,-8-3 0,-2 0 0,-2-2 0,-3-1 0,-2-1 465,-1 0 0,0-5 1,0-2-1</inkml:trace>
  <inkml:trace contextRef="#ctx0" brushRef="#br0" timeOffset="30">10637 9716 26777,'-13'0'-428,"0"-2"1,-1-1-1,3-3 318,2-1 0,1 4 1,5-3-1,-1 0 0,4-3-1187,7-3 1,4 3 1579,11 0 0,6 5 1,8-3-1,4-1 0,4 2 1,5-1-33,3-1 0,4 5 0,5-2 0,7 0 1,3 1-1,2 1 0,-4 1-293,-1 2 0,-3 0 0,-1 0 1,-3 2-1,-2 2 0,-3 4-213,-1-1 0,-3 5 0,-2-3 0,-2 3 0,-1 1 0,-2 0 0,-1 1-395,-1-1 1,-10-4 707,2 0 0,-7-5 0,-5 3 0,-6 1-102,-2-1 1,-2-2 0,-1 4-1,-3 1 173,-4 2 1,-4 1 0,-1 0 0</inkml:trace>
  <inkml:trace contextRef="#ctx0" brushRef="#br0" timeOffset="31">12130 9662 10476,'8'-13'0,"4"0"871,4-1 0,8 5 0,-4 2 0,3 1-139,-1 3 0,-1 3 0,2 4 1,-2 5-1,0 3 0,-2 3 0,0 3 1,-2 4-880,-3 3 1,-6 2-1,-4 1 1,-2 2-1,-4 1 1,-4-2-1,-7-1 1,-8-2-81,-4-4 1,-6 3-1,-2-3 1,-1 2-1,-4 0 314,-5-2 1,1 0-1,-4 5 1</inkml:trace>
  <inkml:trace contextRef="#ctx0" brushRef="#br0" timeOffset="32">15116 6051 7743,'-13'-8'878,"4"-2"1,0 5-1,-1 2 1,0 0 18,1-1 1,3 1 0,6-6 10,0-1 0,1-2 0,4-3 0,5-3 0,6-5 0,8-6-643,6-2 1,8-12-1,10-4 1,-23 18-1,1-1 1,4-6 0,0-2-1,1-4 1,1-2-332,1-4 0,1-2 1,3-5-1,0-1 1,1-2-1,0-1 0,-1-1 1,1-1-1,-11 16 1,0 0-1,-1-2 1,1 0-1,-1-1 0,0 0 1,0-3-1,1-1 1,0 1-1,-2 1 1,1 0-1,0 0-280,-1 1 1,1 0-1,0-1 1,-1 0 0,0 0-1,-1 1 1,7-14 0,-2 1-1,-1 3 1,-2 1 0,-3 3-1,0 1 1,-3 3-1,0 2 220,-3 5 0,1 0 1,1 1-1,-1 1 123,-2 6 0,-1 1 0,22-30 1,0 7-1,5 6 0,4 5 0,1 6-271,3 2 0,-2-1 0,1 7 0,1 1 0,3-2 0,4 1-453,0 1 0,6 1 1,-7 5-1,-3 3 0,-2 2 727,-1 2 0,2 0 0,-2 1 0,-5-4 0,-7-4 0</inkml:trace>
  <inkml:trace contextRef="#ctx0" brushRef="#br0" timeOffset="33">18142 1226 8677,'0'-21'0,"2"5"895,2 6 0,4 10 0,5 10 0,0 6-229,1 7 1,3 9 0,1 8 0,0 9 0,-2 9 0,-1 7 0,-3 6 0,-7-34 0,0 2-346,-1 1 1,0 1 0,-1 1 0,0 0 0,-3 3 0,0-1 0,0-2 0,0-1-1,0-1 1,0-1 0,0 35 0,-2-5-560,-2-8 1,1-8 0,-5-14-562,2-4 1,-2-4 0,2-8 0,-2-6-829,-2-2 0,-2-7 1547,-1-4 1,-7-10 0,-2-9 0,-3-8 0,-2-8 468,1-4 0,-1-2 0,0-5 0,1-3 0,-1 4 0,2 4 1,3 7 1117,4 6 1,5 5 0,4 10-1541,4 9 1,11 9 0,6 19 0,4 2 0,2 4-1,0 1 1,1 5-859,2 2 0,3-8 0,5 4 0,5-4 891,5-4 0,-2-8 0,9-2 0</inkml:trace>
  <inkml:trace contextRef="#ctx0" brushRef="#br0" timeOffset="34">18569 2186 7861,'-6'-24'3265,"-3"-3"-2187,-9 4 0,9 11 0,1 12 0,5 7 1,4 5-1,2 3 0,3 1-924,1 2 1,-2 6 0,4-2-1,1 1 1,3 0 0,4-6-1,0-3 1,0-5-874,-2-5 1,-7-2 0,1-2 0,0-2 0,-1-2 446,-4-5 0,-4-9 1,-4-3-1,-5 1 1,-3 0-1,-1 3 1,1-1 229,3 1 0,-2 3 0,7 0 0,3 1 0,3 1 1,9 2-1,7 2 42,8 2 0,13-10 0,8 1 0</inkml:trace>
  <inkml:trace contextRef="#ctx0" brushRef="#br0" timeOffset="35">19249 1293 8256,'0'-22'0,"0"-1"1124,0 4 1,0 10 0,1 9-448,4 8 1,-2 9-1,6 7 1,-1 7 12,0 9 1,4 10 0,-5 11 0,0 3 0,-2 5-752,-4 4 1,4-6-1,-1 2 1,-2 1-1,-4-5 1,-4-3 0,-1-7 60,-3-3 0,-8-3 0,-3-9 0</inkml:trace>
  <inkml:trace contextRef="#ctx0" brushRef="#br0" timeOffset="36">19115 1826 10360,'0'-53'0,"0"1"0,0 6 1651,0 10 1,6 5 0,3 13 0,5 2-1728,3 1 0,4 3 0,7 4 1,2 2-1,2 1 0,3 1 0,3 1 1,3 1-627,4 2 0,4-4 0,-5-1 0,-2 1 1,-5 0-1,-8-2 0,-5-2 0,-6-2 649,-3-2 0,-8-1 0,-3-1 0,-4 1 0,-4 0 0,-5 1 0,-3 1 0,-1 4 357,0 1 0,-1 2 0,1 4 0,1 3 1,3 4 2750,5 6 1,2 10-2600,2-1 0,6 7 1,3 5-1,3 4 0,0 3-207,-3 0 0,1 1 1,-5-2-1,-3-2 0,1-2 1,0-5-1,2-3-2187,-2-1 0,-2-5 0,-1-1 863,0-2 1,-1-7 0,-2-11 0,-2-7 0,2-8 0,2-6 0,1-3 0,0-1 1149,0 2 0,4-2 0,1 5 0,-1 0 1,2-1-1,3 4 0,3 3 575,1 4 0,1 4 1,0 10-1,3 4 1,2 3-1,2 1-201,2 0 0,3 5 0,0 0 0,1-2 1,-2-3-1,-1-2 0,-2-4 1413,2-1-1889,-5-2 1,-1-9-1,-9-6 1,-5-4-1,-4-4 74,-4-2 1,-4 1-1,-7-4 1,-1 3 0,-3 2-1,0 4-187,-1 5 1,3-1-1,5 8 1,3 5-1,6 7 111,6 7 0,9 5-675,5 6 1,9-1-1,-1-1 1,6-1-1,2-2 704,-1 2 0,11 1 0,-1 2 0</inkml:trace>
  <inkml:trace contextRef="#ctx0" brushRef="#br0" timeOffset="37">20622 1533 8333,'13'0'3256,"0"0"-2128,1 0-109,-7 0 0,-1 1 0,-7 4-483,-4 3 1,-4 0 0,-7 1 0,-3 0 0,-1-1 0,1 1 0,3 2 0,1 2-377,2 5 1,5-3-1,4 2 1,2-2 0,2 0-1,2 1-112,2 2 0,8-2 0,7-5-708,2-2 1,0-6 0,3 1 0,-4-4 379,0-4 0,-3-1 0,-3-7 0,-2-4 0,-4-2 1,-3-4-1,-4 0 46,-1-2 1,0-3 0,-1 8 0,-2 0 0,-3 0-1715,-1 2 1662,4 9 0,-2-3 0,10 7 1,4 1-1,2 1-412,3 2 1,5 0-1,2 2 1,2 1 0,3 1-1,2-2 1,-2-4 639,-2-2 0,0-5 1,-6 3-1,-4-1 0,-2-2 1,-4 0 2489,-2 0-1169,-2 0 1,0 8 0,1 6 0,-2 10 0,-2 9 0,-1 6 0,0 5-901,0 4 1,0-1-1,0-1 1,-1-3-1,-2-1 1,-2-4-1,1-2-1861,-2-5-417,5 3 0,-11-11 1102,3-1 0,3-16 1,1-13-1,4-8 1,1-8-1,1-5 649,4-3 1,-2-6-1,4-3 1,1-2-1,-2 3 1,0 5-1,-3 6 904,-2 5 0,3 10 0,1 5 394,-2 2 1,0 7 0,1 4-878,5 2 1,-1 8 0,0 5 0,1 3 0,0 6 0,-1-1 0,-1 2-353,0-1 0,-4 1 0,2 1 0,-4-4 0,-1-3 0,0-2-1823,0 1 1,2-10-1,2-8 1918,5-13 0,9-6 0,3-4 0</inkml:trace>
  <inkml:trace contextRef="#ctx0" brushRef="#br0" timeOffset="38">21342 1266 7757,'8'-7'1170,"1"2"0,-6 10 0,2 5 0,-4 6-642,-1 7 0,0 8 0,0 4 0,0 4 0,0 2 0,0 2 0,-1 2 0,-2-3 0,-3 0 336,-2-2 0,6-10 1,-4-4-1,1-2 1,1-3-1913,1-4 1,-3-11 0,1-10 0,2-12-1,2-10 1,2-5 394,4-4 0,-2-10 0,6-2 1,0 0-1,-1 1 0,0 3 0,-2 1 1008,-3 4 0,0 7-64,1 0 0,-2 8 0,4 7-20,-1 6 1,-2 4 0,6 7 0,2 4-1,1 4 1,-1 2-529,-2 3 0,3 4 1,-3-1-1,3 0 1,1-4-1,1-3-811,-1-1 1,0-6 1067,1 2 0,5-4 0,2-1 0</inkml:trace>
  <inkml:trace contextRef="#ctx0" brushRef="#br0" timeOffset="39">21595 1306 7757,'0'-13'0,"0"-1"0,0 1 0,0 0 1002,0-1 0,0 9-515,0 5 0,4 7 0,2 11 1,2 4-1,2 3 0,0 2 1,1-1-1,-4 1 0,1-2 0,-3-3-381,1-4 0,-1-3 1,-4-2-1,2-2 1,0-7-1005,-4-8 0,-1-8 1,-5-4-1,1-4 0,3 0 1,2-3-1,1 1 898,0 0 0,0-6 0,0-6 0</inkml:trace>
  <inkml:trace contextRef="#ctx0" brushRef="#br0" timeOffset="40">21968 1173 7770,'-13'0'1306,"-1"0"0,1 4 1,0 2-759,-1 2 1,1 0 0,1 6-1,3-1 1,6 0 0,5 1-1,4-1-668,1 0 1,2 2-1,4 2 1,-1 0-1,-1-2 1,-2-3-1,-1-3-472,0 1 1,-2 2-1,-8 0 1,-2-2-1,-7-2 1,-3-2 0,-6-3-70,0-2 0,3-1 808,0 0 0,2 0-341,1 0 0,7-1 0,6-4 1,8-5-1,12-5 194,9-3 0,12-6 0,8 4 0</inkml:trace>
  <inkml:trace contextRef="#ctx0" brushRef="#br0" timeOffset="41">22235 973 9787,'-14'-12'0,"1"3"1007,0 5 1,4 2-1,1 4 1,2 2-882,4 5 0,0 4 0,2 4 0,2 0 0,0 0 0,4-2 0,3-2-479,6 0 1,3 1 0,6-3 0,-2-2 352,1-4 0,3-4 0,0-1 0</inkml:trace>
  <inkml:trace contextRef="#ctx0" brushRef="#br0" timeOffset="42">22448 800 9668,'-4'-18'0,"-2"2"0,0 5 998,0 10 0,1 8 0,5 11-816,0 4 1,-1 9-1,-4 5 1,-2 1 0,-2 0-522,0-2 0,2 1 1,-4 2-1,4-2 0,0-5 339,-1-3 0,-1-1 0,-4-1 0</inkml:trace>
  <inkml:trace contextRef="#ctx0" brushRef="#br0" timeOffset="43">22355 1199 7816,'13'-17'1380,"0"-1"0,1 2 76,-1 1 0,11 1 0,4 1 0,3 0 0,3 0-1010,0-1 0,-1 4 1,4-1-1,0-2 1,-5 0-1,-2-2 1,-5 3-1,-3 2-1435,-4-1 1,-9 0 30,-5-3 0,-14 7 0,-11 2 0,-8 5 680,-7 5 1,-10 4 0,8 7 0,1 3 0,3 3 0,5 4 0,6 2-249,6 1 526,12 2 0,-1 9 0,6 0 0</inkml:trace>
  <inkml:trace contextRef="#ctx0" brushRef="#br0" timeOffset="44">16089 5144 8046,'0'-13'0,"-4"-6"0,-2-2 0,0-1 0,0 0 0,3-2 555,2-1 0,1 0 1,0 1-327,0 2 1,1 5-1,2 0 1,2 2 11,-2 1 0,-8 14 0,-4 9 1,-2 11-1,-1 6 0,1 7 1,2 5-1,-1 8 0,-2 6 43,-1 7 0,0 11 0,6-31 1,2 0-1,-1 3 0,1 1 1,1 2-1,-1 2 0,1-1 1,0 1-1,0 2 0,0 0 1,2-1-1,0 1-172,1 1 1,0 0 0,1 5-1,0 1 1,0-1 0,0 1-1,0 0 1,0 2 0,1 1-1,0 0 1,1-1 0,2 0 0,1 0-1,1 1-138,2 2 0,1-1 0,2-8 0,0 0 0,-1 5 0,-1 0 0,1-3 1,-1 0-1,1-2 0,0-1 0,-2 2 0,0 0 0,-1-1 0,-1-1-13,-1-1 1,-1 1-1,2 5 1,-1 0-1,-3-4 1,0-1-1,0 2 1,0 0-1,1 3 1,-1-1-1,0 1 1,0-1 0,0 2-1,-1-1 163,1-2 0,-2 0 1,-2-1-1,-1-1 1,1 1-1,0-1 1,0 0-1,1 0 1,0-2-1,0-1 1,1 0-1,0 0 337,0-1 1,0 0-473,0-2 0,0 0 1,0 4-1,0-1 1,0-3-1,0 0 0,0-1 1,0-1-1,1-1 1,0 0-1,0-1 0,1 0 1,1 0-1,0 1-94,1-2 0,-1 0 1,-1 1-1,1-1 1,0 1-1,1-1 0,-1 2 1,0 0-1,-1 0 1,-1 0-1,0 1 0,-1-1 232,0 1 0,0 0 1,2-2-1,1 0 1,-1 2-1,0 0 1,0 0-1,-1 0 1,0 1-1,0-1 1,-1 2-1,0-1 1,0-2-1,1-1 1,1 0-1,1-1-55,1 0 1,1-2-1,2 32 1,2-2 0,1-1-1,2-3 1,0 3 0,-3-3-1,-3 2 1,-2-4-282,1 3 0,-1-7 0,-4-1 1,0-4-1,0 0 0,0-1 61,0 0 1,0-4 0,0-3-1,0-3 1,2-6 0,1-3-544,1-4 0,5-7 1,-3-3-1,1-4 0,4-6 1,0-2-1,3-10 691,-1-10 0,2 1 0,3-16 0,2 3 0</inkml:trace>
  <inkml:trace contextRef="#ctx0" brushRef="#br0" timeOffset="45">19089 4998 8013,'0'-17'-151,"0"4"0,0 1 0,0 0 0,0-1-683,0 0 0,-5 4 1146,1 0 0,-1 5 0,5-5 0,0-2 0,0-1 491,0-1 1,2 6 0,1 4-488,1 6 0,1 11 0,-5 16 0,0 13 0,-2 16 0,-1 14 0,1-30 0,-2 3-195,1 5 0,-1 1 0,2 2 1,0 2-1,-2 9 0,0 2 1,1 3-1,0 0 0,1 3 1,1 0-1,1-23 0,-1 1 1,1 0-1,0 0 0,0 1 1,0-1-15,0 1 0,0-1 0,0 2 0,0 3 0,0 0 0,1 0 0,0-3 0,1-2 0,0 1 0,0 0 0,1 1 0,1 0 0,0 1 0,0 0 1,1 0-1,0-2 0,1 1 0,-1-1-92,1-2 0,0 1 1,0 0-1,2 4 1,0 1-1,0-1 0,3 19 1,0 0-1,-3-23 1,0 0-1,1 0 1,0 0-1,1 0 0,-1-1 1,6 23-1,0-1 1,1-1-1,0-1-50,1 0 1,1-1 0,-1-5 0,1-2 0,1 1 0,1 0 0,-2-3-1,-1 0 1,-1-4 0,-1 0 0,0-1 0,-2 0 0,0-2 0,0-1 15,-2-1 1,0 0 0,-1 1 0,-1 0 0,-2-3 0,-1 0 0,1-2 0,-2 0 0,0 0 0,-1 0-1,-1-2 1,0 0 0,-1 1 0,0 0 94,1-1 1,-1 0 0,0-2 0,0 0 0,-1 1 0,-2-1 0,1 1 0,-1 0 0,-1-1 0,-1 0 0,-1 0 0,0 0 0,-2-2 0,0-1-24,-1-1 1,0-1 0,3 0 0,-1-1 0,-3 32 0,-1-4-1,0-2 1,1-2-343,2-3 0,2-3 1,4-2-1,0-1 0,0-2 1,0-2-1,0-1 56,0 0 0,0-2 0,0 2 1,0-1-1,0-3 0,0 0 1,0 0 118,0 1 0,0 1 0,0-5 0,0 0 0,0 0 0,0-2 0,0-1 0,0-3-150,0-1 1,4-4-1,2-6 1,0-6 0,2-2-1,-1-3 1,3-3-445,2-5 1,0-4 0,-1-6 0,-3-7 707,3-8 0,-7-4 0,5-1 0,3-1 0</inkml:trace>
  <inkml:trace contextRef="#ctx0" brushRef="#br0" timeOffset="46">16449 6037 7891,'0'-9'0,"2"2"0,2 0 785,5-1 0,3-1-528,1-4 1,1 4 0,1-1 0,1-4 0,3-2 0,2-2 0,4-1 0,6-3 0,9-3 0,7-4 0,10-3 0,6-7 0,-26 17 0,1 0 298,1-2 0,2 1 0,0 0 0,2 1-515,3-2 1,1-1-1,0 4 1,1-1-1,1 0 1,0 0-1,2 1 1,0 0-1,1 2 1,1 0-85,0 1 0,1 0 0,-1 0 0,0 1 1,1 2-1,1 2 0,0 0 0,1 1 1,1-1-1,1 0 0,1 1 0,1 1 61,0-1 1,0 2 0,-1 0 0,0 2 0,1 2 0,0 1-1,0 1 1,0 1 0,2-1 0,0 1 0,-1 0 0,0 0-20,-1 0 0,0 0 0,2-2 0,0 1 0,-2 1 0,-1 1 0,-1 0 0,1 0 0,0 0 0,-1 0 0,-2-1 0,-1 0 1,1 0-1,-1 0 0,-1-1 0,-1 0 110,-1 0 0,-1 1 1,1 1-1,-1-1 1,-3 0-1,0-1 0,-1 1 1,-1 0-1,1 1 1,-1 0-1,-1-1 0,-1 1 1,1 0-1,-1 0 1,-1 0-1,0 1-20,0 0 1,0 0 0,4 1 0,-1 0 0,-1 0 0,-1 0 0,-1 0 0,0 0-1,-1 0 1,0 0 0,-1 1 0,0 0 0,0 0 0,-1 1-179,0 0 1,-1 0-1,-1 3 1,-1 1 0,1-2-1,0 0 1,33 8 0,-4 2-1,-2-1 1,-1 0 161,-1 1 1,5-1 0,-4 2 0,3 0 0,2-1 0,1-2 102,4 0 0,-36-9 0,0 0 0,0 0 1,1 0-1,33 1 0,-1 1 0,-4-2 0,-2-2-73,-6-1-479,-2 0 1,-10 0 0,-3 0 0,-4 0 0,-4 0-1,-6 0-2177,-7 0 0,-3 0 2553,-7 0 0,-4-4 0,-18-5 0</inkml:trace>
  <inkml:trace contextRef="#ctx0" brushRef="#br0" timeOffset="47">23434 5158 7998,'12'-2'0,"-3"-2"0,-4-5 326,-4-3 0,1-1 1,2-1-97,5 1 1,1-5-1,1 0 1,-4 2-1,0 1 1,-1 2-1,0 0 209,-3-1 1,-7 7-1,-5 3 1,-4 2 0,-5 2-1,-4 3 1,-4 4 0,-2 8 17,-3 4 1,0 8-1,-3 7 1,6 3 0,1 5-1,5 1 1,1 1 587,5 0 0,7 2-1093,5-1 0,2-5 1,5 1-1,5-5 0,6-4-224,6-2 1,8-8 0,7-4 0,4-5-1,1-4 1,-2-6-2643,-2-6 2567,2-10 1,-10-9-1,2-9 1,-6-7-1,-8-3 1,-6-5-39,-5-1 1,-5-2 330,-5-4 1,-6 7-1,-7 4 1,0 7-1,0 4-126,1 5 1,-1 1-1,6 7 1,3 2-281,5 1 1,8 3 0,6 4 0,8 3 459,9 4 0,11-11 0,10-3 0</inkml:trace>
  <inkml:trace contextRef="#ctx0" brushRef="#br0" timeOffset="48">24048 4744 7842,'6'-2'1692,"-5"2"0,-4 8-99,0 12 1,2 5 0,1 13-1235,0 4 1,-2-1-1,-1-2 1,-1-1 0,-1 5 116,-1 3 0,3-7-738,-6 1 0,7-8 1,-3 1-1,4-4 0,1-5-219,0-3 1,0-3 0,0-5-1,1-1 1,2-5 0,3-7-389,1-7 1,-2-16-1,4-5 1,0-6-1,-1-6 1,1-4 950,2-3 0,-1-1 1,-1-2-1,-3 2 1,-2 4-1,2 5 0,0 7 612,0 4 1,5 7-1,-3 5 1,4 5-1,2 7-74,-1 2 1,0 8 0,-1 3 0,-2 3-1,-1 3 1,0 1 0,0 3 262,0 2 0,-5 0-692,5 1 0,-6-1 0,2-5 0,-4 2 0,-1-2 199,0-1 0,-6-2-440,-3 1 0,-2-2 0,-4-2 0,-2-1 0,-2 1-44,-2 2 0,4 1 0,-4 2 0,2 1 0,4 2 1,3-2-108,3-1 1,6 3 0,-1 1 182,2 2 1,2-3 0,2 3 0,2-2-354,5-3 1,3-1 0,1-2 0,1 1 0,-1-3 0,0 0 0,2-4-690,3-1 0,-2-1 1,8-5-1,2-2 1,4-2 1059,0-5 0,4-15 0,0-4 0</inkml:trace>
  <inkml:trace contextRef="#ctx0" brushRef="#br0" timeOffset="49">24541 5091 7830,'6'-6'985,"4"5"0,5 5 0,3 2-533,-2 0 1,-1-2 0,-2-2-1,2 1 1,1 1 0,2-1-1,0-1-779,1-2 1,2 0 0,5 0 0,3-2 0,0-2 0,2-5 326,-1-3 0,4-7 0,0-2 0</inkml:trace>
  <inkml:trace contextRef="#ctx0" brushRef="#br0" timeOffset="50">25221 4625 8887,'-5'14'0,"1"3"1794,1 0 0,1 9 0,1 0 0,-2 8-1379,-2 5 0,-5 1 0,1 1 0,-3 1 0,-1 1 0,1-2 0,2 1 0,2-4-1971,2-1 1,-2-7 0,2-1 1555,-2-5 0,-1 1 0,-4-4 0</inkml:trace>
  <inkml:trace contextRef="#ctx0" brushRef="#br0" timeOffset="51">24994 5024 7802,'7'-13'0,"-1"1"0,2 3 0,5 5 0,5 7 0,6 3 0,-4 0 575,0 0 1,2 2 0,-1-2 0,2 0-2319,5 0 1743,2 5 0,3-4 0,1 6 0</inkml:trace>
  <inkml:trace contextRef="#ctx0" brushRef="#br0" timeOffset="52">25381 4984 7802,'7'-6'792,"0"5"0,-2-3 0,4 2-646,3 2 0,5 0 0,1 0 0,-2 2 0,-1 2 0,-1 3 0,0 2 0,3-1 0,0-1-315,0 0 0,-2-4 1,-2 2-1,0-4 1,1-1-1,-1 0-937,0 0 1,-4 0 1714,0 0 0,-6 2 29,1 2 1,-4 10 0,-4 8-1,-5 4 1,-1 6 224,1 3 0,-7 4-642,2 1 0,-2 3 0,3-2 0,1-4 1,1-3-625,2-4 1,6-4 0,-1-3 0,3-6 0,2-3 0,5-5 402,7-5 0,7-8 0,6-4 0</inkml:trace>
  <inkml:trace contextRef="#ctx0" brushRef="#br0" timeOffset="53">25967 4891 7938,'0'25'2166,"0"-1"0,2-3-1665,2-2 1,-2 0 0,2-1 0,-3 3-1,-1-1 1,-1-2 0,-2-3 0,-1-2-1008,1 1 1,3-1 0,4-1 0,5-3 0,4-5-1,4-4-238,0-4 1,1-2 0,-5-6-1,1 2 1,-2-2 0,-3 1-1,-4-1 2049,1 1 0,-4 2 0,1 1 407,-6 2 0,1 3 0,-2 8 0,4 4-1874,4 3 1,2 1-1,5 0 1,-2 1-1,1-1 1,2-1-1171,1-3 0,0 1 493,1-6 0,-7-1 0,-4-7-407,-6-5 1,-12-3 1245,-11-1 0,-13-6 0,-8-2 0</inkml:trace>
  <inkml:trace contextRef="#ctx0" brushRef="#br0" timeOffset="54">19995 5637 8007,'-15'-17'0,"-2"-1"0,-6 3 123,-2 5 1,-3 4 0,-4 6 0,-7 1-1,-7 5 1,-3 7 0,-4 10 0,0 8 84,-4 9 0,2 6 0,7 10 0,25-26 0,1 2 0,2 4 0,2 2 0,1 3 0,3 3 0,2 2 0,3 2 0,2 1 0,2 0 0,3 2 0,1 0-29,1 2 0,3-1 1,5 2-1,5-1 1,3 4-1,5-1 0,2-3 1,4-1-1,2-2 1,3-1-1,2-2 0,1-1 1,3-2-1,1-2-261,2-2 0,3-3 0,10 2 0,3-4 0,0-5 0,3-4 1,5 0-1,2-3 0,-19-9 0,2-1 0,0-3 0,2-1 1,2-2-1,0-1-7,3 0 1,0-2 0,2-2 0,5-1 0,0-2 0,1-2 0,-1-1 0,1-2 0,0-1 0,1-2 0,1-2 0,0 0-1,1-3 1,1-1 0,0-1 0,-1-1 0,1-1 0,-1-2 0,2 0 0,0-1 0,-1-1 0,-2 0 0,-2-1 0,0 0-100,-2-1 1,0-1 0,-2-1 0,-4 2 0,-2-1 0,-1-1 0,-6 0 0,-1 0-1,-2-1 1,18-11 0,-4-2 0,-7 0 0,-5-3 0,-7 1 0,-6-3 17,-5-2 1,-4-1 0,-6 0 0,-6-2 0,-6-3 0,-6 0 0,-5-1 0,-4 1 0,-9-3 0,-5 1 0,-6 0 0,-6 0-2,-6-1 0,-4 1 0,-6 3 0,-3 4 0,-4 1 0,-4 3 619,19 16 0,-1 0 1,0 3-1,-17-6 0,-1 4 1,-3 2-1,-2 3 1,0 5-1,0 4-446,-1 4 1,1 3 0,3 3-1,0 3 1,-3 5 0,1 2 0,1 4-1,1 2 1,4 2 0,2 2 0,3 3-1,2 0 1,6 1 0,3 0-563,5-3 0,2 2 0,-22 25 560,18-5 0,3 0 0,15 0 0,-3 3 0</inkml:trace>
  <inkml:trace contextRef="#ctx0" brushRef="#br0" timeOffset="55">23568 6877 7869,'6'-21'92,"-5"2"0,4 6 0,-1-1 0,2 1 528,3 0 1,6 4 0,-6 1 0,1 4 0,-1 8-1,-6 13 1,-6 14 0,-5 9 468,1 4 1,-5 8 0,3 0-913,-3 4 1,3-3-1,2-5 1,0-2-191,-1-4 0,5-2 0,-1-4 0,2-6 1,2-7-1,0-5-2241,0-3 1952,0-8 0,2-1 0,2-7 0,5-7 0,3-9-322,1-13 0,5-9 1,0-5-1,-2-5 0,-1-6 1,-2-7-1,1-7 625,-1-4 1,-8 34-1,-1 0 1,3-34-1,1 2 1,-2 6 0,1 7-1,-1 11 1,0 11 926,-3 11 1,0 7 0,1 11 0,4 7 0,1 9-457,-1 7 0,1 6 0,5 9 0,-1 6 1,-1 5-1,-3 4-269,-5 1 1,2 11 0,-1 4 0,-3-3 0,0-3-1,-2-4 1,0-3-1699,0-4 1,-4-5 1494,-1-5 0,-5-2 0,2-7 0</inkml:trace>
  <inkml:trace contextRef="#ctx0" brushRef="#br0" timeOffset="56">23714 6983 7794,'5'-34'0,"-1"5"93,-1 5 0,2 11 0,5 8 0,11 4 97,7 1 1,3 0 0,-3 0 0,2 0-1,2 0 1,1 0-191,0 0 0,9 6 0,0 1 0</inkml:trace>
  <inkml:trace contextRef="#ctx0" brushRef="#br0" timeOffset="57">24288 6824 8507,'0'-21'1208,"0"9"0,0 13 0,0 10 0,1 5-1080,3 0 0,-2 5 1,4 0 260,0 0 1,-5 4 0,4-3 0,-4 2 0,-1-1-853,0 0 1,-4-7 0,-1 2 0,2-4-146,2 0 1,2-13 0,2-7 0,3-7 0,2-6 0,1-2 935,-2-3 0,3-1 0,-4 0 1,0 3-1,2 5 0,-3 6 1,3 3 1128,-1 2 0,2 3-1143,5 8 1,-1 4-1,2 8 1,1 6-1,3 2-85,2 1 1,0 1 0,2 0 0,-2-2 0,0-3 0,-2-4-255,0-3 1,4-3 0,-6-4-1,0-3 1,-3-5 0,0-5 0,-1-6-686,0-10 0,-5-3 0,-4-11 347,-2-2 0,-2-2 0,0-1 0,0 0-654,0 0 1,0 0 0,0 2 0,0 2 1016,0 5 0,6-3 0,1 0 0</inkml:trace>
  <inkml:trace contextRef="#ctx0" brushRef="#br0" timeOffset="58">24994 6717 7868,'13'-6'1131,"-5"-1"1,-2-5-632,0 3 1,1 3-1,6 7 1,1 5 0,-1 8-1,0 6 1,-1 9-1,-1 5 99,-3 6 0,-3 2 0,2-2 0,-1 0 0,-3 0 0,-1-1-1030,-2-4 0,0-2 1,0-8-1,0-3 1,0-4-1630,0-3 1,-2-8 1706,-2-2 1,1-11 0,-5-7 0,1-10 0,1-5 236,0-3 1,0-9-1,3 0 1,-1-3-1,1-4 1,1 1 0,4 2 543,2 4 0,-1 3 0,5 11 0,-1 4 0,-1 4 0,1 5 0,1 4 247,2 5 0,-2 4 0,0 4 1,3 7-1,1 3 0,1 6-479,0 0 0,-4 7 0,-1 4 1,-2 0-1,-2 0 0,0 0-334,1-1 0,-1-2 1,-4-3-1,0-1 1,0-3-1,-1-4 1,-2-3-1,-3-5-1910,-1-3 0,2 3 2048,-4-5 0,12-6 0,-1-5 0</inkml:trace>
  <inkml:trace contextRef="#ctx0" brushRef="#br0" timeOffset="59">25421 6957 7816,'1'-8'676,"4"4"0,3 4-4,4 4 0,6-2 0,0 2 1,0-4-966,1-4 0,2-4 1,7-5-1,1 0 293,2-1 0,6-5 0,-2-2 0</inkml:trace>
  <inkml:trace contextRef="#ctx0" brushRef="#br0" timeOffset="60">25994 6424 13453,'0'25'440,"0"-1"0,0-2-248,0 1 0,-2 7 0,-1 4 0,-3 3 0,-1 5 0,-3-1 1,-4 2-1,0-2 0,-1 1-1458,3-4 1,1-6-1,-2-1 1266,0-3 0,-1-2 0,1 1 0</inkml:trace>
  <inkml:trace contextRef="#ctx0" brushRef="#br0" timeOffset="61">25860 6810 7850,'8'-19'312,"-1"10"0,-2 0 1,4 6-1,2 3 1,4 0-1,2 0 142,0 0 0,3 0 0,-4 0-689,2 0 1,5 5 0,0-1 0,2-1-959,1-1 1,-5-2 722,-3 0 1,-3 0 0,-2 0 480,0 0 0,-7-2 1047,-6-2 1,-3 2 646,-1-2 1,10 2 0,13 2-1452,2 0 0,0 2 1,2 1-1,0 1-145,0-1 1,-2 0 0,0 0 0,-2 1 0,-3-1 0,-1-1 181,-2-2-196,-5 0 204,-2 0 1,-6 1-1,0 5 1,0 6-84,0 4 0,0 8 0,-2 0 0,-1 4 0,-3 4 0,-1 3 0,-3 0-826,-2-1 1,0-1 0,1-7 0,4 0 0,1-3 0,3-2-844,2-2 0,2-10 0,2-13 1,2-13 1283,-2-6 1,2-5 0,1-4 0,0-5-1,0-4 1,-1-5 0,1-1 511,3-4 0,2 4 0,3 1 0,1 3 0,1 8 0,2 5 0,-2 9 519,-1 5 1,-1 9 0,1 4 0,0 6 0,-3 5 0,0 6 283,0 4 1,-3 2-1930,-1 7 1,-5 0 0,2-1 0,-5 1 0,-5 0 423,-3-1 1,-9-1 0,-2-2 0,0-6 0,-2-2 0,2-3-669,-1-3 1027,3-3 0,3 0 0,1 1 0</inkml:trace>
  <inkml:trace contextRef="#ctx0" brushRef="#br0" timeOffset="62">22541 13354 8224,'-13'-14'0,"-5"-2"0,0 1 0,2 5 0,1 3 0,3 4 55,4 7 0,0-2 0,5 4 0,-3-2 0,0 2 1,0 1-1,3 5 0,2 3 0,1 4 1879,0 2 1,10 1 0,5 6-1203,4 3 1,10-1 0,8 6 0,6-1-359,5-1 1,12 0 0,5-4 0,-31-15-1,1-1 1,1 0 0,1-1 0,1-1-1,1 0 1,2-1 0,1 0-80,1 0 0,0-1 0,1 0 0,1-1 0,-3-3 0,0 0 0,3-1 0,1-1 0,-1-2 0,1 0 1,3-1-1,0-2 457,-1 0 0,0-2-721,3-3 0,1-2 0,-3-1 0,1-2 1,2-2-1,0-1 0,-2 0 0,0 0 1,0-1-1,-1-1 0,0-2 0,-1 0-340,-1 0 1,1-2 0,-2-2 0,-1-1-1,1 1 1,-1-2 0,-2 1 0,0-1 0,-1-1-1,-1 0 1,-3-1 0,-1 0 0,-2 0 0,0 0-180,-4 2 1,-2-1-1,22-21 1,-8 9 0,-8 5-1,-8 6 1,-8 6-402,-4 3 165,-8 9 1,-1 3 0,-7 10-1002,-4 3 0,-1 15 0,-4 5 1725,1 4 0,-6 4 0,-5 4 0</inkml:trace>
  <inkml:trace contextRef="#ctx0" brushRef="#br0" timeOffset="63">22261 14420 8138,'-13'0'231,"4"-1"0,0-2 0,0 0 0,2 4 1,4 6 143,6 5 0,10 8 1,11 3-1,7 5 0,9 5 1,9 0-1,9 1 1,7-2-1,-29-15 0,2 0 1,1 0-1,2-1 1,3 0-1,1 0 0,0-1 1,0-1-186,1-2 0,0-1 0,3 0 0,1-3 0,-2-1 0,-1 0 0,1 0 0,0-1 0,1 0 0,0 0 0,-1-1 0,0-1 1,2-2-1,1-1-123,1-2 0,0-1 1,0-2-1,1-1 0,0-3 1,1-2-1,0-1 0,1-1 1,-1-3-1,-1 0 0,0-2 1,-1-2-201,-1 1 1,-1-2 0,0-1 0,-1-1 0,-3 0-1,-2-2 1,-1-1 0,-1 0 0,-4 0 0,-1-1-1,-2 1 1,-2-2 0,-2 2 0,-1 0-508,23-24 0,-11 5 1,-13 8-1,-6 7 1,-9 6-1,-5 9-289,-3 3 0,-13 11 929,-11 5 0,-17 14 0,-7 15 0</inkml:trace>
  <inkml:trace contextRef="#ctx0" brushRef="#br0" timeOffset="64">22115 14860 8135,'-18'-9'0,"0"1"334,2 3 0,1 0 1,3 7-1,3 2 87,5 5 0,4 9 0,6 4 0,7 3 0,8 5 0,6 4 0,5 6-131,8 1 0,3 2 1,12 2-1,-24-21 1,2 0-1,3 3 0,2 0 1,2 1-1,1 0 1,2 1-1,0 0 0,1 0 1,-1 0-61,2 0 1,1 1 0,0 0 0,0 0 0,0 3-1,-1 1-323,0-1 1,-1 1 0,0-1 0,-2 0 0,-1 1 0,0 0 0,-1 1-1,0-1 51,-3-1 1,1 0-1,2 4 1,-1-1 0,-7-5-1,-1 0 1,0-1-1,-1-1 1,0 0 0,-1-1-1,25 23 222,-3-2 1,9-4-1,-7-10 1,2-5 0,1-5-1,2-6 1,4-4-85,3-8 0,8-5 0,1-7 0,-36 1 1,1-2-1,-1-1 0,1-2 0,1-2 1,0 0-531,1-1 0,-1-2 1,0-1-1,-1-1 1,2 1-1,1-1 1,-2 1-1,0-1 1,-2 1-1,1-1 434,-1 0 0,1 1 0,0-1 0,-1 1 0,30-12 0,-1 1 0,-4-1 0</inkml:trace>
  <inkml:trace contextRef="#ctx0" brushRef="#br0" timeOffset="65">24861 14687 9765,'0'26'1350,"7"17"1,6 9 0,8 10-1166,-8-26 0,-1 1 0,1 3 0,0 1 0,-1 3 0,-1 1 0,1 1 0,-2 1 0,2 3 0,-1 1 0,-1 0 0,0 0 0,-1 1 0,-1 0-168,-2-1 0,-2-1 0,0-5 0,-2 0 1,-3-3-1,-1-1 9,-2 0 0,-1 1 0,-1-3 0,-3-1 1,-19 31-1,-3-5 0,-6-6 167,-6-3 1,-4-8-413,-7-3 0,0-7 0,-1-3 0,-1-1 1,1-5-470,-2-4 1,-3 1 687,2-3 0,-6 9 0,4 3 0</inkml:trace>
  <inkml:trace contextRef="#ctx0" brushRef="#br0" timeOffset="66">22981 12488 7901,'0'-32'120,"0"1"0,5 0 0,2 3 0,3-1 0,7-3 1,0 3 926,3 1-987,-3 1 1,-3 5-1,-1 1 1,-1 2-1,-3 3 1,-5-1 0,-2 1-1,-2-2 1,0 2 1822,0 1 1,1 3-1529,4 3 0,2 9 0,6 11 1,1 5 46,-1 6 1,-1 15 0,-2 9 0,-2 9 0,-2 9 0,-3 4-184,-2 3 0,-5-27 0,-2 2 0,-1 0 0,0 0 0,0 2 0,0 0 1,-1 3-1,1 0 0,0 1 0,0 0 0,1 1 0,-1 1-153,0-1 1,1 0-1,1-1 1,1-2 0,0 0-1,1 0 1,-1-3 0,2 0-1,0-3 1,1-2 0,0-1-1,0-2 1,1 34-1,0-4-807,0-3 0,6-13 0,1-1 0,2-6 1,0-8-1,0-5 0,0-7-449,0-3 1,0-6 0,4-8-1,0-6 1190,1-6 0,5-16 0,2-9 0</inkml:trace>
  <inkml:trace contextRef="#ctx0" brushRef="#br0" timeOffset="67">24354 11861 7982,'-6'14'1321,"-1"9"0,-5 8 1,2 11-983,1 13 0,6 11 0,0-28 0,1 0 1,1 1-1,1 0 0,0 3 0,0-1 0,0 0 1,0 0-1,0 0 0,0 0-91,0 1 1,0-1 0,0 2 0,0 0 0,0-2 0,0 0-161,0-1 0,0 0 0,-2 1 1,-2 1-1,-5 32 0,-1 0 1,-1-2-408,2 1 0,1-11 1,-6 2-608,1-4 1,4-9 0,2-1 0,1-7-150,3-9 0,1-6 1,2-6-1,2-5 1075,2-7 0,9-10 0,8-7 0</inkml:trace>
  <inkml:trace contextRef="#ctx0" brushRef="#br0" timeOffset="68">25154 11555 7863,'-30'10'0,"-4"3"769,-6 7 0,-1 21 1,4 17-1,20-23 0,1 2-387,2 5 0,0 1 1,-1 5-1,0 2 1,4-3-1,0 2 0,-1 1 1,1 2-1,-2 2 1,2 0-1,0 0 1,1 0-1,0 0 0,-1 0-260,1 0 1,0-1-1,1-2 1,1 0 84,-1 1 1,1-2-1,0-6 1,2 0-1,1-1 1,1-1 0,2-1-1,0-2 1,0 31-1,4-6-2298,2-7 0,2-11 797,3 3 0,3-6 0,-5-6 1294,1-6 0,1 0 0,-3-8 0,3 2 0,-1 1 0</inkml:trace>
  <inkml:trace contextRef="#ctx0" brushRef="#br0" timeOffset="69">22435 11501 7890,'0'-13'65,"-5"-5"1,1 0 0,1 2 0,1 1 338,2 2 0,6 0 0,3-1 0,3 1 0,0 0 0,-2-1 0,-2 1 0,-2 0 0,-5 1 99,-4 3 0,-1 3 0,-8 6 1,-3 0-1,-1 0 0,-2 3 0,0 4-37,2 7 0,-3 8 1,1 2-1,3 5 0,3 7 1,5 1-406,1-2 1,1 4 0,5-4-1,0 2 1,2-1 0,2-6-1,5-5-759,3-3 0,7-10 0,3 0 0,4-5 0,2-4 0,1-3 293,3-4 1,-1-5 0,-6-9 0,-1-4 0,-4-3 0,-2-2 0,-5 2 45,-2 3 0,-8-4 1,1 6-1,-2-1 1,-4 5-1,-2 4 926,-5 3 0,-3 6 0,-1 0 0,1 6 0,3 6 1,3 4-1,2 5 0,-1 4 80,2 3 0,2 2 0,1 0 0,0-1 0,1 1 0,4-2-809,3-3 1,4-2 0,2-7 0,0-1 0,4-3 0,6-6 161,6-6 0,4-17 0,6-8 0</inkml:trace>
  <inkml:trace contextRef="#ctx0" brushRef="#br0" timeOffset="70">23074 11062 10718,'-22'-6'0,"2"-2"1616,0 1 0,4 2-1393,7 10 0,3 2 0,6 7 0,2 0 1,1 4-1,1 3 112,-1 0 1,-1 4 0,-2-3-1,0 3 1,0 2 0,0-1 0,0 1-1,0 0-482,0-1 0,0 1 0,0-2 0,1-1 0,2-3 0,3-2-318,1-3 1,2 2 0,5-3-489,-1-3 0,0-3 0,0-1 0,1-3 431,-1-4 0,-4-1 0,0 0 168,1 0 0,2 0 354,1 0 0,1 0 0,-1 0 0</inkml:trace>
  <inkml:trace contextRef="#ctx0" brushRef="#br0" timeOffset="71">23114 11568 7891,'-19'0'697,"-3"0"0,3 0 0,2 1 0,7 4-747,6 4 1,2 3 0,4 1 0,4 0 0,5-1 0,6-3 0,0-5-343,3-2 1,-1-2 0,5 0 0,-2 0 391,2 0 0,7 0 0,3 0 0</inkml:trace>
  <inkml:trace contextRef="#ctx0" brushRef="#br0" timeOffset="72">23461 10755 8448,'-13'-18'0,"-1"2"0,3 3 1080,2 2 1,3 10-610,6 1 0,0 7 0,0 11 0,0 6 0,0 7 1,0 9-1,0 9-44,0 7 0,-2 2 0,-1 7 1,-3 4-1,-1 2 0,-2 2 0,0-3 1,2-4-62,1-4 1,1-8-1,5-10-958,0-2 0,0-5 0,0-6 1,2-9-37,2-6 1,4-8 0,5-4 0,0-4 0,2-6-1,3-9 296,4-10 0,-1-6 1,1-7-1,0-1 0,-1-2 1,-5-1-1,-4 2 471,-3 5 0,-4 2 532,3 6 0,-5 7 0,2 2 54,-4 3 1,-1 9 0,0 6 0,2 8 0,1 5-434,1 5 0,1 1 1,-5 5-1,0-2 1,0 0-1,0 0 1,-2 0 161,-2 2 0,-4-3-736,-5 1 1,0-6 0,-1 1 0,1-5-1184,0-4 0,-1 0 1465,1 1 0,12-15 0,2-9 0</inkml:trace>
  <inkml:trace contextRef="#ctx0" brushRef="#br0" timeOffset="73">24368 10928 7952,'0'-13'29,"0"0"0,0-1 0,0 1 1,0 0-1,1-1 0,2 1 190,1 0 1,2 4 0,-3 0 0,2-1 0,-2-2 0,0-2 0,0 1 358,1 0 0,-1 1 0,-6 1 0,-3 4-134,-1 1 1,-2 2-1,-6 5 1,-1 4-1,-2 5 1,0 6-166,-1 6 0,4 5 0,-3 4 1,4 3-1,0 3 0,1 0 208,0 0 0,5 3-126,4-9-453,2 6 0,4-10 0,2 1 0,5-6-385,3-2 1,7-4 0,3-7-1,5-5 1,4-4 0,5-6 0,4-7-980,4-8 0,-2-4 1456,2-1 0,-3-13 0,-1-2 0</inkml:trace>
  <inkml:trace contextRef="#ctx0" brushRef="#br0" timeOffset="74">24754 10582 7968,'2'-8'310,"2"4"1,5 2-1,3 2 1,1-1 0,0-2-1,1-1 1,-1-1 0,2 1-1,1-1 1,2 1 111,-2-2 0,-1 4 0,-2-2-422,1 2 0,-1 2 0,0 0 0</inkml:trace>
  <inkml:trace contextRef="#ctx0" brushRef="#br0" timeOffset="75">24727 10848 11490,'-13'-6'591,"0"-2"1,7 2-1,6 1-601,7 4 1,7 1 0,3-2-1,6-2-1076,2-5 0,0-3 1,-1-1 1085,-2-1 0,6 1 0,6 0 0</inkml:trace>
  <inkml:trace contextRef="#ctx0" brushRef="#br0" timeOffset="76">25394 10155 8687,'-2'-13'0,"-2"0"790,-5-1 0,-3 7 0,-1 4-453,0 6 0,-1 7 0,2 11 0,2 7 0,1 5 0,0 5 0,0 5 0,2 6 112,1 3 0,-3 1 1,5 0-1,-1 1 0,1-2 1,-1-4-513,2-3 1,2-5 0,-1-5-456,-2-3 1,3-10 0,-4-4-1514,4-4 1609,1-6 0,-2-4 0,-2-10 0,-5-6 130,-3-4 0,-3-6 0,-1 4 0,-3 0 0,-2 2 0,-1 1 0,1 5 69,3 2 1,-1 4 0,1 4 0,3 2 0,5 2 0,6 5 695,2 3 0,2 5 0,2 3 0,0 0 0,6 4 0,2 0 0,7 0 1,3-4 2706,8 0 0,1-3-3180,6-3 0,7-7 0,5-1 0</inkml:trace>
  <inkml:trace contextRef="#ctx0" brushRef="#br0" timeOffset="77">25674 11381 7931,'-8'0'0,"3"0"0,5 0 0</inkml:trace>
  <inkml:trace contextRef="#ctx0" brushRef="#br0" timeOffset="78">25647 11461 7879,'-6'-13'-125,"3"6"265,-6 2 1,5 4 0,-5 1 677,-1 0 1,4 6 448,1 3 1,4-2-571,1 2 0,6-6 1,4 1-569,6-2 1,1-2 0,5-2-1,3-2-193,5-5 0,-2-4 1,2-4-1,-5-1 0,-5 1 1,0-1-1,-5 0-533,-5 2 0,-4 1 0,-6 2 1,-2-1-1,-2 3 0,-6 2 650,-7 4 1,-3 4 0,-9 1-1,0 1 1,-2 5 0,1 6 0,2 6 616,1 3 1,6 1 0,4 6-1,2 1 1,3 3 0,2-1 358,1 1 1,6-4-1181,-2 3 1,4-2 0,2-4 0,5-3 0,6-4-784,4-3 1,10-8 0,0-3-1,7-2 1,4-4 933,3-2 0,3-15 0,10-9 0</inkml:trace>
  <inkml:trace contextRef="#ctx0" brushRef="#br0" timeOffset="79">26100 11261 7991,'-13'-5'0,"0"-4"0,-1-3 0,7 3 650,3 0 1,4 6-1,4-3 1,5 2 0,3-1-1,1 2-67,0 2 0,1 1 0,-1 0-520,0 0 1,5 0 0,1 0-1,1 0 63,-1 0 0,0 0 0,-2 0 0,0 0 0,1 0 1,0 1-63,0 4 1,-1 1 0,-5 4 0,-1-1 0,-4 1 0,-1 2 0,-3 1 21,-2 1 0,-1 1 0,0 1 0,-1 3 1,-4 0-1,-5 2 0,-5 0 88,-3 3 0,-1-4 0,3 1 0,-2 0 0,2-2 0,1 0 0,2-1-674,-1 1 1,3-8-1,2 2 1,4-1-2141,4 0 1,2-5 2639,4-3 0,8-8 0,8-3 0</inkml:trace>
  <inkml:trace contextRef="#ctx0" brushRef="#br0" timeOffset="80">26847 10955 8270,'0'-13'49,"0"-1"1,4 5-1,2 2 385,2 1 1,-7 2-142,-1 4 0,-6 0 1,-7 0-1,-2 1 0,-1 4 1,-3 5-1,-2 5 168,-3 2 0,0 7 1,1-2-1,2 4 0,2 0 1,2 1-1,4 1 613,4 3 0,-1-1-1000,5 5 0,1-4 0,4 5 1,0 1-1,0 0-114,0-2 0,0 2 0,0-4 0,0-2 1,1-1-1,4-5-756,4 0 1,-2-6 0,1-1 0,-2-3 0,-2-2 795,2 1 0,1-7 0,7-1 0</inkml:trace>
  <inkml:trace contextRef="#ctx0" brushRef="#br0" timeOffset="81">26540 11488 8029,'14'-19'452,"-1"0"1,0-4 0,2 7 0,3 4 513,4 3 0,5 6 0,4-1-966,4 2 0,10 8 0,2 2 0</inkml:trace>
  <inkml:trace contextRef="#ctx0" brushRef="#br0" timeOffset="82">24168 16539 7593,'-8'-13'0,"-2"-1"0,4 1 0,0 0 0,0-1 398,3 1 1,8 0 0,3 1 0,4 2 0,2 2 0,-1 2 0,0 3 0,1 2 0,-3 2 0,0 5 0,-4 9 812,-1 10 0,-3 11 0,-7 11-827,-5 6 1,-5 14-1,-3 3 1,7-33-1,-1 1 1,-1 4-1,0 1 1,0 0-1,1 1-91,-1 1 1,0 0 0,-2 3 0,1 0 0,4-2 0,0-1 0,2-1 0,0 1 0,1 1 0,1 1-1,2-2 1,2 0-53,0 3 0,0-1 0,1-3 1,0-1-1,0-1 0,0-2 1,2 32-1,4-5 0,6-8 1,5-1-684,4-3 1,-3-11 0,3-5-1,-1-5 1,0-6 0,-1-3-957,-3-3 1,-1-10 180,-2 1 1,-4-8 0,-1-2 1216,-3-6 0,0-22 0,-5-11 0</inkml:trace>
  <inkml:trace contextRef="#ctx0" brushRef="#br0" timeOffset="83">16876 17658 8087,'-13'0'125,"-5"-1"1,-1-2 0,-1-1 0,1 1-1,1 1 346,-1 2 1,9 0-1,-4 0 1,4-1-1,4-4 1,8-4-1,9-2 1,12-3-1,6 1 1,8 1 239,6 3 1,-1-3 0,4 5 0,0-2 0,1 0 0,2-1 0,0-1-157,1 2 1,0-2-1,2 2 1,0-2-1,4 1 1,4 1-125,3-1 0,1 2 0,1 1 0,-1 0 0,3 1 0,1 0 1,4 3-171,1 1 0,-33 0 0,0 0-187,0 0 1,0-1 0,31-3 0,-33 5 0,-1 0 0,37-5 0,-1 0 91,-2 0 0,-4-5 0,-2 4 0,-1-2 1,-1 0-1,-5-1 0,-5-1-57,-4 3 1,-10-3 0,-1 5-1,-4 0 1,-6 0 0,-2 3-1,-6 2-1374,0 1 0,-3 0 1,-2 0-1,2 0 0,0 0 1,0 0-1677,-3 0 0,-5 0 2320,0 0 1,-6 6 620,2 3 0,-10 9 0,-2 2 0</inkml:trace>
  <inkml:trace contextRef="#ctx0" brushRef="#br0" timeOffset="84">17089 16539 8138,'-1'-18'0,"-4"0"0,-2 2 298,0 1 1,-1 6 0,5 1-1,0-1 1,3 0 0,5 1-1,2 3 1,3 2 70,2 1 0,-3 2 0,0 2 0,1 2 1,1 5 88,-2 3 1,1 3 0,-6 1-1,-1 3 1,0 2 0,0 2 0,2 4 107,-2 4 0,-2-1 0,-1 5 1,0 2-1,0 0 0,0 0 0,0-1-380,0 1 1,5 0-1,1 0 1,1-1 0,2-1-1,1 1 1,1-2-119,-1-2 0,5 1 0,-6-3 0,3 1 0,-1-2 0,0-1 0,-4-2-273,-1-4 1,3 1 0,-5-3 0,-1-1-1,0 0 1,0-3 0,2-1-580,-2-1 1,-2-1-1,-1 0-1920,0 1 1,3-7 2703,6-3 0,6-14 0,12-5 0</inkml:trace>
  <inkml:trace contextRef="#ctx0" brushRef="#br0" timeOffset="85">17902 16406 7960,'0'-14'794,"-6"7"140,-2 3 1,2 4 0,1 4-530,4 5 0,1 3 0,0 1 0,1 0 0,2 2 0,3 3 0,0 4 13,0 3 0,4 2 0,-1 1 0,3 2 0,0 2 0,-2 2 0,-1 3 545,2 2 0,-4-4-863,2 1 0,-6-2 1,1 3-1,-1-1-50,2 1 1,-4-3 0,4 0-1,-4-2 1,-1-1 0,0 1 0,0-3-374,0-4 1,0 0-1,2-5 1,0-1 0,3 0-1,-1-4 1,1-3-1887,-1-3 1,7-5 1942,-2 5 1,2-6 0,3 2 0,0-4 0,4-2 265,4-4 0,4-14 0,0-9 0</inkml:trace>
  <inkml:trace contextRef="#ctx0" brushRef="#br0" timeOffset="86">18756 16352 7910,'-14'0'1134,"1"0"1,5 6 0,4 3-736,3 3 0,1 1 1,1 2-1,3 3 1,4 4 11,-1 3 1,7 6 0,-4 2 0,5 1 0,0 3 0,-1 3 0,-2 3 191,-1 1 0,-4 5 0,2-3 0,-5 0 0,-2 2 0,-2-3 0,0 1-503,0-3 1,0 3-673,0-1 0,0 1 0,-2-4 0,-1 4 1,-1-1-832,1-4 0,2 2 0,1-9 0,0 0 1403,0-3 0,11-2 0,4-3 0</inkml:trace>
  <inkml:trace contextRef="#ctx0" brushRef="#br0" timeOffset="87">19182 17352 8112,'7'-6'0,"-2"-3"0,2-3 0,1-1 0</inkml:trace>
  <inkml:trace contextRef="#ctx0" brushRef="#br0" timeOffset="88">19195 17285 8157,'-13'-7'1098,"4"0"150,0 2-268,6 4-106,-3-5-749,6 6 1,2-5 0,2 1 0,5 1 107,3 1 0,3 2 0,3 2 0,4 1 0,5 3 1,4 0-1,4 1 0,5-1 0,5 0 0,4-3 611,2-2 1,3-1 0,-1-1-614,0-4 1,-1-2-1,-4-6 1,-7-1-1,-5 1-547,-4 0 0,-2-1 1,-8 3-551,-4 2 1,-5-3 0,-3 4-108,-1 1 1,-7 1-1,-2 8-591,-8 2 1,-3 9 1563,-3 10 0,1 8 0,0 3 0</inkml:trace>
  <inkml:trace contextRef="#ctx0" brushRef="#br0" timeOffset="89">20515 17419 8172,'8'-8'1642,"-3"2"1,-5 5-545,0-4 0,2 4 0,1-5-482,1 0 0,1 6-502,-5 0 0,-6 6 0,-2 7 0,0 2 0,-1 1 1,-2 2-118,-1-2 1,5 4-1,1-3 1,2 0 0,-1-2-1,2-2-516,2 0 0,2-5 0,4-4 905,4-2 0,2-2 0,3 0 0,1-2-385,2-2 0,-2-4 0,3-7 0,-5-1 1,-2-2-1,-4 2 0,-1 0-806,-3-2 1,-2 3-1,-1-3-367,0 4 0,-6 6 0,-1 5 759,0 6 0,1 5 0,7 5 0,4 0 0,5 1 0,5-3 0,4 0-1200,2-2 1613,1 0 0,11-2 0,1-1 0</inkml:trace>
  <inkml:trace contextRef="#ctx0" brushRef="#br0" timeOffset="90">20808 17472 8172,'-9'-5'0,"1"1"0,-1 0 0,-5 4 0,7 1 0,3 4 0,2 3 0,4 4 0,2 2 0,5-1 43,3 0 1,3 2 0,1 1 0,2 2 0,-1-3 0,1-3 0,1-5 0,2-1-1,1-3 1,1-1 680,-1-2 0,-6-2 0,2-2 0,-3-5 0,-3-5 0,-2-2 1,-3-3-1,-1-2-2541,-3-3 1,-3 5 1548,-4 1 0,1 1 0,-5 2 0,1 3 0,0 2-290,-4 2 0,7 2 1,4 8 557,7 2 0,17-2 0,4 4 0</inkml:trace>
  <inkml:trace contextRef="#ctx0" brushRef="#br0" timeOffset="91">21288 17219 7959,'-7'-5'3038,"2"8"-2774,4 9 1,-4 10 0,1-1 0,1 1-40,2 0 1,1 1 0,0 3 0,0 1 0,0 1-308,0 3 1,0-3 0,0 3 0,0-2 0,0-3 0,0 1 0,0-2 81,0-3 0,-6 3 0,-2-4 0</inkml:trace>
  <inkml:trace contextRef="#ctx0" brushRef="#br0" timeOffset="92">21128 17592 8768,'-12'-8'0,"2"-2"0,3-3 3684,1 1-3786,7 7 0,8 0 1,9 5-1,4 0 1,3 1-1,2 2 1,1 3-4279,3 1 4380,-3 2 0,5 5 0,-6-1 0</inkml:trace>
  <inkml:trace contextRef="#ctx0" brushRef="#br0" timeOffset="93">21408 17645 9045,'-12'2'635,"3"2"1,4 3-1,5 7 1,0-1 0,0 0-1,0 1 1,0-1-1,0 0-513,0 1 0,0-1 1,0 0-690,0 1 1,1-7-1,2-4 1,3-6-1,0-6 1,1-4 280,1-5 1,1 2 0,4-5-1,0 0 1,1 2 0,-3 0-1,-2 3 1,-3 1 749,0 2 0,-4 4 0,1 1-112,-6 2 0,1 3 1,-4 6-1,0 3 0,-3 2 1,-1 2-1,1 2-261,5 1 0,-2 0 0,1 1 0,4-2 0,2-2 1,5-3-1208,2-1 1,5-1 0,6-5 0,2 0 1115,3 0 0,7-12 0,3-3 0</inkml:trace>
  <inkml:trace contextRef="#ctx0" brushRef="#br0" timeOffset="94">21701 17512 7981,'-7'13'0,"-5"-4"1,5 0 0,-2 1 0,2 2-1,1 2 0,1-1 1,5 0 723,0 1 1,2 2 0,2-1 0,6-5-954,7-3 0,3-2 0,7-5 0,1 0 0,2-2 0,1-4 0,-3-7 229,-4-8 0,1-10 0,-4-3 0</inkml:trace>
  <inkml:trace contextRef="#ctx0" brushRef="#br0" timeOffset="95">21941 17419 7981,'-4'8'88,"0"1"0,-11 6 0,1 9 0,-2 4 1,-2 5-1,-1-1 879,-2 1 0,5 4-1169,-2-2 0,-1 2 0,1 0 0,2-4 0,1-2 0,2-4 0,-1-2 0,1-6 123,0-3 1,4-8-1,2-7 1,1-8 0,3-12-1,4-10 1,8-6 0,9-4 11,5-1 0,6-4 0,2 0 1,4 1-1,5 4 0,3 7 67,2 5 0,17 3 0,0-2 0</inkml:trace>
  <inkml:trace contextRef="#ctx0" brushRef="#br0" timeOffset="96">24621 18418 8158,'6'-19'-3,"3"-3"1,-2-2-1,2 0 1,1 2 0,4-2 555,3-1 0,0 0 0,3 1 1,0 4-1,-4 2 0,-1 5 0,-2 4 1,-1 1-1,-6 2-84,-11 0 1,-3 8 0,-13 7 0,0 3 0,2 1-1,0 0 1,2 1-14,2-1 0,2 0 0,1 1 0,3-1 0,5 0 0,2 1-541,2-1 0,2-1 0,2-3 0,5-3 1,5-2-1,3 0 0,6-2-371,2-5 1,-3 0 0,-3-6 0,-2-3 0,-6-4 0,0-5 0,-4-1-104,-2 0 0,-4 1 0,-1-3 0,-1 4 0,-4 0 358,-4 4 1,-3 3-1,-1 4-723,0 4 622,5 10 1,13 1 0,10 4-1,4-1 1,6 1 0,5 1-2003,5-2 2304,10-3 0,2-6 0,6 0 0</inkml:trace>
  <inkml:trace contextRef="#ctx0" brushRef="#br0" timeOffset="97">25221 18005 8453,'-9'-10'685,"0"-4"1,0-1-662,-4 7 1,5 3 0,4 10 0,4 3 0,3 4 0,3 3-1,0 1 212,0 2 0,4 6 0,-1-2 0,3 2 0,1-1 0,2-2 0,1-2 0,2-2 333,-2-2 0,-1-2 1,-2-1-1312,1-3 1,-5-2-1,-1-4 1,3 1-976,1-1 0,-5-7 1387,-3-5 0,-2 2 0,-2-2 330,0-2 0,6 0 0,1-3 0</inkml:trace>
  <inkml:trace contextRef="#ctx0" brushRef="#br0" timeOffset="98">25341 18165 8324,'0'-13'1077,"0"-1"-1082,0 7 0,4 2 1,2 10-1,0 4 0,1 3-94,1 1 0,-4-4 0,5 0 0,1 0-78,2-2 1,0-7 0,-2-9 0,-2-4 0,-1-5 0,1-3 166,2 1 1,-3-6 0,2 3 0,2-5 0,-1-4 0,0 4 0,-2 3 520,-2 3 1,3 6 0,-5-2-1,1 5-236,1 4 0,-5 4-275,3 10 0,4 8 0,-1 8 0</inkml:trace>
  <inkml:trace contextRef="#ctx0" brushRef="#br0" timeOffset="99">25940 17712 8320,'-8'0'966,"-1"3"0,0 6 0,0 8-776,0 7 0,0 4 0,-4 2 1,0 2-1,1 2 0,1 4 1,2-1-277,-1-2 0,0-1 0,-1-4 0,2 1 86,-1-2 0,-2 0 0,-1-3 0</inkml:trace>
  <inkml:trace contextRef="#ctx0" brushRef="#br0" timeOffset="100">25701 18058 8212,'7'-26'671,"3"-4"0,-4 2 0,2 4 0,1 3 0,-1 7-30,1 3 1,2 5 0,5 6-995,2 0 1,1 2-1,-1 2 1,2 5 0,3 5-200,-1 3 1,0 0 551,5 5 0,-1 0 0,1 5 0</inkml:trace>
  <inkml:trace contextRef="#ctx0" brushRef="#br0" timeOffset="101">26047 18098 10713,'-13'0'0,"-1"0"0,1 0 0,1 2 0,2 2 0,3 5 598,1 3 1,0 6 0,3-1 0,-2 0 0,2-1 0,2 0 0,1 2-1418,0-2 0,1-1 0,4-3 0,4-3 1,2-6 206,3-6 1,-2-2 0,-2-6-1,-1-6 1,1-2 0,1-5 106,-2-1 779,2-1 0,-8-1 1,5 0-1,-2 2 1,-3 3-1,0 4 495,1 3 1,-1 9 0,4 6 0,1 6 0,-2 3-1118,0 0 0,0 0 0,-2 4 0,5 1 0,3-3 0,0 0-1378,-4-2 0,6-6 1726,-1 1 0,0 4 0,7-1 0</inkml:trace>
  <inkml:trace contextRef="#ctx0" brushRef="#br0" timeOffset="102">26274 18085 8438,'9'-13'0,"-2"-1"0,0 1 0,-1 0 837,0-1 1,0 2 0,-1 5-693,4 7 1,-2 2 0,2 6 0,1 1 0,2 0 0,3 0 0,3 0-246,4-2 0,-3-1 0,0-6 0,-1 0 1,0 0-1,0-1-652,1-4 582,-4-2 1,4-11 0,-6-1 0,1 0 0,-1-2 0,0 2 0,-1-2-1,-1 2 1,-4-1 477,-1 4 1,-3 9-1,-8 8 1,-4 13-1,-2 9 1,-3 7-379,1 0 0,-5 4 1,0 0-1,2 1 0,1-1 1,2-3-1,1-4 1,2-5-1707,1-3 1,7-4 1775,2-10 0,12-19 0,9-14 0</inkml:trace>
  <inkml:trace contextRef="#ctx0" brushRef="#br0" timeOffset="103">15890 16126 8199,'0'-13'140,"1"4"1,3 1-1,5 1 1,3-1 43,2-2 1,-6 4 0,0 0-1,-1 2 1,-1-2 0,-1 0 0,-7-1 927,-5-1 1,-4 4 0,1-4-636,1 2 0,5 2 0,-4 2-449,2-2 1,-4 4 0,1 0 0,-1 7 55,1 5 0,-2 2 1,6-1-1,-1 0 0,-2 1 1,2-1 702,0 0-665,2 6 0,4 1 1,0 2-225,0-4 1,1-9 0,4-5 0,4-2 0,3-2 0,1 0-892,0 0 0,1-6 756,-1-3 1,0-3-1,-1-1 1,-3-1 232,-5 1 0,2 4 1,-1 0-1,-2-1 1,-2-2 2230,-1-1 0,0 7-2035,0 6 0,0 6 0,2 7 1,1 0-1,1 1 0,1-1 0,-1 0-689,0 1 1,2-1-869,-1 0 1,-4 1 0,5-1 0,0 0 1364,3 0 0,3 1 0,1-1 0</inkml:trace>
  <inkml:trace contextRef="#ctx0" brushRef="#br0" timeOffset="104">16343 15859 8680,'0'-13'1723,"0"0"1,-2 5-1262,-2 4 1,2 4 0,-2 4 0,2 5-304,2 3 0,0 6 0,0 0 0,-1-1 1,-2 3-1,-3 0 0,-1 2-487,-4 1 0,1-3 0,0 4 118,1-2 1,1-4 0,-2 3-1,2-2-36,3-3 0,0-5 309,5-2 1,6-6-1,3 1 1,3-2-59,1-2 0,2 0 0,1 0 0,3 0 0,1 0 0,0 0 0,0 0-857,-1 0 1,-1 0 0,-5 0 0,0 0 851,1 0 0,-1 0 0,0 0 0</inkml:trace>
  <inkml:trace contextRef="#ctx0" brushRef="#br0" timeOffset="105">16703 15753 8060,'-6'-27'468,"0"14"0,-5 8 1,4 11 238,1 6 1,-3 1 0,5 1-1,1-1-276,1 0 0,2 7 1,0 2-1,0 3 1,0 2-447,0-1 0,0-1 0,2-1 1,1-3-1,1-2 0,1-3 1,-1-1-624,1-1 1,1-7 0,-2-3-1,5-4 129,3-4 0,-3-5 829,-1-9 0,-3 4 1,2-4 93,-1 3 1,5 3 0,-3 3 0,4 5 0,0 4 217,-3 4 0,3 4 1,-5 6-1,1 3 0,-4 0-252,-2 0 0,-2 2 0,0-1-826,0-2 0,-2-1 1,-2-2-1,-5 1-190,-3-1 1,-6 0-1,0 1 1,1-1-1,-1-1 1,0-2-1,2-3-3972,1-1 4608,8-1 0,-5-11 0,4-1 0</inkml:trace>
  <inkml:trace contextRef="#ctx0" brushRef="#br0" timeOffset="106">17636 15793 8064,'0'-14'0,"0"1"0,-6 4 987,-3 0 0,-1 0 0,-1-2-624,2 2 1,6 4 0,-1 10 0,1 4-1,0 2 1,-1 3 0,1-1-37,1 0 0,-2 5 1,-1 1-1,2 1 1,2-1-1,1-3-373,0-1 0,0-2 0,0 1 1,1-3-1,4-2 0,4-4-3404,2-4 2633,3-1 0,-1 0 1,0 0-1,2-1 817,3-4 0,3-8 0,5-8 0</inkml:trace>
  <inkml:trace contextRef="#ctx0" brushRef="#br0" timeOffset="107">17822 15726 8081,'0'-13'899,"0"4"0,0 0 457,0-1-1102,0 4 1,2 0 0,2 6 0,5 0-179,3 0 1,1 0 0,1 1 0,-1 4 0,-1 4 0,-2 2-77,-1 3 0,0 5 0,4 2 0</inkml:trace>
  <inkml:trace contextRef="#ctx0" brushRef="#br0" timeOffset="108">17742 15913 10422,'14'-2'298,"-1"-2"0,5 2 1,1-4-1,0 2-201,1-1 0,2 1 0,-3 4 0,0 0 0,1 0-97,-4 0 0,5 0 0,-1 0 0</inkml:trace>
  <inkml:trace contextRef="#ctx0" brushRef="#br0" timeOffset="109">18249 15566 8131,'0'-18'0,"0"1"870,0 0 0,0 10 1,0 7-1,0 7 0,0 5-264,0 1 0,0 4 0,0 3-283,0 7 1,0 3 0,0-2 0,0 2 0,1 1-461,4-2 1,-4-1 0,4-1 0,-2-2 0,0-3 0,1-4-462,-1-3 1,-3-6 0,-4-2 0,-5-1 0,-3-4 0,-3-4 0,-1-4-112,-2-1 1,-4 2 0,3-2 1305,-2 1 0,5-3 0,-2 5 96,3 1 0,3 3 1,5 4-1,7 5-666,7 3 1,6 3-1,4 1 1,2 3-1,0 1-27,1-1 0,9 5 0,-1-4 0</inkml:trace>
  <inkml:trace contextRef="#ctx0" brushRef="#br0" timeOffset="110">18836 15806 8023,'-9'0'1071,"0"0"1,6-1-447,-2-4 0,10 4 0,4-4 0,3 4-349,1 1 1,2 0 0,1 0 0,3 0 0,0 0-1,2 0 1,-2 0-516,1 0 0,-3-2-637,-3-2 1,-2 1 0,-3-6 461,-5-1 1,-4-1 0,-4 1 0,-5 1 0,-5 0 0,-2 2 0,-3 1 387,-2 0 1,0 4 0,-1-2 0,4 2 0,3 4 0,2 2 701,0 5 1,5 3 0,4 3 0,4 1 0,4 2 0,5-2 0,3-1-310,1-2 0,1 1 0,-1-1-758,0 0 1,1-1-1,-1-1 1,2-4 109,3-1 1,-3-2 280,2-4 0,4 0 0,0 0 0</inkml:trace>
  <inkml:trace contextRef="#ctx0" brushRef="#br0" timeOffset="111">19235 15673 8062,'5'-14'0,"-1"1"1446,1 0-644,-5-1 0,7 6 0,5 0-357,4 2 1,4 2-1,-4 4 1,3 0 0,0 0-315,1 0 0,-3 0 0,-3 0 0,-1 1 1,0 2-1,-1 3 0,-3 2-533,-4 2 1,-4 2-1,-1 1 1,0 0-1,-1 2 1,-4 2-1,-4 2 69,-3 1 1,-1-3-1,0 2 460,-1 0 1,1-4-1,0 3 1,1-3 0,1-3 506,3-4-863,5 4 1,-3-9 0,7 5 228,4-2 0,8 4 0,8-3 0</inkml:trace>
  <inkml:trace contextRef="#ctx0" brushRef="#br0" timeOffset="112">19782 15646 8106,'0'-13'20,"6"1"1,1 2 156,1 1 1,-1 6 0,-4-3 0,3 1 0,0-1 0,1 0 583,1 1 0,-5-6-21,1 2 1,-2 2 0,-2-2 0,-2 0-88,-2 2 0,-4 1 0,-5 7 0,0 4 1,1 4-279,3 2 1,-1 9-1,5 2-547,2 3 1,2 2 0,1-1 0,0 1-235,0 0 0,4 1 0,1 1 0,-3 3 1,0-4-1,-2-2 0,-2-2-2311,-2 0 1,-3 4 2716,-7-6 0,-5-3 0,-2 1 0</inkml:trace>
  <inkml:trace contextRef="#ctx0" brushRef="#br0" timeOffset="113">19542 15979 8106,'0'-19'875,"0"-3"0,10-3 0,5-1 0,6 3-404,7 1 1,-1 4 0,7-1-1,0 2 1,3 7 0,0 2-472,1 6 0,1 6 0,1 3 0</inkml:trace>
  <inkml:trace contextRef="#ctx0" brushRef="#br0" timeOffset="114">16209 18045 12089,'0'0'0</inkml:trace>
  <inkml:trace contextRef="#ctx0" brushRef="#br0" timeOffset="115">16209 18058 9416,'-10'-1'0,"6"-2"0,8-3 0,6 0 0,4-1 764,-1-1 0,5 4 1,0-4-1,-2 2 0,-1 2-525,-2-2 1,5 0 0,-2-4 0,-2 2 0,-4 1 0,0 0 355,2-4-852,-5 5 0,5-6 0,-3 4 1,2-4-1,-1-2 0,-1 1 73,1 0 0,1-1 0,-1 3 1,-1 0-1,1 4 0,2-1 104,1 1 0,-4 4 0,0-1 1,0 4 121,-2 4 1,-1-1-1,-6 6 1,0 1 0,0 4-1,-1 2 1,-2 2 0,-3-1-1,0 3-26,0 2 1,-3 3 0,5 0 0,1 0 0,1-1 0,2 1 0,0-1 0,0 0-85,0-4 1,12 6-1,3-6 1</inkml:trace>
  <inkml:trace contextRef="#ctx0" brushRef="#br0" timeOffset="116">16489 18058 12900,'-7'-13'300,"3"0"43,2-1 1,2 10-1,0 7 1,-1 10 0,-4 5-1,-4 4 1,-3 2-177,-1 4 0,-2 10 0,-1 1 0,-3-1 0,-1 4 1,1-4-1,1 2-751,-1-3 1,1 0-130,1 3 0,-1-5 0,10-4 0,0-3 1,0-2 676,2 1 0,-4 0 1,2-1-1</inkml:trace>
  <inkml:trace contextRef="#ctx0" brushRef="#br0" timeOffset="117">16276 18805 13063,'6'7'-1629,"-4"-3"2341,2-8 0,-3 1 1,-2-4-268,-3 1 1,-4 3 0,-5 7-1,-1 5 1,1 3 0,-2 1 0,-1 2-1,-2 3-253,2 4 0,1-1 0,2 1 0,1 2 0,3 1 0,5 2 0,2 1-325,2 3 0,2-3 0,2 4 0,5 0 1,4-1-1,5-2 0,4-2-131,3-5 1,7-3-1,-1-5 1,-2-1-1,1-1 1,-2-3 316,-1-5 1,5-4 0,-8-4 0,-2-7 0,0-5-1,-2-6 1,-1-3-69,-3-2 1,-1-4 0,-2-2 0,-1-1 0,-3-3 0,-4-3 46,-4-4-151,-1 2 1,0-6-1,-1 6 1,-2 7 0,-3 5-1,-2 9 1,-4 5-525,-4 3 1,-5 7-1,-5 6 1,-2 10-1,-4 11 568,-3 10 0,-4 6 0,-1 3 0</inkml:trace>
  <inkml:trace contextRef="#ctx0" brushRef="#br0" timeOffset="118">16649 7277 10240,'0'-20'-857,"2"7"700,2 0 0,-2 4 0,1 6 0,-6-2 0,-6 2 0,-3 2 0,-1 1 418,-1 0 1,1 0-1,0 0 1,-1 0-1,1 0 1,0 0-1,-1 1 1,1 4-189,0 4 1,-1-2 0,1 2 0,0 1 0,-2 2 0,-1 2 0,-2-1-6,2 0 1,-4 1 0,3-3 0,0 1-1,2 0 1,2 3 322,0 0-292,5 0 1,-3-1-1,3 4 1,-1 3-1,2 1 1,-1 0-88,1 2 0,4 6 0,-3 2 0,2 1 0,-2 1 0,0 0 31,0 3 0,-3 0 0,3 0 0,0-2 0,-1 1 1,-1 0-1,-1-2 216,2-2 0,0 1 0,4-4 1,-3 2-1,0-1 0,0-2 483,3-1-653,-4 5 0,5-2 0,-2 4 0,2 0 0,2 0 0,0 2-152,0-2 0,-4 9 1,-1-3-1,1 1 1,-1 1-1,-1-2 1,1 1-58,-1 4 179,-5-10 0,5 13 0,-4-11 1,3-2-1,-1-1 0,2-3-9,0 2 0,-3-5 0,5 3 0,0-4 1,-1-2-1,1-1 0,1 2-24,1 2 1,2-2 0,0 5 0,0-2 0,0 1 0,0 2 0,0 1-96,0 0 0,0 2 0,0-2 0,0-1 0,0 1 0,-1-4 91,-4 0 1,4 0 0,-5 1-1,1-2 1,1 2 0,1-2-1,2 0 130,1-1 1,0-4 0,0 1 0,0 3 0,0-2-1,0 3 1,0-3-147,0 0 1,1 8 0,2-7 0,3 3 0,0 0 0,0 1-1,-3 1-146,-2-1 1,-1-1-1,0 1 1,0 2-1,0 1 1,0-1-1,0-2 199,0-2 0,-4-1 1,-1 0-1,1-1 0,-1 1 1,1-2-1,1-1 7,2-2 1,1 0-1,0 3 1,0-1-1,1-2 1,3 2-221,5 1 43,3 2 1,2-1 0,-1 1 0,0 0-1,-1-1 1,-2 1 6,-1 0 1,-1-1 0,1 1 0,-4-2 0,0-1-1,-1-2 1,1 0 200,1-1 1,-3 3 0,4-5 0,1 0 0,-1 2-1,3-2 1,2 0-28,1-2 1,1 2 0,1-1 0,1-2 0,2-1-1,-1-2-242,3 0 1,-5 1-1,4-2 1,-1-3-1,-1-4 1,0 0 0,-1-1 437,2-1 0,-4-1 0,4-2 0,-1 0 0,-1-2 0,3-2 747,2-5-1016,1-3 1,5-1 0,-1-1 0,3 0 0,0-3 0,2 0-126,-1 0 1,-2-2 0,-1 0 0,-1-2-1,1-3 1,-2-1 0,-3-1 35,-4-1 0,1-4 1,-1-2-1,-2 1 0,-1-2 1,-1 0-1,-1-3 248,0-2 0,1 3 0,-1 2 0,0 0 0,1 0 0,-1-1 138,0 1 0,1 1 1,-1 5-1,0-2 0,1-1 1,-1 2-1,0-1-2254,1-1 1853,-1 3 0,-4-9 0,0 3 1,0-2-1,-1-4 0,0 0 15,-2-3 0,3-1 1,-3 1-1,0-3 1,1 0-1,0 0 161,4 3 1,-4-1 0,2 1-1,0 3 1,0 0 0,-2 3 0,1 0-776,-1 3 566,-4-5 1,3 7-1,-6-4 1,0 4-1,0 1 1,0-1 101,0 3 0,0-5 0,0 0 1,0-2-1,0 1 0,0-2 137,0-2 0,0-5 0,0-1 0,0 2 1,0 0-1,1-1 0,2-3 0,2-1-232,-2 4 0,3 2 0,-2 2 1,-1 2-1,-1 2 0,-2 5 71,0 3 1,-2-3-1,-2 0 1,-4 1 0,-1 1-1,0-1 1,-1-1 153,-2 1 0,0-2 1,2 1-1,1 0 1,0-1-1,2 0 0,1-1-47,0 1 0,4 1 0,-3 4 1,0 0-1,1 1 0,1-1 1,1 2-780,2 3 568,-6 2 1,5 7 0,-5 0 0,0-1 0,-1 1 0,-2 0 118,0-1 0,-2 1 0,-6 0 0,-4-1 0,-1 1 0,-1 1 71,0 3 0,-2-2 0,-2 2 0,0-2 0,1 1 0,-1 2 0,2 1-233,3 0 0,1 4 1,5-2-1,-2 4 1,1 1-1,3 0 0,0 1-3187,1 4 3396,0 2 0,-7 6 0,0 1 0</inkml:trace>
  <inkml:trace contextRef="#ctx0" brushRef="#br0" timeOffset="119">16556 10462 8276,'7'-27'0,"-1"6"98,-6 4 0,-1 6 1,-4 4-1,-3 1 0,-4 3 1,0 0-1,2 0 0,1-1 1,0-1-1,0 1 1309,0-1 0,5-1 0,-4 2-1106,2-5 0,0 3 0,3 3 1,-3 5-1,0 4-367,1 1 0,-7 2 1,0 6-1,-4 1 0,-2 3 1,0 2-1,-1 1 178,-2-1 1,5 4-1,-2-1 1,5 4 0,2 3-1,4 0 126,1 2 1,1 1-1,5 6 1,0 0 0,2 1-1,2 1 1,7 1 0,5-2-392,6 2 1,9-5 0,5-3 0,4-4 0,4-5 0,4-5 0,1-5 49,-1-4 0,-5-7 1,0-1-1,-4-2 1,-5-4-1,0-2 0,-1-5 21,-1-3 1,-1-7 0,-4-4 0,-2-2 0,-1-4 0,-3-5-124,-2-6 1,3-3-1,-4 1 1,-2-1-1,-1-3 1,-3 0-1,-3 0 350,-5 4 1,-2 0 0,-4 4-1,-4 2 1,-7 6 0,-8 5-1,-4 5-81,-2 0 1,-4 8-1,-4 8 1,-5 3 0,-8 2-1,-1 5 1,-2 7-1349,-1 8 540,-2 4 0,-2 12 537,3 3 1,19-13 0,0 1 0,3-1 0,-1 1 0</inkml:trace>
  <inkml:trace contextRef="#ctx0" brushRef="#br0" timeOffset="120">15850 16499 8265,'-14'-18'0,"1"0"0,4 1 0,2 3 0,1 1 0,3 0 375,1-1 0,5 3 0,5 2 0,6 3 0,6 1 0,3 1 1,3-1-1,2 1 0,1-2 0,2 0 0,-1 0-158,-2 3 1,5-4 0,1-1 0,1 0-1,-1 0 1,1 1 0,-3 1 86,1 0 0,-1-3-633,-1 5 1,-2-1 0,2 7 0,-2 2 0,1 6-3147,1 7 3475,6-2 0,-3 10 0,6-5 0</inkml:trace>
  <inkml:trace contextRef="#ctx0" brushRef="#br0" timeOffset="121">17502 16193 8474,'0'-14'283,"0"1"0,0 0 1,0-1-1,0 1 1,0 4-1,2 2 1,2-1 0,5 2-1,3-1 1,3 1 729,3 0 1,2-3 0,7 5-1005,0 1 1,1 0 0,2 0 0,2-2 0,2 2-518,3 2 1,3-1 116,5-2 1,2 2-1,6-2 1,1 3 0,-1 1-507,0 0 1,5 0 896,0 0 0,6 5 0,-4 3 0</inkml:trace>
  <inkml:trace contextRef="#ctx0" brushRef="#br0" timeOffset="122">18969 16113 11092,'13'-9'0,"0"1"192,1 2 1,5-3 0,3 5-1,3 1 1,4 2 44,2 1 0,-3 0 0,3 0 1,-3 0-1,-3 1 0,-1 3 1,-3 7-1338,-2 5 0,3 5 1070,-4 6 1,6 5-1,-4 2 1</inkml:trace>
  <inkml:trace contextRef="#ctx0" brushRef="#br0" timeOffset="123">16423 18871 8054,'0'-28'0,"6"-3"0,1 10 0</inkml:trace>
  <inkml:trace contextRef="#ctx0" brushRef="#br0" timeOffset="124">15996 18325 8121,'-49'-22'177,"0"-1"0,-2 7 0,9 15 1,4 8-1,-2 11 0,0 7 1,-3 6 55,0 5 1,9-2-1,-5 1 22,5 2 1,4 2 0,8 2 0,6 4 0,7 4 0,9 2-114,7 3 0,19 2 0,11-1 0,12-5 0,-20-26 0,2-1 0,2-1 0,2-2 0,5-1 0,0-3 0,3-1 0,2-3 1,4-2-1,1-2-9,4-2 0,0-2 0,-5-1 1,0-1-1,6-5 0,1-2 0,0-2 1,-1-2-1,-1-3 0,0-3 0,-1-1 1,-2-2-88,-2-1 1,-3-3 0,-10-1 0,-3-2 0,0-2 0,-2-3-22,-2 0 0,-3-3 0,-5-3 0,-4-3 0,-3-1 1,-4-1-1,-1-1 0,-2 1-122,-2 0 1,-2 0-1,-6-4 1,-3 0-1,-3 3 1,-3 2-1,-3 1 1,-4 1-1,-5 2 1,-4 3-1,-3 4 1,-5 3 0,-3 3-1,-3 5-407,-2 1 1,-2 5 0,-6 5 0,-1 4 0,-9 6 0,-1 4 0,-5 7 0,-2 5 0,22-3-1,-1 3 1,1 2 197,-1 3 1,0 2 0,1 3 0,-5 5 0,1 3 0,1 1 0,2 5 0,-1 0 0,1 0 0</inkml:trace>
  <inkml:trace contextRef="#ctx0" brushRef="#br0" timeOffset="125">22608 16566 7780,'-9'-14'0,"2"1"0,1 0 0,4 1 207,5 3 1,5-3-1,6 3 1,4-4-1,4-3 1,5-4-1,3 1 1,4-2-1,1 2 1,4-2-1,-2 2 1,1 0-1,-1 4-163,-1 5 1,-3-2-1,-7 4 1,1 0 0,-2 0-1,-3 2 1,-5 2 0,-6-1-392,-2 1 1,-4-1-1,4 5 288,1 0 0,-3 0 9,2 0 1,-1 11-1,1 4 1,-4 4-1,0 5 1,-1 1-1,-1 3-145,-1 3 1,-2 2-1,0 2 1,-2-2 0,-1-2-1,-1 0-666,1-1 0,1-7 861,2-1 0,-5-5 0,-3 2 0</inkml:trace>
  <inkml:trace contextRef="#ctx0" brushRef="#br0" timeOffset="126">23248 16272 8002,'-14'-13'198,"-3"1"1,-3 3-1,1 6 23,0 6 1,-5 15 0,2 10-1,-3 5 1,-2 4 0,1 3-1,-1 4 1,0 5-58,1 3 0,-1 1 1,2 2-1,1 1 1,3 5-1,2 3 1,1 4-1,0 0-164,1 0 0,-1 5 0,5 1 0</inkml:trace>
  <inkml:trace contextRef="#ctx0" brushRef="#br0" timeOffset="127">16623 10542 7895,'0'-34'0,"1"7"0,4 11-54,4 5 0,2 0 1,1 0-1,-3-4 1,-4-2-1,-4 0 0,-1 3 1,-1 0-1,-4 1 1,-4 1-1,-4 3 0,-3 3 1,-2 2-1,0-1 481,-1 2 0,-2 3 0,-7 5 0,-3 5 0,-5 8 0,-4 9 0,-3 8 0,-1 8 0,1 7-346,1 7 1,10-7 0,5 3 0,9-2 0,8-4 0,6-1-505,2 0 1,14-5 440,6 4 1,11-8 0,7-5 0,4-2 0,6-6-15,7-4 0,-1-8 0,3-7 0,-8-5 0,-2-6 0,-5-8 11,-2-6 0,-4-13 0,-12-7 1,-4-7-1,-4-7 0,-6-2 0,-5-3-40,-6-2 0,-5 6 37,-10 2 1,-10 6 0,-9 8 0,-6 5 0,-5 9-13,-8 10 0,-12 8 0,-6 7 0</inkml:trace>
  <inkml:trace contextRef="#ctx0" brushRef="#br0" timeOffset="128">16636 9622 19447,'9'-10'-1972,"0"-3"1,0-4 1848,4 4 0,0 1 0,-1 2 0,-1 1 0,-4-2 0,-3 0 0,-5-3 1,-6 2-1,-5 2 0,-2 3 578,1 1 0,-2 1 0,-1 5-580,-2 0 0,-4 0 1,3 2-1,-1 1 1,0 3-1,-1 1 78,-3 3 0,-5 2 1,-2 2-1,1-1 1,2 0-1,1 1 158,0-1 1,1 5 0,-1 1 0,0 2-1,1 4 1,1 4-35,2 7 0,0 2 1,5 4-1,3 2 1,5 5-1,5 3 0,7 0-1158,7-3 0,8-2 992,19-2 0,3-4 0,14 2 0,6-7 59,5-10 0,4-7 0,3-10 0,3-6 0,-36-4 1,0-2-1,36-12 0,-38 3 0,-1-3 0,-1-3 0,-2-2-134,1-3 0,-2-2 0,-3-2 0,-1-3 1,0-1-1,-1-2 0,-3 0 0,-3-2 1,-2-1-1,-3-1 0,-3 1 0,-2 0 1,5-35-9,-6 6 1,-11 4 0,-14 11-1,-12 5 1,-15 11 0,-11 10 223,-9 11-31,21 8 1,-2 3 0,3 1-1,-1 2 1,-8-1 0,1 0 0</inkml:trace>
  <inkml:trace contextRef="#ctx0" brushRef="#br0" timeOffset="129">16889 16939 7901,'0'-14'0,"0"1"0,0 0 0,2 1 0,2 2 211,5 1 0,4 4 0,5-2 0,4 1 0,4 3 0,2 2 0,1 1 0,4 1-211,1 3 0,2 4 0,4 5 0</inkml:trace>
  <inkml:trace contextRef="#ctx0" brushRef="#br0" timeOffset="130">17809 16965 7973,'13'-8'0,"1"-3"0,-1 1 82,0-2 0,1 6 0,-1 0 0,0 2 1,2-1-1,2 2 0,2 2 0,0 1 1,2 0-370,-1 0 1,-2 6 286,4 3 0,-5 2 0,2 3 0</inkml:trace>
  <inkml:trace contextRef="#ctx0" brushRef="#br0" timeOffset="131">18449 16952 8227,'18'-12'0,"1"2"26,2 1 1,1 6 0,6-1 0,3 4 0,3 4 0,2 5-27,-1 3 0,1 7 0,4 2 0</inkml:trace>
  <inkml:trace contextRef="#ctx0" brushRef="#br0" timeOffset="132">1320 13647 7971,'-20'-19'0,"6"4"0,-4-3 0,3 5 1749,2 4-1443,5-3 1,-1 9 0,9-4 0,6 1 0,6 1-1,6 1 1,6-2 0,5 0 0,8 0 0,6 3 230,6 2 1,7-4-1,5-1 1,1 0 0,5 1-1,0 2 1,2 0-386,-1-2 0,-4 4 1,-5-4-1,-4 4 1,-7 1-1,-7 0 1,-5 0-804,-5 0 0,-5 0 0,-2 0 0,-3 1 0,-2 2-344,-3 2 1,-5-1-1,-4-2 1,-1 2-1459,-3 5 2174,-2 3 279,-1-5 0,-5 5 0,-3-5 0</inkml:trace>
  <inkml:trace contextRef="#ctx0" brushRef="#br0" timeOffset="133">1373 13607 7971,'-6'-15'0,"-1"-1"954,-1-2 1,-4 0-609,4 5 1,-4 6 0,0 4 0,3 6 0,5 7 0,2 6-16,2 7 0,0 8 1,0 4-1,0 5 0,2 5 1,2 2-1,5 2 1,3 0-20,1 1 0,0 6 1,1 2-1,-1-2 0,2 1 1,1-3-61,2 0 0,6 2 0,-4-9 0,3 1 0,0-2 1,2-3-1,4-2-249,0-2 0,-2-7 0,7 1 0,-2-2 0,-2-5 0,0 1 0,-1-5 64,2-1 0,2-3 0,-2-5 0,3-1 0,0-3 0,-1-3 0,-1-2 163,4 1 0,-2-1-213,2-4 1,-1-4 0,4-2 0,-2-3 0,-2-4-53,2-4 0,0-6 0,0-1 0,-3-6 0,0-5 0,-1-5-193,0-5 1,-4-2-1,-5-8 1,-3-1 0,-2-3-1,-4-1-109,-5 1 1,0-2-1,-5 5 1,-4 0 0,-4-3-1,-5-1 1,-6 3 48,-4 2 0,2 6 0,-5 3 0,1 2 0,0 4 0,0 1 0,0 7 223,1 2 1,1 5-1,5 1 1,0 3-1,-1 2 1,1 3 168,0 1 0,5 2 0,4-1 1,2 1-1,2 0-324,0-1 0,3 7 1,6 3 219,9 2 0,6-10 0,2-3 0</inkml:trace>
  <inkml:trace contextRef="#ctx0" brushRef="#br0" timeOffset="134">1560 12847 7627,'4'-25'0,"1"2"0,-3 2 197,0 2 0,-4 5 1,-2 5-20,-5-1 0,2 4 0,-2 2 0,-2 2 1,0 2 54,-3 0 1,7 6 0,2 4 40,4 7 1,-3 5 0,-1 9-1,2 5 1,2 4 1015,1 4 1,-2 3-465,-2 7-812,2-1 1,-4 0-1,6 1 1,0-3-618,0-2 1,0-3 0,2-7 0,2-4 0,5-4 0,4-4 0,4-5 620,1-4 0,11-3 1,-1-2-1</inkml:trace>
  <inkml:trace contextRef="#ctx0" brushRef="#br0" timeOffset="135">1893 12741 10019,'7'-31'0,"-4"1"714,-6 5 0,2 12 0,-4 13 0,4 7-747,1 5 0,0 3 1,1 1-1,4 3 1,4 2-1,3 4 1,1 3-110,0 3 0,-1 11 0,-2-2 0,-1 1 0,2 2 0,-1 0 0,0 2-512,-1-3 0,0 0 0,5-4 654,-1-2 0,0-3 0,1-7 0</inkml:trace>
  <inkml:trace contextRef="#ctx0" brushRef="#br0" timeOffset="136">2373 12794 8526,'7'-21'0,"-1"2"532,-6 6 1,0 7 0,-1 7 0,-4 13-365,-4 11 1,-3 15-1,-1 12 1,0 8-1,1 7 1,7-29-1,1 1 1,1 2-1,2 1-168,-1 3 0,2 2 0,3 3 0,0 0 0,1 1 0,-1-1 0</inkml:trace>
  <inkml:trace contextRef="#ctx0" brushRef="#br0" timeOffset="137">2040 15193 11564,'-5'24'844,"1"2"1,-1 20 0,5 5 0,0 5 0,0 6-1513,0 3 0,0 0 0,2 9 0,1-1 0,1-2 668,-1 2 0,4-5 0,1 4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14T01:12:30.320"/>
    </inkml:context>
    <inkml:brush xml:id="br0">
      <inkml:brushProperty name="height" value="0.053" units="cm"/>
      <inkml:brushProperty name="color" value="#FF0000"/>
    </inkml:brush>
  </inkml:definitions>
  <inkml:trace contextRef="#ctx0" brushRef="#br0">3612 10702 8234,'0'-21'0,"0"-3"0,0 7 0,0 0 0,0 2 244,0 2 1,0 4-1,0 0 1,-1-1 0,-3 0-1,-5 1 1,-3 4 0,-3 4-1,-1 1 52,-2 0-106,-6 0 1,9 0 0,-4 0-1,1 0 1,-1 0 33,-2 0 1,1 0 0,-4 0 0,3 0 0,1 0 0,-1 1-139,-3 4 0,-1-2 1,-3 4-1,-2 0 0,-2 1 1,-3 1-149,-2-2 0,0 5 1,0-3-1,2 3 1,-2 3-1,0 1 156,1 2 0,-1-1 0,6-2 1,0 3-1,0 3 0,0 1 0,0-1 1,0-1 52,-1 1 1,1 0 0,5 3 0,-1-4 0,0 1 0,1 0 0,-1 1 0,0 0 3,1 0 1,1-1 0,1 3 0,2-2-1,-2 2 1,0-1 0,1 1-17,0-2 0,7 2 1,-2 4-1,3 0 0,2-3 1,0 1-1,1-1-102,3 1 0,-1 1-55,5 0 0,-4-1 1,5 1-1,1-2 1,0-1 123,-1-2 0,2 2 1,-2 4-1,2 2 1,2-2-1,0 1 1,0-1-1,0 1 23,0-3 1,2 1 0,1 0-1,3-1 1,-1-1 0,3-1 43,-1-2-112,2 0 1,3 4 0,-2-3-1,-1 0 1,2 0 87,0 2 1,3-2 0,1-3 0,1 1 0,3 0 0,0 3 0,2-1 59,0-1 1,3 4 0,5-6-1,2 3 1,0-1 0,2 0-180,3-1 1,1 2 0,0-3 0,-3-1 0,0 0 0,0-1 0,3 0 86,1-1 0,-2 3 0,-1-4 0,2 2 0,2-2 0,1-1 0,0-2-10,0 1 1,0 3-1,1 1 1,2-2 0,2 1-1,-2-1-178,-2 2 1,4-1 0,1-3 0,-1-1 0,3-1 0,-1-2 0,4-2 65,0-2 0,-2 3 1,0-5-1,2-1 1,0-2-1,3-1 185,-1 0 0,2 0 1,1 0-1,3 0 1,1 0-1,-1 2-321,-3 2 1,0-1 0,1 5 0,2-2 0,0-2 0,0 2 0,-2 1-59,-2 1 1,-2 2-1,2-4 1,1 0-1,2 0 1,-2-3 376,-1-2 0,3-1 1,-1 0-1,1 0 0,0 0 1,0 0-1,-1 0-11,3 0 1,-4-4 0,6-1 0,0 3 0,-1 0 0,-2 2 0,-1-1-379,0-4 0,1 4 1,-3-4-1,2 4 0,0 1 1,0 0 113,-1 0 0,6 0 0,-4-2 1,0-1-1,2-1 0,-3 1 0,-1 0 205,0-2 0,-6 4 1,7-3-1,-1 1 1,-3 0-1,3-2 0,-3 2-167,3 2 0,-2 1 0,-4 0 0,0 0 1,1 0-1,-2 0 0,2 1-301,0 4 0,1-4 332,0 4 1,-4-4-1,0-1 1,1 0-1,2 0 142,1 0 1,-1 0-1,0 0 1,0-1-1,3-2 1,-2-3-51,-3-2 0,7 4 1,-2-4-1,2 1 0,3 1 1,-3-1-194,3-1 1,-6 5-1,6-1 1,-3 1-1,1 0 1,0-1-1,0 1 11,-1 1 1,1 2 0,-4-1 0,-1-2 0,0-2 0,1 2 0,-3 0 292,-2-1 0,3 1 1,-3-5-1,3 1 0,1 0 1,0-2-156,1 1 1,-1-3-1,2 3 1,1-1-1,3 0 1,1-1-1,0-2-296,1-1 1,-3 0 0,3-1 0,-1 1 0,-2 0 0,0-2 222,-2-3 1,-4 0 0,6-6-1,-2-2 1,-1-1 0,1-2 0,-3 0 1378,-1 1 1,2 3-1175,-10 3 1,0-2-1,-4 5 1,0 0-431,0-1 0,0-2 1,0 3-1,-1-2 1,-2-2-1,-3-3 0,-1 0-666,-4-1 0,-2 0 873,-5 1 1,3-1 0,-4 2 0,1 1 0,0 2 86,2-2 0,-3-1 0,1-3 1,2-2-1,1-1 0,0 2 103,-3 1 0,2 2 0,-5 3 0,-1 2 1,0 0-1,-5 1 0,1-3-317,-4 3 0,-6-4 1,2 6-1,-1 0 0,-1 1 1,-1-1-1,-3 2-44,-4 1 1,1-3 379,-6 0 0,4-4 0,-2 3 0,0-1 1,1 0 19,0-1 0,0 3 1,3-2-1,-3 0 0,0 2 1,-1 1-200,-1-1 1,4 0 0,-4 5-171,2 0 0,-3-1 0,4 1 0,-3 0 112,-2-1 0,-4 2 0,-2 2 0,-2 1 0,1-1 1,-3-2-1,-2-1 144,-3-1 0,-2 5 1,1 0-1,-1-1 1,0-2-1,1 0 83,-1 4 0,0-4 0,1 4-148,-1 1 1,2-5 0,0 5-1,1-2-1,0 0 1,-4 1 0,6-2 0,-3 1 0,-2 0 0,0 0-9,1 1 1,-7 0-1,-1-2 1,0 2-1,1 1 1,2 1 0,-1-1 195,-2-1 1,3 1-133,-5-2 0,5 2 0,-5 2 0,-1-2 1,-1-1-49,-2 4 1,4-2 0,-1 0 0,-1 0 0,-2 0 0,1 2-9,1-2 0,-4 4 1,-1-4-1,2 2 0,-2-2 1,1 0-1,0-1 4,-3-1 0,7 4 0,-4-4 0,1 3 0,2 0 0,-2 1 0,2-2 25,1-2 0,-8 4 0,4-4 0,-2 3 0,-2 0 0,3 1-36,1-1 1,2 1 0,-1 4 0,-2-2 0,-1-1 0,1-1 6,1 1 0,2 1 1,0 2-1,0 0 0,0 0 1,0 0-1,0 0 26,0 0 0,0 0 1,0 0-1,-1 0 1,-2 0-1,-3-1 10,-1-3 23,4 2 0,-8-4 0,7 6 0,1 0 0,1-1 0,2-2 38,0-2 0,-3 1-86,3 4 0,-3 0 0,8-2 0,-2-1 0,0-1 3,1 1 0,1 1 0,-5 2 0,0 0 0,-2 0 0,-1 0-4,-1 0 0,-6 0 0,2 0 0,1 0 0,-4 0 0,6 0 1,-1 0-34,0 0 0,-5 0 0,4 0 0,0 0 0,1 0 0,1 0 0,-1 0 15,-1 0 1,2 0 0,0 0 0,0 0 0,4 0-1,-2 2 1,1 1 126,1 1 0,-2 1 0,1-5 0,4 0 0,-1 0 0,2 1-101,2 4 0,-2-4 0,4 5 1,1-1-1,-3 0 0,3 1-146,-1 0 1,2-1 0,3-4-1,-2 2 1,-1 2 0,2-2 0,1-2 106,1-1 0,-1 0 0,-2 0 0,-1 0 0,1 0 1,1 0-1,-1 0 203,-1 0 0,0-1 0,3-2 1,-2-2-1,-2 2 0,-1 2 1,-1 1-264,0 0 0,-2 0 1,-4 0-1,-1 0 1,-2 0-1,-2 0 1,1 0-482,-2 0 1,0 0 620,-3 0 1,-2 0 0,2 1 0,-3 2 54,-2 2 0,1 4 0,0-5-110,0-1 0,2-2 0,-1 1 1,-2 1 94,-1 1 0,1 1 0,4-5 0,0 0 0,-4 0 0,-2 1 0,0 2-126,1 2 0,2-1 0,-4-2 0,-2 1 0,-3 2 0,1 1-99,0 0 1,7-1-1,-4-4 1,3 2-1,2 2 1,-1-1-1,1 1 82,0-1 0,0 5 0,1-3 0,1 1 0,4 2 0,0 0-318,-1 0 1,-1 0 193,-4 4-218,6 6 0,-5-4 1,1 3-1,-3-2 51,-4 2 0,-4-3 1,4 3-1,2-5 1,1-3-1,3-2 0,2-1-134,1 0 1,6-4 0,-2 2 493,4-4 0,-5-7 0,-2-1 0</inkml:trace>
  <inkml:trace contextRef="#ctx0" brushRef="#br0" timeOffset="1">1813 6517 22492,'-6'-9'-4329,"-3"2"4317,-3 1 1,-7-5 0,-2 4 0</inkml:trace>
  <inkml:trace contextRef="#ctx0" brushRef="#br0" timeOffset="2">1626 6477 20620,'-15'-6'-609,"-2"0"1,8-4-759,-3 1 1669,5 0 1,-5 2-449,3 2 401,3 4 0,1 1 1,10 0-1,5 0 1,7 0-1,5 0 1,4 0 229,6 0 1,8-2-1,8-1 1,3-3-1,1 0 1,-2 0-1,2 2-206,-2-2 0,-7 5 0,-3-5-412,-7 0 1,-5 4-1,-3-2 1,-3 1-220,-4-2 1,-3 4-2246,-2-3 2208,-5 2 0,-3 4 1,-3 0-1,2 4 1,5 0-1,3 2 426,1-1 0,1-4 0,-1 3 0</inkml:trace>
  <inkml:trace contextRef="#ctx0" brushRef="#br0" timeOffset="3">2239 6224 18804,'-13'-14'-3284,"0"3"3487,-1 2 1,9 3 0,5 6 0,7 0 167,5 0 1,12 0 0,2 1 0,2 2-1,2 3 1,0 2 0,1 2 0,-2 2-320,-1 1 0,-5-4 0,-3 0 0,-2 1 1,-6 4-1,-6 2 0,-5 2-957,-1-2 755,0-1 0,-7-2 0,-6 2 0,-10 1 0,-5 3 0,-3 1-162,2-1 1,0 3 0,4-3 0,3 1 0,4 0-1,3 0 1,2 0-759,0 1 1,1-3-1,3 3 971,5-2 0,-4-1 0,1-5 0</inkml:trace>
  <inkml:trace contextRef="#ctx0" brushRef="#br0" timeOffset="4">2733 5891 28601,'-14'-6'-391,"5"4"0,1-4 0,-3 2 0,-1-2 0,-1-1 141,0-4 0,-2-1 0,-1-1 0,-2 0 1,0-2-1,0-1 0,1-2 0,0 1 0,1 3 1,0 2-1,-4 3 0,1 5 0,-2 2 490,1 2 1,-3 2-1,-5 0 1,-3 4 0,-3 2-1,-1 2 1,1 2-207,1 1 1,-3-1 0,5-1-1,0-4 1,0 0 0,-2-1 0,1 2 194,-1-1 1,2-4 0,5 3 0,-1-2 0,0 2-1,1 2-228,-1 2 0,0-1 0,2 3 0,1 4 0,4 2 0,-1 3-1258,0-1 899,5 3 0,-3 3 0,7 1 0,1 0 0,4-1 0,1 1 118,3-1 0,2-3 0,4-1 1,4 2-1,8 1 0,4 1 1,6 1 488,5 0 0,1-5 1,9 0-1,6 0 0,4 1 1,5-3-1,3 1-195,4 0 0,3 0 0,2 2 0,1-1 1,2 1-1,1-1 0,0 0 289,-35-10 1,0 0 0,1 0 0,0-1-1,4 2 1,0-2 0,1 0 0,0-1 0,1 0-1,0-1 1,0 0 0,0-2 0,-1 1-1,1-1-305,0 0 1,1 0 0,-2-3 0,0-1 0,1 0 0,0-2 0,-1 0 0,1 0-1,0-1 1,1 0 0,0 0 0,1 0-18,0 0 1,0 0 0,2-2 0,0-2 0,-4-1 0,1 0-1,0-2 1,-1-1 0,1-1 0,0 0 0,-3 0 0,1 0 0,-1 0-1,-1 0-449,-1 1 1,1-1 428,1 0 0,1 0 0,30-9 0,-33 9 0,-1-1 1,-1 0-1,0 1 0,36-12 0,-4 2 139,0-1 0,-4 3 1,-3 2-1,-6-1 1,-4-2-1,-6 1 1,-3 3-1,-6 0-122,-3 1 1,-3 0 0,-6-2 0,-1-1 0,-3-2 0,-4 2-409,-5 1 0,-4-3 1,-10-1-1,-4-3 0,-8-5 1,-12-4 207,-8-3 0,-15-6 0,-8-6 1,24 23-1,-1 0 0,-5-1 0,-1 1 1,-1-1-1,-2 2 0,-3-2 0,-1 2 139,-4 0 1,1 1 0,3 2 0,1 1 0,-4 0 0,0 2 0,3-1 0,0 1 0,2 2 0,1 0 0,-1 1 0,1 1-1,2 1 1,0 1-14,1 0 0,0 1 0,-3 1 0,1 3 0,3 0 0,1 2 0,0 0 0,1 0 0,-34 0 0,5 2-508,5 1 0,2 6 0,9 4 0,2 5 450,4 3 0,-8 11 0,-2-1 0</inkml:trace>
  <inkml:trace contextRef="#ctx0" brushRef="#br0" timeOffset="5">1773 7290 24767,'0'-13'-3880,"3"-1"0,4 2 4022,7 4 1,3-4 0,1 3 0,4-2 0,5 3 0,3 2 0,1 1 0,-2 1 0,1 1 0,0 0 0,1 0 0,-2-2 0,-1 2 214,-1 2 1,-5 1-1,-1 0 1,-2 1-414,-2 4 0,-3-2 1,-2 6-1,-1 1 1,-2 1 57,1-3 0,8 4 1,2-4-1</inkml:trace>
  <inkml:trace contextRef="#ctx0" brushRef="#br0" timeOffset="6">2040 8063 30085,'4'-13'-9831,"2"1"9847,1 3 0,2 3 0,5 6 0,-1 1 0,0 2 370,0 2 0,1-1 0,1-4 0,1 0 0,5 0 0,2 0 0,6 0 0,-1 0-152,0 0 1,3 0 0,1 2 0,1 1-1,1 3 1,-1 1-1929,-1 3 1736,-1-4 1,-4 6-1,0-4 1</inkml:trace>
  <inkml:trace contextRef="#ctx0" brushRef="#br0" timeOffset="7">2000 9076 30957,'14'-18'-1057,"4"0"1,3 2-1,7 7 1,3 5 1710,5 2 1,2 4 0,2 2-1,0 6-824,0 7 1,6 3 0,1 7-1</inkml:trace>
  <inkml:trace contextRef="#ctx0" brushRef="#br0" timeOffset="8">6065 11128 8442,'0'-40'0,"0"6"0,2 6 0,1 7 0,3 9 0,1 5 0,-3 3-21,5 4 1,0-5 0,5-1 0,-1-1 0,2-4-1,1-2 1,3-3 0,2-3 0,3-1-149,1 1 0,7-3 1,5 3 540,6-2 1,5 3 0,5-4 0,3-2 0,4-1-311,2-2 0,-25 14 0,0 0 0,34-12 0,-33 12 0,1 2 0,2 0 0,-1 0 1,1 0-1,-2-1-182,-1 2 0,0 0 1,2-2-1,0 0 1,28-6-1,2 0 0,1 1 1,-5-1-1,3 0 23,-1-1 1,-6 4 0,8-3 0,1 2 0,-2 0-1,2-2 1,-1 3 267,4 5 0,-1-2 0,-35 7 1,1 1-1,0-2 0,2 0 0,1 0 1,0 0-1,2 1 0,-1 0-55,3 0 0,-1 1 0,-2 0 1,0-1-1,-1-1 0,0-1 1,-1 1-1,0 0 0,-1 1 1,1 0-1,0 0 0,1 1 1,1-1-1,0-1 366,1 1 0,-1-1-460,-1-1 0,-1 0 1,4 1-1,-1 0 0,-2 1 1,0 0-1,1 1 0,-1-1 1,2 0-1,1 0 1,-1-1-1,1 0-28,1 0 0,-1-1 1,1-2-1,0 0 1,1-1-1,0 1 1,0-1-1,0-1 0,1-1 1,1 0-1,0-1 1,-1 0-1,1-2 1,-1-2-51,-1 0 0,1-1 0,-2 0 0,1 0 0,-2 0 0,0-2 0,-1-2 0,-2-1 0,-2 0 0,-1-1 0,-1-2 0,-1-1-983,1-1 1,-2 1 1020,-4 4 1,0 0-1,4-8 1,-1-2-1,-4 5 1,-1 0-1,0-2 1,0-1 0,-1 1-1,-1 0 1,-2-1-1,0 1-23,-2 0 0,0-1 1,1 1-1,-1 0 1,3-2-1,0 0 1,-1 1-1,1 0 0,-1 0 1,0 0-1,-1 0 1,-1 1-67,20-28 0,2-1 0,0 1 1,-2 2-1,1 0 0,-5-1 1,0-2-406,-3-2 517,0-1 1,-3-3-1,-5 0 1,-5 0 0,-6-3-1,-3-1-86,-2 1 1,0-1 0,1 1 174,-1 2 1,0 7 0,1-2 0,-1 2-46,0 3 1,-1 7 0,-1 5-1,-4 2 1,0 4 0,-1 1 0,0 3-68,-3 1 0,-1 6 0,-2 5 0,-2 0 1,-4 0-1,-6 1 0,-5 0-178,-4 1 196,-1 3 1,-14-3 0,-2 3 0,-4 0 0,-5 0 0,-2 2 38,0 2 1,-6 4 0,6 2-1,3-1 1,4 2 0,3 1-1,2 2 37,1 1 1,7 2 0,-2 0 0,4 0 0,5 0-1,4 0 2082,3 0-1951,2 0 1,4 0-633,0 0 0,6 2 0,-1 2 479,2 5 0,14 3 0,3 1 0</inkml:trace>
  <inkml:trace contextRef="#ctx0" brushRef="#br0" timeOffset="9">11544 6903 11867,'-21'-13'-243,"3"0"0,2 1 0,0 3-158,-2 5 0,-1 2 1,1 2 333,-4 0 1,-2 5-1,0-1 1,2-1-1,0-2-100,1-1 1,-2 0 0,5 0 2109,1 0 130,3 0-1925,6 6 0,8 2 0,12 7 0,9 2 1,10 6-236,6 2 0,3 3 0,1 2 0,2 2 0,2 2 100,-2 3 0,-2 2 0,-1 1 0</inkml:trace>
  <inkml:trace contextRef="#ctx0" brushRef="#br0" timeOffset="10">9278 11381 8167,'-9'-7'0,"0"3"0,0 4 0,0 3 0,0 2-20,-1 3 0,-2-5 0,-1 1 0,-1-2 0,1-4 0,0-2 0,1-5 0,3-3 0,5-1 0,2-1 502,2 1 1,2-5 0,2 1-1,5 0 1,4 1 0,5 0-1,6-4-459,5 0 0,2-3 1,8-3-1,2-2 0,2-2 1,3-4-2338,3-4 2170,-3 1 0,10-14 1,-2 5-1,1 0 1,-1-1-1,0 0 150,-1-4 1,-1 1 0,-2 1 0,-2 6 0,0 3 0,1 3-184,2 0 346,9 2 0,-9 8 0,11 0 0,3 1 0,3-1 0,-32 14 0,1-1 0,-1 0 0,0 0 0,1-1 0,0 0-174,1 0 1,-1-1 0,-3 0-1,1 0 1,0 1 0,0 0-1,30-17 1,-4-1 0,-2-2-1,-3-1-72,-1-1 1,-2-5 0,1 7-1,-1-4 1,0-1 0,-1 0 90,-3 1 1,3-1 0,-5-2-1,2-1 1,-1-1 0,-3 2 0,-2 4 18,-1 2 1,-2-4 0,-2-4 0,-1 1 0,-3 1 0,-2 1 0,-6-2-72,-2-1 0,-6-2 0,2 1 1,0-2-1,-4-2 0,-1 2 1,0-1 54,2 1 1,0 2 0,3-2 0,1 1 0,-2 3 0,2 2 0,-2 2 36,1 4 0,-3-2 0,-3 6 1,-1 2-1,0 4 0,1 3-82,-1-2 0,-4 4 0,-2-3 0,-1 1 0,-1 0 0,-1 0 0,1 0 272,-2 1-230,-2-4 1,-1 4-1,0-7 1,0 0-1,0-2 1,0 3 10,0 2 1,0-3-1,-1 6 1,-2-2-1,-2 0 1,1 4-1,-1 0-104,1 4 0,-7 6 1,3 1-1,-6 0 1,-2 2-1,-3 2-320,-2 4 379,-1-5 1,-5 4-1,0-2 1,2 2-1,0 2 1,1 0 43,1 0 1,-8-4 0,7-2 0,0 0 0,-1-1 0,1-1 0,1-2 109,0-2 0,6 0 1,-4 2-1,2 1 1,2 0-1,1 0 1,0 2-151,-2 1 1,-1 1-1,2 5 1,0 0-1,-1 0 1,0 0-453,0 0 1,1 2 0,3 1-1,1 3-546,0 1 0,5-2 1014,4 4 0,8-6 0,4 2 0</inkml:trace>
  <inkml:trace contextRef="#ctx0" brushRef="#br0" timeOffset="11">11637 7663 8682,'0'-24'0,"-1"-1"0,-2 2 67,-2 3 1,-5 7 0,1 4 0,-3 5-196,-1 2 0,-6 5 1,-5 5-1,-4 5 163,-3 2 1,-5 5 0,4 3 0,-1 2 0,0 1 72,4 1 0,1 0 0,2-1 0,4 1 0,4-2 0,5-1 0,3-3 87,1-2 0,6-1 0,-2-5 0,5 0 0,6 1 0,8-1 213,6 0 0,7-4-639,4 0 1,8-2 0,7 4-1,0-4 1,1 1 0,-3-2-1471,-2 0 1323,1 4 0,-21-4 377,0 3 0,-5 3 1,-4-5-1</inkml:trace>
  <inkml:trace contextRef="#ctx0" brushRef="#br0" timeOffset="12">6732 8436 8351,'0'-13'-442,"0"-1"-48,0 7 755,0 1 1,0 8 5,0 2 1,6-2-1,1 3 1,2 0-1,1 1 1,4 0-116,2 0 0,3 0 0,-1-3 0,4 1 0,3-1 0,4-2 0,0-1-217,2 0 1,0 0-1,-4 0 1,0 0-1,-2 0 1,-3 0-182,-4 0 27,-9 0 1,0 0 98,-9 0 1,-3 0-1,-12 0 1,-1 0 0,-4 0-1,0 0 126,-4 0 1,3 0 0,0 0 0,1 0 0,0 0 0,0-1 0,0-2 109,1-1 0,-3-1 0,4 4 0,0-2 0,1-2 0,-1 2 0,2 2 279,1 1 1,3-2 0,2-1-323,1-1 0,6 1 0,0 6 1,6 1-1,6 1-330,2 1 0,9-5 0,0 4 0,3-4 0,-1-1 0,2 0 1,-1 0-184,-1 0 1,-2 0 0,-7 0-1,0 0 436,1 0 0,-1 0 0,0 0 0</inkml:trace>
  <inkml:trace contextRef="#ctx0" brushRef="#br0" timeOffset="13">6505 12301 8364,'-13'-18'0,"-1"0"0,7 5 75,3 4 1,8 6 0,6-1-51,7 2 0,3 2 1,7 0-1,1 0 1,5 2-1,7 1 0,9 1 1,6-1-1,5 0 1,4 0-1,7 2 0,-34-4 1,2 1-1,2-2 1,2 1-1,0-1 1,1 0 53,1 0 0,1 0 0,5 0 0,1 0 0,-1 0 0,-1 0 0,2 0 0,1-1 0,3-2 0,1 0 0,0-3 0,0 0 0,3-2 0,0-1 0,-1 1 0,-1-1 15,-1-1 1,0 0-1,6 0 1,1 0-1,-4-3 1,-1 1-1,1-1 1,0 2-1,1 0 1,1 1-1,-4 0 1,1-1-150,-3 1 0,2 0 0,5 1 0,1 0 0,-6-1 0,0-1 0,-1 1 0,1-1 0,-1 2 0,0-1 0,-1 0 0,-1-1 14,0 1 0,0 0 0,2-1 0,0-1 0,0-1 0,0-2 1,1 1-1,0-1 0,-1-1 0,0-1 13,-1 0 1,0 0-1,-2-1 1,-1-1-1,-2-2 1,0-1 25,1 0 0,0 0 0,-3-1 0,1 0 0,-1 1 0,0-1 1,-2 0-1,-1-1 66,-1 1 0,-1-1 0,1-4 0,0 1 1,-3 2-1,-1 1 0,-1 0 0,-1 1 1,-3 0-1,0 0 0,-2 0 0,-1 1 1,-1 1-1,0-1 0,30-18-211,1 5 1,-3-2-1,-1 4 1,-3-1 0,0-3-1,-1 0 1,0 0 79,-5 2 0,-2 3 1,-8-3-1,0-2 1,0-3-1,-2-3 106,-2-1 1,-2-1 89,-3 5 0,-1-6 0,4 0 0,0 0 1,0 2-100,3-3 1,-5 2-1,0 1 1,-4 4-1,-2 1 1,0 2-256,-4 0 1,-3-3 0,-6 8 0,1-1 0,-2-1-1,-2 1 265,-1 1 1,-6-4 0,3 4 0,0-2 0,2-3 0,3-2 0,-1-1 140,-1 0 1,0 3 0,4 0-1,1-3 1,-1 2 0,0-2 0,-1 4-128,-3 2 1,-2 0 0,-4 4 0,2 4 0,-2-1-1,-3 3-238,-5-1 0,-1 2 0,-5 0 1,0 4-1,-2 1 0,1-1 121,0-2 1,-7 1 0,6-4 0,-2 3 0,0 0 0,2 1 0,-1-4 719,1-1-537,6 4 1,-4 2 0,5 4-1,-1-1 1,-2-2-67,2 2 1,-5 5 0,4 2 0,-1 1 0,1-1 0,-3 1 0,-2 2-97,-5 3 0,2 0 0,-6 1 0,-1-3 0,1 2 1,0 2-1,0 1 91,1 0 1,-4 0 0,4 0 0,-1 0 0,1 0 0,2 0 77,3 0 1,1 0-1,1 0 1,1 0 0,0 0-1,-1 0 1,1 0 34,0 0 0,-1-2 0,1-1 0,0-1 1,-1 1-1,1 0-95,0-2 1,-1 4 0,1-4 0,0 4 0,-1 1-650,1 0 1,6 6-1,2 3-61,4 3 1,7 1 723,3 0 1,8-5-1,4-2 1</inkml:trace>
  <inkml:trace contextRef="#ctx0" brushRef="#br0" timeOffset="14">11771 8716 15001,'-12'-25'0,"1"4"0,2 6 1287,-1 5 0,3 7 0,-2-2 0,-2 4-1289,0 1 0,-3 6 0,1 3 0,-2 3 1,-1 1-1,-2 0 0,2 1 0,1-1 42,2 0 0,1 1 1,1-1-1,4 0 1,0 2-1,1 3 0,0 3 1,3-1-1,1-2 97,2-3 1,6 0-1,5 1 1,6 3-1,10 0 1,6 2-74,1 0 1,4-3 0,-1 2 0,5 0 0,2-3 0,-1 1-209,-2 0 275,-1 6 0,0-4 1,0 7-1</inkml:trace>
  <inkml:trace contextRef="#ctx0" brushRef="#br0" timeOffset="15">2906 7077 8319,'0'-14'0,"-2"1"0,-2 1 0,-3 2 20,-1 1 1,-4 2 0,4-4 0,-4 2 0,0-1 0,1-2 0,4-3 0,1-1 0,3-2 0,2 2 1935,1 1-2057,0 8 0,-2 1 0,-1 7 0,-3 2 29,-1 2 0,2 4 1,-3-3-1,-4-1 0,-3 3 1,-3-2-205,2 0 553,-5 4 1,6-7 0,-4 4-1,1 1 1,0-1 0,2 4 225,1 0 1,4 7-1,0 1-545,2 2 0,0 3 0,-2 5 0,0 4-34,2 1 1,0 3 0,-2 6-1,0 3 1,2 0 0,0 1-1,1-2 145,-1-4 1,0 5 0,-3-7 0,2-1 0,1 2 0,0-3-1,0 0 105,0-3 0,6 5 0,-3-5 0,2 0 0,-1-2 0,2 1 1,2 2-99,1 4 1,-5 1-1,1 1 1,1 2 0,1 2-1,2-2-210,0-2 1,0 2-1,0 0 1,0-1-1,0 0 1,0-2-1,0 0 158,0 0-34,0-8 1,0 12 0,0-9 0,0 3 0,0-1 0,0-3 115,0-2 0,5 4 0,1-5 1,1-2-1,4 0 0,-1-3 1,0 1 171,-1 0-289,0 5 0,4-4 1,1 5-1,-1-2 1,0 1-1,-1 1-45,-3 0 1,3 2-1,-2-4 1,4-1 0,2-2-1,-1-3 1,3-1-148,1-2 305,-3-6 1,9 8 0,-2-6 0,2-2-1,1-1 1,1-3-2,0-3 0,-1 1 0,2-4 0,2 0 0,3 0 0,-1-3 0,2-2-96,0-1 1,-4 0-1,1 0 1,-3 0 0,-1 0-1,-2 0-1253,-3 0 1201,4-6 1,-10-1 0,5-8-1,-2-3 1,-1-4 0,-1-3 97,1-2 1,0-1 0,-3-1 0,1-4 0,2-1 0,-2-3-1,0-3-207,2-5 112,-3 10 1,9-9-1,-7 9 1,0 1-1,-2 2 1,-2 1-19,0 0 0,0 0 0,-1 2 0,-3 0 0,-4-4 0,-2 1 0,0-1 722,1 3-568,0-4 1,-4 2 0,0-5 0,0 1 0,0-1 0,0-1-46,0-2 1,0-3 0,0 0-1,0 3 1,0-2 0,2 2-233,2-3 0,-1 1 1,5 0-1,-1 1 1,-1-1-1,0 5 1,-3 2 157,-2 1 119,-1 4 1,0-7 0,0 4 0,0 1 0,0-1-1,0 2 145,0-1 0,-1 3 1,-2-3-240,-1-1 1,-1 4 0,5-5 0,0-1-165,0 1 1,0 3-1,0-4 1,0-1-1,2 1 1,1 1-1,1 1 111,-1 3 0,-2-2 0,-2 1 1,-2 1-1,-3 2 0,-1 1 1,-4 1 110,-1-1 0,-1 0 0,0 1 1,-2-1-1,-1 2 0,-2 1 1,2 4-264,1 0 1,-3 2 0,-1 4-1,0-1 1,-1 0 0,3 5 74,-3 2 1,4-1 0,-6 5 0,-2 1 0,-1 2 0,-2 1-1,1 0 47,-1 0 16,6 0 1,-4 5 0,4 4-1,-1 5 1,1 3 0,2 6-983,3 2 1051,1 7 0,-4-3 0,-2 3 0</inkml:trace>
  <inkml:trace contextRef="#ctx0" brushRef="#br0" timeOffset="16">1973 9982 13758,'0'-27'-1235,"0"14"0,0 9 1077,0 10 0,4 5 1,2 3 46,2-1 0,-2-6 0,7-2 0,6-4 0,6-1 1,9 0-1,8 0 0,8 0 0,5 0 0,6 0 1496,2 0 1,7 0 0,1-1-1166,0-4 0,-29 3 0,-1-1 0,30-8 0,-1 2-223,-5-1 1,2 0-1,-8 1 1,-6 3 0,-5 1-1,-10 1 1,-7 1-468,-7 1 0,-12 2 1,-15 0-1,-13 0 0,-18 0 1,-15 0 482,-14 0 1,-11 0 0,-1 0 0,36 0 0,-1-1-1,0 0 1,0-1 0,1-1 0,0 0 261,1-1 0,0 1 0,0-1 0,1 0 0,-28-6 0,8 2 0,10 1 0,8 1 0,8 0-386,9 3 1,6 2-1,4 2-8,3 4 0,9 8 0,7 8 0</inkml:trace>
  <inkml:trace contextRef="#ctx0" brushRef="#br0" timeOffset="17">1053 12194 16874,'13'-32'-321,"4"5"0,3 0 0,7 10 1,1 5-1,2 4 943,1 3 1,-1-4 0,5 3-369,2-2 1,2 4-1,2-5 1,4 0 0,3 0-1,3 2 1,-1 1 0,-2 3-1,-1 1 1,-1 2 0,1 0-453,1 0 1,-5 2 0,0 1-1,-5 3 178,-2 1 1,-7 2 0,4 4 0</inkml:trace>
  <inkml:trace contextRef="#ctx0" brushRef="#br0" timeOffset="18">1813 11848 10523,'-9'-30'0,"2"4"0,2 5 904,7 5 1,1 8 0,10 5 0,6 5 0,6 4-723,6 1 0,4 6 0,5 5 0,1 0 0,0 1 0,1 3 0,-5 4 0,-3 2-652,-4 3 1,-8 0 0,-6 6 0,-5 3 0,-8 0-1,-8 4 1,-7 1 433,-4 1 0,-20 4 1,1-3-1</inkml:trace>
  <inkml:trace contextRef="#ctx0" brushRef="#br0" timeOffset="19">6905 10928 11039,'-4'-9'187,"-1"1"0,-4-1 0,5-5 0,1 1 0,1 0-60,2-1 1,-1 8-1,-4 6 40,-3 8 0,-9 5 1,-3 6-1,-4 7 133,-4 3 1,-3 8 0,-1 2 0,-2 5-1,-1 8 1,-1 0 208,-1 0 1,5 11 0,1-2-1,5 3 1,7 4 0,7-3-352,5 0 0,4 0 1,10-9-1,10-2 1,11-1-1,9-5-226,9-6 0,9 0 0,4-12 0,0-5 0,3-6 0,0-6 0,2-4 0,-5-6-415,-2-6 1,-1-10-1,-3-9 1,-4-7 0,-3-6-1,-3-9 1,-6-8-1071,-9-6 0,-9-4 1491,-10-9 0,-5 33 0,-2 0 0,-2-2 1,-1-1-1,-1 0 0,-2 0 0,-2 2 0,-2 1 126,-1 1 0,-2 0 1,-4 0-1,-1 0 0,-18-28 1,-2 9-1,2 8 1,1 8 95,4 5 1,-4 8-1,2 11 1,3 6 0,4 5-1,5 4-1240,0 1 0,8 13 1,0 9 1079,3 11 0,-2 11 0,2 4 0</inkml:trace>
  <inkml:trace contextRef="#ctx0" brushRef="#br0" timeOffset="20">6972 11835 8432,'-20'-48'755,"12"17"1,-1 21 0,9 20 283,9 18 0,1 5 0,11 2 0,-1 2 0,3 2 0,3 2 0,5 4-863,3 4 1,2 4 0,5 6-1,-18-26 1,-1 2 0,2 4-1,-1 1 1,2 2 0,-1 2-1,1 1 1,0 0-233,3 2 0,-1-1 0,0-5 0,1 0 0,3 2 0,0 1-135,1-1 1,0-2 0,0 0 0,1 0 0,1-2 0,0 0 0,0 0 0,0-1 0,1 2-1,0-1 156,0-1 0,0 1 0,-3 2 0,1 1-96,2 2 0,1 1 1,-1 0-1,0 0 0,-1 1 1,0 0-1,0 1 0,0 1 1,-1-3-1,-1 1 21,1 2 0,-1-1 0,0-2 1,0-1-1,0 0 0,1-1 0,-2 0 1,0 0-1,0 0 0,0 0 0,-2-2 1,0 0-72,0-1 1,0-1 0,1-2 0,-1-1 0,-1 0-1,-1-1 1,-2-2 0,0-1 0,0-2 0,-1 0-1,22 21 1,2-3-1375,-1-5 0,-3-3 881,5-5 674,-12-2 0,9-7 0,-9 1 0,5 0 0,1-1 0,1 1 0</inkml:trace>
  <inkml:trace contextRef="#ctx0" brushRef="#br0" timeOffset="21">10118 14926 8132,'8'-38'20,"0"4"376,-2 7 1,0 11 0,-2 9 0,5 1 0,3 1 0,1 1 0,1-1 0,-1 1-1,0-1 1,1 1-394,-1 1 0,-6 3 1,-4 4-1,-6 5 1,-6 3-1,-4 1 547,-5 1 0,-2-1 1,-7 0-1,0 1 1,1-1-1,-1 0-143,0 1 1,2 4 0,3-1 0,4 0-1,5-3 1,2 0 0,4 1-428,1 2 1,3-6-1,8 2 1,3-1-1,6 0 1,4 0-1,2-4 1,2-2-89,1 0 1,-3-4-1,4 2 1,-3-1-1,-2 0 334,-3 2 0,-7 5 1,-6-1-1,-6 3 0,-7 1 1,-6 0-591,-7 1 0,-6 3 0,-2 1 0,1-2 0,2-1 0,3-1 0,3-1-923,4 0 1,3-1 0,3-2-1,6-4 1287,11-4 0,14-11 0,15-12 0</inkml:trace>
  <inkml:trace contextRef="#ctx0" brushRef="#br0" timeOffset="22">10531 14553 11412,'7'-31'566,"-2"0"1,-4 15 0,-1 16-1,2 15 1,1 8 215,1 4 1,0 4 0,-4 2 0,0 1 0,0 3 0,0 3 0,0 3-505,0 1 1,-5 6-1,-3-1 1,-1 0 0,2-2-1,-1-5 1,3-2-1686,-1-3 1,-3-6 0,4-1 370,2-7 1,2-3-1,1-7-186,0 0 0,0-11 1020,0-7 1,1-11 0,4-8 0,2-4 0,2-4 696,0-2 0,0 4 0,4-1 0,-1 3 0,-2 3 0,-1 2 302,2 6 1,-4 6-1,2 4 1,1 1-1,1 4 16,-2 5 0,1 6-1175,-6 9 1,5 3-1,-3 5 1,2 3-1,2 0-1179,2 2 1,1 0-2198,0-4 3738,7 0 0,0-1 0,7 1 0</inkml:trace>
  <inkml:trace contextRef="#ctx0" brushRef="#br0" timeOffset="23">10917 15126 8337,'0'-32'535,"0"4"1,-1-2 0,-2 6 2005,-1 7 0,-2 6-2232,1 2 1,4 8 0,-4 1-1,4 7 1,1 7 151,0 3 0,4 0 0,2 3-1014,2 0 1,-4 2 0,5-4 0,1-2 0,2-1-545,1-2 1,1-6 0,-2-5-92,-4-10 1238,-2 0 0,-1-12 0,-1 6 0,-1-3 0,-1-2 0,-2 0 0,0-1 173,0 4 1,0 6 0,0 1 0,1 0-1,5 2-1788,7 2 0,1 10 1565,4 4 0,2 2 0,1 3 0</inkml:trace>
  <inkml:trace contextRef="#ctx0" brushRef="#br0" timeOffset="24">11184 15140 8337,'0'-14'1528,"-4"1"0,-1 0-841,2-1 0,2 1 0,1 0 0,1-1 0,4 3 0,3 0 1,6 2-552,4-1 0,-2-2 1,6-1-1,2 1 0,1 2 1,2-1-1,-1-2-136,1-3 0,0-2 0,-1 4 0</inkml:trace>
  <inkml:trace contextRef="#ctx0" brushRef="#br0" timeOffset="25">11704 14540 8337,'13'0'168,"1"-5"0,-1 1 0,-1 3 586,-3 4 0,1 4 0,-6 9 0,-1 5 0,-1 6 0,-2 2 0,-2 4 0,-4 1-627,-7 0 0,-2 9 0,-7-3 0,-2 3 0,-1 1 0,0 1 0,1-2 0,2-2-127,-2-1 0,-1-6 0,-1-1 0</inkml:trace>
  <inkml:trace contextRef="#ctx0" brushRef="#br0" timeOffset="26">11491 15006 8337,'17'-50'0,"1"0"812,-2 4 1,5 7 0,0 17 0,1 4 0,0 5 0,2 4 0,1 5 4003,2 2-6902,0 2 2086,-7 0 0,5 6 0,-4 1 0</inkml:trace>
  <inkml:trace contextRef="#ctx0" brushRef="#br0" timeOffset="27">10478 13794 8377,'7'7'1780,"-3"6"0,-2 7 0,-2 8 1,0 3-1296,0 4 1,-5-1-1,-1 0 1,1 1-1,-3-3 1,2 2 0,0-1-1,2-1 1068,-2-2-2107,4-2 0,-3-7 0,5-3 0,0-4 0,1-2 0,3-4-413,5-8 0,5-12 0,2-12 0,2-6 0,-1-7 0,1-5 0,2-9 474,0-5 0,-2-5 711,4-5 1,-5 9 0,-1 7 0,-4 6-1,-3 8 884,1 6 0,-3 7 0,2 11 0,2 3 0,0 4 0,1 5-504,-3 5 0,3 4 0,-3 7 0,3 5 0,1 3 0,0 5-590,1 4 1,-5 2-424,0 5 1,-1-1-1,6-4 1,-1-4-1,0-2-927,1-3 0,-1-1 1,0-2-1,1-6 1,-1-2-1,0-3 1,1-3 1341,-1-5 0,0-2 0,1-2 0</inkml:trace>
  <inkml:trace contextRef="#ctx0" brushRef="#br0" timeOffset="28">11064 13887 11699,'0'-15'2140,"0"-3"0,0 11-1794,0 2 1,0 14-1,0 9 1,0 0-1,0 0 1,0 1-1,2 0 1,2 2-443,5 0 0,3-5 1,2 2-1,3-5 0,2-4 1,2-5-1,1-2 1,0-2-649,0 0 0,-5-8 0,0-3 0,-3-7 0,-4-3 1,-2-1-1,-2 0 88,-4-1 0,-2 6 603,-4-6 0,1 7 0,-6-2 1,-1 5-1,-2 3 288,-1 1 0,4 6 0,3 0 0,4 4-1580,8 4 1,6 10 1344,6-2 0,9-3 0,7-4 0</inkml:trace>
  <inkml:trace contextRef="#ctx0" brushRef="#br0" timeOffset="29">11651 13380 8334,'13'-28'291,"0"-3"0,-4 9 0,0 15 1,1 8-1,2 11-120,2 9 1,3 1 0,1 10 0,-2 1-1,-1 4 1,-3 6 0,-3 6-181,-5 3 1,-2 5-1,-5 4 1,-6 1-1,-9 4 1,-7-4 8,-6-2 0,-3-2 0,-6-5 0</inkml:trace>
  <inkml:trace contextRef="#ctx0" brushRef="#br0" timeOffset="30">11491 13900 8334,'34'-46'2517,"-2"2"1,-7 1-1,-1 13-2622,-2 14 0,1 9 0,3 11 0,-1 9 105,-2 14 0,8 3 0,-3 2 0</inkml:trace>
  <inkml:trace contextRef="#ctx0" brushRef="#br0" timeOffset="31">10811 15993 8229,'0'-21'-92,"0"3"1,6 8 0,3 1 0,2-2 325,3 0 1,-1-7 0,2-1-1,1-2 1,0-1 0,-2-1 0,-4 3-1,-1-1 307,-2 0 0,-1 5 0,-6-2 1,-1 3-1,-4 4 0,-3 2 1,-6 4-1,-4 4-71,-4 1 0,-4 6 0,-6 4 0,-2 5 0,0 4 1,3 3-195,3 6 1,3-1 0,3 4-1,4-3 1,5 0 0,4 2 0,4 1-337,4-1 0,8-2 0,7-3-921,6-3 1,7-1-1,4-6 1,3 0-920,0-4 0,8-2 0,-5-1 1900,0-8 0,-6-18 0,1-10 0</inkml:trace>
  <inkml:trace contextRef="#ctx0" brushRef="#br0" timeOffset="32">11157 15766 8066,'8'-27'414,"-2"7"0,-5 3 0,2 8 0,3 9 478,1 8 1,-4-1 0,3 2-344,0 2 1,-4 0-1,2 3 1,-2-1-1,-2 2-444,0 3 1,0 1 0,0 3 0,0-3-1,0-1 1,1 0-694,4-2 0,-2-3 588,5-4 0,1-3 0,5-6 0</inkml:trace>
  <inkml:trace contextRef="#ctx0" brushRef="#br0" timeOffset="33">11264 15806 8066,'4'-36'0,"1"2"0,-2 2 474,-2 2 1,-1 12-1,0 5-54,0 1 1,6 12 0,3 5 0,4 5 0,4 3 0,2 2-421,2 3 0,7 9 0,6 7 0</inkml:trace>
  <inkml:trace contextRef="#ctx0" brushRef="#br0" timeOffset="34">11664 15926 8121,'-6'-25'2684,"-1"3"1,-2 5-2207,0 7 1,6-2-1,-2 3 1,4-3 0,2-1-1,4 0 1,5-2-510,6-3 0,1 3 1,5-2-1,0 2 0,0 1 1,-1 1-2697,-2 0 1,-1-1 0,-4 3 2726,-1 2 0,0-3 0,1 4 0</inkml:trace>
  <inkml:trace contextRef="#ctx0" brushRef="#br0" timeOffset="35">11890 15686 8070,'8'6'0,"-4"3"0,-2 3 407,-2 1 1,-2 0-1,-2 1 1,-5-1 0,-1 0-1,-1-1 531,2-3 0,6 3 0,-1-3 1,3 3-1,1 1 143,0 0-1071,0 1 0,10-1-10,3 0 0,15 7 0,0 0 0</inkml:trace>
  <inkml:trace contextRef="#ctx0" brushRef="#br0" timeOffset="36">12130 15873 8554,'-1'-23'583,"-3"1"1,2 13 0,-2 5-162,2 10 1,4 4-1,2 1 1,5-4 0,1 0-1,2 1 1,0 1 0,3 0-180,0-1 0,1 0 1,0 1-1,5-3 1,1-2-1,3 1 0,-2-3-789,-3 0 1,-2-6-1,-5-2 1,1-2 0,-1-4-1,-1-2 1,-2-4-1638,-1 1 1,-6 3 1261,2 0 921,2 7 0,-6-11 0,5 3 0</inkml:trace>
  <inkml:trace contextRef="#ctx0" brushRef="#br0" timeOffset="37">12530 15806 9169,'14'0'1471,"-7"1"1,-2 4-1134,-4 4 1,-1 3-1,0 1 1,0 0-1,0 1-615,0-1 1,0-4 0,1-2 0,4-1 0,5-3-1,5-1 1,3-4 276,-2-2 0,5-10 0,0-6 0</inkml:trace>
  <inkml:trace contextRef="#ctx0" brushRef="#br0" timeOffset="38">12917 15553 8917,'0'-31'1227,"0"0"0,0 5 0,1 10-266,4 6-886,2-2 1,7 6-1,0-3 1,4 5-1,3 2 1,1 1-1,0-2 1,1-2-295,-3 2 1,5 3 0,-4 3 612,0 2-394,4 11 0,-10-7 0,4 10 0</inkml:trace>
  <inkml:trace contextRef="#ctx0" brushRef="#br0" timeOffset="39">13184 15553 9088,'-14'0'0,"1"3"805,0 6 0,-1 11 0,-1 19 0,-2 7 0,-7 9-2793,-6 4 1988,2 3 0,7-29 0,-2 1 0,2-1 0,0 0 0</inkml:trace>
  <inkml:trace contextRef="#ctx0" brushRef="#br0" timeOffset="40">13077 15739 8940,'35'-66'0,"-1"2"0,-4 15 1852,-5 23 0,-2 30-1852,3 27 0,7 6 0,1 3 0</inkml:trace>
  <inkml:trace contextRef="#ctx0" brushRef="#br0" timeOffset="41">16463 11795 22690,'-8'-6'-2183,"-2"-6"0,6-6 2411,1 2 1,8 7 0,10 3 0,10 1-1,13 1 1,9 1 0,9 2 0,8 1-1,4 0 1,8 0 0,-37 0 0,0 1-1,2 0 1,1 1 0,-2 0 0,0 0 0,0 1-1,0-1-136,0 1 0,0 0 0,27-2 0,2 4-657,-7-4 0,-4 4 0,-5-1 0,1-1 0,-2-1 519,-3-2 0,2 0 1,-3 0-1</inkml:trace>
  <inkml:trace contextRef="#ctx0" brushRef="#br0" timeOffset="42">20502 11914 12802,'0'-19'34,"1"0"0,4-2 0,5 8 1,6 7-1,7 5 0,3 1 208,5 0 1,5 0-1,10 0 1,6 0 0,7 0-1,5 0 1,5 0 0,4-2-1,-34 1 1,0-1 0,2 0-1,1 0 1,2 0 0,1 1-1,1 0 1,0 0-465,1 1 0,-1 0 0,-3 0 1,0 0-1,-1 0 0,-1 0 0,-2 0 1,-1 0-1,35 2 267,-10 2 1,1 4 0,-3 5 0</inkml:trace>
  <inkml:trace contextRef="#ctx0" brushRef="#br0" timeOffset="43">16223 13007 8512,'13'-31'0,"6"2"0,5-14 0,9 7 0,10 11 0,13 10 0,9 9 132,8 5 0,-28 1 0,1 0 0,1 0 0,0 0 0,4 0 0,1 1 0,5 1 0,1-1 0,0 1 0,2 1 0,3-1 0,0 0 0,-1 0 0,0 0-132,1 0 0,0 1 0,7 4 0,1 2 0,-7-1 0,1-1 0</inkml:trace>
  <inkml:trace contextRef="#ctx0" brushRef="#br0" timeOffset="44">15063 6091 30539,'0'-14'-9831,"0"1"4431,0 0 5435,0 5 1,-1-2-1,-2 4 1,-3 0-1,-2-1 1,-2-1 0,-2-2-1,-1-1 683,-1 2 1,1 2-6,0 3 1,-5 2 0,-1-2 0,-1 2 0,-2 2-339,-3 0 1,4 2-1,-7 2 1,2 5-1,2 3 1,-1 1 0,-1 1-504,0-1 0,-5 0 1,0 1-1,1-1 0,-1 0 1,-2 1 36,-2-1 0,-7 2 1,8-1-1,0 1 0,3-1 1,4-1-1,4 0 789,0-1 0,7-2 0,0 4 0,4 1 1,5 1-1,1 2 580,3-2-1337,1 5 1,2-5 0,0 6 0,0 2 0,2 1 0,2 2-45,5-1 0,7-3 1,4-1-1,0 1 0,6 3 1,2-1 135,3-3 1,6 3-1,0-3 1,3 2-1,4 0 1,2-3-1,6-1 1065,1 1-860,2-5 0,3 4 0,1-7 0,0 0 0,1 1 0,-4-1-49,-1 0 1,1-1-1,-1-2 1,-2-2-1,2-2 1,1-3-1,3-2-17,5-1 0,-9 0 0,9 0 0,-1 0 0,0 0 0,3-1 0,1-2-8,-1-2 0,-28 1 0,0-1 0,32-1 0,4 1 0,0-1 1,-3 1-165,-6-1 0,5 3 0,-8-4 0,-3 1 0,-3 2 0,-4-1 0,-1-1 0,-3-1 0,-9 2 0,1-4 0,-2-1 0,-1-2 0,1-1 0,-4-2 0,-2-3 0,4 2 0,-4-6 0,1-2 0,1-3 0,-1-2 0,-1-2 0,-1 3 0,-4 2 0,-2-2 0,-3 0 0,-5 0 0,-7 1-457,-6 1 1,-5-7-1,-8-1 1,-10-1 0,-11-1-1,-10-1 1,-9-2 166,-7-1 1,-5 1-1,28 18 1,-2 2-1,0-2 1,-1 2-1,-1-2 1,-2 2-1,1-1 1,-1 1-1,0 0 1,0 1 194,-1 0 0,0 1 86,2-1 0,-1 0 0,-8 0 0,-2 0 1,2 1-1,0 0 0,0 0 0,0 0 1,-1 1-1,1 0 0,0 0 0,0 1 220,1 2 0,-1 0 1,-1 0-1,-2 1 1,2 3-1,-1 1 0,1 0 1,1 1-1,1 1 1,0 1-1,3 2 0,0 2 1,1 1-1,0 1-470,0 3 0,1 1 0,2 2 0,1 1 1,-3 5-1,2 2 0,2 1 0,1 1 0,2 1 1,2 2 258,0 1 0,1 1 0,0 1 0,2 0 0,-23 22 0,4 3 0,2 4 0</inkml:trace>
  <inkml:trace contextRef="#ctx0" brushRef="#br0" timeOffset="45">18489 11088 8498,'-13'-7'0,"-1"2"0,1 4 224,0 1 0,4-5 0,1 0 0,4-3 0,7-2 0,10-4 0,12-2 0,11-3 0,7-2 0,9-3 167,8-1 1,0-1 0,-25 12 0,2 1-379,2 0 0,1-1 1,-2 2-1,1-1 0,3 1 1,0 0-1,-1 2 0,0 0 1,1 0-1,0 0-125,0 2 1,0 0 0,-2-1-1,-1-1 1,2 1 0,-1 0-1,-1 0 1,-1 0 0,0 0 0,0-1-1,0 0 1,0-1-93,0 1 1,-1 0 0,33-16 211,1 4 1,-3 0 0,-3-2 0,-1-1 0,-1 2 490,6-3 0,-1 0-447,-31 10 0,1 1 0,0 0 0,1 1 0,3-1 0,1-1 0,1 1 0,2 1 0,2-1 0,0 0 29,3 0 0,1-1 0,0 0 1,1 1-1,-1 2 0,1 1 0,-1 0 1,1 0-1,0 1 0,-1 0 0,2-1 1,-1 0-1,0 0 0,-1-1-115,0 0 1,0-1 0,-5 3 0,-1 0 0,1 0 0,-1 0 0,-2 0 0,0 0 0,0 0 0,1-1 0,-2 1 0,1 0 0,0 0 0,-1-1-157,-1-1 1,-1 0 0,-1 0 0,-1 0 229,1 0 1,0-1 0,-2-2 0,1 0 0,3-2 0,0 0 0,0-1 0,-1-1-1,1 1 1,-1-1-15,1 0 0,0 0 0,4-5 1,-1-1-37,-1 0 1,1-1 0,0-3 0,2-1 0,-1 2-1,1 0 1,-1 1 0,0 0-38,-2 1 1,1-1-1,0 2 1,0-1 0,-2 0-1,0 1 1,-1 0-1,0 0 1,-1 1 0,0 1-1,-5 2 1,0 0 0,-2 1-1,-1 0 1,28-19-90,-2 0 1,-3-4-1,-5-4 1,-4 0 0,0-6-1,-1 1 151,0-3 0,-23 25 0,-1-1 0,18-30 0,-21 30 0,0-1 0,0-1 0,-1 0 0,0-2 0,-2-1-32,0-2 1,1-2-1,1 4 1,-1-1 0,-1-1-1,-1-1 1,0 3 0,-1 0-1,11-32 1,-5 2-73,0 5 1,-7 3-1,-6 5 1,-1 3 0,-3 2-1,-1 4 11,-2 4 0,0-4 0,-2 1 0,-1 3 0,-3 1 0,-1 1 0,-3-2 12,-2-1 1,-2-1 169,1-1 0,-2 5 1,-1-2-1,-3 2 1,-2 5-9,-3 0 1,-5 8 0,-4-3 0,-1 7 0,-4 1 0,-4 2 3,-2 0 0,-5 1 1,1 5-1,0 1 1,-7 2-1,-2 1 1,-3 0 112,2 1 0,0 3 0,3 5 0,1 0 0,3 0 0,5 0 0,6 0-48,3 0 0,3 4 0,-1 2 0,4 0 0,2 1 0,3 1-302,-1 2 1,5 0 0,0 2 0,-1 0 0,3 3 0,2 0 0,2-1 0,1 0-352,2-1 0,1 2 0,9 1 481,-2 2 1,1 0 0,4-5-1</inkml:trace>
  <inkml:trace contextRef="#ctx0" brushRef="#br0" timeOffset="46">23261 6877 16080,'-7'-14'-1301,"1"1"1,4 1 1334,-2 3 0,1 5 1,-6 8-1,-1 7 1,-2 5 125,-2 6 1,3 2 0,2-2 0,4-4-1,4-3 1,1-2 0,0 0 0,1 2 32,4 3 1,7-2 0,7 7 0,2 0 0,4 4 0,4 2 0,7 3-352,2-3 0,2 4-1038,0-2 1060,0 6 1,6-3 0,2 6-1</inkml:trace>
  <inkml:trace contextRef="#ctx0" brushRef="#br0" timeOffset="47">21422 11395 8102,'-6'-27'67,"3"-4"1,-5 1 0,2 5 0,2 6 0,-1 4-6,1 2 0,0-1 0,2 3 1,-1 0-1,-1 2 0,1-2 1,1-4-1,2-5 0,2 1 0,1-2 1,3 1-1,1-2 0,2-1 80,-2 1 1,7-2-1,-3-5-76,6-2 0,6-5 1,0 2-1,2-1 41,2-2 1,10-9-1,4 4 1,5-2 0,6-4-1,3 2-61,2 1 0,-25 22 0,0 1 1,29-16-1,1 2 0,2 4 1,2-1-31,-31 15 1,0 0 0,1 1 0,0 0 0,-1 0 0,0 0 0,0 1-1,0 0 1,33-14 0,-3 2-20,-1 1 0,2-4 1,-6 0-1,-1 2 0,3-1 1,0 0-1,3-2-82,-1-2 0,0-2 174,-31 16 0,0 0 1,2 2-1,0 1 0,0-1 1,1 0-1,1 0 0,0-1 1,-1 0-1,-1 0 0,1-1 1,-1 0 160,0-1 0,-1 2 0,29-18 0,-4 0-631,-4-1 1,0-3-1,-10 5 1,-3-2 226,0-2 0,-4 0 0,-2 0 0,-3 0 1,-2-1-1,0-2 0,-2-3 162,0-2 1,-7 5 0,0-2 0,2-1 0,1-3 0,0-2 0,-1 3 67,-2 3 0,-6-1 0,2 2 0,-5 2 0,-2 4 0,-4 4-152,-1 1 1,-1-2-1,-5 4 1,0 1 0,0 2-1,0 1 1,0 0 107,0 1 0,-5-1 0,-1 2 0,0 1 0,-1 4 0,-1-3 65,-2-2 1,-3 6 0,-4-8-41,0 2 0,-6 0 0,4-2 0,-2 2-47,-2 3 1,-4-3 0,-3 3 0,-1-2-1,2 0 1,1 3 0,1 2-93,0 3 1,-4 6 0,-1 2 0,-2 2-1,-4 3 1,0 2 0,-2 1 21,0 0 0,6 0 1,1 0-1,2 0 1,-1 1-1,-1 4 1,0 2 112,4 0-96,1 5 0,1-6 0,0 5 0,1-3 0,-1 3-177,0 1 0,-1 1 1,-1 0-1,-2 1 0,2-1 1,4 0-1,3 1-527,-2-1 0,5-1 0,1-2 747,3-1 0,8-6 0,1 3 0</inkml:trace>
  <inkml:trace contextRef="#ctx0" brushRef="#br0" timeOffset="48">23354 7823 8403,'-5'-21'186,"2"4"0,-6 8 0,-3 4-72,-4 4 1,-4 1-1,-3 1 1,0 5 0,0 6-1,-1 4 1,2 1 0,4-3-168,3 0 1,8 3 0,2 1-1,4-1 1,2-3 0,5 0-1,9-1 1,10 0-321,9 1 1,9 0 0,3 3 372,2 1 0,0-1 0,6-3 0</inkml:trace>
  <inkml:trace contextRef="#ctx0" brushRef="#br0" timeOffset="49">18782 8489 7918,'8'-20'0,"-2"3"-380,-1 7 1,-3 3-1,1 2 996,-6-4 1,0 3-379,-6 2 0,14 4 0,3 3 1,12 1-1,5-1 0,1-1 100,1-2 1,4 0 0,0 0 0,-1 0-455,-2 0 1,-1 4 0,-2 1 0,-3-2 0,-4-2 0,-3-1-86,-2 0 0,-4 0 0,-3 0 1,-5 0 141,-7 0 0,-10 0 0,-6 0 0,-3 0 0,-2 0 0,0 0 0,-1 0 310,-3 0 1,3 0 0,-2 0-1,5 0 1,3 0 0,0 0 0,1 0 76,3 0 1,4 0 0,0 0-317,1 0 1,7 0 0,6 0-1,7 0 1,7 0 0,2 0-1,2 0-235,-2 0 0,5 0 0,1 2 1,2 1-1,-1 1 0,0 0 223,0 2 1,8 2 0,3 5 0</inkml:trace>
  <inkml:trace contextRef="#ctx0" brushRef="#br0" timeOffset="50">18276 12221 8191,'-14'-25'0,"5"9"0,1-7 315,-3 7 1,4 7-316,-2 0 1,6 0 0,-2-5 0,4-4-1,1-6 1,0-4 0,3-6 0,4-3 0,8-6-1,4-3 1,7-6 0,2-3 99,3-2 0,6-6 1,-3 4-1,1 0 1,4-2-1,4 4 1,6 0-122,1 5 0,1 4 11,2-1 1,3 1-1,2 5 1,-27 21-1,0-1 1,0-1 0,-1 0-75,1-1 0,0 0 1,2 2-1,1 0 34,-3 1 0,0-1 0,5 0 0,0 1 0,2-1 0,0 1 1,0 0-1,0 1 83,1 0 1,2 1-1,1 0 1,1 1-1,1 0 1,0 1-1,0 1 1,1 0-1,1 0 1,1 0-1,0 1 1,1-1-1,1 1 1,1 0 54,-1 1 1,1 0-1,4 1 1,0 0-101,2 0 0,-1 2 0,-1 0 0,-1 1 0,6 1 0,1 0 0,-1-1 0,0 1 0,0 0 0,-1 1-50,1-1 0,-1 0 0,1 1 0,1 1 0,2 1 0,0 0 0,0 0 0,0-1 0,3 0 0,-1 0 0,0-1 0,0 0 74,-1 1 0,1 0 0,1 1 1,0-1-1,-1 2 0,-2-1 1,0 0-1,-1 1 0,2-2 0,0 1 1,-2-1-1,0 0 0,-1-2 1,1 0 13,-1 0 1,0 0 0,-6-1-1,0-1 1,4-1 0,0-2-1,-1 1 1,0-1 0,-1-1 0,0 0-1,0 1 1,-1-1 0,-1 1-1,-1-1-31,-2 1 0,0-1 0,1-1 0,0-1 1,-3 1-1,0 1 0,-2 0 0,0 0 1,0-2-1,-2 1 0,-2 2 0,0-1-101,-2 2 1,0 0 0,0-3 0,-1 0-1,-4 3 1,-1 0 0,32-17 0,-6-2-1,-11 4-164,-7 1 0,-2-4 0,-10 1 261,-1 2 1,-6-4 0,-4 2 0,0 0 49,-4-2 1,-1-1 0,-2-6-1,-1 2 1,-3 2 0,-5 4-1,-2 1 66,-2 0 0,-2-1 1,-2 6-1,-5 1 1,-4 1-1,-5 3-257,-4 2 1,-3 1 0,-4 5 0,0 0 0,-4-1 0,-1 2-1,-3 2 275,-1 1 0,-2 5 0,1-4 0,2 1 0,1 1 0,-1-1 25,-1-1 0,2 5 0,2-1 0,0 2 0,2 2 0,-2 0 1,0 0 90,-3 0 1,-2 0-302,-1 0 1,2 0-1,0 2 1,4 1-1,2 3-280,2 1 0,2-3 1,3 4-1,1-2 1,5-2-1,3 1-878,4-1 1218,7 1 0,-1-11 0,6-2 0</inkml:trace>
  <inkml:trace contextRef="#ctx0" brushRef="#br0" timeOffset="51">23314 8676 8574,'-7'-13'-33,"-5"4"0,3 3-51,-3 4 0,-5 5 0,-3 11 0,1-1 0,0 0 0,3 1 0,1-1 0,3 0 94,3 1 0,3-1 0,6 0 0,2 1 0,4-1 0,7 0 0,9 2 0,6 1 152,3 2 1,12-2 0,2-4 0,5-1 0,3 2 0,2 0-163,3 4 0,-3 5 0,4-1 0</inkml:trace>
  <inkml:trace contextRef="#ctx0" brushRef="#br0" timeOffset="52">14037 9369 22879,'14'-25'-1504,"4"1"0,4 3 1,5 2 689,4 3 1,5 3 74,8 4 857,4-3 1,5 4-1,0-5 1</inkml:trace>
  <inkml:trace contextRef="#ctx0" brushRef="#br0" timeOffset="53">14517 6957 10545,'0'-21'0,"0"8"58,0 11 1,1 7 0,2 18-1,3 6 1,0 5 0,1 7-1,-1 3 1,2 4 0,-3-2 0,1 3-1,-3 1 1,0 6 0,0 3 134,2 4 0,-1 8 0,-4-6-31,0 3 1,0-3 0,0 5-1,-1-4 1,-2 0-141,-2 2 0,1 0 0,5-5 1,2-2-1,2 0-19,-2 0 1,3-5 0,0 2-362,1-4 1,-4-3 0,1-4 0,-2-4 51,-2 0 1,0-2 0,0-5 0,0-5-1,0-3 1,0-3-81,0-2 0,0-4 0,0-6 0,-2-1 0,-2-2 360,-5-1-1,-3-6 1,-1 2 0,0-4 0,-1-1 0,1 2 0,0 1 55,-1 1 0,1 2 1,0-3-1,-1 3 0,2 1 1,2 4-1,3 1 420,1 1 0,-3 2 0,4 1 0,4 3 0,4 0 0,7 2 517,6 0 1,10 3 0,9 5-813,8 2 0,-1 6 0,15-3 0,4 2-1338,3-1 1,-1-3 601,4 3 1,-9-5 0,7 2 0</inkml:trace>
  <inkml:trace contextRef="#ctx0" brushRef="#br0" timeOffset="54">13064 6730 28505,'0'-25'-1311,"1"3"0,3-9 0,5 4 0,5 5 0,2 4 1644,2 3 0,10 2 1,2 1-1,5 2 1,8 1-1,1 0 0,4 0 1,-1 2-1,4 1 1,0 3-1,4 1 1,0 2-292,-2 0 1,13 0 0,-9 0-1,0 0 1,-4 2 0,-7 1-1,-3 3 1,-8 0-1083,-5 0 0,-2 2 1058,-10-3 1,-6 5 0,-6-2-1</inkml:trace>
  <inkml:trace contextRef="#ctx0" brushRef="#br0" timeOffset="55">13943 6490 21598,'-7'-49'-1778,"2"9"1,4 17 0,1 24 1324,0 11 0,0 13 0,0 14 0,-1 7 0,-4 8 1,-4 7-1,-4 6 0,-5 1-214,-4-3 1,-2 3-1,2-7 1,4-3 523,3-1 1,2 0-1,0-4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3C426AA-323B-4432-A637-2E1DDF75C1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90472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B2F1B7A9-86CF-4570-B500-27646E93FB07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114652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723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18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355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862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47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890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275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265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72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275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53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02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9565F375-58B4-49C8-9847-B79A392A2570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customXml" Target="../ink/ink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customXml" Target="../ink/ink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customXml" Target="../ink/ink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customXml" Target="../ink/ink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customXml" Target="../ink/ink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customXml" Target="../ink/ink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customXml" Target="../ink/ink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customXml" Target="../ink/ink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customXml" Target="../ink/ink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customXml" Target="../ink/ink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customXml" Target="../ink/ink33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customXml" Target="../ink/ink3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/>
              <a:t>EECS 583 – Class 4</a:t>
            </a:r>
            <a:br>
              <a:rPr lang="en-US" altLang="en-US" sz="4800"/>
            </a:br>
            <a:r>
              <a:rPr lang="en-US" altLang="en-US" sz="4800">
                <a:solidFill>
                  <a:schemeClr val="accent1"/>
                </a:solidFill>
              </a:rPr>
              <a:t>If-conversion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September 13,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OR-type, AND-type Predicates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14400" y="2054225"/>
            <a:ext cx="3127375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>
                <a:solidFill>
                  <a:schemeClr val="tx1"/>
                </a:solidFill>
              </a:rPr>
              <a:t>p1 = 0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cmpp_ON</a:t>
            </a:r>
            <a:r>
              <a:rPr lang="en-US" altLang="en-US" sz="2000" dirty="0">
                <a:solidFill>
                  <a:schemeClr val="tx1"/>
                </a:solidFill>
              </a:rPr>
              <a:t> (r1 &lt; r2) if T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cmpp_OC</a:t>
            </a:r>
            <a:r>
              <a:rPr lang="en-US" altLang="en-US" sz="2000" dirty="0">
                <a:solidFill>
                  <a:schemeClr val="tx1"/>
                </a:solidFill>
              </a:rPr>
              <a:t> (r3 &lt; r4) if T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cmpp_ON</a:t>
            </a:r>
            <a:r>
              <a:rPr lang="en-US" altLang="en-US" sz="2000" dirty="0">
                <a:solidFill>
                  <a:schemeClr val="tx1"/>
                </a:solidFill>
              </a:rPr>
              <a:t> (r5 &lt; r6) if T</a:t>
            </a: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p1 = (r1 &lt; r2) | (!(r3 &lt; r4)) |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(r5 &lt; r6)</a:t>
            </a: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Wired-OR into p1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257800" y="2054225"/>
            <a:ext cx="3265488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>
                <a:solidFill>
                  <a:schemeClr val="tx1"/>
                </a:solidFill>
              </a:rPr>
              <a:t>p1 = 1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cmpp_AN</a:t>
            </a:r>
            <a:r>
              <a:rPr lang="en-US" altLang="en-US" sz="2000" dirty="0">
                <a:solidFill>
                  <a:schemeClr val="tx1"/>
                </a:solidFill>
              </a:rPr>
              <a:t> (r1 &lt; r2) if T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cmpp_AC</a:t>
            </a:r>
            <a:r>
              <a:rPr lang="en-US" altLang="en-US" sz="2000" dirty="0">
                <a:solidFill>
                  <a:schemeClr val="tx1"/>
                </a:solidFill>
              </a:rPr>
              <a:t> (r3 &lt; r4) if T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cmpp_AN</a:t>
            </a:r>
            <a:r>
              <a:rPr lang="en-US" altLang="en-US" sz="2000" dirty="0">
                <a:solidFill>
                  <a:schemeClr val="tx1"/>
                </a:solidFill>
              </a:rPr>
              <a:t> (r5 &lt; r6) if T</a:t>
            </a: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p1 = (r1 &lt; r2) &amp; (!(r3 &lt; r4)) &amp;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(r5 &lt; r6)</a:t>
            </a: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Wired-AND into p1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181600" y="5407025"/>
            <a:ext cx="2806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Talk about these later – used</a:t>
            </a:r>
          </a:p>
          <a:p>
            <a:r>
              <a:rPr lang="en-US" altLang="en-US">
                <a:solidFill>
                  <a:schemeClr val="tx1"/>
                </a:solidFill>
              </a:rPr>
              <a:t>for control height reduction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914400" y="5407025"/>
            <a:ext cx="29273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Generating predicated code</a:t>
            </a:r>
          </a:p>
          <a:p>
            <a:r>
              <a:rPr lang="en-US" altLang="en-US">
                <a:solidFill>
                  <a:schemeClr val="tx1"/>
                </a:solidFill>
              </a:rPr>
              <a:t>for some source code requires</a:t>
            </a:r>
          </a:p>
          <a:p>
            <a:r>
              <a:rPr lang="en-US" altLang="en-US">
                <a:solidFill>
                  <a:schemeClr val="tx1"/>
                </a:solidFill>
              </a:rPr>
              <a:t>OR-type predicates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64D3622-8E82-844A-9075-ABC6BD77FFDE}"/>
                  </a:ext>
                </a:extLst>
              </p14:cNvPr>
              <p14:cNvContentPartPr/>
              <p14:nvPr/>
            </p14:nvContentPartPr>
            <p14:xfrm>
              <a:off x="379080" y="2001240"/>
              <a:ext cx="8470440" cy="3806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64D3622-8E82-844A-9075-ABC6BD77FFD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9720" y="1991880"/>
                <a:ext cx="8489160" cy="3825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 of OR-type Predicates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2390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629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73152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79248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7620000" y="21336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H="1">
            <a:off x="7010400" y="2133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010400" y="28956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70104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066800" y="1597025"/>
            <a:ext cx="193357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 &amp;&amp; b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4419600" y="1673225"/>
            <a:ext cx="14287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</a:t>
            </a:r>
          </a:p>
          <a:p>
            <a:r>
              <a:rPr lang="en-US" altLang="en-US">
                <a:solidFill>
                  <a:schemeClr val="tx1"/>
                </a:solidFill>
              </a:rPr>
              <a:t>ble a,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ble b,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L1: div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L2: sub h, i, j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3733800" y="1673225"/>
            <a:ext cx="6032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3200400" y="38100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Traditional branching code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7467600" y="4648200"/>
            <a:ext cx="762000" cy="1752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3733800" y="4645025"/>
            <a:ext cx="3408363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p3, p5 = cmpp.ON.UC a &lt;=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p3, p2 = cmpp.ON.UC b &lt;= 0 if p5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 if p3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sub h, i, j if 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3048000" y="4645025"/>
            <a:ext cx="6032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3429000" y="63246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Predicated code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990600" y="5102225"/>
            <a:ext cx="11699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p2 </a:t>
            </a:r>
            <a:r>
              <a:rPr lang="en-US" altLang="en-US">
                <a:sym typeface="Wingdings" panose="05000000000000000000" pitchFamily="2" charset="2"/>
              </a:rPr>
              <a:t> BB2</a:t>
            </a:r>
          </a:p>
          <a:p>
            <a:r>
              <a:rPr lang="en-US" altLang="en-US">
                <a:sym typeface="Wingdings" panose="05000000000000000000" pitchFamily="2" charset="2"/>
              </a:rPr>
              <a:t>p3  BB3</a:t>
            </a:r>
          </a:p>
          <a:p>
            <a:r>
              <a:rPr lang="en-US" altLang="en-US">
                <a:sym typeface="Wingdings" panose="05000000000000000000" pitchFamily="2" charset="2"/>
              </a:rPr>
              <a:t>p5  BB5</a:t>
            </a:r>
            <a:endParaRPr lang="en-US" altLang="en-US"/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66294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7086600" y="3657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 flipH="1">
            <a:off x="7772400" y="3657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B618786-D5F9-B146-A8E1-5A6312D9DD82}"/>
                  </a:ext>
                </a:extLst>
              </p14:cNvPr>
              <p14:cNvContentPartPr/>
              <p14:nvPr/>
            </p14:nvContentPartPr>
            <p14:xfrm>
              <a:off x="493920" y="333720"/>
              <a:ext cx="9097920" cy="6167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B618786-D5F9-B146-A8E1-5A6312D9DD8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4560" y="324360"/>
                <a:ext cx="9116640" cy="6186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809625"/>
            <a:ext cx="7772400" cy="615950"/>
          </a:xfrm>
        </p:spPr>
        <p:txBody>
          <a:bodyPr/>
          <a:lstStyle/>
          <a:p>
            <a:r>
              <a:rPr lang="en-US" altLang="en-US"/>
              <a:t>Homework Problem – Answer on next slide but don’t cheat!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355725" y="1843088"/>
            <a:ext cx="16764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if (a &gt; 0)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if (b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r = t + 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 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u = v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y = x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143000" y="5102225"/>
            <a:ext cx="3535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Draw the CFG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Predicate the code removing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all branches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B9FCD35-2403-A547-996F-01FE890FC264}"/>
                  </a:ext>
                </a:extLst>
              </p14:cNvPr>
              <p14:cNvContentPartPr/>
              <p14:nvPr/>
            </p14:nvContentPartPr>
            <p14:xfrm>
              <a:off x="826560" y="1803960"/>
              <a:ext cx="805320" cy="2754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B9FCD35-2403-A547-996F-01FE890FC26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7200" y="1794600"/>
                <a:ext cx="824040" cy="2773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Homework Problem Answer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355725" y="1843088"/>
            <a:ext cx="16764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if (a &gt; 0)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if (b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r = t + 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 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u = v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y = x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43000" y="5102225"/>
            <a:ext cx="3535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Draw the CFG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Predicate the code removing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all branches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5440363" y="1690688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5366" name="Line 8"/>
          <p:cNvSpPr>
            <a:spLocks noChangeShapeType="1"/>
          </p:cNvSpPr>
          <p:nvPr/>
        </p:nvSpPr>
        <p:spPr bwMode="auto">
          <a:xfrm flipH="1">
            <a:off x="5135563" y="2147888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5935663" y="2147888"/>
            <a:ext cx="647700" cy="1128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Rectangle 4"/>
          <p:cNvSpPr>
            <a:spLocks noChangeArrowheads="1"/>
          </p:cNvSpPr>
          <p:nvPr/>
        </p:nvSpPr>
        <p:spPr bwMode="auto">
          <a:xfrm>
            <a:off x="4787900" y="246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5369" name="Rectangle 4"/>
          <p:cNvSpPr>
            <a:spLocks noChangeArrowheads="1"/>
          </p:cNvSpPr>
          <p:nvPr/>
        </p:nvSpPr>
        <p:spPr bwMode="auto">
          <a:xfrm>
            <a:off x="5435600" y="322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u = v + 1</a:t>
            </a:r>
          </a:p>
        </p:txBody>
      </p:sp>
      <p:sp>
        <p:nvSpPr>
          <p:cNvPr id="15370" name="Rectangle 4"/>
          <p:cNvSpPr>
            <a:spLocks noChangeArrowheads="1"/>
          </p:cNvSpPr>
          <p:nvPr/>
        </p:nvSpPr>
        <p:spPr bwMode="auto">
          <a:xfrm>
            <a:off x="4254500" y="322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r = t + s</a:t>
            </a:r>
          </a:p>
        </p:txBody>
      </p:sp>
      <p:sp>
        <p:nvSpPr>
          <p:cNvPr id="15371" name="Rectangle 4"/>
          <p:cNvSpPr>
            <a:spLocks noChangeArrowheads="1"/>
          </p:cNvSpPr>
          <p:nvPr/>
        </p:nvSpPr>
        <p:spPr bwMode="auto">
          <a:xfrm>
            <a:off x="4932363" y="4049713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y = x + 1</a:t>
            </a:r>
          </a:p>
        </p:txBody>
      </p:sp>
      <p:sp>
        <p:nvSpPr>
          <p:cNvPr id="15372" name="Line 8"/>
          <p:cNvSpPr>
            <a:spLocks noChangeShapeType="1"/>
          </p:cNvSpPr>
          <p:nvPr/>
        </p:nvSpPr>
        <p:spPr bwMode="auto">
          <a:xfrm flipH="1">
            <a:off x="4584700" y="2921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7"/>
          <p:cNvSpPr>
            <a:spLocks noChangeShapeType="1"/>
          </p:cNvSpPr>
          <p:nvPr/>
        </p:nvSpPr>
        <p:spPr bwMode="auto">
          <a:xfrm>
            <a:off x="5321300" y="2921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7"/>
          <p:cNvSpPr>
            <a:spLocks noChangeShapeType="1"/>
          </p:cNvSpPr>
          <p:nvPr/>
        </p:nvSpPr>
        <p:spPr bwMode="auto">
          <a:xfrm>
            <a:off x="4635500" y="3683000"/>
            <a:ext cx="482600" cy="366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8"/>
          <p:cNvSpPr>
            <a:spLocks noChangeShapeType="1"/>
          </p:cNvSpPr>
          <p:nvPr/>
        </p:nvSpPr>
        <p:spPr bwMode="auto">
          <a:xfrm flipH="1">
            <a:off x="5389563" y="3683000"/>
            <a:ext cx="465137" cy="366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TextBox 1"/>
          <p:cNvSpPr txBox="1">
            <a:spLocks noChangeArrowheads="1"/>
          </p:cNvSpPr>
          <p:nvPr/>
        </p:nvSpPr>
        <p:spPr bwMode="auto">
          <a:xfrm>
            <a:off x="4217988" y="2814638"/>
            <a:ext cx="608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 &gt; 0</a:t>
            </a:r>
          </a:p>
        </p:txBody>
      </p:sp>
      <p:sp>
        <p:nvSpPr>
          <p:cNvPr id="15377" name="TextBox 19"/>
          <p:cNvSpPr txBox="1">
            <a:spLocks noChangeArrowheads="1"/>
          </p:cNvSpPr>
          <p:nvPr/>
        </p:nvSpPr>
        <p:spPr bwMode="auto">
          <a:xfrm>
            <a:off x="5648325" y="2798763"/>
            <a:ext cx="722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 &lt;= 0</a:t>
            </a:r>
          </a:p>
        </p:txBody>
      </p:sp>
      <p:sp>
        <p:nvSpPr>
          <p:cNvPr id="15378" name="TextBox 20"/>
          <p:cNvSpPr txBox="1">
            <a:spLocks noChangeArrowheads="1"/>
          </p:cNvSpPr>
          <p:nvPr/>
        </p:nvSpPr>
        <p:spPr bwMode="auto">
          <a:xfrm>
            <a:off x="4862513" y="2005013"/>
            <a:ext cx="5969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a &gt; 0</a:t>
            </a:r>
          </a:p>
        </p:txBody>
      </p:sp>
      <p:sp>
        <p:nvSpPr>
          <p:cNvPr id="15379" name="TextBox 21"/>
          <p:cNvSpPr txBox="1">
            <a:spLocks noChangeArrowheads="1"/>
          </p:cNvSpPr>
          <p:nvPr/>
        </p:nvSpPr>
        <p:spPr bwMode="auto">
          <a:xfrm>
            <a:off x="6191250" y="2162175"/>
            <a:ext cx="711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a &lt;= 0</a:t>
            </a:r>
          </a:p>
        </p:txBody>
      </p:sp>
      <p:sp>
        <p:nvSpPr>
          <p:cNvPr id="15380" name="Rectangle 4"/>
          <p:cNvSpPr>
            <a:spLocks noChangeArrowheads="1"/>
          </p:cNvSpPr>
          <p:nvPr/>
        </p:nvSpPr>
        <p:spPr bwMode="auto">
          <a:xfrm>
            <a:off x="5473700" y="488315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5381" name="Line 7"/>
          <p:cNvSpPr>
            <a:spLocks noChangeShapeType="1"/>
          </p:cNvSpPr>
          <p:nvPr/>
        </p:nvSpPr>
        <p:spPr bwMode="auto">
          <a:xfrm>
            <a:off x="5313363" y="4506913"/>
            <a:ext cx="481012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7"/>
          <p:cNvSpPr>
            <a:spLocks noChangeShapeType="1"/>
          </p:cNvSpPr>
          <p:nvPr/>
        </p:nvSpPr>
        <p:spPr bwMode="auto">
          <a:xfrm flipH="1">
            <a:off x="6008688" y="3276600"/>
            <a:ext cx="574675" cy="1597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Right Arrow 18"/>
          <p:cNvSpPr>
            <a:spLocks noChangeArrowheads="1"/>
          </p:cNvSpPr>
          <p:nvPr/>
        </p:nvSpPr>
        <p:spPr bwMode="auto">
          <a:xfrm>
            <a:off x="3429000" y="2955925"/>
            <a:ext cx="457200" cy="54927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84" name="TextBox 25"/>
          <p:cNvSpPr txBox="1">
            <a:spLocks noChangeArrowheads="1"/>
          </p:cNvSpPr>
          <p:nvPr/>
        </p:nvSpPr>
        <p:spPr bwMode="auto">
          <a:xfrm>
            <a:off x="7048500" y="2005013"/>
            <a:ext cx="29987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p1 = cmpp.UN(a &gt; 0) if T</a:t>
            </a:r>
          </a:p>
          <a:p>
            <a:r>
              <a:rPr lang="en-US" altLang="en-US" sz="1600"/>
              <a:t>p2, p3 = cmpp.UNUC(b &gt; 0) if p1</a:t>
            </a:r>
          </a:p>
          <a:p>
            <a:r>
              <a:rPr lang="en-US" altLang="en-US" sz="1600"/>
              <a:t>r = t + s if p2</a:t>
            </a:r>
          </a:p>
          <a:p>
            <a:r>
              <a:rPr lang="en-US" altLang="en-US" sz="1600"/>
              <a:t>u = v + 1 if p3</a:t>
            </a:r>
          </a:p>
          <a:p>
            <a:r>
              <a:rPr lang="en-US" altLang="en-US" sz="1600"/>
              <a:t>y = x + 1 if p1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If-conversion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Algorithm for generating predicated code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Automate what we’ve  been doing by hand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Handle arbitrary complex graphs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But, acyclic subgraph only!!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Need a branch to get you back to the top of a loop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Efficient</a:t>
            </a:r>
          </a:p>
          <a:p>
            <a:pPr>
              <a:lnSpc>
                <a:spcPct val="90000"/>
              </a:lnSpc>
            </a:pPr>
            <a:r>
              <a:rPr lang="en-US" altLang="en-US"/>
              <a:t>Roots are from Vector computer days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Vectorize a loop with an if-statement in the body</a:t>
            </a:r>
          </a:p>
          <a:p>
            <a:pPr>
              <a:lnSpc>
                <a:spcPct val="90000"/>
              </a:lnSpc>
            </a:pPr>
            <a:r>
              <a:rPr lang="en-US" altLang="en-US"/>
              <a:t>4 steps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1. Loop backedge coalescing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2. Control dependence analysis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3. Control flow substitution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4. CMPP compaction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My version of Park &amp; Schlansker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1D789FC-B1AB-E04A-81D2-16446AB2591E}"/>
                  </a:ext>
                </a:extLst>
              </p14:cNvPr>
              <p14:cNvContentPartPr/>
              <p14:nvPr/>
            </p14:nvContentPartPr>
            <p14:xfrm>
              <a:off x="825840" y="2672280"/>
              <a:ext cx="8834760" cy="3564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1D789FC-B1AB-E04A-81D2-16446AB2591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6480" y="2662920"/>
                <a:ext cx="8853480" cy="3582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Running Example – Initial State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486400" y="2971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876800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562600" y="5334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6172200" y="449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5867400" y="34290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5257800" y="3429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5257800" y="41910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5257800" y="4191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066800" y="1573213"/>
            <a:ext cx="3095625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do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b = load(a)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if (b &lt; 0)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if ((c &gt; 0) &amp;&amp; (b &gt; 13))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   b = b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else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   c = c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d = d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}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e = e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if (c &gt; 25) continue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}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a = a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} while (e &lt; 34)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4876800" y="449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5334000" y="49530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6019800" y="49530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6096000" y="2209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5867400" y="2667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6477000" y="2667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6705600" y="2971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7239000" y="3429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7239000" y="3581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V="1">
            <a:off x="7924800" y="19050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 flipH="1">
            <a:off x="6705600" y="1905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6705600" y="190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Rectangle 24"/>
          <p:cNvSpPr>
            <a:spLocks noChangeArrowheads="1"/>
          </p:cNvSpPr>
          <p:nvPr/>
        </p:nvSpPr>
        <p:spPr bwMode="auto">
          <a:xfrm>
            <a:off x="6248400" y="6096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6019800" y="57912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 flipH="1">
            <a:off x="6934200" y="34290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6705600" y="6553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 flipH="1">
            <a:off x="4495800" y="6629400"/>
            <a:ext cx="2209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 flipV="1">
            <a:off x="4495800" y="1905000"/>
            <a:ext cx="0" cy="472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4495800" y="1905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>
            <a:off x="6324600" y="190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5638800" y="25876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6781800" y="25876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5943600" y="34258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5029200" y="33496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4648200" y="41878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5638800" y="40354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7010400" y="38068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7620000" y="35782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5410200" y="6321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17449" name="Text Box 41"/>
          <p:cNvSpPr txBox="1">
            <a:spLocks noChangeArrowheads="1"/>
          </p:cNvSpPr>
          <p:nvPr/>
        </p:nvSpPr>
        <p:spPr bwMode="auto">
          <a:xfrm>
            <a:off x="6705600" y="65500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&gt;= 34</a:t>
            </a:r>
          </a:p>
        </p:txBody>
      </p:sp>
      <p:sp>
        <p:nvSpPr>
          <p:cNvPr id="17450" name="Text Box 42"/>
          <p:cNvSpPr txBox="1">
            <a:spLocks noChangeArrowheads="1"/>
          </p:cNvSpPr>
          <p:nvPr/>
        </p:nvSpPr>
        <p:spPr bwMode="auto">
          <a:xfrm>
            <a:off x="6324600" y="54070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7010400" y="61690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17452" name="Text Box 44"/>
          <p:cNvSpPr txBox="1">
            <a:spLocks noChangeArrowheads="1"/>
          </p:cNvSpPr>
          <p:nvPr/>
        </p:nvSpPr>
        <p:spPr bwMode="auto">
          <a:xfrm>
            <a:off x="7467600" y="30480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17453" name="Text Box 45"/>
          <p:cNvSpPr txBox="1">
            <a:spLocks noChangeArrowheads="1"/>
          </p:cNvSpPr>
          <p:nvPr/>
        </p:nvSpPr>
        <p:spPr bwMode="auto">
          <a:xfrm>
            <a:off x="4419600" y="45720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17454" name="Text Box 46"/>
          <p:cNvSpPr txBox="1">
            <a:spLocks noChangeArrowheads="1"/>
          </p:cNvSpPr>
          <p:nvPr/>
        </p:nvSpPr>
        <p:spPr bwMode="auto">
          <a:xfrm>
            <a:off x="7010400" y="45720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90A1327-CD71-904C-BE42-9835C172DCC4}"/>
                  </a:ext>
                </a:extLst>
              </p14:cNvPr>
              <p14:cNvContentPartPr/>
              <p14:nvPr/>
            </p14:nvContentPartPr>
            <p14:xfrm>
              <a:off x="351360" y="1324080"/>
              <a:ext cx="8526960" cy="5767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90A1327-CD71-904C-BE42-9835C172DCC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2000" y="1314720"/>
                <a:ext cx="8545680" cy="5786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Step 1: Backedge Coalescing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Recall – Loop backedge is branch from inside the loop back to the loop header</a:t>
            </a:r>
          </a:p>
          <a:p>
            <a:pPr>
              <a:lnSpc>
                <a:spcPct val="90000"/>
              </a:lnSpc>
            </a:pPr>
            <a:r>
              <a:rPr lang="en-US" altLang="en-US"/>
              <a:t>This step only applicable for a loop body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not a loop body </a:t>
            </a:r>
            <a:r>
              <a:rPr lang="en-US" altLang="en-US">
                <a:sym typeface="Wingdings" panose="05000000000000000000" pitchFamily="2" charset="2"/>
              </a:rPr>
              <a:t> skip this step</a:t>
            </a:r>
          </a:p>
          <a:p>
            <a:pPr>
              <a:lnSpc>
                <a:spcPct val="90000"/>
              </a:lnSpc>
            </a:pPr>
            <a:r>
              <a:rPr lang="en-US" altLang="en-US"/>
              <a:t>Process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Create a new basic block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New BB contains an unconditional branch to the loop header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Adjust all other backedges to go to new BB rather than header</a:t>
            </a:r>
          </a:p>
          <a:p>
            <a:pPr>
              <a:lnSpc>
                <a:spcPct val="90000"/>
              </a:lnSpc>
            </a:pPr>
            <a:r>
              <a:rPr lang="en-US" altLang="en-US"/>
              <a:t>Why do this?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Heuristic step – Not essential for correctness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If-conversion cannot remove backedges (only forward edges)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But this allows the control logic to figure out which backedge you take to be eliminated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Generally this is a good thing to do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A66AB8E-AAC0-6340-89FD-361251941357}"/>
                  </a:ext>
                </a:extLst>
              </p14:cNvPr>
              <p14:cNvContentPartPr/>
              <p14:nvPr/>
            </p14:nvContentPartPr>
            <p14:xfrm>
              <a:off x="1185840" y="613800"/>
              <a:ext cx="8776800" cy="5964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A66AB8E-AAC0-6340-89FD-36125194135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76480" y="604440"/>
                <a:ext cx="8795520" cy="5983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Running Example – Backedge Coalescing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715000" y="2667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105400" y="3429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5791200" y="5029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6400800" y="4191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6096000" y="31242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5486400" y="31242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5486400" y="38862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5486400" y="3886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5105400" y="4191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5562600" y="46482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>
            <a:off x="6248400" y="46482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6324600" y="1905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6096000" y="23622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6705600" y="23622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6934200" y="2667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H="1">
            <a:off x="6934200" y="1600200"/>
            <a:ext cx="2057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>
            <a:off x="6934200" y="160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6477000" y="5791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6248400" y="5486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 flipH="1">
            <a:off x="7162800" y="31242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>
            <a:off x="6934200" y="624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5791200" y="22828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7010400" y="22828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6248400" y="31210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5181600" y="30448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4876800" y="38830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5867400" y="37306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6629400" y="34258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7543800" y="34258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19488" name="Text Box 32"/>
          <p:cNvSpPr txBox="1">
            <a:spLocks noChangeArrowheads="1"/>
          </p:cNvSpPr>
          <p:nvPr/>
        </p:nvSpPr>
        <p:spPr bwMode="auto">
          <a:xfrm>
            <a:off x="7239000" y="60928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6705600" y="64738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&gt;= 34</a:t>
            </a:r>
          </a:p>
        </p:txBody>
      </p:sp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6553200" y="51022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19491" name="Text Box 35"/>
          <p:cNvSpPr txBox="1">
            <a:spLocks noChangeArrowheads="1"/>
          </p:cNvSpPr>
          <p:nvPr/>
        </p:nvSpPr>
        <p:spPr bwMode="auto">
          <a:xfrm>
            <a:off x="6019800" y="58642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19492" name="Text Box 36"/>
          <p:cNvSpPr txBox="1">
            <a:spLocks noChangeArrowheads="1"/>
          </p:cNvSpPr>
          <p:nvPr/>
        </p:nvSpPr>
        <p:spPr bwMode="auto">
          <a:xfrm>
            <a:off x="7696200" y="27432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19493" name="Text Box 37"/>
          <p:cNvSpPr txBox="1">
            <a:spLocks noChangeArrowheads="1"/>
          </p:cNvSpPr>
          <p:nvPr/>
        </p:nvSpPr>
        <p:spPr bwMode="auto">
          <a:xfrm>
            <a:off x="4648200" y="42672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7239000" y="42672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19495" name="Rectangle 39"/>
          <p:cNvSpPr>
            <a:spLocks noChangeArrowheads="1"/>
          </p:cNvSpPr>
          <p:nvPr/>
        </p:nvSpPr>
        <p:spPr bwMode="auto">
          <a:xfrm>
            <a:off x="8077200" y="60960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19496" name="Line 40"/>
          <p:cNvSpPr>
            <a:spLocks noChangeShapeType="1"/>
          </p:cNvSpPr>
          <p:nvPr/>
        </p:nvSpPr>
        <p:spPr bwMode="auto">
          <a:xfrm>
            <a:off x="7391400" y="3124200"/>
            <a:ext cx="99060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7" name="Line 41"/>
          <p:cNvSpPr>
            <a:spLocks noChangeShapeType="1"/>
          </p:cNvSpPr>
          <p:nvPr/>
        </p:nvSpPr>
        <p:spPr bwMode="auto">
          <a:xfrm>
            <a:off x="6934200" y="63246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8" name="Line 42"/>
          <p:cNvSpPr>
            <a:spLocks noChangeShapeType="1"/>
          </p:cNvSpPr>
          <p:nvPr/>
        </p:nvSpPr>
        <p:spPr bwMode="auto">
          <a:xfrm>
            <a:off x="8458200" y="6553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9" name="Line 43"/>
          <p:cNvSpPr>
            <a:spLocks noChangeShapeType="1"/>
          </p:cNvSpPr>
          <p:nvPr/>
        </p:nvSpPr>
        <p:spPr bwMode="auto">
          <a:xfrm>
            <a:off x="8458200" y="6705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0" name="Line 44"/>
          <p:cNvSpPr>
            <a:spLocks noChangeShapeType="1"/>
          </p:cNvSpPr>
          <p:nvPr/>
        </p:nvSpPr>
        <p:spPr bwMode="auto">
          <a:xfrm flipV="1">
            <a:off x="8991600" y="1600200"/>
            <a:ext cx="0" cy="510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1" name="Rectangle 45"/>
          <p:cNvSpPr>
            <a:spLocks noChangeArrowheads="1"/>
          </p:cNvSpPr>
          <p:nvPr/>
        </p:nvSpPr>
        <p:spPr bwMode="auto">
          <a:xfrm>
            <a:off x="18288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9502" name="Rectangle 46"/>
          <p:cNvSpPr>
            <a:spLocks noChangeArrowheads="1"/>
          </p:cNvSpPr>
          <p:nvPr/>
        </p:nvSpPr>
        <p:spPr bwMode="auto">
          <a:xfrm>
            <a:off x="1219200" y="3581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9503" name="Rectangle 47"/>
          <p:cNvSpPr>
            <a:spLocks noChangeArrowheads="1"/>
          </p:cNvSpPr>
          <p:nvPr/>
        </p:nvSpPr>
        <p:spPr bwMode="auto">
          <a:xfrm>
            <a:off x="1905000" y="5181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9504" name="Rectangle 48"/>
          <p:cNvSpPr>
            <a:spLocks noChangeArrowheads="1"/>
          </p:cNvSpPr>
          <p:nvPr/>
        </p:nvSpPr>
        <p:spPr bwMode="auto">
          <a:xfrm>
            <a:off x="2514600" y="4343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9505" name="Line 49"/>
          <p:cNvSpPr>
            <a:spLocks noChangeShapeType="1"/>
          </p:cNvSpPr>
          <p:nvPr/>
        </p:nvSpPr>
        <p:spPr bwMode="auto">
          <a:xfrm>
            <a:off x="2209800" y="32766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6" name="Line 50"/>
          <p:cNvSpPr>
            <a:spLocks noChangeShapeType="1"/>
          </p:cNvSpPr>
          <p:nvPr/>
        </p:nvSpPr>
        <p:spPr bwMode="auto">
          <a:xfrm flipH="1">
            <a:off x="1600200" y="3276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7" name="Line 51"/>
          <p:cNvSpPr>
            <a:spLocks noChangeShapeType="1"/>
          </p:cNvSpPr>
          <p:nvPr/>
        </p:nvSpPr>
        <p:spPr bwMode="auto">
          <a:xfrm>
            <a:off x="1600200" y="40386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8" name="Line 52"/>
          <p:cNvSpPr>
            <a:spLocks noChangeShapeType="1"/>
          </p:cNvSpPr>
          <p:nvPr/>
        </p:nvSpPr>
        <p:spPr bwMode="auto">
          <a:xfrm flipH="1">
            <a:off x="1600200" y="4038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9" name="Rectangle 53"/>
          <p:cNvSpPr>
            <a:spLocks noChangeArrowheads="1"/>
          </p:cNvSpPr>
          <p:nvPr/>
        </p:nvSpPr>
        <p:spPr bwMode="auto">
          <a:xfrm>
            <a:off x="1219200" y="4343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9510" name="Line 54"/>
          <p:cNvSpPr>
            <a:spLocks noChangeShapeType="1"/>
          </p:cNvSpPr>
          <p:nvPr/>
        </p:nvSpPr>
        <p:spPr bwMode="auto">
          <a:xfrm>
            <a:off x="1676400" y="4800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1" name="Line 55"/>
          <p:cNvSpPr>
            <a:spLocks noChangeShapeType="1"/>
          </p:cNvSpPr>
          <p:nvPr/>
        </p:nvSpPr>
        <p:spPr bwMode="auto">
          <a:xfrm flipH="1">
            <a:off x="2362200" y="4800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2" name="Rectangle 56"/>
          <p:cNvSpPr>
            <a:spLocks noChangeArrowheads="1"/>
          </p:cNvSpPr>
          <p:nvPr/>
        </p:nvSpPr>
        <p:spPr bwMode="auto">
          <a:xfrm>
            <a:off x="2438400" y="2057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9513" name="Line 57"/>
          <p:cNvSpPr>
            <a:spLocks noChangeShapeType="1"/>
          </p:cNvSpPr>
          <p:nvPr/>
        </p:nvSpPr>
        <p:spPr bwMode="auto">
          <a:xfrm flipH="1">
            <a:off x="2209800" y="2514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4" name="Line 58"/>
          <p:cNvSpPr>
            <a:spLocks noChangeShapeType="1"/>
          </p:cNvSpPr>
          <p:nvPr/>
        </p:nvSpPr>
        <p:spPr bwMode="auto">
          <a:xfrm>
            <a:off x="2819400" y="2514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5" name="Rectangle 59"/>
          <p:cNvSpPr>
            <a:spLocks noChangeArrowheads="1"/>
          </p:cNvSpPr>
          <p:nvPr/>
        </p:nvSpPr>
        <p:spPr bwMode="auto">
          <a:xfrm>
            <a:off x="30480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9516" name="Line 60"/>
          <p:cNvSpPr>
            <a:spLocks noChangeShapeType="1"/>
          </p:cNvSpPr>
          <p:nvPr/>
        </p:nvSpPr>
        <p:spPr bwMode="auto">
          <a:xfrm>
            <a:off x="3581400" y="3276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7" name="Line 61"/>
          <p:cNvSpPr>
            <a:spLocks noChangeShapeType="1"/>
          </p:cNvSpPr>
          <p:nvPr/>
        </p:nvSpPr>
        <p:spPr bwMode="auto">
          <a:xfrm>
            <a:off x="3581400" y="3429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8" name="Line 62"/>
          <p:cNvSpPr>
            <a:spLocks noChangeShapeType="1"/>
          </p:cNvSpPr>
          <p:nvPr/>
        </p:nvSpPr>
        <p:spPr bwMode="auto">
          <a:xfrm flipV="1">
            <a:off x="4267200" y="17526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9" name="Line 63"/>
          <p:cNvSpPr>
            <a:spLocks noChangeShapeType="1"/>
          </p:cNvSpPr>
          <p:nvPr/>
        </p:nvSpPr>
        <p:spPr bwMode="auto">
          <a:xfrm flipH="1">
            <a:off x="3048000" y="1752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0" name="Line 64"/>
          <p:cNvSpPr>
            <a:spLocks noChangeShapeType="1"/>
          </p:cNvSpPr>
          <p:nvPr/>
        </p:nvSpPr>
        <p:spPr bwMode="auto">
          <a:xfrm>
            <a:off x="3048000" y="1752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2590800" y="594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19522" name="Line 66"/>
          <p:cNvSpPr>
            <a:spLocks noChangeShapeType="1"/>
          </p:cNvSpPr>
          <p:nvPr/>
        </p:nvSpPr>
        <p:spPr bwMode="auto">
          <a:xfrm>
            <a:off x="2362200" y="5638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3" name="Line 67"/>
          <p:cNvSpPr>
            <a:spLocks noChangeShapeType="1"/>
          </p:cNvSpPr>
          <p:nvPr/>
        </p:nvSpPr>
        <p:spPr bwMode="auto">
          <a:xfrm flipH="1">
            <a:off x="3276600" y="32766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4" name="Line 68"/>
          <p:cNvSpPr>
            <a:spLocks noChangeShapeType="1"/>
          </p:cNvSpPr>
          <p:nvPr/>
        </p:nvSpPr>
        <p:spPr bwMode="auto">
          <a:xfrm>
            <a:off x="3048000" y="6400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5" name="Line 69"/>
          <p:cNvSpPr>
            <a:spLocks noChangeShapeType="1"/>
          </p:cNvSpPr>
          <p:nvPr/>
        </p:nvSpPr>
        <p:spPr bwMode="auto">
          <a:xfrm flipH="1">
            <a:off x="838200" y="6477000"/>
            <a:ext cx="2209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6" name="Line 70"/>
          <p:cNvSpPr>
            <a:spLocks noChangeShapeType="1"/>
          </p:cNvSpPr>
          <p:nvPr/>
        </p:nvSpPr>
        <p:spPr bwMode="auto">
          <a:xfrm flipV="1">
            <a:off x="838200" y="1752600"/>
            <a:ext cx="0" cy="472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7" name="Line 71"/>
          <p:cNvSpPr>
            <a:spLocks noChangeShapeType="1"/>
          </p:cNvSpPr>
          <p:nvPr/>
        </p:nvSpPr>
        <p:spPr bwMode="auto">
          <a:xfrm>
            <a:off x="838200" y="17526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8" name="Line 72"/>
          <p:cNvSpPr>
            <a:spLocks noChangeShapeType="1"/>
          </p:cNvSpPr>
          <p:nvPr/>
        </p:nvSpPr>
        <p:spPr bwMode="auto">
          <a:xfrm>
            <a:off x="2667000" y="1752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9" name="Text Box 73"/>
          <p:cNvSpPr txBox="1">
            <a:spLocks noChangeArrowheads="1"/>
          </p:cNvSpPr>
          <p:nvPr/>
        </p:nvSpPr>
        <p:spPr bwMode="auto">
          <a:xfrm>
            <a:off x="1981200" y="24352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19530" name="Text Box 74"/>
          <p:cNvSpPr txBox="1">
            <a:spLocks noChangeArrowheads="1"/>
          </p:cNvSpPr>
          <p:nvPr/>
        </p:nvSpPr>
        <p:spPr bwMode="auto">
          <a:xfrm>
            <a:off x="3124200" y="24352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19531" name="Text Box 75"/>
          <p:cNvSpPr txBox="1">
            <a:spLocks noChangeArrowheads="1"/>
          </p:cNvSpPr>
          <p:nvPr/>
        </p:nvSpPr>
        <p:spPr bwMode="auto">
          <a:xfrm>
            <a:off x="2286000" y="32734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19532" name="Text Box 76"/>
          <p:cNvSpPr txBox="1">
            <a:spLocks noChangeArrowheads="1"/>
          </p:cNvSpPr>
          <p:nvPr/>
        </p:nvSpPr>
        <p:spPr bwMode="auto">
          <a:xfrm>
            <a:off x="1371600" y="31972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19533" name="Text Box 77"/>
          <p:cNvSpPr txBox="1">
            <a:spLocks noChangeArrowheads="1"/>
          </p:cNvSpPr>
          <p:nvPr/>
        </p:nvSpPr>
        <p:spPr bwMode="auto">
          <a:xfrm>
            <a:off x="990600" y="40354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19534" name="Text Box 78"/>
          <p:cNvSpPr txBox="1">
            <a:spLocks noChangeArrowheads="1"/>
          </p:cNvSpPr>
          <p:nvPr/>
        </p:nvSpPr>
        <p:spPr bwMode="auto">
          <a:xfrm>
            <a:off x="1981200" y="38830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19535" name="Text Box 79"/>
          <p:cNvSpPr txBox="1">
            <a:spLocks noChangeArrowheads="1"/>
          </p:cNvSpPr>
          <p:nvPr/>
        </p:nvSpPr>
        <p:spPr bwMode="auto">
          <a:xfrm>
            <a:off x="3352800" y="36544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19536" name="Text Box 80"/>
          <p:cNvSpPr txBox="1">
            <a:spLocks noChangeArrowheads="1"/>
          </p:cNvSpPr>
          <p:nvPr/>
        </p:nvSpPr>
        <p:spPr bwMode="auto">
          <a:xfrm>
            <a:off x="3581400" y="34258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19537" name="Text Box 81"/>
          <p:cNvSpPr txBox="1">
            <a:spLocks noChangeArrowheads="1"/>
          </p:cNvSpPr>
          <p:nvPr/>
        </p:nvSpPr>
        <p:spPr bwMode="auto">
          <a:xfrm>
            <a:off x="1752600" y="61690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19538" name="Text Box 82"/>
          <p:cNvSpPr txBox="1">
            <a:spLocks noChangeArrowheads="1"/>
          </p:cNvSpPr>
          <p:nvPr/>
        </p:nvSpPr>
        <p:spPr bwMode="auto">
          <a:xfrm>
            <a:off x="3048000" y="63976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&gt;= 34</a:t>
            </a:r>
          </a:p>
        </p:txBody>
      </p:sp>
      <p:sp>
        <p:nvSpPr>
          <p:cNvPr id="19539" name="Text Box 83"/>
          <p:cNvSpPr txBox="1">
            <a:spLocks noChangeArrowheads="1"/>
          </p:cNvSpPr>
          <p:nvPr/>
        </p:nvSpPr>
        <p:spPr bwMode="auto">
          <a:xfrm>
            <a:off x="2667000" y="52546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19540" name="Text Box 84"/>
          <p:cNvSpPr txBox="1">
            <a:spLocks noChangeArrowheads="1"/>
          </p:cNvSpPr>
          <p:nvPr/>
        </p:nvSpPr>
        <p:spPr bwMode="auto">
          <a:xfrm>
            <a:off x="3352800" y="60166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19541" name="Text Box 85"/>
          <p:cNvSpPr txBox="1">
            <a:spLocks noChangeArrowheads="1"/>
          </p:cNvSpPr>
          <p:nvPr/>
        </p:nvSpPr>
        <p:spPr bwMode="auto">
          <a:xfrm>
            <a:off x="3810000" y="2895600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19542" name="Text Box 86"/>
          <p:cNvSpPr txBox="1">
            <a:spLocks noChangeArrowheads="1"/>
          </p:cNvSpPr>
          <p:nvPr/>
        </p:nvSpPr>
        <p:spPr bwMode="auto">
          <a:xfrm>
            <a:off x="762000" y="44196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19543" name="Text Box 87"/>
          <p:cNvSpPr txBox="1">
            <a:spLocks noChangeArrowheads="1"/>
          </p:cNvSpPr>
          <p:nvPr/>
        </p:nvSpPr>
        <p:spPr bwMode="auto">
          <a:xfrm>
            <a:off x="3352800" y="44196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19544" name="AutoShape 88"/>
          <p:cNvSpPr>
            <a:spLocks noChangeArrowheads="1"/>
          </p:cNvSpPr>
          <p:nvPr/>
        </p:nvSpPr>
        <p:spPr bwMode="auto">
          <a:xfrm>
            <a:off x="4038600" y="3505200"/>
            <a:ext cx="685800" cy="1066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6B02DDC-A095-5A46-83F0-1A965A6DB8E1}"/>
                  </a:ext>
                </a:extLst>
              </p14:cNvPr>
              <p14:cNvContentPartPr/>
              <p14:nvPr/>
            </p14:nvContentPartPr>
            <p14:xfrm>
              <a:off x="585360" y="1593000"/>
              <a:ext cx="9137520" cy="56952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6B02DDC-A095-5A46-83F0-1A965A6DB8E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6000" y="1583640"/>
                <a:ext cx="9156240" cy="5713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/>
              <a:t>Step 2: Control Dependence Analysis (CD)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Control flow – Execution transfer from 1 BB to another via a taken branch or fallthrough path</a:t>
            </a:r>
          </a:p>
          <a:p>
            <a:pPr>
              <a:lnSpc>
                <a:spcPct val="90000"/>
              </a:lnSpc>
            </a:pPr>
            <a:r>
              <a:rPr lang="en-US" altLang="en-US"/>
              <a:t>Dependence – Ordering constraint between 2 operations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Must execute in proper order to achieve the correct result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O1: a = b + c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O2: d = a – 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O2 dependent on O1 </a:t>
            </a:r>
          </a:p>
          <a:p>
            <a:pPr>
              <a:lnSpc>
                <a:spcPct val="90000"/>
              </a:lnSpc>
            </a:pPr>
            <a:r>
              <a:rPr lang="en-US" altLang="en-US"/>
              <a:t>Control dependence – One operation controls the execution of another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O1: blt a, 0, SKIP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O2: b = c + 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SKIP: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O2 control dependent on O1</a:t>
            </a:r>
          </a:p>
          <a:p>
            <a:pPr>
              <a:lnSpc>
                <a:spcPct val="90000"/>
              </a:lnSpc>
            </a:pPr>
            <a:r>
              <a:rPr lang="en-US" altLang="en-US"/>
              <a:t>Control dependence analysis derives these dependences</a:t>
            </a:r>
          </a:p>
          <a:p>
            <a:pPr>
              <a:lnSpc>
                <a:spcPct val="90000"/>
              </a:lnSpc>
            </a:pPr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A56385A-E2EE-D644-8A6B-87C94507B29B}"/>
                  </a:ext>
                </a:extLst>
              </p14:cNvPr>
              <p14:cNvContentPartPr/>
              <p14:nvPr/>
            </p14:nvContentPartPr>
            <p14:xfrm>
              <a:off x="1127880" y="1993680"/>
              <a:ext cx="8168040" cy="4762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A56385A-E2EE-D644-8A6B-87C94507B29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18520" y="1984320"/>
                <a:ext cx="8186760" cy="4780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/>
              <a:t>Control Dependences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Recall</a:t>
            </a:r>
          </a:p>
          <a:p>
            <a:pPr lvl="1"/>
            <a:r>
              <a:rPr lang="en-US" altLang="en-US"/>
              <a:t>Post dominator – BBX is post dominated by BBY if every path from BBX to EXIT contains BBY</a:t>
            </a:r>
          </a:p>
          <a:p>
            <a:pPr lvl="1"/>
            <a:r>
              <a:rPr lang="en-US" altLang="en-US"/>
              <a:t>Immediate post dominator – First breadth first successor of a block that is a post dominator</a:t>
            </a:r>
          </a:p>
          <a:p>
            <a:r>
              <a:rPr lang="en-US" altLang="en-US"/>
              <a:t>Control dependence – BBY is control dependent on BBX iff</a:t>
            </a:r>
          </a:p>
          <a:p>
            <a:pPr lvl="1"/>
            <a:r>
              <a:rPr lang="en-US" altLang="en-US"/>
              <a:t>1. There exists a directed path P from BBX to BBY with any BBZ in P (excluding BBX and BBY) post dominated by BBY</a:t>
            </a:r>
          </a:p>
          <a:p>
            <a:pPr lvl="1"/>
            <a:r>
              <a:rPr lang="en-US" altLang="en-US"/>
              <a:t>2. BBX is not post dominated by BBY</a:t>
            </a:r>
          </a:p>
          <a:p>
            <a:r>
              <a:rPr lang="en-US" altLang="en-US"/>
              <a:t>In English,</a:t>
            </a:r>
          </a:p>
          <a:p>
            <a:pPr lvl="1"/>
            <a:r>
              <a:rPr lang="en-US" altLang="en-US"/>
              <a:t>A BB is control dependent on the closest BB(s) that determine(s) its execution</a:t>
            </a:r>
          </a:p>
          <a:p>
            <a:pPr lvl="1"/>
            <a:r>
              <a:rPr lang="en-US" altLang="en-US"/>
              <a:t>Its actually not a BB, it’s a control flow edge coming out of a BB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00F6481-068C-1E47-83B0-8453C0E3A998}"/>
                  </a:ext>
                </a:extLst>
              </p14:cNvPr>
              <p14:cNvContentPartPr/>
              <p14:nvPr/>
            </p14:nvContentPartPr>
            <p14:xfrm>
              <a:off x="796680" y="201600"/>
              <a:ext cx="7884720" cy="3886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00F6481-068C-1E47-83B0-8453C0E3A99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7320" y="192240"/>
                <a:ext cx="7903440" cy="390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F3FE065-F994-E346-8002-6EC0DEF8460D}"/>
                  </a:ext>
                </a:extLst>
              </p14:cNvPr>
              <p14:cNvContentPartPr/>
              <p14:nvPr/>
            </p14:nvContentPartPr>
            <p14:xfrm>
              <a:off x="1670040" y="1192680"/>
              <a:ext cx="8324280" cy="56541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F3FE065-F994-E346-8002-6EC0DEF8460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60680" y="1183320"/>
                <a:ext cx="8343000" cy="5672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89075"/>
            <a:ext cx="8153400" cy="5216525"/>
          </a:xfrm>
        </p:spPr>
        <p:txBody>
          <a:bodyPr/>
          <a:lstStyle/>
          <a:p>
            <a:r>
              <a:rPr lang="en-US" altLang="en-US" dirty="0"/>
              <a:t>HW 1 – Deadline Wednesday Sept 15, midnight</a:t>
            </a:r>
          </a:p>
          <a:p>
            <a:pPr lvl="1"/>
            <a:r>
              <a:rPr lang="en-US" altLang="en-US" dirty="0"/>
              <a:t>Talk to </a:t>
            </a:r>
            <a:r>
              <a:rPr lang="en-US" altLang="en-US" dirty="0" err="1"/>
              <a:t>Yunjie</a:t>
            </a:r>
            <a:r>
              <a:rPr lang="en-US" altLang="en-US" dirty="0"/>
              <a:t>/</a:t>
            </a:r>
            <a:r>
              <a:rPr lang="en-US" altLang="en-US" dirty="0" err="1"/>
              <a:t>Ze</a:t>
            </a:r>
            <a:r>
              <a:rPr lang="en-US" altLang="en-US" dirty="0"/>
              <a:t> this week if you are having troubles with LLVM</a:t>
            </a:r>
          </a:p>
          <a:p>
            <a:pPr lvl="1"/>
            <a:r>
              <a:rPr lang="en-US" altLang="en-US" dirty="0"/>
              <a:t>Refer to EECS 583 piazza group for tips and answers to questions</a:t>
            </a:r>
          </a:p>
          <a:p>
            <a:r>
              <a:rPr lang="en-US" altLang="en-US" dirty="0"/>
              <a:t>Today’s class</a:t>
            </a:r>
          </a:p>
          <a:p>
            <a:pPr lvl="1"/>
            <a:r>
              <a:rPr lang="en-US" altLang="en-US" dirty="0">
                <a:cs typeface="Arial" panose="020B0604020202020204" pitchFamily="34" charset="0"/>
              </a:rPr>
              <a:t>“</a:t>
            </a:r>
            <a:r>
              <a:rPr lang="en-US" altLang="en-US" sz="1800" dirty="0">
                <a:cs typeface="Arial" panose="020B0604020202020204" pitchFamily="34" charset="0"/>
              </a:rPr>
              <a:t>The Program Dependence Graph and Its Use in Optimization”,</a:t>
            </a:r>
            <a:br>
              <a:rPr lang="en-US" altLang="en-US" sz="1800" dirty="0">
                <a:cs typeface="Arial" panose="020B0604020202020204" pitchFamily="34" charset="0"/>
              </a:rPr>
            </a:br>
            <a:r>
              <a:rPr lang="en-US" altLang="en-US" sz="1800" dirty="0">
                <a:cs typeface="Arial" panose="020B0604020202020204" pitchFamily="34" charset="0"/>
              </a:rPr>
              <a:t>J. Ferrante, K. </a:t>
            </a:r>
            <a:r>
              <a:rPr lang="en-US" altLang="en-US" sz="1800" dirty="0" err="1">
                <a:cs typeface="Arial" panose="020B0604020202020204" pitchFamily="34" charset="0"/>
              </a:rPr>
              <a:t>Ottenstein</a:t>
            </a:r>
            <a:r>
              <a:rPr lang="en-US" altLang="en-US" sz="1800" dirty="0">
                <a:cs typeface="Arial" panose="020B0604020202020204" pitchFamily="34" charset="0"/>
              </a:rPr>
              <a:t>, and J. Warren, ACM TOPLAS, 1987</a:t>
            </a:r>
          </a:p>
          <a:p>
            <a:pPr lvl="2"/>
            <a:r>
              <a:rPr lang="en-US" altLang="en-US" sz="1600" dirty="0">
                <a:solidFill>
                  <a:srgbClr val="FF0000"/>
                </a:solidFill>
                <a:latin typeface="Arial" panose="020B0604020202020204" pitchFamily="34" charset="0"/>
              </a:rPr>
              <a:t>This is a long paper – the part we care about is the control dependence stuff.  The PDG is interesting and you should skim it over.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/>
              <a:t>“On Predicated Execution”, Park and </a:t>
            </a:r>
            <a:r>
              <a:rPr lang="en-US" altLang="en-US" dirty="0" err="1"/>
              <a:t>Schlansker</a:t>
            </a:r>
            <a:r>
              <a:rPr lang="en-US" altLang="en-US" dirty="0"/>
              <a:t>, HPL Technical Report, 1991.</a:t>
            </a:r>
          </a:p>
          <a:p>
            <a:r>
              <a:rPr lang="en-US" altLang="en-US" sz="2000" dirty="0"/>
              <a:t>Material for Wednesday</a:t>
            </a:r>
          </a:p>
          <a:p>
            <a:pPr lvl="1"/>
            <a:r>
              <a:rPr lang="en-US" altLang="en-US" sz="1800" i="1" dirty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sz="1800" dirty="0">
                <a:cs typeface="Arial" panose="020B0604020202020204" pitchFamily="34" charset="0"/>
              </a:rPr>
              <a:t>,</a:t>
            </a:r>
            <a:br>
              <a:rPr lang="en-US" altLang="en-US" sz="1800" dirty="0">
                <a:cs typeface="Arial" panose="020B0604020202020204" pitchFamily="34" charset="0"/>
              </a:rPr>
            </a:br>
            <a:r>
              <a:rPr lang="en-US" altLang="en-US" sz="1800" dirty="0">
                <a:cs typeface="Arial" panose="020B0604020202020204" pitchFamily="34" charset="0"/>
              </a:rPr>
              <a:t>A. </a:t>
            </a:r>
            <a:r>
              <a:rPr lang="en-US" altLang="en-US" sz="1800" dirty="0" err="1">
                <a:cs typeface="Arial" panose="020B0604020202020204" pitchFamily="34" charset="0"/>
              </a:rPr>
              <a:t>Aho</a:t>
            </a:r>
            <a:r>
              <a:rPr lang="en-US" altLang="en-US" sz="1800" dirty="0">
                <a:cs typeface="Arial" panose="020B0604020202020204" pitchFamily="34" charset="0"/>
              </a:rPr>
              <a:t>, R. </a:t>
            </a:r>
            <a:r>
              <a:rPr lang="en-US" altLang="en-US" sz="1800" dirty="0" err="1">
                <a:cs typeface="Arial" panose="020B0604020202020204" pitchFamily="34" charset="0"/>
              </a:rPr>
              <a:t>Sethi</a:t>
            </a:r>
            <a:r>
              <a:rPr lang="en-US" altLang="en-US" sz="1800" dirty="0">
                <a:cs typeface="Arial" panose="020B0604020202020204" pitchFamily="34" charset="0"/>
              </a:rPr>
              <a:t>, and J. Ullman, Addison-Wesley, 1988.</a:t>
            </a:r>
            <a:br>
              <a:rPr lang="en-US" altLang="en-US" sz="1800" dirty="0">
                <a:cs typeface="Arial" panose="020B0604020202020204" pitchFamily="34" charset="0"/>
              </a:rPr>
            </a:br>
            <a:r>
              <a:rPr lang="en-US" altLang="en-US" sz="1800" dirty="0">
                <a:cs typeface="Arial" panose="020B0604020202020204" pitchFamily="34" charset="0"/>
              </a:rPr>
              <a:t>(Sections: 10.5, 10.6 Edition 1)  (Sections 9.2 Edition 2)</a:t>
            </a:r>
          </a:p>
          <a:p>
            <a:pPr lvl="1"/>
            <a:endParaRPr lang="en-US" altLang="en-US" sz="1800" dirty="0"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8BDC2EE-35C1-C34C-9310-B0651839C729}"/>
                  </a:ext>
                </a:extLst>
              </p14:cNvPr>
              <p14:cNvContentPartPr/>
              <p14:nvPr/>
            </p14:nvContentPartPr>
            <p14:xfrm>
              <a:off x="590400" y="3080160"/>
              <a:ext cx="1287360" cy="30182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8BDC2EE-35C1-C34C-9310-B0651839C72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1040" y="3070800"/>
                <a:ext cx="1306080" cy="3036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Control Dependence Example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362200" y="2819400"/>
            <a:ext cx="7620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752600" y="3581400"/>
            <a:ext cx="7620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362200" y="4419600"/>
            <a:ext cx="7620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2895600" y="3581400"/>
            <a:ext cx="7620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>
            <a:off x="2133600" y="3276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2133600" y="4038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H="1">
            <a:off x="2819400" y="4038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2743200" y="3276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flipH="1">
            <a:off x="2819400" y="2514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3276600" y="2057400"/>
            <a:ext cx="7620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3886200" y="2514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4038600" y="2819400"/>
            <a:ext cx="7620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3200400" y="5257800"/>
            <a:ext cx="7620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2819400" y="4876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H="1">
            <a:off x="3733800" y="3276600"/>
            <a:ext cx="685800" cy="1981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5638800" y="2206625"/>
            <a:ext cx="21082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Control dependences</a:t>
            </a:r>
          </a:p>
          <a:p>
            <a:r>
              <a:rPr lang="en-US" altLang="en-US"/>
              <a:t>BB1:</a:t>
            </a:r>
          </a:p>
          <a:p>
            <a:r>
              <a:rPr lang="en-US" altLang="en-US"/>
              <a:t>BB2:</a:t>
            </a:r>
          </a:p>
          <a:p>
            <a:r>
              <a:rPr lang="en-US" altLang="en-US"/>
              <a:t>BB3:</a:t>
            </a:r>
          </a:p>
          <a:p>
            <a:r>
              <a:rPr lang="en-US" altLang="en-US"/>
              <a:t>BB4:</a:t>
            </a:r>
          </a:p>
          <a:p>
            <a:r>
              <a:rPr lang="en-US" altLang="en-US"/>
              <a:t>BB5:</a:t>
            </a:r>
          </a:p>
          <a:p>
            <a:r>
              <a:rPr lang="en-US" altLang="en-US"/>
              <a:t>BB6:</a:t>
            </a:r>
          </a:p>
          <a:p>
            <a:r>
              <a:rPr lang="en-US" altLang="en-US"/>
              <a:t>BB7:</a:t>
            </a: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2803525" y="2400300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4175125" y="24003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1981200" y="3121025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</a:t>
            </a: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3200400" y="31972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</a:t>
            </a:r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4862513" y="4873625"/>
            <a:ext cx="38115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Notation</a:t>
            </a:r>
            <a:r>
              <a:rPr lang="en-US" altLang="en-US"/>
              <a:t> </a:t>
            </a:r>
          </a:p>
          <a:p>
            <a:pPr algn="ctr"/>
            <a:r>
              <a:rPr lang="en-US" altLang="en-US"/>
              <a:t>positive BB number = fallthru direction</a:t>
            </a:r>
          </a:p>
          <a:p>
            <a:pPr algn="ctr"/>
            <a:r>
              <a:rPr lang="en-US" altLang="en-US"/>
              <a:t>negative BB number = taken direction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EB69C0B-72CA-F349-AA4F-7D9BA14DFEE8}"/>
                  </a:ext>
                </a:extLst>
              </p14:cNvPr>
              <p14:cNvContentPartPr/>
              <p14:nvPr/>
            </p14:nvContentPartPr>
            <p14:xfrm>
              <a:off x="506160" y="1685160"/>
              <a:ext cx="6179040" cy="44218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EB69C0B-72CA-F349-AA4F-7D9BA14DFEE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6800" y="1675800"/>
                <a:ext cx="6197760" cy="4440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Running Example – CDs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9050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295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981200" y="4876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5908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2286000" y="29718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 flipH="1">
            <a:off x="1676400" y="2971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1676400" y="37338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16764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12954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17526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H="1">
            <a:off x="24384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2514600" y="175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 flipH="1">
            <a:off x="2286000" y="2209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895600" y="2209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31242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2667000" y="563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2438400" y="5334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 flipH="1">
            <a:off x="3352800" y="29718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1981200" y="21304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3200400" y="21304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2438400" y="29686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1371600" y="28924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1066800" y="37306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2057400" y="35782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2819400" y="32734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3733800" y="3273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3429000" y="5940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2743200" y="49498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2209800" y="57118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3886200" y="2590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8382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23586" name="Text Box 34"/>
          <p:cNvSpPr txBox="1">
            <a:spLocks noChangeArrowheads="1"/>
          </p:cNvSpPr>
          <p:nvPr/>
        </p:nvSpPr>
        <p:spPr bwMode="auto">
          <a:xfrm>
            <a:off x="34290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23587" name="Rectangle 35"/>
          <p:cNvSpPr>
            <a:spLocks noChangeArrowheads="1"/>
          </p:cNvSpPr>
          <p:nvPr/>
        </p:nvSpPr>
        <p:spPr bwMode="auto">
          <a:xfrm>
            <a:off x="4267200" y="59436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3588" name="Line 36"/>
          <p:cNvSpPr>
            <a:spLocks noChangeShapeType="1"/>
          </p:cNvSpPr>
          <p:nvPr/>
        </p:nvSpPr>
        <p:spPr bwMode="auto">
          <a:xfrm>
            <a:off x="3581400" y="2971800"/>
            <a:ext cx="99060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9" name="Line 37"/>
          <p:cNvSpPr>
            <a:spLocks noChangeShapeType="1"/>
          </p:cNvSpPr>
          <p:nvPr/>
        </p:nvSpPr>
        <p:spPr bwMode="auto">
          <a:xfrm>
            <a:off x="3124200" y="6172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5638800" y="3502025"/>
            <a:ext cx="2900363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/>
              <a:t>Control deps (left is taken)</a:t>
            </a:r>
            <a:endParaRPr lang="en-US" altLang="en-US" sz="2000"/>
          </a:p>
          <a:p>
            <a:r>
              <a:rPr lang="en-US" altLang="en-US" sz="2000"/>
              <a:t>BB1:</a:t>
            </a:r>
          </a:p>
          <a:p>
            <a:r>
              <a:rPr lang="en-US" altLang="en-US" sz="2000"/>
              <a:t>BB2:</a:t>
            </a:r>
          </a:p>
          <a:p>
            <a:r>
              <a:rPr lang="en-US" altLang="en-US" sz="2000"/>
              <a:t>BB3:</a:t>
            </a:r>
          </a:p>
          <a:p>
            <a:r>
              <a:rPr lang="en-US" altLang="en-US" sz="2000"/>
              <a:t>BB4:</a:t>
            </a:r>
          </a:p>
          <a:p>
            <a:r>
              <a:rPr lang="en-US" altLang="en-US" sz="2000"/>
              <a:t>BB5:</a:t>
            </a:r>
          </a:p>
          <a:p>
            <a:r>
              <a:rPr lang="en-US" altLang="en-US" sz="2000"/>
              <a:t>BB6:</a:t>
            </a:r>
          </a:p>
          <a:p>
            <a:r>
              <a:rPr lang="en-US" altLang="en-US" sz="2000"/>
              <a:t>BB7:</a:t>
            </a:r>
          </a:p>
          <a:p>
            <a:r>
              <a:rPr lang="en-US" altLang="en-US" sz="2000"/>
              <a:t>BB8:</a:t>
            </a:r>
          </a:p>
          <a:p>
            <a:r>
              <a:rPr lang="en-US" altLang="en-US" sz="2000"/>
              <a:t>BB9:</a:t>
            </a:r>
          </a:p>
        </p:txBody>
      </p:sp>
      <p:sp>
        <p:nvSpPr>
          <p:cNvPr id="23591" name="Oval 39"/>
          <p:cNvSpPr>
            <a:spLocks noChangeArrowheads="1"/>
          </p:cNvSpPr>
          <p:nvPr/>
        </p:nvSpPr>
        <p:spPr bwMode="auto">
          <a:xfrm>
            <a:off x="990600" y="16002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Entry</a:t>
            </a:r>
          </a:p>
        </p:txBody>
      </p:sp>
      <p:sp>
        <p:nvSpPr>
          <p:cNvPr id="23592" name="Line 40"/>
          <p:cNvSpPr>
            <a:spLocks noChangeShapeType="1"/>
          </p:cNvSpPr>
          <p:nvPr/>
        </p:nvSpPr>
        <p:spPr bwMode="auto">
          <a:xfrm>
            <a:off x="1752600" y="1752600"/>
            <a:ext cx="762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3" name="Oval 41"/>
          <p:cNvSpPr>
            <a:spLocks noChangeArrowheads="1"/>
          </p:cNvSpPr>
          <p:nvPr/>
        </p:nvSpPr>
        <p:spPr bwMode="auto">
          <a:xfrm>
            <a:off x="3276600" y="64008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Exit</a:t>
            </a:r>
          </a:p>
        </p:txBody>
      </p:sp>
      <p:sp>
        <p:nvSpPr>
          <p:cNvPr id="23594" name="Line 42"/>
          <p:cNvSpPr>
            <a:spLocks noChangeShapeType="1"/>
          </p:cNvSpPr>
          <p:nvPr/>
        </p:nvSpPr>
        <p:spPr bwMode="auto">
          <a:xfrm>
            <a:off x="4724400" y="6400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5" name="Line 43"/>
          <p:cNvSpPr>
            <a:spLocks noChangeShapeType="1"/>
          </p:cNvSpPr>
          <p:nvPr/>
        </p:nvSpPr>
        <p:spPr bwMode="auto">
          <a:xfrm flipH="1">
            <a:off x="403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6" name="Text Box 44"/>
          <p:cNvSpPr txBox="1">
            <a:spLocks noChangeArrowheads="1"/>
          </p:cNvSpPr>
          <p:nvPr/>
        </p:nvSpPr>
        <p:spPr bwMode="auto">
          <a:xfrm>
            <a:off x="5013325" y="1790700"/>
            <a:ext cx="3957638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First, nuke backedge(s)</a:t>
            </a:r>
          </a:p>
          <a:p>
            <a:r>
              <a:rPr lang="en-US" altLang="en-US"/>
              <a:t>Second, nuke exit edges</a:t>
            </a:r>
          </a:p>
          <a:p>
            <a:r>
              <a:rPr lang="en-US" altLang="en-US"/>
              <a:t>Then, Add pseudo entry/exit nodes</a:t>
            </a:r>
          </a:p>
          <a:p>
            <a:r>
              <a:rPr lang="en-US" altLang="en-US"/>
              <a:t>     - Entry </a:t>
            </a:r>
            <a:r>
              <a:rPr lang="en-US" altLang="en-US">
                <a:sym typeface="Wingdings" panose="05000000000000000000" pitchFamily="2" charset="2"/>
              </a:rPr>
              <a:t> nodes with no predecessors</a:t>
            </a:r>
          </a:p>
          <a:p>
            <a:r>
              <a:rPr lang="en-US" altLang="en-US">
                <a:sym typeface="Wingdings" panose="05000000000000000000" pitchFamily="2" charset="2"/>
              </a:rPr>
              <a:t>     - Exit  nodes with no successors</a:t>
            </a:r>
            <a:endParaRPr lang="en-US" altLang="en-US"/>
          </a:p>
        </p:txBody>
      </p:sp>
      <p:sp>
        <p:nvSpPr>
          <p:cNvPr id="23597" name="Line 45"/>
          <p:cNvSpPr>
            <a:spLocks noChangeShapeType="1"/>
          </p:cNvSpPr>
          <p:nvPr/>
        </p:nvSpPr>
        <p:spPr bwMode="auto">
          <a:xfrm>
            <a:off x="3124200" y="60960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9C667B6-5629-5D40-8C5F-2761AB84E936}"/>
                  </a:ext>
                </a:extLst>
              </p14:cNvPr>
              <p14:cNvContentPartPr/>
              <p14:nvPr/>
            </p14:nvContentPartPr>
            <p14:xfrm>
              <a:off x="643680" y="1693440"/>
              <a:ext cx="6559920" cy="5086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9C667B6-5629-5D40-8C5F-2761AB84E93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4320" y="1684080"/>
                <a:ext cx="6578640" cy="5104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458200" cy="615950"/>
          </a:xfrm>
        </p:spPr>
        <p:txBody>
          <a:bodyPr/>
          <a:lstStyle/>
          <a:p>
            <a:r>
              <a:rPr lang="en-US" altLang="en-US"/>
              <a:t>Algorithm for Control Dependence Analysis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203325" y="1714500"/>
            <a:ext cx="4559300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chemeClr val="tx1"/>
                </a:solidFill>
              </a:rPr>
              <a:t>for each</a:t>
            </a:r>
            <a:r>
              <a:rPr lang="en-US" altLang="en-US">
                <a:solidFill>
                  <a:schemeClr val="tx1"/>
                </a:solidFill>
              </a:rPr>
              <a:t> basic block x in region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 u="sng">
                <a:solidFill>
                  <a:schemeClr val="tx1"/>
                </a:solidFill>
              </a:rPr>
              <a:t>for each</a:t>
            </a:r>
            <a:r>
              <a:rPr lang="en-US" altLang="en-US">
                <a:solidFill>
                  <a:schemeClr val="tx1"/>
                </a:solidFill>
              </a:rPr>
              <a:t> outgoing control flow edge e of x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y = destination basic block of 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</a:t>
            </a:r>
            <a:r>
              <a:rPr lang="en-US" altLang="en-US" u="sng">
                <a:solidFill>
                  <a:schemeClr val="tx1"/>
                </a:solidFill>
              </a:rPr>
              <a:t>if</a:t>
            </a:r>
            <a:r>
              <a:rPr lang="en-US" altLang="en-US">
                <a:solidFill>
                  <a:schemeClr val="tx1"/>
                </a:solidFill>
              </a:rPr>
              <a:t> (y not in pdom(x)) </a:t>
            </a:r>
            <a:r>
              <a:rPr lang="en-US" altLang="en-US" u="sng">
                <a:solidFill>
                  <a:schemeClr val="tx1"/>
                </a:solidFill>
              </a:rPr>
              <a:t>then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lub = ipdom(x)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</a:t>
            </a:r>
            <a:r>
              <a:rPr lang="en-US" altLang="en-US" u="sng">
                <a:solidFill>
                  <a:schemeClr val="tx1"/>
                </a:solidFill>
              </a:rPr>
              <a:t>if</a:t>
            </a:r>
            <a:r>
              <a:rPr lang="en-US" altLang="en-US">
                <a:solidFill>
                  <a:schemeClr val="tx1"/>
                </a:solidFill>
              </a:rPr>
              <a:t> (e corresponds to a taken branch) </a:t>
            </a:r>
            <a:r>
              <a:rPr lang="en-US" altLang="en-US" u="sng">
                <a:solidFill>
                  <a:schemeClr val="tx1"/>
                </a:solidFill>
              </a:rPr>
              <a:t>then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    x_id = -x.id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</a:t>
            </a:r>
            <a:r>
              <a:rPr lang="en-US" altLang="en-US" u="sng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    x_id = x.id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</a:t>
            </a:r>
            <a:r>
              <a:rPr lang="en-US" altLang="en-US" u="sng">
                <a:solidFill>
                  <a:schemeClr val="tx1"/>
                </a:solidFill>
              </a:rPr>
              <a:t>endif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t = y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</a:t>
            </a:r>
            <a:r>
              <a:rPr lang="en-US" altLang="en-US" u="sng">
                <a:solidFill>
                  <a:schemeClr val="tx1"/>
                </a:solidFill>
              </a:rPr>
              <a:t>while</a:t>
            </a:r>
            <a:r>
              <a:rPr lang="en-US" altLang="en-US">
                <a:solidFill>
                  <a:schemeClr val="tx1"/>
                </a:solidFill>
              </a:rPr>
              <a:t> (t != lub)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    cd(t) += x_id;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    t = ipdom(t)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</a:t>
            </a:r>
            <a:r>
              <a:rPr lang="en-US" altLang="en-US" u="sng">
                <a:solidFill>
                  <a:schemeClr val="tx1"/>
                </a:solidFill>
              </a:rPr>
              <a:t>endwhile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</a:t>
            </a:r>
            <a:r>
              <a:rPr lang="en-US" altLang="en-US" u="sng">
                <a:solidFill>
                  <a:schemeClr val="tx1"/>
                </a:solidFill>
              </a:rPr>
              <a:t>endif</a:t>
            </a:r>
          </a:p>
          <a:p>
            <a:r>
              <a:rPr lang="en-US" altLang="en-US">
                <a:solidFill>
                  <a:schemeClr val="tx1"/>
                </a:solidFill>
              </a:rPr>
              <a:t>     </a:t>
            </a:r>
            <a:r>
              <a:rPr lang="en-US" altLang="en-US" u="sng">
                <a:solidFill>
                  <a:schemeClr val="tx1"/>
                </a:solidFill>
              </a:rPr>
              <a:t>endfor</a:t>
            </a:r>
          </a:p>
          <a:p>
            <a:r>
              <a:rPr lang="en-US" altLang="en-US" u="sng">
                <a:solidFill>
                  <a:schemeClr val="tx1"/>
                </a:solidFill>
              </a:rPr>
              <a:t>endfor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029200" y="3883025"/>
            <a:ext cx="35623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Notes</a:t>
            </a:r>
          </a:p>
          <a:p>
            <a:pPr algn="ctr"/>
            <a:endParaRPr lang="en-US" altLang="en-US" u="sng"/>
          </a:p>
          <a:p>
            <a:pPr algn="ctr"/>
            <a:r>
              <a:rPr lang="en-US" altLang="en-US"/>
              <a:t>Compute cd(x) which contains those</a:t>
            </a:r>
          </a:p>
          <a:p>
            <a:pPr algn="ctr"/>
            <a:r>
              <a:rPr lang="en-US" altLang="en-US"/>
              <a:t>BBs which x is control dependent on</a:t>
            </a:r>
          </a:p>
          <a:p>
            <a:pPr algn="ctr"/>
            <a:endParaRPr lang="en-US" altLang="en-US"/>
          </a:p>
          <a:p>
            <a:pPr algn="ctr"/>
            <a:r>
              <a:rPr lang="en-US" altLang="en-US"/>
              <a:t>Iterate on per edge basis, adding</a:t>
            </a:r>
          </a:p>
          <a:p>
            <a:pPr algn="ctr"/>
            <a:r>
              <a:rPr lang="en-US" altLang="en-US"/>
              <a:t>edge to each cd set it is a member of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EF6497E-B442-DD43-A785-39609C9002B3}"/>
                  </a:ext>
                </a:extLst>
              </p14:cNvPr>
              <p14:cNvContentPartPr/>
              <p14:nvPr/>
            </p14:nvContentPartPr>
            <p14:xfrm>
              <a:off x="839880" y="1914480"/>
              <a:ext cx="8926200" cy="3560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EF6497E-B442-DD43-A785-39609C9002B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0520" y="1905120"/>
                <a:ext cx="8944920" cy="3578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Running Example – Post Dominators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9050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295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981200" y="4876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25908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2286000" y="29718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 flipH="1">
            <a:off x="1676400" y="2971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1676400" y="37338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H="1">
            <a:off x="16764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12954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17526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24384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2514600" y="175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2286000" y="2209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2895600" y="2209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31242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2667000" y="563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2438400" y="5334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 flipH="1">
            <a:off x="3352800" y="29718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1981200" y="21304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3200400" y="21304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2438400" y="29686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1371600" y="28924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1066800" y="37306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2057400" y="35782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2819400" y="32734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3733800" y="3273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3429000" y="5940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2743200" y="49498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2209800" y="57118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3886200" y="2590800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8382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34290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25635" name="Rectangle 35"/>
          <p:cNvSpPr>
            <a:spLocks noChangeArrowheads="1"/>
          </p:cNvSpPr>
          <p:nvPr/>
        </p:nvSpPr>
        <p:spPr bwMode="auto">
          <a:xfrm>
            <a:off x="4267200" y="59436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5636" name="Line 36"/>
          <p:cNvSpPr>
            <a:spLocks noChangeShapeType="1"/>
          </p:cNvSpPr>
          <p:nvPr/>
        </p:nvSpPr>
        <p:spPr bwMode="auto">
          <a:xfrm>
            <a:off x="3581400" y="2971800"/>
            <a:ext cx="99060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7" name="Line 37"/>
          <p:cNvSpPr>
            <a:spLocks noChangeShapeType="1"/>
          </p:cNvSpPr>
          <p:nvPr/>
        </p:nvSpPr>
        <p:spPr bwMode="auto">
          <a:xfrm>
            <a:off x="3124200" y="6172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8" name="Text Box 38"/>
          <p:cNvSpPr txBox="1">
            <a:spLocks noChangeArrowheads="1"/>
          </p:cNvSpPr>
          <p:nvPr/>
        </p:nvSpPr>
        <p:spPr bwMode="auto">
          <a:xfrm>
            <a:off x="5237163" y="1901825"/>
            <a:ext cx="357505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/>
              <a:t>	pdom		ipdom</a:t>
            </a:r>
            <a:endParaRPr lang="en-US" altLang="en-US" sz="2000"/>
          </a:p>
          <a:p>
            <a:r>
              <a:rPr lang="en-US" altLang="en-US" sz="2000"/>
              <a:t>BB1:	1, 9, ex		9</a:t>
            </a:r>
          </a:p>
          <a:p>
            <a:r>
              <a:rPr lang="en-US" altLang="en-US" sz="2000"/>
              <a:t>BB2:	2, 7, 8, 9, ex	7</a:t>
            </a:r>
          </a:p>
          <a:p>
            <a:r>
              <a:rPr lang="en-US" altLang="en-US" sz="2000"/>
              <a:t>BB3:	3, 9, ex		9</a:t>
            </a:r>
          </a:p>
          <a:p>
            <a:r>
              <a:rPr lang="en-US" altLang="en-US" sz="2000"/>
              <a:t>BB4:	4, 7, 8, 9, ex	7</a:t>
            </a:r>
          </a:p>
          <a:p>
            <a:r>
              <a:rPr lang="en-US" altLang="en-US" sz="2000"/>
              <a:t>BB5:	5, 7, 8, 9, ex	7</a:t>
            </a:r>
          </a:p>
          <a:p>
            <a:r>
              <a:rPr lang="en-US" altLang="en-US" sz="2000"/>
              <a:t>BB6:	6, 7, 8, 9, ex	7</a:t>
            </a:r>
          </a:p>
          <a:p>
            <a:r>
              <a:rPr lang="en-US" altLang="en-US" sz="2000"/>
              <a:t>BB7:	7, 8, 9, ex	8</a:t>
            </a:r>
          </a:p>
          <a:p>
            <a:r>
              <a:rPr lang="en-US" altLang="en-US" sz="2000"/>
              <a:t>BB8:	8, 9, ex		9</a:t>
            </a:r>
          </a:p>
          <a:p>
            <a:r>
              <a:rPr lang="en-US" altLang="en-US" sz="2000"/>
              <a:t>BB9:	9, ex		ex</a:t>
            </a:r>
          </a:p>
        </p:txBody>
      </p:sp>
      <p:sp>
        <p:nvSpPr>
          <p:cNvPr id="25639" name="Oval 39"/>
          <p:cNvSpPr>
            <a:spLocks noChangeArrowheads="1"/>
          </p:cNvSpPr>
          <p:nvPr/>
        </p:nvSpPr>
        <p:spPr bwMode="auto">
          <a:xfrm>
            <a:off x="990600" y="16002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Entry</a:t>
            </a:r>
          </a:p>
        </p:txBody>
      </p:sp>
      <p:sp>
        <p:nvSpPr>
          <p:cNvPr id="25640" name="Line 40"/>
          <p:cNvSpPr>
            <a:spLocks noChangeShapeType="1"/>
          </p:cNvSpPr>
          <p:nvPr/>
        </p:nvSpPr>
        <p:spPr bwMode="auto">
          <a:xfrm>
            <a:off x="1752600" y="1752600"/>
            <a:ext cx="762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1" name="Oval 41"/>
          <p:cNvSpPr>
            <a:spLocks noChangeArrowheads="1"/>
          </p:cNvSpPr>
          <p:nvPr/>
        </p:nvSpPr>
        <p:spPr bwMode="auto">
          <a:xfrm>
            <a:off x="3276600" y="64008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Exit</a:t>
            </a:r>
          </a:p>
        </p:txBody>
      </p:sp>
      <p:sp>
        <p:nvSpPr>
          <p:cNvPr id="25642" name="Line 42"/>
          <p:cNvSpPr>
            <a:spLocks noChangeShapeType="1"/>
          </p:cNvSpPr>
          <p:nvPr/>
        </p:nvSpPr>
        <p:spPr bwMode="auto">
          <a:xfrm>
            <a:off x="4724400" y="6400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3" name="Line 43"/>
          <p:cNvSpPr>
            <a:spLocks noChangeShapeType="1"/>
          </p:cNvSpPr>
          <p:nvPr/>
        </p:nvSpPr>
        <p:spPr bwMode="auto">
          <a:xfrm flipH="1">
            <a:off x="403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4" name="Line 44"/>
          <p:cNvSpPr>
            <a:spLocks noChangeShapeType="1"/>
          </p:cNvSpPr>
          <p:nvPr/>
        </p:nvSpPr>
        <p:spPr bwMode="auto">
          <a:xfrm>
            <a:off x="3124200" y="60960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B5DD24E-BF35-604B-95ED-5D0999FD9612}"/>
                  </a:ext>
                </a:extLst>
              </p14:cNvPr>
              <p14:cNvContentPartPr/>
              <p14:nvPr/>
            </p14:nvContentPartPr>
            <p14:xfrm>
              <a:off x="763560" y="1587960"/>
              <a:ext cx="8642520" cy="4558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B5DD24E-BF35-604B-95ED-5D0999FD961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4200" y="1578600"/>
                <a:ext cx="8661240" cy="4577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Running Example – CDs Via Algorithm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9050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295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981200" y="4876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25908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286000" y="29718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1676400" y="2971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1676400" y="37338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H="1">
            <a:off x="16764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12954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17526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 flipH="1">
            <a:off x="24384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2514600" y="175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 flipH="1">
            <a:off x="2286000" y="2209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2895600" y="2209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31242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2667000" y="563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2438400" y="5334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H="1">
            <a:off x="3352800" y="29718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1981200" y="21304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3200400" y="21304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2438400" y="29686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1371600" y="28924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1066800" y="37306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2057400" y="35782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2819400" y="32734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3733800" y="3273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3429000" y="5940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2743200" y="49498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2209800" y="57118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3886200" y="2590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8382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26658" name="Text Box 34"/>
          <p:cNvSpPr txBox="1">
            <a:spLocks noChangeArrowheads="1"/>
          </p:cNvSpPr>
          <p:nvPr/>
        </p:nvSpPr>
        <p:spPr bwMode="auto">
          <a:xfrm>
            <a:off x="34290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26659" name="Rectangle 35"/>
          <p:cNvSpPr>
            <a:spLocks noChangeArrowheads="1"/>
          </p:cNvSpPr>
          <p:nvPr/>
        </p:nvSpPr>
        <p:spPr bwMode="auto">
          <a:xfrm>
            <a:off x="4267200" y="59436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6660" name="Line 36"/>
          <p:cNvSpPr>
            <a:spLocks noChangeShapeType="1"/>
          </p:cNvSpPr>
          <p:nvPr/>
        </p:nvSpPr>
        <p:spPr bwMode="auto">
          <a:xfrm>
            <a:off x="3581400" y="2971800"/>
            <a:ext cx="99060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1" name="Line 37"/>
          <p:cNvSpPr>
            <a:spLocks noChangeShapeType="1"/>
          </p:cNvSpPr>
          <p:nvPr/>
        </p:nvSpPr>
        <p:spPr bwMode="auto">
          <a:xfrm>
            <a:off x="3124200" y="6172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2" name="Oval 38"/>
          <p:cNvSpPr>
            <a:spLocks noChangeArrowheads="1"/>
          </p:cNvSpPr>
          <p:nvPr/>
        </p:nvSpPr>
        <p:spPr bwMode="auto">
          <a:xfrm>
            <a:off x="990600" y="16002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Entry</a:t>
            </a:r>
          </a:p>
        </p:txBody>
      </p:sp>
      <p:sp>
        <p:nvSpPr>
          <p:cNvPr id="26663" name="Line 39"/>
          <p:cNvSpPr>
            <a:spLocks noChangeShapeType="1"/>
          </p:cNvSpPr>
          <p:nvPr/>
        </p:nvSpPr>
        <p:spPr bwMode="auto">
          <a:xfrm>
            <a:off x="1752600" y="1752600"/>
            <a:ext cx="762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4" name="Oval 40"/>
          <p:cNvSpPr>
            <a:spLocks noChangeArrowheads="1"/>
          </p:cNvSpPr>
          <p:nvPr/>
        </p:nvSpPr>
        <p:spPr bwMode="auto">
          <a:xfrm>
            <a:off x="3276600" y="64008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Exit</a:t>
            </a:r>
          </a:p>
        </p:txBody>
      </p:sp>
      <p:sp>
        <p:nvSpPr>
          <p:cNvPr id="26665" name="Line 41"/>
          <p:cNvSpPr>
            <a:spLocks noChangeShapeType="1"/>
          </p:cNvSpPr>
          <p:nvPr/>
        </p:nvSpPr>
        <p:spPr bwMode="auto">
          <a:xfrm>
            <a:off x="4724400" y="6400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6" name="Line 42"/>
          <p:cNvSpPr>
            <a:spLocks noChangeShapeType="1"/>
          </p:cNvSpPr>
          <p:nvPr/>
        </p:nvSpPr>
        <p:spPr bwMode="auto">
          <a:xfrm flipH="1">
            <a:off x="403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7" name="Line 43"/>
          <p:cNvSpPr>
            <a:spLocks noChangeShapeType="1"/>
          </p:cNvSpPr>
          <p:nvPr/>
        </p:nvSpPr>
        <p:spPr bwMode="auto">
          <a:xfrm>
            <a:off x="3124200" y="60960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8" name="Text Box 44"/>
          <p:cNvSpPr txBox="1">
            <a:spLocks noChangeArrowheads="1"/>
          </p:cNvSpPr>
          <p:nvPr/>
        </p:nvSpPr>
        <p:spPr bwMode="auto">
          <a:xfrm>
            <a:off x="6477000" y="1825625"/>
            <a:ext cx="2136775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 = 1</a:t>
            </a:r>
          </a:p>
          <a:p>
            <a:r>
              <a:rPr lang="en-US" altLang="en-US"/>
              <a:t>e = taken edge 1 </a:t>
            </a:r>
            <a:r>
              <a:rPr lang="en-US" altLang="en-US">
                <a:sym typeface="Wingdings" panose="05000000000000000000" pitchFamily="2" charset="2"/>
              </a:rPr>
              <a:t> 2</a:t>
            </a:r>
          </a:p>
          <a:p>
            <a:r>
              <a:rPr lang="en-US" altLang="en-US">
                <a:sym typeface="Wingdings" panose="05000000000000000000" pitchFamily="2" charset="2"/>
              </a:rPr>
              <a:t>y = 2</a:t>
            </a:r>
          </a:p>
          <a:p>
            <a:r>
              <a:rPr lang="en-US" altLang="en-US">
                <a:sym typeface="Wingdings" panose="05000000000000000000" pitchFamily="2" charset="2"/>
              </a:rPr>
              <a:t>y not in pdom(x)</a:t>
            </a:r>
          </a:p>
          <a:p>
            <a:r>
              <a:rPr lang="en-US" altLang="en-US">
                <a:sym typeface="Wingdings" panose="05000000000000000000" pitchFamily="2" charset="2"/>
              </a:rPr>
              <a:t>lub = 9</a:t>
            </a:r>
          </a:p>
          <a:p>
            <a:r>
              <a:rPr lang="en-US" altLang="en-US">
                <a:sym typeface="Wingdings" panose="05000000000000000000" pitchFamily="2" charset="2"/>
              </a:rPr>
              <a:t>x_id = -1</a:t>
            </a:r>
          </a:p>
          <a:p>
            <a:r>
              <a:rPr lang="en-US" altLang="en-US">
                <a:sym typeface="Wingdings" panose="05000000000000000000" pitchFamily="2" charset="2"/>
              </a:rPr>
              <a:t>t = 2</a:t>
            </a:r>
          </a:p>
          <a:p>
            <a:r>
              <a:rPr lang="en-US" altLang="en-US">
                <a:sym typeface="Wingdings" panose="05000000000000000000" pitchFamily="2" charset="2"/>
              </a:rPr>
              <a:t>2 != 9</a:t>
            </a:r>
          </a:p>
          <a:p>
            <a:r>
              <a:rPr lang="en-US" altLang="en-US">
                <a:sym typeface="Wingdings" panose="05000000000000000000" pitchFamily="2" charset="2"/>
              </a:rPr>
              <a:t>cd(2) += -1</a:t>
            </a:r>
          </a:p>
          <a:p>
            <a:r>
              <a:rPr lang="en-US" altLang="en-US">
                <a:sym typeface="Wingdings" panose="05000000000000000000" pitchFamily="2" charset="2"/>
              </a:rPr>
              <a:t>t = 7</a:t>
            </a:r>
          </a:p>
          <a:p>
            <a:r>
              <a:rPr lang="en-US" altLang="en-US">
                <a:sym typeface="Wingdings" panose="05000000000000000000" pitchFamily="2" charset="2"/>
              </a:rPr>
              <a:t>7 != 9</a:t>
            </a:r>
          </a:p>
          <a:p>
            <a:r>
              <a:rPr lang="en-US" altLang="en-US">
                <a:sym typeface="Wingdings" panose="05000000000000000000" pitchFamily="2" charset="2"/>
              </a:rPr>
              <a:t>cd(7) += -1</a:t>
            </a:r>
          </a:p>
          <a:p>
            <a:r>
              <a:rPr lang="en-US" altLang="en-US">
                <a:sym typeface="Wingdings" panose="05000000000000000000" pitchFamily="2" charset="2"/>
              </a:rPr>
              <a:t>t = 8</a:t>
            </a:r>
          </a:p>
          <a:p>
            <a:r>
              <a:rPr lang="en-US" altLang="en-US">
                <a:sym typeface="Wingdings" panose="05000000000000000000" pitchFamily="2" charset="2"/>
              </a:rPr>
              <a:t>8 != 9</a:t>
            </a:r>
          </a:p>
          <a:p>
            <a:r>
              <a:rPr lang="en-US" altLang="en-US">
                <a:sym typeface="Wingdings" panose="05000000000000000000" pitchFamily="2" charset="2"/>
              </a:rPr>
              <a:t>cd(8) += -1</a:t>
            </a:r>
          </a:p>
          <a:p>
            <a:r>
              <a:rPr lang="en-US" altLang="en-US">
                <a:sym typeface="Wingdings" panose="05000000000000000000" pitchFamily="2" charset="2"/>
              </a:rPr>
              <a:t>t = 9</a:t>
            </a:r>
          </a:p>
          <a:p>
            <a:r>
              <a:rPr lang="en-US" altLang="en-US">
                <a:sym typeface="Wingdings" panose="05000000000000000000" pitchFamily="2" charset="2"/>
              </a:rPr>
              <a:t>9 == 9</a:t>
            </a:r>
            <a:endParaRPr lang="en-US" altLang="en-US"/>
          </a:p>
        </p:txBody>
      </p:sp>
      <p:sp>
        <p:nvSpPr>
          <p:cNvPr id="26669" name="Rectangle 45"/>
          <p:cNvSpPr>
            <a:spLocks noChangeArrowheads="1"/>
          </p:cNvSpPr>
          <p:nvPr/>
        </p:nvSpPr>
        <p:spPr bwMode="auto">
          <a:xfrm>
            <a:off x="6324600" y="3810000"/>
            <a:ext cx="16764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70" name="Rectangle 46"/>
          <p:cNvSpPr>
            <a:spLocks noChangeArrowheads="1"/>
          </p:cNvSpPr>
          <p:nvPr/>
        </p:nvSpPr>
        <p:spPr bwMode="auto">
          <a:xfrm>
            <a:off x="6324600" y="4572000"/>
            <a:ext cx="16764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71" name="Rectangle 47"/>
          <p:cNvSpPr>
            <a:spLocks noChangeArrowheads="1"/>
          </p:cNvSpPr>
          <p:nvPr/>
        </p:nvSpPr>
        <p:spPr bwMode="auto">
          <a:xfrm>
            <a:off x="6324600" y="5410200"/>
            <a:ext cx="16764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72" name="Rectangle 48"/>
          <p:cNvSpPr>
            <a:spLocks noChangeArrowheads="1"/>
          </p:cNvSpPr>
          <p:nvPr/>
        </p:nvSpPr>
        <p:spPr bwMode="auto">
          <a:xfrm>
            <a:off x="6324600" y="6248400"/>
            <a:ext cx="1676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73" name="Text Box 49"/>
          <p:cNvSpPr txBox="1">
            <a:spLocks noChangeArrowheads="1"/>
          </p:cNvSpPr>
          <p:nvPr/>
        </p:nvSpPr>
        <p:spPr bwMode="auto">
          <a:xfrm>
            <a:off x="4876800" y="1520825"/>
            <a:ext cx="2052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1 </a:t>
            </a:r>
            <a:r>
              <a:rPr lang="en-US" altLang="en-US" u="sng">
                <a:sym typeface="Wingdings" panose="05000000000000000000" pitchFamily="2" charset="2"/>
              </a:rPr>
              <a:t> 2 edge (aka –1)</a:t>
            </a:r>
            <a:endParaRPr lang="en-US" altLang="en-US" u="sng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ABA38F4-AC08-1349-BB34-3A0391443C51}"/>
                  </a:ext>
                </a:extLst>
              </p14:cNvPr>
              <p14:cNvContentPartPr/>
              <p14:nvPr/>
            </p14:nvContentPartPr>
            <p14:xfrm>
              <a:off x="1031760" y="1914480"/>
              <a:ext cx="7241760" cy="46587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ABA38F4-AC08-1349-BB34-3A0391443C5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22400" y="1905120"/>
                <a:ext cx="7260480" cy="4677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Running Example – CDs Via Algorithm (2)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9050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295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981200" y="4876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5908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286000" y="29718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1676400" y="2971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1676400" y="37338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16764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12954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17526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24384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2514600" y="175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H="1">
            <a:off x="2286000" y="2209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2895600" y="2209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31242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2667000" y="563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2438400" y="5334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 flipH="1">
            <a:off x="3352800" y="29718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1981200" y="21304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27670" name="Text Box 22"/>
          <p:cNvSpPr txBox="1">
            <a:spLocks noChangeArrowheads="1"/>
          </p:cNvSpPr>
          <p:nvPr/>
        </p:nvSpPr>
        <p:spPr bwMode="auto">
          <a:xfrm>
            <a:off x="3200400" y="21304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27671" name="Text Box 23"/>
          <p:cNvSpPr txBox="1">
            <a:spLocks noChangeArrowheads="1"/>
          </p:cNvSpPr>
          <p:nvPr/>
        </p:nvSpPr>
        <p:spPr bwMode="auto">
          <a:xfrm>
            <a:off x="2438400" y="29686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27672" name="Text Box 24"/>
          <p:cNvSpPr txBox="1">
            <a:spLocks noChangeArrowheads="1"/>
          </p:cNvSpPr>
          <p:nvPr/>
        </p:nvSpPr>
        <p:spPr bwMode="auto">
          <a:xfrm>
            <a:off x="1371600" y="28924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1066800" y="37306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2057400" y="35782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2819400" y="32734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3733800" y="3273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3429000" y="5940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2743200" y="49498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2209800" y="57118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3886200" y="2590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8382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34290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27683" name="Rectangle 35"/>
          <p:cNvSpPr>
            <a:spLocks noChangeArrowheads="1"/>
          </p:cNvSpPr>
          <p:nvPr/>
        </p:nvSpPr>
        <p:spPr bwMode="auto">
          <a:xfrm>
            <a:off x="4267200" y="59436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7684" name="Line 36"/>
          <p:cNvSpPr>
            <a:spLocks noChangeShapeType="1"/>
          </p:cNvSpPr>
          <p:nvPr/>
        </p:nvSpPr>
        <p:spPr bwMode="auto">
          <a:xfrm>
            <a:off x="3581400" y="2971800"/>
            <a:ext cx="99060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5" name="Line 37"/>
          <p:cNvSpPr>
            <a:spLocks noChangeShapeType="1"/>
          </p:cNvSpPr>
          <p:nvPr/>
        </p:nvSpPr>
        <p:spPr bwMode="auto">
          <a:xfrm>
            <a:off x="3124200" y="6172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6" name="Oval 38"/>
          <p:cNvSpPr>
            <a:spLocks noChangeArrowheads="1"/>
          </p:cNvSpPr>
          <p:nvPr/>
        </p:nvSpPr>
        <p:spPr bwMode="auto">
          <a:xfrm>
            <a:off x="990600" y="16002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Entry</a:t>
            </a:r>
          </a:p>
        </p:txBody>
      </p:sp>
      <p:sp>
        <p:nvSpPr>
          <p:cNvPr id="27687" name="Line 39"/>
          <p:cNvSpPr>
            <a:spLocks noChangeShapeType="1"/>
          </p:cNvSpPr>
          <p:nvPr/>
        </p:nvSpPr>
        <p:spPr bwMode="auto">
          <a:xfrm>
            <a:off x="1752600" y="1752600"/>
            <a:ext cx="762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8" name="Oval 40"/>
          <p:cNvSpPr>
            <a:spLocks noChangeArrowheads="1"/>
          </p:cNvSpPr>
          <p:nvPr/>
        </p:nvSpPr>
        <p:spPr bwMode="auto">
          <a:xfrm>
            <a:off x="3276600" y="64008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Exit</a:t>
            </a:r>
          </a:p>
        </p:txBody>
      </p:sp>
      <p:sp>
        <p:nvSpPr>
          <p:cNvPr id="27689" name="Line 41"/>
          <p:cNvSpPr>
            <a:spLocks noChangeShapeType="1"/>
          </p:cNvSpPr>
          <p:nvPr/>
        </p:nvSpPr>
        <p:spPr bwMode="auto">
          <a:xfrm>
            <a:off x="4724400" y="6400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0" name="Line 42"/>
          <p:cNvSpPr>
            <a:spLocks noChangeShapeType="1"/>
          </p:cNvSpPr>
          <p:nvPr/>
        </p:nvSpPr>
        <p:spPr bwMode="auto">
          <a:xfrm flipH="1">
            <a:off x="403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1" name="Line 43"/>
          <p:cNvSpPr>
            <a:spLocks noChangeShapeType="1"/>
          </p:cNvSpPr>
          <p:nvPr/>
        </p:nvSpPr>
        <p:spPr bwMode="auto">
          <a:xfrm>
            <a:off x="3124200" y="60960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2" name="Text Box 44"/>
          <p:cNvSpPr txBox="1">
            <a:spLocks noChangeArrowheads="1"/>
          </p:cNvSpPr>
          <p:nvPr/>
        </p:nvSpPr>
        <p:spPr bwMode="auto">
          <a:xfrm>
            <a:off x="6477000" y="1825625"/>
            <a:ext cx="2136775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 = 3</a:t>
            </a:r>
          </a:p>
          <a:p>
            <a:r>
              <a:rPr lang="en-US" altLang="en-US"/>
              <a:t>e = taken edge 3 </a:t>
            </a:r>
            <a:r>
              <a:rPr lang="en-US" altLang="en-US">
                <a:sym typeface="Wingdings" panose="05000000000000000000" pitchFamily="2" charset="2"/>
              </a:rPr>
              <a:t> 8</a:t>
            </a:r>
          </a:p>
          <a:p>
            <a:r>
              <a:rPr lang="en-US" altLang="en-US">
                <a:sym typeface="Wingdings" panose="05000000000000000000" pitchFamily="2" charset="2"/>
              </a:rPr>
              <a:t>y = 8</a:t>
            </a:r>
          </a:p>
          <a:p>
            <a:r>
              <a:rPr lang="en-US" altLang="en-US">
                <a:sym typeface="Wingdings" panose="05000000000000000000" pitchFamily="2" charset="2"/>
              </a:rPr>
              <a:t>y not in pdom(x)</a:t>
            </a:r>
          </a:p>
          <a:p>
            <a:r>
              <a:rPr lang="en-US" altLang="en-US">
                <a:sym typeface="Wingdings" panose="05000000000000000000" pitchFamily="2" charset="2"/>
              </a:rPr>
              <a:t>lub = 9</a:t>
            </a:r>
          </a:p>
          <a:p>
            <a:r>
              <a:rPr lang="en-US" altLang="en-US">
                <a:sym typeface="Wingdings" panose="05000000000000000000" pitchFamily="2" charset="2"/>
              </a:rPr>
              <a:t>x_id = -3</a:t>
            </a:r>
          </a:p>
          <a:p>
            <a:r>
              <a:rPr lang="en-US" altLang="en-US">
                <a:sym typeface="Wingdings" panose="05000000000000000000" pitchFamily="2" charset="2"/>
              </a:rPr>
              <a:t>t = 8</a:t>
            </a:r>
          </a:p>
          <a:p>
            <a:r>
              <a:rPr lang="en-US" altLang="en-US">
                <a:sym typeface="Wingdings" panose="05000000000000000000" pitchFamily="2" charset="2"/>
              </a:rPr>
              <a:t>8 != 9</a:t>
            </a:r>
          </a:p>
          <a:p>
            <a:r>
              <a:rPr lang="en-US" altLang="en-US">
                <a:sym typeface="Wingdings" panose="05000000000000000000" pitchFamily="2" charset="2"/>
              </a:rPr>
              <a:t>cd(8) += -3</a:t>
            </a:r>
          </a:p>
          <a:p>
            <a:r>
              <a:rPr lang="en-US" altLang="en-US">
                <a:sym typeface="Wingdings" panose="05000000000000000000" pitchFamily="2" charset="2"/>
              </a:rPr>
              <a:t>t = 9</a:t>
            </a:r>
          </a:p>
          <a:p>
            <a:r>
              <a:rPr lang="en-US" altLang="en-US">
                <a:sym typeface="Wingdings" panose="05000000000000000000" pitchFamily="2" charset="2"/>
              </a:rPr>
              <a:t>9 == 9</a:t>
            </a:r>
            <a:endParaRPr lang="en-US" altLang="en-US"/>
          </a:p>
        </p:txBody>
      </p:sp>
      <p:sp>
        <p:nvSpPr>
          <p:cNvPr id="27693" name="Rectangle 45"/>
          <p:cNvSpPr>
            <a:spLocks noChangeArrowheads="1"/>
          </p:cNvSpPr>
          <p:nvPr/>
        </p:nvSpPr>
        <p:spPr bwMode="auto">
          <a:xfrm>
            <a:off x="6324600" y="3810000"/>
            <a:ext cx="16764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94" name="Rectangle 46"/>
          <p:cNvSpPr>
            <a:spLocks noChangeArrowheads="1"/>
          </p:cNvSpPr>
          <p:nvPr/>
        </p:nvSpPr>
        <p:spPr bwMode="auto">
          <a:xfrm>
            <a:off x="6324600" y="4572000"/>
            <a:ext cx="1676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95" name="Text Box 47"/>
          <p:cNvSpPr txBox="1">
            <a:spLocks noChangeArrowheads="1"/>
          </p:cNvSpPr>
          <p:nvPr/>
        </p:nvSpPr>
        <p:spPr bwMode="auto">
          <a:xfrm>
            <a:off x="4876800" y="1520825"/>
            <a:ext cx="2014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3 </a:t>
            </a:r>
            <a:r>
              <a:rPr lang="en-US" altLang="en-US" u="sng">
                <a:sym typeface="Wingdings" panose="05000000000000000000" pitchFamily="2" charset="2"/>
              </a:rPr>
              <a:t> 8 edge (aka -3)</a:t>
            </a:r>
            <a:endParaRPr lang="en-US" altLang="en-US" u="sng"/>
          </a:p>
        </p:txBody>
      </p:sp>
      <p:sp>
        <p:nvSpPr>
          <p:cNvPr id="27696" name="Text Box 48"/>
          <p:cNvSpPr txBox="1">
            <a:spLocks noChangeArrowheads="1"/>
          </p:cNvSpPr>
          <p:nvPr/>
        </p:nvSpPr>
        <p:spPr bwMode="auto">
          <a:xfrm>
            <a:off x="4953000" y="5029200"/>
            <a:ext cx="36417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rgbClr val="FF0000"/>
                </a:solidFill>
              </a:rPr>
              <a:t>Class ProblemA:  1 </a:t>
            </a:r>
            <a:r>
              <a:rPr lang="en-US" altLang="en-US" u="sng">
                <a:solidFill>
                  <a:srgbClr val="FF0000"/>
                </a:solidFill>
                <a:sym typeface="Wingdings" panose="05000000000000000000" pitchFamily="2" charset="2"/>
              </a:rPr>
              <a:t> 3 edge (aka 1)</a:t>
            </a:r>
            <a:endParaRPr lang="en-US" altLang="en-US" u="sng">
              <a:solidFill>
                <a:srgbClr val="FF0000"/>
              </a:solidFill>
            </a:endParaRPr>
          </a:p>
        </p:txBody>
      </p:sp>
      <p:sp>
        <p:nvSpPr>
          <p:cNvPr id="27697" name="Text Box 48"/>
          <p:cNvSpPr txBox="1">
            <a:spLocks noChangeArrowheads="1"/>
          </p:cNvSpPr>
          <p:nvPr/>
        </p:nvSpPr>
        <p:spPr bwMode="auto">
          <a:xfrm>
            <a:off x="4953000" y="5334000"/>
            <a:ext cx="37068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rgbClr val="FF0000"/>
                </a:solidFill>
              </a:rPr>
              <a:t>Class ProblemB:  7 </a:t>
            </a:r>
            <a:r>
              <a:rPr lang="en-US" altLang="en-US" u="sng">
                <a:solidFill>
                  <a:srgbClr val="FF0000"/>
                </a:solidFill>
                <a:sym typeface="Wingdings" panose="05000000000000000000" pitchFamily="2" charset="2"/>
              </a:rPr>
              <a:t> 8 edge (aka -7)</a:t>
            </a:r>
            <a:endParaRPr lang="en-US" altLang="en-US" u="sng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4838B27-A766-F14B-9A3F-AF34BD94C364}"/>
                  </a:ext>
                </a:extLst>
              </p14:cNvPr>
              <p14:cNvContentPartPr/>
              <p14:nvPr/>
            </p14:nvContentPartPr>
            <p14:xfrm>
              <a:off x="2226600" y="2307600"/>
              <a:ext cx="7452360" cy="4164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4838B27-A766-F14B-9A3F-AF34BD94C36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17240" y="2298240"/>
                <a:ext cx="7471080" cy="4183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Running Example – CDs Via Algorithm (3)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9050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295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981200" y="4876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25908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2286000" y="29718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H="1">
            <a:off x="1676400" y="2971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1676400" y="37338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16764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12954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17526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24384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2514600" y="175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2286000" y="2209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2895600" y="2209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31242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2667000" y="563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2438400" y="5334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 flipH="1">
            <a:off x="3352800" y="29718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1981200" y="21304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3200400" y="21304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2438400" y="29686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1371600" y="28924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1066800" y="37306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2057400" y="35782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2819400" y="32734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3733800" y="3273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3429000" y="5940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2743200" y="49498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2209800" y="57118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3886200" y="2590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28705" name="Text Box 33"/>
          <p:cNvSpPr txBox="1">
            <a:spLocks noChangeArrowheads="1"/>
          </p:cNvSpPr>
          <p:nvPr/>
        </p:nvSpPr>
        <p:spPr bwMode="auto">
          <a:xfrm>
            <a:off x="8382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28706" name="Text Box 34"/>
          <p:cNvSpPr txBox="1">
            <a:spLocks noChangeArrowheads="1"/>
          </p:cNvSpPr>
          <p:nvPr/>
        </p:nvSpPr>
        <p:spPr bwMode="auto">
          <a:xfrm>
            <a:off x="34290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4267200" y="59436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8708" name="Line 36"/>
          <p:cNvSpPr>
            <a:spLocks noChangeShapeType="1"/>
          </p:cNvSpPr>
          <p:nvPr/>
        </p:nvSpPr>
        <p:spPr bwMode="auto">
          <a:xfrm>
            <a:off x="3581400" y="2971800"/>
            <a:ext cx="99060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9" name="Line 37"/>
          <p:cNvSpPr>
            <a:spLocks noChangeShapeType="1"/>
          </p:cNvSpPr>
          <p:nvPr/>
        </p:nvSpPr>
        <p:spPr bwMode="auto">
          <a:xfrm>
            <a:off x="3124200" y="6172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0" name="Oval 38"/>
          <p:cNvSpPr>
            <a:spLocks noChangeArrowheads="1"/>
          </p:cNvSpPr>
          <p:nvPr/>
        </p:nvSpPr>
        <p:spPr bwMode="auto">
          <a:xfrm>
            <a:off x="990600" y="16002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Entry</a:t>
            </a:r>
          </a:p>
        </p:txBody>
      </p:sp>
      <p:sp>
        <p:nvSpPr>
          <p:cNvPr id="28711" name="Line 39"/>
          <p:cNvSpPr>
            <a:spLocks noChangeShapeType="1"/>
          </p:cNvSpPr>
          <p:nvPr/>
        </p:nvSpPr>
        <p:spPr bwMode="auto">
          <a:xfrm>
            <a:off x="1752600" y="1752600"/>
            <a:ext cx="762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2" name="Oval 40"/>
          <p:cNvSpPr>
            <a:spLocks noChangeArrowheads="1"/>
          </p:cNvSpPr>
          <p:nvPr/>
        </p:nvSpPr>
        <p:spPr bwMode="auto">
          <a:xfrm>
            <a:off x="3276600" y="64008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Exit</a:t>
            </a:r>
          </a:p>
        </p:txBody>
      </p:sp>
      <p:sp>
        <p:nvSpPr>
          <p:cNvPr id="28713" name="Line 41"/>
          <p:cNvSpPr>
            <a:spLocks noChangeShapeType="1"/>
          </p:cNvSpPr>
          <p:nvPr/>
        </p:nvSpPr>
        <p:spPr bwMode="auto">
          <a:xfrm>
            <a:off x="4724400" y="6400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4" name="Line 42"/>
          <p:cNvSpPr>
            <a:spLocks noChangeShapeType="1"/>
          </p:cNvSpPr>
          <p:nvPr/>
        </p:nvSpPr>
        <p:spPr bwMode="auto">
          <a:xfrm flipH="1">
            <a:off x="403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5" name="Line 43"/>
          <p:cNvSpPr>
            <a:spLocks noChangeShapeType="1"/>
          </p:cNvSpPr>
          <p:nvPr/>
        </p:nvSpPr>
        <p:spPr bwMode="auto">
          <a:xfrm>
            <a:off x="3124200" y="60960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6" name="Text Box 44"/>
          <p:cNvSpPr txBox="1">
            <a:spLocks noChangeArrowheads="1"/>
          </p:cNvSpPr>
          <p:nvPr/>
        </p:nvSpPr>
        <p:spPr bwMode="auto">
          <a:xfrm>
            <a:off x="5181600" y="2054225"/>
            <a:ext cx="2900363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/>
              <a:t>Control deps (left is taken)</a:t>
            </a:r>
            <a:endParaRPr lang="en-US" altLang="en-US" sz="2000"/>
          </a:p>
          <a:p>
            <a:r>
              <a:rPr lang="en-US" altLang="en-US" sz="2000"/>
              <a:t>BB1: none</a:t>
            </a:r>
          </a:p>
          <a:p>
            <a:r>
              <a:rPr lang="en-US" altLang="en-US" sz="2000"/>
              <a:t>BB2: -1</a:t>
            </a:r>
          </a:p>
          <a:p>
            <a:r>
              <a:rPr lang="en-US" altLang="en-US" sz="2000"/>
              <a:t>BB3: 1</a:t>
            </a:r>
          </a:p>
          <a:p>
            <a:r>
              <a:rPr lang="en-US" altLang="en-US" sz="2000"/>
              <a:t>BB4: -2</a:t>
            </a:r>
          </a:p>
          <a:p>
            <a:r>
              <a:rPr lang="en-US" altLang="en-US" sz="2000"/>
              <a:t>BB5: -4</a:t>
            </a:r>
          </a:p>
          <a:p>
            <a:r>
              <a:rPr lang="en-US" altLang="en-US" sz="2000"/>
              <a:t>BB6: 2, 4</a:t>
            </a:r>
          </a:p>
          <a:p>
            <a:r>
              <a:rPr lang="en-US" altLang="en-US" sz="2000"/>
              <a:t>BB7: -1</a:t>
            </a:r>
          </a:p>
          <a:p>
            <a:r>
              <a:rPr lang="en-US" altLang="en-US" sz="2000"/>
              <a:t>BB8: -1, -3</a:t>
            </a:r>
          </a:p>
          <a:p>
            <a:r>
              <a:rPr lang="en-US" altLang="en-US" sz="2000"/>
              <a:t>BB9: none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CAC0580-941D-414C-B4CB-9CFD3F587E12}"/>
                  </a:ext>
                </a:extLst>
              </p14:cNvPr>
              <p14:cNvContentPartPr/>
              <p14:nvPr/>
            </p14:nvContentPartPr>
            <p14:xfrm>
              <a:off x="4631040" y="1838160"/>
              <a:ext cx="3844080" cy="35881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CAC0580-941D-414C-B4CB-9CFD3F587E1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21680" y="1828800"/>
                <a:ext cx="3862800" cy="3606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/>
              <a:t>Step 3: Control Flow Substitution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Go from branching code </a:t>
            </a:r>
            <a:r>
              <a:rPr lang="en-US" altLang="en-US">
                <a:sym typeface="Wingdings" panose="05000000000000000000" pitchFamily="2" charset="2"/>
              </a:rPr>
              <a:t> sequential predicated code</a:t>
            </a:r>
            <a:endParaRPr lang="en-US" altLang="en-US"/>
          </a:p>
          <a:p>
            <a:r>
              <a:rPr lang="en-US" altLang="en-US"/>
              <a:t>5 baby steps</a:t>
            </a:r>
          </a:p>
          <a:p>
            <a:pPr lvl="1"/>
            <a:r>
              <a:rPr lang="en-US" altLang="en-US"/>
              <a:t>1. Create predicates</a:t>
            </a:r>
          </a:p>
          <a:p>
            <a:pPr lvl="1"/>
            <a:r>
              <a:rPr lang="en-US" altLang="en-US"/>
              <a:t>2. CMPP insertion</a:t>
            </a:r>
          </a:p>
          <a:p>
            <a:pPr lvl="1"/>
            <a:r>
              <a:rPr lang="en-US" altLang="en-US"/>
              <a:t>3. Guard operations</a:t>
            </a:r>
          </a:p>
          <a:p>
            <a:pPr lvl="1"/>
            <a:r>
              <a:rPr lang="en-US" altLang="en-US"/>
              <a:t>4. Remove branches</a:t>
            </a:r>
          </a:p>
          <a:p>
            <a:pPr lvl="1"/>
            <a:r>
              <a:rPr lang="en-US" altLang="en-US"/>
              <a:t>5. Initialize predicates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9551C89-4F17-7745-A515-61072B117BD1}"/>
                  </a:ext>
                </a:extLst>
              </p14:cNvPr>
              <p14:cNvContentPartPr/>
              <p14:nvPr/>
            </p14:nvContentPartPr>
            <p14:xfrm>
              <a:off x="950040" y="1525680"/>
              <a:ext cx="7515000" cy="23608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9551C89-4F17-7745-A515-61072B117BD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40680" y="1516320"/>
                <a:ext cx="7533720" cy="2379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/>
              <a:t>Predicate Creation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R/K calculation – Mapping predicates to blocks</a:t>
            </a:r>
          </a:p>
          <a:p>
            <a:pPr lvl="1"/>
            <a:r>
              <a:rPr lang="en-US" altLang="en-US"/>
              <a:t>Paper more complicated than it really is</a:t>
            </a:r>
          </a:p>
          <a:p>
            <a:pPr lvl="1"/>
            <a:r>
              <a:rPr lang="en-US" altLang="en-US"/>
              <a:t>K = unique sets of control dependences</a:t>
            </a:r>
          </a:p>
          <a:p>
            <a:pPr lvl="1"/>
            <a:r>
              <a:rPr lang="en-US" altLang="en-US"/>
              <a:t>Create a new predicate for each element of K</a:t>
            </a:r>
          </a:p>
          <a:p>
            <a:pPr lvl="1"/>
            <a:r>
              <a:rPr lang="en-US" altLang="en-US"/>
              <a:t>R(bb) = predicate that represents CD set for bb, ie the bb’s assigned predicate (all ops in that bb guarded by R(bb))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914400" y="4492625"/>
            <a:ext cx="771207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00B050"/>
                </a:solidFill>
              </a:rPr>
              <a:t>K               = {{-1}, {1}, {-2}, {-4}, {2,4}, {-1,-3}}</a:t>
            </a:r>
          </a:p>
          <a:p>
            <a:r>
              <a:rPr lang="en-US" altLang="en-US" sz="2000">
                <a:solidFill>
                  <a:srgbClr val="00B050"/>
                </a:solidFill>
              </a:rPr>
              <a:t>predicates =   p1,      p2,   p3,     p4,    p5,       p6</a:t>
            </a:r>
          </a:p>
          <a:p>
            <a:endParaRPr lang="en-US" altLang="en-US" sz="2000">
              <a:solidFill>
                <a:srgbClr val="00B050"/>
              </a:solidFill>
            </a:endParaRPr>
          </a:p>
          <a:p>
            <a:r>
              <a:rPr lang="en-US" altLang="en-US" sz="2000">
                <a:solidFill>
                  <a:srgbClr val="00B050"/>
                </a:solidFill>
              </a:rPr>
              <a:t>bb              =      1,          2,      3,     4,      5,       6,         7,        8,         9</a:t>
            </a:r>
          </a:p>
          <a:p>
            <a:r>
              <a:rPr lang="en-US" altLang="en-US" sz="2000">
                <a:solidFill>
                  <a:srgbClr val="00B050"/>
                </a:solidFill>
              </a:rPr>
              <a:t>CD(bb)       = {{none}, {-1}, {1}, {-2}, {-4}, {2,4}, {-1}, {-1,-3}, {none}</a:t>
            </a:r>
          </a:p>
          <a:p>
            <a:r>
              <a:rPr lang="en-US" altLang="en-US" sz="2000">
                <a:solidFill>
                  <a:srgbClr val="00B050"/>
                </a:solidFill>
              </a:rPr>
              <a:t>R(bb)         =      T          p1     p2     p3     p4      p5      p1        p6        T   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281646F-402E-5943-9431-98CB50E9B601}"/>
                  </a:ext>
                </a:extLst>
              </p14:cNvPr>
              <p14:cNvContentPartPr/>
              <p14:nvPr/>
            </p14:nvContentPartPr>
            <p14:xfrm>
              <a:off x="369360" y="2640240"/>
              <a:ext cx="7418880" cy="3851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281646F-402E-5943-9431-98CB50E9B60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0000" y="2630880"/>
                <a:ext cx="7437600" cy="3870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/>
              <a:t>CMPP Creation/Insertion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For each control dependence set</a:t>
            </a:r>
          </a:p>
          <a:p>
            <a:pPr lvl="1"/>
            <a:r>
              <a:rPr lang="en-US" altLang="en-US" sz="2400"/>
              <a:t>For each edge in the control dependence set</a:t>
            </a:r>
          </a:p>
          <a:p>
            <a:pPr lvl="2"/>
            <a:r>
              <a:rPr lang="en-US" altLang="en-US" sz="2000"/>
              <a:t>Identify branch condition that causes edge to be traversed</a:t>
            </a:r>
          </a:p>
          <a:p>
            <a:pPr lvl="2"/>
            <a:r>
              <a:rPr lang="en-US" altLang="en-US" sz="2000"/>
              <a:t>Create CMPP to compute corresponding branch condition</a:t>
            </a:r>
          </a:p>
          <a:p>
            <a:pPr lvl="3"/>
            <a:r>
              <a:rPr lang="en-US" altLang="en-US" sz="1800"/>
              <a:t>OR-type – handles worst case</a:t>
            </a:r>
          </a:p>
          <a:p>
            <a:pPr lvl="3"/>
            <a:r>
              <a:rPr lang="en-US" altLang="en-US" sz="1800"/>
              <a:t>guard = True</a:t>
            </a:r>
          </a:p>
          <a:p>
            <a:pPr lvl="3"/>
            <a:r>
              <a:rPr lang="en-US" altLang="en-US" sz="1800"/>
              <a:t>destination = predicate assigned to that CD set</a:t>
            </a:r>
          </a:p>
          <a:p>
            <a:pPr lvl="3"/>
            <a:r>
              <a:rPr lang="en-US" altLang="en-US" sz="1800"/>
              <a:t>Insert at end of BB that is the source of the edge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830388" y="4953000"/>
            <a:ext cx="54371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00B050"/>
                </a:solidFill>
              </a:rPr>
              <a:t>K               = {{-1}, {1}, {-2}, {-4}, {2,4}, {-1,-3}}</a:t>
            </a:r>
          </a:p>
          <a:p>
            <a:r>
              <a:rPr lang="en-US" altLang="en-US" sz="2000">
                <a:solidFill>
                  <a:srgbClr val="00B050"/>
                </a:solidFill>
              </a:rPr>
              <a:t>predicates =     p1,    p2,    p3,    p4,     p5,       p6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928813" y="6061075"/>
            <a:ext cx="35877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Example: p1 = cmpp.ON (b &lt; 0) if T</a:t>
            </a:r>
            <a:endParaRPr lang="en-US" altLang="en-US">
              <a:sym typeface="Wingdings" panose="05000000000000000000" pitchFamily="2" charset="2"/>
            </a:endParaRPr>
          </a:p>
        </p:txBody>
      </p:sp>
      <p:sp>
        <p:nvSpPr>
          <p:cNvPr id="31750" name="Rectangle 14"/>
          <p:cNvSpPr>
            <a:spLocks noChangeArrowheads="1"/>
          </p:cNvSpPr>
          <p:nvPr/>
        </p:nvSpPr>
        <p:spPr bwMode="auto">
          <a:xfrm>
            <a:off x="6353175" y="60166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1751" name="Line 15"/>
          <p:cNvSpPr>
            <a:spLocks noChangeShapeType="1"/>
          </p:cNvSpPr>
          <p:nvPr/>
        </p:nvSpPr>
        <p:spPr bwMode="auto">
          <a:xfrm flipH="1">
            <a:off x="6124575" y="64738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2" name="Line 16"/>
          <p:cNvSpPr>
            <a:spLocks noChangeShapeType="1"/>
          </p:cNvSpPr>
          <p:nvPr/>
        </p:nvSpPr>
        <p:spPr bwMode="auto">
          <a:xfrm>
            <a:off x="6734175" y="64738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3" name="Text Box 21"/>
          <p:cNvSpPr txBox="1">
            <a:spLocks noChangeArrowheads="1"/>
          </p:cNvSpPr>
          <p:nvPr/>
        </p:nvSpPr>
        <p:spPr bwMode="auto">
          <a:xfrm>
            <a:off x="5819775" y="6394450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31754" name="Text Box 22"/>
          <p:cNvSpPr txBox="1">
            <a:spLocks noChangeArrowheads="1"/>
          </p:cNvSpPr>
          <p:nvPr/>
        </p:nvSpPr>
        <p:spPr bwMode="auto">
          <a:xfrm>
            <a:off x="7038975" y="6394450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cxnSp>
        <p:nvCxnSpPr>
          <p:cNvPr id="31755" name="Straight Arrow Connector 2"/>
          <p:cNvCxnSpPr>
            <a:cxnSpLocks noChangeShapeType="1"/>
          </p:cNvCxnSpPr>
          <p:nvPr/>
        </p:nvCxnSpPr>
        <p:spPr bwMode="auto">
          <a:xfrm>
            <a:off x="5541963" y="6245225"/>
            <a:ext cx="811212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3D00EA3-8F96-6946-B08D-0A02602A7C7A}"/>
                  </a:ext>
                </a:extLst>
              </p14:cNvPr>
              <p14:cNvContentPartPr/>
              <p14:nvPr/>
            </p14:nvContentPartPr>
            <p14:xfrm>
              <a:off x="1713240" y="4797720"/>
              <a:ext cx="6227640" cy="1756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3D00EA3-8F96-6946-B08D-0A02602A7C7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03880" y="4788360"/>
                <a:ext cx="6246360" cy="1775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z="2800"/>
              <a:t>An Alternative to Branches: Predicated Execution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Hardware mechanism that allows operations to be conditionally executed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Add an additional boolean source operand (predicate)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ADD r1, r2, r3 if p1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if (p1 is True), r1 = r2 + r3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else if (p1 is False), do nothing (Add treated like a NOP)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p1 referred to as the </a:t>
            </a:r>
            <a:r>
              <a:rPr lang="en-US" altLang="en-US" u="sng"/>
              <a:t>guarding predicate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Predicated on True means always executed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Omitted predicated also means always executed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Provides compiler with an alternative to using branches to selectively execute operations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statements in the source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Realize with branches in the assembly code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Could also realize with conditional instructions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Or use a combination of both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71BC9FA-FE0A-7B43-AF8D-D1397CEB1A87}"/>
                  </a:ext>
                </a:extLst>
              </p14:cNvPr>
              <p14:cNvContentPartPr/>
              <p14:nvPr/>
            </p14:nvContentPartPr>
            <p14:xfrm>
              <a:off x="1656000" y="2701080"/>
              <a:ext cx="4419720" cy="1948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71BC9FA-FE0A-7B43-AF8D-D1397CEB1A8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46640" y="2691720"/>
                <a:ext cx="4438440" cy="1967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183994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Running Example – CMPP Creation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5211763" y="2971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4602163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5287963" y="5334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5897563" y="449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5592763" y="34290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 flipH="1">
            <a:off x="4983163" y="3429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4983163" y="41910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4983163" y="4191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4602163" y="449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5059363" y="49530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5745163" y="49530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5821363" y="2209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5592763" y="2667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6202363" y="2667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6430963" y="2971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5973763" y="6096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5745163" y="57912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 flipH="1">
            <a:off x="6659563" y="34290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Text Box 21"/>
          <p:cNvSpPr txBox="1">
            <a:spLocks noChangeArrowheads="1"/>
          </p:cNvSpPr>
          <p:nvPr/>
        </p:nvSpPr>
        <p:spPr bwMode="auto">
          <a:xfrm>
            <a:off x="5287963" y="2587625"/>
            <a:ext cx="550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6507163" y="25876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5745163" y="34258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4678363" y="3349625"/>
            <a:ext cx="541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4373563" y="4187825"/>
            <a:ext cx="6397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5364163" y="40354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6126163" y="37306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7040563" y="3730625"/>
            <a:ext cx="630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6735763" y="6397625"/>
            <a:ext cx="630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6049963" y="54070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5516563" y="61690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7192963" y="30480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32801" name="Text Box 33"/>
          <p:cNvSpPr txBox="1">
            <a:spLocks noChangeArrowheads="1"/>
          </p:cNvSpPr>
          <p:nvPr/>
        </p:nvSpPr>
        <p:spPr bwMode="auto">
          <a:xfrm>
            <a:off x="4144963" y="45720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32802" name="Text Box 34"/>
          <p:cNvSpPr txBox="1">
            <a:spLocks noChangeArrowheads="1"/>
          </p:cNvSpPr>
          <p:nvPr/>
        </p:nvSpPr>
        <p:spPr bwMode="auto">
          <a:xfrm>
            <a:off x="6735763" y="45720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32803" name="Rectangle 35"/>
          <p:cNvSpPr>
            <a:spLocks noChangeArrowheads="1"/>
          </p:cNvSpPr>
          <p:nvPr/>
        </p:nvSpPr>
        <p:spPr bwMode="auto">
          <a:xfrm>
            <a:off x="7573963" y="64008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32804" name="Line 36"/>
          <p:cNvSpPr>
            <a:spLocks noChangeShapeType="1"/>
          </p:cNvSpPr>
          <p:nvPr/>
        </p:nvSpPr>
        <p:spPr bwMode="auto">
          <a:xfrm>
            <a:off x="6888163" y="3429000"/>
            <a:ext cx="99060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5" name="Line 37"/>
          <p:cNvSpPr>
            <a:spLocks noChangeShapeType="1"/>
          </p:cNvSpPr>
          <p:nvPr/>
        </p:nvSpPr>
        <p:spPr bwMode="auto">
          <a:xfrm>
            <a:off x="6430963" y="66294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6" name="Oval 38"/>
          <p:cNvSpPr>
            <a:spLocks noChangeArrowheads="1"/>
          </p:cNvSpPr>
          <p:nvPr/>
        </p:nvSpPr>
        <p:spPr bwMode="auto">
          <a:xfrm>
            <a:off x="4297363" y="20574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Entry</a:t>
            </a:r>
          </a:p>
        </p:txBody>
      </p:sp>
      <p:sp>
        <p:nvSpPr>
          <p:cNvPr id="32807" name="Line 39"/>
          <p:cNvSpPr>
            <a:spLocks noChangeShapeType="1"/>
          </p:cNvSpPr>
          <p:nvPr/>
        </p:nvSpPr>
        <p:spPr bwMode="auto">
          <a:xfrm>
            <a:off x="5059363" y="2209800"/>
            <a:ext cx="762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8" name="Oval 40"/>
          <p:cNvSpPr>
            <a:spLocks noChangeArrowheads="1"/>
          </p:cNvSpPr>
          <p:nvPr/>
        </p:nvSpPr>
        <p:spPr bwMode="auto">
          <a:xfrm>
            <a:off x="8775700" y="6446838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Exit</a:t>
            </a:r>
          </a:p>
        </p:txBody>
      </p:sp>
      <p:sp>
        <p:nvSpPr>
          <p:cNvPr id="32809" name="Line 43"/>
          <p:cNvSpPr>
            <a:spLocks noChangeShapeType="1"/>
          </p:cNvSpPr>
          <p:nvPr/>
        </p:nvSpPr>
        <p:spPr bwMode="auto">
          <a:xfrm>
            <a:off x="6430963" y="65532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0" name="Text Box 44"/>
          <p:cNvSpPr txBox="1">
            <a:spLocks noChangeArrowheads="1"/>
          </p:cNvSpPr>
          <p:nvPr/>
        </p:nvSpPr>
        <p:spPr bwMode="auto">
          <a:xfrm>
            <a:off x="0" y="1447800"/>
            <a:ext cx="46751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00B050"/>
                </a:solidFill>
              </a:rPr>
              <a:t>K   = {{-1}, {1}, {-2}, {-4}, {2,4}, {-1,-3}}</a:t>
            </a:r>
          </a:p>
          <a:p>
            <a:r>
              <a:rPr lang="en-US" altLang="en-US" sz="2000">
                <a:solidFill>
                  <a:srgbClr val="00B050"/>
                </a:solidFill>
              </a:rPr>
              <a:t>p’s =     p1,   p2,    p3,    p4,     p5,       p6</a:t>
            </a:r>
          </a:p>
        </p:txBody>
      </p:sp>
      <p:sp>
        <p:nvSpPr>
          <p:cNvPr id="32811" name="Text Box 45"/>
          <p:cNvSpPr txBox="1">
            <a:spLocks noChangeArrowheads="1"/>
          </p:cNvSpPr>
          <p:nvPr/>
        </p:nvSpPr>
        <p:spPr bwMode="auto">
          <a:xfrm>
            <a:off x="2057400" y="3640138"/>
            <a:ext cx="25923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  <a:sym typeface="Wingdings" panose="05000000000000000000" pitchFamily="2" charset="2"/>
              </a:rPr>
              <a:t>p4 = cmpp.ON (b &gt; 13) if T</a:t>
            </a:r>
          </a:p>
          <a:p>
            <a:r>
              <a:rPr lang="en-US" altLang="en-US" sz="1600">
                <a:solidFill>
                  <a:srgbClr val="FF0000"/>
                </a:solidFill>
                <a:sym typeface="Wingdings" panose="05000000000000000000" pitchFamily="2" charset="2"/>
              </a:rPr>
              <a:t>p5 = cmpp.ON (b &lt;= 13) if T</a:t>
            </a:r>
          </a:p>
        </p:txBody>
      </p:sp>
      <p:sp>
        <p:nvSpPr>
          <p:cNvPr id="32812" name="TextBox 1"/>
          <p:cNvSpPr txBox="1">
            <a:spLocks noChangeArrowheads="1"/>
          </p:cNvSpPr>
          <p:nvPr/>
        </p:nvSpPr>
        <p:spPr bwMode="auto">
          <a:xfrm>
            <a:off x="6654800" y="1828800"/>
            <a:ext cx="2489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p1 = cmpp.ON (b &lt; 0) if T</a:t>
            </a:r>
          </a:p>
          <a:p>
            <a:r>
              <a:rPr lang="en-US" altLang="en-US" sz="1600">
                <a:solidFill>
                  <a:srgbClr val="FF0000"/>
                </a:solidFill>
                <a:sym typeface="Wingdings" panose="05000000000000000000" pitchFamily="2" charset="2"/>
              </a:rPr>
              <a:t>p2 = cmpp.ON (b &gt;= 0) if T</a:t>
            </a:r>
          </a:p>
          <a:p>
            <a:r>
              <a:rPr lang="en-US" altLang="en-US" sz="1600">
                <a:solidFill>
                  <a:srgbClr val="FF0000"/>
                </a:solidFill>
                <a:sym typeface="Wingdings" panose="05000000000000000000" pitchFamily="2" charset="2"/>
              </a:rPr>
              <a:t>p6 = cmpp.ON (b &lt; 0) if T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32813" name="TextBox 3"/>
          <p:cNvSpPr txBox="1">
            <a:spLocks noChangeArrowheads="1"/>
          </p:cNvSpPr>
          <p:nvPr/>
        </p:nvSpPr>
        <p:spPr bwMode="auto">
          <a:xfrm>
            <a:off x="2733675" y="2921000"/>
            <a:ext cx="24780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  <a:sym typeface="Wingdings" panose="05000000000000000000" pitchFamily="2" charset="2"/>
              </a:rPr>
              <a:t>p3 = cmpp.ON (c &gt; 0) if T</a:t>
            </a:r>
          </a:p>
          <a:p>
            <a:r>
              <a:rPr lang="en-US" altLang="en-US" sz="1600">
                <a:solidFill>
                  <a:srgbClr val="FF0000"/>
                </a:solidFill>
                <a:sym typeface="Wingdings" panose="05000000000000000000" pitchFamily="2" charset="2"/>
              </a:rPr>
              <a:t>p5 = cmpp.ON (c &lt;= 0) if T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32814" name="TextBox 4"/>
          <p:cNvSpPr txBox="1">
            <a:spLocks noChangeArrowheads="1"/>
          </p:cNvSpPr>
          <p:nvPr/>
        </p:nvSpPr>
        <p:spPr bwMode="auto">
          <a:xfrm>
            <a:off x="7162800" y="3167063"/>
            <a:ext cx="25812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  <a:sym typeface="Wingdings" panose="05000000000000000000" pitchFamily="2" charset="2"/>
              </a:rPr>
              <a:t>p6 = cmpp.ON (c &lt;= 25) if T</a:t>
            </a:r>
            <a:endParaRPr lang="en-US" altLang="en-US" sz="1600">
              <a:solidFill>
                <a:srgbClr val="FF0000"/>
              </a:solidFill>
            </a:endParaRPr>
          </a:p>
        </p:txBody>
      </p:sp>
      <p:cxnSp>
        <p:nvCxnSpPr>
          <p:cNvPr id="32815" name="Straight Arrow Connector 6"/>
          <p:cNvCxnSpPr>
            <a:cxnSpLocks noChangeShapeType="1"/>
            <a:stCxn id="32803" idx="3"/>
          </p:cNvCxnSpPr>
          <p:nvPr/>
        </p:nvCxnSpPr>
        <p:spPr bwMode="auto">
          <a:xfrm>
            <a:off x="8335963" y="6629400"/>
            <a:ext cx="439737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63D0503-0675-3944-AEBE-C137E58919FD}"/>
                  </a:ext>
                </a:extLst>
              </p14:cNvPr>
              <p14:cNvContentPartPr/>
              <p14:nvPr/>
            </p14:nvContentPartPr>
            <p14:xfrm>
              <a:off x="1594440" y="1225800"/>
              <a:ext cx="8381160" cy="5798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63D0503-0675-3944-AEBE-C137E58919F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85080" y="1216440"/>
                <a:ext cx="8399880" cy="5817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/>
              <a:t>Control Flow Substitution – The Rest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Guard all operations in each bb by R(bb)</a:t>
            </a:r>
          </a:p>
          <a:p>
            <a:pPr lvl="1"/>
            <a:r>
              <a:rPr lang="en-US" altLang="en-US" u="sng">
                <a:solidFill>
                  <a:srgbClr val="FF0000"/>
                </a:solidFill>
              </a:rPr>
              <a:t>Including the newly inserted CMPPs</a:t>
            </a:r>
          </a:p>
          <a:p>
            <a:r>
              <a:rPr lang="en-US" altLang="en-US"/>
              <a:t>Nuke all the branches</a:t>
            </a:r>
          </a:p>
          <a:p>
            <a:pPr lvl="1"/>
            <a:r>
              <a:rPr lang="en-US" altLang="en-US"/>
              <a:t>Except exit edges and backedges</a:t>
            </a:r>
          </a:p>
          <a:p>
            <a:r>
              <a:rPr lang="en-US" altLang="en-US"/>
              <a:t>Initialize each predicate to 0 in first BB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914400" y="4492625"/>
            <a:ext cx="77120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00B050"/>
                </a:solidFill>
              </a:rPr>
              <a:t>bb              =      1,           2,      3,     4,      5,       6,       7,         8,          9</a:t>
            </a:r>
          </a:p>
          <a:p>
            <a:r>
              <a:rPr lang="en-US" altLang="en-US" sz="2000">
                <a:solidFill>
                  <a:srgbClr val="00B050"/>
                </a:solidFill>
              </a:rPr>
              <a:t>CD(bb)       = {{none}, {-1}, {1}, {-2}, {-4}, {2,4}, {-1}, {-1,-3}, {none}</a:t>
            </a:r>
          </a:p>
          <a:p>
            <a:r>
              <a:rPr lang="en-US" altLang="en-US" sz="2000">
                <a:solidFill>
                  <a:srgbClr val="00B050"/>
                </a:solidFill>
              </a:rPr>
              <a:t>R(bb)         =      T           p1    p2     p3     p4      p5      p1        p6         T   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84AD8E0-5F1D-A545-AC7F-9A7F09CC9469}"/>
                  </a:ext>
                </a:extLst>
              </p14:cNvPr>
              <p14:cNvContentPartPr/>
              <p14:nvPr/>
            </p14:nvContentPartPr>
            <p14:xfrm>
              <a:off x="700560" y="1536840"/>
              <a:ext cx="7927200" cy="4211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84AD8E0-5F1D-A545-AC7F-9A7F09CC946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1200" y="1527480"/>
                <a:ext cx="7945920" cy="4230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01000" cy="615950"/>
          </a:xfrm>
        </p:spPr>
        <p:txBody>
          <a:bodyPr/>
          <a:lstStyle/>
          <a:p>
            <a:r>
              <a:rPr lang="en-US" altLang="en-US"/>
              <a:t>Running Example – Control Flow Substitution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828800" y="2667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219200" y="3429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1905000" y="5029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2514600" y="4191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2209800" y="31242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 flipH="1">
            <a:off x="1600200" y="31242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1600200" y="38862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 flipH="1">
            <a:off x="1600200" y="3886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1219200" y="4191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1676400" y="46482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 flipH="1">
            <a:off x="2362200" y="46482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2438400" y="1905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 flipH="1">
            <a:off x="2209800" y="23622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>
            <a:off x="2819400" y="23622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3048000" y="2667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2590800" y="5791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34835" name="Line 19"/>
          <p:cNvSpPr>
            <a:spLocks noChangeShapeType="1"/>
          </p:cNvSpPr>
          <p:nvPr/>
        </p:nvSpPr>
        <p:spPr bwMode="auto">
          <a:xfrm>
            <a:off x="2362200" y="5486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6" name="Line 20"/>
          <p:cNvSpPr>
            <a:spLocks noChangeShapeType="1"/>
          </p:cNvSpPr>
          <p:nvPr/>
        </p:nvSpPr>
        <p:spPr bwMode="auto">
          <a:xfrm flipH="1">
            <a:off x="3276600" y="31242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1905000" y="22828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3124200" y="22828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2362200" y="31210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1295400" y="30448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990600" y="38830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1981200" y="37306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34843" name="Text Box 27"/>
          <p:cNvSpPr txBox="1">
            <a:spLocks noChangeArrowheads="1"/>
          </p:cNvSpPr>
          <p:nvPr/>
        </p:nvSpPr>
        <p:spPr bwMode="auto">
          <a:xfrm>
            <a:off x="2743200" y="34258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34844" name="Text Box 28"/>
          <p:cNvSpPr txBox="1">
            <a:spLocks noChangeArrowheads="1"/>
          </p:cNvSpPr>
          <p:nvPr/>
        </p:nvSpPr>
        <p:spPr bwMode="auto">
          <a:xfrm>
            <a:off x="3657600" y="34258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34845" name="Text Box 29"/>
          <p:cNvSpPr txBox="1">
            <a:spLocks noChangeArrowheads="1"/>
          </p:cNvSpPr>
          <p:nvPr/>
        </p:nvSpPr>
        <p:spPr bwMode="auto">
          <a:xfrm>
            <a:off x="3352800" y="60928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34846" name="Text Box 30"/>
          <p:cNvSpPr txBox="1">
            <a:spLocks noChangeArrowheads="1"/>
          </p:cNvSpPr>
          <p:nvPr/>
        </p:nvSpPr>
        <p:spPr bwMode="auto">
          <a:xfrm>
            <a:off x="2667000" y="51022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34847" name="Text Box 31"/>
          <p:cNvSpPr txBox="1">
            <a:spLocks noChangeArrowheads="1"/>
          </p:cNvSpPr>
          <p:nvPr/>
        </p:nvSpPr>
        <p:spPr bwMode="auto">
          <a:xfrm>
            <a:off x="2133600" y="58642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34848" name="Text Box 32"/>
          <p:cNvSpPr txBox="1">
            <a:spLocks noChangeArrowheads="1"/>
          </p:cNvSpPr>
          <p:nvPr/>
        </p:nvSpPr>
        <p:spPr bwMode="auto">
          <a:xfrm>
            <a:off x="3810000" y="27432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34849" name="Text Box 33"/>
          <p:cNvSpPr txBox="1">
            <a:spLocks noChangeArrowheads="1"/>
          </p:cNvSpPr>
          <p:nvPr/>
        </p:nvSpPr>
        <p:spPr bwMode="auto">
          <a:xfrm>
            <a:off x="762000" y="42672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34850" name="Text Box 34"/>
          <p:cNvSpPr txBox="1">
            <a:spLocks noChangeArrowheads="1"/>
          </p:cNvSpPr>
          <p:nvPr/>
        </p:nvSpPr>
        <p:spPr bwMode="auto">
          <a:xfrm>
            <a:off x="3352800" y="42672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4191000" y="60960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34852" name="Line 36"/>
          <p:cNvSpPr>
            <a:spLocks noChangeShapeType="1"/>
          </p:cNvSpPr>
          <p:nvPr/>
        </p:nvSpPr>
        <p:spPr bwMode="auto">
          <a:xfrm>
            <a:off x="3505200" y="3124200"/>
            <a:ext cx="99060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3" name="Line 37"/>
          <p:cNvSpPr>
            <a:spLocks noChangeShapeType="1"/>
          </p:cNvSpPr>
          <p:nvPr/>
        </p:nvSpPr>
        <p:spPr bwMode="auto">
          <a:xfrm>
            <a:off x="3048000" y="63246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4" name="Line 38"/>
          <p:cNvSpPr>
            <a:spLocks noChangeShapeType="1"/>
          </p:cNvSpPr>
          <p:nvPr/>
        </p:nvSpPr>
        <p:spPr bwMode="auto">
          <a:xfrm>
            <a:off x="3048000" y="6248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5" name="Text Box 39"/>
          <p:cNvSpPr txBox="1">
            <a:spLocks noChangeArrowheads="1"/>
          </p:cNvSpPr>
          <p:nvPr/>
        </p:nvSpPr>
        <p:spPr bwMode="auto">
          <a:xfrm>
            <a:off x="5257800" y="1520825"/>
            <a:ext cx="3355975" cy="531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Loop:</a:t>
            </a:r>
          </a:p>
          <a:p>
            <a:r>
              <a:rPr lang="en-US" altLang="en-US">
                <a:solidFill>
                  <a:schemeClr val="tx1"/>
                </a:solidFill>
              </a:rPr>
              <a:t>    p1 = p2 = p3 = p4 = p5 = p6 = 0</a:t>
            </a:r>
          </a:p>
          <a:p>
            <a:r>
              <a:rPr lang="en-US" altLang="en-US">
                <a:solidFill>
                  <a:schemeClr val="tx1"/>
                </a:solidFill>
              </a:rPr>
              <a:t>    b = load(a) if T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p1 = cmpp.ON (b &lt; 0) if T</a:t>
            </a:r>
            <a:endParaRPr lang="en-US" altLang="en-US">
              <a:sym typeface="Wingdings" panose="05000000000000000000" pitchFamily="2" charset="2"/>
            </a:endParaRPr>
          </a:p>
          <a:p>
            <a:r>
              <a:rPr lang="en-US" altLang="en-US">
                <a:sym typeface="Wingdings" panose="05000000000000000000" pitchFamily="2" charset="2"/>
              </a:rPr>
              <a:t>    p2 = cmpp.ON (b &gt;= 0) if T</a:t>
            </a:r>
          </a:p>
          <a:p>
            <a:r>
              <a:rPr lang="en-US" altLang="en-US">
                <a:sym typeface="Wingdings" panose="05000000000000000000" pitchFamily="2" charset="2"/>
              </a:rPr>
              <a:t>    p6 = cmpp.ON (b &lt; 0) if T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>
                <a:sym typeface="Wingdings" panose="05000000000000000000" pitchFamily="2" charset="2"/>
              </a:rPr>
              <a:t>p3 = cmpp.ON (c &gt; 0) if p1</a:t>
            </a:r>
          </a:p>
          <a:p>
            <a:r>
              <a:rPr lang="en-US" altLang="en-US">
                <a:sym typeface="Wingdings" panose="05000000000000000000" pitchFamily="2" charset="2"/>
              </a:rPr>
              <a:t>    p5 = cmpp.ON (c &lt;= 0) if p1</a:t>
            </a:r>
          </a:p>
          <a:p>
            <a:r>
              <a:rPr lang="en-US" altLang="en-US">
                <a:sym typeface="Wingdings" panose="05000000000000000000" pitchFamily="2" charset="2"/>
              </a:rPr>
              <a:t>    p4 = cmpp.ON (b &gt; 13) if p3</a:t>
            </a:r>
          </a:p>
          <a:p>
            <a:r>
              <a:rPr lang="en-US" altLang="en-US">
                <a:sym typeface="Wingdings" panose="05000000000000000000" pitchFamily="2" charset="2"/>
              </a:rPr>
              <a:t>    p5 = cmpp.ON (b &lt;= 13) if p3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    b = b + 1 if p4</a:t>
            </a:r>
          </a:p>
          <a:p>
            <a:r>
              <a:rPr lang="en-US" altLang="en-US">
                <a:solidFill>
                  <a:schemeClr val="tx1"/>
                </a:solidFill>
              </a:rPr>
              <a:t>    c = c + 1 if p5</a:t>
            </a:r>
          </a:p>
          <a:p>
            <a:r>
              <a:rPr lang="en-US" altLang="en-US">
                <a:solidFill>
                  <a:schemeClr val="tx1"/>
                </a:solidFill>
              </a:rPr>
              <a:t>    d = d + 1 if p1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>
                <a:sym typeface="Wingdings" panose="05000000000000000000" pitchFamily="2" charset="2"/>
              </a:rPr>
              <a:t>p6 = cmpp.ON (c &lt;= 25) if p2</a:t>
            </a:r>
            <a:r>
              <a:rPr lang="en-US" altLang="en-US">
                <a:solidFill>
                  <a:schemeClr val="tx1"/>
                </a:solidFill>
              </a:rPr>
              <a:t> 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e + 1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    a = a + 1 if p6</a:t>
            </a:r>
          </a:p>
          <a:p>
            <a:r>
              <a:rPr lang="en-US" altLang="en-US">
                <a:solidFill>
                  <a:schemeClr val="tx1"/>
                </a:solidFill>
              </a:rPr>
              <a:t>    bge e, 34, Done if p6</a:t>
            </a:r>
          </a:p>
          <a:p>
            <a:r>
              <a:rPr lang="en-US" altLang="en-US">
                <a:solidFill>
                  <a:schemeClr val="tx1"/>
                </a:solidFill>
              </a:rPr>
              <a:t>    jump Loop if T</a:t>
            </a:r>
          </a:p>
          <a:p>
            <a:r>
              <a:rPr lang="en-US" altLang="en-US">
                <a:solidFill>
                  <a:schemeClr val="tx1"/>
                </a:solidFill>
              </a:rPr>
              <a:t>Done:</a:t>
            </a:r>
          </a:p>
        </p:txBody>
      </p:sp>
      <p:sp>
        <p:nvSpPr>
          <p:cNvPr id="34856" name="Line 40"/>
          <p:cNvSpPr>
            <a:spLocks noChangeShapeType="1"/>
          </p:cNvSpPr>
          <p:nvPr/>
        </p:nvSpPr>
        <p:spPr bwMode="auto">
          <a:xfrm flipH="1">
            <a:off x="3048000" y="1600200"/>
            <a:ext cx="2057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7" name="Line 41"/>
          <p:cNvSpPr>
            <a:spLocks noChangeShapeType="1"/>
          </p:cNvSpPr>
          <p:nvPr/>
        </p:nvSpPr>
        <p:spPr bwMode="auto">
          <a:xfrm>
            <a:off x="3048000" y="160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8" name="Line 42"/>
          <p:cNvSpPr>
            <a:spLocks noChangeShapeType="1"/>
          </p:cNvSpPr>
          <p:nvPr/>
        </p:nvSpPr>
        <p:spPr bwMode="auto">
          <a:xfrm>
            <a:off x="4572000" y="6553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9" name="Line 43"/>
          <p:cNvSpPr>
            <a:spLocks noChangeShapeType="1"/>
          </p:cNvSpPr>
          <p:nvPr/>
        </p:nvSpPr>
        <p:spPr bwMode="auto">
          <a:xfrm>
            <a:off x="4572000" y="6705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0" name="Line 44"/>
          <p:cNvSpPr>
            <a:spLocks noChangeShapeType="1"/>
          </p:cNvSpPr>
          <p:nvPr/>
        </p:nvSpPr>
        <p:spPr bwMode="auto">
          <a:xfrm flipV="1">
            <a:off x="5105400" y="1600200"/>
            <a:ext cx="0" cy="510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1" name="Line 45"/>
          <p:cNvSpPr>
            <a:spLocks noChangeShapeType="1"/>
          </p:cNvSpPr>
          <p:nvPr/>
        </p:nvSpPr>
        <p:spPr bwMode="auto">
          <a:xfrm>
            <a:off x="2971800" y="6248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2" name="Text Box 46"/>
          <p:cNvSpPr txBox="1">
            <a:spLocks noChangeArrowheads="1"/>
          </p:cNvSpPr>
          <p:nvPr/>
        </p:nvSpPr>
        <p:spPr bwMode="auto">
          <a:xfrm>
            <a:off x="2209800" y="63214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&gt;= 34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45B676F-D003-3540-ADA8-03505B2E3A01}"/>
                  </a:ext>
                </a:extLst>
              </p14:cNvPr>
              <p14:cNvContentPartPr/>
              <p14:nvPr/>
            </p14:nvContentPartPr>
            <p14:xfrm>
              <a:off x="456480" y="1233000"/>
              <a:ext cx="9242280" cy="59832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45B676F-D003-3540-ADA8-03505B2E3A0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7120" y="1223640"/>
                <a:ext cx="9261000" cy="6001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/>
              <a:t>Step 4: CMPP Compaction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Convert ON CMPPs to UN</a:t>
            </a:r>
          </a:p>
          <a:p>
            <a:pPr lvl="1"/>
            <a:r>
              <a:rPr lang="en-US" altLang="en-US"/>
              <a:t>All singly defined predicates don’t need to be OR-type</a:t>
            </a:r>
          </a:p>
          <a:p>
            <a:pPr lvl="1"/>
            <a:r>
              <a:rPr lang="en-US" altLang="en-US"/>
              <a:t>OR of 1 condition </a:t>
            </a:r>
            <a:r>
              <a:rPr lang="en-US" altLang="en-US">
                <a:sym typeface="Wingdings" panose="05000000000000000000" pitchFamily="2" charset="2"/>
              </a:rPr>
              <a:t> Just compute it !!!</a:t>
            </a:r>
          </a:p>
          <a:p>
            <a:pPr lvl="1"/>
            <a:r>
              <a:rPr lang="en-US" altLang="en-US">
                <a:sym typeface="Wingdings" panose="05000000000000000000" pitchFamily="2" charset="2"/>
              </a:rPr>
              <a:t>Remove initialization (Unconditional don’t require init)</a:t>
            </a:r>
            <a:endParaRPr lang="en-US" altLang="en-US"/>
          </a:p>
          <a:p>
            <a:r>
              <a:rPr lang="en-US" altLang="en-US"/>
              <a:t>Reduce number of CMPPs</a:t>
            </a:r>
          </a:p>
          <a:p>
            <a:pPr lvl="1"/>
            <a:r>
              <a:rPr lang="en-US" altLang="en-US"/>
              <a:t>Utilize 2</a:t>
            </a:r>
            <a:r>
              <a:rPr lang="en-US" altLang="en-US" baseline="30000"/>
              <a:t>nd</a:t>
            </a:r>
            <a:r>
              <a:rPr lang="en-US" altLang="en-US"/>
              <a:t> destination slot</a:t>
            </a:r>
          </a:p>
          <a:p>
            <a:pPr lvl="1"/>
            <a:r>
              <a:rPr lang="en-US" altLang="en-US"/>
              <a:t>Combine any 2 CMPPs with:</a:t>
            </a:r>
          </a:p>
          <a:p>
            <a:pPr lvl="2"/>
            <a:r>
              <a:rPr lang="en-US" altLang="en-US"/>
              <a:t>Same source operands</a:t>
            </a:r>
          </a:p>
          <a:p>
            <a:pPr lvl="2"/>
            <a:r>
              <a:rPr lang="en-US" altLang="en-US"/>
              <a:t>Same guarding predicate</a:t>
            </a:r>
          </a:p>
          <a:p>
            <a:pPr lvl="2"/>
            <a:r>
              <a:rPr lang="en-US" altLang="en-US"/>
              <a:t>Same or opposite compare conditions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4D604DC-91EF-FD41-9D78-C025DDFE33E1}"/>
                  </a:ext>
                </a:extLst>
              </p14:cNvPr>
              <p14:cNvContentPartPr/>
              <p14:nvPr/>
            </p14:nvContentPartPr>
            <p14:xfrm>
              <a:off x="1699200" y="2389680"/>
              <a:ext cx="4578120" cy="1779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4D604DC-91EF-FD41-9D78-C025DDFE33E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89840" y="2380320"/>
                <a:ext cx="4596840" cy="1798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Running Example - CMPP Compaction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609600" y="1520825"/>
            <a:ext cx="3355975" cy="531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Loop:</a:t>
            </a:r>
          </a:p>
          <a:p>
            <a:r>
              <a:rPr lang="en-US" altLang="en-US">
                <a:solidFill>
                  <a:schemeClr val="tx1"/>
                </a:solidFill>
              </a:rPr>
              <a:t>    p1 = p2 = p3 = p4 = p5 = p6 = 0</a:t>
            </a:r>
          </a:p>
          <a:p>
            <a:r>
              <a:rPr lang="en-US" altLang="en-US">
                <a:solidFill>
                  <a:schemeClr val="tx1"/>
                </a:solidFill>
              </a:rPr>
              <a:t>    b = load(a) if T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p1 = cmpp.ON (b &lt; 0) if T</a:t>
            </a:r>
            <a:endParaRPr lang="en-US" altLang="en-US">
              <a:sym typeface="Wingdings" panose="05000000000000000000" pitchFamily="2" charset="2"/>
            </a:endParaRPr>
          </a:p>
          <a:p>
            <a:r>
              <a:rPr lang="en-US" altLang="en-US">
                <a:sym typeface="Wingdings" panose="05000000000000000000" pitchFamily="2" charset="2"/>
              </a:rPr>
              <a:t>    p2 = cmpp.ON (b &gt;= 0) if T</a:t>
            </a:r>
          </a:p>
          <a:p>
            <a:r>
              <a:rPr lang="en-US" altLang="en-US">
                <a:sym typeface="Wingdings" panose="05000000000000000000" pitchFamily="2" charset="2"/>
              </a:rPr>
              <a:t>    p6 = cmpp.ON (b &lt; 0) if T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>
                <a:sym typeface="Wingdings" panose="05000000000000000000" pitchFamily="2" charset="2"/>
              </a:rPr>
              <a:t>p3 = cmpp.ON (c &gt; 0) if p1</a:t>
            </a:r>
          </a:p>
          <a:p>
            <a:r>
              <a:rPr lang="en-US" altLang="en-US">
                <a:sym typeface="Wingdings" panose="05000000000000000000" pitchFamily="2" charset="2"/>
              </a:rPr>
              <a:t>    p5 = cmpp.ON (c &lt;= 0) if p1</a:t>
            </a:r>
          </a:p>
          <a:p>
            <a:r>
              <a:rPr lang="en-US" altLang="en-US">
                <a:sym typeface="Wingdings" panose="05000000000000000000" pitchFamily="2" charset="2"/>
              </a:rPr>
              <a:t>    p4 = cmpp.ON (b &gt; 13) if p3</a:t>
            </a:r>
          </a:p>
          <a:p>
            <a:r>
              <a:rPr lang="en-US" altLang="en-US">
                <a:sym typeface="Wingdings" panose="05000000000000000000" pitchFamily="2" charset="2"/>
              </a:rPr>
              <a:t>    p5 = cmpp.ON (b &lt;= 13) if p3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    b = b + 1 if p4</a:t>
            </a:r>
          </a:p>
          <a:p>
            <a:r>
              <a:rPr lang="en-US" altLang="en-US">
                <a:solidFill>
                  <a:schemeClr val="tx1"/>
                </a:solidFill>
              </a:rPr>
              <a:t>    c = c + 1 if p5</a:t>
            </a:r>
          </a:p>
          <a:p>
            <a:r>
              <a:rPr lang="en-US" altLang="en-US">
                <a:solidFill>
                  <a:schemeClr val="tx1"/>
                </a:solidFill>
              </a:rPr>
              <a:t>    d = d + 1 if p1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>
                <a:sym typeface="Wingdings" panose="05000000000000000000" pitchFamily="2" charset="2"/>
              </a:rPr>
              <a:t>p6 = cmpp.ON (c &lt;= 25) if p2</a:t>
            </a:r>
            <a:r>
              <a:rPr lang="en-US" altLang="en-US">
                <a:solidFill>
                  <a:schemeClr val="tx1"/>
                </a:solidFill>
              </a:rPr>
              <a:t> 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e + 1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    a = a + 1 if p6</a:t>
            </a:r>
          </a:p>
          <a:p>
            <a:r>
              <a:rPr lang="en-US" altLang="en-US">
                <a:solidFill>
                  <a:schemeClr val="tx1"/>
                </a:solidFill>
              </a:rPr>
              <a:t>    bge e, 34, Done if p6</a:t>
            </a:r>
          </a:p>
          <a:p>
            <a:r>
              <a:rPr lang="en-US" altLang="en-US">
                <a:solidFill>
                  <a:schemeClr val="tx1"/>
                </a:solidFill>
              </a:rPr>
              <a:t>    jump Loop if T</a:t>
            </a:r>
          </a:p>
          <a:p>
            <a:r>
              <a:rPr lang="en-US" altLang="en-US">
                <a:solidFill>
                  <a:schemeClr val="tx1"/>
                </a:solidFill>
              </a:rPr>
              <a:t>Done: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5410200" y="1520825"/>
            <a:ext cx="3717925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Loop:</a:t>
            </a:r>
          </a:p>
          <a:p>
            <a:r>
              <a:rPr lang="en-US" altLang="en-US">
                <a:solidFill>
                  <a:schemeClr val="tx1"/>
                </a:solidFill>
              </a:rPr>
              <a:t>    p5 = p6 = 0</a:t>
            </a:r>
          </a:p>
          <a:p>
            <a:r>
              <a:rPr lang="en-US" altLang="en-US">
                <a:solidFill>
                  <a:schemeClr val="tx1"/>
                </a:solidFill>
              </a:rPr>
              <a:t>    b = load(a) if T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p1,p2 = cmpp.UN.UC (b &lt; 0) if T</a:t>
            </a:r>
            <a:endParaRPr lang="en-US" altLang="en-US">
              <a:sym typeface="Wingdings" panose="05000000000000000000" pitchFamily="2" charset="2"/>
            </a:endParaRPr>
          </a:p>
          <a:p>
            <a:r>
              <a:rPr lang="en-US" altLang="en-US">
                <a:sym typeface="Wingdings" panose="05000000000000000000" pitchFamily="2" charset="2"/>
              </a:rPr>
              <a:t>    p6 = cmpp.ON (b &lt; 0) if T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>
                <a:sym typeface="Wingdings" panose="05000000000000000000" pitchFamily="2" charset="2"/>
              </a:rPr>
              <a:t>p3,p5 = cmpp.UN.OC (c &gt; 0) if p1</a:t>
            </a:r>
          </a:p>
          <a:p>
            <a:r>
              <a:rPr lang="en-US" altLang="en-US">
                <a:sym typeface="Wingdings" panose="05000000000000000000" pitchFamily="2" charset="2"/>
              </a:rPr>
              <a:t>    p4,p5 = cmpp.UN.OC (b &gt; 13) if p3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    b = b + 1 if p4</a:t>
            </a:r>
          </a:p>
          <a:p>
            <a:r>
              <a:rPr lang="en-US" altLang="en-US">
                <a:solidFill>
                  <a:schemeClr val="tx1"/>
                </a:solidFill>
              </a:rPr>
              <a:t>    c = c + 1 if p5</a:t>
            </a:r>
          </a:p>
          <a:p>
            <a:r>
              <a:rPr lang="en-US" altLang="en-US">
                <a:solidFill>
                  <a:schemeClr val="tx1"/>
                </a:solidFill>
              </a:rPr>
              <a:t>    d = d + 1 if p1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>
                <a:sym typeface="Wingdings" panose="05000000000000000000" pitchFamily="2" charset="2"/>
              </a:rPr>
              <a:t>p6 = cmpp.ON (c &lt;= 25) if p2</a:t>
            </a:r>
            <a:r>
              <a:rPr lang="en-US" altLang="en-US">
                <a:solidFill>
                  <a:schemeClr val="tx1"/>
                </a:solidFill>
              </a:rPr>
              <a:t> 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e + 1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    a = a + 1 if p6</a:t>
            </a:r>
          </a:p>
          <a:p>
            <a:r>
              <a:rPr lang="en-US" altLang="en-US">
                <a:solidFill>
                  <a:schemeClr val="tx1"/>
                </a:solidFill>
              </a:rPr>
              <a:t>    bge e, 34, Done if p6</a:t>
            </a:r>
          </a:p>
          <a:p>
            <a:r>
              <a:rPr lang="en-US" altLang="en-US">
                <a:solidFill>
                  <a:schemeClr val="tx1"/>
                </a:solidFill>
              </a:rPr>
              <a:t>    jump Loop if T</a:t>
            </a:r>
          </a:p>
          <a:p>
            <a:r>
              <a:rPr lang="en-US" altLang="en-US">
                <a:solidFill>
                  <a:schemeClr val="tx1"/>
                </a:solidFill>
              </a:rPr>
              <a:t>Done:</a:t>
            </a:r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4648200" y="3581400"/>
            <a:ext cx="685800" cy="914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06A3C47-2B2A-644F-869B-9D196DCB1547}"/>
                  </a:ext>
                </a:extLst>
              </p14:cNvPr>
              <p14:cNvContentPartPr/>
              <p14:nvPr/>
            </p14:nvContentPartPr>
            <p14:xfrm>
              <a:off x="292680" y="1352880"/>
              <a:ext cx="5974920" cy="58197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06A3C47-2B2A-644F-869B-9D196DCB154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3320" y="1343520"/>
                <a:ext cx="5993640" cy="5838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Homework Problem – Answer Next Time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355725" y="1843088"/>
            <a:ext cx="208597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if (a &gt; 0)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r = t + 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if (b &gt; 0 || c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u = v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 if (d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x = y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z = z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143000" y="5102225"/>
            <a:ext cx="25701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Draw the CFG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Compute CD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If-convert the code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646DE8A-95E9-3240-A9A2-13A07D66ED09}"/>
                  </a:ext>
                </a:extLst>
              </p14:cNvPr>
              <p14:cNvContentPartPr/>
              <p14:nvPr/>
            </p14:nvContentPartPr>
            <p14:xfrm>
              <a:off x="710280" y="1636200"/>
              <a:ext cx="5643720" cy="32724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646DE8A-95E9-3240-A9A2-13A07D66ED0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00920" y="1626840"/>
                <a:ext cx="5662440" cy="3291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Predicated Execution Example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72390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629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73152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7772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7620000" y="2133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7010400" y="2133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010400" y="2895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H="1">
            <a:off x="7696200" y="2895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066800" y="1597025"/>
            <a:ext cx="119062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4419600" y="1673225"/>
            <a:ext cx="14668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</a:t>
            </a:r>
          </a:p>
          <a:p>
            <a:r>
              <a:rPr lang="en-US" altLang="en-US">
                <a:solidFill>
                  <a:schemeClr val="tx1"/>
                </a:solidFill>
              </a:rPr>
              <a:t>bgt a,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L1: add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L2: sub h, i, j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733800" y="1673225"/>
            <a:ext cx="6032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200400" y="35052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Traditional branching code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7239000" y="4267200"/>
            <a:ext cx="762000" cy="1752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4419600" y="4264025"/>
            <a:ext cx="1636713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p2 = a &gt;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 = a &lt;=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 if p3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sub h, i, j if T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3733800" y="4264025"/>
            <a:ext cx="6032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3657600" y="62484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Predicated code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1676400" y="4721225"/>
            <a:ext cx="11699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p2 </a:t>
            </a:r>
            <a:r>
              <a:rPr lang="en-US" altLang="en-US">
                <a:sym typeface="Wingdings" panose="05000000000000000000" pitchFamily="2" charset="2"/>
              </a:rPr>
              <a:t> BB2</a:t>
            </a:r>
          </a:p>
          <a:p>
            <a:r>
              <a:rPr lang="en-US" altLang="en-US">
                <a:sym typeface="Wingdings" panose="05000000000000000000" pitchFamily="2" charset="2"/>
              </a:rPr>
              <a:t>p3  BB3</a:t>
            </a:r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EA1DCF8-EAE3-0A43-B553-922605D6814C}"/>
                  </a:ext>
                </a:extLst>
              </p14:cNvPr>
              <p14:cNvContentPartPr/>
              <p14:nvPr/>
            </p14:nvContentPartPr>
            <p14:xfrm>
              <a:off x="811080" y="1669680"/>
              <a:ext cx="7509600" cy="4495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EA1DCF8-EAE3-0A43-B553-922605D6814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01720" y="1660320"/>
                <a:ext cx="7528320" cy="4514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8468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About Nested If-then-else’s?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7696200" y="2362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7086600" y="3124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7772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8229600" y="3124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8077200" y="2819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7467600" y="2819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467600" y="3581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6934200" y="3581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066800" y="2282825"/>
            <a:ext cx="1419225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if (a &gt; 25)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    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*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3886200" y="2359025"/>
            <a:ext cx="17208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</a:t>
            </a:r>
          </a:p>
          <a:p>
            <a:r>
              <a:rPr lang="en-US" altLang="en-US">
                <a:solidFill>
                  <a:schemeClr val="tx1"/>
                </a:solidFill>
              </a:rPr>
              <a:t>bgt a,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L1: bgt a, 25, L3</a:t>
            </a:r>
          </a:p>
          <a:p>
            <a:r>
              <a:rPr lang="en-US" altLang="en-US">
                <a:solidFill>
                  <a:schemeClr val="tx1"/>
                </a:solidFill>
              </a:rPr>
              <a:t>mpy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L3: add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L2: sub h, i, j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3200400" y="2359025"/>
            <a:ext cx="6032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429000" y="51816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Traditional branching code</a:t>
            </a: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6477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7620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6858000" y="4343400"/>
            <a:ext cx="1143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8001000" y="43434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 flipH="1">
            <a:off x="8305800" y="3581400"/>
            <a:ext cx="3048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1F0BB36-8C66-D340-AF8B-8249FBFF1ACF}"/>
                  </a:ext>
                </a:extLst>
              </p14:cNvPr>
              <p14:cNvContentPartPr/>
              <p14:nvPr/>
            </p14:nvContentPartPr>
            <p14:xfrm>
              <a:off x="791640" y="2758680"/>
              <a:ext cx="7932960" cy="29559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1F0BB36-8C66-D340-AF8B-8249FBFF1A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2280" y="2749320"/>
                <a:ext cx="7951680" cy="2974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12550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Nested If-then-else’s – No Problem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066800" y="1597025"/>
            <a:ext cx="1419225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if (a &gt; 25)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    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*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7239000" y="1676400"/>
            <a:ext cx="762000" cy="2438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038600" y="1673225"/>
            <a:ext cx="183991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p2 = a &gt;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 = a &lt;=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 if p3</a:t>
            </a:r>
          </a:p>
          <a:p>
            <a:r>
              <a:rPr lang="en-US" altLang="en-US">
                <a:solidFill>
                  <a:schemeClr val="tx1"/>
                </a:solidFill>
              </a:rPr>
              <a:t>p5 = a &gt; 25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p6 = a &lt;= 25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mpy e, f, g if p6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 if p5</a:t>
            </a:r>
          </a:p>
          <a:p>
            <a:r>
              <a:rPr lang="en-US" altLang="en-US">
                <a:solidFill>
                  <a:schemeClr val="tx1"/>
                </a:solidFill>
              </a:rPr>
              <a:t>sub h, i, j if T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352800" y="1673225"/>
            <a:ext cx="6032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971800" y="44958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Predicated code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762000" y="5330825"/>
            <a:ext cx="71437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What do we assume to make this work ??</a:t>
            </a:r>
          </a:p>
          <a:p>
            <a:r>
              <a:rPr lang="en-US" altLang="en-US" sz="2000"/>
              <a:t>	if p2 is False, both p5 and p6 are False</a:t>
            </a:r>
          </a:p>
          <a:p>
            <a:r>
              <a:rPr lang="en-US" altLang="en-US" sz="2000"/>
              <a:t>So, predicate setting instruction should set result to False if guarding</a:t>
            </a:r>
          </a:p>
          <a:p>
            <a:r>
              <a:rPr lang="en-US" altLang="en-US" sz="2000"/>
              <a:t>predicate is false!!!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8C8ED3A-72CE-6D4D-806C-960461326248}"/>
                  </a:ext>
                </a:extLst>
              </p14:cNvPr>
              <p14:cNvContentPartPr/>
              <p14:nvPr/>
            </p14:nvContentPartPr>
            <p14:xfrm>
              <a:off x="1411560" y="1728360"/>
              <a:ext cx="8167320" cy="4326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8C8ED3A-72CE-6D4D-806C-96046132624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02200" y="1719000"/>
                <a:ext cx="8186040" cy="4345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30136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534400" cy="615950"/>
          </a:xfrm>
        </p:spPr>
        <p:txBody>
          <a:bodyPr/>
          <a:lstStyle/>
          <a:p>
            <a:r>
              <a:rPr lang="en-US" altLang="en-US"/>
              <a:t>Benefits/Costs of Predicated Execution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600200" y="2057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9906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676400" y="3581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1336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1981200" y="2514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 flipH="1">
            <a:off x="1371600" y="2514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1371600" y="3276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2057400" y="3276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3886200" y="1905000"/>
            <a:ext cx="762000" cy="3733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1066800" y="4343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1752600" y="5105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2209800" y="4343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2057400" y="4038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1447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>
            <a:off x="1447800" y="4800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2133600" y="4800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5638800" y="1978025"/>
            <a:ext cx="33337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Benefits:</a:t>
            </a:r>
          </a:p>
          <a:p>
            <a:r>
              <a:rPr lang="en-US" altLang="en-US"/>
              <a:t>- No branches,  no mispredicts</a:t>
            </a:r>
          </a:p>
          <a:p>
            <a:r>
              <a:rPr lang="en-US" altLang="en-US"/>
              <a:t>- Can freely reorder independent</a:t>
            </a:r>
          </a:p>
          <a:p>
            <a:r>
              <a:rPr lang="en-US" altLang="en-US"/>
              <a:t>operations in the predicated block</a:t>
            </a:r>
          </a:p>
          <a:p>
            <a:r>
              <a:rPr lang="en-US" altLang="en-US"/>
              <a:t>- Overlap BB2 with BB5 and BB6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Costs (execute all paths)</a:t>
            </a:r>
          </a:p>
          <a:p>
            <a:pPr>
              <a:buFontTx/>
              <a:buChar char="-"/>
            </a:pPr>
            <a:r>
              <a:rPr lang="en-US" altLang="en-US"/>
              <a:t>worst case schedule length</a:t>
            </a:r>
          </a:p>
          <a:p>
            <a:pPr>
              <a:buFontTx/>
              <a:buChar char="-"/>
            </a:pPr>
            <a:r>
              <a:rPr lang="en-US" altLang="en-US"/>
              <a:t>worst case resources required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E9DC38A-C520-A242-9EC1-D219D0388536}"/>
                  </a:ext>
                </a:extLst>
              </p14:cNvPr>
              <p14:cNvContentPartPr/>
              <p14:nvPr/>
            </p14:nvContentPartPr>
            <p14:xfrm>
              <a:off x="369360" y="1851840"/>
              <a:ext cx="9058680" cy="57088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E9DC38A-C520-A242-9EC1-D219D038853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0000" y="1842480"/>
                <a:ext cx="9077400" cy="5727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75876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839200" cy="615950"/>
          </a:xfrm>
        </p:spPr>
        <p:txBody>
          <a:bodyPr/>
          <a:lstStyle/>
          <a:p>
            <a:r>
              <a:rPr lang="en-US" altLang="en-US"/>
              <a:t>HPL-PD Compare-to-Predicate Operations (CMPPs)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How do we compute predicates</a:t>
            </a:r>
          </a:p>
          <a:p>
            <a:pPr lvl="1"/>
            <a:r>
              <a:rPr lang="en-US" altLang="en-US"/>
              <a:t>Compare registers/literals like a branch would do</a:t>
            </a:r>
          </a:p>
          <a:p>
            <a:pPr lvl="1"/>
            <a:r>
              <a:rPr lang="en-US" altLang="en-US"/>
              <a:t>Efficiency, code size, nested conditionals, etc</a:t>
            </a:r>
          </a:p>
          <a:p>
            <a:r>
              <a:rPr lang="en-US" altLang="en-US"/>
              <a:t>2 targets for computing taken/fall-through conditions with 1 operation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286000" y="3630613"/>
            <a:ext cx="50101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p1, p2 = CMPP.cond.D1a.D2a (r1, r2) if p3</a:t>
            </a:r>
          </a:p>
          <a:p>
            <a:endParaRPr lang="en-US" altLang="en-US" sz="2000"/>
          </a:p>
          <a:p>
            <a:r>
              <a:rPr lang="en-US" altLang="en-US" sz="2000"/>
              <a:t>p1 = first destination predicate</a:t>
            </a:r>
          </a:p>
          <a:p>
            <a:r>
              <a:rPr lang="en-US" altLang="en-US" sz="2000"/>
              <a:t>p2 = second destination predicate</a:t>
            </a:r>
          </a:p>
          <a:p>
            <a:r>
              <a:rPr lang="en-US" altLang="en-US" sz="2000"/>
              <a:t>cond = compare condition (ie EQ, LT, GE, …)</a:t>
            </a:r>
          </a:p>
          <a:p>
            <a:r>
              <a:rPr lang="en-US" altLang="en-US" sz="2000"/>
              <a:t>D1a = action specifier for first destination</a:t>
            </a:r>
          </a:p>
          <a:p>
            <a:r>
              <a:rPr lang="en-US" altLang="en-US" sz="2000"/>
              <a:t>D2a = action specifier for second destination</a:t>
            </a:r>
          </a:p>
          <a:p>
            <a:r>
              <a:rPr lang="en-US" altLang="en-US" sz="2000"/>
              <a:t>(r1,r2) = data inputs to be compared (ie r1 &lt; r2)</a:t>
            </a:r>
          </a:p>
          <a:p>
            <a:r>
              <a:rPr lang="en-US" altLang="en-US" sz="2000"/>
              <a:t>p3 = guarding predicate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4856E35-C36F-4148-AB84-77D8837571EA}"/>
                  </a:ext>
                </a:extLst>
              </p14:cNvPr>
              <p14:cNvContentPartPr/>
              <p14:nvPr/>
            </p14:nvContentPartPr>
            <p14:xfrm>
              <a:off x="700560" y="690840"/>
              <a:ext cx="8952480" cy="40881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4856E35-C36F-4148-AB84-77D8837571E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1200" y="681480"/>
                <a:ext cx="8971200" cy="4106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CMPP Action Specifiers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600200" y="1649413"/>
            <a:ext cx="1241425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Guarding</a:t>
            </a:r>
          </a:p>
          <a:p>
            <a:pPr algn="ctr"/>
            <a:r>
              <a:rPr lang="en-US" altLang="en-US" sz="2000" b="1"/>
              <a:t>predicate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  <a:p>
            <a:pPr algn="ctr"/>
            <a:r>
              <a:rPr lang="en-US" altLang="en-US" sz="2000" b="1"/>
              <a:t>1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121025" y="1673225"/>
            <a:ext cx="120015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Compare</a:t>
            </a:r>
          </a:p>
          <a:p>
            <a:pPr algn="ctr"/>
            <a:r>
              <a:rPr lang="en-US" altLang="en-US" sz="2000" b="1"/>
              <a:t>Result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449763" y="2054225"/>
            <a:ext cx="5524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UN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056188" y="2054225"/>
            <a:ext cx="5524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UC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  <a:p>
            <a:pPr algn="ctr"/>
            <a:r>
              <a:rPr lang="en-US" altLang="en-US" sz="2000" b="1"/>
              <a:t>0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713413" y="2054225"/>
            <a:ext cx="5651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ON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1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318250" y="2054225"/>
            <a:ext cx="5651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OC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1</a:t>
            </a:r>
          </a:p>
          <a:p>
            <a:pPr algn="ctr"/>
            <a:r>
              <a:rPr lang="en-US" altLang="en-US" sz="2000" b="1"/>
              <a:t>-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6946900" y="2054225"/>
            <a:ext cx="5524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AN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-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7553325" y="2054225"/>
            <a:ext cx="5524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AC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0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1585913" y="2514600"/>
            <a:ext cx="6477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4329113" y="1752600"/>
            <a:ext cx="0" cy="2362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066800" y="4240213"/>
            <a:ext cx="625792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UN/UC = Unconditional normal/complement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	    This is what we used in the earlier examples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	    guard = 0, both outputs are 0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	    guard = 1, UN = Compare result, UC = opposite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ON/OC = OR-type normal/complement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AN/AC = AND-type normal/complement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30B9884-0E1B-934B-BD56-34BD69047A68}"/>
                  </a:ext>
                </a:extLst>
              </p14:cNvPr>
              <p14:cNvContentPartPr/>
              <p14:nvPr/>
            </p14:nvContentPartPr>
            <p14:xfrm>
              <a:off x="440280" y="271440"/>
              <a:ext cx="9231840" cy="66898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30B9884-0E1B-934B-BD56-34BD69047A6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0920" y="262080"/>
                <a:ext cx="9250560" cy="6708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9382</TotalTime>
  <Words>3825</Words>
  <Application>Microsoft Office PowerPoint</Application>
  <PresentationFormat>Custom</PresentationFormat>
  <Paragraphs>919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hp new</vt:lpstr>
      <vt:lpstr>EECS 583 – Class 4 If-conversion</vt:lpstr>
      <vt:lpstr>Announcements &amp; Reading Material</vt:lpstr>
      <vt:lpstr>An Alternative to Branches: Predicated Execution</vt:lpstr>
      <vt:lpstr>Predicated Execution Example</vt:lpstr>
      <vt:lpstr>What About Nested If-then-else’s?</vt:lpstr>
      <vt:lpstr>Nested If-then-else’s – No Problem</vt:lpstr>
      <vt:lpstr>Benefits/Costs of Predicated Execution</vt:lpstr>
      <vt:lpstr>HPL-PD Compare-to-Predicate Operations (CMPPs)</vt:lpstr>
      <vt:lpstr>CMPP Action Specifiers</vt:lpstr>
      <vt:lpstr>OR-type, AND-type Predicates</vt:lpstr>
      <vt:lpstr>Use of OR-type Predicates</vt:lpstr>
      <vt:lpstr>Homework Problem – Answer on next slide but don’t cheat!</vt:lpstr>
      <vt:lpstr>Homework Problem Answer</vt:lpstr>
      <vt:lpstr>If-conversion</vt:lpstr>
      <vt:lpstr>Running Example – Initial State</vt:lpstr>
      <vt:lpstr>Step 1: Backedge Coalescing</vt:lpstr>
      <vt:lpstr>Running Example – Backedge Coalescing</vt:lpstr>
      <vt:lpstr>Step 2: Control Dependence Analysis (CD)</vt:lpstr>
      <vt:lpstr>Control Dependences</vt:lpstr>
      <vt:lpstr>Control Dependence Example</vt:lpstr>
      <vt:lpstr>Running Example – CDs</vt:lpstr>
      <vt:lpstr>Algorithm for Control Dependence Analysis</vt:lpstr>
      <vt:lpstr>Running Example – Post Dominators</vt:lpstr>
      <vt:lpstr>Running Example – CDs Via Algorithm</vt:lpstr>
      <vt:lpstr>Running Example – CDs Via Algorithm (2)</vt:lpstr>
      <vt:lpstr>Running Example – CDs Via Algorithm (3)</vt:lpstr>
      <vt:lpstr>Step 3: Control Flow Substitution</vt:lpstr>
      <vt:lpstr>Predicate Creation</vt:lpstr>
      <vt:lpstr>CMPP Creation/Insertion</vt:lpstr>
      <vt:lpstr>Running Example – CMPP Creation</vt:lpstr>
      <vt:lpstr>Control Flow Substitution – The Rest</vt:lpstr>
      <vt:lpstr>Running Example – Control Flow Substitution</vt:lpstr>
      <vt:lpstr>Step 4: CMPP Compaction</vt:lpstr>
      <vt:lpstr>Running Example - CMPP Compaction</vt:lpstr>
      <vt:lpstr>Homework Problem – Answer Next Time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202</cp:revision>
  <cp:lastPrinted>2001-10-18T06:50:13Z</cp:lastPrinted>
  <dcterms:created xsi:type="dcterms:W3CDTF">1999-01-24T07:45:10Z</dcterms:created>
  <dcterms:modified xsi:type="dcterms:W3CDTF">2021-09-14T01:14:17Z</dcterms:modified>
</cp:coreProperties>
</file>