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ppt/ink/ink12.xml" ContentType="application/inkml+xml"/>
  <Override PartName="/ppt/ink/ink13.xml" ContentType="application/inkml+xml"/>
  <Override PartName="/ppt/ink/ink14.xml" ContentType="application/inkml+xml"/>
  <Override PartName="/ppt/ink/ink15.xml" ContentType="application/inkml+xml"/>
  <Override PartName="/ppt/ink/ink16.xml" ContentType="application/inkml+xml"/>
  <Override PartName="/ppt/ink/ink17.xml" ContentType="application/inkml+xml"/>
  <Override PartName="/ppt/ink/ink18.xml" ContentType="application/inkml+xml"/>
  <Override PartName="/ppt/ink/ink19.xml" ContentType="application/inkml+xml"/>
  <Override PartName="/ppt/ink/ink20.xml" ContentType="application/inkml+xml"/>
  <Override PartName="/ppt/ink/ink21.xml" ContentType="application/inkml+xml"/>
  <Override PartName="/ppt/ink/ink22.xml" ContentType="application/inkml+xml"/>
  <Override PartName="/ppt/ink/ink23.xml" ContentType="application/inkml+xml"/>
  <Override PartName="/ppt/ink/ink24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trictFirstAndLastChars="0" saveSubsetFonts="1">
  <p:sldMasterIdLst>
    <p:sldMasterId id="2147483648" r:id="rId1"/>
  </p:sldMasterIdLst>
  <p:notesMasterIdLst>
    <p:notesMasterId r:id="rId33"/>
  </p:notesMasterIdLst>
  <p:handoutMasterIdLst>
    <p:handoutMasterId r:id="rId34"/>
  </p:handoutMasterIdLst>
  <p:sldIdLst>
    <p:sldId id="256" r:id="rId2"/>
    <p:sldId id="408" r:id="rId3"/>
    <p:sldId id="465" r:id="rId4"/>
    <p:sldId id="466" r:id="rId5"/>
    <p:sldId id="467" r:id="rId6"/>
    <p:sldId id="472" r:id="rId7"/>
    <p:sldId id="469" r:id="rId8"/>
    <p:sldId id="470" r:id="rId9"/>
    <p:sldId id="471" r:id="rId10"/>
    <p:sldId id="457" r:id="rId11"/>
    <p:sldId id="458" r:id="rId12"/>
    <p:sldId id="459" r:id="rId13"/>
    <p:sldId id="460" r:id="rId14"/>
    <p:sldId id="461" r:id="rId15"/>
    <p:sldId id="452" r:id="rId16"/>
    <p:sldId id="453" r:id="rId17"/>
    <p:sldId id="454" r:id="rId18"/>
    <p:sldId id="455" r:id="rId19"/>
    <p:sldId id="379" r:id="rId20"/>
    <p:sldId id="380" r:id="rId21"/>
    <p:sldId id="381" r:id="rId22"/>
    <p:sldId id="382" r:id="rId23"/>
    <p:sldId id="383" r:id="rId24"/>
    <p:sldId id="384" r:id="rId25"/>
    <p:sldId id="456" r:id="rId26"/>
    <p:sldId id="425" r:id="rId27"/>
    <p:sldId id="426" r:id="rId28"/>
    <p:sldId id="427" r:id="rId29"/>
    <p:sldId id="428" r:id="rId30"/>
    <p:sldId id="430" r:id="rId31"/>
    <p:sldId id="473" r:id="rId32"/>
  </p:sldIdLst>
  <p:sldSz cx="10058400" cy="7772400"/>
  <p:notesSz cx="6858000" cy="90297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200">
          <p15:clr>
            <a:srgbClr val="A4A3A4"/>
          </p15:clr>
        </p15:guide>
        <p15:guide id="2" pos="307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45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BCBCB"/>
    <a:srgbClr val="00FFFF"/>
    <a:srgbClr val="CCECFF"/>
    <a:srgbClr val="FFFF00"/>
    <a:srgbClr val="FF6600"/>
    <a:srgbClr val="CCFFFF"/>
    <a:srgbClr val="6666FF"/>
    <a:srgbClr val="FF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99" d="100"/>
          <a:sy n="99" d="100"/>
        </p:scale>
        <p:origin x="102" y="258"/>
      </p:cViewPr>
      <p:guideLst>
        <p:guide orient="horz" pos="1200"/>
        <p:guide pos="3072"/>
      </p:guideLst>
    </p:cSldViewPr>
  </p:slideViewPr>
  <p:outlineViewPr>
    <p:cViewPr>
      <p:scale>
        <a:sx n="50" d="100"/>
        <a:sy n="50" d="100"/>
      </p:scale>
      <p:origin x="0" y="0"/>
    </p:cViewPr>
    <p:sldLst>
      <p:sld r:id="rId1" collapse="1"/>
      <p:sld r:id="rId2" collapse="1"/>
      <p:sld r:id="rId3" collapse="1"/>
      <p:sld r:id="rId4" collapse="1"/>
      <p:sld r:id="rId5" collapse="1"/>
      <p:sld r:id="rId6" collapse="1"/>
      <p:sld r:id="rId7" collapse="1"/>
      <p:sld r:id="rId8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-7068"/>
    </p:cViewPr>
  </p:sorterViewPr>
  <p:notesViewPr>
    <p:cSldViewPr>
      <p:cViewPr varScale="1">
        <p:scale>
          <a:sx n="67" d="100"/>
          <a:sy n="67" d="100"/>
        </p:scale>
        <p:origin x="-1478" y="-58"/>
      </p:cViewPr>
      <p:guideLst>
        <p:guide orient="horz" pos="2845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_rels/viewProps.xml.rels><?xml version="1.0" encoding="UTF-8" standalone="yes"?>
<Relationships xmlns="http://schemas.openxmlformats.org/package/2006/relationships"><Relationship Id="rId8" Type="http://schemas.openxmlformats.org/officeDocument/2006/relationships/slide" Target="slides/slide23.xml"/><Relationship Id="rId3" Type="http://schemas.openxmlformats.org/officeDocument/2006/relationships/slide" Target="slides/slide15.xml"/><Relationship Id="rId7" Type="http://schemas.openxmlformats.org/officeDocument/2006/relationships/slide" Target="slides/slide21.xml"/><Relationship Id="rId2" Type="http://schemas.openxmlformats.org/officeDocument/2006/relationships/slide" Target="slides/slide12.xml"/><Relationship Id="rId1" Type="http://schemas.openxmlformats.org/officeDocument/2006/relationships/slide" Target="slides/slide7.xml"/><Relationship Id="rId6" Type="http://schemas.openxmlformats.org/officeDocument/2006/relationships/slide" Target="slides/slide20.xml"/><Relationship Id="rId5" Type="http://schemas.openxmlformats.org/officeDocument/2006/relationships/slide" Target="slides/slide19.xml"/><Relationship Id="rId4" Type="http://schemas.openxmlformats.org/officeDocument/2006/relationships/slide" Target="slides/slide1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92438" cy="452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736" tIns="0" rIns="18736" bIns="0" numCol="1" anchor="t" anchorCtr="0" compatLnSpc="1">
            <a:prstTxWarp prst="textNoShape">
              <a:avLst/>
            </a:prstTxWarp>
          </a:bodyPr>
          <a:lstStyle>
            <a:lvl1pPr defTabSz="887413">
              <a:defRPr sz="1000" i="1">
                <a:solidFill>
                  <a:srgbClr val="FF0033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78263" y="30163"/>
            <a:ext cx="2994025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736" tIns="0" rIns="18736" bIns="0" numCol="1" anchor="t" anchorCtr="0" compatLnSpc="1">
            <a:prstTxWarp prst="textNoShape">
              <a:avLst/>
            </a:prstTxWarp>
          </a:bodyPr>
          <a:lstStyle>
            <a:lvl1pPr algn="r" defTabSz="887413">
              <a:defRPr sz="1000" i="1">
                <a:solidFill>
                  <a:srgbClr val="FF0033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-14288" y="8543925"/>
            <a:ext cx="2994026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736" tIns="0" rIns="18736" bIns="0" numCol="1" anchor="b" anchorCtr="0" compatLnSpc="1">
            <a:prstTxWarp prst="textNoShape">
              <a:avLst/>
            </a:prstTxWarp>
          </a:bodyPr>
          <a:lstStyle>
            <a:lvl1pPr defTabSz="887413">
              <a:defRPr sz="1000" i="1">
                <a:solidFill>
                  <a:srgbClr val="FF0033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78263" y="8543925"/>
            <a:ext cx="2994025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736" tIns="0" rIns="18736" bIns="0" numCol="1" anchor="b" anchorCtr="0" compatLnSpc="1">
            <a:prstTxWarp prst="textNoShape">
              <a:avLst/>
            </a:prstTxWarp>
          </a:bodyPr>
          <a:lstStyle>
            <a:lvl1pPr algn="r" defTabSz="887413">
              <a:defRPr sz="1000" i="1" smtClean="0">
                <a:solidFill>
                  <a:srgbClr val="FF0033"/>
                </a:solidFill>
              </a:defRPr>
            </a:lvl1pPr>
          </a:lstStyle>
          <a:p>
            <a:pPr>
              <a:defRPr/>
            </a:pPr>
            <a:fld id="{7E61208A-6A59-4757-8503-22190C91776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5831963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</inkml:context>
    <inkml:brush xml:id="br0">
      <inkml:brushProperty name="height" value="0.053" units="cm"/>
      <inkml:brushProperty name="color" value="#FF0000"/>
    </inkml:brush>
  </inkml:definitions>
  <inkml:trace contextRef="#ctx0" brushRef="#br0">17449 13954 7778,'-19'-8'0,"-3"-4"0,-2-3 0,5 4 237,10 5 0,10 4 1,17 2-1,4 3 0,4 6 1,2 12-1,1 11 0,2 14 1,-2 8-1,-3 8 0,-2 4 1,-11-28-1,-1 1 1,0 3-1,-2 1-98,1 4 1,-1 2 0,1 2 0,0 0 0,-1 4 0,-1 1 0,1 2 0,0 0 0,-1 3 0,1 1 0,-1-1 0,0-1 0,0 0 0,0 0-366,-1-3 0,1-1 1,3-4-1,0-1 1,-2-3-1,1-1 1,0-3-1,0-1 1,0-3-1,0-3 1,11 33-1,1-11-706,-1-7 0,-1-9 0,2-12 1,-2-10 931,-2-9 0,-1-18 0,-5-9 0</inkml:trace>
  <inkml:trace contextRef="#ctx0" brushRef="#br0">18556 13940 8994,'0'11'1063,"0"3"1,0 10 0,0 10-901,0 9 0,0 7 1,0 11-1,0 12 1,0-33-1,0 3 0,0 6 1,0 2-1,0 5 1,0 1-1,0 7 1,0 1-1,0 2 0,0 0 1,0 5-1,0 0 1,0 0-1,0 1 1,0 3-1,0-1 0,0-1 1,0-1-613,0-2 0,0 0 0,0-3 0,0-1 0,0-8 0,0-1 0,0-3 0,0-2 0,0-6 0,0-1 0,0-6 0,0-3 0,0 27 0,0-14 449,0-13 0,-6-22 0,-2-17 0</inkml:trace>
  <inkml:trace contextRef="#ctx0" brushRef="#br0">17889 14873 9809,'-28'40'0,"1"-9"0,4-10 0,8-6 1844,6-2 0,6-1 1,9-3-1839,7-5 0,18-5 0,17-10 1,8-11-1,9-12 0,-31 14 1,0-1-1,3-3 0,0 0-270,1-2 1,1 0-1,3 3 1,1 1 0,-1-5-1,0 0 264,-1 1 0,1 0 0,4 0 0,1 1 0,1-2 0,-1 0 0</inkml:trace>
  <inkml:trace contextRef="#ctx0" brushRef="#br0">19249 14860 7718,'7'6'4080,"-1"-5"-3782,0-4 0,6-3 1,9 2-1,1-5 1,4-3-1,3-3 1,5-2-1,3-6-408,3-2 0,3-6 1,-2-2-1,-4-1 1,-4-4-1,-8-4 1,-7-3 109,-8-3 0,-10 11 0,-7-1 0</inkml:trace>
  <inkml:trace contextRef="#ctx0" brushRef="#br0">19635 14353 7718,'-37'-7'220,"0"4"0,-3 7 0,0 10 0,-1 8 0,2 6 1,5 5-1,5 1 0,5 4 550,3 5 1,5 5-1,7 5 1,5 2 0,2-1-1,5 3 1,6-4-953,9-1 0,11-5 1,8-11-1,6-7 1,8-6-1,6-10 1,10-9-1,7-8 182,-35-1 0,1-3 0,0-6 0,0-3 0,0-4 0,0 0 0</inkml:trace>
  <inkml:trace contextRef="#ctx0" brushRef="#br0">20422 13607 7705,'-6'7'843,"4"1"1,-2-2 0,2 7-168,2 8 1,6 16-1,5 9 1,4 10 0,4 12-1,-10-30 1,1 1 0,0 4-1,1 0-620,-1 3 0,1 0 1,-3-3-1,0 1-149,1 5 1,0 0 0,-2-1 0,-1 0 0,-1 4 0,0 0-1,0-1 1,-1 0 0,1 0 0,-1-1 0,1-1 0,0-1-1056,2 0 0,0-2 0,-2-7 0,2-1 0,13 30 1148,0-16 0,9-18 0,-1-15 0</inkml:trace>
  <inkml:trace contextRef="#ctx0" brushRef="#br0">21368 12861 7704,'6'-45'243,"0"-1"1,-2 3-1,1 2 1,5-24-1,-5 22 76,-2 13 1,-2 35 0,-1 27 0,0 29-1,0-17 1,-1 2 0,-1 7 0,-1 2-1,-1 8 1,-1 0 0,0 3 0,-1 2-1,-1 3 1,-1 1-133,-1 1 0,0-1 0,2-5 1,-1 0-1,0 1 0,0 1 0,1-2 1,2 0-1,1-4 0,1-1 0,-1 2 1,2-2-1,0-2 0,1-1-1988,0-1 1,0-1 1800,1-6 0,0-3 0,3-1 0,0-2 0,1-5 0,0 0 0</inkml:trace>
  <inkml:trace contextRef="#ctx0" brushRef="#br0">22101 13900 13771,'-19'21'0,"-3"3"0,-2 7 1071,2 13 1,3 21-1,7 8 1,7-34-1,1 0-1024,1 1 0,2 0 0,-1 36 1,4-14-1,2-6 0,8-5 0,9-8 1,10-8-556,6-8 0,9-8 1,3-10-1,1-8 1,0-9-1,-1-18 1,0-15-1,-25 13 1,-1-3-1,0-5 1,-1-1 73,-1-4 1,-1-2 0,-2-7 0,-2-1 0,0-3 0,-2 0 0,-1-2 0,-2-1 0,-2 0 0,-2-1-1,-1 2 1,-2 1 766,-1 3 1,-1 2 0,-1 1 0,-1 1 0,0 8 0,-1 2 0,-4-29 0,-5 17 0,-8 19 0,-11 17-54,-14 17 1,-17 36-1,22-7 1,-1 4-281,-2 6 0,-1 3 0,-4 7 0,-1 2 0,14-16 0,-1 0 0,0 0 0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</inkml:context>
    <inkml:brush xml:id="br0">
      <inkml:brushProperty name="height" value="0.053" units="cm"/>
      <inkml:brushProperty name="color" value="#FF0000"/>
    </inkml:brush>
  </inkml:definitions>
  <inkml:trace contextRef="#ctx0" brushRef="#br0">3932 11741 8460,'2'-7'207,"2"2"1,5 2 0,3 0-1,3-1 1,3 0 0,5-1-1,5-1 1,7 0 0,2-1 244,4-1 1,6 1 0,-1-2 0,0 3 0,2 2 0,-1-1 0,2 2 0,-2 2-680,-2 1 0,-4 0 1,-2 0-1,-5 0 1,-6 0-1,-6 0-121,-3 0 0,-1 0 1,-4 0-1,-3-2 1,0-1-1,-4-2 124,-1-3 0,3 4 0,-5-5-1253,-1-2 1477,-1 0 0,4-3 0,1 1 0</inkml:trace>
  <inkml:trace contextRef="#ctx0" brushRef="#br0">4905 11408 8434,'0'-18'531,"0"1"1,2 0-449,2 8 0,2 5 0,5 7 1,-2 3-1,1 0 0,2 1 0,1 1 967,0 2 0,5 3 1,0 3-900,-2 2 0,2 6 0,-3-2 0,-3 3-137,0 2 0,-6 0 0,-2-1 0,-3 1 1,-1 0-1,-1-1 0,-3 1 0,-5 0-471,-3-1 1,-6-1-1,-1-1 1,-2-3-1,-3-2 1,-1-1 140,-2 1 0,-5-3 1,-4 7-1,-2 0 316,-2 2 0,-6 8 0,-1 1 0</inkml:trace>
  <inkml:trace contextRef="#ctx0" brushRef="#br0">4092 12514 11328,'-13'0'25,"0"0"0,-1 2 0,1 1 0,0 1 1,1 1-1,1-1 0,3 0 0,-1 1 1,3-1-1,7 1 1029,11-2 1,7-2 0,10-1 0,3-1-595,8-4 1,3 2-1,9-4 1,4-1-419,3 1 1,-1-2-1,3-3 1,-2 3-1,-3 4 1,-2 0 0,-5-1-477,-5-1 0,-4 4 0,-4-3 1,-7 1-1,-5 0 0,-6-1 0,-3 0-1277,-2 3 1161,-6 1 1,4 1-1,-5-2 497,1-2 1,-4 1 0,3 4-1</inkml:trace>
  <inkml:trace contextRef="#ctx0" brushRef="#br0">4999 12288 8538,'-12'-20'0,"3"0"552,5-1 1,2 9-369,2 12 0,2 0 0,1 6 0,3-2 1,-1 2 488,1 2 1,-1-4 0,-4 5-541,4 1 0,-4 7 0,4 2 1,-4 0-1,-2 1-51,-4-4 0,4 5 1,-5-1-1,0 2 0,-2-1 1,0 0-1,-1-2-489,-2 0 0,-1 4 1,-1-4-1,-2 2 1,-1 1-1,-3 2 407,-2 2 0,-7 4 0,-6 10 0</inkml:trace>
  <inkml:trace contextRef="#ctx0" brushRef="#br0">3839 13514 8191,'0'-27'26,"0"2"1,2 4-1,2 8 1,5 5 160,3 3 0,3 3 0,1-4 0,5 2 0,2-1 0,5 1 1,2-1-1,1 1 0,2-1 0,2 1 0,5 0-29,3 1 0,3 1 1,-1 2-1,3 0 1,6-1-1,1-2 0,1-3 1,-3 0-30,-1 0 1,1 0-1,-8 3 1,-2-1-1,-2 1 1,-2 1-652,-4 2 1,-7 0-1,-7 0 1,-2 0-1,-2 0-1407,-3 0 1929,-6 0 0,-2 0 0,-6 0 0</inkml:trace>
  <inkml:trace contextRef="#ctx0" brushRef="#br0">4932 13221 8205,'0'-14'0,"0"1"0,2 0 332,2-1 1,-2 5 0,3 2 0,1 1-1,3 3 1,5 2 0,3 1 0,4 0-105,0 0 0,7 1 0,-4 4 0,-1 2 0,1 2 0,-2 0 0,-1 1 0,-2 2-115,-2 1 1,-3 1 0,-2-1 0,-3 0 0,-4 1-425,-4-1 0,-13 6 1,-7 3-1,-8 3 0,-7 2 1,-3 0-1,-6 1-422,-3 3 0,-1-3 1,-2 3-1,3-1 0,3-1 733,3 3 0,-9 5 0,8-3 0</inkml:trace>
  <inkml:trace contextRef="#ctx0" brushRef="#br0">3373 15353 16540,'0'-19'-1000,"0"4"1,4-4 0,0 5 0,1 1-1032,1 0 1988,-5-1 0,1 5 0,-8 2 1,-2 1-1,-2 3 0,-2 2 1,-1 1-1,0 0 0,-1-2 1,-1-1-1,-1-1 0,-2 1 131,2 1 1,1 1 1870,2-4 0,0 2-1173,-1-5 1,7 3 0,4-2-688,6 1 1,6 1-1,8 5 1,6 0-1,3 0 1,4 0-135,1 0 1,9 0 0,-1 0 0,1 0 0,3 0 0,-2 0 0,2 0 94,1 0 1,-5 0 0,2 0 0,-1 0 0,-4 0 0,-2 0-583,-4 0 0,-2 0 0,-3 0-767,-3 0 0,-3 0 0,-7 2-1113,-3 2 2335,-3-2 1,-18 10-1,-3-5 1</inkml:trace>
  <inkml:trace contextRef="#ctx0" brushRef="#br0">3932 15060 11955,'14'-14'-204,"3"7"1,1 3 0,-1 2 624,-3 2 1,0 2 0,1 2 0,1 5 0,2 3 0,-4 1 0,-3 0-159,-7 1 1,2-1-1,-1 0 1,-2 2-1,-3 1 1,-3 4-1,-5 0-746,-4 4 1,2 6-1,-9 2 1,-1 2-1,-2 3 1,-3 3-629,-2 5 0,1-5 0,-2 1 0,-2-4 1101,-1 0 1,-12 2-1,1 1 1</inkml:trace>
  <inkml:trace contextRef="#ctx0" brushRef="#br0">13983 14700 8221,'-7'-25'0,"-3"-2"0,5-7 0,2 6 0,2 6 0,1 2 419,0 4 0,0 1-287,0 2 1,0 4 0,-2 2 0,-2-1 0,-5 2 0,-4 0 0,-5 3-1,-4 2 1,-7 1 0,-5 0 0,-7 1 0,-4 2-553,0 2 1,-10 4 679,1-5 1,-6 5 0,0-4 0,1-1-1,-2 0 86,1 1 0,2 1 0,-3-3 0,2 3 0,4 1 0,3 3 302,3 2 1,7 2 0,-3-1-803,4 0 0,1 6 1,0 4-1,0 2-16,0 2 0,1-1 0,2 1 1,5-1-1,0 1 0,6 0 1,-1-1 42,3 1 1,7 0 0,-1-1 0,5 1-1,4-2 1,4-3 0,5-2 327,5-1 1,8 0-1,12 5 1,8-2-1,10 2 1,7 1-42,9 2 1,-23-12-1,2 1 1,4 0-1,1-1-171,4 0 0,1-1 0,-4 1 0,0 0 0,6 0 0,1 0 1,-1 0-1,-1-1-24,1-1 0,0-1 0,0 2 0,0-1 0,3-2 0,-1-1 0,3 0 1,-1 1-1,-2-2 0,1-1 0,1 0 0,1-1 85,1 0 1,-1-1 0,-2 1 0,0-2 0,-1 1 0,-1-1-58,-2 0 1,-1-1-1,0-3 1,0 1-1,-3 0 1,-1 1 0,0 0-1,1-1-29,-3 0 1,0 0 0,5 3 0,-1-1-1,-2-1 1,0 0 0,1 1 0,0 0 0,2 1-1,1 0 1,-3 0 0,0 0 0,1 1-1,0-1-50,-1-1 1,0 1 0,-1-2 0,1 1 0,6 1 0,0-1 0,1-1 0,-1-2 0,-1 0 0,0 0 0,0-1 0,0 0 248,0 0 0,-1 0 0,-5 0 0,-1 0 1,2 0-1,1 0-152,-2 0 1,0 0 0,2 0 0,0 0-1,-3 0 1,0 0 0,0 0 0,-1 0-167,-2 0 0,1 0 0,3 0 1,-1 0-1,-2 0 0,0 0 1,1-1-1,0 0 0,1 0 1,0-1-1,-2 0 0,0-2-53,-3 1 0,1-1 0,-1 0 0,-1-1 0,31-8 0,-4-1 0,-5 1 0,-7 0 0,-6-2 516,-4-3 1,-8-1 179,-3-3 0,-9-3 1,-4 2-1,-5-2 0,-4-1-332,-5-1 1,-2 0 0,-5 1 0,-5-1-1,-8 0 1,-9-1-644,-12-3 0,-7 1 0,-11-5 0,-3-2 1,26 17-1,-1 0 0,-4-2 0,0-1 423,-5-1 0,-1 0 0,0-2 0,-1 1 0,-2 0 0,0 0 0,-2 1 0,0 1 0,-3-1 0,-2 0 0,-4 0 0,-1 1 0,-5-1 0,-2 0 168,-1 2 1,-1 1-1,-5 0 1,-1 1 0,-1 5-1,0 3 1,22 5 0,0 0-1,-1 2 1,-2 0 0,0 2-1,-1 1 1,-2 1 0,-1 2-1,0 2-46,-2 0 0,0 3 0,0 1 0,0 2 1,-1 3-1,0 1 0,-2 3 0,-1 3 1,0 1-59,3 0 0,0 2 0,0 1 0,-1 0 0,0 1 0,0 1 0</inkml:trace>
  <inkml:trace contextRef="#ctx0" brushRef="#br0">14863 14766 8529,'-12'-50'0,"9"18"0,-7-10-108,3 18 1,2 14 0,-7 14 0,-4 4 0,-3-1 0,-5-1 0,-1-1 0,-2-1 0,-1-1 0,-2-1 0,-2-2 0,-1-2 0,-1-1 149,0-1 1,3-1-1,-3 4 1,1-4 356,4-4 0,-1-2 1,0-3-1,-2 1 0,-1 1-86,1 3 0,-11-1 0,-2 5 1,-5 2-1,-5 2 0,-1 1-419,-2 0 1,-10 0 0,0 0-1,-3 0 1,-3 0 0,1 0-1,-1 1 1,0 2 353,35-1 0,1 1 1,-35 6-1,2-3 0,5 1 1,3 3-1,6 2 35,2 2 1,8 5 0,2 5-1,4 4 1,2 4 0,2 2-466,2 3 1,5 2-1,-1 2 1,4 1 0,5 1-1,6-3-235,5-2 0,5 2 0,6-9 725,0-1 1,14-2-1,8-3 1,13-1-1,13-3-47,10-2 0,10-1 1,-30-11-1,2-1 1,3 1-1,0-1 1,6 2-1,1-1 0,2 1 1,0 0-229,4 1 1,1 0 0,3 2 0,1 0 0,5 0-1,1-1 1,3 1 0,1 0 0,-20-2 0,1 0 0,1 0-1,0 0 1,2-1 0,0 0-248,2 1 0,1-1 1,0 0-1,2 1 1,1 1-1,-2-2 1,-3-1-1,0-1 1,-2 0-1,-1 1 1,-1-1-1,0 0 1,0 1-1,0-1 1,-2-1-1,21 2 1,-1-2-62,-1-1 1,0-2 0,2-1 0,0-2 0,-2-1 0,0-2 0,2-2 0,0-1 0,2-3 0,1-2 0,-4-2 0,-1-2 0,-1-2 0,-1-1 0,-5-1 0,-1-2 393,-4 1 0,0-2 1,2-3-1,-1-1 0,-6 1 1,-1 1-1,-3 1 0,-2 1 1,-5 1-1,-1 1 0,24-12 1,-9 8-1,-10 9-47,-3 6 1,-6 4-1,-14 7 1,-6 4-1,-7 3 1,-11 4-846,-9 2 0,-28-2 0,-22-4 1,23-5-1,-4-1 773,-5-1 0,-2-1 0,-5 0 0,-2 0 0,-1 0 0,0 0 0</inkml:trace>
  <inkml:trace contextRef="#ctx0" brushRef="#br0">6292 16472 8303,'-13'0'0,"4"0"235,0 0 1,6-1-83,-2-4 0,5 2 0,5-4 1,5 1-1,6 2 0,7-1 1,2 1-1,3 1-159,3 1 1,-3 2-1,3 0 1,-1 0 0,-2 0-1,0 0 1,-4 0 42,-3 0 1,1 5-1,-4-1 1,-2-1-1,0-1 1,1-2 135,0 0 0,6 0 0,-4 0 0,2 1 0,4 2 0,3 2-106,3-2 0,6-2 1,-2-1-1,4 0 0,0 2 1,-2 0-1,-2 3-113,2-2 1,-3-2-1,0-1 1,-1 0-1,-4 0 1,0-1-1,-4-2 256,-3-2 1,3-3 0,-3 2-1,2 0 1,0-2 0,-2 2-1,3-1 49,5 0 0,-1 4 0,7-2 1,1 4-1,2 1 0,1 0-532,-1 0 0,0 0 0,-2 0 0,-1 0 0,-1 0 0,1 0 0,-2-2 298,-2-2 1,-1 2 0,-5-2 0,-3 2 0,-2 1 0,0-2 118,0-1 1,-4-5 0,6 4 0,-1 1-1,1-1 1,3 1 0,2-1-209,0 0 0,6 3 0,0-2 0,2 2 0,-1 2 0,1 0-116,-2 0 0,4 0 0,-4 2 0,2 1 0,-2 1 1,0-1-366,0-2 644,-4-1 1,7 0-1,-6 0 1,0 0-1,0 0 1,0-1 242,-1-3 0,4 1 1,1-5-1,4 2 1,2 2-1,2-1 1,5 1-517,4 1 0,-5 1 0,9 2 0,0 0 0,-1 0 0,2 0 0,-1 0-134,2 0 1,-2 2-1,-4 1 1,-2 1 0,2-1-1,-3-1 458,-2-2 0,2-5 0,-3-1 0,0 0 0,1-1 0,-1 1 0,2 0 115,-1 3 1,-3 2 0,4 1 0,1 0 0,0 0-1,2 0 1,0 0-681,1 0 0,-6 0 0,-1 0 1,-2 0-1,0 1 0,-3 2 316,-1 2 1,2-1 0,-5-2 0,1 1 0,1 1 0,-1-1-1,2-2 277,-2-1 0,0 0 0,3 0 0,0 0 1,0 0-1,0 0 0,0 0-251,0 0 0,0 0 0,0 2 0,0 1 0,0 1 1,0 1-117,0 1 0,0-5 0,0 5 1,0-1-1,-2-1 0,-1-1 1,-1-2 396,1-1 1,-3 0 0,2 0 0,1 0 0,0 0-1,0 0 1046,-2 0-1201,1 0 0,4 0 1,0 0-1,0 0 0,1 0 1,2 0-176,2 0 1,3 5 0,-3-1-1,-2 1 1,-2 1 0,-1 1 0,0 2-21,0 0 0,-4-6 1,-2 1-1,-1-1 0,-2 0 1,1 2 578,4-2-325,-4-2 0,7-1 0,-4 0 1,4 0-1,2 0 0,4-1-72,4-4 0,0 4 1,2-4-1,4 4 1,0 1-1,0 1 1,-2 2-412,0 2 0,1 4 0,-1-4 0,0 1 0,-1 0 0,-1-1 370,-3 1 0,-3-5 1,2 4-1,1-4 1,-2-1-1,1-1 183,0-4 0,2-2 0,5-7 0,-1 1 1,0 0-1,1-1 704,-1 1-1018,0 6 0,-4 1 0,0 6 0,0 0 0,0 0 0,-2 1-300,-1 4 0,-2 1 0,-4 4 0,-1-1 1,-3 1-1,-5 2 0,-5 0 253,-4-3 1,-1 1 0,-4-5 0,0-2 0,0-2 449,-3-1 1,-5 0-272,0 0 0,-6 6 0,3 1 0</inkml:trace>
  <inkml:trace contextRef="#ctx0" brushRef="#br0">16369 7970 21822,'6'-34'-1288,"2"7"1,4 9-1,-2 5 1,-1 4 1151,1 5 0,-4 4 1,-1 4-1,-4 5 1,-1 3-1,0 1 1,0 0-1,-1 2 1,-2 1-1,-3 4 433,-2 0 1,5 3 0,-1 6 0,2 4 0,2 4-1,0 0 1,0 3-250,0 3-35,-6-2 0,4 11 1,-7-3-1,-2 3 0,-2 1 1,-3 0-124,-2 1 0,-4-7 1,4-1-1,0-3 1,0-2-1,1-2 1,2-2-21,4-3 1,4-6 0,4-6-1,-1 1 1,2-3 0,7-2-1,8-3 5,8-2 1,10 0 0,6 1 0,6-2 0,7-2 0,5-3 216,3-1 0,10 0 1,0-3-1,4 2 1,-33-4-1,-1 1 1,1-1-1,-1 1-144,0 0 1,0 0-1,1-1 1,-1 0 0,32 3-1,-5-3 1,-6-1-1,-4 0 1,-2 0 113,1 0 0,-6 0 0,1-1 0,2-2 0,-1-1 0,0-1 0,-2 1 119,-2-1 0,-2-4 0,-5 3 0,-4-1 0,-4-3 0,-3-1-248,-1 2 0,-5-7 0,-1 1 0,-2-4 0,-4-6 0,-5-5-18,-5-5 1,1-10 0,-3-5-1,-3-5 1,-5-7 0,-1-6 0,3 30-1,0-1 39,2-1 0,0 0 0,0 0 0,0 0 1,1 1-1,0 1 0,0-36 0,0 4 0,0 8-540,0 7 481,0 17 0,0-5 1,-1 13-1,-2 5 1,-5 6-1,-2 4 158,-5 2 0,-7-1 0,-3 3 0,-8 0 0,-8 2 0,-5 0 0,-5 2 87,-1 3 1,-4-2 0,-3 1-1,-6 2 1,0 2 0,-4 1 15,1 0-183,3-6 1,27 5 0,-1 0 0,-33-3 0,-3 2 0,0 2-1,1 2-72,3 2 0,-2 4 1,2 5-1,2 0 1,0 2-1,6 1 1,2 4-421,3 0 1,17-2 0,-1 3 0,13 0 581,12-1 1,8-3-1,9 2 1</inkml:trace>
  <inkml:trace contextRef="#ctx0" brushRef="#br0">16956 8396 8530,'7'-13'-462,"-1"-1"1,-7 11 0,-4 5 0,-4 2 410,-2 2 0,-3-1 0,1-5 0,0 0 396,-1 0 1,2 1 0,2 2-1,3 3 1,1 2 231,3 2 0,1 3 0,2 4 0,0 2 0,0 0-336,0 0 0,0 5 0,-1-2 0,-4 3 0,-2 2 0,-2-2 0,0-1-334,-1-2 1,4-1-1,1 1 1,4-3-1,1-1 1,0 0-237,0-2 0,6-3 0,4-2 261,7-2 1,8-6 0,7 1 0,2-2-194,3-2 0,0-5 126,-1 1 0,5-7 0,-5 4 1,-5 0-1,-6 2-1457,-7 4 1592,-3 1 0,-2 6 0,1 1 0</inkml:trace>
  <inkml:trace contextRef="#ctx0" brushRef="#br0">17476 8636 17603,'7'-18'-1799,"-2"0"1,-5 7-1,-5 6 3649,-4 4-583,3 1 1,1 1-1360,5 4 1,-2-4 0,-1 5-1,-4 0 1,-4 3-68,-4 3 0,-5 1 0,0 0 93,0 1 0,-2-5 0,-4-1 0,4 1 89,4-1 1,4 2 0,2-4 159,3 1 0,13-4 1,13 3-1,5-1 1,6-1-1,2 1 42,2 1 1,-4-1 0,3 6 0,-2-2 0,-4 1 0,-3 2-413,-4 1 0,-5 1 1,-4-1-1,-5 0 1,-4 1-1,-4-1 1,-6 0-1089,-7 1 0,-1-6 1215,-8 1 1,7-4-1,-8 2 1,3 1 0,2-3-148,0 1 1,5 0 0,0-3 0,2 3 0,2 0 199,-1 0 0,1 4 1,0-2-1</inkml:trace>
  <inkml:trace contextRef="#ctx0" brushRef="#br0">19022 8250 17603,'0'-27'-1340,"5"11"0,0 4 0,3 6 1297,2 7 1,-4 5 0,-1 9 0,-5 1 0,-5 5 0,-5 3 0,-5 5 0,-4 2 0,-2 3-1,-3 1 1,1 2 0,-1 1 370,2 2 0,1 0 1,-1 0-1,4 0 0,5-1 1,4-2-1,4-2 0,4 2-381,1 2 0,12 1 0,7 0 0,11-2 0,8-2 0,7-5-4,2-3 1,6-2-1,8 0 1,1-4-1,5-4 1,-2-4 127,0 0 0,6-5 0,-9 0 1,-1 1-1,-2 0 0,-2 1 41,-5-2 1,-1-2 0,-6 3 0,-2-2 0,-3-2 0,-3-3 0,-3-2 0,-2-1-61,-2 0 1,3-1-1,-1-4 1,2-5-1,3-7 1,2-5-1,2-4 89,4-5 0,-1-5 0,7-7-105,-1-1 0,-19 15 0,0-2 1,-2 1-1,0 0 0,0-3 0,1 1-145,1-3 1,0 0-1,0-1 1,-2-1 0,-4 3-1,-2-1 1,0 2 0,-3-1-1,16-33 1,-9 5-200,-8 2 0,-10 5 0,-6 7 0,-6 7 0,-9 1 0,-9 4 0,-10 2 355,-6 5 1,-10 7 0,-7 2 0,-8 3-1,-8-1 1,32 10 0,-1 1 0,-2 1 0,0 0 132,-3 1 0,-1 1 0,-5 0 0,0 1 0,0-2 1,0 1-1,1 1 0,0 1 0,1 1 0,0 1 0,2 0 1,1 0-214,2 0 0,0 0 0,4 0 0,0 0 0,-34 3 0,10 3 0,6 6 0,10 1-412,4 3 0,10 5 0,7-2 1,7 2-1,5 4 0,8 2 1,12 2 455,15 1 0,16-11 1,10 7-1</inkml:trace>
  <inkml:trace contextRef="#ctx0" brushRef="#br0">19955 8383 8044,'-12'1'453,"2"5"0,1 6-207,-1 4 0,-2 14 1,-1 1-1,-1 6 1,1 3-1,0 0 0,-1 1 115,1 4 1,0 1 0,-1 4-1128,1-1 0,4-2 0,2 4 766,1-2 0,1-12 0,5 1 0</inkml:trace>
  <inkml:trace contextRef="#ctx0" brushRef="#br0">19555 8716 22608,'2'-39'-1332,"2"4"1,4 14 0,6 14 0,4 10 1283,4 10 0,5 2 0,4 7 0,5 0-919,2-1 1091,14 4 0,3-4 0,12 6 1</inkml:trace>
  <inkml:trace contextRef="#ctx0" brushRef="#br0">21382 8329 19660,'5'-11'-5938,"-5"2"6277,-7 4 0,-9 8 1,-2 3-1,2 2 1,-1 2-1,1 3 595,-2 5 0,2 3 0,6 7-842,1 3 0,4 5 0,-2 8 1,1 3-29,3 1 0,2 4 0,2-4 0,4 4 0,5 0 0,6-2 0,6-2 0,4-1-220,0 1 0,5-7 0,2 1 0,1-8 1,3-5-1,2-4-339,1 1 0,0-6 200,0 2 1,-2-4 0,-1 2 0,-1-3 0,-1-3 375,-1-3 0,3 3 0,-4-10 1,1-1-1,3-1 0,1-2-34,2 0 0,3-2 0,0-2 0,-1-5 0,2-4 0,1-4 0,4-2 1073,2-2 1,1 3-1202,10-4 0,1 0 1,2-5-1,-2-1 1,-2-3-304,-2-4 0,-2-8 1,-8-5-1,-5-2 1,-4-6-1,-4-4 1,-7-3-307,-5-2 0,-5 1 0,-7 0 0,-3 1 0,-6 3 0,-6 6 308,-6 5 444,-3 9 1,-12-2-1,-4 7 1,-4 2-1,-5 4 1,-2 2 159,-1 0 0,-9-2 0,-1 0 0,-2 6 0,-1 2 0,1 5-131,5 1 1,-1 6-1,2 2 1,0 1 0,0 3-1,5 3 59,4 4 1,0 5-671,6 9 0,0 9 0,4 8 1,3 4-1,5 2 481,6 3 1,8-2-1,-1 4 1</inkml:trace>
  <inkml:trace contextRef="#ctx0" brushRef="#br0">22288 8489 8542,'0'-13'-772,"1"6"990,4 2 1,-4 5-1,4 6 1,-2 6 0,0 6-1,1 2 231,-1 4 1,0 7 0,0 6 0,2 5-1,-2 5 1,-2 4-390,-1 3 0,0 4 0,0-2 1,0 2-1,0-2 0,0-4 0,0-4 1,0-7-3089,0-2 3028,-6-4 0,-7-8 0,-8-1 0</inkml:trace>
  <inkml:trace contextRef="#ctx0" brushRef="#br0">21861 8916 10189,'0'-49'0,"2"2"0,2 8 627,5 14 1,5 7 0,3 14 0,6 2 0,3 4-373,5 2 0,6 7 0,9-4 0,5 2 0,-2-2 0,-2 1 1,-4-2-623,-2-1 1,-7 4 0,-2-4 0,-6-1 0,-4 1 533,-4-1 1,-15 1-1,-9-5-383,-9 0 1,-5 0-1,-7 0 1,2 0 282,3 0 0,-4 0 1,4 1-1,-3 2 1,0 4-1,1 4 1,2 5 267,-2 3 1,-1 5 0,-2 6 0,1 2 0,-1 2-280,0 3 0,1 2 0,-1 1 0</inkml:trace>
  <inkml:trace contextRef="#ctx0" brushRef="#br0">21928 8943 11001,'13'-49'0,"2"-2"0,2 4 830,0 4 1,3 12-1,-3 15 1,6 5-1,3 10-1305,5 8 0,6 11 0,12 16 0,9 7 536,-27-17 0,2-2 1,3 0-1,0-1 0,1 2 1,0 0-1</inkml:trace>
  <inkml:trace contextRef="#ctx0" brushRef="#br0">23821 8223 24165,'6'-19'-2247,"1"-2"0,7-4 1,-3 2 1506,-2 6 1,-1 8 0,-5 3 703,1 0 0,2 5 0,-3-2 1,2 7-1,-3 8 0,0 6 0,-2 2 1,0 7-1,0 6 0,0 10 134,0 7 0,-7 3 63,-7 14 0,-5 4 1,5-29-1,0 0 0,-1 2 1,-1 1-1,-1 2 0,0-1-85,0 3 1,0 0-1,-5 4 1,1 1-1,1 1 1,1 1-1,0-4 1,1-1-1,2 0 1,1-2 0,3-6-1,0 0-523,3-5 0,1-1 0,-1 36 1,6-14-1,7-7 0,9-8 1,8-11-1,7-7 0,6-5 66,6-2 0,14-5 0,2-7 0,6-1 0,9-3 0,5-2 0,-34-1 0,0-1 556,3-1 0,1 0 1,1-2-1,0 0 0,5-2 1,0 0-1,-1 1 0,0 0 1,0 1-1,-1 1 1,-1-1-1,0 0 0,-2 1 1,-1 0-55,0 0 1,0 0 0,-4 1 0,0 0 0,0 2 0,-1 1 0,-2 1 0,-1 1 0,0 1 0,0 1 0,31 5 0,-2 0-310,-8-1 0,-2-6 1,-6 2-1,-2-4 1,-6-2-1,-6-5 9,-6-8 1,-4-6-1,-5-11 1,-4-8 0,-5-7-1,-4-9 1,-4-4 376,-4-5 0,-1 26 0,0-2 0,0-2 1,0 0-1,0-2 0,0 0 0,0-3 0,0-1 1,0 0-1,0 0-163,0-1 1,0-1-1,1-1 1,0 1-1,0 3 1,1 0-1,0 1 1,0 1 0,-1 2-1,0 0 1,-2 4-1,-1 1 1,-9-31-229,-5 5 1,-2 12 0,-10 0 0,-10 6 0,-14 6 0,-15 5-174,29 18 1,-2 1 374,-3 0 0,0 1 0,-7 3 0,-1 2 0,-1-1 0,-1 1 1,-2 1-1,0 1 0,1 0 0,0 2 0,2 1 0,2 1-98,3 1 0,1 0 1,3 1-1,1 1 0,-30 6 1,8 5-1,6 7 1,9 6 88,6 7 0,-3-3 0,11 8 0,-1 4 0</inkml:trace>
  <inkml:trace contextRef="#ctx0" brushRef="#br0">24141 8863 20851,'9'-30'-1267,"0"3"1,1 10 0,-6 12-1,5 7 1305,3 6 1,-4 3 0,-4 10-334,-2-2 0,-4 4 1,-2 0-1,-5 3 399,-3 5 1,-6-2 0,0 3 0,1-1 0,-1 0 0,0-1-157,2-2 1,2-1 0,6-2 0,3-3 0,4-4 0,1-3-20,0-2 1,1-6 0,4-2 0,3-7 0,3-6 0,-1-10 0,-1-7-220,1-7 1,2-3-1,0-9 1,-2-5 0,-1 0-1,2 1 1,-1 5 154,-1 1 1,1 5 0,-4 7 0,0 6 0,2 6 0,-2 4 575,-1 0 0,6 7-313,-2 2 0,-2 0 0,3 0 0,4 2 1,4 2 190,2 1 1,3 6 0,3 1 0,1 3 0,0 2 0,-1 4-1239,1 4 1,-6-3 0,-4 4 988,-2-2 1,-2 5 0,1-3-1</inkml:trace>
  <inkml:trace contextRef="#ctx0" brushRef="#br0">24088 8983 15340,'4'-35'-526,"0"4"1,11 5-1,0 17 1,3 6 492,1 6 0,8 4 0,-2 7 1,2-1-1,4 0 0,0 1 1,4-1-1,1 0 125,1 1 0,4 5 0,-7 1 1</inkml:trace>
  <inkml:trace contextRef="#ctx0" brushRef="#br0">24754 8916 8747,'-1'-19'0,"-4"5"1482,-4 8 0,2 12 1,-1 9-1,1 9-1353,0 5 0,-2 7 1,-5-3-1,1-1 1,0 2-1,-2 0 0,-1 3 1,-2 0-456,2-1 1,1 1 0,3-8 0,2-2 0,2-5-374,2-2 1,3-10 0,8-12 497,4-9 0,7-9 1,3-9-1,3-5 94,7-6 1,2-9 0,4-2 0,-4-2 0,-3-2 0,-2 5 0,-4 3 441,-4 4 0,-4 4 1,-2 8-1,-3 9 1,-4 6-42,-4 2 1,-11 7 0,-5 4 0,-4 6 0,-5 6 0,0 4-670,2 5 1,-2 1 0,7 5 408,0-2 1,8 0 0,5 5 0,2 0-138,2-1 1,9 1-1,8-1 1,9 1-1,8 0 1,6-1 206,3 1 0,8 0 0,-4-1 1</inkml:trace>
  <inkml:trace contextRef="#ctx0" brushRef="#br0">25021 9316 8881,'-12'-11'0,"1"-1"743,3 2 1,5 4 0,0 11 0,6 5-625,6 6 1,8-1-1,6 4 1,2-1 0,4-2-1,4-4 1,5-6-1,1-4-321,-1-2 1,7-3 0,-8-5 0,-2-7 0,-1-5 0,-5-7 0,-6-4-2950,-5-3 3151,-9-2 0,-3-10 0,-6-1 0</inkml:trace>
  <inkml:trace contextRef="#ctx0" brushRef="#br0">17809 7223 8537,'6'-19'0,"-3"3"0,4-6 0,-1-2 0,-3-1 0,0-2-21,2 0 0,-4 1 0,4-1 0,-4 0 0,-1 2 0,-1 2 0,-4 2 0,-5 2 0,-7 4 0,-5 4 0,-4 7 1,-7 2-1,-7 4 141,-7 2 1,-16 4 0,-8 7 0,32-7 0,-2 0-122,-3 1 1,-2 0-1,-3 2 1,-1 0 0,-2-1-1,0 1 1,-2 0 0,-2 0-500,-1 0 0,-3 2 1,-6 2-1,-1 1 530,5-5 1,0 0 0,-7 5 0,0 0 0,1-1 0,0-1-1,-1 1 1,0 1-3,2 0 1,-1 0-1,-3 2 1,0 1-1,8-1 1,0 1-1,-1 2 1,1 1-1,-3 3 1,1 1 0,2 0-1,1 2-80,0 0 0,2 2 0,0 4 0,2 2 0,7-1 0,2 2 25,-2 3 0,2 2 1,4-3-1,2 2 0,0 1 1,2 2-1,2 0 0,2 2 1,4 0-1,3 1-69,-1 3 1,4 1 0,6-1 0,3 2 0,3 0 0,4 1 0,3-2 0,5 0 0,5 1 0,4 0 0,5-1 0,4-1 96,6 1 0,6 0 0,9 2 0,6-2 0,6-2 0,3-2 0,6 0 0,4-2 0,-16-14 0,2-1 0,1-1 0,4 0 0,0-1 1,3-1-1,4 2 0,2-2 0,1 0 8,2 0 0,2-2 0,1 0 1,-14-5-1,0-1 0,1 0 1,1-1-1,1-1 0,0 1 1,1-2-1,0 1 0,4 0 1,0 0-1,0 0 0,1 0 1,0-1-1,0 0 0,1 0 0,0 0 1,3 0-1,1-1 0,1 1 1,-1-1-52,1 0 1,0 0-1,0 1 1,-1-1-1,-1-1 1,-1 0 0,0 1-1,1-1 1,2 2-1,1-1 1,-1 1 0,1 0-1,1-1 1,0 1-1,0-1 1,0 1 0,0-1-1,-1 0 1,1 0-1,0 0 1,2 0 0,0 0-1,0 0 1,0 0-1,-1-1 1,0 1 0,0-1-1,-1 0 57,1 1 0,-1-1 0,1 1 0,0-1 0,-11-2 0,0-1 1,0 0-1,0 1 0,-1-2 0,13 3 0,-1 0 0,0 0 1,0-1-1,0 0 0,0-1 0,0 1 0,0-1 0,1 0 1,0 0-1,0-1 0,0 1 0,-3-2 0,0 1 0,0-1 1,0 0 22,0-1 1,-1 1-1,0 0 1,0-1-1,2 0 1,0-1 0,0 0-1,-2 0 1,-2-1-1,-2 0 1,0-1 0,0 1-54,1-1 1,1-1-1,-1 1 1,0-2 0,-4 0-1,-1 0 1,1-2-1,0 1 1,3 0 0,2-1-1,-1 0 1,0 0 0,0-1-1,-1 0 1,0 0-1,0 0 73,-1-1 1,0 0 0,0 0 0,-1-1 0,-2 0 0,-2 0 0,1 0 0,0-1 0,2 0 0,0-1 0,0-1 0,0 1 0,2-1 0,0 1 0,-1-1 0,1 0 0,-2 0 0,0 0 0,0-1 0,0 1 0,2-1 0,-1 0 0,1 0 0,-1 0-1,-2 0 1,-1 0 0,1 1 0,-2-1-29,0 0 0,-1 1 0,0-1 1,1 0-1,3 0 0,0 0 1,1 0-1,-2 1 0,16-2 1,-1 2-1,-1-1 0,-16 2 1,0 0-1,0 0 0,-1 0 1,1 0-1,-1 0 0,-1 0 1,0 1-1,15-1 0,-2 0 1,0 0-144,-6 1 1,0 0-1,-1 0 1,1 0 0,-1-1-1,0 1 1,-7 1-1,-1 1 1,0-1 0,-2 1-1,1 0 1,-1-1-1,21-1 1,-1 0 0,-8-1-1,-2-2-86,-7-2 0,-1-1 0,-3 0 0,-3-2 0,-8-3 0,-3-2 1,29-18-1,-12-9 0,-14-6 0,-7-10 235,-8-9 0,-7-5 0,-9 29 0,-2-1 0,-1 0 0,-1-1 0,-3-2 0,-3-1 0,-2-3 0,-3-2 0,-4-4 0,-5-1 435,-4-5 1,-3-1 0,-5-3 0,-3 1-513,7 22 1,-3 1 0,0 0 0,-2-2 0,0 1-1,-2 0 1,-3-2 0,-2 1 0,-1 1 0,0-1-1,-2 1 1,0 0 39,-3-1 1,-1 0 0,-1 1 0,-4 0-1,-1 1 1,-1 2 0,-1 2 0,-1 2 0,0 2-1,-3-1 1,0 2 0,-1 1 0,-4 1-1,-2 1 1,0 1 0,-3 1 0,-1 1 0,-2 1-1,13 7 1,-1 0 0,-1 1 0,-1 0-15,-3 1 0,-2 0 0,-1 1 0,1 0 0,-1 1 0,0 1 0,-1 1 0,-1 0 0,-4 0 0,-2 0 0,0 2 0,-1-1-57,0 1 0,1 0 0,-2 1 1,-1 0-1,8 3 0,-1 1 1,-1 0-1,-1 1 0,1 1 1,0-1-1,0 2 0,0-1 1,0 1-1,0 1 0,-2 0 1,0 0-1,1 0 0,-1 1 0,-1 0 22,-2 0 0,1 1 0,-2-1 0,1 2 1,-1 0-1,11 1 0,0 0 0,0 1 0,-1 0 1,1 1-1,0 0 0,-11 1 0,0 0 0,0 2 1,1-1-1,-1 1 0,1 1 0,-1 0 1,1 0-1,-1 1 0,-1 1 0,11-1 0,-2 1 1,1 0-1,-1 0 0,0 1 0,1 0 0,-1 0 1,1 1-1,-1 0 0,1 0 0,-1 1 1,0 0 49,-2 0 0,-1 0 0,1 1 0,-1 0 0,0 0 0,0 1 0</inkml:trace>
  <inkml:trace contextRef="#ctx0" brushRef="#br0">14916 14713 15096,'12'-68'-530,"6"6"0,6 7 1,1 21-1,-4 7 1,-7 10 472,-3 6 1,-8 4-1,0 4 1,-6-2-1,-6 1 1,-3 0-1,-3-2 1,-3 0-1,-2-2 1,-2 2-1,-2-1 1184,-4 0 0,-2 2 0,-8-4-852,-4-1 1,-2 2 0,-1 0 0,-4-1-1,-4 1 1,-3 4 0,-5 2-318,-4 2 1,0 6 0,-9 2 0,35-4 0,1 1 0,-2-1 0,0 0-17,-3 2 0,0-1 0,-4-1 0,0-1 0,3 1 0,0 1 0,-2 0 0,1 0 0,-1 1 0,0 0 0,2 0 0,0 0 0,-2 0 0,1 0 263,0 1 1,0-1 0,3 0 0,1 0 0,-4 4 0,0 2 0,1 0 0,2 2 0,1 0 0,2 1-286,-1 2 1,1 2 0,-3 2 0,0 2-1,3 2 1,1 1 63,-2 1 1,3 2 0,5 1-1,1 2 1,2 1 0,1 2 0,2 0-1,3 0-296,3 0 1,3-1-1,-7 27 1,11 3-1,10-5 1,12-6-1,14 1 1,16-6 424,13 0 1,-18-25 0,3-2 0,6 0 0,3-2 0,3 1-1,2-1 1,7-1 0,1-1 0,5 0 0,1-3 0,8 0-1,2-1 83,-21-5 1,0-1 0,1 0 0,3 0-1,1 0 1,1-2 0,3 0 0,1-1-1,0-1-108,-1 1 0,1-1 0,1-1 0,5 1 0,2-1 0,-2-1 0,-4 0 0,-2-2 0,1 1 0,4 0 0,-1-1 0,1 1-155,1-2 0,-1 1 1,1-1-1,5 0 1,0 0-1,0-1 1,-1-1-1,-1-1 1,0 0-1,-2 1 1,0-1-1,0 0 0,0-1 1,0-1-1,-1 0 1,-4 0-1,0-2 1,-1 0-68,-5 0 1,0 0-1,-1-2 1,0-2-1,1-1 1,-3-1 0,-6 1-1,-1 0 1,-1-1-1,22-8 1,-2-3-1,-1-1 1,-2-3 0,-7 0-1,-1-3 1,-3-1-1,-2-3-409,-3-1 1,-4-1 0,-8 6 0,-3-2 358,-3-2 1,-2-1 0,13-23 0,-18-1 0,-12 7 0,-14 8 149,-15 7 0,-27 7 1,9 20-1,-5 4 1,-7 0-1,-4 2 1,-9 0-1,-4 3 1,-7 1-1,-2 2-19,21 0 1,-2 0 0,-1 1-1,-9 0 1,-3 0 0,1 0-1,-2 1 1,1-1 0,-1 1-1,-3 0 1,0 0 0,-1 1-1,0 1 1,-1 0 0,1 0-1,0 1 1,1 0 0,0 1-381,2 1 0,1 0 0,-2 0 0,13-1 0,-1 0 0,0 0 0,0 1 355,1 0 0,-1 0 0,1 1 1,-1 1-1,-2-1 0,1 1 1,-1 0-1,1 1 0,-1 0 0,1 0 1,0 0-1,0 1 0,1 0 1,1 0-1,0 1 0,0 0 78,-15 3 0,0 1 0,1 0 0,0-1 0,-1 0 0,2-1 0</inkml:trace>
  <inkml:trace contextRef="#ctx0" brushRef="#br0">13383 8876 16262,'-47'-15'-69,"1"3"1,6 12 0,2 0-1,1 0 1,3 0 1,1 0 0,-3 0 1,5-3-1,2-4 1,2-8-1,5-4 1,4-3-1,5-1 1,4 1-1,4 0 1,7 0-1,5 1 1,10 0-1,6 2 704,10 0 1,10-3 0,9 4-1,5 3 1,10 5 0,1 5-1,6 5 1,0 5-694,-34-2 1,0 3 0,1 2 0,0 1 0,0 2-1,-1 0 1,1 1 0,0 0 0,0 0 0,-1 0 0,-1-2-1,-1 1-432,-1-2 0,0 1 0,33 8 1,-8-7-1,-6-2 505,-5-4 1,-11-4-1,-8-1 1</inkml:trace>
  <inkml:trace contextRef="#ctx0" brushRef="#br0">14010 8529 8474,'1'-60'0,"5"11"501,8 13 0,1 20 0,7 9 0,0 8-577,-1 8 0,2 9 1,-3 5-1,-1 6-147,0 2 0,-1 6 1,-5-2-1,-1 4 0,-3 1 141,-5 0 1,-5 1-1,-8 1 1,-9 1 0,-7-2-1,-4 2 1,-4-2 0,0 1 217,1-2 1,-7 1 0,1 4-137,-5 4 0,15-18 0,0 1 0,0 2 0,1 0 0</inkml:trace>
  <inkml:trace contextRef="#ctx0" brushRef="#br0">9198 17365 8217,'-55'-26'0,"6"-4"0,18 5 0,10 7 1550,9 6 1,8 9-1,10-1-1416,7 2 0,15 4 1,18 1-1,18 1 1,-25-1-1,2-1 0,7 0 1,2 0-1,5 0 1,2 1-1,9-2 0,3 1 1,-18-2-1,1 1 1,1-1-1,5 0 0,2-1 1,1 1-1,3-2 1,1 1-1,1-1 0,4 0 1,1-1-1,0-1 1,3 0-1,1 0 0,0 0-112,-17 1 1,1 0 0,0-1 0,0 1 0,1 0 0,0-1 0,0 1 0,0 0 0,0-1 0,-1 1 0,0 0 0,0-1 0,-1 1 0,1-1 0,-1 1 0,0-1 0,0-1 0,0 1 0,0 0 0,0-1 0,0 0 0,0 0 0,1-1 0,-1 1 0,1-1 0,0 1 0,1-1 0,-1-1-118,0 1 1,0-1-1,0 0 1,-1 1-1,1 0 1,-1 0-1,0 0 1,0 0-1,16-4 1,-2-1-1,1 1 1,-2 0-1,1 1 1,-2 0-1,0 0 1,-1 1-1,0 0 1,0 0-1,0 0 1,0 0-1,-1 1 1,-1 0-1,-1 0 67,0 0 0,-1 1 0,-2 0 0,-3 1 1,-1 1-1,-1 1 0,-5 1 0,-2 1 0,0 0 1,21 0-1,-3 0 0,-5 1 0,-2 0 0,-7 1 1,-2 0-496,-6 0 1,-2 2 0,-6 1-1,-1 1 1,21 11 0,-7 4-1,-6-1 1,-8 1 0,-7 1-881,-7 3 1,-5 1 1402,-5 2 0,1 4 0,-1 0 0,0-1 0,-4-2 0</inkml:trace>
  <inkml:trace contextRef="#ctx0" brushRef="#br0">17423 18218 8157,'-14'14'67,"5"-7"0,2-1 384,1 0 1,3-5-1,7 4 1,8-4 0,8-1-1,9 2 1,8 1 0,11 1-1,6-1 1,9 0 0,3 0-171,5 1 0,3 5 0,-33-6 1,0 0-1,0 0 0,1 0 1,1 0-1,1 0 0,0-1 0,1-1 1,2 0-1,-1 0 0,1-1 1,0 0-158,1 0 1,0 0 0,0 0 0,-1 0 0,-2-1-1,-1 0 1,-2-1 0,0 0 0,-1-2 0,0-1 0,-1-1-1,-1 0 50,1-1 0,0 1 0,0 1 0,0 1 0,0-1 0,-1 1-143,-1-2 0,-1 1 1,3 2-1,-1-1 1,-1 0-1,1-1 0,1 1 1,0-1-105,0 2 0,0-1 0,2-1 1,-1-1-1,-3 3 0,-1 1 0,3-2 1,-1 0-1,0 0 0,0-1 1,36-4-1,-9 2-272,-7 1 1,-5-3 0,-5 3 0,-5-1 0,-2-4 0,-3 0 0,1-4 0,0-3 448,0-4 1,-1-3 0,-2-2 0,-3 0 0,-1 1 0,-4-1 122,-1 0 0,-1 7 1,-2 0-1,-1 3 1,-3-1-1,-2 3 1,-3 3-704,-1 3 1,-6 0 0,-2-4-1,-1 0 1,-3-1 0,-1 1 0,-4 0 376,-2-1 0,-4-3 0,-6-1 1,-3 0-1,-2 0 56,-2 1 0,-5-1 1,-7 5-1,-1-1 0,-5 2 1,-2 2-94,-3 1 1,-7 6-1,2-1 1,-3 2 0,-4 2-1,-3 0 1,-6 0 29,-3 0 1,1 0 0,-7 0 0,0 0-1,3 0 1,0-1 319,1-4 0,9-1 1,-4-4-1,3 1 1,4-1-1,2-2 1,6 0-42,2 3 0,-1-3 0,3 3 0,0-1 0,-1 0 0,0 2-399,-4 2 0,-5 2 0,-5 4 1,-2-2-1,-7 0 0,-3-3 0,35 3 1,-1 1 237,0 0 1,0 1-1,-2-1 1,-1 2-1,0-1 1,0 1-1,-1 0 1,0 1-1,2 1 1,0 0-1,2 0 1,0 1 207,-35 7 1,1 2-1,8 3 1,3 4 0,4 0-1,5 4-132,4 1 0,1-3 0,7 1 0,1 0 0,6 3 0,4 2 0,5 1-422,3 2 1,3 2-1,7-2 1,1 5-1,4 2 1,1 1 48,3-4 1,9 7-1,9-5 1,11-2 0,14 1-1,12-4 258,9 1 1,-24-17 0,2-1 0,2-1-1,2-1 1,3 0 0,3-1 0,5-1-1,1 0 1,4-2 0,1 0 26,1-2 0,2 1 0,8-2 0,0 1 0,1 0 0,-1-1 0</inkml:trace>
  <inkml:trace contextRef="#ctx0" brushRef="#br0">17609 18352 8391,'-27'-20'0,"7"2"0,2 1 0,3 8 0,2 6 344,-1 3 0,6 1 1,-1 2-1,-2 2 1,0-2-1,-1 0 1,3 1-1,6 5 1,9 3-1,12 1 697,11 1 0,14-6 1,9 1-1,9 0-824,10-1 1,-27-3 0,2 0 0,3-2 0,0-2 0,2 1 0,0-1 0,4 1 0,1-1 0,1 1 0,0-1-57,0 1 0,2 1 0,6-1 0,2 0 0,-2-2 1,1 0-1,1 0 0,0 0 0,0 0 0,0 0-142,-1 0 0,-1 0 1,-4 0-1,1 0 1,-1 0-1,1-1 1,-1-1-1,1-1 1,-3 0-1,0-1 1,1-1-1,0 1-5,-2 0 1,0-1-1,-1 0 1,1 0-895,-2-4 0,-1 0 937,-6 2 0,-2-1 0,5-2 0,-1-1 0,-9 3 1,0-1-1,0-2 0,-1 1 63,0 0 0,-1-1 0,-1-3 1,-1-1-1,0 1 0,-1-1 59,-1-1 1,-1 0 0,25-15 0,4-5 0,-6-1-168,-6-1 0,-8-2 0,-1 1 0,-6 2 0,-6 3 0,-4 0 1,-5 1-366,-4 1 1,-5 1 0,-4 6 0,-5 2 0,-5 4 0,-6 1 0,-11-1-2238,-10-2 1,-5 4 2148,-16-6 1,-7 3 0,-8-4 0,-7 2 336,32 10 0,0 0 0,1 2 1,-1-1-1,-9 0 0,-1 0 1,-1-1-1,0 0 0,-2 0 0,-2 1 1,-3-1-1,-3 0-98,-1 1 1,-2 0 0,-2 0 0,0 1 0,-6-1 0,0 0 589,2 2 0,0 0 0,-2 0 0,0 0 0,-1 2 0,1 0 0,2 0 0,-1 2-194,1-1 0,0 0 0,-1 1 0,0 0 0,6 0 0,2 1 0,2 1 0,0 1 0,1 1 0,1-1 0,1 1 0,1-1 73,0 0 1,0 0 0,1-1 0,0 1 0,3 3 0,0 0-1,3 1 1,1 0 0,1 2 0,0 1 0,4 1 0,0 2-1,2 0 1,0 1-272,1 2 0,3 0 1,-33 16-1,11 4 1,2 6-1,7 5 1,4 5-1,8 5-73,5 7 0,12 6 0,8 8 0,10-34 0,3 0 0,3 3 0,4-1 0,6 1 0,4-1-122,6 1 0,4-2 0,7-3 0,3-2 0,9 0 0,3-3 0,5-1 0,3-3 0,9-1 0,3-2 0,-19-9 0,2-1 0,0-2-180,3 0 0,1-1 1,0-1-1,3-2 1,0-1-1,0-1 1,1-1-1,0 0 1,0-1 378,2 0 0,0 0 0,0 0 0,-1 0 0,0 0 0,0 0 0,3 1 0</inkml:trace>
  <inkml:trace contextRef="#ctx0" brushRef="#br0">4972 17525 8458,'-27'-40'60,"10"14"0,9 9 616,16 14 0,15 8-473,13 4 0,11-2 1,11-4-1,13 1 1,-30-2-1,1-1 1,5 1-1,2-1 1,5 1-1,1-1 0,5 1 1,2 1-1,4-1 1,2 0-1,4 0 1,1 1-1,2-1 1,0 0 272,-25-1 0,1 0 1,0 0-1,4 0 1,1-1-1,0 1 0,0-2 1,0 1-1,0-1-536,0 0 1,0-1 0,1 1 0,-2-1 0,1-1 0,-1 0-1,-4-1 1,0 0 0,-1-1 0,23-2 0,-1-1 0,-3 0-1,-1 0-58,-2-1 1,-1 0-1,-3 0 1,-2 0 0,-7 2-1,-1-1 1,-5 1 0,-2-2-1,-5 0 1,-2-1 0,27-11-1,-10-4-2049,-12-5 1,-13-4 2200,-12-6 1,-11-6 0,-8-2 0,-13-6 46,-11-3 1,-19 0-1,16 27 1,-2 0-1,-3-1 1,-1 1-1,-1 0 1,-2 2-1,-3 0 1,0 1-1,-3 3 1,0 1-40,-4 0 1,-3 3 0,-4 2-1,-3 3 1,-3 1 0,-3 2-1,0 2 1,-2 2 0,-5 2 0,-1 2-1,-1 1 1,0 1 0,-3 1-1,-1 1-802,1-1 0,-1 2 0,25 0 0,0 2 0,0 0 776,-1 1 1,0 0-1,1 1 1,-19 4-1,1 2 1,19-3-1,0 2 1,0 0-1,-19 5 1,2 1-1,7 1 1,3 1 90,4 1 1,2 1-1,8 1 1,3 2-272,7-1 0,4 1 0,-11 27 1,22 0-1,15 7 63,15 5 1,7-26-1,8-1 1,11 3-1,6 0 1,7 1-1,4-1 101,-12-13 0,2 0 0,0 0 0,3 1 0,1 1 0,1-1 0,4-1 0,1 0 0</inkml:trace>
  <inkml:trace contextRef="#ctx0" brushRef="#br0">5599 15393 8532,'-31'-34'-241,"-1"3"0,0 9 1,1 17-1,-5 5 0,-4 3 141,-4 1 1,1 7 0,-5-4 0,1 2 0,4-1 0,5-3-1,9-2 599,7-1 0,13 2 0,17 2 0,21 2 0,25 2-78,18 2 1,-26-5 0,3-1 0,4 1 0,2 0-1,6-1 1,3 1 0,6 0 0,2-1 0,2 1 0,1 0-1,-21-3 1,1 0 0,-1-1 0,2 1 0,1-1 0,-1 1-361,2-1 0,-1 0 0,1 0 1,2-1-1,-1 1 0,0 0 1,-1 2-1,-1-1 0,0 1 1,1-1-1,-1 0 0,1 0 1,2-1-1,1 1 0,-1-1 1,-1 0-1,-1 0 0,0 0-235,-1 0 1,0 1 0,-1-1 0,-1 1-1,0 0 1,-1 0 0,21 3 0,-1-1-1,-4 1 1,-1-2 0,-4 1 0,-3-1 0,-8-1-1,-3-1 1,-6 0 0,-4 0-1318,26 0 1,-21-2 1394,-11-1 1,-17-1 0,-12-3 0,-13-7 66,-16-5 0,-22-5 0,-24-6 0,26 14 0,-4 1 0,-7 0 0,-3 1 0,-7 0 0,-1 2 0,-3 1 0,-2 0 38,-1 1 0,-1 2 1,18 3-1,0 1 0,-1 0 1,-1-1-1,-1 1 0,1-1 1,0 2-1,-1-1 0,1 1 1,-1 0-1,0 0 0,1 0 1,1 0-1,1 0 0,0 0 1,0 0-1,0 1 0,0-1-570,1 2 0,-1-1 0,1 1 0,-17-1 0,1 1 570,-1 2 1,2 1 0,11-3 0,2 0 0,6 2 0,3-1 0,6 1 0,2 0-120,-26 3 0,21-2 1,13 4-1,14 1 0,13 2 110,10 1 0,4 3 0,11-2 0,0-4 0</inkml:trace>
  <inkml:trace contextRef="#ctx0" brushRef="#br0">18369 7543 7040,'-33'-38'-8,"1"1"0,0 2 0,-1 3 0,1 5 0,0 2 0,-1 4 0,-1 2 0,-31-10 0,-2 5 0,5 6 3,2 3 1,-3 8 0,4 1 0,-2 2 0,-4-1 0,-3 2 0,-6 2 0,36 1 0,-1 0 0,-3-1 0,0 0 0,-2 0 0,0-1 0,-2 0 0,-1 0 0,0 0 0,-1 1 0,-2 0 0,-1 0 44,0 1 1,-1 0-1,-5 3 1,0 0 0,-2 1-1,1 1 1,-3 1 0,0 1-1,1 1 1,0 1 0,-1 1-1,-1 0 1,1 2-1,-1 2 1,-2 1 0,-1 2 59,0 1 0,2 1 0,5 1 0,2 0 0,0 0 0,2 0 0,2 1 0,2 1 0,2 1 1,2 0-1,2 2 0,1 0-320,2 0 1,2 1 0,2 0 0,1 1 198,-2 4 0,1 0 1,4-4-1,1 1 0,-1 3 1,2 2-1,2-1 0,0 1 1,4 0-1,0 1 11,0 2 1,3 2 0,2-1-1,3 1 1,1 1 0,3 1 0,2-2-1,2 1 1,0 1 0,3 1 0,1 0-1,2 1 17,1 1 1,1 1-1,8 2 1,3 0-1,2-2 1,4-1 0,3 2-1,3-1 1,7 3-1,3 0 1,4 0 0,2 0-19,7 4 0,2-1 0,3-1 0,2-2 1,-14-14-1,2-2 0,1 0 0,1 0 0,1-2 1,2 0-1,4 1 0,1-1 0,1-1 0,0 1 1,2 0-1,0-1 16,2 1 0,0 0 0,2-1 0,3 0 0,2 0 0,0-1 0,-1 0 1,0-1-1,0 0 0,2-1 0,-1 0 0,1 0 0,2 0 0,1 0 0,-1-1 1,-1-1-1,0-1 0,0 0-26,2-1 0,0 0 0,1-1 0,0 0 0,1-1 0,0 0 1,1-1-1,0 0 0,0 0 0,0 1 0,0-1 0,1 0 1,1 0-1,2 0 0,-1 0 0,0-2 0,0 0 0,0-1 1,-16-4-1,1 1 0,0-1 0,0-1 0,-1 1 0,1-1 1,0 1-1,-1-1 31,1 0 1,1 0 0,-1 0 0,1 0 0,2 1 0,0 1 0,1 0 0,-1-1-1,2-1 1,0-1 0,0 0 0,0 0 0,-1 0 0,1 0 0,0-1 0,0 1-1,3 0 1,0 0 0,0 0 0,1 0 0,-2-1 0,0 0 0,1 0 0,-1 0-55,2 1 0,-1-1 1,1 0-1,0 0 1,2 0-1,0 1 0,1 0 1,0-1-1,-3 0 1,0-1-1,-1 0 0,1 1 1,0-1-1,0 0 1,0 0-1,0 0 0,1 0 1,0 0-1,0 0 1,0 0-1,-3-1 0,0 1 1,0-1-1,0 0 1,0 0-1,0 0 0,0-1 1,0 0 71,0 0 0,0 0 0,0-1 0,-2 2 0,12 1 0,-1 1 0,0-1 0,-13-2 0,1-1 0,-1 0 0,1 1 0,-2-1 0,-1 0 0,1 0 0,-1 0 0,-1-1 0,0 1 0,0-1 0,0 0 0,0 0 0,0 0 0,0-1 0,0 0 0,17 1 0,0 0 0,-1-1-21,-2 0 0,0 0 1,0 0-1,1 0 1,0-1-1,0 0 0,-2 0 1,0-1-1,-1-1 1,-1 1-1,1 0 0,-2-1 1,0 0-1,0-1 1,-1 0-1,-1 0 1,0-1-1,-1-1-36,1 1 0,-1-1 1,0 0-1,1-1 1,-1 0-1,1 0 1,-1 0-1,-1-1 1,1 1-1,-1-1 1,0 0-1,1 0 1,0 0-1,1 0 1,0 0-1,-2 0 1,-1 0-1,1 0 1,0 0-1,0-1 1,0-1 22,0 0 1,0 0-1,-2-1 1,-6 1 0,-1 0-1,0-1 1,3-2 0,0-1-1,-1 0-17,-4 0 1,0-1 0,-2 1-1,21-7 1,-3-1 0,-6-1 0,-2-1-1,-5-1 1,-2-1 49,-3-2 0,-2-2 0,-5-2 0,-2-2 0,-5 1 0,-2-1 0,-2-2 0,-2-1 0,-2-2 0,-1-1 0,-2-1 0,-1-1 0,-1-2 0,-2-1-17,-1-2 1,-1 1-1,-1 2 1,-2-1-1,-3-4 1,-1-2-1,-1 0 1,-1 0 0,-3 0-1,-1-1 1,-3-2-1,-2 0 1,-2 0-1,-2-1-65,-3 0 0,-1 0 0,-3 0 1,-3 1-1,-3-2 0,-5 1 1,-2-1-1,-4 1 0,-4-2 0,-3 1 1,-5 0-1,-2 3 26,-4-1 1,-2 1 0,-6 0 0,-4 2 0,16 16 0,-1 1 0,-2 0 0,-2 1 0,-2 0 0,-2 0 0,-4 0 0,-2 0 0,-1 1 0,-4 1 0,-1 0 0,-2 1 20,-2 0 1,-2 0 0,-2 2 0,14 6 0,0 2-1,-2 1 1,0 0 0,-4 1 0,-1-1 0,-1 2 0,0 0-1,-3 1 1,0 0 0,0 2 0,-2 0 0,-3 0 0,-1 1-1,-1 1 1,0 0 0,13 3 0,0 0 0,0 0 0,-1 1-1,0 0 1,-1 1 0,-1 0 0,1 0 0,-1 1 0,0 0-92,-1 0 0,1 1 0,-1 1 1,0-1-1,1 1 0,0 1 1,0 0-1,1 0 0,-1 1 1,-1 0-379,-2 2 0,0 0 1,-1 1-1,0 0 1,0 1 476,1-1 0,0 1 0,0 0 0,-1 1 0,0 1 0,-5 1 0</inkml:trace>
  <inkml:trace contextRef="#ctx0" brushRef="#br0">23714 7756 8446,'33'-35'0,"-2"11"0,0 26 0,-10 8 0,-9 6 0,0 14 0,-5-2 0</inkml:trace>
  <inkml:trace contextRef="#ctx0" brushRef="#br0">23861 7810 9064,'0'-20'0,"0"-2"0,1-3 0,2-3 0,2-2 0,-2 1 0,-2 2 0,-1 5 0,-1 3 0,-7 2 487,-9 3 0,-11 5 0,-17 0 0,-7 0 1,-8 0-1,-15 0-18,33 4 0,-1 0-513,-1-4 1,-1 0 0,-7-1 0,0-1 0,0-3-1,0-1 1,-3-2 0,-2 0 0,-6-4 0,0 0-1,-3-1 1,0-2-375,-1 0 1,-1-2 0,0-2 0,-1 0 0,21 8-1,0-1 1,0 1 0,-2-1 0,0 0 0,0-1 0,-2 0-1,0-1 1,-1 0 476,2 0 0,0 0 1,-1 1-1,0 0 1,0 0-1,1 1 1,1 0-1,0 2 1,0 0-1,0 1 0,1 0 1,-2 2-1,1 0 1,-1 0-1,0 2 1,-3 0-1,0 1 1,-1 1-1,-1 1 1,-1 1-1,0 0-26,-1 2 0,0 0 1,0 1-1,1 0 1,-1 0-1,2 1-95,3 1 1,2 1-1,-1 0 1,-3 1 0,-2 1-1,2 0 1,2 0 0,1 0-1,0 1 1,-2 0 0,-1 1-1,1 0 1,-1 0 0,1 0-1,0 0 1,0 0 0,0 0-1,0 0 21,2 0 1,0 0 0,-1 0 0,-2 0-1,0 0 1,0 0 0,0 0 0,1 0 0,0 0-1,-2 0 1,0 0 0,0 0 0,0-1 0,-1 1-1,0-1 1,1 0 0,-1 0 0,1 0 0,-1-1-1,-1 0 1,0 0 97,-2 0 0,-1-1 0,1 1 0,5-1 0,0 1 0,-1-1 1,-7 0-1,-2 0 0,1 1 0,1 0 0,0 0 0,1 1 0,1 1 1,2-1-1,-1 2 0,0 1 0,0 0 0,1 2 0,3 0 0,0 1 1,1 2-100,0 0 1,1 1 0,0 2 0,-5 2 0,0 2 0,1 0 0,4-1-1,2 1 1,-1 0 0,0 1 0,0 1 0,1-1 0,-1 2 0,0 0-1,0 0 1,2-1 0,-1 1 0,1 0 0,-1 0 0,-1 0 0,1-1 20,0 1 1,0-1-1,1 0 1,1-1 0,1-1-1,-1 0 1,-1 1-1,-1-1 1,0 0 0,3-1-1,0 0 1,0 0 0,-21 4-1,0 0 1,-1-1-1,1 0 1,2-1 0,1-2 184,3-1 0,-1 0 0,0 0 1,1 0-1,6-2 0,1-1 0,1 0 1,1 1-1,1 1 0,1 0 0,6 1 1,2 2-134,3 1 1,3 2 0,5 3 0,3 3 0,3 3 0,2 3 0,3 3-1,3 3 1,2 5 0,4 4 0,2 3 0,3 2 0,2 6 0,2 1-271,2 4 0,2 0 169,5-2 0,2 0 0,3 8 0,3 1 0,6-4 1,4 0-1,2 2 0,4-1 0,5 1 0,5 0 0,-11-22 1,3-1-1,0-1 8,2 0 0,2-1 1,2-1-1,9 3 0,3 0 1,2-2-1,0 0 0,2-2 1,1 0-1,3-1 1,2-1-1,1-1 0,-10-8 1,2 0-1,0-1 0,1-1 1,3 0-1,0-1 0,2 0 1,0-1-1,4 1 1,2-1-1,0 0 0,0-1 1,2 0-1,0-1 0,0-1 1,1 0 166,1 0 0,-1-1 0,2 0 0,1 0 1,-10-3-1,2-1 0,0 0 0,0 0 0,0-1 1,-1 1-1,1-1 0,-1-1 0,0 0 1,1 1-1,2-1 0,-1 0 0,1-1 0,0 1 1,0-1-1,2 1 0,1 0 0,0-1 0,0 0 1,0 0-1,0 1 0,1-2 0,-1 1 1,1 0-1,0 0 0,3 0 0,1 1 0,0-1 1,0 1-1,0 0-142,2 1 0,1 0 0,-1 0 0,1 0 0,-2 0 0,-2-1 1,-1 1-1,0-1 0,0 1 0,1 0 0,-9-1 0,2 1 0,-1 0 1,1 0-1,0 1 0,-1 0 0,0-1 0,0 1 0,0 0 0,0 0 1,-1 0-1,1 1 0,11 3 0,-1 0 0,0 0 0,1 1 0,0 1 1,-10-4-1,1 1 0,-1 0 0,1 1 0,0-1 0,0 1 0,-1 0 1,0 0-1,-1 0 0,1 0 0,-1 1 0,1 0-112,0 0 0,0 0 0,-1 0 0,1 1 0,0-1 0,-1 0 0,0 0 0,0-1 0,0 1 0,0-1 1,-1 1-1,0-1 0,10 3 0,-2 0 0,1 0 0,-2 0 0,1 0 0,-2-1 0,-1-1 0,0 1 0,0-1 1,-1 0-1,-1-1 0,0 0 0,0-1 0,0 0 0,-1 0 0,-2-2 0,-1 1 0,1-1 0,-1-1 0,0 1 149,13 2 0,1-1 0,-1 0 0,0-1 0,1-1 0,0-1 0</inkml:trace>
  <inkml:trace contextRef="#ctx0" brushRef="#br0">25114 11088 4077,'54'-30'9,"1"-1"1,-1 1-1,1 0 1,-1-2-1,1-1 1,-1-1 0,0 0-1,4-4 1,0-1-1,0 0 1,-2-1-1,-2 0 1,-1 0 0,0-2-1,-1 1 1,-1 0-1,0-1 1,0 0-1,-1 0 1,-1-1 0,-1 0-1,0-1 1,-2 1-1,-3 0 1,-1 1-1,-1-1 1,-1 0 0,9-13-1,-2-2 1,-3 0-1,-5 4 1,-2-1-1,-4 0 1,-5 2 0,-3-1-1,-3 0-57,-4 3 1,-3 1-1,-5 0 1,-5-20 0,-11 2-1,-15 2 1,-10 3 0,2 22-1,-5 2 1,-4 2 0,-10-1-1,-4 4 1,-5 1 0,7 8-1,-2 1 1,-3 1 0,-1 2 47,-7-1 0,-2 2 0,-1 1 0,1 0 0,-2 0 0,0 1 0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</inkml:context>
    <inkml:brush xml:id="br0">
      <inkml:brushProperty name="height" value="0.053" units="cm"/>
      <inkml:brushProperty name="color" value="#FF0000"/>
    </inkml:brush>
  </inkml:definitions>
  <inkml:trace contextRef="#ctx0" brushRef="#br0">5252 7410 18716,'-13'-13'-876,"5"-1"1,2 1 0,9 1 0,5 2 0,8 1 1186,8-2 1,2 0-205,14-3 1,2 1 0,8 0-1,-1 1 1,1 1 0,2 4-1,2 1 1,-3 3 0,0 2-1,-2 1 1,0 1 0,-1 2-239,1 2 0,-4 3 0,1-3 0,-2-2 0,-2-2 0,1-1 0,-2 0 235,1 0 0,3 0 0,4-1 0,3-2 0,3-3 1,1-1 95,2-4 1,6 1-1,-1-1 1,4 4-1,3 0 1,-2 1-239,1 0 0,1 1 0,-2 5 0,0 0 0,2 0 1,-3 0-209,-2 0 0,1 0 0,-6 0 0,-1 0 1,3 0-1,0 0 434,2 0 0,3-1 0,-8-4 0,2-2 1,2-2-1,2 0 0,2-1 0,1 0 134,3 1 1,-3-2-1,5 5 1,0 0 0,1 0-1,0 4 1,-2 0-936,1 2 0,-8 0 364,6 0 1,-10 0-1,4 0 1,-3 0 0,-3 0 196,1 0 0,3 0 0,0 0 1,0 0-1,1-1 0,-3-2 197,-2-2 0,9-4 1,0 3-1,3 0 0,3 1 1,-1 2-1,1 1-42,0 2 0,-34 0 0,2 0-253,2 0 1,0 0 0,0 1 0,0 0 0,-1 0 0,0 2-1,-1 1 1,0 1 70,0 0 0,-1 2 0,-2-1 0,1 1 0,2 0 0,0-1 0,-1 0 0,-1 0 0,0 0 0,0-1 0,1-2 0,0 1 0,0 0 0,1-1 48,0 1 1,0 0 0,1-3 0,-1 1 0,-2 0 0,0 0-1,-1-1 1,0 0 0,0-1 0,-1 0 0,38-2 274,-38 0 0,1 0 0,0 0 0,2 1 1,1-3-1,0 0 0,1 1 0,0 0 1,1 2-1,-1 0 0,0 0 0,0 0 1,2 1-1,-1 0-233,1 0 0,-1 0 0,-1 2 1,0 0-1,0 1 0,0 0 1,-1 0-1,0 0 0,-1 1 1,0 0-1,0-1 0,-1 1-271,-1 1 1,-1 0 0,36 1-1,-9 0 1,1-1 0,-3-1 0,2-1-1,-2-1 372,-3-2 0,3 0 1,-4-2-1,0-2 0,2-5 1,-2-3 162,0-1 0,8-1 0,0 1 0,1 1 1,4 3-1,-4 5-381,-1 2 0,1 2 0,-6 3 0,1 3 1,-4 6-1,-6 1-625,-1 4 0,-10-1 0,-4-3 0,-4-1 0,-6-1 0,-4-4-1491,-6-1 1665,-9 4 485,-3-8 0,-18 4 0,-3-6 0</inkml:trace>
  <inkml:trace contextRef="#ctx0" brushRef="#br0">3186 9409 9259,'-21'-19'-57,"3"4"0,8-1 0,1 5 58,-1 7 1,-2 4-1,-1 3 1,-1 1 0,2 1-1,2-1 1,3 2 0,1 1-1,3 4 1,3-1 0,6 1-6,7-3 1,14-5 0,13 2 432,7-4 1,17-1-1,7 0 1,-33 0-1,1 0 1,1 0 0,1 0-1,1 0 1,-1 0-314,1 0 0,1 0 0,3 0 1,1-1-1,-3 0 0,-1-1 1,-1 0-1,-1-1 0,-1 1 1,-1 0-1,35-2-738,-5-1 0,-3 1 1,-14 4-1,-5-2 0,-7-1 1,-9-1 621,-7 1 1,-5-5-1,-6 1 1</inkml:trace>
  <inkml:trace contextRef="#ctx0" brushRef="#br0">4026 9089 8472,'7'-32'0,"5"6"0,6 12 50,2 8 1,3 12 0,5 7 0,0 6 122,-1 2 0,2 8 1,-8 0-1,0 3 0,-5 5 1,-6 2-1,-5 1 0,-5 0-218,-5 0 1,-8 4 0,-9 2-1,-3-2 1,-2-1 0,-1-4 0,-2-2-166,-1-3 0,-1-1 0,0-7-389,-3 1 0,-5 1 599,-5 3 0,-8 3 0,-8 6 0</inkml:trace>
  <inkml:trace contextRef="#ctx0" brushRef="#br0">3306 11168 17542,'7'-24'-1221,"-2"-2"1,-4-1 0,1 5 1244,2 9 1,4 7-1,5 9 1,2 1-1,2-1 1,6-1 0,2-2-1,3 1 1,3 2 631,5 1 0,7 5 1,3-4-1,-1-2 1,3 0-1,-1 0 0,2 1 1,-2-1-569,-2-1 1,1-2 0,-2 0 0,-1 1 0,-3 2 0,-4 1-695,-5-1 0,-4-1 633,-5-2 1,3-6-1,-4-1 1</inkml:trace>
  <inkml:trace contextRef="#ctx0" brushRef="#br0">4146 10848 13437,'-6'-13'-687,"4"4"1059,-2 0 1,4 8-1,4 1 1,5 7-1,4 6 1,4 4-236,1 1 0,5 1 1,-1-1-1,4 4 0,0 1 1,-1 1-1,-1-2 0,-3 1-490,-2-3 1,-3 5-1,-7-4 1,-4 1 0,-4 1-1,-2 0 77,-4 2 0,-8 2 1,-11 0-1,-7-1 0,-7 1 1,-5 0-206,0-1 1,-9 1-1,0 0 1,0-1-1,3 0 489,3-4 1,2 3 0,4-4 0</inkml:trace>
  <inkml:trace contextRef="#ctx0" brushRef="#br0">5332 13674 8250,'-6'-14'0,"5"1"0,-17 6 0,3 1 0</inkml:trace>
  <inkml:trace contextRef="#ctx0" brushRef="#br0">5185 13674 8250,'-23'-2'122,"-4"-2"0,-1-5 1,-2-4-1,1-4 0,-2-2 1,1 0-1,2-1 0,3 6 1,1 2-1,2 4 0,0 3 1,-1 0-1,1 1 0,-2-1 166,-1 2 0,-6 3 0,0 5 0,0 2 0,0 2 0,-2 0 0,-1 3-426,-3 4 1,-1 5 0,-2 5 0,0 1 0,0 1 0,0 3 0,1 5 0,2 5 273,2 8 1,5-3-1,-1 10 1,3 5 0,2 4-1,14-27 1,1 1-1,0 2 1,0 1-184,-1 3 1,0 2 0,-1 3 0,1 1 0,-2 1 0,1 1-1,0 2 1,-1 1 0,0 4 0,0 1 0,-1 3 0,1 1-1,-2 5 1,1 1 117,-1 1 1,2 1-1,4-24 1,1 1-1,0 0 1,0 0-1,0 0 1,0 0-1,0 1 1,0 0-1,0 1 1,1 0 0,-1 1-1,1 0 1,0 3-1,0 0 1,1 0-1,-1 1 1,1 0-1,1 0 116,-1 1 1,1 0-1,0 0 1,0-2-1,0 0 1,1-1-1,2-3 1,0-2 0,0 1-1,2 20 1,1 0-1,2-5 1,2 0-1,2-7 1,3-1-158,0-4 0,1-2 1,-2-3-1,0-2 1,2-3-1,-1-2 1,1-1-1,0-2 1,0 0-1,0-1 1,1-1-1,1-1 78,10 30 0,-4 0 1,2-9-1,0-2 1,-3-3-1,1-5 1,0-2-86,-2-7 0,-5-2 1,-3-8-1,3 0 1,1-3-1,1 0 1,0-1-91,1-2 1,1 2 0,2-5-1,6 1 1,3 0 0,4 0-1,4-1-32,4-3 0,-4-1 0,9-2 0,0 1 1,-1-1-1,1 0-251,1 1 0,-1-1 1,3 2-1,-3 4 350,-4 8 0,-5-2 0,3 7 0,0 2 0,-2 0 0</inkml:trace>
  <inkml:trace contextRef="#ctx0" brushRef="#br0">5679 15593 8398,'-20'-40'0,"7"7"0,-2 8-20,5 10 1,1 8 0,-4 8 0,-1 2 0,1 2 0,3-2 0,5 0 0,11 0 0,9 1 591,7-1 1,14-2-1,7-1 1,7 0-1,11 2 1,5 1 0,-28-1-1,0 0 1,2 1-1,0-1-443,2 1 1,2 0-1,3 0 1,1 1-1,-3 3 1,1-1 0,3 1-1,0-2 1,3 1-1,0 0 1,3-1-1,1 1-233,3-1 0,0 0 0,6 3 1,1-1-1,-2-3 0,1-1 1,-1 1-1,0 0 0,4-2 0,-1 0 1,2-1-1,0-1-25,3 1 1,0-2 0,0-1 0,1-1 0,0-2 0,0 1 0,0-2 0,0 0 0,-1-1-1,1-1 1,-1 0 0,1 1 231,1 0 1,0 1 0,1 0 0,0 1 0,-3 5 0,1 0 0,-2 1 0,0 0 0,-2 1-1,0 2 1,-3 1 0,0 2 0,-4 1 0,0 1-332,-4 1 1,-1 1 0,-5 0 0,-1 0 0,-5 2 0,0 0 0,-5-1-1,0-1 1,-3 0 0,0-1 0,-1 0 0,0-1 0,36 8 0,-1-4-136,-2-4 1,-5-3 0,-3-6-1,0-2 1,-5-2 0,-4-7-1,-9-3-258,-5-4 1,-8 2 620,-9 7 0,-4-6 0,-9 6 0,-3 0 0</inkml:trace>
  <inkml:trace contextRef="#ctx0" brushRef="#br0">5785 16952 10428,'-31'0'-17,"0"0"1,1 0-1,4-1 1,4-2 0,4-2 916,3 2-534,2-4 1,5-1-1,7-3 1,10 0 0,13 2-1,13-1 1,14 0 0,12-1-1,9 4 1,-32 3 0,2 0-1,4 1 1,2 1-147,6-2 1,2 2 0,3-1 0,1 1 0,3 2 0,1 0 0,1 0 0,1 0 0,4 0 0,1-1 0,1-1 0,0 1 0,3-1 0,0-1-125,-1 2 0,-1-1 0,-1-1 1,0 0-1,0 1 0,0 0 1,1 0-1,0 1 0,1 0 1,0 1-1,2-1 0,0 2 1,1-1-1,0 0-195,-24 0 1,-1 0 0,1 0 0,25-1 0,-1 2 0,-23-1 0,0 0 0,0 1 0,-1 0-1,1 0 1,-1 0 0,1 1 0,1 0 0,-1 0 0,0 0 0,1 0 0,-1 0-14,1 0 1,-1 0 0,0 0 0,20 0 0,0 0 0,-1-2-1,0 0 1,-3 0 0,-1 0 0,-1 0 0,-1-1 0,1-1-1,-1-1-8,0-1 0,0-1 1,-1 0-1,-1-1 0,-4-2 1,-2 1-1,-2-1 1,-2-1-1,-3 1 0,-2 0 1,-5 2-1,-2 0 0,32 0 1,-11 5-147,-9 1 1,-1 12 0,-6 6 0,-1 7 0,-4 6 0,-7 4 265,-4 4 0,-4 2 0,-2 4 0,-6 4 0,-6 2 0</inkml:trace>
  <inkml:trace contextRef="#ctx0" brushRef="#br0">6025 18218 8508,'-12'-29'-295,"3"2"0,5 3 1,8 12-1,5 2 0,3 3 1,2 1 128,-1 3 1,0 1-1,1 2 1,-3-1 0,0-2 429,-2-2 1,-6-5 0,1 1 0,-2-3 27,-2-1 1,-6 1-1,-3 3 1,-3 5-556,-1 2 1,-1 7-1,1 1 1,0 1-1,-1 2 354,1-2 1,4-1 0,0-6 0,-1 0 424,-2 0 0,6 0 1,6 2-1,9 2 1,7 7-218,6 5 0,8 3 0,3 6 0,1 0 0,4 4 0,4-1-513,2 0 0,5-1 1,-2-1-1,4-1 0,5-2 1,3-6-1,6-2 61,5-2 1,0-4 272,-33-4 1,1-1-1,2-2 1,2-1-1,2 2 1,0-1 0,3-1-1,0-1 1,1 0-1,0 0-71,1 0 0,0 0 0,5 0 0,0 0 0,0 0 0,0 0 0,2 0 0,1 0 0,0 0 0,1 0 0,-1 0 0,0-1-4,-1-1 1,-1-1 0,2 2 0,0-1 0,0-1 0,0-1-1,1 0 1,0 0 0,0 1 0,1-1 0,0 0 0,-1-1-33,-1 2 1,0-1-1,8-2 1,0 1-1,-4 3 1,0 0-1,2 0 1,0 1-1,1 0 1,-1 1-1,-2-1 1,0 0-1,-2 0 1,0-1-100,-1 0 0,0 0 0,-2-1 0,2 1 1,0 2-1,1 0 0,-2 0 0,1-1 0,0-1 1,0-1-1,1-1 0,0-1-129,4-1 1,-1 1 149,-10 1 1,2 0-1,18-4 1,1 0-1,-6 1 1,0 1-1,4-2 1,1 1-1,-22 2 1,1 1-1,-1-1 1,25 0-1,0 0 60,-2 0 0,1 1 0,0 0 1,0 1-1,-10-2 0,-1 1 1,-2 1-1,0 0 0,-1 0 1,1 0-1,-2-1 0,-1 1 66,2-1 0,0 0 1,6-3-1,0-1 0,-6 3 1,0 0-1,-2 0 0,-1 1 1,1-1-1,0 1 1,-1 1-1,0 0-48,0 0 0,1 0 0,5 0 1,0 0-1,-6 2 0,-1-1 1,3 0-1,0 0 0,1 1 1,0 1-1,0 0 0,-1 1 1,-1 2-1,1 0-100,-2 0 0,0 1 0,-2 0 0,1 1 0,2 2 0,-1 0 0,1-1 0,-1 1 0,-1 0 0,0-1 0,1 1 0,-1 0-257,-2 0 0,0-1 1,0-2-1,0-1 0,0 0 1,0-1 369,-1-1 1,-1-1 0,0 0 0,0 0 0,-1 0 0,0-1 0,-3-1 0,-1-1 335,0-1 0,1-1 0,-1-1 0,0-1-173,0-2 0,0 0 0,1 2 0,0 0 0,0-3 0,-1 0 0,-1 2 0,0 0 0,0 0 0,1 1-105,1 1 0,0 0 1,1 2-1,0-1 1,2 1-1,0 0 1,0 0-1,0 2 1,-2-1-1,-1 1 0,0 0 1,0 0-421,0 0 0,-1 1 0,-4-2 0,1 0 127,3 1 1,-1-1 0,-3-1 0,-1-2-1,1 2 1,0-1 0,-2 0 0,1-2 98,-2 1 0,0-1 1,1 0-1,-1 1 0,31-8 1,-1 0-1,-2-4 1,-1-3-1,-1-1 347,1 0 0,-2 1 0,-1-3 0,-2 3 0,2 2 0,1 4-127,2 5 0,-1-2-351,1 3 0,-1 3 0,1 0 0,-2 2 0,-3 0 144,-4 1 1,-13 0 0,-7 0-1,-4-2 1,-6 1 0,-4-1 234,-6 1 0,-8-5 1,-2 3-1,-2-1 1,-3-4-1,-3-1 1,-5-1 10,-4 0 1,-9-5 0,-5-1 0,-7-2-1,-7-3 1,-6-1-309,-6-1 0,-13-3 1,-6 1-1,31 13 0,0 1 1,-3-1-1,-2 2 1,0-2-1,0 1 167,1 2 1,-1 1-1,-4-3 1,-1 1-1,3 2 1,0 0 0,-2-1-1,-1 0 1,-2 1-1,-1 0 1,0 2-1,1 0 1,-2 1 0,1 1 22,-2 1 1,0-1-1,1 0 1,-2 1-1,-3-1 1,-2 0-1,1 1 1,-1-1-1,0 1 1,0 0 0,-1 1-1,0 0-134,0 0 0,1 1 0,-1 2 0,1 0 0,-2-2 0,0 0 23,0 1 0,0 0 0,1 0 1,-1 0-1,1 2 0,-2-1 1,1 0-1,-1 0-14,-2 0 0,0 1 1,-2 0-1,0 0 0,4 1 1,0-1-1,2 0 1,0-1-1,-2 0 0,0 0 1,-1 0-1,0 1 1,-4-1-1,0 1 8,-1-2 1,-1 1 0,0 1 0,0 1 0,-2-2 0,-1-1 0,3 2 0,0-1 0,3 1 0,0-1-1,0 0 1,-1-2-7,1 1 0,0-1 1,4 2-1,-1 0 283,-4-3 0,-1 1 0,4 2 0,1 1 0,-1-2 0,-1 0 0,-2 0 0,0 1-122,0 0 0,0 0 0,4 0 0,0-1 0,-3 3 0,0-1 0,0 0 0,1-1 0,0 0 0,0 0 0,-2 0 0,-1 1 1,2 0-1,0 0-113,0 1 1,1 0 0,0 0 0,1 0 0,0 0 0,1 0 0,1 1 0,1 0 0,-3 0 0,0 1 0,1 0 0,-1 0 6,-1 0 1,-2-1 0,-4 0 0,1-1 60,5 1 1,-1-2 0,-8 1-1,-1 0 1,4 1 0,0 0 0,-1 0-1,-1 1 1,-1 0 0,0 0-10,-1 0 1,0-1 0,-1 0-1,0 0 1,2-1 0,1 0-1,-2 0 1,0 0 0,3 0-1,0 0 1,-1 0 0,1 0-1,4 0 1,1 0-31,2 0 1,-1 0-1,-4-2 1,-1-1-1,5 0 1,1 0-1,0 0 1,-1 0 0,-1 0-1,-1 1 1,2-1-1,1 1-1,1-1 1,-1 0-1,-4 2 1,1-1-1,4-1 1,0-1-1,0 1 1,-1 0-1,-3 1 1,0-1-1,3 1 1,0 0 41,-1 0 0,-1 0 0,-3-3 0,-1 1 0,3 1 0,1 1 0,0 1 1,0-1-1,-2 1 0,0 1 0,0 0 0,1 0-8,0 0 0,-1 0 1,-4 0-1,0 0 0,3 0 1,1 1-1,-2 1 0,-1 1 1,-2 1-1,1 1 1,0 1-1,0 1 0,1 1 1,0 0-86,1 1 0,1 0 0,3 3 0,1 0 0,3-2 0,0 0 0,0 1 0,0-1 1,2 0-1,1-1 0,2 0 0,0 0 8,4 0 0,1 0 0,1 2 1,1 0-1,4-1 0,0-1 219,2 2 1,-1-1 0,3 0 0,2 1 0,-32 14 0,13-1-18,12-1 1,5 16 0,17-2 0,9 7 0,11 8 0,14 4 0,18 10-238,-6-29 0,4 0 0,4 1 0,4 1 0,9 5 0,3 1 1,4-1-1,2 0 0,4 1 0,4-2 0,-17-14 0,2 0 1,2 0-354,2 2 0,3-1 0,-1-1 447,0-2 0,0-2 0,1 0 0,7 6 0,0 1 0,1-3 0,-3-4 0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</inkml:context>
    <inkml:brush xml:id="br0">
      <inkml:brushProperty name="height" value="0.053" units="cm"/>
      <inkml:brushProperty name="color" value="#FF0000"/>
    </inkml:brush>
  </inkml:definitions>
  <inkml:trace contextRef="#ctx0" brushRef="#br0">4959 4784 8102,'-8'-59'69,"8"10"0,3 6 0,5 20-158,-2 8 1,-8 6-1,-8-1 1,-6 1-1,-7-2 1,-3 0 0,-4-3-1,-3 2 1,-1 4-1,-4 3 1,-4 4 0,-5 4-1,-5 5 508,-7 10 0,-6 7 0,29-9 0,-1 1-406,-3 3 1,0 0 0,2-2 0,1 1 0,-3 3 0,1 0 0,2 1 0,2 0 0,1 0-1,2 0 1,-24 22-12,10-4 0,5-2 107,14-4 1,5 4 0,13-4 0,6 4-1,7-1 204,10-2 1,20 2 0,21-2-1,-19-17 1,3 0 0,8 2 0,2 0-32,7 1 0,3 0 0,5-1 1,3 0-1,-17-6 0,0 0 0,1 0-417,3 1 0,1 0 0,1-2 0,3 1 1,1-2-1,0 1 0,-2 0 0,-1 1 0,0-1 1,0-1-1,0-1 0,-1 0 53,0-1 1,0-1 0,0 0 0,-1-2 0,0-1 0,-1 0 0,19 2 0,-1-2 0,-4-1 0,-3-1 0,-4-3 0,-3-1-1,-7-2 1,-1-3 0,-5-2 0,-1-3-114,-3-1 1,-3-5 0,-4-2 0,-2-4-1,-1-3 1,-2-3 0,22-29 0,-13-6 0,-10-6-1,-18 31 1,-2 0 145,-1-3 1,-3 0-1,-6-2 1,-4 1-1,-4 0 1,-5 2-1,-4 0 1,-5 1-1,-6 1 1,-4 1-1,-5 3 1,-5 3-21,-4 1 0,-4 1 0,-9 0 0,-3 3 0,17 10 1,-2 2-1,-1 1 0,-4 1 0,-1 0 0,-1 2 0,-4 1 1,-2 1-1,-1 1 0,-2 2 0,-2 1 0,1 1 0,-4 1 1,1 1-1,-1 0-645,0 1 1,0 0 0,1 1 713,1 2 0,1 0 0,0 2 0,4 0 0,1 1 0,-1 1 0,2 0 0</inkml:trace>
  <inkml:trace contextRef="#ctx0" brushRef="#br0">22808 6077 8243,'-13'-12'0,"-5"-2"0,0-13 0,3 0 0,3 2 97,3 3 1,2-2 0,-3 6-1,2 2 1,2 1 0,3 2 0,2 0-1,-1-1 1,-2 1 0,-5 1 0,-4 2-1,-5 2-94,-4 2 1,-14-4-1,-7 1 1,-7-1-1,-11-1 1,-5 4-1,28 3 1,0 1-1,-1 0 1,0 0-1,-3 0 1,1 0-1,0 1 1,2-1 22,-2 0 0,2 0 0,-34 2 0,2-3 1,4 2-1,4 2 0,2 2-16,2 2 1,-8-1 0,3 4-1,1 1 1,-4-2 0,-3 0 17,33-5 1,-1 1 0,-3 0-1,-1 1 1,-2 0 0,0-1 0,1-1-1,-1 1 1,-2-1 0,0 1 0,1 0-1,0 0 1,-3 2 0,0 0 251,-1-1 1,1 1-1,4 2 1,-1 0-262,-1-2 0,-1 1 0,6 3 0,1 2 0,-2 0 0,1 2 0,0 0 0,0 1 0,2 1 0,0 0-84,0 1 1,1 1 0,-1 0 0,-1 1-1,-1 1 1,-1 1 0,2-1 0,0-1-1,0 2 1,-1-1 0,1 1 0,0 1 13,-1 0 0,-1 0 0,0 0 1,1 0-1,0 0 0,1 0 0,-2 0 1,1 0-1,-2 0 0,0 0 0,0-1 1,0 0-1,-1 0 0,0-1 308,0 0 1,1 0 0,3-1 0,0 1 0,-1 2 0,1 0-141,0 0 0,1 0 0,-3 3 1,0 0-1,3 1 0,1 1 1,-1 1-1,1 1-84,-2 2 0,1 0 0,0 2 0,1 0 0,0 4 0,1 0 0,1 0 0,1 1 0,0 0 0,1 1 0,2-1 0,1 0-128,1-1 1,2 1 0,-1 6 0,2 1 0,3-6 0,2 1 0,-1 2 0,0 0 0,0 1 0,0 1 0,1-1 0,1 1 0,-1 1 0,1 0 8,-1 0 0,0 1 0,1 0 1,0 1 105,-1 2 1,0-1-1,1-1 1,0-1-1,2 0 1,0 0 0,0-1-1,1 1 1,0-1-1,0 1 19,0 1 0,-1 1 1,0-1-1,1 0 1,0 0-1,0 0 1,3-1-1,-1 0 1,1-1-1,1 1 1,-1-1-1,0 0-46,0 0 0,-1 0 0,-2 3 1,0 1-1,3-1 0,-1 0 1,1 0-1,1 0 0,-1 2 1,0 0-1,1-1 0,0 1 11,1 0 0,-1 0 0,-1 2 0,1-1 0,2-4 0,1 0-51,-1 4 0,-1-1 0,3-2 0,0 1 0,0 1 0,2 0 0,0 0 0,1 1 49,0-3 0,1 1 1,-1-3-1,0 1 1,1 3-1,0 1 1,1 0-1,0 0 1,1 0-1,-1 0 1,1 1-1,-1-1 1,1-1-1,-1-1 24,1-1 0,0 1 1,0 1-1,0 0 0,-1 3 1,0 1-1,0-1 0,1 1 1,-1 2-1,0 0 0,-1-1 1,0-1-43,-1 3 1,0-1 0,3-3-1,-1 0 1,2-1 0,-1 0 0,0 1-1,1-1 1,0 2 0,0 0 0,-1-1-1,0 0 1,1 0 0,0 0 7,0 0 1,0-1-1,1-5 1,0 0 0,2 2-1,0-1 1,-1 3 0,1-1-1,-2-2 1,1 1 0,-2 0-1,1 1 86,0-3 1,1 0-1,0-2 1,1 0 50,0 2 0,0-1 0,0-4 1,1 0-1,0 1 0,1 1 0,1-1 1,0 1-69,1-2 0,-1 1 0,2 1 0,-1-1 0,3 0 0,0 1 0,0 1 0,1 1 0,-1 1 0,2-1 0,0 2 0,1 0 1,0-2-1,1-1-147,0-1 0,1-1 0,1 4 0,0 1 0,1-4 0,0 0 0,0 1 0,0 0 0,1 2 0,0 0 0,-2-2 0,0 0-18,0-1 1,-1-1 0,4 1 0,0 0-1,-4-4 1,1 0 0,0-1 0,0 0 0,2 1-1,0-1 1,-1 0 0,0-1 190,0 1 1,0 0-1,13 30 1,0 1-1,-2-4 1,0-1-1,-1 1 1,2 0 71,2-2 1,-2-3-98,5 8 0,3-4 1,-17-27-1,1-1 0,2 0 1,0 0-75,2 0 1,1 1 0,-2-1 0,1 1 0,1 2-1,1 1 1,0 0 0,0 1 0,-1-2 0,1-1-1,1 0 1,0 0 0,0-2 0,1-2-34,-2-1 1,1 0 0,0 3 0,1 0 0,-1-3 0,-1 1 0,2-1 0,0-1 0,1-1 0,-1 0 0,26 24 149,-3 0 0,3-2 1,-3-4-1,3-3 0,2-4 1,4-1-1,6 0-60,-30-20 0,2 0 1,-1 0-1,1 0 1,3 0-1,2 0 1,1 0-1,1-1 1,2-1-1,1 1 1,1-1-1,1-1-56,0 2 1,1-1 0,1-1 0,1-1 0,2 0 0,1 0 0,-1 0 0,0 0 0,1-1 0,-1 1 0,0-1 0,1-1 0,-2 0 0,1-1-5,-2-2 1,0 0-1,0-1 1,0-1 0,-3-2-1,-1 0 1,-2-1-1,0 1 1,-1-1 0,0 0-1,-3-1 1,1-1 19,-2-2 1,1 0 0,0-1 0,0 0 0,0-2 0,1 0 0,0 0-1,0-2 1,1-2 0,0-1 0,1-1 0,1-2-108,1-2 0,1 0 0,4-2 0,0 1 101,0-1 0,0-1 0,0-1 0,-1-1 0,2 0 1,0-1-1,1 1 0,1-2 0,1 0 0,2-1 26,2 0 0,1 0 0,-5-1 0,1 1 0,1 1 1,1 1-1,-1 0 0,-1 1 0,-1 1 0,-1-1 0,1 0 1,0 1 38,-3 0 0,0 0 0,-3 1 1,1 0-1,0 1 0,1 0 1,-3-1-1,0 1 0,-3 0 1,0-1-1,0 0 0,-1 0 1,-2 0-1,0-1-143,1-1 1,-1 0 0,-1-2 0,-1-1 0,-1 1 0,-1-1 0,-1-1 0,-1-1-1,0-2 1,-1-1 0,0-2 0,0 0-90,2-3 0,0-2 1,1 0-1,-1-3 1,3-2-1,-1-2 1,-1-1-1,1-2 1,0-1-1,0-2 1,0 2-1,-1-1 173,2-2 0,-1 1 1,-3-1-1,0-1 1,1-1-1,0 0 0,0-1 1,-1 1-1,2-2 1,0 0-1,-2 1 0,0 0 1,1-2-1,0-1 145,-1 0 0,-1 0 0,-4 5 1,-1-1-1,1-5 0,-1 0 0,-3 0 1,-1 0-1,-2 1 0,-2-1 0,0-2 1,-1 0-80,-1-1 1,-2 0-1,-1-3 1,-1 1 0,1 0-1,0 0 1,0-5-1,-1 1 1,-1-1 0,-1 1-1,1-4 1,0-1-128,1 1 0,-1 0 1,-1 2-1,0-1 1,2-4-1,-1-1 0,0 1 1,0 0-1,0 2 1,1 0-1,1-2 1,2 0-1,0 0 0,0 0-29,1-1 1,0-1 0,-5 20 0,-1 0 0,1 0 0,1 1 0,-1 0 0,0 1 0,1-1 0,-1 1 0,0 0 0,1-2-1,-1 1 1,0-1 0,0 2 0,-1 0 0,0-1 73,7-22 1,0-1-1,-9 23 1,1 0-1,-1 0 1,5-21-1,-2 1 1,-1 2-1,-3 1 1,0 0-1,-1 1 1,-1 3-1,-2 0 1,1 0-1,-2 1-19,-1 1 1,-1 2 0,-1 1 0,0 1 0,-3-1 0,-2 0 0,0 1 0,0-1 0,-2 2 0,-1-1 0,-1 1 0,0-1-139,0 1 1,-1-1-1,-1-1 1,-1-1-1,0 0 1,-2 0-1,-2-3 1,-1-1-1,-1 0 1,0-1-1,-1-3 1,0 0-1,-1-1 1,0 0 120,0 2 0,0-1 0,4 17 1,0-1-1,0 1 0,1-1 0,1 1 1,0-1-1,-1-1 0,0 0 1,0-1-1,1 0 0,-1 0 0,0 0 1,0 0-1,-1 1 0,1 0 167,-1 0 0,0 1 0,0-1 0,0 0 0,-1 0 0,0-1 0,0 1 0,0 1 0,-1-1 0,0 1 0,0 0 0,-1 0 0,-7-21 0,-1 0 0,-1 5 0,-1 0-5,1 6 1,-2 1 0,-3-4 0,-3 1-1,-1 8 1,0 2 0,-2 0 0,-1 3-1,-2 1 1,-2 3 0,-1 2 0,-2 3-1,-4 0 1,-2 1-297,-2 0 1,-4 3 0,-4 1-1,-3 1 1,17 12 0,-2-1 0,0 2-1,0 1 1,0 0 0,-1 2 0,1 1-1,-1 0 1,1 1 0,-1 0 0,0 1-1,0 0 1,0 0 0,0 0 0,-1 0-98,0 0 1,-1 0-1,0 1 1,-2 0-1,-1 1 1,1 1-1,1 2 1,1 0-1,0 1 278,-1 1 0,1 0 0,0 0 0,-4 0 0,1-1 0,0 1 0,1 1 0,1 1 0</inkml:trace>
  <inkml:trace contextRef="#ctx0" brushRef="#br0">21168 7770 8023,'2'-22'2,"2"1"0,5 5 1,3 5-1,1 5-107,1 3 0,-1 2 1,0 1-1,1 0 1,-1 0-1,-1-2 1237,-3-2 0,-3 1 0,-8-5-708,-2 3 0,1 0 0,-6 5-173,-2 0 0,4 2 1,-2 2-1,-1 5 1,-4 4-1,-2 4-267,-2 0 0,-7 7 1,0-2-1,-6 2 1,-3 0-1,-3-4 0,-3 1 264,-5 0 0,2-5 1,-7 3-1,-5-1 1,-2 0-1,-4 0 526,-1 1 0,11 2-602,-11 5 1,13 1-1,-3-2 1,3 0-1,5-1-172,3 0 0,-1 4-135,11-6 1,0 3-1,4 2 1,3-2-1,5-3 1,7-4-124,5-3 0,3-2 1,5-1-1,3-3 1,7-6 195,5-6 1,12-5-1,9-6 1,6-4-1,3-4 1,6-4 52,1 0 1,4-2 19,0-3 1,-6 2 0,2-2-1,-3 2 1,-2-1-186,-4-1 0,-4 4 1,-4 7-1,-5 0 1,-4 4-1,-5 1 126,-4 2 1,-8 0-1,-3-1 1,-1 1 448,-3 0 0,-3 1 0,-4 3-48,-5 5 0,0 2 0,-3 2 0,-4 0-104,-3 0 0,-4 2 0,-5 2 0,-3 6 0,-4 7 0,-4 5 0,-1 2 82,0-2 0,-6 7 0,-3-2 0,-3 3 0,1 1 0,2-2-325,4-4 1,1 2-1,4-6 1,6 0-1,4-4 1,5-2-511,3-1 1,8-6 0,13 0 0,10-2 149,13-3 0,17-12 1,14-6-1,8-6 1,4-5-1,3-7 130,-32 14 0,-1 0 0,-1-2 0,0-1 0,2-4 0,-1-2 0,-1 2 0,-1-1 0,-2 1 0,-1 0 0,24-23 0,-6 6 283,-7 6 1,-4 6-1,-11 9 1,-6 4 188,-6 3 1,-8 8 0,-12 3 0,-8 4 0,-8 4-1,-9 5 1,-9 3 167,-7 1 0,-10 6 0,-1 2 1,2 1-1,0 0 0,0 2 346,-2 1 1,0 2-1224,5 0 1,-2 1 0,-1 1 0,-1 3 0,4-4-598,3-5 1,2 3 0,-1-4-1,5 1 1,1 1 0,2-3 1057,1-2 0,-3-7 0,9-6 0</inkml:trace>
  <inkml:trace contextRef="#ctx0" brushRef="#br0">22115 6504 8392,'0'-34'0,"10"-2"0,3 9 0,2 7-271,0 3 0,-2 10 0,-1 1 42,-3 0 1,-4 5-1,-10-4 1,-4 4 0,-4 1-1,-3-2 310,-2-2 1,0 1 0,5-6 0,-1-3 0,1-3 0,0-2 0,-1-1 0,1 0 423,0 0 0,4 0 0,0 4 1,-1-1-1,-2 0 0,-2 3-468,1 0 0,0 0 0,-1 1 1,0 0-1,-4 2 0,-4-1 1,-4-2-221,0-1 190,-7 0 0,4-1 0,-5-1 0,-1-1 0,3-2 0,-1 1 194,4-3 1,-2 6 0,2-3-1,6 5 1,0 5 0,3 0-1,-4 1-171,-1 0 0,-2 1 0,-1 5 0,-3 0 0,-5 2 1,-4 1-253,-4 1 228,3 1 0,-16-5 1,2 0-1,-5 0 0,-7 0 1,-3 0 113,1 0 1,-4 0-1,2 0 1,2 0-1,-1 0 1,2 0-13,1 0 0,-1 0 0,10 1 1,3 2-1,5 3 0,6 1 0,2 5-659,2 5 486,6-3 0,-4 6 1,4-6-1,-2 3 1,2 0-1,1 1-357,4 1 1,-4-2 0,2 3 0,0 0 0,1-3 0,2 1 0,5 0-949,2-2 0,4-1 1370,9-2 0,2 1 0,6-1 0</inkml:trace>
  <inkml:trace contextRef="#ctx0" brushRef="#br0">22235 6290 8288,'7'-28'0,"5"-3"0,4 2-324,1 3 1,-3 13-1,1 9 1,1 2 234,2 2 1,0 5 0,-3 1-1,0 1 1,-1 2 0,-2 0-1,0 0 129,0 1 1,-3 2 0,-2 1 130,-1 0 1,3 2 0,-3 2 0,0 2 0,1 2-10,1 2 0,1-2 0,2 1 0,0 0 0,-4 1 0,1-1 0,-1 1 74,3 3 1,1 6-1,-1 4 1,-1 2 0,0 4-1,0 1-188,0 1 1,-6 2-1,1-3 1,-2 1 0,-4-1-1,-2-1-19,-5-2 0,-3 4 1,-3 1-1,-1-4 1,-2-2-1,0-5 1,-1 0 152,-3 0 0,1 0 1,-1 3-1,-2-2 1,-1 1-1,-2 1-87,1 3 0,0-3 0,3 9 0,1 0 0,-2 3 0,-1 4 0,-2 2-183,0-2 0,-4 6 1,-1-7-1,-1 0 0,1 1 1,2-5 168,2-5 1,3 2 0,1-8-1,2-1 1,-2-2 0,0-4 223,2-2 0,-2-2 1,5 1-1,0 0 1,0-1-1,1 3 1,0 0-214,0 2 0,-4 8 0,3-1 0,-2 5 0,-3 2 0,-1-1-199,-1 0 0,3-4 1,3-5-1,-1-1 0,0-2 1,-1 1-1,0-5 277,-1-4 1,3-1-1,-3-5 1,6-2 0,0-1-1,3-2 201,0 1 1,-5-1 0,9 0-1,-1 2 1,-1 2 0,2 2-407,1 2 0,-3-4 0,3 5 1,-2 2-1,-3 0 0,-1 0 1,-1-2-361,-2 1 1,-5-2-1,2 0 1,-1 0-1,0-2 1,-2 0 583,-1-3 1,-2-2 0,2-4-1,1-1 1,3 1 0,2 1 0,3-1 71,1-1 0,2 0 0,-1 4 0,3 1 1,0-1-1,4 0-408,1 1 1,-5-1 0,3 2 0,-4 1-1,-2 2 1,0-2 0,-3 0-599,0 2 1,-7-6 826,2 6 1,-4-11-1,1 6 1,2-2 0,0-2 105,0 0 1,3-6 0,1 1 0,3-1 0,1 0 0,3 1-132,0-1 0,6 0-2948,2 2 0,2 2 2891,2 6 0,6 1 0,2-1 0</inkml:trace>
  <inkml:trace contextRef="#ctx0" brushRef="#br0">20448 6077 7999,'-20'-12'10,"2"-1"0,8-9 0,2 4 402,2 3 1,2 2-543,4 0 1,-2 5-1,-1 5 1,-3 6-1,-1 6 1,-3 3 0,-2 1-1,-2 2 1,0 1-1,-3 2 288,0-2 1,-7 4-1,2-3 1,-3 1-1,-1 0 56,4 0 0,-3 4 0,3-1 0,-3 2 0,-2 5 0,0 2-129,1 3 0,-6-1 0,0 7 1,-1-1-1,-2 5 0,-1 2-97,-1 1 1,-9 4 0,5 0 0,-5 6-1,21-25 1,0-1 0,-1 1 0,0 0-1,0 0 1,0 1 111,1-1 1,1 1 0,-1-1 0,0-1 0,-20 29 0,2-3 0,3-4 0,5-1 313,4-4 1,2-1-1,4-6-320,3 0 1,-2 4 0,5 2-1,0 0-68,0 0 0,-5 7 0,0-2 0,-4-1 0,-5 2 0,-1 0 0,-4 4-90,17-25 0,-1 0 0,-21 22 1,19-22-1,1 1 0,-1-2 0,2 0 1,-21 28-1,1-3 97,2-5 1,5-7 133,-1 2 0,7-5 0,-1-3 1,5-3 6,3-2 0,4 4 0,-4-4 1,-1 1-1,3 0 0,0-1 0,3 4-14,-1 4 1,-6 3 0,2-2 0,-3 2 0,-3 3 0,-2 0-364,-1 0 1,-6 4 0,3-3 91,0 1 1,-5-1-1,5-4 1,0 2 270,3-2 1,3-6 0,1-3 0,2-2 0,1-4 0,3-3 0,2-2 36,3 0 1,1-3 0,2-1 0,1-1 0,2-1 0,1 0-85,-2-2 1,5-2 0,0 2 0,2 2 0,0 4-785,1 0 0,-3-2 0,0-6 0,0 1 0,-2-2-1641,1-3 752,4-4 1560,-3-5 0,12-5 0,1-3 0</inkml:trace>
  <inkml:trace contextRef="#ctx0" brushRef="#br0">20608 9769 8307,'0'-33'0,"2"18"222,2 7 1,2 6-294,3 11 0,0-8 0,-9 1 0,-6-5 0,-4-1 0,-4-1 1,1 1 185,0 1 0,5 3 0,2 4 11,1 5 0,3 3 0,-1 3 0,8 2 0,8 6 6,8 2 0,5 1 0,5 1 1,5 1-1,2 2 0,2 2 5,0 2 0,0-4 0,0 1 0,0-3 0,-1-1 0,-1 0 0,1-1 157,2 1 0,2 0 0,-3-1 0,2 1 0,1 0 0,3 1 0,1 3-111,3 4 0,-1-1 0,5 2 1,3 1-1,4 1 0,1 2 1,2 0-127,-32-19 0,1-2 0,5 2 0,1-2 0,1 1 0,0 0 0,0 0 0,0 0 0,-1 0 0,-1 0 0,-2 0 0,-1-1 18,0-2 1,-2 1 0,31 21-1,-5-5 1,-7 1 0,-4 0-1,-6-3 1,0-2-76,-2-2 0,-5-3-170,1-3 0,-5 3 0,3-4 0,-1 0-90,-4-3 1,-2-4 0,-3 0 0,-2-2 0,0-2 0,-1-3-1086,-3-1 1,-6-1 1344,-8-5 0,-17-6 0,-15-2 0</inkml:trace>
  <inkml:trace contextRef="#ctx0" brushRef="#br0">17582 9795 7968,'-19'-25'0,"4"3"40,5 4 1,6 9-1,-4 6-31,2 6 0,2 5 0,4 5 0,0 0 1,0 2-1,1 2 0,5 2 401,8 2 0,6 2-291,11 8 0,-1-1 1,7 6-1,3 1 1,3 0-1,3 0 40,4-2 1,-1 1 0,10 4-1,-1 1 1,-2 1 0,-1 0 0,-3 0-127,-2 1 1,4 0 0,-10-3-1,-1 0 1,-1 1 0,-2 2 61,0 2 1,6 3 0,2-3 0,3-4-1,1-1 1,-2-3 0,3 2 257,2-2 1,3 0-269,-25-17 0,0 0 1,31 14-1,3-3 0,-32-17 1,1 0 10,0 0 1,0-1 0,3 0 0,0 1 0,-4-1 0,1 0-1,-1 1 1,1-1 0,33 12 0,1-1 0,-3-2-201,-2 2 0,-3 4 0,-9 1 0,-1-1 0,-3 2 0,-6-2 92,-6 0 1,-4-2 0,-7-3 0,-1-2 0,-1-2 0,-3-3 0,0-1 192,-1-1 1,3-1 0,3 0-1,2 1 1,3-1 0,5 0 0,2 1-98,2-1 1,0 0 0,0 1-1,-1-1 1,-3 0 0,-5 1-347,-3-1 1,-8-1 0,-3 0-1,-7-1 1,-5 4 0,-5 0-435,-5 0 0,-4-2 1,-10 2-1,-6 1 0,-5 2 696,1-2 0,0 5 0,3 0 0</inkml:trace>
  <inkml:trace contextRef="#ctx0" brushRef="#br0">20328 11835 8072,'-19'-20'0,"4"-3"0,-1-4 0,6 6 0,4 6 130,0 6 1,6-1 0,-2 7 0,8 5 0,5 5 0,5 6 0,2 4 0,3 2 0,-1 2 0,2 2 0,-1 1 0,-3 1-380,-3 2 0,-3-8 0,-2 8 609,-1-2 1,-6-1 0,1-1-1,-2 0 88,-2 0 0,-2 2 0,-2 2 0,-4 0 1,0 1-1,-1 3 0,0 3-278,1 0 0,-2 6 0,6-3 1,1 5-1,1-2-117,2-2 1,0 8-1,0-5 1,0 2-1,0 2 1,0-4 0,0 2 24,0-1 0,-1-1 0,-4-1 1,-4 0-1,-3-1 0,-1-1 1,0-1-43,-1 0 1,3 5 0,0-7 0,4 2 0,1 0 0,3-1 0,1 1 0,2 1-67,0 2 1,0-1-1,0-2 1,0-3-1,-1 0 1,-2-2 158,-1 1 0,-7-2 1,2-4-1,-2-1 1,-4 1-1,-2-2 1,-2 0 228,-2 2 0,4-3 1,-4 7-1,2-2 0,2 1 1,3 3 87,0 1-523,7 1 0,1 5 0,6 0 0,0 0 0,0 0 0,0 0-238,0 0 0,0-4 0,0-2 1,0-2-1,0-1 0,-2 0 410,-2 1 1,1-1 0,-6-5-1,0 1 1,0 0 0,0-1 122,-1 1 1,-2 0 0,-1-1 0,0 2-1,-1 2 1,2 3 0,4 1-470,3 3 1,-1-3 0,2 1 0,1 2 0,1 2 0,2 1-876,0 0 1048,0 0 1,0-2 0,0-1 0,0-3 0,0-1 0,0-5 341,0-4 1,-4 1 0,-1-3 0,1 2 0,-1-1-1,1 0 1,0 0 1,-2 3 0,4 0 0,-2 1 0,2 2 0,4 4 0,2 6-1156,5 2 682,-3-2 1,6 6 0,-3-5 0,3 0-1,1 2 1,-1 1 96,-3 1 1,-3 4 0,-6-7 0,0-2-1,0-2 1,-2-3 400,-2-3 1,1-5-1,-5-2 1,1-3-1,1 0 1,0-2-1,3 3 68,2 3 0,2-1 1,5 7-1,7-1 0,8 1 1,4 4-942,2 4 0,4-5 1,2-2-1,1-1 1,1 1-1,-1-1 0,-3-2 348,-2-2 1,-3 5-1,-1-8 1,-1-2 0,-3-1-1,-2-5 270,-3-1 1,-1-3 0,-2-2 0,2-2 0,2-2 0,2-2 0,2 1 703,2-1 1,8 1-1,6-4 1,6 2 0,6 1-1,5-1-820,3-1 1,-5-2-1,3 1 1,-2 2 0,-5 2-1,-2-2 1,-6-2 66,-2-1 1,-2 0 0,-10 0 0,1 0 0,0-1 0,-2-4 197,-3-4 1,8-2 0,-4-3-1,2 1 1,4-2 0,0-1-191,4-2 0,10-1 0,-6 2 0,1 0 0,2 0 0,-2 3 0,2 0-258,0 1 1,0-2 0,6-3-1,-6-2 1,-6-3 0,-6 3-484,-3 0 839,-7-3 0,3 1 0,-6-10 0,-2-2 0,-1-1 0,0-1 13,2-1 0,3-1 0,3-2 0,-1 1 0,4 2 0,2 3-320,3 2 1,2 1-1,-4 4 1,2 2 0,-1 1-1,-2 2 1,-1-2 25,-1-1 0,-5-2 0,-3-1 1,-3-3-1,-2-3 0,-1-2 223,-3 1 1,-2-2 0,-4-6 0,2-1 0,-1 1 0,2 0 0,3-2 347,3-4 1,1-1 0,0 0 0,1 2 0,0 2 0,3 3-526,0 2 0,7-2 1,-2 2-1,2 2 0,-2 2 1,-2 2-1,-3 0-101,1 3 1,-5-4-1,-4 4 1,0-2-1,-1-3 1,-4-2 600,-2-1-260,-2 6 0,0-9 1,0 2-1,1-4 1,2-2-1,3 1-19,1 0 0,-1-7 0,6 2 0,3 1 0,0-2 0,1 2-220,2 1 0,1-1 0,3 5 1,-2 2-1,-3 2 0,1 2 1,-2 2 87,-1 2 0,-3-1 0,-2-4 1,-2-1-1,-2-2 0,-3-4 0,-2-2 97,-1-2 0,0-2 0,0 7 0,0-1 0,0-4 0,2 1-258,2 1 0,3-3 1,7 3-1,-1-1 1,0 1-1,1 6 161,-1 6 1,0 0 0,1 5 0,-1 1 0,-1-1 0,-3 6 0,-5-2 142,-2 0 1,-2 5 0,0-6 0,0-2 0,-2 1 0,-2-1 0,-5 3-133,-3-2 0,-1 1 0,-1 2 0,3 0 1,0 1-1,2-1-116,-1 0 1,0 1 0,1-1-1,4 0 1,4 1 0,1-2 316,0-4 1,0 3 0,1-7 0,2 1 0,3-1 0,2 1 0,0-1 69,0 2 1,2 2 0,-5 5 0,-2 2 0,-2 2 0,-1 4-501,0 0 0,-1 9 0,-4-4 0,-4 2 0,-4 2 0,-5 0 0,-4-1 55,-3-3 0,-6 0 0,-2-5 0,-1 0 0,-4-4 0,-4-2 400,-2-1 0,-1-5 0,4-2 0,-1-1 0,1-3 0,4 0 0,4 0-84,8 1 0,4 7 0,8-1 1,1 6-4140,3 7 4040,3 8 0,12 9 0,2 7 0</inkml:trace>
  <inkml:trace contextRef="#ctx0" brushRef="#br0">17836 2972 7956,'7'-13'156,"1"-1"0,-4 2 0,5 2 0,3 3 1,1-1-1,0 2 0,1-1 584,-1 0 1,0 4 0,1-2 0,-1 4 0,0 1 0,1 0 41,-1 0 0,-6 6 1,-2 4-1,-4 5 1,-1 4-1,0 2-205,0 2 0,-7 9 0,-5 2 0,-6 3 0,-1 0 0,-2 1-936,1-1 0,-3-4 1,-2 1-1,3 0 0,4-3 359,3-3 0,-4 2 0,-2-10 0</inkml:trace>
  <inkml:trace contextRef="#ctx0" brushRef="#br0">17809 2852 7965,'7'-22'265,"-2"0"0,-4 4 1,1 10-1,2 1 779,5 0 1,3 4 0,1-3 0,2 1 0,2 1-1,3 2 1,2 4 0,4 4-751,-3 1 0,1 2 0,3 6-294,-1 3 0,7-4 0,1 6 0</inkml:trace>
  <inkml:trace contextRef="#ctx0" brushRef="#br0">18409 3119 11645,'-21'0'2234,"2"11"0,7 6 0,2 2-2238,1-1 0,6-3 0,-3-2 1,2 0-1,-1 1 0,2-1 0,2 0-698,1 0 1,0-4 0,1-1 0,4-4 606,3-5 0,0-10 1,-1-8-1,1 0 1,-2-2-1,1 0 0,-1-1 1,0 1 1016,-3 4 0,3-3 1,0 3-1,1 2-629,3 4 1,2 6 0,2 5-1,-1 0 1,0 0 0,1 1-1,-1 3-1298,0 5 0,1-1 1,-1 1-1,0 1 1,1 2-1,0 0 143,4-3 0,-3-3 0,4-6 1,-1 0-1,0-2 0,0-2 0,-1-4 862,1 1 0,-5-4 0,-4 7 0,-4 0 0,2 2 0,-1-2 694,-3-5 0,-1 1 0,-4 1 3179,-2 1-2740,-4 2 0,1 9 0,2 4 0,2 3 409,-1 2 0,1 3-1238,-6 1 0,6 4 0,-3-4 0,2 0 0,-1 0-598,2-1 1,2-3 0,1-5-1,0 1 1,1 0 0,4-1 0,4-4-1510,3-4 1,1-1 0,0 0 0,1-1 0,-3-4 1150,-2-4 1,-1-3 0,-5-1 0,0 0 0,-5 1 2225,-5 3 0,-5 3 0,0 8-733,3 2 0,5 4 0,8 5 0,5 0 0,3 2 1,1 1-1,2 2-2544,3-2 1,-2-5 1389,6-2 1,2-6 0,6 1 312,1-3 0,6-12 0,-3-4 0</inkml:trace>
  <inkml:trace contextRef="#ctx0" brushRef="#br0">19115 3132 8509,'-4'-9'6472,"0"0"-6113,-1 6 1,5-1-1,0 8 1,0 5 0,0 3-1,0 1 1,0 2-1,0 1-812,0 2 313,0 0 1,0 0-1,0-1 1,0 0-1,2-3 140,2 0 0,9-1 0,8 0 0</inkml:trace>
  <inkml:trace contextRef="#ctx0" brushRef="#br0">19209 3252 7885,'0'-21'3854,"-6"2"1,-3 6-1637,-3-1-1996,5 7 1,2 5-1,10 8 1,5 2-1,5 2 1,3 2-238,-2 1 1,3-1 0,-1-3-758,-2-5 0,-1 2 1,-2-1 406,1-2 0,-2-3 1,-4-5-1,-5-2 0,-6-2 1,-7 2 537,-6 1 0,1 1 0,-3 5 0,3 0 1,2 0 293,0 0 1,5 6 0,4 4 0,2 5 0,4 5 0,2-1 0,7 2-3050,5-1 1,6-2 2581,9 4 0,3-5 0,6 2 0</inkml:trace>
  <inkml:trace contextRef="#ctx0" brushRef="#br0">19822 3132 7932,'-6'-13'4091,"-3"-1"-3249,3 7 1,2 1 0,8 6-1,5 0 1,3 0-460,1 0 0,1 0-892,-1 0 0,0 1 509,1 4 0,5 2 0,2 7 0</inkml:trace>
  <inkml:trace contextRef="#ctx0" brushRef="#br0">19769 3385 12120,'0'-13'0,"0"2"303,0 7 1,10 4 0,5 9 0,4-5-833,5-2 529,1-2 0,2 0 0,-1 0 0</inkml:trace>
  <inkml:trace contextRef="#ctx0" brushRef="#br0">21142 2919 7983,'-2'-12'0,"-2"1"732,-5 3 1,1 5 0,0 0 0,-1 6 0,0 5 0,0 6 0,0 4 0,0 4 0,2 4 0,1 6 0,1 2 142,-1 0 1,5 3 0,-5-5 0,2 1 0,-1-1-1,1-2 1,-1 0-1398,1 1 0,-7-8 1,3 4-1,-3-3 0,1-2 1,2-1-2909,2-2 1,-2-1 3429,3-5 0,1 0 0,4 1 0</inkml:trace>
  <inkml:trace contextRef="#ctx0" brushRef="#br0">21262 3412 7813,'4'-9'932,"0"0"0,1 8 1,-4 1-1,2 7 373,2 5 0,-1 1 1,-4 0-956,0 1 1,-4 4 0,-2 1-1,-2 0-164,-2 0 1,3 1 0,-2-4-1,-2 2 1,0-2 0,-1-1-187,3-2 0,-3 0 0,5 1 0</inkml:trace>
  <inkml:trace contextRef="#ctx0" brushRef="#br0">21662 3105 8444,'-8'-6'0,"2"-3"907,0-2 0,5 2 1,-2 1-1,6 1-746,6-1 0,-2 6 0,3-3 0,4 2 0,2 0 0,0-1 0,1 1 392,0 1 0,-2 2 0,3 2 1,-2 2-1,1 5 0,-1 3-2,-4 1 0,-5 1 0,-7-1 0,0 2 0,-1 2 0,-5 6 0,-8 0-44,-6 0 0,-1 2-539,-1-3 1,-1-1 0,-3-1-1,-1 1 1,2-2-136,3 1 1,3-3 0,5-3 0,2-1 0,3 0 0,4-1 0,0-1-654,1-2 1,-1-1 0,7 6 703,2-1 1,4-1-72,5-3 0,-4 1 0,-2-4 1,1 0-22,-1 0 1,2 3-1,6-3 208,2 1 0,10-4 0,7 3 0</inkml:trace>
  <inkml:trace contextRef="#ctx0" brushRef="#br0">22288 3572 7816,'-9'-2'0,"-1"-1"0,-4 0 0,0 5 0,0 4 0,4 3 657,0-1 0,2 1 0,-1 3 0,0-1 0,0-1 0,1 3 1,-1 4-1,0-1 0,1-1 0,1-4 0,1 0 0,0-2-5591,3 1 4934,2-4 0,1 0 0,0-6 0</inkml:trace>
  <inkml:trace contextRef="#ctx0" brushRef="#br0">22755 3172 7857,'7'-18'2304,"-3"0"1,-2-4-899,-2 4 1,0 5-653,0 4 1,0 8-1,0 1-357,0 7 1,1 6 0,2 5 0,2 4-1,-2 4 1,0 0-285,1 1 0,-1 4 0,5 0 1,-1-3-1,0-3 0,4-2-865,1 0 1,7-3-1590,3-3 1,3-8 2340,2-4 0,5-4 0,3-1 0</inkml:trace>
  <inkml:trace contextRef="#ctx0" brushRef="#br0">23234 3039 16087,'-5'-6'0,"-4"6"455,-3 7 0,-7 17 0,-4 7 1,-3 7 174,-5 7 0,-4 7 0,-6 8 0,-2 1-655,-1-2 1,19-25 0,1-1 0,-21 23 0,4 3 0,4-1-764,6-3 1,7-8 787,2-2 0,6-4 0,-4-1 0</inkml:trace>
  <inkml:trace contextRef="#ctx0" brushRef="#br0">23488 3572 7790,'0'-14'538,"0"1"2322,0 0-2448,0 5 1,0 4 0,0 8 0,-2 5-1,-4 3 1,-6 3 0,-5 3 0,-4 2 0,-3 3-1,1-3-366,0 0 0,0 2 1,3-4-1,1-2 1,0-1-1,4-2 1,5 0-6083,5 1 6036,4-7 0,13 5 0,2-5 0</inkml:trace>
  <inkml:trace contextRef="#ctx0" brushRef="#br0">24354 3132 7890,'0'-27'4606,"-1"4"1,-4 5-5062,-4 9 1,2 7 470,-2 7 0,-1 2 1,-7 8-1,-2 3 1,-2 4 211,-2 3 1,-7 12 0,-2 5 0,-3 4 0,0 2 0,1 1-1,4-1 1,7-2-265,5-3 1,3-2-1,3-1 1,3 0-1,6-2 1,6-2-1,8-5-1382,5-3 1,0-7 1100,6-3 1,-4-9 0,4-5 0,1-2 0,-3-2-486,-2 0 1,-3-11 894,-2-2 1,-5-3-1,-5 1 1,-6-2 0,-8 0 29,-5 0 1,-5 4-1,-4 4 1,1 5-1,2 2 1,0 2 1252,1 0 0,-2 3-1438,5 6 0,6 0 0,7 10 62,4 1 0,1 0 0,0 7 0</inkml:trace>
  <inkml:trace contextRef="#ctx0" brushRef="#br0">23434 8663 8440,'21'-55'0,"9"6"0,-4 18 0,1 9 0,-2 5 0,-3 4 0,-5 0 0,1-1-55,-4 1 0,-5-2 0,-1-2 0,-2-6 1,-3-2-1,-2-2 0,-2 1 0,-4-1 0,-4 1 1,-3-1 436,-1 0 1,-6 2 0,-5 3-1,-6 4 1,-8 3 0,-6 2-1,-10 1 1,-5 2-353,-11 1 0,31 7 0,-2 1 1,-3-1-1,-2 1 0,-2 2 1,0 1-1,-7 3 0,-1 2 1,-3 2-1,-1 1-58,-4 2 0,-1 3 1,-4 2-1,-1 1 0,4 1 1,0 1-1,1 1 0,0 2 1,0 3-1,1 1 0,4 1 1,2 2 78,1 1 0,2 3 0,2 4 0,1 1 0,6 1 0,3 2 0,5-1 0,2 2 0,5 2 0,5 2 0,5-3 0,5 1 16,2 0 1,5 0-1,5 1 1,5-2 0,8-1-1,6-3 1,6 2 0,6-2-1,9 2 1,6-1 0,9 0-1,5-2 1,-13-12 0,4-1-1,0-1 1,6 1 0,1-2-1,1 0-62,4 1 1,1-1-1,2 0 1,5-1 0,3 0-1,0-1 1,-1-1-1,0-2 1,0 0 0,-2-1-1,0-2 1,-1 0 0,0 0-1,-1-2 1,0-1-1,-6-1 1,-2-2 0,0 0-1,-4-3 1,-1 1 0,-1-3-257,18 1 0,-4-3 1,-12-4-1,-3-4 1,-3-2-1,-3-5 1,-6-4-1,-5-4 1,19-30-1,-16-14 1,-17-5-46,-12-2 0,-13 29 0,-7 1 0,-3 4 0,-5 3 0,-6-1 0,-5 2 0,-6 0 1,-4 3-1,-4 4 0,-1 2 296,-3 2 0,-1 1 0,-3-1 0,0 1 0,3 4 0,1 0 0</inkml:trace>
  <inkml:trace contextRef="#ctx0" brushRef="#br0">19089 12861 8735,'-46'-16'0,"0"1"0,1 2 0,0 3 0,1 5 0,2 3 229,1 3 1,0 4-1,0 4 1,2 4-1,4 6 1,2 2-1,1 2 1,0 2-272,2 0 0,0 1 0,-2 5 1,2 1-1,1-1 0,1 1 0,2-1 1,2 0-1,-16 32 0,13-4 1,14 2-345,11-1 0,23-2 0,21 4 468,-14-29 1,3-2 0,6 1 0,3-2-1,7 2 1,4-2 0,3 0 0,3-2 0,7 2-1,4-1-120,-22-9 0,2 0 0,0-2 0,0-1 1,1-2-1,0 0 0,6 2 0,0-1 0,1-1 1,0-2-1,0 0 0,0-2 0,-2-1 0,0-1 1,1-2-1,-1 0 0,1-1 0,-2-1 0,-2-1 1,0 0-1,-1-1 61,23 0 0,0-2 0,-2-5 1,-1-2-1,-5-3 0,-3-3 1,-4-2-1,-2-3 0,-3-4 1,-2-3-1,-5-1 0,-3-3 1,-3-4-1,-3-3-206,-4-1 0,-4-3 1,-4-3-1,-6-2 1,-5-4-1,-5-2 1,-5-1-1,-4 0 0,-5 0 1,-5 0-1,-6-3 1,-6 1 410,-4-1 0,-4 2 0,-6 3 0,-4 3-173,-9-3 1,-4 5 0,5 8 0,-3 4 0,-13-2 0,-3 4-1,-1 7 1,-2 6 0,-2 6 0,-1 4-56,-1 5 0,-1 1 0,1 1 0,0 0 0,0 3 0,1 0 0</inkml:trace>
  <inkml:trace contextRef="#ctx0" brushRef="#br0">1760 9742 13780,'-20'-31'-632,"10"3"1,-2-11 0,5 11-156,4 9 1192,1 10 0,4 3 0,2 6 0,5 0 0,4 0 0,5 0 0,6 0 0,5 2 0,7 1 0,4 3 0,3 0 0,4 1 0,5-1 268,7 0 1,4 3 0,2-5 0,-1 1-620,-1 0 1,4-2-1,-8 5 1,0-1-1,-1-1-1194,-6 0 1,-3 3 562,-5-5 1,-7 5 0,2-3-1,-7 0-789,-6 0 0,-1-1 1478,-7-5 1,-1 0 0,-3 0-1</inkml:trace>
  <inkml:trace contextRef="#ctx0" brushRef="#br0">2853 9436 10841,'-12'-14'0,"1"1"-316,3 0 902,-1 5 1,1 4 0,4 8 0,4 5 0,4 3 0,7 3 0,5 1-93,6 2 1,2 4 0,1-3 0,-1 2 0,1 3 0,-3 1-1,-1 2 645,-5-1-1389,-1 1 1,-3 0-1,-3 1 1,-6 1-1,-8 4 1,-10 1-899,-10 3 1,-3 1 0,-9 1 0,-4-2 0,-7-3 1183,-4-1 0,-7-2 0,-2-5 0</inkml:trace>
  <inkml:trace contextRef="#ctx0" brushRef="#br0">22581 9902 8322,'0'-13'0,"0"-1"0,2 3-355,2 2 1,-2 1 691,2 4 1,-2 1 0,-2-6 0,1 0 2529,4 2-1266,-4-5-1259,5 10 0,-8-2 1,-2 8-1,-5 4 11,-3-1 0,-7 9 1,-5-2-1,-4 2 1,-4 3-1,-2 2 0,-5 3 1,-1 1 102,0 3 1,-7 3-1,5-1 1,-2 2-1,-4 2 1,4 3-1,-1 2 1,4 1-269,-2 0 1,5 0 0,3-2 0,3-2 0,2-3 0,2-2-514,1 0 0,2-5 1,3-5-1,4-2 0,3-2 1,2-3-189,0 0 0,1-5 1,3-3-1,6-5 0,8-7 102,8-4 0,11-9 0,10-5 0,3-6 0,6-5 0,3-2-18,4 1 1,0-5 0,-1 4-1,-4 0 1,-4 0 0,-2 3 465,-4 2 0,-2 6 1,-8 4-1,-3 4 1,-4 3-1,-5 2 1,-2 1 1155,-3 3 0,-5-3 0,0 5-670,-6-1 0,0 4 0,-5 8 1,-3 5-1,-2 4 0,-5 4 36,-4 1 0,-8 11 0,-2 2 1,-2 6-1,-3 2 0,-2-2 1,-2 0-379,-4 4 1,4-1 0,-5 5 0,3-5-1,3-5 1,6-2-594,4-1 0,5-5 1,1 0-1,5-8 1,3-4-198,4-2 1,9-6 0,4-4 0,13-9 0,9-10 0,11-10-32,9-7 0,-3-4 0,12-6 0,-3-3 0,-4 0 0,-2-1 530,-5-1 0,-8 7 1,-4 1-1,-8 9 1,-8 7-1,-5 6 609,-4 4 1,-2 6 0,-5 5 0,-6 6 0,-6 8 0,-4 5 0,-5 6-215,-2 3 1,1 3 0,4 2 0,-1 3 0,3-1 0,1 2 0,6-1-1763,5-1 0,2 8 1,5-3-1,-1 0 1477,1 2 0,7-7 0,4 1 0</inkml:trace>
  <inkml:trace contextRef="#ctx0" brushRef="#br0">21715 10488 8189,'-9'-14'0,"0"-4"0,0-1 249,-4 10 1,0 3-1,-1 6 1,1 0 0,0 1-1,-2 2 1,-3 3-1,-4 3 410,-3 6 1,-2 0-1,0 8 1,1 4-1,0 4 1,4 2-1,4 1 1,5-2-214,4 1 1,5 0 0,11-4 0,9 1 0,13-4 0,8-3 391,8-4 1,13-6-1233,9-4 1,0-6 0,2 1 0,-7-2 0,-8-2-694,-8 0 1,-8-2-1,-5-2 1087,-7-5 0,-8-9 0,1-2 0</inkml:trace>
  <inkml:trace contextRef="#ctx0" brushRef="#br0">21861 10142 12341,'0'-9'-1778,"0"0"732,0-1 1844,6 4 0,-4 1 1,2 10-1,-2 4 0,-4 4 162,-2 5 0,-2 3 0,-4 7 1,1 1-1,-3 4 0,-3 1 1,-3 3-1,2 0-685,1-1 1,-3 1 0,-1-5 0,0 1 0,1-1 0,6-4-338,6-4 0,5 0 0,1-5 0,1 0 0,5-1 0,8-5-224,6-2 0,5-8 0,4 1 0,2-2 1,4-2-1,4 0 73,1 0 0,-2 0 1,-1-2-1,-1-1 1,-2-1-1,-3 1 1,-4 0-1,-4 0-1723,-2-2 1,-2 1 0,-5 4 1932,-1 0 1,6 6 0,2 1 0</inkml:trace>
  <inkml:trace contextRef="#ctx0" brushRef="#br0">22275 10249 14799,'-8'1'-314,"5"4"0,6 3 0,6 4 1539,3 2 0,7-1-816,3 0 1,10 1 0,6 0-1,9 3 1,13 0-271,8 0 0,4-1 0,-31-8 0,1 0 0,4 1 0,0 0 0,3-1 1,0 0-1,3 1 0,1-1 0,0 0 0,1 0-145,-1 1 1,0 0 0,5 0 0,0 1 0,-5-2 0,-1 0-1,-1 1 1,-1 0 0,-1 0 0,0 0 0,-5-1 0,0 0-1,-2 0 1,-1 0-202,-2 1 1,-1-1 0,28-1-111,0 6 1,-2-2-1,1 1 1,-3-2-102,-4-1 1,-5-2 0,-4 4 0,-4-4 0,-4 0-1,-2 1 1,-4 1-920,-4-2 0,0 5 1,-2-5 1345,-4 1 0,-7 4 1,1-5-1</inkml:trace>
  <inkml:trace contextRef="#ctx0" brushRef="#br0">24927 11181 8524,'8'-19'9,"-2"4"0,-8 2 5240,-2 9-4765,2 2 0,-4 4 0,6 2 0,0 5 0,-1 3 0,-4 1-429,-3 0 0,-4 1 0,-3-1 0,-3 0 0,-4 1 0,-2-1-110,2 0 1,1 5 0,6 1 0,1 1 0,3-1 0,4-1 76,4 1 0,1-4 0,4 3 1,2-4-1,7 0 0,4-1 0,2-1 1117,0-3 0,2 3-758,-1-4 0,-1 4 1,-5 2-1,-1-1-347,-2 0 1,-7 1-1,1-1 1,-7 0-1,-8 1 1,-7-1 0,-6 0-366,-8 1 0,1-3 0,-4 0 0,-1-4 0,-2 1 1,1-2-1245,2-1 0,4 4 0,7-3 0,5 0 1575,11 0 0,21-1 0,16-5 0</inkml:trace>
  <inkml:trace contextRef="#ctx0" brushRef="#br0">25007 11528 8218,'0'-18'1270,"0"0"1,-1 7 0,-2 8-1,-3 4-538,-1 4 1,2 5 0,-2-1-489,1 3 0,-3 1 1,4 0-1,1 2 1,0 3-680,-1 4 1,1 2 0,5-1-1,4-2 435,4-2 0,2-1 0,3-4 0</inkml:trace>
  <inkml:trace contextRef="#ctx0" brushRef="#br0">25407 11261 8335,'22'-34'0,"-1"6"1062,-2 9 0,-1 7 0,-4 12 0,-1 0-870,0 0 0,1 2 0,0 2 0,3 5 0,0 3 1,0 1-1,-1 2 0,0 3-1449,2 4 1,4 3 1256,-4 2 0,0-1 0,-5 1 0</inkml:trace>
  <inkml:trace contextRef="#ctx0" brushRef="#br0">25741 11421 8335,'0'-17'1059,"0"-1"1,1 0 0,2 5 0,3 1 0,1 3-193,4 5 1,-5 9 0,0 7 0,-2 8-1,0 3 1,-1 5-1003,-1 1 0,-8 5 1,-4 1-1,-5 4 1,-5 1-1,1 0 1,0-2-1,1-1 0,0-3-4283,1-1 0,-7 1 4418,2-8 0,2 4 0,1-9 0</inkml:trace>
  <inkml:trace contextRef="#ctx0" brushRef="#br0">25567 11781 8335,'12'-12'126,"-3"-5"0,3 0 1,-2 4-1,5 7 0,4 6 836,2 4 1,-3 8-1,4 8 1,2-1 0,1 2-1,2-2 1,-1 2-1,1-2-1261,-1 0 0,0-1 0,-3-6 0,-2-3-263,-2-5 0,-7-10 1,-10-7-1,-8-8 1,-9-4-1,-4-2 0,-4 1-848,3-1 2022,-5 6 0,5-1 0,-3 7 0,2 5 0,2 2 0,2 5 686,3 2 1,5 7-1,1 4 1,2 8 0,3 9-1,3 5-1211,5 2 0,2 8 1,8-4-1,1 2 0,2 2 1,-2-4-1,-1-2-6997,-1-4 6910,-7-1 0,5 2 0,-5 1 0</inkml:trace>
  <inkml:trace contextRef="#ctx0" brushRef="#br0">24487 12394 8924,'0'-22'403,"0"0"0,5 7 0,1 14 0,0 5-162,0 3 1,3-2-1,-3 4 1,1 1-1,2 2 1,0 1-1,0 1 1587,1-1 0,-3 0-1109,2 1 1,-4-1 0,4 0-604,1 1 1,0-9 0,-1-5-1,-4-7 1,-4-6 0,-1-4-600,0 0 1,-4-7 0,-2 3 0,-2-1 0,-2 1 0,-2 4 530,-1 5 0,-1 0 0,1 7 0,0 4 1,1 4-1,2 6 0,1 6 0,0 5 221,1 7 1,-2 4 0,6 0 0,-1 3 0,1 2 0,-1-1-1130,2 2 0,6-4 1,3-2-1,3-3 860,6-1 0,4-1 0,8 1 0</inkml:trace>
  <inkml:trace contextRef="#ctx0" brushRef="#br0">24807 12541 8266,'17'-31'393,"-2"0"0,-4 4 0,1 8 0,0 8 578,1 4 1,1 6-1,-2-2 1,-2 4 0,-1 6-1,0 4 1,0 5-1,-2 2-174,-1 1 0,-3 5 0,-6-2 0,-4 3 0,-4 2 0,-4-1-697,1 1 0,-6-2 0,1-1 1,0-3-1,0-2 0,4-3 0,3-1-1740,3-2 0,7-1 1,4-3-1,8-6 504,7-6 0,2-6 1,-3-9-1,2-2 1,-2-2-1,-2 1 1,-4 0 1908,-1 0 1,-6 5 3248,1-2-3170,-2 9 0,-2 11 0,-2 10 1,-1 6-1,-1 2 0,1 4-630,1 1 0,2-3 1,0 1-1,0-1 0,2 0 1,2-1 270,5-2 0,-1-1-5415,0-5 4922,1-6 0,11 5 0,0-4 0</inkml:trace>
  <inkml:trace contextRef="#ctx0" brushRef="#br0">25421 12554 9372,'1'-12'1615,"4"3"0,-4 9 0,3 9-669,-2 3 1,-2-3 0,0 0 0,0 3 0,0 3 0,-2 4 0,-2 2 0,-6 2-280,-7 2 0,1 2 1,-5 0-1,2-1 0,1 3-667,-1 2 0,4-3 0,-4 4 0</inkml:trace>
  <inkml:trace contextRef="#ctx0" brushRef="#br0">25247 12847 8107,'0'-50'0,"2"1"2220,2 8 1,4 14 0,5 23-2067,0 2 1,1 2 0,-1 0 0,0 2 0,1 2 0,0 5 0,3 4 0,2 4 0,2 2-1414,2 2 0,-3-4 1,-3 4 1258,-2-2 0,5-1 0,0-5 0</inkml:trace>
  <inkml:trace contextRef="#ctx0" brushRef="#br0">25687 12967 8091,'-13'5'1049,"0"-1"1,-1 2-1,1-3 1,0 2 926,-1-2 1,5-2 0,3-1-1804,5 0 1,5-6 0,14-1 0,4-2-1,4 0 1,0-1 0,1-2 0,0-2-1599,-1 1 0,1 0 1,-2-1-1,-3 3 1,-2 2 1424,-1 4 0,-4 4 0,4 1 0</inkml:trace>
  <inkml:trace contextRef="#ctx0" brushRef="#br0">25954 13007 8342,'13'0'532,"-4"-6"0,-2-2 239,-1-4 1,3-6-1,-3 0 1,0 2 149,0 1 1,-3 8-731,-7 2 0,-4 5 0,-5 5 0,1 4 0,2 2 127,1 3 0,1 0 1,-1 3-328,5 1 1,-2 4 0,2-4-1,1-1-156,1 3 1,4-6-1,2 3 1,3-6 0,4-3-1,1-2-125,3-3 0,1-8 0,-3-4 1,-1-2-1,-2-4 0,-2-1 1247,-2-2 1,-2 0-324,-4 5 1,-1 4-1,-4 1-745,-4 2 0,2 8 1,-1 7-1,3 3 0,0 2 1,1 3-1,-1 2-574,2 2 1,3-4-1,5 4 1,4-2-1,2-4 685,3-4 0,5 0 0,2-3 0</inkml:trace>
  <inkml:trace contextRef="#ctx0" brushRef="#br0">26154 13087 8926,'0'-26'0,"0"0"0,-2 4 961,-2 4 1,2 11 0,-2 7 0,2 9 0,4 6 0,1 4 0,1 0-571,-1 1 1,-1 3 0,-4-2 0,-1 1 0,-1-1 0,1-2-1,1-3 93,2-1 1,0-1-2322,0-1 0,0-4 0,2-2 871,2-1 1,5-1 0,8-7-1,0-1 1,0-4 0,-1-4 0,0-3 1129,2-1 1,0-5 0,-5 3 0,-1 0 0,-2 3 0,-2 0-1,-1 2 1353,0 4 0,-2-3 0,2 8-1107,-1 5 0,-1 4 1,-5 7-1,0 0 1,0 1-1,0-1 1,0 0-50,0 1 0,0-1 1,1 0-1,2 1 1,3-1-1,1-1-319,4-3 1,1-3-1,1-6-32,0 0 1,1 0 0,-2-2 0,-2-2 4,-1-5 0,-5-5 0,4-2 0,-2-2 299,-3 2 0,-3 7 1,-5 8-1,-4 7 1,-1 10-2637,1 8 1,2 2 2321,2 14 0,-2 3 0,-7 10 0</inkml:trace>
  <inkml:trace contextRef="#ctx0" brushRef="#br0">20062 14460 13669,'-2'-12'0,"-2"3"0,-5 3 0,-3 2 0,-1-1-41,0 2 0,-1 1 1,-1-1-1,-1-2 1,-2 1-1,2-1 1,1-1-1,2 0 1,0-1-1,-1 1 1,1 0-1,0 2 1,1-2 1416,3-3 1,1 1 0,5 0-1002,-1-3 1,0 4 0,5-1 0,4 1-256,3 0 0,4 4 0,2-2 0,0 4 1,4 1-1,4 1-364,4 4 1,-4 2-1,0 6 262,2 1 0,1 5 0,2 2 0,-1 1 60,1 0 1,4 5 0,2 5-1,1 2 1,1 3 0,1 0 21,-1-1 1,2 4 0,6-2 0,3 5 0,2 0-1,0-3 1,1-3 33,0-1 0,0-7 0,3 3-144,-3-4 0,-5-6 1,-7-1-1,-3-2 0,-1-3-12,-3-1 1,-8-6-1,-4-2 1,-4-1-122,0-3 1,-8-7 0,-8-5 0,-10-4 0,-10-5 0,-6-4-109,-3-4 0,-11 0 0,1-1 0,-5 0 0,-4 1 0,-2-1 154,-2 0 1,3 1-1,-1-1 1,1 0-1,0 1 1,2 1 0,3 1 294,7 2 0,1 4 0,8-1 0,3 2 0,5 6 0,3-1 272,3 0 595,1 5-1085,2 1 1,5 7 0,5 4 0,6 3 0,6 4 88,3 2 0,12 0 1,4 4-1,4 4 1,7 4-1,4 0 156,6 1 0,11 4 1,4 0-1,-2-1 0,0-1 1,-2-1-1,0 1-231,1-4 0,-15-8 0,-3 1 0,-7-3 0,-8-3 0,-5-3-732,-5-5 500,-3-2 1,-8-4 0,-2-2 0,-5-7 0,-6-5 39,-7-6 0,-8-9 1,-9-3-1,-2-2 0,-4 1 1,-4-1-1,-6 1 148,-6-1 0,1 6 0,-10-1 1,0 3-1,3 2 0,1 0 21,0 4 0,10-2 1,-5 7-1,6 0 1,8 4-1,5 4-9,5 5 1,12 4 0,13 6-333,19 7 1,14 6 0,12 9 0,6 4 0,7 5 0,4 4 0,-27-18 0,0 0-1089,0 1 1,1-1 1459,28 20 0,-29-17 0,1 0 0,-3-2 0,0-1 1</inkml:trace>
  <inkml:trace contextRef="#ctx0" brushRef="#br0">21075 14966 9815,'13'-13'-1030,"1"0"0,-1 5 1045,0 4 0,1 2 0,-1 2 0</inkml:trace>
  <inkml:trace contextRef="#ctx0" brushRef="#br0">21102 14926 9971,'-12'-13'0,"1"0"-63,3-1 1,0 1-1,-2 1 1,1 2 0,-1 2-1,-1 1 3253,2 0-3056,-3 4 0,11 3 0,-2 9 0,6 2 0,6 4 143,3 3 0,1 3 1,2 4-181,3-3 0,-4 6 1,4-4-1,-3 0 0,-2-1 1,-1-2 67,-3-3 1,1 1 0,-5-1 0,-2-2 0,-2-1-214,-1-2 0,-6 1 0,-3-1 0,-4-1 0,-3-2 0,-3-2-38,-2-2 0,-1 2 0,-7-3 0,0-2 0,-2-2 0,1-1 1,1 0-1,-1 0-190,-1 0 0,0 0 1,4 0-1,2 0 1,0 0-757,-2 0 0,3 0 1,-8 2 1040,-1 2 0,-1 4 1,-6 5-1</inkml:trace>
  <inkml:trace contextRef="#ctx0" brushRef="#br0">21475 7850 12764,'0'-15'-58,"0"-3"0,0 3 0,0-2 0,0 2 0,0 1 0,0 1 0,0 0 914,0-1 1,-2 6-647,-2-1 0,1 6 0,-6-2 0,-3 4 0,-3-1-94,-2-2 235,-1 2 0,5-4 1,-1 5-1,1-2 1,0-1 1152,-1 1 1,7-2-1142,2 5 0,16 5 1,7 12-1,7 6 1,6 2-1,4 3 1,7 3-100,7 5 0,4 1 1,11 0-1,-2-2 0,0 2 1,0 2-1,1 1 62,0 0 1,-4-6 0,-1-2 0,-4-1 0,-4 0 0,-4-2-57,-5-6 0,-4 1-466,-10-6 0,-6-2 0,-3-6 0,-4-2 0,0-1-552,-1 1 0,-7-5-193,-6 1 0,-12-8 769,-10-5 0,-9-5 0,-5-3 0,-4-6 0,-4-2 38,-5-1 1,3-1 0,0 0 0,3 1 0,2-3-1,4 0 226,3-2 0,-2 0 0,5 4 0,3 2 1,3 1-1,4 2 526,2-2 1,1 5 0,4 0-388,1-1 1,1 6 0,2-3 0,1 5-234,-1 4 1,2 5 0,1-3 0,-1 1 0,1 1-227,-3 1 0,4 7 0,1 7 0,5 3 0,6 7 0,8 3 490,6 4 0,11 6 0,6-1 0,5-1 0,4 2 1,0-1-1,1 1 172,1 0 0,-6-4 0,3 1 1,-4-3-1,-2-3 0,-2-3-658,-2-4 1,-9-3 0,-1-2-641,-4 0 1,-5-4 0,-6-1-2322,-1-2 2238,0-2 1,-3-4 0,-6-1-1,-7-2-204,-5-2 0,-6-1 0,-1 3 1288,-2-1 1,-1-1-1,-5 5 1</inkml:trace>
  <inkml:trace contextRef="#ctx0" brushRef="#br0">22581 7970 22204,'-7'-14'-1450,"-5"2"2271,3 4 1,2 2-1,-1 7 1,2 4-212,3 3 0,3 4 1,3 2-1,3-1 1,2 2-1,2 3 1,3 4 1002,5 3 1,-2 3-1369,7 3 0,-7-1 1,2 4-1,-5 0 1,-3 0-431,-1 3 0,-6 0 1,0-1-1,-6-5 0,-7-3 1,-6-2 207,-7 1 0,-6-6 0,-5-3 0,-3-5 0,-6-4 1,-2-5-1110,-1-2 1,2-2 750,4 0 0,6-2 0,3-1 0,3-1 0,3 1-3998,2 1 4357,-2 2 1,4 6-1,-5 2 1</inkml:trace>
  <inkml:trace contextRef="#ctx0" brushRef="#br0">22261 7863 7800,'-20'6'0,"0"-5"0,9 5 0,2 0 675,4 3 0,4-1 0,2-1 1,2 0-1,3-1 0,1 0 0,4-3 1,2-3-1,5-6 218,4-7 1,6-6-1,8-11 1,11-5 0,12-11-1,-22 19 1,1-1 0,4-4-1,1-1 1,7-3 0,1-1-934,5-2 1,1-2 0,0-2 0,1-1 0,-16 15 0,2 0 0,-1 1 0,1-1 0,0 1 0,0-1 0,1 0-1,1 0 1,-1 1 0,0 1 0,0-1 0,0 2-220,-1 0 1,0 0 0,0 1 0,16-11-1,-2 1 1,0 3 0,-2 1 0,-4 3 0,-1 0-1,-4 2 1,0 2 0,-4 2 0,-1 2 0,-5 3-1,-2 0-266,26-9 0,-8 3 0,-4 1 0,-6 4 0,-6 4 1,-7 2-568,-6 3 645,1-3 1,-10 11 0,2-4 0,-2 4-1607,-2 1 0,-5 1 2053,-4 4 0,-2 2 0,-2 6 0</inkml:trace>
  <inkml:trace contextRef="#ctx0" brushRef="#br0">24981 6450 9194,'0'-7'5321,"-6"5"-4385,-3 7 0,1 4 0,0-3 0,-3 0-748,-1 0 0,-1 4 0,0-1 0,-1 3 1,1 1-1,0 2 0,-1 1-98,1 2 1,1 1 0,3-3-138,5 2 1,2 4 0,2-2 0,0-1 61,0 0 0,6-1 0,3-3 0,3 0 0,1 1 0,1-3 0,-2 0 203,-4-2 0,3-1 1,-7 4-1,-1-1 0,-1 0 1,-2 0-1,-2 1-480,-2-1 1,-5-4 0,-9 0 0,-3 1 0,-1 1 0,0-1-559,-2-1 1,4-6 0,-1 1-1,3-1 1,5 0 819,2 2 0,14-7 0,-1-5 0</inkml:trace>
  <inkml:trace contextRef="#ctx0" brushRef="#br0">25274 6757 12875,'-15'-2'0,"-3"-1"2457,-4-1 1,3 10-1,3 7 1,4 1-2861,3-4 0,0 0 0,-4-5 0,1-1 0,6 1 403,10-1 0,10-11 0,12-8 0</inkml:trace>
  <inkml:trace contextRef="#ctx0" brushRef="#br0">25487 6330 9678,'0'-13'0,"2"1"1373,2 3 1,4 8 0,6 7 0,3 0-1445,0 0 1,6-2 0,-4-4 0,2 0 0,2 0 0,3 0 0,0 0 0,1-1 0,0-2-2519,-1-2 2589,1 1 0,0-2 0,-1-2 0</inkml:trace>
  <inkml:trace contextRef="#ctx0" brushRef="#br0">25860 6290 10118,'-7'6'830,"1"6"1,6 7-1,0 2 1,0 4-1,0 5 1,2 5-1,1 3-21,1-3 0,-1 8 0,-7-3 0,-4 1 0,-2 1 1,-1-4-350,1-2 1,-5-1-1,8-6-1042,-1-4 0,-2-7 1,6-1-1,-1-3 0,1-4-1836,-1-1 1,-4-8 1574,5-1 1,-6-6-1,2-7 1,-1 0 592,0-1 1,2 1 0,-3 0-1,2 0 1,1-1 1320,-1 1 0,5 2 0,1 7-699,4 8 1,6 8 0,5 5-1,1 2 1,-1 0 0,2 0-1303,2-2 0,4-3-106,6 0 1,0-2 0,-1-3 0,1-5-365,-1-3 1,1-2 1399,0-3 0,-1-10 0,1-7 0</inkml:trace>
  <inkml:trace contextRef="#ctx0" brushRef="#br0">26034 6877 6721,'12'-14'0,"-2"0"0,-3-3 0,-1 0 1442,-3 0 0,-1 3 0,-1 2-588,4 3 0,-2-2 0,7 8 0,3 3 0,4 5 1269,-1 2 1,-1-4-1881,-2 2 0,-4 1 0,-3-2 0,-5-1 0,-8-1 0,-8-1-511,-7 3 0,-3-1 0,-3 6 0,-1 2 1,1 1-1,5 2 0,2 4 0,5 3 156,1 0 0,3 4 0,3-2-909,5 7 1,8-2-1,5 3 1021,3-3 0,7 5 0,2 1 0</inkml:trace>
  <inkml:trace contextRef="#ctx0" brushRef="#br0">25327 7543 7860,'-13'6'0,"0"2"0</inkml:trace>
  <inkml:trace contextRef="#ctx0" brushRef="#br0">25261 7623 7853,'-14'0'5258,"1"0"-3826,0 0 1,7 0 0,6 2 0,7 2-614,5 5 1,7-2 0,3 1-1292,4-2 0,-4-2 0,0-4 1,0 0-1,-1 0 0,-3-1-88,-3-4 0,-2-2 1,-1-7-1,-3 0 0,-5-3 1,-2-2 566,-2-2 1,-11 1 0,-4-3 0,-2 6 0,-4 3 0,2 4 0,-2 3 1077,0 1 0,5 1 1,-2 5-1,3 2 1,3 2-1,4 6-210,3 7 0,4 4 1,1 5-1541,0 1 0,1-1 0,4 3 0,2 0-216,0 2 1,10 0 0,-3-4 0,4-2-1,3-3 1,0-5 0,1-7 880,-1-5 0,10 2 0,-3 0 0</inkml:trace>
  <inkml:trace contextRef="#ctx0" brushRef="#br0">25514 7663 7800,'0'-18'1196,"0"1"1,1 2 0,4 4 269,4 7 1,7 2 0,3 4-912,2 2 0,1 2 0,5 5 1,0-2-1,-1 1-659,1 2 1,-5 1-1,-1 0 1,-2 1-1,-1-1 1,0-1-1,-1-2-6817,0-1 6921,-3-6 0,6 9 0,0-5 0</inkml:trace>
  <inkml:trace contextRef="#ctx0" brushRef="#br0">25874 7676 9449,'-11'-5'0,"0"-4"0,-4-2 0,0 2 1170,0 5 1,2 2-1,0 2 1,-1 0 0,2 2-1,2 2-406,1 5 1,2 3 0,-4 1-1081,2 1 0,1 5 1,-6 3-1,2 2 0,3 0 1,5-4-1075,3 0 1390,1-3 0,11-3 0,4-1 0</inkml:trace>
  <inkml:trace contextRef="#ctx0" brushRef="#br0">26100 7676 7758,'-13'-10'905,"0"-3"0,-1 2 1,3 8-1,0 6 1,4 6-1,-1 3-397,1 1 1,3 1 0,-4-1-1,2 0-1701,3 1 0,3-2 0,6-4 1193,8-3 0,5-4 0,7-1 0</inkml:trace>
  <inkml:trace contextRef="#ctx0" brushRef="#br0">26220 7517 7758,'0'-14'196,"-6"-4"1,-2 2-1,-3 3 1913,2 2-2073,3 3 0,12 0 0,5 4 1,5 4-1,6 3 237,3 1 1,8 1-1,3-5-273,2 0 0,8-6 0,1-2 0</inkml:trace>
  <inkml:trace contextRef="#ctx0" brushRef="#br0">26780 7197 11906,'-12'3'0,"2"4"0,3 6 0,1 4 1031,3 2 1,0 6 0,0 9-1,-3 2 1,-1 4 0,-4 0-1,-1 3 1,-1-2-900,0 1 1,-1-4 0,1-2-1,0-7 1,-1-4 0,1-4-133,0-2 0,-7-1 0,0-5 0</inkml:trace>
  <inkml:trace contextRef="#ctx0" brushRef="#br0">26354 7583 7758,'20'-9'0,"-2"0"0,0 1 0,3 0 1208,5 4 0,14 8 0,3 4 0,6 0 2169,6 1-3377,13 0 0,0-1 0,-28-5 0,0-1 0</inkml:trace>
  <inkml:trace contextRef="#ctx0" brushRef="#br0">21222 12181 8039,'0'-21'0,"0"-2"0,1 6 50,4 5 0,2 5 126,6 7 1,5 0 0,1 0-1,1 0 1,-1 0 0,-3 0 0,-1 0-1,-2 0 1,1 0 368,-1 0 0,-6-6 1,-2-3-1,-4-3 1,-1-1 309,0 0 1,0 4 0,-1 1-691,-4 3 1,-2-4 0,-8 4 0,-3 2 0,-2 2 0,-4 1 195,-3 0 0,-2 6 0,-11 3 0,-2 2 0,-2 3 1,-4-1-17,1 0 0,-3 5 1,5 1-1,2 2 1,3 3-1,3 1 0,3 2 1,1-1-319,4 1 0,-1 1 0,1 3 0,-4 3 1,0 0-1,-1-1 0,0-2-37,-3 0 1,-1 0-1,-2-4 1,-2-2-1,-1-1 1,-1-2-1,0 0 173,-2-1-232,4-2 0,-4-1 1,8 0-1,4-4 0,5-2 1,7-4-552,3-2 1,6 3 0,7-5 0,4-1 220,8-2 1,12-7 0,9-2 0,7-4-1,7-3 1,5-1 0,6-4-553,3 0 886,-3 3 0,2-3 0,-6 3 1,-2 0-1,-3-1 0,-2 0-2,-1 0 0,-4 1 0,-2 2 0,-2-2 0,-4 0 0,-4 0 181,-6 3 1,-3 0-1,-3 1 1,-4 0-1,-3-1 1,-5 2-1,-6 2 1596,-7 1-1252,-1 0 1,-15 2 0,1 1 0,-5 2-1,-6-1 1,-2 4 81,-3 4 1,-5 4-1,1 8 1,-2 3-1,-5 4 1,2 1-1,-1 3-189,1 0 1,7-2 0,-6 7 0,5-1-1,6-2 1,2 1-299,3 1-39,13-11 1,-7 12 0,11-10-1,0 1 1,1-1 0,5-3-777,2-6 1,10 0 0,2-8-1,13-1-81,11-2 0,13-7 0,11-2 1,4-6-1,4-2 0,2-2 1,0 0 610,0-1 1,1 4-1,-6-2 1,0 0-1,-7 1 1,-5-2 514,-7 2 1,-2 3-1,-10 2 1,-3 2-1,-8-1 1,-5-2 1384,-4-1-1420,-2 0 0,-11 4 0,-6 1 0,-6 2 0,-8 3 0,-3 2 138,-4 1 1,-6 1 0,-3 4-1,-1 4 1,-3 3 0,-2 2 0,0 3 703,3 0-1184,3 7 1,2-9-1,-1 4 1,4 0 0,2 2-1,5 1-684,2 1 0,5-3 1,8 4-1,4-2 1,8 0-1,4 1 1,4-3-5778,4 0 6555,8-3 0,8 3 0,5 0 0</inkml:trace>
  <inkml:trace contextRef="#ctx0" brushRef="#br0">19995 12541 8017,'-19'-12'65,"3"5"1,-5-8 0,0 6 0,2 3-241,0 3 0,1 2 1,5-1 445,-1-2 0,5 2-2,0-2 0,8 2 235,1 2 0,6 0 267,7 0 1,-1 2-1,-3 2 1,-6 5-1,-5 3-37,-2 1 0,-11 1 0,0 0 0,-2 3 0,-4 2 0,2 0 45,-1 0 0,3 5 0,3-2-532,1 3 1,1-2 0,3-1 0,5 2-221,2 1 0,5 1 0,6 0 0,12-3 0,10-2 0,12 0 0,7-2-197,10 0 1,9-7 0,-31-9 0,0-1 0,1-1 0,0-1 0,1 0 0,-1 0 0,35 0-1459,-8 0 1299,-5 0-514,-13-6 0,-4 5 0,-8-4 1,-7 4-1,-5 1 843,-6 0 0,-4 6 0,0 1 0</inkml:trace>
  <inkml:trace contextRef="#ctx0" brushRef="#br0">10917 13167 8474,'14'-37'-14,"5"12"1,2-12 0,1 13 0,-1 12-1,-2 5 97,-3 4 1,-1 8 0,-2 2 0,-1 2 0,-3 0 0,-6 1 0,-6 0 0,-9 1 0,-7-4 0,-8 1 228,-1-1 1,-1-4-1,-1 1 125,-1-2 0,0-2 1,3-2-1,-2-1 0,-3-2 1,1-1-254,-1 0 0,-7 1 1,2 5-1,-2 0 1,-6 0-1,-2 0-374,-2 0 1,-6-1 0,2-2-1,-5-2 1,-3 1 0,0 0 201,-2-1 1,-1-4 0,-2 5 0,2-1 0,1 1 0,4-1 534,0 2 1,-6 2 0,2 1-565,0 0 1,8 1 0,-2 2 0,-1 2-60,1-2 0,5 3 1,-5-2-1,2-1 0,0-1 1,-4-2-1,0 0 1,-4 0 143,-1 0 0,1-6 0,1-3 0,-3-3 0,3-1 0,-3-1 0,3 1 298,1 0 1,2 4 0,6 0 0,-3 0-1,-1 2 1,1 2-511,-3 4 0,6 1 0,-7 0 1,0 0-1,-2 0 0,-1 0 44,-1 0 1,-3 0 0,-2 0 0,0 0 0,-2 0 0,-1 0-53,2 0 0,4 0 0,4 0 617,1 0 0,5 0 0,-1 0 0,4 1-268,0 4 1,5 2-1,4 5 1,0 0-1,4 0 1,-4 2-942,-1 1 0,2 4 1,-5 1 577,-1 0 0,-7 3 0,-3 2 0,-3-2 343,0 0 0,-5-7 0,5 2 0,0-3 0,1-2 0,4 0 0,1 1 71,0-1 1,3 5 0,1 1 0,6 2-1,2 1 1,1 0-729,1 0 0,1 0 361,2 5 0,-4 4 0,-2 0 0,-1 0-9,-4 2 0,1 0 1,0 2-1,2-4 0,1-4 1,1-3-1,0-2 689,3 1 1,3-2 0,3 1 0,3 2 0,1 1 0,5 2-562,4 0 0,5 5 0,6 2 0,1 2 0,3-1 0,5 1 0,2-1-585,2 1 0,0-2 1,0 3-1,2-1 1,2-1-1,5-1 136,3-3 1,3-4 779,2-5 1,0 2 0,5-6 0,2-2 6,1-1 0,9-4 0,4 0 1,8-2-1,6 1 0,10 2 0,11 1-332,-31-6 1,0 0 0,3-1 0,1-1 0,2 1 0,2-1-1,0-1 1,0 1 0,3 0 0,1 0 0,-2 0 0,1 0-160,1 0 0,0-1 0,0 2 0,-1-1 0,-1-2 1,1 0-1,-1 0 0,0 1 0,0 0 0,1 1 0,-2-1 1,0-1 86,0 0 0,-1-1 0,-2 1 0,0 0 0,-3-1 1,0 2-1,-1-1 0,-2 1 0,0 0 0,-1 1 0,-1-1 1,-1 1 179,0-1 1,0 1 0,35-1 0,-36 0 0,0 1 0,0 0 0,-1 0 0,1 1 0,0 0 0,0 1-1,-1-1 1,2 1 0,-1 0 0,1-1 0,-1 1-266,0 0 1,0-1 0,3 1-1,-1 0 1,0-1 0,-1 0-1,1-1 1,0 0 0,1-1-1,1 1-21,-1 0 0,-1 0 0,-1-1 0,-1-2 227,0 0 1,0 1 0,33 3-1,-33-4 1,-1 0 0,1 0-1,0-1 1,38-1 24,-39-2 1,1 0-1,2-2 1,2 0 0,2-2-1,0 0 1,3 1-1,0 0 1,1 1 0,0 0-1,1 1 1,1-1 139,1 0 1,-1 1 0,0 1 0,1 1 0,1-1 0,1-1 0,-1 2 0,1-1 0,2 1 0,0-1 0,0 0 0,1-2-460,0 1 1,0-1-1,1 2 1,0 1-1,-2-2 1,-2 0-1,-1 0 1,0 0-1,-1 0 1,0-1-1,-2-1 1,0-1-1,0 1 1,0-1 71,-1-1 0,0-1 1,-6-1-1,1 0 0,1 0 1,2 0-1,0-1 1,0-2-1,-1 0 0,0-1 1,2 0-1,-1-1 249,0 1 1,-1 0 0,-2-1-1,0-1 1,0 1 0,1-1 0,-1-1-1,0 1 1,-2 0 0,1 2-1,-1 0 1,-1 0 161,0 2 1,0 0-1,-2 3 1,-2 0 0,35-10-1,-4 3 1,-5 3 0,-5 2-1,-7 1-546,-6-1 1,-8-6 0,-5-4 0,-4 0 0,-7-4 0,-6-3 281,-8-4 0,-6-7 0,-6-10 0,-6-2 0,-7-8 0,-5-3 0,-6-5 173,-2-2 1,-5 3 0,15 29-1,-1 0 1,-1 3 0,-1 0 0,-1 2-1,-1 1 1,-2 2 0,-1 1-229,-3 1 1,-1 2 0,-1 3 0,-1 1 0,-4-1 0,-3 2 0,-3 2 0,-3 2 0,-2 3 0,-3 1 0,-6 2 0,-3 1 0,-2 3 0,-2 0-346,-1 2 1,-3 2 0,20 0 0,-2 0 0,2 1-1,-22 0 1,1 2 0,-2 0 0,1 2 0,1 2-1,2 2 1,4 4 0,3 2 419,3 2 0,0 2 0,-2 1 0,1 3 0,8 0 0,2 2 0,1 1 0</inkml:trace>
  <inkml:trace contextRef="#ctx0" brushRef="#br0">5639 14660 20096,'0'-25'-1419,"0"-2"0,0-8 0,0 5 0,1 6 1034,4 6 0,-2 8-137,5 1 0,-6 6 243,-2-1 1,-7 8 0,-11 5 501,-4 3 1,-4 1 0,0 1 0,-2-1 0,-2-1 250,-1-3 1,0 3-1,3-4 1,-2 4-1,-1 2 1,0 0-408,-2 4 1,4 1 0,-7 7 0,0-1 0,1 3 0,-1 1 0,-1 3-1226,-1-1 0,2 6 1176,1-2 0,4-1 0,-3 2 1,1 1 28,3 1 1,7-2-1,2-2 1,2-1 0,2-4-1,4 1 348,4 1 0,3-2 0,6 6-231,0-3 1,11 4-1,5-4 1,8 1-175,8-1 1,8 4 0,5-5 0,0-1 0,9-2 0,1-3 20,-1-3 1,7 3 0,-8-2 0,4 2-1,-1 0 1,-1-1-55,-3-2 0,-3 3 0,1 3 0,-1-3 0,1 0 0,0 1 0,2 2-104,2 3 1,-5-7 0,10 2 0,3-2 0,0-3 0,6-4-87,6-2 1,-7-6 296,-29-4 0,0-1 0,34-1 0,-33 0 0,1 0 0,-1-1 0,0 0 0,0 1 0,-1-1 99,1 0 1,-1-1 0,3-1-1,0 0 1,-3-1 0,-1-1-1,2-1 1,-1 0 0,1 0-1,1 0 1,-2 0 0,1 0-103,-1 1 1,1 1-1,2 0 1,-1 1 0,36 0-1,-38 0 1,1 0 0,0 0-1,0 0 1,0 0-1,-1 0-234,1 0 0,-1 0 0,5 0 1,0 0-1,-3 0 0,0 0 1,1 0-1,0 0 0,0 0 1,1 0-1,-2 0 0,1 0 1,0 0-1,1 0 80,-1 0 0,1 0 0,-1-2 1,1-1-1,2 0 0,-1 0 1,0 0-1,-1 0 0,-2 0 1,1-1-1,1 0 0,1 0 240,-1-1 0,0 0 1,-2 2-1,0 0 1,2 0-1,0 0 1,-1 1-1,0 0 1,-1-1-1,0 1 1,0 1-1,0-1 1,0 1-1,1-1-140,1 0 0,1 0 0,-1 1 0,2-1 0,1-1 0,0-1 0,-2 0 0,0 0 0,0 1 0,0-1 0,-1-1 0,0 1-160,2 0 1,0 1-1,2-3 1,-1 0-1,-1 1 1,0 1-1,-1-2 1,1 0-1,1-1 1,1 1-1,-1-1 1,0 0-1,3 0 1,0-1 192,1 0 0,0-1 1,3 1-1,0-1-18,-3-2 0,-1 0 0,0 2 0,-1 0 0,-1-1 0,0 0 0,1 0 0,1 0 56,-1 2 1,1 0-1,-1 1 1,0-1-1,-1 2 1,0-1 0,0 1-1,0 0 1,-1 1-1,0 0 1,1 0 0,-1 1-1,-2-1 1,0 1-524,-2 0 0,1 1 0,32-8 0,-2 5 0,-1-1 0,0-3 0,-2-2 303,-6-2 1,-4 0 0,-4-4 0,0-4-1,1-5 1,-1-3 229,1-1 0,1-10 0,-4-1 0,-1-2 0,-2-3 0,-2 1 0,-2 0 410,-4 3 1,-6 7-1,-6 7 1,-5 5 0,-6 6-1157,-4 3 1,-6 4 0,-17 0 0,-9 4 0,-15-1 0,-7 2 303,-6 0 1,-14-2 0,-2 2 0,-6-2 0,-5-2 0,-2-2 452,36 5 1,0 1-1,-1-1 1,0 0 0,-4 0-1,0 0 1,-1-1 0,-1-1-1,-3 0 1,0-1 0,0 0-1,-1-1 72,2 0 0,-2-1 0,-3 0 0,-1 0 0,0 0 0,-1 0 0,1 2 0,-2 0 0,-3-1 1,-1 1-1,-2 0 0,-2 1-271,-2-1 0,-2 0 0,-6 1 0,-1 1 1,24 3-1,0 1 0,-1 1 105,0 0 1,-1 0-1,0 0 1,-1-1-1,1 0 1,-2 1 0,-1 1-1,-1 1 1,0 0-1,1 0 1,0 0-1,1 0-189,-2 0 0,0 1 0,2 0 0,-22 0 0,1 1 1,21 0-1,0 0 0,0 0 0,1 0 0,1 1 1,0-1-1,-23 1 0,1-1 0,-1 0 0,1 0 1,3-1-1,0 0 32,2 0 0,-1 0 1,-2 0-1,2 0 1,6 0-1,2 1 1,2 0-1,0 1 0,1 2 1,1 0-1,2 0 1,1 2 151,1 1 0,0 1 0,1 1 0,1 0 0,3-1 0,0 1 0,-2 2 0,1-1 0</inkml:trace>
  <inkml:trace contextRef="#ctx0" brushRef="#br0">19929 7290 12850,'13'-10'-207,"0"-2"0,1 0 1,0 3-1,3 3 0,0 3 97,0 2 149,-2 1 1,4 6 0,2 1-1</inkml:trace>
  <inkml:trace contextRef="#ctx0" brushRef="#br0">20115 7263 11038,'-13'0'0,"0"0"1328,-1 0 0,7-1-13,2-4-1213,4 4 1,1-7 0,0 4 33,0-5 0,0 2 0,0-2 1,-2-1-1,-4-2 0,-5-2 22,-6 1 0,-11 0 1,0-1-1,-5 1 1,-4 0-1,-3 1 1,-5 1-1,-7 3 1,-8-3-82,-5-1 0,0 4 0,28 3 0,-1 1 1,-1-1-1,-1-1 0,0 1 0,-1 0 1,-3 0-1,0 0 0,0 0 0,-1 1 1,-1-1-1,1-1 17,-1 1 0,1-2 1,0 1-1,0-1 1,-2 0-1,1 1 1,-2-1-1,1 0 1,-2 1-1,0-1 1,-2 0-1,0 1 1,-2-1-1,1 0-59,-2 1 1,1-1 0,0 0-1,1 1 1,0-1 0,0 0 0,1 1-1,0-1 1,0 0 0,0 1-1,0 0 1,1 0 0,2 1 0,0 0-81,2 0 1,1 1-1,4 0 1,1 0 0,-33-6-1,7 3 1,8-1 0,8 1-1,5-2-126,7 1 0,-1-3 0,8 2 0,3-2 0,4 1 0,5 3-1813,0 1 0,4-3 348,-3 4 1,9 2-1,5 8 1572,2 4 1,8 3 0,2 1 0</inkml:trace>
  <inkml:trace contextRef="#ctx0" brushRef="#br0">17502 6943 12590,'-13'-7'-296,"0"3"0,0 7 0,-1 2 231,1 3 0,-5-1 1,-1 4-1,-2-4 1,-4-1-1,-3-3 1,-5-2 812,-1-1 1,-1-1-420,-5-3 0,-2-2 0,-1-5 0,-1 2 0,1-1 0,0-2 755,-2-1 1,7-2-867,-7-3 1,10 3 0,-10-2 0,-3 2 0,-7 2-21,-7-1 0,-10-1-173,35 6 1,-1 1 0,-3 0 0,-1 1 0,-2-3 0,1 1 0,-1 0 0,0 0 0,-1 0-1,-2 0-23,0 1 0,0 0 1,4 0-1,0 1 1,-7 0-1,0 1 0,3-1 1,1 0-1,3 1 1,0 0-1,2 1 0,-1 0-16,2 0 1,0 1-1,-32 1 1,5-1-337,8 2 1,11 2 0,7 0 0,7 0-495,6 0 0,1 6 1,14 3-1,5 3 777,5 1 1,21 1 0,4-1-1</inkml:trace>
  <inkml:trace contextRef="#ctx0" brushRef="#br0">13010 6517 28443,'0'-13'-2242,"0"-1"0,-1 2 1,-4 4 2130,-4 3 0,2 4 0,0 2 0,-1 4 1,1 3-1,-4 6 0,0 2 0,-1 5 1,1 3-1,2 4 0,-1 1 252,-2 4 0,3-1 0,-1 7-54,-5 1 0,5-8 0,-6 8 0,1-3 0,3-1-123,2 0 0,5-7 1,-2 2-1,1-3 0,4-1 1,5-2 0,6-3 0,3-2 0,4-7 0,3-1 0,7-2 1,0-2-1,4-2 175,-2-3 1,5-2 0,-2-1 0,0 0 0,-1 0 0,-2-1-719,-3-4 0,-3 4 0,0-4 0,-4 4 0,-3 1-314,-2 0 1,-4 0 0,0 0-1,1 0 1014,2 0 0,2 0 1,-1 0-1</inkml:trace>
  <inkml:trace contextRef="#ctx0" brushRef="#br0">13543 7037 11694,'0'-18'0,"-1"0"0,-3 2 0,-5 3 0,-5 2 0,-3 4 439,-6 1 1,-2 3 0,-2 7 0,2 5 0,2 3 0,0 3 0,1 1-1,1 2-358,4-2 0,8 4 0,4-1 0,4 0 0,1 2 0,1-1-11,4 4 0,4-5 0,10-1 0,8-3 0,7-3 0,3-3 1,-2-5-188,-4-2 1,-3-2 0,-2 0 0,-6-2 0,-5-2 0,-6-7 0,-3-3 0,-5-6-165,-3 0 1,-10 2 0,-8-3 0,0 0 0,-3 2 0,3 0-1,2 3 493,3 1 0,3 6-192,3 0 1,11 7 23,11 2 1,5 2 0,7 7 0,0 0-35,3-2 1,14 11-1,-1-3 1</inkml:trace>
  <inkml:trace contextRef="#ctx0" brushRef="#br0">13823 7090 8565,'-11'-30'515,"2"4"1,3 5 0,6 17-583,0 8 1,0 6 0,0 5-1,1 2 1,4 2 0,2 0-1,2 0 1,0-1-74,1 1 0,2-4 0,1 3 0,-1-3 0,-1-2 140,-3 0 0,-3-5 133,4-4 1,-8-8-11,-1-5 0,-1-2 1,-7 1-1,1 3 80,0 1 0,-2 0 1,-3 4-1,3 2-260,5 6 0,2 0 0,4 3 1,3 0-1,10 0 0,9-2-425,6-1 1,11 0 0,1-3 0,2 2 0,3-3 481,1 0 0,-5-14 0,3-3 0</inkml:trace>
  <inkml:trace contextRef="#ctx0" brushRef="#br0">14543 6890 8565,'0'-18'0,"-1"1"386,-4 0 1,-1 10 0,-4 8 0,1 11-1,-3 12 36,-4 10 1,1-1 0,-3 8-460,4-2 0,2 1 0,1-9 0,4-3 0,1-3-39,3-3 0,2-6-139,1 2 0,0-7 109,0-3 1,-2-5 0,-2 2 0,-5-5 0,-3-3 0,-1-3 0,-1 0 121,1 0 0,-2 2 1,-1 5-1,-2 5 0,2 9-678,1 10 0,2 9 662,-1 11 0,-5 2 0,-2 6 0</inkml:trace>
  <inkml:trace contextRef="#ctx0" brushRef="#br0">20182 7343 12869,'-8'-6'-410,"3"-1"0,5-6-1076,0-1 1691,0 7 1,0-1 0,-2 6 0,-2-3 0,-5 2 209,-3 2 0,-1-1 0,-1-1-71,1-1 0,-5-1 0,-1 4 0,0-2 0,-1-2 503,4 2 0,1 2-704,2 1 1,-5 0 0,0 0 0,1 0-15,-3 0 1,4 0-1,-6 0 1,-2 1-1,-1 2 1,-3 3 0,-2 0 9,-1 0 0,-6 5 1,0-4-1,-4 2 1,-4 0-1,4 0 68,4-2 1,-6 3-1,3-4 1,0 2 0,1 1-1,5-1-123,2 1 0,0 0 0,6 5 1,-1 0-1,0 3 0,-1 0 0,-3 1-32,-4 1 1,-1-2 6,-4 5 0,2-6 0,-10 2 0,-1-2 0,0 1 94,-1 0 1,-3 1 0,8-5 0,2 1 0,2 1 0,2 1-47,4 2 1,-4-1-1,5-2 1,0 2-1,3 2 1,3 0-133,1 0 1,1 5-1,-1-3 1,0 1-1,1 0 1,0 2-1,3 1-62,1 2 0,-1-1 0,-2-1 0,1-1 0,4-2 0,0 1 8,4-3 1,1 4 0,2-6 94,0-2 1,4 3-1,1-1 1,1 0-42,0 1 1,4-3-1,-3 7 1,1 0-1,1 2 1,1 2-26,1 0 0,-2-1 1,0 1-1,1 0 1,1-1-1,2 1 0,0 1-217,0 3 0,0-3 126,0 4 1,2-9 0,2-1 0,6 2 97,7 1 0,3 2 0,7 0 0,1-1 1,3-1-1,3-1 0,0-3 0,-2-2 0,0 3 1,-1-4-1,-1-2 0,-4-1 1,-2-1-235,-2-1 0,-5 0 1,-1 0-1,-4-1 1,-5-1-1083,-1-2 0,-1-5-1320,-5 5 547,0-6 2126,0 3 1,6 0-1,1 1 1</inkml:trace>
  <inkml:trace contextRef="#ctx0" brushRef="#br0">18422 8876 8715,'-13'-34'845,"1"15"-1019,3 14 0,3 10 0,6 8 534,0 0 0,0 1 0,2-1 0,2 0-101,5 1 0,1 5 0,1 3 0,-2 2 0,1-1 1,0 0-1,1-1 577,-2-1 1,-6 2-697,1-5 1,-2 0-1,-2-5 1,-2 0 0,-2 1-162,-5-1 1,-5 0 0,-3 1 0,-6-1-1,-3 0 1,-5 1-394,-5-1 0,-2 0 1,-5 1-1,-3-1 0,-6 2 414,-3 3 0,-3 2 0,-8 7 0</inkml:trace>
  <inkml:trace contextRef="#ctx0" brushRef="#br0">21568 8076 11249,'-1'-19'0,"-4"4"0,-4 6 0,-2 3 256,-3 3 0,1-10 0,0-2 0</inkml:trace>
  <inkml:trace contextRef="#ctx0" brushRef="#br0">21488 7996 10838,'-21'-1'-32,"4"-4"0,3-4 0,4-2 0,3-3 0,1 1 0,1 0 0,1-1 0,-1 1 0,2 0 0,2-1 0,2 3 1,2 0-521,2 2 914,-1 0 0,-4 3 73,0 6 1,0 6 0,0 8 0,0 1 0,0 1 0,0 3 0,0 0-531,0 1 0,0 3 0,2-1 1,4 4-1,7 0-913,8 1 1204,10 0 0,4 1 1,8 1-1,6 2 1,5-1-1,6 0 2159,2 1-2309,8-3 0,-3 4 0,1-5 0,-6 0 1,-3-1-1,-4 1 0,-3 0 0,-6-2 0,-3-1 1,-6-4-1,-5 0 0,-6-4-678,-7-1 1,-4-8 0,-5-2 0,-6-5 0,-11-5 667,-12-4 0,-6-10 0,-14-6 0,-4-8 0,-3-4 0,-4-4 0,0-1 250,1 1 1,-2-2-1,5 0 1,2 1-1,1-2 1,6 0-1,1-2-121,2 3 0,5 7 0,-4 4 1,4 2-1,2 3 0,5 7 1,2 3-139,3 4 0,3 6 1,5 2-1,-1 4 0,0 2 1,-1 4-269,2 4 0,6 8 0,-1 4 0,3 1 0,1 0 0,0 2 0,0 1 212,0 2 1,5-5 0,4 0 0,5 1 0,2-3 0,3 0 0,0-3 78,1 1 1,8 0 0,0-5-1,3 2 1,3 1 0,0 2-250,3-2 0,0 4 0,-1-1 1,-5 0-1,-3 0 0,-3-2 0,-4-3-657,-8 0 1,-1 4 0,-7-1 0,-2 0 819,-2-3 1,-7 0-1,-1-1 1</inkml:trace>
  <inkml:trace contextRef="#ctx0" brushRef="#br0">22288 8170 11026,'0'-20'0,"0"0"49,0-1 1,0 6 689,0 6 0,0 8-337,0 1 1,4 10 0,2 9 0,2 2 0,2 3 0,2 2 0,0 4 99,-3 1 1,1 5-304,-5-5-196,-1 6 0,-5-14 0,-5 4 1,-8-3-1,-8-2-2275,-8 0 1,-5-10 2296,-10 1 0,-8-2 1,-8 2-1</inkml:trace>
  <inkml:trace contextRef="#ctx0" brushRef="#br0">24061 9009 7903,'1'-9'540,"4"2"1,4 1 0,4 3 0,5 2 191,4 1 1,12 0 0,5 0 0,1 0 0,4 0 0,-1 0-1,1 0-528,-1 0 0,-6 0 0,3 0 0,-7 0 0,-5 0 0,-3 0-1156,-2 0 1,-9 0 0,-6-2-2431,-2-2 2572,-8 2 810,-5-4 0,-12 6 0,-2 0 0</inkml:trace>
  <inkml:trace contextRef="#ctx0" brushRef="#br0">25061 8756 8273,'0'-13'2395,"0"-1"-1900,0 7 0,-6 1 0,-3 7 0,-3 4 0,-3 4 0,-1 3 0,-3 2 386,-2 4 0,-1-2 0,-3 7-731,2 0 1,0 3-1,5 0 1,2 1-1,1 0-51,1-1 0,3-4 0,2 1-287,4 0 0,4 1 0,1-2 0,0-4 3,0-3 1,6-2 0,3-1-1,2-3 1,3-3 0,-1-2 0,2 1-730,3-2 0,-4-2 0,4-1 0,-3 0 0,0 0-598,3 0 0,-2 0 1512,6 0 0,-6 0 0,4 0 0</inkml:trace>
  <inkml:trace contextRef="#ctx0" brushRef="#br0">25394 9142 9131,'0'-14'0,"-2"-1"1108,-2 1 0,-5 0 0,-7 9-158,-2 2 1,0 2-699,5 1 1,4 1-1,0 4 1,-1 4 0,-1 4-1,1 3-124,1 2 0,6 4 0,-1-3 0,2 1 0,2 0 1,3 0-1,5-1-471,5-3 1,5-2 0,-2-6-1,3-3 1,1-4 0,0-1-651,1 0 1,-5-10-1,1-6 697,-7-8 1,-4 0-1,-6-7 1,-2 3-1,-2 3 420,-5 3 0,-3-2 1,-1 6-1,0 3 0,-1 5 1,2 4 373,4 0 0,2 6 1,6 0-1,1 8 37,4 3 0,6 3-252,7-1-1279,12 0 1,-7 1 0,13-1 0,1 0 995,2 1 0,-5-7 0,-2-1 0</inkml:trace>
  <inkml:trace contextRef="#ctx0" brushRef="#br0">25714 9142 8148,'-6'-34'1542,"4"11"0,-2 14-1295,3 12 0,1 3 0,0 3 1,1 1-1,3 2 0,4 1 1,1 0-1,-2 2-19,-1 3 1,-1-3 0,-5 3 0,0-4 0,0 0-796,0-1 0,-6-6 0,-3-2 121,-3-4 0,0-2 465,3-4 1,3-2-1,6-6 1,0-1 273,0 1 0,0 4 1,2 2-1,1-1 1,3 2 402,1 1 0,2 0 0,4 5-572,1 0 1,-6 6 0,1 1 0,2 2-611,1 0 0,1-1 1,2 2-1,1-1 0,5 0 1,2-2-1,7-2-5023,3-4 5509,2-1 0,11-6 0,1-1 0</inkml:trace>
  <inkml:trace contextRef="#ctx0" brushRef="#br0">26460 8916 10223,'-1'-9'0,"-2"10"0,-3 17 0,-1 12 5464,-4 4-5238,-1-2 0,-1 0 1,0-1-1,1 0 1,1 0-1,4 0 1,0 0-1,1-1-459,0-4 1,0 4 0,3-9 0,-3-1-1,-1-3 1,-4-7-449,-1-5 0,-2-5 0,-3-5 1,-2-5-1,-2-5 0,-1-4 0,1-1 679,4 1 0,-3-3 0,3 6 0,0 2 0,2 5 854,2 4 1,6 6-1,2 8 1,4 4 0,1 5-1,3 3 1,4 1 0,8 0-1379,4 2 1,5 0 0,7-2 0,5-3 0,2-1 0,2 0 0,0-4-3273,0-3 3798,0-5 0,0-18 0,0-3 0</inkml:trace>
  <inkml:trace contextRef="#ctx0" brushRef="#br0">27140 8703 8134,'14'-6'-256,"-1"-3"0,0-2 1214,1 3 1,-6 0-1,0 7-243,-2 1 1,-14 3 0,-8 11 0,-5 3 0,-2 2 0,-4 2 273,-3 2 1,-2 7-1,2 1-3037,-1-1 0,0 4 0,6 0 2048,3 0 0,2-7 0,7-8 0</inkml:trace>
  <inkml:trace contextRef="#ctx0" brushRef="#br0">12037 7303 8134,'-21'-13'0,"21"7"0,21 6 0,18 9 0,17 9 0,11 8 18,-30-9 0,3 0 0,10 7 0,2 1 0,2 2 0,1 1 0,4 1 0,1 0 0,3 1 0,1-1 0,2 0 0,0 0 0,3 0 0,0 0 0,-23-10 0,1-1 0,1 1 1,0-1-1,0 0 0,1-1 0,0 0 0,1-1 0,0 0 0,2-1 0,1 0 0,-1-1 0,1 0 0,0-1 0,0-1 0,-2-1 0,1-1 0,-1 0 0,19 2 0,-1-2-83,-7-2 1,-3-2 0,-2-5 0,-2-2 0,-8-5-1,-3-3 1,-2-3 0,-2-4 0,-4-5 0,-3-3-1,-2-5 1,-4-4 0,-1-7 0,-3-3 0,-1-8-1,-4-3-69,0-8 0,-3-3 1,-6-8-1,-2-3 0,-3 24 1,-1-1-1,-1 0 0,-1-1 1,-1 0-1,-1 1 0,-2-1 1,0 1-1,-3 0 0,-1 1 1,-2 0-1,-2 0 321,0 1 0,-3-1 1,-2 3-1,-14-19 1,-4 4-1,-2 5 0,-5 4 1,-3 6-1,-4 5 1,-4 5-1,-4 5 0,-5 6 1,-4 4-93,-6 4 0,-3 5 1,21 7-1,-1 2 0,-2 3 1,-4 3-1,-1 3 0,0 2 1,-1 1-1,1 2 1,-1 3-1,-1 2 0,-1 3 1,1 1-1,2 2 0,1 1 1,1 2-116,1 0 0,2 1 0,1 3 0,4 0 0,2 3 0,2 0 0,-11 11 0,5 2 0,6 0 0,5 3 0,9 3 0,5 3 0,9 3 0,6 3 0,8 5 0,7 1 20,7 1 0,4 0 0,5 4 0,3 1 0,5 1 0,1 0 0</inkml:trace>
  <inkml:trace contextRef="#ctx0" brushRef="#br0">2773 17299 8027,'-33'0'0,"5"1"0,-3 2 0,3 3 0,3 0 0,2 0 323,6-3 0,6-2 0,5-1 0,8-1 0,11-2 0,14-3 1,11-1-1,11-2 0,7 0 0,7 1 0,3 2 0,5 3 1,3 2-1,2 1 0,-2 0-249,-3 0 1,0 0-945,-4 0 1,-5 0-1,-13 0 1,-6 0 0,-8 0 869,-8 0 0,0 6 0,-7 1 0</inkml:trace>
  <inkml:trace contextRef="#ctx0" brushRef="#br0">3532 17139 8644,'-4'-54'0,"0"6"1378,1 8 0,3 14 0,4 23-1376,5 6 0,-2 11 1,1 8-1,-2 2 1,-3 1-1,-2 1 0,-1 9 1,0 5-393,0 4 0,-4 5 1,-1-3-1,1 0 1,-1 0-1,-1-4-863,-1 0 1,3-8 0,-4-3 1252,2-3 0,-4-7 0,3-2 0</inkml:trace>
  <inkml:trace contextRef="#ctx0" brushRef="#br0">5399 16925 7714,'0'-20'-96,"0"2"0,-2 9 1,-2 5-1,-5 2 30,-3 2 1,-3 0-1,-3-1 1,-4-2-1,-4-3 1,-4-2-1,-3-2 1096,-1-2 0,0-1 0,-3 1-590,2 3 0,1-3 0,-5 3 0,2-1 0,-3 0-309,-1 1 1,1 6-1,-8-2 1,-1 7-1,-2 5 1,-9 8 0,-2 3-151,0 1 0,26-5 0,-1 0 0,-32 14 0,34-11 0,0 0 0,-1 3 1,1 0-1,2 2 0,1 1 31,2 0 0,1 1 0,-2 1 0,2 2 0,-17 31 0,6 0 0,6 5 0,9 2 26,6 5 1,13-32 0,3 1 0,2 37-1,11-2 1,2-36 0,4-1 0,5-1 0,4-2-18,3-1 0,3-1 0,8-1 1,2-1-1,3-4 0,1-2 0,3-2 1,2-3-1,5 0 0,2-4 1,4-1-1,1-2 0,7-2 0,2-3-58,-21-2 0,1-2 1,0 0-1,0-1 0,0-1 1,1 0 107,8-1 0,1-2 1,0 0-1,-1-1 0,-1 0 1,2-2-1,5 0 1,2-2-1,0-1 0,2-2 1,-1 0-1,1-1 1,1-2-1,-1 1 0,1-2-24,0 0 0,0-1 0,2-2 0,-13 2 0,1 0 0,1-1 0,-1 0 0,-2 1 0,-1 0 0,0 1 0,0-1 0,0 0 0,1 0 0,-1-1 0,1 1 0,0-1 0,1 0 0,-1 0 0,0 0 1,-3 1-1,-1-1 0,0 1 0,-1-1-310,18-5 1,-1 0 0,0-1 0,-1 1-1,0 1 1,-1-1 0,-9 3 0,0 1 0,-1-1-1,-1 1 1,-1-1 0,0 1 0,-3 1-1,0-1 1,-1 1 0,19-6 0,-2 0-47,-7 1 0,-3 0 0,-3 4 0,-3 0 1,-8 2-1,-1 1 0,-6 2 0,-1 1 1,21-3-1,-16 5 0,-14 1 233,-9 1 0,-11 3 0,-20-7 1,-14-2-1,-19-6 0,-22-5 284,27 10 1,-3 0 0,-11-2 0,-2 1 0,-5-1 0,-2 1 0,-3-2 0,-1-1 0,-6 0 0,-2-1 0,24 7 0,-2 0 0,0-1-155,-2 1 1,-1 0 0,-2-1 0,-5 0 0,-1-1 0,-1 1 0,2 2-1,0 1 1,-1 0 0,0 1 0,-1 0 0,0 1 0,-2 0 0,0 2 0,0 0-1,0 2 1,1 1 0,-1 2 0,-1 0 0,0 1 0,-1 1-1062,1 0 0,0 2 0,0 1 1007,1 4 0,0 1 0,-1 1 0,0 2 0,-1 2 0,0 2 0</inkml:trace>
  <inkml:trace contextRef="#ctx0" brushRef="#br0">5825 17245 8070,'-13'-20'0,"0"2"11,-1 3 0,-3 2 0,-4-2 0,-3-1 1,-4-2-1,-2 2 0,-5 1 0,-7 1 0,-8 1 1,-3 0-1,-7 1 0,-2 3 217,-6 5 0,-6 2 0,-2 2 0,37 1 0,-2 1 0,-3 1 0,0 1 0,-1 3 1,-1 1-1,-2 2 0,0 1-495,-2 3 1,1 0 0,2 0 0,-1 0 0,-6 3 0,0 0-39,-1 0 0,0-1 0,2 0 0,0 1 0,-5-3 0,0 1 1,0 1-1,1-1 265,-1 1 1,0-2 0,-6-2 0,1 0 0,7-2 0,2 0 0,2 0 0,0 0-1,4-2 1,2 1 0,4 0 0,1 0 258,1 0 0,1 0 0,-29 10 0,15-3 0,10 4 1,10 3-1,11 8 0,9 9 666,8 6 1,15 15-916,4-26 1,4 1-1,6 4 1,5 0 0,9 3-1,4-2 1,9 4 0,3-1-1,5 0 1,4 0-69,-19-14 0,2-1 0,1 0 0,7 2 0,1 0 0,1-2 0,0-1 0,1-1 0,1-1 0,3 0 0,1-1 0,1-2 0,2 1 0,2-2 0,1-1 0,-2-2 0,1-1 0,1-2-77,3 0 1,0-1 0,0-1 0,0-2 0,0 0-1,1-2 1,0-3 0,1-1 0,-1-1 0,0-2 0,-1 0-1,0-2 1,0-1 0,0-2 0,0-1 0,1-1 0,0-2-1,0-1 213,2-2 0,1 0 0,0-3 0,-19 1 0,0-1 0,0 0 0,-1-2 17,1 1 0,0-2 0,-1 1 0,1-2 0,-1 1 0,0-1 0,0 0 0,0 0 1,1-1-1,1 0 0,-1-1 0,0 0 0,1 0 0,-1 0 0,0-1 0,1 0 0,-1 0 1,1-1-1,0 0 0,-1 1 54,0-1 0,0 1 0,0 0 1,0 0-1,-1-1 0,0 0 1,0 0-1,-1 1 0,16-5 1,-1 1-1,-1-1 0,1 1 0,-1 0 1,0 0-1,-1 0 0,1 0 1,0 0-1,0 1 0,1 0 1,0 0 101,-1 0 0,1-1 1,-2 1-1,-5 1 0,0-1 1,-2 0-1,-5 1 1,0 1-1,-2-1-350,17-8 1,-3 0 0,-7 1 0,-6-2 0,-12 3 0,-5-2 0,-6 2 0,-3-1-55,12-28 0,-22-6 1,-26-2-1,-20-4 1,4 31-1,-7 1 1,-7-1-1,-5 2 89,-7-2 1,-4 1 0,10 10-1,-3 1 1,-1 1 0,-4 0-1,-3 0 1,-1 2 0,-6-1-1,-1 1 1,-3 1 0,11 4-1,-1 1 1,-1 1 0,-2 0 0,-2 0-1,-1 1 1,-1 0 0,-1 1-1,-3 0 1,-1 0 0,-1 2-1,-1-1 80,-1 1 1,-2 0 0,1 1 0,-1 1 0,3 1 0,-1 1 0,1 1 0,-2 0 0,12 1 0,-1 0 0,0 0-1,-1 1 1,1-1 0,-14 1 0,0-1 0,0 1 0,1 1 0,2 0 0,1 1 0,-1 1 0,1 0 0,1 0-1,-1 1 1,1 0 0,0 1 106,1 0 1,1 1-1,0 0 1,2 2-1,4-1 1,2 2-1,-1 0 1,1 2-1,-2 2 1,0 1-1,0 1 1,1 1-84,-1 0 0,1 1 0,0 1 0,0 0 0,0 2 0,1 0 0,0 1 0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</inkml:context>
    <inkml:brush xml:id="br0">
      <inkml:brushProperty name="height" value="0.053" units="cm"/>
      <inkml:brushProperty name="color" value="#FF0000"/>
    </inkml:brush>
  </inkml:definitions>
  <inkml:trace contextRef="#ctx0" brushRef="#br0">1773 6890 8442,'0'-55'0,"0"5"0,1 14 0,2 7 0,3 7 0,0 7 80,0 4 0,-1 10 0,-5 1 1,0 7-1,0 5 0,-2 3 0,-2 3 1,-5 4-1,-3 6 411,-1 8 0,-1 1 1,1 12-1,-2 1 1,-1 2-1,-2 1 1,2 0-167,1 1 1,2 0-1,-1 3 1,1 0-1,0-2 1,1-4-361,3-7 1,-1 2 0,5-3 0,2-5 0,3-5 0,3-6 0,4-4 41,5 0 1,0-7 0,10 2-1,4-5 1,3-4 0,8-5 191,6-2 1,6-4 0,9-2 0,6-5 0,4-3 0,-31 5-1,1 1-126,4-1 0,-1 0 0,-3 1 0,1-1 1,6 1-1,0 0 0,1 1 0,0 1 1,0 2-1,0 0 0,2 1 0,0 0 1,0 1-1,-1 0-113,1 0 0,-1 0 0,1 1 1,0 0-1,1 1 0,-1 0 0,-2 2 1,-1 0-1,2 0 0,0-1 0,-3 0 1,1 0-1,2-1 0,0 1 3,2-1 1,-1 0 0,-5 0 0,1 0 0,6-1 0,1-2 0,-2 1-1,1 0 1,-2 1 0,0-2 0,1 1 0,0-1 0,-2 0 0,-1-1 56,0 0 1,0 0 0,4-3-1,-1 1 1,0 1 0,-1 0 0,0 0-1,1 0 1,1 0 0,0 0 0,-4 1-1,-1 1-95,1 0 1,-1 0 0,-2 1-1,0 0 1,-4 0 0,-1 0-1,36 0 1,-2 0 0,-4 0 67,-4 0 0,-5 0 0,-4 0 0,0 0 0,-2 0 0,-4 0 0,-3 0 361,-1 0 1,5 0 0,-3 0 0,5 0 0,4 0 0,10-1 970,5-3-1261,-2 2 0,-27-1 0,1 0 0,-3 3 1,0 0-1,-1 0 0,0 0 0,1 0 1,0 0-1,34 0-436,-6 0 1,1 0 0,-10-1 0,-6-2 0,-5-3 0,-10 0 0,-5-2 499,-5 1 1,-8-3 0,-3-7 0,-5-3 0,-5-4 0,-1-7 937,-3-6-1087,-2 0 1,-2-15-1,-2 3 1,-3-4-1,0-5 1,0-4-377,3-3 1,3-2 0,5 2 0,2 4 0,3 6 0,1 8-833,-1 6 1096,5-2 1,-8 16 0,5 0 0,-3 8-1,-3 4 1,-2 2 852,1 0-696,-1 5 0,-4-4 1,-1 3-1,-4-2 235,-3-3 0,0 2 0,-1 2 0,-3 1 0,-2-1 0,-6-2-178,0-1 0,-4-2 1,-7-1-1,-5-2 0,-7 0 1,-9 0-157,-10 0 1,22 8 0,-1 1 0,-2 1 0,-2 1 0,-2 0 0,-2 0 0,-2 1 0,-2 1 0,-2 0 0,-1 1 0,-3 1 0,-2 0 44,-1 0 0,-1 1 0,0-1 0,0 1 0,-3 2 0,0 0 0,-3 0 0,0 0 0,-2 0 0,-2 0 0,23 0 0,-1 1 0,0 0-1068,-1 0 1,-1 1 0,1-1 1090,-1-1 0,-1 0 0,1 1 1,0 2-1,0 1 0,0 0 1,0-2-1,1 0 0,-1 0 1,1 0-1,1 1 0,0-1 1,0 1-1,1 0 0,0 0 0,-21 1 1,1 1-58,3-1 0,-1 1 0,-3-1 0,0 2 1,1 2-1,1 2 0,-1 0 0,-1 1 1,-2 0-1,0 0 0,2 0 0,1 0 1,-1 1-1,0 0-197,1 0 1,2 1 0,8 1-1,1 0 1,1 1 0,-1 0 0,4 1-1,1 0 1,2 1 0,2-1-1,-1 0 1,1 0 0,2-1 0,1 0-41,2-1 1,0 0-1,0 0 1,1-1 0,3 0-1,2-1 1,2-1-1,1 0 1,-27 7 0,9-5-18,8-4 0,20-3 0,18-7 0,26-2 318,24-2 0,14-4 0,6 5 0,6 0 0</inkml:trace>
  <inkml:trace contextRef="#ctx0" brushRef="#br0">2813 6850 8498,'13'-26'-196,"5"-1"1,0 2 0,-2 1 309,-1 2 0,-2 5 1,-1 0-1,-3 2 0,-5 2 1,-2-1-13,-2 1 1,-6 1 0,-3 3 0,-3 5 0,0 4 0,2 4 0,2 7 0,1 5-36,0 6 0,4 3 0,-2 3 1,4 3-1,1 5 0,0 3 60,0 0 0,0 6 0,0-1 0,0-1 1,0 0-1,-2 0 0,-2 2-170,-5-2 0,-3-1 0,-1 1 0,-1 2 0,1-2 0,1-2 0,3-2-909,5-4 1,2 2 951,2-6 0,18-5 0,4-7 0</inkml:trace>
  <inkml:trace contextRef="#ctx0" brushRef="#br0">3666 6584 11603,'4'-14'0,"2"2"0,2 4 124,2 3 1,2 4-1,1 2 1,-1 4-271,-3 3 0,-2 0 0,-4 1 0,2 1 269,-2 2 1,-3 1 0,-3 1 0,-3-1 208,-2 0 1,4 1 0,-4 0 0,1 3 0,1 3 0,0 4 0,2 6 0,-1 1 30,1 1 0,-1 10 0,5-2 1,0 1-1,0 2 0,0 0-705,0 2 1,-4-1 0,0-3 0,1 2 0,0 3-1,0 0-156,-2 0 0,1-1 0,4-5 0,0 0 1,-2-2-1,-1-2-1043,-1-5 1,-1-5 1294,5-3 0,-5 2 1,-3-5-1</inkml:trace>
  <inkml:trace contextRef="#ctx0" brushRef="#br0">4799 6464 9086,'-12'-6'139,"3"-3"1,2 3 0,4 3-141,-2 6 0,-1 10 1,3 11-1,-3 4 1,1 6-1,-1 3 61,3 5 0,-3 5 1,0-1 199,-2 1 0,4 2 1,-3 4-1,-2 2 1,-2 3-120,-3 4 0,-4 6 1,1 3-1,-2 2 0,10-35 1,-1 1-1,0-1 0,1-1-423,-8 36 1,10-35-1,0 0 1,-7 34-1,2-5 1,4-5-1,3-9-611,4-7 1,1-4 522,0-16 0,7 1 0,6-14 0,7-5-522,0-5 892,17-3 0,-7-18 0,16-4 0</inkml:trace>
  <inkml:trace contextRef="#ctx0" brushRef="#br0">5839 6450 8500,'0'-35'13,"0"-1"5,6 1 1,-1 27 0,4 14 0,-4 16 0,-4 14-1,-1 8 1,0 13 419,0 12 0,-3-29 0,-1 2-266,-2 6 0,-1 1 0,-2 5 0,-2 1 0,-2 2 0,0 1 0,-1 2 0,1 1-206,0 3 0,-1 0 0,1-6 0,1 1 0,0 7 0,2 0 0,1-6 0,0 0 0,2-6 0,1 0 0,1-3 0,1 0 0,1-3 0,1-1-444,1-1 0,1-1 0,0 0 0,0-2 478,0 32 0,0-1 0,0-3 0,0 3 0</inkml:trace>
  <inkml:trace contextRef="#ctx0" brushRef="#br0">1560 8516 8863,'-6'-19'-54,"4"4"0,-2-3 273,2 3 0,8 8 0,3 1 0,3 2 0,1-1 1,2 2-1,3 0 0,4 0 0,2-3 0,-1 0 1,0-1-1,-1 0 0,0-2-59,0 1 1,-5-3 0,0 3 0,-2-1 0,-1 0 0,-1-1 0,0-2 0,1-1 50,-1-1 1,0 1 0,1 0-1,-1 1 1,0 2-282,1 1 0,-1 6 1,0-2-1,1 4 0,-1 1 1,-1 1-1,0 4 43,1 4 0,-3 4 1,7 3-1,-6 4 0,-2 0 1,2 5 606,0 5-528,3-2 1,-5 5 0,0-5 0,-1 2 0,0 1 0,-4-3-300,-2-5 0,-2 3 1,0-4-1,0 2 1,0-1-1,-2-2 1,-2-2-1,-4-3 245,1-1 0,-11-7 1,3-2-1</inkml:trace>
  <inkml:trace contextRef="#ctx0" brushRef="#br0">1960 8556 8863,'-21'-13'547,"2"1"1,5 3 0,1 5-1,0 2 1,-1 4-166,1 2 0,0 11 0,-1 10 0,1 6 1,0 5-1,-1 4 0,1 5-406,0 7 1,5-1 0,4 6 0,2-2 0,2-1 0,0-1 0,2 0-2070,2 0 0,-1 1 2089,6-1 1,-6-6-1,3-1 1</inkml:trace>
  <inkml:trace contextRef="#ctx0" brushRef="#br0">2866 8476 8259,'-9'-13'116,"2"-1"1,2 3 69,7 2 0,10-2 1,10 5-1,3-1 1,3-3-1,3-2 1,5-2-1,1 3 1,-2 0-1,-4 2 1,-1-1-1,-2 0 1,-1-1-1,-5 2-495,-1-1 0,-11 3 0,4-1 599,-3 2 1,-3-3-1,1 5 369,1 1 1,-3 2-1,2 1 1,2 1-597,1 3 1,-1-1 0,0 6 0,-4 2 0,-1 0 0,-1 3-204,0-1 1,-3 6 0,2 2 0,-2 3 0,-2 1 139,0 3 0,6 2 0,1-4 0</inkml:trace>
  <inkml:trace contextRef="#ctx0" brushRef="#br0">3266 8569 9305,'0'-13'618,"0"0"0,0 7 0,0 6 0,0 9-768,0 7 0,1 5 0,2 5 0,2 2 0,-2 2 0,-2 3 0,-1 2 0,0 5 214,0 3 0,-6 2 1,-4-2-1,-3 1 0,-2 3 1,3-2-1,2-1 1,2-4-65,4-3 0,-4 8 0,1-4 0</inkml:trace>
  <inkml:trace contextRef="#ctx0" brushRef="#br0">2853 9529 7981,'0'9'-294,"0"1"0,-2 3 559,-2 4 0,1 2 0,-5-1 0,1 3 68,0-1 0,4 5 0,-2-2 0,2 0 0,0 1 152,-1-2 0,-1 0 0,5 4 0,2-3 0,1-2 0,3-2 0,0-2-412,0-3 1,-2 0 0,-4-1-263,0 0 1,0-8 0,-1-8 0,-4-10-1,-2-7-202,-1-3 0,-2-8 0,5-5 0,2-1 0,2 0 0,1 3 0,0 1 416,0 4 1,6 2 0,1 5 0,2 4 612,0 3 0,0 8 0,3 4-218,-3 6 1,1 4 0,-5 7 0,-2-1 0,-2 0 0,-1 1-343,0-1 0,-1 0 1,-2 1-1,-2-1 1,2 0-249,2 1 1,2-7 0,4-1 0,3-2 0,4 1 0,2-2-37,-1-2 1,0-1-1,1 2 1,-1 2-1,-1 5 385,-3 3 1,1 3-98,-5 2 0,-3 0 0,-6 3 1,-5 0-1,-4-3 141,-5 3 1,2-6-1,-5 4 1,0-1-1,2-1 1,0 0-1,2-3-737,3-2 1,5-4 0,1 4 0,2-3 0,3 3-4005,2 1 4518,13-5 0,3 5 0,11-5 0</inkml:trace>
  <inkml:trace contextRef="#ctx0" brushRef="#br0">3013 10129 8861,'-8'-14'956,"4"1"0,2 4 1,4 2-1,2-1-1014,5 1 0,9 2 0,3-3 0,1-1 1,0 0-1,0 1 0,-1 1-620,-3 0 0,1 4 1,-1-2-1,-2 4 1,-3 2 375,-4 4 1,-3 2-1,-6 6-1000,0 1 2253,0-7 1,2 0 0,2-4-484,5 2 0,3-1 0,1-4 1,1 0-1,-1 0 0,0 0 0,1 0-144,-1 0 1,0 0 0,1 2 0,-1 1 0,0 1-384,1-1 1,-1-1 0,0-2-1,1 0 1,-1 0 0,0 0-1,1 0-354,-1 0 1,0 0 0,-1-2-600,-3-2 4344,-3 2-3084,-6-4 1,1 12-1,2 3 1,5 4-1,4 5 1,7 3-1520,4 0 1,9 4-1,-1-4 1271,-2-1 0,5 6 0,0-6 0</inkml:trace>
  <inkml:trace contextRef="#ctx0" brushRef="#br0">3786 7796 8161,'9'-38'0,"0"2"0,4 10 0,6 9 0,0 6 0,4 3 0,2 2 163,7 3 1,5-3 0,6 0 0,8-2 0,11-6 0,-26 5 0,2-1 0,4-1 0,0-2 0,4-1 0,0 0-1,3-1 1,1 1 0,2-2 0,0-1 0,3-1 0,1-1 0,1-1 0,0-2-164,2 1 0,-1-2 0,2-3 0,0-1 1,-2 0-1,-2 0 0,1 0 0,0-2 1,0-2-1,-1-2 0,-4 1 0,-2-1 1,-2-1-1,-3-1 0,-3 1 0,-2 1-443,-3 1 1,-2 0 0,0 2-1,-3 0 1,17-21 0,-12 11 0,-10 9-1,-11 11-348,-6 3 1,-8 10 790,-16 2 0,-14 16 0,-19 4 0</inkml:trace>
  <inkml:trace contextRef="#ctx0" brushRef="#br0">4519 6424 8319,'-31'-43'0,"1"3"0,4 6 393,2 4 1,15 20-14,5 14 1,17 35 0,1-5 0,1 3-282,4 4 1,1 2-1,5 7 1,0 1-1,1 2 1,0 2 0,3 3-1,1 1 1,3 1-1,1 0 1,4 0-1,3 0-44,2-3 1,4-2 0,-12-17-1,3-2 1,1-2 0,3-1-1,2-2 1,1-1 0,3 1-1,3-1 1,-1-1 0,2-1-1,-1-1 1,2 0 0,1-1 0,1-1-1,-1 1 1,-2-2 0,-1-1-1,0 1-2109,-1-2 1,-1 0 0,0 2 2053,2 2 0,-1 2 0,0-1 0,-4-4 0,-1 0 0,0 1 0,4 4 0,-1 1 0</inkml:trace>
  <inkml:trace contextRef="#ctx0" brushRef="#br0">5545 6690 21658,'42'-43'-537,"2"3"1,7 5 0,-10 14-1,-2 8 1,-1 7 523,1 4 0,1 4 0,-2 1 0,-1 3 0,-4 0 0,-5 0 1,-7-4-1,-8 0 0,-10-4 0,-12 0 30,-10-3 1,-12-5 0,-6 1 0,-6-3 0,-6-1 0,-3-2-1,-3-1 1,-3-2 0,-4 0 1587,-3-1 0,-8 4-1406,36 6 1,-1 0-1,-1 3 1,-1 2 0,1 0-1,0 0 1,-1 1-1,0 0 1,-1 2 0,0 0-90,-1-1 0,-1 2 1,-3 2-1,0 2 1,2 1-1,2 0 1,-1 2-1,1 1 1,0 2-1,0 1 1,1 1-1,0 1-81,0 2 0,0 3 0,-1 2 0,2 3 0,2 1 0,1 2 0,2 1 0,1 2 0,3 3 0,2 1 0,2 3 0,3 1-183,2 2 0,1 2 0,3 2 0,2 1 0,6 0 0,3 0 0,2 0 0,4 0 0,3 3 0,5 0 0,4-1 0,6 0 51,3 0 1,6-1 0,6 2 0,5-2 0,6-3 0,3-2 0,4-2 0,2-1 0,6 0 0,3-3 0,2-2 0,3-2 25,2-1 0,3-1 0,-23-11 0,0 0 0,1-1 0,0-2 0,1-2 0,1-1 0,-1 0 0,0 0 1,1-2-1,-1-1 0,1 0 0,0-2 0,1 0 0,0-1 0,0-1 0,1 0 0,0-1 0,1-1-64,0 0 0,0 0 1,-1-2-1,-1-2 1,-1-1-1,0-2 1,22-3-1,-2-3 1,-5-3-1,-2-5 1,-5-3-1,-4-5 1,-3-4-1,-5-4 1,-4-4-1,-4-4-111,-4-2 1,-5-3-1,-4-4 1,-6-3-1,-5-3 1,-5-2-1,-1 0 1,-3 0-1,-3-2 1,-3 0-1,-3 3 1,-4 1-1,-5 2 1,-5 2-210,-3 4 0,-5 2 1,-6 4-1,-4 2 454,-7 4 1,-5 5-1,-4 6 1,-6 6-1,-14 1 1,-4 5 0,21 8-1,-1 2 1,-1 1-416,-4 2 1,0 1 0,-2 3-1,-1 1 1,-1 2 0,-1 2 0,-5 2-1,0 2 1,-1 1 421,1 2 0,0 2 0,0 1 0,-2 2 0,0 0 0,1 1 0</inkml:trace>
  <inkml:trace contextRef="#ctx0" brushRef="#br0">14690 6264 8349,'-19'-34'0,"8"1"0,-2 8 0,1 1 0,2 4 0,-1 0 0,2 4 119,-1 1 1,3 3 0,-2 2 0,-2 3 0,0-1 0,-4 1 0,-3-2 0,-3 0 0,-2 2 0,-3 1 0,-3 3 0,-2 1 0,-5 2-54,-2 0 0,1 0 1,-9 0-1,0 0 0,-3 0 1,-3 0-1,-1 0 1,-1 0 214,1 0 0,-6 6 0,-2 2 1,-1 0-1,0 1 0,-2 0-222,-1-1-60,-2 3 1,-1-8 0,-2 5 0,-2-2 0,-1-3 0,1-2 128,2-1 1,-3 0-1,1 0 1,1 0 0,1 0 241,5 0-286,7 0 0,-7 0 1,4 0-1,1 2 1,2 1-1,5 3-103,4 1 1,-2 2-1,7 4 1,1 0-1,3 2 1,3 2-1,3 2-40,1 2 1,-2-4 0,5 6 0,3-1 0,4 0 0,-1-1 0,0-1 214,2 1 1,1-3 0,5 4 0,0 0 0,2 1 0,4-1-47,0 1 1,2 7 0,1 4-1,-1 5 1,3 8 0,-3 5-1,1 6-79,-4 2 0,-5 5 1,7-26-1,-1 1 1,0 0-1,-1 0 1,-1 0-1,0 0 1,0 3-1,-1 0 170,0 2 1,0-1-168,-1-7 1,1 1 0,1 7 0,2-1-1,-1-7 1,1 0 0,0 0 0,1 0 0,-6 37-1,3-6 132,3-1 1,6-2-1,-1 3 1,2 0 0,4 2-1,1-1 1,3 4-34,1 0 1,-2-36-1,0 1 1,12 35-1,-8-34 1,1 2-1,0 0 1,-1 1-1,1 2 1,-1 2-108,0 0 0,-1 1 0,-3-2 0,0 0 0,-1 5 0,0 0 1,-1 1-1,-1 0 0,0 0 0,-1 0 0,0 2 0,0-1 0,-1 0 1,0 0-58,0-1 1,0 0 0,0-2 0,0 0 0,-1-4 0,0 0 0,0-2 0,-1 0 0,0-1 0,0-1 0,0-3 0,1-1 222,0 33 0,1 3 0,1-8 0,2 0 0,1 2 0,1-4 64,1 2 1,-3-1-1,4 1 1,1 0 0,-1 5-1,2 2 1,-5-33 0,1 1-218,0 1 0,-1 1 0,-3 0 1,1 2-1,0 3 0,0 1 0,-1 3 1,-2 1-1,-1 2 0,0 0 0,-3 4 1,-1 1-375,-2 2 0,0-2 325,1-5 0,-1-1 0,-1 5 1,0-1-1,4-8 0,0-1 1,1-2-1,1-1 0,-1-1 1,0-2-1,1-2 0,0-1 294,-3 32 1,0 3 0,3-10 0,-1-2 0,1 0 0,2-3-1,2 2 75,4 0 0,8-4 0,8 4 1,1 0-1,0-1 0,2 4-556,1 1 0,-4 6 0,-4 2 0,-3 1 0,-9-36 0,-1 0 0,-1-1 0,0 1 0,-1 0 0,0 0-77,0 0 1,0 1 0,1-2 0,-1 1 0,-2 35 0,0-8 0,-2-4-419,-2-5 986,2-7 0,-3 1 1,5-4-1,1 0 0,3 0 1,5-3-129,3-2 1,3 4 0,3-1-1,3 0 1,1 2 0,-2 2-325,0-1 0,2 5 0,-4-3 0,-3 1 0,-4 0 0,-3-2 39,-2-2 0,-2 3 1,-5-5-1,-4-1 0,-4 0 1,-1-2-1,-2 1 338,-1-4 1,7-1 0,-7 3 0,2 0 0,4 0-1,2 0-434,4 0 1,5 0 0,2 0 0,2 0 0,2-1 0,2-2 0,1-3-221,0-2 0,-4-1 0,-1-4 0,-2 0 0,-3-1 1,-2 1 765,-1 0 1,-1-1 0,-4 1-1,-4 0 1,-4-1 0,-3 1 152,-2 0 0,0 4 0,5 1 0,1 1 1,3 1-1,5-1 0,2 1-1001,2 0 0,2 1 1,1 4-1,3-4 0,-1-4 1,1-3-69,-3-1 1,0 0 0,0-2 0,2-3 0,-2-4 0,-2-3 0,-1-2 824,0 0 0,0 1 0,-1-1 0,-2 0 0,-3 1 0,0-1 178,0 0 0,3 5 0,7 0 0,5 0 1,5-1-1,3 1-699,6-1 0,2 2 0,3-1 0,3-2 0,5-1 0,2-2 0,1-1-53,-4-3 0,4 3 0,-4-5 0,4 0 0,-1-2 0,-1-4 912,-1-1 0,-1 0 0,5 0 0,0 0 0,2 0 0,2-1-426,5-4 0,6 4 0,4-4 1,5 4-1,0 1 0,1 0-296,0 0 0,-4 0 0,-4 1 1,-2 2-1,-3 2 0,-2-1 0,-4 1 184,-4-1 1,4 1 0,-9-5 0,-2 0 0,-1 0 1408,-4 0-1279,4 0 0,0 0 0,6-2 0,2-1 0,2-3 0,5 0-445,3 0 0,7-3 1,3 4-1,2-1 0,-2 0 1,-6 1-11,-5-1 0,-1 5 1,-6-4-1,-2 4 1,-7 1-1,-8 0 635,-8 0 0,-4 0 1,-3-2-1,-3-2 1,-5-5 1885,-2-3-1927,-2-7 1,0 3 0,0-6 0,0-2-1,0-1 337,0-2-775,6 0 0,3-8 1,8-4-1,4-2 1,3-7-1,0-2-175,-1-3 1,4-5-1,-9-1 1,-2 1 0,-1-1-1,-3 1 134,-3-3 0,1-8 1,-6 4-1,-1-2 1,-1-4-1,-2 0 187,0-2 1,0 1 0,0 2 0,0-1 0,0 0 0,0 0 0,0-2-221,0-1 0,0 8 1,0-4-1,1 0 1,4 2-1,4 0-1581,2 2 1639,3-7 0,-1 5 0,0-6 1,1 1-1,-8 36 0,1-1 1,0 0-1,-1 0 20,1-1 1,0-2 0,-1 1 0,1-1 0,0 0 0,-1 0-1,1 1 1,0-1 0,-1-1 0,1 0 0,0-1 0,1 0 53,1-3 0,0 0 1,-1-3-1,0-1 1,3-1-1,0 1 0,0 0 1,0-1-1,1 1 1,-1 0-1,-1 3 1,0 0-1,0 3 0,0-1 31,-2 4 0,0 0 0,0 2 0,-1 1 0,5-34 1,-4 6-1,-2 5 0,-1 0-28,-1 2 0,1 0 1,-7 7-1,-1 0 1,-3 0-1,0-4 333,1-3-195,0 3 1,5-8 0,0 5-1,0 0 1,0-4 0,2-2-57,2-7 1,-1 31 0,1 0 0,3-2 0,1-1 0,0-1 0,1-1 0,-1-1-1,1-2 1,0 1 0,-1 0-56,-1 1 0,0-1 0,0 1 0,0 1 0,-1 4 1,0 1-1,-1 2 0,0 0 0,-1 0 0,-1 2 1,3-30-55,-3 5 1,-3 4-1,-3 5 1,-3 1 0,0 2-1,-1 3 1,1-1 214,0 1 0,-3-2 1,5-4-1,1-2 0,1-1 1,4-5-52,2-4 0,-1 2 0,8-11 0,-5 35 0,1-2 0,1 0 0,0 0 0,1-4 1,0 1-1,0-1 0,0-1-131,-1-1 0,2 0 1,1-4-1,0 1 1,-2 1-1,0 2 1,-1 1-1,0 1 1,-1 3-1,1 1 1,4-33-28,-4 6 0,-2 6 0,-6 13 0,0 5 0,0 4 0,-1 3-42,-4 1 0,-2 2 0,-5-3 1,2 2-1,2-4 0,1-2 1,1-7 225,0-4 1,2 1 0,4-13 0,1-4 0,4-5 0,-1 34 0,0-2-73,2-3 1,0-1-1,4 4 1,0 0-1,0-9 1,0 0 0,1 2-1,1 0 1,-1 3-1,0 0 1,0-1 0,1 1-1,0 4 1,0 1-163,0 2 1,-2 0 0,0 0 0,-2 1-1,3-22 1,-4 5 0,-1 4 0,-3 4-45,-2 0 0,-5 3 0,-2 6 0,-1 3 0,-5 0 0,-3 2 191,-3-1 1,-1-3 0,3 2-1,-4-1 1,1-5 0,0 0 0,1-5 264,-1 0-254,10 2 0,-9-3 0,11 7 1,-2 4-1,0 4 0,0 2-158,2 3 0,-5 5 1,3 3-1,-4 5 1,-5 4-1,-4 3-188,-4 0 0,-2 5 0,-4-4 1,-7 4-1,-7 1 0,-6 0 1,-7 0 33,-5 0 350,-2-6 0,-10 4 0,38 0 0,-1-2 1,1 2-1,1 0 0,-1-1 0,0 0 0,-33-3 107,3 0 1,1 2 0,13 4 0,2 0 0,0 0-1,0 1-675,-1 4 0,-5 8 0,-1 11 511,-2 5 0,30-7 0,0 2 0,-3 4 0,1-1 0</inkml:trace>
  <inkml:trace contextRef="#ctx0" brushRef="#br0">12104 6824 20868,'-8'-6'-756,"4"-3"0,2-3 1,1 0-1,-2 2 1,-1 1 73,1-2 1,-3 4-1,1-2 1,1 0 1220,-2 2 1,6 1-1,0 6 1,7 0-1,7 0 1,2 0 147,2 0 0,5 0 0,0 0 1,2 0-1,1 0 0,0 0-1103,-4 0 1,2 0 0,-7 0 0,0 1 505,-3 4 0,0 2 0,-1 7 0</inkml:trace>
  <inkml:trace contextRef="#ctx0" brushRef="#br0">12024 6970 8891,'1'-27'0,"2"2"1174,2 3 1,5 9-985,-1 8 0,3 4 0,1 1 1,2 1-1,1 4 0,3 2 0,1 2 1,-1 0-1220,-3 1 1,-1 2 1072,-2 1 0,1 1 0,-1-1 0</inkml:trace>
  <inkml:trace contextRef="#ctx0" brushRef="#br0">11930 7237 15494,'14'6'183,"4"-3"1,-1 4 0,1 0-267,1 1 0,-4 1 0,4 4 1</inkml:trace>
  <inkml:trace contextRef="#ctx0" brushRef="#br0">12090 7543 12156,'30'-59'0,"3"15"817,2 17 1,10 16 0,-8 10-1,-2 7-387,-1 7 1,3 4 0,-3-4 0</inkml:trace>
  <inkml:trace contextRef="#ctx0" brushRef="#br0">11917 8943 28861,'-6'-14'-7379,"5"1"5937,-4 0 1,5 5 0,6 4 2240,8 2 0,2 2 0,9 0 0,3 2 0,2 1 0,1 3 0,1 0 0,1 1 0,0-1-663,-4 0 1,-2 3 0,-3-5-299,-2-1 1,-6 3 0,2 0 0,-3 0 0,-2 0-1597,0-3 1770,1 4 0,-1 1 0,0 5 0</inkml:trace>
  <inkml:trace contextRef="#ctx0" brushRef="#br0">11957 9302 20103,'-13'-6'-614,"-1"-2"0,3 3 23,2 5 1,3 2 0,7 6 0,4 1 0,4-1 0,4-2 1571,5 0 1,0-3 0,7 4-925,3-1 1,1 4 0,0-2-1,0 1 1,2-1-1174,-1 3 1136,-2 1 1,-1 1 0,-1 0 0</inkml:trace>
  <inkml:trace contextRef="#ctx0" brushRef="#br0">11731 9636 28785,'-12'-26'-1390,"3"4"1,6 15 0,12 13 0,10 7 1248,9 5 1,12 4 0,12-3 0,6 2 312,4 3 1,-25-9-1,0 1 1,-3 1-1,0 0 1</inkml:trace>
  <inkml:trace contextRef="#ctx0" brushRef="#br0">11930 9129 9472,'8'-19'-66,"4"4"0,-5-3 1,8 9-1,4 5-123,8 2 0,5 8 193,8 3 1,12 3-1,3 1 1</inkml:trace>
  <inkml:trace contextRef="#ctx0" brushRef="#br0">11944 11195 17989,'0'-14'-4470,"0"1"4575,0 0 0,7 5 0,5 4 1,7 3-1,4-1 0,3-1 1,-1-1-1,2 1 0,-3 1 0,-1 2 258,-2 0 0,0 0 0,-5 0 1,2 0-1,-2 2 0,-1 1-905,-2 1 0,-5 2 0,-2-2 419,0 5 1,1 9 0,6 3 0</inkml:trace>
  <inkml:trace contextRef="#ctx0" brushRef="#br0">12010 11395 14167,'-17'0'0,"-1"1"0,3 4-92,5 4 1,-1 2-1,7 3-1,1-1 1,3 0 0,4-1 0,5-1 0,3-4 0,1 0 0,2-1 0,2 2-242,0-1 1,1 1 322,-5 0 1,7 10 0,0-3 0</inkml:trace>
  <inkml:trace contextRef="#ctx0" brushRef="#br0">11957 11848 14301,'-25'-2'0,"3"-1"0,4-1 807,3 1 0,9 2 0,6 1-608,8 0 0,15 4 0,8 2 0,8 0 0,5 1-214,5 1 1,9 6-1,3 7 1</inkml:trace>
  <inkml:trace contextRef="#ctx0" brushRef="#br0">11984 15366 12234,'0'-26'-854,"-6"6"1,-3 6 1169,-3 3 1,6 8 0,6-1 0,11 4 0,8 4-1,9 5 1,5 3 0,4 3 0,0 1 0,0 2-351,-2-2 0,1 5 0,4 0 0</inkml:trace>
  <inkml:trace contextRef="#ctx0" brushRef="#br0">11904 15673 8531,'-28'0'-16,"-3"0"0,10 1 0,0 2 94,3 2 1,4 5 0,3-1 0,7 1-1,8-1 371,7-4 1,12 2 0,5 2-1,3 4 1,4 6-450,-1 8 0,1 0 0,5 5 0</inkml:trace>
  <inkml:trace contextRef="#ctx0" brushRef="#br0">11930 16246 8423,'6'-67'246,"-4"11"0,5 13 0,5 19 756,10 15 0,14 14 0,10 5 0,0 5-1002,0 3 0,16 0 0,0-5 0</inkml:trace>
  <inkml:trace contextRef="#ctx0" brushRef="#br0">14210 6330 8354,'-21'-41'40,"2"-2"0,6 12 0,-1 3 0,2 3 0,1 4 0,-1 2-3,-3 2 0,-6 3 0,2 0 1,-2 1-1,-2 0 0,-3-1 1,-2 1-1,-1 0 0,-5 1 0,-4 1 1,-6 4-1,-3 0 0,-8 1 1,-3 0 507,-7 3 0,-8-3 0,1 1-307,-2 2 1,1-3-1,35 4 1,1 0 0,-1 0-1,0 1 51,-35 0 1,2 2 0,-3 4 0,6 3 0,7 4 0,5 2-360,4-1 1,9 6 24,3 3 1,6 5 0,8 4 0,-1 5 0,0 5 8,1 8 0,1 1 0,-1 15 0,1 5 0,11-31 0,-1 1 0,-1 2 1,-1 1-1,-1 4 0,-1 1 32,0 1 0,-1 0 0,2 5 0,-1 2 0,0-1 1,0 1-1,-2 5 0,-1 2 0,-1 2 0,0 2 0,-1 3 1,-1 0 50,1 1 1,1-1-100,-1-3 1,2 1 0,2 1 0,1 1 0,1-2-1,-1 0 1,2-1 0,0 0 0,1-1 0,0 1-1,1-3 1,0-1 54,1 2 1,0-1-1,-1 1 1,-1 0-1,0-2 1,-1-1 0,1-1-1,0 1 1,-1 1-1,0-1 1,0-1-1,1-2 27,0-1 0,-1 0 0,1 1 0,1-1 0,2-6 0,1-2 0,0 0 0,0-1 0,2 0 0,0-1 0,0-2 0,0 1 22,2-1 0,0 1 1,2 2-1,2 0 1,0 0-1,0 1-12,1 0 1,0 1 0,1 1 0,0 1 0,1 3-1,0 0 1,0 4 0,0 0 0,-2 0 0,0 0-129,-1-1 1,0 1 0,2 8-1,0 2 1,-3-7 0,-1 1-1,0 2 1,-1 0 0,-1 2-1,-2 0 1,1-3 0,-1-1 117,1-3 1,-1 1 0,-2 3-1,-1-2 1,1-7 0,0-2 0,-1 0-1,-1-1 1,2-3 0,-1 0 0,1-3-1,0-2 101,2-3 0,0 1 0,-2 1 1,0 0-1,3-3 0,0-2 0,1 2 1,0 0-1,1 0 0,1-1 0,1 0 1,1 0-1,1 0 0,1 0-16,1 0 0,1 0 1,2 3-1,2 0 1,0 1-1,2-1 0,1 2 1,2-1-1,1 0 1,1 0-1,0 0 0,0 0-269,0 2 0,0 0 0,0 2 0,-1 1 0,2 3 1,-2 1-1,0-1 0,-2-1 0,0-2 0,-1 0 0,0-2 1,-1-1-1,1-2 0,0-2 20,0 1 0,-1-1 0,-2-3 0,-1-1 0,2 31 1,-4-5-1,-1-6 0,0-4 468,0 0 1,-4-2-1,-1-2 1,2-3 0,2 1-1,1-2-98,0 0 0,12 4 0,4-3 0,5 2 1,3 0-1,2 1-182,4 2 0,1-3 0,-4-2 0,-2-1 0,-2-1 1,-2-1-91,-2 1 1,-1-7 0,-4-5 0,-1-4 0,-1 1 0,-3-3 0,-3-1 390,-1-2 0,-2 0 0,8 2 0,4 4 0,5 2-499,6 4 0,6 5 1,5-5-1,6 2 0,9 4 1,4 1-1,-25-20 0,-1 0-245,0 1 1,-1-1-1,29 20 1,-27-21 0,0 1-1,28 18 1,-2-3 0,-4 0 422,-6-3 0,-4-4 0,-4 2 0,-4-4 1,-5-3-1,-5-1 0,-3 0 334,2 2 1,3-1-1,4 2 1,6 2-1,7 3 1,10-1-823,6 1 0,1-1 1,3-2-1,1 1 1,2 0-1,-5 0 139,-6 0 0,-1 0 1,-9-5-1,0-4 1,0-3-1,-5-3 521,-4-2 0,-4 0 0,-7-9 0,1-2 0,0-2 0,-2-1 1674,-3 0 0,8-10-1880,-4-3 1,14-10-1,3 0 1,8-7-1,8-4-205,5 0 0,2 0 0,-1 4 1,-1-1-1,-3 2 0,-2-1-1258,-3-1 1,-7-2 0,-4-4 1220,-4 2 0,-7-7 0,-4-7 1,-8-2 248,-9-3 0,-5-5 0,-8-5 0,0-5 0,0-7 0,0 37 0,0-2 114,0-1 0,0 0 0,0 1 0,0 0 0,0-1 1,0 0-1,0 1 0,0 1 0,0 0 0,0 1 0,0 0 1,0 1-36,0-37 0,6 5 1,3-3-1,3 1 0,-1-2 1,0 0-1,-2 1 0,0 4-424,-2 2 0,-2 29 0,0 0 1,0-31-1,-2-4 0,-2 1 8,-1-1 1,-2 36-1,-2-1 221,0-4 0,-1-1 0,0 2 0,-1-1 1,-1-2-1,0-1 0,1 0 0,-1 0 125,0 0 0,1-2 1,-1-3-1,0-2 1,1-1-1,0-2 0,1-3 1,1-1-1,2-1 1,0 0-1,1-2 1,2-2 50,1-1 0,0 0 0,2-1 0,1 0 0,3-4 0,1-1-195,-1 2 0,1-1 0,4 2 1,1 2-1,-2 3 0,0 3 0,-1 5 1,0 2 155,-1 6 1,1 2 0,-2 2-1,-1 1 1,4-27 0,-3 5 0,-3 8-1,-1 5 1,-1 1 118,-1-2 1,-7 2 0,-5-3 0,-3-7 0,-3-3-120,-3-4 1,5-4-35,0 0 0,6 27 1,2-1-1,2-1 0,3-1 1,0-4-1,3 0 0,2-5 1,3-1-124,4-5 1,1 0-1,1 3 1,2-1-1,2-9 1,2-2-1,2-1 1,-1 0 0,1 0-1,1 0 1,-8 23-1,1 1 1,0-1 68,0 0 0,0-1 1,0 2-1,3-19 0,0 1 1,0-1-1,1 1 5,-3 5 0,0 2 0,-2 5 0,-1 2 0,-2 10 0,-2 2 0,7-33 183,-7 6 1,-4 7-1,-6 9 1,-1 4-1,-5 1 1,-6 3-79,-4 2 1,-8-10 0,0-4 0,-4-2 0,-3-6 0,1 0-69,2-5 0,17 28 0,1-2 0,1 0 0,1 0-13,-1-3 0,3 0 1,1-4-1,2 0 0,1-2 1,0 0-1,1-4 1,0-1 68,1-2 0,0 0 0,3 1 0,2-1 0,1-5 0,1 0 1,3 1-1,1 1 0,1 3 0,0 2 0,-1 2 0,0 1 1,-2 6-1,0 1-162,-2 3 0,0 1 0,5-26 1,-3 19-1,-4 14 0,-8 11 0,-12 11-21,-16 7 0,-29 16 1,20 0-1,-4 1 1,-5 3-1,-3 2 0,-8 2 1,-3 2-1,-3 1 1,-1 1-1,19-6 1,-1 1-1,-1 0 145,1 1 0,-1 1 0,0-1 0,-3 2 0,0-1 0,0 0 0,2-1 0,-1 0 0</inkml:trace>
  <inkml:trace contextRef="#ctx0" brushRef="#br0">14330 6130 8325,'-7'-42'0,"-5"10"0,3 29 0,-2 8-114,3 8 0,-4 1 0,1 2 0,-5-4 0,-6-5 0,-6-1 0,-8-3 1,-8-2-1,-7-1 0,-2 0 0,0 0 0,-1 0 335,1 0 1,0 0 0,-2 0 0,-1 2 0,-1 2-1,3 5 1,0 5 317,-1 3 1,-1 4 0,3 7-1,1 3 1,0 6-325,-1 6 1,4 5 0,22-22-1,-1 1 1,-22 26 0,-1 2-1,25-26 1,1 1-295,-2 4 1,0-1 39,3-3 0,1 1 0,-3 10 1,2 2-1,0-3 0,2 0 0,-1 2 1,0 0-1,-1 5 0,0 0 0,2 0 1,0 1-24,1 1 1,0 2 0,2 4 0,1 1 0,5-2-1,1-1 1,1 1 0,0 0 0,2 1 0,0 1-1,1 0 1,1 1 92,0 0 1,1 1-1,0 7 1,0 0-1,1-2 1,0 0-1,0 0 1,1 0 0,-1 2-1,0-1 1,-1 0-1,0-1 1,-1 4-1,-1 0-132,-1-1 1,0-1 0,-1 0 0,-2-1 0,-2 0 0,-2 0 0,0 0 0,-2-1-1,0-3 1,-1 0 0,-2 1 0,-1 1 137,-1 0 1,0-1-1,1-6 1,0 1 0,-2 3-1,0 0 1,1-4 0,1-2-1,0-3 1,1 0 0,0-2-1,0 1 1,2-1 0,0-1-1,0 1 1,1 0 127,-1-1 1,2 1 0,1 3 0,1 2 0,-1 0 0,-1 0 0,1 5 0,1 1 0,1 1 0,2 2 0,-1 3 0,2 2 0,2-2 0,2 1 0,1 2 0,1-1 0,2-2-1,0-1 7,1-1 1,1 1-284,3 4 0,1 0 0,-2-5 0,-1 0 1,3 4-1,-1 0 0,-1-2 0,-1 0 1,0-3-1,-1-1 0,-1-1 0,-1 0 1,-1-4-1,-1 0 192,0-1 1,-1 0-1,-3-3 1,-2 0 0,1-2-1,-2 0 1,0-3 0,0 0-1,0-1 1,-1-1 0,1-1-1,1 0 1,-2 1 0,0 2-1,1-2 1,1 0-58,-2 0 0,0 2 0,4 4 0,1 0 0,0-4 0,1 1 0,2-2 0,1-1 0,1 1 0,2-1 0,1-2 1,1 0-1,2 0 0,1-1-137,2 0 1,0-1-1,1 0 1,1-2-1,0-1 1,0 0-1,10 33 1,-2-4-1,-1-5 1,-1-6 390,-1-6 0,-6 1 0,-1-7 1,-1-1-1,1-1 0,0-1 631,-1 3 1,10 4-1067,-1 5 0,2 5 1,-1 3-1,2 1 0,4 3 1,1-3-284,1-1 0,-7 6 0,2-4 0,-3-1 0,-1-1 0,3-3 442,0 1 1,1-9 0,-4 4-1,-1-4 1,0-4 0,1-5 0,-1-4-1,0 1 691,0 0 1,5-2 0,2-1-1,0 2 1,5 3 0,5 3-853,6 1 0,2 11 0,2 0 1,0 3-1,0 3 0,0-2-245,0 0 0,-6-3 0,-1-5 1,-2-4-1,0-1 0,-1-5 0,-4-4 393,-4-6 0,2-8 0,-5-6 1,1-3-1,-1-5 0,-1-5 1,1-2 585,3-2 0,9-2 1,8-2-1,7-5 1,10-3-1,6-3-774,6-3 0,-29 11 0,1 0 0,-2-3 0,1 0 0,-2 1 0,0 1 0,35-12 0,-3 1 0,2-3-270,-35 9 0,0 1 1,29-12-1,1-9 1,-4 1-1,-3-2 1,0-5-1,-2-2 479,-3-5 0,-27 19 0,0-1 0,25-25 0,-27 23 0,0-1 0,-1-2 0,-1-1 0,0 0 0,0 0 191,-1 1 0,-1 0 0,3-4 0,0 0 0,-1 3 0,1 1 0,0 0 0,1-1 0,0 1 0,0 0 0,1 1 0,0 2 0,1-2 0,1 1-592,0 2 1,0-1 228,-2 1 1,0-1 0,2 0 0,-1-1 0,-3 1 0,-1 1 0,22-27 0,-7-2 0,-5 0-72,-5-3 0,-12-5 0,-4 1 0,-5-6 1,-5 31-1,-2 0 0,-1-2 0,-1-1 295,-2-2 0,-1-2 0,-1 0 1,0-2-1,0-1 0,0-1 1,1-1-1,0-2 0,1-4 1,1-1-1,-1-1 0,2 0 1,0-4-1,2 1 35,1 0 0,1 0 1,0 0-1,1 0 1,2-3-1,1 0 1,2-1-1,1 1 0,0 2 1,1 2-1,1 1 1,2 0-1,-1 6 1,1-1-1,0 2 1,0-1 170,1-1 1,-1 1-1,0 6 1,1 0-653,-1-7 1,0 1 0,0 7 0,0 0 0,-2-3 0,0 0-1,-2 2 1,-2 1 292,-1 2 1,-2-1 0,0 0 0,-2 1 0,-2-2 0,-1 1 0,-1-2 0,-1 0 0,-1-2 0,0 0-1,-2-1 1,0 0 0,-1 0 0,0 1 98,1 0 1,-1 0 0,1-8 0,0-2 0,2-5 0,2-2 0,3-3 0,3-1-1,1 21 1,1-1 0,2 1 0,1-3 0,2 1 0,2-2 0,1-2 0,2-1 0,1 0 152,2-3 0,0 0 1,2-1-262,1 2 0,1 1 1,0-2-1,3-7 1,1-1-1,0 1 0,0 3 1,0 1-1,1-1 1,-1 1-1,1 0 1,0 0-1,0 1 0,0 0 1,0 1-1,-1 2 1,1 1-1,-1 0 74,-1 3 0,0 1 1,-1 0-1,-3 4 0,0-1 1,-1 3-1,6-14 0,-2 1 1,-3 5-1,-3 0 0,-3 4 1,-2 0-1,-3 3 0,-3 1 42,-2 1 1,-3 1-1,-1-1 1,-3 1 0,-1 4-1,-2 0 1,-1 0 0,-3 0-1,-2-1 1,-2-1 0,-2 0-1,-2 0 1,-1-2 0,-3-1-473,-1 1 1,-1 0 406,-1-4 0,-1 1 1,-2 2-1,0 1 1,0-4-1,0 0 1,0-1-1,0 0 0,-1-1 1,0 0-1,-1 1 1,1 1-92,-1 2 0,1 1 0,1 2 0,0 1 0,1 2 0,0 0 0,1 4 1,0 1 139,2 3 0,-2 1 0,2 1 0,-1 2 0,-19-22 0,2 0 0,3-1 0</inkml:trace>
  <inkml:trace contextRef="#ctx0" brushRef="#br0">14050 6410 8443,'-21'-11'-103,"2"2"0,4-11 0,-1 3 0,-2-3 1,0 0-1,1-3 65,-1 3 72,-6-5 0,8 10 0,-6-3 1,-2 3-1,-1 3 0,-3 2 0,-2 3 1,-3 1-1,1 3 0,-4 1 0,-1 4 1,-6 2-1,-4 5-97,-8 3 1,-3 1-1,-7 2 1,1 3-1,-2 2 1,-1 3 160,-2-1 0,32-11 0,-1 0 0,2 3 0,0 0 0,0 1 0,1 0 0,-1 1 0,1 0 0,0 1 0,2 0 0,-2 2 0,1 1-54,2 1 0,1 1 0,1 2 0,2 2 1,2 4-1,2 1 0,-3 3 0,0 2 1,1 1-1,-1 3 0,-1 3 0,0 2-72,0 4 0,1 2 0,0-1 0,1 2 0,-1 5 0,0 1 0,-1 3 0,0 1 0,1 1 0,2 2 0,0 2 0,1 2-30,2-1 1,1 2-1,0-1 1,1 1 0,0-3-1,0 0 1,0 3 0,0 0-1,0-3 1,0 0 0,0 2-1,0-1 1,0-2-1,1-1 103,2 1 1,-1-1-1,-1-1 1,1 1-1,1-3 1,1 0 0,0 0-1,0 0 1,-1 3-1,1 1 1,1-1-1,0 1-31,1 2 1,0 1-1,-1 2 1,-1 1-1,0 0 1,1 0-1,0 1 1,0 2-1,6-22 1,-1 0-1,0 1 1,0 1-1,-1 0 1,1 1-1,-1 1 1,-1 1-1,1 0-48,-1 1 0,1 1 1,0-1-1,-1-5 1,1 0-1,0 1 0,0 3 1,2 1-1,-1 0 1,-1 1-1,0-1 0,0 1 1,0-2-1,0 1 1,1-1-1,-1 0 1,1 1-1,0-2 0,0-2 1,2-1-1,-1 0 1,1-1-1,0 0 0,0 0 26,0-1 1,0 0-1,1-1 1,-4 21 0,1 0-1,0 2 1,1-1-1,0-6 1,1-1 0,3-4-1,0 0 1,1-1-1,0 0 1,3-2 0,0 0 76,0 1 1,0-1 0,1-3 0,0 0 0,0 0 0,0 1 0,1-2 0,0 1-1,0 1 1,2 1 0,0 2 0,1 0 0,1 4 0,-1-1-39,1 2 1,-1-1 0,-2 0-1,-1 0-125,1 2 1,1 1 0,0-1 0,-1 0 0,1 3-1,-1 1 1,-1-2 0,-1 0 16,-1-2 0,-1 0 0,1-3 0,-2 0 1,-2-1-1,0 0 0,-1-1 0,0-2 0,1-3 1,-1-1-1,1-1 0,0-1 0,1-4 1,1 0 78,0-3 1,1-1 0,1-1 0,1-2 0,0-2-1,0 0 1,0 0 0,0 0 0,0 0 0,0-1-1,0-1 1,0 1 263,0 36 1,1-5 0,4 2 0,5 1 0,-2-35 0,2-1 0,2 2 0,2-1 0,3 2 0,1-1-267,0 1 1,2 0 0,3-4 0,1 0 0,2 4 0,2 0 0,1 0 0,2-1 0,2 0 0,0-1 0,0 0 0,2-1 0,-1-1 0,0-2-171,-1-2 1,1 0 0,2 0 0,2-1 0,-5-1 0,0-2 0,2 0 0,0-1 0,0-2-1,1-1 1,-1-3 0,1-2 89,-1-2 1,0-2 0,1-1-1,2-1 1,-1-2 0,0-1-1,0-3 1,1-1 0,0-2 0,0-2-1,37-2 1,-36-2 0,-1-1 262,3 0 1,-2-2 0,34-13 0,-34 7 0,0 0 0,0-2 0,-2-1-1,-1 0 1,1-2 0,1-1 0,1-1 1,2-3 0,1-1 0,-3 2 0,2-2-284,5-6 1,1-1-1,-2 0 1,0 0 0,1-4-1,0-1 1,1-1 0,-1-1-1,1-2 1,0-1 76,0-2 0,0-2 0,6-6 1,-2 0-1,-4 2 0,-1-1 0,1 0 1,-2 0-1,1-1 0,-1-1 1,-3 2-1,-1 0 70,-2 0 0,0-1 0,3-2 1,-1-1-1,-7 4 0,-1 1 0,0-1 1,0 0-1,1-2 0,-1 0 0,-2 2 1,0 0-1,0-1 0,0-1 79,-1 1 1,0 0 0,-3-1-1,0 0-131,4-6 1,1 0-1,-3 6 1,-1 0 0,2-2-1,0 0 1,-1 0 0,-1-1-1,0 1 1,-1-1-103,2-2 1,-2 0 0,1-1-1,-2 0 1,-2 0 0,-1-1-1,-1 0 1,-1-1 0,0-4-1,0-1 1,-2-1 0,0-1 67,0-2 1,-1-2 0,-3 0 0,-2-1 0,-3 20-1,0-1 1,0 0 0,-1-2 0,-1 1 0,0-2 0,1-3-1,-1-1 1,0 0 0,0-3 0,0 0 0,0-1 0,0-4-1,1-1 1,-1 0-204,0 0 0,0-2 1,1 1-1,2-3 0,0 0 1,0 0 266,1-2 0,0 0 1,-1 1-1,1 4 1,-1 0-1,1 0 1,-1-6-1,0 0 0,1 0 1,-1 0-1,0 0 1,1 1-1,-1 0 1,-1 1-1,1-1 51,0 2 0,0 0 0,0 0 0,0-3 1,1-2-1,-1 2 0,-2 5 0,0 1 1,0 1-1,-2 2 0,-1 0 0,0 1 0,-1 1 1,-1-1-1,-1 2 0,-1 1 0,-1 2 1,0-1-130,0 1 0,0 1 1,-1-1-1,-2 2 0,0 1 1,0 0-1,-2 3 0,1 0 1,-2 1-1,-1-1 1,-1 0-1,-1 0 0,-2 0 1,0 0-1,-3 0 0,0 0 1,-1 1-1,-1 0 1,-2 0-1,-1 1 0,-1 0-78,0-1 0,-1 1 0,-2 1 0,0 1 0,-1 0 0,-1 0 0,-1-1 0,-1 0 0,0-1 0,-2 0 0,-1 0 0,0-1 0,0 2 1,0 0-1,0-1 0,-1 0 0,0-1 0,1 0 93,-1 0 0,1 0 1,0 0-1,2 3 1,0-1-1,0 0 1,-2-4-1,1 0 0,-1-1 1,-1-1-1,0 0 1,0 1-1,-1 0 1,1 1-1,-1 0 0,-1-1 1,-1 1-1,0 0 1,1 2-1,-1 2 1,0-1-29,1 2 0,-1 1 0,-1 0 1,-1 1-1,-1 1 0,-1 1 1,2 6-1,-1 1 0,-1 1 1,-18-13-1,-1 4 65,0 7 0,-1 3 0,2 3 0,-1 3 0,3 9 0,-1 3 0,1-1 0</inkml:trace>
  <inkml:trace contextRef="#ctx0" brushRef="#br0">24408 2292 8524,'-9'-12'0,"1"2"729,2 1 0,2 8 1,4 1-1,0 9 1,0 5-1,0 7 1,0 3-1,0 4 0,0 0 1,-2 2-1,-2-1 1,-5 2 1003,-3-1 1,3-2 0,0-1-1974,-1-1 0,0-5 0,-1-3 1,2-5-1,1-2 0,-1-4-334,0-1 0,6-3 0,-2-7 0,4-7 0,2-5-4,4-6 1,7-5 0,7-4 0,2-5-1,2-2 1,3-1 572,0 4 0,-5-2 1,-3 6-1,-3 3 1,-2 4 693,0 6 0,-4 8 0,-2 4 0,-1 4 0,-3 10 0,-3 5 326,-4 5 0,1 6-620,-6-2 0,2-2 0,-4 1 0,4 0 0,1-2-318,3 0 0,-3 4 0,2-6 0,1 0 0,1-2 1,4-2-369,2 0 0,-1-5 0,6-4 1,1-3-1,2-1 0,1 0-434,1 0 0,-7 2 0,-2 2 529,-4 5 1,-7 8-1,-3 0 946,-3 0 0,-1 2 0,1-1 0,2-1-247,1 3 0,5-1 0,-4 5 0,1-4 0,1 0 0,-2-3 0,1 1-740,-3 0 1,-4 0 0,-2-5-1,-2-1 1,2-2-2916,1-1 0,0-1 0,-1 0 3152,-2-3 0,1-4 0,3-1 0</inkml:trace>
  <inkml:trace contextRef="#ctx0" brushRef="#br0">24861 2612 11652,'0'-27'0,"0"2"6425,0 3-6408,0 9 0,0 8 0,0 11 0,1 6 461,4 4 0,-4 7 0,4-4 0,-4 2 0,-2 1 0,-2 0 1,-3-1-525,-2-2 1,4-1-1,-5-5-966,-1 0 0,2-4 498,-1 0 1,2-7-1,-2-2-267,5-8 1,4-10-1,4-4 1,6-4-1,5-5 534,3-5 0,4 3 1,-4 1-1,-2 2 1,-1 2-1,-2 4 1,-1 4 1451,-3 3 1,1 3 0,-4 2 985,2 3 0,-5 4-1866,1 10 1,-2 2 0,-2 7 0,0-1 0,0 0-268,0 1 1,0-1-1,0 0 1,0 1 0,1-1-1,4-1-317,4-3 0,2 1 1,3-6-1,-1-1 0,0-1 1,2-2-763,3 0 0,-8 0 1,2 1 1105,-4 4 1,-11 2 0,-9 6 0,-6 1 0,-3 1 0,-2 1 713,-3 2 1,4 4 0,1-3 0,1 2 0,0 1 0,3-1 0,3-2-1034,4 0 0,3-4 1,-4 3-1,4-3 1,-1-2-3335,1 0 3568,4 1 0,3-7 0,7-1 0</inkml:trace>
  <inkml:trace contextRef="#ctx0" brushRef="#br0">25501 2466 8141,'7'-6'4253,"-6"22"0,-5 5-4103,1 8 1,-4 8 0,-1-6-1,-1 0 1,0 1 0,-1 0-1,-3 4 1,-4 4-720,0 3 0,-1 5 0,6-2 569,3 2 0,-9-5 0,4 3 0</inkml:trace>
  <inkml:trace contextRef="#ctx0" brushRef="#br0">24328 3745 10455,'0'-15'2336,"0"-3"1,1 9-2152,3 1 1,-2 11 0,4 7 0,-2 6 0,1 6 0,-2 4 0,-2 0 428,-1 1 1,0 1-935,0 3 0,0-4 0,-1 1 0,-2-6 1,-3-1-579,-2 0 1,1-5 0,-3 0 482,1-5 1,4-6 0,-2-6 235,1-3 1,-3-8 0,5-9 0,2-3 0,5-5 0,6-4 0,3-4 388,1-1 1,5 3 0,1 3 0,0 1 0,2 1 0,-2 5 1154,1 6 1,-2 4-1007,-5 2 1,2 5 0,1 2 0,2 2-1,-2-1 1,-1 7 0,-3 8-1,-3 5 1,-5 3-175,-3-2 0,-2 3 1,-2-1-1,-3 0 1,0 0-1,-1-1 60,-1 0 0,4-2-505,-5-2 1,6-4-1,0-2 1,6 1-39,6-1 1,7-4-1,2 1 1,-2-2 0,-2-1-1,-4 2 530,-1 2 1,-6 5 0,1-1 0,-5 4 0,-7 4 0,-5 2 1297,-2 2 1,-4-4-1103,1 6 1,-5-1-1,2 3 1,-1-1-529,-1-2 1,7-6 0,-2 2 0,4-3-1,0-2 1,1 0-3311,0 1 3410,5-7 0,8-7 0,8-7 0</inkml:trace>
  <inkml:trace contextRef="#ctx0" brushRef="#br0">24847 3825 7925,'-6'-19'0,"-1"-2"0</inkml:trace>
  <inkml:trace contextRef="#ctx0" brushRef="#br0">24821 3812 7954,'6'-8'1262,"-3"2"0,6 6-669,1 0 1,-3 0 0,1 2 0,-2 2 0,-2 5 550,2 3 0,-5 4 0,4 3-910,-4 4 0,-1 9 0,2-5 0,1 1-129,1 0 0,1-1 0,-5-2 0,0-1-62,0-2 1,0-6 0,-2 2-798,-2-3 1,-4-3 0,-5-4-1,0-5 1,-1-4 0,1-6 475,0-5 0,4 0 0,1-10 0,3-4 0,2-2 0,1-4 0,4-1 266,2 1 0,3-5 1,8 3-1,2-1 0,2 4 525,2 3 1,-5 8-1,2 2 1,-2 3-1,0 3 1,2 3-1,-2 3 13,-1 0 1,-2 5-1,1-4 1,-1 5-1,-1 5 1,-2 2-362,-1 1 1,-1 4 0,0-4 0,-3 4 0,-2 0 0,0-2 0,1-1-666,-1 2 1,-1 1 0,-2 1-329,0 0 250,0-5 633,0-2 1,-2-5 0,-1 3 0,-3 4 0,0 2 0,-3 2 391,-2 3 1,0 3-1,-6-1 1,0 4 0,1 1-1,-2 1 1,2 0 0,-3-3 0,1-1 0,2-1 0,1 1 0,1 0 0,1-1-1403,0-6 0,5 1 0,4-4 1,4 1 954,4-1 0,10-3 0,6-6 0</inkml:trace>
  <inkml:trace contextRef="#ctx0" brushRef="#br0">25381 3838 7945,'0'-9'4822,"1"2"-3797,4 1 1,-2 2 0,5 4 0,3 0 0,2 0 0,3 1-708,2 3 1,0-1 0,-5 6 0,1 0 0,-3 0 0,0 0 0,-4 3 0,-1 3-333,-3 2 0,-3 3 0,-6-3 0,-6 4 0,-7 3 0,-3 0 1,-3 1 103,1-2-162,0 1 0,2 3 0,1-1 0,4 0 0,3-1-135,4 1 0,7-6 1,0 6-1,6-2 1,6-3-1,6-3-674,7-4 1,0-2 0,11-3-458,-1-4 0,2-4 0,6-1 1338,0 0 0,6-6 0,2-1 0</inkml:trace>
  <inkml:trace contextRef="#ctx0" brushRef="#br0">25381 4971 7916,'-23'0'0,"3"0"-729,0 0 1,3 0 1025,3 0 0,2 2 0,4 2 0,5 3 0,6 1 0,4-2 484,0 0 1,5-5-1,-1 4 1,3-4-1,4 0 1,0 2-1,1 2 1,3-2-328,4-2 1,-1-1 0,-2 2 0,-2 1-1,-2 1 1,-2 1-528,-2 1 0,-4-3 0,-2 5 0,-4 3 0,-5 1 0,-5 1 0,-5 0 363,-6 1 1,-4-1 0,-3 0 0,2-1 0,2-2 0,2-1-86,3 2 1,6 1 0,4 1 0,2 0-524,2 1 1,6-6-1,2 1 1,0 2-1,1 1 1,2-1 273,1-2 0,-5 3 1,-3-3-1,-2 4 1,-2 4-1,0 0 466,0 0 1,-6 2 0,-4-1 0,-5-1 0,-4 1 0,-2 0 0,-1-2 0,-1-1-923,1-2 1,1 1-1,-1-1 1,4 0 0,4 1-1,2-1 500,3 0 0,3 7 0,6 0 0</inkml:trace>
  <inkml:trace contextRef="#ctx0" brushRef="#br0">25114 6237 10112,'-4'-13'5440,"-1"-1"-5581,1 1 0,5 1 0,4 3 0,3 6 0,4 6 1,2 6-1,-1 3 324,0 1 0,2 7 0,0 0-23,-2 1 0,8 4 0,-8-2 0,2 2 0,1 1-490,2 1 0,-3-5 1,3-1-1,-2-2 0,0-4 1,4-5-1,0-5 330,4-4 0,1-7 0,2-1 0</inkml:trace>
  <inkml:trace contextRef="#ctx0" brushRef="#br0">25541 6344 9696,'0'-14'0,"-2"3"0,-2 2 0,-7 6 1820,-5 6 1,1 10 0,-3 9-1453,4 3 0,-4 12 0,0 3 1,0 2-1,1 2-255,-1 5 1,-4-4-1,2 8-2376,0-1 2263,3-6 0,-2 0 0,6-7 0</inkml:trace>
  <inkml:trace contextRef="#ctx0" brushRef="#br0">24914 7943 7714,'-13'-15'204,"-1"0"0,1 2 0,3 6 0,5 4 0,8 4 1,5 4 148,1 3 1,-1 4 0,6 3 0,1 4 0,1 7 0,2 5 0,-2 1 0,-3 2 0,-2-1 0,-3-1 0,1-3-1,-1-4 1,-4-5-432,-2 0 0,-2-2 0,-2-7 78,-2-2 0,-10-9 0,-6-7 0</inkml:trace>
  <inkml:trace contextRef="#ctx0" brushRef="#br0">25074 7743 7714,'13'-13'1377,"1"-1"1,-1 3 0,2 2 0,3 4-1439,4 4 1,3 5 0,2 2 0,-2 2 0,0 2 0,-1 2-1,2 3 61,3 2 0,-4-2 0,7 4 0</inkml:trace>
  <inkml:trace contextRef="#ctx0" brushRef="#br0">25061 8823 7685,'-6'1'24,"-2"-1"1,-5-9 426,0 5 1,-1 2-1,1 2 1,0 0-1,-1 0 1,1 0-1,0 0 1,-1 2 126,1 2 0,1 4 1,3 6-1,5 3 0,2 2 1,2 2-1,2 2 0,2 3-877,5 0 0,8 1 0,2-2 0,1-1 1,4-4-1,1-2-898,2-6 0,-5 0 0,-1-8 1145,-2-1 1,-1-1 0,-5-4 0,-1-2 0,-3-7 454,-4-5 0,-4 0 1,-2-5-1,-4 2 0,-5 3 1,-7 1 731,-5 2 1,-3 1 0,-3 3-1,-2 4 1,-1 4 0,2 1-963,0 0 0,4 6 0,2 3-173,0 3 0,7 7 0,-3 1 0</inkml:trace>
  <inkml:trace contextRef="#ctx0" brushRef="#br0">25114 4971 22331,'19'-21'-497,"2"4"0,4 6 0,-1 4 0,-3 1 0,-1 3-363,1 1 0,-5 2 626,2 0 1,-9-1 0,-5-4 0,-2-3-1,-2-4 1,0-2 0,0 1 0,-2 1 0,0 2-1,-4 1 546,-2-1 0,4 4 0,-5 1 0,-2 4 0,0 1-62,-3 0 0,-5 0 0,-5 0 0,-5 0 0,-8 0 1,-6 0-192,-6 0 1,-7 0 0,-5-2-1,-1-1 1,-5-3 0,-1-2 995,-6-7-861,3 1 1,-2 0 0,8 5-1,1 0 1,5 1 31,4 4 1,0 2 0,11 4 0,3 2 0,2 7 0,5 5 0,0 8-395,0 5 1,9 1-1,-2 6 1,3 2-1,2 3 1,1 4-1,4-1 180,5 2 1,4 2 0,10 6 0,4 4 0,10 3 0,14 1 43,-10-31 0,3 0 0,6 3 0,2-1 0,4 3 1,1 0-1,3 1 0,2-1 0,6 1 0,1 0 0,4 0 1,3-1-1,5 1 0,1 0-31,3 0 1,1 0-1,-20-14 1,1 0 0,-1 0-1,2 1 1,1 0 0,0-1-1,1 1 1,1-2-1,0 0 1,1 1 0,0-2-1,0 1-44,-1-1 0,1 0 0,-1-1 1,18 7-1,-1-2 0,-5-4 0,0-2 1,-5-3-1,-1-1 0,-5-3 0,0-2 1,-5-2-1,0-3-71,-5-1 1,-1-2-617,1-3 0,-2-2 639,23-11 0,-26 3 0,-1-4 0,26-22 0,0-6 0,-32 18 0,0-1-56,-1-1 0,-2-2 0,-1-2 0,-2-1 0,-1-4 0,-1-1 0,-2-1 0,-1-1 0,-3 1 0,-1-1 0,-2 0 0,-1-1 0,-4 1 0,-1 0-5,-2-1 0,-2 0 0,-4 1 0,-4 0 0,-2 0 0,-4 2 0,-6 1 0,-4 1 0,-7 1 1,-5 1-1,-5 2 0,-3 2 40,-4 1 1,-4 2-1,-11 0 1,-4 2-1,-5 3 1,-2 2-1,21 7 1,-1 1 0,-1 0-1,-3 0 1,0 2-1,-1-1 1,1 2-1,0 0 1,-1 1-902,2 0 1,-1 1 0,0 1 988,-2 0 0,0 1 0,1 1 0,-19 0 0,1 2 0,22-1 0,-1 1 0</inkml:trace>
  <inkml:trace contextRef="#ctx0" brushRef="#br0">25101 7583 20114,'0'-53'-1291,"4"7"0,2 6 0,0 9 0,0 7 1291,-3 6 0,-3 8 0,-5 3 0,-5 1 0,-6 3 0,-8 1 0,-4 2 0,-6-1 0,-3-2 0,-6-3 1,-3 0-1,-4 0 0,-2 3 0,-2 2 0,0 1 119,-4 0 0,2 11 0,-7 7 0,1 7 0,0 8 0,1 7 0,31-16 0,1 1 815,0 2 1,2 2-1017,1 0 0,3 3 1,2 4-1,3 3 1,4 1-1,3 0 1,2 1-1,3 1 1,3 3-1,2 1 38,1 0 1,3 1 0,5-1 0,3 0 0,4 3-1,4-1 1,4 1 0,3-1 0,4 0 0,4-2 0,3 2-1,3-2 1,2-2 0,2-2-20,3-2 1,2-2-1,4 0 1,2-2-1,4-3 1,2-2 0,1-3-1,2-3 1,2-1-1,1-3 1,-2-5 0,-1-1 15,-1-4 0,0-2 0,1-1 1,-1-4-1,-4-4 0,-2-3 1,-1 0-1,-1-3 0,0-3 1,-2-4-1,-4-3 0,-3-3-38,-2-4 1,-2-3-1,-7-4 1,-5-2-1,-5-2 1,-4-2-1,-3-3 1,-4-2-1,-3-4 1,-4 0-1,-3-2 1,-3-1-1,-3-2 1,-4 1-1,-3-1 1,-2 2 19,-4 1 1,-3 1 0,-6 0 0,-4 3-1,-6 2 1,-4 3 0,-3 2 0,-3 3-1,-6 0 1,-4 4 0,-3 3 0,-3 3 57,-3 1 0,-4 4 0,17 6 0,-1 3 0,0 0 0,-1 2 0,0 1 0,0 1 0,0 2 0,0 1 0,-1 1 7,-1 2 0,0 2 0,1-1 0,-1 1 0,0 0 0,0 2 0,1 1 0,-1 2 0</inkml:trace>
  <inkml:trace contextRef="#ctx0" brushRef="#br0">5479 6690 28236,'12'-47'-2536,"1"2"0,9 11 1,-4 8 2530,-3 6 0,-8 19 1,-2 8-1,-5 10 1,-5 5-1,-7 5 1,-10 4-1,-14 3 1,-8 3-1,-6 1 1,-4 2-1,-3 2-122,-3 2 1,28-24-1,-1 0 1,-29 22 0,-3-5-1,-2-2 1,0-1 0,4-3 287,5-3 1,2-1 0,10 0 0,0-2 0,0-1 0,3-2-284,2 1 1,7 1 0,1 0 0,3-3 0,2-2 0,4-3-252,4-1 0,2-3 1,3-3-1,-1-5 1,-2-4-1,2-6 136,1-7 1,2-12 0,-1-12 0,1-6 0,0-9 0,-1-7 0,2-9 0,4-4-66,3 0 1,4 33 0,1-1 0,1-32 0,4 7 0,3 7 0,3 12 0,-1 9 789,-1 10 0,0 13 0,6 11 0,1 9 1,3 11-1,5 17-283,9 17 0,5-2 1,-11-17-1,1 1 1,2 1-1,1 0 1,0 1-1,0 1 1,3 3-1,0 0-178,3 3 1,0-1 0,-1-2 0,1-1 0,4 2 0,2 0 0,1 0 0,1 0 0,0 0 0,0 0 0,3 2 0,-1 1 0,0-2 0,-1 1-463,3-1 1,0 0 0,3 5-1,0-1 1,-3-5 0,1 0 434,1 0 0,-1 1 0,-1 0 0,0 0 0,1-1 0,2 0 0,-1 0 0</inkml:trace>
  <inkml:trace contextRef="#ctx0" brushRef="#br0">25247 1559 11436,'-19'6'519,"4"0"0,-3 3-814,4-5 1,2-8-1,3-5 311,4-3 1,4-1-1,1 0 1,-1-1-1,-4 2 1,-5 4-1,-5 3 1,-4 7-1,-4 5 1,-3 8 223,-4 4 1,-7 3 0,3 5-1,-3 0 1,-1 1 0,-4 1 0,-1 2-129,-3-1 1,5-2-1,-5-1 1,0-1-1,-3 1 1,-3-2-166,-1-2 1,4 2 0,-1-2 0,-4 4-1,-3 3 1,-3-2 0,0 3 187,-1 1 1,3 1 0,-3 6 0,2 2-1,4 0 1,3 2 0,7 0 7,3 2 0,-4 8 0,11-1 0,2 1 0,3 5 0,5 0-332,3 1 1,-2 3 0,7-3-1,-1 2 1,0 3 0,0 1-1,0 3 44,-1 3 0,3-1 1,5-33-1,0 1 1,-1 0-1,1 0 0,1-1 1,0 0-1,0 0 1,0 0 148,1 2 1,-1-1 0,-5 28 0,6-28 0,1 0-1,0 0 1,2 0 0,1-1 0,1 1 0,2 2-1,0 0 1,1-1 0,0 0-47,1 0 0,0-1 0,0 7 0,0-1 0,0-4 0,0-1 0,0 3 0,0 0 1,0 4-1,0 0 0,0 0 0,0 0-33,1 2 1,-2 2-1,0 2 1,0 1-1,-3-2 1,0 0 0,-2 1-1,-1 0 1,-1 1-1,-1 0 1,0 0 0,-1 1-15,-1 0 0,0 0 1,-1 3-1,-1 0 1,0-5-1,-1 0 0,1 1 1,1 0-1,0 1 1,0 0-1,2 0 1,0 0-1,-1 1 0,1 0 81,-1-1 1,1 0 0,4-6 0,0 0 0,0 3 0,0-1 0,2-2 0,1-1 0,1-2 0,1 0-1,0 2 1,1-1 0,-1 1 0,2 0-13,-2 1 1,2 0 0,1 2 0,1 1 0,2-1 0,-1 0-1,1 1 1,1 0 0,-1 2 0,0 0 0,0-1 0,-1 1 25,1 2 1,0-1-1,1 0 1,0-1-1,1 3 1,0 1-1,0-3 1,0 1 0,1 0-1,1 0 1,0-1-1,1 0 31,0 1 0,1-1 1,-3-1-1,1-1 1,2 0-1,1-1 1,-1 0-1,1 0 0,1-1 1,1 1-1,0-2 1,2-1-1,0 0 1,0-1-82,1 0 1,0-1-1,1-1 1,0-1 0,1-1-1,2 0 1,-1 0-1,1-2 1,1 0 0,1-2-1,1 2 1,1-2 0,0-1-1,0-2 11,-1-1 0,1 0 0,0 0 0,2-2 0,-3-3 1,2-2-1,1 0 0,2-1 0,2-1 0,0-2 1,2-1-1,0-2 41,0 1 0,0-2 0,2-2 0,0-2 0,0-1 1,0 0-1,34 10 0,4-6 0,-36-10 0,0-2 131,0 0 0,1-2 0,1-2 0,1-1 0,2 0 0,2 0 0,0-1 0,1-2 0,2-1 0,2-2 0,0-2 0,0-1 0,0-3 0,1-1-156,-1-1 0,0-1 0,1-2 0,0-1 1,0 0-1,1-1 0,2 0 0,1 0 1,-1-1-1,0-1 0,0 0 0,-1 0 1,-2-1-1,0 0-103,-3 0 0,0 0 0,4-1 0,-1 0 0,-3 0 0,-2-2 0,1-1 0,-2-1 0,0-1 1,-2-1-1,-2-1 0,-1 1 39,-3 1 0,-1-2 1,1-2-1,-1-2 0,-5 4 1,-1-1-1,1-3 0,-2-2 1,-1-1-1,-2-2 1,-1-2-1,-1-1 0,-1-1 1,-1-2 134,0 0 0,0-1 1,-1-4-1,0-2 0,0-4 1,0-2-1,0-4 0,0-1 1,0-3-1,0-1 0,0-4 1,1-1-14,-6 21 0,0-1 0,0 1 0,0-1 0,0 0 0,0 0 0,2-3 0,-1-1 0,0 0 0,0 2 0,-2 1 1,1 0-1,-2 1 0,0 1 0,-1 0 0,5-24 0,-1 1 0,-3 0 0,-1 0-84,-1 1 0,-1 0 0,-3-2 0,-2 2 0,-2 8 1,-2 0-1,-1 1 0,-1 0 0,-3-1 0,-3 0 1,-2 2-1,-3 1 0,-2-3 0,-3 1 96,-1 0 0,-2 0 0,0 5 0,0 0 0,-5-6 0,0 0 1,-2 1-1,0 0 0,1 1 0,0 0 0,0-2 0,1 0 72,1 1 0,2 0 0,0-3 1,2 0-1,2-5 0,1 0 0,0-1 1,2-1-1,2-2 0,0 0 0,5 23 1,0-1-1,2 1-201,-1-2 0,1 1 0,1 0 0,0-1 1,0 0-1,0 0 0,0-2 0,1-1 1,0 0-1,-1 1 0,1-1 0,-1 1 0,1 1 1,0 0-1,-1-1 0,0-1 0,0 0 1,0-1-1,0 2 0,-1 0 0,-1 0-97,1-1 1,-2 0 0,0 0-1,0 2 1,-1 1 0,0 0-1,-7-18 1,-1 2 0,-1 2-1,-3 2 1,-1 1 0,-3 2-1,-1 4 1,-3 2 134,-1 1 0,-3 2 0,-3 1 0,-2 3 1,-1 3-1,-1 2 0,-1 1 0,-1 1 1,-2 2-1,-1 0 0,1 4 0,-2 1 1,-2 1-1,-2 2-68,0 1 1,-2 2 0,0 6 0,-1 2 0,0 3 0,1 2 0,-2 3 0,-1 2 0,3 4-1,-1 4 106,-1 3 0,0 3 0,-2 0 0,0 3 0,0 4 0,1 2 0,-1-1 0,0 0 0</inkml:trace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</inkml:context>
    <inkml:brush xml:id="br0">
      <inkml:brushProperty name="height" value="0.053" units="cm"/>
      <inkml:brushProperty name="color" value="#FF0000"/>
    </inkml:brush>
  </inkml:definitions>
  <inkml:trace contextRef="#ctx0" brushRef="#br0">7065 5091 30234,'9'-28'-9253,"0"7"8911,1 9 1,-4 6 0,0 6 0</inkml:trace>
  <inkml:trace contextRef="#ctx0" brushRef="#br0">7052 5051 25098,'-14'0'-373,"1"-1"0,0-2 1,1-3-1,1 0 1,4-2-1,0 1 101,-1-3 1,5 2-1,-3 1 1,0 1-1,-2 3 1,-4 1 279,-2 2 1,-5 0 0,-3 0 0,-5 0 0,-4 0 0,-3 0 0,-3-1 124,-3-4 1,2-2 0,-10-5-1,2 2 1,3 1 0,0-1 0,0-1 35,-1 2 0,-5-1 1,3 6-1,0 1 1,-1 1-1,-1 2 1,-3 0 7,-6 0-138,2 0 0,-10 5 0,2 0 1,-5 1-1,-4 0 0,3-1 44,1 1 1,-6-5 0,0 5 0,2-2 0,1 1-1,3-1 30,0 2 0,3-3 0,1 6 0,4 2 1,0 0-1,5 3 0,4 0 0,3 3-117,2 1 1,-3 5 0,5-1 0,1 4 0,0 3 0,0 4 0,-1 4 0,-1 0 0,1 1-135,-1 1 1,1-2 0,5 1 0,2 4-1,2 1 1,-2 3-146,-2 3 139,5 2 1,-3 3 0,5 0 0,-2 4 0,-2 4-1,1 4 72,-1 0 1,19-28-1,0 0 1,-2 1 0,1 0-1,1 1 1,0 0 0,0 2-1,0-1 1,0 0 0,0 0-1,-2 0 1,1 0 62,-2 2 1,1-1 0,1-2 0,1 0-1,-1 2 1,0 2 0,0 0 0,-1 1 0,1-2-1,-1 1 1,0 0 0,1 1-240,0-1 0,0-1 160,3-1 1,1-1-1,-3 4 1,1 0 0,3-2-1,1-1 1,0 0-1,2 0 1,0 1 0,2 0-1,0 1 1,1-1 49,0 1 0,1 0 0,2 3 0,0 1 0,2-2 0,0 1 1,1 1-1,1 0 0,-1 3 0,2 0 0,-1 0 0,1-1-77,1 0 0,0 1 0,0 3 0,-1 1 1,4 0-1,-1 0 0,1 1 0,-1 0 0,1 0 1,-1-1-1,0 0 0,0-1 0,-1 0 0,-1 0-677,0 1 0,-1 1 692,0 1 1,0 0-1,-1 0 1,0 0 0,0-2-1,0 1 1,-1-2 0,0 0-1,0 0 1,-2 0-1,-1 1 1,1 0 29,-1 0 1,0 1 0,-2-1 0,0 1 0,2-3 0,1 0 0,-1 0 0,0-1 0,2 1 0,0 0 0,0-1 0,1 1 0,0 1 0,-1 0 48,0 0 1,0 0 0,-1 0 0,1 0 0,2-1 0,0 1 0,1 0 0,0 0 0,0 0-1,1 0 1,0 0 0,2 0 0,-1-1 0,1-1-22,1 1 0,0-1 0,-1 0 0,-2 0 1,1 0-1,0 1 0,0 0 0,-1-1 1,0 2-1,0 0 0,0 0 0,-1 0 0,0 1 0,0-2 0,-4 0 0,0 0 0,-1-1 0,-1 1 1,-1-1-1,0 1 0,-1 1 0,1 0 0,-1-1 0,0 1 0,1-2 1,-1 1 9,0-2 0,1 0 0,-1-2 0,0 0 0,0 2 1,-1 0-1,0 0 0,0 0 0,0-1 0,0 1 1,1-2-1,1 1 0,0-2 0,1-1 8,0-3 0,0 1 0,2 4 0,0 1 0,0-6 0,0 1 0,1 0 0,-1 1 0,1 0 0,0 0 1,0-2-1,1 0 0,0-1 0,-1 1 19,0 0 0,0-1 24,1-1 0,0-1 0,-4 6 0,0 1 0,2-2 0,0 0 0,-1 0 0,1 1 0,-2 1 0,-1 0 1,1-1-1,0 0-8,0-2 1,1 0 0,-2 2 0,0 1 0,2-3 0,-1 0 0,0 0 0,0-1 0,0 0 0,-1 1 0,2-2 0,0 0 0,-1 0 0,1 1-44,0 0 1,0-1-1,-1-1 1,0-1-1,2 1 1,1 1-1,1-2 1,-1 1-1,2-2 1,-1 1-1,1 0 1,0 0-1,0-2 1,1 0-89,1 0 0,1 0 1,4 34-1,7-2 0,-3-4 1,0-2-1,-2-1 138,1-1 1,0 4-1,1-8 1,-4 0-1,1 2 1,-1 0-1,3 2 165,2 3 0,-1-3 1,0-1-1,7 2 1,4-3-1,10 1 1,3-4-265,7-2 1,11-4 0,2-3 0,5-5-1,-27-23 1,1-2 0,1-1 0,0 0 72,-1-3 1,1 1 0,1 0-1,-1 0 1,0 0 0,0-1-1,32 15 1,-2-3 0,-6-4-1,-3 0 240,-2 0 0,-5 3 1,-2 0-1,2 2 0,0 2 1,6 3-1,2-2-276,8-3 1,-27-11-1,1 0 1,1-3 0,0-2-1,2 3 1,1-1 0,2-1-1,2 0 1,-1-1 0,1 0-1,0 0 0,1-2 0,4-1 0,1-2 0,1 3 0,2-2 0,0-1 0,2 0 0,-1-2 1,0 0-1,-1-1 0,0-1 0,1 1 0,0-2 103,4 0 1,0-1 0,-6 1 0,1-1-1,4 0 1,0 1 0,-5 1 0,-1 0 0,-3 0-1,-1 1 1,-2 1 0,-1 1 0,-2 0 0,-1 1 39,-1 2 1,0 0-1,-2-1 1,1 0-1,-4 3 1,1 0-1,-2 0 1,0 1 0,0-1-1,0 0 1,0 0-1,0 0-229,1 1 0,1 0 0,-2-2 1,0-1-1,0 1 0,0-1 1,0 0-1,0-1 0,37 6 1,-35-8-1,1-1 0,1-1 1,1-1 28,2-1 0,0-1 0,1 0 1,-1 0-1,1-2 0,1 0 1,0-1-1,1 0 0,-1-2 0,1-1 1,1-1-1,0 0 0,0-1 1,-1-1 209,1 0 0,-1-2 0,-1 1 0,-2-2 1,0-2-1,-2-1 0,-1 0 0,-2 0 0,-1-1 1,0 0-1,-2-1 0,-1 0 0,30-18 115,-4-3 0,-5 1 0,-7-3 0,-5-2 0,-4-2 0,-3-1-326,-1-1 1,-11-5-1,2 1 1,-2-4 0,-1-4-1,-1-2 1,0-2 48,0-2 0,-8 26 0,1-2 0,2-1 0,0 0 0,0 0 0,1-1 0,0 0 0,-1-1 0,0 0 0,0 0 0,0-3 1,1-1-1,-1 0 0,1 0 21,-1 2 0,-1 0 1,0-6-1,-1-1 1,-3 4-1,0-1 1,1-4-1,-1-1 1,1-4-1,0-2 1,0 1-1,0-1 1,1-1-1,-1 1-167,-1 1 0,-1 0 0,-5 1 0,-2 0 0,0-2 0,-2 0 0,-1-1 0,-1 1 0,0 1 0,-2 1 0,1-3 0,0 1 0,0 0 0,0 0 297,0-3 1,0-1-1,3-1 1,0-1-1,1 2 1,1-1 0,1 0-1,0-1 1,1-3-1,-1 0 1,1 2 0,0 0-63,-1 1 0,1-2 0,0-3 0,1 0 0,0 0 0,0 1 0,1-2 0,0 1 1,-1-3-1,0 1 0,0 3 0,-1 0 0,0 0 0,-1-1-100,1 0 1,0 1-13,0 5 0,-1 0 0,-1-9 0,-1 0 0,0 7 0,-1 1 0,1 1 0,-2 0 0,0-1 0,-1-1 65,0 0 1,0 0 0,1 7-1,0 0 1,1-3 0,-1 0-1,-1-1 1,-1 0 0,-1 1 0,-1 1-1,-1-4 1,-1 1 0,-1 2-1,1 0-7,-1 0 0,1-1 1,2-3-1,-1-1 1,0 5-1,-1 0 1,0-1-1,1 0 0,0-3 1,0 0-1,-1 1 1,0 0-1,1-3 1,-1 1-16,-1-1 1,0 1-1,-1 5 1,0 0 15,-1-5 1,0 0-1,0 6 1,0 0-1,-1-4 1,-1-1-1,0 2 1,-1 1-1,0 2 1,1 0 19,-1 3 0,0-2 0,-1-7 0,-1 1 0,1 5 0,0 0 0,-1-1 0,0 0 0,0-2 0,0 1 0,2 2 0,-1 0 62,2 2 1,-1 0 0,-1-6 0,-2 1 0,2 7 0,0 0 0,0-2 0,-1 1 0,0-1 0,0 1 0,1 1 0,0 0 0,-1 0 0,0 1-11,0 0 0,-1 1 1,-1 3-1,0 1 0,-1-3 1,0 1-1,0 2 0,-1 1 1,0 2-1,1 0 0,-1 0 1,-1 0-160,0-1 0,-1 2 1,1 2-1,0 1 0,-1-4 1,0-1-1,0 2 0,1 0 1,-1 1-1,0 0 0,1 0 1,0 0-1,0 0 0,0 0-2,0 1 1,0-2-1,2-1 1,0 0-1,0 4 1,-1-1-1,2 0 1,0-1 0,0-1-1,1 0 1,0 1-1,0-1 1,-1 0-1,1-1 807,-1-1 1,1 0-576,3 5 0,0 0 0,-4-4 0,-1 1 0,3 4 0,-1 1 0,0 1 0,-2-1 0,-1 1 1,-1 0-1,0 2 0,-1 2-134,-1 1 1,-2 1 0,0 2 0,-1 2 0,-4 1 0,-3 1 0,1 2 0,-2 1 0,-1 1 0,-1 1 0,-2 1 0,-2 1 0,-2 2 0,-2 2-268,-4 0 0,0 2 0,1 2 0,-1 3 0,-6 2 0,-2 1 0,-3 2 0,-1 2 1,-3 2-1,-1 3 0,-3 1 0,-1 3 0,-1 3 0,-1 3-233,0 2 0,-2 2 0,16 1 0,0 1 1,0 2 507,0 2 0,1 2 0,-1 0 0,-5 1 0,1 1 0,0 1 0,2 1 0</inkml:trace>
  <inkml:trace contextRef="#ctx0" brushRef="#br0">21395 5544 9355,'7'-13'-70,"11"-1"0,-3 1 0</inkml:trace>
  <inkml:trace contextRef="#ctx0" brushRef="#br0">21408 5464 8077,'0'-25'0,"2"1"0,1 4 0,3 0 0,1 5 0,2 4 0,0 3 0,0 1-252,1-1 0,-4 4 0,-2-5 0,-2-1 420,-2-2 1,-6-1 0,-3 1 0,-4 1 0,-4 2 0,-2 1 0,-2-1 49,-2 0 0,-2 4 0,-4-2 0,0 1 0,-2 2 0,0-1 0,-2 1-138,-3 1 1,-2 1 0,-2 2 0,-2 0 0,0 0-1,-3 0 1,1 0-45,-2 0 1,3 0-1,-5 0 1,1 2-1,0 1 1,-4 3-1,-1 0 88,-1-1 1,3 4 0,-1-3 0,1 2-1,4 1 1,2-1 0,2 1 0,1 2-41,2 1 0,2 5 0,-1 3 0,1 0 0,1 4 0,-1 1 0,-1 3-54,-2 3 0,0 3 0,0 6 0,1 0 0,1 3 0,-1 3 0,-1 3 551,3-3-439,-3-3 0,7 1 0,-4 1 1,3-1-1,2 1 0,4-1 34,4-1 0,0-1 1,5-1-1,0 3 0,0 5 1,2 3-1,1 3 370,-2 3-531,9-9 1,-11 17-1,9-5 1,1 3 0,-2 1-1,2-6-16,1-3 0,-2-3 0,7 1 1,1-2-1,1-4 0,2-3 1,2-4 245,2-1 0,1 0 0,7 0 0,4 0 0,3 0 0,6 2 1,4-1 40,2-1 1,6 8 0,-2-8-1,4 1 1,1 0 0,0-1-282,0 0 0,0 2 0,0 1 1,0 0-1,0-3 0,0-3 1,0-2-69,0-1 1,1 3-1,2-5 1,3-3 0,0-2-1,3-5 1,1-3 224,5 0 0,7-4 0,2 2 1,4-6-1,5-3 0,1-2-166,-36-4 1,1-1 0,-1 0 0,1-1 0,0 0 0,0 0 0,0 0 0,-1 0 0,2 0 0,0-1 0,-1-1 0,1-1 0,0-1 0,0-1-251,-2 0 0,1-1 0,33-11 0,-35 8 0,0-2 0,0-2 0,-1-1 1,0-1-1,-1-1 0,1-1 0,-1-2-513,1 0 0,-1-2 676,1 0 0,-1-1 0,0 0 1,0-2-1,-1 0 0,0 0 0,-2-3 1,0 0-1,-2 0 0,0-2 0,-1 0 1,-1-1 54,-1-1 0,0 1 1,2 0-1,0-1 1,1-1-1,-1-1 0,1 1 1,0-1-1,-1-1 1,1 0-1,-2 0 0,0 0 18,0 0 0,-1 0 0,-3-2 0,-1 1 0,0-2 0,-1 1 1,-2 0-1,0-1 0,-2 1 0,-1 0 0,-1 1 0,-2 0 0,10-33-285,-7 2 358,-8-1 0,-3-1 0,-7-2 0,-5-1 0,-7 2 0,-8 0-75,-4 3 0,8 30 0,0-1 0,-3 0 0,0-1 1,-3-2-1,-2 1 0,-2-1 0,-1 0 0,-1 0 1,-2 0-1,-3 0 0,0-1-442,-2-1 1,-1-1 437,0 0 1,-2-1-1,0 3 1,0 1-1,1 1 1,0 1-1,3 2 1,1 2 0,1 1-1,1 1 1,1 3-1,1 0 1,0 2-1,-1 1-52,1 2 0,-1 2 1,-26-15-1,-3 7 0,1 8 1,-2 9 151,-8 7 1,29 12-1,-2 4 1,-1 1-1,-1 0 1</inkml:trace>
  <inkml:trace contextRef="#ctx0" brushRef="#br0">21728 8636 8664,'0'-61'-11,"5"11"0,-1 14 0,0 14-1610,2 10 1621,-4 6 0,4 6 0,-6 0 0</inkml:trace>
  <inkml:trace contextRef="#ctx0" brushRef="#br0">21741 8423 8664,'-13'-21'-8,"0"2"0,-1 5-38,1 1 1,-5-5 0,-1 1 0,0 0 154,0 2 1,-5 2-1,2 1 1,-3 2-1,-4 3 1,-2 1-1,-4 3 1,-5 3 0,-6 4-1,-6 6-172,-4 7 1,-8 3 0,2 7 0,-3 0 0,30-13 0,0 1 0,-2 1 0,0 1 0,-3 2 0,-1 0 0,-2 2 0,0 0 128,-2 2 1,-1 1-1,1-1 1,0 0-1,-1 2 1,2 1-1,0 0 1,2 1-1,0 2 1,1 1-1,2 1 1,1 0-1,1 2 1,1 1 129,3 0 1,1 0 0,3-1-1,2 2-239,1 5 1,3 0-1,3-3 1,3 0-1,-1 4 1,2 1-1,2 0 1,3 1 0,1-1-1,3 0 51,1 1 0,2 0 0,0 3 1,2 1-1,2-1 0,3 0 1,1 1-1,2 1 0,4 1 0,2 1 1,4 0-1,3 1 6,0 0 1,4 0 0,9 4-1,3-1 1,4 4 0,2-2 0,2 0-1,2-1 1,3 2 0,3-3 0,1 0-1,2-2 47,-16-19 0,0 0 0,2 0 0,4 2 0,1 0 0,1-1 0,0-3 0,0-1 0,1-1 0,-1-1 0,1 0 0,1-1 0,0-1 0,2-1 0,0-1 0,-1-1 1,0-2-1,1-1-106,-2-1 0,1 0 0,0-2 0,2-2 0,0-2 0,0-1 0,22 2 0,-1-3 0,-2-2 0,-1-3 0,0-3 0,-1-3 0,-5-2 0,0-4 0,-2-3 0,-1-4-414,-2-3 0,-2-5 0,-6-3 0,-2-5 380,4-9 1,-2-4-1,-3-4 1,-2-4-1,-14 11 1,-1-2-1,-1-1 1,-1-2-1,-1-2 1,-2-2-29,1-3 1,-2-2 0,-1-1 0,-3 0 0,-1-2 0,0 0 0,0-5 0,0-2 0,-1 0 0,-2 2 0,-2-1 0,-1 0 0,-2 3 0,-1 1 0,-2-1 0,0 1 0,-2 0 0,0 1 188,-2 1 0,-1 1 0,-1 2 0,-4-15 0,-2 2 0,-4 2 0,-2 2 1,-2 8 1,-6 3-1,-7 7 1,-6 5 0,-5 7-1,-4 4 1,-5 4 0,-4 5-84,-5 4 0,-2 5 0,-4 1 0,0 4 0,3 5 0,0 0 0</inkml:trace>
  <inkml:trace contextRef="#ctx0" brushRef="#br0">21248 11421 8019,'-12'-51'0,"4"2"0,2 10-294,0 11 1,-8 15 0,-9 10 0,-7 6 268,-6 6 1,-8 8 0,-8 7 0,-7 6 0,26-12 0,-1 1 0,0 1 0,0 1 0,-1 2 0,1 2 350,-2 0 0,0 1 0,2 1 1,-1 1-155,-3 6 1,0 3 0,2 4 0,1 3 0,-2 7-1,2 4 1,-2 4 0,3 2 0,0 4 0,2 2-1,11-18 1,0 1 0,1 1-332,1 2 0,0 2 1,2-1-1,3-1 0,1 0 1,2 1 119,-1 6 0,1 2 0,3-1 0,1-6 1,3-1-1,1 1 0,4-1 0,1 1 0,3-1 1,2-2-1,2-1 0,3-2 0,12 21 0,5-3-22,7-3 1,5-3 0,6-4 0,4-4 0,7-5 0,4-4 0,1-3 0,1-4 0,-19-13 0,2-3 0,-1-1 0,1-1 0,0-2 0,1-1 117,2 0 0,0-2 0,1-1 0,3-1 1,0-2-1,1-2 0,2-2 0,0-2 0,0-1 1,-1 0-1,0-2 0,1 0 0,0-2 1,0 0-1,0-2 0,-1-1 0,-1 0 0,0-3 1,0 0-1,-1-3 0,-1-1-171,-3-2 1,-1-1 0,0-2 0,20-8 0,-3-4 0,-10-5 0,-3-5-1,-1-3 1,-3-4 0,-5-4 0,-4-4 0,-2-6 0,-5-3-107,-2-4 0,-5-1 0,-4-5 1,-3-2-1,-9 25 0,-1-1 1,-3 0-1,2-24 0,-4 0 0,-4 2 1,-4 0-1,-6 2 0,-5 1 1,-6 5-1,-6 2-72,-4 5 0,-7 3 0,-10 4 1,-5 7 291,-5 8 0,-4 3 0,-3-2 0,-2 3 0,-3 7 0,-2 4 0</inkml:trace>
  <inkml:trace contextRef="#ctx0" brushRef="#br0">24581 8716 8071,'-8'-6'-4,"-2"-6"0,7-6 1,5 2-1,5 1 1,6 3 585,5 4 0,-2-4 1,5 4-1,0 1 0,-2 1 1,0 2-1,-2-1 0,-3 2 1,0 3-1,-2 6 0,-2 6 1,-3 6-1,-1 2 171,-3 4 1,-7 4 0,-7 6 0,-6 6 0,-8 2 0,-8 1-1,-4 1-563,-5 5 1,-5-2 0,3 1 0,1-2 0,1-2 0,4-1-1061,2-3 0,8 3 0,7-9 0,2 0 0,4-3 0,5-4 0,5-5-252,4-4 1,4-5-1,6-4 1,10-5 0,9-4-1,8-5-1354,2-9 2476,8-5 0,7-20 0,8-2 0</inkml:trace>
  <inkml:trace contextRef="#ctx0" brushRef="#br0">25114 8569 7949,'27'-32'390,"-1"-4"0,-3 4 1,-3 2-1,0 8 1,-4 7-1,-1 6 1339,-2 3-1296,0 2 0,-5 10 0,-4 3 0,-2 4 1,-2 6-1,-3 8 264,-6 7 1,-2 10-1,-12 5 1,-4 3-1,-3 3 1,-1 1-1,0 2-568,0-2 1,0-1 0,4-3 0,1-2 0,1-4 0,1-2-4317,2-1 3809,5-10 0,-2 5 0,6-11 0,-1-2 378,1-3 0,0-2 0,-1-7 0</inkml:trace>
  <inkml:trace contextRef="#ctx0" brushRef="#br0">24754 9076 7862,'-13'-27'0,"-1"2"949,1 3 1,6 10 0,4 10 0,6 7-761,6 2 1,2 4 0,4 5 0,3 2-568,4-2 0,8-1 0,2 0 0,4 1-141,5 2 1,-1-1 0,6-3 0,-1-1 0,-1-1 518,-1-3 0,-1 3 0,-2-5 0</inkml:trace>
  <inkml:trace contextRef="#ctx0" brushRef="#br0">25287 9222 10400,'-1'-13'0,"-5"0"0,-6-1 0,-4 3 0,-1 2 1007,3 4 0,-4-1 1,0 2-1,2 2 0,1 5 1,2 5-407,-1-1 0,2 9-473,4-2 1,-3 8-1,7 0 1,1 2-1,1 0 1,2-4-267,0 0 0,2-3 0,2-3 0,5-2 0,3-4 0,1-3-174,1-4 0,-2-7 0,-4-4 0,-3-6 0,-4-5 0,-4-1 498,-6 0 0,1 5 0,-10 0 981,3 2 1,2 1-646,-1 1 1,8 7-1538,6 6 0,12 6 0,12 7 1,7-1-1,11-3 0,9-4 1015,10-4 0,10-1 0,3 0 0</inkml:trace>
  <inkml:trace contextRef="#ctx0" brushRef="#br0">26087 8689 11224,'0'-26'0,"-1"0"3412,-4 4-3156,4 3 0,-5 15 1,6 7-1,0 11 1,-2 9-1,-2 6 1,-5 5-50,-3 8 1,-7 4 0,-3 8 0,-4 3 0,-2 2 0,-1 0-1,-2-1 1,-1-5-2092,0-2 1,8-10-1,-1 0 1884,4-4 0,-2-7 0,2 3 0</inkml:trace>
  <inkml:trace contextRef="#ctx0" brushRef="#br0">25661 9142 11019,'7'-47'0,"-1"6"897,0 8 0,-3 5 1,7 13-1,3 3 1,5 2-974,3 2 1,1 4 0,5 7 0,1 3 0,0 1 0,2 4 0,-2 1-1,2 1-2715,-2 0 2791,0 6 0,4 2 0,2 6 0</inkml:trace>
  <inkml:trace contextRef="#ctx0" brushRef="#br0">24621 9809 7880,'-48'0'755,"4"0"0,10 7 0,9 7 1,10 5-459,9 2 1,10 2-1,8-5 1,9-2 0,13-1-1,13-3 1,19-3-1,-27-7 1,2-1 21,3-2 1,3-1-1,11-1 1,1-2-1,3-2 1,1 0-1,3-1 1,1-1 0,3 0-1,1 1 1,-4-1-1,1 1 1,-1 1-1,-1-1 1,-2 2-1,-1-1-2800,1 0 1,0 1 1907,-4 2 1,-2 0 0,-7-2 0,-3 1 0,-1 1-1,0 0 1</inkml:trace>
  <inkml:trace contextRef="#ctx0" brushRef="#br0">23994 16872 8351,'6'-18'-194,"3"2"0,3 3 1,1 2 347,1 1 0,-3-2 0,0 0 1,-4 2-1,-1 1 0,-3-1 1,-1-2-1,-2-1 0,0-1 1,0 1 3210,0 0 1,-2 1-3791,-2 3 567,-4 3 1,-7 13 0,-4 5 0,-6 6 0,-6 3 139,-3 2 1,-2-2 0,-2 1 0,2 1-1,5-1 1,3 0 0,3 0 77,3-1 1,2 4 0,8-4 0,4 1 0,6 0 0,8 2-1614,7 1 1,16 2-1,3-2 1,8-1-1,7-4 1253,5 0 0,-1 3 0,8-2 0</inkml:trace>
  <inkml:trace contextRef="#ctx0" brushRef="#br0">24567 16925 8208,'-8'-10'0,"-1"-2"0,-2 2 69,-1 4 1,4 5 0,-1 1-1,0 1 1,0 2 831,0 1 1,0 7 0,-3-2-312,3 2 1,-1 7 0,4 0 0,0 0-422,0 1 0,3-3 1,8 5-1,4-2 1,5-1-1,7-2-499,6-2 1,11 1 0,-1-11-1,-1-1 1,-1-2 0,-3-1-1,-4-3 1,-9-4 45,-7-6 1,-6-10 0,-8 1-1,-4-3 1,-8-3 0,-10-2 886,-6-1 1,-2-4-1,2 5 1,0 5-1,4 6 1,5 4-37,6 2 0,-1 5 1,10 4-1,3 4 0,7 6-1149,7 7 1,14 2 0,6 5 581,6 0 0,15 9 0,3-1 0</inkml:trace>
  <inkml:trace contextRef="#ctx0" brushRef="#br0">25594 16459 8225,'13'-22'318,"1"0"0,-6 7 467,1 1 1,-6 9 0,0 10 0,-6 9 0,-7 8 0,-6 8 0,-5 5-337,0 4 0,-8 7 0,0 4 0,0 3 0,-1 4 0,5-4 1,1 0-883,4-3 0,2-4 0,9 0-832,4-4 0,4 4 0,2-9 0,5-2 1265,8-1 0,11 3 0,9-3 0</inkml:trace>
  <inkml:trace contextRef="#ctx0" brushRef="#br0">26220 16446 8250,'8'-27'0,"-2"2"0,-6 6 0,-2 10 597,-2 12 1,-8 17-1,-9 9 1,-2 2-1,-7 4 1,-1 2-1,-5 9 1,1 6-13,-2 7 1,16-26-1,2-1 1,-11 26 0,5-2-1,7-1 1,6-3 0,5-3-1328,1-5 1,1-10-1,5-6 1,0-5-1,-1-6 394,-3-5 0,-10-12 0,-9-13 0,-6-8 1,-5-5-1,-3-4 1397,-4-1 0,-2 1 0,3 10 1,1 6-1,2 8 0,2 6-1111,-2 5 0,4 8 1,4 12-1,5 8 0,8 8 1,5 5-916,7 5 1,14 5 976,8 2 0,17 5 0,7-2 0</inkml:trace>
  <inkml:trace contextRef="#ctx0" brushRef="#br0">10917 16312 8124,'9'-4'-104,"-1"1"1,-1 5 0,-1 5 0,0 5 313,-3 1 1,0 0 0,0 1 0,3-2 0,0-2 0,0-1-1,-2 0 1,0 0 1603,1 0 1,-1-12 0,-4-2-1393,0-5 0,0-4 0,0 1 0,0 0-324,0-1 1,0 1 0,-1 0 0,-5 1 0,-7 3-619,-8 5 0,-10 4 668,-5 4 0,-4 9 0,-4 10 1,-4 2-1,3 1 447,5 1 0,1 6 1,8 2-1,3 4 1,4 1-1,6 0-270,3 0 1,8-2 0,3-1 0,4-3 0,6-1 0,7-4-924,8 0 0,10-4 1,4-3-1,7-6 1,5-4-1,8-5 1,4-1-7688,5-3 8285,-5-7 0,6-4 0,-4-5 0</inkml:trace>
  <inkml:trace contextRef="#ctx0" brushRef="#br0">11277 16672 9163,'-9'-12'1095,"1"4"1,3 2 0,-2 4-647,1-2 1,1 4 0,5 0 0,0 9 0,0 5 0,0 6-88,0 0 0,0 1 0,2 3 1,1-3-1,3-1 0,1-2 1,3-2-788,2-4 1,2-3 103,-1 0 0,0-3 1,-1-8-1,-1-2 1,-3-6-7,3-7 1,-4-3-1,1-9 1,-2-2-1,-4-3 1,-2-1 283,-4-1 1,-3 4-1,-7-1 1,2 8 0,2 3-1,1 4 119,-1 3 1,2 3 0,1 11 0,1 1 0,5 7-1047,4 8 0,5 0 1,12 3-1,6-4 970,8 0 0,11-1 0,2 0 0</inkml:trace>
  <inkml:trace contextRef="#ctx0" brushRef="#br0">12010 16232 7890,'-13'-35'898,"0"-1"0,-1 13 0,1 15 0,0 10-496,-1 7 1,3 8 0,0 6 0,4 3 0,-1 7 0,3 5 0,-3 7 512,1 2 1,-2 4 0,-3 5-1228,3 2 0,-1-1 1,5-3-1,2-3 0,3-2-161,5-4 1,8-10 470,9-4 2,3-8 0,14-4 0,2-6 0</inkml:trace>
  <inkml:trace contextRef="#ctx0" brushRef="#br0">12637 16139 7961,'7'-53'1778,"-2"19"1,-11 18 0,-6 23-1506,-4 23 0,-8 14 0,2 2 0,-3 0 0,-2 3 0,0 0 0,1 2 0,1 0 0,2 1 1266,6-1 1,8-2-1777,4 0 1,5-10 0,5 1 0,5-5 0,5-4-877,3-4 1,-1-14-1,-3-1 1,-2-8-1,-7-8-40,-9-8 1,-6-10 1568,-17 0 0,-3-3 0,-11-1 0,-4 4 425,-3 4 1,-1 10-1,-3 5 1,-1 7-1,2 9 1,5 11 45,5 10 0,8-3 0,7 9-1963,6-1 1,11-2 1075,5-2 0,8 4 0,4-5 0</inkml:trace>
  <inkml:trace contextRef="#ctx0" brushRef="#br0">10531 9716 8198,'25'-43'1051,"-3"-6"1,-4 12 0,-9 13 0,-5 17 0,-2 14 0,-4 9-44,-2 5 0,-4 1-1473,-5 5 1,-8 1 0,-4 2-1,-4 2 1,-1 1 518,2-1 1,1 10-1,2-2 1,3 1 0,4 1-1,5-4-48,4-2 0,3-4 0,7-6 0,5-4 0,8-6 0,5-6 1,5-5-4174,2-4 4167,-2-1 0,14-6 0,-4-1 0</inkml:trace>
  <inkml:trace contextRef="#ctx0" brushRef="#br0">10917 9436 11281,'5'-29'794,"-1"-2"1,1 6-1,-4 18 1,4 14-1235,4 12 0,-2 11 0,0 3 388,-1 1 0,-1 1 1,-5 5-1,-2 0 1,-2 2-1,-7 2 408,-5 5 0,0 3 0,-5 3 0,0 2 0,2 6 1,-2 2-1,2 0-377,0-3 1,7-4 0,8-9-1,2-6 1,2-6 20,0-6 0,6-3 0,1-1 0</inkml:trace>
  <inkml:trace contextRef="#ctx0" brushRef="#br0">10651 10129 8123,'-12'-28'0,"3"-2"959,5-1 1,-2 6 0,3 8-836,4 7 1,5 4-1,7 6 1,2 2-1,3 0 1,3 4-1,1 0 1,2 2-1377,4-1 0,0-4 1252,8 2 0,5 2 0,6 0 0</inkml:trace>
  <inkml:trace contextRef="#ctx0" brushRef="#br0">11117 10089 8123,'-19'0'314,"4"0"0,-4 0 0,1 1 0,0 2 0,2 3 0,3 3 304,4 6 1,-1-2 0,5 6 0,2-1 0,2 0 0,1-2 0,0-1-835,0-2 0,6-1 0,4-3 1,6-5-1,5-2 0,1-2-397,0 0 0,-5-7 389,1-7 1,-8-4 0,-3-5 0,-1 1 0,-3-1 0,-1 3 54,-2 2 1,0-1-1,0 1 65,0 1 0,0 3 0,0 0 0,0 1 110,0 0 1,7 4 0,5 0 0,7 0-1,5 0 1,6 0-7,2-1 0,10-8 0,5-3 0</inkml:trace>
  <inkml:trace contextRef="#ctx0" brushRef="#br0">11757 9529 8601,'-7'-13'881,"-5"7"0,5 9 1,-1 14 163,4 17 1,2 15 0,1 11-1272,-4 0 1,2-2 0,-6 4 0,-1 0 0,0-2-587,1-7 0,-5-1 1,3-8-1,-7-1 812,-3-1 0,-7-2 0,-6 0 0</inkml:trace>
  <inkml:trace contextRef="#ctx0" brushRef="#br0">11331 10155 8117,'6'-23'0,"2"-4"0,4 0 0,3 4 0,4 5 0,8 5 1846,7 4 0,6 3 0,5 7-1071,3 4 1,7 2-776,-1 6 0,14 1 0,-6-1 0</inkml:trace>
  <inkml:trace contextRef="#ctx0" brushRef="#br0">22608 3932 7934,'-53'0'0,"-7"0"0,-5 1 0,-7 3-144,32 0 1,0 1 0,-7 1-1,-1 0 1,-1 1 0,-1-1-1,-3 2 1,-1-1 247,-1 2 0,-1 0 0,-6 0 1,-1 1-1,2 3 0,0-1 1,0 1-1,0 0 0,1 0 1,0 2-1,3-1 0,2 0 1,-1 1-1,2 0 0,1 0 1,1 1-1,0 1 0,2 1 1,1 2-1,1 0-77,3 2 1,0 1-1,-1 0 1,2 1 0,0 3-1,2 1 1,-2 1 0,0 1-1,-1 3 1,0 2 0,-1 3-1,0 1 1,-1 3-1,1 2 1,-1 2 0,1 0 0,-1 0 1,0 1-1,0 5 0,1 1-234,-1 1 1,1 0 0,-1 4-1,2 0 1,-1 0 0,1 1-1,2 1 1,1 1 136,1 1 1,0 1-1,12-19 1,0 1-1,1 0 1,2 0-1,1-1 1,1 1-1,-1-1 1,2 1 0,0 0-1,-11 23 1,2-1-1,3-1 1,1 0 18,0-2 1,1 1 0,2 3 0,1 0 0,0-1 0,1-1 0,-1 2 0,2 1 0,-1 0 0,1 1-1,0 0 1,0 0 44,0 0 0,-1 1 0,5-21 0,-1 1 0,0 1 1,0-1-1,0 1 0,-1 0 0,0 2 0,-1 0 1,0 1-1,-1 0 0,1 1 0,-1-1 0,1-1 0,0-1 1,-1 1-1,0 1 0,0 0 0,0 0 84,-1 1 0,0 1 0,0 0 1,3-4-1,0 0 0,0 1 1,-2 3-1,0 1 0,0 0 1,2-1-1,0 0 0,0-1 1,1-2-1,1 0 0,0 0 1,1 0-1,1-1 0,0 1 34,2-2 0,0 0 0,2 0 1,-1 20-1,4 1-108,5-22 0,1 1 1,1 0-1,1 23 1,2-2-1,3-2 1,2-1-1,5 0 1,2-1-1,3 0 1,2-2 1,0 1 1,3-1 0,-4-18 0,1 1 0,0-1 0,6 18 0,1-2 0,1 3 0,0 0 0,0 1 0,1 0 0,-2-2 0,0 1-36,1-1 1,-1 1-1,-7-19 1,0 1-1,-1 0 1,6 21-1,-2 0 1,-6-23-1,-1 1 1,0-1-1,0 2 1,0 0-1,0 0 1,-1-1-1,0 1 1,-1-1-42,0 0 0,0 0 0,0 1 1,1 2-1,-1 0 0,1 0 0,6 16 1,-1 0-1,3 0 0,1 0 1,3-1-1,1-1 0,1-3 0,1-1-31,0-3 1,1 0-1,5 1 1,2-3-1,-1-7 1,3-2-1,1-1 1,2-1-1,2-1 1,2-1-1,1-4 1,0-2 0,4 0-1,1-1 252,2-2 0,1-2 0,-6-7 0,1-1-10,6 5 0,1-2 1,-2-4-1,-1-2 0,1 1 1,0-1-1,1-2 1,0 0-28,0-3 1,-1 1 0,-2 1 0,0-1 0,1-2 0,1-1 0,-3 0 0,0-2 0,-1 0 0,1-1-1,1-1 1,1-1 0,1 0 0,0-1-99,2 0 1,2-1 0,2-1 0,1-1-1,4-1 1,1-1 0,1-1 0,1-2 0,4 0-1,1-2 1,1 0 0,1-2-65,-21 1 0,0-1 0,0-1 1,0-1-1,0-1 0,1-1 1,1 0-1,0-2 0,0 0 1,0-1-1,-1-1 0,0 0 1,3-3-1,1 0 0,-1-1 0,0-1 1,0-1-1,-1-1 8,2 0 1,0-2 0,0-1-1,1-2 1,0-2 0,-1-1-1,-3-1 1,0 0 0,-1-2-1,0 0 1,-1-1 0,0-1-1,1-2 1,-1-1 0,-1-1-1,-2-1 1,0-1 0,-1-1-1,0-2 1,0-1 0,-2-1 102,0-1 0,-1 0 1,-1-2-1,-1-1 0,-2-1 1,1-2-165,1-2 1,0-1-1,-2 0 1,-1-2 0,-1 0-1,-1-1 1,-1-2-1,-1-1 1,-1 0 0,1-3-1,-1-1 1,-1-1 60,0 0 1,-1 0 0,-1-2 0,0 0 0,-1-2 0,-2 1 0,-2 1 0,-1 1 0,-2-1 0,-1-1 0,-1 0 0,-2 0 0,-1-1 0,-1 0 0,-2-1 0,0 0 0,-2-1-1,-1 0 1,-1 1 0,-1-1 0,-1 1-41,-2-2 1,0 1 0,-2 0-1,-2 2 1,-1 1 0,-1-1-1,-2-1 1,0-1 0,-2 0-1,0 1 1,0-1 0,-1-1-1,-1-1 1,-1-1 0,-1 0-1,-1 0 1,-2 0 0,0 0 99,-2 0 1,0 0 0,-2 0 0,-1 1 0,-1 1 0,-2-1 0,-1 0 0,-1 0 0,-1 0 0,-2-1 0,0 1 0,-1-1 0,4 18 0,-1-1 0,-1 0 0,0 0 0,0 1 0,-2 0 0,0 0-1,-1 0 19,0 1 0,-1-1 1,0 2-1,-2-1 1,0 2-1,-1 0 1,-1 0-1,0 1 1,-11-14-1,-2 0 1,-1 1-1,0 2 1,-2 1-1,-1 1 1,-2 1-1,-2 2 1,-1 1-1,-1 2 1,-1 2-1,-2 1-40,0 2 0,-1 2 0,-2 1 0,1 1 0,-1 1 0,-1 2 0</inkml:trace>
  <inkml:trace contextRef="#ctx0" brushRef="#br0">16236 8689 7981,'0'-9'793,"0"1"0,0 3 1,2-2-1,1 2 1,1 8-1,-1 9 0,0 7 1,0 5-1,1 1 871,-1 3 1,-1 3 0,-2-1-1965,0 1 1,0 5-1,1-5 1,2 0-57,2 1 0,-1-8 0,-2 1 0,1-4 0,2-5 0,1-1 356,0-2 0,5-5 0,-4-2 0</inkml:trace>
  <inkml:trace contextRef="#ctx0" brushRef="#br0">16129 8729 8012,'-7'-26'3618,"3"11"0,8 7-3261,5 10 1,3-1 0,3 4 0,1-4 0,3-1 0,2 0 0,4 0-159,5 0 1,-1 5 0,5-1-1952,-1-1 0,-2 5 0,-4-1 1752,-1 0 0,1 5 0,0-4 0</inkml:trace>
  <inkml:trace contextRef="#ctx0" brushRef="#br0">16050 9249 7852,'-12'3'2953,"6"6"0,10 7-3304,12 3 1,13-1-1,3-9 1,1-4-28,-1-4 0,4-1 0,-2-1 0,2-4-304,1-4 0,4-3 682,-5-1 0,-4-6 0,1-2 0</inkml:trace>
  <inkml:trace contextRef="#ctx0" brushRef="#br0">16689 9156 10560,'-19'-21'3634,"-2"-6"1,-4 10-3425,3 6 0,7 7 1,6 4-1,-1 0 0,-2-2 1,-1-1 81,-1-1 1,6 1 0,0 7-347,2 5 1,-3 9 0,5 4-1,1 3 1,1 4-444,2 2 1,0-2 0,0 5 263,0-1 1,6-2 0,5-4-1,4-2-2229,2-3 0,11-4 2462,-1-9 0,15-3 0,-1-6 0</inkml:trace>
  <inkml:trace contextRef="#ctx0" brushRef="#br0">16956 9169 7844,'-6'-15'1618,"-3"-1"162,-3-2-1686,5 6 0,-5 2 118,3 6 1063,3-7 0,0 11-1059,6 0 1,0 6 0,0 7-1,0 2 1,-1 2 0,-2 2-1,-2 2 1,1 2-284,-2 2 0,5-2 0,-4-3 0,4 1 0,1-2-4501,0 1 4568,6-3 0,7-9 0,8-2 0</inkml:trace>
  <inkml:trace contextRef="#ctx0" brushRef="#br0">17249 9129 7824,'-15'-27'1160,"-2"1"1,2 11 0,-3 6 2576,3 6-3191,2 3 0,0 2-48,-1 2 1,5-1 0,2 7 0,1 4 0,3 3 388,2 4-990,1 1 1,0 4 0,0-3 0,0-2 0,0 0 0,1-2 0,4 0-485,3-2 1,4-7-1,2-3 1,0-1 0,3-3-1329,0-1 1,1-4 1878,-4-2 1,-7-4-1,-3-5 1,-4 1-1,-4 3 1,-5 3 1491,-3 0 1,-1 5-1,0-3-181,-1 2 1,7 4-1311,2 2-334,10-3 1,4 5-1,8-6 1,7 0-1,6-1-198,5-4 1,5-9 0,3-12-1,2-5 1,-1-3 0,-1-3 0,-3-3 566,-6-4 0,-4-3 0,-4-7 0</inkml:trace>
  <inkml:trace contextRef="#ctx0" brushRef="#br0">17636 8796 7824,'-6'-25'335,"-3"3"1,-4 4-1,-4 4 1,0 6 1311,0 3-1301,-3 4 0,5 12 0,-3 9 0,3 8 0,3 7 0,3 5 0,5 3 0,3 3 0,1 0 484,0 0 0,0 3 0,0-5 0,1-1-174,3-1 1,4-8 0,7-3 0,1-4 0,2-5 0,-1-6-211,3-6 1,0-4 0,7-7-1510,0-4 1,-6-3-1,-4-9 1,-2-2-1,-3 0 649,-3-1 0,-3-6 1,-6 4-1,-2 1 0,-1 2 1,-3 2-1,-1 4 1,-3 4 1374,-2 3 0,-2 2 0,1 5 0,1 4 1,3 4-1,5 4-678,2 5 1,4 2 0,2 7 0,7 0-1,5-2 1,6-1 0,2-4-1206,-2 0 1,2 2 0,-8-4 0,-3-1 0,-5 1 0,-10 0-6060,-12-2 6981,-17-1 0,-29-2 0,-8 1 0</inkml:trace>
  <inkml:trace contextRef="#ctx0" brushRef="#br0">16703 9676 6982,'-48'10'107,"-1"0"1,2-1 0,0 0 0,2-1 0,2-1-1,3-1 1,2 1 0,-26 6 0,12 2 0,14 2 684,10 0 0,8 1 0,13-3 1,10 1-1,16 1 0,20-4 1,20-4-658,-22-6 1,3 0-1,6-1 1,3 0 0,11-2-1,4-1 1,6-2 0,2 0-1,-21-1 1,1-1 0,1 0-1,1-1 1,0 0 0,1-1-1,-1 0 1,1-1-1,-1 1-13,-1 0 0,-1-1 0,1 1 1,-1-1-1,0 1 0,0-1 0,20-4 1,-2-2-1,-4 1 0,-2-1 0,-3 1 1,-2 0-123,-3 0 0,-1-1 0,-1-2 0,0-1 0,0 0 0,-1 0 0</inkml:trace>
  <inkml:trace contextRef="#ctx0" brushRef="#br0">20195 16259 7919,'-6'-13'0,"-1"1"0,-6 2 0,-1 2-343,1 2 0,4 0 651,0 2 0,5-3 0,-4-7 0,4 1 0,5 0 0,7-1 1,4-1-1,2-1 0,3-2 890,0 2 0,0 6 0,-7 2-694,-1 2 0,-8 3 0,-4 9 0,-14 9 0,-19 13 420,-14 15 0,18-18 1,-1 2-721,-9 8 0,-1 1 0,1 1 0,-2 0 0,-9 8 0,-2 2 1,1 1-1,0 0-128,-1 1 1,0 1 0,1 2 0,0 0 0,19-16 0,1 2 0,0-1-1,0 1 1,0 0 0,1 0 0,-13 18 0,2 1 0,4-4 0,4 0 189,4-3 1,3 0 0,8-5 0,4 1-706,6 1 1,4 0 0,2-4 0,4 0 0,5 3 0,4 1 0,4-2 0,4 0 0,5-1 0,4-1-320,2 1 0,5-3 0,10-1 1,4-2-1,3-1 0,2-3 0,5-2 1,2-3 757,5-2 0,0-2 0,3 0 0,2-1 0,2-3 0,2-2 0</inkml:trace>
  <inkml:trace contextRef="#ctx0" brushRef="#br0">6438 14313 8069,'27'-13'0</inkml:trace>
  <inkml:trace contextRef="#ctx0" brushRef="#br0">6785 14260 8048,'-21'-41'-80,"2"8"0,13 20 1,8 10-1,9 4 0,9 4-179,0-2 0,4-2 0,-6-1 0,-2 0 1,-2-1 481,-6-4 0,-2-2 0,-7-5 0,-2 2 0,-3 2 0,-1 1 354,-4-1 0,4 5 1,-2-1-1,-1 2 1,-4 2-1,-2 2 0,-3 2-790,-2 5 1,-1 3 0,-6 3 0,-2 3-1,-4 2 1,-3 3 123,-5-1 1,-9-4 0,-3 2 0,-2 1 0,-6-2 0,0 1-1,-5-4 513,-3-1 1,1-2-1,-5 0 1,0-1 0,1-1-1,0-3 1040,4 3-1465,13 1 0,-1 2 0,11 4 0,0 4 1,0 5-1,4 4-169,0 5 1,-2 7-1,-2 3 1,0 1 0,0 3-1,3 2 150,1 1 1,-2 7-1,22-30 1,0 2 0,-1 1-1,1 1 1,0 1 0,0 1-1,0 0 1,1 2 0,0 0-1,0 2 15,0 2 0,1 1 1,2-2-1,0 2 0,-3 6 1,1 1-1,2-1 0,0 0 1,2 0-1,0 0 1,1 0-1,2 1 0,0 1 1,2 0 13,1 2 0,2 1 0,1 0 0,1 1 0,1-2 0,1-1 0,1 0 0,1 0 0,2 0 0,2 0 0,1 1 0,1 0 25,2 2 0,2 0 0,2 5 0,2 0 0,-1-1 0,2 0 0,0-1 0,2 0 0,2-1 0,1-2 0,2-3 0,2-2 0,3 0 0,2-2 26,1-2 1,1-1-1,2-4 1,2-1 0,2-4-1,1-2 1,2-2 0,1-2-1,1-3 1,2-1 0,1-2-1,1-2 101,2 0 1,0-3 0,-1-1 0,0-3 0,4-1 0,1-1 0,0-3 0,1-3 0,2 0 0,1-3 0,3-2 0,1-1 0,2-2-1,0-3-100,0-1 1,0-3-1,6-5 1,0-4 0,-3-3-1,0-3 1,1-1 0,1-3-1,0-4 1,0-2-1,-1-3 1,-1-2-251,0-2 0,-1-3 1,-2-2-1,-2-3 1,-19 14-1,-1-1 1,-1-1-1,1-2 1,-2 0-1,0 0 1,0-3-1,0-1 1,-1 0-1,-1-1 1,-1 0-1,-1-1 1,-2 0-1,-1-1 1,-1 1 65,-2-1 1,-1 1-1,-2-1 1,11-22-1,-4 0 1,-5-1 0,-3 1-1,-1-1 1,-3 1-1,-3 2 1,-3 1-1,-4 2 1,-2 1 0,-2 4-1,-2 2 66,0 2 1,-2 1 0,-6 0-1,-3 1 1,-1 4 0,-2 1 0,-2 3-1,-2 0 1,-3 3 0,-3 0-1,-1 3 1,-3 0 0,-5 1 0,-2 1-424,-4 2 1,-3 1 0,0 2-1,-3 4 1,-9 2 0,-4 3 479,-4 2 0,-3 1 0,-3-2 0,-1 3 0,-4 7 0,0 3 0</inkml:trace>
  <inkml:trace contextRef="#ctx0" brushRef="#br0">5399 5771 8481,'-68'-21'0,"5"2"0,19 7 0,8 4 0,7 8 0,-2 14 0,-3 18 0,-5 19-76,17-18 1,-2 3-1,-6 14 1,-1 4-1,-3 4 1,-1 1-1,-2 5 1,0 2-1,10-19 1,0 1-1,-1 1 1,1 1-1,-1 0 1,0 1 0,-1 3-1,-1 1 1,1 0-1,-1 1 1,1 0-1,0 1 1,0 1-1,0 1 1,1-1-1,2-2 1,0 1-1,1-1 58,2-2 1,0 0 0,1 1 0,-1 3-1,-1 1 1,1 0 0,2-6 0,1 0-1,-1-1 1,1 0 0,0 0 0,1 0-1,0-1 1,0 0 0,1-1 0,0-2 0,1-1-1,0 0 1,-8 22 0,1-1-1465,1-3 0,2 0 1518,5-7 1,2 1 0,-4 9 0,2 2 0,4-4 0,2 1 0,0 1 0,0 2 0,2 3 0,0 2 0,2-1 0,0 1-22,3-24 0,0 0 0,0 1 0,1 8 0,0 0 0,0 1 0,2-4 1,1 0-1,0 1 0,0 0 0,0 1 0,1 0 0,1 1 0,0 1 0,0 0 1,1 0-1,1-1 0,0 1-30,0 2 1,1-1 0,0 1 0,1 1 0,0 1 0,0-1 0,2-1 0,0 0 0,1 0 0,0-2 0,0 0 0,1-1 0,1 1 0,1-1 0,1-1 0,0-3 0,1-1 0,2-1 0,0 1 0,1-1 0,2-1 5,-2-3 0,2 0 0,1-2 0,12 18 1,3-2-1,2-1 0,3-3 0,2-4 1,3-2-1,1-5 0,2-4 0,5-2 1,2-3 17,1-2 0,4-5 0,5-7 0,4-4 0,-17-8 1,2-1-1,0-2 0,4-1 0,1-1 0,1-2 0,1-2 1,0-1-1,2-2 0,2 0 0,2-2 0,-1-2 0,1-1 1,1-1-1,0-2 30,4-1 1,2-1 0,-1-2 0,-16 1 0,0 0-1,-1-1 1,1-1-40,0 0 0,0-1 0,0-1 0,-1 0 0,1 0 0,-1-1 0,0 0 0</inkml:trace>
  <inkml:trace contextRef="#ctx0" brushRef="#br0">8105 8529 3174,'-16'-60'0,"0"0"0,0-1 0,0 1 0,0-1 0,-1 1 0,1 0 0,-1 0 0,1 0 0,-1 1 0,-3-11 0,-1 0 0,1 0 0,-1 2-74,2 2 0,-1 1 0,0 1 1,-1 1-1,2 4 0,-1 1 0,0 2 1,-1 1-1,-3-7 0,0 3 0,0 1 1,0 5-1,0 2 0,-1 1 59,-10-18 0,-2 4 0,0 10 0,-2 6 0,4 12 0,-2 5 15,0 6 0,-1 3 0,4 1 0,-1 3 0,-38-2 0</inkml:trace>
  <inkml:trace contextRef="#ctx0" brushRef="#br0">22421 6024 18158,'-23'-39'-299,"-1"1"1,1-2 0,1 0 0,1-3 0,3 0-1,-6-24 1,3 10-164,2 9 0,-3 7 1,2 14-1,0 6 1,-4 7-1,-3 5 887,-4 4-273,-15 10 0,-9 2 0,-11 6 0</inkml:trace>
  <inkml:trace contextRef="#ctx0" brushRef="#br0">21008 5531 13818,'-39'-8'0,"0"1"0,-34-9 0,7-2 0,6 3 0,4 6 0,3 11 0,-1 13 0,0 14 0,-4 19 0,27-19 0,0 4-168,-2 3 0,0 3 0,-5 7 0,-1 2 1,-1 1-1,-1 2 0,-2 4 0,0 1 1,13-16-1,-1 1 0,0 0 0,-1 0 1,0 1-1,0 1 0,-2 0 0,0 1 1,0 0-1,0 0 0,-1 0 0,2 0 102,0-1 1,0 0-1,1 0 1,-2 3-1,-1 2 1,2-1-1,1-3 1,2-1-1,0 1 1,0 2-1,0 0 1,1 0-1,1 0 1,1-1-1,0 0 1,-9 21-1,1-1 1,2-2 0,1 1-1,1 0 1,1 1-117,0 1 1,1 1-1,2 1 1,1 0 0,2 0-1,1-1 1,0 2 0,1 0-1,2 3 1,0 1 0,7-23-1,1 1 1,0 0 161,0 2 0,-1 1 0,1-1 1,-1 4-1,0 1 0,1-1 0,-2 0 1,1 1-1,0-1 0,0 0 1,0-1-1,0 1 0,0 1 0,0 0 1,1-1-1,-1 0 0,0 0 0,0 0 1,-1 2-1,0 0 0,1 0 24,-1 2 1,0-1 0,0 0 0,2-4 0,0 0 0,1-1 0,0 3 0,0 0 0,1 0 0,1-2 0,0 0 0,1 1 0,0-3 0,0 1 0,2 0 0,-1 0 0,2 1 0,0-1 0,1-1 0,1 0-1,0-1 26,1-1 1,0 0-1,1 0 1,3 20-1,1-1 1,2 0-1,2-1 1,2 1-1,2 0 1,4 2 0,2-1-1,1 1 1,2-1-53,2 0 1,1 0 0,-8-24 0,1 1 0,1-1 0,2 2 0,1 1 0,1-1 0,0 0-1,1 0 1,1 0 0,2 1 0,1 0 0,0-1 0,2 0 0,1-1 0,0 0 0,2 1 0,1 0-1,0-2 1,0-1 0,1 0 0,0-1-82,0-2 0,0 0 0,0-1 0,1 3 0,1-1 0,0-1 0,-2-3 0,1-1 0,-1 1 0,1-1 0,-1 1 0,0-1 0,14 18 0,0-1 0,-2-3 0,-1-2 69,-1-5 0,0-1 1,0-1-1,0-1 1,-2-8-1,1-3 1,-1-1-1,1-1 0,-1-4 1,-1-3-1,0-3 1,-1-3 95,-1-2 1,1-3-1,6-2 1,0-4-1,-2-3 1,0-3-1,1-1 1,1 0-1,2-3 1,-1-2-1,2-2 1,1-3-1,3-5 1,2-3-1,6-4 1,-1-2-69,-4 0 0,1-1 1,-9 4-1,3-2 1,0 1-1,-3-1 1,-1 0-1,1-1 1,4-2-1,-1-1 1,2-2-1,2-1 1,1-2-1,0 0 1,0-1-1,0-1 0,0 0-39,-1 0 0,-1 0 0,1-2 0,2-2 0,1-1 0,-3-1 0,-3 2 0,-3 0 0,0-1 0,-1 0 1,-1-1-1,-1-1 0,-2-1 0,0-1 0,-2-1 0,-3 2 0,-1-1 0,-2-1 0,-1-1 0,-2-1 0,0 0-37,-4-1 0,-1 0 0,-1 0 24,-2-1 0,-2-1 1,-1-1-1,-3-3 1,-1-2-1,-2 0 1,-1 0-1,-2-1 1,-1 0-1,-1-1 1,-1 0-1,-1-1 1,-1-3-1,0-1 1,-1-1-1,0-2 1,0 0-1,-1-1 63,0-3 1,0-1-1,0 0 1,-1 0 0,0-1-1,1-1 1,0-1-1,0-1 1,0 1 0,-1 16-1,0 1 1,0-1-1,0 0 1,1-3 0,0-1-1,0 0 1,1 0 0,-1 0-1,1 0 1,0-1-1,0 0 1,1-2 0,0 0-1,0-1 1,1 1-180,-1 0 0,-1-1 1,2 2-1,-1 0 221,0 5 0,0 2 1,0 0-1,0-2 0,-1-6 1,1-1-1,-1 0 0,0 1 1,0 6-1,0 0 0,0 1 1,0 1-1,1-18 0,0 1 1,-1 1-1,1 0 0,-1 0 1,-1 1-1,0 5 0,-1 1 1,-1 0-118,0 4 1,-1 0-1,-1 0 1,-3-1-1,-1 0 1,-2 1-1,-1 5 1,-1 2-1,-1 1 1,-2 1-1,-2 0 1,-2 2-1,-2 0 1,-2 2-1,-2 1 1,-15-19 0,-5 4 69,-3 3 0,-4 3 0,-2 0 0,-4 4 0,-4 4 0,-2 2 0</inkml:trace>
  <inkml:trace contextRef="#ctx0" brushRef="#br0">16983 7703 7850,'13'-27'0,"-4"7"0,0 2 0,3 5 0,2 2 829,4 2 0,0 5 1,-5-3-1,-1 2 1,-4 7-1,-7 6 0,-5 9 827,-4 5 1,1 3 0,-4 2-1247,2-1 0,2 7 1,-3 3-1,1 1 0,-2 0-474,0-2 0,-3-1 0,1 3 0,0-3 0,-1 0 0,1-1-280,0-1 0,-1-5 0,2-6 1,2-2-1,3-3-4177,1-1 4521,1-7 0,11-8 0,2-8 0</inkml:trace>
  <inkml:trace contextRef="#ctx0" brushRef="#br0">17649 7703 7814,'-6'-21'0,"-10"4"0,-6 9 0,4 8 1113,6 8 1,0 3 0,2 3-1,-5-2 1,-3-1 0,0 1 0,1 5-347,-1 2 1,-1 0 0,2 6-578,0 3 1,3 6 0,7 1 0,1 0-653,3 2 0,2-1 0,1-10 1,0-1-1,2-1 0,7-3 1,8-3 211,2-7 1,5-3 0,-5-11 0,-1-4 0,-2-8 0,-4-5 611,0-3 0,-6-4 1,-3-2-1,-6-3 1,-6 3-1,-5 2 129,-3 5 1,2-2-1,-3 6 0,3 2 0,3 6 0,2 2-601,1 2 1,6 4 0,0 6 0,8 3-1861,8 1 0,3 4 1,9-5-1264,4 0 3233,12-1 0,0-6 0,13 0 0</inkml:trace>
  <inkml:trace contextRef="#ctx0" brushRef="#br0">18116 7570 9094,'-21'-24'7191,"3"6"-7101,9 7 0,3 9 0,8-1 586,2-1 0,-2 1 0,2 9-750,-2 7 0,-4 0 1,-1 5-1,-1-3 0,1-2 1,3-1-1,3-2-2039,1-1 2128,7-6 1,-4 3 0,6-7 787,1-4 0,-7 2 0,-4-4-77,-6 1 0,-9 1 0,-7 8 0,-2 5 1,-2 7-1,-1 2-597,2 3 0,-2 8 1,5-2-1,-1 4 1,0 1-1,0 0 1,1 0-742,3 2 1,6-8-1,2 3 1,2-1 0,3-5-1,2-1-2065,1-5 1,7-3 0,5-4 2676,4-4 0,14-4 0,-2-1 0</inkml:trace>
  <inkml:trace contextRef="#ctx0" brushRef="#br0">18102 7970 7882,'-17'4'667,"-3"3"1,0 5-1,-3 8 1,3 3-123,2 4 0,-1 1 0,1 3 0,2 3 0,1 2 0,3-1-382,3 2 0,3 0 0,6-1 1,2-5-1,3-4 0,7-5 0,6-6 1,3-6-645,3-5 1,-1-5 0,1-5 0,-5-5 0,-3-6 0,-5-6 0,-5-4 0,-8 1 639,-5 3 0,-11-2 0,-4 7 1,-3 0-1,-2 4 0,2 4 998,3 5-1157,2 2 0,13 8 0,1 2 0</inkml:trace>
  <inkml:trace contextRef="#ctx0" brushRef="#br0">17143 17005 8082,'7'-19'0,"6"10"0,-1 0 0,6 5-44,3 0 1,-5 1-1,3-5 363,0 2 0,-4 0 0,3 3 0,-3-1 0,-3-1 0,-2 1 0,-3-2 715,-1-1 0,-7-2 0,-8-3 1,-3 2-1,-1 1 0,0 0 1,-2 0-1,-3 2-178,-4 1 0,-3 1-1166,-2 5 0,-4 0 1,-2 0-1,-1 2 407,-3 2 0,5 5 1,0 9-1,4 3 0,3 1 1,1 0-1,5 0 93,4-1 1,1 8 0,9-2 0,4 0-1,7-2 1,10-4-242,9-2 0,12-3 0,3-7 0,6-4 0,3-4 0,-2-1-618,-1 0 0,-1-6 1,-7-3-1,-4-3 0,-6-1 1,-7 0-1,-5-2 1097,-4-3 1,-7 3-159,-1-2 1,-4 8 0,-6 4 0,-7 4 975,-8 1 0,-4 12 0,-2 5 0,-1 7 0,-2 6 0,-1 2-881,2 4 1,1 8 0,1-5 0,2-1 0,1 2 0,3-3 0,2 2-48,3-1 0,1-4-1139,2-3 0,4-1 1,0 0-1,0-1 0,2-2-2299,2-3 1,4-4 1164,1 3 0,0-4 1,1-7 1954,4-3 0,2 2 0,6-3 0</inkml:trace>
  <inkml:trace contextRef="#ctx0" brushRef="#br0">17649 17285 8047,'8'-19'2272,"-3"4"1,-6-1-1839,-3 6 0,-8 4 0,-8 6 0,1 0 0,-2 1 0,1 4 1,-4 5 840,-1 6 0,-2 5 0,1 6-1272,-1-1 0,6 1 0,3 1 1,5 2-1,4 1 0,5-2-229,2 0 1,8-3 0,4 1 0,8-2-1,9-3 1,6-5-2152,1-7 1,9-4 2013,-3-6 0,-2-2 0,-4-4 1,-3-7-1,-6-8 490,-5-4 1,-11-9-1,-7-4 1,-6-7-1,-9-1 1,-8 0-1,-6 3 871,-4 2 0,-1 7 1,-5 4-1,4 7 1,3 6-1042,5 7 0,9 6 0,6 8 1,13 5-534,13 3 0,19 5 576,10 1 0,17 6 0,6-3 0</inkml:trace>
  <inkml:trace contextRef="#ctx0" brushRef="#br0">18302 17165 7974,'-10'-22'1671,"-3"0"0,2 6 0,-7 11-1259,4 4 1,0-1-1,1-1 1,0-1-1,-1 2-34,1 5 0,4 3 1,2 6-1,-1-2 0,1 4 1,-2-1-1,0 3-12,0-1 1,5 0 0,-4-2-788,2 1 0,2-1 0,5 0 0,4-1-88,4-3 1,7 1-1,3-4 1,1 0-1,-1 0 1,-3-3 276,-1-1 1,-5-1 0,-5 2 968,-10 2 0,-11 5-150,-6-1 0,-8 3 1,-1 2-1,1 3 0,2 1 36,2-2 0,1 3-863,2-1 1,4 4 0,7-3 0,2 1-561,1-1 1,6 4 0,0-2 0,6 1 799,6 1 0,9-1 0,2 4 0</inkml:trace>
  <inkml:trace contextRef="#ctx0" brushRef="#br0">18222 17752 8584,'-13'1'1028,"0"4"0,4 1 0,0 4 1,0-1-658,2 1 0,1 2 0,6 1 0,0 1-194,0-1 1,6-1-1,2-2 1,6-2-1,2-2-148,2-3 1,6-3-1,-4-5 1,1-5-1,-3-5 1,-3-4-1,-2-2-276,0-3 1,-5 1 0,-7 0 0,-8 6 0,-12 3 0,-8 5 0,-7 6 246,-5 6 0,-4 11 0,-10 6 0</inkml:trace>
  <inkml:trace contextRef="#ctx0" brushRef="#br0">16956 6877 7925,'0'-19'141,"0"-2"1,1 2-1,2 4 420,2 4 1,5 8 0,-2 0 0,-1 6 0,-3 8 0,-2 7 0,-4 8 0,-3 10 0,-9 7 0,-8 7 0,-8 6 0,-7 7-131,16-31 1,-1 1 0,-1 1-1,-2 0 1,-4 1 0,0 1-1,-2 1 1,0 1 0,-2 2-1,0 0 1,1 2 0,-1-1-1,1 1 1,1-1-344,-1-2 1,1 1-1,2 1 1,-1-1-1,0-2 1,1-2 0,2 0-1,0-1 1,2 0-1,0 0 1,2-3 0,0 0-929,-17 27 1,3-6 0,9-6 0,6-7-1,6-7 1,8-5-4067,5-1 4906,3-6 0,0-2 0,0-6 0</inkml:trace>
  <inkml:trace contextRef="#ctx0" brushRef="#br0">15863 7117 7915,'-9'-14'0,"0"1"0,5 4 0,-4 0 399,2-1 0,2-2 0,5-3 0,4-1 0,2-2 378,1 2 0,3-3 0,-2-1 1,3 1-492,2 0 1,-7 1 0,-3 5 0,-4 1-1,-4 3 25,-5 5 0,-9 2 0,-7 4 0,-7 2 0,-8 6 0,-2 7 101,1 5 1,2 9-1,4 5 1,3 2 0,6 1-1,4-2-386,4-2 1,9-1 0,4 2-1,7-7 1,7-3 0,10-6-454,9 0 1,8-7-1,8-6 1,5-1-1,3-4 1,-2-5 0,-4-8-180,-6-5 1,-9 0 0,-1-5 0,-6 0 0,-8 2 0,-6-2 0,-5 2 738,-4 0 0,-8 3 0,-7 7 0,-6 4 0,-7 5 0,-3 5 680,-1 4 1,-4 10 0,2 7 0,1 8 0,-1 8-1,3 4-342,2 3 1,3 5 0,1-6 0,4-1 0,0-2 0,6-5 0,3-3-1820,7-2 1,2-5 1185,2 1 1,6-4 0,3-5 0,4-4 161,5-4 0,3-6 0,6-2 0</inkml:trace>
  <inkml:trace contextRef="#ctx0" brushRef="#br0">16223 7170 11858,'-2'-4'2843,"-1"7"-2644,-1 8 0,-6 16 0,-1 0 0,-4 1 0,-4 0 0,0-1 0,-2 1 0,2 1-125,0 2 1,1 1 0,6-6-1,3-1 1,5-1 0,2-2 0,4 1-240,2-3 0,11-2 0,12-9 0,8-6 0,7-6 0,4-9 1,-1-9-185,1-10 1,-6-7 0,-7-7 0,-6-2 0,-11-2 0,-9 3-1,-7 3 907,-4 5 0,-12 7 0,-14 2 1,-10 10-1,-7 10 0,-7 8-794,-2 5 0,0 10 0,7 9 236,4 7 0,4 10 0,1 7 0</inkml:trace>
  <inkml:trace contextRef="#ctx0" brushRef="#br0">17276 16472 7965,'-13'-13'-6,"-1"4"6,1 0 0,11 0 0,4-4 0</inkml:trace>
  <inkml:trace contextRef="#ctx0" brushRef="#br0">17263 16299 8542,'-8'-10'0,"-4"-2"0,-4-1 0,0 2 0,2 4 0,4 2 0,1 1 0,-1 1 776,-2 1 1,-1 10 0,-2 5 0,-2 9 0,-2 8 0,-3 7 0,-5 5-1,-5 5-548,-7 5 0,-5 1 0,16-21 0,0 1 0,-2 1 0,0 0 1,0 0-1,0 0 0,-2 1 0,0 0 0,0-1 0,0 0-238,1-1 1,0 1 0,-4 2 0,0 0 0,2-3 0,0-2 0,-1 0 0,1-1-1,0 0 1,1-1 0,1-2 0,1-1-333,0 0 0,1 0 1,0 0-1,2 0 1,-22 15-1,7-2 1,7-2-1,7-3 1,2-3-950,7-3 0,3-3 0,4-2 1291,3-6 0,3-8 0,6-3 0</inkml:trace>
  <inkml:trace contextRef="#ctx0" brushRef="#br0">15783 16259 7929,'-10'-19'602,"-4"-3"0,5 10-37,-4 7 1,4 17 0,6 15 0,-3 8 0,-1 7-1,-4 4 1,0 1-575,-3 4 0,-1 2 1,-1 3-1,-2 2 1,2-3-1,1-5 1,3-6-1,4-2-1109,3-2 0,4-6 0,2-3 1118,4-3 0,8-7 0,8-2 0</inkml:trace>
  <inkml:trace contextRef="#ctx0" brushRef="#br0">16156 16272 7963,'-7'-19'566,"-7"0"0,-5 3 0,-2 8 1803,4 10 1,2 7-2468,2 8 1,4 0 0,0 5-1,0 2 1,1 2-115,4 5 1,3-1-1,1 6-173,0 1 0,2-3 0,7 1 0,9-1 206,6-4 1,4-5 0,2-12 0,1-1 0,0-4-1,0-8 1,0-9 287,-1-8 0,-4-3 1,-3-8-1,-6-4 1,-3-5-1,-7-3 181,-7 0 1,-12-5 0,-12 8 0,-5 1 0,-7 2-1,-1 6-56,2 4 0,-1 9 1,8 8-1,4 1 1,4 3-1,5 3-838,4 4 0,7 4 0,10 5 604,7 0 0,12 7 0,9 0 0</inkml:trace>
  <inkml:trace contextRef="#ctx0" brushRef="#br0">20502 4744 7874,'-34'-59'0,"11"15"184,13 20 1,9 18 0,-4 6-257,-4 0 1,-8 0 0,-7 0 0,-7 0 0,-8 0 0,-7 0 0,-4 2 0,-8 4 0,-4 5 0,-6 7 0,0 4 153,0 7 1,30-13-1,0 2 1,0 3-1,1 2 1,0 1 0,1 2-1,1 2 1,0 2-1,2 2 1,1 3 0,0 2-1,0 3 5,1 3 0,0 1 0,2 3 1,0 2-1,-1 5 0,0 2 1,0 1-1,1 0 0,0 0 1,1 0-1,1 2 0,-1 0-264,2 2 1,-1 0-1,2-4 1,0 0-1,-1 8 1,0 2-1,-1-1 1,1 1-1,-1-1 1,2 1 0,-1 1-1,1 0-3,0 1 1,0 0 0,-1 1 0,0 1 206,9-22 0,-1 0 0,0-1 0,-1 1 0,-1-1 0,1 1 0,0-2 0,0 1 0,1 0 0,0 1 0,0 0 0,1 0 0,0 1 0,0 1 1,2 0 36,-1 2 1,1-1-1,0 2 1,-1 2-1,0 1 1,0 0-1,2-2 1,0-1-1,1 0 1,0 1-1,2 0 1,-1 1-1,1 1 1,1 0-1,0 1 1,2-1-1,0 0 1,1 0-1,-1 4 1,1-1-1,1 2-85,0 0 1,0 2 0,1-1 0,1 1 0,1 0 0,0 1 0,0 2 0,1 1 0,0-1 0,-1 1 0,1-1 0,1 0 0,0 0 0,0 1 0,1 0-1,1 1 1,0 2 0,0-1 0,2 1 0,0 0 0,0 0-21,1 1 1,0-1 0,0 1 0,1-1 0,0-1 0,0 1 0,0 0 0,1 0 0,1 0 0,0-1 0,0-1 0,1 1 0,0-1 0,0 0 0,1 0 0,0-3 0,0-1 0,0-1 0,0 1 0,0 0-1,1-1 144,0 0 1,0 0 0,1-2-1,-1-4 1,-1 0 0,2-1-85,0 3 1,1 0-1,0-2 1,-1-6-1,-1-1 1,2 0-1,0 2 1,2 1-1,0-1 1,0-1-1,2 0 1,0-1-8,0 0 1,0 0 0,2 0 0,1-1 0,2 0-1,1-1 1,0-1 0,1-1 0,2-1 0,1 1 0,3 0-1,0-2 1,2 0 0,1-2 0,1 0 0,4 0 0,0 0-1,2-2 1,0-1 0,1-2 0,1-1-76,0 0 1,1-1-1,2-2 1,6-1 0,3-2-1,0-2 1,-1-3 0,2-2-1,0-1 1,1-1-1,1-1 1,2-2 0,2 0-1,2-2 1,-1-1 0,0-3-1,1-1 1,-1-2 22,1-1 1,0-1 0,1-2 0,0-2 0,1 0 0,0-3 0,-2-3 0,0-2-1,0-1 1,1-1 0,-1-2 0,0-1 0,1-3 0,1-1 0,-1-2 0,-2-2-1,-1-2 1,1-2 33,-1 0 1,-1-2-1,1-2 1,3-4-1,0-1 1,-1-2-1,-3 1 1,-2-2-1,0 0 1,-1 0-1,-2-1 1,1 0-1,-1-2 1,0 0-1,-1-2 1,-1 1-1,-2 0 1,1-1-1,-1-2 1,1 0-1,-1 0 488,-1 0 1,-1-1 0,0 0-511,-2 2 1,0 0 0,0-1 0,0-4-1,-1-2 1,0 0 0,-2 1 0,-1 0-1,0 0 1,-1 0 0,0-1 0,-1-1-1,1-1 1,-1-1 0,0 0 59,1-4 0,0 0 1,-1 0-1,-3 3 0,-1 0 1,0-2-1,2-7 0,0-1 1,-1 0-1,0-1 0,-1 0 1,-1-1-1,-1-1 0,-1 0 1,-1-1-1,1-2 0,-1-1 1,-2-1-1,-2 0 0,0 0 1,-3 0-50,0 0 0,-1 0 1,-1-2-1,-7 13 1,0 0-1,-2-1 1,-1 0-1,0-13 1,-2 0-1,-1 0 1,0-3-1,-2 0 1,-1-2-1,-3 18 1,-1 0-1,-1-1 1,-1 0-1,-1 1 1,-1 0-1,-1 0 1,-2 0-981,0 1 0,-2 1 0,-1-1 0,-1 0 997,-3-4 0,-2-1 0,-2 1 0,0 1 0,-3-9 0,-1 3 0,-1-2 0</inkml:trace>
  <inkml:trace contextRef="#ctx0" brushRef="#br0">19969 10635 7588,'16'-28'0,"-1"-16"0,-1-16 0,4-6 0,0 9 0,-3 13 0,1 4 0,-8 6 0</inkml:trace>
  <inkml:trace contextRef="#ctx0" brushRef="#br0">22395 2572 8081,'26'-49'0,"-1"2"0,-1 19 0,-2 4 0,1 3 4,-3 5 0,0 0 0,-9-1 0,-2 0 0,-4 0 0,-4 1 0,-1 0 0,0-3 0,-1-2 0,-4-1 0,-4 1 0,-4 3 0,-5 3 0,-5 2 0,-5 0 15,-4-1 1,-9 7-1,-2 2 1,-7 4-1,-10 1 1,-5 1 0,-6 2-1,-3 3-111,0 2 1,31-7-1,0 1 1,1 0-1,0 0 1,-1-1-1,0 0 1,-3-2 0,0 0-1,0-1 1,-1-2 110,-3-2 1,-1-1-1,-1 0 1,0-1-1,-4-3 1,0 0-1,-3 0 1,-1 0-1,-4-1 1,-1 0-1,1 0 1,-1 0 8,0 1 0,0-1 0,0-4 0,0 1 0,3 2 1,1 2-1,0-1 0,0 2 0,1-1 0,-1 2 1,2 2-1,-1 1 32,2 0 0,-1 2 0,5 1 0,-1 1 0,-3-1 0,0-1 0,-1 1 0,0 0 1,-4 1-1,-2 1 0,-1 0 0,-1 0-136,-3 1 1,-1 0 0,0 0 0,-1 0 0,21 0-1,1 0 1,-2 0 0,-1 0 0,0 0 0,-1 0 0,-3 0-1,0 0 1,-1 0 0,0 0 0,0 0 0,0 0 0,-1 1 0,0-1 1,-1-1-1,-3 0 1,-1-1-1,0 0 1,-1-1-1,1 1 0,-1-1 1,-1 0-1,0 0 1,-1 0-1,0 0 1,-1 0-1,0 0 1,1 0-1,-1 0 0,1-1 95,-2 0 0,0 0 0,1 0 0,1 0 0,1 0 1,0 0-1,0 1 0,0-1 0,0 1 0,3 0 1,0 1-1,1 0 0,0-1 0,0 1 0,0 1 1,3-1-1,-1 1 0,0 1 61,1-1 0,0 1 0,0-1 0,-2 1 1,1 0-1,0 0 0,3 0 0,0 1 0,1 0-129,-3 0 1,1 1-1,0-1 1,1 0-1,1-1 1,-2 1-1,-3 0 1,-1 1-1,0 1 1,1-2-1,0 1 1,0-1 34,-1 0 1,0 1-1,0-1 1,2 2 0,0 0-1,0 0 1,-3-1-1,0 0 1,-1 0 0,0 0-1,0 0 1,0 0 0,-2 1-1,1-1 1,-1 1-1,-2-1 1,0-1 0,-1 1-1,1 1 1,-1-1-1,0 1 37,1-1 0,0 1 0,0-1 0,-2 0 0,-1-2 0,0 1 0,0 1 0,0-1 1,0 1-1,-1-2 0,1 1 0,-1-1 0,1 0 0,0 0 0,0 0 0,1 0 0,1 0 1,0 0-1,2 0 0,0 0 0,0 0 45,1 0 0,0 0 1,1 0-1,3 0 0,0 0 1,-1 0-77,0 0 1,-2 0 0,2 0-1,6 0 1,0 1 0,1 0 0,-1-1-1,0 1 1,1 1 0,1-1-1,1 1 1,0-1 0,1 0 0,1 0-1,0 0-11,-1 0 0,0-1 0,0 0 0,0 1 1,1-1-1,-1-1 0,0 1 0,0 0 1,0 0-1,2 1 0,0-1 0,-1-1 0,1 1 1,0 0-1,1-1 0,-25 0 0,0-1-58,2 0 1,-2 0-1,20 0 1,-1-1-1,1 2 1,-21-1-1,1 1 1,23-1-1,-1 1 1,0-1 0,-2 1-1,-1 0 1,1 0-1,-1 1 1,1-1-1,0 1 92,0 0 1,1 0 0,-2 0 0,-6 0 0,-1 0 0,0 0 0,5 0 0,1 0 0,-1 0 0,-1 0 0,1 0 0,-1 0-1,-1 0 1,-1 0 0,1 0 0,3 0 0,0 0 0,1 0-21,0 0 0,1 0 1,0 0-1,-3 1 1,0 0-1,1 1 0,5 0 1,0 0-1,2 0 1,-1 0-1,0 0 0,0 0 1,-24 1-1,0 0 1,5-1-1,0 0 0,-1 1 1,1-1-78,2 0 0,0 0 47,3 1 1,-1-1 0,-4-1-1,-2-1 1,3 2 0,0-1 0,2 1-1,0 1 1,-2-2 0,0 1 58,0-1 0,0-1 0,6 0 0,-1 0 0,-6 0 0,-1 0 0,0 1 0,0 0 0,0 0 0,0 1 0,-4 0 0,0 1 176,25 0 0,-1-1 0,1 1 0,-22 1 1,-1 2-197,20 0 1,-1 0 0,1 0 0,1 0 0,1 1 0,0 1 0,-1 0 0,1 1 0,0 0 0,0 1 0,0-1 0,0 1 0,-21 4 0,1 1-79,1 0 0,0 1 1,2 2-1,0 0 1,6-2-1,1 0 1,1 1-1,0-1 1,0 1-1,0 0 1,2 0-1,1 0 20,0 2 1,0-1 0,2-1 0,0-1 0,2 0 0,1 0 0,1-1 0,0 0 0,0 0 0,1-1 0,3 0 0,1-1 58,1-1 0,1 1 1,-1 3-1,1 1 1,1-3-1,0 0 1,1 1-1,0 1 1,-1 2-1,1 0 1,1 0-1,1 1 61,-2 1 1,1 1 0,2 1 0,1 1 0,2-1 0,1 1 0,1 2 0,1 1 0,1 2 0,0 2 0,2 0 0,1 2 0,1 3-1,1 1-238,3 1 1,1 0-1,1 0 1,2 0 150,2 3 1,1 0 0,3-3 0,3 0-1,3 5 1,2 0 0,3 1 0,0 0-54,2 0 1,1 0 0,5 0-1,3 0 1,1-4 0,3-1 0,3 0-1,3 0 1,1-3 0,3 1 0,3 0-1,2-1 11,1-1 0,2-2 0,1-1 1,1-1 138,3 2 0,1-2 1,2-3-1,0-2 1,4 1-1,0 0 1,3-1-1,1-1 1,2-1-1,2 0-19,2 0 0,2 0 1,4-1-1,1 0 1,5-1-1,1-1 0,2 2 1,2-1-1,-19-6 1,0 0-1,1 0 1,3-1-1,0 1 0,1-1-60,2 0 0,1 0 1,1-1-1,3 1 1,2-2-1,1 1 0,0-1 1,0 0-1,2-1 1,1 0-1,1-1 0,1 0 1,3 0-1,1-1 1,0 0-1,-18-2 0,1-1 1,-1 1-1,1-1-33,1-1 1,1 1 0,-1-1-1,0 1 1,-1 0 0,-1 0-1,1 0 1,-1 0 0,2-2-1,0 1 1,0-1 0,0 0-1,-1 0 1,0 0 0,1 0-1,-1-1 1,1 0 0,0 1-1,1-2 1,-1 1 0,-1-1-1,1 0 1,0 0 0,0-1 53,-1 1 1,1-1 0,-1 1 0,0-1 0,17 2 0,-1 0 0,-1 0 0,1-1 0,-1-1 0,0 1 0,-1-1 0,0 1 0,0-1 0,1 1 0,-1-1 0,1 1 0,-1-1 0,0 1 0,0-1 0,-1 0 0,1 0 0,-2 0 0,-1 0 0,0 0 0,-1 0 32,-1 0 0,-1 1 0,1-1 0,5 0 1,0 0-1,1 0 0,-1 1 0,0 1 1,1 0-1,2-1 0,1 0 0,0 0 1,-17-1-1,1-1 0,0 1 0,0 0 0,1-1 1,0 0-1,0 1 0,0-1-48,-1 0 0,0 0 0,0 0 0,1 0 0,6-1 0,1 0 0,1 0 0,-2 0 0,-3-1 1,0 1-1,0-1 0,0 1 0,1-1 0,0 1 0,0-1 0,0 1 0,2-1 0,0 0 1,0 0-1,0 0 0,-3 1 0,-1-1 0,1 1 0,-1-1-1,-1 1 0,-1 0 0,0-1 1,2 1-1,4-2 0,2 1 1,0 0-1,-1 0 0,-3 0 1,-1 1-1,0-1 0,1 1 1,0-1-1,1 0 0,0 0 0,0 0 1,1 0-1,1 0 0,-1 0 1,0-1-1,-2 1 0,-1 1 1,0-1-1,0 0 0,1 0 1,0 1-1,0 0 0,1-1-162,-1 1 1,1-1 0,0 0 0,-2 1 0,-4 0 0,-2 1 0,0-1 0,1 0 164,8-1 1,1 0 0,1-1 0,-2 1 0,-6 1 0,-1 1 0,1-1 0,-1 0 0,5 0 0,-1 0 0,1 0 0,0 0 0,-1 0 0,-1 1 0,0 0 0,0-1-16,0 1 1,1 0-1,-1 0 1,0 0-1,-5 0 1,0 0-1,-1 0 1,2 0-1,4 0 1,2 0-1,0 0 1,-1 0-1,1 1 1,-1-1-1,0 0 1,0 1-1,-2 0 1,0-1-1,-1 1 1,1 0-1,2 0 1,0 0-1,0 0 1,0 0-1,-2 0 1,0 0-1,-1 0 1,1-1-94,0 1 1,-1-1-1,1 1 1,1-1 0,6 0-1,2 0 1,0 0-1,-2 0 1,-4 0 0,-1-1-1,-1 1 1,1-1 0,0 0-1,0 1 1,-1-2-1,1 1 1,1-1 0,0 0-1,-1 0 1,0-1 0,-3 0-1,0 0 1,-1-1-1,0 1 112,0-1 1,-1-1 0,0 1 0,1-1-1,4 0 1,0 0 0,0 0 0,-1-1 0,-5 0-1,-1-1 1,1-1 0,-1 1 0,2 0 0,1-1-1,-1 1 1,1-1 0,2 0 0,1 0 0,0-1-1,-1 0 1,0 0 0,-1 0 0,1 0 0,0-1 62,0 0 0,1 0 1,0-1-1,0 1 0,6-2 1,1 1-1,0-1 0,-2 1 1,-6 1-1,0-1 1,-1 2-1,-1-1 0,-1 1 1,-1 0-1,0 1 0,-1 0 1,18-2-1,-1 0 1,0 0-1,-4 2 0,-1-1 1,0 1-1,2 0 0,-1 1 1,0 0-84,0 1 0,-1 0 0,1 0-10,-2 1 1,0 0-1,2 0 1,4 2-1,1 0 1,1 0 0,-2 1-1,-1-1 1,0 1-1,-1 0 1,0-1-1,-1 1 1,0 0 0,0 0-1,-1 0-154,-1 0 1,-1 0 0,-2 0 0,-6-1 0,-1-1 0,0 0 0,1 1 0,0 0 0,-1-1 0,-2-1 0,-2 0-1,1-1 1,-4-1 0,1-1 0,-1 1 0,-1-1 0,1-1 0,-1 0 0,21-4 0,-2-2 131,-1 0 0,-1-1 0,0-2 0,-2-2 0,-3-3 0,-1-2 1,-1 1-1,0-2 0,1-2 0,-1 0 0,0-2 0,0-1 161,2-3 1,-1 0-1,0-1 1,0-1 0,-1-3-1,0-1 1,-1 2 0,2-1-1,1 0 1,0 0-1,-2 1 1,0 0 35,-2 1 0,0 0 0,-2 5 0,-1 1 0,-7 3 1,-2 1-1,-2 3 0,0 0 0,-4 3 0,0-1 1,-6 4-1,-2-1 0,26-16-537,-10 1 0,-14 4 403,-12-1 1,-4-2-1,-17 1 1,-10-2-147,-16-3 1,-21-3 0,14 18 0,-3 1 0,-3-3 0,-2 1 0,-4-3 0,-1 1-1,-6-3 1,-2 0 0,-3-2 0,-2 1 115,-4-3 1,-3 0 0,20 10 0,-1 1 0,-1-1-1,-1-1 1,0 0 0,-1-1 0,-2 0 0,-2 0 0,0 0-1,-4-1 1,-2 0 0,-1 1 0,-3 0 0,-1 1-1,0 2 45,-4-1 1,0 2 0,-2 1 0,13 5 0,-2 1 0,0 1 0,-2 0 0,-4 1 0,-1 1 0,-1 1 0,-1 1 0,-4 1 0,0 1 0,-1 2 0,-1 0 0,12 2 0,0 2 0,-2 0 0,1 1 0,-1 0 0,-1 2 0,0 1 0,-1 0-1,0 1 1,1 1-37,-2 2 0,0-1 0,0 2 0,0 1 0,0-1 0,0 2 0</inkml:trace>
</inkml:ink>
</file>

<file path=ppt/ink/ink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</inkml:context>
    <inkml:brush xml:id="br0">
      <inkml:brushProperty name="height" value="0.053" units="cm"/>
      <inkml:brushProperty name="color" value="#FF0000"/>
    </inkml:brush>
  </inkml:definitions>
  <inkml:trace contextRef="#ctx0" brushRef="#br0">4746 4971 14677,'13'-33'-473,"0"11"0,1 2 0,-3 6 0,0 5 337,-2-1 1,-5-3-1,3-4 1,1 0-1,-2-1 1,1 0-1,-1-1 1,0-2-1,-1-1 1,-1 0-1,2 1 1,0 2 1095,0 2 0,3 3-1154,-5 0 0,-1 7 0,-7 2 0,-7 4 84,-5 1 201,1 0 0,-15 0 0,2 0 1,-4 0-1,-7 0 0,-2 0 89,-4 0 1,-9 1-1,-1 2 1,-3 3-1,-3 2 1,2 2-92,0 2 1,-8 6-1,3 1 1,1 2-1,-1 2 1,2 2-1,1 4 8,2 2 1,3-2 0,7 5 174,4-1 1,5 1 0,6-4-1,8-2 2,6 1 1,7 1 0,6-2-1,8 2 1,14 2 0,16 1-42,16-1 0,-14-13 1,4-2-1,7 0 0,4-1 1,5 0-1,2-1 0,9 0 1,2-1-1,5-1 0,2-2 30,-21-4 0,2 0 0,0 0 0,4 0 0,1 0 1,0-1-307,2-1 0,-1 0 0,1-1 0,2 1 0,0 0 0,-1 0 1,-1-3-1,-1-1 0,0 0 0,-1 0 0,0-1 0,-1 1 1,1-2-1,0 0 0,0 0-22,-4-2 0,1 1 0,-1-2 0,-2-1 0,0-1 0,-1-1 0,-2 0 0,0 0 0,0-1 0,19-5 0,-1-1 0,-4-1 0,-2-1 0,-4-1 0,-2-2-31,-4 1 1,-2-2 0,-5 0 0,-2-2 80,-6 0 0,-3 0 1,21-15-1,-11-3 1,-11 3-1,-11 3-418,-9 3 1,-7 3 0,-16 1 0,-17 2 0,-22 1 0,-16 3 278,28 12 0,-1-1 0,-7-2 1,-1 1-1,-4-1 0,-2 1 0,-5-1 1,-1 1-1,-7-1 0,-1 0 1,-2 1-1,-2 0 10,-1-1 0,-1 0 0,2 0 0,1 0 0,-1 1 0,0 0 1,2 2-1,0 2 0,0 1 0,0 1 0,2 3 0,0 1 0,1 3 1,0 2-1015,1 4 0,2 2 1158,4 5 0,2 3 0,-4 2 0,1 1 0,6 2 0,0 0 0</inkml:trace>
  <inkml:trace contextRef="#ctx0" brushRef="#br0">21728 6144 8050,'13'-21'0,"1"2"0,-1 7 0,-1 2 0,-2 2 0,-1 2 2,-6 2 0,2 4 0,-10 0 1,-4 0-1,-4 1 0,-5 2 1,-4 2-1,-3-1 0,0 1 1,1-1-1,3-1 85,2-1 1,0-2 0,2 0 0,-2 0 0,0 0 0,-2 0-1,0 0 1,-2 0 286,-2 0 1,-8 0-1,-4 0 1,-5 0 0,-3 1-1,-4 2-186,-6 1 1,-3 10 0,-6-2 0,4 2 0,0 6 0,6 0-205,3 3 0,5-1 1,6 6-1,2 0 1,1 2-1,3-2 13,1 1 0,1 1 1,2-2-1,-3 2 1,-1 1-1,-3-1 0,-1-1 98,-2 2 0,0-1 0,-2 5 0,-2 2 0,-3 2 0,-2 2 0,0 2-84,-2 2 1,-5 5-1,27-26 1,0 1 0,0 1-1,1 0 1,-1 0 0,0 1-1,0-1 1,0 0 0,-27 24-1,1-1 31,2 1 1,-2 2 0,27-25 0,1 0 0,-26 24 0,4 0 0,3-4 153,2-1 1,-1 3 0,5-3 0,2 0 0,-1 3 0,1-1-89,-4 3 1,1 4 0,2-5 0,2 3 0,-1 4 0,1-3-128,-2 3 0,6 3 1,1 0-1,1-3 0,0 1 1,1-3-1,3 1-82,5-1 1,1 0 0,5-3 0,-2-2 0,2-1 0,1 0 288,2-2 1,0 5 0,1-5 0,1 4 0,4-3-1,1 1-59,3-3 1,2-1 0,2 3 0,4-2 0,3-1 0,4-1 0,2-1-170,-1-1 0,5-2 0,1 0 1,2 0-1,1 0 0,0-2 121,0-2 0,-1 2 0,1-2 0,-4 1 1,-2 1-1,1-1-126,0 0 0,-3 8 0,-5-8 1,1 0-1,2 1 0,1 1 0,2 1-79,3 0 1,0-5 0,7-1 0,4 0-1,2-1 1,4-1 84,-1-2 1,-3 0 0,3-2 0,0 1 0,-3 0 0,-1 0 491,-5-1-427,-8 6 0,7-6 1,-6 5-1,-2 0 1,-1 1 12,-2 0 0,1 0 0,-2-5 0,-2 4 0,-1 1 1,1 3-1,2 0-58,1-1 1,5 1-1,0-5 1,0 1 0,1 1-1,3-2 90,3 1 1,1-2 0,-1-3-1,-2 2 1,3 1 0,-3-1 9,2-2 1,-4 3 0,1 0 0,1 0 0,-3 0 0,0 2 0,-1 1-106,3 3 0,-1-3 0,1 0 0,2 0 1,1-1-1,2 1-93,-1 0 1,2 0 0,2 3 0,1-2-1,-1 1 1,-2-1 295,-1 1-62,-1-1 0,1 1 0,0-1 0,-1 3 1,1 0-1,-1 1 27,1-4 0,4 8 0,0-3 0,-1 1 0,-2 1 0,-1-2-215,-1 0 0,4 4 1,-2 1-1,-3-2 0,-1 0 1,-3 0-203,-3 1 0,-4 5 0,-2-5 0,-1-1 0,-4-1 0,-1-2 277,-3 0 0,-2 4 1,-1 0-1,-1-1 1,-4 0-1,-2 0 1,-2 2 142,0-2 0,0 0 0,-4 0 0,-2 2 0,-1 1 0,-2 2-72,2-1 0,-5 1 0,-1 2 0,-2-3 1,1-1-1,-1 0 0,-1 1-225,0 2 1,-5 0 0,8-7 0,-2 1 0,0 1 0,2-1 145,-2-2 0,4-1 0,-1 0 1,2 0-1,2 0 0,4 0-124,4 0 0,-3 0 0,5 2 0,-1-1 0,3 2 1,0-1 20,1 1 1,-5 4-1,3-1 1,0 0 0,-1 3-1,1-1 162,0 3 0,-5 2 1,2-8-1,-2-1 1,-3 2-1,2 1 1,2 2-14,1 0 0,2-5 0,-4 5 0,4 2 0,1-1 0,3 0-95,2-1 1,1-4 0,1 2 0,2 0-1,3-1 1,0 2 0,1-2 143,1-1 1,-1 0-1,3-4 1,-2 2 0,-2 3-1,-2 0 7,2 0 0,-4 3 0,4-3 0,-1 0 0,4 1 0,2-1-201,-2 0 1,7 3 0,-1-5 0,4-1 0,6-1 0,5-2-178,5 0 1,1 0 0,1-2 0,1-2 0,-1-5 0,2-3 229,-1-2 0,1 0 0,-3-4 0,-5-4 0,-3-4 0,-2 0 0,1-2 334,0-4 1,-5-2-1,0-6 1,2 0 0,3 0-1,4-1-111,4-4 1,11-8-1,6-9 1,7-3-1,5-3 1,4-3-1,-33 13 1,0 0-225,1-1 0,0 0 0,0 1 0,-1 0 0,2 0 0,0 0 0,-2 0 1,0-1-1,0 1 0,0-1 0,-2 1 0,0-1 6,31-16 0,-5-1 0,-6-4 1,-1 0-1,-3 0 0,-4 0 59,-4 0 0,-5 0 0,-1-1 0,1-2 0,-1-3 0,1 0 0,2-1-127,5-1 1,5 3-1,6-6 1,-26 25-1,1 0 1,0 1 0,0 0-1,-1-1 1,0 0 67,27-26 1,-7-1 0,-2 0 0,-3-1 0,-6 3 0,-3 0 697,-4 2-587,-8 6 1,-2-8-1,-7 2 1,0-2 0,1 1-1,-3 3-181,-2 1 0,3-8 0,-3 3 0,3-3 0,0-2 0,-2 1-36,-1 0 1,0-7-1,6-1 1,1-1 0,2-1-1,0 1 281,1 2 0,-4-6 0,4 4 0,-1 0 0,-1-2 1,-2 1 211,-4 2 0,0-8 0,-3 14 0,1-1 0,-2 2 0,-1 2 0,-2-1-551,2-2 1,2 5 0,7-4 0,1-2 0,3 0 0,2-3-129,3 1 1,1 2 0,1-4 0,1 0 0,-2 1 0,-3 2 0,-4 1 379,-3 0 1,-3-4 0,-3 4-1,-5 2 1,-2 0 0,-4 1 187,-2 2 0,-4-8 1,-6 9-1,-3 2 1,-2 1-1,0 1 1,-2-2-480,0 0 0,4-1 0,-4 0 0,2-1 0,4 0 0,3-3 93,3 0 0,5 1 1,-5 0-1,-2 1 1,-1 1-1,-1 2 214,0 1 1,-6 4 0,-5-2 0,-4 1 0,-5 3 0,-1 3 747,-3 5-701,-1-4 1,-4 5-1,-1-4 1,-1 2 0,-1 4-1,1 0-81,-1 1 1,-4-4 0,5 2-1,3 1 1,2-2 0,5 0-298,1-4 1,-2 1 0,2 0 0,1 2 0,-2-2 0,0 0 472,-3 1 0,-2-2 0,-1 4 0,0-2 0,0 1 0,0-1 0,0 2 1,-4 0 0,-2 4 0,0-1 0,-2 2-1,1 1 1,-2 1-163,2 0 1,1 5-1,7 0 1,2-2-1,3-1 1,2-2-533,2 1 0,2 2 1,1-1-1,1-5 1,-1-1-1,0-3 1,1 1 536,-1 1 1,0-4-1,-1 4 1,-2-2-1,-1-3 1,2 0 335,1 1 1,-5-2 0,-1 4-1,-2-2 1,2 0 0,2 1-497,2 1 0,3 0 0,5 3 0,5-3 0,3-2 0,5 1-29,5-2 1,2-2-1,4-1 1,2 2 0,5 1-1,3 1 1,3-1 244,3-1 1,-1 2-1,9 2 1,2 0-1,1 0 1,2-3-121,1-2 1,5 5 0,-3 3 0,1 2-1,-1-3 1,0-3-302,0-4 0,-3-1 1,4 0-1,0-1 0,1-3 1,2-5 68,-1-3 0,-6 1 0,2 0 0,-2-6 0,2 0 0,1-4 762,3 0 0,-2 3 0,4-2 0,2 1 0,1 2 0,-1 2 1306,-1 2-1701,-6 6 1,3-4 0,-4 5 0,-1 1 0,1-1-1,-3 4-292,-2 5 0,-3 0 0,-1 5 0,-4-2 1,0-2-1,-3 0-109,3 1 1,-6-1 0,4-5-1,-3-2 1,-2-3 0,1-1 0,-1-2-151,0 1 502,-5-3 1,2 5 0,-5-5 0,-1 4 0,0 0 0,1 2 317,-2 4 0,-3-2 0,-5 9 0,-3 0 0,-4 3 0,-3 4-382,-3 5 1,-9 2 0,-10 7 0,-6 1 0,-7 3 0,-8 6-701,-8 6 0,27 3 1,-1 2-1,-5 3 1,0 1 697,-3 2 0,0 2 0,-3 3 0,1 2 0,-3 3 0,-1-1 0</inkml:trace>
  <inkml:trace contextRef="#ctx0" brushRef="#br0">22021 16352 7724,'0'-26'0,"6"8"0,3 9 0,5 14 0,2 8 267,2 5 0,-1-1 0,-5-3 0,-3-1 0,-3 2 0,-2 1 0,1 2 0,-1 0 1,1 1-1,1 3 0,3 3 531,5 2 1,0-6 0,5-2-480,0 0 0,2-5 1,7 0-1,2-5 0,2-1-50,2-1 1,2-4 0,4 1-1,0-4 1,0-4 0,-2-6-188,-2-7 1,5 1 0,-3-6 0,-1-2 0,1-2-1,-1-4-144,-1-1 0,2-5 1,-2 4-1,2-2 0,2-3 1,-1 0-1,-2-2-372,-2-1 1,-5 6 0,0-9 0,-5-1 0,-5-1 0,0-4 83,-4-2 0,-3 0 0,-2-7 484,-2 4 0,-6-3 0,1 3 1,-3 2 82,-1 0 1,0 6 0,0 2 0,-1 4-1,-2 3 1,-3 1-171,-1-1 1,2 3-1,-2-2 1,-1 1-1,2-1 1,-1 1-116,0-2 0,2 3 1,-2 0-1,1 0 1,1 0-1,1-3 111,0-2 1,-5-1 0,3 0 0,-2 2 0,-2-1-1,-2 1 535,-1-4 1,-5-1-437,0 3-180,-5 0 0,6 5 1,-3 1-1,-3 0 7,-2 0 1,1-1 0,-7 0 0,2 4-1,-1 3 1,-2 3 0,-3 1 104,-2 2 0,3 5 1,-1 0-1,-1 2 1,2 1-1,2 3 250,-1 2 1,0 3 0,-4 6 0,2 0 0,-1 1 0,1 4-227,-1 4 1,5 7 0,-3 5 0,0 2 0,1 5 0,1 1-151,2-1 0,4 4 0,2 4 1,3 1-1,2 0 0,3-2 1,1 2-31,1 2 0,6-2 0,0 0 0,2 1 0,3-1 0,2 2 10,1-1 1,-5-2 0,1 0 0,1-1 0,1-1 0,2-3-198,0-3 0,-1-1 0,-2 0 0,-1-2 0,1-3 0,1-4 0,1-2-1244,-4 2 0,4-8 1,-4 4 1512,4-3 0,13-5 0,2 0 0</inkml:trace>
  <inkml:trace contextRef="#ctx0" brushRef="#br0">21848 15046 9296,'-22'-17'0,"0"-1"0,2 3 1169,4 5 0,4 11 0,3 11 0,5 4-1156,2 1 0,4-3 0,4 0 1,9 1-1,10-1 0,10 1 0,10-3 1,7 0-880,4 0 0,8 0 866,-2-4 0,9 4 0,3-4 0</inkml:trace>
  <inkml:trace contextRef="#ctx0" brushRef="#br0">21302 16646 7718,'7'-6'-283,"-1"4"1191,-6-4-42,0 6 0,0 2 1,0 2-1,0 5-718,0 3 0,1 1 1,2 1-1,2-1 1,-2 0-1,-2 1-165,-1-1 0,0 0 0,-1 1 0,-4-1 0,-4 0 0,-2 1 324,-3-1 0,1-4 0,0 0 1,-1 0-1,-1-1 0,-1 1 1,-2 2-102,2 1 0,1-4 0,0 1 0,-1 2 0,-2 2 0,2 3-295,1 2 1,0-3 0,-1-3 0,-3 2 0,0 1-1,-2-1 1,0-4 104,-2-1 0,-3-2 0,0 4 0,-1-4 0,0-1 0,1-2 150,-1 2 1,0-4 0,1 4 0,-1-2 0,0 2 0,1 0-93,-1 0 0,2 3 0,1-3 0,2 1 0,-2 2 0,1 0 1,-3-2-146,0-1 1,2 3-1,-9-4 1,1-1-1,-4 0 1,-2 1-1,-4-2 208,-2-2 1,2-1 0,-2 0-1,3 0 1,1 0 0,0 0-6,0 0 1,0 0-1,0 0 1,1 0 0,2 0-1,2 2 411,-3 2-585,-6-2 0,1 5 0,-4-4 0,-2 2 0,0-2 0,-4 0-533,-2 1 568,3-3 0,-12 5 1,5-6-1,0 0 1,-2 0-1,2 0-51,0 0 1,-4-1 0,4-2 0,0-2 0,-2 1 0,2 0 0,0-2-56,2-2 1,3 5 0,2-1-1,3 2 1,4 1 0,2-2-151,-1-2 232,3 1 1,-14 4-1,4 0 1,1 0 0,0-1-1,1-2 130,0-2 0,2 1 0,-4 2 0,4-1 0,-1-1 121,1 1-233,4 1 0,-6-2 1,8-2-1,2 0 1,1-1-1,1 1-132,1 0 0,-5-5 0,4 3 1,0-4-1,-2-2 0,2 1 0,0 0 1,1-1 25,-1 1 1,-1-2-1,-2-1 1,0-2-1,-2 2 1,1 1 271,1 2 1,-7-1 0,5 1-1,-2 0 1,-2 0 0,4 1-176,5 3 1,-1-6 0,2 3 0,-2-1 0,-2-3 0,1 1 0,2 0-62,2 2 0,4-5 0,-5-1 0,-1-1 0,0 0 1,0-1 349,1-3-165,1-1 0,-4-2 1,1 1-1,1-1 1,-2-1-1,2-2-119,-1-1 1,1-4-1,0 1 1,1-2-1,-1-5 1,0-2-38,2-5 0,-3-1 0,6 6 0,-1-1 0,1 1 0,1 2 0,0 1 88,-1 0 0,0-2 1,2-1-1,-2-4 1,-1-4-1,0-5 81,4-3 0,1 7 0,1-1 0,0 3 1,2 1-1,3 0-222,4-2-75,3 0 0,4 2 1,0-2-1,4-2 0,1-5 1,1-2 8,-1-4 0,4-1 1,-7-3-1,-2 0 1,-1-2-1,-1 0 1,0-2 266,-1-1 1,8 34 0,-1 0-1,0 1 1,-1 0 0,0-1 0,0 0-1,-1-1 1,0 0 0,0-1 0,0 0 651,-1-1 0,1 0-599,5 4 1,-1 0 0,-3-5 0,0-1-1,5 5 1,2 1 0,-1 0 0,1 1 0,-1-39-1,2 3-316,0 1 1,0-2 0,0 4 0,0 2 0,0-1 0,0 0-81,0 1 0,-1-7 1,-1 36-1,-1-1 1,-1 0-1,-1 0 1,0-2-1,-2 0 0,1 0 1,-1 1 269,1 0 1,-1 1-1,-2-6 1,0 1 0,0 3-1,-1 0 1,0-1-1,1 0 1,-2-2 0,1 0-1,1 2 1,0 0-1,0-1 1,2 0 250,0 0 0,2 1-233,-5-31 0,5 28 0,2 0 0,0 6 0,2 0 0,0-2 0,2 0 0,1-2 0,2 0 1,1 2-1,1 0-36,2 1 0,1-1 0,2-5 1,0-1-1,-2 6 0,0 1 0,-1 0 1,0 1-1,0 1 0,-1 1 0,6-35 135,0 4 0,-1 1 0,-1 1 1,-4 0-1,-1-1 0,-2 0 1,1 0-117,-1 3 0,2 0 0,-3-3 0,3-2 0,2 2 1,2-2-1184,2 2 1012,1-6 0,2 6 0,-7 31 0,0 0 0,10-36 0,-9 36 0,0 0 0,9-35 30,-10 34 1,1 0 0,9-34-1,-5-2 1,1 1 0,-2 2-1,-2-1 1,-3-3 0,-1 3 191,-3 5 1,3-2 0,-1 4-1,-1-1 1,1-2 0,0 0 87,3-6 1,1 3-1,4-2 1,0 2-1,2 0 1,1 2-201,2 1 0,6 1 0,-2 0 1,2 1-1,0-1 0,-2 0 1,1 1 80,3-1 1,0-1 0,1 0 0,0 0 0,-1 1 0,-1-1 195,-2-2-269,2-1 0,0 3 1,-10 34-1,1-1 1,0-2-1,-1 1 1,1 0-1,1 0 1,0-1-1,1 1-9,1 1 1,1 0-1,0 1 1,1-1-1,1 0 1,-1 0-1,2 0 1,0-1 0,1 1-1,0 1 1,0 0-1,1 1 1,-1 1-1,2 0 24,1 1 1,-1 0 0,-1 1 0,-1-1 0,3 0 0,1 0 0,-3 2 0,0 0 0,26-25 0,0 0 480,3 1-414,-1 6 0,0-4 0,1 5 0,-1 0 0,2-1 0,3 0-40,-28 22 0,2-1 0,0 1 1,1 0-1,0 0 0,1 1 0,-1 1 1,0 2-1,1 0 0,0 0 1,1 1-1,0 0-69,0 0 0,1 0 0,4 1 0,2 0 0,-2 0 0,0 1 0,0 0 0,1 2 1,0-1-1,1 1 0,-1 1 0,-1 0-38,0 1 0,0 0 0,2 1 0,-1 0 0,-3-1 0,-2 1 1,2 0-1,-2 1 0,36-12 0,-6 3 0,-2 1 200,-2-1 0,-4 3 0,3-3 0,-1 2 0,0 3 1,0 1-1,1 2-74,3-1 1,1 3 0,2 0 0,-2 4 0,-2 1 0,0 1 0,-1 1-144,-1 0 0,-2 1 0,-7 6 0,-2 3 0,-3 1 0,-1 5 0,-4 3 135,-5 2 1,0 6-1,-6-4 1,-1 2 0,-4 2-1,-2 1 75,-2-2 1,-4 6 0,4-4 0,2 0 0,1 1 0,2 0-71,-1 2 0,7 2 1,2 1-1,4-2 0,1 2 1,0-1-128,0 4 1,-2-1 0,-1 5 0,-1-1-1,0 1 1,-4 1 0,-4 2 18,-4 0 39,-2-5 1,-1 3 0,-3-2-1,-3 1 1,-2-2 0,-1-4 2,-3-3 0,1-2 0,-4-3 0,1-2 1,4 0-1,-1-2-62,-1 0 0,7-1 0,-1-5 0,3 1 0,3-1 1,-1 0-1,4 1-481,1-1 1,-3-4-1,-1-2 1,0 1-1,-2-1-390,0 3 0,-2-2 0,-10-1 958,-7-1 0,-6-1 0,-6-7 1,3-2-1,3-4 0,2-1 1,0 0 28,1-1 1,1 3 0,2-2 0,0-2 984,0 0 0,0 2 357,0 0-1204,0 6 1,5-2-1,0 10 1,3 4-1,2 4 128,2 5 0,1 1 0,4 6 1,3 0-1,7 5 0,1 1 1,2 3 50,1 0 0,-1-4-417,5 1 1,-7-3-1,0-1 1,-5-2-1,-4-3-607,-3-4 1,-7-3-1,-4-2 1,-7 0-1,-8-1 1,-14-3 691,-13-4 0,-27 2 0,27-3 0,-1-1 0</inkml:trace>
  <inkml:trace contextRef="#ctx0" brushRef="#br0">2586 7383 28445,'-41'-34'-809,"2"9"1,12 10-1,1 6 1,-1 3-1,0 3 927,1 2 0,1 1 1,2 0-1,6 0 1,2 0-1,4 0 0,7 0 1,11 0-1,14 0 1,15 0 338,10 0 1,7 0 0,5 1-1,5 4 1,7 4 0,-33-4 0,2 0-1,0 0 1,0 0-721,1 0 1,0-1 0,-1 0 0,0 0 0,0 1 0,0 0-1,35 3 300,-2-3 0,-7 0 0,-5-5 0</inkml:trace>
  <inkml:trace contextRef="#ctx0" brushRef="#br0">3173 7277 25596,'-8'-26'-1401,"4"4"1,4 4-1,4 10 1,5 3 1485,3 4 0,3 5 0,1 2 0,2 1 0,0 4 0,1 2 0,3 3 0,2 4 0,-1 0-3799,0 4 3553,-7 1 0,3 2 1,-5 0-1</inkml:trace>
  <inkml:trace contextRef="#ctx0" brushRef="#br0">4732 8783 18738,'-26'-6'-512,"3"-2"0,1-5 0,-2 0 0,1-1 258,0 1 0,-2 4 1,5 2 376,-1 1 0,-4-3 0,4 4 1,-1 2-1,1 3 0,0 3 0,2 3 1,-2 3-1,2 6 0,0 6 1,2 4-1,1 3-892,-2 3 1,8-1 0,-2 4 636,5-2 0,2 5 0,7-1 0,4 1 0,7 2 310,8 0 0,16-6 1,9 7-1,10-1 1,9-2-1,-28-19 1,0 1 158,4-1 1,1-1 0,5-1-1,2-2-342,8 2 1,2-1-1,1-1 1,0 0 0,1-1-1,1 1 1,2-1 0,1 0-1,0 0 1,0-1-36,0 0 1,0-1 0,7-1-1,0-1 1,-6-2 0,0-1 0,2 0-1,2 0 1,1-1 0,0-1 0,-1-1-1,1-2-14,-3 0 0,1 0 1,-18-1-1,1 0 1,-1 0-1,19 0 1,-2 0-1,4 0 0,0 0 1,2-1-1,0 0 1,-2 0-1,0-1-429,-3 1 1,1-2-1,4-4 1,0-1 385,-9 2 1,-1-1 0,2-3 0,0-1-1,-2 2 1,0-1 0,-2 0 0,-1-1 0,0 0-1,-2 0 71,-2 1 1,-3-1-1,-5-1 1,-1 1-1,-3 1 1,0 0-1,-3 0 1,-1 0-1,-4-1 1,-1-1-1,27-10 230,-9 0 0,-9 4 0,-10-3 0,-9 1 0,-7-1 1,-5-4-103,-5-5 1,-6-1-1,-12-7 1,-12-5-1,-10-3 1,-12-6-243,-7-4 1,20 26 0,-3 0-32,-3-1 0,-3 0 1,-3 0-1,-1 0 1,-2 1-1,-3 1 1,-5-3-1,-2 2 1,-3-1-1,-1 2-45,-4 0 1,-3 2 0,-3 5-1,-1 3 1,21 6 0,0 1 0,-1 1-1,-2 1 1,0 0 0,-1 2 0,-4 0-1,-1 1 1,-1 1 0,0 1 0,-1 0-1,0 2 149,-2 0 1,-1 1 0,0 1-1,-3 0 1,0 0 0,0 1-1,3 1 1,1 0 0,0 0-1,1 2 1,1-1 0,-1 2-1,-1 2 1,-1 1 0,1 1-1,3 2 1,-1 0 0,2 3-107,-2 0 1,1 2 0,0 1-1,0 2 1,0 1 0,2 2 0,2 0-1,2 2 1,0 1 0,1 1 0,1 0-1,1 2 173,2 0 0,2 0 0,-1 2 0,1 0 0,1 1 0,0 0 0,-15 12 0</inkml:trace>
  <inkml:trace contextRef="#ctx0" brushRef="#br0">20755 1053 8145,'7'-13'-68,"-1"4"1,-6 0 510,0-2 1,0 7 0,0 4 0,2 7-1,1 5 1,1 3 0,-1 3 0,0 4 0,0 5 1361,2 4 1,1-2-1410,-2 7 0,-3 4 0,4 6 0,-4 0-203,-1 0 1,-1 2 0,-2-3 0,-3-2 0,-1-2 0,-2-2 0,0-4-402,0-4 1,4-4 0,-2-3 0,0-4 0,1 0-5449,0-4 3955,1-1 0,5-11 1701,0-8 0,12-21 0,3-17 0</inkml:trace>
  <inkml:trace contextRef="#ctx0" brushRef="#br0">20862 986 8145,'-14'-6'356,"1"0"0,0-3 53,-1 5 1,7 4 0,4 4 0,6 5 0,7 3 0,7 3-1,5 1 123,3 2 1,6 6-1,2-2 1,1 3 0,6 3-1,4 2 1,7 2 0,-3 1-104,0 0 0,-4-2 0,-4-5 1,-1 1-1,-5 0 0,-6-1-192,-4 1 0,-8-5-1283,2 0 1,-9-4 0,-5 3 0,-2-2 0,-2-3-1517,0-1 1,-6-1 2561,-3-1 0,-3 0 0,-1 1 0</inkml:trace>
  <inkml:trace contextRef="#ctx0" brushRef="#br0">19835 1839 7935,'0'-9'210,"-1"2"760,-4 1 0,2-3-122,-6 5 0,5-7-651,-5 2 0,5 3 1,-5 2-1,-2 3 1,0 1-1,-3 0-112,1 0 1,0 0-1,-2 0 1,-1 1-1,-2 2 1,1 3 196,3 1 1,0 1 0,2 2 0,4-1 0,3 1-295,4 2 1,8 0-1,6-3 1,8-5-1,6-2 1,4-4-1,3-2-314,0-5 0,-1-1 1,-7-1-1,-1 2 0,-2 0 1,-7 1 511,-6-1 1,1 4-1,-8-2 1,-5 2 203,-5 7 1,-10 5 0,0 10-1,0 2 1,3 2 0,0 4 0,1 3 28,0 3 1,1 0 0,1-3-1,4 0 1,0 0 0,1-2-769,0-1 0,-3-1 1,4-2-1,2-4 0,2-4 1,1 0-1767,0-1 0,1-6 2115,4-2 0,2-16 0,7-3 0</inkml:trace>
  <inkml:trace contextRef="#ctx0" brushRef="#br0">20102 1932 9712,'-13'0'0,"-1"2"534,1 2 1,0 4 0,-1 5 0,1 0-272,0 1 1,-1 1 0,2 1 0,3 3 0,5 2 0,3 3 0,1 1 0,1 0-118,3-3 1,8 2 0,9-6 0,1-4 0,5-3 0,0-7 0,2-2 0,-2-4-905,-3-2 0,-1-5 0,-5-9 0,-3-4 0,-5-5 0,-5-2 965,-4-3 1,-11-2 0,-6 6 0,-7 3 0,-5 1-1,1 4 1,2 2 284,3 3 1,6 6 0,2 3-1324,13 5 1,13 1 830,23 13 0,7-2 0,11 8 0</inkml:trace>
  <inkml:trace contextRef="#ctx0" brushRef="#br0">22155 1399 8229,'4'-13'460,"1"0"1,-1 4-1117,-4 0 1460,0 6 1,0-1 0,0 8-1,-1 6-266,-4 7 0,4-1 0,-5 6 0,1 3 1,-1 3-1,0 4 0,-1-3-587,0-1 0,-1 3 0,-2 0 0,1-2 1,-1-4-1,-2-3 0,-2 2-1125,1 1 0,0-4-673,-1-4 1,6-3-724,-1-5 2570,6-4 0,9-10 0,8-3 0</inkml:trace>
  <inkml:trace contextRef="#ctx0" brushRef="#br0">22421 1559 10524,'-12'2'0,"2"2"638,1 5 1,5-2-1,-4 2-580,2 2 0,1 1 0,2 1 0,-2 0 0,2 2 0,2 1 0,2 4 364,4 0 1,3-3-1,10 0-670,4-2 1,4-6 0,0-2 0,1-1-11,0-3 0,-7-3 0,-2-4 0,-3-5 0,-2-4 0,-1-4 0,-3-2 53,-5-2 0,-9-1 0,-7-4 0,-6-1 0,-4 2 0,-5 1 1,-3 3 261,1 2 1,-2 3 0,3 7 0,2 3 0,3 2 0,2-1-58,3 2 0,3 8 0,2 2 0</inkml:trace>
  <inkml:trace contextRef="#ctx0" brushRef="#br0">20648 1932 8004,'0'-13'-16,"2"1"0,1 2 0,3 2-33,1 3 0,-2-1 0,4 3 0,-1-3 1,1 0-1,-1-2 0,-1 1 0,-1-3 2039,0-2-478,-2 4-1040,-4 2 0,0 17 0,0 4 0,0 2 0,0 4-261,0 0 1,0 1 0,0 6-1,-1 2 1,-4 2 0,-2 2-1,-2 2 1,0 0 61,-1-1 1,0-7 0,-1 0-1,4-4 1,1-2-298,3-1 1,1-2 0,2-5 0,2-3 0,2-2 0,7-4 0,4-4-751,2-1 1,6-1-1,-6-4 1,0-4 0,-3-2-1,-2-4 774,-3-3 0,-3-3 0,-6-5 0</inkml:trace>
  <inkml:trace contextRef="#ctx0" brushRef="#br0">20648 2319 8495,'-13'0'380,"7"0"1,6 0-88,8 0 0,5 4 1,5 2-1,4 2 0,3 1 1,3-1-1,3 1 0,3 3 1,3 3 290,3 3 1,-3 5 0,9 0 0,-1 2 0,1 2-1,0-1 1,1 1-406,0-1 0,-4 1 1,3 1-1,-1 2 1,-1 1-1,-1-3 0,-3-3 1,-3-4-767,-1-2 1,-2 3 0,0-5 0,-6-4 0,-6-3 0,-3-1-3129,-2-1 3372,-3 4 1,-8-9 0,-6 4 342,-7-1 0,-11-2 0,-2-4 0</inkml:trace>
  <inkml:trace contextRef="#ctx0" brushRef="#br0">20422 2612 7946,'7'-13'311,"-2"-1"1,2 9-74,2 5 1,-3 7-1,-2 11 1,-2 4 0,-2 5-1,-2 4 1,-1 4 0,-3 4 147,-1 1 1,3 6 0,-4 2 0,1 4 0,1 2 0,0-1 0,3 2 0,1 1-686,2 2 0,0-1 0,2-3 1,1-2-1,3-4 0,1-3 0,2-5-1320,-1-5 1,2-2 126,-6-6 1492,1-7 0,1 0 0,1-7 0</inkml:trace>
  <inkml:trace contextRef="#ctx0" brushRef="#br0">19515 3199 9450,'0'-14'416,"0"1"1,-1 1 0,-2 2-926,-2 1 1,1 4 0,4-4 833,0-1 0,-4 3 28,-1-2 0,-4 4 0,3-2 0,0 2 0,-1 7 1,1 5-173,0 5 1,2 2-1,4-1 1,0 0-1,0 2 1,0 1-1,1 2-169,4-2 1,2-1 0,6-1 0,2-1 0,1-1 0,2-3 0,-1-5-323,-3-3 1,4-1-1,0 0 464,-2 0 1,-7 2-1,-6 1 1,-6 3-1,-6 1 1,-3 4 791,-1 0 1,-5 4-738,0 3 1,-1-2 0,3 7-1,-3 0 1,-1 4 0,0 1-590,-1-1 0,5 5 1,-1-8-1,7 0 1,6-1-1,2-2-735,2-3 0,3-3 1115,6-2 0,6-6 0,11-1 0</inkml:trace>
  <inkml:trace contextRef="#ctx0" brushRef="#br0">19715 3478 9546,'-7'6'434,"-3"6"0,5 6 0,1-2-248,-2-1 0,4 3 1,-2 0-1,2-2 1,2-1-1,0-2 1,2 0-1,2 1-121,5-1 0,-1-6 0,0-2 1,3-4-1,1-1 0,-1-1 1,0-4-1,-4-4-464,-1-2 1,-1-4 0,-5-1-1,-2-4 1,-2 1 0,-5 0-1,-2 3 1,3 1 203,3 1 1,4 1 0,4 1 0,7 3-1,11 5 195,7 2 0,21-4 0,0-1 0</inkml:trace>
  <inkml:trace contextRef="#ctx0" brushRef="#br0">22155 2865 8846,'-2'-7'921,"-2"2"0,1 4 1,-6 4-1,-1 4-322,-2 7 1,-2 8-1,0 0 1,-3 3-1,0 3-654,0 4 1,2-4 0,4 3-1,2-5 1,4-3 0,4-4 0,1-1-1899,0-1 1,3 0 1952,6-8 0,11-3 0,14-6 0</inkml:trace>
  <inkml:trace contextRef="#ctx0" brushRef="#br0">22221 2999 7923,'-13'0'795,"-2"1"1,-1 4 0,0 3 0,4 4-579,6 2 0,0 3 0,1 3 0,3-1 0,2 2 0,2-2 0,6 0 78,4-3 1,-2-1 0,9-1-140,1-1 0,-6-6 0,4-2 0,-3-4 0,-3-2-629,-3-4 0,-3-7 0,-8-7 0,-1-2 1,-4-2-1,-4-1 0,-5 0 0,-2 4 473,-1 0 0,-10-3 0,0 2 0</inkml:trace>
  <inkml:trace contextRef="#ctx0" brushRef="#br0">20288 3812 9884,'6'-8'1514,"6"4"0,8 2 1,8 4-1660,4 2 0,4 2 0,5 4 0,2-1 0,3 0 0,0 0 0,1 0 1,1 1 337,2 2 1,1 2-1,-1-1 1,-3 0-1,-1 1 1,-3-1 0,-3 0-390,-4 0 0,1-4 0,-8-1 0,-2-1 0,-5-1 0,-2 2 196,-4-1 0,-1 2 0,-2 4 0</inkml:trace>
  <inkml:trace contextRef="#ctx0" brushRef="#br0">20382 3945 7900,'-2'15'361,"-2"2"1,-2 4-1,-4 9 1,1 2-54,-2 4 1,-1 10 0,-1-6-1,0 1 1,-1 2 0,1 2-1,0 2 1,0 0-478,-1-2 1,-4-1 0,1-1-1,-1-3 1,0 0 0,0-4 0,1-1-1,-1-4 169,0-3 0,0 8 0,5-8 0</inkml:trace>
  <inkml:trace contextRef="#ctx0" brushRef="#br0">19395 4545 8039,'0'-14'163,"0"1"1,0 4 0,2 0 0,2 0-167,5 2 0,-3-5 0,0 3 0,-2-3 0,1-1 1,-2 0-1,-2-1 2610,-1 1-2474,0 0 0,-6 1 0,-2 1 1,-4 4-1,-2 1 62,1 3 0,0 8 0,-1 5 1,3 5-1,2 4-86,4 2 0,4-3 0,1 4-21,0 1 1,0-3-1,1-3 1,4 0-1,4-2-121,2-2 0,3 3 0,-1-8 0,0-1 0,1-3-1005,-1-2 924,-6-2 1,-7 4 272,-8 1 0,-6 5 0,-2-1 1,-2 3-1,2 1-96,1 1 1,2 0 0,1 3 0,2 0-1,2 0-619,2-3 0,2 0 0,4-1 0,1-1 0,5-2 556,7-1 0,7-6 0,6 3 0</inkml:trace>
  <inkml:trace contextRef="#ctx0" brushRef="#br0">19662 4545 7810,'-6'7'349,"-3"5"1,-7-3 0,-2 4 207,2 5 0,1-3 0,2 4 0,1-1-345,3-1 1,-1 6 0,5-4 0,2 0 0,2 0-50,1-2 0,6-3 1,4-2-1,5-3 0,4-4 1,0-4-1,1-2-446,-4-4 1,2-4-1,-4-8 1,-3-4 0,-4-1-1,-5-1 1,-7 0-364,-8-2 1,-2-1 645,-7 4 0,0-9 0,-5 3 0</inkml:trace>
  <inkml:trace contextRef="#ctx0" brushRef="#br0">20648 1533 8881,'-8'-5'0,"0"-1"982,2-1-984,-4 4 0,7-3 0,-6 6 1,-1 0-1,-2 0 2,-2 0 0,1 0 0,0 0 0</inkml:trace>
  <inkml:trace contextRef="#ctx0" brushRef="#br0">20662 520 7950,'0'-14'0,"0"1"0,-2 1 65,-2 3 1,-4 3-1,-5 6 1,-2-1 0,-1-2-1,-3-1 1,-1 1-1,0 1 1,-1 1 0,-3-2-1,-1-2 1,-3 2 310,-3 2 0,3-1 0,-2-1 360,6-1 1,-4-1 0,3 5 0,0 0 0,-2 0-508,4 0 0,-3 5 0,-3 1 0,-2 1 0,0 4 0,-1 0-193,1 3 1,-6-1 0,3 0 0,-1-1-1,1-1 1,1-2-1531,3 1 855,2-4 0,3 0 0,3-6 0,4 0 639,3 0 0,14-6 0,2-2 0</inkml:trace>
  <inkml:trace contextRef="#ctx0" brushRef="#br0">18076 826 9670,'-12'-35'243,"3"8"1,2 15-404,2 8 1,2 2 0,-4 4 0,-1 2 0,1 5 377,-3 3 1,-7 7-1,-2 3 1,-2 4 0,-2 2-1,-1 1 1,-1 4 0,0 0 249,-4-1 0,1 5 0,6-3 0,3 2 1,2-2-1,3-2-509,2-2 1,7-3 0,4-5 0,8-6 40,11-6 0,12 2 0,4-4 0</inkml:trace>
  <inkml:trace contextRef="#ctx0" brushRef="#br0">18276 920 7950,'-14'-18'131,"1"0"1,0 6 0,-1 9-1,2 6-19,4 6 0,-3-2 1,5 2-1,0 2-415,0 1 0,1 2 1,2 3 773,-2 0 0,-1 3 0,3-4 0,-1 3 0,1 0-208,1 1 1,2 2 0,0-4-250,0-2 0,2-1 0,2-3-118,5-3 1,7-4-1,2-5 1,-1-1-1,-3-3 1,0-7-1,-3-5 51,-2-6 1,2 1 0,-7-1 0,-2 0 0,-5-1 0,-6 3 0,-2 0 434,3 4 1,-4 3 0,4 2 0,-1 4 0,2 0-281,1-1 0,3 5 0,9 0 0,6 5 0,6 4 1,2 1-1826,4 3 0,3-2 1,2-1 1722,3-1 0,10-1 0,0-5 0</inkml:trace>
  <inkml:trace contextRef="#ctx0" brushRef="#br0">18609 906 10466,'-13'-12'0,"-1"4"0,1 3 89,0 4 0,-1 1 0,2 1 0,2 4-24,1 3 0,6 10 1,-1 4-1,2 5 1,2 3-1,0 2 1,0 2-1,0 2 64,0-2 0,6 3 0,5-6 0,5-3 0,6-4 0,3-6 1,2-5-1,0-4-595,-1-5 1,4-4-1,-2-4 1,-4-7-1,-5-6 1,-7-10 349,-6-7 0,-6-5 1,-6-1-1,-8 1 0,-8 0 1,-6 2-1,-3 4 504,1 5 1,1 0 0,1 12 0,1 3 0,6 4-389,5 3 0,3-5 0,-1 4 0</inkml:trace>
  <inkml:trace contextRef="#ctx0" brushRef="#br0">20435 2012 8006,'-7'-6'0,"-1"5"0,7-5 985,1 0 1,0 5-991,13-4 1,-2 4-1,6-1 1,-2-1-1,0-3 1,1 0-1,2-1 1,-3 0-224,-5-4 1,-5 5 0,-10 2 306,-4 2 1,-3-2 0,-1 0 0,0 1 0,-1 1 801,1 2 0,0 0-293,-1 0 1,6 0-162,-1 0-355,6 0 0,-3 2 1,7 1 902,4 1-758,-4 0 1,-1-4 0,-9 0 0,-3 0 0,-1 0-109,0 0-485,-1 0 1,1 0-1,0 0 294,-1 0 1,1 0-1,0 0 1,-1 0-1,3-1 1,0-2 437,2-1 0,1-2 0,-6 3-243,1-2 0,0-4 0,-1 3 0,-1 0 461,-2 1 1,2-4-579,-3 4 0,-1-4 0,-2 5 0,-3-1-58,-4 0 1,-1 3 0,0-4-1,1 2 1,-1-1 0,-1 2 0,-6 2 8,-5 1 1,3-5 112,-7 1 0,5-1 0,-7 5 0,-1 0 0,2 0 263,0 0 1,-2 0-22,3 0 1,-4 0 0,5 0 0,-1 0-262,-1 0 1,5 0 0,-5 0 0,2 0-1,-2 0 1,0 0 0,-2 0-291,1 0 0,3 0 0,-7 0 306,-4 0 0,2 0 0,-6 0 0,1 0 33,0 0 1,-5 0 0,0 0 0,-2 0 0,-1 0 0,0 2-77,4 2-1,2-1 1,3 6 0,-1 2 0,2 0 0,3 3 0,1-1-1005,-1 0 0,7 1 586,-8-1 0,15 0 1,0-1-1,5-1 0,4-4-685,2-1 1,7 3 0,4-5 1089,2-1 0,7 5 0,3-1 0</inkml:trace>
  <inkml:trace contextRef="#ctx0" brushRef="#br0">17316 2159 8056,'-13'0'365,"-1"0"1,1 0 0,0 0-1,-1 0-235,1 0 0,0 4 1,-1 1-1,1-2 0,0-2 1,-1-1-1,1 0 1,0 0 238,-1 0 1,1 0-1,0 0 1,-1 0 0,1 0-1,0 0-238,-1 0 1,1 0-1,0 0 1,-1 0 0,1 2-1,-2 1 1,-1 3 30,-2 1 0,-4 2 17,4 4 0,-4 2 0,4 1 1,0 4-1,1-1 76,-1 0 1,4 0 0,7-2-1,1 0 1,3 0 0,2-2-290,1-2 1,6-1 0,4-2 0,6-2 0,8-3 0,4-2-796,3-1 1,0-2 287,-4 0 0,-5-5 0,-1 0 504,-2-3 1,-8 5 0,-11-1 0,-9 4 0,-8 4 0,-5 5 709,-3 3 1,-2 3-1,1 1 1,0 3 0,4 0-1,3 2 116,0 0 1,4 0-814,-3 1 0,8 2 1,1-5-1,0 0 1,2 2-1,2-2-1255,4 0 1,2-1-1,5-6 1,7-3-1,8-5 1279,4-2 0,2-14 0,0-3 0</inkml:trace>
  <inkml:trace contextRef="#ctx0" brushRef="#br0">17103 2545 9781,'6'-4'408,"-6"0"1,0 1-1,-6 7 1,1 5-1,1 3 287,1 1 1,1 0-453,2 1 0,0 4 0,0 1 1,0 0-1,0 2-291,0 0 0,2-5 0,2 2 0,5-4 0,3 0 0,1-2 1,2-4-287,3-3 1,3-4 0,5-4 0,1-4 0,-2-8 0,-3-3-1,-4-2 360,-3-1 0,-8-1 0,-2-5 0,-5 0 1,-6 2-1,-8 2 0,-6 3 207,-5 6 1,-2-1-1,-1 10 1,-2 2-1,1 2-233,3 1 0,0 6 0,5 1 0</inkml:trace>
  <inkml:trace contextRef="#ctx0" brushRef="#br0">20262 3185 8168,'-13'-12'-18,"1"5"1,3 7 187,4 7 0,4 1 0,-1-1 1,-2-1-1,-5-3 0,-3-1 853,-1-2 0,-5 0 0,-1 0-569,-2 0 1,0-2 0,-1-2 0,3-4 0,0-1-286,-4 0 0,-2 1 1,-1-4-1,-1 1 1,-1 2-1,-2 1-69,-1 0 0,-6-2 0,1 5 1,-1 1-1,-1-1 0,-1 1-80,-2 1 0,-12-3 1,-1 2-1,0-1 1,-1 1-1,0-2 232,-3-2 0,3 4 1,-2-3-1,5-1 1,4 2-1,5-1-180,0-1 0,2 6 0,4-3 1,3 4-1,-2 1 0,1 0 0,-5 0-134,-2 0 0,4 1 0,-8 4 0,0 2 1,0 2-1,0 1 0,2 4 45,-4 2 1,-1 3-1,-1-1 1,3 3-1,1 1 1,3 0 0,3 2-103,4 1 1,-1-3 0,6-1 0,3 0 0,3-2 0,4 0 0,2-3-819,3-1 0,-4-3 1,4-2-1,3-2 0,2-2 937,1-3 0,4-2 0,0-1 0</inkml:trace>
  <inkml:trace contextRef="#ctx0" brushRef="#br0">16849 3665 8060,'-12'-10'-16,"2"-2"1,4 1 846,5 5 1,4 6-1,10 3 1,-1 3 0,-2 0-1,-1 2 1,0-1 0,0 3-1,-2 2 1,-1 2 0,-3-1-1184,-1 0 1,-2-4-1,1 0 352,4 1 0,2-10 0,6-1 0</inkml:trace>
  <inkml:trace contextRef="#ctx0" brushRef="#br0">17343 3438 7951,'-14'-7'1577,"-4"-3"0,1 7 1,0 3-1302,3 3 1,5 7 0,1-1 0,2 3 0,3 1 0,2 0 0,1 2 0,0 1-63,0 2 0,3 10 0,4-1 0,8 1 1,4 2-1,4-1 0,-1 4 0,0 0-410,2-1 0,-7-2 0,-2-7 0,-6-2 0,-3-2 0,-3-2-292,-1-2 1,-8-7 0,-5 0-1,-5-2 1,-6-3 0,-3-2 213,-2-1 0,-1 0 1,-2-1-1,-1-2 1,3-3-1,4-2 0,6-2 512,4-2 0,6-3-82,4-2 0,4 2 1,4-3-1,7 2 3003,5-2-2890,5 3 1,16-9-1,4 7 1,4-1-1,0 0 1,-2-1 0,-3 0 350,-4-1-717,-4-3 1,-6 2 0,-4-6-1,-6 1 1,-5-1 0,-8 0 38,-6 1 0,-12-1 0,-12 2 1,-6 3-1,-4 4 0,-1 3 1,-4 3 213,1 3 1,5 3-1,7 6-156,5 0 0,-1 12 0,4 3 0</inkml:trace>
  <inkml:trace contextRef="#ctx0" brushRef="#br0">19595 5211 8029,'-13'7'-9,"-2"-2"1,-1-4 0,-2-1 549,2 0 1,5 5 0,3-1 0,-3 1 0,-1-1 0,-1 0 0,-2-1 0,-3-1 0,-4-2 0,-4 1 0,-7 2 0,-7 2-75,-7-2 1,-10 0-1,-3 0 1,-4 1 0,-4-1-1,-2 0 1,-2 1-1,33 0 1,1 0-322,-4-1 1,1 1 0,2 2 0,1 0 0,-2-1 0,1-1 0,-33 8 0,5 1 0,5 1-433,2-1 0,9 0 1,8 1-1,6-1 0,5 0 1,4 0 214,2 1 0,5-1 0,5 0 71,5 1 0,-1 5 0,5 2 0</inkml:trace>
  <inkml:trace contextRef="#ctx0" brushRef="#br0">17569 5904 8767,'-13'0'2591,"1"1"0,3 4-2400,5 4 0,2 3 1,2 1-1,0 0 1,0 1-1,0 0 0,0 3 1,0 0-284,0 0 0,0 2 0,0 0 1,0 0 91,0 1 0,0-3 0,0-3 0</inkml:trace>
  <inkml:trace contextRef="#ctx0" brushRef="#br0">17822 5797 10317,'-19'-9'0,"-3"-4"1901,-3-3 0,4-3-2344,3 14 1,5-1 734,4 2 0,11 2 0,11-2 0,6 2 0,5 4 0,1 1 1,3 1-1,0 1-456,0 1 1,-1-5 0,-2 4 0,-1-4 0,-3-1 0,-1 0-17,1 0 0,-5 0 1,2 0-1,-3 0 1,-2 0 626,1 0 1,-1 1 0,0 2-1,-1 3 1,-1 2 0,-4 2 219,-1 2 1,0 1-1,-3 2 1,1 3-1,-1 4 1,-1 3-930,-2 2 1,0 0-1,-2 1 1,-1 1-1,-4 2 1,-2-1-1,-4-2-3072,-2-1 0,1-1 3334,-8 1 0,6 0 0,-3-1 0</inkml:trace>
  <inkml:trace contextRef="#ctx0" brushRef="#br0">20795 6357 8479,'-19'-19'0,"-2"5"0,-6 3 0,-1 9 0,-3 10 29,-4 3 0,-5 7 0,-3 1 0,-5 1 0,-2-1 0,-8-3 0,-3-1 0,-5-2 0,1-1 0,-4-1 0,4-4 0,-3 0 0,4 1 9,4 2 1,-5-2 0,11 0-1,1 4 1,3 3 0,7 4 0,4 4-1,4 3 1,-1 5 1212,2 3-1291,-5 2 0,7 14 1,-7 5-1,-1 4 1,18-26-1,-2-1 1,0 2-1,-2 1-78,0 0 0,-1 1 1,-4 3-1,0 2 1,-1-2-1,0 0 0,0 1 1,0 0-1,0 1 1,-1-1 125,0-1 1,1-1-1,1 1 1,0-2-1,1-3 1,0 0-1,2 0 1,2 0-1,1-2 1,2-2-1,-20 28 283,3-6 1,2-2-1,2 2 1,5 0 0,4 0-1,7 6-15,6 5 0,7 1-266,7 7 1,1 5 0,1-38 0,1 2-1,1 3 1,2 0 0,1 2 0,1 0-232,1 2 0,0 1 0,0 2 1,0 1 182,-2-3 0,-1 1 0,0 3 0,0 0 0,-1-1 1,-1 0-1,-2 2 0,0-1 0,-1 2 0,0-1 5,-1 0 0,0 1 1,0-2-1,0-1 0,0 0 1,0 0-1,0 1 0,0-1 1,-1-3-1,2 0 1,-1-1-1,1-1 0,1-3 1,1 0-1,1-1 0,2-1 1,1-1-1,1 0 85,0 0 0,1 0 1,3-3-1,0 0 0,-1-1 1,0 0-1,15 36 7,-13-37 0,0 1 0,3 2 0,1 1 0,0-2 0,1 1 0,1 1 1,1-1-1,0 2 0,1-1 0,0-2 0,0 1 0,0 1 0,1 1 69,0 1 0,-1-1 1,-3-4-1,-1 1 1,4 6-1,0 1 0,-1-2 1,0 0-1,-2-1 1,-1 0-1,1 0 0,-2 1 61,-1 0 1,0 0-173,-1-1 1,0 0-1,1 2 1,1 0 0,0-4-1,1 0 1,-1-1 0,0 0-1,1-2 1,0 0 0,0 0-1,-1-1-117,0 1 0,1-1 1,0 1-1,1-1 1,15 32-1,-1-2 1,1-1-1,-3-3 112,-2-2 1,-2 1 0,1-5 0,0-3 0,-1 0 0,1 0 37,0 1 0,-2-6 0,-1-1 1,-2-1-1,1 1 0,1 1 1,0 3 20,-2 2 1,-1 2-1,2-3 1,-2 3-1,-2-1 1,-2 5-265,-2-1 160,-2 3 0,-4 0 1,-2 1-1,-1-2 0,-3 2 1,-1-2 115,-2 3 0,0-5 1,0-1-1,0-4 0,0 0 1,0-2-117,0 2 1,0-2-1,0 1 1,0-4-1,1 0 1,2 1-1,3 2 38,1 2 1,1-3 0,2-3 0,-2-2 0,-1-2-1,-1 0-42,0 0 73,-2-1 0,-5 4 0,-4 1 0,-5 0 0,-5 1 0,-3-1-25,2 0 0,-3 7 1,1 0-1,2 4 0,1 6 1,3 1-284,3 1 0,-1 6 0,5-6 0,2 1 0,2 0 0,1-4 0,1 1 438,4-3 0,-2-8 0,4-1 0,1-7 0,-2-7 1,-1-1 275,-2-2-177,-1-5 1,2 4 0,2-5-1,2 2 1,2 4 0,2 1-479,1 2 1,8 9 0,4-6 0,6 3-1,3 1 1,3 1-318,2-2 0,1-2 0,0-2 0,0-4 1,-2-2-1,-2-4 0,-4 0 568,1-4 1,-5-9-1,2-1 1,-5-6-1,-4-3 1,-1-3 2865,1-2-2649,1-1 1,5-6 0,1-1 0,3-2-1,6 0 1,6 0-659,6 2 1,7-4 0,4 5 0,-1 1 0,2-3 0,-2 2 70,0 0 0,-1-3 1,-6 3-1,-2-1 1,-2-3-1,-3-2 455,-2-1 0,-6-2 0,-3-3 1,-1-4-1,-3-5 0,-2-4 1,-1-5 657,-1-2 0,1-9 0,-1-7 0,3-6 0,2-6 0,4 0-493,-15 32 1,-1 1-487,15-28 0,7 4 0,-4 6 0,0 4 0,2 1 1,-2 5-133,-2 4 0,2-2 0,-5 3 0,-4-2 0,-3-3 1,-4-2-337,-2-2 0,-6-5 862,-4 1 0,-6-7 0,2-5 0,-4-3 0,-1-4 99,0 0 1,0 3 0,0 0 0,0-3 0,0 0 0,0-1-452,0 3 1,1 2-1,2 0 1,2 1-1,-2 2 1,-2 3-1,-1 3-155,0 4 1,-10-3 0,-5-2 0,-4 1 0,-5-2 0,1-1 250,0-1 0,0-4 1,5 3-1,2-3 1,1-2-1,1 3 51,1 1 1,1-7 0,3 0 0,3-4 0,4 33 0,-2 1 0,1-1 0,-1-1-1,0-1 1,-1-1 6,1-2 1,-1-1 0,1 5 0,-2 0 0,-2-3 0,-2-1 0,-1 1 0,-2 0 0,-1 1 0,-1 1 0,-3-1-1,-1 0-35,-2 0 1,-1 1 0,1 6-1,-1 0 1,-2-2 0,-1 0-1,0 2 1,0 1 0,0 2-1,-1 1 1,-24-25 0,4 9 36,5 5 0,-2-1 0,9 9 0</inkml:trace>
  <inkml:trace contextRef="#ctx0" brushRef="#br0">21048 7863 8577,'14'-33'0,"3"5"0,1 0 0,-2 7 0,-1 10 0,-1 3 0,-1 5 0,0 2 140,1 1 0,-5-5 0,-2-1 0,-1-1 0,-2-3 0,1-2 0,-1-2 0,-1 1 0,-1 0 0,-2-1-203,0 1 0,-2 1 1,-2 3 309,-5 5 0,-5 10 1,-5 7-1,-7 9 220,-9 8 1,-6 1-358,-8 9 0,-4-1 1,20-16-1,-2 1 1,-3 0-1,0-1 1,-1 1-1,-2 0-132,-2 1 0,-1 0 1,1 1-1,1 0 83,0 1 0,0-1 0,0-2 0,0 0 0,1-2 0,0 0 0,2 0 0,0-1 0,-1 1 1,1 0 0,-1-1 0,-1-2-1,-1 2 1,1 0 0,1-3 0,1-1-1,0 0 1,1-1 0,3-1 0,1 0-1,-33 13 13,8-2 0,4 1 0,7-2 0,8-1 0,9-2 0,6 2-176,3 1 1,7-3-1,0-1 1,6-2 0,3-3-1,4 1 1,0-1-421,2 2 1,0 0-1,3-7 1,3 0 0,6-4-1,1-1-956,3-3 1,7-1 1477,-1-2 0,-3 0 0,0 0 0</inkml:trace>
  <inkml:trace contextRef="#ctx0" brushRef="#br0">21302 12248 8216,'-14'-14'0,"1"7"0,0 1 0,-1 2 0,1-1 45,0 2 0,-1 2 0,1 1 0,0 0 0,1 1 0,3 4 0,4 3 0,4 4 0,2 0 0,5-1 0,6-3 252,5 3 1,6 2 0,-1 3 0,4 4 0,2 0 0,1 6 0,2 2 0,-1 3-251,-2-2 1,-7 8-1,-5 0 1,-5 0-1,-7 0 1,-2-1-48,-2 0 0,-12-1 0,-6 5 0,-4-1 1,-3-1-1,-1 1 383,-2 2 0,-1 2 0,2-2 0,2 4 1,3 5-1,4 5-68,3 3 1,8 10 0,2 0 0,5 3-1,3 3 1,3-1-316,1-1 1,-3-32-1,0 0 1,1-1 0,0-1-1,0 1 1,-1-1 0,1 1-1,-1-1 1,3 36 0,-2-3-152,-4-3 1,4-4-1,-1 0 1,-2-1-1,-4-3 1,-4-4-1,0-4 61,0-3 1,-3 0 0,5-8 0,1-3-1,2 0 1,1-3-216,0 1 1,0-7-1,-2 2 1,-1-3-1,-1-2 1,-1-4 0,1-3-721,-1 0 1,1-4 0,4 3 1024,0-3 0,-6-2 0,-1 0 0</inkml:trace>
  <inkml:trace contextRef="#ctx0" brushRef="#br0">21008 14926 8881,'-20'-19'0,"2"0"1984,3 3-1999,8-2 0,13 24 1,13 3-1,9 10 0,10 6 1,10 2-1,10-1 15,5 1 0,-27-11 0,1 1 0,0 0 0,0 0 0</inkml:trace>
  <inkml:trace contextRef="#ctx0" brushRef="#br0">21675 15246 8332,'0'-46'56,"0"11"0,0 1-107,0 9 0,-2 11 0,-2 10 1,-5 2-1,-4 2 0,-5 0 1,-4 0-1,-3 0 0,-4 0 0,-2 0 1,-4 0 470,-4 0 1,-1-4 0,-1-1 0,-1 3 0,-1 0 0,2 2 0,-4 0 1526,0 0-1847,-4 6 1,1 3 0,1 10 0,-1 6 0,-2 6-213,0 3 1,4 3-1,-2 8 1,0 4 0,0 3-1,-1 2 1,6 3 201,3 0 0,0 7 0,9 0 0,3 2 1,4 5-1,15-34 0,2 0 0,1 4 1,2 1-1,1 1 0,3 0 93,0-1 0,3 1 1,4 1-1,5-1 0,4-3 1,4-1-1,2 0 0,3-1 1,5 0-1,2-1 0,1-4 1,1-2-225,-1-4 0,3-1 0,9 1 1,2-2-1,-4-6 0,0-3 1,3 1-1,0-3 0,2 0 0,2-2 1,-1-3-1,1-2-34,0-1 1,1-2-1,4 0 1,1-3 0,-3-4-1,-1-2 1,-1-2 0,0-3-1,0-4 1,0-2 0,-1-2-1,0-3 1,-2-1 0,0-3-11,-2-3 0,-2-2 1,-3 2-1,-3-3 0,-4-4 1,-3-2-1,-2-2 1,-2 1-1,-2-1 0,-2 1 1,-2-3-1,-2 0 80,-4 0 0,-1 1 0,7-30 0,-12-3 0,-5 5 0,-5 8 1,-11 2-1,-13 9-166,-12 6 0,-23 12 0,-3 15 1,-8 5-1,31 9 0,0 3 1,-2 1-1,-1 3 171,-1 3 0,-1 2 0,-1 2 0,1 3 0,0 2 0,1 1 0,-4 3 0,1 0 0</inkml:trace>
  <inkml:trace contextRef="#ctx0" brushRef="#br0">3506 11142 20550,'-13'-20'-1141,"-1"0"1,1-7 0,1 2 0,2 2 492,1 6 0,6 2 1,-3 3 579,0 3 1,4 2 0,-1 4 354,6-2 0,6 1 0,8 4 77,0 0 0,12 0 1,-1 1-1,4 2 0,7 2 852,4-2-969,4 4 0,6-1 0,2 4 1,0-1-187,-2 2 1,4-4-1,-10 1 1,-1-1-1,-6-1 1,-7 0-181,-5-3 1,-8-2 0,-2-1 253,-3 0 1,-2 0 0,1 0 0</inkml:trace>
  <inkml:trace contextRef="#ctx0" brushRef="#br0">4092 11022 9300,'0'-20'0,"0"0"742,0-1-490,0 2 1,2 13 0,1 6 0,1 7 0,-1 6 0,-4 5-595,-8 4 1,-3 7 0,-15 6 0,-5 8 0,-7 6 37,-5 4 1,1 2-1,20-24 1,0 0-1,-20 28 337,4 1 1,2-12-1,-3 4 1</inkml:trace>
  <inkml:trace contextRef="#ctx0" brushRef="#br0">5199 12408 11793,'6'-21'-1372,"0"9"950,2 12 245,-2 6 1,-6 3 0,0-3-1,0-5 1021,0-7 1,5-4-574,-1-3 0,5-1 0,-3 2 0,0 2 189,0 1 0,3 5-546,-5-5 1,-1 6-1,-9 0 1,-7 4-1,-8 4-366,-4-2 1,-6 3 0,-2 0 796,-1 1 0,-1 2 0,-5 6 0,0 3-24,0 4 1,-2 0 0,-1 5 0,-1 5 0,1 5 0,2 5-241,1 2 0,4 1 0,2 5-244,1 0 0,4 9 0,5-5 0,3 1 59,2-1 1,7 4-1,8 1 1,2 1 0,4 0-1,4-1 50,7 1 1,8 3 0,11-2 0,8 0 0,9-5 0,6-6 136,3-5 1,-25-25-1,2 0 1,32 15-148,1-4 1,-6-4-1,-6-5 1,-4-4-141,-3-3 0,-12-8 0,-3-2 0,-9-4 0,-7 1 183,-3 2 1,-8-8 0,-1 2-1</inkml:trace>
  <inkml:trace contextRef="#ctx0" brushRef="#br0">21302 16566 8023,'-5'-20'0,"1"0"0,1-1 0,3 3 443,4 3 1,2 6-760,3 1 1,1 3 0,-7-2 3038,-4 1 1,-4 3-2210,-3 7 0,2-1 1,6 6-1,0 2 0,0 0 1,0 3-141,0-1 1,-2 0 0,-1 1 0,-1-1 0,-1 0 0,1 1 0,-1 0 627,2 4-1022,2-3 1,1 4-1,0-4 1,0 1 0,0 4-1,0-1 21,0 0 1,0 0 0,0-2-1,0 0 1,0 1 309,0 1 0,-5-4-137,1 3 0,-6-2 0,1 1 0,-3 0 76,-1 0 1,-1-3 0,1 1 0,0 2-1,-1-1 1,1-3 0,1-2 148,3-1 0,-3 0 0,5 1 0,-2-2 0,0 1-481,-1 2 1,2 0 0,0-4 0,-1-2-953,1 0 855,2-4 1,5 4-1,-2-5 1,-3 2-247,-1 2 0,2 4 1,-4-4-91,-1 3 1,2-5-881,0 1 0,5-1 76,-2 2 0,5-2 1,5 6-1,3 1 1319,4 2 0,8 1 0,0 0 0</inkml:trace>
  <inkml:trace contextRef="#ctx0" brushRef="#br0">21328 10888 7855,'0'-19'79,"-4"4"1,-1-3 0,1 4 0,-1 0-55,1 1 0,0 4 0,2 0 0,-2 0 0,-5 2 1,-6 2-1,-6 3 0,-5-1 0,-4-2 0,-3 1 1,-2-1 679,-4 1 1,-5-5-1,-1 3-137,2-1 1,1 4 0,-1-2 0,-3 4-320,-2 1 0,5 3 0,-3 6 1,0 10-1,-2 7 0,-4 10-243,-2 7 0,1 3 1,27-17-1,0 3 0,0-1 1,0 1-1,1 2 0,0 0 1,-1 4-1,2 1-11,0 1 0,2 0 0,2 1 0,3 0 0,2-2 0,2 0 1,2 0-1,2-1 0,1 36 0,8 0 0,10 0 22,-1-35 0,4-1 1,8 1-1,5-1 1,6 2-1,3-3 1,4 0-1,2-1 1,6 0-1,4-2 0,4-2 1,2-1-1,7 0 1,1-1-1,4-2 1,2-3-156,-24-9 1,1 0 0,2-2-1,4 1 1,1-1 0,2-1-1,-1-3 1,2-2 0,-1 0-1,1 0 1,0-2 0,0-1 0,0 0-1,0-1 1,-1-2 0,-3-2-1,0-1 1,-1-1-78,23-5 0,-2-2 0,-1-3 1,-2-5-1,-9-5 0,-1-4 1,-4-3-1,-2-3 0,-2-5 1,-4-3-1,-5-2 0,-3-2 1,-4-3-1,-3-2 193,-3-3 0,-3 0 0,-5 5 0,-4-2 0,-3-6 0,-3-1 0,-3 3 0,-3 1 0,-4 1 0,-2 1 0,-3 1 0,-2 0 67,-3 1 1,-4 1 0,-4 6 0,-5 1 0,-7 2 0,-4 2 0,-3 3 0,-3 2 0,-3 4 0,-2 2-1,-3 3 1,-3 3-34,-4 1 0,-1 3 0,4 3 0,-1 2 0,-6 1 0,1 2 0,1 1 0,1 2 0,2 1 0,0 3 0,1 1 0,1 2 0,3 3 0,1 1-12,3 3 0,1 1 0,1 1 0,0 1 0,-26 14 0,2 0 0</inkml:trace>
  <inkml:trace contextRef="#ctx0" brushRef="#br0">21342 11901 7783,'-14'-4'356,"1"-1"0,7 1 0,6 4 0,7 1 0,5 4 0,2 4 249,-1 2 1,0 7-1,-1 2 1,-2 0-355,-1 4 0,-6 1 0,3 3 0,-1 2-15,-1 1 0,1 6 0,-5-3 0,0 2 0,0 1 1,1 3 29,3 3 0,-2 1 0,2-3 0,-1 2 0,0 3 0,2 0 0,-2 2-42,-2-1 0,-1-3 0,0 5 0,0 2 0,0 0 0,0 3 1,0-1-1,0 0-147,0 1 0,0 0 1,0 1-1,0 1 1,0-1-1,0 2 0,0-3 25,0 1 1,0 1 0,2 1-1,1-3 1,1 3-13,-1-3 0,0 1 1,0-1-1,1-1 1,-1 0-1,-1-1 1,-2-2-54,0-1 0,1-1 1,2 2-1,2-1 0,-2 1 1,-2 1-35,-1-3 0,5 3 0,-1-5 0,-1 0 0,-1-1 0,-2-2 175,0-1 1,0-2-1,1 0 1,2 0-1,3 0 1,0-2-63,0-2 0,3 1 0,-5-5 0,1 1 0,-1 0 0,0-4-50,-1-1 1,-1-1 0,-1 0-1,2-1 1,2 2 0,-2 2-1,-2 1-158,-1-1 1,5-1-1,-1 0 1,-1 0-1,-1-2 1,-2-1 139,0-2 1,4 0 0,0 1 0,-1-1 0,-1-4 0,-2 0 0,0-4-134,0-1 1,0-2 0,0 0 0,0 1-1443,0-1 1,1-6 0,4-2-1523,4-4 1,4-11 3048,5-3 0,8-15 0,8-1 0</inkml:trace>
  <inkml:trace contextRef="#ctx0" brushRef="#br0">21488 15446 7648,'-31'0'0,"0"0"0,6 0 0,7 0 565,3 0 0,8 2 1,2 2-1,5 4 0,5 0 1098,4 1 1,3-4 0,1 2-1199,0-1 0,6 3 1,4-5-1,2-1 0,3-1 157,3-2 0,-1-2-467,5-2 1,-4 1-1,3-6 1,1-1-1,-3-2-1117,1-1 1,-4 1 0,-5 1 0,-3 4 0,-2-1-4378,-3 1 5339,-7 4 0,-9 3 0,-7 8 0</inkml:trace>
  <inkml:trace contextRef="#ctx0" brushRef="#br0">21368 15153 7661,'-13'0'207,"-5"-6"0,0-1 0,2-2 18,1 0 1,-3 6 0,1-3 0,0 2 0,4-2 0,3 0 142,1 0 0,4 0 0,-3 3 0,-3-2-234,-1 3 1,-1 0 0,-2 2 0,-1 0 0,-3 0 0,-4 2 0,-3 2-26,-4 5 1,-10 3 0,2 1-1,-2 0 1,-5 1 0,1-1 148,-2 0 1,-3 1-1,5 0 1,1 3-1,3 1 1,4-2 16,5-1 1,4 2-1,4 3 1,2 0-1,2 4 1,4 1 0,4 3-297,7 3 1,2 5-1,4 8 1,2 5-1,5 3 1,6 3-1,6 3-184,5 4 1,10-1-1,1 2 1,-16-30-1,1 1 1,3 2-1,2 0 1,1 2-1,0-2 0,0 1 1,2-1 0,2-2-1,1-1 1,22 17 0,4-4 0,-27-24-1,0-1 1,31 14 278,0-5 1,0-6 0,-2-12 0,1-4-1,5-5 1,-2-7 125,0-9 0,-28 1 0,-1-3 0,-2-4 0,0-3 0,1-3 0,0-1 0,0-3 0,-1-3 0,-2 1 0,-3-3 0,-1 0 0,-3-1-178,-2 1 1,-3 1 0,8-31-202,-1 2 0,-15 1 1,-3 7-1,-8-1 1,-7 3-522,-7 0 0,-6 11 123,-8 1 1,-14 9 0,-7 0 0,-4 5-122,-4 9 0,-11 0 1,-1 13-1,-3 1 698,-1 1 0,30 5 0,1 0 0,0 1 0,0 0 0</inkml:trace>
  <inkml:trace contextRef="#ctx0" brushRef="#br0">21262 16379 7607,'0'-13'315,"0"-1"1,1 1-1,5 1 1,6 3-1,6 3-763,2 1 0,-3-1 0,0-3 0,-3 3 0,-7 1 1356,-7 1 0,-6-1 1,-6 7-201,4 2 1,2 4 0,6 5-1,0 0 1,-2 2 0,-1 3-640,-1 4 1,-2-1 0,3 1-1,-3 2 1,-2 1 0,0 0 119,0-3 0,-4 8 1,5-3-1,-2 1 0,0 0 1,-1-1-1,-2-1 148,-1 1 1,1 0-1,1-1 1,3 1 0,-1 0-265,1-1 1,-2 1 0,4 0 0,0-2 0,-1-2 0,1 0 0,-2-1-93,1-1 0,-2-2 1,-4-6-1,-1 2 1,1 1-1,-2 2 1,-1-2-1,-3-1 91,-2-2 0,3 1 1,-3-2-1,1-2 1,-1-1-1,-3 0 1,-1 0-107,-2-1 0,1-5 1,-1 2-1,0-4 0,-1-1 1,-1 0-1,-4-1 554,-1-4-336,4-2 1,-8-6 0,2-1-1,-2 1 1,-2-2 0,0 0 63,0 2 0,-5-3 0,-1 8 1,1 1-1,-3 3 0,2 2-293,0 2 0,-3 0 1,5 0-1,3 0 0,2 2 1,5 1-1,1 1-217,4-1 1,-1 3-1,2 0 1,0 0-1,3 0 1,-1-2-1,3 1-427,1-1 1,2 5-1,7-3 689,0 1 0,-1 8 0,1 6 0</inkml:trace>
  <inkml:trace contextRef="#ctx0" brushRef="#br0">20182 10528 7637,'0'-71'0,"-2"15"0,-1-5 0,-3 15 0,-1 11 0,-3 4-64,-2 6 1,-3-2-1,-1 5 1,-5-3 0,-3-1-1,-5 3 1,-2 2-1,-3 0 1,1 2 0,0 0-1,4 3 1,2-1 0,5 1-1,4-2 561,3 2 0,6 0 0,2-1-357,1 0 1,-4-9-1,1 1 1,-3-4-162,-1-1 0,-1-9 0,-1-1 0,-1-2 0,-3-3 0,0-1 23,-1-1 0,-2-6 0,4-7 0,1 0 0,0-4 0,3 0 0,3 1 99,4 0 0,2 3 1,5-3-1,0 6 1,0 5-1,0 4-68,0 4 1,0 6 0,0-7 0,2 5 0,2 3 0,5 2 0,3-2-68,1-2 1,7 1 0,3 1 0,5 1 0,8-1 0,5-3-1,10-4 1,4-4-78,-26 25 0,1-1 0,1-2 0,2 1 0,2 2 0,1-1 0,-1 0 0,1-1 0,1-1 0,0-1 0,-2 1 0,1 0 24,-1 0 0,-1 0 1,-1-1-1,0-1 1,-2 4-1,0 0 0,-2-2 1,0 0-1,24-28 1,-4 1-1,-6 0-67,-6 0 227,-5 5 1,-6-1-1,-3 8 1,-3 4-1,-4 4-73,-4 8 0,-8-8 0,2 5 0</inkml:trace>
</inkml:ink>
</file>

<file path=ppt/ink/ink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</inkml:context>
    <inkml:brush xml:id="br0">
      <inkml:brushProperty name="height" value="0.053" units="cm"/>
      <inkml:brushProperty name="color" value="#FF0000"/>
    </inkml:brush>
  </inkml:definitions>
  <inkml:trace contextRef="#ctx0" brushRef="#br0">21168 733 8145,'8'-6'0,"-2"5"0,-8-10 1048,-2 7 0,-4-5 1,-5 4-1,1 4 0,3 4 502,5 6 1,2 3-1,4 1-1030,2 0 1,4 2 0,3 1-1,0 5 1,-2 3-95,1 4 1,-4 3 0,-2 0 0,-2 5 0,-4 2 0,0 2-127,-3 0 0,-5 0 0,1 0 0,-5-1 0,0-4 0,-1-4 0,3-3 690,0-1-1000,6 0 0,-4-7 0,5-2 0,2-3 1,3-3-514,5-3 1,2-5 522,7-8 0,11-15 0,3-10 0</inkml:trace>
  <inkml:trace contextRef="#ctx0" brushRef="#br0">21248 706 9358,'-9'-4'0,"0"-1"672,-1 2 0,4 1-502,2-3 1,4 4 562,4-4 1,-1 4-1,6 1 1,3 0-1,3 0 1,4 1 7,2 4 1,5 6-1,5 9 1,2 0-1,1 4 1,3 3 0,0 2-268,2 2 1,-2 5 0,0-3 0,-3 1-1,-2 3 1,-2 0-867,-2-2 1,-3 2 0,-2-6 0,-6-1 0,-2-3 0,-3-4 0,-2-2 391,-1-2 0,0 5 0,4-3 0</inkml:trace>
  <inkml:trace contextRef="#ctx0" brushRef="#br0">5705 7450 8344,'-9'0'0,"1"0"0,-1-12 0,-5-3 0</inkml:trace>
  <inkml:trace contextRef="#ctx0" brushRef="#br0">5625 7423 8230,'5'-9'-840,"1"2"480,1 1 0,-5 2 0,-2 4 1055,-8 0 1,1-6 0,-1-3 731,2-3 1,1-1-1291,0-1 0,-2 7 1,-7 2-1,0 4 1,-3 2-1,-4 2 1,-1 2-1,-4-2 1,-1-2-255,-3-1 0,1 0 0,2 0 0,0 0 0,1 0 1,-1 0 388,0 0 0,5 0 1,1 0-1,2 0 0,1 0 1,1 0-1,-1 0-234,2 0 1,1 5-1,0 1 1,-1 1-1,-4 3 1,0 2 13,-4 2 0,3-1 0,-1 0 0,-2 1 1,-1-1-1,-2 2 0,2 1 190,3 2 0,3-5 0,4-3 0,-1 4 0,-1 2 0,4 0-169,3-1 1,7-2 0,-2 1 0,4-1 0,1 0 0,0 1-70,0-1 1,1 5 0,4 0 0,5-1 0,5 1 0,4 1 62,2 2 1,6 0-1,5 3 1,2-2-1,5 0 1,4-1 59,6-3 0,2 1 1,4-1-1,0-4 1,0-2-1,-3-3 1,0 1-136,-1 2 0,4-3 0,0 0 1,0 0-1,-2 0 0,2-2-35,1-1 1,-1 3 0,-5-3 0,2 0-1,0 0 1,3-2 0,0 1-113,-4-1 0,7 5 0,-4-5 0,2 1 0,2-1 82,-1 1 0,3 1 0,-4-3 1,3 3-1,0 0 0,4-1 0,0-2 25,5-1 1,6-2 0,-2 0 0,-3 0 0,1 0 0,-1 0 3,2 0 0,1 0 1,-6 0-1,1 1 0,0 2 1,-1 2-1,1-2-90,-1-2 1,-3-1-1,-1 0 1,2 2 0,-1 1-1,-1 1-318,-4-1 464,-3-1 0,-2-2 1,1 1-1,0 2 0,4 1 210,4-1 0,-1-1 0,1-2 0,2 0 0,0 0 0,-1 1 0,-2 2-89,-2 2 1,8-1 0,-3-4-1,-2 2 1,0 1 0,-3 3-393,1 1 0,3-4 0,-2 3 0,0-2 0,0 2 0,-2 0 8,-1 0 1,7-1 0,-12-5 0,3 0 0,2 0 0,0 0 298,-2 0 1,0 0-1,1 0 1,0 0-1,1 0 1,0 0 0,3 1 350,4 3 1,-4-2-1,7 4 1,-2-2 0,-3 1-1,0-1-1236,2 2 610,-1-4 0,9 8 0,-5-4 1,1 0-1,4 0 0,1-2 282,-35-1 0,-1 0 0,36-1 1,-36 0-1,0 0 0,-1 0 0,1-1 1,0 0-1,0 1 0,36 2 65,-2-1 0,-33 0 0,-1 0 0,0 0 0,0 0 0,1 0 0,0 0 0,2 1 0,0-1 0,0 0 0,-1 0 0,2 1 0,-1 0-224,1 0 0,-1-1 1,-1 1-1,-1 0 1,2 1-1,1 0 0,-2-1 1,0-1-1,-2 1 1,-1-2-1,1 1 1,0-1-221,34 4 1,-5-5 0,3 4 0,-4-4 0,-4-1 0,1 0 522,-4 0 0,-1 0 1,4 0-1,-3 0 1,-3 0-1,1 0 56,-1 0 0,-3 0 0,8 0 0,0 0 0,-2 0 0,3 2 0,0 1-844,2 1 1,3 5-1,-8-3 1,0 0-1,2 1 1,0 1 613,2 2 1,0-3-1,-1 1 1,-4-2-1,-1-2 1,-2 0 228,3 1 1,-5-1 0,6-4 0,-2 0 0,-1 2 0,-1 1-263,1 1 0,0 1 0,1-5 0,2 0 1,5 1-1,-1 2 0,2 2-315,1-2 0,-3-2 0,1-1 0,0 0 1,-4 0-1,0 0 0,-3 0 257,0 0 1,-2-1 0,-2-4 0,0-4-1,2-4 1,1-5 827,2-4 0,0 1 0,-6-1 0,-2-2 0,-1-1 1,0-2-829,-2 1 1,-1 5 0,-4 3 0,0 3 0,4 4-1,0 0-245,0 2 0,-1 6 0,-5-1 1,0 3-1,0 1 0,0 0 23,0 0 1,-2 0-1,-1 0 1,-3 0-1,-1-2 1,-4-1-1,-2-3 1261,-5-1-830,3-2 1,-5-6 0,3-1-1,-2-3 1,-2-1 0,-1 0-212,1-1 0,-4-1 1,3-5-1,-5 2 0,-2 1 1,-4 3-141,-1 2 0,3 0 1,-5 3-1,-1-2 1,-1 1-1,-2 3 1,0 0 120,0 1 1,0 0 0,0-1-1,-2 1 1,-2 0 0,-5-1 261,-3 1 1,2 0 0,-2-1-1,-4 1 1,-2-2 0,-4-1 0,-2-3-162,-4-2 0,-14 0 1,-4-4-1,-7 1 0,-6-1 1,0 2-189,-1-3 1,-6 3 0,4-1-1,2 3 1,1 1 0,1 0 298,1 1 1,-15 1 0,10 5-1,-4 0 1,-3-1 0,4 1-34,3 0 0,-6 4 0,4 0 1,1 0-1,-4 0 0,-1 0-72,-3-1 1,32 6-1,1 0 1,-36-4-1,36 3 1,0 1 0,0-1-1,-1 1 1,1-1-1,-1 1 1,0-1 0,1 0-157,-36-7 0,1 0 0,34 6 1,0 1-1,0 1 0,-1 0 0,3-1 1,-1 1-1,0-1 0,0 1 116,-34-5 0,1 0 0,33 3 0,0 0 0,-34-4 0,0 1 0,-2-1 0,36 4 0,-1 0 65,-1-1 1,-1 0-1,-2 1 1,0-1-1,0 1 1,0 0-1,0 1 1,-1 0-1,-3 1 1,-1 0-1,0 1 1,0-1 76,-3 0 0,-1 1 0,1 1 0,-1 1 1,-2-2-1,0 1 0,0 1 0,0 1 0,-1 0 1,1 0-1,2 0 0,1 0-267,0 0 0,1 0 0,2 0 1,0 0-1,2 0 0,0 0 0,1 0 1,1 0-1,-1 0 0,0 0 1,1 0-1,0 0 0,-1 0 0,0 0 171,0 0 1,1 0 0,4 0 0,0 0-1,0 0 1,0 0 0,1 0 0,0 0 0,-1 0-1,1 0 1,0 0 0,0 0 189,-37 0 1,37 0-1,1 1 1,-33 2-1,0 3 1,-2 2-1,-1 0-251,0 0 1,35-2 0,0 0-1,-35 1 1,35-3 0,1 1 0,-2-1-1,1 1 1,-2 0 0,1 0-69,-1 1 1,0 0 0,0-1 0,1-1 0,0 0-1,1-1 1,1 1 0,1 0 0,-34 2 0,2 1-1,4-1 156,3 0 0,3-2 1,6-2-1,-1 1 1,1 1-1,0-1 92,-1-1 0,1-1 0,-2 2 1,-1 2-1,-3-2 0,-2-1-154,-3 3 1,0-4 0,1 5 0,1-1 0,-2-1 0,-1 1-49,-2 1 1,2-5 0,0 5 0,0-2 0,-4 1 0,3-2 0,-1 0 108,0 1 1,10-2 0,-7 2-1,5-2 1,0-1 0,-1 2 513,1 2-553,7-1 0,-4-4 1,3 1-1,-2 2 0,0 2 1,2-1-191,-1 2 1,-8-4 0,-2 2 0,1-2-1,-4-2 1,-1 1 16,-3 4 0,-3-4 0,4 3 0,4-2 0,-3-2 1,4 0-1,-1 0 218,2 0 0,5 0 1,-2 0-1,2 0 0,2 0 1,3 0 210,0 0 1,5 0-1,2 0 1,0 0-1,-1 0 1,-4 1 115,-4 4-410,7-4 0,-14 10 1,5-5-1,-7 0 0,-8-1 1,35-2-1,-1-1-63,0 1 1,0 0 0,-7-2 0,0-1 0,2 3 0,0-1 0,-1-1 0,0-1 0,-2 0 0,-1 0 0,3 0 0,0 0 129,1 0 0,0 0 0,-4 0 0,0 0 0,5 0 0,0 0 0,0 0 0,0 0 0,0 1 1,0 0-1,3 1 0,0 0 18,1 2 1,0 1-1,1-1 1,0-1 0,-27 6-1,3 0 1,3 0 0,3 0-1,1 3-629,3 4 1,3 5-1,0 6 569,5-1 0,-4 7 0,1 1 0</inkml:trace>
  <inkml:trace contextRef="#ctx0" brushRef="#br0">11291 8383 8386,'0'-33'0,"6"7"0,2-1 0,4 9 0,3 8 0,3 5 0,4 4 212,3 1 1,6 1-1,3 2 1,3 3 0,8 0-1,4 2 1,7-1-1,3 2 1,8 0 0,4 0-1,-32-4 1,1 0-1,0 1 1,1 0 0,2 0-1,1 1 1,1 0-1,1-1-10,0 1 1,1 0-1,4-1 1,0 0 0,2-1-1,1 0-49,2 0 0,0-1 1,1-2-1,1-1 1,3 2-1,2 0 1,-1-1-1,0 0 0,0 1 1,-1-1-92,3-1 1,1 1 0,5-1 0,-1-1 0,-2 0 0,-2 0 0,1 0 0,0-1 0,1-1 0,1 1 0,-3-2 0,0 1-38,-1 1 0,0-1 1,5 1-1,1 1 1,-7-1-1,-2 0 1,-1 0-1,-1-1 1,-1 0-1,-1 0 1,-1 0-1,-1 1 18,1 0 1,-1 0 0,5-1 0,-1 0 0,-6 0 0,-1 0 0,0 0 0,0 1 0,-1-1 0,0 1 0,-1-1 0,-1 1 84,0-1 1,0-1-1,3 0 1,0 0 0,-6 2-1,-1-1 1,0 0 0,1 0-1,0 0 1,1 1-1,-2 0 1,-1 0-110,0 1 1,1 0 0,4 0-1,1 0 1,-6 0 0,-1 0-1,2 0 1,1 0 0,0 0-1,1 0 1,-3 0 0,-1 0-1,-1 0 1,-1 0-252,33 0 1,-5 0 0,-9 0 0,-5 0-1,-8 0 1,-5 0 0,-8 0-53,-4 0 1,-10-1 0,-2-2 0,-5-3 0,-5-1-395,-8-4 1,-13 4 677,-14-2 0,-3 6 0,-10-1 0,-3 2 0</inkml:trace>
  <inkml:trace contextRef="#ctx0" brushRef="#br0">11584 8649 8374,'12'-34'0,"3"6"0,11 7 0,2 2 0,3 3 183,5 1 0,16-3 1,12-1-111,-27 8 0,3 1 1,8 2-1,3 0 0,5-1 1,2 0-1,5 1 0,3 1 1,2 1-1,1-1 1,-19 3-1,1 0 0,0 0 1,0 1-1,1 0 0,0 0 1,4 1-1,1 1 1,0 0-1,2 0 0,-1 1 1,2-1-1,3 1 0,1 0 1,0 0-1,0 0 1,0 0-1,0 0 0,3 1 1,0-1-1,-1 1-172,0 0 1,0 1 0,-1-1-1,-1 1 1,0 1 0,1 0 0,2 0-1,0 2 1,0-1 0,-1-1 0,-1 1-1,0-1 1,-3 0 0,-1-1-1,1 0 1,-2 1 0,1-1 0,-1-1-1,-3 1 1,0-1 0,0-1 33,0 1 1,0-1-1,0 1 1,-2-1-1,0 0 1,-1 0 0,-2-1-1,-1 1 1,0-1-1,22 0 1,-1-2 0,-3-1-1,-1-1 1,-6-1-1,-2-1 1,-3-1-1,-1-1-476,-4 0 0,-2 1 1,-2 0-1,-1 2 541,-9 2 0,0-1 0,0 2 0,-1-1 0,30-5 0,-4 3 0</inkml:trace>
  <inkml:trace contextRef="#ctx0" brushRef="#br0">7438 11075 8450,'0'-13'-889,"0"-1"1077,-6 7 0,6 1 1,2 6-1,8 0 0,8 1 259,3 4 0,1-4 0,6 5 0,3-1 1,5-1-1,4-1 0,6 0 0,5 0-167,6 1 1,6 2 0,0-3 0,2 2 0,3-2 0,2 0-84,1 1 1,3-2 0,-6 2 0,-3-2 0,0-2 0,-1 0 10,-2 0 1,2 0 0,-4-2 0,4-1-1,4-3 1,0-1 0,3-2-149,-33 5 1,0 0 0,30-3-1,-29 5 1,1 1 0,-1-1 0,0 0-1,0 0 1,-1-1 0,2 1 0,0-2-189,3 0 1,0-1 0,-4 2-1,-1-1 166,4-1 0,1 1 0,31 0 0,-2-4 0,-2 2 0,-8 2 97,-6-2 1,-5 3 0,-11-4 0,-2 1 0,-2 1 0,-5 1-100,-3-1 0,-6-4 1,-1 5-1,-2 1 1,-1 2-1,0-1-456,-1-2 1,1 2 0,-4-2 0,-1 2 0,0 2-989,1 0 0,-3 2 0,-3 2 1408,-8 5 0,-12 3 0,-9 1 0</inkml:trace>
  <inkml:trace contextRef="#ctx0" brushRef="#br0">10264 11275 8162,'-21'-27'0,"-2"0"0,5 2 0,0 3 0,0 6 0,-1 4 0,-2 5-42,-2 1 1,-1 1 0,-1 5 0,-2 0 0,-5 0 0,-5 0 0,-5 0-1,-2 0 1,-5 0 0,-4-1 0,-4-4 0,-2-4 0,-2-2 0,1-3-1,-1 1-151,-1 0 0,1-1 0,-13 1 307,1 0 1,35 6 0,-1 0 0,1 1 0,-1 0 0,-1 2 0,-1 0 0,-2 0 0,0 2-33,-1-2 1,0 2 0,2 1 0,0 0-1,-2-1 1,1 0 0,-2 1 0,1 0-1,-1 1 1,1 0 0,-3 0 0,1 0-38,-2 0 1,1 0 0,-1 0 0,0 0 0,-3 0 0,-1 0-1,3 0 1,-1 0 0,1 0 0,-1-1 0,-1-1 0,0 1-64,-2-1 1,1-1-1,-2 1 1,1 0 0,0 2-1,-1 1 1,1 1-1,0 1 1,-1 1 0,1 1-1,0 1 1,-1 1 21,1 2 0,0 0 0,-1-1 1,1 0-1,0 3 0,1 0 0,0 1 1,0 0-1,2 0 0,1 1 1,0 1-1,0 0-111,1 2 0,0-1 0,4 0 0,1 0 0,-4 2 0,0 2 0,1-1 0,0 1 1,2-1-1,0 1 0,0-1 0,0 1 133,1-1 0,2-1 0,3-1 1,2-1-1,-3 3 0,1 0 1,1 0-1,1 1 0,2-1 1,0 1-1,-1-1 0,0 1 22,1-1 0,0-1 0,-30 19 0,4 5 0,29-19 1,0 1-1,-1 0 0,1 1 0,-1 2 0,-1 0 1,1 1-1,0 1-84,0 1 1,-1 1 0,1 3 0,1 1 0,-1-2 0,0 1 0,1 1 0,1 1 0,-1 3 0,0 0 0,-1 0 0,0 0 0,-1 2-1,0 1 1,0 0 0,1 1 18,0 1 0,0 0 1,0 1-1,0-1 1,-1-1-1,1-1 1,2 0-1,1 1 1,-1 1-1,2 0 1,1-1-1,1 0 98,0-2 1,1 0 0,-2 4 0,-1 0 0,3-3 0,0 1 0,1-1-1,-1 2 1,1 1 0,-1 1 0,2-1 0,0 1 0,0 0 0,1 0-44,0-1 1,1 1 0,0-2 0,2 0 0,0 2-1,2 0 1,1 1 0,1 0 0,1-2 0,0-1 0,1 1-1,1 0-241,0 0 0,1-1 209,1-6 1,1 0-1,2 12 1,1 1-1,-1-6 1,0-2-1,1 1 1,1 0-1,0 0 1,1 0-1,1-3 1,1 0 24,1-1 1,1 0 0,0 4 0,1 0 0,2-3 0,0-1 0,3 0 0,2 0-1,1-1 1,2 0 0,14 33 0,5-3 9,-13-34 0,2 0 0,-1-1 0,2-1 0,5 4 0,2 1 0,1-1 0,0-1 1,1-2-1,2 0 0,1 1 0,2-1 9,2-1 0,2 0-88,2 0 0,2-1 0,7 2 1,2-2-1,3 0 0,1-1 0,2-2 1,3-1-1,3 0 0,1-1 0,3-1 1,1-1-7,-21-8 1,1 0-1,0-1 1,3 0 0,1 0-1,-1 0 1,0-2 0,0-1-1,0 1 1,-1 0-1,0-1 1,0 0 0,22 5-1,1 0 1,-1 0 0,1-1-1025,-23-6 1,0 0 0,1-1 1022,-1 1 1,1 0 0,-1-2 0,1 0 0,0-1-1,0-1 1,21 3 0,1-2 0,-1 0 0,1-2-1,-1-1 1,1 0 0,1-1 0,0 0 103,0-2 0,0 1 0,0-2 0,0 0 0,-1-2 0,0-1 0,-1-1 0,1-1 0,0 0 0,0-2 0,-23 3 1,1-1-1,-1 0 9,1-1 1,0 0-1,0 0 1,2-1-1,0 1 1,-1-2-1,0 0 1,-1-1-1,0-1 1,2 2 0,1-1-1,-1 0 1,2 0-1,0 0 1,0 0-1,3 0 1,0 0-1,1-1 1,0 0-1,0 0 1,0 0-50,2 0 0,-1 0 0,1-1 0,4-1 0,1 0 1,-1-1-1,0 1 0,1 1 0,0-1 0,3-1 1,0-1-1,0 1 0,4-1 0,0-1 0,1 1 1,-1-1-1,0 0 0,0 0-70,-1 1 0,-1-1 0,1 1 0,-3 2 0,-1 0 0,0-1 0,-2 2 0,0-1 0,-1 0 0,0 0 1,-1-1-1,0 1 0,-1-1 0,1 0 0,-1 0 0,-2 0 0,-1 0 0,1-1-712,-2 1 1,0-1-1,-1 1 736,-1 2 0,0 0 1,-1-1-1,-3 0 1,-2-2-1,1 0 1,-1 2-1,1-1 0,-1 0 1,0-1-1,-1-1 1,0-1-1,-1 1 1,-1-1-1,0 0 0,22-9 1,-1 0 80,-1-1 0,-1 0 0,-4-1 0,0-1 0,1 0 0,-1-2 0,3-1 0,0-1 0,1-3 0,-1 0 0,-21 11 0,0-1 0,-1 0 0,21-13 0,-1 1-55,-2-1 1,0 0-1,-18 12 1,1-1-1,-1 0 1,1-1 0,-1-1-1,1 0 1,-1 0-1,0 0 1,1 0-1,1-2 1,1 1 0,-1-1-1,0 0 1,0-1-1,0 0-26,-1 0 0,-1 0 1,0-2-1,3-1 1,1 0-1,-2-1 1,-4 1-1,-1 0 1,-1 0-1,-1 0 1,0-1-1,-2 0 1,0 0-1,0 0 1,-2 0-1,12-16 1,-3 0 71,-3 3 1,-3-1 0,-2 0 0,-4-2 0,-6 2 0,-5-1 0,-3 3 0,-3-1 0,-4-1 0,-4 0 0,-4 2 0,-3 0 0,-4-1 0,-3 0-12,-4 1 1,-4 0 0,-2 4 0,-3 1 0,-8-4 0,-4 2 0,-3 0 0,-4 1-1,-3 1 1,-3 2 0,-4-2 0,-3 1-1228,-2 0 0,-1 1 1122,6 5 0,-2 0 0,8 6 0,-3 0 0,1 1 1,1 2-1,1 0 0,-1 1 0,-2-1 0,-1 0 1,0 0-1,-3-2 0,0 1 0,0 0 0,0 0 1,0-1-1,0 0 48,-1 0 1,0-1 0,-2 0 0,-5-2 0,0 0 0,-1 0 0,1 1 0,1 1 0,-1-1 0,-2 0 0,-1-1 0,0 1 0,-3-1 0,0 0 0,-1 1 0,0 0 0,0 0 0,0 1 393,0 0 1,0 0 0,-1 0-214,12 6 1,-2 0-1,1 0 1,1 1 0,-10-5-1,1 2 1,-1 0-1,11 6 1,-2 0 0,0 0-1,0 1 1,0 1-1,0 0 1,0 1 0,-1 1-1,1 0 1,0 1-1,-1 0 1,0 2 0,-1-1-1,0 2 1,-1 0-1,1 1-138,-1 1 0,1 1 1,-1 1-1,1 1 0,-17-1 1,0 2-1,0 2 0,15 2 1,0 1-1,-1 1 1,1 0-1,0 0 0,-1 1 1,1 1-1,0 1 0,1 0 1,0 2-1,-1 0 0,1 1 1,-1 1-1,0 2 1,0 0-1,1 2 0,1 0 1,1 2-1,0 1 0,0 1-20,0 1 0,0 1 0,0 1 0,0 1 0,1-1 0,0 1 0,0 0 0,1 2 0</inkml:trace>
</inkml:ink>
</file>

<file path=ppt/ink/ink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</inkml:context>
    <inkml:brush xml:id="br0">
      <inkml:brushProperty name="height" value="0.053" units="cm"/>
      <inkml:brushProperty name="color" value="#FF0000"/>
    </inkml:brush>
  </inkml:definitions>
  <inkml:trace contextRef="#ctx0" brushRef="#br0">6318 6850 8405,'0'-46'-99,"0"6"1,-1 12-1,-3 24 1,-7 2 0,-7 4-1,-7 1 94,-4 1 0,-13 1 0,-2-5 0,-8 0 0,-12 0 0,-2 0 1,-9 0-1,1 0 0,34 0 0,-1 0 0,0-1 0,-1 2 0,-2-1 1,-1 1-1,1 1 0,1 0 0,-2 2 0,1 0 0,2 0 0,1 1 1,1-1-1,0 1 0,-31 5 827,6 2 1,7 6 0,9 1 0,5 3 0,5 6 0,7 6-781,5 5 0,15 7 0,6 3 0,15 2 0,21 4 0,21 0 1,-13-26-1,4-2-23,11 2 1,3-2 0,1-2-1,4-2 1,-12-6 0,2 1-1,2-1 1,1-1 0,1 0-1,1-1 1,2 0 0,1-1-1,1 0 1,4 0 0,2 0 0,1 0 264,3-1 0,1 1 1,0-2-362,-6 0 0,-1 0 1,4-1-1,-8-3 1,4 1-1,0-2 1,-1 1-1,-3-1 1,-1 0-1,0-1 0,0 1 1,3-1-1,0 0 1,0 0-1,1-1 1,3 1-1,0-1 1,0-1-1,1 1 127,1-1 0,1-1 0,0 0 0,-1 0 0,-1-1 0,0-1 0,0 0 0,0-1 0,3 2 0,1-1 0,-1 0 0,1 0 0,-1 0 0,-1-1 0,1 0 0,-1 0 0,-2 1 0,0-1 0,-1 0 0,1-1 0,0 1 0,-1-1 0,1 1 0,-1-2-64,0 1 0,0-1 0,-1-1 0,-1 1 0,11-1 0,-1 0 0,-1-2 0,2-2 0,-1-1 0,-1 0 0,-3-1 0,-1 0 0,-2-2 0,-3 0 0,-2 0 0,-1-2 0,-3-1 0,-1 0 0,-2-1-111,-4 0 1,-2-1 0,-1-2 0,19-11 0,-5-3 0,-6-1 0,-4-3-1,-2-4 1,-3-2 0,-6-2 0,-4-2 0,-6-2 0,-4-2 0,-6 1-1,-5-1 49,-4 1 0,-5 0 1,-7 2-1,-6-1 0,-5 3 1,-6 0-1,-5 2 0,-6 2 1,-7 2-1,-4 2 0,-8 2 1,-4 2-1,-8 1 0,-4 2 1,17 10-1,-2 2 1,-1 1-15,-4 1 0,-1 0 0,-2 2 0,-6 0 1,-2 1-1,-1 2 0,-2 1 0,0 2 1,-1 1-1,-1-1 0,-1 1 0,-1 1 1,-1 1-1,-1 0 0,0 1 0,0 2 0,0 0 1,0 1-1,-2 0 0,0 2 0,0 0 1,18 1-1,1 0 0,-1 1 0,0 0-92,0 2 0,0 0 0,0 1 0,0 1 0,-16 4 0,0 1 0,0 3 0,18-2 0,0 0 0,-1 2 0,1 0 0,0 2 0,-1 0 0,1 0 0,-1 2 182,-1 1 0,0 0 0,0 1 0,0 1 0,1 0 0,-1 0 0,2 1 0</inkml:trace>
  <inkml:trace contextRef="#ctx0" brushRef="#br0">4546 7796 10106,'7'-20'-150,"9"0"1,-2 7-1,0 1 107,1 3 1,-7 2-1,-2 4 1,-2-3-1,0-1 1,-1-4-1,-1-1 1,-2-1-1,0 0 1,1-2-1,2-1 1,2-2-1,-1 2 1,1 1 1850,-1 2-1745,1 5 1,-11 2 0,-3 8-1,-5 4-190,-3 7 1,-9 2 0,-8 7 0,-3 2 0,-6 2 0,-3 4 132,-4 1 0,-5 0 1,1-4-1,2-1 1,0 1-1,1-2 136,3-3 1,-3 4 0,8-4 0,3 3 0,5 5 0,1 5-65,0 10 0,4 6 1,-1 9-1,3 5 0,14-29 1,1 2-1,0 1 0,1 2 1,0 3-1,0 1-224,1 1 1,0 1 0,0 3 0,0 1 0,-2 4 0,1 1 115,0-1 0,1 1 0,-1 8 0,-1 1 0,3-5 0,-1 1 0,1 2 0,1 0 19,2 1 0,1-1 0,1-4 0,3-1 0,2-3 1,1-2-1,1-2 0,0-1 0,2-2 0,1-1 0,1-3 1,0-1 130,0-1 0,1-1 1,13 32-1,0-5 1,3-6-1,-1-3 1,2-3 158,1-1 1,-3-1 0,0-3 0,0-2 0,-1-3-1,-3-3 1,-3-1-213,-2-4 0,-4-5 0,-2 1 0,-1-3 0,-3-5 0,0-2-106,2 0 0,-4-3 65,4 1 1,-2-2 0,1 3 0,5-4 0,4-1 112,5-1 1,4 3 0,11-4 0,7 2-1,6-2 280,1-1 0,8-2-442,3 1 0,-6-7 1,7-1-1,-4-2 1,-7 1 34,0-2 0,-1-2 1,-8-1-1,-8 0 1,-7 2-1,-5 1-171,-3 1 0,-1 8 0,-3 1 159,-3 8 0,2 16 0,-3 4 0</inkml:trace>
  <inkml:trace contextRef="#ctx0" brushRef="#br0">7132 10262 14423,'0'-31'-1416,"0"1"0,0 5 1385,0 6 0,-2 10 0,-2 4 1,-4 2-1,-1 1 0,1-3 1,-4 2-1,-3 0 0,-4 0 1,-2-1-1,-3 1 0,0 1 345,2 2 0,-6-4 0,3-2 0,-2 0 0,-2 0 1,1 2-1,-1-1 0,3 1 0,-1 1 0,0 1-327,1 2 1,-5 0-1,-2 2 1,-1 1 0,-3 3-1,0 1-117,1 3 0,-7-2 0,2 1 1,-3 1-1,-4 2 0,2 0 254,0-3 0,-7 3 0,1-4 0,-1 3 1,-3-1-1,2-1 134,4 1 1,-3 2-1,5 2 1,4-1-1,-1 0 1,5 1-398,3-1 0,0 5 0,5-1 1,-2 1-1,-3 0 0,0 1-24,1 2 0,-6-3 0,4 2 1,-1 0-1,-1-3 0,3 0 389,-1-4 1,1 6-1,1-8 1,5-1-1,3 2 1,1-2 0,1 1 312,-1-2 0,6-1-589,4 6 0,2 4 1,1-1-1,3 1 1,0 0-338,2 0 0,6 5 209,-1-1 0,3-1 0,1 1 0,0 1 188,0-3 0,0 6 1,1-4-1,3 1 0,5 1 1,5-2-1,2 1 0,3-1 444,2 0 1,3-4-1,7 3 1,4-2-1,5-3 1,5 0-112,4 2 0,7-3 0,3 3 1,-1-4-1,1 0 0,-1-1-553,3 0 1,4 1 0,-4 1 0,-1 1 0,4 2-1,-3-2 78,1-1 1,3-3 0,-4-2 0,1-1 0,3 1 0,-1 1 260,1-3 0,-1 3 0,-1-5 1,0 0-1,0 1 0,4-1 1,3 1 168,1 1 0,-34-7 1,1 1-482,33 2 0,2 2 1,-4 0-1,3 0 85,-3 0 0,-1-2 0,-1-4 0,0 0 0,-1 0 0,2 0 80,3 0 0,-5-1 0,0-2 226,-5-2 0,10-3 1,-9 2-1,3-2-114,-1-2 1,6 0-1,-4-1 1,4 2-1,1 0 1,2 1-172,1-1 0,-5 4 0,4-2 0,0-1 0,-36 5 0,1-1 0,1 0 0,-1-1 33,0 1 0,0 1 0,0-1 0,1 0 0,35 0 0,0-4 0,-36 4 0,-1 0 0,33-4 295,-3 2 0,5-4 0,-4 2 0,2 0 0,1 0 0,-1 1 381,4-1 1,-3 5-797,0-1 0,-33 2 1,1 1-1,-1 0 0,1-1 1,-1 0-1,1 0 1,0-1-1,0 1-126,1-1 0,-1 0 0,-1 2 1,1-1-1,-1-1 0,-1-1 0,1 0 1,0 0-1,33-1 0,0-3-362,-3 1 1,-4-2 873,-2-4 0,-10-2 0,0-2 0,-5-2 0,-5 0 95,-5 0 0,-2-4 1,-7 4-1,-4 0 1,-3 0-1,-6 1-506,-5-1 1,-4 4 0,-6-4 0,0 1-1,-3-1 1,-4-1-258,-7 1 0,-6-5 1,0 2-1,1-1 0,-2-1 1,1 3 557,-4 2 0,-1-3 0,-2 2 1,-1 1-1,-2-2 0,-1 2-42,2 0 0,-6 1 0,0 5 0,-4 1 1,-1 2-1,-1 1-220,-3-2 0,-4 4 0,-8-2 0,-5 0 0,-7 0 0,-5 0 114,35 4 0,-1 0 0,-2 0 0,-1 0 0,-1-1 0,-1 1 0,-1 1 1,0-1-1,-3 0 0,-1 0 0,1-1 0,0 0 0,-1 0 0,0-1 126,1 0 0,0 1 1,2-1-1,-1 0 0,-3 1 1,1-1-1,0 0 1,0-1-1,1 0 0,0 0 1,-2-1-1,0 0-145,1 0 0,-1 2 1,-1 1-1,0 1 24,0 0 1,0 1-1,-2 3 1,-1 0 0,-4-2-1,-1 1 1,1 1 0,1 1-1,-1-1 1,0 2-41,1-1 0,0 0 0,-4 0 1,-1 1-1,3 0 0,0 1 1,-1 1-1,1 1 0,1 1 1,1 1-1,0 1 0,1 1-189,1-1 1,0 0 0,-1 1-1,0-1 1,1-1 0,0 0 0,2-1-1,1 0 1,2 0 0,1-1-1,2 1 1,2 1-205,3-1 1,0 2-1,-3-1 1,1 1 114,3-1 0,2 1 0,-3 0 1,1 1 348,1 1 0,0 0 0,-2 0 0,-1 2 0,1 3 0,0 2 0,0 1 0,1 2 0,0 1 0,0 1 0</inkml:trace>
  <inkml:trace contextRef="#ctx0" brushRef="#br0">11064 10542 8420,'-19'-12'1221,"0"3"-630,-4-9 1,22 9 0,16 5 0,11 2 0,10 2 0,4 0-1,4 0 1,5 0 0,3 0 0,1 0 0,1 0 0,0 0-1,3 0 167,0 0-758,-5 0 0,0-11 0,-4-4 0</inkml:trace>
  <inkml:trace contextRef="#ctx0" brushRef="#br0">12090 10049 8420,'-5'-14'691,"3"-3"0,-2-1 0,4 3 276,4 5 1,3 5-1,7 10-857,-1 4 1,6 4-1,5 5 1,4 4-1,5 3 1,-1 3 0,2 3-1,1 6 1,-1 5-1,-3 2 1,-6 1 0,-4-2-180,-5-4 1,-7 4 0,-5-7 0,-4 1-1,-6-1 1,-6-5 0,-7-5-418,-6-4 0,0-2 0,-9-8 1,1-4-1,4-3 0,-1-4 426,-1-1 1,9-1-1,-1-4 1,7-5-1,3-6 1,1-6 744,3-4 1,3 0-579,6-1 1,2 0 0,4 1 0,7-1 6,8 1 1,2-1 0,1 0 0,-2 1 0,2-1 0,1 2 0,2 1-135,-1 2 0,-6 4 0,-6-3 0,-5 2 0,-3 1 0,-3 1 1,-1-1-875,-2 1 1,-8-2 870,-5 1 0,-2-1 0,-6 3 0,1 0 0,0 2 131,1 4 0,1 3 0,5-2-661,0 4 1,5 10 552,4 4 0,8 14 0,4 5 0</inkml:trace>
  <inkml:trace contextRef="#ctx0" brushRef="#br0">12770 10129 8172,'-1'-8'277,"-2"5"1,-3 6 129,-1 6 1,-1 3 0,-2 3 0,1 3-1,-2 4 1,0 3 0,-3 3 416,1 3 0,0-3 1,1 5-552,3-1 1,3 1 0,7 3-1,4-5-280,4-3 1,9-2-1,4 0 1,3-4-1,0-4 1,-1-5-1,-3-4-592,-2-5 1,-1-4-1,-7-6 1,-2-7 0,-4-8-1,-4-4-418,-1-2 0,-6-5 0,-3-1 753,-2 4 1,-3-5 0,1 10 0,1 2 40,3 1 0,-1 3 0,7 6 223,4 3 0,5 4 0,14 5 0,0 0 0</inkml:trace>
  <inkml:trace contextRef="#ctx0" brushRef="#br0">12997 10409 8235,'-21'-27'2641,"8"2"-2497,8 2 0,10 15 0,5 9 0,5 4 0,4 2 0,2-1 0,3 1 0,2 1-674,5 2 1,-2 2 529,2 1 0,3 1 0,0-1 0</inkml:trace>
  <inkml:trace contextRef="#ctx0" brushRef="#br0">13623 10342 6905,'-13'-33'0,"0"1"1572,-1 2 0,6 11-1093,-1 14 1,1 5-1,-2 3 1,1 2-1,-1-1 1,-2 2-1,-2 3-357,1 3 1,0 6 0,1 1-503,3 2 1,3 1-1,8 5 1,2-2-1,6-2-368,7 0 0,3-6 454,7 6 1,-5-12 0,-1 1 0,0-4 0,-2-5 481,0-2 0,-1-1 1,-6-1 291,-3-4 1,-9-1 0,-11-3 0,-3 5-1,-7 2 1,-1 4-166,-2 2 1,-4 4 0,7 7 0,-1 1 0,1 3 0,3 2 0,7 3-1608,5 1 0,4 3 0,5 1 1292,6 3 0,12-1 0,13-5 0</inkml:trace>
  <inkml:trace contextRef="#ctx0" brushRef="#br0">13863 10662 9787,'-22'-31'0,"-2"0"0,2 4 1736,1 8 1,4 7 0,3 13-1636,1 4 0,6 8 0,2 9 0,7 3 0,7 2 0,8 0 0,9 1 0,5 1-615,4 3 0,4-6 0,1-7 0,-2-2 0,-4-7 0,-6-2 0,-7-7 0,-6-4-166,-8-6 1,-5-9-1,-10-5 1,-9-5-1,-14-4 1,-12 4 679,-11 5 0,-11 3 0,-9 7 0</inkml:trace>
  <inkml:trace contextRef="#ctx0" brushRef="#br0">6105 10502 8427,'40'0'0,"0"-6"0,0-2 0</inkml:trace>
  <inkml:trace contextRef="#ctx0" brushRef="#br0">6492 10475 8427,'0'-19'42,"0"0"1,-2-5-1,-1 3 1,-1 2 0,1 3-1,1 1 1,1 2 247,-3-1 0,1 2 1,-6 3-1,-2 5 0,-2 3 1,-3 1-1,-5 1-257,-4 3 0,-2-1 0,-11 5 0,-5-1 0,-2-1 0,-2 2 0,-1-2 138,-2-1 1,0 1 0,-2-3-1,2 2 1,-2-1 0,3 1-1,0 1 1,3 1 68,0 3 1,2 2-1,2 3 1,-1 1-1,-3 2 1,0 0-379,0 1 0,-7-3 1,1 5-1,-1 0 0,-2-2 1,3 2 274,2 0 1,3-5 0,-2 3-1,4-3 1,5 1 0,5-3-1,4 3 1017,3-2-1147,7-1 0,-1 0 0,7 0 1,4 4-1,4 4 0,4 4-260,2 0 1,1 1-1,0 1 1,1 2 0,5 1-1,6-2 1,6 1 181,2 1 0,-2-3 0,6 3 0,2-2 0,4-4 1,1-2-1,2-2 351,2-2 1,5 4 0,6-4 0,6 0 0,6 0-1,4-1 1,5 1-234,2 4 0,-28-13 1,0 0-1,-2 1 1,0 0-1,2 1 1,0-1-1,0 0 0,1 0 1,1-1-1,1 1 1,0-1-1,1 0-168,1 1 0,0-1 0,-1-2 1,0 0-1,1 1 0,0 0 0,-1-2 1,0-1-1,2 0 0,0-1 0,-1-1 1,-1-1 87,1 0 1,0 0 0,0 2 0,0-1 0,-4-1 0,-1-1-1,0-1 1,1 0 0,1 0 0,0 0 0,0-1 0,0 0 54,-1 0 1,0 0-1,0-1 1,1 0-1,-1 0 1,0 0-1,0-2 1,0 1-1,3 0 1,1 1-1,-1 0 1,0 1-135,1 0 1,0 0 0,3 0-1,0 0 1,-3 0 0,0 0-1,0 0 1,1 0 0,1 0-1,0 0 1,-1 0 0,-1 0-1,0 0 1,-1 0-5,-3 0 1,0 0 0,-2 0 0,-1 0-1,0 0 1,0 0 0,3 0 0,-1 0-1,1 0 1,1 0 0,0-1 0,-1 0-1,0 0 1,-2-1 372,-2 0 0,1 0 0,2-3 1,-1-1-1,-1 2 0,-1-1 0,37-5 1,-3-2-1,-4 0-31,2-2 1,-33 5 0,1 1 0,0 1 0,0 1-1,1-1 1,0 1 0,2-1 0,0 0 0,0 1 0,-1 1-370,0 0 1,0 1 0,5-2 0,1 1-37,-6 3 1,0 0 0,3-3 0,0-1 0,31-2 0,-2-3 0,-2 1-7,-2 1 0,-13 0 1,5-6-1,-2-1 1,-4-2-1,-1 0 803,0-1-457,-14 4 0,15-10 0,-14 2 0,2-6 0,-1-3 0,-2-1 27,-4 1 0,4-5 0,-5 3 0,0 0 0,-1 2 0,-2 6-268,0 4 0,0-2 0,-4 6 0,-2 2 0,-3 2 0,-4 4 0,-3 1-1660,-2-1 1617,-6-2 0,4-3 0,-8-1 1,-5-2-1,-5 0 0,-6-1 169,-5-3 1,1 1 0,-5-1-1,-1-2 1,-3-1 0,0 0 163,-1 3 0,0-3 0,-2 2 1,-4 0-1,-5 0 0,-2 4-260,-3 0 0,-6 4 0,-3-3 0,-7 5 0,-11 3 0,32 5 0,-1 1 0,-4-1 0,-1 1-232,-3 0 1,-1 0 242,-5-2 1,-1 1-1,0 3 1,-1 1 0,-3-3-1,-1 0 1,-1 1-1,0 0 1,-1 1 0,0 0-1,1 0 1,0-1-11,1 1 0,1 0 0,3 0 1,1 0-1,-3 1 0,0 0 1,-1 0-1,0-1 0,-2 0 1,-1 0-1,-1 0 0,1 1 8,0 0 0,0 0 0,-5-1 0,0 0-37,5 0 0,-2-1 1,-8 0-1,-2 0 0,3 2 1,0-1-1,-3 0 0,0 0 1,0 0-1,0 1-87,-1 0 0,0 1 1,0 0-1,1 1 1,1 1-1,0 1 1,0 1-1,1 2 1,2 1-1,0 1 1,1 1-1,1 1 1,2 0-1,0 2 165,0 2 0,0 0 0,-2 1 0,2 1 0,3 2 0,1 0 0,-1-2 0</inkml:trace>
  <inkml:trace contextRef="#ctx0" brushRef="#br0">6492 14407 8041,'-8'-14'0,"2"1"1,6 0 0,0 4 0,2 0 0,1-1 0,3-2 0,0-2 0,-2 1 0,-4 0 0,-4 1 409,-4 3 0,-1-3 0,-4 5 0,0-2 0,-1 1 0,0 1 0,-3 1 0,-2 0-275,-2 3 0,1 0 1,-6 0-1,1-1 1,-3 1-1,-1 1 1,-4 2-205,-3 0 0,1 2 0,-2 1 0,-3 3 0,0 0 0,-3 1 133,1 1 0,1-4 0,1 5 1,0 1-1,0 2 0,0 1 58,0 1 0,0-1 1,1 0-1,2 2 1,3 1-1,0 2-112,0-1 1,3 2 0,-3-1-1,1-2 1,2-1 0,0-1-1,-1 3-15,-2 1 1,3 1-1,-5-1 1,-1 2-1,-2 2 1,1 1 33,2 0 1,-1 3 0,6 0 0,0 1 0,0 1 0,0 2 0,1 1 0,2-2-65,2-1 0,-1 4 0,0 0 0,2 1 0,1 1 0,4-2 0,0 1 0,4-3 55,1-2 1,3-2 0,2 0-1,3-3 1,-1-2 0,2 0 0,0-1-1,3 3 1,2-1 155,1 0 1,4 0 0,2 3 0,3-1 0,4-2 0,4 1-48,-1-3 1,5 5 0,3-2 0,5 2-1,7 1 1,2 1 0,4-2 45,2-2 0,3 0 0,8-5 0,3-3 1,4-3-1,3-3 116,2 1 0,3-4 0,-2 0 0,-4-2 0,-2 1 0,-3-2-175,0-2 1,6 3 0,-2 1-1,-3-2 1,4 0 0,-3 0-165,-1 1 1,3 5 0,-4-4 0,0-2 0,3 0-1,1-1 1,2 3 61,-2-2 1,3-2-1,2-1 1,1-1-1,-2-2 1,0-4 1141,-4-5-1003,-5 7 1,10-13-1,-4 10 1,0-4-1,1 0 1,0 2-232,2 1 1,-1 4-1,1-2 1,-3 1-1,-2 1 1,-4 1-38,-2 0 0,8-1 0,-11 5 0,2-1 0,1-2 0,0-2 73,2 2 0,4 0 0,-3 0 1,-1-1-1,1-1 0,-2 1 0,3 0 98,3 1 1,-7 0 0,9 0 0,-3-2 0,-1 1-1,6-1-245,7 1 155,-37-1 0,1 0 0,6 3 1,1 2-1,-3-3 0,-1 0 1,-1 1-1,0 0 0,1-1 1,0 0-1,-2 0 0,2 0-82,0 0 1,0 0 0,1-2 0,-1 1-1,0 1 1,-2 0 0,1 0 0,-1 0 0,0-1-1,-1 1 1,0 0 0,-1 0 0,1-1 0,0 0 143,36-3 1,0-2 0,-6-3-1,2 2 1,-3 1 0,-1 0 672,-2 2-805,-6-5 0,-1 10 0,-6-2 0,-4 3 0,1 1 0,-3 0-12,1 0 1,-1-2 0,-5-1-1,0-1 1,0 1 0,0 1-1,-2 1 223,-2-4 0,2 2 1,-2-4-1,2 0 1,2-1-1,2-4 1445,2-4-1312,-2 1 1,8-10 0,-5 3 0,-1-2 0,0 0 0,1 4-112,-2 0 0,4-2 0,2 4 0,1 1 1,-1-1-1,-4 0-1935,-4 2 1222,-7-5 1,0 6 0,-6-2-1,1 0 1,-6 1 0,-2-3-575,-5-2 1398,-1 5 0,-2-10 0,1 4 0,-1-3 0,-1-2 0,-2 1 177,-1-1 1,-1 0 0,2 1 0,-3-1 0,1 1 0,-2-1 0,1 0-569,1 1 1,-1-1 0,3 2 0,-1 1 0,0 2 0,-1 0-314,-4 1 1,2-3-1,-2 5 1,-2 0-1,-5-2 1,-8 2-1,-5-2 285,-6 0 1,-3 3 0,-3-2 0,-2 1 0,-3 2 0,-1 2 232,-3 2 0,3 0 0,-1 1 0,-2 2 0,-2 1 0,-1 0 182,0 1 1,2-3 0,-1 3-1,1-1 1,-5 2 0,-2-1-1,-2 3-118,0-1 0,-4 1 0,-5 5 0,-2 0 0,0 0 0,-1 0-767,-3 0 587,9 0 1,-13 2 0,10 1 0,0 1 0,-2 0 0,3 1-154,0-1 1,-2 1 0,-1-5-1,0 0 1,0 0 0,2 0 330,4 0 16,-7-6 1,10 3 0,-9-4 0,4-1 0,2 1 0,0-2 1380,-1 1-1446,2 2 0,-7 2 1,8 0-1,3 1 1,-1 1-1,2 2-325,0 0 1,-2 0-1,2 0 1,-2 0 0,-2 0-1,0 0 1,-1 0 72,2 0 1,0 0 0,-5 0 0,-3 0-1,0-1 1,0-2 1120,3-2-808,-6 1 1,5 2-1,-4-1 1,1-1 0,1 1-1,-1 2-17,-1 1 1,-1 0 0,-3 1-1,2 2 1,-1 3 0,0 0-1,-4 0-219,3-3 1,5 3-1,0-2 1,2-1 0,0-2-1,-2-1-148,2 0 379,1 0 1,-3 0-1,0 0 1,1-1 0,-3-2-1,0-3 12,-1-1 0,-1-1 1,4-2-1,0 1 1,-4 0-1,0 2-228,-3 2-27,-1 4 0,-2 1 0,-3 0 0,-3 0 0,-1 0 0,-1 1 2,38 1 1,-1 1 0,0-1 0,-1 2-1,0 1 1,-1 0 0,0 0 0,-1-1-1,1 0 1,-1 1 0,2-1 0,0 1-1,-34 4-46,6 1 1,-5-3 0,11 2 0,4 0 0,5 2 0,6 0-1077,1 4-874,-5 7 1951,10-7 1,-11 22-1,5-1 1</inkml:trace>
  <inkml:trace contextRef="#ctx0" brushRef="#br0">9958 14393 8234,'-6'-16'0,"-3"3"0,-3 2 0,-3 13 0,-3 1-573,-4 1 0,-9 1 0,-4-5 709,-4 0 1,-8-2 0,-5-2 0,-7-7 0,-4-3 0,-2-6 0,1 0 0,-1-3 0,0 1 0,-2 0 0,2 0 320,3 1 1,-6 3 0,4 9 0,2 5 0,-2 2 0,1 2 0,-5 2 0,-4 2-609,34 0 0,-1 1 0,0 0 0,-2 1 0,-5-2 1,-1 1-1,1-3 0,-1 0 0,-3-1 0,1-1 0,-2 1 1,1-2-314,-3 2 1,-1-2-1,-2 1 1,0-1 516,0-1 0,1 0 0,-4-1 0,-1 0 0,2-3 0,-1 1 0,1 1 0,-1 1 0,-2 0 0,1 0 96,0 1 0,1 1 0,4 0 0,1 0 0,0 2 0,1 0 1,1 1-1,2 2 0,2 1 0,1 3 0,0 2 0,1 2 0,0 3 1,0 1-172,-1 4 1,0 0-1,-3 2 1,0 1-1,-1 2 1,1 2-1,0-1 1,1 0-1,-2 0 1,1 1-1,0-1 1,1 0-114,0-1 0,0 0 0,1-3 0,0-1 0,2 1 0,0-1 0,3-1 0,2-2 0,0 0 0,2-2 0,2 0 0,1 0 464,-34 9 1,5 0 0,3-6 0,6 2 0,7 4 0,9 3 178,7 3 1,7 11-1,5 1 1,8 6 0,7 8-1,7 7-736,8 9 1,0-33 0,4 1 0,6 2-1,4 0 1,2 1 0,3-1 0,5 3 0,2 0-1,5 0 1,2 0 182,2-1 1,3-1-1,8-2 1,3-3-1,1-6 1,3-4 0,6 0-1,2-3 1,-18-9-1,2-2 1,0-1-1,4-1 1,1-2-1,0-1 64,4 0 0,1-2 0,0-1 0,3 0 0,1-1 0,0-1 0,4-1 0,0-1 0,1-1 0,-17-1 0,1 1 0,0-1 0,1-1 0,3 1 0,1-1 0,0 0 0,0-1 0,1 1 0,0-1 0,0 0 0,1-1 0,2 0 0,1-1 0,0 1 0,0-1 75,1-1 1,0 0 0,0 0-1,0-1 1,-1 1 0,-1-1 0,1 0-1,0 0 1,5-1 0,0 0 0,1 0-1,0 0 1,1 1 0,0-1 0,0 1-1,1-1 1,0 1 0,0-1 0,0 0-1,0 1 1,-13 0 0,0 1-1,0 0 1,0-1 0,0 1-223,1-1 0,0 1 0,0-1 0,-1 1 0,1-1 0,13 1 0,-1 0 1,0-1-1,-1 1 0,0-1 0,0-1 0,0 0 0,-1 1 0,0-1 1,0-1-1,0 1 0,-1-1 0,-3 1 0,0-1 0,0 0 0,-1-1 0,-1 0 1,0 0-1,-1 0 0,-1 0-54,-3 0 0,0-1 0,-1 1 0,-1-1 0,13-4 0,-1-1 0,-1-1 0,-5 0 0,-1-2 0,-1 0 0,-4 0 1,-2 0-1,-1-2 0,-6 1 0,-1-1 0,-1-2 0,17-10 0,-3-3 0,-7-1 0,-1-3 60,-4 0 1,-3-3 0,-2-8-1,-5-2 439,-5 1 0,-5-2 0,-3-1 1,-6-2-1,-7 3 0,-5-1 0,-1 2 1,-3 1-258,0 3 0,-6 1 1,-9 1-1,-6 1 1,-3 5-1,-7 3 1,-6 2-1,-6 5 0,-9 3 1,-5 5-1,-9 4 1,-3 4-1,13 7 1,-1 1-1,-2 2-445,-6 0 1,-2 3 0,0 1 0,-2 2-1,0 1 1,-2 1 0,9 0 0,-2 1 0,0 0-1,0 1 385,0-1 0,-1 2 0,1-1 0,-1 1 0,1 1 0,0 0 0,0 1 0</inkml:trace>
  <inkml:trace contextRef="#ctx0" brushRef="#br0">2719 13554 8023,'-13'-37'0,"6"6"0,4-14 0,7 14 0,8 15 0,7 7 0,5 6 178,4 1 0,8 2 0,1 2 1,6 1-1,5 1 0,4-1 0,3-1 1,3-2-1,6 0 0,2 0 0,4 1 1,-4 2-1,1 2 0,-5-2-859,-1-2 0,-3-1 0,-5-1 427,0-4 1,-10 2 0,-4-4 0,-5 1 253,-4 3 0,-2-4 0,-2-1 0</inkml:trace>
  <inkml:trace contextRef="#ctx0" brushRef="#br0">3852 13274 8189,'5'-48'0,"1"4"0,1 9 979,4 8 0,0 14 1,3 8-1,1 4-892,2 1 0,-2 0 1,3 0-1,-3 1 0,0 5 1,1 6-1,2 7 0,-4 5-153,-3 4 1,-5 7-1,-6 2 1,0 5 0,-2 2-1,-4-2 1,-6-4 40,-4-2 0,-8-7 1,2 3 96,-3-4 0,-8-2 1,-4 3-1,-6 0-1460,-5 2 1388,-4 6 0,20-17 0,-1 0 0,-1 4 0,-1 0 0</inkml:trace>
  <inkml:trace contextRef="#ctx0" brushRef="#br0">3306 17405 8090,'-6'0'0,"7"2"-207,11 2 0,8 2 0,8 3 475,3-5 1,3-2-1,7-2 1,4 0-1,4 0 1,4 0 0,2 0-1,1 0 1,0 0-1,4 0-305,-1 0 1,0 0 0,-7 0-564,-3 0 0,1 0 0,-5-2 600,-2-2 0,-2-3 0,-1-7 0</inkml:trace>
  <inkml:trace contextRef="#ctx0" brushRef="#br0">4279 17272 8090,'-21'-19'240,"2"0"1,7-4 0,3 6 142,5 2 0,2 1 1,5 1-1,6 1 1,9 3-1,6 5 1,2 2-1,1 2-111,0 0 0,1 2 0,1 2 0,2 5 0,-2 3 0,-6 3 0,-5 1-331,-3 2 0,-3 10 0,-3-1 0,-5 2 0,-2 5 0,-4 5-571,-2 4 1,-10 12 0,-8-1-1,-5 4 1,-4 3 629,-4 0 0,-4 1 0,19-29 0,0 0 0</inkml:trace>
  <inkml:trace contextRef="#ctx0" brushRef="#br0">10424 17752 7877,'12'-58'142,"12"21"1,20-1-1,12 17 1,7 12 2513,-1 3 1,7-3-2634,-2 5 0,-29-3 0,0-1 1,1 1-1,0 1 0,4-2 0,0 1 1,3-1-1,1 1 0,1 1 0,-1 0 1,1 1-1,0 1 0,0 1 0,-1 2 1,1 0-1,-1 0 0,-2 2 0,-1 0 1,-1 1-1,-2 2 0,-2 1 0,-2 3 1,34 13-24,-6 4 0,-7 2 0,1-1 0</inkml:trace>
  <inkml:trace contextRef="#ctx0" brushRef="#br0">19689 1546 8005,'6'-13'0,"-5"-2"0,3-1 0,-2-2 0,-2 1 0,-2 4 1412,-2 4 1,3-3-566,-4 4 0,4 0 0,2 1 0,4 1 0,5 3 1,6 1-1,6 4 0,4 2 0,-1 7 0,-2 5 0,-2 6-77,-2 3 1,-5 8-1,-7 2 1,-2 5-1,-7 5 1,-7 2-1,-8 4 1,-10 0-500,-7 4 1,-5 4 0,-1-4 0,2-4 0,2-3 0,5-3-575,3-4 1,7 2 0,5-9 0,6 0-1,5-3 1,7-4 0,7-5-389,8-4 1,8-5-1,7-4 1,3-4 0,4-4-1,4-1 690,5 0 1,3-6 0,10-3 0,1-4 0,0-3-1,5-3 1,1-1 593,-31 11 0,0-1 0,35-8 1,-34 11-1,0 1 0,0-1 0,-1 1 1,38-6-1,-4 1-502,-3 3 0,-8 5 0,-3-2 0,-7 4 0,-5-1 0,-4-1-297,-1-1 1,-4-5 0,-2 3 0,-2-1 0,-1-5 0,0-5 0,2-6 0,1-7 210,3-5 0,0-4 0,0-4 1,-1-6-1,1-8 0,1-7 0,-18 29 1,0 0-254,1-2 0,-2-1 1,-1 2-1,-2 1 1,0-4-1,-2-1 1,-2 3-1,0 0 1,4-31-1,-6 6 73,-5 9 0,-7 10 0,-8 10 1,-12 5-1,-12 9 0,-11 7 1,-8 7 206,-8 4 1,-10 2-1,33 1 1,0 1-1,-1 1 1,0 1 0,-1 1-1,0 1 1,0 1-1,0 0 1,-1 2-1,1 0 469,-3 0 0,1 0 0,3 0 0,0 1 0,-3 1 0,1 0 0,0-1 0,0 0 0,2 0 0,1 0 0,1 0 0,0 0-501,0 0 0,2 1-340,-28 10 0,0 3 0,14-1 0,6-2 0,6 0-526,6-1 0,8 4 1,7-3 865,6 3 0,10 2 0,7 0 0</inkml:trace>
  <inkml:trace contextRef="#ctx0" brushRef="#br0">20235 1879 8459,'18'-10'0,"1"-4"0,0 1 542,1 3 1,-3-2 0,-3 3 0,-1-1 655,0 1 0,-1-3 0,-3 3-496,-4-3 0,-10 6 1,-4 5-1,-3 5 0,-2 4 1,-3 2-1,-2 2-184,-2 1 0,5-4 0,-2 0 0,4 1 0,0 2 1,2 1-1,3 1-297,5-1 0,3 0 1,1 1-1,1-1 0,3 0-380,5 1 0,6-1 1,0-1-1,-5-2 1,-1-1-1,-3 2-220,0 0 1,-3 3 0,-9-1-1,-7 0 1,-8 1 0,-4-1 0,-2 0-165,1 1 0,-1-2 0,0-2 1,2-1-1,3 0 0,4-2-764,3-2 1,9-4 1306,6-1 0,24 0 0,12 0 0</inkml:trace>
  <inkml:trace contextRef="#ctx0" brushRef="#br0">20462 1932 7861,'-14'-26'0,"-3"2"835,-1 6 0,6 8 0,9 13 1,6 3-1,6 0 0,4 1 0,5-1 172,4 0 0,5 0 1,3-3-1,1 1 1,-2-1-1,-1-1-2126,-1-2 0,-6 0 84,-3 0 1,-10-6-1,-5-2 1,-6 1 671,-5 3 1,-10 1 0,-4 0 0,-4-2 0,1 2 0,2 2 0,2 2 497,2 4 1,1 1 0,6 4-1,3-1 1,5 1 0,2 2 255,2 1 1,5 1-408,-1-1 0,11 0 0,-2 1 0,3-1 1,2 0-594,0 1 0,6-5 1,-4-2-1,3 0 0,-3-1 609,0 0 0,3-1 0,-2-5 0</inkml:trace>
  <inkml:trace contextRef="#ctx0" brushRef="#br0">20742 2012 7861,'0'-13'2275,"-2"-5"-581,-2 1 0,2-1-1260,-2 4 0,4 3 0,6 2 1,6 6-1,4 4 0,0 5-86,-1 2 0,-2-4 1,1 3-1,-1-1 0,0-3 1,1-1-1163,-1-2 1,-6-2-1,-2-2 1,-5-5 0,-5-3 194,-3-1 1,-4 1 0,-2 3-1,1 3 1,0 2 0,-1-1 1453,1 2 1,1 3-1,3 5 1,5 4-1,5 4 756,8 5 0,2-3-2237,11 2 0,2 0 0,7-3 0,6 1 646,6-3 0,4-2 0,6 4 0</inkml:trace>
  <inkml:trace contextRef="#ctx0" brushRef="#br0">21262 1786 9147,'-15'-21'0,"-2"5"2769,0 5 0,-5 7 0,4 7-2294,1 1 0,7 11 1,3 0-1,1 4 0,3 5 1,1 1-1,2 3 0,0 2-744,0 1 0,2 0 0,2-6 0,4-1 0,1-3 0,-1-2-6649,3-3 3815,-5-7 3103,-12-3 0,-9-12 0,-12-1 0</inkml:trace>
  <inkml:trace contextRef="#ctx0" brushRef="#br0">20129 2652 10576,'0'-22'1682,"0"0"0,1-5 0,2 9-795,1 2 1,2 7 0,-3 6 0,0 8 717,-4 8 1,-11 9-1418,-10 14 0,-6 1 0,-6 13 0,-6 3 0,-3 4 0,-2-1 1,1 0-635,1 2 1,-3-3 0,1 2 0,2-2 0,3-3-1,5-5-454,4-7 0,9-1 0,4-8 1,4-3 899,6-4 0,-4 1 0,4-4 0</inkml:trace>
  <inkml:trace contextRef="#ctx0" brushRef="#br0">19542 3199 7795,'-15'-6'0,"-1"-2"0,-2 1 1317,2 2 1,1 4-1,2 2-410,-1 4 1,5 2 0,2 8 0,1 3 0,3 4 0,2 3 0,1 3 0,0 2-527,0 1 1,6 2 0,3-4 0,4 2 0,5-1 0,5-3 0,7-5-769,5-4 0,10-10 0,2-3-959,1-4 0,8-7 1,-1-4-1,3-6-4070,1-6 5416,-7-4 0,-1 0 0,-3-1 0</inkml:trace>
  <inkml:trace contextRef="#ctx0" brushRef="#br0">20675 2412 10633,'-6'-18'0,"-3"2"944,-3 4 0,6 5-332,6 7 0,6 1 0,9 5 0,2 6 0,3 6 1,4 3-1,4 4 0,0 3 28,0 3 1,5 6-1,3-1 1,2 4 0,1 1-1,-2 1 1,-3-4-1,0 1-1265,0-1 0,-5 1 0,2-2 0,-2-3 0,-1 0 0,1-3 625,2-3 0,7 2 0,-4-10 0</inkml:trace>
  <inkml:trace contextRef="#ctx0" brushRef="#br0">21648 2745 10804,'-6'-19'3784,"-1"-3"1,-5 1-3875,3 14 0,9 10 0,8 12 1,0 1-1,1 5 0,2 2 0,1 8 1,-1 5 91,-2 5 1,2 13 0,-7-1 0,0 0 0,1-1 0,-2-4 0,-5-1 0,-5-3 0,-6-1 90,-5-4 0,-4-4 0,-8 1 0,-4-5 0,-3-4 0,-7-5-218,-7-4 0,1-4 0,-8-2 125,3-3 0,2 3 0,0-5 0</inkml:trace>
  <inkml:trace contextRef="#ctx0" brushRef="#br0">19649 3119 7963,'-14'0'-9,"-3"0"504,-1 0 1,6-2 0,9-1 0,6-3 0,6 0 0,3-1 0,1 1 0,0-1 0,-1-1 0,-3-2 0,-5-2 725,-2-1 1,-5-1 0,-4 1 0,-10 0-732,-6-1 0,-3-1 1,-11-1-1,-3-2-64,-3 2 0,-16 1 0,-2 2 0,-4 0 0,-6-1 0,-1 1 138,34 6 0,-1 1 0,-5-1 0,0 2-299,0 0 1,-1 1-1,0-2 1,0 2-1,3 1 1,1 1-76,-1 0 1,0 1 0,1 0 0,2 1 0,-34 0-140,5 0 1,6 0-1,14 0 1,8 0-1,9 0 1,8 0-1,5 0-1350,3 0 0,9 1 1,9 2-1,12 2 1,13-2-1,9-2 1299,9-1 0,4-4 0,4-1 0,-1 1 0</inkml:trace>
  <inkml:trace contextRef="#ctx0" brushRef="#br0">17276 3159 8670,'-27'-5'0,"1"1"0,0 1 1290,4 1 1,3 2 0,6 0 0,1 2 108,3 2 1,-2-1-1,9 4-638,3-1 1,12 3-1,13-3 1,5 0 0,3 0-1,4-3 1,4-1-685,2-2 0,3 0 0,-5-2 1,-5-2-1,-4-4 0,-8-1 1,-6 0-1,-4-1-911,-2-2 1,-5-1-1,-5-2 1,-8-1-1,-8-2 1,-8 2 705,-4 1 1,-8 2 0,-2 1-1,-4 3 1,-1 4 0,2 4 570,2 1 0,-1 0 0,6 3 1,1 4-1,4 8 0,2 4 0,5 7 72,4 3 1,0 1 0,11 5 0,1 4 0,1 1 0,5 3 0,5-3-1094,5-2 0,11 2 0,2-10 0,10-5 0,7-6 0,6-5-500,3-6 1,-4-2 0,0-7 0,-2-5 1077,-3-7 0,4-7 0,0-6 0</inkml:trace>
  <inkml:trace contextRef="#ctx0" brushRef="#br0">19702 2652 7867,'0'-13'0,"0"-1"0,0 1 0,0 0 0,0-1 529,0 1 1,-6 6 0,-4 2 0,-5 5 0,-4 5-1,-2 4 1,-3 2 0,-1 4 0,-3 3 0,-2 3-1,-2 2 1,-1 3 0,-1 3 0,1 4 518,1 4 0,2 1 1,7 4-1,0 2-681,0 5 0,3 4 1,4 4-1,6 0 1,5 3-281,4 3 1,1-3 0,0 8 0,0 0 0,0-3 0,1 2-292,4-4 0,4-5 0,8-2 1,6-5-1,2-7 0,3-4 53,3-4 0,7-5 0,8-11 1,2-6-1,4-8 0,4-6 1,5-6 148,-1-8 0,10-11 0,-5-12 0,-32 17 1,-1-3-1,1-2 0,-2-2 0,0-1 1,0-3-40,0-1 0,-1-2 0,0-6 0,-1-2-265,-2 0 1,0 0-1,-2-3 1,0-1 0,-1-1-1,-2 0 1,-2-2-1,-2 0 282,0-2 1,-2 0 0,-2-1 0,-2 0 0,-3 1 0,-2 0 0,-1 3 0,-2 1 0,-1 3 0,-1 1 0,-1 4 0,-1 1 355,0-32 1,-3 12-1,-4 15 1,-8 8 0,-4 8-1,-6 8 1,-7 6-408,-8 4 0,-7 15 1,-11 13-1,-7 12 1,29-10-1,0 3 1,-4 3-1,0 2 1,-1 3-1,0 1-2111,0 2 1,1 1 2185,2 1 0,2 0 0,-5 3 0,2 0 0,2 0 0,2 0 0,1 0 0,0 0 0</inkml:trace>
  <inkml:trace contextRef="#ctx0" brushRef="#br0">16050 8130 8565,'-14'-39'-8,"7"15"1,1-2-1,0 9 14,-3 9 0,-4 2 0,-4 6 0,-2 0 0,-2 0 1,-2 0-1,-4 0 0,-4 0 0,-3 1 0,-2 2 0,1 2 1,-1-3-1,2 0 849,3-2 1,-2 0-1,2 0-419,2 0 0,1 0 1,2 0-1,4 0-190,4 0 0,-1 0 0,0 1 0,0 4 0,-2 4 1,0 4-261,-2 5 0,-4 3 0,-3 5 0,-2 2 1,-1 2-1,-1 3 0,0 1-152,-3 3 0,4 0 0,2 0 0,3-2 1,3 1-1,3-2 260,4-3 0,3 1 1,3 0-1,3-3 0,5 1 1,2-1-1,4 4 206,2 1-288,4 2 1,5 4 0,2 1-1,1 2 1,5 3 0,3 1-137,4 4 0,1-4 1,-2 2-1,0 0 1,1 0-1,1-1 1,4 1 201,1-1 0,2 2 1,4-5-1,1-3 1,2-2-1,4-3 48,5-1 0,0-6 0,10-1 0,4-4 0,3-4 0,-31-10 1,1-1-1,2 0 0,0-1-26,1 1 0,0-1 0,0 1 0,0-2 0,-1-1 0,0-1 0,0 1 0,-1 0 0,1-1 0,0 1 0,-3 0 0,-1-1-161,33 8 1,-2-7 0,-7-1 0,1-1 0,3-1 0,-3-1 36,-1-2 0,6-2 1,-2-2-1,0-1 1,3-1-1,0-1 0,7-1 31,-37 3 0,1 0 0,0-1 0,0 0 0,1 2 0,1 0 0,4 0 0,-1-1 0,2-1 0,0 1 0,2-1 0,0 1 10,0-1 0,-1 1 1,1 0-1,-1 1 0,-1-2 1,0-1-1,0 2 1,1-1-1,0 1 0,-1-1 1,3 1-1,0 0 1,-1-1-1,-1 1 0,0-1 1,-1-1 0,3 1 0,-1 0 0,-5 0-1,0 0 1,-3 0 0,1 1 0,-1-1 0,0 1 0,-1-1-1,-1 1-4,0-1 1,0 1 0,2 0 0,1 1 0,-1-2-1,0-1 1,1 2 0,1-1 0,3 0 0,0 0-1,0-1 1,-1 0-45,0 0 0,0-1 0,3 0 0,0 1 1,-4-2-1,-1 1 0,1-1 0,0-1 0,2 0 1,0-1-1,-2 1 0,0-1 0,1 0 1,-1-1-37,1 1 0,0-1 0,-6 3 0,-1 0 0,5-1 0,1 0 0,-4 1 0,0 0 0,34-8 0,-5-3 206,-4-2-96,-8 5 0,3-14 0,-6 2 0,-1-3 0,0-3 0,-2 0 33,1-3 1,5-2-1,-3-1 1,7 0-1,-28 20 1,1 0-1,0 0 1,0 0-1,2 1 1,0 0-357,32-17 0,-5 2 0,0 6 1,-1 0-1,-9 4 0,-6 3-566,-8 5 820,-7 1 0,0 2 0,-8 0 0,-7-1 0,-6 1 1,-5-2 35,-4-3 0,-1-1 0,-1-6 1,-5 0-1,-8-3 0,-6 0 25,-6-1-89,-6-3 1,-2 2-1,-8-4 1,-2-1-1,-6-1 1,-5-2-13,-3 1 1,26 17-1,-1 1 1,0-2-1,-1-1 1,-3 0-1,-1 0 1,-4 0-1,-1 1 1,-3 0 0,-3 0 135,-3 1 0,-1 0 1,-2 0-1,-1 0 1,-4 1-1,-1 0 0,-3 0 1,-1 1-1,-1 1 1,-1 0-1,-3 0 1,0 0-1306,1-1 0,-1 2 1283,0 0 0,1 2 1,2-1-1,1 2 1,-1 2-1,0 1 1,1 0-1,0 1 0,1 1 1,0 1-1,2 1 1,0 2-153,2 1 1,1 1 0,-1 1-1,0 1 1,5 1 0,0 1 0,0 1-1,-1 3 1,-1 2 0,-1 3 0,-1 3-1,-1 2 1,-4 2 0,1 3-545,-1 2 0,1 2 0,-1 1 0,1 1 648,2 1 0,0 2 0,0 1 0,1 2 0,-3 1 0,-1 1 0</inkml:trace>
  <inkml:trace contextRef="#ctx0" brushRef="#br0">19809 2879 7915,'-9'-5'0,"1"-1"0,4 0 0,5-1 0,8 0 660,8-4 1,2 1-369,3 1 0,2-1 1,-7 5-1,0 2 0,-2 2 1,-4 2-1,-2 4 0,-4 4 1,-4 4 123,-1 5 1,-6 2-1,-4 8 1,-5 2-1,-4 3 1,-2 1-1,-3 4 98,-1 5 1,2-4 0,-3 4-1,-2 0 1,0-2 0,-3 0-208,-5-1 1,5 0-1,-10 0 1,-1 0 0,1 0-1,-1 0 890,1 0-1164,10 0 0,-14-1 1,10-2-1,-2-2 0,0 1 1,3-1-281,1 1 1,-2-5 0,2 3 0,-1-1 0,-5-2 0,-2 0 0,-6 0 154,-5-1 1,0-2-1,-10-2 1,-2 1-1,-1-2 1,-2-1-1,1-3 357,-1-2 0,2 3 0,1-4 0,3-2 0,2-1 0,3-2 0,1-1-370,2-3 0,5 1 0,4-5 0,1-2 0,0-2 1,-1-1-25,1 0 1,0 0-1,0 0 1,-3-1 0,-3-4-1,-4-2 1,-4-2 380,1 0 0,-3 0 1,0-4-1,-1 0 0,1-1 1,3 1-1,2 0-127,6-1 0,-3 1 1,7 0-1,1-1 1,1 1-1,2-2-608,0-3 0,0 2 1,0-5-1,0 1 1,0 0-1,0 0 1,2-1 319,2-3 0,-2-1 0,4-1 0,-2 0 0,2 1 1,2 1-1,0-1 244,0 2 1,4-1-1,-3-4 1,4-2-1,3 1 1,4 0-169,0 1 1,-2 8-1,3-10 1,0 0-1,-1 2 1,4-1 0,1-3-17,2-3 1,4 1-1,2-2 1,1-1-1,3-3 1,1-1 95,2 1 0,0-9 0,0 5 0,2-5 0,2-2 0,4 4 0,0 0-87,1-1 0,-1 4 1,2-4-1,-1 1 1,0 1-1,-2-1 1,-1 1-1,0 0 0,-4 2 0,4 2 0,-2-1 0,0-3 1,1 0-1,-1 0 74,1 3 0,5 1 0,-1-1 0,3-3 1,1 0-1,0 0 5,1 3 1,-5 1 0,0 2-1,1 2 1,2 1 0,0 1-1,-2 1 53,-1 1 0,0-5 0,6 4 0,1-4 1,2-1-1,-1 0-62,3 0 0,-4-4 1,5-2-1,-1-1 0,1-2 1,4 0-1,4 0-3,2-1 0,6 2 0,-2 1 0,4-1 0,1 4 0,0 0 0,-2 4 21,-2 1 0,-5 4 0,-7 8 0,-4 2 0,0 1 0,-4 3 25,-1 2 0,-2-3 0,-1 4 1,-2 2-1,-2 1 0,-1 2 0,-1-1 52,0 1 0,6-5 1,0-1-1,7-2 1,5-2-1,5-3 1,4 0-4,4-1 1,1-4 0,2 0 0,0 1 0,0 1 0,-1-1-70,-4-1 1,2 4-1,-6 5 1,-2 0-1,-4 0 1,-5 2 0,1 4-1,0 4 1,-3-2 0,2-3 0,1 5-1,0 6 1,3 5 0,1 1 12,1 0-12,7 0 0,1-6 0,6-1 0</inkml:trace>
  <inkml:trace contextRef="#ctx0" brushRef="#br0">18196 0 9417,'-2'9'-40,"-4"4"40,-7 11 0,-6 16 0,-8 21 0</inkml:trace>
  <inkml:trace contextRef="#ctx0" brushRef="#br0">15343 9689 8562,'-3'1'-8,"12"5"0,19 6 135,17 4 0,18 4 0,-22-12 1,3 0-1,5 1 0,2 0 0,7-1 1,1 0-1,8-1 0,1-1 0,4-1 1,1-1-1,-21-2 0,1 0 0,1-1 1,1-1-1,1 1 0,0-1 1,4 0-1,1 0 0,0 0 0,0 0 1,1 0-1,-1 0 0,0 0 0,0-1 1,-1 1-1,-3-1 0,-1-1 0,0 0 1,-2-1-1,-1 0 0,0-1 0,21-3 1,-3-2-1,-5-2 0,-2-1-659,-6 1 1,-4-3 0,-10-2 0,-3-2 0,-5 0 0,-3-2 0,18-26 0,-17-5 0,-14-5-721,-16-3 1,-23 3 1327,-21-2 1,13 31-1,-4 3 1,-8 0-1,-5 3 1,-6-2-1,-3 3 1,-7 1-1,-2 2 138,-6 2 1,-3 0 0,19 5 0,-2 1 0,0 0 0,-2 3 0,0 1-1,-1 0 1,-1 0 0,-1 1 0,0 0 0,-4 0 0,0 1 0,-1 1-49,0 0 1,0 0 0,1 0 0,2 0 0,1 1 0,0-1 0,2 2-1,1 0 1,1 0-13,-20 0 0,2 0 0,2 3 0,2 0 0,14 2 0,2 2 0,6 2 0,3 3-233,4 2 1,3 3 0,-21 26-550,10 6 1,17 19 627,23-31 0,4 2 0,1 0 0,1 1 0,3 2 0,0 1 0,0 2 0,0 0 0</inkml:trace>
  <inkml:trace contextRef="#ctx0" brushRef="#br0">16783 10395 8514,'19'-40'0,"-4"12"0,3 6 0,-4 6-960,0 2 0,-3 1 989,-2 0 1,2-1 0,-7 1 0,-2 0 0,-5-1 0,-6 1 0,-3 0 0,-1-1 0,-2-1 0,-1-1 770,-2-2 1,-6 1 0,3 3-282,1 1 0,-9 0 0,4 1 0,-1 3-342,-4 5 1,-6 2 0,-1 4 0,-7 2-1,-9 6 1,-10 7-224,-6 5 1,-1 3 0,32-11 0,-1 0 0,-1 1 0,0 0 0,-1 0 0,-1 1 0,1-1 0,-1-1 59,1 1 1,1-1-1,0-1 1,1 2 143,2 0 0,-1 1 0,-1-2 0,1 0 0,2 1 0,1 1 0,-33 12 0,4-1 125,6-1 1,9 3-1,5 2 1,2 4 0,4 5-1,2 5-390,5 4 1,9-1-58,4 6 1,3 2-1,4 11 1,2-1-1,4 1-66,4 0 0,7 2 1,6-1-1,7-4 1,10-2-1,7-4 283,5-3 0,-13-28 0,2-1 1,1-4-1,0-1 0,3-1 0,2 0 1,4 0-1,1-2 0,2-1 0,0-1 63,2 0 1,1-2 0,6-3 0,2-2 0,-2 1 0,0-2 0,2 0 0,0-1 0,5-1 0,1 0 0,0-1 0,1-1 0,4-1 0,2 0-131,3 0 1,1-1-1,-8 0 1,0-1-1,7 3 1,2 0-1,-2-1 1,0 0-1,1-1 1,-1 0-1,3 0 1,1 1-147,2-1 1,-1 0-1,-6 2 1,0 1-1,5-2 1,1 0-1,-1 0 1,-1 0-1,-2 0 1,0 0-1,1-2 1,0 1 111,2-1 1,0-1-1,-8 0 1,0 0-1,6 0 1,1 0-1,-1 0 1,1-1-1,-1-1 1,0-1-1,2-1 1,1-1 43,-23 2 0,0-1 0,0 0 0,18-4 0,0 1 0,-17 1 0,0 1 0,0-1-97,0 1 1,-1-1 0,1 0 0,1 0-1,-1 0 1,0 1 0,1 1 0,1 1-1,-1 0 1,1 0 0,-1 1 0,0 0 41,-1-1 0,1 1 0,-1 1 0,3-1 0,-1 0 0,0 1 1,20 2-1,-2 0 0,1 0 0,0 1 0,-1 0 0,-1 2 1,-1-1-1,-1 0 0,1 0 0,0-1-60,1 0 1,0-1-1,-4 0 1,0 0-1,4-1 1,0 0-1,-1 0 1,0 0-1,-2 0 1,0 0-1,2-1 1,0 0 400,-1 0 1,1-2-1,-3 0 1,1-1-254,-19 0 1,1-1 0,0 0 0,22-4-1,0-1 1,0 0 0,1-1 0,-24 4-1,0-1 1,1 0 0,-1 0 0,0 0-1,-1 0-48,2 0 0,-1 0 0,1 0 0,-1-1 0,-1 0 0,1 1 0,23-2 0,-1 2 0,0-1 0,-2 1 0,0 1 0,0 0-185,0 0 0,-1 0 1,-3 3-1,0-1 0,1 2 1,-1-1-73,-2 1 0,-1 0 0,1 1 1,-2 0-1,-5 1 0,-1 0 0,1-1 1,0 0 175,1-3 1,1 1-1,-2 0 1,0 0-1,0 0 1,0-2-1,-1 0 1,-1-1 0,-1-2-1,0 0 1,-1-1-1,-1-1 335,0 0 0,0-1 1,2-1-1,-1-1 0,-4-1 1,-1 0-1,0 0 0,-1-1 1,-1 1-1,0-1 1,-2 1-1,-1-1 183,1 0 0,-2 1 0,0 1 1,-1 1-487,-3 2 0,0 0 0,0 3 1,-1 0-1,32-10 0,-6 3 0,-4 2-254,-7 0 0,-10 4 0,-13 0 1,-5-2-1,-8-2 0,-5-3-362,-7-2 0,-11-6 972,-11 2 0,-7-5 0,-20-4 1,-12-6-1,22 16 0,-1-1-18,-6-2 1,-1 0 0,-7-4 0,-2-1-1,-4-1 1,-2 0 0,-4-2 0,-2 0 0,19 10-1,-1-1 1,-1 1 0,0 0 0,-1 1 0,0-1-217,-1 0 1,0 1-1,0 0 1,-3 2-1,0 1 1,-1-1-1,-1 0 1,-1-1-1,0 1 1,-3 1 0,0 0-1,-1 1 1,-3 0-1,-1 1 1,0 0-1,-2 1 1,-1 1-1,0 0-92,-2 1 1,0 1 0,-1 0 0,-1 1 0,0 1 0,-2 2 0,17 2 0,-2 1 0,0 0 0,0 1 37,-3 0 0,-1 1 0,0 0 0,0 0 0,1 1 0,0 1 0,-1 0 0</inkml:trace>
  <inkml:trace contextRef="#ctx0" brushRef="#br0">15703 11688 8480,'-25'-31'-4,"1"0"0,-14-29 0,20 25 1,4 10 246,6 7 0,5 11 0,10 2 1,9 4-1,8 1 0,13 0 1,10 0-1,17 1 0,-27 0 1,2 1-1,7 1 0,2 0 1,6 1-1,1-1 0,7 3 1,1-1-1,3 0 0,2 0 1,4 0-1,1 1 185,1-2 0,1 0 1,-23-1-1,0 0 1,1 0-1,4 1 1,1 0-1,-1 0-460,-2-1 1,0 0-1,0 0 1,4 1 0,1-1-1,-2 0 1,-4-1 0,-1 0-1,0-1 1,0 0-1,0-1 1,0 0 0,0 0-1,-1-2 1,0 0 0,21-4-1,-2-1-270,-5-3 0,-1-1 0,-1-3 0,-2-2 0,-7 0 1,-2-2-1,-4 0 0,-1-1 0,-5-2 0,-2-1 1,-6 1-1,-2-2-242,23-23 1,-21-7 0,-19 4 0,-18 3 0,-21 4 0,-26 7 418,15 18 1,-3 3 0,-14 4-1,-5 3 1,-8 2 0,-4 3 0,18 2-1,-1 1 1,-2 1 0,-6 1-1,-2 2 1,-1 0 0,-4 2 0,0 0-1,-2 0 207,-2 1 0,-1 0 0,-1 1 0,13-1 0,0-1 1,-1 1-1,1 0 0,0 0 0,0 0 0,0 1 1,0-1-1,2 0 0,-1 1 0,1-1 0,0 1 0,-18 3 1,0-1-1,1 1 0,5 0 0,1 0 0,1 0 127,4-1 0,2 1 0,0 1 0,0-1 1,2 2-1,1 1 0,6 1 0,2 1 1,1 0-1,-20 10 0,3 3 0,6 0 0,4 2 1,9 0-1,3 2 0,6 1 0,5 2-718,4-1 1,6 3-1,7-1 1,6 1 0,10 2-1,6 1 509,9 3 0,3 0 0,1 3 0,3-1 0,11 0 0,0-1 0</inkml:trace>
  <inkml:trace contextRef="#ctx0" brushRef="#br0">14477 13247 8170,'0'14'-3,"0"3"0,3 3 1,5 0-1,12 4 1,8 1-1,10 0 189,10-2 0,1-4 0,13-6 0,6-1 1,2-3-1,-33-6 0,1-2 0,0 0 1,1 0-1,2-2 0,1 0 0,-1 0 0,1-2 1,0-2-1,0-1 0,-2-1 0,-1-2 1,0-2-1,-1-2 0,32-15 0,-4-6 199,-4-4 0,-10-1 0,-1-10-678,-8-1 0,-3-6 0,-12-5 1,-6 0-28,-6 2 1,-5-7 0,-13 11 0,-4-2 0,-7 7 0,-9 6 169,-8 5 1,-14 8 0,-13 1-1,-5 7 1,-8 5 0,-1 5 350,-1 4 1,29 5-1,0 2 1,1 2-1,-1 1 1,1 1-1,0 1 1,1 2-1,1 2 1,1 1-1,2 3 386,1 1 0,1 3 0,2 4 0,1 3 0,-26 22 0,11 8 1,10 7-1,11 7-810,12 3 0,10-28 1,5 0-1,5-1 0,5 0 1,7 0-1,4 0 1,9 0-1,4-2 0,5-1 1,2-1 222,4-2 0,2 0 0,10 4 0,4-1 0,-1-3 0,1 0 0</inkml:trace>
  <inkml:trace contextRef="#ctx0" brushRef="#br0">18556 4438 24673,'0'-18'-8208,"0"0"8035,0 2 1,0 1 0,0 2 0,1-2 0,5-1 0,6-2 0,4 0 0,2 1 0,1-1 0,3 2 582,4 1 0,5-3 0,0 0 0,0 2 0,0 1 0,0 2 0,-1 1 1,-2 3 0,-6-1 0,-1 5 0,-2 4 0,-4 5 0,-3 9-220,-3 8 0,-6 10 0,1 6-414,-3 6 1,-1 5-1,-1 6 1,-3 3-1,-7 2-223,-5 2 0,1-5-63,-3 2 1,3-4 0,2-2 0,1-3 0,2-6 175,1-6 1,6-1-1,-1-8 1,2-3-1,2-1-225,0-4 0,6-2 0,4-10 1,5-8-1,3-9 0,0-9-1113,1-9 1,-9-11 1465,4-11 1,-10-15 0,2-4 0</inkml:trace>
  <inkml:trace contextRef="#ctx0" brushRef="#br0">18942 4505 10541,'-18'-60'-65,"1"7"0,-3 3 1,4 10-1,-2 7 1,1 6-1,-1 7 495,0 0 0,2 3 1,8 5-1,11 3 0,15 5 673,16 2 1,15 7-973,9-1 1,14 11-1,-34-8 1,0 1-1,2 1 1,1 1 0,4 1-1,1 2 1,-1-1-1,1 1 1,3 0 0,-1 0-1,-1 1 1,-1-1-103,-1 0 0,0 1 0,-1-1 0,-2 0 0,-2 1 0,-1-1 0,-2 0 0,0-1 0,30 10 0,-10-4 0,-8-3-858,-9-2 0,-7-5 0,-11-2 631,-4 0 0,-9-4 0,-6 7 1,-6 2 15,-6 1 0,-9 7 1,-4 3 568,-3 3 0,-7 8 0,0 2 0,-2 4 0,-3 4 430,-2 6 1,-1-5-655,0 9 0,2-4 0,1 2 0,1-3 0,1 0-189,1-5 0,-3 4 1,4-10-1,0-1 1,-2-4-1,-2-5-118,-5-3 1,-2-10 0,-2 0 0,-6-8 0,-7-5 0,-3-2-166,-2-4 1,-7-7 223,9-5 0,-5-12 1,8 3-1,1-2 0,2 0-371,4 1 1,2 0-1,-2 2 1,3 4 482,4 8 1,4-6 0,1 4 0</inkml:trace>
  <inkml:trace contextRef="#ctx0" brushRef="#br0">18622 4411 7966,'0'-13'740,"2"1"0,2 3-799,5 5 1,9 4-1,6 3 1,8 3-1,10 1 1,8 3 0,3 4-1,4 2 1,-4 3-1,-3 2 1,-7 3-1,-4 2 1,-7 5-720,-4 5 1,-5 7 0,-15 4 982,-3 5 1,-7-6-1,-5 9 1,-6 0 0,-4 1 266,-2 0 1,6 2 0,0-2 0,7 0 0,6 5 0,6 1-174,7 1 1,12 0 0,15-3 0,-16-30 0,2 0 0,6 2 0,2-2-244,3 1 0,1-1 0,1 1 1,2-1-1,4-2 0,0-1 0,2 0 1,0 0-1,0 0 0,1-2 1,1 1-1,1 0 0,-1 0 0,1 0-275,-1 0 1,0 1 0,2 1 0,0 0-1,-1 0 1,1-1 0,-2-1 0,-1 0 0,1 0-1,0 0 1,-2 0 0,-1 0 0,1 1 0,0 1-4,0 1 0,-1-1 0,-2-2 0,-1-1 203,6 1 0,0 1 0,-2-2 1,0 0-1,3 1 0,0 0 0,2 0 1,0-2-1,0 0 0,0 0 7,-1-1 0,1 0 1,8 1-1,0 1 1,-6-2-1,-1 0 1,2-1-1,0 1 1,0 1-1,1 0 1,-2-1-1,0 0 42,-1 0 0,0 0 1,2 1-1,-2 0 1,-3-1-1,-2 0 1,1 1-1,0 0 1,0 1-1,0 0 1,-1 0-1,0 0 63,-2 0 0,0-1 0,1 2 0,-1 0 0,-2-1 0,0-1 0,-1 2 0,1 0 0,-1 0 0,0 0 0,-2-1 0,1-1 0,0-2 0,0 0-77,2-1 1,0-1-1,-7-2 1,1-1 0,5-1-1,0-1 1,-1-2-1,-1-1 1,0-2 0,-1-1-142,0-1 0,-1-3 0,3-2 0,0-1 1,-2 0-1,0-1 80,1-2 1,0-1 0,-1-4-1,0-2 1,-3-2 0,0-2 0,31-16-44,-4-7 1,-8-1-1,-1-10 1,-8 2 0,-8-2-1,-7-2 133,-7-2 0,-4-2 0,-9-1 0,-3 0 1,-5-1-1,-4 1 0,-6-2 252,-7-3 0,-2 2 0,-5-6 0,-1 1 0,0 1 120,-3-3-489,-1 10 0,-3-17 0,-3 11 0,-5 0 0,-4-2 0,-4 1-20,20 27 1,-1 2-1,-3 1 1,-2 1 0,-2-1-1,-1 0 1,-2 2-1,-1 0 1,-3 0 0,-2 1-1,0 1 1,-1 1 87,-1-2 1,-1 2 0,-3 1 0,0 0 0,3 1 0,0-1-1,-1 1 1,-1 0 0,0 1 0,0 1 0,1 0 0,-1 1-29,-2 0 0,1 0 0,-1 0 1,1 0-1,2-1 0,1 0 44,1-1 0,2 0 0,1 1 0,1-1 0,1-2 0,-1-1 1,0 0-1,1 0-27,1-1 1,2 0 0,1-1 0,1 1 0,1-1 0,0 0 0,-1 0 0,0-1 0,0 1 0,0 0 0,-1-1 0,0-1-3,0 1 1,0 0 0,2 2 0,-1 0 0,-2-2 0,0-1 112,4 1 0,-1 1 0,-4 0 0,-1 0 0,2 1 0,-1-1 0,0 0 0,-1 1-11,0-1 1,-1 0 0,-1 1 0,1 1 0,2-1-1,1 1 1,0 1 0,0 1 0,-1 0 0,0 0 0,1 1-1,0 0-106,0-2 0,-1 2 0,-1 2 0,0 0 0,0-2 0,0 1 0,-1 1 0,0 0 0,-2-2 0,0 1 0,0-1 0,0 1-13,-1 0 0,-1 0 1,1-2-1,-1-1-983,3 4 1,-2 0 1004,-4-4 1,-1-1 0,3 4 0,1-1 0,-4-1 0,-1-1 0,0 1 0,1 0 0,-2 2 0,1 1 58,-2 1 1,0 0-1,-3 1 1,-1-1-1,2 4 1,1-1-1,0 1 1,-1 1-1,-1 0 1,-1 1-115,-1 2 0,0 0 0,0 1 0,0 1 1,3 2-1,0 2 47,1 0 1,1 1-1,-4 0 1,2 2-1,5 2 1,2 1-1,0 1 1,0 1-26,2 0 1,1 3 0,-2 4 0,2 3 0,3 3 0,2 3 0,0 2 0,2 3 0,0 5 0,3 3 0,3 2 0,3 3 0,2 4 0,3 3-635,2 2 0,3 2 0,6-1 0,3 1 679,3 7 0,2 1 0,-1-3 0,2-1 0,4 5 0,3 0 0,1 2 0,3-1 0</inkml:trace>
  <inkml:trace contextRef="#ctx0" brushRef="#br0">16929 15673 7938,'6'-54'0,"-4"-2"0,2 4 0,-2 11 0,-2 11 0,0 11 0,0 9 195,0 1 1,0 4 0,-2-4 0,-2-1 0,-7 0-1,-6-2 1,-10 0 0,-9-3 0,-7 0 0,-8 1-1,-9 0-75,-6 1 0,26 8 0,-2 1 0,0 0 1,-2 1-1,-3-1 0,0 2 0,-4 0 0,1 1 1,-1 0-1,1 2 0,0 0 0,1 2-3,-1 1 1,1 1 0,3 1 0,0 1-1,-2 2 1,-1 0 0,1 2 0,0 2 0,2 0-1,0 2 1,2 1 0,0 2-156,1 1 0,1 1 1,3-2-1,1 1 1,-2 3-1,2 1 1,3 0-1,1 0 1,5 1-1,1 1 1,-24 30 85,26-25 0,3 2 1,-13 32-1,20-27 1,1 1-15,3 1 1,4-1 0,3 2 0,4-1 0,2 1 0,5 0-1,5 0 1,3-2-87,5 1 1,4-2 0,7 2-1,3-1 1,5-2 0,3-1-1,3-1 1,2-1 0,6-2 0,1-2-1,3-1 1,2-2 0,7-1-1,2 0-94,3 0 0,2-3 0,-20-7 0,1-2 0,1-1 0,2-1 0,0-1 0,1-1 0,1-1 0,0 0 0,1-2 0,-1 0 0,1-2 0,0-1 1,1 0-1,0-2 0,1 0 0,-3-2 0,0 0 0,-1-2-23,-2 0 0,0-1 0,-1-2 0,20-5 0,-4-4 0,-6-5 1,-4-3-1,-5-3 0,-5-5 0,-3-4 0,-5-4 0,-4-4 0,-3-3 193,-3-3 1,-3-4-1,-3-4 1,-3-1 0,-6 0-1,-2-1 1,-2 0-1,-2-1 1,-2-1 0,-2-1-1,-3 2 1,-3 0 83,-2 1 1,-4 0 0,-6 7 0,-5 2 0,-6 0 0,-5 4 0,-2 4 0,-4 4 0,-6 4-1,-4 5 1,-4 5 0,-3 4 0,-9 4 0,-2 4-556,-6 2 0,-3 5 1,19 7-1,-1 2 0,-2 3 152,-7 3 0,-2 3 0,1 0 295,7-1 0,2 0 0,-2 2 0,-11 6 0,-2 2 0,2 0 0,12-4 0</inkml:trace>
</inkml:ink>
</file>

<file path=ppt/ink/ink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</inkml:context>
    <inkml:brush xml:id="br0">
      <inkml:brushProperty name="height" value="0.053" units="cm"/>
      <inkml:brushProperty name="color" value="#FF0000"/>
    </inkml:brush>
  </inkml:definitions>
  <inkml:trace contextRef="#ctx0" brushRef="#br0">9798 8703 8047,'4'-14'-1415,"1"1"1692,5 6 1,-10 1 0,0 6-1,-7 0 307,-5 0 0,3 0 0,0 0 1,-1 0-1,-2 1 0,-2 2-312,1 2 1,0-1 0,-1-4 0,1 1 0,0 2-1,-1 2-195,1-2 1,0-2 0,-2-1 0,-1 0 0,-2 0 0,2 0-1,-1 0 104,-1 0 1,4 0 0,-6 0 0,3 0-1,-3 0 1,1 0 0,0 0-18,3 0 0,-5 5 0,0 1 0,0 0 0,2 1 1,1 0-233,1 4 0,-3 1 0,4 1 0,-2 0 0,0 1 0,1-1 0,-1 0 62,2 1 0,1 0 0,1 1 0,1 0 0,1-3 0,2 0 334,1 0-176,0-5 0,2 5 1,1-5-1,1 2 0,-1 0 1,1 1-112,-1 2 0,-3-3 0,4 0 0,2 1 0,2 2 1,1 1-132,0 1 0,0 4 1,0-1-1,0 1 0,0 0 1,0 0 24,0-2 0,1 3 0,2-1 1,3-2-1,2-1 0,2-2 1,2-1 158,1-3 1,5 3 0,0-5-1,-1 2 1,3-1 0,2-1-1,3-1-25,2 0 1,-1 3 0,1-3 0,0 0 0,-1 1 0,1 0-173,0 4 1,-1-1 0,3 1 0,0-3 0,2 1 0,-1 0 0,-2-1-124,-1-2 0,-1 2 1,0-3-1,-1-2 1,-2-2-1,4-1 328,1 0 14,-3 0 0,12 0 1,-5 0-1,-1 0 1,1 0-1,2 0-10,0 0 0,3-4 0,-4-2 0,0 0 0,1-1 0,-2 1-160,1 0 1,2-3 0,-4 3 0,-1-1 0,-2-2-1,-1 0-139,0 0 1,-2 0 0,-2-3 0,-2 2 0,-2 1 0,-2-1 0,-2-2 179,-2-2 1,2 1 0,-1 0 0,3-1 0,-4 1-1,0 0 603,-2-1-420,-1 1 0,3 0 1,1-1-1,-1 1 1,0 0-1,-1-1-108,-3 1 0,3 1 1,-5 2-1,1 1 1,-4-1-1,-2-2-96,-2-2 0,0 1 1,-2 0-1,-2 0 0,-5-1 1,-4 1-85,-5 0 0,2-1 1,-7 1-1,0 0 1,-3 1-1,0 1 257,-1 2 0,1 1 0,-1-6 1,-1 1-1,-2 1 0,-1 2 629,1 1-759,2 6 0,0-8 1,-2 6-1,-1-1 1,0 0-1,0 3-280,0 1 1,-2 4 0,2 2 0,-3 4 0,-3 0 0,-1 1-397,-4 2 0,4-4 0,2 1 0,-1-1 0,0-1 0,2 0-1327,4-3 1994,2-2 0,3-7 0,-1-1 0</inkml:trace>
  <inkml:trace contextRef="#ctx0" brushRef="#br0">1200 6210 7942,'-5'-13'2462,"1"0"1,5 5-1913,8 4 0,3-2 1,1 2-1,1 1 0,-1 1 1,0 2 67,1 0 1,-8 2 0,-8 2 0,-8 5 0,-8 3 0,-1 1-105,-1 0 0,-2 5 1,3 1-1,0 1 1,0-1-1,2-3-96,2-1 0,8 3 0,3 0-466,2-2 1,2-1 0,0-2-1,3 0 1,4 1-360,7-1 0,2-4 0,-1 0 394,3 1 0,-4-4 1,4 0-1,-3 0 709,-2 3 0,-4-2-616,0 2 1,-6 0-1,2 4-80,-4 1 1,-2-1 0,-2 0-1,-3 1 1,-3-1 0,-5 0 0,-2 1-287,0-1 1,-3 0 42,1 1 1,-1-1 0,2-1 0,0-2-1761,0-1 1,2-5-165,2 5 0,7-6 0,8 2 2167,9-4 0,9-13 0,6-2 0</inkml:trace>
  <inkml:trace contextRef="#ctx0" brushRef="#br0">1346 6557 7942,'14'0'2353,"-1"-2"-1654,0-2 0,1-2 1,0-4-1,4 1 0,3 0 1,0 2-1,-2 1 1,-1 1-580,0 1 0,-1-1 1,-3 5-1,-1 0 1,0 0-616,1 0 0,-5 0 1,-2-1-1,-3-2-102,-5-2 605,1 1 1,-12 4 0,3 0 739,-3 0 0,0 1 0,2 4 0,3 4 79,1 3 1,1 1-1,5 2 1,0 1-1,0 2 1,0-2-634,0-1 0,0-2 0,0 1 0,2-3 0,2 0 0,5-4 0,3 1-935,1-1 1,2-4 0,3 1 0,4-4 0,5-4 740,4-5 0,3-15 0,6-4 0</inkml:trace>
  <inkml:trace contextRef="#ctx0" brushRef="#br0">1893 6504 13287,'-13'0'0,"1"3"1454,3 6 0,3-5 0,7 9-2225,4-1 1,-2-6 0,6-2 1010,1-2 1,6-2 0,4 0 0,-1 0 0,2 0 0,-2 0-322,0 0 1,-1-4 0,-5-2 235,1-2 1,-17 1 0,-6-2 0,-6 4 0,-3 5-1,-1 3 1,0 3 0,-1 2 0,4 2 956,1 2 0,8 1 1,2 2-1,4 1 1,1 4-1226,0 0 0,6-3 1,4 2-1,6-3 1,8-1-1,4-5-1264,3-2 1,6-4 0,2-7 1376,8-6 0,-4-5 0,9-13 0</inkml:trace>
  <inkml:trace contextRef="#ctx0" brushRef="#br0">2573 6064 11302,'-8'13'2326,"2"6"0,6 4 0,0 2 0,0 1-1547,0 1 0,0 1 0,0 2 0,0 1 0,0-1 1,0-1-1,0-1-716,0-1 0,0 3 1,0-10-1,0 1-2349,0-3 0,-3-9 1,-5-5-1,-9-2 1616,-2-2 1,0 0 1213,5 0 0,-3 0 1,-3 1-1,1 4 1,0 3 129,3 4 0,5 2 0,4-1 0,1 2 0,3 3 0,3 2 323,4 1 0,1 3 0,7-7-2338,2 0 1,7-2 0,-2-4 0,2 0-761,3-2 1,6-8 0,2-1 997,2-7 1103,2-5 0,10-13 0,1-3 0</inkml:trace>
  <inkml:trace contextRef="#ctx0" brushRef="#br0">2853 6437 7933,'7'-13'3609,"-2"-1"-2226,-4 1 0,0 7 1,2 6-1,5 8 0,2 5-517,5 5 1,1-4 0,-1 6 0,1-3 0,2 3 0,-2-1 0,1 2 1205,1-1 1,-8-2-2073,3 4 0,-4-5 0,1 0 0,-2 0 0,-2-1-434,-3 2 0,-3 0 1,-5-5-746,-4 0 0,-8 1 0,-6 0 0,-2 3 107,-1 0 1,-5 1-1,-2-4 1,0-3 0,1 0-1,2-2 1072,2 1 0,-5-4 0,-1 0 0</inkml:trace>
  <inkml:trace contextRef="#ctx0" brushRef="#br0">1160 7183 7871,'-27'0'1309,"2"0"0,3 0-152,4 0 0,10 0 0,11 2 0,14 1 0,12 1 0,10-1 1,7-1-514,7-2 0,9 4 0,12 1 0,-33-4 0,1 1 0,3-2 0,1 0 0,3-2 0,1 1 0,2-2 0,0 0-430,1-1 0,0 0 0,1 0 0,0-1 0,0-1 0,0-1 1,1 0-1,-1 1 0,-2-1 0,1 0 0,-2 1 0,0-1 0,-1 0 1,-1 1-531,0-1 0,0 0 0,-4 1 1,0-1-548,2 0 0,0 1 1,-4 0-1,0 0 0,29-4 1,-8 1-1,-11 0-1595,-6 1 0,-8 1 1,-9 4-1,-7-1 2458,-5 1 0,-9 1 0,-3 2 0</inkml:trace>
  <inkml:trace contextRef="#ctx0" brushRef="#br0">1586 7916 7779,'-13'0'1350,"-5"0"1,0 0 0,4 2-1097,3 2 1,1-1 0,4 5 0,0-1 0,0 0 170,3 4 1,3-5-1,5 0 1,3-2 0,6 1-1,4-3 1,5 0 0,5-2-36,4 0 1,3 0-1,-4 0 1,-3 0-1,-4 0 1,-6 0-306,-3 0 0,-4 1 1,-2 4-1,-4 4 1,-4 3-1,-2 1-52,-4 0 1,-4 1 0,-7-1 0,-2 0-1,2-1 1,1-2 0,3-1 941,4 2 1,-3-4-834,7 2 1,7 0-1,9 3 1,4-2-1,0-1-216,-1 1 0,-2-2 0,-1 1 1,-2 1-1,-2 3 0,-2 4 1,-3 0 572,-2 0 1,-1-1-364,0 2 1,-6-3-1,-3 2 1,-2 0 0,-3-3 87,1 0 0,-2 2 1,-1-7-1,-2 1 1,2 1-1,1-4-434,2-1 1,-5-2 0,-1-4 0,-1 0-1,0 0 1,0 0-685,1 0 0,1 0 0,3-1 537,-2-4 1,2 4 356,-3-3 0,3 2 0,2 2 0</inkml:trace>
  <inkml:trace contextRef="#ctx0" brushRef="#br0">9931 9742 7713,'-2'-12'0,"-2"3"0,-3 4 0,-2 0 0,0 1 269,0-1 0,-4 5 1,-1 0-1,1 0 0,0 0 1,1 2-1,4 1 363,8 1 1,6 5 0,8-3 0,-1 1 0,0 4 0,-1 0 0,-1 3-293,-3-1 0,-5 0 1,2 1-1,-4-1 1,-1 0-1,0 1 1,0-1-25,0 0 0,2 1 1,1-1-1,3 0 1,3 2-1,4 2-110,3 0 1,8 1 0,-2-3 0,3 1 0,2 2 0,0-2-114,-1-1 0,-4-2 1,-1 1-1,-2-1 0,-2 0 1,-2 1-19,-2-1 1,0 0-1,1 1 1,-1-1 0,0 0-1,1 1 1,0-1 77,4 0 1,-3-1-1,3-2 1,-2-1 0,0 2-1,2-1 258,-2-1 0,4 3-371,-3-3 0,6 3 1,-4 1-1,0 0 0,0 1 2,-2-1 1,-1 0 0,0 1-183,2-1 0,0 2 0,-5-1 1,0 3-1,1-4 90,-1-1 0,0 3 0,1-6 0,-2 2 1,-2 3-1,-1-2 168,1-3 0,-4 2 1,0-3-1,-1 1 1,0-2-1,1 0-394,0 1 1,3-4-1,-3 5 1,2 0 0,2 0-1,2-2-259,1-1 1,0-1 0,1-5-1,-1 0 1,0 0 0,1-2-45,-1-2 1,-4-4 578,0-5 0,6-6 0,5-2 0</inkml:trace>
  <inkml:trace contextRef="#ctx0" brushRef="#br0">11024 10329 7735,'-7'-14'50,"2"10"-109,4 10 0,-4 1 0,-1 2 691,-1 1 0,4 2 0,-1 2 0,4-1 1,4 0-176,5 1 0,3-1 1,1 0-1,0 0 1,1 1-1,-1-2 1,0-2-50,1-1 1,-1-2 0,-1 4-1,-2-4 1,-2 0 0,-2 1-1,-3 2-221,-2 2 0,3 1 1,1 1-1,-2-1 1,-3 0-1,-3 1 1,-3-1 48,-1 0 1,-2 1-231,-5-1 0,5-4 1,1-2-1,-3 1 50,-1-1 1,-5-4 0,-1 2 0,2-4 0,-1-1 0,1 0-1,-3 0-47,-2 0 1,3-1-211,-4-4 0,4 4 0,-3-5 0,1 1 0,0 1-627,1 1 1,0 1-104,1 2 1,3 0-1395,-2 0 2325,2 0 0,7 6 0,2 2 0</inkml:trace>
  <inkml:trace contextRef="#ctx0" brushRef="#br0">10078 9822 7941,'-9'-19'0,"1"4"730,2 5-306,2 1 1,10-3 0,3 2 0,3 2 0,1 2 0,0 3 0,1 2 0,-1 1 0,0 0 162,1 0 0,-6 0 0,0 1 0,-1 4 0,1 4 1162,2 2-1578,-4 3 0,6-5 1,-3 0-1,3 1 0,2 3 35,4 5 1,-2-3 0,8 3 0,3-2 0,2 0 0,4 3 0,1 1-18,2-1 1,1 3 0,-8-4-1,1-2 1,-5 1 0,-4-1-1,-3 2 1,-2-2-96,-4-1 1,0-2 0,-7 0 0,1 1 0,2-1 0,-1 2-167,4 3 0,0-2 0,3 6 0,1 0 0,2 0 0,4-1 0,1 0 52,1 0 1,-1-5 0,4 2-1,0-3 1,-3-2 0,-2 0 237,-2 1 1,-1-1 0,-5 0 0,1 0-1,-2 1-400,-4-1 0,-2-4 0,-6 0 1,0 1-1,0 2-1569,0 1 0,0 1 0,2-1 410,2 0 1,4-4 0,5-1 0,0-2 1340,1-3 0,-1 4 0,0 0 0</inkml:trace>
  <inkml:trace contextRef="#ctx0" brushRef="#br0">10971 10515 7926,'-8'-40'2146,"2"6"0,9 13-1876,6 12 1,-3 7-1,12 3 1,1 2-1,0 3-24,-1 1 0,-4 2 0,-4 4 1,-1 1-1,0-1 0,-2 2 1,-2 1 60,-4 2 1,-1 0 0,0-3 0,-1 1 0,-4 2-1,-4-2-103,-3-1 0,-1-2 0,0 0 1,-1 1-1,0-1 0,-3 0-334,-1 1 0,-1-5 0,3-2 0,-3-1 0,-2-3 0,-3-2-300,-1-1 1,-3 0 0,-2 0-1,-1-1 1,2-2 0,2-2-1974,5 3 2403,-3 0 0,4-4 0,-6-1 0</inkml:trace>
  <inkml:trace contextRef="#ctx0" brushRef="#br0">18236 4491 8223,'-18'-22'0,"-1"-2"0,-2 2 95,-3 1 0,-1 4 0,-3 3 0,-2 1 0,-2 0 0,-2-1 0,-5 1 666,-4 0 1,0 1 0,-6 3-263,-1 4 1,-2 4-1,-3 2 1,-1 4-1,-3 7 1,0 7-220,-1 8 0,3 16 0,5 4 1,3 9-1,26-25 0,3 0 1,-16 36-1,22-32 0,2 1 1,2 1-1,2 0-178,1 2 1,4-1 0,2 1 0,3 1 0,4 0 0,4 0 0,3-1 0,4 0 0,5 0 0,3-2 0,5-2 0,4-2-235,4-2 1,4-3-1,5-2 1,2-3-97,3-6 0,3-3 1,5-1-1,1-2 0,6-5 1,1-3-1,3-2 0,0-1 1,-20-2-1,0-1 0,0-1-55,0-2 1,1-1 0,-1-2-1,0-2 1,0-1 0,-1-2 0,21-10-1,-2-2 1,-4-3 0,-1-2 0,-5-2-1,-3-5 1,-3-2 0,-2-4-244,-3-2 0,-3-3 1,-3-2-1,-4-2 0,-4-1 1,-4-3 515,-3 3 0,-4-3 0,-4-3 0,-4-1 0,-6 8 0,-3 1 0,-2 2 0,-4 2 291,-1 2 0,-6 3 0,-8 7 0,-6 4 0,-6 2 0,-4 4 0,-5 3 0,-3 4 0,-9 4 0,-2 4 0,-5 2 1,-3 4-177,-3 3 0,-2 3 1,-6 6-1,0 4 0,1 4 1,0 4-1,-3 2 0,0 4 1,22-7-1,1 2 1,0 1-106,1 1 0,0 0 0,1 2 0,1 0 0,0 1 0,1 0 0,-19 15 0,1 0 0</inkml:trace>
  <inkml:trace contextRef="#ctx0" brushRef="#br0">10038 8649 8097,'-14'-26'0,"7"12"0,4 8-14,6 8 0,4 2 1,7-4-1,-1 0 1,0 0-1,1 0 193,-1 0 0,-12 0 0,-5 0 0,-6 0 1,-4 0-1,1 0 721,0 0 1,-1 0-1,1 0 1,1 2-721,3 2 1,-3-2 0,3 2 0,-2-2 0,-3-2-21,1 0 0,0-5 0,-1-1 1,1 0-1,0 0-3,-1 4 1,2-1 0,2 0 0,1-2 0,-1 2-304,-2 2 0,-1 1 0,-1 0 0,1 0 0,0 1 0,-2 2-174,-3 2 508,3-1 0,-8-4 0,3 0 0,1 0 0,-2 0 0,2 0 0,0 0 1075,3 0-1149,1 0 0,3 2 1,2 0-1,1 3-308,-2-2 1,-1 3 0,-1-2 0,0-1 208,-1-1 1,0-2 0,-3 0 0,-2 0 0,0 0 0,0 0 193,2 0 0,-2 0 1,1 0-1,2 0 0,1 0 1080,2 0 0,5 1-2084,4 4 0,8-4 1161,5 4 1,-4-4 760,-5-1 0,-6 0-1173,-8 0-373,7 0-1523,1 0 2483,6 0-385,0 0 1,-6 0 0,-3 0 0,-3 1 0,-1 2-256,0 2 0,-1-1 1,3-2-1,0 1 0,2 1 1,0 1 194,2 1 0,-5-3 0,5 5 0,-2 3 0,0 1 99,-1 1 0,4 0 1,1 1-1,4-1 1,1 0-142,0 1 1,-5-1 0,1 0 0,1 1-1,2-1 1,1 0-115,0 1 0,-2 0 0,-1 3 0,-1 0 1,1 1-1,1 0 62,2 0 100,0 0 1,0-4 0,0 3 0,0 0 0,0 1 0,2 0 197,2 0 1,-1 4 0,6-3 0,0 0-1,0 2 1,0 0-297,1 3 1,2-1 0,1 1-1,-1-2 1,-2 0 0,-1 1-72,2-1 1,-1-1 0,-1 2 0,-3-2 0,-2-2 0,1-1 108,-2 1 0,3-4 0,-2 4 0,-1-1 0,0 0 0,0-2 182,1-1 0,5 3 1,-3 1-1,2 0 0,2 2 1,2-2-103,1 0 0,5 4 0,1-4 0,0 0 0,1 2 0,-4-2-275,-1 0 0,-3 4 0,-2-6 1,-1 0-1,0-1 0,-2 0 0,-2 2 195,-4-2 0,4-1 0,-1-2 1,-1 2-1,-2 1 0,-1 2 110,0-1 1,5-1 0,1 0 0,1 2 0,4 0 0,0-1-209,3 1 0,-1 1 1,0-2-1,2 2 1,1 2-1,2 1-249,-1-1 335,-9-2 0,4-1 0,-4 1 0,-1 0 0,-1 0 0,-2-1 78,1 1 0,-1-4 1,-4 3-1,0-3 1,0-2-1,0 0 1,-1 1-70,-4-1 1,4 2-1,-3 1 1,2 3 0,4 1-1,0 0 1,4 0-234,2-1 1,-1 3 0,4-3 0,-4 1-1,0 0 1,-1 0 91,0-1 0,-1 3 1,-5-3-1,0 1 1,0 0-1,-2 0 434,-2-1 1,-2 3 0,-3-4 0,3 0 0,2-1 0,-1 3-283,2 0 0,2-2 1,1 3-1,1-2 1,4-1-1,4 1 1,2 2-248,3 0 1,-1 2 0,0-3-1,1-1 1,-1 2 0,-1-1 150,-3 4 0,1-3 0,-5 1 1,-1 0-1,0 0 0,1-1 200,-2-2 0,-2 4 0,-1-4 0,2 0 0,1 2 0,3-2 0,1 2-185,3-1 1,7-2-1,2 4 1,0 1 0,3-1-1,1-1-96,0-2 0,6 3 0,-9-3 0,1 1 0,-2-1 0,-2-3 185,-4-1 1,3 3 0,-8-1 0,-1 0 0,-1-2 0,-2-2 0,1 0 87,-2 1 1,-2-6-1,-1 1 1,0 2-1,2-1-695,2-1 0,-1 3 0,6-5 0,1 2-510,2 0-407,2-6 1,-6 3 0,0-8-1,-2-4 1466,-3-7 0,-2-12 0,-1-9 0</inkml:trace>
  <inkml:trace contextRef="#ctx0" brushRef="#br0">10451 8636 7805,'-13'-15'474,"4"5"-234,0 14 0,4 2 0,-2 5 1,1-3-1,3 3 5,2 1 1,2-3-1,3-1 1,7 1-1,5 0 1,6 0-1,4 1 512,0 2 1,7 3-699,2 3 0,-1-2 0,2 5 0,-1 0 0,0-2 0,-4 0 0,0 8 0,-3-2 0,-4 2 0,-4 2 0,-3-1-60,-3 0 0,-2 4 0,-1-1 1,-4-2-1,0-1 0,1-1 326,2 0 0,1-2 0,0 0 1,1 0-1,5 3 0,2 1-113,5-1 0,5 3 1,4 1-1,1 2 1,1 3-1,-1 2-322,-2 1 0,-4-2 1,-3-1-1,-3-3 0,-4-1 1,-3-2-1,-4 0 102,-2 0 1,-3 0 0,-4-4-1,1 0 1,1-2 0,1-1 638,1-2 1,-5-1-489,3 1 1,4 3 0,1-4 0,3 1-133,1 0 1,0 0 0,1 5 0,0 0-1,3-2 1,2-2 0,-1 0-220,-3 0 0,1 1 1,-7 0-1,1-3 0,0-1 1,-2-1 266,-2 1 1,-2-2-1,-4-5 1,0 0 0,0 0 257,0 1 0,-4-1 1,-1 0-1,2 1 0,2-1 1,1 0-328,0 1 1,0-1 0,0 2 0,0 1 0,0 2 0,1-2 0,2 1-180,2 0 0,4 0 0,-3 3 0,0 0 0,-1-3 0,-2 1 426,-1 0 0,-2 0 0,0-5 159,0 0 1,0 5-1,0 0 1,0-2-220,0-1 0,0-2 1,0 2-1,0 1 1,0 4-1,0-1 1,0 2-275,0-1 1,6 3 0,1 2 0,2-2 0,-1-2 0,-1 0-524,0 0 0,-2-5 536,4 2 0,-6-4 1,1 0-1,-2-1 444,-2 0 0,0 1 0,0-1 0,0 0 838,0 1 0,-2-5 0,-1 0-1611,-1 1 1,-1 2 0,7 1 0,1 0-432,1 1 1,5-5 0,-3-2-1082,1-1 1224,-4-2 0,3-5 0,-7-2 0,-2-3-1278,-2-1 1979,1-2 0,-2-5 0,-1 1 0</inkml:trace>
  <inkml:trace contextRef="#ctx0" brushRef="#br0">10331 11408 8064,'0'-13'0,"0"7"0,0 6 0,0 9-432,0 7 0,0-4 612,0 6 0,0-7 0,0 7 0,0-3 0,3-2 1,6 1-1,8-1 0,9 0 0,5 1 0,6-1 1,6-1-1,6-3 295,2-5 0,9-2 0,3-2 0,7 0 0,4-2 0,-36 0 0,0 0 0,36-9-511,-2-5 1,-1 0 0,-5-6 0,-4-2 0,-6-3 0,-6-2-415,-5-3 0,-5-5 0,-6 2 1,-7-2-1,-8 0 0,-6 1 300,-4-1 175,-9-1 0,-12-1 1,-9 4-1,-2 4 1,-7 3-1,-4 1 59,-7 0 0,-10 7 0,-8 2 0,-3 4 0,-6 4 0,-6 3 0,33 3 0,0 2 2,-3 0 0,-1 1 0,2 2 0,0 2 1,-4 2-1,0 1 0,0 0 0,2 2 0,3 1 1,1 2-1,2-1 0,2 2 0,-25 15-52,10 2 0,6 8 0,20 0 1,6 6-1,11 6-34,14 3 0,14 7 0,15 2 0</inkml:trace>
  <inkml:trace contextRef="#ctx0" brushRef="#br0">11011 11675 7778,'-9'0'0,"0"0"-121,12 0 0,-2 0 0,13-2 0,-1-1 0,0-3 0,-1-1-179,-3-4 1,-4 6-1,-10 0 972,-4 4 0,-3 1 0,-1 0 1335,0 0-962,5 0-726,2 0 0,8 4 0,1 2 0,3 1 91,1 4 0,-4 1 0,2 1 1,-4 0 290,-1 1 0,-4-1-465,-1 0 0,-4 1 0,3-1 0,0 0-75,0 1 0,2-1 0,4 0 0,0 1 0,2-1 0,0 0 0,4 1 268,2-1 0,1 0-324,4 0 1,0 1 0,-1-1 0,-1 0 11,-3 1 0,-3-5 1,2 0-1,1 2 0,-2 4 1,0 3 269,-3-2 1,-1-4-383,3 1 1,2 1 0,7 5 0,-1-6 71,0-1 0,2-1-142,3-3 1,-2 3 0,6-5 0,1 0 0,-3 0 44,-2-3 0,1 2 0,-1 0 0,0-2 0,0-2 0,1-1 0,0 0 0,0 0 632,-2 0-732,4 0 0,-2 0 1,4 0-1,-2 0 61,-2 0 1,1-4 0,-4-1-1,2 3 1,0-1 0,-1 0 0,1-2-1,-2 1-41,-1-2 1,3 3 0,0-5 0,-2 1 0,-1 0 0,-2-2 347,1 1 1,-1-4 0,0 4-1,1-4 1,0-2 0,1 1-207,-2 0 0,7-1 1,-8 1-1,-1 0 0,3-2 1,-4-1-1,2-2-333,0 2 1,0 1 0,-2 1 0,-1 0 0,0-3 0,-2 0-102,-2 0 0,1 1 552,-2-2 0,0 2 0,-4-6 1,0-2-1,2 0 74,2 2 1,-2-7-1,2 2 1,-2-1-1,-2 0 1,1 1-1,2-1-60,2-3 0,1 3 1,-3-3-1,2 2 1,1 3-342,0-1 0,5 0 0,-4 1 0,1 1 1,-3 1-1,0 3 0,-1 0 82,-1 1 1,-1-1-1,-2-3 1,0 2 0,0 0-1,0 0 582,0-1 1,0 3 0,0-4-174,0 2 1,0 4-1,0-4 1,0 0-530,0 1 1,0-3 0,0 5 0,0-2 0,0-2 0,0-1-99,0 2 0,0-7 0,0 4 1,0 0-1,0-3 0,0 1 309,0-2 1,0-1 0,0 3 123,0 1 1,0-2 0,0-2-1,0-1 77,0 1 0,0 2 1,0 2-1,0-1 1,0 0-1,0 1 0,1-1-333,4 0 1,-4-2 0,4-1 0,-4 2 0,-1-2 0,0 2-528,0 0 640,0 1 35,0 1 1,0-1 0,0 0 0,0 1 36,0-1 0,0-3 0,0 1 0,0 1 0,0-2 0,0 2 0,0 0 833,0 1-935,0 1 1,0-1 0,0 0 0,0 1-1,0-1 1,0 2-548,0 3 0,0-4 359,0 4 1,-1-2 0,-2 1 0,-3 2 65,-2 2 0,4-5 0,-4 3 0,1-1 1,0 0-1,-2 0 0,0-1 316,0 1 1,5 5 0,-5-6 15,-2 0 0,4-1 0,0 0 1,-1 2-267,1-2 1,4 4-1,-2-1 84,4 2 0,-4-4 0,1 6 0,1-1-67,1-1 1,1 2 0,-2-5-1,-1 0 1,-1 1 0,1 2 78,-1 0 1,-5 2-1,2-3 106,1 0 0,-5-2 1,5 4-1,-2 2 0,0 1 0,2 2 1,-4-2-1,4-3 0,-1-1-200,1 3 0,4-8 0,-1 8 1,1-3-1,0 1-496,-2 3 1,-5 2 579,1-1 1,2 1 0,-2 0 0,-3-1-1,-3 1 96,-3 0 0,-1-1-47,1 1 1,3 0-1,-4-1 1,1 1-6,1 0 1,-1 4-1,5 0 1,-1-1 0,1-2-1,0 0 1,-1 2-75,1 1 0,0 0-34,-1-4 1,1 4-1,0 0 1,-1 0 51,1 1 0,0-2 0,-2 4 0,-2-1 0,0-2 1,-1 1-1,0 3 99,0-1 0,-4 3 1,4-5-1,2 2 1,0 2-1,0-1-77,-2 1 0,0-2-64,5 2 0,-5 2 0,0-4 0,0 2-22,-1-1 0,4 1 0,-4 4 1,1-2-1,-1-1 0,0-1 1,-2 1 29,0 2 1,-1 1 0,-3 0 167,3 0 1,-2 0 0,6 1 0,0 2-71,-1 1 1,4 1 0,-4-5-1,1 1 1,1 2 0,0 3 0,1 0-72,-2 0 0,3 0 0,-2-3 0,2 3 0,1 0 0,0 1-191,-4 1 0,3-4 1,-3 4 260,3-3 0,2 6 0,0-4-40,-1 1 0,1 3 0,0-2 0,1 3 0,2 2 0,1-3-289,-2-2 1,4 3 0,-2-3-1,0 3 1,0 3 0,0 1-712,-1 2 0,-6-1 0,-2-2 348,2 3 1,1-3 0,2 3-1,1-4-114,3 0 0,1-2 0,5-2 768,-1-1 0,-6-6 0,2 3 0</inkml:trace>
  <inkml:trace contextRef="#ctx0" brushRef="#br0">10211 8383 7937,'-21'0'0,"3"0"0,4 0 0,0 0 310,1 0 1,1 1-1,3 4 1,5 4-1,5 2 1,7 3 33,5-1 1,9 0 0,0-1 0,4-1 0,2-2 0,0 1 0,0 2 0,-3 0 0,-1-2-1251,-3-1 0,2 0 906,-5 4 0,6 0 0,-3 1 0</inkml:trace>
  <inkml:trace contextRef="#ctx0" brushRef="#br0">10291 11661 7825,'-6'8'-14,"3"-7"-476,-6-5 1,12-2 0,2 3 1140,5-2 1,3 1 0,1 4-1,-3-2 1,0-1-725,-2-1 0,-8 1 595,-1 8 1,-1 0 0,-7 6 0,2-2-1,2 1-69,-2 2 0,4 1 0,-2 1 0,4-1 0,3 0 0,3 1-204,1-1 1,-2 2 0,4 1 0,1 2 0,3-2 0,4 0 90,0 2 0,1-3 0,-4 3-108,-1-4 0,0 1 0,2 2 0,1 0-108,2 0 0,1-3 0,-2 0 0,2-1 0,0 0 1,2 1-1,0-1-66,2 0 1,-2 1 0,0-2 0,-1-2 0,1-1 0,1 0 37,-1-2 0,3 3 181,-6-5 0,5 4 1,0-5-1,2-1-133,1-1 0,1-2 1,0 0-1,-1 0 1,1 0-1,0 0-214,-1 0 1,1-5 0,0-1 76,-1-1 1,5 2-1,1-2 1,-3 0-215,-1-1 1,-1 4-1,0-5 1,-2 0-1,-1 0 1,-2 0 0,1-1 371,3-2 0,-4-1 1,-1-1-1,-1 1 1,1 0 70,3-1 1,-1 1-234,0 0 0,2-1 0,-3 1 0,2 0 0,-1-1-236,0 1 0,-7 4 1,2 0-1,-5-1 1,-3-2 223,-1-1 0,-6 0 0,2-1 0,-5-1 0,-3-1 0,-3-2 160,-2 2 1,5-3 0,-1 1 0,3 0-1,1 0 1,0-1 58,0-2 0,4 4 0,2-4 0,1 2 0,2 2 0,0 3-266,0 0 0,-5 1 0,4 0 0,-2-1 0,-2 2 1,1 1-5,-1-3 0,1 4 1,-7-8-1,-1 3 1,-3 2-1,-1 0 1,-2-1-204,1 1 1,-3 0-1,3-1 1,-1 1-776,0 0 0,8 1 0,2 3 0,11 5 1038,9 2 0,4 2 0,2 0 0</inkml:trace>
  <inkml:trace contextRef="#ctx0" brushRef="#br0">10224 8596 8001,'14'-7'0,"-1"1"0,0 6 0</inkml:trace>
  <inkml:trace contextRef="#ctx0" brushRef="#br0">10238 8623 8001,'-14'0'87,"1"0"1,5-2-1,6-2-13,4-5 0,1 3 0,6 1 1,2 4-1,1 0 0,1-2 1,0-2 3424,1 2-2871,-1-4 0,-6 4-431,-2-6 1,-4 0 0,-1-4 0,0-1 0,0 1-1,0 0-49,0-1 0,5 6 1,1-1-1,1 0 1,3 0-1,2 1 0,2 1-383,-1 0 250,0 4 1,5-8-1,0 5 1,-2 0-87,-1 1 1,-2-6 0,1 4 0,-3-2 0,0 1 461,-2 3 0,-5-4-299,5 4 1,0-4 0,4 3 0,2 1 0,1-3-120,2 1 0,6 4 0,-2-3 0,3 1 0,0 1 0,-1 1 0,-3 0-159,-2-1 1,3 2 60,-4-2 1,0 2 0,-5 2 284,0 0 43,1 0 0,-1 0 0,0 0-146,1 0 0,-1 0 0,2 0 0,1 0 0,3 0 0,2 2 0,3 1-113,1 1 0,3 2 0,2-3 32,1 1 1,-1 7-1,-7-4 1,-1 1-8,2-4 1,-5 2-1,-1-2 1,-5 1 0,-2-1-1,-2 2 1,1 0 267,2 0 1,-3 3 0,0-3 0,1 1 0,2 4 0,1 0 0,1 3-178,-1-1 0,0 5 1,1 0-1,0-1 1,3 1-1,2 1-149,2 2 0,-1 0 0,4 3 0,-2-2 0,1 0 1,-3 0 100,-2 0 1,-3-5 0,-2 2 0,-1-1 0,-2 1 0,-2 0 171,-2 0 0,0 1 1,-3-4-1,1 3 0,1 1 1,0 0-198,4 1 1,-1-3-1,1 2 1,1 1-1,2-2 1,1 2-1,1 0-125,-1 3 0,0-4 103,1 3 144,-1-7 0,-1 8 0,-2-5 0,-3 0 94,-1 0 0,3 1 0,-4-4 1,-1 3-1,1 0 362,-1 1-583,0 3 0,-4-3 0,0 3 1,0-1-1,0 2 0,0 1 1,0 3-388,0 4 0,5-4 229,-1 3 0,2-3 0,-3-3 0,3 0 1,0-1 125,0 0 0,0-1 0,-3-6 0,1 0 1,-1 1-1,0-2 453,2-2 0,-4 7 1,4-8-1,-4 2 1,-1-1-1,0 0-285,0-1 1,0 5-1,0 1 1,0 0 0,0 4-1,0-1-357,0 1 0,5 9 1,-1-9-1,-1 1 0,0 1 1,0-1-1,1 0 128,-1-2 1,3-4 0,-1 2 0,-2 1-1,-2-2 1,1 0 360,2-2 0,-2-2 0,2-2 0,-3 0 0,-1 1 0,0-1 1,0 0-34,0 1 0,0 3 0,2 3 0,1-1 0,1 2 0,-1-1-353,-1 4 1,2 1 0,1 2-1,-2-2 1,0 0 0,0-1-235,1 0 1,5 4-1,-5-6 1,1 2 0,-1-1-1,1-2 609,-2-2 0,3 3 0,-2-2 0,-1-1 1,0 2-1,0-1 0,1 4-195,-1 1 0,0 2 0,0 0 0,2 1 0,-2 3 0,-2 3-928,-1 0 0,0 4 605,0-2 1,-1 2 0,-2 2 0,-3-1 212,-2-4 0,-1 4 1,-4-5-1,0 2 0,-1-4 1,1-1-1,-2-4 580,-2-2 1,2 6-1,-3-7 1,3 1-1,0 3 1,-1 3-789,-2 3 0,-1 2 1,3 4-1,-2 0 1,0 0-1,-1 0-401,-3 0 1,-2 0-1,0 0 1,2-2 0,0-2-1,1-5 1,3-4-2344,4-5 2451,0 3 0,1-15 567,0 4 0,-1-10 0,1 2 0</inkml:trace>
  <inkml:trace contextRef="#ctx0" brushRef="#br0">10144 8823 14611,'0'-21'-806,"0"2"0,0 5 0,0 1 1,0 0-1923,0-1 2806,6 7 0,-6-5 0,0 5 0,-7-1 0,-5 4 1,-1 2 457,-1 2 1,1 0-1,0 0 1,-1 0-1,1 0 1,0 0-402,-1 0 0,1 0 1,-2 0-1,-1 0 1,-2 0-1,0-1-431,-1-4 0,3 4 487,-6-4 1,-1 0 0,-2 0-1,3 2-137,4 2 0,2-1 0,0-1 0,-2-1 0,1 1 0,3 1 9,0 2 1,-3 2 0,-1 1 0,2 3-1,-1 0 1,1 1 0,-3-1 0,-2 1 49,-3 1 1,-1 1 0,-2 4 0,1 0 0,-1 1-1,2-1 13,3 0 1,-3 5 0,4 0 0,0-2 0,2-1 0,1-2-79,0 1 1,2-1 0,6 2 0,2 1 0,1 2 0,1-2 22,0-1 1,1 3 0,4 1 0,-2 0 0,-3 2 0,0-2-1,-1 2 116,-1 0 0,5 1 0,-3 4 0,2 1 0,-2 0 0,0-1-51,0 1 0,2 1 1,4 2-1,0 1 0,0 0 1,0 0-55,0 0 1,0 2-1,1-4 1,2 4-1,2 0 1,-1-1-10,2-2 0,-4-2 1,2-3 249,-3-3 0,1 6 1,1-4-1,1 0-140,-1 1 1,0 0-1,0 3 1,3 2-1,0 1 1,2-1-243,-1-2 1,-3-2 0,4 3 0,-2 0 0,-2 2 0,1-1-1,-1-2-336,-1-1 0,3 1 489,-2 3 1,2-6 0,-3 3 0,2-1-1,-1-3 90,2 1 1,-4-2 0,3 1 0,0-3 0,1 0 0,1-1-57,4 4 0,0 1 0,3 2 0,-1-1 0,0 1 0,1 0 0,-2-1-862,-4 1 1,3-5 507,-7 0 0,5 1 0,-4 2 0,-1-1 240,2-2 1,-5-4-1,4 2 1,-4 1 0,-1-2-1,0 2 1,2-2 270,2 0 1,-1 4-1,6-4 1,2 0 0,2 3-1,3 1-271,2 0 1,6 5 0,-2-5 0,3 0-1,0 1 1,-1-2-428,-2 2 1,-6 1 0,4 2 0,-4-2-1,-1-1 1,-3-2 302,-1 2 1,-3-1-1,1 1 1,0-3-1,0-2 1,-1-3 492,3-1 1,1 3 0,1 0-1,2-2 1,3 0 0,4 0-328,3 2 1,3 1 0,3-2 0,3 2 0,2 2-1,-2 1-427,-2-1 0,1 4 1,-5-4-1,0 1 1,-4 0-1,-3 0 1,-5-1-132,-1-3 0,-2 1 590,1-1 0,-1-1 0,0-3 0,1-2 271,-1-3 1,0 1-1,2-4 1,3 1-1,4 2 1,5 0 0,4-2-370,4-1 1,8 3-1,3-4 1,2-1 0,2 1-1,0 0-815,-1 3 1,-4-4 656,-10 5 0,1-4 0,-8 2 1,-3-1-1,-1-3-17,-4-2 1,0 4-1,-7-1 1,0-1 0,1-1-1,-1-4 532,0-2 1,2 1 0,3-6 0,6 0 0,5 0 0,5 0-541,0-1 1,8 0 0,-4-1 0,1 2 0,1-1 0,-5 0 47,-1 1 1,-4-3 0,-6 4 0,-3 0 0,-2-1 0,-4-3 0,-5-3 306,-6-3 1,-2-1-44,-2 1 1,0-2-1,0-9 1,0 0-95,0-2 0,0-8 1,0 2-1,0-4 0,0-2 1,1-5-208,4-2 1,-2 3 0,6 2-132,1 4 0,0 5 1,-1 2-1,-3 2 141,0 2 0,-4 2 1,2 1-1,-4 1 1,-4-1-1,-5 0 429,-3 1 1,-6-6 0,0 1-1,2 0 1,1 0 0,2-1 335,0-2 0,-1-6-745,1-5 1,0-5 0,-1-1 0,2-2 0,2-3-308,1 0 1,6 8-1,-3-4 1,0 6-1,-1 6 1,-2 5-37,0 2 0,0 7 343,-4 3 1,-2 3-1,-1-2 1,-3 4-252,-2 3 1,5 6 402,-2 0 0,-3 0 0,0-4 0</inkml:trace>
  <inkml:trace contextRef="#ctx0" brushRef="#br0">2239 8103 12584,'0'-7'-411,"2"1"1,2 6 1561,5 0 0,-3 6-1168,-1 2 0,-2 4 0,0 2 0,1-1 0,-1 2-376,-2 2 1,-2-2 0,-2 5 359,-1-1 1,-7 2 0,4 5-1</inkml:trace>
  <inkml:trace contextRef="#ctx0" brushRef="#br0">2199 8409 8501,'0'-32'340,"0"5"1,6 12 0,3 12-1331,3 6 1,-3 0 989,0 6 0,0 0 0,4 4 0</inkml:trace>
  <inkml:trace contextRef="#ctx0" brushRef="#br0">2773 8090 9790,'-8'-14'495,"4"1"0,4 6 0,4 2 0,5 4 0,3 1-647,1 0 1,5 0 0,0 0 0,0 0 140,1 0 0,-4 0 1,2 0-1,-2 1-28,-1 4 1,-3-3-1,0 7 1,-4 2-1,-1 1 1,-3 1-26,-1 0 0,-7 1 0,-1-1 0,-1 0 1,-5 1 107,-4-1 1,1 0-1,-3-1 1,5-2 0,4-1 153,4 2 1,5-5 0,5 0 0,4-2 0,3 0-150,1-1 1,0-1 0,1-1-1,-1 2 1,-1 3 0,-2 0-47,-1 0 0,-6 4 0,1-1 1,-2 3-1,-4 1 0,-2 1 72,-5-1 1,-7-1 0,-3-2 0,-2-1 0,-1 0 0,1-1 279,3-4 1,3 2-1,2-2 1,0-1-1,-1-1-1737,1-2 1,7 1-872,6 4 2253,6-4 0,13 11 0,2-5 0</inkml:trace>
  <inkml:trace contextRef="#ctx0" brushRef="#br0">3119 8343 8139,'5'-25'297,"-1"2"1,7 10 0,-3 9-336,4 2 1,-3 2-1,0 0 1,1 0-1,4 0 1,2 0 257,2 0 1,1 5 0,-4 1 0,0-1-1,-3 3 1,-1-2 0,1 0-746,2-3 1,-1 3 524,0-2 0,6 0 0,2-4 0</inkml:trace>
  <inkml:trace contextRef="#ctx0" brushRef="#br0">3706 8170 8139,'13'-2'0,"0"-1"-766,1-1 1074,-7-1 0,-1 7 0,-7 2 0,-4 5 0,-4 3 0,-3 3 1,-1 1 232,0 2 0,1 4 1,2-1-1,2 1 0,2 3 1,3-1-1,2 2 0,2 3-384,4 2 0,4 0 0,8-5 0,6 1 0,2-2 1,1-3-429,1-4 1,-2-4-1,-3-6 1,-4-2-1,-3-1 1,-3-2-161,-3-5 1,-5 1-1,-10-7 1,-8 1 0,-10 1-1,-6 0 1,1 2 444,0-2 0,0 4 0,1-1 0,4 6 0,5 6 0,7 3-342,6 1 1,6 5 327,4 0 0,22 6 0,9-4 0</inkml:trace>
  <inkml:trace contextRef="#ctx0" brushRef="#br0">9584 9769 8422,'0'-21'0,"6"3"0,3 8 0,3 3-190,1 1 1,-4 1 0,0 5 0,2 0 0,-1-1-1,-3-4 1,-7-2 0,-7-2 197,-5 0 0,0 5 1,2-4 495,1 2 0,0 2 0,-4 4 1,-1 1-112,1 4-392,0 2 0,-2 7 0,-1-1 1,-4 2-1,0 1-8,-4 2 0,-3 4 0,-2-3 0,-4 2 0,0 1 0,-2 0 0,-1-1 132,-1-2 1,-3 1-1,9-3 1,3 6-1,4 2 1,7 1-1,2 1 1,3 0-563,3-1 1,-1 5-1,5 2 1,2 1 436,2 3 0,-5 2 0,-1 1 0</inkml:trace>
  <inkml:trace contextRef="#ctx0" brushRef="#br0">8865 10169 9278,'-8'6'0,"2"1"214,0 0 0,5 10 0,-5-3 0,1 6 0,1 3 1,1 3 724,2 0-884,12 7 1,1-5 0,13 2-1,8-5 1,8-5-56,14 0 0,13-3 0,6-3 0</inkml:trace>
  <inkml:trace contextRef="#ctx0" brushRef="#br0">1480 9396 8529,'-8'-6'1245,"2"4"0,6-2-831,0 8 0,0 4 0,0 5 1,0 0-1,0 1 0,0 0 515,0 4 0,0-3-842,0 3 0,0 1 1,0 0-1,0 1 1,0 0-315,0 1 0,0-5 1,0 2-1,2-3 0,2-2 1,4 1-387,-1-1 0,0-6 1,-2-2 612,4-4 0,3-1 0,1 0 0</inkml:trace>
  <inkml:trace contextRef="#ctx0" brushRef="#br0">1746 9476 8488,'8'-27'1078,"-1"2"1,-2 4 0,3 8-1065,4 7 0,-3 4 1,0 4-1,1 2 1,2 5-390,2 3 0,-7 1 1,-3 1-1,-2-1 1,-2 2-1,0 1 1,0 2-1,0-2-1095,0-1 1470,0 4 0,0-4 0,0 4 0</inkml:trace>
  <inkml:trace contextRef="#ctx0" brushRef="#br0">1813 9835 8412,'-8'0'563,"4"0"-452,8 0 1,4 0 0,4 2-149,-3 2 0,1-1 37,-6 6 0,1 0 0,-5 4 0</inkml:trace>
  <inkml:trace contextRef="#ctx0" brushRef="#br0">8238 6890 12801,'-4'-29'-417,"-1"2"0,1 8 1,-1 5-1,-1 7 398,-1 1 0,2 2 0,-3 4 0,-3 0 0,-1 0 0,-2 0 0,-3 0 0,-2 1 0,-3 2 0,-6 3 1,-6 1 71,-5 4 1,-1 1 0,0 1-1,-1 2 1,-2 2 0,-2 6-1,4 2 416,4 1 1,0 7 0,7 3 0,3 2 0,7 2 0,3 0-456,6 0 0,8 4 0,4 2 1,9-1-1,11-1 0,9-4 1,13 0 113,10-3 1,15-6 0,-30-15 0,1-2 0,2-1 0,1-1 0,0-2 0,1-1-115,0-1 1,1-1 0,3 1-1,1-1 1,-4-4 0,1-2-1,-2 1 1,0-2 0,0-1 0,1-1-1,-3-2 1,-1-2 15,1-2 1,-2-1-55,0 0 0,-2-2 0,28-18 0,-4-2 0,-6-6 0,-8-4 0,-6-5-1489,-6-2 1423,-12 11 1,-5-11 0,-9 8-1,-5 0 1,-4 3 0,-6 6 0,-8 2-23,-12 3 0,-3 4 0,-11 1 0,-9 3 0,-9 6 0,-10 6 0,-3 5-86,-2 1 1,31 3 0,-2 1 195,3 2 1,-2 2 0,-6 5 0,-1 5 0,2 2-1,1 1 1</inkml:trace>
  <inkml:trace contextRef="#ctx0" brushRef="#br0">8025 7850 7849,'-6'-8'16,"-2"-2"0,-5 5 0,0 3 2399,-1 0-2450,7 2 161,1 0 1,5 2 0,-4 2 0,-4 3 57,-3 1 1,-1-1-1,0-4 1,-1 3 0,1 0-1,0 1 6,-1 1 0,1-4 1,0 4-1,-1-1 1,1 0-1,0 4-197,-1 1 0,6-3 0,-1-1 0,-2 3 0,-1 1 0,-1 1 0,0 0 127,-1 1 1,1-1-1,-2 0 1,-1 1-1,-2-1 1,2-1 24,1-3 0,-3 3 0,1-4 0,0 3 0,3-1 0,0-1 150,1 1-301,0 2 1,-2-3-1,-2 0 1,0 1 0,0 2-1,3 0 114,0-3-25,1 3 0,-3-5 0,-1 7 1,3-3-1,-3 0 0,4-2 69,3 1 0,-2-3 0,3 2 0,-3 2 0,-1 0 0,-1 1 463,1-3-741,0 3 1,4-5-1,0 7 1,-2 1 0,0-1-1,-3 1 24,1-3 0,0-2 0,-1 4 0,1-2 0,0-2 0,-1-3 1,0 1 138,-4-1 0,3-4 0,-3 2 0,5-2 0,2-1 0,3 3-530,-3-2 1,-1-2-397,-1-1 0,1 2 0,3 2 889,5 5 0,2 3 0,2 1 0</inkml:trace>
  <inkml:trace contextRef="#ctx0" brushRef="#br0">6958 8316 8435,'0'13'1037,"0"1"0,0-1-688,0 0 0,0 5 0,0 1 0,0 2 0,0 3 0,0 0-6,0-2 0,0 1 0,0-3 0,0-1 0,0 2 0,0-2 0,0 0-173,0-2 1,6-7 0,5-3 0,5-1 0,6-3 0,5-1-1,4-2-265,4 0 1,7-6 0,-1-3 0,-4-2 0,-3 1 0,-4 3-550,-2 1 0,-7-3 0,-3 4 1,-3 2-1,-4 3 644,-2 5 0,-3 8 0,-6 8 0</inkml:trace>
  <inkml:trace contextRef="#ctx0" brushRef="#br0">7771 6677 11620,'-7'-6'-289,"1"3"0,8-4 0,2 1 525,5 3 1,1 0-1,1 0 1,-2-2-1,1 1 1,0-2-1,1-1 1,-4-2-1,-1 0 88,-3-2 0,-2 4 1,-2 0-1,-2 2 1,-1 7-1,-1 5 1,1 5 296,-1 1 1,-4 2-423,5 3 0,-6-3 0,1 4 0,-3-1 49,-2-1 0,1 1 1,0-4-1,-1-1 1,1 2-1,-2 1 775,-2 2 1,2 1-929,-3-1 0,2-2 1,-2 6-1,-3 2-144,0 1 1,-4 3 0,3 2-1,-3 2 1,-2 1 0,1 0-1,-1-4-27,0-1 1,1 3 0,-1 1 0,0-1 0,1 0 0,-1-2 0,0-1 245,1 1 1,3-10-1,3 6 1,-1-4-1,2-3 1,-1-1-1,3 1 254,-3-2 1,6 4 0,-6-1 0,1 2 0,-3 2-1005,-3 2 0,1-1 404,-3 3 1,4-3 0,-10 7-1,0-3 1,-1-2 72,0 1 1,-3 0 0,5-1 0,-1 1 0,1-2-1,2-3 336,2-4 0,3 1 1,2-1-1,4-2 1,1 1-1,1-1 130,0 2 1,2 6-1,1-2 1,-4 3-1,-3 3 1,-1 2-655,0 1 0,-2 6 0,-6-3 0,-2 1 0,-2 1 0,-3 1 124,-2 1 1,4-2 0,1-2 0,1-3 0,2-4 0,1-5 0,2-1 286,3-1 0,3-5 0,-2 0 0,3-5 0,2-1 0,3 0 939,1 0 1,2-4-866,-1 3 1,1 1 0,1 5 0,2-1 0,1 0-771,-2 1 1,0-1-1,-3 2 1,1 1-1,0 2 1,-1-2-310,1-1 1,0-6-1,1 0 1,1 0-3436,3-2 4320,5-1 0,14-12 0,12-1 0</inkml:trace>
  <inkml:trace contextRef="#ctx0" brushRef="#br0">9331 7517 8262,'0'-14'-58,"0"1"0,2 1 0,1 5-187,1 7 0,0 1 1,-5 6 769,-3-1 0,-4-1 2485,-5-5-1546,5 0-1319,2 0 0,5 4 0,-2 2 0,-3 2 0,0 2 0,-3 2 0,-1 1 129,-5 1 1,-6 3-1,1 3 1,-3-1 0,-2 2-1,2-1-7,-3 4 1,1 0-1,-1 1 1,0 0 0,3 3-1,2 0 1,0 0 128,0-1 1,5 1 0,-2 2 0,4 1 0,-1-2 0,-2 1 37,0 1 1,-7-1-400,2 5 1,1-5 0,-1 3 0,-2-2 0,-1 0-34,-2-2 0,-4 2 0,-1-1 0,-1-2 0,0 2 0,5-2 25,5 0 1,-1-1 0,5-2 0,-1-1 0,1-4 0,3 1 59,1 0 0,-3 0 0,0 1 0,2-4 0,1-2 1,2 0-1,-2 3-81,-3 2 0,2 1 0,-5 5 0,-1 1 0,-2 2 0,-4 2-176,0 2 0,5-4 0,0 1 0,0-3 0,-1-1 0,0-1-30,2 1 1,6-5-1,-2-1 1,3 0 0,2-2-1,-1 0 408,1-2 1,-2-1 31,-2 2 1,-3 1 0,-2 3 0,4-3-274,3 1 1,2-4 0,-2 6 0,-1 0 0,-3 2-1,0 0 1,-2 2-416,0 3 0,3-6 1,-2 5-1,-1-4 1,2-2-1,-1 0-201,4 1 0,-3-7 846,1 2 0,0-8 1,6-1-1,2 0 121,1-2 0,0 4 0,-4-5 0,0 1 0,-1 2-166,1-2 1,4 5-1,2-3 1,-1 1-1,1 1 1,-2-2-779,1 1 0,-2 2 1,4 1-1,0 0-347,0 1 1,0-7 0,3-1 559,-1 0 1,0-6 0,2 0-1,-1-7 1,-1-5 0,1-2 412,1 1 0,14 0 0,3-1 0</inkml:trace>
  <inkml:trace contextRef="#ctx0" brushRef="#br0">6598 9809 8296,'0'-21'-359,"0"8"1,-4 5 1293,0 4 1,-2 2 0,1-2 245,-4 2-1045,3 2 0,-5 6 1,2 3-1,-5 5 16,-3 3 0,0-2 0,-5 4 0,-2-1 0,-1 1 0,-2 1 0,1 0-54,-1 1 1,-2-5 0,0 4 0,6-3 0,0 1 0,6-1 0,0-3 0,6-2-813,-1-3 0,1 3 0,2-3 0,5 3-2927,3 1 3641,1-6 0,5-1 0,3-6 0</inkml:trace>
  <inkml:trace contextRef="#ctx0" brushRef="#br0">6358 9822 8212,'-5'-7'0,"-4"2"-14,-3 4 1,3 1 0,-1 0 0,-4 1 159,-2 4 1,-2-2-1,3 6 1,-1 2 0,-3 4-1,0 4 1,-1 1 0,4 0 217,1 1 1,2 0-1,1 3 1,2-4-1,2 0 1,2-4-1,3 0-6,2 2 0,2-3-281,4 3 0,8-8 1,9-1-1,5 0-707,4-2 0,-1 0 0,4-4 0,-2 2 0,-2-2 630,-2-2 0,5-1 0,1 0 0</inkml:trace>
  <inkml:trace contextRef="#ctx0" brushRef="#br0">7185 9969 8156,'-6'-14'476,"5"7"0,1 1 1,8 6-1,4 0-103,2 0 0,3-1 0,3-2 0,0-2 0,4 2-247,1 2 1,-3 2 0,1 2-1,-1 3 1,0 2 0,-1 2-1,-2 2-457,-3 1 1,-5 0-1,-4 2 1,-1 1-1,-3 2 1,-1 0-41,-2 1 0,0-4 0,-2 3 0,-2-3 0,-5-2 1,-3 0 66,-1 1 1,4-7-1,1-1 1,1-2-1,-1 1 67,-2-2 1,-2-3 0,-1-5 0,1-4 444,3-2 1,-1 2 0,4 1-1,0 1 1,-1 1 0,-1 0 922,-2 3 0,-2 2-912,-1 1 0,-1 1 0,-1 4 0,-2 5 283,-6 6 0,1 5-502,-4 6 0,2-1 0,-9 1 0</inkml:trace>
  <inkml:trace contextRef="#ctx0" brushRef="#br0">6572 9915 8177,'0'-19'-265,"0"4"-1417,0-2 2007,0 8 0,-2-2 0,-2 7 0,-5 1 1,-3 1-1,-1 1 0,-1-2 1295,1-1 0,0-1-1305,-1 5 1,7 2 0,3 2-252,2 5 0,2 3 1,0 1-1,0 0 0,-1 2 1,-4 2 113,-4 0 0,-4 7 0,-5-2 0,-4 3 0,-3 2 0,-2 0 178,0-1 0,-4 1 0,-1 1 0,-1 2 1,-1 1-1,2-3 0,-2-1 930,-1-1-1347,12-2 0,-13 9 0,10-7 0,-3-1 1,0-1-29,-2-2 0,5-4 1,-5 3-1,-1-2 1,-1-3-1,1-1 1,1-2 95,-1 1 1,-3-1 0,2 0-1,2 1 1,0-1 0,4 0-66,2 1 0,-1-5 0,8 0 0,2-1 1,1 1-1,1-1-1196,1-2 1,6 4-810,2-1 0,11-3 1,6-2 2062,4-2 0,8-8 0,-3-2 0</inkml:trace>
  <inkml:trace contextRef="#ctx0" brushRef="#br0">5585 10395 8683,'-1'-18'0,"-4"1"904,-3 0 0,0 8-721,-1 5 1,2 4 0,-4 4-1,4 5 1,1 3 0,3 3 0,2 3 568,1 4 0,0-1 1,0 1-800,0 2 0,1-1 0,4 1 0,3-2 0,6 0-87,4-1 0,2-2 0,8-7 0,5-1 0,6-4 0,5-1 0,2-3 134,0-2 0,4 5 0,-2 2 0</inkml:trace>
  <inkml:trace contextRef="#ctx0" brushRef="#br0">6532 9969 7929,'-6'-21'45,"4"2"1,-1 5 0,6 1 0,6 0 108,3-1 0,1 1 1,1 0-1,-1 1 1,0 2-1,1 1 1,-1-2-1,-1-1-1010,-3-1 2061,-3 0 0,-6 4 763,0 0 1,-2 6-1676,-2-1 1,1 2 0,-6 2 0,-1 2 0,-2 2 0,-5 6-1,-3 5 114,-7 3 0,-7 6 0,1-2 0,-1 3 0,-3 2 0,0-1 0,0 1-148,2 0 1,-1 1 0,-4 1 0,0 3 0,2-3-1,2-1-16,5-1 1,3 0-1,0 1 1,-3 3-1,-5 4 1,-2 4-1,-2 1 1,1-2-273,4-2 1,2-4 0,8-5-1,1 0 1,5-2 0,3-1 0,4-4-1,0 0-634,0-4 0,5-1 0,2-2 0,4 0 0,4-1 0,4-3-2990,6-4 0,11-11 3653,3-8 0,-1-5 0,7-8 0</inkml:trace>
  <inkml:trace contextRef="#ctx0" brushRef="#br0">5959 10222 9482,'-12'-24'4572,"3"-2"-4387,3 8 1,0 7-1,-1 16 1,-4 5-1,-1 7 1,-4 6 0,-2 5 86,-1 3 0,-5 6 0,4-2 0,-1-1 1,3-2-1,3-1 0,3 0 140,4-1 1,-3 0 0,7-1-1,1 1 1,1-5 0,4-4-337,2-2 1,5-6 0,9 1 0,6-8 0,5-5 0,8-1-1,6 0-696,6 0 0,-2-6 1,2-3-1,-1-3 1,-4-1-1,-4 1 620,-1 3 0,-7-3 0,1 5 0</inkml:trace>
  <inkml:trace contextRef="#ctx0" brushRef="#br0">7452 9716 8191,'0'-21'-293,"1"7"1,3 10 348,5 3 1,3 1-1,0 1 1,-5 2-1,-7 3 1,-7 0 750,-5 0 1,3 0-1,0-3 1,1 3-560,0 1 1,-2 2 0,5 4 0,1 0-1,-1 1 1,0 1-63,-3 2 1,4 0 0,-5 3 0,-2 1 0,-2 0 0,-3 1 55,-2-1 0,-4 4 0,3-3 0,-1 2 1,0 0-1,0-4-31,1 0 0,-3 3 0,3-2 0,-1 1 1,1 0-1,1 2-138,-1 1 1,4 0 0,-3 1 0,4-1-1,0 3 1,2 0-94,4 0 0,-4 3 0,1 0 0,-3 0 0,-6 1 0,1-1 174,0-2 1,-5 4 0,2-1 0,-3 1-1,-2 0 1,0-4 0,1-1-22,-1-1 1,0 0 0,2-2-1,2-1 1,2-4 0,0 1 0,2-2-48,0 1 0,1 2 0,4-3 0,1 2 0,0 2 0,-1 1-73,1-2 1,-5 2-1,-1-5 1,-2 2 0,-2 3-1,-3 1 38,0 1 1,-1 1-1,0 1 1,1 0-1,-1 2 1,1-2-34,-1 2 1,0 1-1,1-2 1,-1 3-1,0-3 1,1-1 12,-1-1 1,0 0 0,1-1 0,-1-1 0,0-1 0,1-2 214,-1 2 1,-4 0-194,0-2 0,-5 2 0,2-5 0,-1 2 0,-2 1 3,4-1 0,-1 2 1,3-3-1,1-1 1,3 2-1,4-2-1058,1 0 1,5-1 394,0-5 1,2 5-1,3 0 1,1-4 0,4-2-3326,1-3 3932,2 0 0,4-2 0,0-1 0</inkml:trace>
  <inkml:trace contextRef="#ctx0" brushRef="#br0">5612 8583 8543,'-7'-14'322,"1"7"1,7 5 0,2 8 0,2 2-250,-2 2 1,-1 2 0,1 1 0,2 1-1,-2-1-42,-2 0 0,-7 2 0,-2 1 0,-4 4 0,0-1 0,0 2 0,2-2 157,-1 0 1,-7 5 0,8-2 0,0 2 0,-2-1 0,0 0-122,-1 0 0,1-2 1,1 1-1,3 2 1,-3 1-1,-1 0 1,-1 1 40,0 0 1,-1-2 0,0 7 0,-4-1 0,-3-1-1,-1 4 1,0-1 181,-2 1 1,-6 2-1,-1-2 1,2 1 0,-1 2-1,2-1 26,1 1 0,-2-7 0,8 4 0,-1-2 0,1 0 0,2 0-345,2 2 1,2-1-1,2 5 1,0-1 0,-1 1-1,1 1-34,0 2 0,0-1 1,-2-1-1,-2-1 1,0 2-1,-1-4 146,-1 0 0,2 0 0,-3-2 0,-1-1 0,2 2 0,-2-1 67,0-1 0,0 0 1,-2-4-1,2 0 0,2 1 1,1 0-1,-1 2-175,-4 1 1,3-1-1,-1 2 1,2-3 0,1-5-1,0 0 282,0 0 1,-1-3-207,1 0 1,2-4 0,-5 3-1,1 0 32,-1-1 0,3-2 0,-3 3 0,1-2 0,0-3 0,1-1 0,3-1-30,1-1 0,2 0 0,1 1 0,1-3 1,4 0-2815,1-2 1601,-4 0 0,8-4-1675,-2-5 2835,2-5 0,14-15 0,3 0 0</inkml:trace>
  <inkml:trace contextRef="#ctx0" brushRef="#br0">5972 11954 8514,'9'-5'0,"0"-3"120,1 1 0,-3 1 0,4 4 1,2-1-1,3-1 0,1 2 0,-2 4 1,-1 4-1,3 1 0,0 4 0,0 0 1,-2 3-1,-2-1-134,0 0 1,2-4 0,1 0 243,2 2 0,1 0 0,-1 1 0,4-1 1,3-4-1,2 0 0,1-1 0,3 0 132,5-3 0,4 3 1,3-1-1,3-1-337,1 2 0,-2-5 0,2 5 0,-1-1 0,-3 1 0,-3 0-26,-5 0 1,2 4 0,-5-1 0,-3 1 0,-1 1-1,-1-4 24,0-1 0,-1 3 0,1-3 1,0 0-1,-1 1 0,1-1 153,0 0 1,4-2 0,1-4 0,1 2 0,1 1 0,-1 1 0,1-1 0,0 0-192,3 2 0,0-2 1,0 4-1,-3 0 1,-2-1-1,-2 2 1,-2-1-386,-1 3 1,-5-2 439,0 1 0,-1-5 0,3 5 0,-2 1 0,0 1 86,-1-2 0,4 1 0,-4-4 0,1 0 0,0 1 316,2 1 1,1-4-1,3 4-437,3-3 0,-1 4 0,6-3 1,-1 2-148,-1 2 1,5-3 0,-4 2 0,2 0 0,0 0 0,-1-1 68,1-3 0,0 4 0,0-3 0,-3 0 1,-1 2-1,-2-3 83,1 1 0,-5 3 0,2-3 0,-3 0 0,-1 0 0,-3-1 68,-1 0 1,1 1 0,-4 5 0,-2-2 0,0-1 0,1 1 0,0-1-1120,0-2 0,-7 0 533,-1-2 1,0-2-131,4 2 0,-5 3 0,-5 2 0,-6 2 638,-6-2 0,-9 14 0,-3-1 0</inkml:trace>
  <inkml:trace contextRef="#ctx0" brushRef="#br0">8825 12754 8445,'4'-53'0,"2"10"239,1 13 0,-5 17 0,-2 11-995,-8 5 1,1 2 965,-2-5 0,8 0 0,-1 1 0,7 4 0,1 4 1,1 2 332,0 3 0,2 4 0,3 1 1,-2 0-1,-1 2 0,0-2-52,-1 0 0,2 4-477,-6-6 0,1 5 0,-7-4 0,-2 0 0,-5-2 0,-4-1 9,-5-3 0,-4-3 1,-8 1-1,-1-2 1,0-1-1,-2-1-281,-2 0 1,1 4 0,-2-1 0,1 3 257,1 1 0,-5 7 0,5 0 0</inkml:trace>
  <inkml:trace contextRef="#ctx0" brushRef="#br0">4586 10848 8130,'0'-13'-19,"0"0"491,0-1 1,5 2-1,4 4-285,3 3 0,2-1 1,-1 2-1,0 1 0,1 0 225,-1-2 1,-7 4 0,-6-4-49,-8 4 0,2 3 0,1 0 1,0 4-1,1 2 0,-1 1 823,-1-2-1003,5 5 0,-10-5 0,6 7 1,-3-1 60,-2 0 1,2 1 0,-1-1 0,-1 0 0,-2 1 0,-1 0 0,1 3-21,3 0 1,-3 6-1,5-6 1,-2 1 0,2 0-1,1 1-92,3 2 0,-3-5 0,1 4 1,2-3-1,2 3 0,1-1-142,0 0 0,0-1 0,0-3 1,0 1-1,0 2 0,0-2 173,0-1 0,0-2 0,-2 2 0,-1 1 0,-1 2 0,1-2 16,2-1 1,1 3 0,0 1-1,0 0 1,0 2 0,0-2-1,1 2 47,4 0 0,2-3-208,6 4 1,2-4 0,0 2 0,0 0 50,-3-4 1,-2 0-1,3 0 1,1 2 0,-1-2-1,0-1 1,-1-1 97,-3-1 0,3 0 0,-5 1 0,2-1 0,0 0 0,1 1-110,2-1 0,2 0-44,-1 1 1,5-1-1,1 0 1,2 1-8,2-1 1,3-1 0,0-2 0,1-1 0,-1 0 0,1-2 0,0-1-68,-1 0 0,-3-4 321,-1 2 1,-1-1 0,2 0 0,-2 1-52,-2-1 0,1-1 0,-4-2 0,2 0 0,-1 0 0,1 0 0,1 1-211,2 4 1,-3-4 0,4 4 0,2-4 0,1-1-1,2-1-72,-1-4 0,5 4 0,2-5 0,0 1 0,-1-1 1,-2 1 105,-2-1 0,-1-3 0,-2 3 0,-1 0 1,-4-2-1,0 3 1164,-4-1-994,-1-5 0,-2 5 0,-1-4 0,-2 3-233,-1 1 0,-4-3 1,3 4-1,1 1 0,0-1-422,0 1 0,-4 0 104,3 4 0,-3-2-1160,4-2 0,0 2-3194,4-2 4702,-6 2 0,-7 2 0,-7 0 0</inkml:trace>
  <inkml:trace contextRef="#ctx0" brushRef="#br0">5919 11755 8051,'-9'-14'775,"0"1"796,6 5 0,-3 4-1196,6 8 1,0 4-1,0 5 1,0 1 0,0-1-1,0 0 1,0 2-22,0 3 1,-5-3-1,0 2 1,-3 0-1,-4-1 1,-3 2 0,-4-2-80,-1-1 1,-3 3 0,-5-1 0,-1 0 0,-4-3 0,-1-2-173,-3-3 1,3 2 0,0-6-1,1 1 1,2 0 0,1-3-88,4-1 1,-4-2-1,9 0 1,-1-2 0,0-2-1,0-7 1,0-3-16,-1-4 0,1-1 0,-5 1 1,1-4-1,1-2 0,1 0-65,2 2 0,-2 6 67,-7-2 1,3-1-1,-5 1 1,2 2-1,-2 1 105,-1 2 1,0-5 0,-1 0 0,4 2-1,3 1 1,1 2 137,0-1 1,2-4 0,1 1-1,4-1 1,-1 0 0,2 0-55,-1 2 0,3-3 0,3 1 0,1 2 0,0 0 0,1-1-175,3-1 1,-3 1 0,3 3 0,-3 0 0,-1-3 0,0 0-23,-1 0 0,1 2 1,0 2-1,-1-2 0,1-1 1,0-2-77,-1 2 0,1-3 0,0 1 0,1 0 0,1-1 0,3-3 200,-3-3 0,5-2 0,0-1-172,0-3 0,5 1 1,-4-4-1,4 0 0,1 1 15,0 1 1,0-4 0,0 5-1,0 1 1,0 2 0,0 2-33,0-1 0,0 0 0,0 1 0,0-1 0,1-1 0,2-2-101,2-1 1,4-4-1,-5 2 1,1 1 0,-1-1-1,1 3 116,-3 2 0,1 2 1,0 0-1,3 3 0,0 2 1,2 2-15,-1 2 1,-2-2 0,3 1-1,1 2 1,0 3-743,0 4 1,-4-1-1,3 5-2598,3 2 0,-5 3 3409,-2 5 0,-8-4 0,-4 5 0</inkml:trace>
  <inkml:trace contextRef="#ctx0" brushRef="#br0">8905 7850 7856,'0'-21'0,"3"3"0,4 9 0,8 3 0,2 2-55,3 0 1,-2-5-1,-5 3 1,0 0-1,-1-2 1,-2 1-1,-1-3 1,2-2-1,1-2 1,1 1-1,0 0 598,0-1 0,1 0 0,-1-3 0,0-2 0,1 0 0,-1-2 0,2 2 0,3-3 488,4-4-1017,3 9 0,2-14 1,-2 8-1,-1-2 1,-4-1 74,0-1 1,-3 0 0,-3 1 0,-2 0 0,-2 3 0,-3 1 0,-1-2 254,-3-1 1,-1-1 0,-2 3 0,0 1-1,0-2 1,0-1-206,0-2 1,0 0 0,1 1 0,2-1 0,2 0 0,-2 2 0,-2 2-373,-1 0 0,0 1 0,0-3 1,0 3-1,-1 3 0,-2 1 0,-3-1 279,-2-2 1,-1 4 0,-5 0 0,-3 2 0,-2 0 0,-2-1 0,-2-2 622,-3 2-661,0 7 0,-1-3 0,-1 5 1,-2-2-1,-2 0 0,-2 0-6,-3 2 0,3-4 0,0 5 1,-1 0-1,1-1 0,-1 1 1,-1 0 90,1 3 0,5 2 0,-2 1 0,0 0 0,0 1 0,-2 2 0,-2 3-151,2 1 0,-9 4 0,3 5 0,-1 3 0,-1 2 0,2 3-622,0 1 1,0 2 0,0-1 0,2 1 0,1 0 0,3-1-2786,1 1 3465,-4 5 0,9 2 0,-5 6 0</inkml:trace>
  <inkml:trace contextRef="#ctx0" brushRef="#br0">2453 9569 29886,'0'-13'-936,"0"4"0,1 0 0,4 0 1,4 2-1,1 4 1353,-1 6 1,-2 4 0,-4 6-1,2 1-853,-2-1 0,-2 2 0,-1 1 0,0 2-130,0-2 1,0-1 369,0-2 1,-4 1-1,-1-1 1,2 0-1,2 1 649,1-1 0,0-4 1,0 0-1,1-1 1,4 0-1546,4-4 1,7-2 1005,2-2 1,11-6 0,-1-2 0</inkml:trace>
  <inkml:trace contextRef="#ctx0" brushRef="#br0">2746 9662 31187,'7'2'-2090,"-2"2"0,-2-1 1719,1 6 1,-1-6 1102,6 1 0,-4-2 1,3-2-1,3 0 1,1 0-1,1 0-332,0 0 0,1 0 1,0 0-1,3 0-300,1 0 1,5-6 0,-2-1-1</inkml:trace>
  <inkml:trace contextRef="#ctx0" brushRef="#br0">3093 9569 29651,'8'-5'532,"1"1"1,0 0-414,5 4 0,-1-5 0,0 1 0,1 1 143,-1 1 1,0 2-1,1 0 1,-1 0-1,0 0 1,1 2-393,-1 2 0,-4 2 1,-2 4-1,-1-1 0,-3 2 1,-1 1-1,-4 1-3563,-2 0 2308,-4-5 1282,-5 3 1,-2-3-1,0 5 1,0 1-530,4-1 0,5-4 0,-2 0 563,2 1 1,8-4 0,7-2 0,4-2-1,3-2 1,4 0 55,0 0 1,1 0 0,1 0 0,-2-2 0,-3-1-998,1-1 0,0 0 1,-5 4 1207,1 0 1,5 5 0,2 3-1</inkml:trace>
  <inkml:trace contextRef="#ctx0" brushRef="#br0">3626 9649 27274,'-6'-13'-5686,"-2"1"5342,-5 3 0,1 4 1,5 10 424,7 4 1,6-3 0,7-2 0,0-1-1,2 0 1,2 1 0,0-1 1007,0-1 1,-3 2-1061,0 1 0,-1 1 0,0-3 0,1 1 82,-1-1 1,6-1 0,2-2-1</inkml:trace>
  <inkml:trace contextRef="#ctx0" brushRef="#br0">3932 9516 30775,'9'-11'-5327,"0"-2"5032,-6 3 1,3 5-1,-7 10 1,-2 3-1,-2 4 1,1 2-1,-1 0 14,1 4 0,-1-3 1,5 3-1,0-3 1,0-2-1,2 0 0,2-1 195,5-3 1,3 1-1,3-5 1,3-2-1,4-2 1,2-1 0,-1 0 286,-1 0 1,1-6 0,3-1-1</inkml:trace>
  <inkml:trace contextRef="#ctx0" brushRef="#br0">4212 9422 25337,'-13'-7'474,"4"1"1,2 7 0,-1 5-637,1 8 0,4 5 0,-3 8 0,2 1 0,-2 1 0,0 4 0,0 1 0,3 3-369,1 2 0,-2 1 1,-1-1-1,2 1 0,2 0 1,0 0 177,-4 0 1,4 0-1,-5 0 1</inkml:trace>
  <inkml:trace contextRef="#ctx0" brushRef="#br0">1386 10768 8466,'0'-13'0,"2"-3"0,1 1 0,3 5 13,1 2 0,-2 4 1,3 2-77,3-2 0,-11 4 1,-5 0-1,-5 7 548,-3 5 1,-1 1 0,1 2-1,0 1 1,-1 4 0,1-1-198,0 0 0,-1 3 0,3-2 0,2 0 0,4 4 0,4 1 1,1 2-1,1 0-388,4-1 0,2-1 0,8-1 0,1-2 1,3 2-1,1 0 46,-1-2 1,3 2 0,-4-5 0,-2 0 0,-1 0 0,-3-2 0,-2-4-923,-1-4 753,-6 3 196,-3-11 0,-3 5 1,-6-7-1,0-4 1,0-5-1,2-5 77,1-3 1,2-1-1,4 3 1,0-4-1,1 1 1,4 0 143,3 3 1,4-2-1,0 2 1,-1 1-1,-4-1 1,0 2-115,1 4 0,-5-2 0,1 2 0,-2-5 0,-2-3 0,0 2 0,0 1-4,0 2 1,-2-1 0,-2 1-1,-4 0 1,-1-1 0,1 1 70,-3 0 0,4 4 1,-2 1-1,0 1 0,0 1-179,0 0 0,5 2 1,-4 5-1,2 4-679,3 3 1,3 4-1,5 2 1,5 0 710,7 4 0,9-3 0,8 4 0</inkml:trace>
  <inkml:trace contextRef="#ctx0" brushRef="#br0">1893 10915 13410,'-8'-27'637,"-3"7"1,9 12 0,-2 13-1,2 5-1939,2 3 1,0 2-1,0 3 1,0 6 1224,0 5 0,-6 5 0,-1 6 0</inkml:trace>
  <inkml:trace contextRef="#ctx0" brushRef="#br0">8025 14593 8541,'-36'-15'-12,"-1"-1"1,3 3-1,2 5 1,2 10 0,-4 7-109,-3 9 1,-5 1-1,-1 3 1,-3 2 0,-2 1-1,-6 2 1,-1-1-1,1 2 1,2 2 0,0 4 557,2 4 0,5 2 0,2 11 0,5 2 1,5 0-1,5 7 0,9 2 0,7 6 986,7 0 0,7 3-1399,1-33 0,3 0 0,13 34 0,0-31 0,4 0 0,4-1 1,5-2-84,4 0 0,3-3 0,6-4 0,2-3 0,6-1 0,2-4 0,6 0 0,3-4 0,2-3 0,2-3 0,5-1 1,1-3 33,-24-3 1,1-1-1,-1-1 1,2-1 0,0-1-1,0 0 1,2 0-1,0 0 1,1-1-81,-1 0 1,1 0 0,2-2-1,5-1 1,1-3 0,0 0 0,-3 0-1,-1-2 1,1 0 0,1-1-1,0-2 1,1 0 93,0-1 0,0-1 0,2-1 0,3-2 0,0-1 0,0-1 1,-3-1-1,-2 0 0,0-1 0,-2 0 0,-1-1 0,-2 0 0,-2-1 1,-1 0-1,-3-1 0,17-9 0,-4-2 0,-8 1 0,-4-1-75,-6 0 0,-4-1 0,-10 5 0,-4-2 0,-1-4 0,-5-1 0,-4-1 0,-5 0 0,-5-1 1,-4 0-1,-4-2 0,-4-1-444,-5-4 0,-4 1 0,-6 5 0,-4 1 0,-12-8 0,-5 1 396,-7 3 0,-4 3 0,-8 0 1,-4 4-1,18 13 0,-2 2 0,-1 1 1,-4 1-1,0 1 0,-1 2 90,-3 1 0,-1 2 0,-1 1 0,-5 1 0,-1 1 0,-1 3 1,0 1-1,0 3 0,-1 0 0,0 0 0,0 1 0,0 1 0,-1 1 1,1 0-1,0 1 0,3 2 0,-1 0 0,2 2-417,2-1 1,0 2-1,1 1 1,-3 4-1,1 3 1,1 0 459,6 0 0,1 2 0,0 0 0,-1 1 0,-1 1 0,1 1 0,5 1 0,0-1 0</inkml:trace>
  <inkml:trace contextRef="#ctx0" brushRef="#br0">7412 15020 8208,'-6'-18'50,"-3"0"0,-3 6 0,-1 8 1,-1 2 7,1 2 1,4 2 0,0 1 0,-1 3 0,-2 0-1,0 1 1,2 0 284,1 4 1,1 1 0,0 1 0,3 0 0,4 4 0,1 2 0,0 5 60,0-1 1,6 1 0,2 3 63,4-1 1,3 7-1,3 2 1,4 4-113,3 1 0,6 0 0,5 1 0,4 2 0,7 3 0,4 0-138,5 0 0,2-2 0,5-4 0,1-1 0,-31-20 0,1-1 0,1-1 0,1-2-145,1 0 0,0-1 0,0 0 0,0 0 0,2-5 0,0 0 0,1-2 0,-1 0 1,2-1-1,-1-1 0,1-3 0,0 0 0,0-1 0,1 0-51,0-1 1,0 0 0,-2-3 0,0-2 0,2-1 0,1-1 0,0-3 0,0-2 0,-2-2 0,0-2 0,2-1 0,-1-1-172,-1-1 0,-1-1 0,1-3 1,0-1 26,-1-2 0,0-2 1,-3 1-1,0 0 1,-2-3-1,-1-1 1,-1 1-1,-2 1 83,-1 1 1,-2-1 0,15-25 0,-9 2 0,-9 4 0,-9 8 0,-4 8 0,-4 4-397,-2 1 1,-2 6 0,-5 5 0,-4 7 434,-4 9 0,3 9 0,2 4 0,2-2 0</inkml:trace>
  <inkml:trace contextRef="#ctx0" brushRef="#br0">9398 14020 7985,'-12'-1'-129,"2"-2"863,1-2 0,1-1 1,1 3-1,7-3-115,7-1 1,2 3-1,4-4 1,4 1-1,-1 1 1,-3 0-156,-1 3 1,-4 0 163,1-1-517,-12 2 1,1-4 0,-11 6 0,-1 0 0,0 0 0,-3 0 471,0 0 0,-1 5 0,3 1 1,-1 1-1,-2 3 0,2 2-230,1 2 1,-3 3 0,-1 3 0,0 0 0,-2 4 0,0 3-130,-3 4 0,-2-3 1,-4 4-1,-3 0 0,-1 0 1,-1 2-1,-1 2-38,1-2 1,-1-2-1,-4-5 1,0 0 0,0-1-1,2 1-199,2 0 1,2-5 0,4-1 0,1-2 0,2-3 0,5-1 0,3-2-790,2 1 1,4-1 0,3-1-4709,1-3 4854,6-3 0,4-6 0,11 0 1,6-2-1,3-2-4701,2-5 5357,3-9 0,0 3 0,1-4 0</inkml:trace>
  <inkml:trace contextRef="#ctx0" brushRef="#br0">8771 14393 8727,'-13'-6'0,"0"-1"0,-1 0 0,1 2 0,0 4 0,-1 1 802,1 0 0,4 4 0,0 2 0,-1 1 1,-1 4-1,1 1 0,1 2 0,-1 4-220,-2 4 0,3 1 1,2 0-1,-1 4 0,2-2 1,0 2-1,3-3 0,2 1-375,1 0 1,12-4 0,6-4 0,7-2-1,6-3 1,6-3 319,6-5-909,4-2 0,11-2 0,1 0 0,-1-2 0,-2-1 0,-5-3-316,-4-1 0,-5 4 0,-10-1 1,-7 2-1,-4 5 698,-5 6 0,-1 0 0,-2 10 0</inkml:trace>
  <inkml:trace contextRef="#ctx0" brushRef="#br0">7265 15393 8012,'-7'-21'1759,"1"2"-1687,6 6 0,1 5 0,2 2 0,3 0-161,1-3 0,-2 2 0,4 0 0,0-1 0,-1 1 1,3-4 488,4 0 1,2-3-1,7-1 1,-2-1-1,2-2 1,3 1 0,2-3-1,2 0 17,-1-1 0,-2-3 1,-1 5-1,0 0 0,-1-2 1,1 0-658,-1-2 0,1-3 106,0 0 1,-5-1-1,-1 0 1,-2 1-1,-1-1 99,1 0 1,-9-1 0,4-1 0,-2-4-1,-2 1 1,0-2 318,-1-1 0,-4 4 0,2-3 21,-1 2 0,4-4 1,1 4-1,4-1-65,2 0 0,7 2 0,-3 5 0,1 1 1,0 1-1,0 2-279,-1-2 0,3 0 0,-5 1 0,0 0 0,2 1 0,-2 0-143,1 0 0,-3-1 1,-3-5-1,1-1 0,1-4 1,2 1 181,-2-1 0,-1-4 0,-2 3 0,0 0 0,1 3 0,-1 3 424,0 1 1,5 0-322,0 1 0,4 3 0,-3 3 0,1-1 0,0 2-29,1-1 1,-8 1 0,4 3 0,-2-3 0,-4-1-1,0 0-30,-1-1 1,2-1 3,1-5 0,-4-1 0,-1-2 0,-1-2-39,0-2 0,2 3 0,3-5 0,-2 1 0,-2 1 1,-1 2-1,1 6-116,2 4 1,-3-2-1,1 6 1,-1 2 0,-1 1-1,0 2-1108,-3-1 1,4 1 751,2 0 0,3 5 1,2 4-1,-1 4 1,0 6-1,2 6 463,3 4 0,3 8 0,5-4 0</inkml:trace>
  <inkml:trace contextRef="#ctx0" brushRef="#br0">9078 15539 7980,'9'-11'812,"-2"0"1,1 4-507,-1 1 1,2 1-1,4 5 1,2-1 0,1-2-1,2-3 1,0 0-47,1 0 1,0-4-241,4 1 0,2-3 1,-3-1-1,3-2 0,2-1 98,-1-2 1,6-6 0,0 2 4,2-3 1,-3-3 0,3-3 0,-1-5 0,-3-4 130,-2-4 0,3-2 1,1-6-1,2 2 1,3-4-1,2 3-12,1-1 1,0-5 0,1 10 0,1 3 0,1-2 0,-2 1-192,2-1 1,0 6 0,-3 5 0,-1-1 0,-4 1 0,-4-1-242,-2-1 0,-3 0 0,-1 0 0,-1 2 0,-2-2 0,1-2 0,-3-1 86,-2 0 1,1 5 246,-1-1 0,6 1 0,-2-5 0,5 0-69,4 0 1,-2 3-1,7 0 1,1 0-1,0 4 1,0 3 0,-3 4-57,-1-1 1,-4 5 0,-7 1-1,-4 2 1,-4 3-166,-6 1 0,-3 7 1,-10 2-1,-3 2 0,-4 0-167,-2 1 0,0 1 0,-3 4 0,0 1 0,2 2 0,3 1 0,4 2-2885,3-1 3199,0 2 0,17 10 0,3 2 0</inkml:trace>
  <inkml:trace contextRef="#ctx0" brushRef="#br0">10544 11994 8005,'6'-13'0,"-4"0"0,2-1 0,-3 1 212,-1 0 1,2 1-1,1 5 1,1 7 0,-1 7-1,-3 5 1,-4 3-1,-5 1 132,-3 2 0,-1 4 0,-1-4 0,1-1 248,0 3 1,-5-6 0,0 4 0,1-1-1,-1-1 356,0 2 0,0-1-811,5-3 1,0-1-1,-2 0 1,-2 2 0,0 1-23,0 2 1,-2 0-1,0-3 1,0 1-1,-2 2-216,0-2 1,-1 0 118,-5 2 0,1-2 1,0 5-1,3 0 1,2-2 286,2 0 1,-3-1-212,4-4 0,-4-1 0,4 0 0,1 1-62,3-1 1,2 0 0,1 1 0,3-1-1,-1 0-1426,1 0 1,1 1-1,4-1 395,-2 0 1,2-4-1,8-1 1,4-2 0,3-3-1,1-3 999,0-5 0,7-2 0,0-7 0</inkml:trace>
  <inkml:trace contextRef="#ctx0" brushRef="#br0">9891 12434 8520,'-7'-6'823,"-5"0"0,3-2-449,-3 3 1,3 4 0,2 2-1,-1 4 1,2 3 0,0 4-1,3 2-14,2-1 0,1 5 0,0 1 0,0 2 1,0 2-1,0 1 0,1 0 0,4-4-149,4 0 0,7-3 0,3-3 0,4-2 0,3-3 0,5-5-768,3-3 1,2-1 0,4-1 0,0-2 0,-2-3 0,-2-1 0,-5-2-779,-3 1 0,-6-3 0,-1 3 0,-3-1 1335,-6 0 0,1 0 0,-5-4 0</inkml:trace>
  <inkml:trace contextRef="#ctx0" brushRef="#br0">10491 13940 7904,'0'-13'0,"1"5"0,2 3 0,3 0 70,2 1 1,-4-5 0,5 3 0,0-2 0,0 0-1,0-1 1,1 0 0,2 0 0,1 0 0,0 0-1,1-1 1,-1-1 0,0 0 0,1 0 0,-1-1 849,0 2 0,5 0 0,1-4 0,1 1-272,-1 0-505,5-1 1,-9-3-1,4-1 1,-1 0 0,-1 0-52,0 0 0,-7-4 1,-3 4-1,-1 1 0,-3-3 1,-1 0 25,-2-1 1,0-3 0,0 5 0,0 0 0,0-2 0,0 0 0,0-1 0,0 1 0,0 2 0,0 6 0,0 0 0,0-2 1,0-2-1,0 0-111,0 0 1,-6 3 0,-2-1 0,0-2 0,-1 0-1,-2-1 1,-1 0 11,-1 0 1,-5-1-1,1 3 1,0-2-1,2 0 1,2 1 96,0-1 0,4-4 1,0 4-1,0 1 1,2 3-1,1-1 87,0-3 1,4 3-1,-4-2 1,2 2 0,-2 1-222,-1 1 1,2 0 0,-4 1 0,-1 2 0,-2 1-1,-1 0 1,-2 0 56,-3 0 1,-1 2 0,-5-4-1,4 2 1,-1 0 0,2 1 225,-1-1 0,3 1-225,3-1 0,2-2 0,2 2-1,1-3 1,2-2 0,-2 1 0,3 1 0,0 2-1,-1 1 1,-2 0-72,0 2 0,0-4 1,-6 5-1,-3 1 1,-4-1-1,-3 3 93,-2 1 0,-4-2 0,-3-1 0,-1 2 1,-5 2-1,1 1-35,1 0 0,-4 0 1,8 0-1,0 0 1,3-2-1,4-1-17,5-1 0,-2-2-18,6 2 0,1 2 0,5-4 0,1 2 0,3-1 6,-3 2 0,4-3 0,-2 2 0,-1 0 0,-2-1 0,-2 1-16,1 1 0,0 1 1,-1 2-1,1 0 1,0 0-1,-2 0-86,-3 0 1,3 0 0,-2 2 0,2 1 0,1 3-1,1 0-15,0-1 1,-1 4 129,1-4 1,0 5 0,-1-2 0,1 0-1,0 1 37,-1 2 1,1-4 0,0 2 0,-1 0 0,0 0 0,-3-2 43,0-1 1,-6 3 0,4-3 0,0 1-1,0 2 1,1 0-147,-1 0 0,4-5 0,-3 5 1,3 0-1,2 0 0,-1 0-23,1 1 1,0 2-1,0 1 1,-1 1-1,1 1 1,0 1 147,-1 2 1,1-1 0,0-3-1,-1-1 1,1-1 0,-2 0 87,-3 1 1,3-7 0,-4 7 0,1-1 0,1 0 0,-1 1-195,-1 1 1,4-5-1,-3-1 1,3 3-1,2 1 1,0 1-42,-1 0 1,1 1 0,0-1 0,-1 0-1,-1 2 1,-1 3 0,-2 3 108,2-1 7,1 6 1,-2-10 0,-3 5 0,1-1 0,-2 0 57,1-1 1,-1 0-1,-3-3 1,3 2-1,1-2 1,0-1-111,1-2 0,-3 1-109,4-1 1,-4 2 0,3 1 0,-1 2-54,1-2 0,-3 4 1,3-1-1,-1 2 0,1 1 1,1 0-1,1 2-331,-1 4 0,-4-2 1,4 7-1,2-2 0,1 0 1,1 0-623,1 2 1,0-5 0,1 6 1126,3 3 0,-3-7 0,5 8 0</inkml:trace>
  <inkml:trace contextRef="#ctx0" brushRef="#br0">2346 10982 11007,'-13'0'-490,"-1"-2"0,1-1 230,0-1 0,5-2 624,4 1 0,2-2 0,4-6 0,2 1 1,7 1-1,5 3 0,6-3 0,3 1 0,2-1 1,0 4-1,-1 1 0,0 3 0,-3 2 631,0 1 0,-3 0-906,2 0 1,-2 0-1,-7 0 1,0 1-1,1 4-232,-1 3 1,-6 4 14,-2 2 1,-4-1 0,-1 0 0,0 1 0,-1 0 0,-4 3 197,-3 0 1,0 1 0,-1-3 0,0 1 0,0 2 0,1-2 240,-3-1 0,5 3 1,0 1-1,2 0 1,0 2-1,1 0-433,1 3 0,-2-1 0,-1 1-787,2-2 0,2-1 1,1 3-1,1-4-3506,4 0 4415,-4-3 0,17 3 0,-3 0 0</inkml:trace>
  <inkml:trace contextRef="#ctx0" brushRef="#br0">2719 11275 8249,'8'-27'0,"-4"2"503,-2 3 1,4 8 0,2 10 0,4 2 0,2 2-173,-1 0 0,6-1 0,2-2 0,1-1 0,0 1 0,2 1 1,0 2-1,0 2-2933,-2 2 2602,-6 3 0,9 7 0,-4-1 0</inkml:trace>
  <inkml:trace contextRef="#ctx0" brushRef="#br0">3213 11048 8442,'-8'-12'996,"-4"8"0,5-6-955,0 7 0,1 1 0,7 10 0,4-3 0,5 0 646,6 1 1,5 0-402,6 3 1,1 2-1,1-2 1,4 5-1,-1 2 9,1 2 1,-3 4-1,-8-3 1,-4 2 0,-5 3-1,-4 2-421,-5 5 1,-4 2 75,-4 2 0,-9 0 0,-10-6 0,-2 1 0,-3-4 0,-2-3-1934,-1-4 1776,0-1 0,6-6 0,3-4 0,4-5 0,3-6 301,2-5 0,5-10 0,6-6 0,4-7 0,10-9 0,6-6 0,9-4 621,5-4-431,-5 10 0,16-12 0,-10 10 1,-1 1-1,-1 4 0,-6 5 251,-5 2 0,-6 11 0,-2-3 0,-4 6 0,-8 5-1063,-8 5 1,-9 4-1,-7 6 1,-4 0-1,-6 3 1,-3 4-1097,-5 6 0,-2 10 0,-1 0 1625,-4 7 0,-2 4 0,-3 6 0</inkml:trace>
  <inkml:trace contextRef="#ctx0" brushRef="#br0">1346 12381 15732,'0'-21'-3415,"0"2"3812,0 6 0,2 5 0,2 4 0,4 4 0,1 4 531,-1 5 1,1-1 0,3 0-882,-3 3 0,3 2 0,-3 3 0,3 4-84,1 0 1,0-2 0,-1 4 0,-1 2-1,-4 1 1,-1 2-112,-3 0 0,3-1 0,-2 1 1,-2 1-1,-4 2 0,-5 1-359,-5-2 0,0-1 0,-10-1 0,-2-2 0,0-1-243,2-2 0,-1-6 0,3 1 0,1-7 1,-2-5 752,1-4 0,3-1 1,-2 0-1</inkml:trace>
  <inkml:trace contextRef="#ctx0" brushRef="#br0">1360 12368 8561,'13'-24'916,"0"-3"0,1-1 0,0 6 0,3 4-778,1 3 1,1 6-1,-3 2 1,3 1-1,2 3 1,1 2 0,2 2-1165,3 4 0,-7-2 0,10 5-1305,0 3 2331,-1 1 0,-2 1 0,0 0 0</inkml:trace>
  <inkml:trace contextRef="#ctx0" brushRef="#br0">2173 12474 8542,'-8'-19'1577,"-3"10"0,3 2 1,1 10-2190,2 10 1,4 6-1,1 9 1,0 2-1,0 1 1,0 0 611,0 2 0,0-5 0,0 4 0</inkml:trace>
  <inkml:trace contextRef="#ctx0" brushRef="#br0">2066 13021 8295,'-7'-26'1735,"-4"9"0,8 0-1735,5 20 0,10 20 0,9 11 0</inkml:trace>
  <inkml:trace contextRef="#ctx0" brushRef="#br0">2906 12594 8502,'-13'-4'0,"1"-2"0,1 0-516,3 0 0,5 0 1405,-2 2 1,5 2-1,5-1 1,3 6-1,6 7-549,4 7 1,-2-1 0,6 6 0,0 3 0,-1 2 0,-3 3 0,-5-2-473,-4 1 0,-3 1 0,-6-3 0,0-1 0,-3 1 1,-4-2-1656,-7-3 1,-8 2 1786,0-6 0,-9 6 0,-3-4 0</inkml:trace>
  <inkml:trace contextRef="#ctx0" brushRef="#br0">2799 12581 8393,'23'-56'337,"-1"2"1,-4 5 0,4 17 0,3 10 0,3 11 0,5 8 1429,1 3 1,-3 0-2970,4 0 1,1 6 1201,4 3 0,12 3 0,3 1 0</inkml:trace>
  <inkml:trace contextRef="#ctx0" brushRef="#br0">8278 10622 8395,'0'-68'0,"0"5"0,0 13-114,0 10 1,0 9 0,-1 9 0,-4 4-1,-5 3 1,-7 2-227,-5 0 0,-3-1 0,-3 1 1,-3 0 477,-5-1 0,4 1 0,-1 1 1,0 3 269,-2 5 0,-4 2 0,-1 4 179,0 2 1,-4 10-1,-2 9 1,-1 8-314,-4 9 1,4 14-1,23-22 1,1 4 0,-1 3-1,2 3 1,0 4-1,2 3 1,1 5 0,1 3-1,2 4 1,1 2-228,0 6 0,2 2 0,4 0 1,3 1-1,1 0 0,3 0 0,2-1 1,4 0-1,4-2 0,3-2 1,5-2-1,4-2-239,3-4 1,4-1 0,6-4 0,4-3 0,4-9 0,4-3 0,1-3 0,3-4-1,5-2 1,3-3 0,1-5 0,2-3 0,5-3 0,2-4 189,0-3 0,1-3 0,2-2 0,2-2 0,1-4 0,1-4 0,-3-1 0,0-3 0,-3-4 0,0-3 0,-2-3 0,-2-3 0,-3-2 0,-2-2-77,-2 0 1,-3-2-1,-6-5 1,-4-4-1,-5 1 1,-2-3-1,-2-3 1,-4-4-1,-1-3 1,-5-4 0,-3-1-1,-4-2-162,-3-2 1,-5-2-1,-3-2 1,-5-1 0,-1 0-1,-5 0 1,-3 0-1,-3 1 1,-6-1 0,-4 1-1,-4 2 1,-4 3 0,-4 1-1,-5 3 226,-5 2 1,-4 3-1,-1 6 1,-5 5-1,-8 3 1,-3 5-1,-3 5 1,-1 5-1,-4 5 1,0 5 0,21 6-1,-1 2 1,0 2-1286,1 2 1,-1 1 0,0 3 1299,0 1 0,0 3 0,0 1 0,2 2 0,1 1 0,0 2 0,-23 8 0,0 1 0</inkml:trace>
  <inkml:trace contextRef="#ctx0" brushRef="#br0">17489 5504 8323,'-21'-37'-17,"8"18"0,15-17 1,12 27-1,12 6 0,9 6 1,8 8-1,9 4 88,9 2 1,8 0 0,-27-11 0,1-2 0,2 0 0,2-1 0,2 1-1,2-2 1,4 0 0,0-2 0,2-1 0,0-3 0,0-1 0,0-3-1,-1-2 1,0-2 0,1-3 0,-1-1 0,0-3 0,1-2 0,-1-3 0,0-1-1,-2-2 1,-1-2 0,-1-2 0,-2-1 0,-3 0 0,-1-2-136,-2-1 0,-2-1 1,2-5-1,-3-1-39,-7-2 0,-2-1 0,4-2 0,-4-1 0,-8 4 0,-3-1 0,-3 0 0,-2 0 0,-3-1 0,-4 0 0,-5 1 0,-3 0 1,-5-1-1,-4 2 51,-5 0 0,-5 2 1,-10 0-1,-7 2 0,-5 2 1,-5 4-1,-8 1 0,-3 3 1,-5 4-1,-3 4 0,-6 2 1,-1 4-1,-1 3 0,-1 4 291,22 4 0,0 1 0,0 2 0,-21 6 0,0 4 0,0 5 1,1 4-1,2 6 0,1 4 0,3 6 0,2 5 0,2 5 1,5 3-1,2 6 0,5 3-61,4 4 0,6 3 0,9 5 0,8 4 0,11 3 0,10 2 0,6-22 0,3 1 0,6 0 0,6 2 0,6-1 1,4 0-179,7 3 0,4-1 0,3-1 0,3 1 0,2-2 0,2-1 0</inkml:trace>
  <inkml:trace contextRef="#ctx0" brushRef="#br0">20448 3079 8115,'-5'-32'0,"2"4"0,-5-10 0,4 11 1085,5 12 1,1 8-1,7 8 1,-1 4-1,0 7 1,-2 8 2370,0 12-3046,-5 11 1,4 5-1,-10 9 1,-4 2-1,-3 0 1,-2 2-1,-3-3-281,0-4 1,-1 3-1,4-10 1,3 0 0,0-1-1,4-3-670,1-3 1,1-4-1,5-14 1,2-4-1,2-3 1,5-4-1072,3-2 1,3-9 0,1-10 1503,2-6 0,4-10 0,-4-6 1,-2-2 414,-1-3 1,-2 3 0,1-2 0,-1 1 0,0 1-1,-1 4 201,-3 6 1,3 5 0,-2 6 0,5 1 0,3 3 0,-2 5 0,-1 2 860,-2 2 0,1 6-923,-1 3-200,0 9 0,1 2 0,-2 7 0,-4 0-531,-3-1 0,-4 5 0,-1 1 0,0-3 0,0-1 0,2-1-2092,2 0 0,4-2 1,7-4-1,2-8 2377,6-7 0,8-5 0,3-1 0</inkml:trace>
  <inkml:trace contextRef="#ctx0" brushRef="#br0">21022 3612 10738,'-5'-18'0,"-1"0"0,-1 3 1140,-3 5 0,2 0 1,1 7-1,1 4 1,3 8-729,1 7 1,4 4-1,2 3 1,5-1-1,3 2 1,3 0-1,1 0 667,2-2-1513,0-6 1,-4-1-1,3-8 1,1-1-1,-4-4 1,-3-5-113,-7-6 1,-2-8 0,-2-2 0,-2-1-1,-2-3 1,-5 3 0,-2 0 0,1 3 582,1-1-131,6 0 1,0 5 0,11 1 0,6 3-600,6 5 1,2 2 171,5 2 0,5 0 0,2 0 521,0 0 0,11 0 0,-4 0 0</inkml:trace>
  <inkml:trace contextRef="#ctx0" brushRef="#br0">21488 3492 9838,'-13'-5'0,"1"-1"905,3-1 0,-3 4 1,5 0-1,-1 6 1,4 6-1,3 3-220,1 1 0,0 6 1,0 4-1,1 0 1,2 1-1,1-2 87,-1 2 0,-1-3 0,-1-1-1511,4 0 1,-4-3 0,4-3-1722,-4-1 1756,5-6 1,-3-7 0,5-9 0,-1-4 569,0-5 1,-2 4-1,2-6 1,1 3-1,-3-1 1,1 1 1404,-3 3 0,-1 0 0,-1 2 0,2 5-259,2 7 0,-1 10 0,-4 10 0,0 0 0,0 6 0,0 2-608,0 3 1,0 0 0,2-6 0,1-3-1,1-4 1,1-3-995,0-2 1,3-1-1,5-3 1,1-6-1,-1-8 1,-1-6-203,-3-6 1,2-6-1,-3-1 1,1-4-1,0-3 1,0 1 980,-2 2 1,3 3 0,-4 3 0,0 4 0,0 3 0,-2 3-108,2 3 0,-3 3 1,6 8-1,0 2 0,0 7 1,0 5-566,1 6 1,2 3 0,1 2-1763,1 0 0,4-1 2245,-1 1 0,7-6 0,-3-2 0</inkml:trace>
  <inkml:trace contextRef="#ctx0" brushRef="#br0">21848 3785 11072,'-7'-6'0,"4"-3"0,7-1 0,10-1 1228,6 2 1,5 5 0,4-3 0,0 1-1,4 1 1,-1 1 0,1-1 0,-3 1-1481,-2-2 1,-8 3-1,-2-6 1,-4-1 0,-6-2-1,-5-1 1,-7-1-394,-9 1 0,-7 6 0,-8 1 0,-1 1 0,-2 1 0,1 1 1023,2 1 1,6 8 0,1 3 0,3 3 0,6 1 0,6 2 0,5 3-636,1 4 0,3-1 0,6 1 0,8 0 1,7-1-1,6-2 0,4-2-2097,6-4 0,3 2 1,-3-11 2353,0-1 0,6-1 0,1-2 0</inkml:trace>
  <inkml:trace contextRef="#ctx0" brushRef="#br0">22341 3798 7917,'-6'-13'486,"-5"0"0,-7-1 0,1 1 0,3 0 874,0-1 0,3 1 1,2 0-1,6 1 0,6 3-845,6 4 0,4 0 0,5 0 0,2 2 0,3 3 1,-1 3-1,0 3 0,0 0-723,0 0 1,-5 3 0,0-5 0,-2 1 0,-1-1-487,-1 1 1,-6-3 0,-4-4 0,-4-4-1,-5 0 1302,-1 0 1,1-2-99,1 8 1,8 3 0,13 9 0,2-1 0,0-4 0,0 0 0,1-1-784,2 0 0,-5-1 0,3-5 0,-1 0 1,0 0-1,-2 0-83,-1 0 1,-3-6-1,-3-3 1,-5-3 0,-1-1-127,2-1 873,-4 1 1,5 4-61,-6 0 0,10 8 0,4-1 0,0 7 0,3 2 0,0 2-358,6-2 0,-4 4 0,0-7 0,-1 1 0,0-1 0,-2 1 0,-1-3-213,-2 0 0,1-2 0,-1 0 1,-1-2-1,-2-2 390,-1-5 0,-2-3 0,4-1 0,-2 1 1,0 2-1,-1 2 327,1 2 1,0-2 0,4 2-1,1 0 1,-1 0 0,2 3-353,3 1 0,-2 2 1,5 0-1,0 0 1,-2 2-1,1 1 1,0 1-1147,-1-1 1,5 3 0,-4-1 0,3-2 0,-3-2 0,1-1 0,0 0-5617,3 0 6637,-5 0 0,12-12 0,-3-3 0</inkml:trace>
  <inkml:trace contextRef="#ctx0" brushRef="#br0">24128 2719 10113,'4'-18'210,"0"0"0,1 8 0,-5 11 0,0 11 0,-2 9 0,-2 7-214,-5 8 1,-3 5 0,-3 12 0,-1 2-1,-2 1 1,2 4 0,3-1 0,2 0-20,2-3 1,7-5-1,-3-5 1,4-2-1,1-2 1,0-1-1,0-4 23,0-4 0,11-5 0,4-2 0</inkml:trace>
  <inkml:trace contextRef="#ctx0" brushRef="#br0">24687 2705 9197,'6'-37'0,"0"-1"0,-1-1 0,-1 1 0,-1-36 906,-6 4 0,-9 2 0,-10 9 1,-6 0-893,-9-1 1,8 29-1,-4 2 1,-3 0-1,-2 3 1,-6 0 0,-4 2-1,-10-1 1,-3 4-1,-5 1 1,-4 3-1,18 6 1,-2 3 0,0 0-1,-2 2 1,-2 1-1,0 1-215,-2 1 0,-2 1 1,-1 1-1,-5 2 1,-1 1-1,0 1 0,3 1 1,1 1-1,-1 1 1,0 1-1,-1 1 0,0 1 1,0 1-1,0 1 1,0 0-1,1 1 0,0 0 1,-1 1-1,0 1 1,-1 1-1,1-1 226,-1 1 1,0 0 0,1 1-1,2 0 1,1 0 0,0 1-1,-3 0 1,-2 1 0,2 0-1,3 1 1,0-1 0,1 2 0,3-1-1,2 0 1,0 2 0,2 0-1,1 1 1,1 1 0,4 0-1,1 1 1,0 1 639,1 0 1,1 1 0,2 1 0,-15 16 0,4 1-642,5-1 0,4 3 1,5 5-1,6 3 1,8 2-1,5 2 0,6 1 1,5 1-1,7 3 1,5 1-194,7 0 0,6-2 0,6-3 1,8-2-1,8 0 0,7-2 0,6-2 1,6-5-1,6-4 0,4-4 169,-16-15 0,2-2 0,2-1 0,3 0 0,1 0 0,0-3 0,0-3 0</inkml:trace>
  <inkml:trace contextRef="#ctx0" brushRef="#br0">20635 2252 7542,'-52'13'0,"0"-1"0,-3 1 0,-1-2 0,-2 0 0,-2 0 247,-3 0 1,0 2-1,-2 6 1,1 4-1,4 1 1,3 3-1,3 2 1,3 3 133,3 0 1,3 4 0,4 6 0,6 4-1,7 0 1,4 2 0,3 5 0,4 2 0,4 6-1,5 3 1,5 3 0,4 2 0,4-19-1,2 0 1,2 1-496,3 2 0,2 1 0,2-1 0,2-2 0,2-1 0,2 0 0,7 4 0,2-1 1,3 0-1,1-1 0,3-2 0,1-1 0,2-2 0,2-1 0,2-1 0,4 0 0,1-2 1,2-1-1,2-2 0,2-2 0,2-2 0,5 0 0,2-1 0,2-2-129,-14-9 1,2-1 0,0 0 0,0-1 0,-1-1 0,0 0 0,0 0 0,2-2-1,1 0 1,1-1 0,1 0 0,-1-1 79,-1-1 1,0 0 0,0 0 0,2-1 0,5 1 0,2 0 0,0-2 0,-2-1 0,-4-1 0,-1-3 0,0 0 0,0 0 0,1-1-1,-1-1 1,0 0 0,0-1 157,-1-1 0,-1 0 0,1-2 1,0 0-1,5 0 0,1-1 0,-1-1 1,-1-1 13,13 0 1,-2-1 0,1-2 0,-14-1 0,2 0 0,-1-2 0,-2-1 0,11-3-1,-1-3 1,-1-1 0,-1-1 0,-2-1 0,0-2 0,-3-1 0,-2-2 0,-1-1 101,-3-1 1,-2-2 0,-3-1 0,13-10 0,-5-5 0,-1-8 0,-6-6 0,-8-1-1,-5-3 1,-7-3 0,-7-4 0,-4-5 0,-6-3 0,-7 22 0,-3-1 0,0-2-11,-1-3 0,-2-2 0,-2-1 0,-5-7 0,-3-1 0,-1-1 0,-3-2 0,-1 0 0,-2 0 0,2 16 0,-2 1 0,0-1 0,-2 1 0,-1-2 0,-3 0 0,0 1 0,-2 1 0,0 1 0,-1 2 0,-1 0 0,-2 1-113,0 1 1,-2 0 0,0 2 0,-3 0 0,-1 1 0,-2 1 0,-1 1 0,-2 4 0,-11-5 0,-2 3 0,-2 5 0,-1 3-1,-3 3 1,-2 5 0,-5 6 0,-2 5 0,-1 5 0,-2 5 0,-2 5 0,1 5 11,-3 5 0,-1 4 0,0 2 0,15-4 0,0 0 0,-1 2 0</inkml:trace>
  <inkml:trace contextRef="#ctx0" brushRef="#br0">9624 9102 8309,'0'-25'0,"0"3"0,0 4 0,0 3 0,0 2 537,0 0 1,0 4-22,0 0 0,-1 5 0,-4-4 0,-3 2-532,-4 3 0,-2 2 1,0 1-1,-4 0 0,-3 0 1,-1 0-1,0 1 0,-2 4 1,-1 4-1,0 3 0,1 1 1,3 0 353,2 0 0,-3 7 1,4 2-1,3 3 0,5 2 1,5-1-1,4 1 0,1 0 1,1-1-246,4 1 0,8-2 0,9-1 0,5-3 0,4-2 0,6-3 0,5-2-126,2-6 1,5 3-1,-5-7 1,-1-1-1,-1-3 1,-4-4 0,-2-5-157,-5-3 1,-4-1-1,-5-2 1,-4-3-1,-5-3 1,-4-1-195,-5 0 1,-5 0 0,-7-3 0,-5 2 0,-2 6 0,-1 2 0,0 3 0,-2 3-1196,1 5 1,3 2 1577,0 2 0,1 6 0,0 1 0</inkml:trace>
  <inkml:trace contextRef="#ctx0" brushRef="#br0">9998 9276 8276,'-14'-34'178,"2"14"-179,4 16 0,2 13 0,6 9 0,1-2 0,4-3 0,3-2 647,4-3 1,3 3-199,3 7 1,-2-4 0,8 6 0,3-3 0,2 3 0,2 0 0,0 4-76,0 1 1,1 2 0,-6 0 0,-1-1 0,-2 2 0,-6 2-185,-2 1 1,-3 0 0,-3-3 0,-5 3 0,-2 5-1,-2 1-73,0-1 1,0 2 0,0-2 0,0 1 0,0 0-1,0-3 84,0-2 1,4 4 0,2-5-1,2-2 1,3 1 0,4-2-4,3-1 1,4 7-1,-2-7 1,0 1-1,4 1 1,-2 1 0,-1 3 345,-3 1-557,-6-5 0,2 8 1,-6-4-1,-2-1 0,-2 2 49,2 1 1,-4-1 0,2 1 0,-3-2 0,-1-4 0,2 1 0,2-3 325,5-2 0,3 1 1,3-6-1,1-1 0,3 0 1,1-3-136,-1-1 0,5-1 0,-2-1 0,2 0 0,-1 1 0,-2-1-552,-2 0 1,-1-4 0,-5 0 0,-1 1-256,-3 2 0,-6-3 0,-10-2 0,-7 1 0,-2-1 1,-2 4-651,1 1 0,-6-2 1,4 2-1,0 3 1231,0-1 0,-5 7 0,3 0 0</inkml:trace>
  <inkml:trace contextRef="#ctx0" brushRef="#br0">10091 8889 14530,'-9'-7'-486,"0"2"0,5 4 1,-5 1-1,-2 0 0,0 0 1,-3 0 930,1 0 0,6-2 880,2-2 0,4 1-1027,1-6 0,1 2 1,2-4-1,3 4 1,0 0-147,0-1 1,3 4 0,-5-5 139,-1-2 1,-1 0 0,-2-3-14,0 1 0,0 0 0,0-1 0,0 1-200,0 0 0,1 4 0,4 1 0,2 1 0,2 1-251,0 0 1,-5-3 0,4 3 0,-1 0 0,-1-1 264,0 0 1,-2 2 0,-4-4 0,2 0 0,1 0 0,1 1-62,-1-3 1,3-1 0,0 1 0,1 0 0,2 2 0,0-1 0,0 0-56,1 1 1,1-3 0,-1 3 0,-1-1 0,1-1 0,2 2-38,2-1 1,-6 0 0,0-1 0,-1 4 0,-1-1 0,2 2 0,-2-1 322,-1 0 1,6-2 0,-2-3 0,3 2-207,1 1 1,5 4 0,-1-2 0,0-1 0,-2 3 0,-1-3-166,4 1 1,-3 2 0,3-2-1,-3 1 1,-2 1 0,0 1-1,0-2 209,1-1 1,-1 4-1,0-3 1,1 1 0,1 1-1,1 1-79,2 2 0,-1-1 0,-3-1 0,-1-1 0,2 1 0,1 1 0,2 2-33,-2 0 0,4-4 0,-1-1 0,0 2 1,2 2-1,0 1-27,2 0 1,-2 0 0,0 0-1,-1 0 1,0 0 0,-1 0-1,-1 0 51,1 0 0,-4 0 0,4 1 0,-1 2 0,1 3 0,0 2-52,1 2 1,2-3 0,-3 2 0,2 2 0,1-1-1,0 0 19,0-1 1,1 0-1,2 3 1,-1-2-1,-2-1 1,1 2 191,3 0-14,-6-3 0,4 4 0,-6-5 0,0 2 0,-1-2 1,1 1-79,-2-1 1,-1 1 0,-1 3 0,-1 0 0,0 2 0,1 0-1,-1 4-142,0-2 0,1 1 0,-1 0 1,0 3-1,1 1 0,-1 0-34,0 1 133,1-5 1,3 8 0,1-5 0,-2 1 0,-1 0 77,-1 1-14,-1-5 1,5 8-1,-1-6 1,0 0-1,-2-1 1,-2 1-85,0-2 0,0 4 1,1-1-1,-1 0 1,0 2-1,-1-2-65,-3 0 0,3 4 0,-3-4 1,1 2-1,1 1 0,-4 0 1,1-1 7,-1-2 0,0 0 0,2-2 0,-3 2 0,-1 0 0,0 2 94,3-1 1,-5-2 0,3 4 0,-2 1 0,2-3 0,0 0 0,1-1 30,1 3 1,-4 2 0,5 0-1,0-2 1,-1 1-80,-4 3-15,3 0 0,-5 2 0,2 2 0,-2 3 0,-2 1 0,0 1-198,0-1 1,0-1-1,0-5 1,0 2-1,-2 1 97,-2-2 0,2-1 142,-2-1 1,2 0 0,2-1-1,0 1 1,0 0 221,0-1 0,0 1 1,0 0-1,0-1 1,0 1-1,0 0 0,0 1-225,0 3 0,0-3 1,0 5-1,0-2 0,-1 1 1,-2 2-16,-1 3-64,-1-4 1,1 5-1,-2-4 1,0 2-1,0-2 1,1-1 119,0-4 0,3-1 0,-2-1 0,2-2 1,2-1-1,0-2 74,0 2 1,0-3 0,0 1 0,0 1 0,0 3 0,0 0-284,0 1 0,2 0 1,1 1-1,1 1 0,-1 2 1,-2 1-1,-1-1 16,0 0 1,0 1-1,-1-2 1,-2 2 0,-1 1-1,-1 0 479,-1-4-224,5-1 0,-5-2 0,4-3 1,-1-2-1,-1 0 0,1-2-184,1 0 1,2 5 0,0-2 0,0 2 0,0-1 0,0 0 0,-1 0-186,-3 3 1,2-4-1,-4 0 1,0 2-1,-1-1 1,-2 1 130,0-2 1,-1-4 0,-7 3 0,0-2 0,0-3 0,2-1 367,2-2 1,0 1 0,-1-2 0,1-2-1,0-1 1,0 1 342,-1 2-693,1 1 0,1 1 0,2 1 1,2 1-1,1 2 0,-1-2-345,-2-1 1,0 2 0,-2 1 0,0-1 0,-3-3 0,0 0 219,1-1 1,-6-1 0,-2-3 0,-3-3 0,-2-2 0,1 1 466,-1-2 1,2-2 0,1-1-1,3 0 1,2-1 0,3-2-1,1-2 14,2 2 0,-1-3 0,1 2 0,0-1 0,-1 1-971,1-1 619,0-5 0,-2 7 1,-1-6-1,-2 0-39,1 2 0,3-5 1,0 3-1,1-3 1,0-1-1,1 0 138,3-1 1,-1 1 0,5 0 0,2-1 0,2 0 0,1-3 0,0 0-841,0 0 0,0 2 0,0 2-63,0 0 0,-2 5 1,-2 5-1,-5 6 1,-3 8 887,-1 5 0,-1 17 0,1 8 0</inkml:trace>
  <inkml:trace contextRef="#ctx0" brushRef="#br0">12464 11155 15677,'40'-40'0</inkml:trace>
  <inkml:trace contextRef="#ctx0" brushRef="#br0">11877 4518 9132,'0'7'-87,"0"5"19,0-3 1,-1 1 0,-2 1 0,-3-4-1,-2-1 1,-2-3 0,-2-1 0,-1-2 0,1-2-1,2-1 1,2-3 439,2-1 1,-3 2 0,3-2-138,-1 1 1,3 2 0,-4 5 0,2 3-140,3 5 1,2-1 0,1 1 0,0 1 0,0 2 0,-2 1 151,-2 1 0,2-1 0,-3-1 1,0-2 8,1-1-229,-1 0 1,5 4 0,0 0 0,0 1 0,0-1 0,2 2 30,2 3 0,4 2 0,5 7 0,2 1 1,1 2-1,2 1 0,-2 0-7,-1 2 1,3-5 0,-1 3 0,0-2-1,-3 0 1,0-1 0,1-3 17,2 0 1,-2-1-1,3-2 1,-2-4 0,1-3-1,2-2 1,2 0-11,2 1 0,-1-1 0,4 0 0,2 1 0,1 0 1,4 3 29,3 0 0,-1 1 1,4-4-1,2-1 0,1 0 1,-1 0-1,-1 1 8,0-1 0,0 0 0,0-1 0,0-1 1,0-2-1,-2 1 0,1 2 99,1 1 1,-6 0-1,8 1 1,-1 1-1,-1 1 1,4 2 0,1-1-28,1 3 0,3-6 0,-2 6 0,2-3 0,3 1 1,-2-1-120,2-3 0,-2 0 0,2-1 0,-1-1 0,0-2 0,1-2-3,4-2 0,1 2 0,5-2 0,-4 0 0,1 0 0,-3-1 0,2-1 47,-3 1 1,0 3 0,-2-3 0,0-1 0,1 1 0,-1-1-1,0-1-66,1-1 0,-6-2 0,1 0 0,2 0 0,-1 0 1,-1 0-86,-5 0 1,-4 0-1,-1 0 1,-1 0 0,7 0-1,4 0 1,4 1 147,-3 4 1,-1-4 0,-6 5 0,3-2 0,0 2 0,0 0 0,-5 0-28,-4-3 0,6 3 1,-3-2-1,2-1 1,-1-1-1,-2-2-110,-4 0 0,8 0 0,-3 0 0,0 0 0,-1 0 0,-4-2 0,2-1-12,2-1 1,-1 0 0,-1 2 0,-1-1 0,0-1 0,-1 1-1,1 1 49,1 2 1,-3 0-1,0 0 1,0-1 0,0-2-1,3-2-5,1 2 0,-2 2 0,0-1 1,-1-1-1,1-2 0,-1-3 1,2-1-69,2 2 1,-2-3-1,0 4 1,3 0-1,-2 0 1,2 1-1,-3 1 82,2-1 1,-1 1 0,2 4 0,0 0 0,-1 0 0,-2 0 82,-2 0 1,-4 0 0,4 0 0,-3 0 0,-1 0 0,0 0-109,0 0 0,-1 0 0,-6-2 0,-2 0 1,2-3-1,-1 1 0,1-1 21,-2 1 0,0-1 0,4 5 0,-1 0 1,-1 0-1,1 2 71,-2 2 0,1-1 0,3 5 0,-1-2 0,0-4 0,-3 0 0,0-2-40,0 0 1,-2 0 0,0 0 0,-2 0 0,-1 0 0,0-2-124,-1-2 1,6-2 0,-4-3 0,0 3-1,2 2 1,-2-1 0,2 2 144,-1 2 0,3 1 0,3 0 1,1-1-1,-2-2 0,0-2 1,-1 2-76,0 2 1,4-4 0,-7-1 0,1-1 0,-1-3 0,-1-1-91,1 2 1,-3-3 0,3 4-1,-1-4 1,0-2 0,0 3 150,1 2 0,-3-2 1,4 5-1,2 0 0,1 1 1,2 0-1,-1 1 706,1-1-635,0 1 0,-1-1 1,1 1-1,0-1 1,1 1-1,0-2-124,-2-1 0,4-1 1,-8-2-1,2 1 1,0 0-1,-2 0 0,0 0 1,-1-1 0,3-2 0,-7 0 1,0 2-1,-3 1 0,0-1-73,-1-2 105,6 4 1,-4-3-1,3 2 1,-3-2-1,-2 1 1,0 1 21,1-1 1,-1-2-1,0-1 1,1-2 0,-1-2-1,2 0 1,1-1-26,2-1 0,-3 2 0,-3-5 0,1 0 1,-1 0-1,-2 1-693,1 2 497,-6-5 0,6 5 0,-7-5 0,-1 2 0,-1-2 0,-2 0-15,0 2 0,0-3 0,0 3 1,0-3-1,-2-3 0,-1-2 58,-1-1 1,-1 0 0,5 4 0,-1 0 0,-2 1 0,-2 1 0,3-1-773,0 0 729,2 8 0,0-13 1,0 10-1,0 0 0,-1 2 1,-2 1 122,-2 1 0,-5-1 0,1 5 1,-3-1-1,-3 1 0,-1 0 184,-2-1 0,-6 1 1,2 1-1,-3 2 1,-2 1-1,1 0 1,-1 0 56,0 0 1,1 2 0,-1-4 0,0 3 0,-1-1 0,-1 0-29,-2 0 0,-5 4 1,3-3-1,-1-1 1,-3 0-1,-3 0 1,-4 0 12,-5 2 0,2-5 1,-2 3-1,0-1 1,0-1-1,2 2 2,1-1 0,1 3 1,5-1-1,2 1 0,1 1 1,1 0-1,1 1 49,1-1 1,-5 5 0,5-5 0,-2 2 0,1-1 0,-2 1 1458,-2-2-1500,-1-2 1,-3 0 0,0-1 0,1-2 0,-6-1 0,-1-1-157,0 0 1,1-3-1,6 1 1,4 3-1,-1 0 1,2 2-1,1-1 2,5 2 1,3 5-1,2-3 1,-1-1-1,0 2 1,1 0 378,-1 3-340,0 2 1,1-1 0,-4-1 0,-4-3 0,-6-1-1,-3-3-29,-3-2 1,-6-1-1,-6-1 1,2 1 0,3 0-1,4 1 1,5 1-31,2 2 1,4 7 0,2-3-1,3 4 1,2 1 0,0 0 0,2 0 4,0 0 1,-2 1 0,-1 4 0,-1 2 0,-2 2 0,-2 0 0,-6 0-6,-3-2 1,-3-1 0,-3-6 0,2 0-1,1 0 1,-2 0 0,1 0-2,1 0 1,0-5-1,6 1 1,2 1 0,-1 0-1,5 0 63,5-1 1,-1-1 0,2 5 0,0 0 0,0 2 0,-2 1-53,-1 1 1,0 1-1,-4-5 1,-1 0-1,-4-2 1,-3-1 0,-6-3-205,-4-1 1,4-2 0,-5-3 0,-3 2 0,3 2 0,2 1 0,6 1 124,3 0 0,-1 2 1,5 4-1,4 0 1,1 0-1,2 0 97,4 0 1,3 1-1,3 2 1,1 3-1,2 0 1,0 0-1,0-3-21,0-2 0,2-1 0,-3 0 1,-4 0-1,0 0 0,-4-1-444,-1-4 343,-4 4 0,-4-11 1,0 5-1,0-2 1,-1 1-1,-1 2 50,2 3 1,-1 2 0,8 1-1,0 0 1,1 1 0,2 2-1,2 3 19,1 2 0,-1-5 0,0 3 0,-1-2 0,0 0 0,0-1-257,1-1 239,-6-8 0,4 5 0,-6-5 0,1 0 0,-1-2 0,1-1-9,-2 1 1,0 5 0,-2-3 0,2 1-1,-3 1 1,2 1 0,-2 1 10,3 2 1,0 2-1,-2 1 1,2 3 0,2 0-1,-1 0-211,2-4 152,1 6 0,2-5 0,0 4 0,1-1 0,2-1 1,3-1 12,3 0 0,-2 2 0,5-3 0,0 3 0,-2 0 1,2 2-1,0-1-4,2 3 0,-2-2 0,1 1 0,0 1 1,1 2-1,-1 1 0,2 1-33,1-1 0,1 0 0,1-1 1,0-2-1,1-1 0,2 0-115,1-1 1,6 3-1,-2-2 1,4 3-1,2 3 1,4 1 0,5 4 46,6 0 0,1 7 1,5 4-1,2-1 1,1-1-1,1 1 1,0 1-303,-4-1 0,3-4 0,-4-2 547,-1-2 1,6 0 0,-6 5-1</inkml:trace>
  <inkml:trace contextRef="#ctx0" brushRef="#br0">7931 7890 14544,'-13'7'0,"0"-2"0,-1-4 0,1-1-131,0 0 0,-1 0 0,1 1 0,1 4 0,3 4 0,5 4 0,2 3 1,2 2-1,0-2 0,0-1 0,-1-3 318,-3-3 1,-5-3-1,-8-6 1,-2 0 0,0 0-1,-3 0 1,-2 0-149,-4 0 0,-2 6 0,4 4 1,-3 5-1,0 6 0,-2 1-28,1 2 1,2 8 0,0-5 0,-2 1 0,-1 0 0,1-1 0,2-1 81,2 1 1,-1-5-1,0-1 1,1 0 0,-1-2-75,0 0 1,1-1 0,-1-3 0,0 1 0,-1 2 0,-1-3-108,-3-5 0,1 2 0,3-5 1,-1 1-1,-1-4 0,5-2 1,6-2-311,4 0 0,1 0 714,1 0 0,6-6-420,2-3 1,4-9-1,1-3 1</inkml:trace>
  <inkml:trace contextRef="#ctx0" brushRef="#br0">8891 7983 27754,'34'21'-753,"5"4"1,-5-3 0,1 2 630,1-2 1,-2 2 0,5-7 0,-2 1 0,1 0 0,-1 0-432,2-2 0,-1 2 607,2-5 0,6 9 1,1-7-1</inkml:trace>
  <inkml:trace contextRef="#ctx0" brushRef="#br0">6718 9596 17524,'-13'0'-1046,"0"0"1125,-1 0 0,6 1 0,-1 2 1,0 3-1,0 0-44,0 0 0,0 3 0,-4-3 0,-1-1 1,1 3-1,-2-1-61,-2 4 0,0 2 1,-5 3-1,-3 4 1,-3 0-1,-3 4 1,1 3-39,2 4 1,1-2 0,0 5 0,2-1 0,2-3 0,2-1 0,0 1 9,0 1 1,4-1 0,-4-8 0,2-3 0,2-1 0,3 0-128,0-2 1,1-1 0,1-2-1,2 0 1,1 1-875,-2-1 0,4-1 950,-2-3 1,-6-3 0,-5-6 0</inkml:trace>
</inkml:ink>
</file>

<file path=ppt/ink/ink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</inkml:context>
    <inkml:brush xml:id="br0">
      <inkml:brushProperty name="height" value="0.053" units="cm"/>
      <inkml:brushProperty name="color" value="#FF0000"/>
    </inkml:brush>
  </inkml:definitions>
  <inkml:trace contextRef="#ctx0" brushRef="#br0">5879 7956 14540,'1'-32'-644,"4"7"0,2 8 0,2 8 1,0 3 417,1 4 1,-4-1 0,-2-2 0,-4-4 0,-4-3 0,-5 1 0,-3 0 0,-1 4 0,0-1 1024,-1 1 1,5 4 0,0-1-1,-1 2 1,-2 2 0,-1 0-1,0 0-596,-1 0 1,-3 0 0,-4 0 0,-3 2 0,-4 1 0,0 1-195,0-1 0,-3 0 0,-2 0 0,-1 1 0,-3-1 51,-2-1 1,1 2-1,2 1 1,4-1-1,1 2 1,-2 3 1042,-1 3 1,7 1-1060,-4 0 0,6 1 0,-6-1 0,3 2 0,3 1 95,2 2 0,-2 0 0,4-4 1,-1 3-1,2 2 0,-1 0-87,0 0 0,3 5 1,-2-3-1,0 1 0,3 0 1,-1 1 114,0-3 1,0 4-1,5-5-229,0 2 0,4 0 1,1 2-1,1-2 70,-1-2 0,5 4 0,-1-4 1,3 2-1,1 2 0,0 2 0,0 2 1,0 0 1,1-1 0,2 1 0,3 0 0,0-1 0,1 1 34,1 0 0,1-1 0,4 1 1,2 1-1,1 2 0,3-1 0,2-2 109,3-3 0,1-2 1,1 3-1,1-1 1,0-4-1,1 0 39,3-4 0,-6 0 0,5 1 0,-1 0 0,0 1 0,-1 0-214,-2 0 1,1 4 0,0-3 0,-2 0 0,-1 2-1,-1 0 1,2 1-134,1-1 1,8 2 0,-6-5 0,3 0 0,3 0 0,0 0 253,3-2 1,2-3 0,1-2-1,-2-4 1,1 0 0,-1-1 184,4 0 0,5 0 1,-3-3-1,-1 3 1,0 0-1,-1 1-393,-2 1 1,7-4-1,-8 4 1,-1-1 0,-1 0-1,-1 4 1,-2-1-138,-3-1 1,-1 3 0,-1-5 0,2 2 0,-1 0 0,-2 0-164,-1-2 1,1 4 372,3-7 0,-1 5 0,4-5 0,0 1 118,0 1 0,1-5 0,4 5 1,-2-1-1,-2-1 0,2 1 1,1-1-148,-3 0 0,2 5 1,-4-4-1,-1-1 0,2 1 1,0 1-65,3 1 1,-3-3 0,1 4-1,-1-1 1,0-1 0,1 0 137,-1-3 1,3 3 0,-4-2 0,1 1-1,3-1 1,2 1 85,1-2 0,0 3 1,-1-2-1,1-1 0,0-1 1,0-2-107,0 0 1,0 0 0,0 1 0,-1 2 0,-2 1 0,-1-1-1,1-1-131,1-2 1,2 0 404,0 0 0,-3 0 0,0 0 0,2 0-105,-2 0 0,0 0 0,3 0 0,1 0 0,2 0 0,3 0-370,1 0 0,-2-2 150,4-2 0,0 2 0,4-2 1,0 3-1,1 1 9,-1 0 1,0-2 0,1-1 0,-1-3 0,0 0 0,-1-1 0,-2 1 363,-1 0 0,-4-4 0,2 2 0,0-1 1,-1 0-1,0 1 0,-3-1-194,-1 0 0,1 1 1,0-2-1,-3 1 0,0-1 1,-3-1-338,1 2 1,-1-2 0,-1 2 0,-4-3 0,-1-1-1,0-1 173,-1 1 1,-2 0-1,0-2 1,4-1-1,2-4 1,0 1 390,-3 0 1,1 1 0,1 3 0,-1-1 0,3-2 0,-3 2 0,2 0-535,0-2 1,-3 1-1,3-3 1,-1-1-1,-3 2 1,-2-2-376,-2 0 1,-3 5 0,-3-3 0,0 1 0,-4-1-1,-3-2 584,-4-3 0,2-2 0,-6-4 0,1-3 0,0-1 0,-3-3 469,-1-1 0,-2-1 0,0 4-253,0 4 1,0 0 0,0 1 0,0 3-794,0 2 1,-5-3-1,-1 6 1,0-2-1,-1 0 1,0 4 183,-4 1 0,4-1 1,-2 4-1,-1-2 1,-2 0-1,-2 1 1,0-1 71,-4 2 1,2-1 362,-7 0 1,6 2-1,-6-5 1,0 3-51,-3-1 0,3-1 1,-1 2-1,-3 0 0,1 0 1,-4 3-1,2 0-237,0 1 1,-3 0-1,-2-1 1,1 2 0,-2 2-1,-1 1 138,-2-1 1,5 2 0,-1 1-1,2 0 1,0 1 0,1-2 159,2 1 0,2 2 0,-1-2 0,0 0 0,1 1 0,-1 0 49,0 3 0,1-3 1,-1 0-1,0 0 0,1-1 1,-1 1-1,-1-2-328,-3 1 0,1 2 1,-5-2-1,-2 1 0,-2 2 1,-1-1-13,0 1 1,0-1-1,0 5 1,-1 0-1,-4-1 1,-2-2 204,-1-2 1,-3 1-1,3 4 1,-1-1 0,2-2-1,0-2 1,1 1 355,0-2 0,-3 4 0,3-4 0,0 2 0,-1-1 0,-1 1-317,-2-2 1,2 5-1,0-4 1,-1 4-1,0 1 1,0 0-342,-1 0 1,-2 0 0,-2 0 0,3 0 0,-1 0 0,0 0 229,-3 0 1,0 0 0,3 0-1,1 0 1,-6 0 0,0 0 160,-3 0 0,-6 0 0,0 0 0,0 0 0,-5 0 0,-3 0-124,33 0 1,0 0 0,0 0 0,-1 0 0,-2 0 0,-1 1 0,3 0 0,0 1 0,-2 1 0,1 0 0,0 1 0,0-1 0,-2 2 0,1-1-138,1 0 1,1 0 0,2 2-1,0 0 1,3-2 0,-1 0-1,0 2 1,0 0 0,-33 8-1,0-1-404,3 0 0,-2 2 1,4 3 589,4 4 0,24-7 0,1 1 0,-25 18 0</inkml:trace>
  <inkml:trace contextRef="#ctx0" brushRef="#br0">18476 6877 8369,'6'-14'0,"-5"1"0,5 1 0,-2 2-413,1 1 1067,5 6 1,-7-4 0,5 5-163,-3 2 0,-5 5 0,-4 11 1,0 5-1,-1 1 0,-1 5 0,-1-1 1,-2 5-452,2 2 1,-4-4 0,7 3 0,-1-6-1,1-2 1,-1-3-147,2-2 122,2 5 1,1-10 0,0 4 0,0-3 131,0-2 0,6-5 0,3-4 0,4-2 0,5-2 0,4 0 0,3 0-198,2 0 1,-3 0-1,-1 0 1,2 0 0,-2 0-1,-1 0-947,-1 0 1,-5 0 0,0 1-1549,-5 4 1581,-5-4 1,-5 9 962,3-5 0,4-1 0,5-4 0</inkml:trace>
  <inkml:trace contextRef="#ctx0" brushRef="#br0">19022 7063 8318,'-13'-32'215,"5"5"0,4 1 386,2 6 0,2 10 0,0 4-508,0 4 1,2 5 0,1 12-1,1 3 1,1 3 0,-1 1 184,1 0 1,-1 0 0,-4 5-392,0 0 1,0-5-1,0-1 1,0-2-474,0-3 355,0-1 1,0-11 132,0-8 1,5-9 0,-1-15 0,-1-4 0,-2-3 0,-1-5 190,0-5 0,0 0 0,0-4-40,0 4 0,5 5 1,-1 3-1,1 3 111,1 2 1,1 6 0,8 9-1,3 2 1,4 3 0,5 3 238,4 5 0,1 2 0,7 2 0,-1 2 1,4 4-1,-2 6 0,-2 5 261,-2 4 1,-7 1-1,1 6-655,-6 3 1,-5-2-1,-6 2 1,-1-3 133,-3-2 1,-3 6-1,-6-1 1,0-2-1,-3-1 1,-6-1-409,-9 0 1,-7-5 0,-4-1 0,-4-2 0,-1-3 0,-3-2 0,-2-4-1769,-1-1 0,0-5 1458,0 5 0,6-6 1,3 3-1,5-2 575,3 1 0,4 5 0,6-2 0</inkml:trace>
  <inkml:trace contextRef="#ctx0" brushRef="#br0">18409 7610 8278,'0'-14'218,"0"6"0,0-1 0,1 0-17,4 1 0,-2 1-229,6 3 0,0 2-83,4-2 326,-6 2 1,-2 4 0,-10 1 35,-4 1 0,2 2 0,-2-3 1,-1 1-1,-2 1 0,-1-1 504,-1 1 1,1-1-1,0-2-662,-1 2 0,1-2 0,0 2-32,-1-3 1,5-1 0,1 2-1,-3 1 1,1 3 0,-1 0-56,3 0 0,-1 3 0,-5-3 0,1-1 0,0 3 0,-2-1 284,-3 4 0,3-4-178,-3 2 1,-1-2 0,0 4-1,-2-2 1,-1 1 32,1 2 1,1 1 0,3 0 0,-1 1 0,2-1 0,1 2-58,2 3 1,-5-4 0,1 4-1,0-3 1,2 0 0,2 1-105,0 2 1,-1 1 0,1-3 112,0 2 1,-1 0 0,1-5 0,0 2-17,-1 3 1,1-3 0,-2 2-1,-1 0 1,-2 1 0,2 4-1,1 1-101,2 0 1,-1 0 0,1-2 0,0 1-1,1 3 1,2-1-254,1 1 0,4-4 0,-2 1 296,1 2 0,1-3 0,4-1 0,-2 1 64,-1 0 1,-1-3 0,5 2 0,0 0 0,0-3 0,0 1 0,2 0 20,2-2 0,2 3 0,4-1 0,-1-1 1,2-3-1,0 0 0,3-1-75,-1 0 1,2 1-1,1-1 1,3 0-1,2 1 1,3-1-1,0-1-73,-2-3 1,7 1-1,-2-4 1,1 0 0,0 1-1,-1-1 18,0 0 0,-1 0 1,0-3-1,-4 1 0,-3 1 1,-1-1-1,0 1-91,-2-2 0,0 3 0,0 0 0,2 0 0,-1-1 0,-3 0-192,0 1 0,-1-5 0,0 5 0,1-1 0,-1-1-729,0-1 1,-4 3-1,0-2-628,1-1 1,2 3 1661,2-1 0,-1-1 0,0-4 0</inkml:trace>
  <inkml:trace contextRef="#ctx0" brushRef="#br0">18302 8796 8278,'-7'-9'945,"2"0"0,4 8 1,2 1-602,4 7 1,-4 5-1,5 3 1,-1 1-1,-1 3-114,-1 2 1,-1 1 0,-4 5 0,-2 1 0,-7 2 0,-5 2 0,-6 1-575,-3-1 0,-2 4 0,-1-4 0,-3 3 0,-5 0 344,-2-1 0,-2 5 0,0-5 0</inkml:trace>
  <inkml:trace contextRef="#ctx0" brushRef="#br0">24261 8809 9450,'13'-10'-127,"1"-3"1,-1 2-1,0 5 1,1 2 36,-1-1 1,-1-1 0,-2 4 257,-1-3 1,-5 1 0,4 2 391,-2-2 0,-2 4 0,-4 0 0,0 7 0,0 5-200,0 1 1,-4 2 0,-2 1 0,0 2-1,-2 0 1,3 0 0,-3 1-284,1 2 1,2-1 0,-2 3 0,-1-6 0,3-2-1,-1 0-382,3 3 1,1-3 0,4 1 0,2-6 0,5-5 30,3-4 1,1-1 0,1 0 0,-1-1 0,0-4-50,1-4 1,-1 3 0,-1 0 0,-2 2 0,-1 0-385,1 1 305,-4 1 0,6 2 0,-3 0 0,3 0 402,1 0 0,6 6 0,2 1 0</inkml:trace>
  <inkml:trace contextRef="#ctx0" brushRef="#br0">24807 8823 8503,'0'-14'-216,"0"1"0,0 4 1,2 2-262,2 1 0,-1 0 0,6 1 782,2-4 0,-6 5 0,0 4 0,-4 7 300,-1 5 1,0 3-1,0 1-42,0 2 0,-6 6 0,-1-2 1,-2 3 286,0 2 1,0 0-662,-4-1 0,0-1 1,-1-1-1,1-3 1,1 0-315,3-1 0,2-3 0,4 0 1,-1-2-274,1-2 1,3-5-235,4-4 1,3-8 0,7-8 0,1-7 284,2-8 0,-2-3 1,3 1-1,-3-4 1,-2-4-1,2 0 536,3-1 1,-8 7 0,3 3 0,-1 5 0,0 4-1,1 4 1,1 3 773,-1 4 0,2 5-690,3-2 1,-2 10 0,6 3-1,2 6 1,1 4 200,2 4 0,-2 3 0,-3 3 0,-4 2 0,-3 1 0,-3-2-652,-4 0 0,3-3 0,-8 1 0,-5-1 0,-7 1 0,-7-2-421,-6-2 1,-14 0 0,-5-5 0,-7-2-1,-6-2 1,-7-6 6,-4-3 1,-6-4-1,0-1 1,1 0 591,2 0 0,1 12 0,1 3 0</inkml:trace>
  <inkml:trace contextRef="#ctx0" brushRef="#br0">25207 6770 8339,'-7'-12'-93,"-5"3"0,3-7 49,-3 6 0,5-2 0,2 3 0,5-3 1,6 0-1,6 2 0,6 3 0,1-1 1,2 1-71,0-4 1,-5 6 0,0-1 500,-5 0 1,1 4-1,-5-4 21,0 0 0,1 5 0,-5-2 0,1 6-105,-1 6 0,-1 3 1,-2 2-1,0 3 0,0 0 3,0 0 0,-6-1-174,-3 2 1,-9 1-1,-4 5 1,-5-2 0,-2 2 80,-3 1 1,-9 1 0,-1 1 0,-2 0 0,-3-1 0,1 1 47,0 0 1,3 2 0,6 1-1,3-2 1,3 2 0,4-2-231,3 0 0,8 3 0,-3 2 0,1 1 1,0 3-1,2 0-66,1-2 1,-3 2 0,-1-4-1,0-1 1,-2 3 0,0-3-1,-2 1 76,-3-4-41,0-1 1,4-2-1,-1-3 1,1 0-1,0-1 1,1 0-198,2 0 0,-3-6 50,4 2 0,0 1 1,5-1-1,0-1-50,-1-3 1,1 4 0,0 1 0,-1 1 0,-1-1 0,-1-3-95,-2-1 1,1 3 0,2 0 0,-2-2-1,0-1 1,0-2 0,3 0-366,0 1 1,5-3 0,2 0-1,4-4-200,9-1 0,4-10 856,17-14 0,3-9 0,10-13 0</inkml:trace>
  <inkml:trace contextRef="#ctx0" brushRef="#br0">24354 7663 8073,'-6'-13'0,"-6"1"0,-5 3 0,-1 5 22,-1 2 0,4 2 1,-3 2-1,3 2 1,2 5-1,0 3 1,-1 3-1,2 1 336,3 2 1,-2 5-1,2 0 1,-2 2 0,1 1-1,1 3 1,0 2 0,0 3-5,0 0 0,5 4 1,-3-4-1,-1 0 1,2-1-1,-1-3-151,-1-4 1,6 2 0,-3-10 0,4-2 0,1-1 0,1-3-347,4-3 1,2-3 0,8-6-1,4-2 1,6-4 0,6-5-63,3-6 0,6-6 1,6 0-1,2 0 1,1-1-1,-1 3-467,1 2 0,-6 3 0,2 7 0,-2 4 672,1 4 0,-8-5 0,2-1 0</inkml:trace>
  <inkml:trace contextRef="#ctx0" brushRef="#br0">25114 6930 8472,'-19'0'0,"0"2"0,-5 1 0,3 2 0,2 1 0,3 2 35,1-1 0,3-2 1,1 4-1,4 1 1,0 3-1,1 4 1,0 2-1,1 0 1,-1 3-1,-2 2 1,-6 6-1,-4 4 14,-4 7 0,-9 3 0,-6 7 1,-6-2-1,-6 1 0,-3 2 1,26-25-1,-1 1 0,-25 26 1,26-25-1,0-1 372,0 0 1,-1 0-411,-23 24 0,21-21 0,0 0 0,-21 24 0,4-5 1,3-2-181,4-6 0,8-2 0,2-4 0,5-6 0,6-5 0,5-4-537,4-2 1,3 3 705,6-4 0,-6 0 0,-1-5 0</inkml:trace>
  <inkml:trace contextRef="#ctx0" brushRef="#br0">25567 8583 8205,'0'-21'9,"0"2"1,2 7-1,1 1 1,3 3-1,1-3 134,3-1 1,-2 1 27,1 2 0,0-3 0,4 4 0,-1 0 0,-2 0 0,-1 2 1,0 2 411,-2-2 0,-2 6 0,-11 0 0,-8 7 0,-6 5 0,-5 1 0,-5 2-87,-6 3 1,5 3-700,-9 5 1,3 3 0,-1-1 0,1 1 0,3-1-1144,1 2 0,8 0 1346,7-4 0,9 1 0,3 0 0</inkml:trace>
  <inkml:trace contextRef="#ctx0" brushRef="#br0">22168 7770 8147,'-13'0'-63,"5"-6"0,5-2 0,6 1 0,6 3 0,3 2 1,0 4-1,-2 2 711,-1 5 1,-6-2-254,2 2 0,2-7 0,2-2 0,3-8-96,1-4 0,2-2 1,1-3-1,3-2 0,1 0 1,0 0-143,1 2 0,-3 1 1,3 1-1,-1-1 1,0 1-1,0-1 70,1 1 1,1-1-402,5-2 1,1-3-1,2-5 1,2-3 155,2-2 0,3-3 0,8-7 1,4-4-1,4-4 0,-24 23 0,0-1 1,2 0-1,0-1-38,1 2 1,1-1 0,2 0-1,0 1 1,-1 4 0,0 2-1,28-17 1,-4 3 0,-9 6 0,-6 4-374,-9 7 0,-9 3 1,-6 4-1,-2 3-477,-6 1 0,-9 7 1,-5 8 905,-9 3 0,-10 7 0,1 2 0</inkml:trace>
  <inkml:trace contextRef="#ctx0" brushRef="#br0">23648 6277 8207,'-2'-12'825,"-2"3"0,1 2 1873,-6 3-2599,6 2 1,-3 2 0,8 9 0,2 4 0,5 5 0,1 4 0,1 3-105,-3 2 1,-3 1-1,2 2 1,-1 1 0,-3 0-1,-1 2 1,-1 1 5,4 0 0,-4-2 0,4-5 0,-4-2 0,0-1 0,2-3-241,2-2 1,1-1 0,-3-5-1,3 0 1,1 1-169,3-1 1,-2-6 0,1-2 0,1-4 0,2-1 0,1-1 407,1-4 0,-1-8 0,0-8 0</inkml:trace>
  <inkml:trace contextRef="#ctx0" brushRef="#br0">23754 6237 8061,'-29'-13'0,"2"1"0,6 3 262,5 5 1,4 1-72,3-2 0,5-1 0,8-3 0,5 3 1,5 2-1,2-2-28,2-1 1,5 2-1,-2-2 1,1-1-1,0 3 1,2-3 0,0 2 13,-2 0 0,3-4 0,-1 1 0,4-3 0,3-3 1,-1-1-357,-2-2 1,3-4 0,0 4-1,-1 2 1,-4 1 0,-2 2 0,-3 0-231,-2-1 0,-1 2 442,-5 4 1,1 2-1,-1 6 1,0 0 149,1 0 0,0 1 0,3 4 0,2 5 1,2 6-1,2 6 45,3 4 1,0 2-1,1 3-159,-1 4 0,6 4 0,-1 1 1,-2 0-74,-1 0 1,-2-2-1,-4-2 1,-4-4-1,-4-1 1,0 1-89,-1-3 0,-4-1 1,-2-1-1,-1-2 1,-3-1-1,-3-2-205,-4 2 1,-4 1 295,-5 2 0,-6-2 0,-5-2 0,-5-2 0,-7-2 36,-3-2 1,-6-2 0,-4-2 0,-3 0 0,-1-1 0,-2-2 175,-3-1 0,5 0-290,-1 5 1,2-6-1,10 1 1,3 2-1,8 0-1868,7 3 1947,5-1 0,12 0 0,1 1 0</inkml:trace>
  <inkml:trace contextRef="#ctx0" brushRef="#br0">23821 6490 8110,'-7'-6'64,"-1"5"1,4-4-1,-4 3 1224,1-3-867,1 4 1,6-7 417,0 4-829,0 2 1,6-4-1,3 8 1,3 2-15,1 5 1,-4 3-1,0 1 1,0 1 0,-2 0-1,-3 3 1,-2 2-20,-2 2 0,0-5 1,0 2-1,0-3 0,1-2-5,4 0 0,-2-1 0,6-3 0,1-5 0,2-4 0,3-4-9,3-5 1,1-3 0,5-1 0,-2 0 0,0 1 0,-1 1-255,-4 3 0,3 5 0,-3-2 0,0 4-892,-2 1 1,-8 1 1182,-3 4 0,-2-4 0,-2 5 0</inkml:trace>
  <inkml:trace contextRef="#ctx0" brushRef="#br0">24208 6304 8147,'-8'-8'581,"8"4"0,9 8-310,3 5 1,1 3 0,1 3 0,-3 1-154,-2 2 1,2 4 0,-7-3 0,1 1-1,-1-1 1,0-3 0,-1-1 0,-1-2-448,-2 1 1,-2-2-140,-2-4 1,2-3 341,-2-10 0,3-3 0,1-10 0,0-4 0,0-4 98,0 0 0,0-1 0,0 0 0,0 2 0,0 2 524,0 0 1,0 11 0,-2-1-28,-2 1 1,2 5-380,-2-2 0,4 6 0,4-1 0,5 4 0,3 4 214,1 5 0,5 3-300,0 1 0,1 0 1,-3 1-1,4-1 1,0 0-86,4 1 1,-5-1-1,-2 2 1,-6 1-1,-3 2 1,-2-2-206,-3-1 1,-5 3 0,-5 1-1,-8 0 1,-6 2 0,-7-2-82,-6 1 1,1-3-1,1-2 1,2 0 366,4-2 0,-4 4 0,9-10 0</inkml:trace>
  <inkml:trace contextRef="#ctx0" brushRef="#br0">25261 8863 7789,'6'7'-632,"-5"-3"855,3-8 0,-2-3 0,-2-7 1,-2 2-1,0 2 0,-4 1 1,-2-1 670,-2-2 1,-2 5 0,-1 1-785,-1 0 1,1 4 0,-2-2 0,-1 2 0,-3 4 284,-2 2 0,-1 5-291,-5 9 0,0-2 1,1 5-1,1 0 0,1-1-21,2 4 0,5 0 0,1-1 1,4 0-1,5 0 0,1 1 1,3 0-357,1-2 0,8-6 1,3 2-1,5-3 0,3-3 1,6-3-454,2-5 0,6-3 530,0-1 1,1-1 0,-2-3 0,0-7-1,-4-4-35,-2-2 1,-9-1 0,-2 3-1,-7-1 1,-4-4 0,-5 1 370,-6 0 1,-6 1-1,-15 3 1,-4 1 0,-7-1-1,-4 4 328,-1 4 0,-2 3 0,2 4 1,1 0-1,2 1 0,6 3 1,3 5-49,5 3 0,6 3 1,7 1-1,4 4 1,5 0-1,1 5-746,3 5 1,3-2 94,4 3 0,8-3 0,7-2 0,4-4 0,3-4-189,4-4 0,6-6 0,-4-4 1,1-2-1,-2-4 0,-6-2 76,-6-5 0,-10-7 1,-6-4-1,-7 0 1,-11-4-1,-12 0 735,-11 2 1,-11 0-1,-9 7 1,0 5-1,-2 2 1,3 5-55,5 2 0,6 7 0,9 3 0,5 2 0,8 3-591,8-1 1,8-1 253,17-3 0,24-9 0,16-8 0</inkml:trace>
  <inkml:trace contextRef="#ctx0" brushRef="#br0">24834 5877 8304,'5'-17'-335,"-1"-1"0,6-4 0,-1 4 1,2 1 480,-3 3 0,4 0 1,-4 1 400,-1 0 0,-2 5 0,-10 4-341,-4 2 1,-3 8-1,-1 3 1,0 3-1,1 1 329,3 1 1,-3 0-442,3 4 0,2-1 0,-1 3 0,3 1 0,0 0-1216,-1 2 1,5-2 1121,-4 1 0,-2-5 0,-1 2 0</inkml:trace>
  <inkml:trace contextRef="#ctx0" brushRef="#br0">4905 9795 11122,'-4'-29'-405,"1"2"1,3 6 0,5 7 463,2 5 1,-3 3 0,4 4 0,-2-2-1,-3-5 1,-2-3 0,-2-1 0,-4 0-1,-2-1 1,-2 1 0,0 0 0,-1 1-1,-2 1 153,-1 2 0,-2 6 0,-3-1 1,-3 3-1,-1 2 0,0 3 0,-2 5 1,-3 5-1,-2 3-323,-2 6 0,-5-3 0,4 3 0,-3 2 0,-2 3 0,0 3 444,2-1-215,-4 4 0,11-2 1,-4 5-1,2-1 1,2 1 78,3 1 1,5 4-1,0 1 1,0 3 0,4 0-1,3 1-57,4 0 1,-1 2-141,5 5 1,1-1 0,4 2-1,0 1 6,0 2 0,1-5 0,4-6 0,3-1 0,4-3 0,2-1 0,-1-2 2,0 0 0,5 0 0,1 0 0,2-2 0,4-1 1,3-3 79,4-1 0,2-2 1,-5-5-1,-1 1 1,3-2-1,1-2 0,0-6 189,-2-2 1,4-6-1,0 0 1,1 1 0,1 1-1,0-1 625,-2-1 1,0 1-1520,-3 8 0,-3 1 1,3 6-1,-4 2-3268,-5 6 3897,-3 4 0,0 9 0,2 1 0</inkml:trace>
  <inkml:trace contextRef="#ctx0" brushRef="#br0">22368 9942 8526,'-4'-13'381,"-1"-1"0,7 6 0,6 0 1,4 2-1,2 3 0,-2 0 1,-2 0-1,-3-3 4118,-1-1-4311,-1 4 323,-11-3 0,-2 6 0,-5 0 260,0 0 0,4 2 0,1 2-460,2 5 1,-2-2-1,3 2 1,1 2 0,-1 0-1,-1 3 1,-1-1 156,-3 0 0,-8 1 1,-4 1-1,-4 1 0,-2 3 801,-3 2-968,3-5 1,-5 8 0,7-5 0,-1 2 0,-1 2 0,-2 1 18,-1-2 0,0 4 0,4-4-320,1 3 0,4 0 0,-1-1 0,0-3 0,-3-2 0,4 0 0,2-3 0,0 2 0,2-2 0,1-1 0,-1-2 0,2 1 0,-4-1 0,1 0 0,0-1 0,0 0 0,2-1 0,1 0 0,-2 0 0,3-1 0,-2 3 0,0 1 0,1-1 0,-2 0 0,2-1-836,1-3 0,6 2 0,0-7 0,1 0-1807,0 2 0,4-4 0,7 1-479,1-6 0,11 0 3122,-2-6 0,4 0 0,-4-4 0</inkml:trace>
  <inkml:trace contextRef="#ctx0" brushRef="#br0">21488 10369 9562,'-6'14'0,"-3"3"1833,-2 0 1,-3 7-1,1-2 1,0 3-1014,-1 2 0,1 0 1,0 1-1,-1 2 1,1 1-1,1-2 0,2-1-468,1-1 0,6 0 0,0-2-403,6-3 0,6-3 0,9-5 0,5-2-151,7-4 1,-1-2-1,7-6 1,1 0-1,2 0 1,-1-1-1,-2-4-1065,-5-3 0,-3 0 0,-3 1 0,-1-1 0,-4 2 0,1 0 0,-2 3-921,1 2 2188,3 1 0,-2 0 0,6 0 0</inkml:trace>
  <inkml:trace contextRef="#ctx0" brushRef="#br0">19942 14207 8359,'0'-14'-344,"-2"1"-587,-2 0 931,-3 5 1,-5 1 0,1 4 0,2-1-1,-1 1 1,-2 1 0,-1 2 0,0 0 0,-1 0-1,1 0 1564,0 0 0,4 0-316,0 0 0,1 2-734,0 2 1,2-1 0,7 4 0,4-1 0,5-1 0,5-1-38,2 1 1,7 4 0,-2-4 0,4 3 0,0 1 0,1 0-1,1 1 92,3 5 1,-3-2 0,5 6 0,-3-1 0,-2 1 0,-3 1-307,0-1 0,-1 8 1,-1-2-1,0 0 1,-1 3-1,0-1 15,0 2 1,0 1 0,7-2-1,0 0 1,4 2 0,-1-4-149,1 0 0,3 0 0,-5-6 0,-2-1 0,1 0 0,-2-3 0,0-1-788,-3-2 518,-1 1 1,-3-1 0,-3 0 0,-4 1 0,0-1 0,-2 0-513,-4 1 1,3-1 0,-7 0 0,-1 1 0,0-2-577,2-4 0,-4 4 1,4-3-1,-4 3 1,1 1-2340,2 1 3567,9-1 0,2 0 0,4 1 0</inkml:trace>
  <inkml:trace contextRef="#ctx0" brushRef="#br0">20822 14846 9171,'4'-17'600,"1"-1"0,5 2 0,-1 7-640,3 4 1,1 4 0,0 1 0,1 0-1,-1 0-312,0 0 1,-4 0-1,-1 1 923,-2 4 1,-2-2 0,-3 6-1,2 1-92,2 2 1,1 1-1,-3 0 1,3 1 0,0 1-1,1 1 1,-1 3 0,1 0 36,1 1 0,-1-1 0,4-1 0,-4 2 0,0 3 0,-1-3-549,0 0 0,0 2 1,-3-3-1,2 0 1,-3 1-1,-2-4-750,-4-1 0,-3-4 581,-7-2 0,-5 2 1,-3-7-1,-3-1 50,-2-1 1,0-2-1,-1 0 1,-1 0 0,-3 0-1,3 0 1,1 0-277,1 0 1,2 0-1756,3 0 2183,2 6 0,1 1 0,-2 6 0</inkml:trace>
  <inkml:trace contextRef="#ctx0" brushRef="#br0">5585 15646 8193,'-26'-12'-172,"-1"3"1,0 6 300,1 6 0,1 6 0,1 8 0,3 0 1,2 0-1,4-1 0,5 0 0,5 2 293,4-2 1,10-2 0,10-4 0,16-1 0,17 0 0,15-2 0,-27-4 0,1-1 0,6-1-1,1-1-219,4 0 1,1 0 0,12 0 0,2-1 0,2-1 0,1-1 0,-20 0 0,0 0 0,1-1 0,4-1-1,0 0 1,1 0 0,3-1 0,-1-1 0,2 1 82,0-1 0,2 0 0,1 0 1,7 1-1,2 0 0,0 0-386,-1-1 1,0-1-1,1 1 1,-14 2-1,2 1 1,0 1 0,0-1-1,1-1 1,0 1-1,1 0 1,-1 0-1,-1 1 1,0 0 0,1 0-1,-1 1 1,0-1-1,1 1 1,-1 1 0,0-1 118,0 0 1,-1 1-1,-1-1 1,1 1 0,-2 0-1,1 0 1,-1 0 0,1 1-1,2 1 1,0 0 0,1 0-1,0 1 1,1-1 0,-1 2-1,1-1 1,-1 1-1,-1-1 1,0 2 0,0-1-1,0 1 1,1 0 0,-1 0-1,1 1 1,-1 0-162,-2 0 1,1 0 0,-1 1 0,-1 0-1,16 2 1,0 0 0,-1 1 0,0 0 0,0 0-1,-1 0 54,-4 0 1,-1-1 0,-1 1 0,-2 0 0,-1-1 0,0 1 0,-5-1 0,-1 0 0,0-1 0,-3 0 0,0 0 0,-1 0-167,-1 0 0,0-1 0,0 0 0,21 3 0,-1-2 0,-8-1 0,-3-1 0,-4-1 0,-2-1 1,-5 0-1,-2 0 0,-5-1 0,-2 1 254,28 3 0,-8-9 0,-20 3 0,-3-3 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</inkml:context>
    <inkml:brush xml:id="br0">
      <inkml:brushProperty name="height" value="0.053" units="cm"/>
      <inkml:brushProperty name="color" value="#FF0000"/>
    </inkml:brush>
  </inkml:definitions>
  <inkml:trace contextRef="#ctx0" brushRef="#br0">4719 9022 8288,'13'-5'0,"-4"3"0,-2-4 0,1 2-1597,-1-1 1600,2 1 0,0 4 0,-2-2 0,-1-2 0,-3-5 0,-1-3 0,-2-1 0,1 0 441,4-1 0,-4 1 0,5 0 0,-1-1 0,1 1 0,1 0 0,3-1-124,2 1 1,3 0 0,1-1 0,2 1-1,0 1 1,0 2 0,-1 2-82,0 2 1,-3-2-1,0 3 1,-2 1-101,-3-2 1,-6 6 0,-12 1 0,-11 10 0,-8 6-283,-7 4 1,-5-3-1,-5 4 1,-4 2 0,-2-1-1,-3 1 1,-1-2-52,-2 2 1,-4 1 0,-6 0-1,-1-1 1,-1-3 0,-3-2-1,1-1 423,-1 1 0,4 0 0,-3 5 0,2 0 1,4 2-1,2 4-120,0 0 1,7-1-1,0 1 1,5 1 0,7-1-1,4-1 1,4 1-37,5 1 0,5 1 0,2-2 0,5 3 0,2-1 0,7 2 168,3 0 0,2-3 1,5 5-1,0 1 1,0 3-1,2 3 1,1 4-170,1 5 1,6-2 0,-2 10-1,1 0 1,0 4 0,0 4-216,-2 2 165,5 1 1,-9-32 0,0 2 0,2-1 0,0 1 0,-1 1 0,-1-1-1,1 2 1,-2 0 0,0 1 0,-1-1 71,0 3 0,0-1 0,-1-2 0,0 0 1,0-1-1,0 0 0,0-2 0,0 0 1,0 36-1,0-5 21,0-3 0,-5-5 0,1 0 0,1-6 0,0 4 0,0-2 0,-1 5 437,1-2-654,1-10 0,4 9 1,1-12-1,3-5 0,1-5 1,2-8 332,-2-3 1,5-8 0,-3-2 0,4-3-1,5-2 1,3-1 0,3-1 228,2-3 1,5-3 0,12 4 0,3 1-1,2 1 1,5-1-97,8-1-964,1-6 0,10 4 0,-5-4 1,0 2-1,-1-2 0,0-1-493,-4 3 0,6-2 1,-6 6-1,-4 3 1,-5 4-1,-7 8 1093,-4 5 0,0 5 0,-7 6 0</inkml:trace>
  <inkml:trace contextRef="#ctx0" brushRef="#br0">5159 13980 8265,'-14'-7'0,"1"-5"-10,0-4 1,4 2 124,0 5-60,0 6 0,-4-2 0,-1 5 1,1 0-1,0 0 0,-1 1 0,0 2 1,-3 3-1,-2 1 0,0 2 134,0-1 0,-4-1 0,4-4 1,-2 1-1,-1-1 0,0-1 0,1-2 1,2 0 205,3 0 1,-4 1 0,3 2 0,0 2 0,1-2-1,0 0-391,-2 1 1,-1-1 0,2 6 0,-2 1 0,-2 4 0,-2 2-53,-2 2 0,-7 5 0,1 1 1,2 4-1,1 5 0,1-1 1,0 2 150,1 1 0,0-4 0,3 3 0,2 0 0,2-2 0,1 2 75,-1 0 1,4 2-1,-3 4 1,3 0-1,2 1 1,0 2-1,1 2 1,1-1-207,3 2 0,3 1 0,-2 5 0,1-1 0,3-4 1,1-1-1,2-5 0,0-2-25,0-4 0,8-5 0,4 1 0,5-3 0,4-3 0,3-1 0,1-3 245,2-2 1,10-1-1,3-6 1,3-3-1,4-3 1,3-2-89,2 0 1,13 1 0,-7-5-1,0 0 1,-2 0 0,-4 0 0,-3 1-560,-5 4 1,-7-4-1,-3 5 1,-1 0-1,-5 2 1,-3 2-252,-2 3 1,-3-2-1,3 8 1,-6 2 0,-3 5 705,-5 8 0,-4 11 0,-5 2 0</inkml:trace>
  <inkml:trace contextRef="#ctx0" brushRef="#br0">5359 17605 8196,'-14'-4'-11,"1"-2"-113,0-2 0,-1 5 176,1-1 1,0-2 0,-1 2 0,1 1 0,0 0-106,-1-2 0,1 4 0,1-5 0,2 1 1,1 1 0,5 0 0,-5 4 0,-2 0 43,-1 0 1,-1 0 0,0 0 0,-2 0-1,-1 0 1,-2 0 530,2 0-452,1-6 1,1 3 0,3-6 0,2-2-1,3 1 1,1 0 46,1 1 1,-1 0-1,5-4-77,0-1 102,0 7 43,0 1 1,-1 7 0,-3 4-159,-5 4 1,-5 4-1,-3 3 1,-6 5-1,-2 3 1,-1 4-1,0 2-45,4 2 1,-2 1-1,8 4 1,4-3-1,6 0 1,5 0 16,1 3 0,12 0 1,5 0-1,9-2 1,5 2-1,6 1 1,7-1-103,10-2 1,0-4-1,9 5 1,-1 1-1,0 1 1,0 4 102,-30-20 0,0 0 0,27 20 0,0 3 0</inkml:trace>
</inkml:ink>
</file>

<file path=ppt/ink/ink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</inkml:context>
    <inkml:brush xml:id="br0">
      <inkml:brushProperty name="height" value="0.053" units="cm"/>
      <inkml:brushProperty name="color" value="#FF0000"/>
    </inkml:brush>
  </inkml:definitions>
  <inkml:trace contextRef="#ctx0" brushRef="#br0">9051 5731 8587,'-19'-27'1,"7"2"0,-4 3 1,-1 5-1,1 6 1,-3 3 228,-3 2 1,1-3-278,-1 5 0,1-1 0,-1 5 0,4 0 0,3-1 1,3-1-1,5 1 0,10 4 822,13 3 1,8 3 0,14 4 0,7-1 0,5-2 0,9-1-1,5 2-462,3 0 1,5 1 0,2-1 0,-36-7 0,0-1 0,36 3 0,-1-3-149,-4-2 0,2-1 1,-4 0-1,-8 0 1,-7 0-1,-8-1-814,-2-4 0,-8 2 0,-4-4 1,-7 1-1,-5 3 0,-3 2 649,-2 1 0,-5 6 0,-2 1 0</inkml:trace>
  <inkml:trace contextRef="#ctx0" brushRef="#br0">4479 6650 29618,'-7'-6'-3222,"1"-1"1,7-5 3353,4 3 1,3-1 0,9 5 0,2 1-1,2 0 1,4-2 0,4-2 561,7-2 1,-2 2-1,3 1 1,3 0 0,5 1-1,2 0 1,5 1 213,4-1 0,2 5 0,7-4-755,3 4 1,-30-1 0,0 0 0,0-1 0,1 1 0,1 0 0,1 1-154,1 0 0,1 1 0,3 0 0,1 1 0,-1 0 0,0 1 0,0 1 0,0 0 0,0 0 0,1 0 0,-3 0 0,1 0 0,0-1 0,0-1 0,1 0 0,0-1 0,-3 1 0,0 0 0,3 0 0,1 1 0,-1 0 0,0 0 0,-1 0 0,0-1 0,1 0 0,0 0 0,1-1 0,-1 0 0,0 0 0,0 0 0,4 0 0,0 0 0,-1-1 0,-1 0 0,-1 0 0,0-1 0,0 0 0,0 0 0,1 0 0,-1 1 0,-3 0 0,0 0 0,1 1 0,1 0 0,-1 0 0,-1 0 0,-1 0 0,-1 0 0,1 0 0,0 0 0,-2 0 0,1 0 0,-1 0 0,0 0 0,5 0 0,-1 0 0,-4 0 0,-1 0 0,2 1 0,-1 0 0,2 0 0,0 1 0,-1 0 0,1 0 0,0 0 0,1-1 0,4 0 0,0 0 0,-2-1 0,0 0 0,0 0 0,0 0 0,1-1 0,1 0 0,-2 0 0,-1-1 0,1 0 0,0 0 0,4-1 0,0 0 0,-4 1 0,1 1 0,-1-1 0,0-1 0,-1 2 0,0-1 0,-2 2 0,0-1 0,0 1 0,1 0 0,5 0 0,0 0 0,-1 0 0,-1 0 0,1 0 0,0 0 0,1 0 0,0 0 0,-3 0 0,0 0 0,-2 0 0,-1 0 0,1 0 0,-2 0 0,31 0 0,-2 0 0,-2 0 0,-5 0-54,-3 0 1,-5 0 0,-7 0 0,-5 0 0,-4 0 0,-6 0 0,-5 0-4022,-6 0 3727,-6 0 0,2 6 1,-6 1-1</inkml:trace>
  <inkml:trace contextRef="#ctx0" brushRef="#br0">4039 7636 18780,'13'-5'-358,"1"-4"1,6-5 0,7 0-1,7-1 784,5 3 1,7 2 0,4-5-1,8-2 1,7 0 0,4 0-1,6 3-26,-35 7 1,1 0 0,33-6 0,-31 7 0,1 0-320,-1 1 1,-1 1-1,3-1 1,2 0-1,-1 2 1,1 0-1,1 0 1,0 0-1,3 0 1,0 0-93,1 2 0,-1-1 0,0-1 1,1 0-1,1 1 0,1 0 0,1 0 1,1 1-1,1 0 0,0 0 0,4 1 1,0-1-1,-1-1 0,1 1 16,2-1 0,0-1 1,4 0-1,1 0 1,-2 2-1,1-1 1,0 0-1,-1-1 1,3 0-1,0 0 0,-2-1 1,-1 2 78,2 0 0,-1 1 1,4 0-1,-1 0 1,-5 1-1,0-1 0,-1-1 1,0 1-1,0-1 1,0-1-1,-1 2 1,0-1-53,1 1 1,0 1 0,3 0-1,-1 0 1,-6 0 0,-2 0-1,2 0 1,-1 1 0,1 1-1,0-1 1,-1 2 0,0-1-1,1-1 1,0 1-49,0-1 1,-1-1-1,3 0 1,-1 0-1,-5 0 1,0 0-1,1 0 1,-1 0-1,-1 0 1,0-1-227,0-1 0,-1-1 1,-2 0-1,0-1 3,-3-2 0,0-1 245,-2-3 0,0 0 0,-2 3 1,-1 0-1,0-3 0,0 0 0,-2 1 1,0 1-148,-2-1 0,-1 0 0,33-9 1,-11 6-1,-8 2 0,-7 2 1,-6 2-806,-4 3 1,-10 3-2028,-8 5 2973,-9 2 0,3 1 0,-5-2 0</inkml:trace>
  <inkml:trace contextRef="#ctx0" brushRef="#br0">4426 8236 18194,'-21'-31'-89,"3"0"1,9 10 376,5 8 0,8 10 1,7 1-1,3 5 0,9 2 1,5-1-263,9 1 0,16 4 0,9-5 0,12-1 1,-31-2-1,2 0 0,2-1 0,1 0 0,3 0 1,1 1 87,2 1 0,0 0 0,3-1 0,0 0 0,-1 2 0,-1 0 0,2-1 0,-1 0 0,-2 1 0,-1-1 0,-2-1 0,0 1 0,-4-1 0,-1-1-279,-3 0 0,0 0 0,1 2 0,-2 1 0,31 3 0,-7 1 197,-4 3 0,-4 2 0,-4 2 0</inkml:trace>
  <inkml:trace contextRef="#ctx0" brushRef="#br0">8491 7530 22169,'6'-27'-2082,"-4"2"1,4 3-1,-2 4 2177,1 3 0,-1 6 0,-6 2 0,-2 1 1,-5 3-1,-3 2 0,-1 1 0,0 0 1,-2 0 119,-3 0 1,2 0 0,-6 0-1,-1 0 1,0 0 0,-3 1-1,-2 2 879,0 1 1,-6 2-761,-1-1 1,2-4 0,0 5 0,1-1 0,-2 1-142,0 1 0,-8-3 0,4 4 1,-2-1-1,-5 1 0,1 1-122,-2-2 1,-7 3-1,2-4 1,-1 2 0,-4 1-1,-2-1 1,-2 0 25,-3-2 1,7 0 0,-12-2 0,1 4 0,5-1 0,-2-1 0,1 0 298,-5 3 0,-2 2 0,3 3 0,2-1 1,-1 0-1,-1 1-290,-1-1 0,-5 0 0,10 1 0,-6-1 0,-5 0 0,37-5 0,-1-1-55,-1 2 0,1 0 0,-3-2 0,0 1 1,3 1-1,1 0 0,-2-2 0,-1-1 0,0-1 1,-1 0-1,1 0 0,0-1 0,0 1 1,1 1 150,-35 5 1,8 1 0,-4-1-1,5-3 1,4 3 0,0 2-191,1 5 0,2-2-263,-4 6 1,5-5 0,0 2 0,2 0 0,3 3 36,3 4 0,-3 0 0,2 1 0,-3 0 0,-4 1 0,3 1 281,-3 2 0,1 1 1,1-6-1,0 1 1,-1 1-1,3 2 114,1 1 1,-3 6-365,6-2 1,3 4 0,2 1-1,1 0 1,1 0-184,2 0 0,-2 0 0,7 0 0,0 0 0,-1 0 1,-1 0 245,-1 0 0,2 4 0,1 0 0,-1 1 0,1-1 0,1 1 0,-1-1 639,1 2 1,5-5-407,-2 4 1,4-4 0,5-2 0,4-2-233,3-2 0,3-4 1,4 4-1,3-3 1,4-1-1,1 0-53,0 0 0,10 1 0,5-6 0,5 1 0,7-1 0,4 1 0,3 0 182,3-1 1,3-3-1,3-1 1,3 0-1,0-1 1,2-3 496,-1-4 1,-3 0-353,5-1 1,-4 0 0,4 1-1,1-1 1,0 0-194,-1 1 1,10-2 0,-1-2 0,3-1-1,7 1 1,2 1-54,2-3 0,-32-2 1,0-1-1,-1-2 0,1 0 1,0 0-1,1 0 0,3 0 1,0 0-1,-1-1 1,1 0-36,-2 1 1,0 0 0,4-2 0,0-1 0,-5 3 0,0-1 0,-1-1 0,0-1-1,0 0 1,0 0 0,-2 0 0,1 0 345,36 0 1,-2 0 0,-7 0 0,1-1 0,0-2 0,-1-2-196,1 2 0,4 2 0,2 1 0,1 0 1,-35 0-1,0 0 0,2 0 0,0 0 1,1 0-1,2 0-212,-1 0 1,1 0 0,-5 0 0,0 0 0,1 0 0,0 0 0,-1 0 0,-1 0 0,37 0 0,-4 0-427,-3 0 0,-5 0 765,4 0 1,-9 0 0,4 0 0,-4 0 0,-3 0 90,-2 0 0,8-2 0,-8 0 0,2-4 0,1-2 0,0-1-145,2 2 1,9 0 0,-4 4 0,0-2 0,0 2 0,0 2-379,0 1 1,8 0-1,-6 0 1,2 0 0,3 0-1,-2 0 1,2 0 175,1 0 1,-3 0 0,4 0 0,-1 0 0,0 0 0,1-2 148,0-2 1,2 1 19,-34-2 0,0 1 1,0 2-1,0 1 1,0-2-1,-1 0 0,-1 1 1,1 0-1,-2-1 1,1 0-21,1-1 1,-1 0-1,1 3 1,1-1-1,0 0 1,0 0-1,-1 1 1,0 0-1,0 1 1,-1 0-1,36 0-348,-1 0 0,-2 0 1,-3 0-1,2 0 0,2 0 1,-1 0 35,-2 0 1,5-4 0,-8-2 0,2 0 0,1-1 0,-3-1 392,1-2 1,4-2 0,1-1 0,1 1-1,-35 6 1,1 0 0,1 1 0,0 0 0,3-1-1,1 0-65,1 0 0,-1 1 0,-1 1 0,-1 0-57,0-1 0,0 1 0,-2-2 1,-1 1-1,0 2 0,0 0 0,1 0 1,0 0-1,-1 0 0,-1 1-474,35-1 1,-7-3-1,-3 0 1,-6-2-1,-2-1 1,-2 1 410,1-1 0,-7 0 0,-1-5 1,-1 1-1,0-2 0,1-1 587,0-2 1,3-4-1,-3 4 1,1 1-1,4-1 1,1-2-241,1 0 1,0 3 0,1-2 0,-3 1 0,-2 1 0,-4 0 0,-4 1-474,-1-2 0,-4 4-49,-1-4 1,-5-1-1,0-1 1,-5 0 0,-5-4 71,0-1 0,2-6 1,-3-3-1,2-4 1,3-3-1,1-2 220,1-3 0,7-6 0,3-7 0,1 0 0,0 0 0,-3 4-86,-2 5 1,-2-1 0,-8 7 0,-4 1 0,-5 1 0,-4 4-191,-4 2 1,-4-1-1,-1 5 1,0-1-1,0-1 1,0 1 0,0-1-718,0 0 1,-4 3 874,-1-4 0,1 4 1,2-3-1,-1 0 1,-1-1 61,1-2 0,0 3 0,0-1 0,-3-1 0,-1-1 0,-4 0 5,-1 0 1,-2-7-1,-4 7 1,-3 1-1,-3 1 1,-1 4-1,-3 1-181,0 5 1,-2 1-56,-1-2 1,3 5 0,-3 2 0,1 1 77,-1 0 1,2 0 0,-7 5-1,-1 0 1,-1-1 0,-4 1 230,-2 0 0,-5-1 0,-9 1 94,-4 0 1,-8-1 0,33 8-1,-1-1 1,-3 0 0,0 1-119,-3-1 0,-2 0 0,-4 1 0,-1 0 1,-1 1-1,0 0 0,-1 1 0,0 1 0,-2 0 1,0 0-1,1 1 0,0-1-92,-1 0 1,0 0 0,3 3 0,1-1 0,2-1-1,0-1 1,2 2 0,1 1 0,0 0 0,0 0-1,0 0 1,0 0 0,-1 0 0,-1 1-430,1 2 0,-1-1 0,3-1 0,-1-1 316,-1 2 1,0 1 0,6-2 0,1 1 0,-4-1 0,-1 1-1,1 0 1,1 2-31,0-1 0,0 1 1,0-2-1,1 1 1,3 1-1,1 0 0,-36 7 1,0 1-1,2 2-1300,-1 4 1479,37-5 0,1 1 0,-33 14 0,34-12 0,0 2 0,0 0 0,1 1 0,-28 25 0,5 7 0</inkml:trace>
  <inkml:trace contextRef="#ctx0" brushRef="#br0">4439 10648 8433,'-19'-6'0,"5"4"0,0-6 0,5 1 0,3-1 284,3-2 1,1-2-73,2-1 1,2-1 0,1 1-1,4 1 1,4 2 0,3 2 0,1 3-1,1 2 1,2 3 0,4 6 0,4 7-222,0 8 0,-1 10 1,-1 7-1,-3 8 0,0 10 1,-2 8-1,-10-28 0,0 2 1,-3 2-1,-1 0-58,-1 2 0,-2 0 0,0 7 0,-2 2 0,0 1 0,-2 1 0,1 4 0,-2 1 0,-1 7 0,-1 1 0,-1 1 0,0 0 0,-1 6 0,-1 1 0,3-24 0,0 0 0,-1 1 58,0 0 1,0 1-1,0 0 1,0 7 0,0 1-1,1-1 1,0-3 0,1 0-1,1 0 1,-1 0-1,1 1 1,-1 0 0,2 1-1,-1 0 1,1-1 0,0-2-1,0 0 1,0-1-43,1 0 0,0-1 0,0 0 1,1 1-1,1 0 0,1-2 1,1 19-1,1-1 0,1-3 1,1-1-1,1-1 0,2-1 0,0-6 1,1 0 59,2-4 1,0 0 0,0 0-1,1 0 1,0-8 0,1-2-1,-1 0 1,1-1 0,-1 1-1,0-2 1,0-2 0,1-1-155,-1-2 1,1 0-1,-3 2 1,0 0-1,9 28 1,0 0-1,-4-2 1,-1-6-908,-2-4 0,-4 5 1052,0-6 0,-2 2 0,2-3 0,-4 1 0,-4-1 0</inkml:trace>
  <inkml:trace contextRef="#ctx0" brushRef="#br0">6558 14633 8503,'-1'-13'-10,"-3"0"1,-7-1-1,-4 1 1,-4 1 0,-2 3-1,-2 3 140,-3 0 1,-2 5-1,-3-4 1,-4 4-1,-4 1 1,-1 0-1,0 0 1,-1 0-1,-2 0 1,-3 0-1,-2 0 1,-2 0-1,0 0 1,-1 1 175,2 4 1,-4 4 0,-5 9 0,1 2 0,-1 2 0,0 1-1,2 0-804,1 3 1,3 0 408,3 1 0,-1-1 0,6 1 0,1 1 1,3 2 112,4 1 0,3-4 0,8-5 0,3 2 0,4 1-54,3 1 1,8-3 158,3-1 0,2 0 0,5 3 0,7-1 0,13-2-61,9 2 1,16 1-1,9 2 1,13-1 0,-31-12-1,2 0 1,2 1 0,1 0-1,3 1 1,1-1-47,1 0 0,1 0 1,5-1-1,0 0 1,4-1-1,1-1 0,3 0 1,1 0-1,3-2 1,1 0-1,3 1 0,1-1 1,2 0-1,-1-1 10,1 1 0,0 0 0,-24-4 0,1 0 0,-1-1 0,2 0 0,1 0 0,-1-1 0,1 0 0,0 1 0,1-1 0,2 0 0,1 0 0,0 0 0,1-1 0,-1 0 0,0 0-82,3-1 1,1-1 0,-1 0 0,1 0 0,0 0-1,-1-1 1,-2 0 0,-1 0 0,0 0 0,-2 0 0,0-1-1,-1 0 1,2 0 0,0 0 0,0-1 0,-2-1 0,0 0-1,1 0 27,0-1 0,1 0 0,0 0 0,-1 0 0,0-1 0,-1 1 0,0-1 0,0 1 1,0-1-1,0 1 0,-1-1 0,1 1 0,2 0 0,0 0 0,0 0 0,-1 1 0,-1-1 1,1 1-138,1 0 0,0 0 0,-1 0 0,-2 2 0,-1 0 1,-1 0-1,21-1 0,-2 0 0,-5 1 0,-1 0 0,-3 1 1,-1 0-1,-4 1 0,0 0 75,-2 1 1,0 0 0,-3-1 0,0 1 0,-1 2-1,-1-1 1,-3 1 0,-2-2 0,-1 1 0,-1-1 0,-3 0-1,-1 0 1,36 3 290,-4-2 1,-10-2-79,-6-1 0,-8-1 0,-11-5 0,-5-8-16,-7-6 1,-5-4 0,-9-6 0,-7-8 0,-10-8 0,-13-7 0,-13-5-106,11 27 1,-3 1-1,-5-3 1,-4 1-1,-5-2 1,-2 0-1,-1 1 1,-3 2-1,-5 0 1,-3 2 0,-4 1-1,-2 2-97,-6 2 1,-3 2 0,16 7 0,-1 0 0,-2 2 0,-2 2-1,-2 2 1,0 0 0,-2-1 0,-1 1 0,-1 1 0,-4 0-1,0 1 1,-1 0 0,0 0 0,-2 1 0,1 0-48,-1 0 1,1 0 0,-2 1 0,14 2 0,-1-1 0,0 1 0,1 0 0,-18 0 0,1 0 0,1 0 0,0 1 0,1 1 0,0 0 0,0 0 0,0 1 0,0 1 0,2 0 0,1 1 0,-1 1 82,0 0 1,1 1 0,0 2 0,4 1 0,1 2 0,0 0-18,1 2 0,0 1 0,1 1 0,1-1 0,0 2 0,1 0 0,3 0 0,1 1 0,0 0 71,2 1 0,1 0 0,0 1 0,3 0 0,0 0 0,1 1 0,1-1 0,0 1 0</inkml:trace>
  <inkml:trace contextRef="#ctx0" brushRef="#br0">6438 16619 8443,'0'-30'-43,"-1"5"0,-3 9 0,-5 8 0,-3 8-113,-2 5 0,6-4 0,-1 4 0,-3-4 0,-3 1 0,-4 1 0,0 1 0,-2 1 0,0-1 0,-3 2 0,-1 0 0,-3 0 0,-2-3 632,-1-2 1,-4-1 0,2 0 0,1 0 0,-2 0-1,1 0 1,-1 2-99,0 2 0,-2-1 0,-4 5 1,-1-1-1,-2 0 0,-3 4-504,-1 1 1,2 1-1,-2 2 1,-2 3-1,0 2 1,-4 2 174,-2 1 1,3-6 0,-4 4 0,2 0 0,6-2-1,0 0 1,7-2 352,1-2 1,7-2 0,2 0 0,4 0 0,5 1 0,4-1-338,4 0 0,2 1 0,3 1 1,4 1-1,4 3 0,1 2-380,0 3 0,1-1 0,4 2 0,4 1 0,4 2 1,5 0 219,4 0 0,3-3 0,3-1 0,3-3 0,6-2 0,6-4 0,6-3 0,3-5 721,1-1 1,7-2-1,3-4 1,5 0-1,4 0 1,-3 0 0,2 0-636,5 0 1,-10 0-1,9 0 1,-4 2-1,-5 1 1,1 1-241,0-1 1,-4 3-1,7 0 1,-5 0-1,-3 0 1,2-2-1,0 1 153,-2-1 0,6 1 0,-3-4 1,2 2-1,4 1 0,-1-1 162,-2-1-44,-31 1 0,1 0 1,30-2-1,-29 2 0,1 0 1,-2 0-1,1-1 1,35 2-68,-2-1 1,-31 0 0,0 0 0,-2-1 0,0 0 0,1 0-1,-1-1 1,-1 1 0,-1-1 0,36 2 0,-2 2 150,2-2 0,-4-2 0,4-1 0,-4 0 1,-3 0-1,-1 0 470,0 0-496,2 0 1,-2 0-1,0 0 1,0 0 0,5 0-1,1 0-207,1 0 1,4-1 0,-3-2 0,-1-2-1,1 2 1,-2 2-2,1 1 0,-2-6 0,4-3 0,-1-1 0,-4-2 0,1 0 467,1-3 0,-3-5 0,5 2 0,-4 1 0,1 1 0,-3 1 0,-2 1-521,-6 2 0,-3 1 0,-5-2 0,-5 0 1,-8-2-1,-4-1-1665,-4-2 1746,-8-6 1,-9 5 0,-8-6 0,-4-2 0,-4-7 0,-6-6 168,-8-4 1,-12-10 0,-3 2 0,-1 1-1,-2-1 1,-4 6 703,-7 3 0,-4 6 0,-6 4 1,-5 8-1,-9 3 0,33 12 1,-1 1-916,-2-1 1,-2 0-1,-4 1 1,-1 1 0,-1 0-1,0 1 1,-2-1-1,0 1 1,-2-1 0,-1 1-1,0 1 1,0 0-481,-4 0 0,-2 1 440,-4-2 1,0 2 0,3 1 0,-1 0-1,-3 2 1,-1 0 0,-2 1 0,-1 0-1,0 1 1,0 0 0,-2 0 0,-1 0 365,2 0 0,-1 0-200,0 3 1,1 0 0,-1 2 0,0 2-1,1 3 1,1 1 0,0 1 0,1 1-1,-2 3 1,0 2 0,1 1 0,0 2-477,1 0 1,1 3 0,-2 2 0,1 2 492,4-1 0,1 0 0,-1-2 0,1 1 0,5 0 0,2 0 0,0 3 0</inkml:trace>
  <inkml:trace contextRef="#ctx0" brushRef="#br0">21848 5864 13266,'6'-19'-631,"3"-5"0,1-3 0,1-1 512,-2 3 205,-1 7 0,-2 5 0,-6 10 1,-9 6-1,-7 6 0,-8 3 0,-4 1 1,-4 0-185,-2 1 0,-2-2 0,-4-2 479,0-1 1,-3 0 0,0 4 0,0 0 0,-4 2 357,-3 3 0,-10 3-619,-2 5 1,0 7 0,-3 4 0,30-16 0,0 2 0,0 3 0,-1 0-151,0 2 0,-1 0 1,-1 3-1,-1 1 0,1-3 1,-1 1-1,-1-1 1,-1 1-1,-2 0 0,0 1-188,-1-1 1,1 0-1,-2 1 1,1 1-1,-2 0 1,0 1 215,1-2 0,1 0 0,-1 1 0,1 0 0,2-3 1,1-1-1,1 1 0,0-1 114,1-1 1,0 0 0,1-1 0,0 0-1,4 0 1,0-1 0,-1-1 0,1 1-1,-2-1 1,0 0 0,1 1 0,1-1 47,-1 1 1,2-1 0,1 0 0,1 1-1,0 3 1,-1 0 0,-1 2 0,-1 1-1,-1 2 1,1 1 0,-1 0 0,0 0-243,1 0 1,0 0 0,1 0 0,1 1 0,0 1 0,0 0 0,1-1-1,1 1 1,0 2 0,-1 1 0,1 0 0,0 0 0,-2 2 0,0 1-34,0-1 1,-1-1 0,0 2-1,-1-1 1,0 1 0,0 1-1,-1 0 1,0 1 0,0 1 0,1-1-1,1-1 1,1 0-179,1-2 1,2-1 0,4-1-1,0-1 389,0-4 1,1-1 0,3 0 0,1-1-1,-22 30 1,7-2 0,4-3 222,5 1 1,6 6 0,8-1 0,3 6 0,5 3 0,4 1-312,4-1 1,1-33-1,3-1 1,3 0-1,2 0 1,1 1 0,2 0-1,1 1 1,1 0-1,1 0 1,1-1-74,-1-1 1,2-1 0,1 2 0,0-1 0,0-1-1,1-1 1,-2 0 0,0 0 0,0 1 0,0-1-1,-2-1 1,0-1 0,0 1 0,-2-1-95,14 32 1,-1-8 0,-1-2-1,2 0 1,-2-2 0,-3-1 211,1 0 1,-2-7 12,11 8 0,-5-4 0,3 3 1,0 2-1,0 1 133,3 2 0,0 0 1,2-5-1,-2 0 1,3 1-1,0-2-135,2-4 1,6 3 0,-4-5 0,-1-2-1,0 1 1,0-5 64,2-2 1,1 3 0,-4-5-1,3 3 0,1-4 0,-3-1 0,3 0 0,1-1-193,3-1 1,-4 4 0,-1-4 0,-4 3-1,-1 2-112,0 1 1,-4-2 0,-1-1 178,2 2 0,5 2 0,1 2 0,0 2-106,4 1 1,6 1 0,5-4 0,-1 1 0,2-1 0,-4-2 65,-2-1 0,0-1 0,-8 0 0,-4-1 0,-2-1 0,-7 1 114,-4-1 0,-4-3 0,-11 2 0,-1 0 0,-3 0 0,-4 1 0,-4 2 254,-1 3 0,-1-6 0,-2 11 0,-2 2 0,2 4 0,2 2 28,1 0 0,0 6-787,0 4 1,0-3 0,0 1 0,-2 0 0,-4-2 119,-7 0 1,-2-1-1,-7-5 1,-2 1 0,-2-1-1,-6-1 392,-3-3 1,-4 1 0,-1-4 0,0 0 0,0 0 0,0-3 24,0-2 0,6-1 0,2 1 0,2 4 0,2 2 0,4 2-224,4 0 1,2 0 0,5 4 0,-1 0-1,2 1 1,3 1 0,5-1-265,3 0 1,1 2 437,0-7 0,0 3 0,1 1 0,3 0 0,4 1 63,-1-1 1,5 5 0,-3 1 0,3 0-1,1 3 1,1 2-209,-1 4 0,0 3 1,0 0-1,-1 3 1,-6-36-1,-1 0 1,4 36-203,1-2 1,3-2 0,4-8 0,0-3 0,1-1 0,1-2 324,4-4 0,2 5 1,1-7-1,3 0 0,2 2 1,3-2-1,3 1 345,3-2 0,-6-6-274,10 1 0,1-3 0,8-2 1,2-2-1,1-3-281,2-1 1,9-8 0,-2-7-1,1-4 1,7-2 0,0-3 112,-1-4 1,-30-4 0,0-1-1,-2-1 1,-1-1 0,3-1 0,0-1-1,4-4 1,-1-1 0,-2-1 0,0 0 110,-1-2 0,0 0 1,6-5-1,-1 0 1,-5 2-1,-1 0-75,-1 0 1,0-2 0,-1-3 0,-1 0 0,-4 1 0,0-1 0,0-1 0,-1-2 21,-2 0 0,-2-2 0,22-24 0,-8-4 0,-6-2 0,-6 1 0,-3-4 177,-1-3 1,-5 2-129,0-12 1,-4 1 0,4 2 0,2 0 0,2 1-35,-11 32 1,1 1 0,19-31 0,-16 29 0,2 1 0,-2 0 0,0 1 0,0 0 0,-1-1 0,-1 1 0,0 0-73,0-2 0,-1 1 0,10-31 0,-6-5 0,-4 3 0,-6-3 0,-2 2-26,-5-2 0,-3-4 1,-6 3-1,-6-1 1,4 36-1,0 0 1,-1 0-1,0 0 1,0-1-1,0-1 180,0 0 0,0 0 1,0-1-1,1 0 0,1 1 1,2-1-1,-1 2 0,1-1 1,-2-35-1,1 0 198,3 0 0,7 3-296,0 33 1,1 1 0,7-34 0,-5 33 0,1 0 0,0 0 0,0 1 0,1-1 0,0 1-29,7-34 0,-2 0 1,-4 2-1,-3 1 1,-1-2-1,-3 2-3,-1 0 0,-8-3 1,-3 0-1,-3 1 1,-1 0-1,-1 2 1,3 0 5,2 3 1,-2 4-45,7-5 0,0 6 1,4-5-1,0 5 1,0 3-91,0 3 0,4 0 1,0 1-1,-1 1 0,-1 2 1,-2 2 106,0 2 1,-8-4 0,-5 1 0,-8-1 0,-7-2 0,-6 2 120,-6-1 0,-9-5 1,0 4-1,23 24 0,-1 0 1,-1 0-1,0 0 0,-2 0 1,1 1 13,-2 0 1,1 1-1,0-3 1,-1 0 0,-1-1-1,0 1 1,2-1 0,0 0-1,0 0 1,0 0-1,2 0 1,0 0 0,1 0-1,-1 0 206,2-1 1,-1 1 0,0 2 0,1 0-244,-1-1 0,0 0 0,-21-26 1,2 3-1,1 2 0,4 3-124,-2 1 1,0 1 0,3 5 0,0 0 0,0-1 0,0-2-115,0-1 1,-2-5-1,-2 4 1,-3 1-1,-4-2 1,1-1 55,-1-1 0,22 20 1,1 0-1,-23-25 1,4-2-1,1-3 0,8 0 234,3 1 1,16 23-1,1 1 1,-5-25-1,1-6 1,1-4-1,6 0 1,5 0 411,5 3 0,4 0-400,1-6 0,6 1 1,2-2-1,4 1 0,3 2-162,3 0 1,-10 31-1,0 0 1,3 1-1,0-1 1,1-1 0,0 1-1,0-1 1,0-1-1,0 1 1,0 0-37,-1-2 1,0 0-1,0 0 1,0 1-1,2 1 1,1 1 0,-1 1-1,0 1 1,2 1-1,0 1 1,19-30-1,7 3-255,5 5 0,8 6 362,-22 25 0,2 1 0,1 0 0,1 0 0,9 0 1,1 0-1,0 1 0,1 1-32,1 1 1,0 1 0,3 1 0,1 2-1,-2 0 1,0 0 0,3 1 0,-1 0-1,-2 0 1,0 0 0,-2 1 0,0-2 0,-3 0-1,-1-2 17,0 1 1,-1-2 0,-5-2 0,-2-1 0,-2 0 0,-3-1-1,0-1 1,-2-2 0,-2-2 0,-2-1 0,-2-2 0,-2-1 94,-1-2 1,-3-1 0,-3-1 0,-3 0 0,-2-4 0,-3-1-1,-1-1 1,-1 0 0,-1-3 0,-2 0 0,0 0 0,-2 0-41,1 0 0,-3 0 1,-3 2-1,-2 0 1,0 3-1,1 0 1,-2 0-1,-2-1 1,0 1-1,-1 1 0,0 2 1,-1 2-187,-14-28 1,-6 9 359,-2 6-837,-10 9 0,2 14 1,-5 10-1,-4 7-213,-5 9 1,1 19-1,-6 18 820,30-13 0,0 2 0,0 4 0,1 1 0,-1 4 0,1 1 0,2 1 0,-1 0 0</inkml:trace>
  <inkml:trace contextRef="#ctx0" brushRef="#br0">6025 18551 8557,'0'-34'1230,"-4"3"-1164,-1 9 1,7 9-1,7 8 1,3 4 0,2 1-1,3-2 1,3-1 0,4-3-1,4 1 1,0-1 0,2 1-1,1 1 163,5-1 0,2 1 1,2 4-1,0 0 0,2 0 1,1 0-1,2 0-88,3 0 1,2 0 0,7 1 0,2 2 0,0 3 0,3 2-1,0 0-99,2 0 0,7 2 0,-6-4 0,2 0 1,4 0-1,2-3 28,-35-2 0,1-1 1,2 1-1,1-2 1,1 1-1,0-1 1,-1-1-1,1 0 1,1-2-1,0-1 89,0-1 1,-1 0-59,-4-1 0,-1 0 1,7 1-1,-1-1 1,-4 1-1,0 0 1,0 1-1,0 0 1,0 1-1,-1 1 1,35-3-160,-2 3 0,1 3 1,-4 4-1,3 3 1,-1 2-1,-2 0 1,1 2-113,-1 0 1,1 1-1,-32-6 1,0-1-1,33 2 1,-3-1 0,0-3-1,0-2 475,-1-1 0,5 0 0,-7-1 0,2-2 0,4-3 0,0-1-71,2-4 0,-35 8 0,-1 0 0,35-3 0,-3 2 0,2 0 1,0 1-1,2 1-400,-5 2 0,-3 0 0,2 2 1,1 1-1,2 3 0,4 1 84,-35-2 1,0 0 0,0 1 0,-1-1 0,4-1 0,-1 1 0,-1-2 0,-1-1 0,33 3 0,-2-1 0,-7-1 218,-2-1 0,-3-2 0,-5 0 0,-1 0 0,-2 0 0,-2 0-322,-2 0 0,-3 0 0,-6 0 1,-3 0-1,-2 0 0,-2 1-458,-2 4 0,-3 2 1,-4 8-1,-6 1 643,-5 2 0,-7 12 0,3-2 0</inkml:trace>
</inkml:ink>
</file>

<file path=ppt/ink/ink2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</inkml:context>
    <inkml:brush xml:id="br0">
      <inkml:brushProperty name="height" value="0.053" units="cm"/>
      <inkml:brushProperty name="color" value="#FF0000"/>
    </inkml:brush>
  </inkml:definitions>
  <inkml:trace contextRef="#ctx0" brushRef="#br0">2799 3705 9373,'-47'-4'-119,"1"-2"1,6 0 0,6-2 0,9 2 218,6 0 1,7-2 0,10 3 0,18 2 0,24 2-1,24 2 1,-20 2 0,3 0 0,7 2 0,3 2-1,10 2 1,3 1 0,-19-2 0,1 0 0,1 1 0,5 1-1,2 1 1,1-1 0,2 1 0,1 0 0,2 0-1,3 0 1,2 0 0,0 0 0,3-1 0,-1 0-1,1-1 26,0 0 1,1 0 0,1 0 0,-10-1 0,2 0 0,0 1 0,0-2-1,-4 0 1,-1-1 0,0 0 0,0 1 0,2-1 0,1 0 0,0 0-1,1 1 1,2-1 0,1 1 0,0 0 0,-1-1 0,0 0 0,-1 0 0,0-1-1,1 1 1,2-1 0,-1 0 0,1 1 0,0-2-647,0 1 0,0-1 0,0 0 0,-1 0 1,-1-1-1,-1 1 0,0 0 0,1-1 555,5 1 1,0 0 0,1-1 0,0 0-1,-2-1 1,-1 0 0,1 0 0,0-1-1,-11 0 1,1 0 0,0 0 0,0-1-1,-1 0 1,-1 0 0,1-1 0,-1 0-1,-1 0 1,1 0 0,13-2 0,0 0-1,0-1 1,-1 0-36,-1 0 1,0-1 0,-1 0 0,1-1 0,2-2-1,0-1 1,-1-1 0,-1 0 0,-4-1 0,-1 0-1,-2-1 1,1 0 0,-3-1 0,-1 0 0,0-1-1,-1-1 1,-1-1 0,-1 0 0,-1-1 0,-1-1-1,-2 0 1,-2-1 0,0 0 0,0-2 60,17-7 1,-1-2 0,-1-1 0,-4 0 0,-2-1-1,-1-1 1,-4 2 0,-1-1 0,-2-1 0,-5 1 0,-2 0-1,-2 0 1,15-15 0,-5-1 0,-7 2 0,-5-1-140,-5 0 0,-5-1 0,-8 5 0,-6 0 0,-11 3 0,-7 0 0,-8 0 1,-8 2-1,-15-3 0,-8 3 0,-15-3 0,-7 2 0,11 12 0,-4 1 0,-2 1 40,-5-2 1,-3 2-1,-2 1 1,12 5 0,-1 1-1,-2 0 1,0 1 0,-5-1-1,-1 2 1,-2 0-1,1 0 1,-5 0 0,1 0-1,-2 0 1,0 1 0,-3-1-1,-1 1 1,0 0 0,-1 0-1,12 3 1,0 0-1,-1 1 1,0-1 0,-1 1-1,-1 0 1,0 1 0,-1-1-1,0 1 1,-1 0 52,0 1 1,-2-1-1,1 1 1,-1 0-1,0 0 1,0 1-1,-1 0 1,0 0-1,0 1 1,0 0-1,-2 0 1,-1 0-1,1 1 1,0 0-1,-1 1 1,2 0-1,0 0 1,0 1-1,0 1 1,0-1-1,-2 1 1,1 0-1,-1 1 1,0 0-1,1 0 1,0 1 0,1 1-1,0 0 1,0 0-1,-1 1 1,-1 1-1,0 0 1,0 1-1,-1 1 1,1 0-1,0 2 1,-1 0-1,0 1 1,0 1-1,0 1 29,12-2 0,0 1 0,0 0 0,0 1 0,-1 1 0,0 1 0,-4 1 0,-1 2 0,1 0 0,-1 1 0,0 1 0,1 0 0,2 1 0,0 0 0,0 0 0,0 1 0,0 1 0,1 0 0,-1 1 0,0 0 0,0 0 0,0 1 0,1 0 0,0 1 0,0 1 0,0 0 0,0 0 0,0 1 0,1 0 0,1 0 0,-8 4 0,0 1 0,1 0 0,1 0 0,1 1 0,4 0 0,1 0 0,0 0 0,2 1 1,1 1 86,4-2 0,0 2 0,2-1 0,2 1 0,1 0-365,-2 2 0,2 0 0,3 0 0,2 3 234,-6 13 0,3 3 0,4-1 0,5-8 0,3-2 0,2 1 0,5 4 0</inkml:trace>
  <inkml:trace contextRef="#ctx0" brushRef="#br0">22488 9902 8128,'0'-13'0,"1"-1"0,4 3-28,4 2 0,-3 1 1,0 5 739,0-1 0,-3-2 1,2 3-58,-3-1 0,-1-1 0,-9 5 0,-1 2 0,0 2-234,0 5 1,4 3-1,-3 1-232,-3 0 0,-1 2 0,-3 2 0,-1 2 76,-2 2 0,-5-4 1,1 4-1,-4 0 0,0-2 1,-1 2 93,0-1 0,1 1 0,-2 3 0,-2-2 0,-3 2 0,1-1 131,-1 0 0,2 5 0,4-4 0,1 1 0,-1 3 0,0 1-449,1 1 1,4-2-1,1-1 1,0-2 0,2-1-1,0-4 309,2 0 1,-2 2-630,1-4 1,0 4-1,5-4 1,0-2-1,-1-1-57,1-2 0,0-4 0,0 0 0,-1 1 0,1 1 0,1-1-1332,3-1 0,-3-5 935,3 5 0,3-4 1,2 3-4389,3 3 5121,6-5 0,15 0 0,8-6 0</inkml:trace>
  <inkml:trace contextRef="#ctx0" brushRef="#br0">21755 10488 8164,'-9'-31'800,"0"0"0,6 11-136,-1 6 0,2 11 1,1 3-1,-2 9 1,-5 7-1,-4 7 0,-7 3-380,-4 5 0,-10 3 1,-1 6-1,-2 0 0,4-1 1,2-4-1,5-2-155,0 0 0,5-5 0,4 3 0,6-4 0,5-5 0,4-5-380,1-2 0,7-1 0,8-3 0,10-2 0,11-4 0,7-4-346,6-1 1,1-1-1,0-2 1,-2-2 0,-2 2-1,-3 2 597,-2 1 0,-1 0 0,0 0 0</inkml:trace>
  <inkml:trace contextRef="#ctx0" brushRef="#br0">20262 14287 7331,'-9'13'0,"0"0"0,6 1 0,-9-1 0,5 0 0</inkml:trace>
  <inkml:trace contextRef="#ctx0" brushRef="#br0">20195 14380 7978,'-6'7'0,"-3"-2"126,-2-4 0,5-2-126,6-4 0,11-2 0,10-6 0</inkml:trace>
  <inkml:trace contextRef="#ctx0" brushRef="#br0">19969 14260 7720,'-21'0'-190,"2"-1"0,5-2 0,1-2 724,0 2 1,-1-4 278,1-2 1,7 3-1,5 0 1,5 2-1,3-1-281,4 2 1,-1 3 0,0 5-1,-1 4 1,2 2 0,-1 3-80,-1-1 1,7 5 0,-1 1 0,4 2 0,7 3 0,2-1-246,3-1 0,7 4 1,1-3-1,5 5 0,4 4 1,0-3-119,0-1 1,4 3 0,-5 0 0,-1-1-1,-4 0 1,-7-1-263,-2 2 0,2 0 0,-5-2 1,-5 0-1,-6 2 0,-4-1 93,-2-2 0,-1-1 0,-1-2 1,-4-1-1,0-4 0,-1 0-46,0-4 0,3-1 0,-3-2 0,1 0 0,4 1 0,1-2 0,0-2-1489,-4-1 1,4-5 0,-4 5-713,-1 1 0,-1-2 2326,-6 1 0,0-6 0,0 3 0</inkml:trace>
  <inkml:trace contextRef="#ctx0" brushRef="#br0">20982 15073 7854,'-9'-38'1716,"0"2"0,6 14-1374,-2 8 1,10 10 0,5 0 0,5 2 0,4 4 0,1 2 0,0 5 0,0 3-151,-1 1 0,-1 5 0,-7 1 0,-2 0 0,-4 2 0,-4 0-756,-1 2 1,-12-3 592,-5-2 1,-13 1-1,-6-1 1,-2-2-1,-3-3 52,-4-4 1,2 1 0,-4-5 0,1-2 0,3-2 0,1 1 0,4 1-425,2 1 1,4 5 0,7-2 0,4 4 342,8 4 0,-1 7 0,7-1 0</inkml:trace>
  <inkml:trace contextRef="#ctx0" brushRef="#br0">22168 9969 8200,'6'-18'-83,"1"0"0,2 2 1,-1 1-1,-1 3 1,-1 2-54,0 1 0,-2 5 0,-4-5 0,0-2 1,0-1-1,0-1 0,2 1 0,1 2 1545,1 1 1,7 2-1044,-2-2 0,-4 13 0,-2 11 0,-7 6 0,-11 7 0,-10 6-189,-9 4 0,-9 7 0,-4 1 0,-4 0 1,-4 1-1,-1 0 56,26-22 0,1 1 0,-26 26 1,26-26-1,-1 1 0,2-1 1,0 0-1,-27 24 0,3-3 5,0-1 1,11-3 0,2-6 0,6-1 0,7-1 0,5 1-292,6-1 0,0-5 0,11 1 0,1-3 0,2-2 0,2-4-353,4-5 1,2-3 0,6-5 0,2-5 0,3-4-1,4-4 1,3-7 98,2-5 0,5-12 1,3-11-1,0-5 0,1-2 1,-1 0-1,1 3 383,-1 2 0,-1-2 1,2 1-1,-5 5 1,-4 3-1,-5 6 285,-4 4 0,-4 1 0,-2 5 0,-1 2 1,-4 1-1,-1 2-116,-3-1 0,-3 7 1,-4 2-1,-5 4-186,-3 1 1,-7 10 0,-5 7 0,-6 5 0,-5 6 0,-4 2 0,-2 2 6,-4 4 1,4-2 0,-4 0 0,4 0 0,4-2 0,4 2-151,7 1-89,8-12 0,0 13 0,9-10 0,6 1 0,8-2 0,6-4-4085,6-2 4258,12 5 0,0-3 0,11 5 0</inkml:trace>
  <inkml:trace contextRef="#ctx0" brushRef="#br0">22448 10142 8210,'-6'-21'107,"5"2"0,-7 13 0,4 5 0,-5 4 0,-3 0 0,-1-1 0,-2 1 0,-1 3 0,-2 0 0,1 2 247,3-1 0,2 2 59,3 4 0,3 1 1,6-1-1,1 0 1,5 2 197,8 3 0,12-2 0,13 5 0,8-2 0,8-1 1,10-2-1,6-1-375,-33-9 1,1 0 0,3-1 0,-1-1 0,3 0 0,0 1 0,1-3 0,0 0 0,3-1 0,0 0-473,2-1 0,0 0 164,-2 0 1,0 0 0,1-3 0,0 0 0,-4-1 0,-2-1 0,-1-1 0,-1 0 0,-2-1 0,-1-1 0,32-8-752,-6-2 0,-11-4 0,-8 4 1,-6 2-1,-4 2 0,-9 4 1,-7 3-386,-4 1 1,-7 0 0,-5 3-1,-8-2 1208,-8 2 0,-6-4 0,-8 0 0</inkml:trace>
  <inkml:trace contextRef="#ctx0" brushRef="#br0">24674 9849 8113,'2'-8'1530,"2"4"1,-2 4-879,2 4 0,-3 5 0,-2 8 1,-3 2-1,-7 2-225,-5 2 0,-2 4 0,-7 2 0,-3 3 0,0-3 0,-2 1-648,-1 1 1,7-6 0,-1 3-1,4-1 1,6-3 0,5 1-1467,6 0 0,5-4 0,8-4 0,10-3 1687,9-5 0,12-9 0,8-8 0</inkml:trace>
  <inkml:trace contextRef="#ctx0" brushRef="#br0">25314 9889 8170,'-13'-36'0,"-1"5"800,1 7 1,-2 10 0,-1 17 0,-3 3-644,-2 1 1,5 0 0,-2 2 0,4-3 0,4 0 0,3 3 0,1 3 0,3 3 94,1 2 0,8 4 0,5 6 0,3-1 1,6 1-1,-1 0-212,0-1 0,-1 0 1,-5-3-1,-1-1 0,-3 1 1,-5-3-1,-2 0-270,-2-1 1,-7-6-1,-5 2 1,-5-5-1,0-1 1,-1-1-348,0-4 0,-1-2-131,1-2 1,8 0 0,-2-2-218,4-2 0,20-8 1,15-9 924,13-4 0,4 1 0,16-8 0</inkml:trace>
  <inkml:trace contextRef="#ctx0" brushRef="#br0">25794 9915 9281,'13'-19'0,"-1"-2"0,-3 1 4129,-5 2-3735,-2 9 0,-2 11 1,-2 11-1,-2 8 1,-6 7-1,-5 4 0,-5 7 1,0 2-828,-4 7 0,-6 2 0,-4 3 433,-4 1 0,1-13 0,-9-2 0</inkml:trace>
  <inkml:trace contextRef="#ctx0" brushRef="#br0">25527 10209 8345,'28'-31'569,"-1"1"1,4 1-1,0 3 1,26-12-1,2 15 1450,0 15 0,6 12 0,-10 5-2019,4 3 0,3 7 0,5 2 0</inkml:trace>
  <inkml:trace contextRef="#ctx0" brushRef="#br0">24727 11421 7941,'-19'-6'0,"4"-1"0,-2-5 0,2 3 0,3 3 366,3 0 1,5 4-139,8-7 1,5 0-1,9-3 1,4 2 0,2 1-1,-1 0 1,-2 0 0,0 1-1,-2 3 1419,0 2 1,-5 1-1064,-5 2 0,-7 3 1,3 6-1,-5 9 1,-5 7 634,-3 6 0,-6 5-1054,-4 8 0,4-1 0,-6 7 0,1 4 0,-2 2 22,1 0 1,-5 3-1,4 1 1,-1-1-1,1-1 57,2-7 1,-1-3 0,6-8-327,0 0 0,-1-6 1,11-3-1,1-4 44,1-5 1,8 1 0,3-5 0,5-2 0,5-2 0,8-4-37,7-1 0,9-6 0,5 1 0,7-2 0,10-4 1,7-2-33,-34 0 0,1-1 0,1 1 0,1 1 0,0-1 0,1 0 0,-1 1 0,-1-1 0,2 1 0,-1 0 0,-1-1 0,-1 1 0,35-3-110,-7 0 0,-10 0 0,0 3 0,-7-3 0,-6 0 0,-4-1 509,-4-1 1,-2 4 27,-3-5 1,3 0 0,6-4 0,0-1 0,-1 3 75,-4 2 0,8-8 0,-3 4 0,2-2 0,-1 0 0,-2 2-316,-4 0 1,1-1 0,-8 0-1,-4-4 1,-2-4 0,-3-4-346,0 0 0,-5-5 0,-7-3 0,-1-3 0,-2-5 1,1-1-1,-1-3-29,-1-3 1,-3-2-1,-3-3 1,-3 1 0,0 1-1,0 2 336,3 1 1,-2 7 29,0 3 0,-4 0 0,3 8 0,-1 1 0,-5 4 211,-4 3 0,-1 3 1,-5 5-1,-3 0 1,-5 3 164,-5 0 0,-4 6 0,-2 2-410,-4 3 1,3 2 0,-7 3-1,0 5-431,1 3 0,-2 3 0,4 3 0,2 3 1,1 1-1,6-2-473,3 0 0,-2 2 0,5-3 1,3 0-1,4 2 0,8-2 0,5 1-4964,7-4 5829,3-1 0,1 4 0,0 2 0</inkml:trace>
  <inkml:trace contextRef="#ctx0" brushRef="#br0">25461 11688 8070,'0'-18'1623,"0"0"1,-5 1-953,1 3 1,-1 5-1,5 1 315,0-3-393,0 5 1,0 2-1,-1 8-201,-4 5 1,-2 7-1,-6 4 1,-1 0-1,1 4 1,1 1-192,3 2 1,-3 0 0,5-1-1,-2 1 1,2-2 0,1-1-660,3-2 1,1-6 0,2 2 0,2-3 0,2-3 0,5-2-1,3-3-454,1-1 0,2-1 0,1-7 0,4-2 0,0-6 0,4-5 912,1-3 0,8-6 0,1 4 0</inkml:trace>
  <inkml:trace contextRef="#ctx0" brushRef="#br0">25754 11661 9362,'-13'-4'423,"-1"-1"0,1-4 1,0 5-1,-1 3-34,1 4 0,0 4 0,-1 6 0,2 2 0,2 4 1,1 6-1,0 7 1782,2 2 0,-5 1-2349,3 5 1,-4 2 0,-4-1-1,0 2 1,0-1 0,4-1-2866,4-4 1,-1 3 3042,5-4 0,-5-4 0,3 1 0</inkml:trace>
  <inkml:trace contextRef="#ctx0" brushRef="#br0">26167 11555 7963,'-7'-14'1793,"-4"1"1,5 1-399,-1 3 1,3-1 111,-5 5 1,1 2-1381,-1 8 0,2 2 0,3 7 0,-4 0 0,-1 4-584,0 4 1,2-1 0,-3 1 0,1 2 456,-2 1 0,-1 2 0,-1 0 0</inkml:trace>
  <inkml:trace contextRef="#ctx0" brushRef="#br0">24847 13567 7796,'-4'-21'0,"-2"4"1442,-1 2 1,4 9 0,-2 6-1,4 7-632,1 5 1,0 10-1,-2 3-622,-2 4 0,1-4 0,-6 6 0,-1-2 34,-2 3 0,-2-4 0,1 3 0,-2-2 0,-1 1 0,-2 3 0,2-1-3,1 1 1,2-2-1,-1-3 1,3 2-1,0 1 1,4-2-257,1-1 1,1-2 0,5-3 0,0-2 0,2-2 0,2-2-596,5-3 1,3 3 0,1-2 0,1-4 0,1 1 0,2-1 571,6-3 1,3 3 0,5-5 0,5 0 0,2 0 0,4-3 245,2-2 1,8-1 0,7 0 0,1 0 0,0-1 0,0-2 0,-1-2-21,-3 2 0,0 0 0,-1 0 0,0-1 0,-3-1 0,0 1 0,-2-2-149,-1-1 0,0-1 1,-6-2-1,-2 1 0,1-1 1,-5-2 13,-5-2 0,2-5 0,2-3 0,1-3 0,-1-2 0,-4 0-82,1 1 1,-5-5 0,3-2 0,-3 1 0,-1-3 0,-1 1-320,1-3 0,-2-6 1,-1-4-1,-2-3 1,0-5-1,-2 2 92,-7 2 0,-6 1 0,-7 6 0,0 2 0,-1 7 0,-4 6 608,-3 6 1,-4 6-1,-3 1 1,-1 4 0,-2 5-1,2 1 1,1 3 1015,1 2 1,1 1-690,0 0 0,4 0-680,0 0 0,5 1 0,-5 2 0,-2 0 0,-1-5-413,-1-5 0,-11-5 0,-4-1 0,-6-2 0,-7-1 0,-5-2 360,-2 2 0,-8 5 1,3 4-1,-3 1 0,-2 3 1,0 2 23,2 1 1,-4 5 0,3 4 0,0 5 0,4 3 0,4 6-1514,5 2 0,4 2 660,4-1 1,10 1 904,8-1 0,9 7 0,3 1 0</inkml:trace>
  <inkml:trace contextRef="#ctx0" brushRef="#br0">25501 13660 7816,'0'-19'0,"0"4"0,0-2 0,1 3 0,4 5 0,-3-1 223,7 5 0,-4 1 0,2 3 0,-1-1 0,-4 2 0,-5 6 0,-8 6 1,-4 6 632,-2 4 1,-7 3 0,2 3 0,-2 2 0,0 2 0,4 1-600,0-1 1,3 4 0,3-3 0,2-1 0,4 1 0,3-5-429,4-4 1,1-1 0,0-5 0,1-2 0,4-1-1,3-2 1,4-1-289,2-3 1,3-3 0,1-6 0,-2 0 0,-1-1 0,-1-2 171,-1-2 1,-4-5 0,-2 1-1,-1-3 1,-3-1 0,-1 0 1127,-2-1-483,0 1 1,-5 0-1,-1 1 1,-1 1-1,-4 4 30,0 1 0,-3 2 0,1 4 0,1 1 0,2 2 1,2 3-1,2 1-792,3 4 1,2 1-1,2 1 1,5-1 0,8-2-1,6-3-4668,6-1 5072,0-1 0,13-5 0,2 0 0</inkml:trace>
  <inkml:trace contextRef="#ctx0" brushRef="#br0">25874 13660 10123,'-5'-25'1483,"1"3"1,-1 10-1261,5 12 0,0 2 1,2 6-1,1 3 1,3 1-1,0 1-84,0 0 0,3 5 0,-5 1 0,-1 2 0,-2 3 0,-2 1 0,-3 0-3490,-5-3 3351,-3 4 0,-13-6 0,-3 7 0</inkml:trace>
  <inkml:trace contextRef="#ctx0" brushRef="#br0">21901 9969 7995,'6'-33'0,"-3"11"0,6 1 0,2 9 0,0 6 9,3 1 0,-1 3 0,2-2 0,1 2 0,2 1 0,-2-2 0,-1-2 1,-2 2-1,1 2 0,-1 2 0,0 2 0,1 3 0,1 0 0,1 1 594,2 1 0,1-4-259,-1 5 1,2-1 0,9 2 0,2-1 0,4 1 0,2 1 343,-1-3 1,2 4 0,-4-3 0,0 3 0,-1 1 0,-3-1-845,-4-3 0,1 3 0,-12-5 0,-5 2 0,-1-1 0,-5-1 38,-2 0 0,-8-4 1,-15 2-1,-7-4 0,-4-1 1,-7 0 389,-4 0 0,5 0 0,-5 0 0,0 0 0,1 0 0,1 2-1,1 2 1,4-2 0,2 2 0,1-2 0,4-1 0,2 2-55,5 2-217,3-1 1,5 0 0,3 2 0,2 2 0,7 2 0,10 2-175,9 1 1,9 1-1,5-1 1,4 0 0,4 1-1,1-1 80,0 0 1,-8 1 0,-4-1-1,-5-1 1,-6-2 0,-3-2-1,-5-1 199,-3 0 1,-3-4 0,-9 2 0,-8-4 0,-8-1 118,-8 0 1,-4 0-1,-4 0 1,-1 0 0,2 0-1,-1 0-100,1 0 1,6-4 0,0-1 0,2 2 0,4 2 0,3 1 0,4 0-340,3 0 1,4 1 0,2 4 0,4 4 0,4 4 65,1 5 1,12-3 0,5 4 0,6 0 0,2 2 0,-2 0-24,1-4 0,4 3 0,-7-3 0,0 0 0,-5-3 0,-6 0 211,-5-1 1,-4-4-1,-2-2 1,-4-1 0,-6-1-1,-10-1 1,-10 1 230,-6-2 1,-9-2 0,-2-1 0,0 0 0,-1 0-1,1 0 44,5 0 0,0 0 0,12 0 1,2 0-1,2 0 0,5 2-324,4 2 1,5-1 0,4 6 0,4 1 0,4 2 0,1 1 0,0 1-354,0-1 1,6 5 0,3 0 0,4-2 0,3-1 0,4-2-271,0 0 0,3 1 1,3-1-1,1 0 1,1 1-1,3-1-73,5 0 0,2 2 0,2 1 1,2 4 705,2 0 0,3-3 0,7 2 0</inkml:trace>
  <inkml:trace contextRef="#ctx0" brushRef="#br0">25367 12181 8362,'0'-34'0,"0"7"0,0 13 0,0 8-594,0 10 0,0 6 594,0 4 0,6 5 0,2 2 0</inkml:trace>
  <inkml:trace contextRef="#ctx0" brushRef="#br0">20888 16326 8249,'6'-14'0,"2"1"0,5 0 0</inkml:trace>
  <inkml:trace contextRef="#ctx0" brushRef="#br0">22915 9609 8075,'-8'-21'0,"-4"2"0,3 7 0,-2 3-539,-3 5 0,5-2 0,0 1 1029,-1 2 0,-2-3 1,-1 2-1,0 3 1,-1 4-1,2 5 1,2 4-1,3 2 1,1 0 1440,3 4 0,1-2 1,4 7-1541,2 0 0,4 7 0,6 3 1,3-1 55,0 1 1,6 4-265,-6-2 0,7 4 0,-3 1 1,1-2-1,-1-1 7,-2-1 0,0-5 0,-2 4 1,0 1-1,1 0 0,0-2-71,0-2 0,1-1 0,-3-4 0,4 0 0,0-1 1,2-1-19,-1-2 0,6 2 0,0-5 0,7 3 0,3-3 1,1 0-1,-1-4-62,0-1 0,5-3 1,-8-2-1,1-1 0,-1 0 1,-3 0-160,-5 0 1,0-5-1,-5 5 1,0 0 0,-3 0-1,-4-2 70,0-1 0,-1 4 0,0-2 0,1 1 0,-1-1 0,0 1 237,1-1 0,0 4-151,4-3 0,1 2 0,7 3 0,-1-2 0,4-2-133,4-1 1,3-2-1,4 4 1,-2-4-1,-2 0 1,-4-1-56,1 0 0,-9 0 0,2-3 164,-1 2 0,-5-1 1,-1-4 101,0 0 0,-4 0 0,3 0 1,-3 0 21,-2 0 1,0 0-1,1 0 1,0 0 0,4 0-1,4 0-623,3 0 0,2 0 1,0 0 287,-1 0 1,1 0-1,-2 0 1,-1 0 232,-2 0 0,-5-1 0,0-2 1,-2-2 468,-2 2 0,-4 2-102,0 1 1,0 1 0,4 2-89,1 2 1,-1 0-311,0 0 0,1-2 1,1 6-1,1 0 1,3 0 48,2-1 0,1 1 1,3 5-1,-1-1 0,-2 0 1,2 1 115,1-1 1,-3-1 0,-1-2 0,0-1-1,-2 1 1,0 1 0,-1-1 100,1-1 1,-4-2 0,3 4-1,-3-4 1,-2 1 117,0-1 1,1-3-669,-1 5 0,0-1 0,1 2 1,-1-3 81,0-1 0,-4 3 0,0-4 0,0-1-1173,-2 2-138,5-4 0,-16 4 0,1-5 0,-3 3 1510,1 5 0,10 9 0,2 3 0</inkml:trace>
  <inkml:trace contextRef="#ctx0" brushRef="#br0">25434 10982 8352,'-7'-11'584,"2"-2"1,4-3-297,1 2 0,1 2 0,2 2 1,3 3-1,1-1 0,4 2 420,1 0 1,1 8 0,0 7 0,1 4 0,-3 3 0,-2 2 525,-4-2 1,-2 4-940,1-3 0,-2 6 0,2-6 0,-4 0-38,-4-2 0,1-2 0,-6 0 1,-2 1-1,0-3-160,-3-2 0,5-1 1,0-5-1,-1 1 1,-2-1-149,-1-1 0,0-1 1,-1 2-1,-1 3 0,-2 0 1,-4 0-4,0-3 0,-4 3 1,3 0-1,-3-1 1,-1 1-1,3-1 45,1 1 0,4-3 1,-3 4-1,0-1 0,2-3 1,0 0-443,2 1 1,-2-2 0,3 4-1,3 0 1,2 3 450,1 2 0,-2 9 0,-1 0 0</inkml:trace>
  <inkml:trace contextRef="#ctx0" brushRef="#br0">24501 12301 8148,'0'-7'0,"6"-5"0,1 4 0</inkml:trace>
  <inkml:trace contextRef="#ctx0" brushRef="#br0">24567 12301 8123,'2'-12'-107,"2"3"1,2 5 0,5 7 0,-2 1 180,1-1 0,-3 3 0,1 0 1,-2 1-1,-5 4 1296,-4 1 0,-4 1-908,-7 0 1,1-4 0,0 0 0,-1 0 201,1-2 1,0 5-474,-1-3 1,1 3-1,0 1 1,-2 2 0,-1 1-92,-2 2 1,-4 1-1,1-2 1,-3 0-1,-4 0 1,-1-2-45,-4-2 1,0 3-1,-5-1 1,-1-3 0,-2-2-1,-2-2 1,-3-4 179,-3-3 0,2 4 0,-2-1 1,0-1-1,0-1 0,2-2 255,1 0 1,0 1-517,1 4 0,8-4 0,-3 4 0,2-2 80,-1 1 0,-2-2 0,-2 2 0,-3-3 0,-1-1 0,-4 0 256,-1 0 1,-1-1 0,-2-2-208,-2-1 0,6-5 0,-4 3 0,2 0 74,1 0 0,-4-3 0,9 3 0,-1 0 0,4 0 0,2 2-227,2-2 0,0 4 0,2-4 0,1 2 0,3 0 0,1 1-50,3 1 0,-4-2 1,-1-2 172,-4-2 0,-2 4 0,-2-3 0,-3-1 111,-1 1 1,4-1-1,-2-2 1,2 1 0,2 0-1,-2 0-108,0 0 1,6 1 0,-5-4-229,5 3 1,6-3-1,-3 3 1,0-1 88,0 1 1,0-3-1,-4 3 1,0-1-1,-2-1 1,1 2 197,-4-1 1,-5 0 0,2-1 0,0 3 0,-1-1-1,1 0 241,0 0 0,-3 4 0,5-2-396,1 1 1,6 0 0,1 3 0,-1-3-39,-1-1 1,2 2 0,2-2 0,0 0 0,0-1 0,-3-1-665,-2 2 0,-1-5 545,0 3 331,-5 3 1,3-4 0,-4 4 0,2 0-50,-1 0 1,1-3 0,4 5 0,0 1 0,0 1 0,1 2 0,2 0-228,2 0 1,2 0-1,-4 0 1,-3 0 0,2 0-1,-4 0-217,1 0 1,5 5 290,-8-1 0,4 5 1,-8-3-1,2 0 172,4 0 1,-1 3-1,0-3 1,-2 0-1,2 0 1,2-2-100,1 2 0,0-3 1,1 4-174,4-1 0,-2 0 0,6-3 0,1 2 59,2-2 0,-3 2 1,0 1-1,1 0 1,2 2-1,1-1 24,1 3 0,-6-2 0,0 1 1,-1 0-1,1 0 0,2-1 259,2 3 1,3-4 0,1 2 0,3 1 0,1 2 0,0 2 0,3 0 0,3 3-201,4 0 0,2 1 1,-2-3-1,3 1 1,1 2-22,3-2 1,1 1-1,2-1 81,0 2 0,0-1 1,0-3-1,0-1 8,0 0 0,0 1 0,2-1 0,1 0 0,3 1 0,1-1-111,3 0 1,2 1 0,2-1 0,-1 0 0,2 1 0,1-1-139,2 0 1,4-1 0,-4-1 0,-2-4 0,-1 0-1,-2-1 1,1 0-1617,-1-3 1,-6-3 232,-2-4 0,-5-4 1,-3-5-2248,-2 0 3816,1 5 0,10-4 0,1 5 0</inkml:trace>
  <inkml:trace contextRef="#ctx0" brushRef="#br0">18556 12754 8338,'-23'-18'0,"3"1"0,0 0 0,4 2 0,1 4 0,2 0 0,0 4-99,-1 1 0,1 1 1,0 5 857,-1 0 1,8 2 445,6 2 1,6-2-429,8 2 1,-1 2-1,0 0 1,2 3-1,3 4 175,4 4 0,3 5-849,2-4 1,0 5-1,-1 0 1,1 0 0,0-1-136,-1-4 0,1-1 0,0-3 0,-1 1 0,-1-4 0,-1-4 0,-2-4-359,2-2 1,-5-2 0,-1-4-1,-3-5 1,-2-5 0,0-4-121,1-2 0,-5 1 0,0-3 0,-1 6 0,3 2 0,1 3 511,3 3 0,13-3 0,0 5 0</inkml:trace>
  <inkml:trace contextRef="#ctx0" brushRef="#br0">25821 12408 8345,'-9'0'-41,"0"0"37,-2 0 0,4-2 0,0-2 0,-1-4 0,2-1 298,0 0 1,2 5 0,4-5 898,0-1 0,0 2-411,0 0 1,0 6-1,0 2-354,0 7 1,0 5-1,0 3 1,0 1-1,0 4 1,-2 0-120,-2 4 1,1 1-1,-4 2 1,-1 0-1,2 1 1,-1 1-227,-1 2 1,5 5 0,-1-4-1,1 1 1,0 1 0,-1-1 0,1-1-123,1-2 1,2 0 0,0-2 0,0 0 0,2-3 0,1-1-4,1-4 1,1 0 0,-5-7 0,0 0 0,-2 1-49,-2-1 1,1-1 0,-5-2 0,1-2 0,1-1-1789,0 0 1,2 2-5003,4 5 6123,0-7 757,0-1 0,-6-12 0,-2-1 0</inkml:trace>
  <inkml:trace contextRef="#ctx0" brushRef="#br0">25581 13061 8221,'-14'-6'103,"1"-3"1,0-3 0,-1 0-1,1 2 1,0 2 0,-1 2 188,1 3 0,1 3 0,3 5 0,6 2 106,6 1 0,5 8 0,6-1 1,4 3-1,4 2 0,4 0 1,2 0-1,3 0 110,4-1 1,4-1 0,1-7 0,0 0 0,-2-4 0,-2-1-1,-3-3-676,-1-1 0,-8-2 1,1 0-1,-4 0 0,-5 0 1,-3-2 167,-4-2 0,3-4 0,-5-5 0</inkml:trace>
  <inkml:trace contextRef="#ctx0" brushRef="#br0">19995 14340 7936,'-6'-33'-88,"5"11"0,-5 4 0,6 18 0,-2 6 0,-2 3 1,-5 0-1,-3 0 1202,-1-2 1,0 5 0,-2-4-1,-2 1-536,0-1 1,-1 1 0,5 3-1,-2-1-363,-3-3 0,8 1 1,-4 5-1,2-1 1,2 0-1,0 1-184,1-1-58,6 0 1,-3-4-1,6 0 1,0 1-1,0 2 1,1 0-414,4-3 1,2 1-1,7-5 1,0-2-1,4-2 1,4-1 206,4 0 1,0-6 0,1-3 0,-2-2-1,-1-3 1,-3 2 0,-2 1 752,-3-3 1,-1 8-1,-3-7 2729,-3 1-2000,-3 6-1218,-12 6 0,3 6 0,-6 6 0,-2 0 0,1 3 0,0-1 22,1 1 1,1 0 0,-2 1 0,3 2-1,1-2 1,1-2-223,-1-5 42,5 2 1,-4-3 0,10 4 0,5-2 0,5-2 0,6-3-327,4-2 1,-1-1 0,7-2-1,-2 0 1,1-2 0,1-2-1,-3-3 2,-4-1 1,0-4 0,-7 3 937,0-2 1,-5 3 0,-8 5-174,-8 6 1,-11 5-1,-3 6 1,2 3-1,1 2 1,2 2-1,-1 2-16,1 3 1,5 0-1,4 1 1,3-1 0,1 0-1,0-3-545,0 0 0,7-6 0,5 3 1,6-4-1,2-4 0,4-2 1,1-3-130,2-2 0,-6-4 1,-2-2-1,-1-4 1,1-3-1,0-6 351,0-4 1,-5 4 0,-5-4-1,-1 3 1,1 2 0,-1-1 623,-2 1 1,0 1 0,-3 2-217,1 1 0,2 8 1,-3 1-1,1 7 0,1 5-722,1 1 307,-5 6 1,10 1 0,-6 3-1,3 0 1,2 0 0,1 2-192,-2 2 1,1 3-1,-4-2 1,0-3-1,0 0 1,-3 0-931,-2 2 375,-1 0 1,0-5 0,0 0 0,0 2 0,0-1 777,0 0 0,0 2 0,0-4 0</inkml:trace>
  <inkml:trace contextRef="#ctx0" brushRef="#br0">19915 14113 8039,'-20'0'0,"-4"0"0,6 2 0,2 2 172,1 5 1,6 5 0,2 2 0,1 3 0,3 2 0,1 3 1070,2 1 1,12 1-1037,6 1 0,6 4 0,5 0 1,5-1-1,8-2-23,4-1 1,4-1 0,5 1 0,1 0-1,-1-2 1,1-3 0,0-3-165,4 0 1,-5-4 0,2 2 0,-2-6 0,-2-3 0,-1-2-296,-3-3 0,1-2 0,-4-1 1,0 0-1,0 0 0,-3 0 305,-1 0 0,2-1 0,3-2 0,2-3 0,5-2 0,-1 0 0,3-1 31,-1 0 0,3 0 0,3-3 0,5 2 0,2 1 0,1 0-129,-3 2 0,-2-4 0,-2 5 0,0 0 0,-4-1 0,-2-1-116,-5-2 0,-2 3 1,-8-2-1,0-2 0,-2 0 1,0-3-1,-2-1 187,-2-2 0,4 0 1,-4-3-1,4-1 1,2 0-1,4-1 111,3 1 0,0-2 1,1 5-1,0 2 1,-1 1-1,0 1-175,-2 1 0,-2 0 1,-4-1-1,-1 1 1,-2 0-1,-5 1 125,-4 3 0,2-6 1,-8 3-1,2-1 1,-2-5-1,-3 1 0,-1-4 350,0 0 1,1 3-444,-1-4 1,3 1-1,5-1 1,3 4-138,2 4 1,-3 0 0,4 1 0,0 0 0,-1-1 0,-2 1 0,-2 1 99,-5 3 1,3-3-1,-4 5 1,1-2 0,-1 2-1,-2-1 214,-2 1 0,-3-1 1,1-2-1,1 1 1,4-1-1,-1-2-13,0-1 1,5-1 0,-2 2-1,3 2 1,2 1 0,0-1-1,1-2-582,3-1 0,1 1 347,4 3 0,-3-1 0,-8 5 0,-2 2 91,0 2 1,-3-1 0,3-1 0,-6-1 0,-2 1 0,-1 0 0,-1 0 283,0-2 1,1-3 0,-1 2 0,0 0 0,2-2 0,1 2-169,2 1 0,1-1 0,-1 3 0,3-2 1,1 2-1,-1 2-334,-2 1 0,3 1 1,-4 2-1,-2 2 1,-2-1-1,-4 1-179,-1-1 0,-6 2 0,1-2 0,-4 4 1,-4 1-525,-5-1 0,-7-3 0,-2 4 930,2 1 0,1 2 0,1 1 0</inkml:trace>
  <inkml:trace contextRef="#ctx0" brushRef="#br0">24408 13420 8072,'0'-25'-202,"0"3"0,5 10 0,4 11 1,3 5 201,2 4 0,-1-4 0,2 3 0,1-1 0,2-1 0,-1 1 0,1 1 318,0 1 0,6 3 0,-2 0 56,3 5 1,2 0 0,-2 5 0,-1-2-1,-4-2 32,0-3 0,-4 0 1,-7-1-254,-5 0 1,-2 1-1,-2-1 1,-3 0-78,-6 1 1,-6 3-1,-12 3 1,1-1-1,-4 2 1,-2-1-408,-4 4 0,0 1 0,10 3 1,-1 2 330,0 1 0,1 12 0,-1-1 0</inkml:trace>
  <inkml:trace contextRef="#ctx0" brushRef="#br0">21821 5957 8563,'-20'-40'-33,"-4"9"0,8 7 104,4 10 0,4 11 1,7 1-1,-5 7 1,-7 2-1,-9 2 1,-8 0-1,-6 0 1,-4 0-1,-3-1 1,-3 1-1,1 0 1,-1 0-1,3 0 161,1 1 0,4 1 0,2-1 0,5-1 0,4 3 0,4 3 0,1 2 0,-2 0 86,-1-2 1,1 2-1,-1 1 1,-5 0 0,-1 1-1,-5 3-14,-2 3-206,1 2 0,-13 0 0,2-1 0,-2 1 0,-6 0-3,-4-1 0,8 1 0,-1 0 0,3-1 0,2 1 1,4-2-238,2-3 179,8 4 0,2-7 0,4 5 1,-2-4-1,-3 1 0,-1 0 61,-3 2 0,-1 1 0,-2 0 1,-2-2-1,-1 2 0,-2 1 0,-3 2 1,-4 4-1,-4 1 1,0 1-1,-5 1 1,-3 0-1,31-16 1,0 1-1,0 0 1,1 0-158,-31 21 1,4-4-1,6-2 1,1-1-1,3-4 1,3 1-1,0 1 1,-3 3 67,-3 0 0,5 3 1,4-6-1,5-1 1,2-1-1,1 1 238,0 1 1,1 6 0,5-1 0,-2 2 0,0 4 0,1 1 0,2 1-301,3-1 0,7-2 1,0-2-1,2-1 0,1-1 1,0 3-1,3 0-84,0 3 1,1 0 0,-3-3-1,2 0 1,2-1 0,3-2 160,1-2 1,1-4-1,5 5 1,0-1 0,-1 1-1,-2 0 166,-2 1 1,1 1 0,4 2 0,0 0-1,0 1 1,0 2-275,0 2 1,1 4 0,4-5 0,4-1 0,3 0 0,1 0 3,0 1 0,1 4 0,-1-5 1,0-3-1,1 1 0,-1-2 1,0 2 58,1 1 0,-1-7 237,0 10 1,1-7 0,-3 6 0,0-2-199,-2-2 1,1 0-1,6 0 1,2 1-1,-2 2 1,1 2-1,-1-2-192,2-2 0,5 4 1,0-1-1,0-1 0,1-2 1,-2-1 108,2 0 0,1 0 0,2 0 1,-2 0-1,-1 0 0,-4-1 0,1-2 229,0-2 1,-3-2 0,4 4 0,0 1 0,-1-1 0,-2 2 264,0-1 0,1 2-499,2 0 1,3 0-1,-1 0 1,4 2-58,3 2 1,2-1-1,-4 5 1,4-3-1,-1 0 1,2-1-1,-1 1 172,0-2 1,4 3-1,-2-1 1,2 1-1,0 0 1,-3-3 47,-1-1 0,-1-1 1,-2 2-1,1 2 1,-1-1-1,-2 0-22,-1 1 1,1 5 0,1-2 0,2 0 0,-1 3 0,-2 1-271,-1-1 0,3 10 0,-2-8 0,-3 2 0,-1 0 0,-2-3 114,0-3 1,-6 7 0,2-3 0,-5 2 0,-2 0 0,-4-2 0,-1 0-26,-3 1 161,-1 5 0,-2-7 1,0 3-1,0-2 0,0-3 127,0 2 0,0 3 0,0 0 0,0-3 0,0-1 0,0 1-401,0 1 1,0 1 184,0-1 0,0 0 1,1 1-1,2-1 1,3-1 54,1-3 0,-2 7 1,4-3-1,-1 2 1,1 1-1,-1-1-30,-2-2 0,-2 5 0,-4-6 0,0 3 0,0 0 0,0-2-150,0 2 1,-10 1 0,-4-1-1,-2 0 1,-2 1 0,-1-3-1,0 2 16,0 0 0,-4-8 0,4 5 0,0-3 0,0-3 0,2 1 325,3 0 0,-1-2-6,-3 4 1,3-5-1,-3 4 1,2-1-1,0-1-89,-2 0 1,-4 4-1,3-1 1,-1 1 0,1 2-1,3 0-112,1 3 0,2 0 1,1-4-1,1 0 0,4 1 1,1-2-105,3 2 0,2 4 0,2 2 0,2-2 0,3-1 0,1-3 0,2-2 65,-1-1 0,4-3 0,-4 3 1,4 0-1,0-5 0,-2 2 109,-1 0 1,-4-3 32,4 1 1,-5-1-1,5-1 1,3 0-54,4 1 1,0-4 0,8 4 0,4-5 0,6-4 0,6-1 0,5-3-181,4-2 1,3-8-1,1-2 1,0-3-1,-1-2 153,-3 1 1,1-2 0,-7-2-1,-3-3 1,-3 1 0,-1-2-1,-1 1 247,1 0 0,-2-4 0,3 3 0,-2-1 0,4-1 0,2-1-176,4-1 1,10-8 0,1-3 0,8-4-1,8-5 1,-33 7 0,-1 0-101,2-2 0,0 0 0,2-2 1,-1-1-1,0 0 0,0 0 0,-2-1 1,0 1-1,-1 0 0,0 0 0,-3 1 1,-1 0-135,29-13 0,-9 1 0,-5 0 1,-4 2-1,-5 2 0,-5 0 284,-4 0 0,-7-2 0,-3-2 0,-1 0 0,0-1 0,-1-3-169,-3-5 1,3 2 0,1-1 0,2-4 0,6-2 0,5-5 0,4 0-127,3 0 0,-8 0 0,8 3 0,-1-1 0,-1 1 0,1 2 460,-4 1 1,-2 0-115,-6 0 1,-2 0 0,-3 0 0,-4 1 0,-3 2-3,-2 2 1,-1-1 0,-2-5 0,-1-2 0,1-2 0,4 1-359,3-2 0,3 0 1,3-4-1,0 1 0,0-2 1,3 1 6,0 1 1,4-6 0,-2 5-1,-3 0 1,-1-1 0,-3 4 0,-4 1 396,-2 0 1,-7 3 0,-4-4 0,-3-1-1,-1 4 1,0 0 456,0 1 0,-1 4-595,-3-5 0,1 2 0,-5 2 0,2 0-162,3 0 0,2-1 1,2-4-1,4-2 1,4 0-1,4 1 1,3 1-157,2 1 1,1-5 0,-2 3 0,0 2 0,0-1 0,-4 4 257,-4-2 0,-3-3 0,-6 3 0,0 3 0,0-1 0,0 1 68,0-3 1,-6-5 0,-5 4 0,-3 1 0,-4 0-1,2 0-161,1-1 1,3-5 0,3 3 0,5-2 0,2-2 0,4 0 0,2-1 75,5 3 1,1 0 0,1-2 0,-2 1 0,-1 0 0,0 2 220,-4 2 1,-1 2-124,2-1 0,-4 2 1,4-1-1,-4 5 38,-1 2 0,0 1 1,-1-4-1,-2 2 0,-2 3 1,2 0-178,2 0 1,5 3-246,1-4 0,4-2 0,-4-5 0,1-1 0,0 2-19,-3-2 0,-1 0 0,-2 3 0,-2 0 0,-4 0 0,-7 0 377,-8 0 0,-5 0 0,-5 1 0,-5 2 1,-3 3-1,-1 2 333,1 2 1,0-1-1,2 3 1,3 3-1,1 0 1,5-1-399,4 0 0,1-1 0,4 0 1,-1 1-1,1-1 0,1 0 1,0 1-462,1-1 0,-7-1 390,2-3 0,-3 6 0,-2-5 0,-1 1 37,-3 0 1,-5 1 0,-7 3 0,-3 1 0,0 2-1,-3 0 1,-1 0 35,-5 0 1,1 4-1,3-4 1,4-1-1,1 1 1,3 0-19,1-2 0,2-1 0,0-2 0,2-1 0,1-1 1,3-4-1,0-1 110,0-3 1,3 1 0,-3-1-1,-1-3 1,3 0 0,-1-2 49,4 0 0,-4 5-22,2 1 1,0 5 0,4-3 0,1 0-166,-1 0 0,0 3 0,1-3 0,-1 0 0,0 0 0,1-2 0,-1 1-294,0-1 0,1 1 0,-1-5 0,0 0 0,1 0 0,0 0 357,4 0 0,-1-8 0,5 1 1,1 1-1,4-3 0,3-1 142,1-3 1,6-4-1,-1 3 1,2 2 0,2 0-1,0 2 1,0-2 153,0-2 1,6 9-461,3-9 0,4 5 0,3-1 0,4 1 5,0-1 1,4 2-1,6 0 1,4-3 0,3-2-1,6-3-150,3-2 0,0 0 349,7 5 0,-1 0 1,-22 26-1,2 0 0,0 0 1,1 1-1,0 0 1,1 0 36,-1 1 1,0 1-1,4 0 1,1 1-1,-4 1 1,0 1-1,1-1 1,1-1-1,0 2 1,0 1-1,-1 1 1,0 0-132,-1 1 1,0 0 0,31-16 0,-1-3-1,-5 3 1,-1 0 0,-5 0-200,-1-3 0,1-3 0,-7-5 1,-1-2-1,-2-3 0,-8-4 1,-4-5 257,-5-5 1,-15 28 0,0-2-1,0-1 1,-1 0 0,-3-3-1,-1-1 1,-2 0 0,-2-1-1,-1-1 1,-1 0 461,1-1 0,-2 0 0,-4-1 1,-2 1-415,0-2 1,-3 2-1,-4 5 1,-2 1 0,-1 2-1,-2 0 1,0 4 0,-3 0-1,-2 2 1,-2 2-137,-4 0 1,-3 2-1,-1 5 1,-3 3-1,-3 3 1,-3 2-1,0 3 1,-1 3-1,-2 4 1,-1 3-1,-1 2 1,-1 4 60,0 4 0,-1 2 0,2 0 0,0 4 0,-3 5 0,0 5 0,-1 2 0,0 2 0</inkml:trace>
  <inkml:trace contextRef="#ctx0" brushRef="#br0">21795 10262 8069,'-14'-6'46,"1"-1"0,0-5 0,1 1 671,3 2 0,-1 1 0,5-6 0,4 2-93,4 4 1,9 2 0,7 7-1,2 5 1,4 9 0,3 9-1,3 7-262,-1 3 0,-4 6 0,-3 6-334,-6 1 0,-2-3 0,-3 4 1,-3-2-81,-5-3 0,-2-3 0,-2-3 0,0-5 0,0-2 0,0-7-164,0-2 0,-6-4 1,-2-10-1,1-9 512,3-9-444,8-15 0,3-12 1,8-11-1,2-4 0,2-9 18,2-5 0,-5 5 0,2-5 0,-5 5 0,-3 7 1,-2 5-1,-1 7 375,0 7 1,-4 13 0,2 5-1,-4 3 414,-1 2 0,-6 7 0,-1 6 0,-2 9 0,2 7-315,1 6 0,-3 9 0,5 5 0,1 2 0,3 4 0,4 1-459,5 1 0,12 1 1,4-7-1,1-2 0,4-7 1,-2-5-522,0-6 1,-2-5-1,-4-4 1,-4-5 0,-4-5-1,-2-7 603,-3-5 0,-3-18 1,-6-3-1,0-6 0,0-7 1,0-5 119,0-6 1,0 5 0,0-2-1,0 6 1,-1 3 0,-2 5-1,-2 5 1121,2 9 0,2 7-963,1 6 0,1 3 1,4 2-122,3 4 0,0 10 0,1 7 0,1 7 0,3 9 0,4 3-192,1 2 0,5 2 0,-2-4 0,1-1 0,-1-2 1,-2-3-777,-3-3 1,4-2 0,-3-9 831,0-2 0,-8-10 0,-5-12 0,-2-8 0,-2-6 0,0-2 0,0-4 196,0-1 0,6 6 0,2 1 0,4 8 0,3 6 0,3 4-577,4 4 1,11 13 0,5 9 392,5 13 0,7 19 0,-2 6 0</inkml:trace>
  <inkml:trace contextRef="#ctx0" brushRef="#br0">20822 5371 8173,'0'-21'0,"0"2"0,0 6 0,0-1 0,0 1-81,0 0 1,-5 4 0,-1 0 0,-1-2 0,-2 0 0,0-3 0,0 1 0,0 0 2585,2-1-2245,1 7 1,8 1-1,0 7 4,3 4 0,4 4 0,-3 9 1,0 2-1,0 2 73,-3 1 1,-3-1 0,-5 6 0,-5 2 0,-7 2 0,-3 2 1197,-1 3-1331,-10 8 0,15-2 1,-8 4-1,5 0 0,2 1 1,4 2-26,3 2 0,7-2 1,-2 2-1,5 1 1,5-1-1,5-1-252,6-1 0,-1-9 0,3-1 0,-2-3 0,-1-4 0,0-5-1065,-3-4 0,-8-8 1,-1 0-1,-6-5 1,-7-7 101,-7-2 1,-9-8 0,-10-3 0,-1-3 1035,2-1 0,-10-7 0,4 0 0</inkml:trace>
  <inkml:trace contextRef="#ctx0" brushRef="#br0">20422 6130 8173,'7'-13'232,"-2"0"0,2-5 1,2 0-1,1 2 0,1 1 1,-2 3 588,1 3 1,2-1 0,1 6-822,0 1 0,2 3 0,2 3 1,0 3-1,0 2 22,-3 7 1,4 0-1,1 6 1,1 0 0,0-2-1,0 2-157,-1-1 0,3-3 1,-4 0-1,-2-2 0,1-3 1,-1-2-994,2-1 1128,5-6 0,4-3 0,7-7 0</inkml:trace>
  <inkml:trace contextRef="#ctx0" brushRef="#br0">21355 5198 8362,'4'-26'0,"1"3"0,-1 3-164,2 6 266,-4-3 0,4 17 0,-6 2 0,0 8 0,0 9 0,-2 5 0,-2 7 0,-4 5 350,1 5 1,-4 8 0,6 1 0,-3 4 0,-1 2 0,0-1 0,2 4 0,1 2-364,3 2 1,2 13 0,1-6 0,1-1 0,2 4 0,3-5-657,1-4 1,1 5-1,1-14 1,-5-5-1,-2-5 1,-2-11-2570,0-5 3136,0-8 0,-6-13 0,-2-10 0</inkml:trace>
  <inkml:trace contextRef="#ctx0" brushRef="#br0">21262 6277 8479,'-8'-38'0,"4"2"0,2 5 0,4 4 278,2 5 113,-2 9 0,10 7 0,-2 6 0,5 3 0,5 6 283,6 8 0,3 15 0,13 6 0,2 8 0,5 3-674,3 1 0,-20-22 0,1-1 0,1-3 0,0-1 0</inkml:trace>
  <inkml:trace contextRef="#ctx0" brushRef="#br0">21475 7836 8482,'-8'-47'0,"3"8"0,3 13 0,-2 7-232,-4 10 1,-1 3-1,0 6 1,-1 0 0,0 1-1,-1 2 1,4 3 0,1 2 402,3 2 0,-3 2 0,2 3 0,1 1 1,1 2-1,2-2 0,2-1 415,2-2 1,8 2 0,7 1-1,2 2 1,3-2 0,2-1 94,5-2 0,-1 5 0,6 0 1,1 0-1,1 1 0,5 3-447,6 3 0,-3 3 1,12 2-1,1 3 1,0 1-1,0 3 0,-2 0-361,-4-2 0,3 4 0,-10-4 1,-3 1-1,-6-2 0,-6-6-143,-4-3 1,1 3 0,-12-7 0,-2 0 0,-5-3-203,-3-4 1,-5 0 0,-8-2-1,-8-4 1,-3-3 0,-3-2-3801,1 1 4272,3-2 0,-2 4 0,6-6 0</inkml:trace>
  <inkml:trace contextRef="#ctx0" brushRef="#br0">22221 8409 9660,'2'-48'777,"2"8"1,-1 11-701,6 25 1,-6 7-1,3 15 1,-2 2-1,2 4 1,0 3-1,0 4 1,-3 3 7,-1 2 0,-2 3 1,0 7-1,-2 0 0,-4 2 1,-9-1-1,-10 2-566,-9-2 0,-7-1 0,-7-6-1333,-5 0 1297,-9-6 0,29-14 0,-1-1 0,-3-2 0,0 0 0</inkml:trace>
  <inkml:trace contextRef="#ctx0" brushRef="#br0">20688 12261 8132,'0'-13'0,"0"-7"0,0 0 0</inkml:trace>
  <inkml:trace contextRef="#ctx0" brushRef="#br0">20662 12181 8129,'-14'-6'131,"6"-1"0,0-7 0,4 3 213,5 2 1,5 1 0,9 5 0,3-1 0,4 1-1,3 1 1,0 2-122,-3 0 0,2 0 0,-6 2 1,-2 1-1,-2 3 0,-6 1-140,-3 4 1,-5-1-1,-5 0 1,-5-2-1,-6-1 1,-6 0-1,-4 4 1,-2-1-1,-3 1 1,-4-3-1,-2 3 335,1 1 1,-7 5 0,2 3-1,-4 0 1,-2 4 0,1 0-1,-3 1-313,-3 2 1,5-8-1,-10 8 1,1-2-1,3 0 1,0 2-371,-1-1 0,10-5 0,-5-3 0,6-2 0,6-1 1,4 1-1,7-3-445,0-1 1,13 3 0,7-8 0,12 1 709,12-4 0,17-2 0,7-2 0</inkml:trace>
  <inkml:trace contextRef="#ctx0" brushRef="#br0">19982 12474 10122,'-34'-18'0,"3"1"932,3 0 0,-4 9 0,3 5 0,2 7-810,4 9 0,8 12 0,0 11 0,6 1 1,3 2-1,3-1 0,2 5-1302,1 3 952,6-3 0,5 3 0,12-6 0,5 0 0,12 0 0,9-3 228,10-6 0,-22-15 0,1-1 0,3-5 0,0 1 0</inkml:trace>
  <inkml:trace contextRef="#ctx0" brushRef="#br0">12637 13700 8118,'1'-9'335,"2"1"0,3-1 1,2 0-1,2 0 0,2 0 1,1 0-1,1 2 0,-3-1-332,-2 1 0,-4 4 1,-10-1-1,-5 2 0,-6 2 1,-7 0-1,-3 0 0,-4 0 246,-1 0 1,-6-4 0,2-2 0,-4-2 0,-2-1 0,-1 0 68,2 1 1,-6 3 0,9-2 0,0 1 0,0 3-1,2 1-386,-1 2 1,0 0-1,-4 0 1,0 2-1,-1 2 1,-2 5 59,-1 3 1,-5 3 0,3 3 0,-2 4 0,-2 3 0,0 2 119,1-1 0,-2 5 1,9 2-1,3 1 1,6 3-1,5 2 1,3 1-32,3 0 1,4 0 0,9 0 0,5-2 0,4-1 0,4-1 0,7-1 239,5-1 1,12 3-1,12-4 1,7-2-1,8 0 1,6-4-168,6-2 1,-26-11-1,2 0 1,0-3 0,1-1-1,2 0 1,0 0 0,4 0-1,1-2 1,0 0 0,2-1-1,3 0 1,0-1-226,2 1 0,0 0 1,-2-3-1,0-1 1,4 0-1,0-2 0,-2 0 1,0 0-1,-2-1 1,0 0-1,1-1 0,-1 0-2235,-2 0 1,0-2 2191,-4-3 1,-1-1-1,-2-1 1,0-1 0,-5-2-1,0-1 1,-2-2 0,-1 0-1,-3-3 1,-1-2 0,25-22-45,-8-4 0,-7-10 0,-10 1 1,-7-4-1,-7-1 0,-9 2 1,-6 3 266,-8 0 1,-12 2 0,-18 5-1,-15 6 1,-15 5 0,24 19 0,-1 1-197,-3 1 1,-1 1 0,-3-1 0,-1 2 0,-2 0-1,-1 0 1,-1 2 0,0 0 0,-3 2 0,-1 1 0,-1 0-1,0 2 1,-1 1 0,0 1-31,1 2 0,1 0 0,1 1 0,1 2 0,2 1 0,0 3 0,3 3 0,1 2 117,4 3 0,0 4 0,0 3 0,2 3 0,5 0 0,2 2 0,3 1 0,1 0 0,-20 28 0</inkml:trace>
  <inkml:trace contextRef="#ctx0" brushRef="#br0">15263 1253 7836,'0'-27'1893,"-6"8"-1656,-3 6 0,3 4 1,0 6-1,0-3 0,-4 0 1,-5-2-1,-4 3 0,-2-1 1,-1 3-1,-2 1 0,1 2 1,-4 0-1,2 0 1,-2 0-1,3 0 0,-1 2 1488,0 2 1,0 2-1,3 4-1306,4-1 1,5 0 0,2 4 0,4 1 0,2-1 0,7 0-370,5 1 0,17-2 0,9-4 0,8-3 1,8-4-1,4-1-299,5 0 1,-3-6 0,1-1 0,-6-2 0,-5 0 0,-5-1 228,-5-2 0,-8 5 2141,-9 2-1520,-3-2 1,-14 13-1,-7 3 1,-9 10-1,-8 8 1,-5 5-1,-5 7 181,-1 4 0,3 2 1,-5-2-783,-1 2 0,3 4 0,0-5 0,3-1 0,4-1 0,5-4-714,3-2 0,1 1 0,6-8 0,3-2 1,5-5-4203,2-3 1,16-2 4117,8-8 1,9-9 0,9-8-1</inkml:trace>
  <inkml:trace contextRef="#ctx0" brushRef="#br0">15756 1413 8718,'-1'-17'0,"-2"6"2551,-2 8 0,-5 7 0,1 9-1340,-3 1 1,-6 5-1,-1 3 1,-2 3-764,-2 2 0,-1 4 0,0 2 0,4 1 0,2 3-356,6 1 1,5 1 0,8-4 0,5-4 0,7-3 0,10-2 0,6-6-1027,7-6 1,5-7 0,1-10-1,-4-4 1,-1-10 0,-3-5 0,-4-7 445,-6-4 0,-7-4 0,-8-4 1,-6-2-1,-6 1 0,-6 1 1,-2 4 675,-3 4 0,2 6 0,2 5 0,1 4-521,-1 4 0,5 6 1,5 5-1,11 6 1,9 5 332,12-1 0,16 5 0,7-5 0</inkml:trace>
  <inkml:trace contextRef="#ctx0" brushRef="#br0">16783 1013 17741,'-14'-42'0,"1"8"0,1 17 1371,3 17 1,3 13 0,6 14 0,0-1-2338,0 1 0,-4 4 1,-4 2 1793,-3 1 0,-3 7 0,-11 8 0,-3 6 1,0 4-667,0 3 0,-5 5 0,-2-8 0,-4 0 0,-1 2 0,0-2 1,0 0-1,0-2-1556,0-3 1,5 0 0,1-2 0,2-4 0,6-3-1,4-5-5389,2-5 6783,8-2 0,1-6 0,3-1 0</inkml:trace>
  <inkml:trace contextRef="#ctx0" brushRef="#br0">16956 1546 9953,'7'-7'1422,"-2"-7"0,-5 7 1,-5-1-865,-4 10 1,-2 7-1,-4 9 1,-3 4-1,-4 3 1,-3 3 0,-3 3-252,-4 5 0,6 1 0,-1-2 1,6-2-1,4-2 0,0 2 1,4-1-3047,3 1 1,7-4 2738,-2-7 0,10 4 0,2-6 0</inkml:trace>
  <inkml:trace contextRef="#ctx0" brushRef="#br0">17316 1706 7787,'0'-19'2736,"-5"4"1,0-1-2159,-3 5 0,4 5 0,-7 8 0,-2 4-113,-3 7 1,-8 6 0,2 9 0,-2 3-253,2 5 1,3 2 0,5 4-1,2 1 1,4 1 0,3-1-1,5-3 1,5-3-705,3-1 0,6-11 1,4-1-1,4-7 1,3-6-1,2-5-125,-1-8 1,-1-5-1,-2-12 1,-6-8 0,-3-9-1,-5-5 589,-5-3 0,-7-10 0,-3 4 1,0 1-1,-1 2 0,1 5 1,0 5 957,3 6 1,2 4-1447,1 5 0,1 4 1,3 10-1,5 3-2452,3 4 2967,2 1 0,-1 6 0,0 1 0</inkml:trace>
  <inkml:trace contextRef="#ctx0" brushRef="#br0">17329 1266 10289,'-13'-31'0,"0"3"0,-1 6 1437,1 7 0,4 9-1456,0-3 1,0 5 0,-6-4 0,-1 2-1,-3 3 1,-3 2 0,-6 1 0,-7 1 133,-3 4 0,-4 2 0,-2 8 0,-5 3 0,-4 4 0,-3 5 0,-2 4 1,1 4 452,3 4 1,-3 5 0,4 2 0,6 1-1,4 4 1,4 1 0,2 1 0,3 0 0,2 2-204,2 3 0,6-2 1,3 5-1,4 1 0,5 0-501,6 2 0,4 2 1,5-6-1,5-1 0,8 2 1,8-2-311,8 0 1,5-1-1,5-6 1,1-3-1,4-7 1,4-5 700,3-5 0,13-6-90,0-4 0,2-8 0,1-10 1,3-4-1,-34-2 0,0-2-127,2-1 1,-1-3 0,-2-3 0,0-3 0,2-3 0,0-2 0,0-1 0,0-1 0,-1-2 0,-1-2 0,3-2 0,-1-2-187,0-2 0,-1-2 1,1-2-1,-2-2 0,2-5 1,-3-2-134,0 1 0,-2-3 0,2-6 0,-2-2 0,-4 2 1,-3 0-1,-1-1 0,-2-1 393,-1-2 0,-3 0 0,-3 1 1,-2 0-1,-6 4 0,-2 1 1,-3 4-1,-2-1 0,-1 2 0,-4 1 1,-2 4-1,-3 2 0,-5 1 1,-3 3-59,-27-27 0,13 35 0,-4 3 0,-1 3 0,-3 2 0,-2 2 0,-2 4 0,-1 1 0,-2 4 0,-1 1 1,0 3-1,0 2 0,0 3-309,-1 3 0,0 2 0,0 4 0,1 3 0,0 4 0,0 1 0,2 2 0,2 1 0,0 3 0,3 1 0,3 1 0,2 2 255,1 2 0,2 0 0,0 0 0,2 0 0,1 2 0,1 1 0,-1 1 0,0 0 0</inkml:trace>
  <inkml:trace contextRef="#ctx0" brushRef="#br0">18316 1573 8005,'7'0'0,"-1"-2"0,-5-1 0,7-3 756,10-1 0,-1-2 0,15-4 0,2-1 0,3 1 0,4-2 1,2 0-1,1-1 0,-1 3 0,0-1 0,-1 4 0,1-2 1,-3 2-340,-2 1 1,2 2-1,-9 4 1,-1-2-1,-2 2 1,-3 2-1,-2 1-6111,-6 0 5096,4 0 1,-6 4 0,3 1-1,-2-1 1,0 0 0,3 1 597,2-2 0,1-8 0,5-2 0</inkml:trace>
  <inkml:trace contextRef="#ctx0" brushRef="#br0">19315 1093 9217,'-20'-6'1271,"0"3"1,7-4-1058,0 1 1,5 0 0,5 3-1,8-2 1,8 2 0,8 2 0,6-1-1,2-1 666,2-1 1,8 0-1,-1 4 1,7 1-1,2 3 1,1 5-1,-3 3-456,0 2 1,-13 0-1,4 3-545,-6 0 1,-10 7 0,-3-2-1,-7 5-39,-6 4 1,-9 3-1,-9 6 1,-8 0-1,-8 0 1,-7 0-1,-3-1-356,0-4 0,0-2 1,14-8-1,5-2 0,6-2 1,6 0-2076,5 0 1,11-7 2590,11 0 0,15-1 0,14-5 0</inkml:trace>
  <inkml:trace contextRef="#ctx0" brushRef="#br0">20702 1386 7789,'-14'-6'109,"1"5"0,1-2 1,3 6 354,5 6 1,8-2-1,5 0 1,3-1-1,1-3 1,1-1 0,-1-2 64,0 0 0,5 0 0,1 0 1,4-2-1,5-2 0,6-5 0,4-3-335,2-1 0,0-1 0,-1 1-127,-4 0 0,-2 1 1,-8 3-1,-3 3 81,-4 0 0,-7 6 0,-4 0 1,-1 9-1,-3 7 114,-2 7 0,-1 2 0,-1 1 0,-2 1 1,-2 1-1,2 2 0,3 1 1077,5-2 0,2-5-1392,7-2 0,5-5 0,3-1 0,5-6 0,4-5-621,4-4 1,2-2-1,0-4 1,-2-5 0,-1-6-1,-2-7 1,1-2-298,-4-1 0,-2-1 0,-5 2 0,-4 3 0,-3 4 0,-2 4-75,1 6 0,-6-3 750,1 7 0,-4-1 0,4 5 0,1 2 296,2 2 0,13 4 0,3 5 0</inkml:trace>
  <inkml:trace contextRef="#ctx0" brushRef="#br0">22101 1333 7807,'0'-20'2288,"-6"3"-1305,-2-1 0,3 6 0,5 12 0,8 0 1,3 0-1,3 0-540,-1 0 0,6 2 0,4 1 0,2 2 0,1 3 0,0 2-222,-4 2 0,-3 1 1,-6 2-1,-1 1 1,-3 4-1,-6 0 0,-6 3-143,-6-3 0,-9 7 0,-4-3 0,-4 2 0,-4 0 0,-1-1 1,3 0-209,4 2 0,5-1 0,7 1 0,3 0 0,5-1 1,4-1-461,4-2 0,8 0 457,6-5 0,5 0 0,0-5 0,0 0 0,2-1-94,2-3 1,-2-1 226,11-4 0,-1-2 0,5 3 0</inkml:trace>
  <inkml:trace contextRef="#ctx0" brushRef="#br0">22915 1653 7812,'-27'-33'766,"0"-3"1,-2 10-1,2 17 1,6 6 93,5 3 1,3 1-1,-2 4 1,-2 4 0,-2 3-1,0 2 1,0 4 0,2 4-960,3 4 1,2 5 0,3 1 0,6 2 0,7 2 0,8-4 0,7-3 0,5-7-622,4-3 1,8-3-1,-2-7 1,0-4-1,-3-5 1,-4-6-810,-5-8 0,-9-9 1956,-8-8 1,-5-6-1,-6 1 1,-6-1-1,-6 0 1,-3 3 694,-2 1 1,3 2-1,3 6 1,3 3-1,5 4-1043,5 3 0,4 3 0,6 4 0,7 3 0,10 5 0,6 3-79,7 2 0,8 5 0,4-3 0</inkml:trace>
  <inkml:trace contextRef="#ctx0" brushRef="#br0">23541 1466 7825,'-21'-33'366,"-8"4"0,4 2 0,2 17 773,8 14 1,4 5 0,5 9 0,0-3 0,-2-2-1,1 0 1,-3 2-949,-2 3 0,-6 4 1,0 8-1,3 1 0,4 0 1,3 0-1,2 0 0,3-3-807,2-4 0,1 0 0,0-5 0,0 0 616,0 0 0,6-1 0,1-5 0</inkml:trace>
  <inkml:trace contextRef="#ctx0" brushRef="#br0">23394 1839 7801,'-17'8'362,"-1"-4"0,-6 5 1,2 4-1,-2 6 0,2 4 1,3-3 273,0 0 1,4 3-1,-3 0 1,3 2-1,3 3 1,3 0-1,5 0-303,2-3 0,4-1 0,2 1 0,7-3 0,5-4 0,8-5 0,5-4-425,7-4 1,2-4-1,1-2 1,-4-4 0,-5-4-1,-5-2 1,-5-3-648,-6 1 0,-5-5 1,-15 0 1066,-7 2 0,-12 1 0,-14 3 0,-5 4-127,-5 3 0,-6 4 0,6 1 0,0 1 0,4 4 1,6 5-202,5 6 0,3 5 0,4 6 0</inkml:trace>
  <inkml:trace contextRef="#ctx0" brushRef="#br0">25474 14660 8046,'7'-6'0,"-1"-1"0,-4-7 0,1 1 166,1 0 0,7 4 0,-4 0 0,2-2 0,1 0 0,4-3 0,2 1 1,2 0-1,-1 1 0,1 1 0,-2 3 0,-1-1 0,-1 0 2681,-1 0-2355,-6 6 1,-7-2-1,-9 10 1,-2 5-1,-3 5 1,1 4-96,0 2 0,-5 0 0,0 2 0,2 0 0,-1 0 0,1 3 1,-2 2-75,2 3 0,1-3 0,0 3 0,-1-3 1,-2-1-174,2-1 1,0 1 0,0 1 0,-4 2-1,1 1 1,-2-1 0,1-1 70,-4 2 0,2 3 0,-4 5 0,-2-2 0,0-3 1,0 0 192,1 0 0,-1 2-310,-3 4 0,3-5 0,-3-1 0,1 0 0,1-1 176,-2-1 0,-1 4-16,6-5-242,-1 6 0,-1-7 1,-2 4-1,-1 0 89,2 0 0,0-3 0,1 4 0,-1 1 0,-2 0 0,-1-1 1,1 1-2,0-2 0,-4 4 0,4-4 1,1 2-1,2-2 0,3 0-190,2 0 0,-2 0 0,3 3 0,-2-3 0,1 0 0,0-1 66,0-1 0,-2 4 0,-2-4 0,0 2 0,1 3 0,-1 1 115,0-3 0,-4 2 1,0-4-1,1-1 0,2 2 1,2-1-1,-1-1 0,2-2-15,3-2 1,-2 3 0,6 0 0,2-1 0,0-2-629,-2-1 0,3-1 463,-3 1 1,-1 0-1,0-1 1,-2 1 0,-3 0 204,-1-1 0,-2 1 0,1 0 0,-1-1 1,0 2-1,1 1-8,-1-3 0,0 8 1,1-7-1,-1 1 1,2 0-1,1-1-133,2 0 1,1-5 0,-1 0-1,4 0 1,3 0 0,2-1-210,0-2 0,-1 5 0,0-3 0,-3 1 0,-2 0 0,0 2 0,-3 1-607,-4 2 1185,3-1 0,-10 3 1,7 0-1,-1 2 0,0-1 4,1-2 0,0-6 0,3 0 1,2 2-1,2 0 0,1-2-511,-1-4 0,7 1 1,-3-1-163,3-2 0,-3 0 0,5 1 1,-5 0 214,-3 0 1,1 2 0,2 0 0,-2 0 0,-2 2 0,0-2 214,0 1 0,-3 2 0,2-3 1,0 0-1,-3 2 0,3-2-149,2 1 1,-1 3-1,-1-2 1,1 1-1,0-1 1,2-2-1,3-1-638,0 1 0,1-4 0,0 3 0,-1-5 1,3-2-477,2-3 1,-2-3 130,7 4 1,-2-6-641,1 1 0,5 2 0,0-1 1657,8-2 0,4-2 0,1-1 0</inkml:trace>
  <inkml:trace contextRef="#ctx0" brushRef="#br0">22315 18485 7865,'0'-14'70,"-2"1"1,-1 0 371,-1-1 1,-1 1 0,4 1 152,-4 3 0,-2 8 0,-6 7 0,-1 1 0,0 4 0,-3 2 1,-1 3 215,2 2 0,1 4 0,2-3 0,1 2 0,2 3 0,2 1-475,2 2 1,2-5-1,4-1 1,2-1 0,2 0-1,6-1-311,7-3 0,-1-7 0,5-4 0,-1-5 0,1-5 0,3-5 103,1-7 0,2 1-729,-1-6 1,5 0 0,2-3 0,0 1 172,-1 2 0,4 4 428,-5-4 0,12-1 0,-2-3 0</inkml:trace>
  <inkml:trace contextRef="#ctx0" brushRef="#br0">26167 14193 7935,'-19'0'-1,"3"0"1,-5 0 531,2 0-99,7 0 1,6 2 0,7 1 0,4 3-1,4 0 1,2 1 0,4-1 706,3 0 0,-2 4 0,5-2-744,-2-1 0,5 4 0,-2-7 0,5-1-152,4-2 0,-1-1 0,5 0 0,1-1 0,1-2 0,0-3-35,0-1 1,4-2-1,-5-6 1,1-1-1,-2-2 1,-5 0-1,-5 0-58,-3 1-28,-5-1 0,6-1 0,-5-2 0,-2-1 1,-1-1-1,-1 1 153,-1 1 1,-1-4-1,0 3 1,-1-3-1,4-2 1,0-1-98,0-3 0,7-2 1,3-5-1,2-1 1,3-2-1,-2-1 1,0 0-599,-1-3 199,-1 4 1,-1-11 0,-1 4 0,-3 0 0,-2-1 0,-3 0 23,-1 1 0,-7-2 0,-4 4 0,-3 0 1,-1-1-1,-1 0 317,-3-4 1,-4 4-1,-5-2 1,0-1 0,-1-2-1,1 0 1,1 0 91,3-1 1,-3 2-1,5-6 1,-2 2 0,2 2-1,-1-1 1,2 0-180,0-4 1,-4 3 0,3-3-1,-2 2 1,0 0 0,0-4 58,1 0 0,-3 3 0,3-2 0,-1 1 0,2 1 0,0-1 9,-1-1 1,4 4 0,-4-4 0,1 1 0,1-1-1,-1 0 1,1-2 239,0 0-370,-5 5 1,5-8 0,-4 3 0,1-1-1,-1-4 1,-1 0-169,3 1 0,-4-7 0,3 5 0,-3-1 0,-1-2 0,1 2 117,3 2 0,-3-8 0,3 5 1,-1 0-1,-1-2 0,2 4 92,-1 2 1,-6-6 0,-2 7 0,0 1 0,1-3-1,-3 1 1,0-1-1,-4-1 0,3-1 1,0 0-1,2-2 1,3 2-1,1-2 1,3 2-63,3 0 0,-1-3 1,4-1-1,0 1 1,0-1-1,2 6-44,-2 1 0,3-2 0,-6 6 0,-1-1 0,-2-3 0,-2 4 0,0 1 798,-4-1-644,3 13 0,1 13 0,0-2 0,-10-22 0,2-1 0,0 0 0,1 2-165,-3-3 0,1-4 0,-1 4 1,3-1-1,0-3 0,2 1 104,0-1 1,-3 1 0,2-1-1,0 2 1,-4-4 0,-1 2-1,-2-2 207,0 4-189,1 5 0,-4-4 0,1 5 0,0 4 0,-2-2 0,0 3-191,-1 1 0,-4-7 0,3 6 0,1 0 0,-2-1 0,1 3 0,-1-2 20,0 0 1,3 3 0,-5 2 0,-1 1 0,-1 3-1,-1 1 641,4 2-398,-4 0 0,7 6 0,-5 2 0,3 2 0,0 2 1,1 3-165,0 0 1,-2 1 0,4 0 0,0 2 0,0-2 0,0 1-148,1 0 1,2 0-1,1 3 1,0 1 0,-1-2-1,-1 2 1,-2 0 100,1 3 1,-3-4-1,1 3 1,-2 0 0,-3 3-1,-3 0 1,-3 2 195,-2 4 0,-4-3 0,3 5 0,1 0 0,-1-1 0,4 1 11,5 0 0,-1 0 1,2 3-1,-1-3 1,2 0-1,3 0-11,4 3 1,2-2 0,0 0 0,3 2 0,1 0 0,-2 0-179,-1-1 1,-1-1-1,1 5 1,0 0 0,-3 2-1,0 1 1,-3 3-808,-5 1 879,7 2 0,-20 4 1,7 1-1,-2-1 1,-4 0-1,2 2 10,1 3 1,0-2 0,5 5 0,2-2 0,2-3 0,5 1 89,3 0 1,3-2-1,1 3 1,3-3-1,0-2 1,2 1-1,0-1-68,3 0-40,-5 1 1,2-1-1,-5 0 1,3 0 0,1 1-1,0-1 55,1 0 0,-3 1 1,3-1-1,-1 0 0,1 1 1,4-1 105,5 0 0,-1 1 0,6-1 1,-1 0-1,0 1 0,3-1 1,1 0-161,2 1-1,0-1 0,-4 0 0,-1 1 1,2-1-1,2 0 0,-1 1 4,-2-1 1,3 0 0,-5 1 0,1 0 0,1 3 0,-1 2-76,-1 2 1,0-3 0,-4 4 0,1 0 0,-1-1-1,-1-4 1,1 0-229,1 0 1,0-3 0,-3 1 0,4-5 0,2-1-890,0-2 1,4-2-1,-2-10 569,2-4 0,7-2 0,1-3 1,0-1-1,1-1 0,-1-3 227,0-2 1,4 3 0,-2-2-1,1 0 1,-2 4 0,0 1 407,1 2 1,-5-5 0,1 0-1,-2 2 1,-2 1 0,0 2-1,0 0 23,0-1 0,0 1 0,0 0 0,-2-1 0,-1 1 0,-1 0 54,1-1 1,1 1-1,1 1 593,-4 3 0,2-1 0,-5 6 722,-3 1-1070,5 1 0,-6 2 0,3 2 1,-2 2-1,-3 3 24,1 1 1,0 4 0,-1-3 0,1 2 0,0 4 0,-1 3 154,1 4 1,1 3-1,2 5 1,2 4-1,2 6 1,3 1-291,2 1 0,1 2 1,3 1-1,4-2 0,8-2 1,4-2-1,5-4-329,1-4 32,-4-3 1,9-7 0,-2-3 0,4-5 0,5-4 0,0-4 63,-1-4 0,7-7 0,-3-4 0,0-6 1,-2-8-1,-3-4 80,-3-3 0,-1-5 0,-4 3 0,-2 1 0,-1-1 0,-4 5 0,0 3-938,-4 3 14,5 6 0,-1-4 0,7 8 1,1 4 888,3 3 0,9-8 0,8-2 0</inkml:trace>
</inkml:ink>
</file>

<file path=ppt/ink/ink2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</inkml:context>
    <inkml:brush xml:id="br0">
      <inkml:brushProperty name="height" value="0.053" units="cm"/>
      <inkml:brushProperty name="color" value="#FF0000"/>
    </inkml:brush>
  </inkml:definitions>
  <inkml:trace contextRef="#ctx0" brushRef="#br0">10398 10035 7866,'-20'-11'56,"4"3"1,-5-5 0,2 7-1,3 6 1,2 4 0,4 5 314,1 3 0,2 1 0,-4 1 1,4-1-1,0 0 0,1 1 0,-2-1 1,1 2-1,-4 1 0,0 3 1,-3 1-1,1 0 0,-2 0 0,-1-1 94,-2-3 1,-4 3-1,3 1 1,-2-1-1,-3 2 1,-1-1-1,-2 4 1,1 1-194,-1 2 0,0-1 0,-1 1 1,-1 0-1,-3-2 0,3-1-321,1-2 0,0-1 0,-2 1 0,-1-4 1,1-4-1,4 0-392,3-1 0,0-4 0,5-2 0,2-1 0,2-1 1,4-1-1186,1 1 1,9-1-1,4-5 1626,13-4 0,6-2 0,4-7 0</inkml:trace>
  <inkml:trace contextRef="#ctx0" brushRef="#br0">9811 10395 9788,'-6'-47'3796,"-1"14"-4011,-7 15 1,7 11 0,1 10 0,2 3-1,-2 1 1,-2 5 0,-2 3 553,-2 3 0,3 7 0,-1 0 0,-4 6 0,-3 3 1,-3 2-1,0 1 0,0 0 134,1 0 0,1-2 0,7-8 0,2 0 0,6-1 0,7 0-423,9-4 0,8-3 1,10-7-1,5-3 1,2-5-1,2-2-1355,0-2 0,5-2 1,1-2-1,1-5 1305,3-3 0,2-1 0,2-1 0</inkml:trace>
  <inkml:trace contextRef="#ctx0" brushRef="#br0">8158 14367 10138,'-21'-25'0,"5"2"0,4 7 1549,3 6 1,8-1-1311,1 7 1,6-1 0,7 5-1,0 0 1,1 2 0,-1 1-1,2 3 363,3 1 1,-2 2-1,6 6 1,0 1 0,2 3-1,1 2 237,3 3 0,8-3 0,1 1-402,6 1 0,0 4 0,6 3 0,1 2 0,0 1-340,-1-1 0,6 3 1,-5-6-1,1-1 0,-1 2 1,-4-2-447,-6 0 1,-1 2 0,-8-2 0,-2-4 0,-2-4 0,-5-3-674,-4-3 0,-3 0 0,-3 1 0,-3 1 0,-5 2 0,-3-1 106,-1 3 1,-1-4 0,-2 5 0,-3-2 0,0-1 915,0 1 0,-4-4 0,2 4 0</inkml:trace>
  <inkml:trace contextRef="#ctx0" brushRef="#br0">9158 15033 10336,'-11'-31'0,"-3"0"0,-6 3 380,-3 4 0,3 9 1,3 8-1,2 1 325,2 3 1,4 1 0,1 4-1,4 2 1,5 7 0,8 4 496,7 2 1,5 6-1171,6-6 1,-5 7-1,0-3 1,0 1-1,-1 0 1,-4 0-183,-7-1 1,-4 0 0,-9-5 0,-8 3-1,-12 1 1,-14-3 0,-11-3-457,-3-4 1,-9-3 0,-2 4 0,-3-2 0,-2 1-1,4 2-4194,5 1 4800,-6 1 0,21 5 0,-9 2 0</inkml:trace>
  <inkml:trace contextRef="#ctx0" brushRef="#br0">20928 5531 7883,'-1'-12'499,"-4"3"0,-3 5 1,-12 8-481,-6 5 0,-4-2 1,-10 1-1,-7-1 1,-8-1-1,-7 1 1,-5-1-1,-4 0 1,33-4-1,0-1 1,-1 0-1,0 0 1,-1-1-1,0 0 173,0 0 0,0 0 0,-33 0 0,5 0 1,4-2-1,2-1 0,3-1 0,4-1 903,5 0 0,5 3-937,-3-2 0,-1 8 0,-5 5 1,1 3-94,0 1 1,-2 6 0,-1 4 0,-2 2 0,0 1 0,0 1 0,-1 1-304,-2 3 0,1-3 0,-3 5 1,6-2-1,2 0 0,3-1 167,3-2 0,5 3 0,7 2 1,4-1-1,3 1 0,7-4 163,2-1 1,3 5-1,5 3 1,0 4-1,1 3 1,1 2 724,2 3 0,1 1-784,-6 4 0,1 5 1,-2 2-1,-1 4 1,-3 6-44,-2 2 1,5-4 0,-4 5-1,11-35 1,1-1 0,-9 36-1,4 1-10,3 0 1,2-9 0,3-27 0,0 1 11,0-1 1,1 0 0,2 1 0,1 0 0,-4 35 0,4 2 139,1-38 0,0 1 0,-1 2 1,1-1-1,-2-2 0,1 0 0,-2 0 1,1 1-1,0 1 0,0 0 0,-1 0 1,1 0-33,0 0 0,0 1 0,-1 4 0,0 1 0,1-6 0,1 1 0,-2 0 0,0 1 0,0 1 0,-1 0 0,-1 0 0,-1 0 0,0 3 0,0 1-48,0 2 0,-1 0 0,1-3 0,0-1-93,2 2 1,-1 0 0,0-4-1,0 0 1,2 0 0,1 0-1,1-1 1,0 0 0,0-1-1,0-1 25,1 2 0,0-1 0,2-1 0,2-1 0,0-1 1,1 1-1,1 0 0,1 0 0,1 2 0,0 0 0,2-1 1,0 1 50,0 1 1,0-1-1,1-2 1,1-1-1,1-1 1,0 0-1,0-1 1,-1 1-1,0 0 1,-1 0 0,6 35-103,-9-34 1,-1 0 0,0-1 0,0 1 0,-1 2 0,-1-1 0,1-1 0,-1-1 0,-1 1 0,-1 0 0,3 34-30,-4-34 0,-1 0 1,1 35-1,-4 2 1,0-37-1,0 0 0,-2 1 1,-1 0-1,-1 2 1,0-1 47,-1 3 1,1 0-1,-1 1 1,0 0-1,1-4 1,-1 0-1,0-1 1,1 0-1,-1 0 1,0-1-1,1 0 1,-1 0-1,1-1 1,0 1 163,-3 36 1,6-35 0,0-1 0,3 33 0,0 2 0,2 2 0,0-34 0,0 0 101,2 2 0,1 0 1,1-3-1,0 0-166,0 2 1,1 0 0,2-2-1,0 0 1,1 4 0,-1-1-1,1 1 1,0-2 0,-1 0-1,1-1-106,-2 0 1,0 0 0,0-3-1,-1-1 1,-1 1 0,0 0-1,-1 0 1,-1 1 0,-2 0 0,0 0-1,-1 1 1,0 0-224,-1 0 1,0 0 0,-6 34 0,-5-1 0,-3-2 0,-6 0 0,0-2 350,-4 0 0,3-4 0,0-3 0,2-3 0,4-1 0,5 1 141,5 2 1,4-5 0,1 2 0,1-3 0,5-2 0,6 0 0,6 2 443,3 3 1,-3-6-829,4 5 1,-2-3 0,3 6-1,-4 0 1,-1-4-110,0-1 0,-1 2 0,-3 1 0,-3-1 0,0-3 0,-4 0-1,-1-1 0,-1 0 1,-5 1-1,0-3 1,0 0-1,0-4 385,0-1 0,0 3 0,0-5 0,1-1 1,4-1-1,2-4 87,0-2 0,5 5 1,-1-2-1,5 1 1,6 3-1,3-2 1,3 1 350,3-2 1,-1 0-648,6 0 0,-1-5 0,5-1 1,0 0-1,-1-1-134,-4-1 0,4-1 0,-4-4 1,2 0-1,2-1 0,-2 1-94,0 0 1,9-5 0,-5-1 0,4-2 0,4-3 0,-1-1 461,3-2 0,8 1 1,-4-3-1,1 0 0,3-4 1,-2 1-18,-1-1 0,8 0 0,-10 4 0,4-4 0,3 1 0,-3-2 0,-1 1-281,0 0 0,-5 1-75,5 1 1,-6 1 0,-4-6 0,-1 1 0,-3-1 129,-2 1 1,-1-1 0,0-4 0,-1 0-1,-2-1 1,-1-2 196,1-2 0,-3-5 0,1 1 0,1-1 0,-2-1 0,-3 2 98,-3-1-1,3 0 1,0-1 0,-1 2 0,-2 1 0,-3-1-255,-3 0 1,4 0 0,-6-6 0,3-1 0,-3-3 0,1-2 0,-2-4-137,0-5 1,5-4 167,-2-6 0,5-6 1,3-1-1,2-4 0,1 1 116,-1 0 0,5-10 0,-2 7 0,-1-2 0,-3 1 0,-5 0-58,-3 1 0,-9 4 0,-6 0 0,-2-1 1,-3 0-1,-3-1 115,-5 2 0,2 0-73,-6-4 1,1-6-1,-4-3 1,1-2-1,4-1 103,1-2 1,3 4 0,7-10 0,7-1 0,-4 36 0,2-1 0,2-1 0,2 0-219,1 1 1,1 0 0,-1 1 0,1 2 0,0-3 0,1 1 0,-2-2 0,0 1 0,-1 1 0,0-1 0,0 0 0,0 1-54,-2 1 0,0 0 0,-1-2 0,-2 0 0,1-36 0,-7 38 1,0-1-1,-1-38 0,-1 1 6,0 1 1,-5 0 0,-6 3 221,3 33 0,0 0 0,1-1 0,-1 0 0,-1-1 0,0 0 0,2 0 0,1 1 49,1 2 0,1-1 0,1-4 1,0 1-163,3 1 0,0 0 0,1-4 1,0-1-1,1 1 0,2-1 0,1-1 1,3 0 7,1 0 0,3-1 0,2 0 1,1-1-1,1 2 0,-1 1 0,0 1 1,0 2-1,-1-1 0,-1 1 0,-1 2 1,-1 0-1,0 0 0,-1 0-75,0 0 0,-1 0 0,5-29 1,-10 30-1,-1 1 35,0 0 0,0 0 0,0-1 0,-2 0 0,-2-34 0,-4 2 34,-3 3 1,-1-6 0,-2 6 0,-1-3 0,7 32 0,0 1 0,-1-1 0,0-1-50,0 0 0,0-1 1,2-6-1,1-1 1,0 6-1,0 0 1,1-1-1,0 1 0,-1-1 1,1 0-1,1 1 1,-1 0-1,1-2 1,1-1-161,0 0 0,0 0 0,0 1 0,0 0 387,0-4 0,0-1 0,0 2 1,0 2-1,0 0 0,0 1 0,0-1 1,0 0-1,0 0 0,0 1 11,0-3 0,0 1 0,-1-1 0,0 2 0,0 0 0,-1 1 1,0 2-1,-2-1 0,1 0 0,-1 1 0,-1 0 0,0 1-243,-1-1 1,0-1 0,1 0 0,1-1 0,0 0 0,0 1 0,1-2 0,1-1 0,0-1 0,1-1-1,0 1 1,0 0-184,1-1 0,0 1 0,0-1 0,0 0 1,0-1-1,0 0 0,0 1 0,-1 0 1,-1-3-1,1 1 0,-2 0 0,1 1 111,1-2 0,-1 0 1,-1-1-1,-1 1 0,0 3 1,-1 0-1,-1 2 1,0-1-1,0-2 0,0 0 1,1 2-1,0 1 320,1-2 1,-1 0-1,0 1 1,-2 0-1,-1 1 1,0 0-1,0 1 1,1 0 0,-1-1-1,0-1 1,0 1-1,1 0 1,0-1-1,1-1-95,1 1 1,1 0-1,-2 2 1,0 1 0,1-3-1,1 0 1,-2 1 0,0 1-1,0 1 1,-1 0 0,1 0-1,0-1-204,1 3 1,1 0 0,-1 0 0,0 1 0,2 1 0,0 0 0,0 0-1,0 0 1,-1 1 0,0 0 0,1 1 0,-1 0 0,-6-33-171,-2 3 0,-1 4 0,-2 5 0,-3 7 0,-4 5 0,-3 4 85,-2 1 0,-6 8 1,-4 5-1,-6 5 0,-7 6 1,-6 5-80,-7 4 0,26 6 1,-1 2-1,-3 3 0,-1 3 1,-3 3-1,0 2 260,-5 3 0,0 3 0,-3 3 0,-2 1 0,-1 2 0,-2 0 0,-1 2 0,0 1 0</inkml:trace>
  <inkml:trace contextRef="#ctx0" brushRef="#br0">24541 13261 8367,'0'-8'-16,"1"-2"1,2 4 0,3 0 291,2 0 1,-5 0 0,2 3 0,0-3 0,-2 0 0,-3-1-1,-5 1 1504,-2 0 0,-2 2-1450,-4 4 1,4 0 0,0 0-125,-1 0 0,2 5 0,1 4 0,1 3 0,1 2 0,1-1-56,0 0 0,-1-4 1,5 0-1,2 1 0,1 2 1,3 0-148,1-3 0,2 1 0,4-4 0,0 0-93,1 0 1,-5-2-260,0-4 1,-5-1 0,5-3-1,0-5-475,-2-3 1,-1 3 772,-6 0 0,0 0 1,0-4-1,-1 1 0,-2 2 359,-2 1 1,-5 4 0,1-2 0,-3 1 0,-1 3 0,-1 2 0,1 1 166,0 0 1,4 0 0,0 0 0,0 1 0,0 2 0,2 3-48,1 1 0,-3 2 0,5 5 1,1-1-1,1 0 0,4 1-464,2-1 1,-1 0 0,7-1 0,4-3 0,2-3 0,2-2-1385,1 1 1,-4-1 898,3-4 1,-4-1 0,-2-4 0,-3-4 252,-4-3 1,-4-1 0,-1 0 0,-1-2 0,-4-1 0,-4-2 312,-3 2 0,-5 2 0,-3 4 0,0 1 0,-3 0 1,1 2 709,0 2 0,6 4 0,-2 1 0,3 0 0,2 1-31,0 4 0,5 2 0,4 7 0,2 0 0,2 3 0,2 0-849,2 0 1,8 2 0,9-1 0,2-2 0,6-3 0,0-2 0,2-4-627,0-1 0,-1 3 0,-6-5 0,-4-1 0,0-3 207,-4-4 0,-3-4 0,-4-6 0,-6-3 0,-6 0 0,-6-1 0,-4 0 780,-5 0 1,-3 1 0,-5 3 0,1 1-1,1 0 1,3 1 1147,2 3 1,1 3 0,5 6 277,0 0 1,7 6-1466,6 3 0,7 3 1,9 1-1,4 0-261,0 1 0,2-1 0,5-1 0,0-2 0,-2-3 0,-1-1 1,-4-3-2937,0-1 1,-3-2 1140,-3 0 0,-8 0 0,-6 0 1859,-8 0 0,-4 0 0,-1 0 0</inkml:trace>
  <inkml:trace contextRef="#ctx0" brushRef="#br0">9144 12048 7955,'8'-6'0,"-1"0"0,-2-4 0,4 2 167,2 2 0,-2 0 0,0 3 1,2-1-1,0-1 0,3 1 0,-1 0 1,0-1-1,1 1 0,-2-2 1,-2 0 36,-1 0 1,-6 0-1,0 3 313,-6-1 0,0-1 0,-6 5 0,-1 0-16,-2 0 0,-2 0 0,1 2-381,0 2 1,1 3 0,2 7 0,1-2 0,-2-2 0,-2-1-2,-5 1 1,2 2-1,-6 1 1,-2 1 0,-1-1-1,-2 0 112,1 1 0,-1 4 0,-1-1 0,-2 0 0,-1-3 1,1 0-94,2-1 0,2 5 0,-1 0 0,0-2 0,-1 0 0,-2 0 0,-1 2-203,2-2 1,1 1 118,1 1 0,-6-4 0,-1 6 0,-1-3 0,-1 1 1,-1-2-1,0-1 134,2-1 1,-4-1-1,4 0 1,-2 1 0,1-1-1,3 0-142,1 1 0,4-3 0,-3 0 0,4-2 0,3 0 0,3-1-315,2 1 1,0-4-1,3 4 1,-2-1-1,2 0 1,1-2-214,1 0 0,1-3 0,0 4 0,-1 1 0,1-3 0,1 3 0,2-2-447,1 0 1,6 4 0,0-1 0,6 1 928,6-1 0,15 3 0,4-5 0</inkml:trace>
  <inkml:trace contextRef="#ctx0" brushRef="#br0">7971 12568 8068,'-17'-26'340,"-1"4"1,0 9 0,5 10-429,-1 6 1,1 0-1,0 6 1,-1 0-1,1-1 1,-2 1-1,1 2 552,0 1 1,-2 5-1,7 3 1,-1-1-1,1 2 1,3-2-1,1 0 920,1-3 1,-1-1 0,7-2-1499,2 1 0,4-1 0,7 0 0,2-1-468,6-3 1,6-3 0,5-6 0,5 0 0,8 0 0,7-1 581,3-4 0,13-2 0,-2-7 0</inkml:trace>
  <inkml:trace contextRef="#ctx0" brushRef="#br0">9598 12248 7914,'-2'-12'-275,"-2"3"0,-2 2 330,-3 2 0,2-1 1,4-4 250,-2 1 1,-4 4 0,3-2 0,0 0 901,1-1 1,0 7-801,5 1 0,0 6 0,0 9 0,0 1 0,0 3 0,0 0-46,0 1 1,0 3-1,0 1 1,0 4 0,0 3-1,0 0-151,0 2 1,-4-1 0,-1 5 0,1-1 0,-1 1 0,1 1-101,1 2 1,1 3-1,2 0 1,0-3-1,0 2 1,0-2-96,0 3 1,0 0 0,2-3-1,1 0 1,1 0 0,-1 0-1,0-2 1,0-1 283,2-1 0,-1-2 0,-2 4 0,1-1 0,2 3-305,3 2 1,-4-7 0,4 8-91,-2 0 0,2 4 1,-2-1-1,0 0 11,0 0 1,-1 2-1,-5-7 1,0-2-1,0-1 1,0 1 115,0 1 1,0-2 0,0-1 0,-2-1 0,-2-1 0,-4-1-61,1-3 0,-3-3 0,4 1 0,0 0 0,0 2 0,3-1 0,3-2-1276,4-1 1,4-2 0,5-1 0,0-4 0,2 0 1303,3-4 0,-3-7 0,4-3 0</inkml:trace>
  <inkml:trace contextRef="#ctx0" brushRef="#br0">9384 14460 7763,'-25'0'987,"3"0"1,9 6-1,10 3 1,6 3-492,6 1 0,2-4 0,4-2 0,3 1 0,4-2 0,3-1 0,4-2 0,2-1-482,4-2 1,4-5 0,1 0 0,0-3 0,0-4 0,-2-2 0,-1-4-2495,-1 1 1,-2 4 2479,1 4 0,10-9 0,-4 4 0</inkml:trace>
  <inkml:trace contextRef="#ctx0" brushRef="#br0">19689 10315 23700,'0'-26'-3691,"4"5"0,1 3 3220,-3 3 0,-2 6 0,-4 2 0,-5 1 0,-3 3 0,-1 2 988,0 1 1,-1 0 0,1 0-1,0 0 1,-1 0 0,1 0-1,-2 0 1,-1 1-262,-2 4 0,-1-3 1,1 6-1,-4-1 0,-3 1 1,-2 1-260,0-2 1,-1 5-1,-1-3 1,-4 3 0,0-1-1,-1 0 173,0-2 63,-1 0 0,-4 2 1,2 0-1,3-2 0,0 0 1,2-1-181,-1 1 1,2 0-1,4 5 1,2-1 0,1 2-1,2 1 1,0 3 37,1 2 1,-3-3 0,5 4 0,0 2 0,-2 1 0,2 1 0,0 1-50,2 0 1,-2 4-1,1 0 1,1-1-1,-1-2 1,0-2 0,3 1-987,5 0 827,-2-7 1,11 9 0,-4-6 0,4 1 0,1 1-1,1 0 89,4 2 1,8 0 0,9 1 0,3 1 0,3 2 0,3-1 34,5-2 0,3-1 0,1-1 1,1 1-1,2 0 0,1-2 0,1-1 93,1-2-163,-5-6 1,10 8-1,-7-5 1,-1 0-1,0 1 1,0-4-6,1-1 1,5-2-1,-3 0 1,0-1-1,3-1 1,1-3 78,5 3 1,3-4 0,0 2 0,1 0 0,2 0 0,-2 0 0,2 0 0,-2-2 27,1-3 1,-9 2 0,2-1 0,-4-2 0,-3-2 0,-3-1 0,0-1-10,-2-4 0,1 2 0,-2-4 0,1 0 1,2-1-1,2-2-125,-2-2 0,0-6 1,0-1-1,1-2 0,0-2 1,1-3-1,1 0-106,1-1 0,1 0 0,0 1 0,-3-1 0,-5 2 0,-3 1 0,-3 2-19,-2-2 1,-5 4-1,-6-3 1,-3 0-1,-6-3 1,-7 0 131,-3-1 0,-2-1 0,0-3 0,-2-3 0,-2-2 0,-6 1 0,-5-1 45,-3 2 0,-6-3 0,2 5 0,-3-2 1,-3-3-1,-2 0-112,-1 1 0,-7 2 0,-1 6 0,-5 0 1,-5 2-1,-5 3 74,-2 2 0,-13 6 1,-3 8-1,35 4 0,-1 0 1,-1 1-1,-1 1 0,2 0 1,-1 0-1,0 2 0,0 1 1,1 1-1,0 2-228,-36 8 1,38-1-1,1 3 1,-31 14-1,0 7 1,35-15 0,0 1 279,-27 24 1,4 3 0,0 4 0</inkml:trace>
  <inkml:trace contextRef="#ctx0" brushRef="#br0">19835 11954 7783,'0'-34'0,"-4"-1"0,-1 8 0,4 8 57,4 7 0,1 6 1,8 6-1,3 0 1,0 0-1,0 2 1,-4 2-1,0 5 1,-2 3-1,0 3 1,-2 2-1,-3 7 1,-2 6 489,-2 5 0,-2-1 1,-2 3 47,-5 5 0,-4-1 1,-4 10-1,0 3-311,0 7 1,-2 1-1,3 5 1,3 4-1,4 3 1,3 0 457,3-1-877,-5-2 1,7-6 0,-4-1 0,4-4 0,-1-2 0,0-6-181,-3-6 0,1-6 0,4-3 0,0-3 0,0-2 0,0-2-783,0-2-258,0-7 1356,0 4 0,11-10 0,4 4 0</inkml:trace>
  <inkml:trace contextRef="#ctx0" brushRef="#br0">19835 13500 7721,'0'-19'4085,"-4"9"0,2 5-4054,8 17 1,3 9 0,13 1 0,2-6-1,3-5 1,2-7 0,5-2-2370,5-2 1,8 0 2337,20 0 0,-3-6 0,-25 2 0,0 0 0</inkml:trace>
  <inkml:trace contextRef="#ctx0" brushRef="#br0">21075 11901 8191,'-25'-6'0,"3"-1"932,4-1 0,7 3-605,3 5 0,12 0 0,5 0 0,10 1 0,6 2 0,3 3 690,4 1 0,2 2-884,6 4 1,4 1 0,2 1-1,1 1 1,2 2 0,0-1-213,0 3 1,-5-4 0,2 5-1,-3-1 1,-6 0 0,-1-1 0,-4-3-804,1-1 1,-2-2-1,-4-1 1,-1-1-1,1-4 1,-2-1-1537,-2-3 2418,2-2 0,-10 5 0,4 2 0</inkml:trace>
  <inkml:trace contextRef="#ctx0" brushRef="#br0">21875 12168 8559,'-25'-21'0,"1"3"0,3 3 0,2 4 0,1 2 0,0 4 0,2 7 546,4 7 1,5-1 0,7 12-1,1-3 1,5 1 0,6 0-1,4 0 1293,1 0-1898,-3-1 1,0 1 0,-2 1 0,-3 2-1,-6 3 1,-6 2-1326,-6 6 1384,-15 2 0,-4 6 0,-12 0 0</inkml:trace>
  <inkml:trace contextRef="#ctx0" brushRef="#br0">20155 10635 8172,'-13'-19'0,"5"4"0,3-3 0,0 3 171,1 2 0,1 1 0,6 2 0,3 1 0,1 0 0,2 0 0,0 0 0,-2-1 0,-1-2 0,-4-1 0,-5 1-328,-6 3 1,-8-1 0,-2 5-1,-2 1 339,-2-2 0,-4 4 1,-4-2-1,-5 3 1,-2 2 55,-2 3 0,-2 1 0,-3 7 0,-7 4 1,-6 3-1,-1 5-192,-1 1 0,-8 8 0,3 4 0,33-17 0,0 3 1,2 0-1,1 3 0,-24 27-14,28-25 0,1 2 0,1 1 0,2 1 0,2 4 0,4 2 1,0 2-1,3 0 0,2 1 0,4 0 0,2-1 0,3 0 82,4-2 1,3-1-1,6 4 1,6 0 0,4-3-1,3-1 1,3 0-1,3-1 1,4-1 0,3-2-1,1-2 1,3-1-1,4-3 1,2-1-29,3-2 1,3-2 0,0-3 0,3-3 0,6-1 0,1-2-1,1-1 1,1-3 0,0-2 0,1-2 0,3-1 0,1-2 0,-1-2-1,0-2-189,1 0 0,-1-3 0,-2-3 0,-1-3 0,-3-2 0,-1-2 0,-3-3 0,-1-3 0,-3-3 0,-1-2 0,-6-2 0,-2-3 0,-3-3 0,-4-2-654,-3-2 0,-4-1 1,-4 0-1,-5-2 574,-4-5 0,-4-1 0,-4 5 0,-5-1 0,-5-3 0,-5-1 0,-3-1 0,-3 1 0,-5 2 1,-5 0 159,-5 0 1,-4 1 0,-2 4 0,-5 3 0,-6 2 0,-4 3 0,0 2 0,-3 3 0,-5 1 0,-2 3-1,-2 3 1,-2 3 125,-2 3 0,-2 4 1,1 2-1,0 3 1,3 6-1,1 4 1,1 1-1,1 4-103,2 4 0,0 3 0,1 3 0,1 2 0,3-1 0,0 2 0,-1 1 0,-1-1 0</inkml:trace>
  <inkml:trace contextRef="#ctx0" brushRef="#br0">24274 10862 8275,'0'-46'-2,"5"9"1,1 0 0,0 7 0,-1 9 1353,-2 5 1,-1 3-1197,-2-1 0,-2 6 1,-2-1-1,-6-2 0,-5-1 1,-4-2-1,-2-3 1,-4 0-1,-2 0 0,-4 2 286,-3 2 0,0 6 0,-15 2-305,-2 4 0,-6 2 0,-7 4 0,-6 7 0,33-3 0,-1 2 177,-1 4 0,-1 1 0,-1 4 0,-1 0-234,-2 4 1,0 1-1,2-2 1,1 2-1,-4 4 1,1 2 0,3 1-1,2 2 1,3-2-1,2 2-147,4 0 1,2 0 0,4 1-1,2 0 1,6-1 0,3 1-1,-2 35 1,15-32 0,6 0-1,6 1 1,6 0 45,4 2 1,6-2 0,16 3 0,7-4 0,5-2 0,5-4 0,5 0 0,4-2 0,-19-10 0,3-2 0,-1-1 0,3-2 0,0-1 0,1-1-413,2-2 0,1-1 0,1-2 0,1-1 0,0-3 0,0 0 354,-4-1 1,0-2 0,-1-1 0,4-1 0,1-1 0,-2-2-1,-6-1 1,0 0 0,-1-3 0,-1-1 0,-1-1 0,-1-2 0,20-8-1,-3-4-226,-3-3 0,-5-4 1,-10 1-1,-4-4 1,-3-3-1,-3-4 1,-6 0-1,-5-1 1,-7 1-1,-4-1 1,-5-1-1,-6 0-59,-4-1 0,-5 1 0,-21-28 290,2 29 1,-5 4 0,-6 8 0,-5 5 0,-11-1 0,-4 4-1,-8 5 1,-3 5 0,-7 3 0,-3 5-177,21 1 0,-2 3 1,-1 1 249,-7 3 0,-1 3 0,0 0 0,1 0 0,0 0 0,-1 1 0,-4 3 0</inkml:trace>
  <inkml:trace contextRef="#ctx0" brushRef="#br0">20089 5624 8413,'-8'-21'0,"-5"2"0,1 6 0,-4 1 0,-1 2-176,3 1 1,-6 6 0,-2-2 293,-3 4 1,1 1-1,-2 0 1,-6 0-1,-2 1 1,-1 2-1,-1 3 1,1 2 0,-1 2-1,-1 2 1,-1 1-1,-2 2 198,0 3 1,3 2 0,-2 9-54,-2 2 0,-2 0 0,1 9 1,-1 4-1,-3 5 0,-1 4-197,22-24 0,0 2 0,0 0 1,1 1-1,-3 2 0,0 0 1,-1 1-1,-1 0 0,-2 1 1,1 0-1,-1 1 0,1 1-95,1 0 1,-1 1 0,-1 0-1,0 0 1,2 1 0,1 1 0,1 1-1,1-1 1,1 2 0,0 0 0,0 0-1,1 0 1,0 1 0,1 0 50,0-1 1,1 1-1,2-2 1,0 0 0,2 2-1,1 1 1,1 0 0,0 0-1,2 1 1,0 0 0,1 1-1,0 0-2,-1-1 1,1 1 0,0 2-1,1 0 1,0-1 0,0 1 0,1 1-1,0 0 1,-1 0 0,0 2-1,0 1 1,-1 0 0,0 2 0,-1 0-26,1 1 0,0 0 1,-3-1-1,1-1 0,-2 2 1,1 0-1,0 0 0,-1 1 1,1 0-1,0 0 1,0 0-1,1 0 0,0-2 1,0 1-479,2-2 0,-1 0 473,-1-4 1,1 1 0,3 1 0,1 1 0,-2-2 0,-1 0 0,1 1 0,2 1 0,0 0 0,2 1 16,0-1 0,1 0 0,1-1 1,0 0-1,1-1 0,1 0 0,1 0 1,0 0-1,1-2 0,0 0 1,0 0-1,0 1 87,0 0 0,1-1 0,0-1 0,0-1 0,1 2 0,0 0 0,0 1 0,-1-1 0,-1-1 0,-1 0 0,-1 2 0,-1 0 18,0-1 0,-2 1 0,0-1 1,0 1-1,-2 2 0,0 0 1,-3 1-1,-1 0 0,-3 1 1,-1-1-1,-2 2 0,0-1-3,0 1 1,1-1 0,-2-2 0,0 1-130,1 0 1,2 0-1,2-5 1,2-1 0,0 3-1,1 1 1,0-2-1,1 1 1,2-2 0,1 0-16,0-1 1,1 1 0,-1 4-1,1 0 1,4-5 0,2 0-1,-1-1 1,1 0 0,0 0-1,0-1 1,2-3 0,0 0 0,1-1 1,0-1 0,1 5 0,0-1 0,2-3 0,0-2 0,0 0 0,-1 1-1,1 0 1,-1 1 0,0-1 0,0-1 121,-2-1 0,0 1 0,-1 1 0,0 0 0,-1 35 0,0 1 0,0-36 0,0 0 1,-1-1-1,0 0-49,-1-1 0,0 1 0,-1 4 0,0 0 1,-2-1-1,-1-1 0,2 0 0,1 1 1,0 0-1,0 0 0,1-1 0,1 0-214,0-1 1,1 1 0,2 1 0,1-1 0,2 0-1,-1-1 1,2 0 0,0-1 0,1 0 0,0-1-1,6 36 1,2 0 112,-7-35 0,1-1 0,8 27 0,3 6 0,1-4 1,-2-2-1,2 2 0,-2-2 290,1-3 0,3 6 0,-2-4 0,1-2 0,1 0 0,0-1-194,2 3 0,4 1 1,0 1-1,4 0 0,1-3 1,3-2-123,1-2 0,-15-28 0,0 0 0,1-1 0,1-2 0,1 0 0,0 0 0,1 0 1,-1-1-1,26 25 0,0-2 59,1-1 0,-7-6 0,8 2 0,-4-4 0,-3-1 1,-1 0 168,0 0 0,-4-4 1,2-1-1,-2 1 1,-2-1-1,0 1 37,0 1-197,5-5 0,1 7 0,6-5 0,0 1 0,4-1-38,4-1 1,2 3-1,6-7 1,-33-15-1,1-1 1,1-2 0,2 0-1,0 0 1,2-1-1,0 0 1,0-1 55,2 1 0,-1-1 0,-1-1 0,-1-2 0,33 1 0,-8-1 0,-4-3 0,-6-2 133,-5-1 0,-4-6 0,-6-2 0,-2-6 1,-2-4-1,-3-5 0,-1-7 155,4-5 1,-2-2 0,1 0 0,4 0 0,4-3 0,7-3-192,6 0 1,4-3 0,-29 23 0,1 1 0,0 0 0,0 0 0,1 0 0,-1 0-194,1 0 0,-1-1 0,3-2 0,0 0 0,-5 1 0,-1-1 0,0-1 0,-2 0 0,24-29 0,-5 0 1,-3-1 96,-5 0 0,-4-2 1,-9-8-1,-2-1 1,-6 0-1,-2-1 57,-1-3 0,-1-1 1,-6 34-1,-1 0 1,8-36-1,-1 0 0,-5 35 1,0-1-1,2 1 1,1-2-54,1 0 1,3 0 0,2-4 0,1 1 0,0-1 0,1-1 0,2 0 0,1-1 0,2 0 0,1-1 0,0 2 0,0 0 0,0 1 1,-1-1-1,1 1 1,-1-1 0,-2 1-1,-1-1 1,-1 0-1,0 1 1,0-1 0,-1 0-1,-3 1 1,0 0 0,-1-1-1,-2 0 17,-1 0 0,-1 0 0,-1 1 1,-1-1-1,-2-1 0,-1 0 1,0-1-1,0-1 0,-1 1 1,-1 1-1,-1-1 0,0 0-1356,0 0 1,0 1 1220,-3 1 0,1 0 0,3-8 0,0 0 0,-3 2 0,1 0 0,1 0 1,1-1-1,1-1 0,0-1 0,2-1 0,1 1 49,-1 0 0,1 0 1,2-6-1,1-1 1,-1 3-1,2 1 1,0-2-1,1 0 1,0-3-1,1-1 1,-1 1-1,-1 1 76,-1 1 0,0-1 0,1-3 0,0 0 1,-3 4-1,0 1 0,-1 0 0,0 0 1,-1 0-1,-1 0 0,-1 1 0,-1-1 164,-2 0 1,1 0 0,-1 3 0,1 0-1,0 1 1,0 0 0,0 0 0,0 1-1,0-1 1,0 1 0,0 0 0,-1 0 0,0 2-1,0 0-301,0 1 1,1 1 0,1 1 0,0 0 0,0 1-1,-2 0 1,1-2 0,0 0 0,1-2 0,0 1 0,-1-2-1,0 0-688,-1-2 0,2 0 772,1 3 0,0-2 0,-3-4 0,-1 0 0,2 1 0,1-1 1,0-2-1,-2 0 0,0-1 0,-1-1 0,0 0 0,0 1 65,-1 2 0,0-1 0,0-5 0,0 0 1,-1 3-1,0 0 0,-1 0 0,0-1 0,-2-1 1,-1 1-1,-1 2 0,0 1 189,-1 3 0,1-1 1,-1-5-1,0-1 0,0 7 1,0 1-1,-1 0 1,-1 0-1,0 1 0,0 1 1,1 2-1,0 1-213,1 1 0,-1-1 0,0-2 0,-1 0 0,0 2 0,0 1 0,0 0 0,0 1 0,0 0 0,-1 1 0,0 2 0,-1 0 0,0 1 0,-2-1-104,0 2 0,0 0 0,1 2 0,-1 0 0,-4 0 0,-1 0 0,1 1 0,-1 1 0,0 3 0,-1 1 0,-2-1 0,-1 2 47,-1-2 0,0 2 0,-2 2 1,0 1-1,-4-4 0,0 0 0,-2 3 1,-2 3-1,-1 2 0,-1 1 0,-3 2 1,-1 2-154,-2 1 1,-1 2 0,-5 0 0,-3 2 0,-3 1 0,-2 2 0,-3 2 0,-2 2 0,-1 3 0,0 2-1,-3 2 1,-1 1 0,2 1 0,-1 2 210,0 1 0,-1 1 0,-1 1 0,0 1 0,7 2 0,1 2 0,-1-1 0</inkml:trace>
  <inkml:trace contextRef="#ctx0" brushRef="#br0">21741 5531 7903,'-45'-6'1184,"2"-2"0,3-3-889,13 2 0,15 1 0,8 4 0,4-5 1,4-3-1,6-4 0,7-5 0,5-8 1,6-10-1,6-13 0,8-10-456,-20 28 0,2-2 0,0-5 0,2-2 1,2 0-1,0-1 0,1-4 0,0-1-5,-1-1 0,0 0 1,2-1-1,0 1 1,-1-1-1,-1 0 1,0 2-1,1 2-322,-2 1 0,0 1 0,1 0 0,1 1 0,-2 4 0,0 0 488,0 3 0,-2 0 0,-2 1 0,0 0 0,1 2 0,1 1 0,0 1 0,-1 0 0</inkml:trace>
  <inkml:trace contextRef="#ctx0" brushRef="#br0">23394 2879 8095,'0'-14'-491,"0"1"982,-6 0 1,1 2 0,-4 7 0,3 10 1050,0 9 1,3 8 0,-6 11-1079,-1 6 1,2 15-1,1 6 1,1 8-1,4-30 1,-1 1-397,0 1 0,1-1 1,0 2-1,1-1 0,-3 3 1,0 0-840,1-4 1,0 0-1,-1 32 1,4-10-1,1-5-1612,4-7 1,-2-10 2382,6-9 0,-1-9 0,6-2 0</inkml:trace>
  <inkml:trace contextRef="#ctx0" brushRef="#br0">23794 2652 8355,'-6'-18'1259,"-2"1"0,2 8 0,1 12-890,4 8 1,5 12-1,1 2 1,-2 9-1,-2 10 1,-2 8 0,-4 7-1,-4 8 1,-3 7-77,6-35 1,-1 1 0,1 2 0,0 0 0,1 0 0,0-1 0,1-1 0,0 0 0,-2 34 0,3-6 0,2-9-963,1-7 1,6-6 0,4-8 0,7-3 0,5-9 0,2-8-387,-2-8 1,7-4 0,-1-10 0,4-8 1054,0-10 0,5-18 0,-3-2 0</inkml:trace>
  <inkml:trace contextRef="#ctx0" brushRef="#br0">23781 3278 7935,'-33'8'0,"5"2"0,-1-4 0,5 2 0,8 2 456,5 2 1,5 1 0,8 2-1,4 0 1,6 0 0,7-5 0,8-3 52,10-4 1,7-12 0,12-5 0,4-6-510,2-3 0,-23 8 0,2-1 0,-4-1 0,1-1 0</inkml:trace>
  <inkml:trace contextRef="#ctx0" brushRef="#br0">24554 3172 7935,'-32'21'785,"-4"-2"0,-2 0 1,-1 3-234,3 3 0,4 2 0,5 1 0,1 2 0,0 1 0,6-1 0,5-4 0,6-4-383,3-4 1,2-7 0,7-4 0,5-3-1,12-7 1,6-8 0,7-12-490,1-6 0,-9-4 0,0-4 0,-5 2 0,-9-1 1,-5 1-1,-6 1-347,-4 1 1,-11 3-1,-10 10 1,-6 6-1,-3 8 1,-2 6-1,1 6-1827,-1 8 2494,12 11 0,-7 15 0,11 7 0</inkml:trace>
  <inkml:trace contextRef="#ctx0" brushRef="#br0">25007 2572 8523,'-9'-29'324,"1"2"1,-1 3 0,9 11-641,0 0 1,6 5 0,3 5 0,1 9 1367,-1 12 0,-3 11 0,-6 20-958,0 9 0,-6 16 1,2-33-1,-1 1 0,-1 3 1,-1 0-1,-1 5 0,-1 1-20,0 3 0,0 0 0,0-3 0,1 0 0,1 1 0,0-1-332,1-3 0,-1 0 0,-2-4 0,-1-1 1,-1 0-1,1 0 0</inkml:trace>
  <inkml:trace contextRef="#ctx0" brushRef="#br0">24914 3358 8089,'7'-72'420,"5"10"0,-3-1 1,5 9-1,5 6 1,7 7-39,9 4 1,3 15 0,2 2 0,1 10-1,2 6 1,3 5-383,2 6 0,7 5 0,5 2 0</inkml:trace>
  <inkml:trace contextRef="#ctx0" brushRef="#br0">24261 7197 8281,'-19'-27'0,"-4"-1"0,-2-2 0,-1-1 0,-1 2 0,-1 0-50,-3 3 0,3-1 0,-4 0 0,3 1 1,-1 1-1,-1 1 0,3 2 0,3 0 1,4 1-1,0 3 0,2 3 0,-2 3 447,1 3 0,2 5 0,-4 8 0,-2 8 1,-1 8-1,-2 9 0,0 8-290,1 9 1,-5 9 0,-2 6 0,-1 4 0,16-29 0,0 2-123,1 2 1,0 1 0,-2 3 0,0 1 0,1 3 0,0 0-1,-1 4 1,-2 0 0,0 2 0,-1 2 0,0 3 0,0 2-1,0-2 1,1 1-72,0 0 1,0 0 0,1 5-1,0 1 1,0-3 0,0 0 0,1 0-1,0 1 1,1 0 0,2 1-1,1-2 1,2 0 71,0-1 1,2 2 0,3 2 0,0 1 0,-1-1 0,0 0 0,2-1 0,1 1 0,0 2 0,1 1 0,1-2 0,1 0 0,-1 3 0,1 1 59,-1 0 1,0 0 0,3-2 0,-1 0 0,0-19 0,0 0 0,0 1-1,1 0 1,-1 0 0,1-1 0,-1 1 0,1 0 0,-1 0 0,0 25 0,0-1-1,-1-1 1,0 0 0,-1 0 0,-1 0-68,1-24 1,0 1 0,0-1 0,0 1 0,-1 1 0,1-1 0,-1 3 0,0 0 0,0 0 0,0 1 0,-1 0 0,1 0 0,-1 1 0,-1 0 0,1 0 0,-1 0 0,1 1 0,-1 0-1042,1 1 1,-1 0 0,1-2 1061,-3 17 0,0 0 0,4-14 0,-1 1 0,1-1 0,0-8 0,0-1 0,0 0 0,0 24 0,0 0 1,1 0-1,0-1 0,3-3 0,-1-1 24,1-1 0,1 0 0,0-17 0,0 0 0,0 0 0,0 18 0,0 0 0,0 2 0,1 1 0,1 3 0,-1 0 0,2-1 0,0 0 0,0-23 0,-1 0 0,1-1-55,2 25 0,0 0 0,1-1 0,1 1 0,-1-22 0,-1 0 0,1 0 0,0 0 0,0 1 0,1-1 0,-1 0 0,1-1 0,-1 1 0,1 1 0,0 0 0,0 0 41,0-1 0,0 0 0,0 1-62,-2-2 1,0-1-1,1 1 1,1 1-1,0 1 1,0-1-1,-2-1 1,1 1-1,-1-1 1,1 0 0,1 0-1,-1 1 1,1 1-1,-1 0 1,1-1-1,-1-1 1,1 0-1,0 0-89,0 0 1,0 0 0,0-1 0,2 22 0,0-2 0,1-4 0,0-1 0,1-3 0,-1 0 0,0 0 0,1-2 0,0-1 0,2-1 206,-1-1 0,1-1 0,0-1 0,2-2 0,0-2 0,1 0 0,1-3 0,2-1 0,0-1 0,2-2 0,0-4 1,2-2-1,1-2 0,2-1 59,2-3 1,1-1-1,1-5 1,2-2-1,2-1 1,2-1-1,1-3 1,1-3 0,1-3-1,2-3 1,3-2-1,1-3-60,1-2 1,1-2-1,0-4 1,1-2-1,3-2 1,0-3-1,2-3 1,-1-2-1,1-4 1,0-3-1,3-3 1,0-2-1,1-3 1,0-3-28,2-2 1,1-3-1,2-3 1,0-1-1,-20 12 1,-1-1-1,0 0 1,0-1-1,0-1 1,-1 0-1,2-2 1,0-2-1,0 1 1,0-1-1,0 0 1,0 0-118,-1 0 1,1 1-1,-1-2 1,2-4 0,-1-1-1,-1 0 1,-2 1 0,0-1-1,-1-1 1,0-1 0,-1-2-1,0-1 1,1-4-1,0 0 1,-1-1 0,-1-1-1,-2-1 1,1-1 0,0-2-1,-1-1 1,-1-1-21,0-2 1,-1 1 0,-1-2 0,-2 2 0,-1-1 0,-2-1 0,0-3 0,-1-2 0,-2 0 0,0-2 0,-2 0 0,-1-1 0,-1-2 0,-1 0 0,-2-1 0,-4 17 0,0-1 0,-1 0 0,-1-1 0,-1 1 0,0-1 0,-1 0 0,0 0 160,-2 1 0,0 0 0,-1-1 1,0-1-1,0-6 0,0-1 1,-1-1-1,0 0 0,-2 3 1,-1 1-1,0-1 0,-1 1 0,1-3 1,0 1-1,0-1 0,-1 0 1,0-1-1,0-1 0,0 0 1,-1 0-1,-1 2 0,1 0 0,-1 0 1,-1-1-3,1 1 1,-1-1 0,-1 0 0,0-1 0,-1-1 0,-1 0 0,1-1 0,-1 1 0,0 2 0,1 0 0,-1 0 0,1 0 0,-1 1 0,0 0 0,0 0 0,0-1 0,0 0 0,-1 0 0,1 0 0,0 0 0,0 3 0,0 0 0,0 1 0,0 0 0,0 0 0,-1 1 0,0 0 0,0 1 0,0 3 0,0 0 1,0 0-1,0 1 0,-2-16 1,1 1-1,-1 0 1,-2-3-1,-1 0 0,0 1 1,1 3-1,1 0 1,-1 1-1,1 3 0,0 1 1,0 1-1,1 2 1,-1 1-1,1 0-608,0 2 1,0-1-1,0 2 511,0 4 0,0 1 1,1 0-1,0-5 1,1-1-1,0 1 0,0 5 1,0 1-1,0 0 1,0 0-1,1 0 1,0 1-1,0-1 0,0 0 1,1 0-1,0 0 1,0 1-1,0-1-113,1-1 0,-1 0 0,1 0 1,0 0-1,0 0 0,0 0 1,1 0-1,-1 2 0,1-1 1,0 1-1,0 1 0,0 0 1,-1-23-1,-1 0 0,1 3 1,-1 1-88,1 2 1,-1 2-1,1 2 1,-2 2-1,-2 5 1,-2 1-1,0 3 1,-2 1 235,0 6 0,-1 0 0,0 1 0,-1 1 0,1 8 0,0 1 0,-14-33 0</inkml:trace>
  <inkml:trace contextRef="#ctx0" brushRef="#br0">25927 6051 8405,'-19'13'-209,"0"6"1,-5 3-1,3 3 44,2 2 0,0 4 1,2 2-1,0-1 1,-1 1-1,0-3 1,0-2 31,2-2 0,1 0 828,2-4 1,0-3 0,-1-6 0,1-1 2440,0-3-2568,5-3 1,4-12-1,8-4 1,7-8-523,5-9 1,6-1 0,8-7 0,2-2 0,1 0 0,1 0 0,-2 1-47,1-1 0,4-7 0,-3-4 0</inkml:trace>
  <inkml:trace contextRef="#ctx0" brushRef="#br0">26407 5504 8460,'-6'-21'36,"5"-2"0,-4 3 0,4 1 339,1 0 1,0 1 0,0 3 0,0-1 0,0-2 1692,0 2-1843,0 7 1,-2 6 0,-2 11 0,-7 6 0,-3 6 0,-6 5 774,0 4 1,-3 7-843,-3 8 0,1-2 0,2 2 1,6-1-1,3 0-631,5 2 0,3 2 1,6-4-1,0-3 1,2 0-1,4-5-407,7-1 1,11-4 0,10-9 879,4-8 0,5-5 0,11-8 0</inkml:trace>
  <inkml:trace contextRef="#ctx0" brushRef="#br0">26780 5664 8473,'-22'-4'0,"-2"-2"0,1-2 0,5 5 1428,0-1 0,5 4-869,4 4 0,3 4 1,4 5-1,0 2 1,-3 1-175,2 2 1,2 9-1,1-4-406,0 1 1,0 0-1,0 1 1,0-1 0,1-4-420,4-1 0,2-1 1,8-4-1,1-3 0,3-2 1,1-4-91,-1-4 0,3-7 0,-4-4 0,-2-5 0,-3-6 0,-4-2 480,-4-5 1,-4-4 0,-1 3 0,-1-2-1,-4 1 1,-4 2 408,-2 1 0,-7 7 46,0 2 0,0 8 0,5 2-520,0 2 1,1 3 0,4 8 0,8 2 0,8 0-1263,4-2 0,7 1 833,3-2 1,9-1 543,5-7 0,8-10 0,4-6 0</inkml:trace>
  <inkml:trace contextRef="#ctx0" brushRef="#br0">27180 5171 8395,'-25'-6'0,"3"-3"0,4-3-178,3-1 1,3 0 0,3-1 779,5 1 0,3 0 0,2 1 1,3 3-1,5 7 0,3 8-219,2 8 0,-6 14 0,0 3 1,-2 7-1,-3 8 0,-2 8 11,-1 6 0,0 6 0,0-1-1535,0-3 1,0-1-1,0-7 1,0 0 1140,0-7 0,6-10 0,2-4 0</inkml:trace>
  <inkml:trace contextRef="#ctx0" brushRef="#br0">27727 4931 8473,'-28'-4'0,"-4"-1"0,-6 8 0,7 12 0,1 10 453,2 9 0,3 11 1,3 5-1,4 5 0,2 5 1,-1 4-1,0 4 0,2 0-75,4 0 0,1-7 0,6-3 0,1-5 0,3-4 0,4-6 0,5-6 0,3-7-1242,1-7 0,0-5 0,1-9 0,-1-5 0,0-4 0,1-4 427,-1-5 0,-5-9 0,-4-4 1,-6-2-1,-6 1 0,-10 2 743,-6 2 0,-13 7 0,-4 8 0,-4 2 0,-1 5 1,5 4 2782,4 7 1,1 12-3142,10 1 0,8 13 0,15 1 0,9 5 0,16 5-4124,21 1 4176,-13-30 0,5-3 0,10-1 0,3-3 0,3-6 0,-1 1 0</inkml:trace>
  <inkml:trace contextRef="#ctx0" brushRef="#br0">20448 14713 8214,'0'-26'0,"0"-1"0,0 0 0,0 2 0,0 1 44,0 2 0,5 0 1,1-3-1,1 3 0,2 4 1,0 3-1,0 2 0,0-1 1,-3 1-1,-8 1 0,-11 3 1,-14 5 465,-11 2 1,-7 2-1,-11 0 1,-9 0-1,-8 3 1,33 0-1,-1 2 1,-3 1 0,0 3-1,-3 0 1,0 1-366,-4 1 1,-1 1 0,-1 4 0,-2 1 0,-4 2 0,0 2-1,0 2 1,1 3 0,0 1 0,2 2 0,-2 3 0,2 1-226,-2 3 0,2 2 0,1 4 0,2 2-133,-2 4 0,3 2 0,5-2 0,2 0 0,6-4 0,4 0 0,5-3 0,4 1 146,5-2 1,3 1 0,-7 30 0,19-33-1,3 0 1,2 31 0,8-4 0,12-1 427,9-2 0,-6-31 0,4-1-121,3 2 1,4-2 0,5 1 0,4-3 0,5-1 0,4-2 0,5 0 0,3-2-178,8-2 1,1-3 0,-2-2 0,1-3 0,-15-7 0,1-1 0,1 0 0,1-1 0,0 0 0,1-2 0,-1 0 0,1-1 0,0-1 0,1-1 0,0-1 0,-1-1 0,-1-1 0,-1-1 0,0-2-201,-1 0 1,0-1-1,0-2 1,3-4-1,-1-3 1,0-1-1,-6 0 1,0-1-1,-2-2 1,21-13-1,-3-3 1,-4-3 0,-5-3-1,-7 0 1,-3-3-150,-4 1 0,-4-3 1,-4-6-1,-6-3 1,-7 5-1,-3-1 1,-3-2-1,-4 0 1,-2 1-1,-3 0 1,-2 3-1,-3 2 0,-2 1 1,-3 2 182,-1 4 1,-3 1-1,-6 4 1,-5 2 0,-31-22-1,17 33 1,-4 4 0,-6 3-1,-4 3 1,-9 3-1,-2 3-429,-7 1 1,-2 5 0,-2 5 0,-1 4 531,19 0 0,-2 0 0,1 1 0,1 0 0,-1-1 0,0 2 0,-1 2 0,-1 1 0</inkml:trace>
  <inkml:trace contextRef="#ctx0" brushRef="#br0">25047 11755 7905,'-13'0'0,"0"0"0,-1 0 0,1 0-220,0 0 0,-1 0 624,1 0 1,0 1 0,-1 2 170,1 1 1,12 1 0,5-5 278,6 0 1,2-2 0,-1-1 0,-3-1 1071,3 1-1729,-5 2 1,6 5 0,-2 2 0,5 1 0,4 4-23,2 1 1,-3 2 0,4 3 0,1 0 0,1 1 0,0 0-1,-2 1 72,2 2 0,-1-3 0,1 4 0,-3 2 0,0 1 0,-2 0-17,0-3 0,-1 6 0,-3-3 0,1 2 1,2 3-1,-2-2-140,-1 0 0,-2-1 0,2 1 0,1 1 0,2 3 1,-2-3-65,-1-1 0,-3-1 0,-2 0 0,-1-1 1,0 1-1,-1 0 64,-4-1 0,-2 1 1,-2-1-1,0 1 0,0 0 1,0-1 192,0 1 0,0 0 0,0-1 0,-2 1 0,-1 0 0,-1-2-214,1-3 0,1 3 0,2-2 0,0 2 0,0 1 0,0 1-546,0 0 0,0-1 474,0 1 1,0 4-1,0 0 1,-1-1 109,-4-2 0,4-1 0,-5 1 0,1 1 0,1 2 1,0-1 235,-2-2 0,3-1 0,-5-1 0,2 0 0,2-3 0,-1 0-359,1 0 0,-5 1 0,5 0 0,-1-2 0,1 2 0,-2-1 1,0 1-64,0-2 0,0-4 141,2 4 0,1-1 0,-5 3 0,1-2 145,-1 1 0,4-2 0,-5 1 1,0 2-1,0 1 0,2 2 0,0-2-77,-1-3 0,1 6 1,-4-4-1,4 0 0,1-1 1,2 0-195,-2-1 1,3-1 0,-5 1-1,1-3 1,1-1 0,-1 0 0,1-2-35,0-1 0,-5 0 0,2 1 1,-1 2-1,0-2 0,1 0 0,-2 0 232,0 2 0,-3 4 0,1-2 0,0-1 1,-1 2-1,1-2-19,0 0 0,1-1 1,1-3-1,4 1 0,0 2-412,-1-2 1,4-6 0,-4-1 0,1 2 0,1 1 0,-1-1 64,-1-2 0,4 3 0,-4-3 0,1 1 44,0-1 1,4-1 0,-3-5-1,1 3-2066,1 1 0,-5-3 1272,4 5 1,3-12-1,6-3 1,5-8 0,6-9 981,7-2 0,0-7 0,11-2 0</inkml:trace>
  <inkml:trace contextRef="#ctx0" brushRef="#br0">25167 14327 7802,'-13'0'264,"1"1"0,2 2 1,1 2 83,-1-2 1,2 4 0,1 2 0,1 3 0,1 0 0,1-2 0,-1-1 0,1 1 68,-2 2 1,5 6 0,-5 1-1,1 0 1,1 2-1,1 0 1,1 1 0,1 0 253,-4 0 1,4-1-1,-3 3 1,2-3 0,2-2-1,0-3 1,2 0-335,2 2 1,3-8-1,7 4 1,0-4 0,3-2-1,2-4-680,2-3 1,2-3 0,7-6 0,3-7-1,1-4 1,3-5 0,0-1-568,-2-1 1,4-1 0,-5 0 0,0 1 0,-3 0 0,-4 4 909,-5 4 0,3-2 0,-4-1 0</inkml:trace>
  <inkml:trace contextRef="#ctx0" brushRef="#br0">19849 6051 8058,'25'-46'0,"4"15"0,14 1 0,2 6 0,-2 3 0,-2-1 0,-1-4 0</inkml:trace>
  <inkml:trace contextRef="#ctx0" brushRef="#br0">20235 5784 8321,'0'-15'0,"0"-1"0,-1-3 0,-2-1 0,-3 0 0,-2 0 0,-2 0 0,-2 0 0,0 1 73,3 3 0,4 6 1,6 2-1,2 1-166,1-1 1,-7 4-1,-11-4 1,-10 3 0,-9 0-1,-7 1 1,-10-1-1,-9 2 1,-8 3 170,-4 5 0,-2 4 0,33-1 1,-1 1-1,-3 3 0,1 0 0,0 2 1,1 0-1,0 2 0,1 1 0,4-1 1,0 0-148,1 0 1,1 1 0,-30 20 0,15-2 0,4 4 0,3 2 0,4 2 0,1 5-207,-1 4 352,5-2 0,-3 11 0,4-4 0,1 6 0,-2 2 0,17-31 0,0 0-31,-2 1 0,1 1 0,-1 0 0,-1 1 0,0 2 0,0 0 1,0 0-1,0 0 0,0 3 0,-1-1 0,-1 2 0,1 0 1,-2 2-1,0-1-33,-1 0 0,1-1 0,1 1 0,1 0 0,-2-2 0,1 0 0,0 2 1,1 1-1,0 1 0,-1 1 0,0 1 0,0 1-63,0-1 1,1 1 0,0 1 0,0 0 0,2-3 0,0 0-1,0 1 1,1 1 0,0-1 0,2 0 0,0 1 0,1 1 0,1 0-1,1 1 65,1 0 0,0 0 1,3-1-1,1-1 0,-2 2 1,0-1-1,2-1 1,0 0-1,2 1 0,0 0 1,0 2-1,0 0 284,0 1 0,0 1-293,0-1 1,-1 0-1,0-1 1,1 0 0,0 0-1,0 1 1,1 2 0,0 0-1,0 0 1,-1 1 0,0 0-1,-1 0-23,-1-1 1,0 0-1,-2 0 1,2-1-1,1 1 1,0 0 0,1 0-1,-1-1 1,0 0-1,1-1 1,0-2 0,0 0-3,1-1 0,1-1 0,-1 1 0,0 0 0,2-2 0,1 0 0,1 1 0,-1 1 1,1 0-1,1-1 0,-1 1 0,0 0 0,0-2 0,-1 0 54,0-1 1,0 1-11,0 1 0,-1 1 0,1 0 0,0 1 1,-1 2-1,0 0 0,0 0 0,-1 1 0,-1-2 1,-1 1-1,1-1 0,0 0 0,0-1 1,0 0 55,0 1 1,1-1-1,1 0 1,1-1 0,-1 1-1,-1 0 1,0 1-1,0 0 1,1 1 0,-1 1-1,-1 0 1,0 1-1,-1 1 1,1 1-104,1 0 0,-1 0 0,0-2 1,0-1-1,2 1 0,2 0 1,-1-3-1,1-1 0,0-2 1,0-1-1,2-2 0,0 1 1,0-1-1,1 0-47,-1 1 1,2 1-1,2 1 1,0-1 0,0-1-1,-1 0 1,2-3 0,0 0-1,1 2 1,-1 0-1,1-1 1,0 1 56,-1-1 1,1 1 0,1 1-1,0-2 1,1-2 0,-1-1 0,-1-1-1,1 1 1,0 0 0,0 1 0,-1-1-1,1-1 84,-1 2 1,0-1 0,-2-1 0,-1 1 0,0-1 0,0 1 0,0 0 0,-1 0 0,0 2 0,0 1 0,1-1 0,-1-1 145,1 1 0,0 1-218,0 2 0,1-1 0,1-5 0,1-2 0,0 3 0,1 1 1,0 0-1,2 0 0,0-2 0,2 1 0,1 0 0,1 0-98,1-1 1,1-1 0,1 0 0,1-1 0,4-1 0,1-1 0,1 2 0,2-1 0,1 0 0,1-2 0,1 2 0,1 0 0,0-2 0,-1-1 90,1 0 1,0 0-1,2-3 1,1 1-1,-2-1 1,0 1-1,-1-1 0,1 0 1,0 0-1,0-1 1,-2-1-1,0 0 139,-1-2 0,0 0-78,2 2 1,-1-1 0,22 20 0,0 0 0,-3-6 0,-4-3 0,1-2-86,-1-2 0,2-2 0,-5-6 1,2 0-1,-3-3 0,0-1-43,-3-3 0,0-2 1,3-7-1,2-3 1,1-5-1,3-2 291,1-2 1,1-3-1,6-5 1,7-7-1,3-4 1,4-5-1,2-1-121,-1-1 0,-30 8 1,1 0-1,0-1 1,0 0-1,0-1 1,0 0-1,-1-2 1,0-1-1,-1 1 1,0 0-196,0 0 1,1-2-1,0-6 1,0-1 0,1 0-1,-1-2 1,0-1 0,-1-3-1,-2 0 1,0-1 0,-2 1-1,-1 1-13,-4 3 0,-2 0 0,0-3 0,-2 1 0,-3 0 0,-3 0 1,1-2-1,-2 0 0,-1-3 0,0 0 0,-2 1 0,-1-1 1,1-1-1,-2 0 202,1-2 0,-1 0 0,1 2 1,0 0-1,1-5 0,0-1 0,1 1 1,0 0-1,1 0 0,0 0 0,2-1 1,-1 0 88,2-2 0,-1 0 0,1 1 0,0 0 0,0-3 0,0 1 0,0 0 0,0 1 0,0 0 0,0 0 1,0-1-1,0-1 0,0-1 0,0-1-330,0-1 1,0-1 0,-1-2-1,0 1 1,0 1 0,-2 0-1,-2 1 1,0-1 0,-3 1-1,-1 0 1,-1 0 0,-2 1 39,0-1 1,-1 0-1,-3-4 1,-1 1-1,0-1 1,-1 1-1,-1 1 1,-1-2-1,0 1 1,-1-1-1,-1 0 1,1-1 101,-1-1 0,-1 0 0,1-5 0,0 0 0,1 3 0,2 1 0,0-1 0,1-1 0,1-1 0,3 0 0,2 0 0,1 0 0,3-4 0,2 0 100,1-2 1,1 1 0,0 0-1,2 0 1,1 1 0,0 0 0,0 1-1,-1 1 1,0-1 0,-2 0-1,1-1 1,-1 0-84,0 1 0,-2-1 1,-3 1-1,-2 0 1,-1 5-1,-2 1 1,-3-2-1,0 0 1,-2 2-1,-1 0 1,0-2-1,-1-1-102,-1-2 0,-1 0 1,-1 6-1,-1-1 0,-3-6 1,-1-1-1,-3 1 1,0-1-1,-2 2 0,0 1 1,-2-4-1,-1 1-281,1 2 1,-2-1 295,-3 0 0,1-1 1,1-2-1,2 0 0,-2-2 1,1 0-1,2 0 0,1-1 1,5 22-1,1 0 0,0 0 1,1 0-1,0 0 1,2-1 122,0-2 1,0 0 0,1-1 0,-1 2 0,1 0 0,0 0-1,2-2 1,1 0 0,0 0 0,-1 2 0,0 0 0,0-1 0,0 0-1,1 0 1,-1 1 0,1 0 0,-1 1 0,1 0 373,-1-1 0,1 1 0,-1 0-339,0-23 0,-2 2 1,-3 6-1,-1 2 1,0 3-1,-1 1 1,-2 1-1,-1 0 1,-1 5-1,0 2 1,-3 3-1,0 1-146,-1 4 0,-1 2 1,-1 5-1,-2 1 0,1 3 1,-2 3 66,-26-24 0,-3 9 0,-1 11 0,-1 2 0</inkml:trace>
</inkml:ink>
</file>

<file path=ppt/ink/ink2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</inkml:context>
    <inkml:brush xml:id="br0">
      <inkml:brushProperty name="height" value="0.053" units="cm"/>
      <inkml:brushProperty name="color" value="#FF0000"/>
    </inkml:brush>
  </inkml:definitions>
  <inkml:trace contextRef="#ctx0" brushRef="#br0">5932 6051 29337,'-13'-21'-3446,"5"2"1,2 7 3453,0 3 0,-1 3 0,-6 4 0,-1-1 0,1-1 0,0 0 0,-2-2 0,-1-2 0,-4-1 0,1 2 0,-2 0 1,2-1 268,0-2 1,-5 2 0,3-1-1,-1 1 1,0 0 0,-2 4-1,-1 2 1,-2 2 68,1 0 0,-1 0 0,-1 2 0,-2 2 0,-2 5 1,-1 3-321,1 1 1,-4 1 0,3-1 0,1 0 0,-2 1 0,1-1 167,1 0 1,0 2-1,6 1 1,1 2 0,1 0-1,3 0-133,2-1 1,3 3 0,5-4 0,2 3-1,0 0 1,2 2-277,3 0 0,2-3 1,2 2-1,0 1 1,2 0-1,2 1 0,6 0 475,7 0 1,1 1-1,7 3 1,4 0-1,4-3 1,5-2 117,5-2 1,0 3-1,6-4-196,2-2 0,0-1 1,4-1-1,1-1-37,2 0 1,9-4 0,-5-1 0,-1-1-1,-2-1 1,-1 1 0,0-1-22,1 0 1,-4 5 0,4-3 0,-1 3 0,-1-1 0,0-1-692,-2 1 0,-2 1 0,0-1 446,0-1 0,-5 0 0,-2 3 0,0-2 303,3-1 1,1-5-1,0 4 1,-1-2 0,2-3-1,0 0 29,3 1 1,-1-2 0,0 2 0,1-2 0,0-2-1,3 0 1,3 0-141,6 0 1,-7 0-256,8 0 0,-7 0 1,5 0-1,2 0-25,-3 0 1,-4 0 0,-8 0 0,-1 0 0,-4 0 0,0 0 0,-1-2 186,0-2 0,0 2 0,-1-2 0,2 2 1,2 2-1,-2 0 406,-1 0 1,5-4 0,-1-1-1,3 2 1,4 2 0,-3 1-462,3 0 0,-1 0 0,-3 0 0,1 0 0,-1 0 0,0 0-8,1 0 1,-1 0 0,2 0 0,-1 0 0,3 0 0,-2 0 0,1 0-11,-1 0 0,1-5 0,0 1 0,2 1 0,0 0 0,1 0 332,3-1 1,-1-2 0,1 3-250,2-2 0,1 1 1,2 4-1,-1 0-200,1 0 0,7 0 0,0 0 1,-4 0-1,-1 0 0,-5 1 1,1 2-51,-1 2 0,-12-1 1,8-4-1,-2 0 0,-3 0 1,1 0-17,2 0 0,-8 0 298,4 0 0,-3-1 0,6-4 0,2-4 110,2-2 0,1-3 0,5 1 0,-1 0 0,1-1 0,0 1 0,-1 1-244,1 3 1,-2-3 0,-3 5 0,-5-2-1,-6 2 1,-3-1-65,-2 1 1,-6 2-1,-6-2 1,-3 0 0,-5-1-1,-3-2-51,-4-2 1,-1-1-1,-6-1 1,-2 1-1,-3-2 1,-1-3 0,-3-4-585,-1-3 0,-2-2 522,0 1 0,0-2 1,0-2-1,0-3 1,0 1 136,0-1 1,-5 2 0,-1 4 0,-1 2-1,-3 3 1,-2 3-11,-2 0 1,1 4-1,0-3 1,-2 3 0,-1 2-1,-4 0 22,0-1 0,-3 1 1,-5 1-1,-1 2 1,-5 1-1,-3-2 0,-5 0 160,1-3 0,-7 1 0,1 0 0,-4-1 0,0 1 0,-6 0 549,-2-1 0,0 5-423,-8 1 1,8 0-1,-8-2 1,1 2-1,-2 1 39,-4 0 1,1 4-1,5-2 1,-1 2 0,-1 0-1,-2-1-33,-1 1 1,-4 1-1,1 2 1,-2 0 0,37 0-1,0 0 1,0 0 0,1 0-7,-2 0 1,1 0 0,-34 0-1,-1 0 1,0 0 0,35 0-1,0 0 1,-1 0 0,0-1-73,-1-1 0,-1-1 1,-2 2-1,1-1 0,-1-2 1,0 0-1,1-1 1,-1 1-1,-2-1 0,0 1 1,1-1-1,0 1 158,-2-1 0,0 0 1,-1 1-1,0 0-203,6-1 1,0 1-1,-2 3 1,0-1 0,3-1-1,1 0 1,1 1-1,1 0 1,0 0 0,0-1-130,-36 1 1,3 0 0,-3 2 0,0 2 0,36-1 0,0 0 0,-1 2 0,-2 0-5,0 1 1,-1 0 0,1-2 0,1 0 0,2 2 0,0 0 0,0-1 0,-1 1 0,2-1 0,-1 0 0,-2 0 0,0 0 0,1-1 0,-1 0-8,2 1 1,-1 0 0,-3-2 0,-1 0 191,2 1 1,2 0-1,-4 0 1,1-1-1,-29 2 1,1 2 0,1-1 48,-2 2 0,6-3 0,-5 4 0,-1 1 0,0-2-281,-2 0 0,-1 4 0,4-3 0,1 2 1,-4-1-1,1-1 0,-2 0 50,35-2 0,1 1 0,-30 4 0,29-5 0,0 1 0,1-2 0,-1 0 0,2 1 1,-1 1-1,-1-1 0,-1 0 0,2 0 0,-1 0-131,2 0 1,-1-1 0,-35 1 0,8 2 0,3-1 0,4-1-1,3-1-1073,2 0 1308,6 7 1,-11-4 0,3 7-1</inkml:trace>
  <inkml:trace contextRef="#ctx0" brushRef="#br0">4772 9449 13560,'6'-40'-764,"-3"7"0,4 7 0,1 8 2033,-1 8-856,-4 4 0,3 3 0,-7 1 0,-5 4-740,-8-1 1,0 5-1,-10-1 389,-4-2 0,0-1 0,-8 1 0,-1 2 0,-1-2 175,-2-2 0,0-1 0,0 0 0,0 0 0,1 0 1,2 2-95,2 2 1,5-1-1,-1 5 1,4-1 0,5 0-1,4 2 1,5 0-480,4 0 0,3-4 505,6 3 0,7-3 0,8 2 0,12 1 0,13-2-15,12 0 1,13-2-1,9-4 1,1 0-1,-36 0 1,-1 0-1,2 0 1,-1 0-99,0 0 1,0 0 0,4-1 0,-1 0 0,30-1-1,-6-3 1,-9 2 0,-11 2-559,-7 1 0,-8 0-1,-12 0 1,-10 0 0,-15 0-129,-13 0 1,-11-5-1,-14 1 1,-6-1 0,-5 1-1,-5-1 630,0 2 0,-2-4 0,-5 0 0</inkml:trace>
  <inkml:trace contextRef="#ctx0" brushRef="#br0">7038 11315 8084,'-7'-61'1482,"2"20"-1436,10 14 1,-4 14 0,2 4 0,-6-2 0,-7 0 0,-6-3 0,-8 1-1,-4 1 1,-6 3 0,-2 5 0,-5 2 0,-2 2 0,-7 0-133,-4 0 1,-4 6 0,-8 4 160,-1 7 1,30-8 0,-1 1-1,-2 2 1,1 0 0,-1-1 0,0 0-1,-1 1 1,-1 1 0,1 1 0,1 0-19,-1 1 0,0 1 1,0 2-1,-1 0 1,0-2-1,0 0 1,0 1-1,1-1 1,-2 1-1,0 0 1,2 0-1,1 0 43,0 1 1,0 1 0,-2 0 0,1 1-1,3-1 1,2 2 0,0-1 0,0 1-1,1 1 1,-1 1 0,3 0 0,0 1 106,0-1 0,2 1 1,1 3-1,2 1 1,-21 24-1,6 1 1,6 4-1,9-3-307,9 1 1,7 3 0,15 1 0,8 0 0,14 2-1,18-3 43,-15-30 0,4-1 0,7 1 0,4-2 1,6-2-1,3-2 0,5 1 0,3-1 1,9 0-1,4-1 0,-21-8 0,1-1 0,2 0 1,4 0-1,1-1 0,1 0 0,2-1 1,1-1-1,0 0 113,3-1 0,0 0 0,1 0 0,-12-2 0,1 0 1,1 0-1,-1-1 0,0 0 0,1 0 0,0 0 1,0-1-1,4 1 0,0 0 0,1-1 0,0 0 1,4 1-1,0-1 0,0 0 0,0 0 0,1-1 1,-1 0-1,0 0 0,1-1 0,2 1 0,-1 0 0,2-1 1,-1 1-316,1-1 1,1 0-1,0-1 1,-1 1-1,-2 0 1,1 0-1,-1-1 1,1 0 282,5 0 1,1-1 0,0 0 0,-1-1 0,1 0 0,-1-1 0,1 0 0,0 0 0,-14 0 0,2-1 0,-1 1 0,1-1 0,0-1 0,-1 0 0,1 0 0,0-1 0,-1 0 0,1 0 0,0-1-1,-1 0 1,1-1 0,0 0 0,-1 0 6,2 0 0,0-1 1,0 0-1,-1 0 0,0-1 1,-1 0-1,0-1 1,-1 1-1,0-2 0,-1 1 1,12-2-1,-1-1 1,-1 0-1,-1-1 0,-1 0 1,-2-1-1,1 0 0,-1-1 1,1-2-1,-1 0 1,0-1-1,-1 0 0,-1-1 1,0-1-1,-1-1 1,0 0-256,-1 0 0,0-1 0,-1-1 0,0 0 0,1-2 0,0 0 0,-1-1 0,-1-1 0,-5 2 1,-1 0-1,-1-1 0,-1 0 0,14-8 0,0-1 0,-3 0 0,-3 1 0,-1 0 0,-3 0 1,-5 2-1,-2 1 0,-1-1-152,-3 3 0,0 0 1,-3 0-1,14-12 0,-4 1 1,-11 9-1,-1 0 1,-7 3-1,-2 1 0,16-23 1,-20 5 166,-16 2 0,-26-1 0,-20 4 0,-25-3 0,18 19 0,-4 1 0,-8-3 0,-4 0 0,-9-1 0,-4 0 348,19 9 1,-2 0-1,-1-1-198,-5-1 1,-1-1 0,-1 2 0,-3 1-1,-1 2 1,-1-1 0,-4-1 0,-1 0-1,-1 1 1,15 5 0,1 0 0,-1 0-1,-1 0 1,-4 0 0,-1-1 0,0 1-1,0 0 1,-1 0 0,0 0 0,-1 0-1,1 0 236,-2 0 1,0 0-1,0 0 1,-2 0 0,-3 1-1,-1-1 1,-1 2 0,1 0-1,-1 1 1,0 1 0,-1 0-1,0 1 1,13 2 0,-1 0-1,0 0 1,-1 1 0,0 0-1,-3 1 1,0-1 0,-2 1-1,1 1 1,0 0 0,-2 1-1,0 0 1,-1 1 0,1 0-1,-1 1 1,-2 1 0,0 0-1,0 0 1,-1 2 0,1 0-152,-3 1 0,1 1 0,-1 0 0,1 1 0,0 1 0,1 0 1,1 1-1,-1 0 0,1 1 0,-1 2 0,9-2 0,1 2 0,-2-1 1,1 2-1,0 0 0,-1 0 0,-2 1 0,0 0 0,0 1 1,0 1-1,0-1 0,0 2 0,1-1 0,-1 2 0,1 0 0,-1 0 1,1 1-1,0 0-26,0 1 0,-1 0 0,1 1 0,0 0 0,0 1 0,0 0 0</inkml:trace>
  <inkml:trace contextRef="#ctx0" brushRef="#br0">11397 15033 8287,'-20'-47'0,"-4"-2"0,5 9 0,-1 7 0,0 8 0,-1 7 119,-3 3 1,-1 7-1,-3 0 1,-3 1-1,-3 1 1,-2-2-1,1 3 1,-4-3-1,-2 2 1,-5-1 0,-2 1-1,-1-2 1,-2 3-394,-7-1 1,7 0-1,-12 1 569,1-4 1,-4 2-1,7-2 1,1-1 0,1-2 817,0-1-1057,0 5 0,-4-2 0,2 5 0,1 2 1,-3 2-153,-4 1 1,0 0 0,-9 0 0,0 1 0,1 2 0,-1 2 0,0-2 50,36-2 0,-1-1 0,0 0 0,-1 0 0,1 0 0,-2 0 1,1 0-1,0 0 0,1 0 0,-1 0 0,-1 0 0,0-1 187,-1-1 0,0-1 0,3 0 0,1-1 0,-2-3 0,1-1 0,-33-8 0,5-3 0,5-1 112,2 1 1,-3-3 0,1 4 0,-2 3-1,-1 5 1,-1 4-365,-2 0 1,-3 5 0,2-4 0,-2 4 0,-2 2 0,35 1-1,0 1 1,-1 1 0,-2 0 4,1 2 0,-1 0 0,0-1 0,1-1 0,0 1 0,0-1 0,-1 1 1,0-1-1,0 0 0,-1 1 0,1-1 0,-1-1 211,3 0 0,0 0 0,-1 0 1,0-1 39,-36-2 0,7 0 0,0 1 0,4 2 0,6 3-18,3 1 1,2 2 0,1 5 0,0 0-1,-1 3 1,1 2-559,0 2 0,0-5 1,-1 3-1,-1 0 0,-1 2 1,-3 0 454,-2-3 0,0-4 0,-2 0 0,2-2 1,0-3-1,1-5 342,-4-3 1,5-1 0,1 0 0,5 0 0,2 0 0,4 0-81,1 0 1,3 6 0,4 3 0,2 5-1,-1 3 1,1 6-679,-2 2 0,2 6 0,0 1 0,3 2 0,2 4 0,2 0 264,2 2 0,1-1 0,2-1 0,3-1 0,4 2 0,5-4 0,4 1 166,4-2 1,5-5 0,5 2 0,7-2 0,10-3 0,15 2 22,13 3 0,17-5 0,-27-12 0,3 1 0,6 1 0,1-1 0,2 1 0,1-1 1,5 2-1,1 0-184,2 1 1,1-2 0,0-2-1,1-1 1,5 2 0,1 0-1,2 0 1,-1-1 0,0 1-1,1-1 1,2-1 0,0 0-268,1-2 1,-1 0-1,1 2 1,0-2-1,0-2 1,0 0 374,0-1 1,0 0 0,-19-3 0,1-1-1,-1 0 1,-4 0 0,-1-1 0,0-1 0,2 0-1,1 0 1,-1-1 30,0 0 1,1-1 0,-1 0-1,5 0 1,0 0 0,0-1-1,-1 0 1,1-1 0,0 0 0,0 0-1,0-1 1,1-1 0,1 1-1,1-1 1,0 0 0,-2-1-1,1 1 1,-1-1 85,-1 1 1,1-1 0,0 1-1,7-1 1,0 1 0,1 0-1,-4-1 1,0 1 0,0-1 0,2 1-1,0 0 1,1 0 0,1 0-1,1 0 1,0 1 0,-2-1 0,1 1-1,0-1-155,0 1 0,0 0 1,0-1-1,3-2 0,0-1 1,-1 1-1,-2 1 0,-1 0 1,0 0-1,-3-1 0,0 0 1,0 0-1,0-1 0,-1 0 1,0 0-1,-3 1 0,1-1 1,-1 0-1,-1-1 0,1 0 1,-2 0 55,-1 0 0,-2-1 0,1 1 0,-1-1 0,-1-1 0,0 1 0,22-6 0,-2 0 0,1-1 0,0 1 0,-5 0 0,0 2 0,-2 0 0,-2 2 568,-2 2 1,-2 0-655,-7-1 0,0 0 1,4 3-1,0 0 1,-5 0-1,-1-1 1,-2 3-1,-1 0 0,-1 0 1,-2 0-1,-3-1 1,-1 1-272,-2 1 0,-1-1 1,0-2-1,0-2 1,28-4-1,-6-2 1,-10-1-1,-10-2 356,-8-4 0,-15-9 1,-13-6-1,-16-8 1,-22-8-1,9 23 1,-4 1 11,-6-2 0,-5 1 0,-11-5 0,-6 0 0,-8 2 0,-4 1 0,18 11 0,-2 0 0,0 1 0,-6 0 0,-2 2 0,0 1 0,-3 1 0,-1 2 0,0 0 30,-3 0 1,0 2-1,-2 1 1,12 2-1,-2 2 1,0-1 0,-1 2-1,-1 1 1,0 0-1,-1 1 1,0 0 0,0 1-1,0 1 1,0 0-1,0 0 1,0 2 0,0 0-1,0 0 1,1 2-46,1 1 0,2 0 0,-1 1 0,1-1 0,0 0 0,0-1 0,0 1 0</inkml:trace>
  <inkml:trace contextRef="#ctx0" brushRef="#br0">6225 14913 8014,'-19'-58'85,"3"15"0,-5-3 1,2 20-1,2 15 0,3 11 141,0 9 0,1 6 0,-2 12 0,-3 1 0,-4 3 0,-5 5 0,-4 2 0,-4 2 0,-2 0 0,1 0 0,5 0 0,4 1 1,7 2-1,6 3 0,8-1 16,5-4 1,7 2 0,4-9-38,7 0 1,9-3-1,10-8 1,4-6-1,6-3-125,7-5 1,8-5 0,10-8 0,3-8 0,-36 2-1,1-1 1,0-3 0,-1-3 0,0-1 0,-1-3-377,-1 0 0,-3-2 1,21-24-1,-14-7 1,-10 1-1,-11 0-33,-10-1 1,-13 5 0,-13 4 0,-14 5 0,-21 11 0,17 20 0,-4 2 0,-8 4 0,-3 2-127,-8 1 1,0 3 0,1 3 0,0 2 0,0 5 0,0 1 454,4 2 0,1 2 0,-4 9 0,1 2 0,1 3 0,0-1 0</inkml:trace>
</inkml:ink>
</file>

<file path=ppt/ink/ink2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</inkml:context>
    <inkml:brush xml:id="br0">
      <inkml:brushProperty name="height" value="0.053" units="cm"/>
      <inkml:brushProperty name="color" value="#FF0000"/>
    </inkml:brush>
  </inkml:definitions>
  <inkml:trace contextRef="#ctx0" brushRef="#br0">18209 6344 7874,'-6'-34'0,"5"1"507,1 18 0,1 5 0,4 16 1,-4 7-1,-1 9 0,0 9 1,-1 9-1,-4 9 0,-2 8 0,-1 6 1,2 7 2342,3-33 0,0 1 0,2 36-2877,-1-36 1,-1 0 0,2 30 0,1 0 0,0-6-1,0-2 1,0-6-997,0-3 1,0-10 0,0-7-1,0-3 1023,0-5 0,0-6 0,0-6 0</inkml:trace>
  <inkml:trace contextRef="#ctx0" brushRef="#br0">17916 6584 7874,'-2'-55'371,"-2"6"1,2 12 0,-1 7 0,6 7 62,6 5 1,13 5-1,8 2 1,6 4-1,7 1 1,2 3-1,7 1 1,3 1-95,3-4 1,4 4-1,-3-2 1,1 5-1,0 3-340,1 3 0,1 1 0,5 4 0</inkml:trace>
  <inkml:trace contextRef="#ctx0" brushRef="#br0">18969 6584 7915,'-14'1'0,"1"8"0,0 12 871,-1 13 0,6 6 0,0-3 0,1-3 1,1 0-1,0-2-75,3 1 1,-3-2 0,2-4-1,-1-1 1,1 1 0,-1-2-1318,2-3 1,2-2-1,1-7 81,0 0 0,1-13 0,4-10-43,4-14 1,1-7-1,0-7 1,-1-1 1213,2-2 0,-1-7-276,-1 4 0,3-3 0,-3 5 0,1 7 0,0 3-104,-1 7 0,0 8 1,4 0-1,1 7 1,-1 5-1,0 4 0,1 1-803,-1 0 0,0 6 0,2 3 0,2 4 1,2 5-1,2 4-2309,2 3 1,7 0 2760,1-2 0,12-4 0,-2-6 0</inkml:trace>
  <inkml:trace contextRef="#ctx0" brushRef="#br0">19595 6637 9889,'-13'-6'0,"0"-3"0,-1-1 2745,1 1 0,4 1-2109,0 4 0,6 4 0,-1 0 0,2 9 0,1 7 0,-2 6 1,-2 4-142,2 0 0,-2 7 0,0 1 1,2 0-1,2-3 0,1-3 1,0-3-1,0-1-1547,0-2 1,1-5 0,4-1 0,3-6 0,4-5 0,2-4 543,-1-1 0,2-1 0,0-4 0,-1-5 0,-3-5 0,-4-3 0,-4 0 1068,-1-1 1,-2 4-1,0-2 1,-2 3 473,-2 5 0,-2 5 1,-3 8-1,4 7-1406,4 5 0,5-1 1,2 4-1,3-1 0,5 0 1,3-1-1,4 0-792,3-4 0,2 2 0,6-11 0,2-1 0,3-3 1164,3-4 0,-3-9 0,9-8 0</inkml:trace>
  <inkml:trace contextRef="#ctx0" brushRef="#br0">20129 6677 7915,'0'-21'0,"0"3"0,-2 4 1004,-2 0 1,1 10 0,-5 7 0,1 10 0,-1 5 45,-2 1 0,-2 9 0,-1-1 0,0 1 0,-1 2 0,1-1 0,0 2-716,-1-1 0,7-6-1998,2-2 1,5-1 0,5 1 0,5-6 1663,6-5 0,11 0 0,7-3 0</inkml:trace>
  <inkml:trace contextRef="#ctx0" brushRef="#br0">20448 6677 12352,'-17'-19'0,"-1"5"470,2 8 0,2 11 1,4 4-1,3 3 1,1 1-207,3 0 1,0 2-1,0 3 100,-2 4 1,1 3 0,5 2 0,5-2 0,8-3-857,6-4 0,3 0 1,2-5-1,3-5 1,0-6-1,0-2 1,-3-1 67,-2-3 1,-4-5-1,-7-8 1,-4-2 0,-3 0-1,-5-2 1,-5 2 848,-3 0 1,-9-4 731,0 6 1,-6 0 0,6 8 0,0 4-654,2-1 1,4 6 0,2 0-1,4 7 1,4 5 0,2 3-754,4 2 1,4 4 0,8 4 0,6-2 0,5-4 0,6-1-1626,6-1 1,9 0 1873,0-8 0,8 2 0,4-3 0</inkml:trace>
  <inkml:trace contextRef="#ctx0" brushRef="#br0">21142 6650 7947,'-14'-26'2233,"7"11"0,2 3 0,10 12 0,4 0-2306,3 0 0,1 4 0,2 2 0,1 2 1,3 2 65,2 2 1,-3 1 0,3-1 0,-1-2 0,0-1 0,-1 0 0,-4 0 0,-4 0 266,-2 1 0,-6 2 1,2 3-1,-4 1 1,-2 4-1,-4-1 51,-4 0 1,-2 5 0,-1-1 0,1 6 0,2 3-1,1 2-3490,0 3 0,-4 2 3179,3 1 0,-8 0 0,-4 0 0</inkml:trace>
  <inkml:trace contextRef="#ctx0" brushRef="#br0">18222 7850 7789,'-28'0'1228,"4"7"0,19 6 0,10 8-936,16 4 1,25 2-1,-12-14 1,5-1 0,8 0-1,5-3 1,11-1 0,4-3-1,-17-2 1,1-1 0,1-1-1,5 0 1,1-1 0,2-1-1,2 0 1,0 0 0,2 0-149,2 0 0,1 0 1,1-1-1,-12 0 0,1-1 1,1 0-1,-1 0 0,2 1 1,-1 0-1,1 0 0,1-1 1,0 1-1,1-1 1,1 1-1,-1-1 0,2 1 1,1-1-1,-1 1 0,0 0 1,-1 1-1,-1-1 0,0 1 1,0-1-327,-2 1 0,1-1 0,-1 1 0,1-1 0,5 2 0,1 0 0,-1 0 0,0-1 0,-5 0 0,-1-1 0,-1 1 0,0-1-231,0 0 1,0 1 0,0-1 0,-2 1 0,13 0 0,-1 1 0,-2-2 0,-6 0 0,-1-1 0,-2-1 0,-4 1 0,-1 0 0,-1-1 412,19-2 0,-1 0 0,-5 2 0,1 1 0,4 0 0,1 0 0</inkml:trace>
  <inkml:trace contextRef="#ctx0" brushRef="#br0">18809 9569 7932,'21'-31'-2,"4"9"0,-3-10 0,5 13 0,2 7 0,4 4 0,-2-1 690,-3 1-49,-4 2 1,-18 6-1,-8 2 1,-10 2-1,-10 7 1,-7 3-1,-7 6 1,-4 0-1,-4 4 1,-5 1 122,-3 2 1,0 0 0,2-1-1,1-1 1,0-1 0,2-2-1,4 1 180,6-3-1038,4-1 0,12-1 0,5 0 0,6-2 1,7-1-117,6-2 1,11 2-1,15 2 1,8 0-1,8 1-59,7 1 1,-6-4 0,8 4 0,-4 1 0,-3 0 0,-2 3-1,-7-1 310,-7 1 0,-6-2 0,-13 1 0,-3 2 0,-6 1 0,-7 2 0,-10 0 258,-6-1 1,-13 1 0,-8 0 0,-10-1 0,-6 1 0,-1-2 0,1-3 0,6-2-1097,-1-1 1,7-9-1,5 3 1,9-2 798,8-4 0,3-1 0,7-6 0</inkml:trace>
  <inkml:trace contextRef="#ctx0" brushRef="#br0">19702 9849 8893,'-7'23'1630,"2"4"1,4 7-1,-1-1 1,-1 1-1324,-1 3 1,-5-3 0,3 1 0,-1 2 0,-2 2 0,0-1 0,0-1 0,0-2 0,2-4-118,2-6 1,-1 0 0,2-7 0,1-2-1120,1-1 1,4-20 0,4-9 0,6-13 0,4-12-1,0-8 465,-1-11 1,3-5-1,1-5 1,0-2-1,1-1 1,-4 3 722,-1 4 1,-4 5 0,0 7 0,-2 5-1,1 7 1,2 9 0,1 7 951,1 6 0,-1 5 0,0 4-951,1 4 1,-1 5 0,0 5 0,1 4 222,-1 3 1,-1 7-312,-3 3 1,1 3 0,-6 3 0,-1 2 0,-3 3-26,-4 1 1,-3-5 0,-7 2-1,2-4 1,2-5 0,3-4-59,1-3 0,1-2 1,7-1-1,2-2 0,7-2 1,5-2-164,6-3 0,3 3-70,2-2 0,0 5 0,-1-3 0,-1 1 245,-2 4 0,-4 0 0,-6 3 0,1 1 1,-3 1-1,-2 3 0,-4 2 421,-4 2 1,-1 3 0,0 0-1,-1 1 1,-4 0 0,-4-2-1,-2-2-236,-3 0 0,1-3 0,0 3 0,-2-6 0,-2-2 0,0-1-582,0-1 0,3-1 0,-1-2 0,-2-3 0,0 1-2401,0-1 1,7-2 1326,1 4 0,0-1 1,-6 7 1369,-2 3 0,-4-3 0,-6 4 0</inkml:trace>
  <inkml:trace contextRef="#ctx0" brushRef="#br0">18302 11195 9083,'-31'0'0,"2"1"0,5 4 990,9 4 1,20 2 0,14 1 0,10-1-691,11-2 1,14-6 0,15-1 0,-29-2 0,0-1 0,6-2 0,2-1-1,1-1 1,2 1 0,6-3 0,0 0 0,3 1 0,0 1-62,4-1 1,0 0-1,4-3 1,0 0 0,-2 3-1,0 0 1,-1 0 0,0 0-1,1-1 1,0 1 0,-3 1-1,0 0-747,-1-1 0,0 0 0,-1 0 0,-2 0 1,-5-1-1,-1 1 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</inkml:context>
    <inkml:brush xml:id="br0">
      <inkml:brushProperty name="height" value="0.053" units="cm"/>
      <inkml:brushProperty name="color" value="#FF0000"/>
    </inkml:brush>
  </inkml:definitions>
  <inkml:trace contextRef="#ctx0" brushRef="#br0">19395 5971 8235,'-11'-33'520,"3"9"0,7 14 1,4 13-90,0 7 0,0 10 0,-1 2 0,3 6 0,-2 6 0,-3 9 1,-3 4-1,-2 8 0,3 0 0,-1 6 0,0-2 0,-2 3 0,1-4-611,-2-2 0,4 0 0,-4-1 0,2-5 0,-1-4 1,3-7-1,0-5 0,2-5 0,2 0-3844,2-4 4024,3-7 0,7-5 0,-1-7 0</inkml:trace>
  <inkml:trace contextRef="#ctx0" brushRef="#br0">19262 5864 9153,'0'-62'1040,"0"8"0,6 16 0,6 22 0,7 5 0,8 7-234,1 2 0,6 2 0,0 0-1417,0 0 1,9 0 0,1 0 0,10 0 0,9 2 565,4 2 1,6 5-1,-1 7 1,1 4-1,-1 0 1,-3 4-1,-6 0 234,-5-2 1,-11 2-1,-7-5 1,-7 2-1,-5 2 1,-4 1 0,-5 1 134,-6 2 0,-8-2 0,-1 12-19,-2 5 0,-4 3 1,-4 10-1,-4 2-9,-2 0 1,-4 10 0,7-3-1,-3-1 1,-1 1 0,1-5-1,0-4-20,-1-5 1,1-5 0,-10 1 0,-2-3 0,-1-6 0,-2-3 0,1-6-530,-1-4 0,-6-1 0,-2-4 0,-2-1 0,-2 0 1,2-5-1056,0-1 0,-4 3 566,5-6 0,4 3 0,-1 3 0,0 1 1,-1 2-1201,0-2 0,2-1 1942,5-2 0,-6 6 0,-1 2 0</inkml:trace>
  <inkml:trace contextRef="#ctx0" brushRef="#br0">19609 6983 7911,'-21'-19'748,"3"6"1,8 5-1,1 8 1262,-1 0 1,5 0-1774,5 0 0,6-4 1,7-2-1,1-1 1,0-5-1,4-3 0,4-6 1,2-1-1,0-5-652,-2-1 1,-1-3 0,1-7-1,-4-1 1,-3 2 0,-2-1-93,0 1 1,1 6-1,-1 1 568,0 6 1,-5 1-1,-2 5 1,-2 1 400,0 3 0,5 5 1,-3 1-1,0 1 100,0 0 0,5 4 1,-4 0-1,2 6 0,0 6 1,1 4-1,2 5-460,1 4 0,5 4 0,0 6 0,0 3 0,-1 5 0,1 3-662,-2 1 1,-2 7 0,-5-2 559,-5 3 0,-2-5 0,-2-1 0</inkml:trace>
  <inkml:trace contextRef="#ctx0" brushRef="#br0">19715 6810 12201,'12'-50'0,"7"7"0,10 12 936,6 10 1,10 12 0,3 5 0,4 2 0,2 2-2075,-1 0 0,-3 3 0,2 6 1138,3 9 0,7 0 0,-1 1 0</inkml:trace>
  <inkml:trace contextRef="#ctx0" brushRef="#br0">21582 8609 8035,'-14'-31'1578,"1"-9"0,5 5-1163,4 4 1,4 14-1,3 14 1,1 6-1,-1 8-20,-1 5 0,-2 5 0,0 7 0,0 1 2,0 3 0,0 5 0,-2-2 0,-1 4-488,-1 1 1,-5-2 0,3-1 0,0-4-1,0-4 1,3-5-222,2-3 0,1-6 0,0-11 0,0-10 0,0-9 99,0-7 0,6-15 0,3-7 0,4-7 1,3-4-1,2-1 176,-2-2 1,1 1 0,-1 5 0,3 4 0,0 7 0,1 7 343,-4 6 0,-1 4 0,-2 12 0,0 3 1,1 5-1,-1 2 440,0 2 0,-4 2-656,0 2 0,0 5 1,3 8-1,-2 2 0,-2 2-113,-2 2 1,3-3 0,-4-1 0,1-1 0,0 1 0,-1 0 18,1 0 1,-3-1 0,6-3-1,-1 1 1,3 2 0,1-2 4,2-1 1,7 3 0,-2 0 0,2-1 0,1 1 0,-1 1 0,-3 1 274,-3-1 0,-3 5 1,-2-4-1,-3 2 1,-1 1-1,-4 0-32,-5 3 1,-5 0 0,-6 1 0,-4 0 0,-4-1 0,-4 1 0,1-2-338,3-3 1,-3-3 65,3-5 0,2-2 0,1-2 0,1-3 0,2 1-289,4-1 0,-1-4 0,4 2 0,-3-4 0,0 1 0,0 2-729,-1 5 1,1 3-36,-10 1 0,0 2 0,-6 3 0,-3 5 1079,-5 7 0,-2 4 0,-2 6 0</inkml:trace>
  <inkml:trace contextRef="#ctx0" brushRef="#br0">21102 7943 8482,'-21'-6'1105,"3"6"1,9 2-607,5 9 0,2 18 0,2 9 1,0 3-1,0 10 0,-1 7 1,-2 10-1,-2 3-313,2 1 1,1-30 0,-1 1 0,0-2 0,1 1 0,0-1 0,1 1 0,1 0 0,0 0 0,2-1-1,2-1 1,2 2 0,1-1-221,3 2 1,1-1-1,4-6 1,1-1-1,2 1 1,1-1-1,2-2 1,1-1 0,2-2-1,1-1 1,2-1-1,1-1 1,2-2-1,1-3-153,1 0 1,2-2-1,6 1 1,0-1 0,1-3-1,0-2 1,1-1 0,2 0-1,2-2 1,2-2 0,2-2-1,0-3 104,0-1 0,2-2 0,6-2 0,1-1 0,-7-3 0,0-1 0,2-3 0,0-2 0,-1-2 0,0-3 0,-2-1 0,-1-2 172,-3-1 1,-2-2-1,0-2 1,-1-3-1,-7 2 1,-2-2-1,1-1 1,-1-2-1,0-2 1,-1-2-1,-4 0 1,-1-2 6,-3 0 0,0-1 0,-1-6 0,-2-2 0,-2 1 0,-3-1 1,-2-1-1,-2-1 0,-3-1 0,-3 0 0,-2 0 0,-3 0 1,-3-1-1,-2 0 36,-2 0 0,-4 1 0,-3 0 0,-4 1-262,-4 1 0,-2 1 0,-2 1 0,-3 2 0,-3 3 0,-3 2 0,-2 2 1,-3 3-1,-2 2 0,-3 4-176,-4 3 0,-3 3 1,-6 2-1,-3 3 1,-1 3-1,-2 4 1,1 2-1,0 2 1,1 4-1,0 1 1,2 4-1,1 2-249,2 1 0,0 3 0,2 2 0,2 3 0,4 0 0,2 3 0,1-1 0,1 2 555,3-2 0,1 2 0,0 2 0,2-1 0,-22 14 0,1 0 0</inkml:trace>
  <inkml:trace contextRef="#ctx0" brushRef="#br0">22728 9596 8011,'13'-14'-6,"1"2"1,-1 3 0,0 5-132,1 3 1,-1 1 173,0 0 0,1 0 1,-1 0-1,0 0 0,1 0 1,-1 0-1,0 0 0,1 0 1,0-2 523,4-2 1,4-4-1,8-5 1,3 0-1,1-1 1,4-1-1,2-1-208,0-2 0,7-4 0,-8 4 0,0 2 1,-2 1-1,-2 2-273,-1 0 1,-1 4 0,-7 0 0,0-1 0,-3-4 0,-2-2-100,-2-2 1,3-1-1,-4 1 1,-1-4 0,-1-3-1,2-2 1,4-1 369,3-3 0,-1-3 0,1-6 1,3 0-1,0 0 0,2 0 1,-1 1-23,3 4 1,-1-2 0,-5 6 0,-1 1 0,-1 0 0,-2 1-476,2-2 1,-3-2 0,0 2 0,-2-3 0,-4-2 0,-4 1 41,-2-2 1,-1-2 0,2-1 0,-2 0 0,-1-1 0,-1-3 0,1-5 117,1-3 0,-4 0 0,4 2 0,-1 1 0,-1 0 0,1 0 0,-1 2-110,0 1 0,3-5 0,-5 3 0,-1-3 0,-1 1 0,-2 1 0,0 0 46,0 2 0,-2-5 1,-2 5-1,-5-2 1,-4 0-1,-4-1 1,-2-1 65,-2 2 1,-1-1 0,-4 4 0,-1-1 0,0-2 0,1 1-63,-1 4 0,0-6 0,-1-2 1,-1 0-1,-3-1 0,1 4 1,0 0 141,0 2 0,-4 4 0,2-2 0,-1 4 0,-2 1 0,-1 1 1,-1 2 11,-4 2 0,-1 4 0,2-3 0,-2 1 0,-4 3 0,-4 1-105,-4-2 1,-1 2-1,3-3 1,-1 2 0,0 1-1,-1 1-204,2-2 1,-4 0-1,10 4 1,-2-2-1,2-2 1,1-1-1,1 1 317,-1 2 1,9 3 0,-3 1 0,2 3 0,1 2 0,0 1-113,1-1 1,7 9-1,-3-3 1,4 1 0,2 0-1,-1-2 1,2 3-87,3 2 0,-4-3 1,4 3-1,-3-1 1,-2-1-1,1 2 1,-2-1 123,-4-2 0,3 3 1,-5 2-1,0-1 1,1 3-1,-1-1 151,0 3-216,4 1 0,-11 2 0,4 0 0,1 0 0,1 0 0,2 2-98,1 2 0,-4 4 1,3 5-1,-1 0 1,-1-1-1,1-2 0,1-1 98,1 2 0,4-4 0,-5 0 0,2 1 0,1-2 1,2 1 128,0 1 0,9-4 0,-8 3 0,3-1 0,2-1 0,0 1 0,-2 1-170,-1 1 0,0 3 0,1-3 1,2 1-1,-2 0 0,-1-1 0,-2 1 38,1 0 1,-1-1 0,2 2 0,1-1 0,3 0 0,1 0 0,0-2 255,1-1 0,-3 0 1,4-2-1,2 5 1,1 3-139,2 1 0,4 2 1,1 3-1,3 3 1,2 1-1,1 0 0,2 2-339,0 1 1,0 3-1,0 2 1,-1 1-1,-2-2 1,-3-2 0,0-3-553,0-2 1,-3-6-1,3 2-666,-1-3 1,4-9 1464,-2-6 0,16-12 0,3-9 0</inkml:trace>
  <inkml:trace contextRef="#ctx0" brushRef="#br0">20595 5637 8053,'-13'-13'-365,"4"0"263,0-1 1,0 11 0,-4 5 0,-1 4 0,1 3-1,0-2 1,-1-2 0,1-4 221,0-1 0,5-1 0,4-4 0,2-4 0,2-3 0,0-1 912,0 0 0,2-1-564,2 1 1,-1 4 0,6 0-106,2-1 1,-4 4 0,0 0-167,-1 0 0,-1 6 0,-5 0 1,0 8-1,0 5 0,0 5 1310,0 4-1281,0 3 0,0 3 1,0 3-1,0 6 0,0 3-59,0 0 0,1 6 0,4-7 1,5 1-1,5 1 0,4-4-297,2-4 0,1-2 0,5-3 0,-1-4 0,1-5 0,0-7 0,-1-6-92,1-5 0,-5-1 0,0-1 0,2-4 0,1-4 0,2-4 1,-2-3-288,-3-2 0,4 0 0,-6 5 0,3 1 0,-1 3 0,0 5 509,-1 2 0,4 2 0,-4 0 0</inkml:trace>
  <inkml:trace contextRef="#ctx0" brushRef="#br0">24821 7557 8103,'13'-46'96,"0"14"0,1 4 0,-2 9 0,-2 9-50,-1 2 0,-5-1 0,5 5 0,0 3 0,-2 3 521,-2 7 1,-4 9 0,-1 4 0,0 4 0,-1 2 0,-4 4-1,-3 5 1,-4 5 0,-2-2 0,1 0 0,-2-5-224,-3-1 0,4-3-505,-4-4 1,8-2-1,1-4 1,0-6-78,1-5 1,-2-8-1,6-4-56,1-10 1,1-8-1,5-12 1,4-5-1,8-6 1,3-5-43,1-4 0,5 3 1,-2 2-1,2 2 1,0 5-1,-4 6 46,0 6 1,-3 4 0,-3 11 1124,-1 0 0,0 4-458,1 0 1,-1 6-1,0-2 1,1 4-1,0 2 1,3 4 0,2 4-1,0 1-300,1-1 0,-3 3 0,-3-2 0,-1 5 1,-1 3-1,-3-2 0,-5-1-212,-2-2 0,-8 1 1,-3-1-1,-4-1 0,-4-2 1,-2-3 356,-2-1 0,5 3-36,-2-4 1,8 1-1,2-2 1,2 5 47,3 3 0,8 1 1,4 2-1,3 1 0,1 2 1,0-2-180,1-1 1,-2 0-1,-4 1 1,-3 2 0,-7 0-1,-7 0-162,-8-1 1,-19 6 0,-8-4 0,-7 0 0,-3 0 0,-1-2 0,0-3-299,3 0 0,9-5 0,2-2 0,5-1 0,5-3 0,6-2-261,6-1 1,10-1-1,7-2 1,13-3 0,17 0 665,18 0 0,17-10 0,11 1 0</inkml:trace>
  <inkml:trace contextRef="#ctx0" brushRef="#br0">25514 7596 8759,'9'-35'2832,"0"-1"-2607,0 7 1,-3 15-1,-7 11 1,-6 6 0,-5 6-1,-3 5 161,-2 3 0,-3 4 0,-3 6 0,0-1 0,1 0 0,2-3 0,2 0-348,3 0 1,8-3 0,2-3 0,4-2 0,2-3-952,4-3 0,2-11 662,6-11 1,5-3 0,1-11 0,1-7 0,0-7 9,1-8 0,-3 3 0,3 0 1,-1 3-1,0 1 0,-1 5 720,-3 3 1,-1 3-1,-2 6 1,1 3-1,0 4 1,3 5-1,0 2-45,0 3 1,-2 5 0,-1-2 0,3 4 0,2 1-1,0 1 1,2 4-1533,0 3 1,-1 6 294,3 4 1,0 4-1,-5 9 1,-2 3 0,-2 1-2099,-5 1 2901,-4-6 0,-10 2 0,-3-5 0</inkml:trace>
  <inkml:trace contextRef="#ctx0" brushRef="#br0">25501 7570 9832,'1'-30'0,"4"5"1084,3 9 0,0 11 1,1 11-1,1 2-1131,2 2 1,1 0-1,1 2 1,0 0 0,3 3-1,0 1 1,1 3-1,0 4-1309,0 2 1,-6 6 1355,-8 0 0,-8 6 0,-4-3 0</inkml:trace>
  <inkml:trace contextRef="#ctx0" brushRef="#br0">25354 7916 8348,'-7'-25'1280,"4"1"1,11-2-36,10 12 1,12 20-1,7 9 1,6 3-1542,6 1 1,7 5-1,5 0 1,1 4 295,2 3 0,4-6 0,-8-6 0</inkml:trace>
  <inkml:trace contextRef="#ctx0" brushRef="#br0">18116 6917 8321,'0'-24'0,"0"-3"0,0 4 238,0 5 0,1 9 0,4 5 1,3 2-1,4 2 0,5 0 1,3 0-1,7 0 0,3 0 317,2 0 1,5 0-1,6 2 1,-1 1 0,2 1-1,1 1 1,0-1-1,-2 0-409,-1-1 1,-4 3 0,-2-1-1,-5-2 1,-3-2 0,-3-1-844,-2 0 1,0 0 0,-5 0 0,-3-1-176,-5-4 0,-5-1 0,-10-3 0,-5 5-684,-6 3 1,1 2 1555,-3 3 0,-3 10 0,1 6 0</inkml:trace>
  <inkml:trace contextRef="#ctx0" brushRef="#br0">18542 6957 8500,'2'-14'0,"2"3"167,5 2 0,1-3 0,1 4 0,-2 0 0,1-1 0,2-2 0,1-1 1176,1-1 1,-1 4-999,0 0 1,1 5 0,-1-3 0,0 1 0,1 3 0,-1 1-61,0 2 0,1 6 0,-1 3 0,0 4 0,1 5 0,-3 4 0,-2 3-229,-4 2 0,-4 0 1,-2 1-1,-4 2 0,-7 1 1,-5-2-138,-6-1 1,-14-2 0,5-4-1,-4-4 1,-1-4 0,2-2 132,-1-3 0,1 1 0,-4-5 1,4-2-1,2-2 0,2-1 1,0 0-1,1 0-749,2 0 0,1 0 0,1 0 0,0 0 0,3 0 0,1 0-603,-2 0 0,5 5 0,1 1 0,3 1 1300,2 3 0,5 2 0,2 2 0</inkml:trace>
  <inkml:trace contextRef="#ctx0" brushRef="#br0">18489 7103 10197,'-19'-7'0,"-2"-3"555,0-2 1,-10-3-1,-3 11 1,-10 4-273,-10 7 1,-15 8-1,33-2 1,-1 2 0,-1-1-1,-1 0-150,-3-1 0,0 1 0,-3 1 0,-1-1 0,2-2 0,-1-2 0,0 2 0,-1 0 0,-2 0 0,-1 0-51,2-1 0,1 0 0,3-1 0,0 1 0,1 0 0,1 0 0,2-2 0,1 0 0,-30 4 0,9-3 0,11-2 0,10-1-407,7 1 1,9-4-1,4 4 1,4-1 0,7 0 324,7 4 0,6 1 0,7 1 0</inkml:trace>
  <inkml:trace contextRef="#ctx0" brushRef="#br0">16276 7703 8428,'9'-37'0,"0"0"0,1 4 2183,2 10-1823,1 7 1,-5 10 0,-5 6 0,-6 8-1,-6 7 122,-3 3 1,-7 10 0,-3 0 0,-4 6-1,0 6 1,-2 5 0,-2 2 0,-3 4-493,-1 0 0,5 3 0,-1-1 0,5-1 0,6-2 0,2-2-640,6-3 0,6-6 1,2-8-1,6-4 1,7-5-1,7-6 0,5-5 650,3-7 0,8-3 0,1-1 0</inkml:trace>
  <inkml:trace contextRef="#ctx0" brushRef="#br0">16596 7783 8216,'9'-37'1502,"0"-3"0,0 5-958,4 8 1,-6 19-1,-4 16-389,-6 7 0,-8 8 0,-9 1 0,1 6 1,-2 7 455,1 6 1,-1-2-905,-1 4 1,-4 3 0,6 4 0,-2 6-1,1 1-1098,2 0 0,-4-1 1391,6-5 0,-1 7 0,4 0 0</inkml:trace>
  <inkml:trace contextRef="#ctx0" brushRef="#br0">16396 8023 8426,'2'-55'1449,"2"6"1,3 18-1585,7 22 1,-7 17 0,-1 5 0,-1 3 0,0 4 0,1 2 0,2 3 0,-1 3-1256,4 3 0,2-1 1390,5 5 0,2-5 0,7 3 0</inkml:trace>
  <inkml:trace contextRef="#ctx0" brushRef="#br0">16769 8183 8407,'2'-50'0,"2"7"0,4 11 1344,-1 12 1,5 11 0,-5 6-1546,1 6 0,4 0 0,-4 4 1,4 1-1,3-1 0,1 2 0,2 0 1,-2 0 178,-1 1 0,-6 2 0,-1 1 0,-2 1 0,-5-1 224,-4 0 1,-9-5 0,-7-2 96,-2-1 0,-1-3 1,-5 2-1,1-1 1,0 0 727,4 2-1009,3-1 0,6-2 0,-1 1 1,2 3-1,4 1-324,3 3 0,4 2 0,2 0 1,4-2-1,5-1 0,6 2 1,8 0 305,6 3 0,10-1 0,7 0 0</inkml:trace>
  <inkml:trace contextRef="#ctx0" brushRef="#br0">17156 8276 8380,'-12'-6'2660,"3"-3"-1863,5-2 0,1 3 1,0 5-1,-2 6-635,2 6 0,3 3 1,5 1-1,2 0 1,2 1-1,0-2-1035,1-3 1,2 1-1,2-6 1,-1-1 0,0 0 363,1 2 1,-6-4 0,0 2 0,-2-6-1,-5-4 2061,-4-1 0,-4-3 0,-6 3-1031,-1 1 1,7 2-1,4 8 1,6 3 0,7 2-727,6 2 0,5 2 1,9 0-1,5-2 205,10-1 0,5-6 0,4 3 0</inkml:trace>
  <inkml:trace contextRef="#ctx0" brushRef="#br0">17662 8010 8357,'-11'-23'913,"2"1"0,3 4 1,6 17-1,0 11-439,0 8 1,0 4-1,-2 5 1,-1 1-1,-1 2 1,1 1 0,1-2-502,2 0 0,0 2 1,0 0-1,0-3 0,0-3 1,0-3-1,0 0 0,0-1-1019,0-3 1,-4-3 0,-2-2 0,-1-1 0,-4-3-53,-1-5 1,-1-2 887,0-2 1,4-2-1,2-2 1967,1-5 1,-3-3-799,4-1 1,2 5 0,9 4-1,6 4 1,6 4 0,3 4-1036,2-1 0,8 5-193,5-3 1,1 1-1,0 1 1,-1-4 0,-1-1-1,-1-3-375,-3-2 1,-4-1-1,-5 0 1,-4-1 0,-3-2-1,-3-3 401,-4-1 1,-2-2 0,-6-5 0,0 1 0,0 0 1369,0-1 0,-1 7 1,-2 1-68,-2 0 0,3 6 1,6 0-833,5 8 0,4 11 1,6 6-1,7 6 1,6 5-1,5 4-431,5 3 1,8 2 202,3 0 0,7-10 0,-27-15 0,0-1 0</inkml:trace>
  <inkml:trace contextRef="#ctx0" brushRef="#br0">20102 7317 11536,'-33'0'-39,"5"-5"0,-4-1 1,0-1-1,0-2 1,-1 0-426,1 0 640,-5 0 1,7-3-1,-4 2 1,1 1 0,4 0-1,1 0 1,2 2-1,1 1 1,2 3 0,-3 2-1,3 1 1,-4 0 297,-3 0 1,1 0 0,-5 0-578,1 0 0,-4 6 0,2 2 0,-4 3 178,-1-2 1,-3 3 0,0-4 0,2 4-1,-2 2 1,3 0 2,3 4 1,-5-3 0,5 6-1,2-1 1,-1 6 0,4 0-128,-1 4 0,2 4 0,4 0 1,2 3-1,1 6 0,2 3 0,0 6 1,1 3-39,3 2 0,-1 7 1,1-2-1,4 3 1,3 0-1,7-2 1,2-4 23,2 0 0,3-4 0,5 3 0,6-5 0,6-4 1,5-3-1,4-2 176,7 1 1,4 3 0,4-3 0,5-2 0,5-2 0,3-1 0,4 0-80,0 0 1,-29-20-1,1 0 1,29 19-1,3-2 1,2-2 0,0 1-1,-1-1-227,1 1 1,0-7 0,-1 3-1,1-4 1,1-3 0,2-3 104,1-4 0,-33-11 1,1-1-1,0 0 1,0-1-1,3-1 1,1-1-1,2 0 1,2 0-1,-2-1 1,1-1-1,2 0 1,-1-1 496,1 0 0,-1 0-356,-4 1 0,0-2 0,8-1 1,0 0-1,-4 0 0,-1-1 1,2 1-1,1 0 0,0 0 1,-1 0-1,1-1 0,0 1-130,-1 0 0,0 1 0,0 0 0,-1 1 0,-1-1 0,0 0 1,-1 0-1,0-1 0,-1 0 0,-2 0 0,0 0 0,-1-1 1,-1 1-1,-1-2-67,0 0 1,0 0 0,35-10-1,-37 6 1,0 0 0,36-11 0,-3-2-1,-1-3 1,-1-1 293,-1-2 1,-30 12 0,0-2-1,-3-1 1,-1-1 0,1-1-1,0-2 1,0-1 0,0-2-1,-1-2 1,1 0-19,-1-2 0,0-1 0,0-5 0,-1-1 0,0 2 1,0 0-1,-1-1 0,-1-1 0,0-1 0,1 0 1,-2 0-1,-1 1 0,0-1 0,-1 0-149,-2 0 1,-2 0-1,-4 2 1,-1 0-1,-3 0 1,-1-1-1,10-32 1,-8 3-1,-5 1-118,-7 2-163,-8 6 1,-16-8-1,-12 5 1,-8 1-1,-8 2 1,-4 4 0,23 26-1,-2 0 69,-3 0 0,0 1 0,1 0 0,-1 1 0,-3 0 0,0 0 1,-3 0-1,0 1 0,-1-1 0,0 0 0,-1 0 0,0-2 216,0 1 1,1-2 0,1 0 0,-1 0 0,-4-1 0,-1 1 0,0-1 0,-1 1 0,0 0 0,1 1 0,-2-1 0,-1 0 0,2 1 0,0-1 233,0 1 0,-1 0 0,-3 3 0,0 2 0,-2-1 0,-1 1 1,-1 2-1,-1 2 0,-4 3 0,-2 2 0,0 2 0,-1 2 0,-5 2 1,-1 3-354,-3 1 0,1 4 0,2 4 1,0 3-1,18 0 0,-2 2 1,1 1-1,0 3 0,-1 1 1,1 2-1,0 2 0,1 0 1,-1 2-1,-1 2 0,0 1 1,0 0 131,0 2 0,0 1 0,1 0 0,1 1 0,1 0 0,0 2 0,-6 5 0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</inkml:context>
    <inkml:brush xml:id="br0">
      <inkml:brushProperty name="height" value="0.053" units="cm"/>
      <inkml:brushProperty name="color" value="#FF0000"/>
    </inkml:brush>
  </inkml:definitions>
  <inkml:trace contextRef="#ctx0" brushRef="#br0">14823 12408 8418,'-12'-6'-63,"2"-3"16,1-3 40,6 5 0,-1-4 0,8 7 0,5-1 417,3-1 1,1 5 0,0-4 0,1 4-1,-1 1 1,0 0 0,1-2 0,-1-2 1004,0-5 1,-5 2-1102,-4-2 1,-4 6 0,-4 0 0,-4 6-1,0 6-447,-1 3 0,4 1 201,-4 0 0,5 1 0,-4 0 0,3 3 0,2 0 77,1 0 1,2-2-1,0-2 1,2 0 0,1 1-1,2-1-56,3 0 0,1 5 1,6 0-1,1-2 0,3 0 1,0 1-1,1 0-270,-4 0 0,3-3 0,-1-2 134,-2-3 0,-1 3 1,-2-5-1,1 1 81,-1-4 0,-4 2 0,0-1 0,1-2 0,4-2 0,2-1 185,2 0 0,5 0 0,1 0 0,4 0 0,5-1 0,-1-2 0,2-3-485,0-2 0,-2 4 0,2-4-9,-2 3 1,-2-6 0,-6 2 0,-4-1 149,0 1 1,2-3 0,-5 3 0,0-3 0,-2-2 0,-2-3 0,-1 0 315,-3 0 0,3-2 1,-4 1-1,4 1 1,2-1-1,-1 0 299,0 2 1,2-1 0,1 1-584,2-2 0,0 1 1,-3 2-1,1-1-135,2-2 1,0-2-1,-5 4 136,0-2 0,-4-1 0,-2 1 0,1-2 75,-1-1 1,-4-4 0,2 3 0,-2-4-1,0 1 1,1 2 0,-1 2 262,-1 2 1,-2-4 0,1 4 0,2 0 0,3 0 0,0 2-375,0 2 1,3-2 0,-3-3 7,1 0 1,-3 2 0,4-4 0,-1-2 48,1-1 0,-5 1 1,1 0-1,-2-2 1,-2-1-1,-2-2 0,-2 0 234,-5 1 0,-2-3 0,1-1 0,1-1 0,-1-1 0,-1 1-42,2 1 0,-1 1-78,6 4 0,-1-4 1,5 0-1,0 1 0,2 1-204,2-2 1,-1 2 0,6-2 0,1 3 0,1 2-1,-1-3-46,-1-2 1,-6 3-1,3-4 356,0-1 1,-5 5-1,2-3 1,-6 3-156,-6 1 1,2 0 0,-2 2-1,-1 1 1,-2 2 0,0 0-1,2 1-209,1 4 0,4-4 1,-2 0-1,1-1 1,3 0-1,2-2 203,1-1 1,0-6 0,1-2 272,3-1 0,-1 0 1,6-4-1,2-1-126,1-2 0,-4-1 0,0 5 1,-2 2-1,-3-1 0,-2 0 1,-1 1-238,0-2 1,-6 3 0,-3 1-1,-2 2 1,-1 3 0,1-2-662,2 2 1,1 3 645,-6-2 0,2 8 1,2-7-1,3 0 1,-1 1 129,1-1 0,4-1 1,-2-1-1,4-2 0,1-1 1,1 1 22,4 2 1,-2 2-1,4-1 1,-1 0-1,-3 2 1,-1 1-1,-2 2-588,0-1 0,-6 2 423,-3-1 1,-5-1-1,-2-2 1,-3 2-1,-2 0 112,-3 0 1,1-1 0,-1 0 0,3 2-1,2 0 1,3 0 113,1-1 1,2 3 0,-1-4 0,2 2 0,4 0-1,2 1 415,0 3 0,4-1-604,-2 1 1,2-4-1,1 4 1,-2 2-1,-3 1-80,-1 2 0,2 1 0,-4 1 0,-3 3 1,-2-1-1,-6 0 0,0 0 44,-4-1 0,-1-2 0,-2-2 0,0 1 0,-1-2 0,-1-1 129,-3-2 1,1 0 0,5 4-1,-1-3 1,0-1 0,1 4 0,-1 2-42,0 3 1,5 6-1,0-3 1,-2 2-1,-1-1 1,-2 2 0,1 2-8,-1 1 0,0 1 0,1 2 0,-1 3 0,0 0 0,1 1 85,-1 1 1,5-5 0,1 3-1,2-2 1,3 1 0,1-1 0,2 0 84,-1 1 0,1-1 1,0-2-1,-1 1 1,1 1-1,0 1 1,-1-1-184,1 1 1,-5 5-1,-1-1 1,-2 4-1,-3 3 1,1 2 2,0-1 1,-2-3-1,3 0 127,-3-1 1,3 0 0,1 1 0,0-1 0,2-1 99,0-3 0,1 3 0,5-5 0,-1 2 0,1 0-150,0 1 0,-1 2 1,1 1-1,1 1 1,2-1-837,1 0 1,6 1 0,-2 0 372,4 4 0,1-3 1,-2 4-1,0-1 76,-3 0 1,-1 4 0,2-4 0,-5-2 0,-3-1-1,-1-2 288,-1 0 0,1-5 0,1-5 1,3-6 64,5-6 1,2-3-1,2-1 1,2-2-1,2-1 1,4-2-1,-1 2 193,-2 1 0,0 2 0,0-1 1,-2 1-1,-3 0 0,-5 1-188,-3 3 0,-4 3 0,-2 6 0,1 1 0,0 2 0,-1 3 343,1 2 0,6 1-52,2 4 0,4 0 0,4 2 0,4 0 1,8 0 193,4-4 0,-1-2 1,4 2-1,2-4 1,-1-1-1,1-2 1,-3 1-371,-2-1 1,3 1 0,-4-4 0,-2 2 0,-2 3 0,-4 2-124,-1 2 0,-6 14 1,3 4-1</inkml:trace>
  <inkml:trace contextRef="#ctx0" brushRef="#br0">13104 9729 16063,'-8'-6'-1555,"4"-3"1,2-3-1,4 0 1916,2 3 1,-1 2-1,6 4 1,1-1-354,2 1 1,2 3 0,-3 4 0,-2 6 0,-4 5-726,-4 3 1,-7 0 0,-3-5 0,-2 0 643,-3 1 0,5-7 1,2-1 28,1 0 0,13-4 0,8 3 0</inkml:trace>
  <inkml:trace contextRef="#ctx0" brushRef="#br0">14223 11875 8471,'9'-24'477,"0"-3"0,0 9-477,4 9 0,1 18 0,-1 6 0</inkml:trace>
  <inkml:trace contextRef="#ctx0" brushRef="#br0">12464 14633 7965,'-8'2'0,"2"1"0,0 3-328,-2 1 1,0-4-1,-1 1 441,-1-2 1,2-2 0,0 0 0,-3 0 0,-1 0 0,-1 1 0,0 2-1,-1 3 302,1 2 1,6 1 0,2 4 0,4 0 0,1 1 0,1-1 0,2 0-416,2 0 0,4 1 1,-5-1-1,0 0 1,1 1-1,-1-1-57,-1 0 1,-9-4 0,-6 0 0,-5 0 0,-4 0 0,-4-2 0,-3 1 353,-3-1 1,-6-4-1,1 3 1,-3-1 0,1-1-1,1 0 1,3 1-206,1-1-161,-4 1 0,9-5 1,-4 0-1,2 0 0,2 0 1,3-2-44,-1-2 0,6 1 0,-1-8 0,0-2 0,2-3 1,-2-2-1,2 0 321,0 1 0,-1-7 0,4 3 0,-2-1 0,2 1 0,1 0 0,2 2-116,0 0 1,-4-3 0,2 3-1,4-1 1,-1 1 0,0 1 0,-1 0-194,-1 1 0,1-7 9,0 2 1,-2 1 0,-1-1 0,-4-2 0,1-1 222,0-2 1,-5 1 0,2-1 0,-2 0 0,0-1 0,4-1 147,0-2 1,0-5 0,5 3 0,3-1 0,2-1 0,2-1 0,4 1 117,2-2 1,2 3-492,0-2 0,0 5 1,2-3-1,2 0 0,4 1-172,-1 1 0,5-4 0,-5 4 0,1-1 0,-4 0 1,-2 4 111,-2 1 0,-2-3 0,-2 0 0,-5-1 0,-3 0 0,0-2 1,2-3 197,1-3 96,0 3 1,2-8 0,2 7 0,4-1 0,1-4 0,0-1-92,0-2 1,0-3-1,1 3 1,2 0 0,3-1-1,0 0-153,0-4 0,-2 5 1,-4 0-1,0 2 1,0 0-1,0 1 1,0 1-176,0 2 275,-6 0 0,3 0 0,-5 0 0,-1 0 0,0-1 0,1-1-12,2 2 1,-2-7-1,3 6 1,1-4-1,-1-2 1,1 1-1,1 0-45,1 3 0,2 2 1,0 1-1,0-2 1,0-1-1,0-1 1,0-1 167,0-1 0,0 3 0,0-5 0,0-3 1,2 1-1,1 0 0,3 2-59,1 2 0,-2-3 0,3 5 1,3 0-1,-1 1 0,1 0 1,-3 1-282,3-1 1,-4 0 0,1 3 0,-2 0 0,-3 0 0,-1 0 138,3 0 1,-4 0 0,4 0 0,-4 2 0,-1 1 0,-1 1 213,-4-1 1,4 3 0,-4 0 0,4 0 0,1 2-1,0-1 1,1 3 0,2 2-227,2 2 1,-1 3 0,-4 3 0,0-1 0,0 2 0,0-2-7,0 0 1,0 1 0,-1-4-1,-2 3 1,-2 0 0,2 1 0,2-4 333,1-1 1,0 1-115,0-3 0,1 4 0,4-10 1,4 2-1,3-2-85,1-1 0,0-1 0,1-5 1,-1 0-1,0 0 0,1 1-202,-1 4 1,-1-2-1,-2 4 1,-2 1-1,-2-2 1,-4 1 0,0-1-102,-2 0 0,4 4 304,1-1 0,-1-1 1,-2-1-1,2-1 1,4-2 59,-1 2 1,6-4 0,-1 4 0,5-2-1,0 1 1,1 1 0,0 3-173,-2 4 0,3 5 1,-1 0-1,-2 4 1,-1 3-1,-1 2 1,-3-1 35,-2 1 1,2 4-1,-5 0 1,0-1-1,1-2 55,0-1 1,-2-1 0,4 1 0,1 0 0,3-1 0,4 1 0,2 0-94,2-1 0,5-3 1,5-1-1,1 2 1,-1 2-1,1 4 1,-1 2-23,-3 3 1,1-1 0,-10 3-1,0-2 1,0 2 134,-2 2 0,-7 5 19,-1 1 1,-6 5-1,3-1 1,-2 3-26,1 1 1,4 0-1,-3 1 1,1-1-1,3 2 1,2 1-47,1 2 1,1 1 0,-1-1 0,0 4 0,1 3 0,-2 2 0,-2 0-288,-1-1 218,-6 7 1,3-3 0,-6 5 0,0 1 0,0-1-262,0 1 1,0-7 0,0 2 0,0-1 357,0 1 0,0-3 0,0 5 0</inkml:trace>
  <inkml:trace contextRef="#ctx0" brushRef="#br0">12530 9062 8328,'8'-25'652,"2"9"0,-4-5 0,0 12-1167,0 14 0,-12 10 0,-12 16 0,-8 4 0,-13 5 515,-5 5 0,-5 2 0,-5 6 0</inkml:trace>
  <inkml:trace contextRef="#ctx0" brushRef="#br0">12170 16646 7880,'-11'13'-245,"2"0"469,4 1 0,2-1 0,0 0 0,-1 2 0,1 1 0,1 2 236,2-2 1,0-5 0,0-2 0,0 1-1,0 2-240,0 1 1,0 1 0,-1-1 0,-2 0 0,-3 1 136,-1-1 0,2-1 0,-4-2-323,-1-1 1,3 0 0,-2 3 0,-2-2 0,-2-1 60,-5 1 1,2-2 0,-6 1 0,-2-1 0,-1 1-1,-2-1 1,2-1 123,3 1 1,-3-5 0,2 2-6,-2 1 1,-1-4-1,-1 2 1,0-2-85,1-2 1,3 0 0,1 0 0,-2 0-1,1 0 1,0-2 0,6-1-257,2-1 1,2-5-1,-1 3 1,1-1-1,-2-4 1,-1-1 68,-2-1 0,0 0 0,3-1 0,-1 0 0,-3-3 1,-2-2-1,-3 0 168,-1 0 0,-3-5 0,-3 3 0,-4-1 0,-4 1 0,-2 1-174,-4-1 0,2 0 0,-4-3 0,-1 4 0,2 0 1,-1 3-1,0-1-393,-4 0 1,5-6 0,0 2 0,2-2 0,0-1-1,2 0 545,5-3 0,0-2 1,6 2-1,3-3 0,3-4 1,4-4 1559,2-1 0,1-4-1440,5-1 1,1-4 0,1 4 0,4-1 0,1-2-415,3 1 1,2 2 0,1-2-1,0-2 1,0 0 0,0-3-93,0 2 1,0 0-1,0-4-65,0 1 0,-5-3 1,1 1-1,-1 3 459,-1 0 1,5 2 0,-4-2 0,4 2 0,2-3 0,2-1-1,3-3 452,2-3 1,1 3 0,4-4-1,0 0 1,1 0 0,-3-2-688,-2-2 1,3 2 0,-4 3 0,-1-2 0,-1-1 0,-2-2-1,1 1-234,-2-1 1,-2 0-1,-1-1 1,0-1-1,0-1 1,0 0 315,0 1 0,-4-6 1,-2 10-1,0-1 0,0-1 1,3 1 207,2 2 0,-4-6 0,1 3 0,1 0 0,1-2 0,2 5 0,0-2 0,0 3-45,0 2 0,0-12 1,0 9-1,0-3 1,0-2-1,-1 3-373,-4 1 0,4-8 0,-4 6 0,4-2 0,1-4 1,0 0 198,0-2 1,0-1 0,0 5-1,0 0 1,0-2 0,0 0 0,0-3 288,0 0 0,0 5 0,0-2 1,0 1-1,0 0 0,0-1 133,0 2 1,0 1-458,0 1 0,-6 3 1,-1 1-1,-1-4 0,2 0-33,0-2 1,3-1-1,-4 2 1,1 0 0,3-2-1,0 4 203,-1 1 1,2-7-1,-2 7 1,2 2-1,2-3 1,0 6 0,0-4 29,0 2 1,0 3 0,0-2 0,0 2 0,-1 1 0,-2 0 0,-3 0-282,-2 2 0,0 1 1,-4 1-1,1-4 1,2-3-1,1-1 58,0 0 0,-2 5 0,5-2 0,2 1 1,2-1-1,1 0 244,0 0 0,0-3 101,0 4 1,1-4-1,2 4 1,3 2-1,2 1 6,2 2 1,0 4 0,2 0-1,-1 0 1,2 0 0,0 2 0,4-1-376,-3 1 0,6 0 1,-3-4-1,0 2 0,-1-1 1,0 0-173,2 1 0,0-8 0,-3 3 0,1-4 0,2-1 0,-2 2 0,0 1 284,2-2 0,-3 2 0,4-5 0,-1 2 0,0 3 1,-1 1-1,1 3 127,0 3 0,6 4 0,-2 5 0,2 1 0,-1 4 0,0 3-220,0 4 1,-2 3 0,1 1 0,2 4 0,1 0 0,0 4 0,-1 0-41,-2-2 1,0 3-1,5-2 1,0 0 0,-1 1-1,3-2 1,0 0 259,2-1 0,0 4 1,-3-4-1,4 1 1,3 1-1,4 0-63,1 2 0,0 4 0,0 0-225,0 2 1,-3 6 0,0-1 0,1 2 44,-1 2 1,-6 0-1,0 0 1,-2 0 0,-4 0-1,-2 0 1,-2 0 101,-2 0 0,-1 5 0,-4 1 0,-1 0 0,0 1 0,1-1 207,-1 0 1,-1 4 0,-2-1 0,-1 3-1,1 1 1,2 2 0,3 3-26,3 4 1,-2-1 0,6 3 0,2 2 0,1 5 0,2 2 0,-1 0-254,1-4 0,0 5 0,-2 0 1,-3 0-1,-4-4 0,-3-5-747,-2-3 1,0-7 0,1-2-1,-1-7 1,0-4 576,1-2 0,-2-8 0,-2-5 0,-1-8 1,1-4-1,1-1 0,-1 0 292,-1 4 0,0-3 0,4 4 0</inkml:trace>
  <inkml:trace contextRef="#ctx0" brushRef="#br0">12344 6477 7766,'-20'12'204,"-2"-3"0,3-2 0,1-4 53,3 2 0,9-1 0,6-4 0,9 0 0,8 0 1,3 0-1,3 0-63,-1 0 1,0 0-1,3 0 1,-1 1-1,-2 4 1,0 5-1,-1 7-375,-3 5 0,-5 3 1,-4 3-1,-4 2 0,-4 1 1,-4 0-1,-4 0 1,-8-1-1,-3-4 194,-1-2 1,0-8 0,1 1-1,-3-7 1,-1-6 203,0-2 0,4-2-316,-4 0 1,4-2 0,-1-2 0,2-5 98,5-3 0,2-7 0,-3-2 0</inkml:trace>
  <inkml:trace contextRef="#ctx0" brushRef="#br0">15343 9449 8353,'13'-13'0,"1"5"0,-1 4 0,0-4 0,1 1 0</inkml:trace>
  <inkml:trace contextRef="#ctx0" brushRef="#br0">15396 9409 8605,'-9'-4'0,"2"-2"0,1-2 0,3-2 0,2-2 0,1-1 0,0-1 0,1 1 0,2 0 696,2-1 1,5 5-1,-1 1 1,3-1 0,1 0-803,0 0 1,-5 4 0,-4-3 0,-4-3-19,-4-1 1,-5 4-1,-7-1 1,-4-3-1,1-3 1,-2-4-1,2-1 1,-2 0 333,1-1 1,3 0 0,0-2 0,3 2-1,4 2 1,2 1 0,1 0-18,0 0 0,2 2 0,-4 6 0,-1 2 1,-2 1-1,-1-1-235,-1-2 1,-5 4 0,-3 0 0,-2 2 0,-1-2 0,1 0 0,-2-1-119,-2-1 1,2 4-1,-5-5 1,3 0-1,1 0 1,1 0 0,1 0 1510,2 2-1266,-2-5 0,10 9 0,-2-4 0,0-1 1,1 2-106,-2 0 1,-1 2 0,3 2 0,-4 0-1,0-3 1,-4 2 0,-1 2 21,-2 1 0,-4 0 0,-1 0 1,-1-2-1,0-1 0,2-1 153,-1 1 0,2 1-70,-6 2 0,5-4 1,-1-1-1,1 2-64,1 2 1,9 1 0,-5 0 0,0 0 0,3 0 0,-1 0 0,2 0-128,-2 0 1,-1 0-1,-3 0 1,-2 0-1,-2 0 1,-1 0 181,0 0 1,-4-4 0,3-1 0,-1 2 0,-1 2 0,1-1 0,1-1-4,3-1 0,-2-1 0,2 5 0,1 0 0,2 0 0,1 0 0,1 2-222,-1 2 0,-2-2 1,-1 4-1,2-2 1,-2 1-1,2-3 0,-2 1 263,-1 2 0,2-4 0,-5 4-92,1-4 0,-4 1 1,3 1-1,0 1 107,3-1 1,3 0 0,1 0 0,0 3 0,1 1 0,-1 4-280,0 1 0,1 1 0,-1 2 1,0 1-1,1 3 0,-1 2 0,0 1-157,1-1 0,-5 3 319,-1-7 0,-3 6 0,2-4 1,1 0-1,-1 0 145,4-2 0,-4 2 1,2-1-1,1-1 1,2 1-1,3 1-82,3 2 0,1 6 0,5 5 0,-2 2 0,2 4 1,-1 1-181,0 6 1,-4 2 0,-6 8 0,0 1 0,1 2 0,-1-3 0,-1-3 114,-3-3 1,7-8-1,-2-1 1,2-7 0,2-5-1,1-2 331,2 1 1,-4-5 0,4 0 0,0 2-1,0 3 1,2 4-219,3 4 0,5 5 0,1 5 0,1 2 0,1 2 0,-1 0 0,1 3-575,0 4 1,-5-1 0,2 3-1,-2-4 1,-4 0 0,-2-2 475,0-4 0,-6 1 1,4-7-1,-2-5 0,-1-3 1,0-5-1,1 0 893,2-3 1,1 2-1,5 2-686,0 1 0,-1 11 1,1-2-1,1 2-301,3 4 0,3 2 0,6 5 0,0-1 0,0 0 0,0 0-205,0 2 1,0 3 0,-1-3-1,-2 1 1,-3-2 0,0-5 0,-1-7 457,-1-5 1,-1-4 0,-4-5 0,-2 0 0,-1-1 0,0 1 758,4 0 0,0 1 0,7 1-1187,2 3 1,8 5 0,4-2 0,3 4 17,1 1 0,5 6 0,0 2 0,-2 4 0,-1 2 0,-2-1 1,0 0 1,-1 3 0,-3-2-1,-3-8 1,-2-6 0,1-6 317,-2-2 0,-3-1 1,-3-4 611,-2 0 0,-5-1 1,3 2-1,-2 4-550,0 3 0,6 1 1,-2 2-1,5 5 0,5 1 1,5 4-1,4-2-606,-1 0 1,3 3 0,-7-4-1,3 0 1,0-1 0,-3-4 151,-5-1 0,2 1 1,-1-9 599,-3-2 1,0-5-1,-2-3 1,0 0-106,0-1 1,0-2-1,0 4 1,0 2-1,0 1 1,1 3 0,4 3-162,4 5 0,10 2 1,6 2-1,5 0 0,1 2 1,0 1-678,0 1 1,0 1 443,-4-5 1,-5-2 0,-1-1 0,-2-3-1,-1-1 185,1-4 1,-9-2 0,4-5 0,-2-4 0,-2-3 0,0-2 0,-1 1 416,2-1 0,6 0 0,7 2 0,4 1 0,6 4 0,3-1-500,5 0 0,5-3 1,-1-5-1,2-2 1,2-1-1,2 0 1,1-2-137,0 0 1,-4-5 0,-1 4 0,-2-4-1,-3-1 1,-2-1 0,-2-4 517,-4-4 0,2-1 1,-6-2-1,0 0 1,2-3-1,1 1 12,0-1 1,10 0 0,1-1 0,7-2 0,5 2 0,3 1 0,0 0-707,3-3 0,-9 3 0,12-4 0,-6 1 0,-5-1 0,-3 0 320,-3 0 1,-6-3 0,0 2 0,-5 0 0,-4-4 0,-1-1 0,-5-2 563,-4 0 1,1-1 0,-3-1 0,3-2 0,2 1 0,1 0-388,3-1 1,5 3-1,10-5 1,6 2-1,7-1 1,5-1-455,4 1 1,-31 13 0,0 1-1,-2 0 1,1 0 0,-2 0-1,0-1 1,31-18 0,-6 3-1,-4 0 107,-7 0 0,-7-2 1,-5-4-1,-7 0 1,-5-1-1,-6-4 1003,-4-3 1,0 0 0,-1-1-275,0-1 1,1 0 0,1-2 0,2 0-427,6-3 0,6-1 0,5 1 0,2-1 1,4-2-1,0 2-636,3 1 0,0-1 0,-5 1 0,-2 5 1,-5 2-1,-4 5 0,-5 2-60,-4 1 0,-4-5 800,0 1 1,-5-6 0,-2 1-1,-1-3 1,-2-1-32,2-1 1,-3 7 0,5 1-1,-1 2 1,0-1 0,4 1-369,1-2 1,1 3-1,2-7 1,3-2-1,2-2 1,2 3-321,1-1 1,-7 1 598,2 3 1,-3-1 0,-2 6-1,-1 3 1,-3 0 46,-5 3 1,-2 0 0,-2-3-1,0 0 1,-2 0 0,-2 0 0,-4 0-98,1 0 0,-4 0 1,6 0-1,-1 0 1,0-1-1,3-2-249,1-2 1,2-1-1,0 2 1,0-4-1,0 0 1,0 0-1,2 1 409,2-1 1,-2 4-1,2-3 1,-4 1-1,-3 3 1,-3 1 147,-1 2 0,-2 2 1,-6 1-319,-3 1 0,4 7 0,-6-2 0,1 2-228,-3 3 1,1-5 0,-1 0 0,-2 1 0,-3 2 0,-1 0 0,-1-2 94,-1-1 1,5-6 0,-8 3 0,2-3 0,-1-2 0,-1-2 334,0-1 1,-2-3-110,4 0 0,-5-2 1,5 1-1,2-3 1,0 2 170,3-1 1,-1 8 0,0-1 0,1 7 0,-2 4 0,-2 5-461,-1 0 1,-11 5 0,1 3-1,-5 3 1,-6 4 0,-4 3-241,-6 1 1,-8 0 432,-1 1 0,33 4 1,0-1-1,-34-5 1,-2 0-1,36 3 1,0 0 116,-36-6 0,6-2 0,7-1 0,2-1 0,4 2 0,5 2 0,7 3-36,6 1 0,0 3 0,4 9-46,-1 7 0,-1 18 0,-5 11 0</inkml:trace>
  <inkml:trace contextRef="#ctx0" brushRef="#br0">13757 9142 8337,'0'-13'0,"1"1"32,4 3 0,-5 3 0,1 5 0,-5-2 0,-4-1 0,-2 1 0,-2 1 0,-1 2 0,-1 0 0,0 0 1,-4 0 599,-4 0 1,2 0-403,3 0 1,3-1 0,4-2-143,1-2 1,0-1 0,-4 3-1,-1-3 1,0 1 0,-3-1-89,0 3 0,-7 1 0,3 2 0,-1 0 0,0 0 0,-3 0-92,-5 0 0,0 0 201,-5 0 0,4 0 0,-5 0 0,1 0 0,-1 0 23,0 0 1,5-1 0,-3-2-1,2-2 1,2 2 0,2 2 0,3 1-1,1 0 4,2 0 0,1 1 1,-3 4-1,4 4 1,-3 4-1,0 3-356,-5 2 0,-4 6 0,1-2 0,-3 3 0,-1 2 0,1-1 0,0 1-9,0 0 1,2-7 556,-3-2 1,5-3 0,1-2-1,3 1-87,4-1 1,2 0-1,-4 1 1,3 0 0,2 4-1,1 4 1,0 4-282,1 0 1,-3 2-1,3 3 1,-6 4 0,-2 0-1,0-1 12,3-1 1,-8 7 0,5-5 0,0-1 0,1-1-1,2-2 164,1-1 0,0-2 0,5-2 0,0 1 0,2 0 0,4-1 0,1 2 170,2 4 1,-4-4-373,7 3 1,-5 3 0,5 1 0,-1 4 1,-1 1 1,0 0 0,-4 0 0,1 0 0,-1 0-1,-2 0 1,-3 0 240,-3 0 0,3-6 0,-4-3 1,1-3-1,1-1 0,0-2 103,3-3 0,0 2 0,2-5 0,2 2 0,3 4 0,1 5 0,3 5-277,1 4 0,2 4 0,-1 2 0,-2 6 0,-2-2 1,1 1-742,-2 2 1,-1-2 790,-7 8 1,-4-8-1,-1-2 1,0-1 0,-2-1 109,0 0 0,5-3 1,-2-8-1,4-4 0,0-2 1,1-3 222,0 1 1,4 0 0,1-1 0,2 2 0,3 3 0,2 5 0,2 4-578,4 4 0,2 4 0,7 5 1,-3 0-1,0 1 0,-4-1-117,-1 0 0,-1 1 1,-5-3-1,0-2 0,0-4 1,0-4-1,0-2 403,0-4 0,0-4 1,0-7-1,0-2 1,1 2-1,2 1 107,2 2 1,3 4 0,0 1 0,2 2 0,5 4 0,0-1 0,0 1-606,-2 2 0,5-3 0,-2 6 1,-3-5-1,-2-2 0,-2 1 202,-2 2 0,3 1 246,-5-1 0,4-4 0,-5-4 0,-1-3 0,-1-2 212,-2 1 0,0-5 1,0-1-1,0 0 1,1-1-1,3 4 0,7 1-321,5 2 0,5 4 0,4 0 0,0 0 0,-1 0 0,1 0-194,-1-1 0,0-2 1,1-1-1,-2 1 1,0 0-1,-1 0 0,-1-4 378,-4-3 1,3-3-1,-3-5 1,1 0 0,0-1-1,1-3 376,2-5 1,1-1-1,6 0 1,3 2 0,6-1-1,6 2-556,6 3 0,8-2 1,2 1-1,-1-1 1,-2 1-1,-4 0 1,-1 1-475,1 0 0,-7-6 0,-4 3 0,-2-1 0,-7-1 0,-2-1 369,-3-2 0,-1-1 596,1 0 0,-5-5 0,0-3 0,2-1-204,1 0 0,3 5 1,3-4-1,5 3 1,3 2-1,2 1 1,2 1-425,1-4 0,10 4 0,-4-4 1,2 4-1,1 1 0,1 0-54,-3 0 0,-3-2 1,-2-1-1,-8-3 0,-4-1 1,-4-2-1,-2-1 483,-1-4 0,-1 4 0,1-9 1,1 0-1,2-4 0,2-2-9,2-1 0,-2-1 0,2 0 1,0 1-1,0-1 0,3 0 1,1 2-459,2 3 0,5-2 0,-1 5 0,-2 0 1,-4-2-1,-4 2-284,-1-1 1,-4-3-1,-5 1 1,-3-4 0,-2 0-1,-3-1 1,-1-1 618,-1-3 1,0-3 42,4-6 1,-3-5 0,4-1 0,-1-1 0,1-3 155,2-2 1,0 5 0,2 4 0,-2 6-1,-2 4 1,-1 2-386,1 0 0,-4 0 1,3 4-1,-3 0 0,-2 1 1,-1-1-164,-3 0 0,1-4 1,-5 0-1,-1 0 0,1-1 1,0-4-1,1-2-4,0-2 1,5-2-1,-2-1 1,2-3-1,3-1 1,1-4 0,1 0 340,2-3 0,4 7 0,-3 3 0,2 2 0,1 4 0,-1 2-82,-3 5 1,-8 7 0,-3 2 0,-1 0 0,-3 0 0,-1 1-176,-2 2 0,0-5 1,0 2-1,-2-3 1,-2-4-1,-5 0 1,-3-4 75,-1-1 0,4 0 49,0-10 1,6 2 0,-1-14-1,2-2 1,4-1 155,2-5 0,8-4 1,6-1-1,-2 2 1,-1 2-1,-3 6-55,-4 2 1,-2 5 0,-6 4 0,0 3-1,-3 4 1,-5 2-250,-10 4 0,-6-7 1,-4 5-1,-3 0 1,-5-1-1,-4 1 1,-6-2-54,-7-1 0,-3 8 0,23 12 1,-1 1-1,-2 1 0,-2 1 0,-1 0 1,-2 1-1,-3-1 0,-1 1-378,-3 1 0,0 1 356,6 2 0,-2 2 0,-21-3 0,-3 0 0,6 3 1,-1 0-1</inkml:trace>
  <inkml:trace contextRef="#ctx0" brushRef="#br0">13104 14607 7678,'5'-9'-116,"4"1"1,3 1-1,2 1 926,-1 0 1,-6 0-204,-2 2 0,-5 2-105,-5-2 0,4 4-229,-4 4 1,-2-2 0,0 4-1,-1 0-91,4 2 1,2 0 0,2 1-1,2 1 1,1 2 0,3 1 0,-1 1 89,1-1 0,0 6 0,-3 3 0,0 4 0,-4 2 0,-5 3 0,-3 3 623,0 0 0,0 4-809,-4-2 0,0-2 0,1 0 0,1-1 0,4-2-87,1 1 0,2-5 1,4 1-1,0-4 1,0-2-1,0 0-461,0 0 1,0-10 0,0 2-159,0-3 542,0-5 0,0-3 0,0-12 0,0-8 0,1-7-188,3-3 1,4-10-1,5-4 1,2-4 0,1-2-1,4 3-50,0 2 0,-5 1 0,0 10 0,-6 1 0,-3 2 0,-3 3 356,-2 2 0,-7 4 626,-3 6 1,-2 5-1,-3 4 1,1 3-227,0 1 1,-1 0-1,1 1 1,0 3-1,1 7 1,1 5-1,4 8-236,1 5 1,2 5-1,4 6 1,0 0-1,1 0 1,3 0-504,5 0 0,5 0 0,2-1 0,2-4 0,-2-4 0,-1-4-526,-2-5 0,5 1 1,0-9 824,-2-2 0,5-7 0,0 1 0</inkml:trace>
  <inkml:trace contextRef="#ctx0" brushRef="#br0">13090 16619 7593,'-13'0'0,"0"0"0,5 0-20,2 0 1,17 0 0,2 0-95,2 0 0,-5 0 3898,-1 0-3501,-6 0 1,1 4 0,-7 2 0,-1 2 0,1 2-107,2 2 0,1 1 0,0 2 0,0 3 1,-2 4-1,-1 3 63,-1 2 1,-7 0 0,4 1 0,-2 1 0,2 4 0,-1-1 0,2 1-37,0-3 0,0-2 0,3-3 0,-1-1 1,1-2-1,2 0-87,1-1 0,1 3-547,3-7 1,-2 1-1,4-6 1,-2-2-822,1-1 1,1-6 0,-3 0-188,1-6 0,1-9 1438,-5-6 0,5-5 0,3 2 0</inkml:trace>
  <inkml:trace contextRef="#ctx0" brushRef="#br0">12944 17085 7586,'-6'-7'1875,"4"7"-1439,-2 9 1,2 4-1,4 5 1,2 4-1,4 3 1,2 2-208,3 0 0,-2-5 1,6-1-1,0-1 0,0 0 1,6-1-1,2-4 1,2-5-1,-1-6-463,1-2 1,4-4-1,2-5 1,1-9 0,1-11 233,-1-5 0,5-4 0,-5-4 0</inkml:trace>
  <inkml:trace contextRef="#ctx0" brushRef="#br0">12250 10409 8303,'-7'-40'864,"1"7"0,6 6 1254,0 8-2071,6 4 0,-3 8 1,6 2-1,1 2 1,2 0-1,0-2 1,-3 0 668,-5 4 0,-8 4-425,-5 10 0,-7 2 0,-5 2 0,-3 4 0,-5 1 257,-4 1 1,-3-1-483,-4 5 0,-1-1 0,-2 1 0,-3-1 1,-1 1-128,-4 0 1,-6 4-1,-6 1 1,-2 1-1,-1 0 1,-3-4-4,34-14 0,-1-2 0,-32 10 1,31-12-1,0 0 0,0 0 1,0 0-1,-1 0 0,-1-1 0,1-1 1,-1 0-1,0-2 0,0 0 89,-1 0 0,1 0 1,1-1-1,1 1 24,-1 0 0,0-1 0,-35 8 0,34-8 0,0 1 1,-1 0-1,0-1-13,1 1 1,1 0 0,-1-3-1,1 0 1,-35 4 0,36-4 0,-1-1-1,-35 3 1,4 0 0,3-3-16,4-1 1,-6 2 0,3 0-1,0-1 1,0-1 0,5-2 29,4 0 1,6 0-1,2 0 1,5-2-1,0-1 1,2-1 0,-1 1-68,2 2 0,5 1 0,-1 1 0,-1 4 0,0 3 0,0 4 0,2 2-106,-2-1 0,-2 5 0,-1-1 0,2 1 0,1 0 0,3 0-158,1-2 1,2 3 188,4-1 1,1 0-1,0-5 1,4 0-253,4 1 0,5-1 0,4 0 0,5 2 0,2 2 0,4 0 343,2 0 0,10 3 0,6 1 0</inkml:trace>
  <inkml:trace contextRef="#ctx0" brushRef="#br0">8665 11195 8170,'-21'-39'1822,"-1"7"-1278,8-4 1,0 21 0,8 21 0,0 8 0,-2 3 0,2 1-1,-1 1 1,1 4-455,0 2 1,2 6 0,4 1 0,0 3 0,1 2 0,4 0 0,6 0-1031,10-2 0,10-5 142,18 1 1,3-9 221,15-4 1,2-3 0,-29-9 0,0 1 0</inkml:trace>
  <inkml:trace contextRef="#ctx0" brushRef="#br0">6905 12088 6422,'7'-51'0,"-2"3"260,-4 2 1,-1 10-1,-1 20 1738,-4 5 1,4 4 0,-5 4-1497,0-1 1,3 7-276,-6 10 0,-1 8 0,-6 10 1,-4 7-1,1 8 0,-2 9-166,1 4 0,-1-3 0,-3 2-98,2-3 0,6 3 0,-2-2 0,5-4-840,4-6 1,3-6-1,7-3 1,4-5 0,7-4-1,7-7 877,7-5 0,10-8 0,-2-2 0</inkml:trace>
  <inkml:trace contextRef="#ctx0" brushRef="#br0">6905 11888 9678,'-4'-52'0,"-1"2"0,4 8 1145,4 10 0,4 12 1,8 13-1,3 0-1041,4-1 1,4 1 0,7-4 0,7 2 0,10 1 0,10-1 0,8 1 0,4 1 0,-33 4 0,-1 0-432,2 0 1,-1 0 0,-1 0 0,-1 2 0,37 1 0,-1 0 0,-5 0 0,-4 0 0,-6 0 93,-4 0 0,-6 6 1,-5 2-1,-6 6 1,-6 4-1,-4 4 1,-5 7 203,-4 11 0,-10 0 710,-3 18 1,-5-3-1,-5 10 1,-3 6-479,2-32 0,0-1 0,-8 30 0,7-30 0,0 0 0,-1-1 0,-1 0 0,-8 32 0,-1-3 0,0-10-428,0-4 1,-6-4-1,1-9 1,-5-2-1,-6-3 1,-3-3-100,-5-6 0,-7-5 0,-1-10 0,-5-3 0,-6-2 1,-2-7-1,-7-5 49,-3-5 0,2-6 0,34 9 0,0 1 0,-35-9 0,4 2 0,2 4-55,4 2 0,7 3 0,2 6 0,9 1 1,7 4 329,6 4 0,2 8 0,3 4 0</inkml:trace>
  <inkml:trace contextRef="#ctx0" brushRef="#br0">7225 12061 8989,'-6'-31'0,"-1"1"783,-1 5-656,2 4 0,8 14 0,2 3 0,5 2 199,3 2 0,3 2 0,1 1 124,2 1 1,6 5 0,-2-3 0,3 0 0,3 1 108,3 1 0,-3-4 0,2 3-515,-6-1 1,-1 5 0,-5-2-1,-2 2-616,-1 3 0,-3 1 406,-3 2 0,-3 4 0,-8 6 0,-4-1 0,-7 3-121,-8 2 1,-5 1-1,-4 4 1,-1-4-1,1-1 1,2 0-603,2-1 767,5-8 0,2 2 0,5-5 0,1 2 122,0 3 0,-1 7 0,1 3 0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</inkml:context>
    <inkml:brush xml:id="br0">
      <inkml:brushProperty name="height" value="0.053" units="cm"/>
      <inkml:brushProperty name="color" value="#FF0000"/>
    </inkml:brush>
  </inkml:definitions>
  <inkml:trace contextRef="#ctx0" brushRef="#br0">2040 5664 17187,'-14'-34'-1320,"7"-2"1,2 10 0,2 5 1343,-1 5 1,-3 4 0,-7 3 0,1 5 0,0 2-1,-1 1 1,1-2 0,0-2 0,-1 2 0,1 2-1,1-1 765,3-2 0,15 2 1,12-2-569,6 2 1,11 2 0,4 0-1,1 0-110,3 0 1,4 2-1,-1 1 1,-2 1 0,-1-1-1,-4-1-273,-1-2 1,-5 0 0,-4 0 0,-3 0 0,-6 0 0,0 0-1370,-4 0 1075,-7 0 431,-3 0 1,-12 6 0,-2 1-1</inkml:trace>
  <inkml:trace contextRef="#ctx0" brushRef="#br0">2519 5331 7412,'-7'-31'0,"3"0"0,2 3 1688,2 4 1,0 9-911,0 6 1,2 8-1,2 1 1,5 7-1,3 5-560,1 1 1,5 1 0,0 0 0,-2 3-1,-1 2 1,-3 0 0,-2 0-82,-1-2 1,-5-2 0,4-2-256,-2 0 0,-2 5 0,-4 0 0,0-2 0,-1-1 123,-4-2 0,-4 5 2,-9 0 0,2 1 1,-6-3-1,-2 3-7,-1 2 1,-3-3 0,-2 4-1,-2 3 1,-2 5 0,-3 4-1,-2 2-582,-1-1 574,0 7 1,0-1 0,0 5-1</inkml:trace>
  <inkml:trace contextRef="#ctx0" brushRef="#br0">2426 6824 13202,'-7'-11'-364,"2"-2"0,-1-5 1,2 2-1,1-3 1,1-2 604,2-3 0,0 0 0,2 1 0,1 2 0,1 2 0,1 2 0,-1 3 0,1 0 0,-2 1-284,-2 0-67,-7 5 1,6 2-1,2 6 425,9 0 1,6 0-121,9 0 1,4 0 0,10-1 0,2-2-139,2-2 1,2-3-1,3 2 1,-5 0-1,-2-2 1,-2 2-1,-2 0-236,-2 3 1,-8 2 0,-7 2 0,-4 4 0,-5 5 0,-6 5 158,-4 3 0,-2 6 0,0-4 0</inkml:trace>
  <inkml:trace contextRef="#ctx0" brushRef="#br0">3053 6504 11854,'-21'-26'0,"3"6"153,3 6 0,0 7 0,-1 7 0,-2 0 321,2 0 0,1 0 1,2 0-177,0 0 1,16 0 0,5 0 0,7 0 0,5 2-1,0 2 1,3 5-22,-1 3 1,0-2-1,2 2-245,-7 3 1,1 5-1,-10 0 1,-2 0-314,-6 4 0,-12 4 0,-12 2 1,-4-3-1,-5-1 0,-1-4-93,-3-1 1,-1-3-1,-2-5 1,0 1-1,-2-1 1,-1 2 433,-1 2 1,-7 4 0,4 6-1</inkml:trace>
  <inkml:trace contextRef="#ctx0" brushRef="#br0">3866 10822 8492,'0'-52'0,"7"16"0,5 1 0,4 14-165,1 11 0,-10 4 1,-7 6-1,-9 0 0,-6 0 1,-4 1-1,-2 2 0,-1 3 1,0 0 515,0 0 0,-1 3 0,-3-5 1,-1 1-1,0 1 0,-1 3 1,-3 2-26,-4 3 0,-4-1 0,-2 2 0,-4 3 0,-4 2 0,-2 3-366,-3-1 1,1 0-1,0 5 1,-1-1 0,-1 1-1,-1 0 1,-2 1 139,2 3 0,1-2 1,3 5-1,4 1 1,3-1-1,4 4-2,1 5 0,4 4 1,2 8-1,2 3 1,2 6-1,15-29 1,2 1-1,-1 2 1,1 2-1,0 3 1,-1 0-1,1 2 1,1 0-172,1 2 1,0 1 0,1 2 0,1 1 0,2-3 0,2 0 0,0-2 0,1 0 0,2-3 0,1-2 0,1-2 0,2-1 135,2 33 1,2-7 0,-2-3-1,4 0 1,1-1 0,-2 2-1,0 2 1,-1 0 155,0-1 0,-1 12 1,-5-4-1,0 4 1,0-36-1,0 1 0,-1-2 1,0 1-180,-1-1 0,0 1 0,1 3 0,-1 1 0,-2-1 0,-1-1 0,0 3 0,0 1 1,-1 4-1,1 0 0,0 0 0,0 1 0,0 1 0,1 0-61,-1-1 0,0 0 0,1-2 0,2 1 0,-1 2 1,1-1-1,1-2 0,1 0 0,0-2 0,0-1 0,0-1 1,0-1-1,0-3 0,1 0-62,1-2 1,1-1-1,-2 39 1,5-2 0,-4-36-1,1 0 1,-1 1-1,0 0 1,0-1 0,-1 0 33,0 36 1,4 0-1,1-5 1,0-2 0,0-1-1,-2-2 1,1 1-179,-1 0 302,0-4 1,1 1-1,-1-7 1,1-3 0,-1-2-1,1-2-59,-2-4 1,0-8-1,0-5 1,1-3 0,-1-3-1,0-1 65,1-2 1,-2-6-1,4 2 1,0-3-1,3-2 217,2 1 1,4-6 0,2 0-1,3-2 1,4-2 0,3 1 0,-2-1-145,-2-1 1,0-2 0,3-1 0,3 0 0,3 0 0,5 0-246,2 0 0,7 5 0,-9 1 0,-2 0 0,1 1 0,-4 1 0,2 0-859,0 0 1,-1 8 0,4-3-1,3 4 1,-2 2 949,1 3 0,8 9 0,-5 3 0</inkml:trace>
  <inkml:trace contextRef="#ctx0" brushRef="#br0">21502 5784 8077,'13'-33'0,"0"13"0,2 2 0,1 9 0,2 5 0,-2-2-6,-1-2 0,-6 1 1,-2-4-1,-2 3 1,-7-1-1,-5 1 0,-5 4 1,-1 2-1,-2 2 1,-1 0 989,-2 0 1,-4-1 0,2-2 0,1-1 0,0 1-1,1 1 1,0 2 0,1 0-255,0 0 1,-2 0 0,1 2 0,2 2-1,0 6 1,-1 7-283,0 5 1,-1 3-1,5 5 1,1 4-1,1 7 1,2 4 0,1 3 1751,0 4-2017,-4 5 0,9 3 0,-5-1 0,-1-1 0,0 1 0,0 1-748,-2-1 1,0-1 0,-4-5 0,0-1 0,-1-5 0,1-5-4234,-1-5 1,4-9 4797,3-2 0,0-5 0,-4-7 0</inkml:trace>
  <inkml:trace contextRef="#ctx0" brushRef="#br0">21088 6290 7978,'12'-17'2460,"-3"-1"0,-2 8 0,-1 10-1521,8 7 1,-1 5 0,5 0-1466,-3-4 0,-2 4 1,2-3-1,3 3 0,2 0 1,4-2 24,3-1 1,-4 0 0,10 4 0,-2-1 0,2-3 0,-1-4 0,1-4-286,-4-1 1,-6 0 0,-6-1 0,-3-4-1,-5-4 1,-5-3 0,-2-1 785,-2 0 0,-6 4 1020,-3 0 0,-8 5 0,-2-4 0,0 2 8,0 3 1,-1 2 0,6 2 0,-1 4 0,4 4 0,4 4 0,4 3-593,2 2 1,1 9-1,1-2 1,3 1-1,5 4 1,3-3-1,2-2 161,-1-3 1,5-6-834,-1 2 0,3-5 1,-4-4-1,3-4 0,0-4-368,1-1 0,-2-6 0,-5-4 0,0-6 0,1-7 0,-1 0 201,0 1 1,-4-4-1,-2 4 1,1-1-1,-2-1 1,0 3-1,-2 2 2951,2 3-2142,-4 1 1,5 3-1,-3 3 221,5 5 1,3 2 0,1 4 0,1 2 0,1 6 0,1 5 0,2 3-102,-2-2 0,3 5 0,-1 0 0,0 1 0,0-1 0,-1-1 0,0 0-730,-3-1 0,-2-1 0,-1-5 0,-4 0 0,0 1-2457,1-1 0,-4-1 1,5-3 2660,2-5 0,0-8 0,3-4 0</inkml:trace>
  <inkml:trace contextRef="#ctx0" brushRef="#br0">22821 5757 10190,'0'-17'0,"2"0"265,2 5 0,-1 4 0,6 5 110,1-2 0,-2 1 0,-1 5 1,-1 4-1,-4 4 0,-5 4 1642,-6 5 1,-9 8 0,-4 10-1127,-3 2 1,-4 8 0,0 3 0,-2 3 0,1 3-1,2-1-689,1 0 1,2 11-1,3-6 1,4 2 0,3 0-1,3-5-909,4-1 0,2-2 1,6-1-1,1-3 1,4-5-1,3-4 1,6-4-4181,4-5 0,-2-11 4887,6-6 0,6-1 0,6-6 0</inkml:trace>
  <inkml:trace contextRef="#ctx0" brushRef="#br0">23114 6264 7905,'-5'-8'1946,"3"4"1,-4 8-1458,0 5 1,3 9-1,-4 4 1,-1 3 0,1 4-1,-3 2 1,-2 4 304,-1 4 1,-2 1 0,-2-2-1602,0-2 1,-1 1-1,5-8 1,-1-2 806,1-3 0,-6-8 0,-2 3 0</inkml:trace>
  <inkml:trace contextRef="#ctx0" brushRef="#br0">23154 5984 8009,'-1'-16'0,"-3"-2"906,-5 0 1,3 5-1,1 19 1,4 6-390,1 4 1,1-3 0,2-4-1,3 1 1,2 2 0,3 0 0,4-2-1,5-1-1993,0 2 1476,-3 1 0,14 7 0,-3 2 0</inkml:trace>
  <inkml:trace contextRef="#ctx0" brushRef="#br0">23434 6330 8628,'-1'-11'2148,"-4"2"-1809,4 3 1,-5 7 0,8 4 0,2 2 0,5 2-1,4-2-55,5-1 1,3 3 0,5-3-1,0 0 1,-3 1 0,-2-1-285,-2 0 0,5 5 0,-3-4 0</inkml:trace>
  <inkml:trace contextRef="#ctx0" brushRef="#br0">23314 6504 11714,'15'6'0,"3"1"-83,4 0 1,6 4-1,1-7 1,-6-1 0,-1-1-805,-1-2 1,-3 0 886,4 0 0,6-6 0,6-2 0</inkml:trace>
  <inkml:trace contextRef="#ctx0" brushRef="#br0">24061 6304 7886,'-6'-21'0,"-1"2"0,-7 7 0,1 3 876,0 5 1,-2 4 0,-1 3-166,-2 1 1,-2 6-1,3 1 1,-6 5-1,-2 5-252,-1-1 0,5 10 0,3 0 0,5 4 1,4 4-1,4-1 0,7 2 0,5-2-411,7-2 1,9 2 0,6-7 0,9-5 0,9-6 0,4-5 0,-1-5-1865,-1-5 0,-6-10 1223,1-7 0,-10-8 0,-7-10 0,-9-6 0,-8-4 211,-5-4 1,-5-7-1,-5 2 1,-5-3 0,-6 1-1,-7 3 215,-2 6 1,-1 0-1,-1 12 1,2 3 0,3 4 166,4 6 0,3 4 0,2 0 0</inkml:trace>
  <inkml:trace contextRef="#ctx0" brushRef="#br0">24847 6384 9074,'-1'-18'1472,"-4"0"1,-2 6 0,-6 8-1793,-1 2 0,3 4 0,0 1 0,4 3 604,1 1 0,1 2 1,7 4-1,1 1 1,3-1-285,1 0 0,2 7 0,4 0 0</inkml:trace>
  <inkml:trace contextRef="#ctx0" brushRef="#br0">24767 6890 9589,'-14'5'0,"-3"8"693,0 14 1,3 11-1,5 2 1,-1-7-1273,-2-8 1,-1-7 0,-2-8 0,-3-1-1,-4 0 1,-3 0 578,-2-1 0,0 1 0,1 5 0</inkml:trace>
  <inkml:trace contextRef="#ctx0" brushRef="#br0">25194 6704 7975,'-7'19'1441,"1"2"1,6 4-1,0-3-927,0-4 0,0-3 0,0-2 0,1-1-803,4-3 0,2-4 0,6-5 3,1 0 1,0-10 0,3-5 0,2-4 0,2-6 0,1-3-245,-1-3 0,4-6 0,-3 1 1,2-1-1,-1 0 0,-3 3 442,-5 1 1,-1 4-1,-8 7 878,2 4 0,-5 21 0,1 10 0,-4 9 0,-3 5 0,-3 1 0,-1 3-320,-4 5 0,1-4 0,0 1 1,2-3-1,1-2 0,1-5-433,0-2 1,2-8-38,4-4 0,6-6 0,1 3 0</inkml:trace>
  <inkml:trace contextRef="#ctx0" brushRef="#br0">25607 6130 12860,'-6'-4'320,"-3"8"0,-1 19 0,0 14 0,2-3 0,2-3-1242,3-6 1,-3-12 0,2 1 0,1-2 0,5-1 921,6 3 0,1-1 0,11 0 0</inkml:trace>
  <inkml:trace contextRef="#ctx0" brushRef="#br0">26194 6330 8257,'-11'-11'0,"0"3"835,-4 8 1,-6 11 0,2 8 0,-2 0-465,-3 0 1,-5-1 0,-4-5-1,1 1 1,-3-1 0,3 0-1,-1 2 1,4 1-19,1 2 0,7 0 0,3-3 0,5 1 0,4 3 1,4 1-1,7 0 0,7 1-1029,8 3 1,12 1 0,5 0-1,1-1 1,4-2 0,-4 0 0,-2 0-3188,-8 1 3863,-4-7 0,-2 3 0,2-6 0</inkml:trace>
  <inkml:trace contextRef="#ctx0" brushRef="#br0">26634 6450 7878,'-6'-14'1373,"-6"3"0,-6 19 0,2 6-1004,1 7 0,2 7 0,-1-6 1,0 2-1,-3 1 0,-2 1 1,0 3 1480,-1 4 1,-3-2 0,2 3-2566,0-2 1,-2 0-1,5-6 1,2 1 0,1-2 714,1-3 0,7 3 0,1-4 0</inkml:trace>
  <inkml:trace contextRef="#ctx0" brushRef="#br0">26807 6597 7933,'-7'-12'3051,"-5"5"1,4-2 0,1 15-2214,2 14 1,4 3 0,-1-6 0,0-2-1636,-3-1 1,-1-1 0,3 2 0,-3 2 0,0 6 858,0 2 0,2 6 0,4 0 0,1-1 0,4-2 0,5-3 0,5-1 0,4-5-268,2-4 1,0 0 0,2-11 0,0-1 0,-1-3 0,0-4 102,0-5 0,-5-9 0,0-4-727,-2-4 0,-3-5 0,-3 0 0,-5 2 0,-2-1 591,-2-1 0,0 7 427,0-2 0,-6 6 1,-1 0-1,-1 0-402,4 4 0,4 7 1,4 5-1583,5 2 1,9 8 1795,4 3 0,9 3 0,3 1 0</inkml:trace>
  <inkml:trace contextRef="#ctx0" brushRef="#br0">27380 6717 10954,'-6'7'0,"-6"-2"0,-8-2 0,-13 1 0,-5 7 0,-4 5 0,4 5 695,-1-1 1,2 8-1,0-2 1,4-1 0,5 1-1,8-2 1,5 1-664,6 0 1,4-2 0,11-3 0,9 0 0,10-4 0,9-3 0,5-4-1431,1-4 1,3-10 0,-3-5 0,-6-7 1397,-5-5 0,-8-3 0,-2-2 0</inkml:trace>
  <inkml:trace contextRef="#ctx0" brushRef="#br0">24434 8476 7815,'8'6'1311,"-4"-2"1,-7 8 0,-3 5-1063,-1 2 1,2-3-22,-4 2 0,8-15 0,1-9 0,9-7 0,9-7 0,8-2 0,7-5-88,1-2 0,9-4 0,-3 2 0,0-4 0,-2-4 1,-4 1-896,-1 2 1,-8 4 0,-7 6 0,-5 4 965,-4 4 1,-9 9 0,-9 7 0,-3 7 0,-1 10 0,0 9 0,-2 3 307,-3 2 0,8 5 0,-4-1 0,3-1 1,0 2-1,2-1-522,5 0 0,-2-7 1,2-5-1,2 0 1,5-3 2,6-4 0,9 3 0,2-10 0</inkml:trace>
  <inkml:trace contextRef="#ctx0" brushRef="#br0">24941 7863 7862,'0'-13'1026,"0"-1"1,0 8 0,1 8-1,2 8-903,2 7 0,3 5 1,-2-4-1,0-2-803,0-1 0,3-6 1,-3-1-1,1 3 680,4 1 0,7 1 0,2 0 0</inkml:trace>
  <inkml:trace contextRef="#ctx0" brushRef="#br0">25567 8063 10570,'-12'27'0,"2"-2"1652,1-3 1,-1 2 0,-7-5 0,0 2-1398,0 2 1,1 3 0,0 0 0,-2 1-1,2-1 1,1 0 0,2-3-2239,-1 0 1,1-6 1982,0 6 0,-1-7 0,1 3 0</inkml:trace>
  <inkml:trace contextRef="#ctx0" brushRef="#br0">25314 8276 11716,'0'-21'872,"1"4"0,4 9 1,7 8-1433,8 8 0,3-2 1,6-2-1,-4-2 0,-2-2 1,2 0-1,3 0 560,3 0 0,12-12 0,-1-3 0</inkml:trace>
  <inkml:trace contextRef="#ctx0" brushRef="#br0">26114 8143 9375,'-14'3'0,"0"7"640,-4 12 0,3 4 0,-4 5 0,1-3 0,-1-2 0,-2 0 382,-3-4-865,-1 3 0,-2-6 0,2 5 0,3-3 0,4-2 0,5-1 711,4 1-868,3-4 0,0-2 0,-1-7 0</inkml:trace>
  <inkml:trace contextRef="#ctx0" brushRef="#br0">25967 8316 7882,'0'-13'0,"0"7"0,2 7 0,2 10-43,5 5 1,3 2 0,1-6 0,0-3 0,2-5 42,3-3 0,3-1 0,5 0 0</inkml:trace>
  <inkml:trace contextRef="#ctx0" brushRef="#br0">26647 7850 7846,'-7'-6'0,"2"-3"2444,4-3 1,2 2-2088,4 5 1,6 2 0,9 12-1,0 2 1,3 2 0,-1 5 0,0 5-1,0 8-156,-1 9 0,-2 3 1,-7 9-1,-3 3 1,-5 1-1,-4 2 0,-4 0 1,-5-2-1163,-3-1 1,-8-3 0,-6-2 0,-6-3 960,-7-1 0,-4-1 0,-10-5 0</inkml:trace>
  <inkml:trace contextRef="#ctx0" brushRef="#br0">22075 9529 7984,'4'0'1108,"-7"0"-1023,-9 0 0,-8 7 0,2 7 1,0 5-1,0 2 0,1-4 1,-1-2-1,0-1 180,0-1 0,-1 5 1,3-1-1,-2 0 1,3-2-1,3-2 0,5 0 1253,1 0 1,1 5-1,5 0-1622,0-2 1,6-1-1,3 0 1,5 1 0,3 2-55,6-2 0,-3 1 0,1 0-153,-2 6 1,-1 0 0,-6 2 0,-3 1-854,-5 2 1,-13 6 1254,-4-3 1,-15 6 0,-3-3 0,-6 1 0,-3 0 425,0-3 1,4-1-1,2-4 1,3 0-1,6-2 1,6-2-1,4-2 66,2-2 0,5 4 1,5-6-1,6 0 0,7-1 1,5 0-997,3 2 1,10 0 0,-1-5 0,1 0 0,2 1 0,-2-1 412,-2 0 0,10 7 0,-8 0 0</inkml:trace>
  <inkml:trace contextRef="#ctx0" brushRef="#br0">22021 12514 7788,'-1'15'1022,"-2"1"-341,-1 2 0,-1 4 0,7-4 1,2-2-1,5 1 0,3-1 1,3 2-1,1-2-772,2-1 1,5 3 0,0 1 0,2 0-1,1 2 1,1-2 0,0 2 0,-1-2-68,1 0 1,-2 3 0,-3-4-1,-4 0 1,-4 1 0,-6 2 634,-3 0 1,-5 4 0,-6-3 0,-7 2 0,-8 1 0,-4-1 0,-3 2 91,-4 2 1,6-2-1,-2 5 1,5-2-1,6 1 1,3 1-383,4-1 0,7-1 1,-1-1-493,2-1 0,6 7 1,4-7-1,2 1 1,5 0-90,0-1 0,4 1 0,-1 1 0,-2 4 0,-2 1-21,-6 3 1,-2 8 0,-7 3 0,-5 6 414,-7 3 0,-4-15 0,-3 1 0,-5 5 0,1 0 0</inkml:trace>
  <inkml:trace contextRef="#ctx0" brushRef="#br0">23728 5904 13539,'-2'-13'0,"-1"-1"0,-1 1 0,1 0-663,1-1 854,2 1 1,-4 0 0,-2 1 0,-1 3 0,-4 4 0,-1 4 142,-1 1 0,-2-4 1,-3-1-1,-4 1 1,-4-1-1,-4 1 1,-3 1-1,1 1 83,-1 2 1,1 0 0,2-1-1,-3-2 1,1-2 0,-1 2-119,4 2 0,-4 0 0,0-2 1,1-2-1,-2 2 0,1 3 1,-1 3-21,0 2-412,4 5 1,-11-3 0,2 8 0,-1 1 0,-4 4 0,0-1 171,-2 0 0,-8 9 0,4-1 0,1 1 0,2 2 1,5-2-1,5 1 0,6 0 28,3 0 0,7-1 0,3-4 0,4-2 1,0 2-1,2 1 0,2 2-62,1-1 1,0 1-1,-4 0 1,0-1-1,-1 3 1,1 2-1327,0 4 1120,5-2 0,-2 5 0,4-2 1,0 2-1,0 4 0,3 1 36,2 1 0,1 5 0,1-5 0,4-1 0,4-1 0,2-2 0,4-2 113,3-2 1,-2-2-1,6-4 1,2 1-1,1-2 1,2-1-1,0-1 165,-1 0 1,5-5 0,2-1 0,0-1 0,1 0 0,-2-1 0,2-3-54,0-1 0,0 3 0,3-1 0,-1-2 1,1-3-1,2-3 0,1 0-1,0-2 1,0 4-1,1-7 1,2-1-1,3-1 1,1-2-42,4 0 1,-4 0 0,2 0 0,0 0 0,1-2 0,0-2 0,1-5 210,-5-3-74,-3 4 1,0-6 0,0 2 0,-3-1 0,0-4 0,-5 1 84,-1-3 1,2 4-110,-5-3 1,0-1 0,-3 0-1,2-1 1,1 0-185,-2-1 0,6 3 1,-1-3-1,0 1 1,-3-1-1,-3-3 1,-1-1-182,-1-2 0,1 2 0,-2 0 1,-1 0-1,-2-3 0,2 0 1,1-1-404,2 3 500,-7-1 0,8-5 0,-4-2 0,-2-2 1,1 0-1,-4 1 305,0 1 1,2-9-1,-6 3-243,-4-2 0,-6 1 0,-2 1 1,-6-1-163,-6-4 0,-4 4 1,-5-4-1,-6 2 1,-4 2-1,-5-1 1,-1 4 10,-3-1 1,-1 1-1,-4-2 1,-2 1-1,-5 4 1,-4 4-1,-5 3 223,-4 1 0,-2 5 0,-3 1 0,-4 3 1,2 5-1,-4 4 0,4 3-320,0 3 1,-5 5 0,8 5 0,-2 8 379,-1 4 0,33-6 1,0 2-1,-1 2 0,0 0 1</inkml:trace>
  <inkml:trace contextRef="#ctx0" brushRef="#br0">22435 7357 26355,'0'-34'-6645,"0"7"6651,0 9 0,1 9 1,4 5 7,3 2 0,0 2 0,1 0 0,0-1 0,0-2 0,-2-3 0,-1-1 0,-5-2 304,-4 1 1,2 8 0,-5 9 0,2 3-11,-1 1 0,-1-1 683,2-3 1,1-3-1,-6-8 397,-2-2 0,6 6 0,0 2-1511,4 12 0,1 9 0,0 8 0,0 8 0,0 11 1,1 9-1,2 4 0,3 3 179,1 3 1,-4-7 0,3 3-1,-1-2 15,-1 0 1,1-3 0,-7-1-30,-2-2 0,-8 9 0,-7-1 0,-1 1 0,0 0 0,-1-3 0,-4 0-341,-5 2 0,15-32 0,-1 1 0,-3 6 0,-1 1 0,-1 1 0,0 0 0,-2 2 0,0 0 0,-2 1 1,-1-1 53,1 1 0,-2 0 0,-1 0 0,0-1 1,1-1-1,-1 0 0,2-1 0,0 0 1,1-4-1,0 0 0,1-2 0,-1-1 0,1-2 1,-1-2 128,1 1 1,-2-1 0,-2-3 0,-2-1-1,0 0 1,-2 0 0,0-2 0,0-1-1,1-1 1,-1-1 0,1-1 0,-1-1 130,1-1 0,-1-1 0,-27 19 1,1-2-1,3-3 0,2-2 1,1-2 142,3-2 0,-3 3 0,3 2 0,-4 1 0,-5 3 0,-4 0 0,28-18 0,0 0-441,-4 1 1,0 0 0,0-1-1,-1-1 82,-5 4 1,-1 1 0,1-2 0,-1-1-1,0 0 1,0-1 0,1-1 0,1-1-1,1-1 1,-1-2 84,0-2 0,-1-1 0,2 1 1,1-1-1,-1-3 0,1-2 1,2 1-1,0-2 0,-1 1 1,1-1-1,1-1 0,1-1 440,-38 2 1,1 0 0,5 0 0,2-1-1,0 1 1,5 1-56,2 1 0,-6-2 0,4 3 0,1 3 0,-4 1 0,0 2-409,-5 4 0,34-8 1,-2 1-1,1 1 0,0 1 1,0-1-1,-1-2 0,-1 0 1,-1-2-1,2 0 0,-1-1 1,0-1-1,-2 0 49,0-2 0,-1 1 0,3 0 1,0 0 94,-3-2 1,-1-2-1,-31 4 1,35-5 0,0-2-1,1 1 1,0-1 0,-33-3 366,3-3 1,2 1 0,11-2-1,3 3 1,2 1 0,1 1-335,0 1 1,1 3-1,-2 5 1,0 3-1,-5 6 1,-6 2-231,-4 2 1,-6 0 0,-2-4 0,36-6 0,-1 1 0,-2 0 0,0-1-1,-2 0 1,1-1 317,-1-1 0,1-1 0,-2 0 0,0 0 0,1-2 1,0-2-1,0 1 0,1-1 0,0 0 0,0 0 1,2-1-1,1 0 0,-34-2 887,5-2 1,11 1-934,2-6 0,7 5 0,8-4 0,2 2 1,3 3-464,2 2 0,-1 2 1,3 4-1,-2 4 1,-2 3-1,-3 1-4,-2 0 1,-5 5-1,-2 0 1,0-2 0,0-1-1,5-2-315,4 0 1,6-1-1,8-3 1,6-4-315,2-4 1,25-4 1016,12-6 0,18 0 0,8-10 0</inkml:trace>
  <inkml:trace contextRef="#ctx0" brushRef="#br0">15623 10848 8187,'-10'-46'572,"-4"-2"0,4 8 0,4 19-626,0 9 1,3 10-1,-4 8 1,-1 0 0,1 0-1,-2-1 1,2 1 0,1 3 755,0 2 1,3 4 0,-6 3 0,-2 4 0,0 3 0,-4 3 0,-3 4 206,-4 3 1,-3 7 0,-2 1 0,0-1 0,1 4 0,-1 2-824,0 1 0,-4-2 1,0 3-1,3-2 0,4-4 1,7-5-1,2-7-717,1-4 1,7-2 0,3-4-1,4-4 1,5-5 11,9-4 0,7-3 0,8-6 955,2 0 0,11 0 0,1 0 0,4 0-373,3 0 1,16 6-1,-4 4 1,4 6 0,6 9-1,-37-9 1,-1 1 36,0 2 0,-1 2 0,4 5 0,-2 3 0,-7-2 0,-1 1 0</inkml:trace>
  <inkml:trace contextRef="#ctx0" brushRef="#br0">24274 12048 8212,'6'-25'0,"-3"8"0,5-5 297,-3 6 0,-6 7 1,-8 2-1,-3 1 1,0 4-1,3 5 1,5 9-1,3 7 1,2 9-1,2 5 1,3 5 352,1 5 1,-4 0 0,3 5 0,-1-1 0,-1 0 0,-1 2 0,-1-1-854,-2-4 1,4-4 0,0-3 0,1-4-1,1-4 1,3-5 0,3-3-1527,1-5 0,0-3 1059,1-4 1,-1-3-1,0-7 1,1-5 669,-1-8 0,6-11 0,2-9 0</inkml:trace>
  <inkml:trace contextRef="#ctx0" brushRef="#br0">24408 11875 9033,'-14'-18'0,"2"0"764,3 2 0,5 2 0,11 5-507,11 5 0,9 8 0,16 5 0,6 3 0,11 3-51,13 3 1,-34-10-1,0 0 1,8 3-1,1 0 1,3 1 0,0 0-264,3 0 0,1 1 0,1 1 0,0 0 1,-1 1-1,0 1 0,-1 2 0,0 1 1,-3 1-1,-1 2 0,-6 0 0,-1 2 1,-5-2-1,-2 2 0,-4-1 0,-2 1-369,27 23 1,-22 2 0,-10 5 0,-13 0-1,-13 3 1,-16 2 0,-15-1 310,-16-4 0,14-23 1,-3-2-1,-1-4 1,-1-1-1,-2-2 1,-1-2-1,-2-1 1,-1-2-1,2-4 1,-1-1 318,1-1 1,0-1-1,-5-1 1,0-2 0,6-1-1,1-1 1,0-1-1,0 0 1,3 1 0,-1-1-1,-30 5-14,8 0 0,5-4 0,14 3 0,7 4-190,5 5 0,1 3 0,8 7 0</inkml:trace>
  <inkml:trace contextRef="#ctx0" brushRef="#br0">23434 14287 8116,'-6'-27'0,"1"0"0,-6 2 0,4 3 666,1 4 0,0 9 0,3 8 0,-1 8 0,1 13-138,1 8 1,8 7-1,3 10-333,3 4 1,6 8 0,-1 5 0,0 2 0,-3-2-486,0-4 0,1-3 0,1-3 1,2-3-1,-1-7 0,1-4 290,0-7 0,6-3 0,-4-2 0</inkml:trace>
  <inkml:trace contextRef="#ctx0" brushRef="#br0">23888 14153 8731,'-8'-32'908,"4"5"1,8 14-1,7 16 1,5 12-775,6 10 0,3 12 1,2 4-1,0 10 0,-1 8 1,-1 5-1,-1 5 64,-12-33 1,-2 1-1,7 32 1,-1 2-650,-6-2 1,1-6 0,-8-4 0,-6-8-909,-9-8 0,-9-8 0,-11-14 1232,-8-8 0,-2-5 1,-7-11-1,0-5 1,2-6 570,2-6 0,-3 0 1,3-3-1,8 6 1,8 3-445,6 5 0,10-2 0,7 3 0</inkml:trace>
  <inkml:trace contextRef="#ctx0" brushRef="#br0">25607 14313 8084,'-12'-20'141,"3"11"1,4 22 0,5 29-1,0 3 394,0 6 1,-5 1 0,1 1 0,1 0 0,3 2 0,3 1 0,3 2-980,1-2 0,6-2 1,5-6 66,-2-3 1,-1-5-1,-1-5 1,-3-5 376,-2-6 0,-3-5 0,-6-6 0</inkml:trace>
  <inkml:trace contextRef="#ctx0" brushRef="#br0">25634 14340 8753,'10'-27'591,"4"1"1,18 11 0,5 9 0,8 12-607,5 12 1,5 5 0,1 4-1,0 0 1,5 1 0,3 1-1,2 5 1,-2 2 94,-6 1 0,-8 10 0,-14-4 0,-8 5 1,-9 1-1,-10-1 0,-9 1 0,-10-1-410,-13-2 1,-14 1 0,-14-6 0,-7-5-1,-9-5 1,-4-7 0,32-13 0,0 0 143,-1 0 0,0-1 0,0-1 0,1 0 1,1 1-1,-1 2 186,1-1 0,-1 1 0,-2 1 0,1 0 0,3 0 0,0 0 0</inkml:trace>
  <inkml:trace contextRef="#ctx0" brushRef="#br0">24474 16179 8115,'-13'-34'367,"-5"9"1,2 16 0,4 15-168,6 15 1,0 16 0,0 0 0,0 0 0,0 1 0,3 2 0,5 6-464,7 7 1,0 2 0,10 7-665,0 2 0,-3-2 663,7-4 0,-1 0 0,4-11 0</inkml:trace>
  <inkml:trace contextRef="#ctx0" brushRef="#br0">24941 15979 8145,'1'-12'421,"4"4"0,4 8 0,8 11 0,6 9-32,2 6 1,7 5-1,4 0 1,2 5-1,4 4 1,-1 3-1,1 1 1,-4 1-1,-1-1-150,-3 1 1,-13 1 0,-12-5 0,-8 2 0,-8-3 0,-11-2 0,-13-6-531,-10-7 0,-13-6 1,-9-7-1,-5-3 0,-4-5 1,3-4 127,1-4 0,0-4 0,2-5 1,9 0-1,3-1 163,8 1 0,9 0 0,5-1 0</inkml:trace>
  <inkml:trace contextRef="#ctx0" brushRef="#br0">24034 14966 9846,'9'-25'0,"0"3"0,1 6 611,2 5 1,13 19 0,8 15 0,7 14-514,4 11 1,-16-15 0,-1 3-1,0 3 1,0 1 0,0 3 0,0 0-1,1 0 1,-1 1 0,-1-1 0,0 0-1,-1-1 1,0 0 229,0 1 0,-1 0 0,-1-1 1,-1-1-450,2 4 1,1-1 0,-4-2-1,1-1 1,-1 1 0,0-1-1,-1-2 1,-1-1 0,-2-3-1,0 0 1,17 27-1350,0-9 0,3-13 0,5-13 499,-2-8 1,9-13 970,-5-11 0,6-14 0,4-15 0</inkml:trace>
  <inkml:trace contextRef="#ctx0" brushRef="#br0">25781 15313 8050,'-20'7'878,"0"4"1,-10-4 0,-3 3-1,-5 10 1,-4 8-471,-5 13 1,20-14 0,-1 1-418,-1 2 0,0 2 0,-2 4 1,0 1-1,1 0 0,1 0 1,0-2-1,0 1 0,1 0 0,0 1-296,1-1 0,2 0 0,4 0 0,1 1 0,-1 1 0,0 1 305,2-1 0,0 1 0,-2 1 0,0 1 0,4-4 0,0 0 0</inkml:trace>
  <inkml:trace contextRef="#ctx0" brushRef="#br0">24967 13221 10227,'-17'0'-395,"-1"0"548,2 0 0,-5 0 0,-1 0 0,-4 1 0,0 5 0,-2 7 0,-3 8 0,-5 6 1,-4 5 97,-4 8 1,2 11 0,19-21 0,0 2 0,1 1 0,0 2 0,-1 4 0,1 2 0,0 3 0,1 1-408,0 4 1,1 1 0,1-3 0,1 1 0,1-1 0,1-1 0,3-3 0,1 0 0,2-1 0,1 0 0,2-2 0,2-1-1475,1-1 0,2-1 1361,6 22 1,4-7 0,5-12 0</inkml:trace>
  <inkml:trace contextRef="#ctx0" brushRef="#br0">25021 13620 8195,'1'-26'0,"4"-1"0,-2 6 0,7 23 0,5 14 82,6 20 0,4 15 0,1 10 0,1 3 1,-12-29-1,0 1 0,1 1 0,2 1 1,2 4-1,1-1 0,1 3 0,1 0 96,0 3 0,0 1 1,-1-2-1,0 1-178,-2 1 0,0 2 0,0 2 0,0 2 0,0 0 0,0 0 0</inkml:trace>
  <inkml:trace contextRef="#ctx0" brushRef="#br0">24874 16659 8062,'0'-36'331,"0"10"0,2 20 0,1 10 0,1 7-334,-1 2 1,3 0 0,0 1 0,1 0-1,5 4 1,4 3 0,7 1 0,3 0 165,5 2 1,5 1 0,7 0 0,3-2 0,4-6 0,6-3 0,8-5-176,4-5 1,-1-2 410,8-2 0,-2-8 0,-35 3 0,1-2 1,0-1-1,0-2 0,0 0 0,-1 0-170,2-2 0,-1 0 1,2-2-1,1-2 0,2 0 1,-1-2-1,1 1 0,0-1 1,0-1-1,1-1 1,-3 2-1,0-1-123,0 0 1,0 0-1,-3 0 1,-1-1 0,0 0-1,-2-1 1,1 0 0,-1-1-1,1-1 1,-1 0 0,-3 0-1,0-1-434,-1-1 1,-2-1 0,1 0 0,-1-1 0,-1-2 0,-2-1 0,1-2 0,-2 0 0,0-2 0,0 0 0,-3 0 0,0-2 174,-2 0 1,1-2 0,-2 2 0,0 0 0,-1-2 0,0 0 0,-1 1 0,0-1 0,-2 0 0,-1 0 0,-1 1 0,-2-1 0,0-1-1,-3 1 151,-2-1 1,-1-1 0,1 0-1,-2 0 1,-2 0 0,-1 0 0,-1 0-1,-1 0 1,-1 0 0,-1 0 0,-2 0-1,-1 0 1,0 0 0,-2 0 200,1 0 0,-1 0 1,-1 1-1,-2 0 1,2 0-1,-1 1 1,0 1-1,0 0 1,-9-36-1,0 4-299,2 1 0,1-2 0,2 2 0,1 3 0,2 0 0,2-1-171,2 0 0,2-1 0,4 1 0,0-1 0,0-1 0,0-2 0,0-2 222,0-2 1,0 3 0,0-5 0,0 38 0,0-1 0,-1 0 0,0 0 0,0-1 0,-1 1-42,0 1 0,0 1 0,-1-2 0,0 1 631,-1-34 1,1 1-1,-6 5 1,0 1-1,0 2-549,0 6 0,0 2 0,-4 2 1,-2-1-1,-1 1 0,-3 1-383,-2 3 1,-1-3 0,-5 5 0,0-2 0,-1 2 0,-2 1 216,-1 3 0,-7 1 1,-1 4-1,-4 1 0,-1 1 1,0 1-1,-1 1 261,2 3 0,-3 3 0,2 2 1,-1 3-1,1 2 0,-2 2-68,-1 2 1,2 7 0,-2 3 0,-1-1 0,2 2 0,1-1 0,0 1-83,-1 0 0,5-4 1,-5 1-1,1-3 0,-1-1 1,2-1 304,3 1 1,-2 0 0,9-1 0,1 1 0,5 0 0,6-1 32,2 1 0,3 6 1,3 2-1,2 5 0,4 5 1,3 5-251,4 6 0,1 11 0,0 8 1,0 5-1,-2 3 0,-1 3 1,-3 0-184,-1 0 0,2 2 1,-4-6-1,-1-2 1,0-1-1,1-5-144,4 0 0,4-7 1,1 2-1,0-3 1,1-3-1,4-4 302,4-2 0,3 2 0,1 2 0</inkml:trace>
  <inkml:trace contextRef="#ctx0" brushRef="#br0">25274 12021 8218,'-4'-27'497,"-1"1"1,2 7 0,9 5 0,6 10-168,4 7 0,12 6 0,2 7 0,4 2 1,6-2-1,0-3 0,4-4-317,2-4 0,-3-2-13,2 1 0,-4 3 0,-1 7 0</inkml:trace>
  <inkml:trace contextRef="#ctx0" brushRef="#br0">24514 10448 8073,'2'-26'0,"1"1"0,1 2 0,0 7-261,2 6 0,-4-2 1,4 5-1,-2-2 1,2 0 775,2-2 0,-4 5 711,5 2 0,-2 8-798,2 5 0,-3 9 0,-6 4 0,-1 5 0,-2 4-48,-2 5 1,-4 7 0,3 2-1,1 3 1,-3 2 0,2 1-1,-1-1-329,-1-1 1,5-8-1,-1 1 1,2-7 0,2-2-1,0-5 1,0-3-807,0-3 0,6-5 0,3-1 1,3-6 754,1-5 0,7-10 0,0-2 0</inkml:trace>
  <inkml:trace contextRef="#ctx0" brushRef="#br0">24741 10395 8503,'0'-18'-22,"0"1"0,1 0 39,4 8 0,-2-1 156,6 6 0,-1-2 1,6 3-1,1-2 1,1 2-1,5 2 86,4 1 0,-2 0 0,10 0 1,0 0-1,1 1 0,3 4 1,0 4-145,0 3 0,3 1 0,-8-1 0,-1-2 0,-1-1 0,-6 0-184,-3-2 1,-4 5 0,-3-4-1,-1 0 1,-1 1 0,-2 0 91,-1-1 1,-2 3 0,4 0 0,-2 5 0,1 6 0,2 3 0,1 4 348,1 2 1,3 3-360,1 6 1,1 1 0,-2 2 0,0 3 0,-2 0-43,-4 0 0,-5 3 1,-6-5-1,0-1 1,-3-1-1,-5-2 0,-7-2-43,-4-2 1,-3-4-1,-5-7 1,-1-2 0,-3-6-1,-5-3-176,-2-5 0,-2-4 71,0-5 1,-1-5 0,-4-4 0,-2-5 0,-2-3 81,0-6 1,4 0-1,-2-1 1,1 2 0,5 0-1,2 1 136,4 3 1,5 5 0,-1 4 0,3 3 0,3 1 0,2 2-560,6 5 0,6 4 309,2 7 209,6 6 0,3 2 0,8 6 0</inkml:trace>
  <inkml:trace contextRef="#ctx0" brushRef="#br0">24834 11395 8137,'0'-22'0,"0"1"-997,0 2 751,0 7 0,0 4 1,0 4 637,0-5 0,0 2 0,2-1 0,1 1 2621,1-1-2661,0 5 1,-4-1-1,0 8 1,0 5-204,0 3 1,5 3 0,-1 3-1,-1 4 1,-1 3 0,-2 2-27,0-1 0,0 1 0,-2 1 0,-1 0 1,-1 0-1,-1-2 0,1-1-114,0 0 0,-1-3 79,5 0 1,0-4-1,0 3 1,0-2 0,0-3-11,0-1 1,0 3 0,2 0 0,2-2 0,5-1 0,1-2-1274,-1 1 1,3-1-1,-5 0 1,2 1-1,-1-1-281,-2 0 0,0-4 1476,-2 0 0,-3-6 0,5 3 0</inkml:trace>
  <inkml:trace contextRef="#ctx0" brushRef="#br0">24781 11755 8618,'0'-6'846,"0"6"0,6 4 0,3 8 0,2 0-611,3 3 1,1 1 0,1-3 0,2 1 0,-1-1-273,3 0 0,-6-1 1,6-2-1,-3-2 1,3-2-1,0-3 1,3-2-348,-3-1 1,6-6-1,-4-3 1,3-4-1,0-3 1,-3-4 63,-4 0 0,-4 3 1,-4-2-1,-3 1 320,-1 1 0,-1-7 0,-5 3 0</inkml:trace>
  <inkml:trace contextRef="#ctx0" brushRef="#br0">25234 10555 8159,'6'-27'9,"1"2"1,7 3 0,-3 4 0,1 5 114,2 4 1,-4-1-100,8 5 1,-3-1-1,-2 3 1,0-3-1,-1-1 1,-4-2-135,-8 2 1,-11-1 0,-8 5 416,-2-1 1,-1-2 0,-5 3-1,1-3 1,-1 0 60,0 0 0,-4 2 0,-1 4 0,-2 0 0,-5 0 0,-2 1 20,-4 4 0,-1 4 1,2 10-1,-4 6 0,0 8 1,0 5-328,2 8 1,-1 4 0,7 5-1,7 1 1,8 4 0,9 0 0,7 4-166,9 1 0,13-4 1,14-3-1,10-3 1,10-4-1,11-3-465,6-8 0,-1-8-107,4-9 1,-12-6-1,6-8 1,-5-6-1053,-6-6 1727,-2-10 0,-2-14 0,1-7 0</inkml:trace>
  <inkml:trace contextRef="#ctx0" brushRef="#br0">24781 11128 8662,'0'-25'0,"0"3"-37,0 4 0,1 9 0,4 5 0,4 2 0,4 2 0,5 0 0,4 0 0,2 2 303,-2 2 0,2 4 1,-5 6-1,0 3 1,0 0-1,-2 1 0,-4 1 356,-4 4 1,-3-3 0,-6 1-131,0-2 1,-2 4 0,-2-4 0,-4 0 0,-1 2-171,1 0 0,5 1 0,-2 4 0,4 3 0,1 0 1,0 4-196,0 1 1,0-3-1,0 4 1,0 4 0,0 1-1,1 1 1,2-2-163,2-1 1,-1 1 0,-4 1 0,0-2 0,0-1 0,0-3-132,0-1 0,-4 1 1,-2-6-1,0-4 0,-2-2 1,2-3 127,0 1 1,2 2-1,4-4 1,0-2-1,0-1 1,2-2 0,0 0-487,3 1 0,-1-5 0,-2-1 0,1 3-350,1 1 0,-7-5 1,-9-3-1,-5-2 0,-4-2 1,-4 0-1,-3 0 798,-3 0 1,-1-2-1,6 0 1,1-4-1,1 0 1,3 0 40,2 3 0,3 3 1,8 4-1,8 5 1008,8 3 0,11 3 1,6 1-1,6 3 1,2 1-1,1-1 90,0-3 0,-5-1-1158,3-2 1,-4 1 0,-3-1 0,-1 0-1,-4 1 95,0-1 0,-3 0 0,-3 1 0</inkml:trace>
  <inkml:trace contextRef="#ctx0" brushRef="#br0">24794 16739 7723,'-7'0'366,"2"0"0,10 0 1,5 0-1,5 0 1,4 1-1,0 2 1,2 3-1,-2 2 1,2 1-1,-2-1 1,1 0-85,-4-2 0,-1 3 0,-2-3 1,0 0-1,1 1 0,-1-1 1,2 0 798,3-3-727,-4-2 1,12-1 0,-4-1 0,4-4-1,6-4 1,3-1-39,4 1 0,7-3 0,4 2 1,5-3-1,5-4 0,1 4-612,-2 1 0,2-7 0,-15 6 0,-2-2 1,-5-2-1,-5 1 459,-4-2 0,-4-5 0,-2 1 0,-3-4 0,0-3 0,-1-4 0,4-5 225,1-4 0,-3 4 1,1-8-1,2 1 1,4 1-1,7 1 1,2 0-484,2-1 1,-1 7 0,-1-3 0,-1 3 0,3 1-1,-1 2-507,-1 1 1,2-2 0,-7 1-1,0-2 1,-1-4 0,-2 0 424,-2-3 1,-6 0 0,-1 2 0,0-2-1,-2-3 1,0-1 0,-1-4 698,1 0 0,-8 2 0,2 1 0,-1 2 0,0 3 0,1 2-422,0 1 0,-2 0 0,0 0 1,4 0-1,2 0 0,0 0 1,1 0-434,-2 0 1,-1 2 0,-1 1 0,-3 1-1,0-1 1,-4 0 362,-1 2 0,-1-3 0,-5 6 0,0-2 1,0-3-1,0-2 196,0-1 1,1 5 0,2-1-1,3 1 1,1-1 0,4 1-1,1-2-548,1-2 1,6-1 0,2 0-1,1 2 1,0 1 0,1 3 0,-3 0 211,-2-1 1,-3 4 0,-3-3-1,-2 0 1,-3 0 0,-1-1 532,-3 1 0,-1-6 0,-2 3 1,-2-3-1,-1 3-424,-1 3 0,-6-2 1,2 5-1,-1 1 1,2 2-1,-1 2 0,3-1 1,-3 0-488,1 1 0,4-1 0,-2 0 0,2 1 0,0-1 0,-1 0 414,1 1 0,2-3 1,1 0-1,0-4 1,0 1-1,0-2 429,0 0 0,0 2 0,0-2 0,-2 0 1,-2 2-1,-5-1 0,-3 4-632,-1 0 1,-2 3 0,-3-2-1,-3-2 1,-1-1 0,1 1 43,2 2 1,-5 2 0,4-1-1,-3 0 1,3 1 0,0-1-1,4 0 602,1 1 0,2-2 0,1-2 0,2-3 1,1 1-1,0-1-216,2 4 1,-4 0 0,5 3 0,-1-1 0,-4 0 0,0 2 0,-3 2-398,1 0 0,-6 7 0,-5-2 0,-3 4 1,-2 0-1,1 1 54,-2 0 1,-1-1-1,0-1 1,-3-1-1,0-3 1,3 0-1,2-1 1144,3 4-850,5 1 0,-3-3 1,6 1-1,2 2 0,3 3 1,3 3-45,1-1 1,0 2-1,-5 1 1,0 1-1,-4 3 1,-3 2-292,0 1 0,-8 0 0,1 0 0,-5 0 1,-3 0-1,1 0 0,1 0 307,1 0 1,2 1 0,4 2 0,2 2-1,3-1 1,4 0 0,4 1 85,0-2 0,5 3 1,2 0-1,1 1 1,2 3-1,-1 2-197,1 2 1,-5-1 0,3 0 0,-2 2-1,-2 1 1,-2 2 0,-3 0 83,-2 1 40,2-4 0,-10 4 1,2-5-1,-2-1 0,0 0 1,3 1 256,4-1 0,3 0 1,2-1-1,1-2 0,3-1-290,5 2 0,2 0 0,4 3 0,2-1 0,5 0 0,3 2-500,1 3 0,-1-3 0,-3 3 0,-3-4 0,-2 0 0,1-1-314,-2 0 0,-3-5 0,-5-4 206,-4-2 1,3-4 0,4-1 0,5-1-1,7-1-2604,6-1 2563,-1 5 593,4-5 0,-5 6 0,-1 0 0</inkml:trace>
  <inkml:trace contextRef="#ctx0" brushRef="#br0">25514 12128 9415,'-33'-27'0,"7"0"0,6 2 781,6 3 1,6 15-1,4 11 1,4 6-639,4 4 1,5 4 0,9-1 0,4 0-1,5-3 270,4 0 1,-3 1-390,3 2 1,2-2-1,-2 3 1,0-3-1,-2-3 1,0-2-432,-4-1 0,-7-5 0,-1 4-2169,-2-2 2576,-1-2 0,-1-10 0,0-1 0</inkml:trace>
  <inkml:trace contextRef="#ctx0" brushRef="#br0">23594 10608 7896,'8'0'0,"-2"0"0,-6 0 0,0 0 0</inkml:trace>
  <inkml:trace contextRef="#ctx0" brushRef="#br0">23594 10622 7896,'-13'-6'113,"0"-2"1,-1-5-1,3 0 1,0 1-1,4 2 1,2 2-1,7 2 1,5 3 603,5 2 1,1 2-1,1 5 1,-2 6-543,-4 4 0,0 11 0,-5-2 0,1 2 0,-2 2 0,-5 0 15,-6-1 0,-1-2 0,-1 1 0,2-2 0,0-3 0,2-4 0,1-3 378,0-2-574,5-5 0,-5-1 0,6-5 0,1-2-47,4-6 0,2-11 0,6-5 1,1-6-1,-2-5 0,-2-5 1,-3-2-374,-1-3 1,3 0 0,-4 3-1,-2 0 1,-2 2 0,-1 2 271,0 5 1,0 3-1,0 3 1,0 2 0,0 6 1136,0 2-915,0 7 1,6 3 0,3 6 0,4 5 0,5 6 392,4 4 0,5 3 1,2-1-1,4 3 1,0 1-1,-1-1-445,-2-2 1,-8 3 0,-4-4 0,-3-2 0,-4-1 0,-2-2-1160,-4 1 1033,-10-7 1,-8 4-1,-11-7 1,-4-1 0,-4-2-1,-2-1 108,-3 0 0,-1 0 0,3 0 0,4 0 0,4 0 0,5 0 1,4 0-327,3 0 1,4 2 0,2 2 0,6 5 0,6 5 0,6 2 327,2 2 0,9 11 0,0-1 0</inkml:trace>
  <inkml:trace contextRef="#ctx0" brushRef="#br0">23048 12168 7815,'7'-33'0,"1"11"0,-4 3 0,5 11-186,3 13 463,-5-1 0,-1 4 0,-7-4 0,-4 3 0,-4 4 0,-3 1 0,-1 2 0,0 3 0,0 0 0,1 3 197,3 0 0,-2-3 0,7 2 1,1-1-1,0 1 0,0 2 1,-1 2-1,1 1-565,1-2 1,2 2 0,0-5 0,0 1 0,0-1 0,0-3-656,0-1 1,2-3-1,1-2 1,3-3 745,1-1 0,2-1 0,4-5 0</inkml:trace>
  <inkml:trace contextRef="#ctx0" brushRef="#br0">23488 12114 7812,'-9'-25'0,"-3"4"0,0 10 110,0 9 1,-3 14 0,7 10 0,-3 2 323,2-2 0,-1 2 0,4-5 0,0 2 0,-1 2 0,1 3 0,-2 0 0,1 1-357,-3 0 0,-1 4 0,1 0 0,2-3 0,1-3 0,1-4 0,-1 0 0,1-2-77,0 0 0,-4-1 0,2-5 0</inkml:trace>
  <inkml:trace contextRef="#ctx0" brushRef="#br0">23048 12314 8445,'0'-31'366,"0"0"0,1 7 1,5 11-1,8 7 1,6 5-899,5 1 1,4 0 0,0 0 742,2 0 0,5 0 0,-5 0 0,-3 1 0,-3 4 163,-2 3 0,-6 4 1,4 3-375,-2 3 0,5-3 0,-3 4 0</inkml:trace>
  <inkml:trace contextRef="#ctx0" brushRef="#br0">23888 14500 8144,'13'0'-1664,"-4"0"1664,0 0 0,0 6 0,4 1 0</inkml:trace>
  <inkml:trace contextRef="#ctx0" brushRef="#br0">23941 14513 8144,'-2'8'172,"0"-5"1,-3-6 2256,2-6-1859,8 3 1,-2 0 0,5 6-328,3 0 0,-2 0 0,-5 0-97,-8 0 1,-7-4 0,-2-2 0,0 0 0,-1 0 0,1 1 167,0-1 0,4 5 0,0-4 0,-2 4 1,0 2-1,-3 4-209,1 4 0,0-2 0,-1 2 0,1 0 0,0 0 0,-1-2 0,1 1 142,0-1 1,-1-3 175,1 5 1,0-1-1,-1 2 1,3-1 0,0 1-375,2 2 1,5 2 0,-4-1-1,2 0 1,4 2 0,0 1-342,2 2 0,0 0 0,0-5 0,0 1 0,0-1 0,0 0 0,2 0 311,2 1 0,-1-2 1,4-2-1,1-3 1,-1 1-1,5-2 1,3 0 474,3-3 0,5-2 0,-1-1 0,4 0 1,0 0-1,2 0 0,2 0 0,3 0-836,1 0 0,-5 0 0,2 0 1,-2-1-1,-3-2 0,-1-3 0,-1-2-1,-2-2 0,-10-2 1,2-3-1,-4-2 0,-3-4 1,-2-1 713,-4-1-46,-1 1 0,-6-7 1,-3 0-1,-2 4 1,-4 0-1,-2 1-120,0 2 1,-6 4-1,4 8 1,-2 1-1,-1 0 1,0 2-668,0 2 1,0 0-1,-7 0 1,0 2-1,-2 2 1,1 2-1,2 4-2143,1 3 1947,1 4 0,3 6 0,3 3 1,0 2 657,4 6 0,1 6 0,2-1 0</inkml:trace>
  <inkml:trace contextRef="#ctx0" brushRef="#br0">23568 14793 8075,'-9'-1'270,"1"-4"593,2-4 0,-4 5-1097,1 4 472,3 0 0,-1 6 0,2-5 0,-3 2 185,-4 2 1,-2-1 0,1-4 0,0 0 0,-1 0 147,1 0 0,0-4 1,-1-1-1,1 2-635,0 2 1,-1 5 0,1 2-1,0 0 1,-2 0 0,-1-2 0,-4 1-79,0-1 0,-3 1 0,-3-5 1,-1 0-1,0 0 0,2 0 930,3 0 1,-3 0-388,3 0 0,2 0 1,3 0-1,2-2 1,2-1-181,-1-1 1,5-2 0,0 3 0,1-3 0,-1 0-309,0 0 1,4 0 0,-4 2 0,-1-4 0,-2 0-204,-1-1 1,-6 4-1,-4-4 1,0-1 0,-1-2-1,2-1 1,-2 0 540,-1-1 0,3-4 0,-1 1 0,1-1 0,0-1 0,1-4 71,2-2 1,1 3 0,5 0 0,0-2 0,-1-1-1,2-2 1,2 2-139,1 3 0,2-3 0,-4 3 1,3-4-1,-3 0 0,-1-1-349,-1 0 0,0 2 0,-1 0 0,1 1 0,0-1 0,-1 2 289,1-3 1,4-2-1,0-1 1,0 0-1,2 0 1,2 1-1,4 0 211,1 1 0,0 2 0,0 1 0,1 2 1,2 0-1,3-1 152,2 1 0,-4 0-856,5-5 0,-6 4 1,2-3-1,-4-2 0,-1 0 285,0 0 0,-4-3 1,-2 0-1,-2 1 0,-1 2 1,0 1 216,1 1 1,3-5 0,-2-2 0,1 1 0,3-1 0,1 2-92,2-2 1,2 4 0,2-7-1,5 1 1,2 1 0,-1 2-28,-1 4 1,-5 2 0,4-2 0,-2-2 0,-3-1 0,-2 1 0,-1 2-460,0 1 1,-1-1-150,-4-3 1,2 3 0,-6-3 0,0 1 407,2-1 1,-3 2-1,5-5 1,2-1-1,2 1 1,1-1-1,1-1 618,4 1 1,2 1 0,8-3 0,1 1 0,2 1-1,-2 1-369,-1 3 1,-2 2 0,-1 4-1,-1 2 1,-4 0 0,-1 1-460,-3 1 1,-2-4-1,-1 4 1,0-1-1,0 2 1,2-1-1,1 2 836,1-1 0,7 1-594,-3 1 1,6 3 0,2-2 0,3 3-64,2 5 1,-3-2 0,4 2 0,2-3 0,-1-1 0,1-1 0,-3 1 114,-2 0 1,-1-1 0,-5 1 0,1-2 0,0-1-1,1-2 232,-1 2 0,6-3 0,-6 1 0,2 1 0,3 3 1,2 0-182,0 1 1,4 4 0,-2 2-1,6-1 1,2 2 0,-3 0-1,-3 3-635,-3 2 1,-4-3 782,4-1 1,-5 1 0,0 2 0,-2-1 0,-3-3 93,-3-1 0,3 2 0,-3-2 0,2 0 0,3 1 1,1-2-157,2 1 1,3 0 0,5-4 0,0 2 0,5 0 0,2 1 0,5 0-196,2 2 0,-1-3-274,-2 5 1,-4-1 0,-5 5 0,-2-1 44,-3-4 0,-2 4 1,-8-5 1378,-4 0 0,-2 3-668,-6-6 1,6 6-702,3-1 0,3 2 0,1 2 0,2 0 0,1 0-103,2 0 0,0 0 0,-5 0 0,-1 2 0,-1 1 1,-4 3-509,-1 1 1,-2 2 205,-4 4 0,-6 1 1,-3 1 782,-2 2 0,-3-2 0,1 4 0</inkml:trace>
  <inkml:trace contextRef="#ctx0" brushRef="#br0">23808 11435 7869,'0'-20'0,"0"0"0,0-1 0,0 3 0,0 3 0,0 2-1390,0 0 1672,0 5 0,0 1 0,1 4 348,4-1 1,-2-5-1,4 3 1,0 0 0,1 0-1,2 1-266,2 0 1,-3 3-1,0-2 1,0 4-1,-2 4 1,-3 5 98,-2 3-408,-2 7 1,-3 0-1,-4 5 1,-8-2-1,-4 2 1,-7 1 481,-3 2-450,1-7 0,-5 4 1,6-6-1,2-2 0,3 0 1,3 1-551,-1 1 1,6-1-1,-3-3 1,7 0 462,6 4 0,-4-3 0,1 4 0</inkml:trace>
  <inkml:trace contextRef="#ctx0" brushRef="#br0">23968 14513 8023,'0'-19'0,"0"-2"0</inkml:trace>
  <inkml:trace contextRef="#ctx0" brushRef="#br0">23928 14447 7938,'0'-31'-27,"0"1"0,1 6 0,4 8 1,3 7-1,4 2 0,2 1 1,-1-2-1,2 2-553,3 0 1,-4-2 0,3 2 1398,-7-2-755,-10 5 0,-7-3 0,-7 6 0,1 0 0,0-1 0,-1-2 693,1-1 0,-5-2 1,0 3-1,2-2 1,0 2-1,0 2 1,-4 1-1,0 0-590,-4 0 0,-6 0 0,-4 0 1,-3 1-1,-4 4 0,-2 5 1,-3 6 92,-3 7 1,0-1 0,-3 4-1,-3 7 1,2 3 0,1 3 0,6 3-1,2 7 1,4 3 86,1 4 1,1 0 0,11-1 0,8 1 0,7 2 0,8-2-308,2-1 0,14-8 0,9-2 0,8-5 0,11-5 1,5-5-1,8-6 0,5-8-136,6-6 0,8-4 0,-34-6 0,0-3 1,-1 0-1,1-3 0,3-2 0,0-3 0,0-2 1,1-2-108,1-2 1,0-1 0,0-5-1,-1-2 1,-2-1 0,-1-1-1,-3-1 1,-1-2 0,-1-2-1,-3-1 1,-3-1 0,-2 0-1,-4-1 1,-3-1-55,-3 0 1,-4 1-1,3-36 1,-12 7 0,-9 5-1,-12 7 1,-14 4 68,-14 5 47,-9 14 1,16 13-1,-4 4 1,1 4 0,-1 2-1,-1 2 1,0 1-1,-1 2 1,0 2 140,-1 2 0,0 3 0,-2 3 0,0 3 0,-6 5 0,1 0 0</inkml:trace>
  <inkml:trace contextRef="#ctx0" brushRef="#br0">22781 15233 7948,'-12'-13'0,"2"-1"0,3 1 0,-1 0 0,2-1 698,0 1 0,2 0 0,4-1 1,0 1-1,0 0 0,1 1 1,2 1 181,2 3 0,-1-1 1,-5-5-847,-4 1 1,-8 0 0,-11-2 0,-5-3 0,-8-6 52,-6-5 1,4-1 0,-4-5 0,0-4-1,2-2 209,-1-4 1,4-4-1,1 2 1,3-3 0,1-5-1,4 2 1,0-1-391,3 1 1,-1 6 0,2-10 0,3 1-1,4 1 1,2-1 0,-1 0-213,0-2 0,3-6 1,5 2-1,0-5 0,1-2 1,0-2 283,2 1 0,4 32 0,0-1 0,1 1 0,2-1 0,0-36 0,5 1 0,7 4 72,8 2 1,4 3 0,2 3 0,1 4 0,2 3 0,1 3 0,0 0-285,2-1 0,-10 7 1,3-9-1,-4-1 0,-3-3 1,0-3-1,-2 1 233,-3 2 0,-2-3 1,-1 2-1,-3 1 0,1 0 1,0 4 42,0 5 1,4-1-1,5 8 1,0 3-1,1 5 1,5 2-90,6 4 1,2 6 0,5 4 0,-1 3 0,1 1 0,1 3 0,4 0 44,2 1 0,-2-3 1,2 1-1,-2 0 0,-4-1 1,-1 1 109,-1 0 0,-5-1 0,4-1 0,2-1 0,2-2 0,2 2 1,2 1-117,2 2 0,5 6 0,-1 1 0,1 1 0,1 1 0,-5 1-392,-5 1 1,-1 2-1,-12 2 1,-4 1-1,-3 1 234,-5-1 0,-9-7 1,-7-5-1,-7-1 0,-5-1-12,-1 2 24,-1 0 0,1 2 0,0 3 0,-1 2 0,1 2 154,0 0 0,-1 12 0,1 3 0</inkml:trace>
  <inkml:trace contextRef="#ctx0" brushRef="#br0">23461 11541 8592,'10'-50'0,"2"9"640,3 14 0,1 12 0,-2 17 0,-1 0-670,0 3 1,5 4-1,1-5 1,1-1-1,0-1 1,1-2-1,1 0 1,-1 0-23,-3 0 1,-3 0-1,-2 3 1,-1 4-1,-3 8 1,-5 6 0,-4 7-1,-4 6-452,-5 4 0,-15 7 1,-8 1 503,-10 1 0,-11-4 0,22-20 0,1 0 0</inkml:trace>
  <inkml:trace contextRef="#ctx0" brushRef="#br0">4799 17352 8123,'-19'-25'0,"4"7"0,-4-6 0,1 7 0,0 6 0,0 4 0,0 4-77,1 1 0,-7 2 1,0 2-1,-4 1 1,-6 3-1,-3 0 1,-4 1-1,-2-1 0,-3 0 1,-3-3-1,-3-2 1,-1-1-139,-1 0 0,1 0 625,0 0 1,-1 6-1,0 3 1,-1 3-1,0 3-111,3 3 0,2 4 0,-4 9 0,0 7 1,-3 8-1,28-19 0,-1 1-343,0 1 0,-1 1-33,3 1 0,0 0 0,-2 5 1,1 0-1,3-1 0,0 1 1,1-1-1,0-1 0,1 0 1,0 0-1,2-1 0,0 0-85,-17 29 0,7 1 1,11-6-1,8-4 0,7-4 1,6-3-1,6-3 248,7-2 0,14 1 0,13-1 0,10 2 1,11-3-1,-26-20 0,2 0 0,4-1 0,1-1-4,4 2 0,2-2 0,-2 0 0,2-1 0,5 0 0,1 0 0,2-1 0,1 0 0,4 0 0,1-1 0,0 1 0,1-1-113,1 1 1,1-1-1,4 1 1,0-2-1,-2-2 1,1-2 0,2 0-1,0-2 1,3 0-1,1-1 1,-24-3-1,1 0 1,-1 0 0,1-1-1,0 0 1,0 0-72,0-1 0,-1-1 0,1 0 1,1 0-1,-1-1 0,0 1 1,1-1-1,0 0 0,0 0 1,3-1-1,0 0 0,1 0 1,1-1-1,0-1 0,1 0 1,0-1-1,1-1 0,0-1 1,-1 0-1,0 0 0,1-1 120,-1 0 1,1-1 0,0-1 0,4 1 0,2 0 0,-1-1 0,1 0 0,0 0 0,-1 1 0,2-1-1,-1 1 1,0-1 0,0 2 0,-1-1 0,1 1 0,-2 1 0,1-1 0,-1 1 69,-1-1 1,0 1 0,0 0-1,2 1 1,1 0 0,-1 0-1,-3-1 1,0-1 0,0 1 0,0 0-1,0 0 1,0 0 0,-1 0-1,1 0 1,0 0 0,-2 1 0,-1-1-1,1 1 1,0 0 0,0 0-1,1 0-12,0 0 1,0 1-1,0 0 1,-2-1-1,-2 1 1,2-1-1,5 1 1,0 0-1,1 1 1,-3-1-1,1 0 1,-2 1-1,-1 0 1,0 0-1,0 0 1,0 0-1,0 0 1,0-1-1132,2 0 1,-1 0-1,0 0 1017,-3 0 1,-1-1 0,1 1-1,9-1 1,2 1 0,-2-1 0,-3 1-1,-2-1 1,1 0 0,0-1 0,0 1-1,0-1 1,3 0 0,-1 0 0,1-1-1,0 1 1,0-1 0,-1 1-16,0-1 0,1 1 1,-1 0-1,1-1 1,0 1-1,-1 1 1,-6 0-1,-1 0 0,0 0 1,-1 0-1,1-1 1,0 1-1,1-1 1,0 0-1,-1 0 1,0 0-1,-1 1 0,0 0 1,2-1-1,0 1 1,1-1 41,0 0 1,0 0 0,-1 1-1,-4 0 1,-1 1 0,0-1 0,3 0-1,0 0 1,-1 0 0,0 2 0,-1-1-1,0 1 1,0 0 0,-1 0-1,0 0 1,2 0 0,1 0 0,-1 0 297,0 0 1,-1 0 0,0 0-268,-1 2 0,-1 1 0,0-2 1,1-1-1,0-1 0,0 1 0,-3 1 1,1 0-1,-1 0 0,22-1 0,1-1 1,0-1-1,-1-1 0,-2 1 1,1-1-54,1-1 0,1 0 0,-1 1 0,1-1 1,0 0-1,-1-1 0,-1 0 0,-1-2 1,0 0-1,1-2 0,-4 0 0,0-1 1,2-1-1,-1 0-67,-2-2 1,-1 1 0,-3 0 0,-1 0 0,0-2 0,-2-1 0,0-1 0,-2 1 0,-4-1 0,-1-1 0,-2 0 0,-2 0 168,-3 0 1,-3 0-157,-6 0 0,-1 0 0,0 1 0,-3 0 0,17-17 0,-12 3 1,-12 1-1,-13-4-40,-11-2 1,-20-7 0,-19 1 0,-17 0 0,20 22 0,-3 1 0,-3-1 0,-2 2 0,-6 0 0,-1 2 87,-6-2 1,-1 1 0,0 0-1,-2 1 1,-8-1 0,-3 1 0,0 0-1,-1 1 1,0-1 0,0 0 0,21 6-1,0 0 1,0 1 0,0-1 0,-1 1-1,0-1 201,-1 1 0,1 1 0,-3-1 1,-11-1-1,-3 0 0,1 0 0,2 2 1,0-1-1,-1 1 0,-3 0 0,-1 1 1,-1 0-1,-3 0 0,-1 1 0,0 0 1,0 1-1,0 0 0,0 0-1,19 2 1,0 0 0,-1 1 0,0-1 0,-5 0 0,-1 1 0,0-1 0,2 1 0,3 1 0,1 0 0,1 0-1,-1 0 1,-3 1 0,1-1 0,-1 1 0,0 0 0,-1 1 0,-1 0 0,0 0 0,0 0 0,0 1 0,0-1 0,0 1-1,-1 1 1,-2 0 0,0 0 0,-1 1 0,0 0-195,-2 1 1,-1 0 0,0 0-1,1 1 1,0 0 0,1 1-1,-1 0 1,0 0 0,-5 2-1,-1 0 1,0 0 0,0 1-1,14-3 1,-1 1 0,0 0 0,0 0-1,0 0 1,0 1 0,1-1-1,-1 1 1,0-1 0,-1 1-1,0-1 1,0 1 0,-1-1-1,1 1 1,-1-1-895,-1 1 0,0-1 0,0 1 0,0-1 0,0 1 848,1 0 1,1 1 0,-1 0 0,0-1 0,0 0 0,-4-1 0,0-1 0,-1 0 0,0 0 0,2 1 0,2-1 0,0 1 0,1 0 0,0-1 0,0 1 0,0-1 0,1 0 0,0-1 0,0 1 0,0-1 0,-1 1-1,1 0 1,-1 0 0,1-1 0,-1 1 0,0 0 0,1 0 0,-1 0 0,0 0 0,0 0 51,-1 1 0,-1-1 0,0 0 0,0 0 0,0 1 0,-1 0 1,0 0-1,0 0 0,0 1 0,1-1 0,1 1 0,-1-1 0,2 1 1,-1 0-1,0 0 0,1 0 0,0 0 0,-1 1 0,1-1 1,0 1-1,1 0 0,-1 1 0,1 0 0,-1 0 0,1 1 0,0-1 1,1 1-1,-1 0 0,1 0 0,-1 1 27,0 0 0,0 1 0,-1 0 0,1 0 0,0 0 0,0 0 0,-1 0 0</inkml:trace>
  <inkml:trace contextRef="#ctx0" brushRef="#br0">24834 16832 7691,'-7'-6'537,"-5"-6"0,3-4 1,-1 3-154,1 2 1,1 8-1,4-1 1,-5 3 0,-1 2-1,-1 2 203,2 1 1,5 7 0,-4-2 0,1 3 0,1 1 288,0 0 1,2 2 0,5 3 0,2 3-560,2-1 1,1 4 0,-3-3 0,1 2 0,0 5 0,1 1-178,-1-1 1,1-2-1,-5 1 1,0 0 0,-2-1-1,-1 1-340,-1 0 1,-5-5 0,3-1 0,0-2 0,-1-1 0,1 1-1437,0 3 1,1 2 0,7-2-1,2-4 1636,5-3 0,9-8 0,3-1 0</inkml:trace>
  <inkml:trace contextRef="#ctx0" brushRef="#br0">24594 17312 7655,'-13'0'281,"-1"6"1,1 4-1,1 5-120,3 3 1,-1-5 0,6-4 0,1 1-1,4 2 1,7 2 515,5-1 0,5-4 0,-1 0 1,6 0-1,2-1 0,1 0 33,1-2 0,0 3 1,1-5-1119,3-1 1,-6-1-1,3-2 1,-2 0 407,-7 0 0,-3 0 0,-3 0 0</inkml:trace>
  <inkml:trace contextRef="#ctx0" brushRef="#br0">24141 17792 7656,'0'-19'148,"0"-4"1,6 6-1,1 2 1,2 4 242,0 1 1,0 3 0,4-1-1,1 2 1,-3 2 1761,-2-2-1805,3 4 1,-10-2 0,2 8 0,-2 7 0,-4 5 160,-2 6 1,2 0-1,-4 4 1,2 5-1,-2 4 1,0 7-1,0-1-237,3 1 1,-3 1-1,2 0 1,1-2 0,1 0-1,2-3-669,0-6 1,0-1 0,2-3 0,1-4-1,3-3 1,1-6-2916,3-5 0,4-4 2564,3-6 748,-2-12 0,10-15 0,-4-14 0</inkml:trace>
  <inkml:trace contextRef="#ctx0" brushRef="#br0">24421 17632 8823,'-5'-19'1466,"1"-4"0,0 9 0,5 2-1507,3 4 1,10-2 0,9 3 0,6-2 0,5 1 0,3 1 0,4 1 0,2 0 307,3 3 0,0 2 0,4 1 1,-4 0-1,-3 0 0,-6 0 1,-1 1-1,-5 2-272,-3 1 1,0 10 0,-9-2-1,-1 2 1,-2 7 0,-5 3 366,-4 3 0,2 7 0,-4 4 1,-2 6-1,-2 4 0,-1 2-119,0 2 0,0 4 1,0 1-1,0-3 1,0 1-1,0-3 1,0-3-464,0-3 1,-4-6 0,-1-5 0,1 1 0,-2-4 0,-3-3-74,-3-6 0,-3-8 0,-1 0 0,-5-6 0,-3-3 0,-5-3 0,-2-2-5,-2-1 1,1 0 0,0 0 0,-2 0-1,-3 0 1,0 2 32,0 2 1,-4-1 0,7 4 0,0 1 0,3-1 0,2 4 0,4 0-2189,3 3 2453,3-7 0,6 11 0,-1-3 0</inkml:trace>
  <inkml:trace contextRef="#ctx0" brushRef="#br0">24448 18005 7799,'7'-6'224,"-3"-3"1,-2 2-5,-2-2 0,1 6 1,2 0-1,2 6 701,-2 6 0,-6 3 0,-3 1 0,0 0 1,0 1-1,3-1-103,2 0 0,1 1 0,0-1-967,0 0 0,0 1 0,0-1-475,0 0 1,4 1 0,2-3 0,0 0-1,1-4-19,1-1 1,-4-1-1,3-7 1,-1-4 0,-3-6-1,-1-5 665,-2-4 1,0 3 0,0-4 356,0-2 0,4 3 0,1-1 0,-1 0 100,2 1 0,0-2 0,4 5 1,-1 2-1,2 1 0,0 3-274,3 3 1,1-1-1,1 4 1,2 0-1,-2 0 1,-1 3-1,-2 1-583,0 2 1,1-1-146,-1-4 0,-4 4 0,0-3 1,1 2-48,2 2 0,-3 2 0,0 1 1,0 2-1,0 1 0,0 2 570,1-1 0,2 8 0,1 6 0</inkml:trace>
  <inkml:trace contextRef="#ctx0" brushRef="#br0">24501 18085 9679,'-8'-13'1056,"4"7"0,8 4 0,7 7-1093,5 2 1,0-2 0,7 3 0,0 3-1,1 1 1,-2 1 0,-4 0 0,-3 2-878,-2 3 914,-5-3 0,3 4 0,-3-6 0</inkml:trace>
  <inkml:trace contextRef="#ctx0" brushRef="#br0">24394 18312 11831,'21'0'0,"6"0"3,7 0 1,10 1 0,5 3-1,3 7-3,1 5 0,6 5 0,2 5 0</inkml:trace>
  <inkml:trace contextRef="#ctx0" brushRef="#br0">24754 18698 7649,'-4'-9'0,"-1"0"0,2-1 0,3 0 499,5 1 0,-2-2 0,6 5 1,1 0-1,2 0 0,1 2 1,0 0-64,1-1 0,-7 7 0,-2 7 0,-5 2 0,-3 4 0,-2 1 0,2 4 10,2 0 0,-4 3 0,1 5 0,1 1 0,0 4 0,0 0-299,-1-1 1,-5 1 0,4-4 0,1 2 0,-1-1 0,1 0-687,1 1 1,1-3 0,2 3 0,0-4-1,0-4 1,0-2 0,0-2-668,0-2 1,5-3 0,1 0 1205,1-1 0,2 6 0,4 2 0</inkml:trace>
  <inkml:trace contextRef="#ctx0" brushRef="#br0">24594 19271 8558,'-4'-18'0,"-1"1"1730,2 0 0,3 10 0,5 5-1792,4 5 1,7 8 0,3-2-1,0 2 1,2 4 0,0 2 0,3 0 39,1 0 0,1-3 0,1 0-75,0-1 0,4-1 0,3-3 1,1-5 96,2-2 0,11-8 0,-7-2 0</inkml:trace>
  <inkml:trace contextRef="#ctx0" brushRef="#br0">24008 18098 7723,'8'-4'0,"1"-1"0,-4-3 0,4 3 0,1 2 0,2 2 0,-3-4 0,-2-1 708,-1-1 0,3 2 1,-5-3-1,-1-3 0,-1-1 1,-2-1-1,0 0-119,0-1 1,-6 7 0,-4 2-1,-7 5 1,-6 3 0,-7 3-1,-6 2-632,-2 2 1,-9 1-1,-5-1 1,-6-3 0,-1-1-1,-2-3-75,0-1 1,5-2 0,-2 0 0,3 0 0,5 0-1,4-2 1,6-1 97,2-1 1,11-5 0,6 3 19,9-1 0,12-2 0,8-5 0</inkml:trace>
  <inkml:trace contextRef="#ctx0" brushRef="#br0">21248 17845 7697,'-13'-13'1205,"1"4"-212,3 0 0,3 0 0,6-4 0,0-1 1050,0 1 0,2 1-2037,-7 3 1,-2 9 0,-18 9-9,-3 3 1,-8 6 0,-1 1-1,-4 0 116,-4 1 0,2 2 1,8-3-1,4 0 1,4 1-1,5-4-6,4-1 0,5-1 1,4 3-1,4 1 1,5-1-1,6 1 1,7 0 105,8-2 0,9-1-3065,1-2 0,6 1 2851,-2-1 0,4-6 0,1-1 0</inkml:trace>
  <inkml:trace contextRef="#ctx0" brushRef="#br0">21648 17605 7694,'0'-21'620,"0"7"1,-1 6-1,-2 4-46,-2 5 1,-7 5-1,1 9 1,-7 3-1,-3 4 1,-4 5-1,-2 2-232,1 2 0,-4 9 0,9-3 0,-1 0 0,1 2 0,2-2 0,3 0-403,1-2 1,3 0 0,3 2-1908,5-2 1968,2 1 0,2-2 0,0-2 0</inkml:trace>
  <inkml:trace contextRef="#ctx0" brushRef="#br0">21555 18112 11487,'0'-21'397,"0"3"1,1 11 0,4 5 0,4 7-517,3 2 1,1-4-1,0 3 1,1 0 0,-1 1-1,-1 2 604,-3 0 0,1-5-949,-6 5 0,-1-6 0,-7 2 1,-5-4-1,-4-1 482,-5 0 1,-3 0-1,-5 0 1,0 0-1,3-1 1,0-2-1,1-2 1878,1 2 1,2 2-1407,6 1 1,5 1-1,4 4 1,3 4-633,1 3 0,5 1 1,6 2-1,4 1 0,4 3 1,2 1-636,2-1 0,3-1 1,2-5 776,3 0 0,3 1 0,6-1 0</inkml:trace>
  <inkml:trace contextRef="#ctx0" brushRef="#br0">21835 18205 7730,'0'-13'4795,"0"-1"-3528,-6 7-757,4 1 1,-2 6 0,8 1-1,5 4 138,3 4 1,0-2-746,-3 2 0,-2-5 1,-4 5-1,2 2 0,-2 1-608,-2 1 0,-1-4 0,0 0-3591,0 1 4170,0-4 1,0-2 0,2-7 711,2-1 1,-1-6-46,6 1 1,-5 3 0,4 3 0,-1 4-1,-1 5 1,1 2-107,1 2 1,1 3-2006,4 5 0,0-3 1570,1 3 0,5-3 0,2-2 0</inkml:trace>
  <inkml:trace contextRef="#ctx0" brushRef="#br0">22248 18245 7751,'-6'-12'0,"-3"3"0,3 6 0,2 11 0,2 5 956,2 2 0,0 0 0,0-1 1,0 4-1,0 3 0,0 1 1,2 0-1,1 0-885,1-1 0,5 3 0,-4-6 0,-2-2 0,-2-1-1222,-1-2 0,2-7 1,0-6-1,3-9 1,-2-7 593,-2-6 1,4-2-1,-1 0 775,-1 2 0,3 0 0,0-3-94,1 2 1,2 6 0,5 8 0,-1 4 0,0 4-1,1 1 1,-1 1 341,0 4 0,7 8 0,2 9 1,4 2-467,6-2 0,2 9 0,6-3 0</inkml:trace>
  <inkml:trace contextRef="#ctx0" brushRef="#br0">22688 18391 7749,'-13'-13'893,"-1"0"0,7 11 0,2 7 0,5 5-621,5 3 0,4 7 0,7 2 0,3 2 0,2-1-227,3 0 1,1-6 0,2 3-1,-2-4 1,-3-6 0,-3-2 0,-1-7-174,0-4 0,-2-1 0,-7-8 0,-3-3 0,-2 0 0,2 0-3897,2 2 4025,-5 0 0,8-1 0,-3 1 0</inkml:trace>
  <inkml:trace contextRef="#ctx0" brushRef="#br0">23221 18458 7748,'0'-13'1576,"5"7"1,0 6-1106,3 7 0,-5 7 1,1 3-1,-2 4 0,-2 3 1,0 1-1,-2 5 1,-2 1-759,-5 1 0,-3 4 0,-1-5 1,1-3-1,2-4 0,1-7 1,0-2-1,0-3-616,0-3 0,6-5 1,2-11-1,7-9 745,7-9 1,11-15 0,2-2 0,7-4-1,2-4 1,-1 0 0,0 1 312,1 4 0,-6 5 1,1 6-1,-7 8 1,-6 6-1,-5 7 385,-3 4 1,-7 0 0,1 8 0,-6 5 0,-5 5-370,-4 6 1,-2 6 0,1-2 0,1 0 0,2 3 0,2 1-2809,3 0 2637,0 5 0,-1-7 0,-1 6 0</inkml:trace>
  <inkml:trace contextRef="#ctx0" brushRef="#br0">23021 18391 7526,'-13'-5'-170,"11"3"764,7-2 1,5 2 0,4 4-134,-1 2 0,-6-1 1,-1 6-1,-1 1 0,-1 2 1,-1 3-1,-2 1 82,-1 2 1,2 0 0,1-5 0,1 0-1,-1 1-907,-1-1 1,-1-6 0,4-4 0,4-7-53,2-9 0,12-7 0,2-8 0,3-1 1,6-4-1,2-1 416,-1-3 0,10-7 0,-4-4 0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</inkml:context>
    <inkml:brush xml:id="br0">
      <inkml:brushProperty name="height" value="0.053" units="cm"/>
      <inkml:brushProperty name="color" value="#FF0000"/>
    </inkml:brush>
  </inkml:definitions>
  <inkml:trace contextRef="#ctx0" brushRef="#br0">9264 12461 7766,'-13'0'1052,"6"-2"-572,2-2 0,10 2 1,2 0-1,2 3 0,0 5 1,0 1-1,0 5 1,-2 3-1,-1 3 0,-3 0 1,-2 1-1,-1 2 0,0 1 1,0-2 870,0 0 0,0 2-1152,0-4 0,2 4 0,1-3 0,3 0 1,3 2-39,6 0 1,-1-5 0,7 2 0,1-3 0,2-3 0,4-2-1,0-3-44,0-1 1,4-1 0,-1-5 0,-2 0 0,-1-2 0,-1-1 5,0-1 1,-2-10 0,-1 3 0,-2-3 0,0-2 0,0 0 40,0-4 1,1 4 0,3-6-1,1 0 1,1 0 0,2-1-163,1 0 1,6-1-1,-2-1 1,2 1 0,-1-1-1,-5 0 1,-3-3-77,-1-2 0,-5-1 1,-1 4-1,-2-1 1,-4-1-1,-3-4 188,-3-1 1,-5 3-1,4-3 176,-3 1 1,1-4 0,-1 3 0,2-1 38,1-1 1,3 5-1,-2-6-603,3-5 1,2 5 0,-1-4-1,0-1 1,1 4 76,-1-1 1,0-2-1,-1 5 1,-2-1 0,-2-1-1,-2-1 277,-3-2 1,-2-2 0,-1 3 0,0 0 0,0 0 0,0 0 0,-1 0 1068,-4 0 1,4 0-1102,-4 0 0,4 5 1,1-1-1,0-1 1,0-1-625,0-2 1,1 0 363,4 0 0,-2 0 0,4 0 0,-1 0 14,-3 0 1,-2 0 0,-1 0 0,0-2 0,-1-1 0,-2-3 0,-3-1 126,-1-3 1,-1 2 0,-2 1 0,3 0 0,-1 1-1,2-2 145,0 1 1,-3 2 0,5 0 0,0 0 0,-1 4 0,1-2 0,1 1-287,1 1 0,-2 1 1,-1 0-1,1 1 0,-1 2 1,-1 2 62,-1-2 1,-2 0 140,-4 1 1,0-2 0,-1 4 0,1-2 0,0 1 44,-1-2 1,2 2 0,2 1 0,1 0 0,0 2-1,0-2 1,2 1-184,1 1 1,-3-4-1,3 5 1,-1 1-1,-4 2 1,0 3-133,-3 3 0,-1-3 0,-2 2 0,-6-2 1,-2-3-1,-1 0 0,-3-2 281,-2 1 0,2 4 0,-4-7 0,2 4 0,3 2 0,-2-1 264,2 0 0,1 5 1,4 1-263,1 2 0,4-3 1,-3 4-1,2 2-83,3 1 1,1 2-1,0 1 1,-1 2 0,-4 2-1,0 1 1,-4 1-27,-1 0 0,-3 1 0,-2 5 0,-3 0 0,1 0 0,-2 0 162,0 0 0,0 0 0,-2 2-199,5 2 0,3-1 0,1 6 0,2 3-48,3 4 0,-2 1 1,5 3-1,0 1 1,-1-2-1,4 2 1,0-2 148,-2 1 1,3-1-1,-4-3 1,1 2-1,0-2 1,1-1 0,-1-2 263,0 1 1,-1-5 0,2-1-1,0 3 1,0 1 0,4 1-397,4 0 1,-3 1 0,3 0-1,-1 3 1,0 0 0,1 0 0,-2-2-945,0-2 0,2 0 1,1 1-1,1-3 1,-1 0-2328,-2-2 3443,-2-6 0,-1-3 0,0-8 0</inkml:trace>
  <inkml:trace contextRef="#ctx0" brushRef="#br0">8585 8729 8606,'-14'-4'0,"1"-1"0,0 2 0,-1 2 0,1 2 0,1 4 452,3 4 0,3 3 0,6 1 0,0 0 0,0 2 0,2 3 1,2 4-1,7 5-314,5 4 1,0-3 0,6 3 0,2-3-1,1-1 1,0 1 0,-1 0-139,-2-1 0,1 8 0,3-7 0</inkml:trace>
  <inkml:trace contextRef="#ctx0" brushRef="#br0">7252 14567 7691,'-14'0'0,"1"0"0,0 0 0,1 1 0,1 2 146,3 1 0,0 7 0,-2-4 0,2 2 1,1 0-1,1 1 0,-1 2 0,1 2 0,0-1 439,3 0 0,0-1 0,0-2 1,-2-1-1,1 2 0,0 1 0,-2 2 1,-2 3-39,-2 0 0,-3 7 0,-5-2 0,-4 3 0,-4 2 0,0 0-507,-1-1 0,-6 0 1,-2-3-1,-4-2 1,-1-2-1,2-4 1,-1-3-24,-1-3 1,2-6-1,-8 0 1,3-6-1,4-8 1,2-6-1,3-9 1,3-5 138,3-3 1,1-1 0,1-5 0,-1 0-1,2 0 1,3 0 910,4 0-992,-3 6 0,2-3 1,-5 4-1,4 1 0,-1-1 1,2 3-25,-1 2 1,-2 2-1,3-2 1,-2-2-1,-1-3 1,0-1-42,-1-3 1,7 0-1,-2-1 1,4-1-1,0-2 1,1-1-1,0 1 81,-1 1-68,7 0 0,-4 0 1,6-2-1,-1-1 0,-2-1 1,2 1-217,0 2 0,2 2 0,2 2 0,0 2 0,-3-2 0,2 0 101,2 1 0,-4-1 0,1 4 1,-1-1-1,-1-3 0,-1-1 0,-2-4 632,0-2-523,6 2 0,-7-9 0,5 3 0,2-1 0,2-2 0,1-4 7,0-1 1,0-11 0,1 11 0,2-2 0,3 2 0,0 4 0,0 0-258,-3 2 0,-1 4 0,-2-2 0,0 1 0,0 1 0,-2 0 967,-2 3-640,-4 2 0,-5-4 0,-2-1 1,-1 0-1,0-1 0,2 0 12,4-4 0,7 1 0,-2 0 0,4 1 0,2-2 0,4 0 0,5-3-406,7 1 1,-3 3-1,4-1 1,-3-1 0,-3 4-1,-2 0-384,-1 5 736,-6 2 0,3-4 0,-6-1 0,-2-1 0,-2-5 0,-5-3 0,-3-4 26,-1-1 0,0 5 0,-1-4 0,2-2 0,4 3 0,2 2 1,1 4-222,1 3 1,-1 3-1,5 6 1,0 2-1,0 1 1,2 3-1,2 1-14,5 3 1,-1 1 0,-1-1 0,0-2 0,-1-1 0,0 0 263,-3 4-31,-1-5 1,2 1-1,1-4 1,-3 2 0,0-4-1,-2-4-246,0-6 193,0 3 0,0-5-318,0 2 1,0-3 0,0 0-1,1 3 60,4 5 1,2 2 0,5 2-1,-1 2 1,-3 2 0,3 5 0,1 3 229,1 1 0,0 5 1,1 1-1,-1 1 0,0 1 1,1-2-1,-1 0 0,0-3 212,1-1 0,-1 0 0,0 1 0,-1 2 1,0-2-1,-2-1-346,1-1 1,8-1 0,-6 0 0,2 2 0,0 1 0,-2 4 0,1 0-702,-1 4 527,6 7 253,-4-3 1,6 5 0,-5-6 0,3 1 0,0 1 0,2 3 99,0-3 1,-3 5-1,2 0 1,0 2-1,-3-2 1,1 0-1,0 0 8,-2 3 0,-1-3 1,-2 0-1,1 0 0,-1 0 1,0 4-18,1 0 0,1-2 0,1-1-142,2 2 1,4 2-1,-3 1 1,0 1-102,1 4 1,-1-2-1,-3 5 1,2 3-126,-2 1 1,-1 1-115,-2 0 194,-5 1-157,4-1 1,-11 0 44,4 1 1,-4-1 127,-1 0 1,-1 2-108,-4 3-312,4-3 1,-10 4 659,7-6 0,-7 1 0,4-1 0</inkml:trace>
  <inkml:trace contextRef="#ctx0" brushRef="#br0">6678 8703 7947,'-13'0'219,"6"7"1,4 6-1,6 8 12,6 4 1,4 3-1,6 4 1,6 3-1,6 5 1,1 3-1,-1 4-1015,-2 5 784,-4 4 0,2 11 0,-8 0 0</inkml:trace>
  <inkml:trace contextRef="#ctx0" brushRef="#br0">6718 16739 7670,'8'0'367,"-2"1"1,-6 4 0,0 4-1,-2 4 1,-1 3 0,-3 4 0,-1 0-1,-3 4 1,-2 1 0,-2 2 927,1-1 1,-2 3 0,-3 0-1319,-4 2 0,3-4 0,0-5 1,0 0-23,-4-1 1,0-2-1,-1-5 1,2-2-1,-3-4 1,-4-3-48,-2-4 0,-1-1 0,1-1 0,-5-5 0,-2-6 1,-1-6 181,3-2 0,-5-3 1,4-3-1,0-1 0,-2 0 1,2 2-1,0 2 44,2 0 0,-1 1 1,-2-4-1,1-3 0,3 0 1,0-2-1,1 1 0,-1 0-156,0-1 1,4-3 0,-1-4-1,2-1 1,0 1 0,1-4-1,3 1 191,0-1 0,1 2 0,-1-1 0,1-2 0,-1-1 1,0 1-1,-3 1 741,-2 2-1041,-7 0 0,5 0 0,-5 0 1,2 2-1,1 1 0,2 3 52,-1 1 1,8-4-1,7 2 1,3-4-1,4-1 1,2 0 134,4 0 0,4-1 0,1-2 0,0-2 1,1 1-1,2-1 0,2 0 840,-2-3-712,-2 5 0,-1-7 1,0 4-1,-1 0 1,-4-3-1,-2 0-5,-1-1 1,1-5-1,4 5 1,-1-5-1,1-4 1,1 0 0,2-2-197,0 0 1,2-1 0,1-5-1,3 1 1,1-1 0,3 0-1,2 1-108,1-1 1,1 2 0,-2 1 0,-3 4 0,-5 0 0,-3 6-1,-1 2-63,0 3 0,-5 0 1,-4-3-1,-5 0 1,-3 1-1,-6-4 1,-2 0 27,-1 0 1,0-1-1,3 0 1,2-1-1,2-2 1,4-2-1,3-1 312,3-1 0,6-4 0,-1-3 0,4-1 0,3 2 1,3-1-1,-1 3-71,1 5 0,5-9 1,-2 12-1,3-2 0,-1-1 1,0 3-1,-4-2-266,-1 0 0,0-1 0,-3-3 1,1 3-1,-1 3 0,0-1 0,0-2 91,2-3 0,-1-3 0,-2-2 0,1-2 0,-1 34 0,0 0 1,0-2-1,1 0 77,0-1 0,-1-1 1,0 0-1,-1 0 0,3 2 1,0 0-1,-1 1 0,1-1 1,0 2-1,0-1 0,6-35 1,0 0 406,-1 0-492,3 11 1,-5-7 0,5 9 0,-1 1 0,-2-3 0,-1 4-119,0-3 0,2 4 1,-5-1-1,-1 1 1,1-2-1,-1-4 188,-1-4 1,-2-2 0,-2 1 0,-2-3 0,1 35 0,0-1-1,-1 0 1,1 0 0,0-1 0,0 0 95,-1 1 0,1 0 0,0-2 0,0-1 1,2-35-1,0 38 0,0-1 0,0-33 0,1-1 1,4 4-232,4 1 0,-2 0 0,0 10 0,1 1 1,-2 3-1,0 2 16,-3 3 0,0-1 0,0 4 0,1 0 1,-1-2-1,-2 3 0,-1-4 529,0-3-300,6 7 0,-4-17 0,2 7 0,-2-2 0,-1-4 1,2 3 209,2 3 0,5-5-365,-1 6 1,3 0 0,3 2-1,1 1 1,3 0 0,0 2-90,1 1 0,2 0 0,-4 3 1,-2 1-1,-1-1 0,-2 1 185,0 1 1,-1-3-1,-1 2 1,-2 1-1,1 0 1,0 0-1,1-3 231,-3-2-414,1 6 1,5-9-1,-1 7 1,0 1 0,2 3-1,1 4 35,2 5 1,4 3-1,-2 3 1,-1 1 0,0 3-1,-2 2 1,-3 4 0,0 4 132,-1 2 1,0 1 0,1-2 0,-1 2 0,0 3 0,1 2-2,-1 1 0,5-2 0,1-1 1,3 2-1,5 2 0,4 2 0,5 2-821,5 2 764,5-1 1,7-4 0,1-1-1,-3-2 1,0-3 0,-4-2 103,-1-2 0,-7 3 0,-8-1 0,-5 2 0,-2 3 0,-3 2 0,-2 1 617,-3 0-774,-1 0 0,-6 6 1,0 4-1,1 5 1,1 3-1,-1-1 20,-1 3 1,-5-4 0,4 5 0,-1-2 0,-1-3 0,1-1 0,1-2 450,2 1-218,-4 5 0,6-4 0,-5 3 0,2-4 0,0 0 0,2-1 94,0 0 1,-2 1-472,0-1 1,-6 2-1,2 1 1,-4 3-1,-1 2-220,0 3 0,0-4 451,0 3 0,0-7 0,0 3 0</inkml:trace>
  <inkml:trace contextRef="#ctx0" brushRef="#br0">6492 6504 7739,'13'0'51,"0"0"1,1 0 508,-1 0 1,2 0-1,3 0-374,4 0 0,-1 1 0,1 4 0,2 5 0,-1 5 0,1 4-227,-2 2 1,-6 1-1,1 5 1,-5-1 0,-5 1-1,-1 0 1,-3-1-266,-2 1 0,-1-2 0,0-1 0,-1-5 0,-4-3 0,-3-5 0,-4-4 252,-2-4 1,0-2 0,-3-2 0,0-2 0,-1-1 0,0 1 0,0 1 407,2 2 1,1 0 0,2 3 0,-1 5-355,1 5 0,0 15 0,-1 0 0</inkml:trace>
  <inkml:trace contextRef="#ctx0" brushRef="#br0">8558 7010 7770,'0'-21'12,"4"-2"1,2 5-1,0 2 1,2 1-1,-2 1 1,1 1 78,0 0 0,2 4 0,5 2 1,-1 1-1,-1 1 0,-2 1 0,-2-2 1,-1 0-1,-1-2 0,-2 3 1,-5-3 14,-7 1 1,-3 4 0,-3-2 0,1 2 0,-2 0-1,-1-1 1,-3 1 0,-1 2-16,1 1 0,-5-5 0,2 1 0,-3 1 0,-2 1 0,1 2 0,-2 0-117,-4 0 0,-2-4 102,-6-1 0,3-1 1,-1 3-1,-5-1 63,-3 1 0,7 2 0,-1 1 0,2 0 0,-1 0 0,1 0 0,1 0-75,1 0 0,7 5 1,-4 4-1,1 3 0,-4 2 1,-3-1-141,0 0 0,-3 2 1,-2 1-1,-4 2 1,-2-2-1,-2-1 1,-3-3 197,0-3 1,-4 3-1,3-5 1,3 2-1,4-2 1,3 1-1,3-1 1,1 4 270,2 0 1,5 3 0,1 1-560,1 2 1,-2 4 0,2 6-1,-1 1 83,-3 3 0,3-1 1,-2 5-1,-1 2 0,-1 3 1,-2 2-1,-2 1 206,-2-1 0,2-3-8,-2 5 0,-2-2 0,3-2 1,3-2-1,5-2 6,2-5 0,2 2 0,4-1 0,1 1 0,0 1 1,3 0-52,0 3 1,6 1-1,-4 4 1,0 1 0,0 4-1,-1 3-99,2 5 0,-6 6 1,4-2-1,-3 2 1,-3 1-1,0 0 0,0-1 1,2-2 194,1-2 1,0 2-1,0 0 1,1 2 0,3 1-1,1 0-94,-1 0 0,5-1 0,-2 3 0,3-2 0,2 2 0,-1 1-19,1 1 1,1-1-1,2 1-26,1 0 0,4-2 0,-2 9 0,0-2 13,-1 0 0,4 1 0,-4-4 0,1 2 0,1 0 0,-1 2 0,-1 1 25,-2-2 1,0 0-1,-1-3 1,4-3-1,-1 0 1,2-1-107,1-2 0,0 2 0,5-5 1,0 0-1,0 2 0,2-3 0,2 1-141,5 2 1,3-10 0,1 13 0,0 0 0,1-5 0,-2 2 0,-4-3 153,-3 2 0,1 2 1,-2-5-1,-1 0 1,-1 3-1,-2-1 219,0-1 0,-5 8 0,1-8 0,-1 3 0,1-1 0,0-3-158,1-1 1,1 0-1,2-2 1,0-1 0,2 2-1,1 1 1,2 2-314,3-2 0,1 0 268,4 2 1,-4-2 0,-2 5 0,1 0 0,-2-1 64,0 4 0,-2 0 0,-4-1 0,0-2 1,0 1-1,0 1 19,0 0 0,-1 1 1,-2-9-1,-2-1 1,2 0-1,2-1 1,1 0-317,0-1 0,0-1 207,0 2 0,0-4 0,0 0 0,1 1-36,4 2 0,-2 0 1,4-2-1,0-1 1,-1 3-1,0 4 1,-3 5 64,-1-1 0,-1 1 0,2-5 0,2 2 0,-2-2 0,-2-1 107,-1-2 0,0-1 0,0-1 1,0-4-1,0 0 0,0-1 1,0 2-104,0-1 0,0-3 1,0 2-1,0-3 0,0-4 1,2-1-1,0 1-36,3 1 1,5 0-1,-1 0 1,3-2-1,3-1 1,1-1 204,2 1 0,0 1 0,-5 1 0,0-1 0,2 1 0,1 2 1,2 1-206,-1-1 1,-1-1-1,0 0 1,3 0-1,1 0 1,0 0-1,1 0-167,3 0 1,1-1 0,2-2 0,-1-3-1,2-2 1,1-2-122,-3-2 0,8-6 414,-7 0 0,1-5 0,-4 2 0,-2-1 0,0 0 80,-1-2 1,4-1-1,-4-1 1,1 3 0,-1 0-1,0 1-1,-1 2 0,3-1 1,3 4-205,1 0 0,-1-3 1,3 4-1,0-2-32,2 2 0,6 0 0,0-1 0,3-2 0,3-2 0,-1-2 0,2-3 143,2 0 0,-1-5 0,2-2 0,0-1 0,-1-3 0,2-2 1,-2-1 173,0 0 0,2-4 1,-2-2-1,2 0 1,2 0-1,2 2-164,1-2 1,4 4-1,-3-2 1,0 1 0,0 0-1,3-1-471,-1 1 1,-3 1 0,-2 2 0,-4 0 0,-1 0 0,-3 0 315,-2 0 1,-1 0 0,0-1 0,0-2 0,0-3 0,0 0 0,0-2 270,0 1 0,0-2 1,0-4-1,-1 1 0,-2 0 1,-2 0-1,1-3-105,-2 1 1,3-3-1,-4 1 1,-1-3-1,2 0 1,-1-2-48,-1 0 0,6-1 0,-3-3 0,4 1 0,1 2 0,0 0 0,1-1-145,3 1 0,-2 1 0,2-2 0,-1 1 0,-1-2 0,-1-1-142,-2-2 1,-1-3 0,7-5 0,4-11 0,1-7 0,-25 23 0,-1 0 166,20-30 1,-2 6 0,-4 0-1,-1 0 1,-3 5 0,0 1-1,-1 2 471,0 0 0,4 0 1,-2 3-1,2-1 0,0 1 1,-1 1-576,1 2 0,-5 0 0,-2 0 1,-6 0-1,-7 0 0,-2 0 0,-3 0-55,-3 0 0,1-1 1,-5-2-1,-2-3 0,-2-1 1,1-4-1,1-2 216,1-5 1,2 3-1,-1-2 1,3 0-1,4 1 1,2-2 200,-1 2 0,2 1 0,1 0 0,3 1 0,1-3 0,0 3-50,1-3 1,-3 3-1,2 3 1,0 5-1,-4 2 1,-1 2-1,-2-1-442,1 2 1,-1 3 10,0-2 0,-5 5 0,-4-9 1,-2-2-1,-2-1 18,0-2 1,-2-9 0,-2-7-1,-4-2 1,-1-2 0,2 1 495,1 0 1,2-7 0,4 1 0,0 3 0,0 0 0,0 5 0,1 0 575,3 4 0,4 6-784,5-2 1,1 3 0,-3 2 0,0-2 0,-4 1-185,-1 0 0,-2-2 1,-6 9-1,-6-2 1,-5 0-1,-2-1-139,0-2 1,-4-6 0,-2-1 0,-1 0 0,1-5 0,2-1 313,3-3 0,8 28 0,1 1 0,-6-32 0,6 34 0,2-2 1,-1 0-1,1 0 0,1 1 0,1 0 0,0 1 0,0-1 309,0-35 1,2 11 0,1-3 0,0 4 0,0 5 0,0 1-407,0 2 0,0 0 0,-2 1-63,-2 3 0,1-3 0,-5 3 1,1-3 90,-1-1 0,0 0 0,-7 1 0,-2 2 0,0 2 0,0 2 1,3 2 58,0-2 0,1 3 1,0-4-1,-1-1 1,1 2-1,0-1 131,-1 0 0,5 2-77,0-4 0,5 5 0,-5-3 0,0-1 1,0 2-9,1 0 0,-1-1 0,-5 4 0,1 2 0,0-1 0,-1 4 1,1 2-1,0 2 0,-1 1 149,1 1 0,0 1-151,-1 4 1,1 0 0,0 1-1,-1-1 1,1 0-371,0 1 0,4-2 0,0-2 336,-1-1 1,2-2 0,-1 2 0,-1-4 0,-2-4 32,-1-1 0,1 2 59,3 2 1,-7-7-1,2 3 1,0-1-1,-1-1-24,1 2 0,1 5 0,0-1 0,-1 1 0,1 1 0,0 3 1,-1 3-147,1 1 0,0 2 0,-1 1 0,1 2 0,0 0 0,-1-1-90,1 1 1,-5 0 0,1-5 0,0 2 0,2 0 0,1 0 0,-3-3-16,0-1 0,-1 0 0,4-1 0,1-1 0,0 2 0,1-1 1,2 0 442,1-1 1,0 0 0,-5 4-1,3 2 1,0 2 0,2 2-250,-1 2 0,-2-5 0,-1 2 0,-2-2 0,-1 0 0,-2 4 1,0-1-7,-1 0 0,3 0 0,-7-2 1,0 2-1,-2 2 0,-4 1-5,-2-1 1,-1 4-1,-4-3 0,-2 5 0,4 2 0,-3 3 0,-3-3 0,3 4 0,-8-1 0,2 1 0,0 1 0,-1 0 0,1 2 0,1-2 0,4 4 0,2-2 0,7 4 0,5 4 0,-1 10 0,4 6 0</inkml:trace>
  <inkml:trace contextRef="#ctx0" brushRef="#br0">7825 4864 8551,'12'-17'-139,"-3"-1"1,-4 5-1,-6 5 1,-2 1-1,-3-1 1,0-2-1,-1-2 1,1-1 1180,0-1 0,1 1-692,5 0 0,2 5-627,2 4 0,-4 2 0,-1 4 233,-11 2 0,-7-2 0,-8 2 0,-1-2 0,-3-2 0,-3 0 0,-2 0 217,1 0 0,4 0 0,-2 0 0,2 0 1,4 0-1,1 0 554,2 0 0,5 0-700,-4 0 1,7 4 0,-2 1 0,4-1 0,0 2-250,1 3 0,-2-2 0,-3 1 215,-4-2 1,1 3-1,-1-4 1,-3 1 0,-3 2 349,-3-1 1,-9-2-236,4 4 0,-10-5 1,8 5-1,-1 0 0,4 0-79,2 0 1,2-5 0,6 5 0,3 0 0,4 0 0,3 0 0,2-1-81,-1 0 0,1 4 0,0-3 0,1 2 0,0 3 0,2-1 18,-1 0 0,-9 1 0,3-1 0,-2 0 1,1 1-1,3-1 124,2 0 0,-2 1 0,0-1 1,-1 2-1,3 1 0,-2 2 0,3 0-34,0 1 1,-2-4-1,6 2 1,-1 0-1,0-1 1,0 2 6,2-2 1,-3-1 0,4-2 0,-2 1-1,-1-1 1,1 0 94,-1 1 1,4-1 0,-2 0 0,-1-1 0,3-2 0,-3-1 0,2 2 87,0 0 1,0-2-220,2 0 0,2 0 0,-2 4 0,3 1-1,1-1 1,0 0-1,0 1 1,1-1 0,3 0-1,5 1 1,3-1 36,1 0 0,-4 1 1,0-1-1,2 0 0,-1 1 1,0-1 127,-1 0 1,0-4-155,4 0 0,-4 0 0,0 4 0,2-1-21,0-3 1,3 3-1,-1-3 1,2 3-1,1 1 1,2 0 0,-2 1-46,-1-1 0,4 0 1,2 2-1,0 1 1,-2 2-1,-1-2 1,1-1 201,2-1 0,1-1-113,5 0 1,-5 1-1,0-3 1,0 0-31,-1-2 0,4 0 0,-4 2 1,1 0-1,0-4 0,2-1 1,0-3-45,-2-1 0,3 2 0,-3 0 1,5-1-1,3-1 0,2-2-177,2 0 0,-2 0 121,3 0 1,-1 0 0,3 0 0,-1 0 0,-1 0 25,-1 0 1,-1 0-1,-6 0 1,-1-2 0,-1-1-1,-1-1 1,-3 1 171,-2 2 0,3 1 0,-2-2 0,0-1 0,4-3 0,0 0 102,-2 0 0,3-4 0,-3 3-317,3-1 1,4 1 0,0 4-1,4-2-15,1 2 1,-4 2-1,1 1 1,-2-2 0,-1-1-1,1-1 1,-6 1-71,-2 2 0,1-1 1,-4-1-1,-2-1 1,-1-1-1,-2-1 1,1-3 310,-1-2 0,0 0 0,2-1 7,3-2 0,-2-3 1,6 4-1,2 0-119,1-1 0,6-3 0,1-1 1,-3 1-1,1 1 0,-1 0 1,3-2-74,-3 2 1,-2-3-1,-5 1 1,-4 0-1,-3 0 1,-2-1 33,0-2 1,-4-1 0,-1-5 153,-3 1 0,6-1 0,-4 0 1,2 1-178,0-1 1,-2 2 0,4 1 0,-2 2 0,1-2 0,2 1 0,1-1-160,1 2 1,-6 0 0,1-4 0,2 3-1,-1 0 1,-1 1 164,-5 2 1,-2-1 0,-2 5 0,0-4 0,-2 1-1,-4-2 1,-7 2-103,-8 0 0,-4-3-95,-1 4 1,-10-4-1,-2 4 1,-2 2-1,-3 1 28,1 1 1,-4 1-1,2 0 1,-1-1 0,2 1-1,2 0 99,2-1 0,4 6 0,-2 0 0,1 2 0,1 3 0,-1 2 0,1 1-179,-2 0 0,-6 10 0,-5 6 0,-1 8 0,-4 9 0,0 5 277,-4 7 0,26-22 0,0 1 0,1 3 0,0-1 0</inkml:trace>
  <inkml:trace contextRef="#ctx0" brushRef="#br0">8638 5851 23798,'19'-27'-1772,"-4"2"0,3 4 0,-3 8 1556,-2 7 0,-6 10 0,-2 5 0,-4 3 1,-2 1-1,-2 1 0,-2-1 0,1 0 1,-1 1-1,1-1 0,3-1 53,4-3 0,5-2 0,12-4 1093,6 1 1,4 1 0,10-5 0,6-2-451,4-2 1,4 3 0,-1-4 0,3 2 0,2 0-1,4-1 641,2 1-1109,-9 1 0,20 2 0,-7 0 0,2 0 0,1 0 0,-3 2-87,2 2 1,4-1-1,0 5 1,-37-5-1,1 1 1,2-1 0,0 0-1,0 0 1,0 0-1,2-1 1,1-1 158,0 0 1,0-1 0,-3 0 0,0 0 0,0 0-1,1 0 1,0 0 0,0 0 0,-1 0 0,0 0-1,1 0 1,0 0 0,0 1 0,-2 0-38,0 1 0,-1 0 0,3-1 0,0 1 0,-2 2 1,0 1-1,2-1 0,0 1 0,2-1 0,0 1 1,-1-1-1,0 1-64,-2 0 0,0 0 0,2 1 1,-1 0-1,-2 0 0,-1 0 1,0-1-1,0 0 0,36 4 0,-5 0 1,2-2 23,-33-4 1,0-1 0,29-1-1,8-1 1,-1 0 0,-1 0 0,1 0-1,-2 0 151,0 0 0,-30 0 0,0 0 0,34-1 0,-37-1 0,2 1 0,0-2 1,0 1-1,0 1 0,0 1-344,-1 1 0,0 1 0,2 0 0,-1 2 0,33 6 0,0-1 0,-1 3 0,-2 1 0,1 3 87,-35-7 1,0-1-1,33 4 1,1 5-1,-1-2 1,-2-3-1,1-2 1,-2-1 292,-2 2 1,8-5 0,-5-2 0,3-3 0,2 1 0,-4 1-41,-1 1 1,5 5-1,-1-3 1,0 2 0,-6 2-1,-1 3 1,-1 4-324,-2 0 0,-1 6 0,-6-6 0,0 1 0,-4 0 1,1 0-1,-1-1-213,-3 3 1,3-7-1,-5 2 1,1-5 0,3-1-1,2-2 711,2-2 1,-1-4 0,0-1 0,1 0 0,-1 0 0,2 0 0,2 0-105,6 0 0,2 2 0,2 1 0,-1 3 1,-1 1-1,-1 3 0,-3 1-759,-2-2 0,3 6 1,-4-5-1,-3 0 1,-3 1-1,-5-2 421,-1-1 0,3-5 0,-5 2 0,-1-4 0,0-1 0,0 0 0,4 0 263,5 0 0,-1-1 1,8-2-1,0-3 0,2-1 1,1-4-1,0 1 268,2 1 1,-5-1 0,-1 5-1,-5 2 1,-2 0 0,-4 0-528,-1-1 1,-2-1 0,-4 5 0,-1 0 0,-2 0 0,-3 0-1,-1 0 115,-4 0 0,1 0 1,-1 0-1,4-1 0,0-2 1,1-2-42,0 2 4,-5 2 0,8 1 0,-4-1 1,0-2-1,1-3 0,-2-2-303,1-2 1,-6 2-1,-7 1 1,0 0-1,-4 1-2565,-1 0 2175,-8-5 0,-1 8 0,-8-4 0,-2 0 1,-6 1-1,-5-2-605,-3 1 0,0 4 1,5-1 1361,0 2 1,5 1-161,4-4 1,8-2 0,4-7 0</inkml:trace>
  <inkml:trace contextRef="#ctx0" brushRef="#br0">18116 6077 14386,'-25'-18'72,"2"1"1,6 0 0,3 3 0,4 2 102,1 3 0,7-3 1,2 5-1,11-1 0,10 4 1,10 2-1,6 4 290,3 2 0,10 4 1,2 5-1,0 0 1,-3 2-1,-5 1 1,-5 2-512,-7-2 0,-10-1 0,-4-1 1,-5-1-1,-4 0 0,-4 0 1,-5 1-354,-5-1 1,1-1 0,-6-2-1,-2-1 1,1 0 0,1 0 55,3 0 371,1-6 1,1 4 0,1-2 0,1 5-1,1 5 339,2 3 1,0-1-1,0-2 1,0 3 0,-1 4-1,-2 3-2067,-2 2 1161,-11 0 1,6-2-1,-14-1 1,-4-4-1,-5 0 1,-2-4-1,2-1 450,5-2 1,-2-6-1,10-1 1</inkml:trace>
  <inkml:trace contextRef="#ctx0" brushRef="#br0">8078 7863 7940,'0'-7'-1386,"-4"-1"2008,-1 4 1,-5 1-1,1-5 1,-1 4 0,2 4-276,8 3 0,2 7 0,5-1 0,-1 3 1,-2 1-1,1 1 0,-1-1-170,-1 0 0,-1 2 0,-2 1 0,0 2 1,0-2-1,0 1 71,0 1 0,-5 1 1,1 4-1,1 0 1,1-1-1,2 2-155,0 2 0,2-6 1,2 6-1,5-1 0,3-1 1,1 0-1,1-4-202,-1 0 0,5 2 1,0-3-1,-2 0 0,-1 2 1,-2-2 235,0 1 0,5-3 0,0-2 0,-2 2 0,1 0 1,0 0-1,5-1 0,4 0-79,0 2 0,5 0 1,4-5-1,0 0 1,4 1-1,-2-1 1,1-1-200,1-3 0,-4 1 0,-1-5 0,-1-2 0,-4-2 0,0-1 2,-3 0 130,-5 0 0,4 0 0,-3 0 0,4 0 0,2 0 1,1 0 283,2 0 1,6 0 0,0 0-1,5 0 1,2 0 0,-1 0-541,-1 0 74,-2 6 0,0-3 1,0 4-1,0 1 1,-2-1-1,-1 2 153,-1-2 1,-7 5-1,3-4 1,-6 1-1,-2-2 1,-3 0 0,-1-1 266,1 0 0,-3 3 1,4-3-1,0 0 1,2 1-1,1 1 0,5 2-141,2 2 1,1 1-1,6 1 1,2-1-1,0 0 1,1 2-1,-2 1-154,0 2 0,-6 1 0,-1-2 0,-4 0 0,-1 0 1,-4-3 230,-3 0 1,-3-1 0,-5 0-1,0 1 1,2 1 0,1 1-1,2 3-123,-2 2 1,5 3-1,0 4 1,1 0 0,0-3-1,0 0 1,1 0-242,-1 2 1,-1 3 0,2-1 0,-2-1-1,-2 2 1,-2-3 741,-3-4-521,6 3 0,-5-6 0,1 7 0,-4 0 0,-3 1 0,1 1 242,2 2 1,1 6-1,0-1 1,1 2 0,-2 4-1,-2 2 1,-1 4-545,1-1 1,7 5 0,0-3 0,0 1-1,-1 1 1,0-4 73,2-1 1,-2 3 0,-5-5 0,-4-2 0,0-4-1,-1-2 583,0 1 0,-1-3 1,-5 1-1,0 1 0,1 1 1,2 0-1,3 3 2066,1 1-2699,2 4 1,5 4-1,1 1 1,1 2 0,3 4-1,2 2 5,2 2 1,-3 6-1,-1-7 1,-1-1 0,0-2-1,-2-4 119,-1-1 0,-6 0 1,-2-1-1,-1-2 0,-3-1 1,-2-1-1,-1 0 3998,0-3-3602,0 4 1,2-1-1,1 4 1,3 1-1,1 2 1,3 3-353,2 1 0,2 2 0,-1-1 0,0-1 0,-1 1 0,-1 0-241,-3-2 0,-5-1 0,3-2 0,-1-1 0,-1-2 0,-2-2 0,-4-1 290,-2 0 1,-7-8-1,2 1 1,-4-2-1,-3 1 1,-2 1 384,2 0 0,-1 1 0,1 2 0,-2 2 0,4-2 0,0 0 0,4-2-607,0-1 1,-10 7 0,7-7 0,-2 0-1,-1-1 1,0-4 126,-2 2 1,-4 1-1,2-3 1,1-2 0,0-2-1,1-2 1,0-1 442,0 1 0,2-10 1,6 9-1,1 0 1,0 3-1,0 3-140,0 3-575,6-4 1,-4 8 0,4-2-1,-1-1 1,-1 4 0,1-4 23,-1 1 0,-4 2 1,3-7-1,0 0 1,-1-3-1,0-2 532,-4-3 0,-1 1 1,-1 0-1,0-2 0,-2-3 1,-1-4-1,-2-2 556,2 2 1,1-3-1,1 2 1,1-2 0,1-1-1,2-1 1,1 0-897,-1 0 0,2 2 1,-2 2-1,-3 2 0,-5 0 1,-1 0-212,-1-2 1,-2 2 0,3-1 0,-2-4 0,-3-2 0,-1-3 442,-1 2 0,-6-6 0,-2 0 0,-1-4 0,-4-1 0,2 0 184,-1 0 1,-1-1 0,1-2 0,2-3-1,4 0 1,2 0 0,0 3-313,1 2 1,7-4-1,-8 1 1,-1 1-1,0 1 1,-3 4-1,0 2 14,-3 5 1,-1-1 0,1-1 0,2-1 0,-2-2 0,-2 1 109,-1-1 0,2 1 0,1-5 0,3 0 0,0-2 0,1-1 70,1-1 0,0-1 0,6 5 0,-1 0 0,-1 0 0,-2 0 0,-2 2-270,-2 2 0,3 4 0,-5 5 0,-1 0 0,-1 1 0,-2 1 0,0 1-17,0 2 1,-6-5-1,-2-4 1,-1 0-1,2 0 1,1-2 493,3-1 0,2-2 1,2-4-1,4 0 1,5-1-1,5-2 1,4-2-196,2 2 0,1-2 1,5 0-1,-1 1 0,1-1-1222,0 1 1012,-1-1 1,1 16 0,0 4 0,-2 2 0,-1 4-1,-4 0-209,0 2 1,2 3 0,-3-1-1,2-2 1,3-2 96,1-2 1,3-1-130,3-4 1,-3-3 0,5 0-4146,-1-2 4486,8-6 0,14-3 0,6-8 0</inkml:trace>
  <inkml:trace contextRef="#ctx0" brushRef="#br0">7971 15313 8689,'-17'0'0,"0"1"1450,6 4 1,6 13-1,14 8 1,7 1-2012,4-3 1,3-10-1,-5-5 1,-2 0-1,-1 0 1,0-2-1,3-1 1,4-3-1,5-1 495,4-2 1,3-8 0,6-5 65,0-8 0,6-10 0,1-3 0</inkml:trace>
  <inkml:trace contextRef="#ctx0" brushRef="#br0">7785 6917 8313,'6'-16'-44,"3"2"0,2 7 1,4 4-265,3 3 176,-3 0 0,4 0 0,-6 0 0,1 0 0,-4-2 0,-5-1 1,-10-1 411,-5 1 0,-4-3 1,1 2-1,0 1 1,-1 1-1,1 2 1,0 0 14,-1 0 0,6 0 0,-1 0 1,-2 0-1,-1 0 0,-2 0 0,-3-1-181,0-4 0,-7 2 0,0-6 0,-4 1 0,-3-1 1,0 0 51,-2-2 0,1 0 0,-5-1 0,3 1 1,1 4-1,3 1-33,2 3 0,-3 3 1,0 4-1,1 5 0,2 5 1,2 2-1,-3 3-177,-2 2 1,2 1 0,-5 5-1,1-2 1,3-3 0,2-3 0,0-1 119,-3 0 1,1 1-1,-4-2 1,0 0-1,0 1 1,-3 0 90,-1 0 1,-1 4 0,2-3-1,3 2 1,0 4 0,3 5-1,1 5-333,5 4 0,3 1 1,0 0-1,4 1 0,5 2 1,2 1-1,4 1 130,1 1 0,3-3 0,7 6 1,5-2-1,5-1 0,5-3 138,8 0 1,1 4 0,9-1 0,4 0 0,7 0 0,5-3 0,6-2 0,-27-21 0,1 0-56,1 1 1,2-2 0,3-1 0,2-2-1,-2 0 1,0-1 0,1 0 0,0-2-1,2 0 1,-1 0 0,-1-2 0,0 0-108,-1-1 1,-1-2 0,2-3 0,0-1-1,33 0 1,-5-4 0,-1-4 0,-2-7-65,1-5 1,4-9 0,-36 8 0,0 0 0,0-2-1,-1-1 1,1-3 0,0-1 0,1-2 0,0-2-1,0-2 1,1-2 0,-2 0 0,0-2-21,-3-2 1,0-1 0,3-5 0,-1 0-1,-6 2 1,-1 0 0,1 0 0,-1 0-1,0 0 1,-1 0 0,-3 1 0,-1 1 152,-2-1 1,-1 1 0,-2 0 0,-1 2 0,6-28 0,-8 5 0,-10 1 0,-11 5-1,-11 1 9,-9 6 1,-13 2 0,-11 2 0,-8 1 0,-2 5 0,-4 5-652,-3 6 1,4 13 0,-6 3 0,2 9 632,-3 9 0,10 12 0,-3 13 0</inkml:trace>
  <inkml:trace contextRef="#ctx0" brushRef="#br0">19435 9222 8331,'14'-13'0,"-1"1"0,2 3 0,3 5 0,-4 2 0,6 2 0</inkml:trace>
  <inkml:trace contextRef="#ctx0" brushRef="#br0">19529 9249 8158,'0'-13'-344,"0"-1"0,6 7 0,2 3 0,3 1 0,-1 0 679,-1-2-67,-6 1 1,-3 4 0,-9 0 0,-3 0 0,-1 0 0,0 0 0,1-2 1309,3-2 1,-3 1-1436,3-6 1,-3 6 0,-1-1 0,-2 2-235,-3 2 1,2 0 0,-6 2 0,-2 1 0,-1 2 0,-3 1 114,-3 0 0,1 0 1,-4-3 139,2 2 1,0 4-1,6-5 1,-1 0 78,0 2 0,5-4 1,1 4-1,1-2 1,1 2-1,-1 1-108,4 4 1,0-4 0,-1 2 0,0 2 0,0 0 0,2 3-534,2-1 1,-5 0-1,-1 2 393,-2 3 1,-1-3 0,-3 2-1,1-2 30,2-1 1,0-5 0,-5-1-1,1 3 1,0 1 0,3-1-1,2 0 178,2-2 0,1-5 1,6 5-1,2 0 0,2 0 1,1 0 46,-1 1 0,6 2 1,-4 3-1,1 1 1,1 3-1,1 0-333,1 1 0,2 2 0,0-3 0,0 2 0,2 1 0,1-1 0,3-2-449,1 0 0,-3-2 623,5 5 1,-4-6-1,2 2 1,-1-3 24,-3-2 1,3 0-1,0 1 1,1-1-1,4 2 1,2 1-1,3 2-11,2-2 0,6 3 1,0-1-1,4-1 0,6-1 1,3 0-132,4 2 0,2 0 0,-3-5 0,0 0 0,0 1 0,-1-1-92,-4 0 1,2-1-1,-6-2 1,-1-1-1,-2 0 1,-1 0-1,1-1 122,3-3 0,-1 4 1,5-4-1,4-1 1,2 1-1,5-1 7,1-1 0,2 3 1,5-2-1,0-1 1,1-1-1,0-2 1,-3 0-86,0 0 0,-2 0 0,-1 0 1,-5 0-1,-2 0 0,-4 0 64,-2 0 0,-3-2 1,-5-1-1,0-1 0,0 1 1,-3 0 210,0-1 1,0 1 0,4-5-1,0 1 1,4-1 0,1-2-203,3-2 1,1-1 0,2 0 0,0-1 0,0-1 0,0-1 0,0-3-59,0-2 1,-1 3 0,-4-2 0,-3-1 0,-6 0 0,-4-2 0,-4-1 22,-3 2 1,-3-2-1,-3 5 1,-3-2 0,-2-1-1,1 0-104,-2-1 0,2 3 1,0-4-1,-2 2 0,0-2 1,0-1 8,1-2 0,1 1 0,-5-1 0,-2-1 0,-2-2 0,-5-2 0,-4-1 445,-5 0 1,-4 1-310,-10 1 0,1 3 0,-9-4 0,-4 6 0,-3 4-215,-2 4 1,-9 0-1,-7 3 1,-3 5-1,-6 2 1,35 7-1,0 0-43,0 0 0,-1 0 0,-2 1 0,-1 0 0,0 0 0,-1 0 0,-1 0 0,1 0 0,-3 0 0,1 0 0,0 1 0,1 0-377,2 0 1,-1 2 0,-4 0-1,1 1 451,7 2 1,0 2-1,-6 1 1,0 1-1,5 0 1,1 1-1</inkml:trace>
  <inkml:trace contextRef="#ctx0" brushRef="#br0">19342 9262 7905,'-1'-17'-401,"-4"0"276,-4 5 1,-3 5 0,-1 7 0,0 2 0,-1 1-1,1 1 1,-2-1 0,-1-2 0,-3-1 0,-1 0 388,1 0 1,-3 0 0,3-1 0,-1-2 577,1-1 0,1-1 1,5 5-518,0 0 1,-2 10-1,-1 5 1,-2 6-1,0 7 1,0 5-574,1 1 0,-7 9 0,2-2 0,-2 4 0,0 2 0,4-3 0,0 1 191,4-2 1,3-9 0,4 4 0,4-2 0,4-5 0,1 0 771,0-1-652,6-11 0,9 12 0,11-9 0,8 2 1,8-2-1,5-4 0,9-3-538,8-2 0,7-1 0,-30-7 0,1-1 475,0-2 0,1 0 0,4-1 0,2 0 0,-2-1 0,1 0 0</inkml:trace>
  <inkml:trace contextRef="#ctx0" brushRef="#br0">19595 10369 7944,'0'-14'0,"6"1"0,2 0 0</inkml:trace>
  <inkml:trace contextRef="#ctx0" brushRef="#br0">19635 10329 7937,'6'1'435,"-4"2"1,4-10-1,0-1-218,2 1 0,0 4 0,1-2 1,0 5-423,-2 5 323,-1-4 0,-6 7 1,-2-5 2412,-2 1-1705,3 1 0,-5-4-966,6 3 0,0 4 0,-2 4 0,-1-2 0,-3-3 553,-1-1-112,4-1 1,-9 1 0,3 1 90,-3 1 1,3 3-1,2-2 1,1 3-1,3 1-272,2 1 1,1-1 0,0 0 0,0 2 0,1 2 0,2 2-165,2 2 1,0-4 0,-2 4 0,2 0 0,-2-2 0,-2 0 0,-1-2 322,0-3 0,-4 0 1,-2-1-1,0 0 1,-1-1-1,1-1 154,0-3 1,1-3 0,5 4 0,0 1-919,0 2 1,0-3 0,0 0 0,0 1-3163,0 2 0,0-3 2519,0 0 1,-6-6-1,-2 0 1128,-4-6 0,-2-11 0,1-6 0</inkml:trace>
  <inkml:trace contextRef="#ctx0" brushRef="#br0">19395 10688 8699,'-13'-20'632,"6"12"0,2 13-442,4 5 0,1 3 0,0 1 0,0-1 0,0 0 1,1 2-1,4 1 38,4 2 1,7 0 0,3-6 0,2-2 0,3-2-1,-1-2 1,2-3-43,2-2 0,-3-1 1,8-1-1,-1-4 1,1-4-1,-1-3 1,-2-1-183,-2 0 1,1-1 0,-10 1 0,-2 1 0,-1 2 0,-3 1-183,-3-1 0,-2 2 178,-2-1 0,-10 0 0,4-4 0</inkml:trace>
  <inkml:trace contextRef="#ctx0" brushRef="#br0">20182 8289 7793,'-9'-13'0,"2"0"0,1 0 0,-5-1 0,4 1 0</inkml:trace>
  <inkml:trace contextRef="#ctx0" brushRef="#br0">20102 8223 7793,'-8'0'378,"-2"-6"0,4-1-168,-1-1 1,4 8 0,-2 10 0,4 5 0,1 5 0,0 0 0,0 4-146,0 1 1,0 2 0,0-1 0,0 1 0,0 0 0,0-1 0,0 0 0,0-3 0,0-2 0,1-2 226,4-2 0,-4-3 0,5 1 0,-1 1 0,1 4 0,2-1 0,6 2 0,4-1 99,2 4 1,4 1-1,6 2-486,1 0 0,6-1 1,-2-1-1,4-1 0,1-3-153,0-2 0,-2-1 1,-2-6 95,-5-3 1,-3-3 0,-1-6-1,-1 0 281,1 0 1,0 0 0,-2-2 0,0-1 0,0-3 0,3-1 0,2-2-45,3 1 0,1-2 1,7 6-1,4-1 0,3 1 1,4-1-1,2 2 1,-3 2-321,-2 1 0,3 0 0,-3 0 0,1 1 0,-1 2 0,-4 2 228,-4-2 1,-1-2 0,0 1 0,-1 1-1,-2 1 1,-3-1 0,-2-1 281,-2-2 0,0 1 0,-1 2 0,4 3 0,1 0 0,3 1 87,1 1 0,2 1-716,0 4 1,2-4 0,-1 0 0,2 1 207,0 2 0,-9 1 0,6 0 1,-3 1-1,-3-2 0,-2-2 1,-6-3 349,-4-1 1,2 3 0,-6-4-1,0-1 1,-1 1 0,3 0 2,0 3 1,3 1-1,3 4 1,1 2-1,0 3 1,-1 2-360,1 1 0,0 9 0,-1-4 0,1 3 1,0 0-1,-2-1 0,-2 2-1345,0 0 0,-6-8 1514,6 9 1,-7-10 0,2 4-1,-5-3 159,-4-1 1,3-5 0,-5 2 0,2-3-1,0-2 1,1 0 0,2 2 107,2 3 0,-1 3 0,2 5 0,2 2 0,7 3 0,4 3-521,3 1 1,-1 2 0,-6-5 0,-4 2 0,0 2 0,-4-1 0,-3-1 110,-4-1 0,3-2 1,-5-6-1,2-1 0,-1-3 1,-2-1 485,-3 1 0,3-3 0,-1 4 0,1 2 1,2 1-1,-1 3-12,4 3 1,0 5 0,3 7 0,1 1 0,2 0 0,6 1 0,2-1-321,1-1 0,0 3 0,-3-1 1,-3-2-1,-4-3 0,-4-3-286,0-2 1,-7-4 0,1 3 0,-1-1 0,-1-4-1,-1 0 1,-1-3 590,-2 1 0,0 1 0,0 3 0,0 5 0,1 4 0,2 4 202,2 5 0,-1-2-789,-4 2 0,0 0 1,-1 4-1,-4-1 0,-5-2 228,-7-1 1,1-4 0,-6 4 0,0 0 0,-1-2 0,3-3 156,1-2 1,1-2 0,3 1 0,0 1-1,0 1 1,5-2-168,3 2 0,1 0 0,3-2 1,-2 2-1,2 2 0,2-2 1,1-2-221,0-1 0,0 0 1,0 0-1,-2 2 1,-2 1-1,-7 1 0,-3-1 162,-4-2 1,-4-1-1,4 0 1,2 0-1,-1 2 1,1-1 29,-2-1 1,5 8 0,5-8-1,3 1 1,2 2 0,1 0 0,2 1-79,0-1 0,2-1 0,1-2 0,2 0 0,1 0 0,0 0 197,-3 0 1,3-2-1,0-1 1,2-1 0,0-1-1,1 2 1,0 2 156,2 2 0,-1 4 1,0-1-1,-1 4 0,2 2 1,-1 2-497,-1 2 1,3 3-1,-5-2 1,2-1-1,-2 1 1,1-3-112,-1 0 1,-4-2 0,3 0 466,0-1 0,-5-6 0,4 2 0,-4-4 224,-1-1 0,0-4 0,0-2 0,0-2 0,0-2 0,0 0 0,-1-1-18,-4 2 0,0 5 0,-4-5 0,3 0 0,1 2 0,-1 2-366,-1 4 0,3 7 1,-5 2-1,0 4 0,0 2 1,-1-1-418,-5 0 0,1-5 0,-3-3 0,2-2 0,1-1 1,1-5-1,0-3 753,-1-4 0,1-7 0,-2-2 0,-1 0 0,-3-2 0,0 0 0,-2-1 88,0 1 0,0-3 0,-2 7 1,0 0-1,0 3 0,-2 0-719,-2 1 0,-1 10 1,-3 3-1,-5 1 1,-2 2-1,-2 0 1,-2 3-948,-2 2 1,2-10 1476,-2 2 0,2-9 0,2-1 0,0-5 1,0-6 371,0-4 0,-3 1 0,0-8 0,2 1 0,-2-1 0,2 3-377,-1 1 0,-2 5 0,-1 3 0,2 0 0,0 4 0,-1 3-709,-5 4 1,-9-2 0,-4 5 0,-2-1 0,-1-2 0,1 0 0,1 0 394,4-1 1,2-8 0,5-4 0,2-3 0,3-3 0,1-4 375,3-3 1,3-4-1,3-1 1,3 0-1,1 0 1,5 2-82,4 2 1,1 4 0,3 7 0,1 2 0,-2 6 0,2 3 0,0 4-715,3 1 1,1 4-1,1-3 1,1-3-1,1-1 1,3-3 296,5-2 0,2 0 1,4-5-1,2-2 294,5-1 0,9-1 0,3-1 0</inkml:trace>
  <inkml:trace contextRef="#ctx0" brushRef="#br0">7638 8516 8138,'0'-19'0,"5"4"0,1-3 0,-1 3 0,3 2-868,-1 0 712,-4 5 0,6 2 0,-9 6 0,-6 0 1606,-4 0 0,2-1 1,4-3-559,3-5 0,5 1-825,0-1 1,-1 6 0,-7-1-1,-5 2 241,-3 2 0,0-1 0,2-2 0,1-1 1,-1 1-1,-2 1 428,-1 2 0,5-1 0,2-2-443,0-2 0,3 1 0,-6 4-245,-1 0 1,-2 0 0,-1 0 0,0 0 0,-1 0 195,1 0 0,0 1 1,-1 2-1,1 2 0,0-2 1,-1 0 365,1 1 0,4-2-363,0 2 0,5-3 0,-5-1-225,-2 0 0,4 0 0,0 2-209,1 2 1,-5-1-1,2 6 1,-1 2 92,1 0 0,-3 3 0,3-2 0,-1-2 0,0-1 0,2 1 0,1 1 584,-1-3 1,4 4 0,-3-3 1616,1 3-1835,1-5 1,5 1-430,0-4 0,0 4 0,0 5 0,0 0 0,0 1-56,0-1 1,0 0 0,0 1 0,2-1 0,1 0 0,1 1 0,-1-1 265,-1 0 0,-1-1 0,2-1 0,3-3 0,1 1 0,2 0 0,0-1 408,0-2 0,4-1 1,7-2-1,-1 2 1,0-1-1,-1 1-427,1-1 1,-3 5-1,5-5 1,-2-1 0,-2 0-1,-2 0 1,-2 3-575,0 2 0,-4-5 386,0 1 1,-5-2 469,5-2 0,-4 0 0,4 0 1,3-2-169,4-2 0,0-2 0,6-5 0,1 2 0,-1-1 0,0-2 0,0 0-257,-1 4 1,3-3-224,-7 7 1,1-5 0,-5 3-1,1 0-691,-1 0 1055,-5-4 1,-3 7-1,-5-6 28,0-1 0,-4-2 0,-2-2 1,0 1-1,0 0 0,2-1 254,-2 1 0,4-5 1,-2-1-299,2-2 1,4 3 0,1-2-1,1 1 99,-1 2 1,0 2 0,0 2-88,2 0 1,-1-1 0,-4 1-152,0 0 1,0 4-1,-1 1 1,-4 3-1,-2 0 1,-2 1-1,0-1-33,-1 2 0,-7-3 0,0 2 0,0 1 0,1 0 0,0 0-113,-2-1 1,0-5-1,5 4 189,0 2 1,-2-3 0,-2 2-1,0 1-223,0 1 0,3-2 0,0 0 0,-1 2 0,-1 5 0,-3 6 0,-2 3-1644,-3 1 0,1 6 1,-1 5 1946,2 6 0,0 4 0,-5 6 0</inkml:trace>
  <inkml:trace contextRef="#ctx0" brushRef="#br0">7638 8663 11973,'-13'0'-416,"0"-6"0,-1-3-175,1-3 750,5 5 0,5 1 0,11 6 0,7 0 0,4 0 0,5 1 0,2 4 0,4 3 0,1 4 859,-1 2 1,-2-1 0,-2-1 0,0-2-672,-4-1 0,3-2 0,-3 4 0,2-2-65,-2 1 1,3 2 0,-2 0 0,3-2 0,5-1 0,5 1 0,4 1-70,4-2 0,1 1 1,7-4-1,4 0 0,2 0 1,1-2-1,-3 1-540,-1-1 0,-5 2 1,-4-3-1,-6 1 1,-1-1-1,-2-1 261,-2-2 0,2 0 0,-6 0 1,-1 0-1,0 0 0,1 0 288,4 0 1,4 0 0,2 0 0,4 0 0,4 0 0,2 0-373,3 0 1,8 0 0,2 0 107,-1 0 1,1 0 0,1 0 0,-3 0 159,-4 0 1,1-5-1,-1 0 1,-2-1 0,-1 0-1,-1 1 1,-3 1 5,-2-1 1,3-4-1,-3 4 1,3-1 0,1-2-1,2 2-186,3 0 0,1-3 1,5 5-1,-4 1 1,3 0-1,0 0-304,5-1 1,2-1-1,-3 5 1,-2 0 0,-1 2-1,-4 1 1,0 1-124,-4-1 0,-6-1 923,-1-2 0,-9 0 0,2 0 0,-2 0 1,-3 0-32,1 0 1,4 0 0,0-2 0,0-1 0,2-1 0,1-1-253,1-1 1,9 5 0,-1-4 0,4 2-1,3 1 1,-2-3-131,0 2 0,4 2 0,-4 1 0,-1 0 0,-2 0 0,-6 0 0,-1-2-92,-2-2 0,-8 1 0,1-5 0,-3 1 0,-1 1 0,-2-1 544,-2-1 1,5 4 0,-3-4-589,0 2 0,9 2 0,-1 4 0,4 0-149,4 0 0,5 0 0,1 1 0,-1 2 0,3 3 1,-2 0 156,-1 0 1,4 0 0,-9-3-1,-1 2 1,0-1 0,-4 0-1,-1 1 193,-1-2 1,-5-2 332,7-1 1,-2 0-1,0 0 1,3 0-352,1 0 0,2 5 0,6 1 1,1 1-1,3 2 0,2 0 0,1 0-482,-1 1 0,7 6 1,-4 2-1,-1-2 0,3-1 1,-4-1 300,-4-1 0,4 0 0,-9 1 0,0-1 0,-4-1 0,-7-3 0,-5-3 396,0-1 0,-3-3 0,1 4 0,3-2 1,-1 1-1,1-1 717,2 2 1,-1-3-1091,9 6 1,1-5-1,3 5 1,0 2-1,0 0-517,3 3 0,5 4 183,-2-1 1,4 6-1,-2-6 1,-1 0 304,0-3 0,-3 0 0,-5-1 0,-4-1 0,1-2 0,-3-1 355,1 2 1,-1-4 45,-5 2 1,0-5 0,0 5-1,0 0 1,0 0-242,0 0 0,0 0 0,0 4 1,0 0-1,0 1 0,0 0 0,0 3-188,0 1 0,0-1 0,0-3 1,-2-1-1,-1-1 0,-1-2 180,1-1 1,0-2-1,0 4 1,-3-4-1,0 1 1,-1-2 0,1 1 359,0 0 1,1-4-1,4 3 1,-2-1-1,-2 1 1,2 1-472,2 3 0,-2 2 1,0 2-1,3-1 0,-2 0 1,2 1-1,-4-3-87,-2-2 0,-3 3 0,-6-4 1,-1 0-1,-3 0 0,-2-2 200,-3-3 0,3 3 1,-1-2-1,-1-1 0,-3-1 1,0-2 95,-1 0 1,5 1 0,0 2 0,-1 1 0,1 1 0,1 1-977,2 3 0,0-2 0,1 2 0,-4 0 0,-3 0-2383,-2 0 2583,-6-6 0,-7 2 0,-10-5 0,-8 0-372,-8 0 0,-7-1 1012,-7-3 1,6 2 0,1-4 0</inkml:trace>
  <inkml:trace contextRef="#ctx0" brushRef="#br0">18222 9556 8900,'-14'-39'0,"5"5"-1211,6 7 737,-3 13 1,4 6 619,-2 4 0,4 2 0,4-2 0,7 4 1,3 4 520,4 5 0,12 4 1,1 5-1,6 4 1,3 4-1,0 2 1,0 1 553,0 2 1,-6 1 0,-4-6-933,-7 1 1,-3-2 0,-9-1-1,-2-4-126,-4 0 1,-5 2 0,-5-4 0,-5-2 0,-6-1 0,-7-3-1,-3-2-13,-5-1 1,1-5-1,-4 4 1,0-1-1,0 1 1,-2 2-1218,2 2 0,-3 1 0,6 0-1038,1 1 1,-7 5 2104,2 3 0,-7 3 0,8 2 0</inkml:trace>
  <inkml:trace contextRef="#ctx0" brushRef="#br0">19689 8449 8001,'-8'-6'0,"-2"-1"945,5-6-876,1-1 0,10 1 0,3 0 0,3 1 0,2 2 0,3 2 0,1 2 0,-4 2 0,-2-1-649,-3 1 812,-6-1 0,-3 10 0,-10 1 231,-7 1 0,7-4 0,-3 3 0,1-1 92,0-1 1,0 6 0,3-1 0,5 3-446,2 1 0,2 5 0,0 0 1,0-2-1,0-1 0,0-2-138,0 1 58,0-1 0,0 5 1,0 0-1,-1-2 1,-4 0-1,-2 0 941,0 2-847,-5 0 0,9-3 1,-5 1-1,1 2 0,1 0 1,0-1-6,3 1 0,-3 4 0,2-2 0,1 0 0,1 4 0,2 0-60,0-2 0,0 3 1,0-3-1,0 2 0,0 0 1,0-2-1,0 0 1016,0-1-923,0 4 0,-4-9 0,-1 5 0,2 0 0,1-2 0,-1 2 92,-2 0 1,1 1-1,4 4 1,0 1-1,1 0 1,2-1-190,2 1-204,5 0 0,-9 1 1,5 0-1,-1 2 1,-1-4-1,-1 1 108,-1-3 1,-2-5 0,0 2 0,0-1 0,-2 0 0,-1-1 0,-3-1 272,-1 1 1,2-4-1,-2 4 1,0 0 0,1 2-1,0 1 1,3 0-232,1 2 1,2 1-1,0 3 1,0 2 0,0 1-1,2-1-1359,2-2 1291,-2-2 0,4 5 0,-6-1 0,0-3 0,0-4 0,0 0 205,0-3 0,-6 4 0,-2-6 0,-1-2 0,1-1 0,-1-2 1307,1 1-1172,-4-1 0,11 2 0,-4 1 1,4 3-1,1 1 0,0 0-493,0 1-43,0 1 1,6 9 0,1 0 0,2-1-1,-1 0 1,-1-1 88,0 2 0,-4 0 0,3-5 0,-1-3 0,-1-2 0,-1-2 0,-1-2 514,-2-3 0,0 0 1,0-1-1,-2-1 0,-1-2 1,-1-1 1762,1 1-2035,1-4 1,2 6-1,0-3 1,0 3-1,2 1 1,1 1-1096,1-1 1,5 0-1,-3 1 1,0-1-59,0 0 1,0-5 0,-3-5 0,1-6-1,-1-6 1085,-1-3 0,-8-13 0,-2-3 0</inkml:trace>
  <inkml:trace contextRef="#ctx0" brushRef="#br0">7851 6903 8285,'2'-32'29,"2"5"1,-1 2 0,6 21-116,2 1 1,-5 3 0,-1 3 20,1 1 0,-6 1 1,2-7-1,-7-2 1,-2-4-1,-2-1 1,0 0-1,0-1 980,-1-2 0,-2-3 0,-1-1 0,-1-2 0,1 2-661,0 1 1,-1 3 0,1 4-1,0 3 1,-2 4 0,-3 2-639,-4 4 1,-3 0 0,-5 7 420,-5 2 0,2-8 1,-11 7-1,-4 0 98,-2 3 1,1-1 0,2 2 0,-1-4 0,2-1 0,-1 3 0,1 1-15,0 3 0,2-3 0,4 7 1,1-1-1,2 1 0,2 3-266,-2 2 1,-2 3-1,-4 0 1,-4 5-1,-7 4 1,0 1-1,-3 2 249,0 0 0,5-9 0,-3 6 0,0-2 0,2-1 1,-4 0-1,4-3 258,3-1 0,4 3 0,6-5 0,1 0 0,4 0 0,5 1-162,7 3 1,-1 0 0,5 7 0,-1 0-1,0 4 1,-1 0 0,-3 2-250,-1-1 0,-3 3 0,-2 5 1,-1 1-1,1-2 0,1 1-622,-2-1 1,1-2 652,-5 6 0,5-3 0,-3-3 0,2-2 0,0-1 210,2 1 0,-4 6 0,2 2 0,3-2 1,3 1-1,4 0-222,2 6 0,-4 2 0,6 1 0,-1 1 0,0 0 1,-1 1-191,-2 3 0,3-4 0,-3 2 0,1-2 0,-1 1 0,-1 0 0,0 0 202,-1-1 1,6-7-1,-6 0 1,1-1 0,0 2-1,1-1 367,2-2 1,-5-2-355,2 2 1,3-6-1,1 4 1,3 0-1,2 1-129,0 2 0,1-4 0,1 4 0,4-3 0,0-1 0,-1-3 82,-2 0 1,2-2-1,1 2 1,0-3 0,-1 0-1,-1-3 312,2 2 0,-5-3 1,3 1-1,-3-2 0,-1 2 1,0 0-1,-1 1-229,1 1 1,1-2 0,2 4 0,1 2-1,0-3 1,2 0-279,2-2 0,4-3 0,1 4 175,0-2 1,-5 3-1,1-4 1,1 0 128,1-4 0,1 7 1,-2-8-1,-2 1 1,2 1-1,0-4 0,0 1 370,-1 1 0,-2-6 0,3 9 0,-1 0 0,-1-2 1,1 2 193,-1 1 1,1-1-1000,4 6 0,1-4 0,2 2 0,3-1 0,0-3 128,0-2 0,0 4 0,-3-1 0,1-1 0,-1-1 0,-1-2 155,-2-1 1,0 1 0,0 0 0,0 0 0,0 0 0,0 0 279,0 0 1,-5 0-1,1 0 1,0-1-1,-1-2 1,1-2-1,1 2 32,1 2 1,2 1 0,0-2 0,0-1 0,0-1 0,2 1-638,2 1 0,-1 2 0,5 0 258,-3 0 0,4-4 1,-3 0-1,0-1 94,0-1 0,0-1 1,-3-7-1,1 0 0,-1-3 1,-1-1-1,-2 1 361,0-3 0,0 4 0,0-5 1,0 1-1,0 0 0,0 1 1,0 3-163,0 1 1,4 2-1,2-1 1,2 1 0,2-1-1,2 1-348,1 0 0,1-1 1,-1 1-1,-1 0 0,-2-1 1,-1 1-1,1 0 111,2-1 1,-3 1 0,-1 0-1,-1-2 1,-1-1 0,0-4 293,-3 0 0,0 2 1,0-4-1,1-1 1,-1 1-1,0 1-11,1 2 0,4 1 0,5 5 0,1 0 0,0-1 0,4 1 0,3 0-328,0-1 1,8 5 0,-2 2-1,3-1 1,1 2 0,0-1-46,-2 0 1,-2 2 0,-3-4 0,-4-1-1,0 0 1,-4-2 0,-1 0 327,-2-3 1,0-1 0,1 2-1,1 1 1,1 0 0,3-1 320,2 1 1,3 0 0,7-1-357,4 1 1,4-2 0,1-1 0,0-4-343,0 0 1,4-2-1,2-4 1,0 3-1,1 0 1,-2 0 127,-4-3 1,5 0-1,-9-1 1,-1 0-1,-1 1 1,-2-1 163,-1 0 1,4 1-1,-3-1 1,-1 2 0,2 1-1,0 2 1,5 0-251,4 1 0,0-4 0,4 3 1,2-4-1,0 0 0,3-1-79,-2 0 1,5-1 0,3-1 468,-2-3 1,2-3 0,-3 2-1,-4-1 23,1-3 1,-3 3-1,-3-1 1,-6-3 0,-2 1-1,0 0 1,-1 2-251,-2-2 0,1 0 1,2 0-1,1 1 1,-1-1-1,5-1 1,3-2-103,4 0 0,7-5 0,2-2 0,2-4 0,2-3 0,2-1 87,2 0 0,3-3 1,-1 0-1,-2 1 0,-2-1 1,-6 0-1,-4 0 383,-6-1 1,-1 4 0,-7-2-1,0 0 1,-4 1 0,-1-2 55,-2 2 0,-1-5 0,5-1-517,4-3 1,7-6 0,1-2 0,5 1-37,2-1 0,-22 14 1,0-1-1,0 1 0,1 0 1,2-3-1,1 0 0,2-1 1,0 0-1,0-1 1,1 0-1,1 1 0,1-1-5,2-1 0,0 0 0,-1-2 1,0 0-1,3 0 0,0-1 1,-1 1-1,-2 0 0,-2 1 1,-1 1-1,-3 1 0,0-1 186,-3 2 1,-2-1 0,25-20 0,-30 19-1,0 1 1,27-25 0,-1 0 0,1 0-1,-3-3 240,-27 24 1,0 0 0,2 1 0,-1-1 0,-2-1 0,-1 0 0,26-25 0,2-1 0,0 0-232,-25 29 0,1-1 0,5-4 1,1 1-1,-1 3 0,0 1 1,0-1-1,1 0 0,-1 0 1,0 0-1,-1 0 0,0 0-278,0 0 0,0 0 1,1-5-1,0 0 94,-3 5 0,-2 1 0,1-2 0,-1-1 0,20-25 0,-3-3 0,-5-2 80,-5-2 0,-2-1 0,-6-4 0,-2-3 0,-3 1 0,-4-1 0,-3 2 154,-2 2 1,-4-2-1,0 7 1,1-3 0,3-3-1,4-1-103,0-3 0,3 1 0,-3 1 0,4 0 0,1-3 0,-1 0 0,-11 33 0,-1 0-3,0 0 0,-1 0 1,7-36-1,-9 36 1,-1-1-1,1 0 1,-1-2-1,-1 2 1,-1 0-1,0-1 1,0 0 231,-1 1 1,-1 1 0,-1-36 0,-2 36 0,0 0 0,-2 1 0,-1-1 0,-6-33 0,1 0 0,1 4-293,-1 3 1,-1-2-1,1 4 1,3-1-1,-1-3 1,1-1-58,-4-1 1,0-6 0,-3 0 0,1 1 0,6 36 0,1-1 0,-1 0 0,0-1-295,1-1 0,-1 0 0,-2-1 0,0-1 0,0 1 1,-1-1 658,0 0 0,-1 1 0,0 2 1,0 0-1,-2-3 0,-1-1 0,0 2 1,0 1-1,0 0 0,-1 1-50,-1 2 0,0-1 0,-2-3 0,-1 0 0,2 3 0,-1 1 0,-1 0 0,-1 1 0,1 1 0,-2 1 0,1 1 0,0 1-237,-20-31 0,20 29 1,-1-1-1,0 2 1,-1 1-1,-1-2 1,0 1-1,-1 0 1,1-1-1,-2 1 1,1 0-147,0 1 0,0 0 0,-6-6 0,0 0 0,0 2 0,0 0 1,0-2-1,-2 0 0,-1-1 0,0 0 0,-1 0 0,-1-1 1,-1 0-1,0 0 332,-1 1 1,0-1-1,-1-3 1,-1 1 0,-2 0-1,-1 0 1,0 0 0,-1 1-1,2 0 1,-1 0-1,1 2 1,-1 0 0,1 1-1,-2 0-36,-1 2 1,-1 1-1,0 1 1,-2 2-1,1 0 1,-1 1-1,1 3 1,-1 0-1,0 2 1,-1 0-1,-1 3 1,0 0-245,-2 2 1,0 1 0,-1-2 0,-1 3 0,-1 3 0,0 2 0,-1 0 0,0 1 0,-1 2 0,0 2 0,-2 0 0,0 1 0,-2 2 0,-1 2-316,-3 0 0,0 0 1,2 2-1,0 1 1,0 3-1,1 1 1,-2 1-1,0 2 483,-2 2 0,1 1 0,2-2 0,0 2 0,-9 2 0,-1 0 0</inkml:trace>
  <inkml:trace contextRef="#ctx0" brushRef="#br0">4586 10555 11935,'1'-7'879,"1"2"0,-2 4 1,-8 1-1,-8 1-826,-11 4 1,-8 1 0,-11 3 0,-8-4-1,-3 0 1,-10-1 0,-3-1 0,-4-1-415,0-2 1,5-6 0,-2-2-1,4 0 1,6-1 0,6 0 0,6 1-3357,4 4 3717,0 2 0,5 2 0,0 0 0</inkml:trace>
  <inkml:trace contextRef="#ctx0" brushRef="#br0">1920 10808 8046,'0'-35'0,"0"11"0,-2 24 155,-2 7 0,1 5 0,-6 0 0,0-1 0,0-3 0,2 3 0,-1 1 0,2 2 0,-1 4 1,1 4-1,0 4 608,3 0 1,-3 2 0,2 2 0,1 1 0,1-1 0,2-1 0,0-1-1053,0-1 1,5 3-1,-1-10 1,-1 1-1,0-3-215,1-3 1,-2-9 0,1-8 0,-5-10 0,-3-10 504,-3-7 1,5-7-1,-1-8 1,2-7 0,2-4-1,2-2 1,2 2 172,5 5 1,7 4-1,4 7 1,-1 5 0,2 6-1,-2 6 272,0 3 1,3 2-1,-4 7 1,0 2 0,0 3-1,-1 2 1,0 3-296,-2 4 0,-2 5 1,-1 9-1,-2 7 1,-3 6-1,-1 7 1,-3 2-1,-3 5-259,-4 1 1,-4-2 0,-5 4 0,1-3-1,2-2 1,1-3 0,0-4-257,2-5 0,-5-4 0,5-5 0,-2-4 0,0-5 0,0-3-623,1-1 0,1-4 987,3 4 0,2 5 0,-4 7 0</inkml:trace>
  <inkml:trace contextRef="#ctx0" brushRef="#br0">2453 10915 8249,'-14'-21'-621,"1"8"902,6 7 1,7 12 0,9 3 0,4 3-74,5 1 1,-4 0 0,4 1-209,-3-1 0,-2 6 0,1 2 0</inkml:trace>
  <inkml:trace contextRef="#ctx0" brushRef="#br0">2359 11261 8554,'-7'-35'856,"4"10"1,10 20-1,8 5-1150,5 5 1,-3-4-1,4 4 1,0-4-1,0 1 1,4 1 293,4 1 0,5 0 0,6-4 0</inkml:trace>
  <inkml:trace contextRef="#ctx0" brushRef="#br0">3066 10835 8530,'-13'-16'0,"1"5"1087,3 13 1,1 20 0,3 21-1,-9 6-863,-7 6 0,-4 11 0,12-31 0,0 1-399,-1 4 0,1 2 0,0 1 1,1 3-1,0 6 0,2 1-264,1 0 1,0 0-1,-1-4 1,-1 0-1,1 4 1,-1-1-1</inkml:trace>
  <inkml:trace contextRef="#ctx0" brushRef="#br0">7718 8983 8345,'8'-6'0,"3"4"0,-15-4 0,2 6 0</inkml:trace>
  <inkml:trace contextRef="#ctx0" brushRef="#br0">7705 8969 8345,'-18'0'0,"-1"0"97,-2 0 1,5-6 0,-2-1-1,3-2 1,2 0 0,0-1-1,-1-1 1,2 1 0,2 3-1,3-1 1,-1 2 428,1 0 0,2 3 0,-4 8 0,-1 4 0,-3 1-299,-5-1 1,-1 7 0,-6-2-1,-1 0 1,-2 1 0,-1 0-345,-4 3 0,-1-2 0,-6 6 0,0 2 0,0 1 0,0 3 0,0 3 0,1 5 220,4 2 1,-4 11-1,5 3 1,-1 3 0,-1 6-1,2 1 1,2 1-277,1 0 1,5-6-1,-5 3 1,3-3-1,1-3 1,2-1-1,2-3 251,0 2 0,1-6 0,-5 0 1,2-2-1,2 1 0,2-2 0,0 0 1,2 0 168,0 1 1,1 6 0,4-1 0,1 5 0,-2 2 0,-1 3-297,-2 2 0,1 0 0,2 4 0,-2-2 0,0 4 0,0-2 18,3 0 1,-4 2-1,0-9 1,2-2-1,1-1 1,2-2 0,-1 0 163,1 1 1,0-5 0,-1-1 0,1 3 0,0 1 0,-1 2 7,1 4 0,4-3-262,0 3 1,5 1 0,-4 0 0,1 0 0,1-1-109,0-6 1,-3 1 267,5-4 0,-5 3 0,4 1 0,2-1 1,2-2-1,1-2 23,0-2 1,0 3 0,0-5 0,0-1 0,0 0 0,0 0-39,0 1 1,0 1 0,1-7 0,2-1 0,2-1 0,-2 1 0,-2 0-72,-1-2 1,0 4 8,0-4 0,0 1 0,0 1 1,0 3 53,0 1 1,2-2-1,1 5 1,1-2-1,1-2 1,1 0 0,2 0 91,4 0 1,3-6 0,1-2 0,4-1 0,0 2 0,4 0 170,1-1 1,-3-1 0,2-3-154,4 3 0,-4-5 0,7 3 0,3 1-283,3-2 1,5 5 0,1-2 0,4 0 0,2 0 0,4 1 0,-1 0 11,0-4 0,7 6 0,-4-8 0,3 3 0,1-3 0,-3-4 139,-1-4 0,1 0 0,1-3 1,-3-5-1,3-2 0,-3-6 1,4 1 184,4 2 1,-7-4-1,9 4 1,1-4-1,-1-1 1,4 0-388,0 0 0,-3-4 0,5-1 76,-6 2 0,2-4 0,-4-2 0,-2-3 119,-3-1 0,7 0 0,-12-2 0,-2-3 0,-1-6 0,-1-4 0,2-6 233,0-4 0,1-5 1,2-11-1,0 1 1,-1 0-1,-2-2-132,-25 26 1,-1 0 0,1-1 0,1 0 0,1-4-1,2 1 1,1 0 0,1-1 0,0 1 0,0 0-1,2-1 1,1 0 0,-1-1 0,2 0-132,1-1 0,2 1 1,-1 0-1,1 0 1,0 3-1,0 1 1,-3 0-1,-1 1 0,-1 0 1,-2-1-1,-2 1 1,0-1-120,-1 0 1,-1-1 0,-3-1 0,-1 1 0,0-1 0,-1 0 0,16-30-1,-5-1 1,-7-4 206,-13 32 1,-1-2-1,-1-4 1,-2 0-66,0-3 0,-1 1 0,1-2 0,0 0 0,0-2 1,-1 0-1,-1-2 0,0-1 0,2-2 0,-1-1-133,-1 0 1,0 0 0,3 0 0,0 0 0,-1 1 0,1 0 0,0-1 0,-1 1 0,1-1 0,-1 0 0,0 0 0,-1 0 0,-1 0 0,-1 0 0,-1 2 0,-1 0-936,-1 1 1,-2 1 1134,1 1 1,-2 1 0,-2-1 0,-2 1 0,0 0 0,-2 0-1,-2 1 1,-2 1 281,-3 0 1,-1 0-1,-1-1 1,-2 2-276,-2 5 1,-2 0-1,-4-1 1,-1 1 0,-1 3-1,-2 3 1,-1-1 0,-2 2-1,-3 0 1,-1 2 47,-2 1 0,-1 2 0,-1 3 0,0 3 0,-5 1 0,-2 2 0,-1 2 0,0 3 1,-2 1-1,0 2 0,-2 2 0,-1 2 0,-1 1 0,0 1-995,-1 2 0,-1 2 0,-4 3 0,-1 2 893,0 2 0,2 1 0,-2 1 0,2 2 0,0 4 0,1 3 0,-1 3 0</inkml:trace>
  <inkml:trace contextRef="#ctx0" brushRef="#br0">5492 13687 7962,'-47'-4'217,"2"-1"0,10 2 0,2 11 0,0 8-145,-2 9 1,-4 5-1,-1-4 1,-1 1-1,-3-2 1,-4-3-1,-1-4-188,0-3 1,5-3 0,-5-2 519,-1-1 1,-7-2-1,-3 4 1,-4-2 0,-6 0 21,-2-2 1,-2 3 0,36-7-1,0 0-562,-33 5 0,0 1 0,3 5 0,1 3-66,-2 0 0,3 7 0,-5 0 0,3 2 202,0 1 0,29-9 0,0 0 0,-30 10 0</inkml:trace>
  <inkml:trace contextRef="#ctx0" brushRef="#br0">1480 14420 8015,'-5'-18'2546,"1"0"-2176,-1 1 1,5 11 0,2 6 0,1 9 0,1 7 0,-1 5 0,-1 2-286,-2 4 0,0-3-68,0 7 0,0-3 0,0-1 1,-2-2-1,-1-2 0,-1-2-317,1-2 1,1-5-1,1-7 111,-4-1 1,4-3 0,-2-9 0,4-9-1,7-10 1,2-10 0,5-8 34,0-6 1,1-3 0,0 0 0,2 3 0,-2 5 0,-1 5 356,-1 8 1,-3 2 0,0 11 0,-2 2 0,1 2 322,2 5 0,-3 3 0,0 6 0,1 2 0,3 4-461,5 7 1,-2 6 0,7 10 0,-1 2 0,0 4 0,-1 4 0,0 1-464,-1 0 1,-3 0 0,-1 0-1,-6-2 1,-5-2 0,-4-5 263,-1-3 0,-6-1 0,-4-2 0,-6-3 0,-8-4 0,-4-3 362,-3-2 1,-5-4 0,5-2 0,1-1-1,2-3 1,3-2 0,3 1-1001,4 2 1,3-2 0,2 2 0,1-1 771,3 2 0,9 2 0,8 6 0</inkml:trace>
  <inkml:trace contextRef="#ctx0" brushRef="#br0">2226 14420 8527,'-13'-27'606,"-1"10"0,6 8-512,-1 9 1,6 1 0,0 2 0,6 3 0,6 1 0,4 4-84,5 1 0,2 1-38,7 0 0,1 1 27,3-1 0,3 6 0,6 2 0</inkml:trace>
  <inkml:trace contextRef="#ctx0" brushRef="#br0">2373 14660 8150,'-27'-18'1812,"12"15"-1917,6-6 0,8 11 1,5 7-1,5-5 0,3-2 1,3-2-1,3 0 242,4 0-137,3 0 0,8 5 0,1 3 0</inkml:trace>
  <inkml:trace contextRef="#ctx0" brushRef="#br0">2799 14367 7882,'-19'-20'-963,"10"12"1,-3-3 1259,12 16 1,2-4 0,2 4 0,5-2 39,3 1 0,6 2 1,1 6-1,0 0 1,2 2-1,-2 3 1,1 0-1,-6 3-96,-3 0 1,-1 1 0,-5 3 0,-3-2 0,0 2 0,-4-1-1,-3 1 1,-9-2-324,-7 2 0,-4-5 0,-1-1 1,-1-3-1,2-2 0,1-1 344,2-3 1,6 1-1,-2-4 1,5 2 19,4 2 0,13 2 0,12 1 0,8 2 1,10 3-1,8 2 0,8 4-2204,6 3 0,5-4 1922,6 9 0,-1 2 0,1 0 0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</inkml:context>
    <inkml:brush xml:id="br0">
      <inkml:brushProperty name="height" value="0.053" units="cm"/>
      <inkml:brushProperty name="color" value="#FF0000"/>
    </inkml:brush>
  </inkml:definitions>
  <inkml:trace contextRef="#ctx0" brushRef="#br0">8225 6237 7864,'-8'-40'116,"2"8"1,6 5-1,0 8 929,0 4-657,-6 7-389,5 3 1,-11 5 0,3-2 0,-3-1 0,-1-1 0,0 1 0,1 0 1560,3-2-1156,-3 4 0,14-5 0,1 6-186,8 0 1,12 1 0,-1 2-1,5 2 1,4-2 0,3-2-1,1-1-397,1 0 1,4 0 338,4 0 0,1 0 0,-5 0 0,1 0 1,2 0 48,1 0 0,7 0 1,-2 0-1,1 0 0,2 0 1,1 0-1,6 0-143,5 0 0,-2 0 0,1 0 0,2 0 1,3 2-1,3 1 0,0 1-211,2-1 1,-5-1 0,4-2-1,-2 0 1,0 0 0,-4 0-1,1 0 294,-3 0 1,-4 0-172,7 0 1,-6 0 0,7 0 0,0 0 36,0 0 37,-9 0 1,-21-2 0,0-1 0,29-1 0,2 1 0,5 1 0,-35 2 0,1-1 0,3-1 0,1 1-83,4-1 0,0-1 0,-3 0 1,-1 0-1,7 2 0,0-1 0,1 0 1,-1 0-1,0 0 0,0 1 1,2 0-1,0 1-130,3 0 0,0 0 0,-8-2 0,1-1 0,6 1 0,0 0 132,-1 0 0,0 1 1,-1 0-1,1 0 0,-1 2 1,0 0-1,0 0 1,-1 1 6,0-1 0,0 2 0,6 2 0,0 0 0,-7 0 0,0-1 0,2 2 0,1 0 0,1 1 0,1 0 0,-1-1 0,1 1 1,1-1-1,0 0-103,-1-2 0,0 1 0,-2-2 0,0-1 0,3-1 0,0-2 0,2 2 0,-1-2 0,1 1 0,-1-1 0,4-1 1,-1 0-1,-1-2 0,0-1 207,1-1 0,0 0 0,1-3 0,-1 0 0,-4 0 0,0-1 0,0 0 0,0 1 0,1-1 1,-1 0-1,-1 2 0,-1 0 55,1 0 1,0 1 0,-3 1 0,-1 0 0,-3 2 0,-1-1 0,-2 3 0,-1 0-1,0 1 1,0 1 0,-1-1 0,0 2 0,-1-1 0,1 0-352,-2 0 0,-1 0 0,-2 0 0,0 0 0,37 0 0,-1 0 1,-3 0-1,0 1-115,1 3 1,-7-2-1,4 2 1,0-2 0,-2-2-1,1 0 1,1-2 379,1-2 0,-33 3 1,0-1-1,33-7 1,-2 0-1,1 0 1,0 0 294,1-1 0,-34 6 0,1 1 0,35-5 0,-1 2 0,1 3 1,-5 2-238,-4 1 0,-5 0 1,-3 0-1,2 1 1,3 4-1,-4 2 1,1 2-280,-3 0 1,1 0 0,2 4 0,3 1-1,0-1 1,-4-1-4,-2-3 1,0 1 241,3-6 1,2 1 0,6-5-1,-1 0 1,0 0 37,3 0 0,-30-2 1,0-1-1,0 1 1,1 0-1,1 0 1,1 0-1,1-1 1,0 1-1,0 0 1,-1 0-106,0 0 0,0 1 0,3 0 0,1 2 1,1 0-1,0 2 0,-1 1 0,1 1 1,1 1-1,0 0 0,-3 0 0,1 1 1,0 0-1,0 0-111,1-1 1,0 1 0,-6 1 0,0 2 51,2-1 1,0-1 0,-2 1 0,-1-1-1,0-3 1,0 0 0,0-1 0,-1 1 75,0 0 1,0 0 0,-1-1 0,1-2 0,2 1-1,0-1 1,1-1 0,0-1 0,0 0 0,1 0 0,1 0-1,1 0 1,1 0 0,0 0 108,3 0 0,-1 0 0,2 0 0,0 0 0,0 0 0,0-1 0,1-1 0,0 1 0,2-2 0,0 0 0,-1 0 0,0 0-57,-1 0 0,0 0 0,1 0 0,0 0 0,-8 1 0,0 1 0,-4-1 1,0 0-1,34-1 0,-11 1 0,-6 2-863,-8 0 1,-8 0-1,-9 0 1,-11 2-1,-8 2 791,-7 5 0,-10 3 0,-2 1 0</inkml:trace>
  <inkml:trace contextRef="#ctx0" brushRef="#br0">3652 7063 13412,'-14'-59'-384,"-3"9"1,13-1 0,1 7-1,1 7 1,2 4 695,0 8 0,6 0 0,3 7 0,3 4 0,1 2 0,1 4 0,1 2 0,2 3 0,7 2 0,4 1 0,5 0 0,2 0 0,5 0 0,5 0-150,2 0 1,1 0-1,2-2-150,-1-2 0,-2 3 1,4-4-1,-4 4 1,-3 1-1,-4 0-252,-3 0 0,-3 10 1,2 6 222,-5 8 1,-3 6-1,-1 10 1</inkml:trace>
  <inkml:trace contextRef="#ctx0" brushRef="#br0">4332 6983 9034,'14'-66'0,"9"1"0,11 8 373,5 13 0,7 22 1,-11 13-1,-2 7 1,-3 10 176,-4 10 0,-7 4 1,-5 15-1,-10 6 1,-8 7-607,-10 6 1,-23 8 0,13-34 0,0 1 0</inkml:trace>
  <inkml:trace contextRef="#ctx0" brushRef="#br0">4226 13301 8378,'-8'-55'0,"4"6"0,8 18 195,5 9 1,9 11-1,6 7 1,5 2-1,8 2 1,9 0-1,12 0 1,15 0 0,-32 0-1,2 0 1,6 1-1,1 0 1,4 1-1,2 0 1,6 2 0,2 1-1,4 1 1,1 1-1,-18-1 1,0-1-1,0 1-23,2 0 1,0 0 0,1-1 0,1 1 0,0 0 0,-1-1 0,0-1 0,0-1 0,0 0-179,-1 0 0,1 1 0,0-2 0,5-1 1,1 0-1,-1 0 0,-5 0 0,-1 0 0,0 0 1,1-1-1,0-1 0,-1-1 0,1-1 1,0 0-1,0-1 0,-3-1 0,0 1 0,-1-1-175,23-1 0,-2-1 0,0-1 0,-3 1 1,-10 4-1,-2 2 181,1-1 0,0 1 0,-1 0 0,-2 0 0,-5 1 0,0 0 0,-3 0 0,0 0 0</inkml:trace>
  <inkml:trace contextRef="#ctx0" brushRef="#br0">11837 14700 13034,'-13'0'-714,"1"-2"0,2-1-130,1-1 1215,6 0 0,-3-2 0,7-3 0,4-2 0,2 1 0,2 3-292,0 1 0,-9 1 0,-3 4 0,-9-2 0,-6-2-786,-5 2 1,0 2 710,-8 1 1,-1-5 0,-1 1-1,-1 0 193,-3-2 0,-1 3 0,-2-5 0,-2 1 0,-1 1 1,-3 0-1,-1 3-276,-4 2 0,0-1 0,-1-1 1,1-1-1,1 1 0,-3 1-46,-4 2 1,-5 0-1,3 0 1,0 0 0,-2 0-1,2 0 1,-2-1 238,0-4 0,-1 4 1,-2-5-1,4 1 0,3 0 1,1-1 69,1 0 0,1 1-136,0 5 0,-1 0 0,1 0 1,-3-1-1,3-2-63,-3-2 1,-3 1-1,0 2 1,0 0-1,-6-3 1,-2 1-50,-3-2 1,0 3-1,1-5 1,-1 2-1,-3 2 1,3 0 0,0-2 499,3-2 1,3 5-391,-2-1 1,12 2-1,-7 2 1,1 0-166,2 0 0,-2 0 0,5 0 0,-3 0 1,0 0-1,-2 0 0,2 0 119,0 0 1,-8 0 0,3 0 0,0 0 0,-2 0 0,-2 0 213,-3 0 0,-3 0 0,4 0 0,3 0 0,1 0 0,3 0 0,1 0-236,1 0 1,10 6 0,-3 3 0,2 3-1,2 1 1,0 1-614,1-1 1,2 0 650,-2 1 0,-3 3 1,3 1-1,-1-3 0,-1-3 140,2-3 0,2 0 0,-3 4 0,2 0 0,1 1 0,1-1-99,0 0 1,-3 6-1,5 4 1,1 2-1,3 1 1,4 1 0,4 0-387,-1-1 0,5 1 226,-3 0 0,4 4 0,5 0 0,3-1 45,-1-2 1,7-6 0,-2 0 0,6 2 0,2 0 0,1-1 0,0-2 200,3-2 1,8 3-1,5-2 1,6 0 0,8 4-1,7 0-52,9-2 0,3 2 1,10-5-211,7 2 0,-1-5 0,3 2 0,3-5 0,3-3 152,3-1 0,0-4 0,-4 2 0,0-1 0,-2-3 0,-3-1 41,-4-2 0,-3 0 0,-2 0 0,2 0 0,3 0 0,2 0 11,1 0 1,9 0 0,-1 0 0,4 0 0,-35-1 0,1 2 0,36 0 0,-35 0 0,0 1-231,0 0 1,0 0-1,0 3 1,-1 1-1,-1-2 1,1-1-1,0 2 1,0-1 0,0 0-1,-1 1 1,1-1-1,-1 1-168,36 2 0,1 1 196,-4-4 1,-3-2-1,3 2 1,-2-3-1,1-1 478,1 0 1,-31 0 0,0-1-287,-2-1 1,0 0 0,6 1-1,2 0 1,-2-1 0,-1 0 0,3 1-1,0 0 1,3 1 0,0 0-175,1 0 1,-1 0 0,-2 2 0,0 1-1,0-1 1,0 2 0,0-1 0,0 1-1,-3 1 1,-1 0 0,1 1 0,-1 0-184,2 1 0,-2-1 0,-5 1 0,-1-2 192,5 0 1,1-1 0,-4 2 0,0-1 0,1-3-1,-1 0 1,-1 0 0,1-1 0,33 0 175,-4-1 1,7-5 0,-7-4 0,3-3-1,3-2 1,-2 3 89,1 2 0,-34 5 1,0 0-1,1 3 1,-1-1-1,2 0 1,-1 0-1,2 1 1,-1 0-1,0 2 1,0 0-392,-1 1 0,1 0 1,5 3-1,-1-1 0,-5-1 1,0 0 131,0 1 1,1 0 0,0-1 0,0 1 0,-2 1-1,0 0 1,0-1 0,-1 0 0,36 3 6,-1 1 1,-8-5 0,-6 1 0,-3-4 0,-1-4 0,-4-5 266,-4-3 0,3-3 0,-2-3 0,1-4 0,-1-5 0,3-4 669,1-4 1,1-11-428,0-8 1,-5 1 0,-4-6 0,-4 1 0,-6 0 55,-7 2 1,-3 3 0,-11 3-1,-9 2 1,-11 2 0,-17 5-221,-13 4 1,-22 0-1,23 21 1,-1 1-1042,0-1 1,-3 2 0,-5 0 0,-1 0 0,2 0 0,0 1 0,-1 0 0,-2 1 354,0 1 1,-2 0-1,-2 1 1,0 1-1,-2 2 1,-1 2-1,-2 0 1,-2 1-1,-4 1 1,0 1-1,-2 3 1,0 1 416,-2 4 0,-1 2 0,-2-1 0,-1 2 0,1 6 0,0 1 0</inkml:trace>
  <inkml:trace contextRef="#ctx0" brushRef="#br0">10318 14553 8245,'-8'-19'0,"-8"1"0,3 0 0,-4 8-32,-2 3 0,-2 5 0,-5-2-89,-1 2 1,-1 1-1,-2-2 1,-4-3-1,-1 0 1,-4 0 0,2 3-1,-2 2 1,1 1 1276,-2 0 1,0 0 0,-1 0-1,-2 0-729,-2 0 0,2 1 1,5 5-1,-1 7-269,-2 8 0,-7 10 0,2 6 0,0 6 0,-1 9 0,0 6-147,21-28 1,1 2 0,-1 6-1,0 1 1,0-3 0,1-1-1,0 1 1,2 1 0,2-1-1,2 0 1,3-1 0,1 0 63,-9 30 0,13 0 0,14-7-86,13-2 1,16-12 0,22-6 0,14-9 32,-29-17 0,0-3 0,0-3 0,1-2 0,8-1 0,2-3 0,0-1 0,0-2 0,2-3 0,0-3 1,3-3-1,0-3 0,0-3 0,1-2-258,-1-3 1,1-2 0,1 0 0,-2-3 0,-6 0 0,-3-2 0,-2 1 0,-2-2 0,-5-1-1,-3 0 1,-5 1 0,-3-2-406,-4 2 1,-3-1 0,8-31 0,-17 12-1,-12 2 1,-18 6 0,-12 6 640,-13 6 0,-8 7 0,-9 2 0,-6 0 0</inkml:trace>
  <inkml:trace contextRef="#ctx0" brushRef="#br0">10238 14513 9430,'7'-23'0,"-3"-3"181,-2 3 0,-8 8 0,-3 9-238,-3 0 1,-1 5 0,-2-5 0,-1 0 0,-2-2 0,3-1 0,3 2-78,3 1 1,7 0 701,-3 2 1,15 1 0,10-5-1,9 1 1,13 0 0,10-2-278,8 1 1,14-2-1,-33 7 1,0 0 0,2 0-1,1 0 1,5 0 0,0 0-1,1 1 1,-1 1-404,1 0 0,1 1 0,2-1 0,-1 0 0,-1 0 0,-1-1 0,-2 0 0,0 0 0,-1 0 0,-1 1 0,-3 0 0,-1 0 0,33 3-4964,-12 2 4931,-4-2 1,-18 10-1,5-5 1</inkml:trace>
  <inkml:trace contextRef="#ctx0" brushRef="#br0">12357 14233 8003,'-13'27'0</inkml:trace>
  <inkml:trace contextRef="#ctx0" brushRef="#br0">12330 14260 8295,'12'-18'0,"-1"1"760,-3 0 1,-3 7 0,2 4 0,-1 6-190,-3 10 0,-1 4 0,-5 9 0,-5 5 0,-6 8 0,-6 5-663,-3 4 1,-3 2 0,0-1 0,1 3 0,2-3-1,6-3 1,2-5 91,1-2 0,7-3 0,1-7 0</inkml:trace>
  <inkml:trace contextRef="#ctx0" brushRef="#br0">12490 14220 10214,'-6'-44'1536,"-2"-1"1,-4 20 0,0 16-1408,3 14 1,-1 6 0,5 3 42,2-1 0,2 5 0,2 3 0,4 4 1,5 7-186,6 5 0,7 3 1,9 2-1,5-1 1,3 1-1,-1-5 1,-2-5-1,-2-5 1,-1-5-447,-1-3 1,-2-2 0,-4-8 0,-1-5 0,-1-5 0,-1-8 416,-2-9 0,-5-12 0,2-7 0,-1-4 0,1-5 1,0-3 312,0-6 1,1 9 0,-5 2 0,-1 10 0,-2 9-1,-1 5 1,-3 9-137,1 3-135,-6 10 0,9 17 0,-4 9 0</inkml:trace>
  <inkml:trace contextRef="#ctx0" brushRef="#br0">5465 17005 8116,'2'-41'-8,"2"7"1,7 13-1,5 14 1,6 10-1,3 7 1,2 5 31,0 3 0,-1-1 0,2-3 1,5-2-1,9-3 0,9-5 1,10-4-1,4-4 0,5-5 1,-33 3-1,1 0 0,5-1 1,0 0-1,4 1 0,1-1 373,3 1 1,0-1 0,2-2 0,-1 0 0,3 0 0,0 0 0,1 1 0,1 0-207,0 0 0,1 1 0,6 3 0,1 1 1,-3 0-1,0 0 0,1 1 0,0-1-302,1 1 1,1 0 0,5 2-1,-1 1 1,-2 3 0,0 1-1,-1 1 1,0 0 0,2 1-1,0 1 1,-1 0 0,1 0 18,-1 1 0,0 0 1,4 0-1,1-2 0,-5-1 1,-1-1-1,-1-1 0,0-1 1,2 0-1,-1 0 0,-1-1 1,-1-1 160,0 0 0,0-1 0,5-2 0,-1-1 0,-4-2 0,-2-1 0,0-1 0,-1-2 0,2-2 0,0 0 0,-3-2 0,-1-1 0,1-1 0,1-1 16,0-2 0,0 0 0,-8 2 0,0 0 0,5 0 0,0 2 0,-5 2 0,-1 2 0,-5 2 0,-1 3 0,0 2 1,-1 3-1,-3 3 0,-1 3-445,-3 3 1,1 4 0,1 2 0,0 2 0,-6 4 0,-2 1 0,2 1 0,-1 0 0,0 1 0,-1 0 359,-1 0 0,0 2 0,0 2 0,-1 0 0,1 1 0,0 0 0,-1 0 0,-1 0 0</inkml:trace>
  <inkml:trace contextRef="#ctx0" brushRef="#br0">11571 17978 8008,'-14'-19'291,"2"0"0,4-3 0,3 4 0,4 3 1,2 3 1199,4 3 1,8 2-1301,9 2 1,5 4 0,2-3 0,4 2-1,2 2 1,5 0 0,5 0 0,2 0-1,5 2 1,3 1 0,6 2 0,1 1 0,5 2-30,1-1 1,1-4 0,-30 0 0,-1 0 0,0-1 0,0 0 0,0 1 0,1 0 0,1 0 0,0 0 0,1 1 0,1 0 0,0-1 0,0 0 0,0 0 0,-1 1-47,0 0 0,0-1 0,-2-1 0,0-1-175,-1 1 0,0 1 0,3 0 0,1 0 0,-3-1 0,0 0 0,0 0 0,1-1 82,-2 0 0,1 0 0,30-1 0,4 0 1,-2 0-1,0 0 0,-1-2 136,-2-2 1,-3 1 0,0-6 0,-1-1-1,1-2 1,-3 0 103,-1 3 1,1-1-1,-3 4 1,1 0 0,-1-2-1,-1 2-282,1 1 0,4-4 1,7 3-1,-2-2 1,2-2-1,-4-2 0,0 0-2,-4 3 1,-9-2 0,3 2-1,1-3 1,-2-2 0,-1 1-1,-2 0-4,-3-1 1,1 3 0,-4 0 0,0 4 0,2-1 0,-4 3 0,-1-1-121,-4 3 1,-2 0-1,3 0 1,-2-2 0,-2 1-1,-4-1 73,1 1 1,-5-2 0,3 2-1,-3-5 1,-1-2 0,1-1 0,2 1 382,1-4 0,0-6 1,-5 2-1,1-2 1,1-3-1,0 1-482,-1 1 0,1-2 0,-10 6 1,-2 2-1,-1 1 0,-3 2 1,-3-1-181,-5 1 1,2 0 0,-1-1-1,-2 1 1,-2 0 0,-2-1-60,-4 1 0,2-2 1,-6-1 787,-1-2 1,-2-4 0,-1 3 0,-1-2-172,1-3 1,-2-1 0,-1-2 0,-3 2 0,-2 2 0,-3 2 0,-1 2-349,-2 2 0,-1 2 0,-1 2 1,-5 0-1,-3 0 0,-5 1 0,-1 1-127,-3 2 0,0 6 0,-5-2 0,-1 0 1,-3 1-1,2-1 331,2-1 0,-5 5 0,3-5 0,-2 1 0,0 1 0,3 1 0,0 2-17,-1 1 1,6 0-1,-10 0 1,0 0-1,-1 0 1,-4 0-89,-4 0 1,6 5 0,-11 4 0,-3 3-1,35-5 1,-1 0 0,-1-1 0,-1 1 0,0-1-1,1 0-2,2-2 1,0 1 0,-3 0 0,1 0-1,2-2 1,1-2 0,-36 2 0,3-1-1,7-2 287,3 0 0,3-2 0,5-1 0,0-3 0,1-1 0,3-3-268,5-2 0,-2 0 0,0 2 0,1 2 0,2 1 0,5 1 0,-2 0-59,-3 3 0,1 2 1,-2 1-1,1 0 1,0 0-1,-3 0 1,-1 0 98,-4 0 1,1 4 0,0 2 0,1 0-1,0 1 1,0-1-5,0 0 1,6 3-1,-3-3 1,3 0 0,0 1-1,2-1 1,-3 2-39,-2-1 1,1 2 0,-2 6 0,-1 1 0,1 3 0,-3 0 10,-2 1 1,-6 3 0,2 0-1,-1 3 1,1 4 0,-5 4 25,-1 4 1,3 1-1,28-15 1,1 1 0,0 0-1,1 2 1,1 0 0,1 0-1,1 2 1,2 0 0,-19 27-53,6-1 1,6-9-1,9-4 1,5-7-1,7-2 1,5-4-1,7-2 47,7-5 1,9-3 81,17-5 0,5-2 1,16-4-1,8-3 0,4-4-126,5-1 0,-34 0 0,2 0 1,3 0-1,2 0 0,1 0 1,1 0-1,1 1 0,1 0 1,0 1-1,-1 0-563,1 2 0,0 1 0,0 3 0,-1 2 0,-3 1 0,-2 0 260,-2 1 0,-1 1 0,-4 3 0,-1 1 0,0 0 0,0 0 0</inkml:trace>
  <inkml:trace contextRef="#ctx0" brushRef="#br0">11864 18352 11280,'0'-20'-1210,"-2"7"1382,-2 0 0,4 5 315,0 8 0,3 0 0,10-1 1,8-2-1,7-3 0,11 0 1,8 0-1,14 3 0,13 2 1,-29 0-1,2 0 0,4 0 1,3-1-112,2 0 1,2 0 0,6-1-1,2 1 1,-2 2 0,1 0 0,3 0-1,2 0 1,3 0 0,2 0 0,-24 0-1,0-1 1,1 1 0,0-1 0,1 0-1,-1 0 1,0-1 0,1 1-1,-1-1-272,-1 1 1,0 0-1,-1 0 1,26 1-1,0-1 1,-3 0-1,-1 0 1,-3 0-1,-1-1 1,-1 0-1,-2-1 1,-3-1-1,-2 0-178,-3-1 1,0 0-1,-4 1 1,-1 0 0,-3 1-1,0-1 1,-5 1-1,-1 0 1,-4 1 0,-1 0-1,29-3 1,-10 1-90,-6 1 1,-10 1 0,-8 2 0,-3 2 0,-7 1 0,-2 3-1211,-5 1 0,-2 2 0,-4 4 184,-1 1 1,-6 3-1,1 4 1,-2 3 1183,-2 4 1,-12 7 0,-3-1 0</inkml:trace>
  <inkml:trace contextRef="#ctx0" brushRef="#br0">17449 18112 9995,'-26'-14'-44,"0"1"0,4 0 0,4-1 0,4 2 0,2 2 242,3 1 204,-3 0 1,12 2 0,0 2 0,7 4 0,5 1 0,3 0 0,3 0 0,4 0 0,2 0 0,1 0 0,2 0 617,5 0 0,17 0 1,13 0-718,-24 0 1,1 0 0,5 0 0,1 0 0,11 0 0,4 0-1,4 0 1,2 0 0,4 0 0,1 0-129,1 0 1,2 0 0,-20 0 0,1 0-1,1 0 1,1 0 0,0 0 0,1 0-1,0 0 1,1 0 0,1 0 0,3 0-1,1 0 1,0 0 0,0 0 0,1 0-1,-1 0-149,0 0 0,1 0 0,0 0 0,4 0 0,0 1 0,0-1 0,-4 1 0,-1 0 0,0 0 0,-3 1 0,1 0 1,-2 0-1,1 0 0,-1 0 0,-1 0 0,-4 0 0,0 0 0,-1 0 0,-1-1 0,0 0 0,0 0 0,23 0 0,-1 0 0,-7 1 1,-2 0-1,2 0 0,-1 1 1,-3-2-1,-2 0 0,-3 0 1,-1 0-1,-1-1 0,-1 0 1,-4 0-1,-1 0-145,-3 0 1,-1 0 0,-3 0-1,-2 0 1,34 1 0,-8 2-1,-8 2 1,-8-1-328,-4 2 1,-1 2 0,-5 5 0,-5 2 0,-3 3 0,-5 4 0,-2 4-1351,-5 5 0,-4-1 0,-8 6 1,-2 2 1795,-2 5 0,-2-4 0,-7 5 0,-6 3 0,-6 4 0</inkml:trace>
  <inkml:trace contextRef="#ctx0" brushRef="#br0">17716 18511 8240,'-6'-26'0,"4"5"0,-2 3 0,2 3 0,4 2 589,2 0 1,10 4 0,9 0-362,7-1 0,19-2 0,16 0 0,-26 7 0,2 1 0,5 1 0,1 2 0,7 0 1,2 0-1,5 1 0,2 0 0,8 1 0,1 1 0,-22 0 0,1 0 0,0 2 1,5 0-1,0 2 0,1 0 0,0 1 0,1 0 0,0 1 0,3 1 0,0 1 1,-1 1-146,1-1 1,-1 1-1,-1 0 1,-4 1-1,0-1 1,-1 2-1,0 0 1,0 0 0,0 1-1,-3-1 1,0 0-1,-1 1 1,21 6-1,-1 0 1,-3-1 0,-2 0-1,-7 0 1,-1-1-661,-5 0 0,-2 0 1,-4-4-1,-3 0 1,27 14-1,-14-4 577,-13-1 0,-9-3 0,-7-1 0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</inkml:context>
    <inkml:brush xml:id="br0">
      <inkml:brushProperty name="height" value="0.053" units="cm"/>
      <inkml:brushProperty name="color" value="#FF0000"/>
    </inkml:brush>
  </inkml:definitions>
  <inkml:trace contextRef="#ctx0" brushRef="#br0">14850 6850 8472,'-6'-13'0,"4"4"0,-2 0 0,2-1 189,2 4 1,-1 0 0,-3 6-1,-7 0 1,-5 0 1030,-6 0-1051,-9 0 0,-1 1 1,-6 2-1,-5 3 0,-1 0 1,-4 0 54,1-3 0,2 3 0,-1-2 0,2-1 0,3-1 0,-2-4 11,1-2 1,5 1-154,2-6 0,-1 0 0,-3-4 0,2 0 1,3 1-31,2 3 0,-4-2 0,4 7-11,-2 1 1,-2-3-1,-4 2 1,-3 1-16,-6 1 1,5 7 0,-11 1 0,-1 1 0,-4 3 0,-2 2 0,3 0 95,4-3 0,-6 3 1,10-5-1,0 1 1,4-2-1,4-2 0,1 0 177,4-1 0,5 3-271,-2-1 1,8-1-1,-2-2 1,-1 1 0,2 3-44,0 1 1,-5 2 0,-3 4 0,-2 0 0,-3 1 0,-4-1-33,-4 0 1,2 5-1,-2 1 1,0 2 0,-1 3-1,-1 1 79,1 2 0,-5-5 1,8 0-1,-1 2 1,2 1-1,4 0 32,2-3 0,-2 7 1,9-4-1,2 1 0,0 4 1,5 0-1,-1 1-7,3 0 1,1 6-100,-4-2 1,0 4 0,2 2 0,1 2 6,2 2 0,4 1 1,-2-3-1,0 1 0,4-1 1,0-3-1,1-3 14,2-2 1,-4-3 0,8 3-1,-2 2 1,-3 3 0,1 4 105,0 5 1,-1 3 0,1 3 0,0 1 0,-1 3 0,1 2 0,0 1-128,-1-1 1,1 1 0,1-2-1,2 0 1,1-3 0,0-6-80,2 0 0,-5-8 1,4 0-1,-1 0 0,1-2 1,-3 2 271,-1 1 1,3-2 0,1 4-1,-1 0 1,0 2 0,1 3 0,1-1-179,0-1 0,-1 9 0,-2 5 0,1 1 0,-1 3 1,-2-1-1,-2 3-80,1-4 1,0-8 0,-1 3 0,1-4-1,0-1 1,-1-3 0,1-2 285,0-3 1,1 4 0,1-5-1,3-1 1,-3 3 0,1-1 81,1 4 1,-1 0 0,5 4 0,1 3 0,-1 4 0,1 3-313,1 2 1,-3 1-1,2 2 1,-1 1 0,-1 1-1,-3 1-17,-3-2 0,6-32 0,-1 0 0,-6 28 0,-2 0 0,-1-1 0,-2-2 0,2 0 538,1-5 0,6-3-332,0-3 1,2 2 0,-2 0 0,4 0 0,4-3-107,1-1 0,0 1 1,1 3-1,4 0 1,4 0-1,2-4-42,3 1 0,-5 0 0,0 1 0,-1-1 1,0-1-1,-4-4-433,-2-1 1,-2 1 0,0-4 608,0 0 1,0-4 0,0 5 0,0-2 25,0-2 1,0 1-1,0 0 1,0 2 0,0-1-1,1 2 1,4 1-319,4 1 0,4-2 0,3-2 0,2 0 0,-2 3 0,-1-1-30,-2 2 1,-4-3 0,-1 6 0,-2 0 0,-3 0 0,-2-2 184,-1-1 1,-4 1-1,-2-5 1,-2-4-1,-2 1 1,0-1-1,-1 1 983,2-4 0,6 0-1093,-1-4 0,2-2 0,4 5 1,2 0-1,5-1-124,3-1 0,3 1 1,1-3-1,2 2 0,-2 2 1,-2 2 9,-6-2 1,4 4 0,-4-4 0,1 1 0,-2-3 0,-1-1 431,-3 0 1,0 0 0,0-4 0,1 0-1,-1-1 1,0 3 0,2 0-248,4 2 1,-1 2 0,4-4-1,5 4 1,0 0 0,6 1-244,2 0 0,-2 1 1,7 5-1,-5 0 0,-3 0 1,1 0-1,-3-1 249,-2-4 0,-3 4 1,-2-5-1,-1 0 0,-3-2 1,-5-1 410,-2 1 0,-2-1 0,0-3 1,0 1-1,1 4 0,4-2-374,4-3 0,3 5 0,2-10 0,4 1 0,4 1 0,4-1 0,0 0-351,1-2 1,0-4 0,-1 2-1,1 0 1,-2-3 0,-3 1-1,-2 0 354,-1-2 0,-4-1 0,1-2 1,-4 2-1,-3 2 0,1 0 227,2 0 0,1 2 0,2 0 1,3 2-1,4 1 0,3 0-354,2 0 0,4-4 0,3 3 0,2-2 0,4-2 0,0-3-191,2 0 1,1-3-1,-3 0 1,-1-2-1,-2 1 1,-3 0-1,-1 1 280,-4-2 1,-5-5-1,-3 5 1,-1 0-1,0 0 1,-1-2 844,-3-1 1,1 3-804,0-5 1,5 5 0,8-3-1,4 0 1,3 0-188,5-3 0,5-1 0,-1-2 0,1 0 0,4 0 0,-1 0 117,-1 0 0,0-2 0,-6-1 1,-3-1-1,0 1 0,-5 1 273,-1 2 1,-4-4 0,-6-1 7,-2 2 0,-4-3 0,2 1 0,1-3-94,0-2 0,1-2 0,6-1 0,3-2 0,8-1 0,8-4 0,11 0-201,6-4 1,-28 11 0,0 1 0,1-2 0,0 1 0,1 0 0,0 1 0,-1 0 0,0 0 0,34-9-27,-6 2 1,2-3 0,-8 4 0,-1 2-1,-6 0 1,-5-1 88,-4 0 0,-3-6 0,-3 4 0,-3-2 0,-1-1 0,-2 0 0,0 0 361,0-2 0,6-1-431,-1-2 0,4-4 1,3 0-1,4 1 1,3 2-98,5 2 0,6-1 0,-2 0 0,0 2 1,1 1-1,-4 2-147,-1-1 1,-8-3-1,-4 0 1,-6-1-1,-4-1 1,-2-5 328,0-7 0,0 0 150,-4-4 1,-1-2-1,1 0 1,0-1 0,-1-2-30,1 1 1,6-3-1,2 3 1,4-1-1,1 2 1,1-2-839,3-3 0,-4 8 425,0-5 1,-1 5 0,-8 2 0,-1-1 0,-4 2 50,-3-2 1,-4 0-1,-4 1 1,-1-1 0,1-2-1,-3-3 309,0-2 1,0-2-1,3-4 1,1-4-1,3-5 1,0 0-1,2-3 677,0 0 0,-3 7-876,4-5 1,0 6 0,5 0-1,1-1 1,0 3-79,-1 3 1,7-1 0,-8 7 0,3-3-1,-3-1 1,-4 1-36,-4 3 0,-3-5 0,-3 2 0,-2-1 0,-2-4 0,-2 2 218,-3 1 0,-1-9 0,1-3 0,3-5 0,-2 31 0,0 0 0,1-1 0,0-1 0,1-2 0,0-1 11,0-1 1,1 0 0,1 3 0,-1 0 0,1-3 0,0 1 0,1 1 0,0 2 0,-1 3 0,-1 1 0,5-32-71,-3 6 0,-5 8 0,4 0 1,-1 4-1,-1 5 0,0-2 1,-3 0-7,-2-1 0,-1-5 1,-1 6-1,-4-3 0,-4-1 1,-2-1 138,-3 1 0,2-2 0,2-2 1,3-4-1,1-1 0,3-1-138,1 0 1,2-8 0,0-3 0,0-2 0,2 1 0,-1 37 0,1 0 0,2-36-55,-1 3 1,-1 7-1,-2 5 1,0 3-1,-2 5 1,-2 3-1,-5 2 113,-3 0 0,-6 1 0,0 4 0,2-2 0,0-3 0,0-1 121,-2-4 0,0 2 1,6-2-1,2-4 1,2-3-1,1-3-96,0-1 0,4-10 0,-2 5 0,4 0 0,-1 2 0,-1 4 1,-1 4-123,1 5 1,0-1-1,0 5 1,-3-1-1,0 2 1,0 0-1,2-1 11,-2-2 1,4 0-1,-4-2 1,2 0-1,-1-3 1,3-1 77,0-3 1,1 4 0,-2-4 0,-2 1 0,1 2 0,-1 2 29,1 4 0,-5 7 0,2-3 1,-2 3-1,-3 0 0,1 3 1,0 0-38,-1 3 1,-6 3 0,0-3-1,2-1 1,0 1 0,-1-2-37,0 1 1,-1-4 0,4-1 0,0-1 0,-1 1 0,0 1 0,3 4 49,0 2 0,0-1 0,-1 6 0,0 2 0,-2 2 1,-3 3-118,-4 2 0,-5 6 0,-4-2 0,-6 5 0,-6 2 0,-6 4-546,-2 1 1,-6-3 661,4 5 0,-6-1 0,8 5 0,1 0 0,0-1-17,2-4 0,2 4 0,6-5 0,0 0 0,0-2 0,0 0 362,0-1 1,0 0-305,0-5 0,-1 7 0,-2 3 0,-4 2 0,-4 4-182,-4 2 0,-14 9 0,31-2 0,0 1 0,-4 0 0,-2 1 0,-3 1 1,-2 0-1,-2 1 0,0 0-6,-2 0 0,-1 1 1,-2 1-1,1 1 1,6-2-1,2-1 1,1 0-1,0 0 1,3-2-1,2 1 0,2-2 1,2-1-1,-31 10-133,4-2 1,9 0 0,2-2 0,7 1 278,5-2 0,7 5 0,1-1 0</inkml:trace>
  <inkml:trace contextRef="#ctx0" brushRef="#br0">19489 5944 8060,'-14'-5'-19,"1"0"13,0-3 1,4 5 1347,0-1 1,6 1 0,-3 0-391,0-2 0,-1 1 0,-7 4 0,1 1 0,0 5 0,-2 6 0,-1 6 0,-2 1-477,2 0 1,1 10 0,1-1 0,3 4 0,0 5 0,4 2-622,1 1 1,3-6 0,7-3-1,7-3 1,5-3 0,6-4 0,5-8-552,4-7 0,-1-4 0,4-4 0,-2-4 0,-4-7 0,-4-8 0,-6-5 438,-3-5 1,-3-7 0,-4-4-1,-3 0 1,-5-1 0,-5 2 406,-3-1 1,-3 8-1,1 5 1,2 5 0,2 6-526,3 3 1,8 9-1,4 6 1,3 8-1,1 5 1,3 3-705,7 2 0,-1 0 0,10-5 0,1-1 0,2-3 1081,4-5 0,1-8 0,0-3 0</inkml:trace>
  <inkml:trace contextRef="#ctx0" brushRef="#br0">19929 5931 8646,'-14'0'0,"-1"0"1307,-2 0 1,2 1 0,-1 4 0,4 2-762,3 0 1,6 10-1,-2-3 1,5 4 0,5 3-1,4-2 1,4 2 0,5 0-402,4 2 1,3 1-1,3-3 1,2-6 0,3-7-1,-1-2 1,2-3 0,-1-3-670,-1-4 0,-6-5 0,-9-9 0,-3-3 0,-5-1 0,-5 0 17,-2-2 1,-8 1 0,-5-1 0,-4 5 0,-2 2 0,0 6 200,3-1 1,0 6 0,5 1-234,9 4 1,6 1-1,19 0 1,5 0-1,4-2 1,6-3 538,3-9 0,1-5 0,-4-8 0</inkml:trace>
  <inkml:trace contextRef="#ctx0" brushRef="#br0">20768 5464 8594,'8'-6'1909,"2"11"0,-5 1 0,-2 8-1192,-2 9 0,-2 8 1,-4 4-1,-5 5 1,-5 5-1,-4 4 1,-2 2-1,-1 3-918,1-1 0,0-6 0,5-4 0,-2-4 0,2-7 0,1-4 201,2-7 0,-1-4 0,1-4 0</inkml:trace>
  <inkml:trace contextRef="#ctx0" brushRef="#br0">20542 5811 10493,'4'-14'0,"2"1"0,2 1 261,2 3 0,2-1 1,1 5-1,0 2 283,1 2 1,1 7 0,1 3 0,2 3-1002,-2 1 0,3 5 0,0 1 0,1 0 0,0 1-1299,1-4 1,-3-3 1755,4-4 0,0-3 0,5-6 0</inkml:trace>
  <inkml:trace contextRef="#ctx0" brushRef="#br0">20915 5904 16304,'6'13'774,"3"1"1,4-1 0,3 0 0,4-1-643,0-3 0,-2 1 0,3-5 0,0-2 0,-2-3 0,0-5 1,-3-4-1,-1-2-511,-1-3 0,-3 1 1,-2 0-1,-4-1 1,-4 1-1,-1 0 1,0-1-1,-1 2 1,-4 4 1241,-4 3 0,2 4 0,0 2-416,1 4 1,7 2-1,8 5 1,4-2-1,4-2 1,1-1-1,-1-1 140,3 0 1,-6-2 0,4-2 0,-2 1 0,1 1 0,0-1 0,0-1-492,-2-2 0,-2 0 0,0 1 1,1 4-1,-1 3-1158,0 4 1,1 2 0,-1-1-1,2 0 1,1 1 0,3-3-8770,2-2 9606,1-3 1,5-18 0,0-2 0</inkml:trace>
  <inkml:trace contextRef="#ctx0" brushRef="#br0">22261 5318 10207,'0'-2'2251,"0"5"0,-1 15 1,-2 4-1908,-2 3 1,-3 8 0,2 4 0,-2 4 1630,-2 4 0,-3 5 1,-4-1-1,-1 1-2342,2-1 1,-3 1 0,0-5-943,-2-2 1,5-6 0,-4-3-1,4-2 1,1-3-2586,3-6 3894,8-3 0,-2-13 0,6-1 0</inkml:trace>
  <inkml:trace contextRef="#ctx0" brushRef="#br0">22288 5784 7944,'12'-6'0,"-3"-3"3904,-5-3-2651,-2-1 0,-4 7 0,-1 6-376,-1 7 1,-2 11-1,3 6 1,-2 6 0,3 4-1,0 0-834,2-3 1,0-3 0,1-1 0,4-1-1,4-1 1,3-4 0,1-6-730,0-5 0,-1-8 0,-3-2 0,-4-9 0,-4-7 0,-2-8 0,-4-4 571,-4-3 0,-3 0 0,-1 4 0,0 0 1,-1 1-1,1 2 937,0 6 0,5 0 0,4 10 0,4-3 0,4 2 0,8 6 1,7 6-1968,8 6 0,9 3 0,-1 3 0,4 1 0,2 2 0,1-2 0,-2-1 1,4-6 0,-7-2-1,0-1 1,-6-3 0,-7-1 1179,-5-2 0,-3-2 0,-7-2 0,-4-5 0,-5-3 1,-5-1-1,-4-1 796,-2 1 1,-7 1-1,-1 2 1,-1 2 0,0 2-1,0 3 1,1 2 648,3 1 0,5 1 1,4 4-1,1 5 1,3 7-1,2 5-1444,1 3 1,7 2-1,5-1 1,6-1 0,2-1-1,6-3 1,2-2-848,3-3 1,0-7 0,-4-4 0,-2-5 0,-3-5 0,-6-5 0,-5-5 413,-7-3 0,-4-5 0,-6-1 1,-7-4-1,-8-2 0,-4 5 1,-2 4-112,1 2 1,5 9 1211,3-4 0,3 10 0,3-2 0,5 2-959,7-1 0,7 7 1,13 5-1,6 2 0,8 0 1,6 0-686,5-2 1,-2-1 0,4-6 0,-1 0 0,-4-2 0,-5-2-31,-6-5 0,-5-3 0,-3-1 970,-6 0 0,-8-1 0,-4 1 597,-4 0 1,-2 1 0,-4 3 0,-4 6 0,-1 7 0,0 8 517,1 5 1,0 12 0,-3 4 0,3 5 0,3 5-1,2-1 1,-1 1 1288,2-2 0,2-4-2623,1-1 1,1-11 0,2 0 20,2-4 0,1-11 0,-3-11 0,3-13 0,1-11 0,3-9-18,2-4 0,7-4 0,4 1 0,3-2 0,4 3 0,2 1 147,3 7 0,-6 3 0,1 9 0,-5 6 0,-4 8 0,-2 8 0,-4 7-1586,-5 9 1,-4 16 1308,-6 6 1,-9 7 0,-7-3 345,-9-1 0,-17-1 0,1-2 0</inkml:trace>
  <inkml:trace contextRef="#ctx0" brushRef="#br0">19769 7730 7846,'6'-14'248,"-3"1"0,5 0 606,3-1 0,-1 1-50,-1 0 1,3-1-1,-5 1 1,1 0 528,-4-1 0,2 6 1,-2 2-650,-1 4 1,-1 5 0,-2 12 0,0 3 0,0 5-1,-2 6-839,-2 2 1,3 0 0,-4-5-284,4 1 0,7 0 0,2-2 0,6-3 6,4-4 1,-2-9 0,6-5 0,2-2-1,1-2 1,0-2 0,-3-4 24,-4-7 0,-3-2 0,-3-7 0,-3 0 0,-3 0 0,-2 1 858,0 2 0,-1-4 608,-7 6 1,1 0-800,-6 8 0,6 5 0,-1 8 1,4 7-1,4 5 0,5 5 0,3 1-10,1 0 1,1-1-1,0 1 1,3-4-1,2-5 1,2-2-120,2-3 0,-2-5 0,0 0 0,0-6 1,-2-7-1,0-5 0,-4-4-473,-5-2 1,1-1 0,-7-5 0,-1 1 0,-2-1 0,-1 0 0,0 1-791,0-1 1,-4 6 0,-2 4-1,0 2-1426,0 2 1877,2 5 0,4 4 0,1 8 0,4 5-668,4 3 1,4-3 1348,5 0 0,2-6 0,7 2 0</inkml:trace>
  <inkml:trace contextRef="#ctx0" brushRef="#br0">20968 7237 8212,'14'-6'936,"-5"4"1,-1-2 82,3 2 0,-4 2 0,2 0 72,1 0 0,-4 8 0,-1 4-1047,-4 4 1,-1 2-1,-1-4 1,-4 3 0,-3 2-1,-6 2 1,-2 1 0,-2-1-1676,2-4 1,-2 3 0,3-3 0,5 0 1630,2-2-286,4-8 1,5-7 0,2-9-1,3-3 1,0-3-17,0-2 0,3 2 1,-4-3-1,-2 3 0,-2 2 3581,-1 0-3248,0 5 0,4 4-560,1 8 0,1-2 682,-2 2 0,-2-4 766,2-4 1,-2 1 0,-2-6 660,0-2 534,0 6-1712,0-1 1,-6 12-1,-3 4 1,-4 6-1,-4 8 1,-1 4-1,1 6 422,-3 5 1,4-1 0,-5 11 0,2 1 0,3 2 0,1 1 0,2-1-1150,-1-3 0,7-3 0,1-7 0,2-4 1,-1-4-1,2-4-1314,2-5 1,5-3-1,2-7 1,1-3 0,5-6-1,3-6 1123,3-6 1,12-15 0,-2-4 0</inkml:trace>
  <inkml:trace contextRef="#ctx0" brushRef="#br0">21408 7317 10905,'0'-14'2280,"0"7"0,0 2 0,0 11-2011,0 8 0,0 5 1,0 8-1,0 1 1,-1 3-379,-4 4 0,2 4 0,-6-1 0,1-1 0,-1-1 0,1-1 0,2 0 0,3-6-4276,2-5 1,1 0 4384,0-7 0,6-5 0,1-6 0</inkml:trace>
  <inkml:trace contextRef="#ctx0" brushRef="#br0">21635 7343 10009,'0'-13'2198,"0"0"1,0 7-1160,0 6 1,0 7-1,0 12 1,0 8-680,0 7 0,-11 5 0,-2 2 1,-2 3-1,-1 4-783,-2-1 1,3-1-1,-1-7 1,4-4 0,3-5-1,-1-7 1,0-5 422,1-3 0,-9-8 0,3-1 0</inkml:trace>
  <inkml:trace contextRef="#ctx0" brushRef="#br0">21315 7517 7881,'0'-20'1367,"0"5"1,1-2-766,4 2 0,2 7 0,7 4 1,0 3-1,4 1 0,3 0 1,3 1-1,1 3-753,3 5 1,12-1-1,1-1 1,4-1-1,4-3 1,0-1 150,1-2 0,5-18 0,-8-4 0</inkml:trace>
  <inkml:trace contextRef="#ctx0" brushRef="#br0">21995 7210 7881,'7'1'1411,"-1"4"1,-1 4-883,-1 3 0,2 7 0,-3 3 0,1 6 0,-1 8 0,-1 8 0,-4 10 0,-4 5-194,-7 3 0,-6 11 0,-9-7 0,-2 1 0,-4-1 0,-2-2 0,-2 0 0,1-5-2648,-2-3 0,-2-5 2313,1-7 0,-9-5 0,8-13 0</inkml:trace>
  <inkml:trace contextRef="#ctx0" brushRef="#br0">19742 9009 9373,'9'-13'0,"-2"0"679,-1-1 1,5-4 0,-4 1 0,2 0-53,0 3 1,0 0 0,4 1 0,0 1-151,1 3 1,-7 5-1,-3 8 1,-2 7-1,-2 6 1,-2 8 0,-1 5-384,-1 0 1,-5 2 0,5-1-208,1-1 1,1 1-1,2-3 1,2-3-978,2 1 0,4-7 768,5-1 0,6-10 0,3-3 1,2-5-1,0-6 11,-2-7 0,-1-2 1,1-6-1,-6 0 0,-5 2 1,-7 0-1,-2 1 691,-2-1 1,-2 9 0,-2-2 0,-5 4 0,-3 5 172,-1 2 0,5 7 1,4 4-1,2 6 1,2 7-1,2 2 0,2 1-395,5 1 0,4 0 0,5-2 0,4-3 0,4-4 1,2-5-358,3-4 0,-3-3 0,3-7-13,-3-4 0,-3-4 0,-1-9 0,-3-4 22,-2-3 1,-6-6 0,-5-2-1,-2 1 1,-3-2 0,-2 3-1,-1 0-904,0 1 1,0 6-1,0-2 1,2 5 0,2 3 1093,5 0 0,9 1 0,2 3 0</inkml:trace>
  <inkml:trace contextRef="#ctx0" brushRef="#br0">21048 8583 9067,'0'-14'0,"0"1"0,0 0 1155,0-1 0,-6 7-859,-2 3 1,0 9 0,-1 10 0,-3 9 0,-4 9 0,-5 4 0,-1 6 627,0 2 0,-5 4 0,-2 6 1,2 1-1,5 2 0,2-2 1,4 1-417,1 0 0,4-6 1,2 1-1488,4-5 1,4-4 0,2-8 0,4-3-889,4-4 0,10-9 0,7-6 0,7-8 1867,1-8 0,11-17 0,-4-8 0</inkml:trace>
  <inkml:trace contextRef="#ctx0" brushRef="#br0">21408 8956 9564,'-4'18'2779,"-1"1"0,1 0-2411,-2 0 1,4 10 0,-3-1 217,-1 4 1,4 2-1,-2 3 1,2-3 0,2-1-1,0-2-1095,0 2 1,0-10 0,0 2 0,0-4-347,0-5 0,0-8 0,0-10 0,0-9 1,0-10-1,0-6 0,2-4 188,2-4 0,5-5 807,9-5 1,-2 2-1,6-4 1,2 1-1,0 4 144,-2 5 0,2 5 0,-5 7 0,0 2 0,2 7 0,0 6 350,2 5 0,-3 4 0,-3 2 1,-3 4-1,-4 4 0,-3 3 1,-1 2 337,-3 4 0,-3 3-518,-4 6 0,-5-5 1,-7 0-1,-4 0 1,0 0-496,-4 1 0,3-7 0,-1 2 1,0-4-1,1 0 0,3-2-1825,4-4 1,0 3 0,5-8-1,9-5-4046,14-5 5912,8-11 0,10-8 0,3-9 0</inkml:trace>
  <inkml:trace contextRef="#ctx0" brushRef="#br0">22075 8663 6106,'7'-6'0,"-1"-2"0</inkml:trace>
  <inkml:trace contextRef="#ctx0" brushRef="#br0">22141 8609 7858,'9'-6'491,"0"-2"1,-4-3 0,3 1-64,3 1 1,1 6 0,1-1 0,0 2 0,1 5 0,1 4 0,1 8 430,2 4 0,4 5 1,-3 7-1,-1 5 0,-2 2 1,-6 4-1,-2 1 1,-5 3-1,-2 0-752,-1-1 1,-7 4 0,-6-3-1,-7-1 1,-3-2 0,-3-5-1,-3-1-1998,-4-3 0,-2-1-38,-5-7 1,-2-5 0,-2-5 1928,-5-5 0,-9-5 0,-3-6 0</inkml:trace>
  <inkml:trace contextRef="#ctx0" brushRef="#br0">19462 8409 9556,'-56'-4'0,"2"-2"0,9 0 1223,6 0 1,14 8 0,11 7 0,12 2-1066,9 3 1,9-1 0,20 0 0,11 1 0,18-1 0,-26-7 0,1 0 0,8-1 0,2 0 0,4 0 0,3-1 33,4 1 0,4 1 0,-13-3 0,2 1 0,1-1 0,0 0 0,-1 0 1,1 0-1,3-1 0,0-1 0,1 0 0,3 0 0,-1-1 0,1 1 1,0-1-1,-1 0 0,0 0 0,2 0 0,0 0 0,1 0-228,0 0 0,0 0 1,0 0-1,-2-2 1,-1 0-1,0 0 1,2-1-1,0 0 1,-1 0-1,-2-1 1,-1 0-1,0 0 1,-6 0-1,0-1 1,-1 1-1,22-2 1,-1 0-1,-9 1 0,-2 0-762,-4 0 0,-2 1 0,-7 0 0,-2-1 0,-6-2 1,-2 0-1,31-6 0,-13 0 0,-12-1-1467,-11 1 1,-16 0 2264,-5-1 0,-15 1 0,1 0 0</inkml:trace>
  <inkml:trace contextRef="#ctx0" brushRef="#br0">9104 11981 8095,'-20'-21'1339,"1"-1"-1049,5 9 1,8 8-1,6 14 1,9 3-1,9 3 1,7 1-1,6 2 1,5-2-1,5 1 1,7-1-1,3 2 1,3-1-1,-1 1 1,2 0-37,3-2 0,-4-7 0,4-4-343,-3-4 1,-3-1-1,-3-1 1,-5-4-1,-2-5 1,-4-7-444,-2-5 0,-10-7 1,-6-5-1,-4-5 0,-3-5 1,-5-5 156,-5-5 0,-11 0 0,-5-9 0,-8 6 1,-6 2-1,-4 3 802,-4 3 0,-5 5 0,-5 8 0,-3 7 0,-6 6 0,-2 10 136,-2 7 1,-6 6 0,2 8 0,-1 8 0,-1 11 0,5 5 0,2 7-396,6 4 1,11 5 0,2 9 0,9 3 0,10 3-169,7 0 0,12 11 0,7-6 0</inkml:trace>
  <inkml:trace contextRef="#ctx0" brushRef="#br0">13917 6450 8558,'0'-19'-4,"0"3"0,1-5 0,4 3 3,3 6 1,0 5 87,1 7 0,0-1 1,4-2-1,0-2 0,-1 1 1,-3-2-215,-4-3 0,-5 2 0,-5-1 0,-4 2 0,-4 3 0,-3 0 1,-2 0 1131,1-1-1034,3-1 1,-4 10-1,-1 1 1,-1 1 0,0 5-1,-1 3-155,-3 3 0,-1-1 0,-2-5 0,1-1 1,-1-4-1,-1-1 0,-2-3 447,-1-2 0,-6-1 1,2 0-1,-5 0 0,-2 0 1,-1 0-1,3 0 120,2 0 1,2 0 0,11 2 0,3 2 0,5 7 0,9 5-195,8 6 0,17 8 0,16 2 1,10 1-1,15 1 0,-24-18 1,3-1-1,5 0 0,2 0-343,2-2 0,1-1 0,-3-1 1,1 0-1,2 1 0,1-2 0,-2-1 1,1-1-1,-3-3 0,-1 0 0,-1-2 1,-1-2-1,30-1-114,-10-4 1,-11-9 0,-15-11 0,-10-6-1,-10-5 1,-13-4-228,-9-1 1,-20 5-1,-19 2 1,-10 4 494,-10 3 0,24 17 0,-1 1 0,-4-2 0,-1 0 0</inkml:trace>
  <inkml:trace contextRef="#ctx0" brushRef="#br0">24314 7570 7876,'5'-9'0,"-1"0"0,-2-1 592,-5-2 0,-3 3 1,-5 2-1,2 1 0,1 1 1,-1 1-1,0-1 0,0 1 1,0-1-1,0 1 1,-1 1 975,-2 2 1,0 2 0,2 3-1130,1 5 0,1-1 1,-2 1-1,1 1-182,-1 2 0,2 6 0,1 1 0,1 0 0,3 2 0,2 0 49,1 2 1,1 2-1,2 2 1,3 0 0,1-1-1,2 1 1,0 0-410,0-1 1,-5 0-1,4-4 1,-2-3-1,-5-1 1,-4 0-1323,-6-2 1178,-8-1 1,-1-6-1,-7-2 1,-5-1-1,-3-3 1,-4-2-1,0-1-1104,2 0 1,4-6 0,9-3 0,4-2 0,4-4 1350,6-3 0,2-9 0,6-7 0</inkml:trace>
  <inkml:trace contextRef="#ctx0" brushRef="#br0">24194 7570 8850,'12'-18'0,"-2"2"2051,-1 4 1,-4 0-1,4 8-1578,1 1 1,3 1-1,5 2 1,4 0 0,5 2-1,4 1 1,5 1-1,2-1-424,2-1 0,0 2 0,0 0 1,-1-1-50,-4-1 0,10-2 0,-4 0 0</inkml:trace>
  <inkml:trace contextRef="#ctx0" brushRef="#br0">24887 7543 7876,'-13'0'887,"0"6"1,-2 2-1,-3 5 1,-4-1 0,-2-2-1,1 0-26,0 5 1,7 0-1,-2 6 1,3-1-1,4 1 1,2 3 0,4 1-738,4 2 0,13-1 1,5 1-1,9-2 0,6-4 1,5-8-1,3-7 0,-1-4-1527,-1-2 1,-5-6 0,-4-5 0,-5-5 0,-8-6-1,-5-5 895,-7-4 0,-4 3 448,-4-3 1,-13 3-1,-6 1 1,1 2-1,1 3 904,5 4 0,1 8 0,4 4-303,7 4 1,7 5 0,15 10-1317,4 1 0,13-1 0,7 0 0,4 1-1814,4-1 2589,2-5 0,1 3 0,1-3 0</inkml:trace>
  <inkml:trace contextRef="#ctx0" brushRef="#br0">25447 7663 7876,'6'-13'521,"-4"-1"1,-1 1 0,-7 1 0,-9 2 0,-2 1 92,-3-1 0,-6 4 0,2 1 1,2 4-1,0 4 0,2 4 0,3 7 1,3 2-1,5 3 1550,3 3 0,3 5-1994,8 4 0,4-3 0,9 3 0,7-3 0,6-4-403,4-6 0,7-2 1,-8-11-1,0-4 0,-4-4 1,-7-7-1,-6-8 1,-7-7-704,-6-5 0,-9-7 728,-9 2 1,-11-2 0,-9 3 0,0 5 0,1 7-164,1 3 0,4 6 0,-2 5 0,6 4 0,6 5 0,4 8 0,0 6-4294,1 3 4665,6 11 0,-5-1 0,4 12 0</inkml:trace>
  <inkml:trace contextRef="#ctx0" brushRef="#br0">23728 8396 9174,'-14'0'897,"8"12"1,8 6-1,10 5-389,8 4 1,13-3 0,9 1-1,11 2 1,16-2 0,-27-13-1,1-1 1,8 1 0,2-1-32,6-1 0,2 0 1,1 1-1,3-2 0,-16-5 1,2 0-1,0 0 1,-1-1-1,1 0 0,-1-1 1,25 1-1,0-1 0,0-1 1,1-1-1,-4 0 1,-1 0-1,0 0 0,-2 0-295,-4 0 1,-1 0 0,-5 0-1,0-1 1,-5-1 0,-1-1-445,-6 0 1,0-2-1,2-4 1,-1 0 0,-8-2-1,1 1 1</inkml:trace>
  <inkml:trace contextRef="#ctx0" brushRef="#br0">14517 5571 22689,'5'-25'-3085,"4"4"0,2 6 1434,-2 5 1390,-3 7 1,-8-8 0,-1 5-1,-1-1 1,1-3 0,1-2 0,2-2 1617,0 1-1273,0 0 1,5 7 0,-1 6 0,-1 7-14,-1 5 0,-4 3 1,-2 3-1,-7 2 0,-5 3 1,-5-3-109,0 0 0,-4 2 0,3-4 0,-3-2 1,-2-1-1,2-2 230,3 0 1,3-4 0,7 0 0,3 2 276,4 0 0,7-3 0,5-4 1,10-1-1,5 0 0,7 3 0,4 0-405,4 0 0,0 4 0,-1-2 0,-5 1 0,-3-2 0,-3 0 0,-1 1-514,-2 2 0,-6 1 1,1-1-1,-7-1 0,-6 1 1,-2 2-2814,-2 1 3289,0-5 1,0 4 0,0-5 0</inkml:trace>
  <inkml:trace contextRef="#ctx0" brushRef="#br0">14570 5744 13729,'-8'-21'0,"4"4"-504,3 2 0,1 6 1,1 1 345,3 2 1,5 2 1270,9 4 1,4 0 0,9 0 0,5 0 0,5 2 601,8 2 0,3-1-1514,15 6 0,-2-2 1,9 4-1,-36-7 1,0 0-1,-1 1 0,1-1-209,1 0 0,-1 0 1,2 1-1,-1 0 1,27 0-1,-6-2 1,-9-2-1,-8-1 0,-6 0-1095,-6 0 1,-8 0 1261,-6 0 1,-20-6 0,-5-1 0</inkml:trace>
  <inkml:trace contextRef="#ctx0" brushRef="#br0">11371 5104 23085,'0'-38'-3404,"1"14"1,4-1 3346,3 12 0,-2 8 0,-3 10 0,-6 2 0,-7 2 0,-6-2 0,-8-1 0,-4-3 1,-3-1-1,0-2 0,0 0 0,-1 0 235,3 0 0,-4 0 0,2 0 0,2 1 0,-1 4 0,2 5 0,-2 6 0,3 6 70,2 4 0,-1 11 0,6 4 0,1 4 0,1 3 0,6 1-362,7 2 0,6 2 0,8-9 0,10-1 0,12 0 0,12-1 164,9-2 0,-17-21 1,3-1-1,0-5 1,1-1-1,1-1 1,1 0-1,2-1 1,0-2-1,-2-1 1,0-1-1,-1-1 1,1-1 230,-3-1 0,0-1-463,24-1 1,6-8 0,-12-7-1,-4-6 1,-3-7 0,-9-6 0,-5-7 3,-5-7 0,-9-3 0,-8-4 0,-10-3 1,-12 0-1,-15-1 0,-13 5 0,-14 1 1,19 27 1,-2 1 0,-34-8 0,25 17 0,-3 2 0,-1 2 0,-2 4 0,-2 3 0,-2 2 0,-4 3 0,-1 3 119,-7 3 1,1 3 0,5 5 0,1 3 0,-7 6 0,0-1 0</inkml:trace>
  <inkml:trace contextRef="#ctx0" brushRef="#br0">13250 6210 9952,'0'-7'-121,"-6"7"0,-1 7 0</inkml:trace>
  <inkml:trace contextRef="#ctx0" brushRef="#br0">13210 6170 9952,'-7'-26'-361,"-4"-1"0,7 2 0,1 3 383,2 4 0,-1 8 0,-1 4 0,-3 4 38,-1 8 0,-2 12 0,-4 7 0,-2 8 0,-2 2 0,-2 4 1,-2-2-1,-2 1 0,-1-1-351,2-1 1,-3-2-1,2-5 1,0 3-1,-1-3 1,3-1-1,4-1 539,5 0 1,0-1 0,7 1 0,5 0-1,8-1 1,11 2 0,11 2-122,10 1 0,7 5 1,12-4-1,5 1 1,4-1-1,2-3 1,-34-17-1,2-1-355,0-1 1,1-2-1,-1-1 1,1-1 99,1-1 1,0-1-1,25 1 1,2-10-1,-11-7 1,-9-7-64,-7-8 0,-7-13 1,-12-4-1,-8-9 1,-7-11-1,-6-3 242,-5-1 1,0 31 0,-1-1 0,-4 0 0,-1 0 0,-2 2-1,-1 0 1,-3 1 0,-1 2 0,-25-28 10,-5 8 1,-7 7-1,-7 13 1,-4 11-1,-4 11 1,-1 11-1,0 12-52,34 0 1,1 3-1,-26 18 1,29-10-1,1-1 1</inkml:trace>
  <inkml:trace contextRef="#ctx0" brushRef="#br0">24168 9449 8276,'0'-18'0,"0"0"0,0 2 0,0 1 0,0 2-7,0 0 0,0 4 1,1 1-1,2 1 411,1 0 1,7 4 0,-2-2-1,3 4 1,1 2 0,2 4 0,1 3-1,3 6 1,2 2 0,3 2 10,1-2 0,3 3 0,2 1 0,-1 0 0,-4 3 1,-5-1-1,-6 0-600,0 2 1,-7-5 0,-2 0 0,-5-1 0,-6 0 0,-8-3 0,-9-4 0,-8-2 211,-5 2 1,-10-5 0,5-2 0,-2-1-1,-2 0 1,5 1 303,2-1 0,2-1 0,11-2 0,3 1 0,4 2-258,3 2 1,8 5-1,5-1 1,8 3-1,11 1 1,5-1-1,7-2-853,4-1 0,4 0-78,7 4 1,4-4-1,7 0 858,2 2 0,4 0 0,6 3 0</inkml:trace>
  <inkml:trace contextRef="#ctx0" brushRef="#br0">24914 9769 8190,'-21'-27'1544,"-2"-1"1,5 7-1452,2 14 1,2 16 0,4 13 0,2 3-1,4 2 1,5-1 0,10 3 0,10 0-1,11 2-169,10-1 1,1-3 0,4-5 0,-1-4-1,-3-5 1,-2-4 0,-2-6-365,-4-6 1,-8-11 0,-11-11 0,-5-9 0,-8-10 0,-8-7 0,-11-3 590,-14-4 1,-10 8-112,-13-4 0,24 29 0,0 1 0,-29-22 0,-1 9 0,0 11-40,1 5 0,-2 3 0,12 5 0</inkml:trace>
  <inkml:trace contextRef="#ctx0" brushRef="#br0">26180 8689 8213,'11'-6'40,"2"-2"0,-1-3 1,10 2-1,0 5 0,1 2 679,-1 2 0,0 5-558,5-1 1,-5 7-1,0-3 1,0 4 0,1 2-1,-3-1 1,0 2 0,-6 1-1,-3 2-161,-7-2 0,-20-1 0,-6-2 0</inkml:trace>
  <inkml:trace contextRef="#ctx0" brushRef="#br0">25954 9142 8166,'0'-13'1685,"18"-3"1,10 2 0,12 9-1697,9 6 0,1 12 1,0 8-1,-2 0 0,-1-3 11,0-4 0,2 6 0,5 0 0</inkml:trace>
  <inkml:trace contextRef="#ctx0" brushRef="#br0">26527 9929 8065,'0'-14'0,"0"1"0,-6 0 0,-3-1 1488,-3 1-1021,5 0 1,4 5 0,12 4 0,9 2 0,7 4 0,6 4 0,6 6 0,4 4 0,4 2 95,-2 1 0,-6 0 0,-3 5 1,-3-2-975,-6 2 0,-6 0 1,-10-1-1,-6-1-16,-6 2 0,-11-3 347,-13 1 0,-9-4 0,-11 3 1,-9-2 32,-8-3 0,5-1 0,-6-2 0,4 1 0,6-1 0,6 0 0,9 1 335,8-1 0,9 0 0,6 1 0,3-1 1,7 2-1,8 1-114,11 2 1,9-3-429,10-2 1,3-7-1,6 7 1,2-1-1177,2 0 0,3 1 1430,7 0 0,5 1 0,2-1 0</inkml:trace>
  <inkml:trace contextRef="#ctx0" brushRef="#br0">27047 10129 8253,'0'-27'0,"0"0"0,10 14 0,4 12 0,2 14 335,3 12 0,-4 6 1,3-1-1,-3 2 1,-4 4-1,-2 4 0,-4 4 914,-4 4 1,-4-5 0,-4 1-1525,-7-3 0,-8-6 0,0-4 0,-3-5-1033,-2-4 0,-4 1 1308,0-10 0,-6 3 0,3-8 0</inkml:trace>
  <inkml:trace contextRef="#ctx0" brushRef="#br0">27194 10049 8131,'10'-30'630,"3"3"0,14 10 0,1 17 0,3 10 0,2 14-450,-4 7-180,5 4 0,0 5 0,6 0 0</inkml:trace>
  <inkml:trace contextRef="#ctx0" brushRef="#br0">19502 12621 8131,'-6'-8'0,"-3"5"0,-3 6 0,-1 8 0,1 4 446,3 2 0,-3 1 0,5-5 0,-2 2 0,2 2 0,1 2 1,3 0-1,1 2 0,2-2 0,0 0 0,0-2 0,0-3 1,0 0 667,0-1 0,2-1-725,2-3-389,-2-3 0,16-6 0,-4 0 0</inkml:trace>
  <inkml:trace contextRef="#ctx0" brushRef="#br0">19529 12488 11497,'0'-20'0,"0"0"895,0-1 0,1 12 0,4 10 1,2 5-896,0 5 1,10 2-1,-2 3 1,4 4-1,4 0 0,9 3 0,2 3 0</inkml:trace>
  <inkml:trace contextRef="#ctx0" brushRef="#br0">19889 12634 8264,'7'-32'1109,"-1"8"-62,-6 6 1,1 14 0,2 20 0,3 2 0,2-1 0,2 1 0,0 2 0,1-1-576,-2 0 1,-2 5-1,2-2 1,-3 3 0,-2 0-1,1-1 1,-2-3-547,-2-2 1,-1-1-6154,0-5 5517,0-6 1,0-2-1,2-11 1,2-6 0,5-6-1,3-1 1,1-2 726,1 1 0,-6-1 0,0-1 1,-1 4 2084,1 3 0,-4 3-1223,5 3 1,-6 9-1,1 9 1,-2 3-1,-1 3-450,4 3 1,-4-2 0,4 6 0,-4 2 0,-1 1 0,0 2-747,0-1 1,5 1-1,1-2 1,1-3 0,3-4-1,4-3 317,3-2 0,4-5 0,6-2 0</inkml:trace>
  <inkml:trace contextRef="#ctx0" brushRef="#br0">20488 12767 8126,'5'-17'684,"-1"-1"1,1 9 0,-5 12 152,0 9 0,0 6 1,0-2-1,0 2 1,-2-2-1,-1-1 0,-1 0 1,-1 1-442,0 2 1,3-1 0,-4-3-1,2-1 1,-1 0 0,2 1-2015,2-1 0,2-7 924,4-6 1,2-2 0,6-8-1,1-3-570,-1-4 0,-1-6 605,-3 1 1280,3-4 1,-9 4-1,4 1 193,-1 2 0,0 3 0,-2 7 0,5 6 0,2 6 585,-3 6 1,4 7-1501,-3 2 0,3 9 1,0-2-1,-2 1-976,-1 4 0,0 4 0,4-3 0,-1-3 1077,-3-4 0,9-5 0,-3-5 0</inkml:trace>
  <inkml:trace contextRef="#ctx0" brushRef="#br0">20955 12901 9829,'9'-34'0,"1"4"1041,1 11 0,-1 13 0,3 12 1,1 1-1139,-1 4 0,0 0 0,1 3 1,0-2-1,3-1 0,2 1 0,0 3 1,1-2-264,-4-2 0,-3 1 1,-2-5-665,-3 0 1,-5-7 0,0-7 1816,-6 0 1,2-5-1,-4 3 976,4-3 0,2 0 0,2 5-1153,2 7 1,5 3 0,-1 9 0,3 2 0,1 1-1,2 1 1,1 1-656,2 1 1,4-1 0,-4-3 0,0-3 0,0 0 0,-1-4-637,0-1 0,-2-1 0,-2-5 0,0 0 0,-1-2 0,-2-1 91,-1-1 0,0-5 0,5 3 0,-1 0 1,2 0-257,2 3 1,0 2 0,5 1 839,2 0 0,7 0 0,3 0 0</inkml:trace>
  <inkml:trace contextRef="#ctx0" brushRef="#br0">22261 12421 8397,'14'-19'4016,"-7"16"1,-2 10-2885,-4 21 0,-7 12 1,-4 0-872,-7 0 1,1 0-1,-5 0 1,1 0-1,-1 0-388,-3 0 0,3 6 1,1 3-1,1 1 1,4 1-1,3-4 1,4 0 126,3 1 0,0-5 0,5 3 0</inkml:trace>
  <inkml:trace contextRef="#ctx0" brushRef="#br0">22275 13007 8181,'12'-35'0,"-4"-7"1545,-3-1 1,-4 26 0,-1 23 0,0 8-1284,0 6 1,0 2 0,0-3 0,0 2 0,0 4 0,0 3 0,0 6 0,2 2-167,2 1 1,-1 3-1,8-9 1,2-2-1,3-2 1,1-6 0,-4-6-1,-3-7-888,-1-2 1,-1-7 0,0-9 0,-3-7 0,-4-6-1,-1-6 1052,0-2 1,0-4 0,0 2-1,0 1 1,0-1 0,0 3 291,0 2 1,0 8 0,2 2 0,2 4 0,7 6 0,3 3 0,6 5 346,0 5 0,3 2-1729,3 6 1,1 5-1,0 1 1,-1 1 37,1-1 1,-2 2 0,-1-7 0,-3-2-1,-2-1 1,-3-4 0,-1-3 336,-2-2 1,-5-4 0,-2-2 0,-2-6 0,0-5 0,-1-4 1354,-1-2 1,-4 3 0,-1-3 0,-1 2 338,1 3 0,2 4 1,1 9-1,1 12 1,2 10-1138,1 6 1,5 3-1,-3 4 1,2 2 0,1 1-1,-1-1 1,1-1-390,2-4 1,-4-2 0,2-5 0,1-5 0,2-7 0,2-7 204,-1-6 0,-4-10 0,0-10 0,2-2 0,4-4 0,5-5 347,0-6 1,7-3 0,7 3 0,2 1 0,4 4 0,0 3 0,1 6 4,-4 4 1,-3 8 0,-7 10 0,-1 5 0,-2 8 0,-5 10 0,-7 10-527,-4 6 0,-10 8 1,-10 4-1,-7 4 0,-11 4 1,-5-1-425,-7 1 1,17-26 0,-1 0 0,0 0 0,0 0 679,-1-1 0,-1 0 0,-3 2 0,-2 1 0,-4-1 0,0 0 0</inkml:trace>
  <inkml:trace contextRef="#ctx0" brushRef="#br0">20262 15033 10194,'0'-22'0,"1"1"129,4 2 0,-2 7 1,4 6-1,1 2 1,-1-2-1,3-2 1,2-2-1,0-2-62,-3-1 1,1 4 0,-4 1 0,0 1 0,0 0 0,-2-2 0,1 0 1811,-1 0 1,1 5-69,-5-5-1530,0 6 0,0 7 1,0 11-239,0 4 1,0 2-1,0 3 1,0-4-1,1 1 1,4-2 0,4 1-332,2-4 0,4-1-5,3-2 1,-3-1-1,4-3 1,-1-5-65,0-2 0,-1-2 0,-5-2 0,-1-1 0,-4-3 623,-1-1 1019,-2-2-935,-4 2 0,0 7 1,0 9-1,0 4 1,2 3-1,2 2-14,5-2 1,9-1 0,4-3 0,5-3 0,3-5 0,2-2 0,1-4 215,-1-2 1,1-4-412,-2-5 1,-4-6 0,1-3 0,-6-5-360,-3-4 0,-2 3 0,-7-3 0,-3 2 0,-1 3 1,-1 1-1,-1 2-1830,1 6 1,-1 2-1,-4 1 1558,0 1 0,4 7 0,2 6 1,2 9-1,2 6 0,3 4 490,5 2 0,9 1 0,7 5 0</inkml:trace>
  <inkml:trace contextRef="#ctx0" brushRef="#br0">22021 14473 11429,'-13'-7'1532,"0"7"0,-1 9 0,0 4-956,-4 5 0,-1 7 0,-5 8 0,2 1 1,-2 3-1,-1 3 0,0 4 176,2 5 1,4-2-1,6 1-1339,-1-2 0,3 3 0,2-5 0,4-3 0,4-2-219,1-4 1,1-5-1,5 1 1,6-4 0,6-5-1,3-4 1,1-5 805,-1-4 0,10-9 0,-3-7 0</inkml:trace>
  <inkml:trace contextRef="#ctx0" brushRef="#br0">22568 14513 8309,'7'-6'803,"1"-4"95,-4-3 1,-2 4 0,2 13 0,-2 5 0,-4 4-1,-1 5 1,-3 4 0,0 5-189,0 4 1,-2 3 0,2 6-1,-2 0 1,-2 2 0,-1 1-369,3 1 1,-3-1-1,5-5-1136,-1 2 1,2-7 0,-3 7-1,-1-3 1,1-3-4653,4-3 5446,-4 3 0,1-12 0,-6 4 0</inkml:trace>
  <inkml:trace contextRef="#ctx0" brushRef="#br0">22328 14846 8066,'-1'-28'1528,"-2"0"0,-2 4-1213,2 13 0,2 5-70,1 15 1,1-1 0,4 4-1,2-1 1,3-1 860,4 5 1,-4 0-1226,8 7 0,1-6 0,-1 2 0,-2-2 0,-1 1 119,-2 0 0,7 1 0,0-5 0</inkml:trace>
  <inkml:trace contextRef="#ctx0" brushRef="#br0">23008 14500 9197,'0'9'2548,"0"1"1,0 5-2049,0 6 1,0 8-1,0 4 1,0 1 0,0 2-1,0-1 1,0 1-23,0 1 0,0-3 0,0 1-1114,0 2 0,-5 0 0,-1 2 0,1-2 0,-3 0 0,1-3-4986,-4 0 5622,-6-6 0,-4 5 0,-6-7 0</inkml:trace>
  <inkml:trace contextRef="#ctx0" brushRef="#br0">22621 14966 8040,'22'-28'0,"-2"0"1283,-5 1 0,2 11 0,-3 16 0,5 6-1542,2 2 0,4 2 0,-3-6 0,3-1 0,2 0 0,0 0 0,1 2 259,3-2 0,3 4 0,6 0 0</inkml:trace>
  <inkml:trace contextRef="#ctx0" brushRef="#br0">23341 14660 8241,'12'-13'708,"-3"8"0,-3 21 0,-6 29 0,0 4-416,0 0 0,-2 1 0,-2-4 0,-7 0 0,-5 3 0,-6-1 0,-6 4 0,-5-1-310,-2 0 0,-7 4 0,7 0 0,-4-3 1,-1 0-1,0-2 18,0-1 0,-6-3 0,-1-6 0</inkml:trace>
  <inkml:trace contextRef="#ctx0" brushRef="#br0">20462 15633 8418,'-21'-2'0,"3"-2"1329,3-5 1,10 3-1,6 2-1041,11 2 0,20 8 0,20 1 0,16 2 0,-25-5 1,2 0-1,5-1 0,2 0 0,8-2 0,1 1 416,7-1 1,2-1 0,3 0 0,2-1-659,-18-1 1,1 1 0,1-1-1,-2 0 1,1 1 0,0-2-1,3 0 1,0-1 0,1 1 0,0 0-1,0 0 1,0 0 0,0 0-1,0-1 1,-1 1 0,2-1-1,-1 0 1,0 0-606,0-1 0,-1 1 1,0-1-1,-4 2 1,-1 0-1,-1 1 154,0-2 1,-2 1 0,-1 1 0,18 0 0,-3 1 0,-10-2 0,-2 1 404,-4 1 0,-1 1 0,-3 2 0,-1 0 0,-7 0 0,-2 1 0,32 1 0</inkml:trace>
  <inkml:trace contextRef="#ctx0" brushRef="#br0">20888 16113 11184,'-9'-21'0,"1"-1"1029,-3 1 0,1 6 1,1 19-1,6 4-2246,6-1 0,0 1 1,4-4 1727,-1 5 0,0-2 0,-3 4-402,2 4 0,3-2 0,-2 5 0,0-3 0,0-2 133,-3 0 1,5 1-1,0-1 1,4 0-1,2-1-206,-1-3 1,0-2 0,1-4-1,-1 2 1,2-2 0,1-2 0,2-1-57,-2 0 0,-1-4-487,-2-1 0,-4 1 0,-1 2 619,-2-2 0,-4 4 0,-6 0 0,-3 7 1,-2 5-1,0 1 324,-2 1 0,6 1 0,0 1 0,4 2 0,2-1 0,4 1-575,3 0 1,15-2-1,5-5 1,4-4 0,4-1-1,-1-3 1,0-2-161,-3-1 0,-1-1 0,-6-4 1,-2-5-1,-7-5 0,-6-4 43,-5-2 1,-5-1 0,-5-5 0,-4 1 0,-2 1 0,-3 2 297,1 6 0,3 3-1070,5 5 0,13 9 0,17 9 1028,9 3 0,7 7 0,13 2 0</inkml:trace>
  <inkml:trace contextRef="#ctx0" brushRef="#br0">22208 15913 8945,'-22'-34'0,"0"4"1163,-2 6 0,-1 18 0,-2 14 0,0 7-1067,1 1 1,1 0 0,1 2 0,3 4 0,0 5 0,2 2 0,-2 5 0,2 5 426,0 7 0,3 3 1,7 3-1,4-2 1,5 3-1,6 1-2915,8 2 0,6 0 2392,11-3 0,9 1 0,8-1 0</inkml:trace>
  <inkml:trace contextRef="#ctx0" brushRef="#br0">22461 16472 8157,'-6'-7'0,"-1"4"283,0 6 1,-4 9-1,7 6 1,-1-2 65,-1-1 1,5 2 0,-4 3 0,4 0 0,0 6 0,-2 2 0,-2 4 420,2 2 1,0-8 0,0-1 0,-1-3 0,1-3 0,1 0 0,2-2-280,0-2 0,6-8 1,3-4-878,3-6 0,7-6 0,3-10 0,2-8 30,-2-7 0,4-4 1,-4-4-1,3-2 1,0-4-1,-1 1 0,-3 4-197,-2 6 0,-6 9 0,-5 7 0,-3 2-616,-2 3 1714,-1 1 1,-9 9 0,-5 4 0,-5 7 0,1 2 94,1 4 0,-3 0 0,-1 3 0,-1-1 1,-3 0-1,3 1-222,2-1 0,3 0 0,2 1 0,1-1 0,3 0 89,4 1 0,5-1-4049,5 0 1,8-1 3541,9-3 0,10 3 0,2-5 0</inkml:trace>
  <inkml:trace contextRef="#ctx0" brushRef="#br0">23274 16019 7857,'6'-19'451,"-4"9"158,2 5 0,-2 17 0,-2 19 0,1-1 0,2 2 0,3 5 0,0 11 0,0 4-12,-3 4 1,-2 3 0,-2-1-1,-2-2 1,-4 2 0,-4-5 0,-4 0-848,1-1 1,-6-4-1,3-5 1,0-6-1,2-6 1,2-5-1,0-3 250,-1-6 0,1-8 0,0-3 0</inkml:trace>
  <inkml:trace contextRef="#ctx0" brushRef="#br0">24114 15473 14299,'5'-37'1111,"-1"6"0,2 13 1,-1 18-1,3 6-1400,4 1 1,7 5-1,4-3 1,2 3 0,3 3 288,3 2 0,-3 10 0,5 7 0</inkml:trace>
  <inkml:trace contextRef="#ctx0" brushRef="#br0">23954 15979 8039,'6'-31'-21,"2"5"1,6 0 20,4 31 0,15 20 0,8 15 0</inkml:trace>
  <inkml:trace contextRef="#ctx0" brushRef="#br0">12984 9436 8534,'14'-26'42,"3"4"0,0 6 0,0 4 591,-2 3 0,-2 5-924,0-5 0,1 4 1,-1-2-1,-1 0 1,-2-1-1,-3-2 1,1-2-1,-2-1 569,0-1 1,-2 1-1,-5 0 1,-2-1 0,-3 1 103,-2 0 1,0 1 0,-6 2 0,1 2 0,-2 2-1,-3 3 1,-4 2-539,-3 1 0,-8 0 1,-4 0-1,-4 1 0,-5 2 1,-2 3 206,-2 2 1,-6 5-1,-3 6 1,-1 2 0,0 3-1,0 2 276,1 5 1,3-1-1,7 7 1,6 3 0,6 4-1,7 2-166,7 0 1,9 9 0,13-2-1,10 2 1,16 0 0,15-3 0,16-2-217,-23-25 0,2-1 1,3-4-1,3-2 1,7 2-1,2-3 1,1 0-1,1-3 0,2-1 1,0-3-1,4-1 1,1-2-117,5-2 1,0-3-1,-4 0 1,1-1 0,7-1-1,1-1 1,-4-1 0,0-2-1,-3-2 1,-1-1 0,-1-4-1,0-2 1,-5-2 0,-2-3-10,-3-1 1,-2-2 0,-4 0-1,-2-2 1,-10 1 0,-2 0-1,25-26 1,-11-2 0,-14-1 172,-14 1 1,-10-5 0,-14 6 0,-8 1-1,-15 0 1,-12 7 0,-15 2 0,-8 7 9,27 16 1,-1 2 0,-1 1 0,-2 1-1,-5 0 1,-1 2 0,0 1 0,-1 1 0,-1 2-1,-1 2 1,0 2 0,0 1-4,-1 1 0,1 3 0,-1 3 0,1 1 0,-2 4 0,1-1 0</inkml:trace>
  <inkml:trace contextRef="#ctx0" brushRef="#br0">24954 14607 7699,'9'-5'0,"-2"-1"0,-1-1 0,-3-4 0,5 0 0,-1-3 0</inkml:trace>
  <inkml:trace contextRef="#ctx0" brushRef="#br0">24994 14540 8216,'-13'0'344,"5"0"1,-4-2 0,5-2 9,0-5 0,2-1 0,8-1 0,3 4 0,1 1 52,4 3 1,-4 0 0,2 0-1,2-1-29,0 1 1,-2 1-1,0 2 1,3 0 0,3 0-1,4 0 1,0 0-418,1 0 0,-3 0 0,-3 0 0,-1 2 0,-1 2 0,-2 4 1,-2 1-42,-2-1 0,-3 0 0,-8 2 1,-4-1-1,-3 1 0,-2 1 1,-3-1 335,-1-1 1,1-2-1,5 4 1,1-4-1,4 1-283,1-1-28,2 2 1,4 0-1,1-2 1,2 1-1,3-2-87,1-1 0,2 1 0,5-3 0,-2 3 468,-4 2 0,-2 1 1,-6 4-1,0 0 1,-1 1 560,-4-1-814,-2 0 1,-6-1 0,-1-2-1,1-1 1,-2 0 0,-1 0 0,-2-2-401,2-1 1,0-1 0,-1-4 0,-1 2 0,2 2 0,1-2-5834,2-2 6161,6-1 0,1 6 0,6 1 0</inkml:trace>
  <inkml:trace contextRef="#ctx0" brushRef="#br0">25407 14567 10024,'-1'-26'1662,"-4"4"0,2 9-1570,-5 8 1,3 4 0,-2 2 0,1 4-1,1 4 131,-1 3 1,5 2-1,-5 4 1,2 3-1,-1 3 1,2-1-1,0 2-143,-1-1 1,2 1-1,-2 3-267,2-1 0,4 3 0,1-10 0,3 1-38,1-3 0,2 0 0,4-3 0,1-5 0,-1-3 35,0-4 1,1-3-1,-3-4 1,-2-5-1,-4-3 1,-4-1 884,-1-1 0,-1 1-453,-4 0 0,2 5-215,-6 4 0,2 4 0,-3 4 0,2 5 1,2 3-1,3 3-870,2 3 1,1-3 0,1 2-1,4-2 1,4-2 842,3 1 0,13-1 0,3 0 0</inkml:trace>
  <inkml:trace contextRef="#ctx0" brushRef="#br0">25687 14700 8153,'6'-12'0,"-4"5"0,-7 7 0,-2 7 1138,4 5 0,-3 6 0,6 1 1,0 2-1,0 2-1049,0 2 1,6-2-1,3-1 1,4 0 0,3-3-1,4-4 1,-1-6 0,2-3-1,-2-3-498,0-2 0,-6-7 0,-5-5 1,-2-7-1,-3-7 89,-2-3 0,-1 1 333,0-9 1,-6 7-1,-1-1 1,-2 5-1,2 4 150,1 2 1,0 6-36,1 4 0,5 6 0,-1 0 143,4 6 0,12 6-271,-2 8 0,9 4 0,-1 6 0</inkml:trace>
  <inkml:trace contextRef="#ctx0" brushRef="#br0">26180 14647 8276,'8'-6'-14,"-4"-3"-1,-1 3 514,2 1 0,-2 4 1,6 1-1,-1 1 0,0 4 1512,-4 4 0,-2 4 1,-2 5-2041,0 4 0,0 8 0,-2 2 1,-2 1-502,-5-1 1,2 4 0,-2-4 719,-2 3-190,-1-6 0,-1 4 0,0-7 0</inkml:trace>
  <inkml:trace contextRef="#ctx0" brushRef="#br0">26060 14900 8137,'8'-27'225,"2"2"1,-4 4 0,2 6-1,3 7 1,4 2 585,3 3 1,4 1-1,-3 4 1,2 2-812,3 5 0,7 15 0,3 4 0</inkml:trace>
  <inkml:trace contextRef="#ctx0" brushRef="#br0">25421 13487 8233,'1'-13'-332,"2"-1"0,1 1 0,-1 0 0,0 1 884,2 3 0,-2-1 0,6 4 0,1 0 0,2 0 0,0 4 0,-3 5 0,-5 6 0,-2 5 0,-2 3 0,-3 6-124,-6 2 1,0 3-1,-10 2 1,1 2-1,0 1 1,0-1 0,1-2-1129,-1-2 1,4 2 0,7-1-1,1-2 700,3-2 0,8-3 0,2-8 0</inkml:trace>
  <inkml:trace contextRef="#ctx0" brushRef="#br0">25674 13567 8558,'7'-18'269,"-2"1"1,-2 0-1,1 8-27,5 5 0,-2-2 0,2 2 0,2-1 0,1 1 0,1-1 0,0 2 258,1 2 0,-1 2 1,0 4-1,-1 4 1,-2 2-1,-2 4-966,-2 3 1,-3-3 0,-8 3 574,-4-4 1,-2 0 0,-4-1 0,-2 0 86,0 1 1,-3-1 0,4 0-1,0 1 1,2-2 1,4-4 0,9 3 1,1-7-1,8-1 1,7-1-1,5-1-481,0 4 0,-2-4 0,3 3 0,-2-2 0,-3-1 0,-2 4 417,-5 4 0,-4 4 0,-6 3 0,-3 2 0,-7 0 44,-5 1 1,0-3 0,-5 5 0,0-2 0,0-1 0,-1 0-138,1 0 1,2-2-1,6-6 1,0-1-1,-1 0 1,1-1-1723,0-4 0,4 2 1681,0-2 0,12 1 0,-2-5 0</inkml:trace>
  <inkml:trace contextRef="#ctx0" brushRef="#br0">26194 13607 8203,'-2'-19'1401,"-2"5"0,-4 7-1019,-5 7 1,1 2 0,2 2 0,2 5 0,1 3 0,1 1-241,0 0 1,-3 5-1,5 0 1,1 0 0,1-1-1,4 1 1,2-2-1,5-2 1,5-4-1638,3-1 0,4-6 1151,6 1 344,-1-2 0,7-8 0,1-1 0</inkml:trace>
  <inkml:trace contextRef="#ctx0" brushRef="#br0">26340 13660 8722,'0'-13'0,"-1"0"46,-4-1 1,-2 7 0,-6 3-1,-1 5 1,3 6 0,0 8 903,2 4 1,2-1-1,-3 4 1,1 2-1,-3 3 1,-3 4-1178,-3 4 1,5-2-1,5-2 1,3-3-1,2-1 1,1 0-1,2-2 1,2-2 226,2 0 0,9-13 0,8 2 0</inkml:trace>
  <inkml:trace contextRef="#ctx0" brushRef="#br0">26447 13767 10942,'7'-10'0,"-4"-2"0,-4 3 0,-5 7 1690,-1 10 0,2 8-1673,-4 2 0,5 10 1,-4-1-1,2 2 0,4 2 31,0 0 0,5 2 1,4-5-1,10-1 1,3-6-1,7-7 1,-2-5-1,2-4-649,-3-4 0,-7-2 0,1-5 1,-4-8-1,-6-8 0,-3-7 1,-5-5 550,-5-1 1,-6-3 0,-9 4 0,1 0 0,0 3 0,4 4 1682,5 5 1,-1 7-1634,7 6 0,5 12 0,7-1 0</inkml:trace>
  <inkml:trace contextRef="#ctx0" brushRef="#br0">25101 15393 8702,'0'-13'256,"-5"-1"0,2 1 1,5 0-1,7 1 0,5 1 1,4 4-1,-3 0 0,-3 1 1,-3-2-1,1 2 426,2 0 0,-6 2 0,-6 5 1,-7 4-1,-5 4 0,-2 4-510,1 5 1,-5 1 0,-1 5 0,0-2 0,-1 0 0,4 0-757,1 1 1,8-3 0,3 3 0,2-6 0,4-2 0,2-2 583,5 1 0,9-7 0,2-1 0</inkml:trace>
  <inkml:trace contextRef="#ctx0" brushRef="#br0">25301 15326 8937,'-9'0'2566,"0"0"1,1 2-2421,0 2 1,2 4 0,6 5-1,0 0 1,0 2-323,0 3 0,6-3 0,2 2 0,4-2 1,2-1-1,-1-3 0,0-2-466,1-4 1,-1-4-1,0-1 1,-1-1-1,-3-4 1,-5-4 655,-2-2 0,-2-3 0,0-1 0,-2-1 0,-2-2 1451,-5 2 0,0 3-1315,5 4 0,1 7-312,12 7 1,0 5 0,2-1 0,1 3 0,0 0-1186,3-3 0,6 2 591,-4-2 0,7-3 0,-2-1 756,4-4 0,0 5 0,1 2 0</inkml:trace>
  <inkml:trace contextRef="#ctx0" brushRef="#br0">25647 15406 8318,'-1'-12'0,"-4"2"1074,-4 1 1,2 6 0,-2-1-820,-1 2 1,4 4 0,1 2-1,4 5 1,1 4 0,0 4 0,0 0-1,0 1 405,0 1 1,4-4-965,1 3 1,5-3 0,-1-3 0,3-2 0,1-3 0,1-1-68,-1-3 1,-4-6-1,0-4 1,0-3-1,-1-5 1,0-2-1,-2 0 67,-3-1 0,0 0 1,0 5-1,1 0 0,-1-1 163,-1 1 1,-1 7 0,2 6 29,1 7 0,7 1 1,-2 1-1,3 1 1,1 0-1,0-1 0,1-3-201,-1 0 0,0-4 0,0 2 0,1-2-211,-1-2 546,-5 0 1,-3-6 0,-6-2 0,-2-1 959,-1 0 1,-7 1 0,2-4-689,-3 3 0,7 3 1,3 7-1,7 2-735,2 2 1,-3 5 202,5-1 0,0 1 1,4 1 236,1-2 0,5 0 0,2 4 0</inkml:trace>
  <inkml:trace contextRef="#ctx0" brushRef="#br0">25980 15473 8384,'-11'-2'0,"0"-1"705,2-1 0,0-6 1,-2 1 380,2-3-890,3 4 1,6 4-1,0 8 1,0 5-1,0 3-75,0 2 1,0 3 0,0 1 0,0-2 0,0-1 0,1-2-330,4 1 1,2-2-1,6-3 61,1-5 1,-1-3-1,0-1 1,1-1-1,1-5-377,2-7 0,-2-2 376,3-7 0,-8-1 0,-2-3 0,-2-1 47,-3 1 1,-3-1-1,-3 2 1,-3 1 0,-2 5-1,-1 2 1,1 6-490,-1-1 590,6 6 0,-9-6 0,4 5 0</inkml:trace>
  <inkml:trace contextRef="#ctx0" brushRef="#br0">26594 14820 8029,'0'-14'454,"0"7"1,0 3 0,0 8-1,-2 6 1,-1 5 0,-3 4-1,0 1 1,0 0 0,2 0-1,0 0-1182,-1 1 728,1 1 0,-2 5 0,-2 0 0</inkml:trace>
  <inkml:trace contextRef="#ctx0" brushRef="#br0">26474 14993 13266,'4'-33'96,"1"7"0,0 17 1,0 12-1,4 4 1,3 1-1,1-1 1,2-1-97,3 0 0,2 4 0,7-2 0</inkml:trace>
  <inkml:trace contextRef="#ctx0" brushRef="#br0">27100 13914 8459,'-9'-6'586,"0"-2"1,-1 1 0,-2 4-74,-1 6 1,0 1 0,1 8-1,1 4 1,2 4 0,-1 3-1,0 3 1,-1 2 0,4 1-1,0 2 1,1-1 0,-2-2-820,1-1 0,4-1 0,-2 0 0,4-3 306,1 0 0,0-7 0,0 3 0</inkml:trace>
  <inkml:trace contextRef="#ctx0" brushRef="#br0">26940 14113 8200,'0'-34'0,"0"17"0,0 17 226,0 14 1,6 10 0,5 3 0,5-1-227,6 1 0,9 6 0,3 1 0</inkml:trace>
  <inkml:trace contextRef="#ctx0" brushRef="#br0">26647 15486 11729,'-13'0'-810,"-1"-4"1,2-2 258,4-2 862,2 5 1,7-2-1,4 6 1,3 2-1,4 1 1,2 1-1,-1-1 1,0 2-1,1 0 1,-1 2-1,0-3 460,1 1 1,-1-1 0,0-5-755,1 0 1,-5 4-1,-1 1 1,1-1-872,-1 2 1,4 0 839,-4 3 1,10 9-1,3-4 1</inkml:trace>
  <inkml:trace contextRef="#ctx0" brushRef="#br0">26607 15806 8280,'-21'0'0,"-2"0"0,5 0 0,1 0 0,3 0 0,0 0 0,7 1 1021,2 4 0,7-4 0,5 4-875,7-4 0,11-1 0,0 2 1,2 1-1,2 3 0,-2 1 0,-2 3-146,-3 2 0,-5 2 0,2-1 0</inkml:trace>
  <inkml:trace contextRef="#ctx0" brushRef="#br0">27194 15726 8764,'0'-13'2500,"0"-1"-2034,0 7 0,-8 1 0,-4 6 0,-6 2 1,-1 2-1,-2 5 1093,1 3 1,-2 3-1317,-5 2 1,5 6 0,1 6-1,0 2 1,2-1 0,1-1-265,6 3 0,5-4-360,7 3 0,0-3 0,1-1 0,5-1 0,6-2-457,4-6 0,7 2 0,-4-11 0,0-3 0,0-3 0,-2-3 561,-2 0 1,-4-10 0,-2-3 0,-4-4 0,-5-2 0,-5-2 670,-4 0 0,-7 2 25,-2 6 0,-8 4 1,2 2-1,0 1 0,1 3 398,2 1 1,0 8 0,5 3-1,0 3 1,2 1 0,5 2-675,3 3 1,2-2 0,5 5-969,4-2 1,4 3-1,10-4 1,6-2-3333,5-1 4157,13-1 0,-8-1 0,11 0 0</inkml:trace>
  <inkml:trace contextRef="#ctx0" brushRef="#br0">27287 16033 8264,'-14'-11'521,"1"-1"1,0 2 98,0 4 0,-1 11 1,1 2-1,0 2-282,-1 0 1,7-5 0,1 5 0,1 1 0,1 2-1,1 3 1,2 1 0,2 4-180,3 0 1,4-2 0,7 3 0,2-2 0,6-4 0,2-3 0,1-5-1039,1-1 0,0-2 607,-1-4-364,1-5 0,-2-4 0,-2-9 0,-7-3 405,-6 0 1,-4-7-1,-7 3 1,-4 0 0,-4-2-1,-3 5 970,-1 1 0,0 1 1,-1 5-1,1 4-775,0 4-252,5 3 0,8 11 0,9 5 0,5 4 1,3 2-1,6 0-277,2-1 1,1 6-1,1-6 1,0 0 0,-2-4-1,-1-3 256,-2-1 0,-6-6 0,0 0 0,-5-6 653,-7-6 1,-8-7 0,-5-2 0,-3 2 0,-1 1 0,-1 3 0,1 2 975,0 1 0,-1 6 0,1-1 0,1 4-766,3 4 1,3 1-459,6 8 1,0-1 0,2 9 0,1-1 0,3 1-173,1 3 0,2 1 1,6 0-1,1-1 0,3-4 1,1 0-1,0-5-695,1-5 0,-5 0 0,2-5 0,-3-4 0,-3-4-94,-3-6 0,-3-4 0,-6-3 506,0-2 0,-6 0 1,-5 5-1,-3 0 1,-4-1 0,0 7 1,5 1 499,-1 0 0,7 10 0,4 1 0,6 4 0,6 1 0,3-3 949,1-1 1,0-1-906,1-5 0,4 0 0,-1 0 0,0 0 0,-3 0 606,0 0 1,-1 0 0,0 0 239,1 0 0,-8-5-443,-6 1 1,-6 0 0,-8 4-236,1 0 1,1 5 0,2 6-1,2 4-272,2 2 1,2 7-1,4-2 1,2 3-1,2 2 1,5-2-1,4-1-437,5-2 1,3-6 0,5 1 0,1-7 0,1-5 0,0-4 46,-5-1 45</inkml:trace>
  <inkml:trace contextRef="#ctx0" brushRef="#br0">27939 16184 12812,'-3'-3'-19,"-30"-20"-172,-1 6 1,3 8 0,-2 4-960,5 4 1,-2 7 1149,8 3 0,3 8 0,0 4 0</inkml:trace>
  <inkml:trace contextRef="#ctx0" brushRef="#br0">26834 16539 9130,'-12'-44'625,"3"-1"1,4 19 0,10 12-434,4 10 1,4 8 0,6 1 0,8-1 0,10 2 0,10 4 1605,11 7 1,6 3-1,4 9-1909,-33-14 1,1 1 0,1-2 0,0 0 0,2 2-1,1 0 1,-2 0 0,-1-1 0,-1 1 0,-1 0-1,32 13-2646,-5-1 2520,-3-7 1,-11-2-1,-2-5 1</inkml:trace>
  <inkml:trace contextRef="#ctx0" brushRef="#br0">12957 8516 8010,'0'-9'0,"0"0"0,0 12 0,0-1 0</inkml:trace>
  <inkml:trace contextRef="#ctx0" brushRef="#br0">12997 8516 7986,'4'-21'-12,"1"4"12,5 2-8,-2 7-120,-1 2 356,-1 6 0,-8 0 4943,-2 0-5803,2 0 0,-9 0 592,2 0 0,-2 2 0,1 1 571,1 1 1,0 1 214,-4-5 1,4 0-803,0 0 0,6 6 0,-3 3 0,2 2 17,-1 3 0,-4-1 0,5 0 0,0-1 0,-1-1 0,-1-3 230,-1 3 0,2-4 194,-4 2 0,7-4 1,-3 3-221,4 3 1,1-4 0,0 2-1,0 1 1,0 2-308,0 2 1,1-1 0,2 0 0,3 1 0,0-1 121,0 0 0,0-1 1,-3-1-1,3-3 1,1 1 225,3-1 0,2 2 0,3-6 0,1-1 0,2-1 0,0-2-119,1 0 1,-3 0 0,5 0-1,-2 0 1,-1 0-475,1 0 0,-4 0 6,3 0 1,-3 0 314,-2 0 0,-5-6 0,-2-3 1,-1-3 574,4-1 1,-3 0-452,-1-1 1,1 5-1,0 1 1,1-3-161,3-1 1,1-1-1,-2 0 1,-3 1-1,-2 1 1,0 3 74,-1-3 1,-1 4 0,-4-1 0,-1 1 0,-3 0 444,-1-4-88,-2-1 1,-4-1-346,0 0 0,5 4 29,4 0 1,-2 4-1,0-2 1,0 0-38,0-1 0,2 4 0,2-4 0,-1 1 0,-3 1 35,-1 0 1,-2-3 0,-6 5 0,-1 1 0,-3 1-239,-2 2 1,4 2 0,0 1 0,2 3 0,2 0-1,-1 1 1,1-1-694,0 0 0,1 0 0,1-3 0,4 3-1688,1 1 2607,2-4 0,10 3 0,1-6 0</inkml:trace>
  <inkml:trace contextRef="#ctx0" brushRef="#br0">26407 14780 8253,'-13'0'0,"-1"0"131,1 0 0,0 0 171,-1 0 0,1 0 1,3 0-1,4-2 0,7-1-11,5-1 1,2-2 209,0 2 1,-3 4 0,-10-2-1,-3 8-119,-4 6 0,-8 0 0,-2 8 1,-3 1-1,0 0 0,1 3 230,2 1 0,6-3-710,-2 0 0,5-4 1,2 3-1,4-2-755,1-3 761,7-1-263,7-8 1,5-1 0,2-6 0,1-1 162,2-4 0,4-6 1,-3-9-1,1 1 0,-1-2 1,-4 2-1,-5-2 203,-5 1 0,-4 3 0,-1 0 374,0 2 1,-6 7 0,-3 2 0,-3 2-49,-1 0 0,-5-1 0,1 7 1,-1 2-1,0 6 0,0 5 0,0 4 30,-1 2 1,4-3-1,-1 4 1,4 2-1,5 0 1,1-2-321,3-4 1,1-4-1,4 0 1,4-1-1,6-1 1,5-3 0,4-5-542,3-2 1,1-4 0,2-2 0,-2-5 0,-1-3-1,-4-3-59,0-3 0,-9 4 1,-6-6-1,-4 3 1,-2-1-1,-5 3 789,-7 5 1,-7-1 0,-8 7-1,-1 1 1,-2 1 0,1 4 0,2 4 388,1 7 0,6 2 0,5 6 0,6-1 0,5 1 0,4 3-600,1 1 0,9-3 1,5-1-1,12-2 1,5-2-26,7-3 0,16 0 0,0-1 0</inkml:trace>
  <inkml:trace contextRef="#ctx0" brushRef="#br0">27460 15979 7983,'-15'-7'0,"-1"2"0,-3 4 0,-3 1 0,-5 0-25,-3 0 0,-7 0 0,2 1 1,-4 4-1,-1 2 0,2 1 1,1-4-1,3-2 0,1-2 1,5 0-1,4 0 0,6 0 625,4 0 1,8 0-1,6-2 1,7-1-1,6-3 1,4 0-1,2 0-176,2 3 0,-1 2 1,4 1-1,-3 0 1,0 0-1,-2 1 48,0 4 1,3 2 0,-2 7 0,0-1 0,4 2 0,1 2 0,3 6-172,3 2 1,2-3 0,4 0 0,-3 2-1,-1 1 1,-2 2-635,1-1 28,-3-5 1,2-2-1,-9-5 1,-4-2 0,-4-2-122,0-1 1,-8-6 0,-6 1 0,-9-4 0,-8-4 0,-6-7 0,-5-3 583,-3-4 1,-11-1 0,1 2-1,-4 0 1,-1 0 0,3 4-1,2 3 193,1 1 0,6 6 1,3-2-1,4 4 0,5 1 1,4 0 871,3 0-1131,8 0 1,-4 6-1,7 4 1,3 5 0,3 4-1,9 0-85,5 1 0,5-3 0,7-3 1,3-1-1,5 0 0,2 1 0,4-1-3100,2 0 2507,-2-5 0,3 8 0,-6-3 0,-3 4 586,-5 2 0,-3 2 0,-2 5 0</inkml:trace>
  <inkml:trace contextRef="#ctx0" brushRef="#br0">25781 17219 7953,'-2'-9'609,"-2"0"1,4 2 0,0-2-1,7 4 1,5 4 0,1 1-1,1 1 233,-1 4 1,0-2 0,0 5-527,1 3 0,-1 5 0,0 2 1,1 0-213,-1 1 1,-4-3 0,-2 6-1,-1 2 1,-3 1 0,-3 2-110,-4 0 0,-4-1 0,-6 1 0,-3-2 0,-2-1 0,-2-3-228,-2-2 1,-2-1 0,-2-5 0,2 0 0,1-1 0,3-3-1,2-5-54,3-2 1,1-2-1,2 0 1,-1 0-1,2-2 160,3-2 1,4-3 0,5-7-1,1 2 1,2 2 0,3 1-1,1-1 1,4-1 866,1 2 0,1-1 1,0 4-1,2 0 1,1 0-1,2 3 1,0 2-352,1 1 0,-3 0 0,5 1 0,0 4 1,-2 2-1,0 2-1484,-2 0 0,2 0 0,0 4 0,0 1 0,2-1 0,0-1 1095,3-3 0,1 2 0,1-3 0</inkml:trace>
  <inkml:trace contextRef="#ctx0" brushRef="#br0">26180 17459 8144,'-6'-27'894,"1"6"0,-4 3-278,4 4 0,5 2 0,5 1 1,4 4-1,4 1 0,5 3 0,2 2 1,3 1-472,-1 0 1,-1 0 0,1 0-1,-4 1 1,-4 4 0,0 3-1,-2 4 1,-4 2-150,-3-1 0,-4 5 0,-2 1 0,-5 0 0,-6 2 0,-6 0 169,-2 2 1,-1-3 0,-3-1 0,3-1 0,2-1 0,3 0 0,1-2-451,2-2 1,5 0 0,5 0 0,6-1 0,8-3-2587,5-4 0,5-4 2871,5-1 0,13 0 0,2 0 0</inkml:trace>
  <inkml:trace contextRef="#ctx0" brushRef="#br0">26607 17472 10778,'-18'0'0,"0"1"0,2 2 1196,1 2 0,2 1 0,1-2-1013,3 5 1,3-2 0,6 2 0,2 3 0,1 3 0,4 3 0,4-2 0,3 0-757,1 2 0,0-3 0,-2 3 1,1-4-1,-1-2 0,0-1 1,1-4 198,-1-1 1,-6-4-1,-2-10 1,-5-7-1,-5-2 1,-5-4 843,-6 0 1,1-1 0,-3-3 0,3 2 0,3 6 0,2 2-3,1 2 1,8 1 0,1 3 0,7 4 0,6 4 0,4 1-1174,1 0 1,5 4 0,1 2 0,4 0 0,5 2 0,1-2 0,1-1-1478,-1-2 1,-1-1 2181,-6-2 0,-2 0 0,-3 0 314,-4 0 0,-11-2 0,-7-1 1,-7-1-1,-7 1 667,-3 2 1,-3 1-1,-2 0 1,4 1-1,4 3 1,2 5-1,3 3 1860,4 2-2753,4-1 1,2 0 0,4 2 0,5 1 0,8 2 0,7-3-220,5-5 0,7 1 1,0-7-1,3-1 1,1-3-1,-4-3 0,-4-4-388,-8-5 1,-1 0-1,-11-10 1,-5-2-1,-7-1 1,-5-2 3,-5 1 0,-9 0 339,-4 4 1,-3 0 0,-1 7 0,3 5 0,2 2-195,2 5 0,-4 3 1,6 6-1,2 6 0,3 6 1,3 3 369,-1 2 0,-2 8 0,-1 4 0</inkml:trace>
  <inkml:trace contextRef="#ctx0" brushRef="#br0">26020 18005 10149,'-44'-10'0,"-2"-4"0,2 1 1091,2 3 1,11 4-947,13 6 0,9 6 1,8 2-1,8 3 1,13-1-1,9-1 1,11 1 184,8 2 1,15 2-1,10-3 1,-34-6-1,2-1 1,2-1-1,1-1 1,1-1 0,1-1-1,2 1 1,0 0-1,1 1 1,0 0-143,0 2 1,1 1-1,-1-1 1,0 0-1,-3 0 1,-1 0-1,0 2 1,-2 0-1,-2 1 1,-1 1-1,-2 1 1,-2 1-3701,32 11 1,-1-3 3259,-14 4 1,4-6-1,-10 4 1</inkml:trace>
  <inkml:trace contextRef="#ctx0" brushRef="#br0">24781 15833 7659,'-12'-21'0,"-1"-1"0,-8 7 0,9 5 495,11 2 0,14 16 0,15 11-62,10 9 0,5 2 0,12 5 0,7 2 1,-28-18-1,1 1 0,1 1 0,0 1 0,2 1 1,0 1-1,3 3 0,1 2 0,2 2 1,1 0 8,1 3 1,2 1 0,7 1 0,1 0 0,1-1 0,0 0-528,3 0 0,0-1 0,-1-4 0,1-2 0,1 2 0,1-2 0,-3-4 0,0-1 0,-2-2 0,-1-2-31,-2 0 1,0-2 0,0-2 0,0-2 0,-5-2 0,-2-1 0,-1-1 0,-1-1 0,-4-1 0,-1 0 0,31 2 115,-7-4 0,0 4 0,-7-4 0,1-1 0</inkml:trace>
  <inkml:trace contextRef="#ctx0" brushRef="#br0">25794 18538 8086,'-6'-7'67,"-3"2"1,2 5 0,-2 3-1,-2 2 1,0-2 0,-3-2 0,1-1-1,0 0 1,1-1 0,4-4 676,8-4 0,6 3 0,9 2 0,1 2 1,4 2-1,0 0 0,3 0-533,-3 0 0,4 5 0,-5 1 0,0 0 0,1 1 0,-4 1 281,-1 2 0,-8-3 0,-4 2-341,-6 2 0,0-1 1,-6 0-1,0-1 1,1 0-1,0 0 1,1-2-445,-1-1 0,4 5 0,-5-2 0,-1 2 205,-2 3 1,3-5-1,2-1 579,1 3-187,1-5 1,5 1 0,0-2 0,0 3 20,0 4 0,0 2 0,0-1 1,0 0-1,-1-1 0,-4-1 0,-2-3-209,-1 3 0,-3-1 1,2 0-1,-3-1 1,-3 0-1,-1-1-298,-2-4 0,-1 2 0,2 0 1,0 0-1,0 0 0,3-2 0,0 1-1673,1-1 1,4 6 0,3-2 1854,5-1 0,9 5 0,13-4 0</inkml:trace>
  <inkml:trace contextRef="#ctx0" brushRef="#br0">26154 18791 8086,'12'-9'0,"-2"2"2718,-1 1-2346,-6-4 1,3 10 0,-6 0 0,-2 7-1,-2 5 1,-4 1 0,0 1 74,-1-1 1,0 5 0,-5-1-1,3 0 1,0-2 0,4-2-1,-1 0 107,1 1 1,4-1 0,-1 0-815,2 1 1,4-3 0,2 0 0,5-2-352,3 1 1,1-4 0,2-2 0,1-2-1,2-2 1,-2 0 52,-1 0 1,-8-2 0,-4-2 0,-6-5 0,-7-1 66,-6 1 1,-5-2 138,-6 7 2232,7-6 1,-4 8 0,6-2-1568,2 2 1,3 4 0,4 2 0,7 5 0,8 3-1,9 1-1352,4 1 0,5-3 0,7 0 0,5-2 0,2 0 1039,2-2 0,0-1 0,0-6 0</inkml:trace>
  <inkml:trace contextRef="#ctx0" brushRef="#br0">26607 18898 9038,'-7'-7'0,"-5"2"0,-5 4 0,0 1 0,-1 1 0,0 4 720,2 3 0,5 6 0,4 2 0,1 3 0,3 1-1,2 0 1,1-1 0,1 1 0,4-2-575,3 1 1,10-6 0,4 0 0,4-7 0,0-4 0,1-4-234,0-2 0,-2-4 0,-3-8 0,-6-3 0,-5-6 0,-7-2 0,-4-4-820,-4-2 854,-4-2 0,-11 1 0,-3 4 0,-2 5 0,0 4 0,4 4 1,0 5-446,4 6 0,6 4-1722,1 2 2221,6 12 0,3 3 0,7 12 0</inkml:trace>
  <inkml:trace contextRef="#ctx0" brushRef="#br0">26514 18511 8564,'-14'-11'647,"1"2"1,0 3 0,-1 6-263,1 0 0,0 6 0,-1 4 0,0 5 1,-3 6-1,-2 2 0,-2 7 0,-1 2-165,1 6 1,-4 0 0,3 3 0,-2 2 0,1 3 0,2 2-221,2 2 0,-5-4 0,3 0 0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</inkml:context>
    <inkml:brush xml:id="br0">
      <inkml:brushProperty name="height" value="0.053" units="cm"/>
      <inkml:brushProperty name="color" value="#FF0000"/>
    </inkml:brush>
  </inkml:definitions>
  <inkml:trace contextRef="#ctx0" brushRef="#br0">12010 2759 8030,'14'-20'31,"-2"1"0,-2-3 1,-3 4-1,-1 3 14,-3 2 0,-1 4 1,-2 0 5,0-1 1,0-2-1,0-3 1,0-2-1,0-6 1,0-2-1,-2-3 1,-1-2-1,-3-2 1,0-1-1,-1 1 124,0 2 0,-4 2 0,-5 3 0,-5 1 0,-2 5 0,-7 3 0,-3 5-179,-4 4 0,-7 2 0,-5 5 0,-1 0 0,-2 2 0,1 1 0,-2 3-959,-2 1 982,4-4 1,-9 3 0,4-6 0,-2 0-1,-4 0 1,1 0 249,-1 0 0,-3 0 0,6 0 96,-2 0 1,8-4 0,-4-2 0,0-2-244,-3-2 1,3 4 0,-4 1 0,-1 4 0,-1 1 0,-2 0 0,2 0-54,-3 0 0,-2 0 0,-1 0 0,-1 0 1,-3 0-1,-1 0-82,-1 0 1,1-4 0,35 1 0,-1 0-1,1 0 1,0 0 0,-2-1 0,0 0-1,1 1 1,0 0 0,0 0 0,0-1 99,0 0 0,0 1 0,1-2 1,0 1-1,-4-2 0,-1 0 1,0 0-1,0 1 0,1 1 1,0 1-1,-1 0 0,-1 0 1,0 2-1,0 1-187,-2 1 1,-1 1 0,-3 1-1,0 2 1,0 3 0,0 1 0,-1 0-1,0 1 1,-1 0 0,0 1-1,-1 0 1,1 0-36,-1 0 0,0-1 1,-5 0-1,1-1 1,3-2-1,2-1 1,-2 1-1,0 0 1,-1-1-1,-1-1 1,3 1-1,0-1 1,0-1-1,0-1 226,3 0 1,0 0 0,3 0 0,1-1 0,-1-2 0,0 0 0,1 0 0,1 0 0,0-1 0,1 0 0,-1 0 0,0-1 491,1 0 0,0 0-467,3-4 1,0 1 0,-1 4-1,0 1 1,3-2 0,0-1 0,0 2-1,0 1 1,0 0 0,0 0 0,-1 0-1,0 0-165,-1 0 1,0 0 0,1 1 0,0-1-1,-1 2 1,-1-1 0,1 2 0,1 0-1,-1 1 1,1 0 0,0 0 0,0 1-1,-1-1 1,0 0-26,-1 1 1,0-1 0,1 1-1,-1-1 1,1 2 0,-1 0-1,0 0 1,0-2 0,1 0-1,-1 0 1,0 0 0,-1-1 3,2 1 0,-1 0 80,2-3 0,-1 1 0,3 3 0,0 0 0,0-2 0,-1-2 0,1 1 0,0-1 0,-2 0 0,-1 0 0,-1-1 0,0 0 91,-2 0 1,0 0-1,0 0 1,1 0-1,-1 0 1,0 1-1,0 1 1,1 1-1,-3 1 1,0 1-1,1 0 1,1 2-142,-2-1 0,0 1 0,0 2 0,-1 1 0,0 1 0,0 0 1,0 2-1,0 0 0,-2 0 0,-1 0 0,0 1 0,0 0 0,-1 1 1,0 0-96,1 0 1,0 1-1,5 0 1,0-1 0,0-1-1,0-1 1,2-1 0,1 1-1,1-1 1,1 0-1,0-2 1,1 0 0,0 0-1,1 0 180,1-2 1,1 0-1,-34 11 1,7-1 0,3-2-1,2 0 1,4 1 189,5 1 0,-1 5 1,8-1-1,3 5 1,5 4-1,2 5 1,4 4-514,1 4 0,5 2 1,3 4-1,0-1 0,6 2 1,3 2-38,7 5 0,2-9 0,2-1 0,2-5 0,1-3 0,4 0 53,5 0 391,-2-6 1,15-1 0,-2-6-1,3-1 1,5 2 0,6 1 170,6-3 1,9 8 0,8-6 0,0 3 0,7 5 0,-32-18 0,1 0 0,3 1 0,2 2-286,2-1 0,0 1 0,-3-1 0,1 0 0,5 3 0,0 1 1,0 0-1,0 0 0,0-1 0,0 0 0,2 0 0,2 1-485,-1 0 0,-1-1 416,-1-1 1,0-1 0,2 2 0,1-1 0,-2-3 0,0-1 0,1-1 0,1 0 0,3 0 0,0-2 0,0 0-1,2-1 87,1-2 1,2-1-1,1 2 1,0-2 0,3-2-1,-1-2 1,-1 0-1,0 0 1,4-2 0,-1 0-1,1 0 1,0-1 0,4 0-1,2-1-14,-1 0 1,1-1-1,-1-1 1,0-1 0,1 0-1,0 0 1,3 0-1,-1 0 1,0 1 0,0 0-1,2 0 1,0 1-1548,0-1 1,-1 2 1491,-5 2 0,0 0 0,6-3 0,0-1 0,-4 3 1,-1 0-1,1 0 0,0-1 0,1 0 0,1 0 1,-1 0-1,-1 0 4,-1-1 1,1-1 0,-20 1-1,1 0 1,-1 0 0,26 0 0,-1 0-1,0 0 1,0-1 0,-24 0 0,1-1-1,-1-1 1,0 1 0,0-1 0,0-1-1,1 0 1,0 0 0,1-1-23,0-1 0,1 0 0,-1 0 0,18 1 0,0-1 0,-19-1 1,1-1-1,0 0 0,0 1 0,0-1 0,0 1 0,-1 0 1,1 0-1,0 0 0,1 0 0,0 0 0,0-1 112,-1 0 1,1 0 0,-1 0-48,-2 1 0,0 1 0,1-2 1,2 0-1,0-1 0,1 1 1,-2 2-1,-1 0 0,1 0 1,0 1-1,-1-1 0,0 1 1,-1 0-1,-1 0 0,0 0 1,22-1-1,0-1 42,-3 1 1,0 1 0,0-1 0,1 0 0,-1 3 0,1-1 0,0 0 0,1 0 0,0 0 0,0 1 0,-1 0 0,-1 1-90,-2 0 1,-1 0 0,3-1 0,-1 0 0,-2 0 0,-1-1 0,1 0 0,0 0-1,1 0 1,0 1 0,-4-1 0,1 1 0,0-1 0,-1 1-96,1-1 0,0-1 1,-6 0-1,1 0 0,3 2 1,2-1-1,-2 0 1,0-1-1,-2 0 0,0 0 1,2-1-1,0 0 1,-1 1-1,0-1 31,2-1 0,0-1 0,1 0 1,1-1-1,-4-1 0,1 0 1,-3-2-1,0 1 0,0-1 0,-1-1 1,-2-1-1,-1-1 148,1-2 1,-1 0-1,-2 0 1,-1-1 0,-1-3-1,-2-1 1,-2 1-1,-1-2 1,-3 2 0,-2-2-1,-1 1 1,-1-1 0,-2-1-1,0 0 334,-2-1 1,0 0-1,-2-2 1,-1-1-1,20-18 1,-4-2-1,-3-1 1,-5-4-433,-5 1 1,-3 0 0,-10-4 0,-3 1 0,-3 0 0,-1-1-177,-3 1 64,-8-6 0,2 4 1,-7-4-1,-5 1 1,-9-1-1,-9-2 188,-5-3 0,-14 5 1,-3 0-1,20 30 1,-1 0-1,-4-1 0,-1 1 1,-2-1-1,-3 1 1,-5-1-1,-3 1 0,-5-1 1,-2 3 0,-6 2-1,-3 1 1,-4 3 0,-3 1-1,-5 2 1,-1 2 0,23 7-1,0 1 1,-1 1 0,-2 1-1,0 0 1,-1 2 0,1 1-1,0 0 1,-1 1-313,2 1 0,0 0 0,-1 1 0,-1 1 1,0 1-1,0 2 0,0 0 0,1 1 0,0 1 286,-3 1 0,1 2 0,0 0 0,1 0 0,0 1 0,-1 1 0,-6 1 0,0 2 0</inkml:trace>
  <inkml:trace contextRef="#ctx0" brushRef="#br0">6678 7970 14760,'2'-43'-491,"4"3"0,6 7 0,4 8 0,0 9 0,-1 5 183,-2 7 1,-4 2 0,-1 1 0,-2-4 0,-5-2 0,-4-2 0,-6 0-1,-3 0 1,1 1 0,0 0 831,2 2 0,0 2 0,-4 4 1,0 0-1,-1 1-448,1 4 1,0-2 0,-2 6 0,-1-1-1,-4 0 1,0-4 21,-4-2 0,-6-2 0,-4 0 0,-3 0 0,-4 0 0,-1-2 0,-1-1 230,-1-1 1,5-5-1,-4 3 1,0 0-1,4 0 1,0 3-1,5 2-251,1 1 1,-2 1-1,2 2 1,-1 3-1,-1 2 1,-1 0-18,1 0 1,-4 4-1,-4-3 27,0 2 1,8 3 0,-8-2 0,0-1 92,1 3 1,-1-4 0,0 8 0,-1-3 0,2-2 0,4 2 0,4 1-15,1 2 1,-2 10 0,4-1 0,1 1 0,0 1 0,1 3-447,-2 3 1,-1 4-1,6 1 1,1-2-1,1-1 1,3-1-1,0-1 221,1-1 0,3-1 1,0-7-1,2 1 1,3 0-1,3-2 1,5-1 184,2-2 0,2 0 0,0 6 0,2 2 0,2 4 1,5 3-1,4 4-256,5 1 1,-2 2 0,7 1-80,0-1 1,4 8-1,6-11 1,4 2 113,1-1 1,9 1-1,-5-8 1,4 2 0,3-1-1,0-5 1,0-3 193,1-1 0,2-7 0,1 0 1,0-3-1,1 1 0,0 0 202,4 1 0,3 0 1,6 5-1,-1-2 1,1 2-1,0 0-345,-1-2 0,2 3 0,2-4 0,1 1 1,0-1-1,0-2 0,0-3 143,-1-1 0,-3-2 0,-2 1 0,-2-2 1,3-2-1,-4-3 79,-1-1 1,5 0-1,-1-3 1,2 3-1,4 0 1,0 0-1,3-2-223,0 2 1,0-4-1,-35 0 1,-1 0 0,38 0-1,-1-1 1,-36 1 0,-1-1-168,2 1 1,0 1 0,-1-1 0,-1 0 0,4-2-1,-1 0 1,-1 0 0,-1 0 0,34 0 0,-2 0-1,-5-1 456,-1-4 1,-2 2 0,-10-6 0,0-1-1,2-2 1,1 0-114,2 3 1,-2-1-1,-5 6 1,-2 1-1,0 0 1,-2 0-624,-3-2 0,2 1 0,-1 4 269,-2 0 0,-6 0 0,-2 0 1,2 0 78,2 0 0,-1 0 0,-1 0 1,-3 0-1,0 0 0,1 0 505,2 0 1,1-6-1,2-2 4,0 1 0,9-3 1,1 5-1,1 2-295,0 2 0,7 1 0,6 0 0,3 0 1,2 0-1,1 0 0,2 1-292,1 4 0,-33-5 0,0 1 0,-2 1 0,-1 1 1,3-2-1,-1-1 0,36 2 0,-36-1 0,0 1 264,-2 0 0,1 0 0,1 1 0,1-2 0,0 0 0,1-2 28,-1 1 0,0 0 1,5 0-1,0 0 1,-4 0-1,0 0 1,-1 0-1,0 0-67,-1 0 0,2 0 1,4 0-1,2 0 1,1 0-1,0 0 0,1 0 1,0 0-1,2 0 1,0 0-1,0 0 0,0 0-149,0 1 0,0-2 0,3 0 0,0-2 0,-2 0 0,0 0 0,-1 0 0,0-1 0,0-1 0,0-1 0,-2 1 0,0-1 0,0-1 0,0 2 219,-1 0 1,0 1-1,-5-2 1,0 0-1,3 2 1,1 1-1,1-2 1,-1 1-1,-2 0 1,-1 0-1,0 1 1,-1 0-1,-2 2 1,-2-1 39,0 1 1,1 1-1,3 0 1,1 0-1,-2 0 1,-1 1-1,1 1 1,1 1-1,-1 1 1,0 1-1,-1 0 1,0 0-481,-1-1 0,1 1 0,4 1 1,0 0-1,-4-2 0,-2 1 1,2 0-1,0 0 0,0 0 1,1-1-1,-2-1 0,0-2 169,35 1 1,-34-2 0,0 0 0,28 0 0,7 0-1,-37 0 1,0 0 0,1 0 0,0 0 0,0-1-1,0 0 414,1-1 1,0 0 0,-3 1 0,1-1-1,3-1 1,0-1 0,-1 0 0,0 0-1,-2 1 1,0-1 0,0-1 0,1 1-53,0 0 1,0 0-1,-1-1 1,0-1-1,5 2 1,0 0-1,-1 0 1,0-1-1,-2 1 1,0 1-1,1 0 1,-1 0-1,1 1 1,-1 1-123,2 0 0,-1 1 0,0-1 1,0 2-167,-2-1 1,0 0-1,1-1 1,1 2 0,0-1-1,1 1 1,-1 0 0,0 1-1,2 1 1,-1 0-25,0 1 1,-1-1-1,2 1 1,1 0-1,-2 0 1,0 1 0,0-3-1,-1 0 1,0-1-1,-1 0 1,1-1 0,-1 0 126,0 0 0,0 0 0,0 0 1,-1 0-1,0 0 0,0 0 1,2 0-1,-1 0 0,2 0 1,0 0-1,2-1 0,0 0 177,1-1 0,-1 0 0,-2 1 0,0 0 0,0-2 0,1 0 1,0 1-1,1 0 0,-1-1 0,1 1 0,1 1 0,0-1 1,-2 1-1,1 1-185,-2 0 1,1 0-1,3 0 1,1 1-1,-1 1 1,0-1 0,2 2-1,-1 0 1,1 1-1,0 0 1,-2 0 0,0 1-145,1-2 1,1 1-1,1 2 1,0 0 0,0-2-1,0-1 1,-2 1 0,1 0-1,0-2 1,0 0 0,-2-1-1,1 0 1,0-1 0,0 0 199,0 0 1,-1 0 0,-1 0-1,0 0 1,0 0 0,0 0-1,1 0 1,0 0 0,1-1-1,1 0 1,-1 0 0,1-1 106,0 0 1,0 0-1,1-1 1,-1 0-1,0 1 1,-1 1-108,0-1 0,1-1 0,3 1 0,0 0 0,-2 2 0,1 0 0,0 0 0,0 0-34,0 0 1,0 0 0,1 0 0,0 0 0,1 0 0,-1 0 0,-2-1 0,-1 0 0,1 0 0,-1-1 0,0 0 0,0-2-23,1 1 1,-1-1 0,2 0 0,-1-1 0,-1-1 0,-2-1-1,1 0 1,-1 1 0,2-1 0,0 0 0,0 1 0,0-1 0,2 0-1,0-1 87,2-1 1,-1 0-1,-4 1 1,-1 0-1,4-2 1,0-1 0,0 1-1,0 0 1,0 0-1,1 0 1,0 0 0,1 0-1,-2 0 1,0 0-115,-2 1 1,1-1 0,3 0 0,-1 1-1,-5 1 1,0 0 0,-1-1 0,-1 0-1,1 0 1,-1 1 0,-3 1 0,0 0-1,1 0 1,-1 0-151,-2 1 1,0-1 0,-2 0 0,1 1-1,-1-1 1,-1 0 0,34-6 0,-4 0-1,-5-2 204,-4-3 1,-8 2 0,-4-6 0,-3-4 0,-7-2 0,-5-4-1,-6-2 186,0-3 0,-6-2 1,-2-2-1,-7-4 1,-6-4-1,-2-2-72,-2-3 0,-7 2 1,-8 1-1,-9 0 0,-9 1 1,-4 4-509,-4 3 0,-12 5 0,-4 2 180,-6 5 1,-3 4-1,29 15 1,-1 1-1,-1 0 1,-1 1 203,-1 0 0,-1 1 0,-1-1 1,-1 2-1,-2 1 0,-1 1 1,0-1-1,-1 0 0,-1 0 0,0 1 1,-1-1-1,0 1 0,-2-1 1,1 0 39,0 1 1,0-1 0,1 0-1,-1 1 1,-1-2 0,-1 1 0,0-1-1,0-1 1,-4 0 0,0-1-1,-2 1 1,-1-1 54,0 0 0,0 1 0,1 0 1,0 0-1,2 1 0,1 1 1,-3-1-1,0 0 0,-3-1 1,-1 0-1,1 1 0,0 1 1,0 1-1,1 0-142,1 2 0,1 0 1,2 0-1,-1 0 1,-2-1-1,0 0 0,-3 0 1,0 1-1,1-1 1,0 1-1,-3 0 1,1-1-36,-1 1 0,1-1 0,4 1 0,0-1 0,-5-1 0,-1-1-29,2 0 1,0 1 0,-4-1-1,-1 0 1,4 1 0,0-1 0,1 0-1,1 1 136,1-1 1,1 0-1,-5 0 1,0 0 0,3-1-1,0-1 1,-1 0 0,-1 1-1,-1-1 1,-1 1 0,0 1-1,1-1 1,-3 2-1,0-1 30,-2 0 0,1 1 1,1 0-1,0 0 0,-5 1 1,0 1-1,2 1 1,1 2-1,-1 0 0,1 0 1,0 1-1,-1 0-88,-1 0 0,-1 0 0,0 0 0,0 0 0,21 0 0,0 1 0,0 0 0,1-1 0,0 1 0,-1 1 0,1-1 0,0 1 0,-1 0 0,2 0 0,0 0 0,-1 0 0,1 0 0,0 1 0,-1-2 20,1 1 1,-1-2 0,0 1 0,1 0 0,0 0 0,0 0 0,-24 1 0,-1-1 0,3 1-1,0 1 1,-1-2 0,1 1 0,-1-1 0,0-1 81,23 0 1,0 0 0,0 0 0,-24 0 0,1 0 0,2 0 0,2 0-1,-2 0 1,1 0 0,0 0 0,-1 0 0,-1 0 0,-1 0 72,23 0 0,1 0 1,-2 0-1,0 0 1,0 0-1,-1 0 1,0 0-1,0 0 1,0 0-248,-1 0 1,1 0 0,0 0-1,0 0 1,0 0 0,0 0 0,0 0-1,1 0 1,-1 0 0,-2 0-1,1 0 1,0 0 81,-1 0 0,0 0 0,0 0 1,1 0-1,-1 1 0,0 0 0,-4-1 1,0 1-1,-1 1 0,1-1 0,0 1 1,-1-1-1,2 0 0,-1 0 0,0 0 1,-2 0-1,-1 0 0,0 0 0,0 0 1,0 0-1,-1 0-41,0 0 1,-1 1 0,0-1 0,-2 1 0,0 0 0,0-1 0,-1-1 0,0 0-1,-1 0 1,1 0 0,-1 0 0,0 0 0,-1 0 0,-1 0 0,1 0 0,0-1-1,1 1 1,-1-1 56,-2 0 1,1 0 0,-1-1 0,0 0 0,1-1 0,-1 0 0,0-1 0,-1 0 0,0-1 0,1 1 0,0-1 0,0 1 0,-1-1 0,0 1 0,0-1 0,1 1 0,1 0-1,-1 1-156,-1-1 1,-1 1 0,0 1 0,1-1 0,-1 1 0,-1 1 0,17 1 0,0 0-1,-1 1 1,1 1 174,-3 0 0,0 0 0,0 0 0,0 1 0,0-1 0,0 0 0,-1 1 0</inkml:trace>
  <inkml:trace contextRef="#ctx0" brushRef="#br0">22808 1319 7874,'-9'-11'0,"0"0"0,-1 4 0,-2-1 0,-1 1 0,-1-2 950,1 2 0,4-5 0,0 3 1,0-3-1,2-1 0,2-1 1,4 1-1,-1 1-264,-2 3 0,1 5 0,-7 8 1,-4 7-1,-3 5 0,-4 6 1,-3 5-1,-1 4 0,-2 6-181,1 6 1,-1 0 0,2 6-1,1 1 1,3 0 0,4 1 0,3-2-1110,4 1 0,7-4 0,-2-2 1,4-2-1,1-4 0,0-2-2844,0-5 0,1-9 3448,4-4 0,8-3 0,8-2 0</inkml:trace>
  <inkml:trace contextRef="#ctx0" brushRef="#br0">22461 1706 7874,'0'-27'1382,"0"6"1,2 5 0,2 6-1127,5 5 0,-1 4 1,2 2-1,3 4 0,5 5 1,3 5-1,2 3 0,4 0-732,4 1 0,-1-4 0,4 2 1,0-3-1,-1-4 0,1-3 0,-2-1 1,-1-3 41,-6-1 1,-1-4-1,-9-2 1,-5-5-1,-2-3 1,-5-3 0,-2-1 1274,-1-2 0,-6 1 0,-4 3 0,-5 2 0,-3 2 0,2 3 768,1 1 1,8 3 0,2 7 0,5 7 0,5 3-1311,4 4 1,3 4 0,1-2-1,0 0 1,2 3 0,1-3 0,4-1-523,0 1 1,3-7 0,2 0-1,-2-7 1,0-4 0,-1-4 0,0-2-512,0-5 1,-7-3 0,0-3-1,-6-2 1,-3-6 0,-3 0 1292,-2 0 0,-1 3 1,0 3-1,0 0 36,0 0 0,0 10 0,0 7 0,3 7 0,5 7 1,6 2-1,6 3-911,3 2 0,7 1 0,2 3 0,1-1 0,0-3 0,-4-2-1473,-1-3 0,-2-1 1,-1-3 1788,1-3 0,-2 3 0,9-5 0</inkml:trace>
  <inkml:trace contextRef="#ctx0" brushRef="#br0">23901 1852 9026,'-13'-4'1637,"-1"0"1,-3 1 0,-1 7-1635,1 5 1,9-2-1,3 2 388,4 2 0,2-4 1,4 0-523,3-1 0,4-1 0,2-5 91,-1 0 1,-1-2 0,-2-2 0,-2-5 0,-1-3-1,-1-1 1,1-2 0,-1-1-41,0-2 0,3-4 0,-4 4 0,-1 2 0,0 1 955,1 2 288,-1-1-64,-4 7-593,0 1 0,0 7 0,2 4 0,1 4-27,1 3 0,5 2 0,-4 3 1,-3 0-1,0 0-218,-2-3 0,-6 6-1556,-3 2 0,2-3 1,-2 0-1,-2-1 1295,0 0 0,-3 6 0,1-4 0</inkml:trace>
  <inkml:trace contextRef="#ctx0" brushRef="#br0">24128 1413 7796,'-21'-34'0,"-4"5"0,-5 10 0,2 18 0,9 14 286,5 2 1,5-5 0,1-1 0,3 2 0,4 0 0,2 4 0,5 1-287,7 2 0,13 6 0,8-3 0</inkml:trace>
  <inkml:trace contextRef="#ctx0" brushRef="#br0">24314 1639 8439,'-9'2'534,"0"1"-312,-1 1 0,3 6 0,-1-1 0,2 3 303,3 2 0,2-6 1,2 0-1,4-2 0,4-3 1,3 0-1,1 0 222,0 1 0,1 1-747,-1-5 0,6 0 0,2 0 0</inkml:trace>
  <inkml:trace contextRef="#ctx0" brushRef="#br0">24261 1879 10135,'-15'-4'333,"-3"-1"1,9 11-1,1 7 1,6 1-924,6-4 0,-1-2 0,6-5 0,2 1 0,2-1 0,5-2 590,4-1 0,9 0 0,3 0 0</inkml:trace>
  <inkml:trace contextRef="#ctx0" brushRef="#br0">24754 1733 8544,'0'-14'0,"0"1"-290,0 0 0,2 4 0,2 0-142,5-2 0,1 0 1,1-1 424,-2 3 0,-8 4 0,-1 8 0,-6 3 626,-1 2 1,1-7 2341,6-1-2501,0-6 0,4-7 1,2 0-1,0-1 1,0 1 149,-3 0 1,-2 4 0,-1 0 0,-1 0-350,-4 2 1,-2 1 0,-6 9 0,-2 5 0,-1 10 0,-2 7 0,2 5 46,1 1 0,3 11 0,3-2 1,5 0-1,2-2 0,4-2-224,2 1 1,9-5 0,10-2 0,3-7-1,4-6 1,2-7-608,3-5 1,-4-5-1,3-6 1,-3-6-1,-6-7 1,-6-7-1,-5-6-338,-6-5 0,-2-5 0,-6 1 0,-1-1 0,-4 4 0,-3 1 0,-4 3 861,-2 3 0,1-3 0,0 0 0</inkml:trace>
  <inkml:trace contextRef="#ctx0" brushRef="#br0">22315 2719 7779,'-6'-14'0,"-3"1"0,-2 0 2159,3-1-1852,2 7 0,7-3 0,4 5 0,2 4 825,0 4 1,4 0-786,-7 6 0,1-5 0,-5 5 128,0 1 0,0 2-406,0 1 0,-2-1 1,-2 0-1,-5 0 1,-3 3 169,-1 0 1,-1-1 0,1 0 0,0 1 0,-1 1 0,3 2 0,0-2 65,2-1 1,5 2-1,-4 3 1,2 0 0,4 3-1,0-1-791,2 0 0,2-1 1,0 2-1,4-2 0,2 0 1,2 0-1730,2 2 0,1-3 1,1-1 2214,-1 0 0,0-4 0,1 4 0</inkml:trace>
  <inkml:trace contextRef="#ctx0" brushRef="#br0">22381 4171 7692,'-16'0'0,"-5"2"162,-5 2 1,-2 2 0,7 5-1,6-4 706,5-1 1,5 4-1,-4-1 1,0 5 0,2 2-1,4 2 1,6-2-960,6-1 0,9 2 0,4 1 0,5-1 0,5-3 1,5 0-1,3-1 0,-1 0-445,-1 1 1,-5-1-1,-4 2 1,-5 1 0,-8 2-1,-5-2 643,-7-1 0,-5 4 1,-8 3-1,-9 4 0,-9 0 1,-5 1 1030,-4 0 0,-8-1 1,7 1-1,1-1 0,2 1 1,6-2-520,4-2 1,7-3 0,6-3-320,2 0 0,8 3 1,-1-4-1,8 2-348,6-2 1,4-1-1,11-3 1,1-2 47,3-1 0,3-6 0,6 3 0</inkml:trace>
  <inkml:trace contextRef="#ctx0" brushRef="#br0">19822 786 7642,'-19'-16'539,"-2"3"0,0 7-250,3 7 1,4 2-1,0 5 1,1-1-1,1 0 1,2 4 0,2 1-1,2 1 1,3 0-1,2 1-356,1-1 0,1 0 52,4 1 1,4-7 0,9-3 0,2-2 0,4-2 69,3 0 0,-8 0 131,8 0 1,-10 0-1,1 0 1,-5 1 128,-4 4 0,-3 5 0,-7 12 0,-4 10 1,-5 7-1,-6 9 11,-7 5 1,-2 3 0,0-2-1,1-1 1,2-1 0,0-3 0,1-5-1,3-2-597,4-2 1,2-6-1,1-3 1,4-5 0,1-3-948,3-6 1,5-8 0,5-6 0,8-9 1217,4-11 0,9-10 0,6-13 0</inkml:trace>
  <inkml:trace contextRef="#ctx0" brushRef="#br0">20209 1053 9403,'-12'-12'0,"-5"3"781,-2 5 1,6 8 0,8 5 0,4 3-765,1 1 1,-2-4-1,-1 0 1,-3 1-1,1 2 1,-1 3-1,3 1 33,1 2 0,2 4 0,2-4 0,2-2 1,5-1-1,3-3 0,1-3-795,1-5 0,0-2 0,3-2 454,0 0 1,1-11 0,-3-3 0,0-4 156,-2-1 0,2-5 1,-11 3-1,1-1 0,-1 1 1,1 2 166,-2 3 1,-2 1-1,1 3 1,2 3-550,5 5 0,3 2 0,4 1 0,5-5 516,6-8 0,8-11 0,-1-9 0</inkml:trace>
  <inkml:trace contextRef="#ctx0" brushRef="#br0">20902 586 8686,'-20'0'1151,"-2"0"1,-3 20 0,0 11 0,3 13-1128,4 8 1,3 0-1,2-2 1,1-4-1,2-2 1,2-2-1,1-1 1,1-2-1,0-2-1635,3 0 1,1-4 1610,2-2 0,6-9 0,2-3 0</inkml:trace>
  <inkml:trace contextRef="#ctx0" brushRef="#br0">20728 920 8086,'-1'-32'922,"-4"10"0,11 15 1,3 16-1,9 3-1031,3 1 1,4-1 0,-1-2 0,4-2 0,6-3 0,3-2 0,7-1-1,5-2 109,6 0 0,1-12 0,-2-3 0</inkml:trace>
  <inkml:trace contextRef="#ctx0" brushRef="#br0">21195 826 7642,'-28'6'1536,"-3"-6"1,3 0 0,-1-1 0,9 5-1398,6 5 1,10 6 0,-1-5-1,5 7 1,6 3 0,8 1-1,8-2 1,8-1-453,5 0 0,5 4 0,3-6 0,1-4 0,1-6 0,-2-4 0,-3-4 0,-8-2-207,-6-5 0,-9-8 1,-8-2-1,-4-2 1,-7-2-1,-7-2 471,-8-2 1,-7 2 274,-3 3 1,-4 2 0,2 7 0,2 1-1,5 3-223,2 5 0,7 2 1,7 2-1,8 0-3,12 0 0,12 0 0,14 0 0</inkml:trace>
  <inkml:trace contextRef="#ctx0" brushRef="#br0">19995 1293 7642,'15'-27'0,"-3"-3"0,-14 4 381,-2 5 0,1 11 0,-6 5 1,-1 5-1,-4 3 0,-3 5 102,-6 3 1,-6 1 0,-4 12-1,1 4 1,-2 6 0,0 5-1,-4 2-333,0 4 1,-4 3 0,0 9-1,-3 2 1,2 2 0,22-29 0,-1 1-1,1 0 1,1 0 33,0 0 1,0 1 0,-2 4-1,1 0 1,3-3 0,2 1-1,-2 2 1,2 1 0,0 1-1,1 1 1,1-1 0,1 0-238,1-2 0,2 0 0,-1 4 0,2 0 1,-2 31-1,2 1 0,6-37 0,1 1 0,1 33 1,2-1-216,4-5 1,2-6 0,6 2 0,2-3 0,3-6 0,6-5-1,5-3-272,7 1 0,4-5 711,4-5 1,4-7 0,6 1 0,6-7 0,5-3-83,5-3 0,-29-10 1,0-1-1,0-1 1,0-1-1,1 1 0,0-1 1,0 1-1,-1 0 1,1 1-1,-1 0 1,0 1-1,0 0-265,0 0 1,-1 1 0,33 11-1,-4 1 1,-5 1 0,-3 0 0,-9 0 167,-8-1 0,-2 3 1,-11-3-1,-2 1 1,-1 0-1,-2 0 1,-3 0-1,-2 0 378,-2-1 1,6-1 0,1-5 0,3 0 0,2-1 0,2-2-140,2-1 0,4-4 0,-1 4 1,0 0-1,-4-1 0,-2 0-268,-2-2 1,2 3 0,-2-3 0,-3 1 0,-4 2 0,0 0 0,-1 0 119,0 1 1,0-3 0,3 2-1,1 0 1,-3 0 0,2-2-1,-1-1 18,1-3 0,1 3 0,-1-1 0,-2-2 1,-2-2-1,0-1-642,0 0 1,-5 0 0,2-1 0,-4-2 0,-2-3 0,-1-2 0,-2-3 0,-1-4 540,0-3 0,4-12 0,-5 2 0</inkml:trace>
  <inkml:trace contextRef="#ctx0" brushRef="#br0">21662 3705 7661,'-20'0'1139,"-9"-6"0,-5-1-367,5-1 1,15-2 0,14 5-1,8 2 1,9 2 0,5 1-1,5 0-698,4 0 1,3 6 0,7 3 0,2 4-1,2 3 1,-2 2 0,-2-2 0,-2-1 56,-4-1 1,-2 3 0,-8 1 0,-3-2 0,-6 1 0,-5-1-139,-7 2 0,-4 4 0,-6-3 0,-7 2 0,-9 1 0,-8 0 0,-7-1-505,-6-2 0,0 4 1,-6-6-1,-1 0 512,-2-3 0,5 6 0,1 0 0</inkml:trace>
  <inkml:trace contextRef="#ctx0" brushRef="#br0">15410 13700 8124,'-21'-6'0,"-3"-7"0,6-9 0,1-2 0,0 2 194,4 4 0,-2 3 1,9 4-1,0 0 1,-1 4-1,0 1 1,-5 3-1,-3 3 1,-4 3-1,-1 1 1,-2 1-1,-2-1-340,-4 1 0,-3 1 0,0-4 1,-4 3 398,-4-2 0,-5-2 1,-2-1-1,0 0 1,-2 0 11,1 0 0,7 0 1,-1 0-1,1 0 1,3 2-1,-2 2-247,1 5 1,1 5-117,-3 3 0,2 0 1,-7 3-1,-1 1 0,-2-2 65,1 1 1,-8 2 0,3-3 0,-1 2 0,-5 2 0,0 1 0,-2 0 278,-1-2 0,5 0 0,-2 5 83,3 0 0,8-1 0,2 1 0,4 0-305,1-1 1,1 7 0,4 1 0,4 1 0,1 1 0,0-1-186,-1-1 0,-6 9 1,0-3-1,-4 2 0,-7 1 1,-1-2-1,-2 2 411,0 0 1,-1-9 0,-2 5 0,-3-4 0,4-2 0,1-1 412,6-2 0,5 4-693,5 2 0,4-1 0,6 4 0,3 4 1,2 1-90,2 2 1,-3 4 0,2-2 0,1 1 0,-2-1 0,1 1 0,-4 0-36,-1 0 1,-2-2 0,0 4 0,-1-1 0,-1 2-1,-4 3 490,-1 1 0,0-3-209,-2 9 0,4 1 0,7 3 0,2 1-109,6 0 0,3-5 0,5-2 0,5 1 0,4-2 0,3 1 0,1-4-238,-1-1 0,3-3 0,-1-2 0,-2-3 0,-2-1 0,-1-3 321,0-1 1,0-4 0,0-1 0,0-3 0,0 0-1,0-1-26,0-1 0,6 5 0,3 0 0,4 5 1,5 4-1,4 1 0,5 2 45,4-2 1,5 1-333,8-4 1,-1-2 0,4 2 0,2-2 175,3-2 0,-10-2 1,5-1-1,-3-3 0,-4-1 1,-1-4-1,-5-1 222,-1-1 0,-2-5 0,-5 1 1,2 0-1,2 2 0,3 2-12,1 0 0,1-1 0,7 1 0,1 0 1,3-2-1,1-1-229,3-2 1,5-2 0,1 4 0,-1-3-1,0 0 1,-3-2 0,-2 0-7,1-3 0,-5-5 477,-2-2 1,-1-5 0,0 4-1,3-3 1,0-2 136,0-1 1,4-2 0,0 0 0,7 0 0,6 0 0,5 0-643,4 0 1,3 0-1,-2 0 1,-1 0-1,4 0 1,-1 0-1,-36 0 1,1 0-292,-2 0 0,1 0 0,36 0 0,1 0 0,-4 1 0,-2 2 0,0 2 287,-1-2 0,-8-2 0,4-2 0,-3-2 1,-2-3-1,0 0 585,1 0 0,-3-4 0,4 1-259,2-3 1,5-1-1,5-2 1,-35 7 0,-1-1-273,3 1 1,0-1-1,2-2 1,0-1-1,-1 3 1,0-1-1,-1 1 1,0 0 0,0 0-1,-1 1 1,33-7-353,-5-1 1,-1-1-1,-8 3 1,0-3-1,0-2 1,-2-2-1,-3-4-445,0-5 1,-1 1 1642,0-7 0,-4 5 0,-1-3 0,0 0-672,4 0 0,0 4 0,9-1 0,1 2 0,3-1 0,-29 14 0,-1 1 0,1 0 1,-1 0-398,32-13 1,-2 3 0,-8 1 0,-6 2 0,-5 0 0,-6 0-71,-4 0 1,-5-1 0,-7-5-1,-4-3 1,0-4 0,-4-5-1,-1-5 792,-2-4 0,0-4 0,1-3 1,1-4-1,1 1 0,3-1 247,2-1 1,-3 3-959,4-4 1,0 4-1,5-3 1,-2 1-371,-3-1 1,2 8-1,-8-2 1,-4 2-1,-6 4 1,-5 0 0,-2 3 420,-4 0 0,-8-3 0,-9 2 0,-5-2 0,-4-4 0,-3-1 290,0-2 0,-5-5 0,4 2 0,-2 0 0,1-2 0,5 3 0,3 1-32,1 0 1,-1 4-1,-1-8 1,-2 2 0,1 4-1,0 2-514,-1 0 0,-3 2 351,-6-6 1,-3 6-1,-4 4 1,-10-1-1,-3 4 101,28 23 0,0 1 0,-5-4 0,0 0 1,2 4-1,-1 0 0,-2-1 0,0 1 0,-1-1 1,-2 0-1,2 2 0,-2 0 60,1 1 0,-1 0 0,-6 1 0,-1 2 1,6 2-1,0 1 0,0 0 0,-1 1 1,1 2-1,0 1 0,0 0 0,1 2-138,-1 2 0,0-1 1,-5 0-1,0 0 1,1 2-1,0 0 1,1 0-1,-1 0 1,-2-1-1,1 1 1,0 0-1,0 0 1,-1 0-1,-1 0-69,-1 1 0,0 1 1,0-2-1,-2 0 1,-1 0-1,0 0 1,-2 0-1,0 0 1,0 0-1,-1 0 1,-2 1-1,0 1-664,0 0 0,-1 1 1,5 3-1,-1 1 815,-5 2 0,0 1 0,2 0 0,0 1 0,0 3 0,1 1 0,1 0 0,1 2 0</inkml:trace>
  <inkml:trace contextRef="#ctx0" brushRef="#br0">4559 4331 7893,'0'-62'0,"0"0"0,0 12 0,0 16 0,-2 10 502,-2 11-473,3 5 1,-13 10-1,1 2 1,-11 8 0,-11 9-1,-17 10 1,19-12 0,-2 2-1,-7 3 1,-2 1 0,-4 3-1,-2 1 1,-5 4 0,-1 1-1,-4 4 1,-2 1-1,18-10 1,-2 1 0,0 1-1,-2 3 1,0 1 0,-1 1-42,-1 3 1,-1 1 0,1 0 0,-1 1 0,1 1 0,0 1 0,0 2 0,1 1 0,0 0 0,-2 3 0,1 0 0,0 2 0,11-11 0,0 2 0,0 0 0,0 1 0,0 2 0,0 0 0,1 1 0,0 1 0,0 2 0,0 1 0,1 1 0,1-1 0,0 1-1,2-1 1,0 1 0,0 0 0,0 2 0,0 1 0,1 0 0,0 0 45,0 2 1,0 0 0,0 1 0,2-1 0,3-4 0,1 0 0,1 1 0,1 0 0,-3 7 0,0 1 0,1 1 0,1 0 0,1-1 0,1 1 0,1 0 0,1 0 0,1-2 0,1-1 0,0 0 0,2 1 0,0 1 0,2 1 0,0-1 0,1 1 114,1 0 1,0 1 0,2-1-1,2-2 1,-1 14 0,4-3-1,1 2-109,2-13 1,1 0 0,1 1 0,2-2 0,3 13-1,2-1 1,3-1 0,2 2 0,3-1 0,1 0-1,3-4 1,1 0 0,2 0-34,3 0 1,2-1-1,1-1 1,-2-5-1,0-3 1,2 1-1,4 2 1,2-1-1,1 0 1,0-2-1,1-1 1,1 0-1,1-2 1,1-1-1,1-1 1,2 0-1,2-1 1,1-1-259,2 0 1,1-2 0,0-1 0,-1-3-1,1-2 1,1-1 191,6 3 0,3 0 0,0-3 0,-2-2 1,1-1-1,1-1 0,5 2 0,0-1 0,1-1 1,0 0-1,0-2 0,1 0 0,-1-2 1,1 0-1,0-1-173,-2-2 0,1 0 0,0 0 0,4 0 1,0-1-1,-1-1 0,-7-3 0,-2-1 0,0 0 232,1 1 0,1 0 0,-1-1 0,1-1 0,1-2 0,-1 2 0,0 0 0</inkml:trace>
  <inkml:trace contextRef="#ctx0" brushRef="#br0">14890 14940 7830,'0'-20'0,"0"6"0,1-3 0,4 7 0,2 4 0,3 6 0,-5 0 164,-10 0 1,-5-1-1,-3-2 1,-1-2-1,1 2 1,0 2-1,-1 1 676,1 0 1,0 1 0,-1 2 0,1 3 0,1 2-753,3 2 1,-2 2 0,2 1 0,-3 0 0,-3 1 0,-1-1 338,-2 0-342,0 1 0,0-1 1,-1 0-1,-2 1 1,-1-1-1,0 0 1075,0 1-1107,5-1 1,-3 0 0,3 2 0,0 1 0,0 2 0,3-1-88,0-3 0,2 4 0,2 0 0,1 0 0,-1-1 1,-2 3-1,-3-1 118,-3 0 1,2 0 0,-5-2 0,1 0-1,-1 0 1,-3-1 0,-1 0 303,-2 2 0,2-2 0,1-5 0,4-2 0,0 1 0,3 2 0,-1 3-241,0 2 1,0-2 0,5 4-1,0-1 1,-1 0 0,1 0-216,0 1 0,-1-3 0,1 5 1,0 0-1,-1-2 0,1 2 0,0-2 73,-1 0 1,-3 3 0,-1-2 0,0-1 0,0 0-1,0-2 215,2-3 1,1 4 0,2 0 0,0-2 0,-1 0 0,1 1 0,1 2-211,3 2 0,-1-4 0,4 4 0,0 0 0,-1-2 0,1 2 1,-2 0-1,1 2 1,4-2-1,-3 0 1,2-2 0,-2-1-1,0 0 177,0-1 0,0 1 0,3-5 0,-3 1 0,0 1 0,0 1 0,2 2-198,-2-2 1,4 3 0,-2 0 0,2 1 0,2 0 0,-1 1 0,-2 1-145,-1-1 1,-1 4 0,5-3-1,0 2 1,0 0 0,0-3 218,0-2 1,-1-1 0,-2-5 0,-2 0 0,2 1 0,0-1-1,0 0 209,-1 1 1,-1-6-1,5 1 1,0 2 0,0 1-1,0 1 1,0 2-433,0 2 1,0-2 0,0 5 0,2-3 0,1 3 0,1-1-69,-1 0 0,3 3 0,-1-4 0,-2-2 0,-2 1 0,-1 0 470,0 6 0,0-9 0,0 0 0,-1-4 1,-2-1-1,-2 0 77,2 1 0,2-2 1,1 1-1,1 1 1,4 2-1,4 1-540,2 0 1,3 1-1,-1-1 1,0 0-1,1 2 1,-1 0-1,0 1-197,1 1 0,-5-6 0,0 7 0,-1-3 1,0-2 1111,-4 1 0,-2-1 0,-2 0-321,0 1 0,6-1 1,3 0-1,4-1 0,3-2 1,5-1-618,4 2 0,-1 1 0,8 1 0,-1 0 0,1 1 0,-1-1 0,-2-1-82,-2-3 0,1 2 1,-9-3-1,1-1 1,-1-1 703,-3 0 1,-1-4 0,-2 2 0,1-2 0,-1-2-128,0 0 1,1 0-1,0 0 1,4 0-1,4 0 1,4 0-1,0 0-381,1 0 0,0 0 0,-1 0 1,1 0-1,0 0 0,-1 0-55,1 0 0,-5 0 0,-1 0 0,-2 0 0,-3 0 0,-1 0 0,-1-2 382,-1-2 1,-4 1-1,0-5 1,1 1-1,2 1 1,3-1-1,1-1-133,2-2 0,5-2 1,0 0-1,0 2 0,1 1 1,-2-2-485,2 0 0,-3 2 0,1 0 0,0-2 0,-1 1 0,-3 0 0,-4 1 298,0-2 0,-1 0 1,-1-3-1,-2 2 0,-1 2 1,0 1 942,-2-1-714,5-2 0,-9-1 0,6-1 0,0 1 0,1 0 1,1-1-264,-1 1 0,9 0 1,-5-1-1,1 1 1,-1 0-1,0-1 1,-1 3-313,0 2 1,1-3-1,-1 3 1,-1-3 0,-2 0 1428,-1 3-788,0-3 1,-2 5 0,-1-6-1,0-1 1,3 1 0,3 0-131,1-1 1,2 1-1,1 0 1,4-1-1,-1 3 1,2 0-509,-1 2 0,-2 2 1,3-3-1,-2 1 1,-3 0-1,-1 0 350,-1 0 1,-1 2 0,-1-4-1,-2 2 1,-1-1 234,1-2 1,-2 0 0,1 2 0,1 1 0,2 0 0,1 0-1,1 2-400,-1 1 0,5-3 59,-1 5 1,1-5 0,-3 4-1,1 1 1,2-1 239,-2 1 1,-1-5 0,-1 5 0,-1-1 0,0 1-1,1-2 123,-1-2 1,0 6-1,1-3 1,-1 2-1,0 0 1,1-1-266,-1 1 0,0 1 1,1 2-1,-1 0 1,0 0-1,1 0 0,0 0-46,4 0 1,-3 0 0,3 0 0,-3 0-1,-2 0 1,0 0 351,0 0 0,1 0 0,-1 0 0,0 0-6,1 0 0,-1 0 0,0 0 0,1 0 0,-1 0 0,0 0-574,1 0 0,-1 0 0,0 0 0,1 0 225,-1 0 1,0 0 0,1 0 449,-1 0 0,-4 0 1,0 0-135,1 0 0,-2 0 1,-1 2-1,0 1 0,1 1-643,2-1 0,-2 0 0,1 2 194,1 3 0,0 0 0,1-1 1302,-2-1 0,-7 0-383,3-1 1,-4-3-660,-1 7 1,0-4 0,0 4-1,0 1 1,0 2 0,0 1-6,0 1 1,-4-6-1,0 1 1,-1 2-1,1 1 1,-2 1 469,-2 0 0,5-4 0,-3 0 1,2 1-1,0 2 0,-1 1-349,-1 1 1,5-1 0,-4 0 0,4 1-1,1-1 1,-2 0 0,-1 1-187,-1-1 1,-5 0 0,3 2 0,-1 2 0,-4 0 0,1 0 287,1-3 1,-3 0 0,3-1 0,-3 0-1,-1 1 1,1-1 62,3 0 0,-1 1 0,4 1 0,0 1 0,-1 2 0,1-2 0,0 0-287,3 2 0,0-2 0,0 5 0,-3 0 1,0-1-1,-1 3 0,1-1-343,0 0 0,-4-1 0,-1 2 0,-4-2 0,-2 0 1,0-2 559,2 0 0,2 4 0,-2-6 0,-1 0 1,-2-3-1,2 0 0,1-1 154,2 0 0,0 5 1,-1 0-1,1-2 1,0 1-1,-1 0 1,1 4-405,0 0 1,-1 0 0,-1-4 0,-1 4 0,-3 0 0,0-2 0,-2-1-477,0 0 0,-1-1 0,-5-3 0,-1-1 0,-2 0 0,-2 1 841,-2-1 0,3-1 0,-3-2 0,1-2 0,3-1 0,4 0 0,2 2 11,2-1 0,1 4 1,-1-5-1,4 2 0,2 0 1,0 0-495,-2-2 0,0 5 1,3-5-1,-1 2 0,-3-1 1,-1-1-1,0-1-10,-1 0 1,-1 0 0,-5-3 0,0 1 0,1-1 0,-1-1 0,0-2 584,1 0 0,4-2 0,1-1 0,0-3 0,2 0 0,0-1-229,2-1 0,4 4 0,3-3 1,1-1-1,-2 2 0,1-1 1,0 1-459,1 0 1,4-3-1,-4 3 1,0-1 0,1-2-1,-1 0 1,-2 0 97,-1-1 1,1-2 0,-1-1 0,0-1 0,-3 1 0,0-2 294,1-3 0,0 4 0,2-6 0,2 3 0,1-1 0,0 0 0,2 0-68,2 0 0,-1 1 0,2 3 0,1 1 0,2 0 0,1-1 0,-2 1-239,-2 0 0,2-1 0,-2 1 0,1 0 0,0-1 0,-2 1 272,2 0 0,2-2 1,1-1-1,0-2 1,0 0-1,0 0 1,0 1 12,0 0 1,0-2 0,0 0 0,0 0 0,0-2-1,0 2 1,0-1-253,0 4 1,0-3 0,0 1-1,0 2 1,0 1 0,0 0 83,0-3 0,-2 4 1,-1-6-1,-3 3 0,1-1 1,-3 0-1,1-1 332,-4-3 1,4 1-1,0-1 1,1-2-1,3-1 1,1-2-1,2 0-269,0 1 1,0-1 0,0 0 0,0 1 0,0 1-1,0 1 1,0 3-187,0 2 0,-1 0 1,-2 2-1,-3 0 1,-2 0-1,-3 3 1,-4 0 376,-3 1 0,-4 0 0,4-1 1,0 1-1,0 0 0,1-1 26,0 1 1,3 1-1,0 2 1,2 1-1,2-2 1,1 0-246,-1-3 0,2 2 0,1 2 0,0 3 1,1-1-1,-2 2 0,1-1-36,-4 0 0,-5 4 0,-3-3 0,0 1 0,-2 1 0,0 1 135,-2 1 1,-7-2-1,-1-1 1,1 2-1,2 2 1,1 0 0,1-2 77,-1-2 1,2 1 0,3 4-1,2 0 1,3 0 0,-3 0-1,1 0-47,0 0 0,0 0 0,2 0 1,0 0-1,-1 1 0,0 2 2,0 2 1,-1 5-1,3-1 1,-4 3-1,1 1 1,-2 0-1,2 1 11,0-1 1,0 2 0,2 1-1,0 3 1,0 1 0,2 0 0,2 0-90,0-1 1,-1 4 0,1-2 0,1 1 0,2 1 0,3 0 46,1 3 1,-5-1 0,4-2-1,-1 0 1,3-1 0,0 0 0,1 0 64,1 2 0,1 1 1,2 0-1,0-1 0,0-2 1,0 2-1,2 1-206,2 2 0,-2-2 0,4-1 0,-2-2 0,2 1 0,1 1 118,4-2 1,-1 2-1,0-5 1,-1 1 0,2 0-1,0 0 1,3-1 151,-1-3 1,2-1 0,1-2 0,4 2 0,-1 1 0,1 2 0,1-2-121,3-1 1,-3-1-1,1 0 1,2 3 0,1 0-1,0-2-49,-3-4 1,3 0 0,-1-2-1,4 3 1,3 0 0,0-2 0,2-2 303,3-2-282,-4 4 0,5-8 1,-4 2-1,-1-3 0,2-1 1,-1 0-49,0 0 0,-2 0 0,-3 0 0,1-1 0,1-2 0,-3-1-12,-4 1 0,-2-3 0,3 0 0,-2-2 0,2-2 0,1 0 0,2-1-62,-1 2 0,1 0 0,1-4 0,2 0 0,2-1 0,1 1 0,1 0-207,0 0 0,-4-1 1,1 1-1,-3 0 1,-2-1-1,0 1 173,-4 0 1,-1-1 0,-5 1 0,2 0 0,-1-1 0,0 1 0,-1-2-565,0-3 860,-4 4 1,7-12 0,-5 6-1,-1-3 1,2 1 0,1 0-110,2 1 0,4-2 0,-3 3 1,1 1-1,-1 0 0,-1 3-350,1 1 1,-3-3 0,5 0 0,-2 2 0,-2 1 0,-3 2 0,-2-1-714,-3 1 1079,3 0 0,-6-1 0,4 1 0,-1 0 0,1-1 1,1 1 164,-2 0 1,7-1 0,-3 1-1,2 0 1,1-1 0,1 1 0,2 0-1,0 0-404,1-1 1,2 5 0,-4 2-1,-2-1 1,0 3 0,0-1-28,2 3 0,0 0 1,-5 0-1,1-3 1,-1 0-1,0 0 482,1 3 0,-1 0 0,0 0 1,2-3-1,1 0 0,4 0 1,-1 2-169,0-2 1,5 4-1,-2-2 1,2 3 0,1 1-1,-1 0-194,-1 0 0,5 0 0,-5 0 0,0 0 0,1 1 0,-3 2 0,-2 1 124,-3-1 1,-1 3-1,-2-1 1,-1-1-1,-1 1 1,-4 1 214,-1 1 1,0-3 0,-3 5 0,1 2-1,-1 1 1,-1 2-230,-2 4 0,1-2 0,2 5 0,2 0 0,-2 0 0,-2 1 0,-1 0-2,0 0 1,0-1 0,0 4 0,0-1 0,-1 1 0,-4-1 0,-4 1 240,-3 0 0,-1-3 1,-2 0-1,-1 1 0,-2-1 1,1 0-1,-1 0-39,0-1 0,-4 3 0,2-5 1,1 2-1,0 1 0,1 0-286,-1 0 0,4-4 0,-4 3 0,1 0 0,-3-2 0,-1 2 0,-3-2-91,1 0 1,1-1-1,-6-5 1,0 2 0,-2 0-1,0 0 1,0-4 218,-1 1 1,-3 0 0,4 1 0,1-1 0,1-1 0,-1-4-79,-1-1 1,1 3-1,6-5 1,2 1 0,-1-1-1,-3 1 1,0-2-359,-1-2 362,6-1 1,-4-4-1,3-2 1,-2-2 0,1-2-1,0-3-15,0-5 0,-3 2 1,0-5-1,-1 0 1,0 0-1,2-1 1,2 0-169,0 0 0,3 5 0,-4-2 0,3 1 0,2 1 1,3 0-1,1 3 9,1 0 0,1-4 0,0 1 1,0 0-1,-1 1 0,1 0 1,0-2 311,-1 2 1,1-3-1,1-1 1,2 0-1,1-3 1,0 1-1,0 0-111,0-2 1,2 1 0,-4-1 0,4 2 0,-1-1-1,1 1-246,-3 0 0,-2 4 0,-1-3 0,-1 2 1,-1 3-1,-2 1 0,-6 2-158,-2-1 381,-1 1 1,-6 0 0,0-1 0,-1 1 0,-1 0-1,2 1 288,-1 3 1,3-3 0,7 5 0,2-2 0,2 2 0,1-1 0,0 1-358,0-4 0,1 4 0,2-2 0,-1 0 0,-2 2 1,1 2-107,3 4 1,-6 1-1,-2 0 1,-3 0 0,-2 1-1,1 2 1,-1 2 420,0-2 1,-4 3 0,0 0 0,2 1 0,2 2 0,3 1 0,3 1-25,2-1 1,-3 5-1,6-5 1,2 5-1,5 4 1,2 0-350,0 1 0,4 3 0,-2 0 1,4 2-1,1 1 0,0 1 0,0 0 1,0-1 114,0 1 1,4-2 0,2-1 0,0-2 0,1 2 0,-1 1 88,0 2 0,5-1 0,-4 1 0,2 0 1,0-1-1,1-1 0,2-1-56,1-2 0,1 1 0,1 3 0,1-1 1,2-1-1,-1-3 0,1-2 94,0-3 0,6 4 0,-2-3 0,2 0 0,-1-3 0,-1 0 0,4-2 393,3-3-502,-1 2 0,9-5 0,-4 3 1,1-4-1,2-2 0,-1 0-212,1 1 0,-1 0 0,4-4 1,-2 0-1,-3-1 0,-2-2 1,0-3-975,0-1 1052,-10-2 1,9-5-1,-8 1 1,2-2-1,0-1 1,-1-2 115,-2 2 0,0-5 1,5 1-1,0-3 1,-1 1-1,1-2 1,1-1-10,3-1-183,3-1 0,5 2 1,-2 1-1,-2 2 1,2 0-1,0-1-96,-1 1 1,1 6 0,-6-3 0,-1 1 0,-2 0 0,-2 2 0,1 1 0,-2 3 292,-3 3 1,2-3-1,-5 4 1,1-4-1,0-2 1,0 1 158,-1 0 1,5-1-1,-2 1 1,3 0-1,2-1 1,-1 3 0,2 0-482,4 2 234,2 0 1,1 1 0,-1 0 0,-1 2 0,-4 3 0,0 2 0,-3-1 89,1-2 1,-6 2 0,-4-2 0,-2 2 0,-1 2 0,-1 0-1,0 0 129,1 0 1,3 0 0,1 0 0,-2 2-1,-1 2 1,0 4 60,3-1 1,-2 5 0,5-2-1,0 5 1,-1 3 0,3-2 0,-1-1-459,0-2 274,-6 7 1,3-6-1,-7 4 1,-1-3-1,-4 0 1,-1 1 267,-3 2 1,-2 1 0,-2-3-1,-3 4 1,-5 0 0,-3 3 0,-3-1-58,-3 0 0,2 0 0,-6 5 0,-2 0 0,0-1 0,-1 2 0,1 2-233,1 1 1,-10 0 0,5-4-1,-3-1 1,-5 1 0,1 0-1,-5-2 1,0-3-56,-3-4 0,0 1 0,1-1 0,1-2 1,-2-2-1,2-4 0,-1-3 256,5-1 0,-1 3 0,6-4 0,3-1 0,1 0 0,1 1 0,2-2-310,3-2 0,-2-1 0,5 0 1,-2-1-1,-3-2 0,1-2-97,0 3 1,-6-4 0,1 0 0,-4 0 0,0-2 0,1 2 0,0-1 478,0 0-259,5 4 0,1-8 1,4 5-1,1-1 1,2-3 218,3-2 0,3-2 0,2 0 0,3-3 0,1-2 0,1 0 0,1-2-610,-1 0 177,1-1 0,4-4 0,-2-1 1,-1 0-1,-3 1 0,-1-1 1,-3 0 152,-2 1 1,-1-1 0,-1 2 0,-1 0 0,-1 1-1,-3-3 1,0 2 121,-1 0 0,3-8 1,3 7-1,1-2 0,0-1 1,-1 3-75,1-1 1,0 0-1,-2 1 1,-2-1-1,-2 2 1,-2 1-1,-2 4 1,-2 0-115,-2 4 1,-4 1 0,-3 2 0,-2 0 0,-4 1 0,0 1 318,-3 2 0,-3 6 0,3-1 0,2 3 0,-2 1 0,2 0 1,-1 1 309,2 3-470,6 4 1,-3 5 0,6 1 0,1-1-1,2 0 1,1 0-68,1 1 0,-1 4 0,2 1 0,1 2 0,4 2 1,0 2-1,5 2 0,4 1-464,2 3 1,6 3-1,-2 8 1,4 1 0,4 4-1,4 2 515,7 1 0,14-1 0,0-9 0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7463"/>
            <a:ext cx="2971800" cy="450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736" tIns="0" rIns="18736" bIns="0" numCol="1" anchor="t" anchorCtr="0" compatLnSpc="1">
            <a:prstTxWarp prst="textNoShape">
              <a:avLst/>
            </a:prstTxWarp>
          </a:bodyPr>
          <a:lstStyle>
            <a:lvl1pPr defTabSz="977900">
              <a:defRPr sz="1000" i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17463"/>
            <a:ext cx="2971800" cy="450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736" tIns="0" rIns="18736" bIns="0" numCol="1" anchor="t" anchorCtr="0" compatLnSpc="1">
            <a:prstTxWarp prst="textNoShape">
              <a:avLst/>
            </a:prstTxWarp>
          </a:bodyPr>
          <a:lstStyle>
            <a:lvl1pPr algn="r" defTabSz="977900">
              <a:defRPr sz="1000" i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68413" y="715963"/>
            <a:ext cx="4324350" cy="334168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9163" y="4305300"/>
            <a:ext cx="5019675" cy="4033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559" tIns="59330" rIns="90559" bIns="5933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559800"/>
            <a:ext cx="2971800" cy="450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736" tIns="0" rIns="18736" bIns="0" numCol="1" anchor="b" anchorCtr="0" compatLnSpc="1">
            <a:prstTxWarp prst="textNoShape">
              <a:avLst/>
            </a:prstTxWarp>
          </a:bodyPr>
          <a:lstStyle>
            <a:lvl1pPr defTabSz="977900">
              <a:defRPr sz="1000" i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559800"/>
            <a:ext cx="2971800" cy="450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736" tIns="0" rIns="18736" bIns="0" numCol="1" anchor="b" anchorCtr="0" compatLnSpc="1">
            <a:prstTxWarp prst="textNoShape">
              <a:avLst/>
            </a:prstTxWarp>
          </a:bodyPr>
          <a:lstStyle>
            <a:lvl1pPr algn="r" defTabSz="977900">
              <a:defRPr sz="1000" i="1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F9A96862-10E1-40B0-8C4F-7930C7D5363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0689617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99377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71488" algn="l" defTabSz="99377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46150" algn="l" defTabSz="99377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430338" algn="l" defTabSz="99377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908175" algn="l" defTabSz="99377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fld id="{83388D2E-2A3F-4D9A-B1FC-B04E5A1E1579}" type="slidenum">
              <a:rPr lang="en-US" altLang="en-US">
                <a:solidFill>
                  <a:schemeClr val="tx1"/>
                </a:solidFill>
              </a:rPr>
              <a:pPr/>
              <a:t>0</a:t>
            </a:fld>
            <a:endParaRPr lang="en-US" altLang="en-US">
              <a:solidFill>
                <a:schemeClr val="tx1"/>
              </a:solidFill>
            </a:endParaRPr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 lIns="92120" rIns="92120"/>
          <a:lstStyle/>
          <a:p>
            <a:endParaRPr lang="en-US" altLang="en-US" sz="1400"/>
          </a:p>
        </p:txBody>
      </p:sp>
    </p:spTree>
    <p:extLst>
      <p:ext uri="{BB962C8B-B14F-4D97-AF65-F5344CB8AC3E}">
        <p14:creationId xmlns:p14="http://schemas.microsoft.com/office/powerpoint/2010/main" val="27447583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2"/>
          <p:cNvSpPr>
            <a:spLocks noChangeShapeType="1"/>
          </p:cNvSpPr>
          <p:nvPr/>
        </p:nvSpPr>
        <p:spPr bwMode="auto">
          <a:xfrm>
            <a:off x="914400" y="3886200"/>
            <a:ext cx="77724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ctrTitle" sz="quarter"/>
          </p:nvPr>
        </p:nvSpPr>
        <p:spPr>
          <a:xfrm>
            <a:off x="838200" y="2438400"/>
            <a:ext cx="7772400" cy="1447800"/>
          </a:xfrm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600"/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508125" y="4403725"/>
            <a:ext cx="7042150" cy="1987550"/>
          </a:xfrm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0" indent="0" algn="ctr">
              <a:buFont typeface="Monotype Sorts" pitchFamily="2" charset="2"/>
              <a:buNone/>
              <a:defRPr/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3071696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38403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24650" y="838200"/>
            <a:ext cx="1962150" cy="6019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838200"/>
            <a:ext cx="5734050" cy="6019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280640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838200"/>
            <a:ext cx="7772400" cy="61595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990600" y="1641475"/>
            <a:ext cx="3771900" cy="52165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914900" y="1641475"/>
            <a:ext cx="3771900" cy="5216525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163113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hart" preserve="1">
  <p:cSld name="Title, Text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838200"/>
            <a:ext cx="7772400" cy="61595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990600" y="1641475"/>
            <a:ext cx="3771900" cy="52165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hart Placeholder 3"/>
          <p:cNvSpPr>
            <a:spLocks noGrp="1"/>
          </p:cNvSpPr>
          <p:nvPr>
            <p:ph type="chart" sz="half" idx="2"/>
          </p:nvPr>
        </p:nvSpPr>
        <p:spPr>
          <a:xfrm>
            <a:off x="4914900" y="1641475"/>
            <a:ext cx="3771900" cy="5216525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90642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01932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5338" y="4994275"/>
            <a:ext cx="8548687" cy="1544638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5338" y="3294063"/>
            <a:ext cx="8548687" cy="1700212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60083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90600" y="1641475"/>
            <a:ext cx="3771900" cy="5216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14900" y="1641475"/>
            <a:ext cx="3771900" cy="5216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01847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238" y="311150"/>
            <a:ext cx="9051925" cy="12954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3238" y="1739900"/>
            <a:ext cx="4443412" cy="72548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3238" y="2465388"/>
            <a:ext cx="4443412" cy="44783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10163" y="1739900"/>
            <a:ext cx="4445000" cy="72548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10163" y="2465388"/>
            <a:ext cx="4445000" cy="44783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61813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63386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26498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238" y="309563"/>
            <a:ext cx="3308350" cy="1317625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32238" y="309563"/>
            <a:ext cx="5622925" cy="663416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238" y="1627188"/>
            <a:ext cx="3308350" cy="531653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20317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1675" y="5440363"/>
            <a:ext cx="6035675" cy="642937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1675" y="693738"/>
            <a:ext cx="6035675" cy="46640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1675" y="6083300"/>
            <a:ext cx="6035675" cy="91122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82051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Line 2"/>
          <p:cNvSpPr>
            <a:spLocks noChangeShapeType="1"/>
          </p:cNvSpPr>
          <p:nvPr/>
        </p:nvSpPr>
        <p:spPr bwMode="auto">
          <a:xfrm>
            <a:off x="914400" y="1447800"/>
            <a:ext cx="7769225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838200"/>
            <a:ext cx="7772400" cy="615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1600" tIns="50800" rIns="101600" bIns="508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990600" y="1641475"/>
            <a:ext cx="7696200" cy="521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1600" tIns="50800" rIns="101600" bIns="50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38200" y="6781800"/>
            <a:ext cx="34290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101600" tIns="50800" rIns="101600" bIns="50800" numCol="1" anchor="ctr" anchorCtr="0" compatLnSpc="1">
            <a:prstTxWarp prst="textNoShape">
              <a:avLst/>
            </a:prstTxWarp>
          </a:bodyPr>
          <a:lstStyle>
            <a:lvl1pPr defTabSz="1106488">
              <a:defRPr sz="1000" b="1" i="1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315200" y="6781800"/>
            <a:ext cx="1524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101600" tIns="50800" rIns="101600" bIns="50800" numCol="1" anchor="ctr" anchorCtr="0" compatLnSpc="1">
            <a:prstTxWarp prst="textNoShape">
              <a:avLst/>
            </a:prstTxWarp>
          </a:bodyPr>
          <a:lstStyle>
            <a:lvl1pPr algn="r" defTabSz="1106488">
              <a:defRPr sz="1400">
                <a:solidFill>
                  <a:schemeClr val="tx2"/>
                </a:solidFill>
                <a:latin typeface="Hewlett" pitchFamily="82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1" name="Line 7"/>
          <p:cNvSpPr>
            <a:spLocks noChangeShapeType="1"/>
          </p:cNvSpPr>
          <p:nvPr/>
        </p:nvSpPr>
        <p:spPr bwMode="auto">
          <a:xfrm>
            <a:off x="914400" y="6858000"/>
            <a:ext cx="77724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4495800" y="6858000"/>
            <a:ext cx="685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1600" tIns="50800" rIns="101600" bIns="50800" anchor="ctr"/>
          <a:lstStyle>
            <a:lvl1pPr defTabSz="1106488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defTabSz="1106488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defTabSz="1106488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defTabSz="1106488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defTabSz="1106488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defTabSz="11064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defTabSz="11064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defTabSz="11064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defTabSz="11064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defRPr/>
            </a:pPr>
            <a:r>
              <a:rPr lang="en-US" altLang="en-US" sz="1400">
                <a:solidFill>
                  <a:schemeClr val="tx1"/>
                </a:solidFill>
              </a:rPr>
              <a:t>- </a:t>
            </a:r>
            <a:fld id="{846EAFD3-BDB0-4100-8AFA-1219FF48F2BF}" type="slidenum">
              <a:rPr lang="en-US" altLang="en-US" sz="1400" smtClean="0">
                <a:solidFill>
                  <a:schemeClr val="tx1"/>
                </a:solidFill>
              </a:rPr>
              <a:pPr algn="ctr">
                <a:defRPr/>
              </a:pPr>
              <a:t>‹#›</a:t>
            </a:fld>
            <a:r>
              <a:rPr lang="en-US" altLang="en-US" sz="1400">
                <a:solidFill>
                  <a:schemeClr val="tx1"/>
                </a:solidFill>
              </a:rPr>
              <a:t> -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7" r:id="rId1"/>
    <p:sldLayoutId id="2147483775" r:id="rId2"/>
    <p:sldLayoutId id="2147483776" r:id="rId3"/>
    <p:sldLayoutId id="2147483777" r:id="rId4"/>
    <p:sldLayoutId id="2147483778" r:id="rId5"/>
    <p:sldLayoutId id="2147483779" r:id="rId6"/>
    <p:sldLayoutId id="2147483780" r:id="rId7"/>
    <p:sldLayoutId id="2147483781" r:id="rId8"/>
    <p:sldLayoutId id="2147483782" r:id="rId9"/>
    <p:sldLayoutId id="2147483783" r:id="rId10"/>
    <p:sldLayoutId id="2147483784" r:id="rId11"/>
    <p:sldLayoutId id="2147483785" r:id="rId12"/>
    <p:sldLayoutId id="2147483786" r:id="rId13"/>
  </p:sldLayoutIdLst>
  <p:txStyles>
    <p:titleStyle>
      <a:lvl1pPr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2pPr>
      <a:lvl3pPr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3pPr>
      <a:lvl4pPr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4pPr>
      <a:lvl5pPr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5pPr>
      <a:lvl6pPr marL="457200"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6pPr>
      <a:lvl7pPr marL="914400"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7pPr>
      <a:lvl8pPr marL="1371600"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8pPr>
      <a:lvl9pPr marL="1828800"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9pPr>
    </p:titleStyle>
    <p:bodyStyle>
      <a:lvl1pPr marL="377825" indent="-377825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75000"/>
        <a:buFont typeface="Monotype Sorts" pitchFamily="2" charset="2"/>
        <a:buChar char="v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806450" indent="-314325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100000"/>
        <a:buChar char="»"/>
        <a:defRPr sz="2000">
          <a:solidFill>
            <a:schemeClr val="tx1"/>
          </a:solidFill>
          <a:latin typeface="+mn-lt"/>
        </a:defRPr>
      </a:lvl2pPr>
      <a:lvl3pPr marL="1171575" indent="-250825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Font typeface="Wingdings" panose="05000000000000000000" pitchFamily="2" charset="2"/>
        <a:buChar char="Ÿ"/>
        <a:defRPr>
          <a:solidFill>
            <a:schemeClr val="tx1"/>
          </a:solidFill>
          <a:latin typeface="+mn-lt"/>
        </a:defRPr>
      </a:lvl3pPr>
      <a:lvl4pPr marL="1538288" indent="-252413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65000"/>
        <a:buFont typeface="Monotype Sorts" pitchFamily="2" charset="2"/>
        <a:buChar char="u"/>
        <a:defRPr sz="1600">
          <a:solidFill>
            <a:schemeClr val="tx1"/>
          </a:solidFill>
          <a:latin typeface="+mn-lt"/>
        </a:defRPr>
      </a:lvl4pPr>
      <a:lvl5pPr marL="1905000" indent="-252413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Font typeface="Monotype Sorts" pitchFamily="2" charset="2"/>
        <a:buChar char="â"/>
        <a:defRPr sz="1600">
          <a:solidFill>
            <a:schemeClr val="tx1"/>
          </a:solidFill>
          <a:latin typeface="+mn-lt"/>
        </a:defRPr>
      </a:lvl5pPr>
      <a:lvl6pPr marL="2362200" indent="-252413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Font typeface="Monotype Sorts" pitchFamily="2" charset="2"/>
        <a:buChar char="â"/>
        <a:defRPr sz="1600">
          <a:solidFill>
            <a:schemeClr val="tx1"/>
          </a:solidFill>
          <a:latin typeface="+mn-lt"/>
        </a:defRPr>
      </a:lvl6pPr>
      <a:lvl7pPr marL="2819400" indent="-252413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Font typeface="Monotype Sorts" pitchFamily="2" charset="2"/>
        <a:buChar char="â"/>
        <a:defRPr sz="1600">
          <a:solidFill>
            <a:schemeClr val="tx1"/>
          </a:solidFill>
          <a:latin typeface="+mn-lt"/>
        </a:defRPr>
      </a:lvl7pPr>
      <a:lvl8pPr marL="3276600" indent="-252413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Font typeface="Monotype Sorts" pitchFamily="2" charset="2"/>
        <a:buChar char="â"/>
        <a:defRPr sz="1600">
          <a:solidFill>
            <a:schemeClr val="tx1"/>
          </a:solidFill>
          <a:latin typeface="+mn-lt"/>
        </a:defRPr>
      </a:lvl8pPr>
      <a:lvl9pPr marL="3733800" indent="-252413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Font typeface="Monotype Sorts" pitchFamily="2" charset="2"/>
        <a:buChar char="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customXml" Target="../ink/ink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customXml" Target="../ink/ink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customXml" Target="../ink/ink12.xml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customXml" Target="../ink/ink13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customXml" Target="../ink/ink14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customXml" Target="../ink/ink15.xml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customXml" Target="../ink/ink16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customXml" Target="../ink/ink17.xml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customXml" Target="../ink/ink18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customXml" Target="../ink/ink19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customXml" Target="../ink/ink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customXml" Target="../ink/ink20.xml"/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customXml" Target="../ink/ink21.xml"/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customXml" Target="../ink/ink22.xml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customXml" Target="../ink/ink23.xml"/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customXml" Target="../ink/ink24.xml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customXml" Target="../ink/ink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customXml" Target="../ink/ink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customXml" Target="../ink/ink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customXml" Target="../ink/ink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customXml" Target="../ink/ink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customXml" Target="../ink/ink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customXml" Target="../ink/ink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38200" y="2438400"/>
            <a:ext cx="8001000" cy="1447800"/>
          </a:xfrm>
          <a:noFill/>
        </p:spPr>
        <p:txBody>
          <a:bodyPr lIns="111125" tIns="55562" rIns="111125" bIns="55562"/>
          <a:lstStyle/>
          <a:p>
            <a:r>
              <a:rPr lang="en-US" altLang="en-US" sz="4800"/>
              <a:t>EECS 583 – Class 3</a:t>
            </a:r>
            <a:br>
              <a:rPr lang="en-US" altLang="en-US" sz="4800"/>
            </a:br>
            <a:r>
              <a:rPr lang="en-US" altLang="en-US" sz="4800">
                <a:solidFill>
                  <a:schemeClr val="accent1"/>
                </a:solidFill>
              </a:rPr>
              <a:t>Region Formation, Predicated Execution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noFill/>
        </p:spPr>
        <p:txBody>
          <a:bodyPr lIns="111125" tIns="55562" rIns="111125" bIns="55562"/>
          <a:lstStyle/>
          <a:p>
            <a:pPr algn="l">
              <a:lnSpc>
                <a:spcPct val="80000"/>
              </a:lnSpc>
            </a:pPr>
            <a:endParaRPr lang="en-US" altLang="en-US" i="1" dirty="0"/>
          </a:p>
          <a:p>
            <a:pPr algn="l">
              <a:lnSpc>
                <a:spcPct val="80000"/>
              </a:lnSpc>
            </a:pPr>
            <a:r>
              <a:rPr lang="en-US" altLang="en-US" i="1" dirty="0"/>
              <a:t>University of Michigan</a:t>
            </a:r>
          </a:p>
          <a:p>
            <a:pPr algn="l">
              <a:lnSpc>
                <a:spcPct val="80000"/>
              </a:lnSpc>
            </a:pPr>
            <a:endParaRPr lang="en-US" altLang="en-US" i="1" dirty="0"/>
          </a:p>
          <a:p>
            <a:pPr algn="l">
              <a:lnSpc>
                <a:spcPct val="80000"/>
              </a:lnSpc>
            </a:pPr>
            <a:r>
              <a:rPr lang="en-US" altLang="en-US" i="1" dirty="0"/>
              <a:t>September 8, 2021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A33ED32E-7668-894C-9BAE-C838F51FC9B9}"/>
                  </a:ext>
                </a:extLst>
              </p14:cNvPr>
              <p14:cNvContentPartPr/>
              <p14:nvPr/>
            </p14:nvContentPartPr>
            <p14:xfrm>
              <a:off x="6248160" y="4517280"/>
              <a:ext cx="1895760" cy="132732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A33ED32E-7668-894C-9BAE-C838F51FC9B9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6238800" y="4507920"/>
                <a:ext cx="1914480" cy="134604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Regions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u="sng"/>
              <a:t>Region</a:t>
            </a:r>
            <a:r>
              <a:rPr lang="en-US" altLang="en-US"/>
              <a:t>: A collection of operations that are treated as a single unit by the compiler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Examples</a:t>
            </a:r>
          </a:p>
          <a:p>
            <a:pPr lvl="2">
              <a:lnSpc>
                <a:spcPct val="90000"/>
              </a:lnSpc>
            </a:pPr>
            <a:r>
              <a:rPr lang="en-US" altLang="en-US"/>
              <a:t>Basic block</a:t>
            </a:r>
          </a:p>
          <a:p>
            <a:pPr lvl="2">
              <a:lnSpc>
                <a:spcPct val="90000"/>
              </a:lnSpc>
            </a:pPr>
            <a:r>
              <a:rPr lang="en-US" altLang="en-US"/>
              <a:t>Procedure</a:t>
            </a:r>
          </a:p>
          <a:p>
            <a:pPr lvl="2">
              <a:lnSpc>
                <a:spcPct val="90000"/>
              </a:lnSpc>
            </a:pPr>
            <a:r>
              <a:rPr lang="en-US" altLang="en-US"/>
              <a:t>Body of a loop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Properties</a:t>
            </a:r>
          </a:p>
          <a:p>
            <a:pPr lvl="2">
              <a:lnSpc>
                <a:spcPct val="90000"/>
              </a:lnSpc>
            </a:pPr>
            <a:r>
              <a:rPr lang="en-US" altLang="en-US"/>
              <a:t>Connected subgraph of operations</a:t>
            </a:r>
          </a:p>
          <a:p>
            <a:pPr lvl="2">
              <a:lnSpc>
                <a:spcPct val="90000"/>
              </a:lnSpc>
            </a:pPr>
            <a:r>
              <a:rPr lang="en-US" altLang="en-US"/>
              <a:t>Control flow is the key parameter that defines regions</a:t>
            </a:r>
          </a:p>
          <a:p>
            <a:pPr lvl="2">
              <a:lnSpc>
                <a:spcPct val="90000"/>
              </a:lnSpc>
            </a:pPr>
            <a:r>
              <a:rPr lang="en-US" altLang="en-US"/>
              <a:t>Hierarchically organized</a:t>
            </a:r>
          </a:p>
          <a:p>
            <a:pPr>
              <a:lnSpc>
                <a:spcPct val="90000"/>
              </a:lnSpc>
            </a:pPr>
            <a:r>
              <a:rPr lang="en-US" altLang="en-US"/>
              <a:t>Problem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Basic blocks are too small (3-5 operations)</a:t>
            </a:r>
          </a:p>
          <a:p>
            <a:pPr lvl="2">
              <a:lnSpc>
                <a:spcPct val="90000"/>
              </a:lnSpc>
            </a:pPr>
            <a:r>
              <a:rPr lang="en-US" altLang="en-US"/>
              <a:t>Hard to extract sufficient parallelism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Procedure control flow too complex for many compiler xforms</a:t>
            </a:r>
          </a:p>
          <a:p>
            <a:pPr lvl="2">
              <a:lnSpc>
                <a:spcPct val="90000"/>
              </a:lnSpc>
            </a:pPr>
            <a:r>
              <a:rPr lang="en-US" altLang="en-US"/>
              <a:t>Plus only parts of a procedure are important (90/10 rule)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619AEE90-4FD5-FA46-A3D5-BE352D05DD95}"/>
                  </a:ext>
                </a:extLst>
              </p14:cNvPr>
              <p14:cNvContentPartPr/>
              <p14:nvPr/>
            </p14:nvContentPartPr>
            <p14:xfrm>
              <a:off x="1148040" y="2355840"/>
              <a:ext cx="8813520" cy="428256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619AEE90-4FD5-FA46-A3D5-BE352D05DD95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138680" y="2346480"/>
                <a:ext cx="8832240" cy="430128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Regions (2)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z="2800"/>
              <a:t>Want</a:t>
            </a:r>
          </a:p>
          <a:p>
            <a:pPr lvl="1"/>
            <a:r>
              <a:rPr lang="en-US" altLang="en-US" sz="2400"/>
              <a:t>Intermediate sized regions with simple control flow</a:t>
            </a:r>
          </a:p>
          <a:p>
            <a:pPr lvl="1"/>
            <a:r>
              <a:rPr lang="en-US" altLang="en-US" sz="2400"/>
              <a:t>Bigger basic blocks would be ideal !!</a:t>
            </a:r>
          </a:p>
          <a:p>
            <a:pPr lvl="1"/>
            <a:r>
              <a:rPr lang="en-US" altLang="en-US" sz="2400"/>
              <a:t>Separate important code from less important</a:t>
            </a:r>
          </a:p>
          <a:p>
            <a:pPr lvl="1"/>
            <a:r>
              <a:rPr lang="en-US" altLang="en-US" sz="2400"/>
              <a:t>Optimize frequently executed code at the expense of the rest</a:t>
            </a:r>
          </a:p>
          <a:p>
            <a:r>
              <a:rPr lang="en-US" altLang="en-US" sz="2800"/>
              <a:t>Solution</a:t>
            </a:r>
          </a:p>
          <a:p>
            <a:pPr lvl="1"/>
            <a:r>
              <a:rPr lang="en-US" altLang="en-US" sz="2400"/>
              <a:t>Define new region types that consist of multiple BBs</a:t>
            </a:r>
          </a:p>
          <a:p>
            <a:pPr lvl="1"/>
            <a:r>
              <a:rPr lang="en-US" altLang="en-US" sz="2400"/>
              <a:t>Profile information used in the identification</a:t>
            </a:r>
          </a:p>
          <a:p>
            <a:pPr lvl="1"/>
            <a:r>
              <a:rPr lang="en-US" altLang="en-US" sz="2400"/>
              <a:t>Sequential control flow (sorta)</a:t>
            </a:r>
          </a:p>
          <a:p>
            <a:pPr lvl="1"/>
            <a:r>
              <a:rPr lang="en-US" altLang="en-US" sz="2400"/>
              <a:t>Pretend the regions are basic blocks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731D6224-BC49-6642-A427-D91769DC5524}"/>
                  </a:ext>
                </a:extLst>
              </p14:cNvPr>
              <p14:cNvContentPartPr/>
              <p14:nvPr/>
            </p14:nvContentPartPr>
            <p14:xfrm>
              <a:off x="1094760" y="2538000"/>
              <a:ext cx="5431680" cy="414072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731D6224-BC49-6642-A427-D91769DC5524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085400" y="2528640"/>
                <a:ext cx="5450400" cy="415944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Region Type 1 - Trace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000" u="sng"/>
              <a:t>Trace</a:t>
            </a:r>
            <a:r>
              <a:rPr lang="en-US" altLang="en-US" sz="2000"/>
              <a:t> - Linear collection of basic blocks that tend to execute in sequence</a:t>
            </a:r>
          </a:p>
          <a:p>
            <a:pPr lvl="1">
              <a:lnSpc>
                <a:spcPct val="90000"/>
              </a:lnSpc>
            </a:pPr>
            <a:r>
              <a:rPr lang="en-US" altLang="en-US" sz="1800"/>
              <a:t>“Likely control flow path”</a:t>
            </a:r>
          </a:p>
          <a:p>
            <a:pPr lvl="1">
              <a:lnSpc>
                <a:spcPct val="90000"/>
              </a:lnSpc>
            </a:pPr>
            <a:r>
              <a:rPr lang="en-US" altLang="en-US" sz="1800"/>
              <a:t>Acyclic (outer backedge ok)</a:t>
            </a:r>
          </a:p>
          <a:p>
            <a:pPr>
              <a:lnSpc>
                <a:spcPct val="90000"/>
              </a:lnSpc>
            </a:pPr>
            <a:r>
              <a:rPr lang="en-US" altLang="en-US" sz="2000" u="sng"/>
              <a:t>Side entrance</a:t>
            </a:r>
            <a:r>
              <a:rPr lang="en-US" altLang="en-US" sz="2000"/>
              <a:t> – branch into the middle of a trace</a:t>
            </a:r>
          </a:p>
          <a:p>
            <a:pPr>
              <a:lnSpc>
                <a:spcPct val="90000"/>
              </a:lnSpc>
            </a:pPr>
            <a:r>
              <a:rPr lang="en-US" altLang="en-US" sz="2000" u="sng"/>
              <a:t>Side exit</a:t>
            </a:r>
            <a:r>
              <a:rPr lang="en-US" altLang="en-US" sz="2000"/>
              <a:t> – branch out of the middle of a trace</a:t>
            </a:r>
          </a:p>
          <a:p>
            <a:pPr>
              <a:lnSpc>
                <a:spcPct val="90000"/>
              </a:lnSpc>
            </a:pPr>
            <a:r>
              <a:rPr lang="en-US" altLang="en-US" sz="2000"/>
              <a:t>Compilation strategy</a:t>
            </a:r>
          </a:p>
          <a:p>
            <a:pPr lvl="1">
              <a:lnSpc>
                <a:spcPct val="90000"/>
              </a:lnSpc>
            </a:pPr>
            <a:r>
              <a:rPr lang="en-US" altLang="en-US" sz="1800"/>
              <a:t>Compile assuming path occurs 100% of the time</a:t>
            </a:r>
          </a:p>
          <a:p>
            <a:pPr lvl="1">
              <a:lnSpc>
                <a:spcPct val="90000"/>
              </a:lnSpc>
            </a:pPr>
            <a:r>
              <a:rPr lang="en-US" altLang="en-US" sz="1800"/>
              <a:t>Patch up side entrances and exits afterwards</a:t>
            </a:r>
          </a:p>
          <a:p>
            <a:pPr>
              <a:lnSpc>
                <a:spcPct val="90000"/>
              </a:lnSpc>
            </a:pPr>
            <a:r>
              <a:rPr lang="en-US" altLang="en-US" sz="2000"/>
              <a:t>Motivated by scheduling (i.e., trace scheduling)</a:t>
            </a:r>
          </a:p>
        </p:txBody>
      </p:sp>
      <p:sp>
        <p:nvSpPr>
          <p:cNvPr id="11268" name="Rectangle 4"/>
          <p:cNvSpPr>
            <a:spLocks noChangeArrowheads="1"/>
          </p:cNvSpPr>
          <p:nvPr/>
        </p:nvSpPr>
        <p:spPr bwMode="auto">
          <a:xfrm>
            <a:off x="6645275" y="3006725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BB2</a:t>
            </a:r>
          </a:p>
        </p:txBody>
      </p:sp>
      <p:sp>
        <p:nvSpPr>
          <p:cNvPr id="11269" name="Rectangle 5"/>
          <p:cNvSpPr>
            <a:spLocks noChangeArrowheads="1"/>
          </p:cNvSpPr>
          <p:nvPr/>
        </p:nvSpPr>
        <p:spPr bwMode="auto">
          <a:xfrm>
            <a:off x="7254875" y="3844925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BB4</a:t>
            </a:r>
          </a:p>
        </p:txBody>
      </p:sp>
      <p:sp>
        <p:nvSpPr>
          <p:cNvPr id="11270" name="Rectangle 6"/>
          <p:cNvSpPr>
            <a:spLocks noChangeArrowheads="1"/>
          </p:cNvSpPr>
          <p:nvPr/>
        </p:nvSpPr>
        <p:spPr bwMode="auto">
          <a:xfrm>
            <a:off x="7254875" y="5445125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BB6</a:t>
            </a:r>
          </a:p>
        </p:txBody>
      </p:sp>
      <p:sp>
        <p:nvSpPr>
          <p:cNvPr id="11271" name="Line 7"/>
          <p:cNvSpPr>
            <a:spLocks noChangeShapeType="1"/>
          </p:cNvSpPr>
          <p:nvPr/>
        </p:nvSpPr>
        <p:spPr bwMode="auto">
          <a:xfrm>
            <a:off x="7026275" y="3463925"/>
            <a:ext cx="5334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72" name="Rectangle 8"/>
          <p:cNvSpPr>
            <a:spLocks noChangeArrowheads="1"/>
          </p:cNvSpPr>
          <p:nvPr/>
        </p:nvSpPr>
        <p:spPr bwMode="auto">
          <a:xfrm>
            <a:off x="6645275" y="4606925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BB5</a:t>
            </a:r>
          </a:p>
        </p:txBody>
      </p:sp>
      <p:sp>
        <p:nvSpPr>
          <p:cNvPr id="11273" name="Line 9"/>
          <p:cNvSpPr>
            <a:spLocks noChangeShapeType="1"/>
          </p:cNvSpPr>
          <p:nvPr/>
        </p:nvSpPr>
        <p:spPr bwMode="auto">
          <a:xfrm flipH="1">
            <a:off x="7635875" y="3463925"/>
            <a:ext cx="5334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74" name="Rectangle 10"/>
          <p:cNvSpPr>
            <a:spLocks noChangeArrowheads="1"/>
          </p:cNvSpPr>
          <p:nvPr/>
        </p:nvSpPr>
        <p:spPr bwMode="auto">
          <a:xfrm>
            <a:off x="7254875" y="2244725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BB1</a:t>
            </a:r>
          </a:p>
        </p:txBody>
      </p:sp>
      <p:sp>
        <p:nvSpPr>
          <p:cNvPr id="11275" name="Line 11"/>
          <p:cNvSpPr>
            <a:spLocks noChangeShapeType="1"/>
          </p:cNvSpPr>
          <p:nvPr/>
        </p:nvSpPr>
        <p:spPr bwMode="auto">
          <a:xfrm flipH="1">
            <a:off x="7026275" y="2701925"/>
            <a:ext cx="6096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76" name="Line 12"/>
          <p:cNvSpPr>
            <a:spLocks noChangeShapeType="1"/>
          </p:cNvSpPr>
          <p:nvPr/>
        </p:nvSpPr>
        <p:spPr bwMode="auto">
          <a:xfrm>
            <a:off x="7635875" y="2701925"/>
            <a:ext cx="533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77" name="Rectangle 13"/>
          <p:cNvSpPr>
            <a:spLocks noChangeArrowheads="1"/>
          </p:cNvSpPr>
          <p:nvPr/>
        </p:nvSpPr>
        <p:spPr bwMode="auto">
          <a:xfrm>
            <a:off x="7864475" y="3006725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BB3</a:t>
            </a:r>
          </a:p>
        </p:txBody>
      </p:sp>
      <p:sp>
        <p:nvSpPr>
          <p:cNvPr id="11278" name="Line 14"/>
          <p:cNvSpPr>
            <a:spLocks noChangeShapeType="1"/>
          </p:cNvSpPr>
          <p:nvPr/>
        </p:nvSpPr>
        <p:spPr bwMode="auto">
          <a:xfrm flipH="1" flipV="1">
            <a:off x="5654675" y="6130925"/>
            <a:ext cx="1981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79" name="Line 15"/>
          <p:cNvSpPr>
            <a:spLocks noChangeShapeType="1"/>
          </p:cNvSpPr>
          <p:nvPr/>
        </p:nvSpPr>
        <p:spPr bwMode="auto">
          <a:xfrm flipV="1">
            <a:off x="5654675" y="1939925"/>
            <a:ext cx="0" cy="419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80" name="Line 16"/>
          <p:cNvSpPr>
            <a:spLocks noChangeShapeType="1"/>
          </p:cNvSpPr>
          <p:nvPr/>
        </p:nvSpPr>
        <p:spPr bwMode="auto">
          <a:xfrm>
            <a:off x="5654675" y="1939925"/>
            <a:ext cx="182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81" name="Line 17"/>
          <p:cNvSpPr>
            <a:spLocks noChangeShapeType="1"/>
          </p:cNvSpPr>
          <p:nvPr/>
        </p:nvSpPr>
        <p:spPr bwMode="auto">
          <a:xfrm>
            <a:off x="7483475" y="193992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82" name="Line 18"/>
          <p:cNvSpPr>
            <a:spLocks noChangeShapeType="1"/>
          </p:cNvSpPr>
          <p:nvPr/>
        </p:nvSpPr>
        <p:spPr bwMode="auto">
          <a:xfrm flipH="1">
            <a:off x="7026275" y="4302125"/>
            <a:ext cx="6096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83" name="Line 19"/>
          <p:cNvSpPr>
            <a:spLocks noChangeShapeType="1"/>
          </p:cNvSpPr>
          <p:nvPr/>
        </p:nvSpPr>
        <p:spPr bwMode="auto">
          <a:xfrm>
            <a:off x="7102475" y="5064125"/>
            <a:ext cx="5334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84" name="Line 20"/>
          <p:cNvSpPr>
            <a:spLocks noChangeShapeType="1"/>
          </p:cNvSpPr>
          <p:nvPr/>
        </p:nvSpPr>
        <p:spPr bwMode="auto">
          <a:xfrm>
            <a:off x="7712075" y="4302125"/>
            <a:ext cx="0" cy="1143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85" name="Line 21"/>
          <p:cNvSpPr>
            <a:spLocks noChangeShapeType="1"/>
          </p:cNvSpPr>
          <p:nvPr/>
        </p:nvSpPr>
        <p:spPr bwMode="auto">
          <a:xfrm>
            <a:off x="7635875" y="5902325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86" name="Text Box 22"/>
          <p:cNvSpPr txBox="1">
            <a:spLocks noChangeArrowheads="1"/>
          </p:cNvSpPr>
          <p:nvPr/>
        </p:nvSpPr>
        <p:spPr bwMode="auto">
          <a:xfrm>
            <a:off x="6781800" y="2587625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80</a:t>
            </a:r>
          </a:p>
        </p:txBody>
      </p:sp>
      <p:sp>
        <p:nvSpPr>
          <p:cNvPr id="11287" name="Text Box 23"/>
          <p:cNvSpPr txBox="1">
            <a:spLocks noChangeArrowheads="1"/>
          </p:cNvSpPr>
          <p:nvPr/>
        </p:nvSpPr>
        <p:spPr bwMode="auto">
          <a:xfrm>
            <a:off x="8077200" y="2663825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20</a:t>
            </a:r>
          </a:p>
        </p:txBody>
      </p:sp>
      <p:sp>
        <p:nvSpPr>
          <p:cNvPr id="11288" name="Text Box 24"/>
          <p:cNvSpPr txBox="1">
            <a:spLocks noChangeArrowheads="1"/>
          </p:cNvSpPr>
          <p:nvPr/>
        </p:nvSpPr>
        <p:spPr bwMode="auto">
          <a:xfrm>
            <a:off x="6797675" y="4222750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10</a:t>
            </a:r>
          </a:p>
        </p:txBody>
      </p:sp>
      <p:sp>
        <p:nvSpPr>
          <p:cNvPr id="11289" name="Text Box 25"/>
          <p:cNvSpPr txBox="1">
            <a:spLocks noChangeArrowheads="1"/>
          </p:cNvSpPr>
          <p:nvPr/>
        </p:nvSpPr>
        <p:spPr bwMode="auto">
          <a:xfrm>
            <a:off x="7772400" y="4721225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90</a:t>
            </a:r>
          </a:p>
        </p:txBody>
      </p:sp>
      <p:sp>
        <p:nvSpPr>
          <p:cNvPr id="11290" name="Line 26"/>
          <p:cNvSpPr>
            <a:spLocks noChangeShapeType="1"/>
          </p:cNvSpPr>
          <p:nvPr/>
        </p:nvSpPr>
        <p:spPr bwMode="auto">
          <a:xfrm>
            <a:off x="7635875" y="1787525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91" name="Text Box 27"/>
          <p:cNvSpPr txBox="1">
            <a:spLocks noChangeArrowheads="1"/>
          </p:cNvSpPr>
          <p:nvPr/>
        </p:nvSpPr>
        <p:spPr bwMode="auto">
          <a:xfrm>
            <a:off x="7696200" y="1673225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10</a:t>
            </a:r>
          </a:p>
        </p:txBody>
      </p:sp>
      <p:sp>
        <p:nvSpPr>
          <p:cNvPr id="11292" name="Text Box 28"/>
          <p:cNvSpPr txBox="1">
            <a:spLocks noChangeArrowheads="1"/>
          </p:cNvSpPr>
          <p:nvPr/>
        </p:nvSpPr>
        <p:spPr bwMode="auto">
          <a:xfrm>
            <a:off x="5181600" y="2587625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90</a:t>
            </a:r>
          </a:p>
        </p:txBody>
      </p:sp>
      <p:sp>
        <p:nvSpPr>
          <p:cNvPr id="11293" name="Line 29"/>
          <p:cNvSpPr>
            <a:spLocks noChangeShapeType="1"/>
          </p:cNvSpPr>
          <p:nvPr/>
        </p:nvSpPr>
        <p:spPr bwMode="auto">
          <a:xfrm>
            <a:off x="7712075" y="5902325"/>
            <a:ext cx="0" cy="685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94" name="Text Box 30"/>
          <p:cNvSpPr txBox="1">
            <a:spLocks noChangeArrowheads="1"/>
          </p:cNvSpPr>
          <p:nvPr/>
        </p:nvSpPr>
        <p:spPr bwMode="auto">
          <a:xfrm>
            <a:off x="7772400" y="6245225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10</a:t>
            </a:r>
          </a:p>
        </p:txBody>
      </p:sp>
      <p:sp>
        <p:nvSpPr>
          <p:cNvPr id="11295" name="Text Box 31"/>
          <p:cNvSpPr txBox="1">
            <a:spLocks noChangeArrowheads="1"/>
          </p:cNvSpPr>
          <p:nvPr/>
        </p:nvSpPr>
        <p:spPr bwMode="auto">
          <a:xfrm>
            <a:off x="6858000" y="3502025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80</a:t>
            </a:r>
          </a:p>
        </p:txBody>
      </p:sp>
      <p:sp>
        <p:nvSpPr>
          <p:cNvPr id="11296" name="Text Box 32"/>
          <p:cNvSpPr txBox="1">
            <a:spLocks noChangeArrowheads="1"/>
          </p:cNvSpPr>
          <p:nvPr/>
        </p:nvSpPr>
        <p:spPr bwMode="auto">
          <a:xfrm>
            <a:off x="8001000" y="3502025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20</a:t>
            </a:r>
          </a:p>
        </p:txBody>
      </p:sp>
      <p:sp>
        <p:nvSpPr>
          <p:cNvPr id="11297" name="Text Box 33"/>
          <p:cNvSpPr txBox="1">
            <a:spLocks noChangeArrowheads="1"/>
          </p:cNvSpPr>
          <p:nvPr/>
        </p:nvSpPr>
        <p:spPr bwMode="auto">
          <a:xfrm>
            <a:off x="6934200" y="5102225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10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5D995041-BC66-534E-8ED3-314837F20516}"/>
                  </a:ext>
                </a:extLst>
              </p14:cNvPr>
              <p14:cNvContentPartPr/>
              <p14:nvPr/>
            </p14:nvContentPartPr>
            <p14:xfrm>
              <a:off x="614160" y="989280"/>
              <a:ext cx="9183960" cy="573120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5D995041-BC66-534E-8ED3-314837F20516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604800" y="979920"/>
                <a:ext cx="9202680" cy="574992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Linearizing a Trace</a:t>
            </a:r>
          </a:p>
        </p:txBody>
      </p:sp>
      <p:sp>
        <p:nvSpPr>
          <p:cNvPr id="12291" name="Rectangle 3"/>
          <p:cNvSpPr>
            <a:spLocks noChangeArrowheads="1"/>
          </p:cNvSpPr>
          <p:nvPr/>
        </p:nvSpPr>
        <p:spPr bwMode="auto">
          <a:xfrm>
            <a:off x="4495800" y="30480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BB2</a:t>
            </a:r>
          </a:p>
        </p:txBody>
      </p:sp>
      <p:sp>
        <p:nvSpPr>
          <p:cNvPr id="12292" name="Rectangle 4"/>
          <p:cNvSpPr>
            <a:spLocks noChangeArrowheads="1"/>
          </p:cNvSpPr>
          <p:nvPr/>
        </p:nvSpPr>
        <p:spPr bwMode="auto">
          <a:xfrm>
            <a:off x="4495800" y="38862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BB4</a:t>
            </a:r>
          </a:p>
        </p:txBody>
      </p:sp>
      <p:sp>
        <p:nvSpPr>
          <p:cNvPr id="12293" name="Rectangle 5"/>
          <p:cNvSpPr>
            <a:spLocks noChangeArrowheads="1"/>
          </p:cNvSpPr>
          <p:nvPr/>
        </p:nvSpPr>
        <p:spPr bwMode="auto">
          <a:xfrm>
            <a:off x="4495800" y="54102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BB6</a:t>
            </a:r>
          </a:p>
        </p:txBody>
      </p:sp>
      <p:sp>
        <p:nvSpPr>
          <p:cNvPr id="12294" name="Line 6"/>
          <p:cNvSpPr>
            <a:spLocks noChangeShapeType="1"/>
          </p:cNvSpPr>
          <p:nvPr/>
        </p:nvSpPr>
        <p:spPr bwMode="auto">
          <a:xfrm flipH="1">
            <a:off x="4876800" y="3505200"/>
            <a:ext cx="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295" name="Rectangle 7"/>
          <p:cNvSpPr>
            <a:spLocks noChangeArrowheads="1"/>
          </p:cNvSpPr>
          <p:nvPr/>
        </p:nvSpPr>
        <p:spPr bwMode="auto">
          <a:xfrm>
            <a:off x="6019800" y="46482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BB5</a:t>
            </a:r>
          </a:p>
        </p:txBody>
      </p:sp>
      <p:sp>
        <p:nvSpPr>
          <p:cNvPr id="12296" name="Line 8"/>
          <p:cNvSpPr>
            <a:spLocks noChangeShapeType="1"/>
          </p:cNvSpPr>
          <p:nvPr/>
        </p:nvSpPr>
        <p:spPr bwMode="auto">
          <a:xfrm flipH="1">
            <a:off x="5029200" y="3505200"/>
            <a:ext cx="19050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297" name="Rectangle 9"/>
          <p:cNvSpPr>
            <a:spLocks noChangeArrowheads="1"/>
          </p:cNvSpPr>
          <p:nvPr/>
        </p:nvSpPr>
        <p:spPr bwMode="auto">
          <a:xfrm>
            <a:off x="4495800" y="22098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BB1</a:t>
            </a:r>
          </a:p>
        </p:txBody>
      </p:sp>
      <p:sp>
        <p:nvSpPr>
          <p:cNvPr id="12298" name="Line 10"/>
          <p:cNvSpPr>
            <a:spLocks noChangeShapeType="1"/>
          </p:cNvSpPr>
          <p:nvPr/>
        </p:nvSpPr>
        <p:spPr bwMode="auto">
          <a:xfrm flipH="1">
            <a:off x="4876800" y="2667000"/>
            <a:ext cx="15875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299" name="Line 11"/>
          <p:cNvSpPr>
            <a:spLocks noChangeShapeType="1"/>
          </p:cNvSpPr>
          <p:nvPr/>
        </p:nvSpPr>
        <p:spPr bwMode="auto">
          <a:xfrm>
            <a:off x="4876800" y="2667000"/>
            <a:ext cx="1965325" cy="3460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00" name="Rectangle 12"/>
          <p:cNvSpPr>
            <a:spLocks noChangeArrowheads="1"/>
          </p:cNvSpPr>
          <p:nvPr/>
        </p:nvSpPr>
        <p:spPr bwMode="auto">
          <a:xfrm>
            <a:off x="6553200" y="30480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BB3</a:t>
            </a:r>
          </a:p>
        </p:txBody>
      </p:sp>
      <p:sp>
        <p:nvSpPr>
          <p:cNvPr id="12301" name="Line 13"/>
          <p:cNvSpPr>
            <a:spLocks noChangeShapeType="1"/>
          </p:cNvSpPr>
          <p:nvPr/>
        </p:nvSpPr>
        <p:spPr bwMode="auto">
          <a:xfrm flipH="1" flipV="1">
            <a:off x="2895600" y="6096000"/>
            <a:ext cx="1981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02" name="Line 14"/>
          <p:cNvSpPr>
            <a:spLocks noChangeShapeType="1"/>
          </p:cNvSpPr>
          <p:nvPr/>
        </p:nvSpPr>
        <p:spPr bwMode="auto">
          <a:xfrm flipV="1">
            <a:off x="2895600" y="1905000"/>
            <a:ext cx="0" cy="419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03" name="Line 15"/>
          <p:cNvSpPr>
            <a:spLocks noChangeShapeType="1"/>
          </p:cNvSpPr>
          <p:nvPr/>
        </p:nvSpPr>
        <p:spPr bwMode="auto">
          <a:xfrm>
            <a:off x="2895600" y="1905000"/>
            <a:ext cx="182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04" name="Line 16"/>
          <p:cNvSpPr>
            <a:spLocks noChangeShapeType="1"/>
          </p:cNvSpPr>
          <p:nvPr/>
        </p:nvSpPr>
        <p:spPr bwMode="auto">
          <a:xfrm>
            <a:off x="4724400" y="19050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05" name="Line 17"/>
          <p:cNvSpPr>
            <a:spLocks noChangeShapeType="1"/>
          </p:cNvSpPr>
          <p:nvPr/>
        </p:nvSpPr>
        <p:spPr bwMode="auto">
          <a:xfrm>
            <a:off x="4953000" y="4343400"/>
            <a:ext cx="14478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06" name="Line 18"/>
          <p:cNvSpPr>
            <a:spLocks noChangeShapeType="1"/>
          </p:cNvSpPr>
          <p:nvPr/>
        </p:nvSpPr>
        <p:spPr bwMode="auto">
          <a:xfrm flipH="1">
            <a:off x="5029200" y="5105400"/>
            <a:ext cx="14478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07" name="Line 19"/>
          <p:cNvSpPr>
            <a:spLocks noChangeShapeType="1"/>
          </p:cNvSpPr>
          <p:nvPr/>
        </p:nvSpPr>
        <p:spPr bwMode="auto">
          <a:xfrm>
            <a:off x="4876800" y="4343400"/>
            <a:ext cx="0" cy="1066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08" name="Line 20"/>
          <p:cNvSpPr>
            <a:spLocks noChangeShapeType="1"/>
          </p:cNvSpPr>
          <p:nvPr/>
        </p:nvSpPr>
        <p:spPr bwMode="auto">
          <a:xfrm>
            <a:off x="4876800" y="58674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09" name="Text Box 21"/>
          <p:cNvSpPr txBox="1">
            <a:spLocks noChangeArrowheads="1"/>
          </p:cNvSpPr>
          <p:nvPr/>
        </p:nvSpPr>
        <p:spPr bwMode="auto">
          <a:xfrm>
            <a:off x="4343400" y="2663825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80</a:t>
            </a:r>
          </a:p>
        </p:txBody>
      </p:sp>
      <p:sp>
        <p:nvSpPr>
          <p:cNvPr id="12310" name="Text Box 22"/>
          <p:cNvSpPr txBox="1">
            <a:spLocks noChangeArrowheads="1"/>
          </p:cNvSpPr>
          <p:nvPr/>
        </p:nvSpPr>
        <p:spPr bwMode="auto">
          <a:xfrm>
            <a:off x="5867400" y="2511425"/>
            <a:ext cx="13906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20 (side exit)</a:t>
            </a:r>
          </a:p>
        </p:txBody>
      </p:sp>
      <p:sp>
        <p:nvSpPr>
          <p:cNvPr id="12311" name="Text Box 23"/>
          <p:cNvSpPr txBox="1">
            <a:spLocks noChangeArrowheads="1"/>
          </p:cNvSpPr>
          <p:nvPr/>
        </p:nvSpPr>
        <p:spPr bwMode="auto">
          <a:xfrm>
            <a:off x="5715000" y="4187825"/>
            <a:ext cx="13906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10 (side exit)</a:t>
            </a:r>
          </a:p>
        </p:txBody>
      </p:sp>
      <p:sp>
        <p:nvSpPr>
          <p:cNvPr id="12312" name="Text Box 24"/>
          <p:cNvSpPr txBox="1">
            <a:spLocks noChangeArrowheads="1"/>
          </p:cNvSpPr>
          <p:nvPr/>
        </p:nvSpPr>
        <p:spPr bwMode="auto">
          <a:xfrm>
            <a:off x="4343400" y="4721225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90</a:t>
            </a:r>
          </a:p>
        </p:txBody>
      </p:sp>
      <p:sp>
        <p:nvSpPr>
          <p:cNvPr id="12313" name="Line 25"/>
          <p:cNvSpPr>
            <a:spLocks noChangeShapeType="1"/>
          </p:cNvSpPr>
          <p:nvPr/>
        </p:nvSpPr>
        <p:spPr bwMode="auto">
          <a:xfrm>
            <a:off x="4876800" y="1752600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14" name="Text Box 26"/>
          <p:cNvSpPr txBox="1">
            <a:spLocks noChangeArrowheads="1"/>
          </p:cNvSpPr>
          <p:nvPr/>
        </p:nvSpPr>
        <p:spPr bwMode="auto">
          <a:xfrm>
            <a:off x="4953000" y="1673225"/>
            <a:ext cx="1657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10 (entry count)</a:t>
            </a:r>
          </a:p>
        </p:txBody>
      </p:sp>
      <p:sp>
        <p:nvSpPr>
          <p:cNvPr id="12315" name="Text Box 27"/>
          <p:cNvSpPr txBox="1">
            <a:spLocks noChangeArrowheads="1"/>
          </p:cNvSpPr>
          <p:nvPr/>
        </p:nvSpPr>
        <p:spPr bwMode="auto">
          <a:xfrm>
            <a:off x="1447800" y="3197225"/>
            <a:ext cx="11684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90 (entry/</a:t>
            </a:r>
          </a:p>
          <a:p>
            <a:r>
              <a:rPr lang="en-US" altLang="en-US"/>
              <a:t>exit count)</a:t>
            </a:r>
          </a:p>
        </p:txBody>
      </p:sp>
      <p:sp>
        <p:nvSpPr>
          <p:cNvPr id="12316" name="Line 28"/>
          <p:cNvSpPr>
            <a:spLocks noChangeShapeType="1"/>
          </p:cNvSpPr>
          <p:nvPr/>
        </p:nvSpPr>
        <p:spPr bwMode="auto">
          <a:xfrm>
            <a:off x="4953000" y="5867400"/>
            <a:ext cx="0" cy="685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17" name="Text Box 29"/>
          <p:cNvSpPr txBox="1">
            <a:spLocks noChangeArrowheads="1"/>
          </p:cNvSpPr>
          <p:nvPr/>
        </p:nvSpPr>
        <p:spPr bwMode="auto">
          <a:xfrm>
            <a:off x="5029200" y="6245225"/>
            <a:ext cx="1530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10 (exit count)</a:t>
            </a:r>
          </a:p>
        </p:txBody>
      </p:sp>
      <p:sp>
        <p:nvSpPr>
          <p:cNvPr id="12318" name="Text Box 30"/>
          <p:cNvSpPr txBox="1">
            <a:spLocks noChangeArrowheads="1"/>
          </p:cNvSpPr>
          <p:nvPr/>
        </p:nvSpPr>
        <p:spPr bwMode="auto">
          <a:xfrm>
            <a:off x="4343400" y="3505200"/>
            <a:ext cx="4635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80</a:t>
            </a:r>
          </a:p>
        </p:txBody>
      </p:sp>
      <p:sp>
        <p:nvSpPr>
          <p:cNvPr id="12319" name="Text Box 31"/>
          <p:cNvSpPr txBox="1">
            <a:spLocks noChangeArrowheads="1"/>
          </p:cNvSpPr>
          <p:nvPr/>
        </p:nvSpPr>
        <p:spPr bwMode="auto">
          <a:xfrm>
            <a:off x="6096000" y="3654425"/>
            <a:ext cx="1822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20 (side entrance)</a:t>
            </a:r>
          </a:p>
        </p:txBody>
      </p:sp>
      <p:sp>
        <p:nvSpPr>
          <p:cNvPr id="12320" name="Text Box 32"/>
          <p:cNvSpPr txBox="1">
            <a:spLocks noChangeArrowheads="1"/>
          </p:cNvSpPr>
          <p:nvPr/>
        </p:nvSpPr>
        <p:spPr bwMode="auto">
          <a:xfrm>
            <a:off x="5943600" y="5254625"/>
            <a:ext cx="1822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10 (side entrance)</a:t>
            </a:r>
          </a:p>
        </p:txBody>
      </p:sp>
      <p:sp>
        <p:nvSpPr>
          <p:cNvPr id="12321" name="Rectangle 33"/>
          <p:cNvSpPr>
            <a:spLocks noChangeArrowheads="1"/>
          </p:cNvSpPr>
          <p:nvPr/>
        </p:nvSpPr>
        <p:spPr bwMode="auto">
          <a:xfrm>
            <a:off x="4267200" y="2057400"/>
            <a:ext cx="1219200" cy="3962400"/>
          </a:xfrm>
          <a:prstGeom prst="rect">
            <a:avLst/>
          </a:prstGeom>
          <a:noFill/>
          <a:ln w="12700">
            <a:solidFill>
              <a:schemeClr val="tx1"/>
            </a:solidFill>
            <a:prstDash val="dash"/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C88A2D65-A1EF-034E-AB7F-8DF771E093F3}"/>
                  </a:ext>
                </a:extLst>
              </p14:cNvPr>
              <p14:cNvContentPartPr/>
              <p14:nvPr/>
            </p14:nvContentPartPr>
            <p14:xfrm>
              <a:off x="556560" y="537840"/>
              <a:ext cx="9204120" cy="561276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C88A2D65-A1EF-034E-AB7F-8DF771E093F3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547200" y="528480"/>
                <a:ext cx="9222840" cy="563148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838200"/>
            <a:ext cx="8229600" cy="615950"/>
          </a:xfrm>
        </p:spPr>
        <p:txBody>
          <a:bodyPr/>
          <a:lstStyle/>
          <a:p>
            <a:r>
              <a:rPr lang="en-US" altLang="en-US"/>
              <a:t>Intelligent Trace Layout for Icache Performance</a:t>
            </a:r>
          </a:p>
        </p:txBody>
      </p:sp>
      <p:sp>
        <p:nvSpPr>
          <p:cNvPr id="13315" name="Rectangle 3"/>
          <p:cNvSpPr>
            <a:spLocks noChangeArrowheads="1"/>
          </p:cNvSpPr>
          <p:nvPr/>
        </p:nvSpPr>
        <p:spPr bwMode="auto">
          <a:xfrm>
            <a:off x="1676400" y="25908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BB2</a:t>
            </a: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1676400" y="32766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BB4</a:t>
            </a:r>
          </a:p>
        </p:txBody>
      </p:sp>
      <p:sp>
        <p:nvSpPr>
          <p:cNvPr id="13317" name="Rectangle 5"/>
          <p:cNvSpPr>
            <a:spLocks noChangeArrowheads="1"/>
          </p:cNvSpPr>
          <p:nvPr/>
        </p:nvSpPr>
        <p:spPr bwMode="auto">
          <a:xfrm>
            <a:off x="1676400" y="39624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BB6</a:t>
            </a:r>
          </a:p>
        </p:txBody>
      </p:sp>
      <p:sp>
        <p:nvSpPr>
          <p:cNvPr id="13318" name="Line 6"/>
          <p:cNvSpPr>
            <a:spLocks noChangeShapeType="1"/>
          </p:cNvSpPr>
          <p:nvPr/>
        </p:nvSpPr>
        <p:spPr bwMode="auto">
          <a:xfrm flipH="1">
            <a:off x="2057400" y="30480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19" name="Rectangle 7"/>
          <p:cNvSpPr>
            <a:spLocks noChangeArrowheads="1"/>
          </p:cNvSpPr>
          <p:nvPr/>
        </p:nvSpPr>
        <p:spPr bwMode="auto">
          <a:xfrm>
            <a:off x="1752600" y="58674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BB5</a:t>
            </a:r>
          </a:p>
        </p:txBody>
      </p:sp>
      <p:sp>
        <p:nvSpPr>
          <p:cNvPr id="13320" name="Rectangle 8"/>
          <p:cNvSpPr>
            <a:spLocks noChangeArrowheads="1"/>
          </p:cNvSpPr>
          <p:nvPr/>
        </p:nvSpPr>
        <p:spPr bwMode="auto">
          <a:xfrm>
            <a:off x="1676400" y="19050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BB1</a:t>
            </a:r>
          </a:p>
        </p:txBody>
      </p:sp>
      <p:sp>
        <p:nvSpPr>
          <p:cNvPr id="13321" name="Rectangle 9"/>
          <p:cNvSpPr>
            <a:spLocks noChangeArrowheads="1"/>
          </p:cNvSpPr>
          <p:nvPr/>
        </p:nvSpPr>
        <p:spPr bwMode="auto">
          <a:xfrm>
            <a:off x="1752600" y="51816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BB3</a:t>
            </a:r>
          </a:p>
        </p:txBody>
      </p:sp>
      <p:sp>
        <p:nvSpPr>
          <p:cNvPr id="13322" name="Line 10"/>
          <p:cNvSpPr>
            <a:spLocks noChangeShapeType="1"/>
          </p:cNvSpPr>
          <p:nvPr/>
        </p:nvSpPr>
        <p:spPr bwMode="auto">
          <a:xfrm flipH="1" flipV="1">
            <a:off x="990600" y="4648200"/>
            <a:ext cx="1066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23" name="Line 11"/>
          <p:cNvSpPr>
            <a:spLocks noChangeShapeType="1"/>
          </p:cNvSpPr>
          <p:nvPr/>
        </p:nvSpPr>
        <p:spPr bwMode="auto">
          <a:xfrm flipV="1">
            <a:off x="990600" y="1600200"/>
            <a:ext cx="0" cy="3048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24" name="Line 12"/>
          <p:cNvSpPr>
            <a:spLocks noChangeShapeType="1"/>
          </p:cNvSpPr>
          <p:nvPr/>
        </p:nvSpPr>
        <p:spPr bwMode="auto">
          <a:xfrm>
            <a:off x="990600" y="1600200"/>
            <a:ext cx="914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25" name="Line 13"/>
          <p:cNvSpPr>
            <a:spLocks noChangeShapeType="1"/>
          </p:cNvSpPr>
          <p:nvPr/>
        </p:nvSpPr>
        <p:spPr bwMode="auto">
          <a:xfrm>
            <a:off x="1905000" y="16002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26" name="Line 14"/>
          <p:cNvSpPr>
            <a:spLocks noChangeShapeType="1"/>
          </p:cNvSpPr>
          <p:nvPr/>
        </p:nvSpPr>
        <p:spPr bwMode="auto">
          <a:xfrm>
            <a:off x="2057400" y="37338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27" name="Line 15"/>
          <p:cNvSpPr>
            <a:spLocks noChangeShapeType="1"/>
          </p:cNvSpPr>
          <p:nvPr/>
        </p:nvSpPr>
        <p:spPr bwMode="auto">
          <a:xfrm>
            <a:off x="2057400" y="16002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28" name="Line 16"/>
          <p:cNvSpPr>
            <a:spLocks noChangeShapeType="1"/>
          </p:cNvSpPr>
          <p:nvPr/>
        </p:nvSpPr>
        <p:spPr bwMode="auto">
          <a:xfrm>
            <a:off x="2057400" y="44196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29" name="Rectangle 17"/>
          <p:cNvSpPr>
            <a:spLocks noChangeArrowheads="1"/>
          </p:cNvSpPr>
          <p:nvPr/>
        </p:nvSpPr>
        <p:spPr bwMode="auto">
          <a:xfrm>
            <a:off x="1447800" y="1752600"/>
            <a:ext cx="1219200" cy="2819400"/>
          </a:xfrm>
          <a:prstGeom prst="rect">
            <a:avLst/>
          </a:prstGeom>
          <a:noFill/>
          <a:ln w="12700">
            <a:solidFill>
              <a:schemeClr val="tx1"/>
            </a:solidFill>
            <a:prstDash val="dash"/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3330" name="Line 18"/>
          <p:cNvSpPr>
            <a:spLocks noChangeShapeType="1"/>
          </p:cNvSpPr>
          <p:nvPr/>
        </p:nvSpPr>
        <p:spPr bwMode="auto">
          <a:xfrm flipH="1">
            <a:off x="2057400" y="23622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31" name="Oval 19"/>
          <p:cNvSpPr>
            <a:spLocks noChangeArrowheads="1"/>
          </p:cNvSpPr>
          <p:nvPr/>
        </p:nvSpPr>
        <p:spPr bwMode="auto">
          <a:xfrm>
            <a:off x="1981200" y="4724400"/>
            <a:ext cx="76200" cy="762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3332" name="Oval 20"/>
          <p:cNvSpPr>
            <a:spLocks noChangeArrowheads="1"/>
          </p:cNvSpPr>
          <p:nvPr/>
        </p:nvSpPr>
        <p:spPr bwMode="auto">
          <a:xfrm>
            <a:off x="1981200" y="4876800"/>
            <a:ext cx="76200" cy="762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3333" name="Oval 21"/>
          <p:cNvSpPr>
            <a:spLocks noChangeArrowheads="1"/>
          </p:cNvSpPr>
          <p:nvPr/>
        </p:nvSpPr>
        <p:spPr bwMode="auto">
          <a:xfrm>
            <a:off x="1981200" y="5029200"/>
            <a:ext cx="76200" cy="762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3334" name="Rectangle 22"/>
          <p:cNvSpPr>
            <a:spLocks noChangeArrowheads="1"/>
          </p:cNvSpPr>
          <p:nvPr/>
        </p:nvSpPr>
        <p:spPr bwMode="auto">
          <a:xfrm>
            <a:off x="7239000" y="1852613"/>
            <a:ext cx="762000" cy="1066800"/>
          </a:xfrm>
          <a:prstGeom prst="rect">
            <a:avLst/>
          </a:prstGeom>
          <a:noFill/>
          <a:ln w="12700">
            <a:solidFill>
              <a:schemeClr val="tx1"/>
            </a:solidFill>
            <a:prstDash val="dash"/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trace1</a:t>
            </a:r>
          </a:p>
        </p:txBody>
      </p:sp>
      <p:sp>
        <p:nvSpPr>
          <p:cNvPr id="13335" name="Rectangle 23"/>
          <p:cNvSpPr>
            <a:spLocks noChangeArrowheads="1"/>
          </p:cNvSpPr>
          <p:nvPr/>
        </p:nvSpPr>
        <p:spPr bwMode="auto">
          <a:xfrm>
            <a:off x="7239000" y="2919413"/>
            <a:ext cx="762000" cy="1066800"/>
          </a:xfrm>
          <a:prstGeom prst="rect">
            <a:avLst/>
          </a:prstGeom>
          <a:noFill/>
          <a:ln w="12700">
            <a:solidFill>
              <a:schemeClr val="tx1"/>
            </a:solidFill>
            <a:prstDash val="dash"/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trace 2</a:t>
            </a:r>
          </a:p>
        </p:txBody>
      </p:sp>
      <p:sp>
        <p:nvSpPr>
          <p:cNvPr id="13336" name="Rectangle 24"/>
          <p:cNvSpPr>
            <a:spLocks noChangeArrowheads="1"/>
          </p:cNvSpPr>
          <p:nvPr/>
        </p:nvSpPr>
        <p:spPr bwMode="auto">
          <a:xfrm>
            <a:off x="7239000" y="3986213"/>
            <a:ext cx="762000" cy="1066800"/>
          </a:xfrm>
          <a:prstGeom prst="rect">
            <a:avLst/>
          </a:prstGeom>
          <a:noFill/>
          <a:ln w="12700">
            <a:solidFill>
              <a:schemeClr val="tx1"/>
            </a:solidFill>
            <a:prstDash val="dash"/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trace 3</a:t>
            </a:r>
          </a:p>
        </p:txBody>
      </p:sp>
      <p:sp>
        <p:nvSpPr>
          <p:cNvPr id="13337" name="Oval 25"/>
          <p:cNvSpPr>
            <a:spLocks noChangeArrowheads="1"/>
          </p:cNvSpPr>
          <p:nvPr/>
        </p:nvSpPr>
        <p:spPr bwMode="auto">
          <a:xfrm>
            <a:off x="7620000" y="5205413"/>
            <a:ext cx="76200" cy="762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3338" name="Oval 26"/>
          <p:cNvSpPr>
            <a:spLocks noChangeArrowheads="1"/>
          </p:cNvSpPr>
          <p:nvPr/>
        </p:nvSpPr>
        <p:spPr bwMode="auto">
          <a:xfrm>
            <a:off x="7620000" y="5357813"/>
            <a:ext cx="76200" cy="762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3339" name="Oval 27"/>
          <p:cNvSpPr>
            <a:spLocks noChangeArrowheads="1"/>
          </p:cNvSpPr>
          <p:nvPr/>
        </p:nvSpPr>
        <p:spPr bwMode="auto">
          <a:xfrm>
            <a:off x="7620000" y="5510213"/>
            <a:ext cx="76200" cy="762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3340" name="Text Box 28"/>
          <p:cNvSpPr txBox="1">
            <a:spLocks noChangeArrowheads="1"/>
          </p:cNvSpPr>
          <p:nvPr/>
        </p:nvSpPr>
        <p:spPr bwMode="auto">
          <a:xfrm>
            <a:off x="7146925" y="5853113"/>
            <a:ext cx="9271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The rest</a:t>
            </a:r>
          </a:p>
        </p:txBody>
      </p:sp>
      <p:sp>
        <p:nvSpPr>
          <p:cNvPr id="13341" name="AutoShape 29"/>
          <p:cNvSpPr>
            <a:spLocks noChangeArrowheads="1"/>
          </p:cNvSpPr>
          <p:nvPr/>
        </p:nvSpPr>
        <p:spPr bwMode="auto">
          <a:xfrm>
            <a:off x="4953000" y="3429000"/>
            <a:ext cx="838200" cy="838200"/>
          </a:xfrm>
          <a:prstGeom prst="right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3342" name="Text Box 30"/>
          <p:cNvSpPr txBox="1">
            <a:spLocks noChangeArrowheads="1"/>
          </p:cNvSpPr>
          <p:nvPr/>
        </p:nvSpPr>
        <p:spPr bwMode="auto">
          <a:xfrm>
            <a:off x="3810000" y="1905000"/>
            <a:ext cx="3079750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Intraprocedural code placement</a:t>
            </a:r>
          </a:p>
          <a:p>
            <a:r>
              <a:rPr lang="en-US" altLang="en-US"/>
              <a:t>Procedure positioning</a:t>
            </a:r>
          </a:p>
          <a:p>
            <a:r>
              <a:rPr lang="en-US" altLang="en-US"/>
              <a:t>Procedure splitting</a:t>
            </a:r>
          </a:p>
        </p:txBody>
      </p:sp>
      <p:sp>
        <p:nvSpPr>
          <p:cNvPr id="13343" name="Text Box 31"/>
          <p:cNvSpPr txBox="1">
            <a:spLocks noChangeArrowheads="1"/>
          </p:cNvSpPr>
          <p:nvPr/>
        </p:nvSpPr>
        <p:spPr bwMode="auto">
          <a:xfrm>
            <a:off x="6858000" y="6324600"/>
            <a:ext cx="177006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 u="sng">
                <a:solidFill>
                  <a:schemeClr val="tx1"/>
                </a:solidFill>
              </a:rPr>
              <a:t>Procedure view</a:t>
            </a:r>
          </a:p>
        </p:txBody>
      </p:sp>
      <p:sp>
        <p:nvSpPr>
          <p:cNvPr id="13344" name="Text Box 32"/>
          <p:cNvSpPr txBox="1">
            <a:spLocks noChangeArrowheads="1"/>
          </p:cNvSpPr>
          <p:nvPr/>
        </p:nvSpPr>
        <p:spPr bwMode="auto">
          <a:xfrm>
            <a:off x="1447800" y="6400800"/>
            <a:ext cx="131921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 u="sng">
                <a:solidFill>
                  <a:schemeClr val="tx1"/>
                </a:solidFill>
              </a:rPr>
              <a:t>Trace view</a:t>
            </a:r>
          </a:p>
        </p:txBody>
      </p:sp>
      <p:sp>
        <p:nvSpPr>
          <p:cNvPr id="13345" name="Line 33"/>
          <p:cNvSpPr>
            <a:spLocks noChangeShapeType="1"/>
          </p:cNvSpPr>
          <p:nvPr/>
        </p:nvSpPr>
        <p:spPr bwMode="auto">
          <a:xfrm>
            <a:off x="2133600" y="5638800"/>
            <a:ext cx="0" cy="76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46" name="Line 34"/>
          <p:cNvSpPr>
            <a:spLocks noChangeShapeType="1"/>
          </p:cNvSpPr>
          <p:nvPr/>
        </p:nvSpPr>
        <p:spPr bwMode="auto">
          <a:xfrm>
            <a:off x="2133600" y="5715000"/>
            <a:ext cx="1066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47" name="Line 35"/>
          <p:cNvSpPr>
            <a:spLocks noChangeShapeType="1"/>
          </p:cNvSpPr>
          <p:nvPr/>
        </p:nvSpPr>
        <p:spPr bwMode="auto">
          <a:xfrm flipV="1">
            <a:off x="3200400" y="3276600"/>
            <a:ext cx="0" cy="2438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48" name="Line 36"/>
          <p:cNvSpPr>
            <a:spLocks noChangeShapeType="1"/>
          </p:cNvSpPr>
          <p:nvPr/>
        </p:nvSpPr>
        <p:spPr bwMode="auto">
          <a:xfrm flipH="1">
            <a:off x="2438400" y="3276600"/>
            <a:ext cx="762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49" name="Line 37"/>
          <p:cNvSpPr>
            <a:spLocks noChangeShapeType="1"/>
          </p:cNvSpPr>
          <p:nvPr/>
        </p:nvSpPr>
        <p:spPr bwMode="auto">
          <a:xfrm>
            <a:off x="2133600" y="6324600"/>
            <a:ext cx="0" cy="76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50" name="Line 38"/>
          <p:cNvSpPr>
            <a:spLocks noChangeShapeType="1"/>
          </p:cNvSpPr>
          <p:nvPr/>
        </p:nvSpPr>
        <p:spPr bwMode="auto">
          <a:xfrm>
            <a:off x="2133600" y="6400800"/>
            <a:ext cx="762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51" name="Line 39"/>
          <p:cNvSpPr>
            <a:spLocks noChangeShapeType="1"/>
          </p:cNvSpPr>
          <p:nvPr/>
        </p:nvSpPr>
        <p:spPr bwMode="auto">
          <a:xfrm flipV="1">
            <a:off x="2895600" y="3962400"/>
            <a:ext cx="0" cy="2438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52" name="Line 40"/>
          <p:cNvSpPr>
            <a:spLocks noChangeShapeType="1"/>
          </p:cNvSpPr>
          <p:nvPr/>
        </p:nvSpPr>
        <p:spPr bwMode="auto">
          <a:xfrm flipH="1">
            <a:off x="2438400" y="3962400"/>
            <a:ext cx="457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53" name="Line 41"/>
          <p:cNvSpPr>
            <a:spLocks noChangeShapeType="1"/>
          </p:cNvSpPr>
          <p:nvPr/>
        </p:nvSpPr>
        <p:spPr bwMode="auto">
          <a:xfrm>
            <a:off x="2057400" y="2438400"/>
            <a:ext cx="1447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54" name="Line 42"/>
          <p:cNvSpPr>
            <a:spLocks noChangeShapeType="1"/>
          </p:cNvSpPr>
          <p:nvPr/>
        </p:nvSpPr>
        <p:spPr bwMode="auto">
          <a:xfrm>
            <a:off x="3505200" y="2438400"/>
            <a:ext cx="0" cy="2743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55" name="Line 43"/>
          <p:cNvSpPr>
            <a:spLocks noChangeShapeType="1"/>
          </p:cNvSpPr>
          <p:nvPr/>
        </p:nvSpPr>
        <p:spPr bwMode="auto">
          <a:xfrm flipH="1">
            <a:off x="2514600" y="5181600"/>
            <a:ext cx="990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56" name="Line 44"/>
          <p:cNvSpPr>
            <a:spLocks noChangeShapeType="1"/>
          </p:cNvSpPr>
          <p:nvPr/>
        </p:nvSpPr>
        <p:spPr bwMode="auto">
          <a:xfrm>
            <a:off x="2057400" y="3810000"/>
            <a:ext cx="1752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57" name="Line 45"/>
          <p:cNvSpPr>
            <a:spLocks noChangeShapeType="1"/>
          </p:cNvSpPr>
          <p:nvPr/>
        </p:nvSpPr>
        <p:spPr bwMode="auto">
          <a:xfrm>
            <a:off x="3810000" y="3810000"/>
            <a:ext cx="0" cy="2057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58" name="Line 46"/>
          <p:cNvSpPr>
            <a:spLocks noChangeShapeType="1"/>
          </p:cNvSpPr>
          <p:nvPr/>
        </p:nvSpPr>
        <p:spPr bwMode="auto">
          <a:xfrm flipH="1">
            <a:off x="2514600" y="5867400"/>
            <a:ext cx="1295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2925B6A0-6E31-BF41-ADAA-E5D8DA5869B9}"/>
                  </a:ext>
                </a:extLst>
              </p14:cNvPr>
              <p14:cNvContentPartPr/>
              <p14:nvPr/>
            </p14:nvContentPartPr>
            <p14:xfrm>
              <a:off x="551880" y="633240"/>
              <a:ext cx="8892720" cy="594504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2925B6A0-6E31-BF41-ADAA-E5D8DA5869B9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542520" y="623880"/>
                <a:ext cx="8911440" cy="596376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Issues With Selecting Traces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en-US" altLang="en-US" sz="2000"/>
              <a:t>Acyclic</a:t>
            </a:r>
          </a:p>
          <a:p>
            <a:pPr lvl="1"/>
            <a:r>
              <a:rPr lang="en-US" altLang="en-US" sz="1800"/>
              <a:t>Cannot go past a backedge</a:t>
            </a:r>
          </a:p>
          <a:p>
            <a:r>
              <a:rPr lang="en-US" altLang="en-US" sz="2000"/>
              <a:t>Trace length</a:t>
            </a:r>
          </a:p>
          <a:p>
            <a:pPr lvl="1"/>
            <a:r>
              <a:rPr lang="en-US" altLang="en-US" sz="1800"/>
              <a:t>Longer = better ?</a:t>
            </a:r>
          </a:p>
          <a:p>
            <a:pPr lvl="1"/>
            <a:r>
              <a:rPr lang="en-US" altLang="en-US" sz="1800"/>
              <a:t>Not always !</a:t>
            </a:r>
          </a:p>
          <a:p>
            <a:r>
              <a:rPr lang="en-US" altLang="en-US" sz="2000"/>
              <a:t>On-trace / off-trace transitions</a:t>
            </a:r>
          </a:p>
          <a:p>
            <a:pPr lvl="1"/>
            <a:r>
              <a:rPr lang="en-US" altLang="en-US" sz="1800"/>
              <a:t>Maximize on-trace</a:t>
            </a:r>
          </a:p>
          <a:p>
            <a:pPr lvl="1"/>
            <a:r>
              <a:rPr lang="en-US" altLang="en-US" sz="1800"/>
              <a:t>Minimize off-trace</a:t>
            </a:r>
          </a:p>
          <a:p>
            <a:pPr lvl="1"/>
            <a:r>
              <a:rPr lang="en-US" altLang="en-US" sz="1800"/>
              <a:t>Compile assuming on-trace is 100% (ie single BB)</a:t>
            </a:r>
          </a:p>
          <a:p>
            <a:pPr lvl="1"/>
            <a:r>
              <a:rPr lang="en-US" altLang="en-US" sz="1800"/>
              <a:t>Penalty for off-trace</a:t>
            </a:r>
          </a:p>
          <a:p>
            <a:r>
              <a:rPr lang="en-US" altLang="en-US" sz="2000"/>
              <a:t>Tradeoff (heuristic)</a:t>
            </a:r>
          </a:p>
          <a:p>
            <a:pPr lvl="1"/>
            <a:r>
              <a:rPr lang="en-US" altLang="en-US" sz="1800"/>
              <a:t>Length</a:t>
            </a:r>
          </a:p>
          <a:p>
            <a:pPr lvl="1"/>
            <a:r>
              <a:rPr lang="en-US" altLang="en-US" sz="1800"/>
              <a:t>Likelihood remain within the trace</a:t>
            </a:r>
          </a:p>
          <a:p>
            <a:endParaRPr lang="en-US" altLang="en-US" sz="2000"/>
          </a:p>
        </p:txBody>
      </p:sp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6645275" y="3006725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BB2</a:t>
            </a:r>
          </a:p>
        </p:txBody>
      </p:sp>
      <p:sp>
        <p:nvSpPr>
          <p:cNvPr id="14341" name="Rectangle 5"/>
          <p:cNvSpPr>
            <a:spLocks noChangeArrowheads="1"/>
          </p:cNvSpPr>
          <p:nvPr/>
        </p:nvSpPr>
        <p:spPr bwMode="auto">
          <a:xfrm>
            <a:off x="7254875" y="3844925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BB4</a:t>
            </a:r>
          </a:p>
        </p:txBody>
      </p:sp>
      <p:sp>
        <p:nvSpPr>
          <p:cNvPr id="14342" name="Rectangle 6"/>
          <p:cNvSpPr>
            <a:spLocks noChangeArrowheads="1"/>
          </p:cNvSpPr>
          <p:nvPr/>
        </p:nvSpPr>
        <p:spPr bwMode="auto">
          <a:xfrm>
            <a:off x="7254875" y="5445125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BB6</a:t>
            </a:r>
          </a:p>
        </p:txBody>
      </p:sp>
      <p:sp>
        <p:nvSpPr>
          <p:cNvPr id="14343" name="Line 7"/>
          <p:cNvSpPr>
            <a:spLocks noChangeShapeType="1"/>
          </p:cNvSpPr>
          <p:nvPr/>
        </p:nvSpPr>
        <p:spPr bwMode="auto">
          <a:xfrm>
            <a:off x="7026275" y="3463925"/>
            <a:ext cx="5334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44" name="Rectangle 8"/>
          <p:cNvSpPr>
            <a:spLocks noChangeArrowheads="1"/>
          </p:cNvSpPr>
          <p:nvPr/>
        </p:nvSpPr>
        <p:spPr bwMode="auto">
          <a:xfrm>
            <a:off x="6645275" y="4606925"/>
            <a:ext cx="762000" cy="457200"/>
          </a:xfrm>
          <a:prstGeom prst="rect">
            <a:avLst/>
          </a:prstGeom>
          <a:solidFill>
            <a:srgbClr val="00FF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BB5</a:t>
            </a:r>
          </a:p>
        </p:txBody>
      </p:sp>
      <p:sp>
        <p:nvSpPr>
          <p:cNvPr id="14345" name="Line 9"/>
          <p:cNvSpPr>
            <a:spLocks noChangeShapeType="1"/>
          </p:cNvSpPr>
          <p:nvPr/>
        </p:nvSpPr>
        <p:spPr bwMode="auto">
          <a:xfrm flipH="1">
            <a:off x="7635875" y="3463925"/>
            <a:ext cx="5334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46" name="Rectangle 10"/>
          <p:cNvSpPr>
            <a:spLocks noChangeArrowheads="1"/>
          </p:cNvSpPr>
          <p:nvPr/>
        </p:nvSpPr>
        <p:spPr bwMode="auto">
          <a:xfrm>
            <a:off x="7254875" y="2244725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BB1</a:t>
            </a:r>
          </a:p>
        </p:txBody>
      </p:sp>
      <p:sp>
        <p:nvSpPr>
          <p:cNvPr id="14347" name="Line 11"/>
          <p:cNvSpPr>
            <a:spLocks noChangeShapeType="1"/>
          </p:cNvSpPr>
          <p:nvPr/>
        </p:nvSpPr>
        <p:spPr bwMode="auto">
          <a:xfrm flipH="1">
            <a:off x="7026275" y="2701925"/>
            <a:ext cx="6096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48" name="Line 12"/>
          <p:cNvSpPr>
            <a:spLocks noChangeShapeType="1"/>
          </p:cNvSpPr>
          <p:nvPr/>
        </p:nvSpPr>
        <p:spPr bwMode="auto">
          <a:xfrm>
            <a:off x="7635875" y="2701925"/>
            <a:ext cx="533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49" name="Rectangle 13"/>
          <p:cNvSpPr>
            <a:spLocks noChangeArrowheads="1"/>
          </p:cNvSpPr>
          <p:nvPr/>
        </p:nvSpPr>
        <p:spPr bwMode="auto">
          <a:xfrm>
            <a:off x="7864475" y="3006725"/>
            <a:ext cx="762000" cy="457200"/>
          </a:xfrm>
          <a:prstGeom prst="rect">
            <a:avLst/>
          </a:prstGeom>
          <a:solidFill>
            <a:srgbClr val="00FF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BB3</a:t>
            </a:r>
          </a:p>
        </p:txBody>
      </p:sp>
      <p:sp>
        <p:nvSpPr>
          <p:cNvPr id="14350" name="Line 14"/>
          <p:cNvSpPr>
            <a:spLocks noChangeShapeType="1"/>
          </p:cNvSpPr>
          <p:nvPr/>
        </p:nvSpPr>
        <p:spPr bwMode="auto">
          <a:xfrm flipH="1" flipV="1">
            <a:off x="5654675" y="6130925"/>
            <a:ext cx="1981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51" name="Line 15"/>
          <p:cNvSpPr>
            <a:spLocks noChangeShapeType="1"/>
          </p:cNvSpPr>
          <p:nvPr/>
        </p:nvSpPr>
        <p:spPr bwMode="auto">
          <a:xfrm flipV="1">
            <a:off x="5654675" y="1939925"/>
            <a:ext cx="0" cy="419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52" name="Line 16"/>
          <p:cNvSpPr>
            <a:spLocks noChangeShapeType="1"/>
          </p:cNvSpPr>
          <p:nvPr/>
        </p:nvSpPr>
        <p:spPr bwMode="auto">
          <a:xfrm>
            <a:off x="5654675" y="1939925"/>
            <a:ext cx="182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53" name="Line 17"/>
          <p:cNvSpPr>
            <a:spLocks noChangeShapeType="1"/>
          </p:cNvSpPr>
          <p:nvPr/>
        </p:nvSpPr>
        <p:spPr bwMode="auto">
          <a:xfrm>
            <a:off x="7483475" y="193992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54" name="Line 18"/>
          <p:cNvSpPr>
            <a:spLocks noChangeShapeType="1"/>
          </p:cNvSpPr>
          <p:nvPr/>
        </p:nvSpPr>
        <p:spPr bwMode="auto">
          <a:xfrm flipH="1">
            <a:off x="7026275" y="4302125"/>
            <a:ext cx="6096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55" name="Line 19"/>
          <p:cNvSpPr>
            <a:spLocks noChangeShapeType="1"/>
          </p:cNvSpPr>
          <p:nvPr/>
        </p:nvSpPr>
        <p:spPr bwMode="auto">
          <a:xfrm>
            <a:off x="7102475" y="5064125"/>
            <a:ext cx="5334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56" name="Line 20"/>
          <p:cNvSpPr>
            <a:spLocks noChangeShapeType="1"/>
          </p:cNvSpPr>
          <p:nvPr/>
        </p:nvSpPr>
        <p:spPr bwMode="auto">
          <a:xfrm>
            <a:off x="7712075" y="4302125"/>
            <a:ext cx="0" cy="1143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57" name="Line 21"/>
          <p:cNvSpPr>
            <a:spLocks noChangeShapeType="1"/>
          </p:cNvSpPr>
          <p:nvPr/>
        </p:nvSpPr>
        <p:spPr bwMode="auto">
          <a:xfrm>
            <a:off x="7635875" y="5902325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58" name="Text Box 22"/>
          <p:cNvSpPr txBox="1">
            <a:spLocks noChangeArrowheads="1"/>
          </p:cNvSpPr>
          <p:nvPr/>
        </p:nvSpPr>
        <p:spPr bwMode="auto">
          <a:xfrm>
            <a:off x="6781800" y="2587625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80</a:t>
            </a:r>
          </a:p>
        </p:txBody>
      </p:sp>
      <p:sp>
        <p:nvSpPr>
          <p:cNvPr id="14359" name="Text Box 23"/>
          <p:cNvSpPr txBox="1">
            <a:spLocks noChangeArrowheads="1"/>
          </p:cNvSpPr>
          <p:nvPr/>
        </p:nvSpPr>
        <p:spPr bwMode="auto">
          <a:xfrm>
            <a:off x="8077200" y="2663825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20</a:t>
            </a:r>
          </a:p>
        </p:txBody>
      </p:sp>
      <p:sp>
        <p:nvSpPr>
          <p:cNvPr id="14360" name="Text Box 24"/>
          <p:cNvSpPr txBox="1">
            <a:spLocks noChangeArrowheads="1"/>
          </p:cNvSpPr>
          <p:nvPr/>
        </p:nvSpPr>
        <p:spPr bwMode="auto">
          <a:xfrm>
            <a:off x="6797675" y="4222750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10</a:t>
            </a:r>
          </a:p>
        </p:txBody>
      </p:sp>
      <p:sp>
        <p:nvSpPr>
          <p:cNvPr id="14361" name="Text Box 25"/>
          <p:cNvSpPr txBox="1">
            <a:spLocks noChangeArrowheads="1"/>
          </p:cNvSpPr>
          <p:nvPr/>
        </p:nvSpPr>
        <p:spPr bwMode="auto">
          <a:xfrm>
            <a:off x="7772400" y="4721225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90</a:t>
            </a:r>
          </a:p>
        </p:txBody>
      </p:sp>
      <p:sp>
        <p:nvSpPr>
          <p:cNvPr id="14362" name="Line 26"/>
          <p:cNvSpPr>
            <a:spLocks noChangeShapeType="1"/>
          </p:cNvSpPr>
          <p:nvPr/>
        </p:nvSpPr>
        <p:spPr bwMode="auto">
          <a:xfrm>
            <a:off x="7635875" y="1787525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63" name="Text Box 27"/>
          <p:cNvSpPr txBox="1">
            <a:spLocks noChangeArrowheads="1"/>
          </p:cNvSpPr>
          <p:nvPr/>
        </p:nvSpPr>
        <p:spPr bwMode="auto">
          <a:xfrm>
            <a:off x="7696200" y="1673225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10</a:t>
            </a:r>
          </a:p>
        </p:txBody>
      </p:sp>
      <p:sp>
        <p:nvSpPr>
          <p:cNvPr id="14364" name="Text Box 28"/>
          <p:cNvSpPr txBox="1">
            <a:spLocks noChangeArrowheads="1"/>
          </p:cNvSpPr>
          <p:nvPr/>
        </p:nvSpPr>
        <p:spPr bwMode="auto">
          <a:xfrm>
            <a:off x="5181600" y="2587625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90</a:t>
            </a:r>
          </a:p>
        </p:txBody>
      </p:sp>
      <p:sp>
        <p:nvSpPr>
          <p:cNvPr id="14365" name="Line 29"/>
          <p:cNvSpPr>
            <a:spLocks noChangeShapeType="1"/>
          </p:cNvSpPr>
          <p:nvPr/>
        </p:nvSpPr>
        <p:spPr bwMode="auto">
          <a:xfrm>
            <a:off x="7712075" y="5902325"/>
            <a:ext cx="0" cy="685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66" name="Text Box 30"/>
          <p:cNvSpPr txBox="1">
            <a:spLocks noChangeArrowheads="1"/>
          </p:cNvSpPr>
          <p:nvPr/>
        </p:nvSpPr>
        <p:spPr bwMode="auto">
          <a:xfrm>
            <a:off x="7772400" y="6245225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10</a:t>
            </a:r>
          </a:p>
        </p:txBody>
      </p:sp>
      <p:sp>
        <p:nvSpPr>
          <p:cNvPr id="14367" name="Text Box 31"/>
          <p:cNvSpPr txBox="1">
            <a:spLocks noChangeArrowheads="1"/>
          </p:cNvSpPr>
          <p:nvPr/>
        </p:nvSpPr>
        <p:spPr bwMode="auto">
          <a:xfrm>
            <a:off x="6858000" y="3502025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80</a:t>
            </a:r>
          </a:p>
        </p:txBody>
      </p:sp>
      <p:sp>
        <p:nvSpPr>
          <p:cNvPr id="14368" name="Text Box 32"/>
          <p:cNvSpPr txBox="1">
            <a:spLocks noChangeArrowheads="1"/>
          </p:cNvSpPr>
          <p:nvPr/>
        </p:nvSpPr>
        <p:spPr bwMode="auto">
          <a:xfrm>
            <a:off x="8001000" y="3502025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20</a:t>
            </a:r>
          </a:p>
        </p:txBody>
      </p:sp>
      <p:sp>
        <p:nvSpPr>
          <p:cNvPr id="14369" name="Text Box 33"/>
          <p:cNvSpPr txBox="1">
            <a:spLocks noChangeArrowheads="1"/>
          </p:cNvSpPr>
          <p:nvPr/>
        </p:nvSpPr>
        <p:spPr bwMode="auto">
          <a:xfrm>
            <a:off x="6934200" y="5102225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10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438A4E90-8953-2E42-8D01-EE67D5E6344C}"/>
                  </a:ext>
                </a:extLst>
              </p14:cNvPr>
              <p14:cNvContentPartPr/>
              <p14:nvPr/>
            </p14:nvContentPartPr>
            <p14:xfrm>
              <a:off x="820080" y="153360"/>
              <a:ext cx="7635960" cy="605520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438A4E90-8953-2E42-8D01-EE67D5E6344C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810720" y="144000"/>
                <a:ext cx="7654680" cy="607392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838200"/>
            <a:ext cx="8458200" cy="615950"/>
          </a:xfrm>
        </p:spPr>
        <p:txBody>
          <a:bodyPr/>
          <a:lstStyle/>
          <a:p>
            <a:r>
              <a:rPr lang="en-US" altLang="en-US"/>
              <a:t>Trace Selection Algorithm</a:t>
            </a:r>
          </a:p>
        </p:txBody>
      </p:sp>
      <p:sp>
        <p:nvSpPr>
          <p:cNvPr id="15363" name="Text Box 3"/>
          <p:cNvSpPr txBox="1">
            <a:spLocks noChangeArrowheads="1"/>
          </p:cNvSpPr>
          <p:nvPr/>
        </p:nvSpPr>
        <p:spPr bwMode="auto">
          <a:xfrm>
            <a:off x="1203325" y="1714500"/>
            <a:ext cx="4992688" cy="5035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i = 0;</a:t>
            </a:r>
          </a:p>
          <a:p>
            <a:r>
              <a:rPr lang="en-US" altLang="en-US">
                <a:solidFill>
                  <a:schemeClr val="tx1"/>
                </a:solidFill>
              </a:rPr>
              <a:t>mark all BBs unvisited</a:t>
            </a:r>
          </a:p>
          <a:p>
            <a:r>
              <a:rPr lang="en-US" altLang="en-US" u="sng">
                <a:solidFill>
                  <a:schemeClr val="tx1"/>
                </a:solidFill>
              </a:rPr>
              <a:t>while</a:t>
            </a:r>
            <a:r>
              <a:rPr lang="en-US" altLang="en-US">
                <a:solidFill>
                  <a:schemeClr val="tx1"/>
                </a:solidFill>
              </a:rPr>
              <a:t> (there are unvisited nodes) </a:t>
            </a:r>
            <a:r>
              <a:rPr lang="en-US" altLang="en-US" u="sng">
                <a:solidFill>
                  <a:schemeClr val="tx1"/>
                </a:solidFill>
              </a:rPr>
              <a:t>do</a:t>
            </a:r>
          </a:p>
          <a:p>
            <a:r>
              <a:rPr lang="en-US" altLang="en-US">
                <a:solidFill>
                  <a:schemeClr val="tx1"/>
                </a:solidFill>
              </a:rPr>
              <a:t>        seed = unvisited BB with largest execution freq</a:t>
            </a:r>
          </a:p>
          <a:p>
            <a:r>
              <a:rPr lang="en-US" altLang="en-US">
                <a:solidFill>
                  <a:schemeClr val="tx1"/>
                </a:solidFill>
              </a:rPr>
              <a:t>        trace[i] += seed</a:t>
            </a:r>
          </a:p>
          <a:p>
            <a:r>
              <a:rPr lang="en-US" altLang="en-US">
                <a:solidFill>
                  <a:schemeClr val="tx1"/>
                </a:solidFill>
              </a:rPr>
              <a:t>        mark seed visited</a:t>
            </a:r>
          </a:p>
          <a:p>
            <a:r>
              <a:rPr lang="en-US" altLang="en-US">
                <a:solidFill>
                  <a:schemeClr val="tx1"/>
                </a:solidFill>
              </a:rPr>
              <a:t>        current = seed</a:t>
            </a:r>
          </a:p>
          <a:p>
            <a:r>
              <a:rPr lang="en-US" altLang="en-US">
                <a:solidFill>
                  <a:schemeClr val="tx1"/>
                </a:solidFill>
              </a:rPr>
              <a:t>        /* Grow trace forward */</a:t>
            </a:r>
          </a:p>
          <a:p>
            <a:r>
              <a:rPr lang="en-US" altLang="en-US">
                <a:solidFill>
                  <a:schemeClr val="tx1"/>
                </a:solidFill>
              </a:rPr>
              <a:t>        </a:t>
            </a:r>
            <a:r>
              <a:rPr lang="en-US" altLang="en-US" u="sng">
                <a:solidFill>
                  <a:schemeClr val="tx1"/>
                </a:solidFill>
              </a:rPr>
              <a:t>while</a:t>
            </a:r>
            <a:r>
              <a:rPr lang="en-US" altLang="en-US">
                <a:solidFill>
                  <a:schemeClr val="tx1"/>
                </a:solidFill>
              </a:rPr>
              <a:t> (1) </a:t>
            </a:r>
            <a:r>
              <a:rPr lang="en-US" altLang="en-US" u="sng">
                <a:solidFill>
                  <a:schemeClr val="tx1"/>
                </a:solidFill>
              </a:rPr>
              <a:t>do</a:t>
            </a:r>
          </a:p>
          <a:p>
            <a:r>
              <a:rPr lang="en-US" altLang="en-US">
                <a:solidFill>
                  <a:schemeClr val="tx1"/>
                </a:solidFill>
              </a:rPr>
              <a:t>            next = best_successor_of(current)</a:t>
            </a:r>
          </a:p>
          <a:p>
            <a:r>
              <a:rPr lang="en-US" altLang="en-US">
                <a:solidFill>
                  <a:schemeClr val="tx1"/>
                </a:solidFill>
              </a:rPr>
              <a:t>            </a:t>
            </a:r>
            <a:r>
              <a:rPr lang="en-US" altLang="en-US" u="sng">
                <a:solidFill>
                  <a:schemeClr val="tx1"/>
                </a:solidFill>
              </a:rPr>
              <a:t>if</a:t>
            </a:r>
            <a:r>
              <a:rPr lang="en-US" altLang="en-US">
                <a:solidFill>
                  <a:schemeClr val="tx1"/>
                </a:solidFill>
              </a:rPr>
              <a:t> (next == 0) </a:t>
            </a:r>
            <a:r>
              <a:rPr lang="en-US" altLang="en-US" u="sng">
                <a:solidFill>
                  <a:schemeClr val="tx1"/>
                </a:solidFill>
              </a:rPr>
              <a:t>then</a:t>
            </a:r>
            <a:r>
              <a:rPr lang="en-US" altLang="en-US">
                <a:solidFill>
                  <a:schemeClr val="tx1"/>
                </a:solidFill>
              </a:rPr>
              <a:t> break</a:t>
            </a:r>
          </a:p>
          <a:p>
            <a:r>
              <a:rPr lang="en-US" altLang="en-US">
                <a:solidFill>
                  <a:schemeClr val="tx1"/>
                </a:solidFill>
              </a:rPr>
              <a:t>            trace[i] += next</a:t>
            </a:r>
          </a:p>
          <a:p>
            <a:r>
              <a:rPr lang="en-US" altLang="en-US">
                <a:solidFill>
                  <a:schemeClr val="tx1"/>
                </a:solidFill>
              </a:rPr>
              <a:t>            mark next visited</a:t>
            </a:r>
          </a:p>
          <a:p>
            <a:r>
              <a:rPr lang="en-US" altLang="en-US">
                <a:solidFill>
                  <a:schemeClr val="tx1"/>
                </a:solidFill>
              </a:rPr>
              <a:t>            current = next</a:t>
            </a:r>
          </a:p>
          <a:p>
            <a:r>
              <a:rPr lang="en-US" altLang="en-US">
                <a:solidFill>
                  <a:schemeClr val="tx1"/>
                </a:solidFill>
              </a:rPr>
              <a:t>        </a:t>
            </a:r>
            <a:r>
              <a:rPr lang="en-US" altLang="en-US" u="sng">
                <a:solidFill>
                  <a:schemeClr val="tx1"/>
                </a:solidFill>
              </a:rPr>
              <a:t>endwhile</a:t>
            </a:r>
          </a:p>
          <a:p>
            <a:r>
              <a:rPr lang="en-US" altLang="en-US">
                <a:solidFill>
                  <a:schemeClr val="tx1"/>
                </a:solidFill>
              </a:rPr>
              <a:t>        /* Grow trace backward analogously */</a:t>
            </a:r>
          </a:p>
          <a:p>
            <a:r>
              <a:rPr lang="en-US" altLang="en-US">
                <a:solidFill>
                  <a:schemeClr val="tx1"/>
                </a:solidFill>
              </a:rPr>
              <a:t>        i++</a:t>
            </a:r>
          </a:p>
          <a:p>
            <a:r>
              <a:rPr lang="en-US" altLang="en-US" u="sng">
                <a:solidFill>
                  <a:schemeClr val="tx1"/>
                </a:solidFill>
              </a:rPr>
              <a:t>endwhile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A48876C8-EDBF-9E42-81A3-C518926C46C9}"/>
                  </a:ext>
                </a:extLst>
              </p14:cNvPr>
              <p14:cNvContentPartPr/>
              <p14:nvPr/>
            </p14:nvContentPartPr>
            <p14:xfrm>
              <a:off x="1276560" y="244800"/>
              <a:ext cx="6593760" cy="565164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A48876C8-EDBF-9E42-81A3-C518926C46C9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267200" y="235440"/>
                <a:ext cx="6612480" cy="567036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Best Successor/Predecessor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990600" y="1641475"/>
            <a:ext cx="3733800" cy="521652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/>
              <a:t>Node weight vs edge weight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edge more accurate</a:t>
            </a:r>
          </a:p>
          <a:p>
            <a:pPr>
              <a:lnSpc>
                <a:spcPct val="90000"/>
              </a:lnSpc>
            </a:pPr>
            <a:r>
              <a:rPr lang="en-US" altLang="en-US"/>
              <a:t>THRESHOLD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controls off-trace probability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60-70% found best</a:t>
            </a:r>
          </a:p>
          <a:p>
            <a:pPr>
              <a:lnSpc>
                <a:spcPct val="90000"/>
              </a:lnSpc>
            </a:pPr>
            <a:r>
              <a:rPr lang="en-US" altLang="en-US"/>
              <a:t>Notes on this algorithm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BB only allowed in 1 trace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Cumulative probability ignored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Min weight for seed to be chose (ie executed 100 times)</a:t>
            </a:r>
          </a:p>
        </p:txBody>
      </p:sp>
      <p:sp>
        <p:nvSpPr>
          <p:cNvPr id="16388" name="Text Box 4"/>
          <p:cNvSpPr txBox="1">
            <a:spLocks noChangeArrowheads="1"/>
          </p:cNvSpPr>
          <p:nvPr/>
        </p:nvSpPr>
        <p:spPr bwMode="auto">
          <a:xfrm>
            <a:off x="5105400" y="1981200"/>
            <a:ext cx="4200525" cy="4211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best_successor_of(BB)</a:t>
            </a:r>
          </a:p>
          <a:p>
            <a:r>
              <a:rPr lang="en-US" altLang="en-US"/>
              <a:t>    e = control flow edge with highest </a:t>
            </a:r>
          </a:p>
          <a:p>
            <a:r>
              <a:rPr lang="en-US" altLang="en-US"/>
              <a:t>          probability leaving BB</a:t>
            </a:r>
          </a:p>
          <a:p>
            <a:r>
              <a:rPr lang="en-US" altLang="en-US"/>
              <a:t>    </a:t>
            </a:r>
            <a:r>
              <a:rPr lang="en-US" altLang="en-US" u="sng"/>
              <a:t>if</a:t>
            </a:r>
            <a:r>
              <a:rPr lang="en-US" altLang="en-US"/>
              <a:t> (e is a backedge) </a:t>
            </a:r>
            <a:r>
              <a:rPr lang="en-US" altLang="en-US" u="sng"/>
              <a:t>then</a:t>
            </a:r>
          </a:p>
          <a:p>
            <a:r>
              <a:rPr lang="en-US" altLang="en-US"/>
              <a:t>        return 0</a:t>
            </a:r>
          </a:p>
          <a:p>
            <a:r>
              <a:rPr lang="en-US" altLang="en-US"/>
              <a:t>    </a:t>
            </a:r>
            <a:r>
              <a:rPr lang="en-US" altLang="en-US" u="sng"/>
              <a:t>endif</a:t>
            </a:r>
          </a:p>
          <a:p>
            <a:r>
              <a:rPr lang="en-US" altLang="en-US"/>
              <a:t>    </a:t>
            </a:r>
            <a:r>
              <a:rPr lang="en-US" altLang="en-US" u="sng"/>
              <a:t>if</a:t>
            </a:r>
            <a:r>
              <a:rPr lang="en-US" altLang="en-US"/>
              <a:t> (probability(e) &lt;= THRESHOLD) </a:t>
            </a:r>
            <a:r>
              <a:rPr lang="en-US" altLang="en-US" u="sng"/>
              <a:t>then</a:t>
            </a:r>
          </a:p>
          <a:p>
            <a:r>
              <a:rPr lang="en-US" altLang="en-US"/>
              <a:t>        return 0</a:t>
            </a:r>
          </a:p>
          <a:p>
            <a:r>
              <a:rPr lang="en-US" altLang="en-US"/>
              <a:t>    </a:t>
            </a:r>
            <a:r>
              <a:rPr lang="en-US" altLang="en-US" u="sng"/>
              <a:t>endif</a:t>
            </a:r>
          </a:p>
          <a:p>
            <a:r>
              <a:rPr lang="en-US" altLang="en-US"/>
              <a:t>    d = destination of e</a:t>
            </a:r>
          </a:p>
          <a:p>
            <a:r>
              <a:rPr lang="en-US" altLang="en-US"/>
              <a:t>    </a:t>
            </a:r>
            <a:r>
              <a:rPr lang="en-US" altLang="en-US" u="sng"/>
              <a:t>if</a:t>
            </a:r>
            <a:r>
              <a:rPr lang="en-US" altLang="en-US"/>
              <a:t> (d is visited) </a:t>
            </a:r>
            <a:r>
              <a:rPr lang="en-US" altLang="en-US" u="sng"/>
              <a:t>then</a:t>
            </a:r>
          </a:p>
          <a:p>
            <a:r>
              <a:rPr lang="en-US" altLang="en-US"/>
              <a:t>        return 0</a:t>
            </a:r>
          </a:p>
          <a:p>
            <a:r>
              <a:rPr lang="en-US" altLang="en-US"/>
              <a:t>    </a:t>
            </a:r>
            <a:r>
              <a:rPr lang="en-US" altLang="en-US" u="sng"/>
              <a:t>endif</a:t>
            </a:r>
          </a:p>
          <a:p>
            <a:r>
              <a:rPr lang="en-US" altLang="en-US"/>
              <a:t>    return d</a:t>
            </a:r>
          </a:p>
          <a:p>
            <a:r>
              <a:rPr lang="en-US" altLang="en-US" u="sng"/>
              <a:t>end procedure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22DBBB9B-E0C6-3547-8F91-7921751A81D7}"/>
                  </a:ext>
                </a:extLst>
              </p14:cNvPr>
              <p14:cNvContentPartPr/>
              <p14:nvPr/>
            </p14:nvContentPartPr>
            <p14:xfrm>
              <a:off x="970560" y="0"/>
              <a:ext cx="8559720" cy="641484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22DBBB9B-E0C6-3547-8F91-7921751A81D7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961200" y="-9360"/>
                <a:ext cx="8578440" cy="643356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Example Problems</a:t>
            </a:r>
          </a:p>
        </p:txBody>
      </p:sp>
      <p:sp>
        <p:nvSpPr>
          <p:cNvPr id="17411" name="Rectangle 3"/>
          <p:cNvSpPr>
            <a:spLocks noChangeArrowheads="1"/>
          </p:cNvSpPr>
          <p:nvPr/>
        </p:nvSpPr>
        <p:spPr bwMode="auto">
          <a:xfrm>
            <a:off x="2743200" y="2362200"/>
            <a:ext cx="533400" cy="381000"/>
          </a:xfrm>
          <a:prstGeom prst="rect">
            <a:avLst/>
          </a:prstGeom>
          <a:solidFill>
            <a:srgbClr val="FFFF00"/>
          </a:solidFill>
          <a:ln w="12700">
            <a:solidFill>
              <a:srgbClr val="000000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777777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 b="1">
                <a:solidFill>
                  <a:srgbClr val="000000"/>
                </a:solidFill>
              </a:rPr>
              <a:t>BB1</a:t>
            </a:r>
          </a:p>
        </p:txBody>
      </p:sp>
      <p:sp>
        <p:nvSpPr>
          <p:cNvPr id="17412" name="Line 4"/>
          <p:cNvSpPr>
            <a:spLocks noChangeShapeType="1"/>
          </p:cNvSpPr>
          <p:nvPr/>
        </p:nvSpPr>
        <p:spPr bwMode="auto">
          <a:xfrm>
            <a:off x="2971800" y="2133600"/>
            <a:ext cx="1588" cy="2286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777777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13" name="Text Box 5"/>
          <p:cNvSpPr txBox="1">
            <a:spLocks noChangeArrowheads="1"/>
          </p:cNvSpPr>
          <p:nvPr/>
        </p:nvSpPr>
        <p:spPr bwMode="auto">
          <a:xfrm>
            <a:off x="2971800" y="2133600"/>
            <a:ext cx="4127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33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777777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b="1"/>
              <a:t>100</a:t>
            </a:r>
          </a:p>
        </p:txBody>
      </p:sp>
      <p:sp>
        <p:nvSpPr>
          <p:cNvPr id="17414" name="Rectangle 6"/>
          <p:cNvSpPr>
            <a:spLocks noChangeArrowheads="1"/>
          </p:cNvSpPr>
          <p:nvPr/>
        </p:nvSpPr>
        <p:spPr bwMode="auto">
          <a:xfrm>
            <a:off x="2209800" y="3048000"/>
            <a:ext cx="533400" cy="381000"/>
          </a:xfrm>
          <a:prstGeom prst="rect">
            <a:avLst/>
          </a:prstGeom>
          <a:solidFill>
            <a:srgbClr val="FFFF00"/>
          </a:solidFill>
          <a:ln w="12700">
            <a:solidFill>
              <a:srgbClr val="000000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777777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 b="1">
                <a:solidFill>
                  <a:srgbClr val="000000"/>
                </a:solidFill>
              </a:rPr>
              <a:t>BB2</a:t>
            </a:r>
          </a:p>
        </p:txBody>
      </p:sp>
      <p:sp>
        <p:nvSpPr>
          <p:cNvPr id="17415" name="Rectangle 7"/>
          <p:cNvSpPr>
            <a:spLocks noChangeArrowheads="1"/>
          </p:cNvSpPr>
          <p:nvPr/>
        </p:nvSpPr>
        <p:spPr bwMode="auto">
          <a:xfrm>
            <a:off x="3276600" y="3048000"/>
            <a:ext cx="533400" cy="381000"/>
          </a:xfrm>
          <a:prstGeom prst="rect">
            <a:avLst/>
          </a:prstGeom>
          <a:solidFill>
            <a:srgbClr val="FFFF00"/>
          </a:solidFill>
          <a:ln w="12700">
            <a:solidFill>
              <a:srgbClr val="000000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777777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 b="1">
                <a:solidFill>
                  <a:srgbClr val="000000"/>
                </a:solidFill>
              </a:rPr>
              <a:t>BB3</a:t>
            </a:r>
          </a:p>
        </p:txBody>
      </p:sp>
      <p:sp>
        <p:nvSpPr>
          <p:cNvPr id="17416" name="Rectangle 8"/>
          <p:cNvSpPr>
            <a:spLocks noChangeArrowheads="1"/>
          </p:cNvSpPr>
          <p:nvPr/>
        </p:nvSpPr>
        <p:spPr bwMode="auto">
          <a:xfrm>
            <a:off x="2743200" y="3810000"/>
            <a:ext cx="533400" cy="381000"/>
          </a:xfrm>
          <a:prstGeom prst="rect">
            <a:avLst/>
          </a:prstGeom>
          <a:solidFill>
            <a:srgbClr val="FFFF00"/>
          </a:solidFill>
          <a:ln w="12700">
            <a:solidFill>
              <a:srgbClr val="000000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777777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 b="1">
                <a:solidFill>
                  <a:srgbClr val="000000"/>
                </a:solidFill>
              </a:rPr>
              <a:t>BB5</a:t>
            </a:r>
          </a:p>
        </p:txBody>
      </p:sp>
      <p:sp>
        <p:nvSpPr>
          <p:cNvPr id="17417" name="Rectangle 9"/>
          <p:cNvSpPr>
            <a:spLocks noChangeArrowheads="1"/>
          </p:cNvSpPr>
          <p:nvPr/>
        </p:nvSpPr>
        <p:spPr bwMode="auto">
          <a:xfrm>
            <a:off x="3657600" y="3810000"/>
            <a:ext cx="533400" cy="381000"/>
          </a:xfrm>
          <a:prstGeom prst="rect">
            <a:avLst/>
          </a:prstGeom>
          <a:solidFill>
            <a:srgbClr val="FFFF00"/>
          </a:solidFill>
          <a:ln w="12700">
            <a:solidFill>
              <a:srgbClr val="000000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777777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 b="1">
                <a:solidFill>
                  <a:srgbClr val="000000"/>
                </a:solidFill>
              </a:rPr>
              <a:t>BB6</a:t>
            </a:r>
          </a:p>
        </p:txBody>
      </p:sp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1676400" y="3810000"/>
            <a:ext cx="533400" cy="381000"/>
          </a:xfrm>
          <a:prstGeom prst="rect">
            <a:avLst/>
          </a:prstGeom>
          <a:solidFill>
            <a:srgbClr val="FFFF00"/>
          </a:solidFill>
          <a:ln w="12700">
            <a:solidFill>
              <a:srgbClr val="000000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777777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 b="1">
                <a:solidFill>
                  <a:srgbClr val="000000"/>
                </a:solidFill>
              </a:rPr>
              <a:t>BB4</a:t>
            </a:r>
          </a:p>
        </p:txBody>
      </p:sp>
      <p:sp>
        <p:nvSpPr>
          <p:cNvPr id="17419" name="Rectangle 11"/>
          <p:cNvSpPr>
            <a:spLocks noChangeArrowheads="1"/>
          </p:cNvSpPr>
          <p:nvPr/>
        </p:nvSpPr>
        <p:spPr bwMode="auto">
          <a:xfrm>
            <a:off x="3200400" y="4572000"/>
            <a:ext cx="533400" cy="381000"/>
          </a:xfrm>
          <a:prstGeom prst="rect">
            <a:avLst/>
          </a:prstGeom>
          <a:solidFill>
            <a:srgbClr val="FFFF00"/>
          </a:solidFill>
          <a:ln w="12700">
            <a:solidFill>
              <a:srgbClr val="000000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777777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 b="1">
                <a:solidFill>
                  <a:srgbClr val="000000"/>
                </a:solidFill>
              </a:rPr>
              <a:t>BB7</a:t>
            </a:r>
          </a:p>
        </p:txBody>
      </p:sp>
      <p:sp>
        <p:nvSpPr>
          <p:cNvPr id="17420" name="Rectangle 12"/>
          <p:cNvSpPr>
            <a:spLocks noChangeArrowheads="1"/>
          </p:cNvSpPr>
          <p:nvPr/>
        </p:nvSpPr>
        <p:spPr bwMode="auto">
          <a:xfrm>
            <a:off x="2743200" y="5257800"/>
            <a:ext cx="533400" cy="381000"/>
          </a:xfrm>
          <a:prstGeom prst="rect">
            <a:avLst/>
          </a:prstGeom>
          <a:solidFill>
            <a:srgbClr val="FFFF00"/>
          </a:solidFill>
          <a:ln w="12700">
            <a:solidFill>
              <a:srgbClr val="000000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777777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 b="1">
                <a:solidFill>
                  <a:srgbClr val="000000"/>
                </a:solidFill>
              </a:rPr>
              <a:t>BB8</a:t>
            </a:r>
          </a:p>
        </p:txBody>
      </p:sp>
      <p:sp>
        <p:nvSpPr>
          <p:cNvPr id="17421" name="Line 13"/>
          <p:cNvSpPr>
            <a:spLocks noChangeShapeType="1"/>
          </p:cNvSpPr>
          <p:nvPr/>
        </p:nvSpPr>
        <p:spPr bwMode="auto">
          <a:xfrm>
            <a:off x="1905000" y="4191000"/>
            <a:ext cx="990600" cy="10668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777777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22" name="Line 14"/>
          <p:cNvSpPr>
            <a:spLocks noChangeShapeType="1"/>
          </p:cNvSpPr>
          <p:nvPr/>
        </p:nvSpPr>
        <p:spPr bwMode="auto">
          <a:xfrm>
            <a:off x="1905000" y="4191000"/>
            <a:ext cx="1447800" cy="3810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777777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23" name="Line 15"/>
          <p:cNvSpPr>
            <a:spLocks noChangeShapeType="1"/>
          </p:cNvSpPr>
          <p:nvPr/>
        </p:nvSpPr>
        <p:spPr bwMode="auto">
          <a:xfrm>
            <a:off x="2971800" y="4208463"/>
            <a:ext cx="457200" cy="363537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777777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24" name="Line 16"/>
          <p:cNvSpPr>
            <a:spLocks noChangeShapeType="1"/>
          </p:cNvSpPr>
          <p:nvPr/>
        </p:nvSpPr>
        <p:spPr bwMode="auto">
          <a:xfrm flipH="1">
            <a:off x="3505200" y="4191000"/>
            <a:ext cx="381000" cy="3810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777777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25" name="Line 17"/>
          <p:cNvSpPr>
            <a:spLocks noChangeShapeType="1"/>
          </p:cNvSpPr>
          <p:nvPr/>
        </p:nvSpPr>
        <p:spPr bwMode="auto">
          <a:xfrm flipH="1">
            <a:off x="1905000" y="3429000"/>
            <a:ext cx="533400" cy="3810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777777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26" name="Line 18"/>
          <p:cNvSpPr>
            <a:spLocks noChangeShapeType="1"/>
          </p:cNvSpPr>
          <p:nvPr/>
        </p:nvSpPr>
        <p:spPr bwMode="auto">
          <a:xfrm>
            <a:off x="2438400" y="3429000"/>
            <a:ext cx="533400" cy="3810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777777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27" name="Line 19"/>
          <p:cNvSpPr>
            <a:spLocks noChangeShapeType="1"/>
          </p:cNvSpPr>
          <p:nvPr/>
        </p:nvSpPr>
        <p:spPr bwMode="auto">
          <a:xfrm flipH="1">
            <a:off x="2438400" y="2743200"/>
            <a:ext cx="457200" cy="3048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777777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28" name="Line 20"/>
          <p:cNvSpPr>
            <a:spLocks noChangeShapeType="1"/>
          </p:cNvSpPr>
          <p:nvPr/>
        </p:nvSpPr>
        <p:spPr bwMode="auto">
          <a:xfrm>
            <a:off x="2971800" y="2743200"/>
            <a:ext cx="533400" cy="3048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777777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29" name="Line 21"/>
          <p:cNvSpPr>
            <a:spLocks noChangeShapeType="1"/>
          </p:cNvSpPr>
          <p:nvPr/>
        </p:nvSpPr>
        <p:spPr bwMode="auto">
          <a:xfrm flipH="1">
            <a:off x="3048000" y="3429000"/>
            <a:ext cx="457200" cy="3810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777777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30" name="Line 22"/>
          <p:cNvSpPr>
            <a:spLocks noChangeShapeType="1"/>
          </p:cNvSpPr>
          <p:nvPr/>
        </p:nvSpPr>
        <p:spPr bwMode="auto">
          <a:xfrm>
            <a:off x="3505200" y="3429000"/>
            <a:ext cx="457200" cy="3810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777777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31" name="Line 23"/>
          <p:cNvSpPr>
            <a:spLocks noChangeShapeType="1"/>
          </p:cNvSpPr>
          <p:nvPr/>
        </p:nvSpPr>
        <p:spPr bwMode="auto">
          <a:xfrm>
            <a:off x="3962400" y="4191000"/>
            <a:ext cx="1588" cy="1524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777777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32" name="Line 24"/>
          <p:cNvSpPr>
            <a:spLocks noChangeShapeType="1"/>
          </p:cNvSpPr>
          <p:nvPr/>
        </p:nvSpPr>
        <p:spPr bwMode="auto">
          <a:xfrm>
            <a:off x="3962400" y="4343400"/>
            <a:ext cx="304800" cy="1588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777777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33" name="Line 25"/>
          <p:cNvSpPr>
            <a:spLocks noChangeShapeType="1"/>
          </p:cNvSpPr>
          <p:nvPr/>
        </p:nvSpPr>
        <p:spPr bwMode="auto">
          <a:xfrm>
            <a:off x="3581400" y="2895600"/>
            <a:ext cx="1588" cy="1524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777777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34" name="Line 26"/>
          <p:cNvSpPr>
            <a:spLocks noChangeShapeType="1"/>
          </p:cNvSpPr>
          <p:nvPr/>
        </p:nvSpPr>
        <p:spPr bwMode="auto">
          <a:xfrm>
            <a:off x="3581400" y="2895600"/>
            <a:ext cx="685800" cy="1588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777777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35" name="Line 27"/>
          <p:cNvSpPr>
            <a:spLocks noChangeShapeType="1"/>
          </p:cNvSpPr>
          <p:nvPr/>
        </p:nvSpPr>
        <p:spPr bwMode="auto">
          <a:xfrm>
            <a:off x="4267200" y="2895600"/>
            <a:ext cx="1588" cy="14478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777777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36" name="Line 28"/>
          <p:cNvSpPr>
            <a:spLocks noChangeShapeType="1"/>
          </p:cNvSpPr>
          <p:nvPr/>
        </p:nvSpPr>
        <p:spPr bwMode="auto">
          <a:xfrm flipH="1">
            <a:off x="3048000" y="4953000"/>
            <a:ext cx="381000" cy="3048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777777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37" name="Text Box 29"/>
          <p:cNvSpPr txBox="1">
            <a:spLocks noChangeArrowheads="1"/>
          </p:cNvSpPr>
          <p:nvPr/>
        </p:nvSpPr>
        <p:spPr bwMode="auto">
          <a:xfrm>
            <a:off x="3200400" y="2667000"/>
            <a:ext cx="3365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33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777777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b="1"/>
              <a:t>40</a:t>
            </a:r>
          </a:p>
        </p:txBody>
      </p:sp>
      <p:sp>
        <p:nvSpPr>
          <p:cNvPr id="17438" name="Text Box 30"/>
          <p:cNvSpPr txBox="1">
            <a:spLocks noChangeArrowheads="1"/>
          </p:cNvSpPr>
          <p:nvPr/>
        </p:nvSpPr>
        <p:spPr bwMode="auto">
          <a:xfrm>
            <a:off x="3733800" y="3429000"/>
            <a:ext cx="4127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33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777777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b="1"/>
              <a:t>135</a:t>
            </a:r>
          </a:p>
        </p:txBody>
      </p:sp>
      <p:sp>
        <p:nvSpPr>
          <p:cNvPr id="17439" name="Text Box 31"/>
          <p:cNvSpPr txBox="1">
            <a:spLocks noChangeArrowheads="1"/>
          </p:cNvSpPr>
          <p:nvPr/>
        </p:nvSpPr>
        <p:spPr bwMode="auto">
          <a:xfrm>
            <a:off x="4267200" y="3429000"/>
            <a:ext cx="4127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33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777777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b="1"/>
              <a:t>100</a:t>
            </a:r>
          </a:p>
        </p:txBody>
      </p:sp>
      <p:sp>
        <p:nvSpPr>
          <p:cNvPr id="17440" name="Text Box 32"/>
          <p:cNvSpPr txBox="1">
            <a:spLocks noChangeArrowheads="1"/>
          </p:cNvSpPr>
          <p:nvPr/>
        </p:nvSpPr>
        <p:spPr bwMode="auto">
          <a:xfrm>
            <a:off x="3429000" y="4191000"/>
            <a:ext cx="3365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33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777777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b="1"/>
              <a:t>35</a:t>
            </a:r>
          </a:p>
        </p:txBody>
      </p:sp>
      <p:sp>
        <p:nvSpPr>
          <p:cNvPr id="17441" name="Text Box 33"/>
          <p:cNvSpPr txBox="1">
            <a:spLocks noChangeArrowheads="1"/>
          </p:cNvSpPr>
          <p:nvPr/>
        </p:nvSpPr>
        <p:spPr bwMode="auto">
          <a:xfrm>
            <a:off x="3276600" y="5029200"/>
            <a:ext cx="3365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33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777777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b="1"/>
              <a:t>75</a:t>
            </a:r>
          </a:p>
        </p:txBody>
      </p:sp>
      <p:sp>
        <p:nvSpPr>
          <p:cNvPr id="17442" name="Text Box 34"/>
          <p:cNvSpPr txBox="1">
            <a:spLocks noChangeArrowheads="1"/>
          </p:cNvSpPr>
          <p:nvPr/>
        </p:nvSpPr>
        <p:spPr bwMode="auto">
          <a:xfrm>
            <a:off x="1981200" y="4724400"/>
            <a:ext cx="3365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33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777777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b="1"/>
              <a:t>25</a:t>
            </a:r>
          </a:p>
        </p:txBody>
      </p:sp>
      <p:sp>
        <p:nvSpPr>
          <p:cNvPr id="17443" name="Text Box 35"/>
          <p:cNvSpPr txBox="1">
            <a:spLocks noChangeArrowheads="1"/>
          </p:cNvSpPr>
          <p:nvPr/>
        </p:nvSpPr>
        <p:spPr bwMode="auto">
          <a:xfrm>
            <a:off x="2286000" y="4038600"/>
            <a:ext cx="3365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33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777777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b="1"/>
              <a:t>25</a:t>
            </a:r>
          </a:p>
        </p:txBody>
      </p:sp>
      <p:sp>
        <p:nvSpPr>
          <p:cNvPr id="17444" name="Text Box 36"/>
          <p:cNvSpPr txBox="1">
            <a:spLocks noChangeArrowheads="1"/>
          </p:cNvSpPr>
          <p:nvPr/>
        </p:nvSpPr>
        <p:spPr bwMode="auto">
          <a:xfrm>
            <a:off x="1828800" y="3429000"/>
            <a:ext cx="3365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33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777777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b="1"/>
              <a:t>50</a:t>
            </a:r>
          </a:p>
        </p:txBody>
      </p:sp>
      <p:sp>
        <p:nvSpPr>
          <p:cNvPr id="17445" name="Text Box 37"/>
          <p:cNvSpPr txBox="1">
            <a:spLocks noChangeArrowheads="1"/>
          </p:cNvSpPr>
          <p:nvPr/>
        </p:nvSpPr>
        <p:spPr bwMode="auto">
          <a:xfrm>
            <a:off x="2667000" y="3429000"/>
            <a:ext cx="3365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33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777777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b="1"/>
              <a:t>10</a:t>
            </a:r>
          </a:p>
        </p:txBody>
      </p:sp>
      <p:sp>
        <p:nvSpPr>
          <p:cNvPr id="17446" name="Text Box 38"/>
          <p:cNvSpPr txBox="1">
            <a:spLocks noChangeArrowheads="1"/>
          </p:cNvSpPr>
          <p:nvPr/>
        </p:nvSpPr>
        <p:spPr bwMode="auto">
          <a:xfrm>
            <a:off x="2971800" y="3429000"/>
            <a:ext cx="2603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33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777777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b="1"/>
              <a:t>5</a:t>
            </a:r>
          </a:p>
        </p:txBody>
      </p:sp>
      <p:sp>
        <p:nvSpPr>
          <p:cNvPr id="17447" name="Text Box 39"/>
          <p:cNvSpPr txBox="1">
            <a:spLocks noChangeArrowheads="1"/>
          </p:cNvSpPr>
          <p:nvPr/>
        </p:nvSpPr>
        <p:spPr bwMode="auto">
          <a:xfrm>
            <a:off x="2362200" y="2667000"/>
            <a:ext cx="3365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33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777777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b="1"/>
              <a:t>60</a:t>
            </a:r>
          </a:p>
        </p:txBody>
      </p:sp>
      <p:sp>
        <p:nvSpPr>
          <p:cNvPr id="17448" name="Text Box 40"/>
          <p:cNvSpPr txBox="1">
            <a:spLocks noChangeArrowheads="1"/>
          </p:cNvSpPr>
          <p:nvPr/>
        </p:nvSpPr>
        <p:spPr bwMode="auto">
          <a:xfrm>
            <a:off x="3124200" y="4191000"/>
            <a:ext cx="3365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33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777777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b="1"/>
              <a:t>15</a:t>
            </a:r>
          </a:p>
        </p:txBody>
      </p:sp>
      <p:sp>
        <p:nvSpPr>
          <p:cNvPr id="17449" name="Line 41"/>
          <p:cNvSpPr>
            <a:spLocks noChangeShapeType="1"/>
          </p:cNvSpPr>
          <p:nvPr/>
        </p:nvSpPr>
        <p:spPr bwMode="auto">
          <a:xfrm>
            <a:off x="2971800" y="5638800"/>
            <a:ext cx="1588" cy="2286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777777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50" name="Text Box 42"/>
          <p:cNvSpPr txBox="1">
            <a:spLocks noChangeArrowheads="1"/>
          </p:cNvSpPr>
          <p:nvPr/>
        </p:nvSpPr>
        <p:spPr bwMode="auto">
          <a:xfrm>
            <a:off x="3048000" y="5638800"/>
            <a:ext cx="4127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33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777777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b="1"/>
              <a:t>100</a:t>
            </a:r>
          </a:p>
        </p:txBody>
      </p:sp>
      <p:sp>
        <p:nvSpPr>
          <p:cNvPr id="17451" name="Text Box 43"/>
          <p:cNvSpPr txBox="1">
            <a:spLocks noChangeArrowheads="1"/>
          </p:cNvSpPr>
          <p:nvPr/>
        </p:nvSpPr>
        <p:spPr bwMode="auto">
          <a:xfrm>
            <a:off x="1676400" y="1524000"/>
            <a:ext cx="53467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Find the traces.  Assume a threshold probability of 60%.</a:t>
            </a:r>
          </a:p>
        </p:txBody>
      </p:sp>
      <p:sp>
        <p:nvSpPr>
          <p:cNvPr id="17452" name="Rectangle 44"/>
          <p:cNvSpPr>
            <a:spLocks noChangeArrowheads="1"/>
          </p:cNvSpPr>
          <p:nvPr/>
        </p:nvSpPr>
        <p:spPr bwMode="auto">
          <a:xfrm>
            <a:off x="6553200" y="28956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BB2</a:t>
            </a:r>
          </a:p>
        </p:txBody>
      </p:sp>
      <p:sp>
        <p:nvSpPr>
          <p:cNvPr id="17453" name="Rectangle 45"/>
          <p:cNvSpPr>
            <a:spLocks noChangeArrowheads="1"/>
          </p:cNvSpPr>
          <p:nvPr/>
        </p:nvSpPr>
        <p:spPr bwMode="auto">
          <a:xfrm>
            <a:off x="7162800" y="37338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BB4</a:t>
            </a:r>
          </a:p>
        </p:txBody>
      </p:sp>
      <p:sp>
        <p:nvSpPr>
          <p:cNvPr id="17454" name="Rectangle 46"/>
          <p:cNvSpPr>
            <a:spLocks noChangeArrowheads="1"/>
          </p:cNvSpPr>
          <p:nvPr/>
        </p:nvSpPr>
        <p:spPr bwMode="auto">
          <a:xfrm>
            <a:off x="5638800" y="52578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BB7</a:t>
            </a:r>
          </a:p>
        </p:txBody>
      </p:sp>
      <p:sp>
        <p:nvSpPr>
          <p:cNvPr id="17455" name="Line 47"/>
          <p:cNvSpPr>
            <a:spLocks noChangeShapeType="1"/>
          </p:cNvSpPr>
          <p:nvPr/>
        </p:nvSpPr>
        <p:spPr bwMode="auto">
          <a:xfrm>
            <a:off x="6858000" y="3352800"/>
            <a:ext cx="5334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56" name="Rectangle 48"/>
          <p:cNvSpPr>
            <a:spLocks noChangeArrowheads="1"/>
          </p:cNvSpPr>
          <p:nvPr/>
        </p:nvSpPr>
        <p:spPr bwMode="auto">
          <a:xfrm>
            <a:off x="6553200" y="44196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BB5</a:t>
            </a:r>
          </a:p>
        </p:txBody>
      </p:sp>
      <p:sp>
        <p:nvSpPr>
          <p:cNvPr id="17457" name="Line 49"/>
          <p:cNvSpPr>
            <a:spLocks noChangeShapeType="1"/>
          </p:cNvSpPr>
          <p:nvPr/>
        </p:nvSpPr>
        <p:spPr bwMode="auto">
          <a:xfrm flipH="1">
            <a:off x="7620000" y="3352800"/>
            <a:ext cx="5334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58" name="Rectangle 50"/>
          <p:cNvSpPr>
            <a:spLocks noChangeArrowheads="1"/>
          </p:cNvSpPr>
          <p:nvPr/>
        </p:nvSpPr>
        <p:spPr bwMode="auto">
          <a:xfrm>
            <a:off x="7162800" y="21336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BB1</a:t>
            </a:r>
          </a:p>
        </p:txBody>
      </p:sp>
      <p:sp>
        <p:nvSpPr>
          <p:cNvPr id="17459" name="Line 51"/>
          <p:cNvSpPr>
            <a:spLocks noChangeShapeType="1"/>
          </p:cNvSpPr>
          <p:nvPr/>
        </p:nvSpPr>
        <p:spPr bwMode="auto">
          <a:xfrm flipH="1">
            <a:off x="6934200" y="2590800"/>
            <a:ext cx="6096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60" name="Line 52"/>
          <p:cNvSpPr>
            <a:spLocks noChangeShapeType="1"/>
          </p:cNvSpPr>
          <p:nvPr/>
        </p:nvSpPr>
        <p:spPr bwMode="auto">
          <a:xfrm>
            <a:off x="7543800" y="2590800"/>
            <a:ext cx="533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61" name="Rectangle 53"/>
          <p:cNvSpPr>
            <a:spLocks noChangeArrowheads="1"/>
          </p:cNvSpPr>
          <p:nvPr/>
        </p:nvSpPr>
        <p:spPr bwMode="auto">
          <a:xfrm>
            <a:off x="7772400" y="28956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BB3</a:t>
            </a:r>
          </a:p>
        </p:txBody>
      </p:sp>
      <p:sp>
        <p:nvSpPr>
          <p:cNvPr id="17462" name="Text Box 54"/>
          <p:cNvSpPr txBox="1">
            <a:spLocks noChangeArrowheads="1"/>
          </p:cNvSpPr>
          <p:nvPr/>
        </p:nvSpPr>
        <p:spPr bwMode="auto">
          <a:xfrm>
            <a:off x="6858000" y="2511425"/>
            <a:ext cx="3619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20</a:t>
            </a:r>
          </a:p>
        </p:txBody>
      </p:sp>
      <p:sp>
        <p:nvSpPr>
          <p:cNvPr id="17463" name="Text Box 55"/>
          <p:cNvSpPr txBox="1">
            <a:spLocks noChangeArrowheads="1"/>
          </p:cNvSpPr>
          <p:nvPr/>
        </p:nvSpPr>
        <p:spPr bwMode="auto">
          <a:xfrm>
            <a:off x="7924800" y="2587625"/>
            <a:ext cx="3619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80</a:t>
            </a:r>
          </a:p>
        </p:txBody>
      </p:sp>
      <p:sp>
        <p:nvSpPr>
          <p:cNvPr id="17464" name="Line 56"/>
          <p:cNvSpPr>
            <a:spLocks noChangeShapeType="1"/>
          </p:cNvSpPr>
          <p:nvPr/>
        </p:nvSpPr>
        <p:spPr bwMode="auto">
          <a:xfrm>
            <a:off x="7543800" y="1676400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65" name="Text Box 57"/>
          <p:cNvSpPr txBox="1">
            <a:spLocks noChangeArrowheads="1"/>
          </p:cNvSpPr>
          <p:nvPr/>
        </p:nvSpPr>
        <p:spPr bwMode="auto">
          <a:xfrm>
            <a:off x="7543800" y="1749425"/>
            <a:ext cx="4508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100</a:t>
            </a:r>
          </a:p>
        </p:txBody>
      </p:sp>
      <p:sp>
        <p:nvSpPr>
          <p:cNvPr id="17466" name="Text Box 58"/>
          <p:cNvSpPr txBox="1">
            <a:spLocks noChangeArrowheads="1"/>
          </p:cNvSpPr>
          <p:nvPr/>
        </p:nvSpPr>
        <p:spPr bwMode="auto">
          <a:xfrm>
            <a:off x="4800600" y="5407025"/>
            <a:ext cx="4508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450</a:t>
            </a:r>
          </a:p>
        </p:txBody>
      </p:sp>
      <p:sp>
        <p:nvSpPr>
          <p:cNvPr id="17467" name="Text Box 59"/>
          <p:cNvSpPr txBox="1">
            <a:spLocks noChangeArrowheads="1"/>
          </p:cNvSpPr>
          <p:nvPr/>
        </p:nvSpPr>
        <p:spPr bwMode="auto">
          <a:xfrm>
            <a:off x="6705600" y="3502025"/>
            <a:ext cx="3619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20</a:t>
            </a:r>
          </a:p>
        </p:txBody>
      </p:sp>
      <p:sp>
        <p:nvSpPr>
          <p:cNvPr id="17468" name="Text Box 60"/>
          <p:cNvSpPr txBox="1">
            <a:spLocks noChangeArrowheads="1"/>
          </p:cNvSpPr>
          <p:nvPr/>
        </p:nvSpPr>
        <p:spPr bwMode="auto">
          <a:xfrm>
            <a:off x="8001000" y="3425825"/>
            <a:ext cx="3619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80</a:t>
            </a:r>
          </a:p>
        </p:txBody>
      </p:sp>
      <p:sp>
        <p:nvSpPr>
          <p:cNvPr id="17469" name="Rectangle 61"/>
          <p:cNvSpPr>
            <a:spLocks noChangeArrowheads="1"/>
          </p:cNvSpPr>
          <p:nvPr/>
        </p:nvSpPr>
        <p:spPr bwMode="auto">
          <a:xfrm>
            <a:off x="7772400" y="44196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BB6</a:t>
            </a:r>
          </a:p>
        </p:txBody>
      </p:sp>
      <p:sp>
        <p:nvSpPr>
          <p:cNvPr id="17470" name="Line 62"/>
          <p:cNvSpPr>
            <a:spLocks noChangeShapeType="1"/>
          </p:cNvSpPr>
          <p:nvPr/>
        </p:nvSpPr>
        <p:spPr bwMode="auto">
          <a:xfrm>
            <a:off x="5791200" y="57150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71" name="Line 63"/>
          <p:cNvSpPr>
            <a:spLocks noChangeShapeType="1"/>
          </p:cNvSpPr>
          <p:nvPr/>
        </p:nvSpPr>
        <p:spPr bwMode="auto">
          <a:xfrm flipH="1">
            <a:off x="5410200" y="5867400"/>
            <a:ext cx="381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72" name="Line 64"/>
          <p:cNvSpPr>
            <a:spLocks noChangeShapeType="1"/>
          </p:cNvSpPr>
          <p:nvPr/>
        </p:nvSpPr>
        <p:spPr bwMode="auto">
          <a:xfrm flipV="1">
            <a:off x="5410200" y="5029200"/>
            <a:ext cx="0" cy="838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73" name="Line 65"/>
          <p:cNvSpPr>
            <a:spLocks noChangeShapeType="1"/>
          </p:cNvSpPr>
          <p:nvPr/>
        </p:nvSpPr>
        <p:spPr bwMode="auto">
          <a:xfrm>
            <a:off x="5410200" y="5029200"/>
            <a:ext cx="381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74" name="Line 66"/>
          <p:cNvSpPr>
            <a:spLocks noChangeShapeType="1"/>
          </p:cNvSpPr>
          <p:nvPr/>
        </p:nvSpPr>
        <p:spPr bwMode="auto">
          <a:xfrm>
            <a:off x="5791200" y="50292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75" name="Rectangle 67"/>
          <p:cNvSpPr>
            <a:spLocks noChangeArrowheads="1"/>
          </p:cNvSpPr>
          <p:nvPr/>
        </p:nvSpPr>
        <p:spPr bwMode="auto">
          <a:xfrm>
            <a:off x="6781800" y="52578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BB8</a:t>
            </a:r>
          </a:p>
        </p:txBody>
      </p:sp>
      <p:sp>
        <p:nvSpPr>
          <p:cNvPr id="17476" name="Rectangle 68"/>
          <p:cNvSpPr>
            <a:spLocks noChangeArrowheads="1"/>
          </p:cNvSpPr>
          <p:nvPr/>
        </p:nvSpPr>
        <p:spPr bwMode="auto">
          <a:xfrm>
            <a:off x="7391400" y="63246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BB9</a:t>
            </a:r>
          </a:p>
        </p:txBody>
      </p:sp>
      <p:sp>
        <p:nvSpPr>
          <p:cNvPr id="17477" name="Line 69"/>
          <p:cNvSpPr>
            <a:spLocks noChangeShapeType="1"/>
          </p:cNvSpPr>
          <p:nvPr/>
        </p:nvSpPr>
        <p:spPr bwMode="auto">
          <a:xfrm flipH="1">
            <a:off x="6019800" y="4876800"/>
            <a:ext cx="8382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78" name="Line 70"/>
          <p:cNvSpPr>
            <a:spLocks noChangeShapeType="1"/>
          </p:cNvSpPr>
          <p:nvPr/>
        </p:nvSpPr>
        <p:spPr bwMode="auto">
          <a:xfrm>
            <a:off x="6934200" y="4876800"/>
            <a:ext cx="2286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79" name="Line 71"/>
          <p:cNvSpPr>
            <a:spLocks noChangeShapeType="1"/>
          </p:cNvSpPr>
          <p:nvPr/>
        </p:nvSpPr>
        <p:spPr bwMode="auto">
          <a:xfrm>
            <a:off x="6019800" y="5715000"/>
            <a:ext cx="152400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80" name="Line 72"/>
          <p:cNvSpPr>
            <a:spLocks noChangeShapeType="1"/>
          </p:cNvSpPr>
          <p:nvPr/>
        </p:nvSpPr>
        <p:spPr bwMode="auto">
          <a:xfrm>
            <a:off x="7162800" y="5715000"/>
            <a:ext cx="53340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81" name="Line 73"/>
          <p:cNvSpPr>
            <a:spLocks noChangeShapeType="1"/>
          </p:cNvSpPr>
          <p:nvPr/>
        </p:nvSpPr>
        <p:spPr bwMode="auto">
          <a:xfrm flipH="1">
            <a:off x="7772400" y="4876800"/>
            <a:ext cx="381000" cy="1447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82" name="Line 74"/>
          <p:cNvSpPr>
            <a:spLocks noChangeShapeType="1"/>
          </p:cNvSpPr>
          <p:nvPr/>
        </p:nvSpPr>
        <p:spPr bwMode="auto">
          <a:xfrm flipH="1">
            <a:off x="6934200" y="4191000"/>
            <a:ext cx="6096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83" name="Line 75"/>
          <p:cNvSpPr>
            <a:spLocks noChangeShapeType="1"/>
          </p:cNvSpPr>
          <p:nvPr/>
        </p:nvSpPr>
        <p:spPr bwMode="auto">
          <a:xfrm>
            <a:off x="7543800" y="4191000"/>
            <a:ext cx="6096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84" name="Text Box 76"/>
          <p:cNvSpPr txBox="1">
            <a:spLocks noChangeArrowheads="1"/>
          </p:cNvSpPr>
          <p:nvPr/>
        </p:nvSpPr>
        <p:spPr bwMode="auto">
          <a:xfrm>
            <a:off x="6705600" y="4035425"/>
            <a:ext cx="3619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51</a:t>
            </a:r>
          </a:p>
        </p:txBody>
      </p:sp>
      <p:sp>
        <p:nvSpPr>
          <p:cNvPr id="17485" name="Text Box 77"/>
          <p:cNvSpPr txBox="1">
            <a:spLocks noChangeArrowheads="1"/>
          </p:cNvSpPr>
          <p:nvPr/>
        </p:nvSpPr>
        <p:spPr bwMode="auto">
          <a:xfrm>
            <a:off x="8001000" y="4035425"/>
            <a:ext cx="3619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49</a:t>
            </a:r>
          </a:p>
        </p:txBody>
      </p:sp>
      <p:sp>
        <p:nvSpPr>
          <p:cNvPr id="17486" name="Text Box 78"/>
          <p:cNvSpPr txBox="1">
            <a:spLocks noChangeArrowheads="1"/>
          </p:cNvSpPr>
          <p:nvPr/>
        </p:nvSpPr>
        <p:spPr bwMode="auto">
          <a:xfrm>
            <a:off x="8077200" y="5178425"/>
            <a:ext cx="3619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49</a:t>
            </a:r>
          </a:p>
        </p:txBody>
      </p:sp>
      <p:sp>
        <p:nvSpPr>
          <p:cNvPr id="17487" name="Text Box 79"/>
          <p:cNvSpPr txBox="1">
            <a:spLocks noChangeArrowheads="1"/>
          </p:cNvSpPr>
          <p:nvPr/>
        </p:nvSpPr>
        <p:spPr bwMode="auto">
          <a:xfrm>
            <a:off x="6400800" y="6092825"/>
            <a:ext cx="3619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10</a:t>
            </a:r>
          </a:p>
        </p:txBody>
      </p:sp>
      <p:sp>
        <p:nvSpPr>
          <p:cNvPr id="17488" name="Text Box 80"/>
          <p:cNvSpPr txBox="1">
            <a:spLocks noChangeArrowheads="1"/>
          </p:cNvSpPr>
          <p:nvPr/>
        </p:nvSpPr>
        <p:spPr bwMode="auto">
          <a:xfrm>
            <a:off x="7162800" y="4949825"/>
            <a:ext cx="3619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41</a:t>
            </a:r>
          </a:p>
        </p:txBody>
      </p:sp>
      <p:sp>
        <p:nvSpPr>
          <p:cNvPr id="17489" name="Text Box 81"/>
          <p:cNvSpPr txBox="1">
            <a:spLocks noChangeArrowheads="1"/>
          </p:cNvSpPr>
          <p:nvPr/>
        </p:nvSpPr>
        <p:spPr bwMode="auto">
          <a:xfrm>
            <a:off x="6019800" y="4721225"/>
            <a:ext cx="3619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10</a:t>
            </a:r>
          </a:p>
        </p:txBody>
      </p:sp>
      <p:sp>
        <p:nvSpPr>
          <p:cNvPr id="17490" name="Text Box 82"/>
          <p:cNvSpPr txBox="1">
            <a:spLocks noChangeArrowheads="1"/>
          </p:cNvSpPr>
          <p:nvPr/>
        </p:nvSpPr>
        <p:spPr bwMode="auto">
          <a:xfrm>
            <a:off x="7391400" y="5711825"/>
            <a:ext cx="3619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41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6C4165B2-7B48-2A46-B921-31261F81B2F2}"/>
                  </a:ext>
                </a:extLst>
              </p14:cNvPr>
              <p14:cNvContentPartPr/>
              <p14:nvPr/>
            </p14:nvContentPartPr>
            <p14:xfrm>
              <a:off x="376920" y="672120"/>
              <a:ext cx="8519400" cy="508104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6C4165B2-7B48-2A46-B921-31261F81B2F2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367560" y="662760"/>
                <a:ext cx="8538120" cy="509976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Traces are Nice, But …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990600" y="1641475"/>
            <a:ext cx="4191000" cy="5216525"/>
          </a:xfrm>
        </p:spPr>
        <p:txBody>
          <a:bodyPr/>
          <a:lstStyle/>
          <a:p>
            <a:r>
              <a:rPr lang="en-US" altLang="en-US"/>
              <a:t>Treat trace as a big BB</a:t>
            </a:r>
          </a:p>
          <a:p>
            <a:pPr lvl="1"/>
            <a:r>
              <a:rPr lang="en-US" altLang="en-US"/>
              <a:t>Transform trace ignoring side entrance/exits</a:t>
            </a:r>
          </a:p>
          <a:p>
            <a:pPr lvl="1"/>
            <a:r>
              <a:rPr lang="en-US" altLang="en-US"/>
              <a:t>Insert fixup code</a:t>
            </a:r>
          </a:p>
          <a:p>
            <a:pPr lvl="2"/>
            <a:r>
              <a:rPr lang="en-US" altLang="en-US"/>
              <a:t>aka bookkeeping</a:t>
            </a:r>
          </a:p>
          <a:p>
            <a:pPr lvl="1"/>
            <a:r>
              <a:rPr lang="en-US" altLang="en-US"/>
              <a:t>Side entrance fixup is more painful</a:t>
            </a:r>
          </a:p>
          <a:p>
            <a:pPr lvl="1"/>
            <a:r>
              <a:rPr lang="en-US" altLang="en-US"/>
              <a:t>Sometimes not possible so transform not allowed</a:t>
            </a:r>
          </a:p>
          <a:p>
            <a:r>
              <a:rPr lang="en-US" altLang="en-US"/>
              <a:t>Solution</a:t>
            </a:r>
          </a:p>
          <a:p>
            <a:pPr lvl="1"/>
            <a:r>
              <a:rPr lang="en-US" altLang="en-US"/>
              <a:t>Eliminate side entrances</a:t>
            </a:r>
          </a:p>
          <a:p>
            <a:pPr lvl="1"/>
            <a:r>
              <a:rPr lang="en-US" altLang="en-US"/>
              <a:t>The </a:t>
            </a:r>
            <a:r>
              <a:rPr lang="en-US" altLang="en-US" u="sng"/>
              <a:t>superblock</a:t>
            </a:r>
            <a:r>
              <a:rPr lang="en-US" altLang="en-US"/>
              <a:t> is born</a:t>
            </a:r>
          </a:p>
        </p:txBody>
      </p:sp>
      <p:sp>
        <p:nvSpPr>
          <p:cNvPr id="18436" name="Rectangle 5"/>
          <p:cNvSpPr>
            <a:spLocks noChangeArrowheads="1"/>
          </p:cNvSpPr>
          <p:nvPr/>
        </p:nvSpPr>
        <p:spPr bwMode="auto">
          <a:xfrm>
            <a:off x="6645275" y="3006725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BB2</a:t>
            </a:r>
          </a:p>
        </p:txBody>
      </p:sp>
      <p:sp>
        <p:nvSpPr>
          <p:cNvPr id="18437" name="Rectangle 6"/>
          <p:cNvSpPr>
            <a:spLocks noChangeArrowheads="1"/>
          </p:cNvSpPr>
          <p:nvPr/>
        </p:nvSpPr>
        <p:spPr bwMode="auto">
          <a:xfrm>
            <a:off x="7254875" y="3844925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BB4</a:t>
            </a:r>
          </a:p>
        </p:txBody>
      </p:sp>
      <p:sp>
        <p:nvSpPr>
          <p:cNvPr id="18438" name="Rectangle 7"/>
          <p:cNvSpPr>
            <a:spLocks noChangeArrowheads="1"/>
          </p:cNvSpPr>
          <p:nvPr/>
        </p:nvSpPr>
        <p:spPr bwMode="auto">
          <a:xfrm>
            <a:off x="7254875" y="5445125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BB6</a:t>
            </a:r>
          </a:p>
        </p:txBody>
      </p:sp>
      <p:sp>
        <p:nvSpPr>
          <p:cNvPr id="18439" name="Line 8"/>
          <p:cNvSpPr>
            <a:spLocks noChangeShapeType="1"/>
          </p:cNvSpPr>
          <p:nvPr/>
        </p:nvSpPr>
        <p:spPr bwMode="auto">
          <a:xfrm>
            <a:off x="7026275" y="3463925"/>
            <a:ext cx="5334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40" name="Rectangle 9"/>
          <p:cNvSpPr>
            <a:spLocks noChangeArrowheads="1"/>
          </p:cNvSpPr>
          <p:nvPr/>
        </p:nvSpPr>
        <p:spPr bwMode="auto">
          <a:xfrm>
            <a:off x="6645275" y="4606925"/>
            <a:ext cx="762000" cy="4572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BB5</a:t>
            </a:r>
          </a:p>
        </p:txBody>
      </p:sp>
      <p:sp>
        <p:nvSpPr>
          <p:cNvPr id="18441" name="Line 10"/>
          <p:cNvSpPr>
            <a:spLocks noChangeShapeType="1"/>
          </p:cNvSpPr>
          <p:nvPr/>
        </p:nvSpPr>
        <p:spPr bwMode="auto">
          <a:xfrm flipH="1">
            <a:off x="7635875" y="3463925"/>
            <a:ext cx="5334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42" name="Rectangle 11"/>
          <p:cNvSpPr>
            <a:spLocks noChangeArrowheads="1"/>
          </p:cNvSpPr>
          <p:nvPr/>
        </p:nvSpPr>
        <p:spPr bwMode="auto">
          <a:xfrm>
            <a:off x="7254875" y="2244725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BB1</a:t>
            </a:r>
          </a:p>
        </p:txBody>
      </p:sp>
      <p:sp>
        <p:nvSpPr>
          <p:cNvPr id="18443" name="Line 12"/>
          <p:cNvSpPr>
            <a:spLocks noChangeShapeType="1"/>
          </p:cNvSpPr>
          <p:nvPr/>
        </p:nvSpPr>
        <p:spPr bwMode="auto">
          <a:xfrm flipH="1">
            <a:off x="7026275" y="2701925"/>
            <a:ext cx="6096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44" name="Line 13"/>
          <p:cNvSpPr>
            <a:spLocks noChangeShapeType="1"/>
          </p:cNvSpPr>
          <p:nvPr/>
        </p:nvSpPr>
        <p:spPr bwMode="auto">
          <a:xfrm>
            <a:off x="7635875" y="2701925"/>
            <a:ext cx="533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45" name="Rectangle 14"/>
          <p:cNvSpPr>
            <a:spLocks noChangeArrowheads="1"/>
          </p:cNvSpPr>
          <p:nvPr/>
        </p:nvSpPr>
        <p:spPr bwMode="auto">
          <a:xfrm>
            <a:off x="7864475" y="3006725"/>
            <a:ext cx="762000" cy="4572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BB3</a:t>
            </a:r>
          </a:p>
        </p:txBody>
      </p:sp>
      <p:sp>
        <p:nvSpPr>
          <p:cNvPr id="18446" name="Line 15"/>
          <p:cNvSpPr>
            <a:spLocks noChangeShapeType="1"/>
          </p:cNvSpPr>
          <p:nvPr/>
        </p:nvSpPr>
        <p:spPr bwMode="auto">
          <a:xfrm flipH="1" flipV="1">
            <a:off x="5654675" y="6130925"/>
            <a:ext cx="1981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47" name="Line 16"/>
          <p:cNvSpPr>
            <a:spLocks noChangeShapeType="1"/>
          </p:cNvSpPr>
          <p:nvPr/>
        </p:nvSpPr>
        <p:spPr bwMode="auto">
          <a:xfrm flipV="1">
            <a:off x="5654675" y="1939925"/>
            <a:ext cx="0" cy="419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48" name="Line 17"/>
          <p:cNvSpPr>
            <a:spLocks noChangeShapeType="1"/>
          </p:cNvSpPr>
          <p:nvPr/>
        </p:nvSpPr>
        <p:spPr bwMode="auto">
          <a:xfrm>
            <a:off x="5654675" y="1939925"/>
            <a:ext cx="182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49" name="Line 18"/>
          <p:cNvSpPr>
            <a:spLocks noChangeShapeType="1"/>
          </p:cNvSpPr>
          <p:nvPr/>
        </p:nvSpPr>
        <p:spPr bwMode="auto">
          <a:xfrm>
            <a:off x="7483475" y="193992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50" name="Line 19"/>
          <p:cNvSpPr>
            <a:spLocks noChangeShapeType="1"/>
          </p:cNvSpPr>
          <p:nvPr/>
        </p:nvSpPr>
        <p:spPr bwMode="auto">
          <a:xfrm flipH="1">
            <a:off x="7026275" y="4302125"/>
            <a:ext cx="6096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51" name="Line 20"/>
          <p:cNvSpPr>
            <a:spLocks noChangeShapeType="1"/>
          </p:cNvSpPr>
          <p:nvPr/>
        </p:nvSpPr>
        <p:spPr bwMode="auto">
          <a:xfrm>
            <a:off x="7102475" y="5064125"/>
            <a:ext cx="5334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52" name="Line 21"/>
          <p:cNvSpPr>
            <a:spLocks noChangeShapeType="1"/>
          </p:cNvSpPr>
          <p:nvPr/>
        </p:nvSpPr>
        <p:spPr bwMode="auto">
          <a:xfrm>
            <a:off x="7712075" y="4302125"/>
            <a:ext cx="0" cy="1143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53" name="Line 22"/>
          <p:cNvSpPr>
            <a:spLocks noChangeShapeType="1"/>
          </p:cNvSpPr>
          <p:nvPr/>
        </p:nvSpPr>
        <p:spPr bwMode="auto">
          <a:xfrm>
            <a:off x="7635875" y="5902325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54" name="Text Box 23"/>
          <p:cNvSpPr txBox="1">
            <a:spLocks noChangeArrowheads="1"/>
          </p:cNvSpPr>
          <p:nvPr/>
        </p:nvSpPr>
        <p:spPr bwMode="auto">
          <a:xfrm>
            <a:off x="6781800" y="2587625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80</a:t>
            </a:r>
          </a:p>
        </p:txBody>
      </p:sp>
      <p:sp>
        <p:nvSpPr>
          <p:cNvPr id="18455" name="Text Box 24"/>
          <p:cNvSpPr txBox="1">
            <a:spLocks noChangeArrowheads="1"/>
          </p:cNvSpPr>
          <p:nvPr/>
        </p:nvSpPr>
        <p:spPr bwMode="auto">
          <a:xfrm>
            <a:off x="8077200" y="2663825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20</a:t>
            </a:r>
          </a:p>
        </p:txBody>
      </p:sp>
      <p:sp>
        <p:nvSpPr>
          <p:cNvPr id="18456" name="Text Box 25"/>
          <p:cNvSpPr txBox="1">
            <a:spLocks noChangeArrowheads="1"/>
          </p:cNvSpPr>
          <p:nvPr/>
        </p:nvSpPr>
        <p:spPr bwMode="auto">
          <a:xfrm>
            <a:off x="6797675" y="4222750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10</a:t>
            </a:r>
          </a:p>
        </p:txBody>
      </p:sp>
      <p:sp>
        <p:nvSpPr>
          <p:cNvPr id="18457" name="Text Box 26"/>
          <p:cNvSpPr txBox="1">
            <a:spLocks noChangeArrowheads="1"/>
          </p:cNvSpPr>
          <p:nvPr/>
        </p:nvSpPr>
        <p:spPr bwMode="auto">
          <a:xfrm>
            <a:off x="7772400" y="4721225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90</a:t>
            </a:r>
          </a:p>
        </p:txBody>
      </p:sp>
      <p:sp>
        <p:nvSpPr>
          <p:cNvPr id="18458" name="Line 27"/>
          <p:cNvSpPr>
            <a:spLocks noChangeShapeType="1"/>
          </p:cNvSpPr>
          <p:nvPr/>
        </p:nvSpPr>
        <p:spPr bwMode="auto">
          <a:xfrm>
            <a:off x="7635875" y="1787525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59" name="Text Box 28"/>
          <p:cNvSpPr txBox="1">
            <a:spLocks noChangeArrowheads="1"/>
          </p:cNvSpPr>
          <p:nvPr/>
        </p:nvSpPr>
        <p:spPr bwMode="auto">
          <a:xfrm>
            <a:off x="7696200" y="1673225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10</a:t>
            </a:r>
          </a:p>
        </p:txBody>
      </p:sp>
      <p:sp>
        <p:nvSpPr>
          <p:cNvPr id="18460" name="Text Box 29"/>
          <p:cNvSpPr txBox="1">
            <a:spLocks noChangeArrowheads="1"/>
          </p:cNvSpPr>
          <p:nvPr/>
        </p:nvSpPr>
        <p:spPr bwMode="auto">
          <a:xfrm>
            <a:off x="5181600" y="2587625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90</a:t>
            </a:r>
          </a:p>
        </p:txBody>
      </p:sp>
      <p:sp>
        <p:nvSpPr>
          <p:cNvPr id="18461" name="Line 30"/>
          <p:cNvSpPr>
            <a:spLocks noChangeShapeType="1"/>
          </p:cNvSpPr>
          <p:nvPr/>
        </p:nvSpPr>
        <p:spPr bwMode="auto">
          <a:xfrm>
            <a:off x="7712075" y="5902325"/>
            <a:ext cx="0" cy="685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62" name="Text Box 31"/>
          <p:cNvSpPr txBox="1">
            <a:spLocks noChangeArrowheads="1"/>
          </p:cNvSpPr>
          <p:nvPr/>
        </p:nvSpPr>
        <p:spPr bwMode="auto">
          <a:xfrm>
            <a:off x="7772400" y="6245225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10</a:t>
            </a:r>
          </a:p>
        </p:txBody>
      </p:sp>
      <p:sp>
        <p:nvSpPr>
          <p:cNvPr id="18463" name="Text Box 32"/>
          <p:cNvSpPr txBox="1">
            <a:spLocks noChangeArrowheads="1"/>
          </p:cNvSpPr>
          <p:nvPr/>
        </p:nvSpPr>
        <p:spPr bwMode="auto">
          <a:xfrm>
            <a:off x="6858000" y="3502025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80</a:t>
            </a:r>
          </a:p>
        </p:txBody>
      </p:sp>
      <p:sp>
        <p:nvSpPr>
          <p:cNvPr id="18464" name="Text Box 33"/>
          <p:cNvSpPr txBox="1">
            <a:spLocks noChangeArrowheads="1"/>
          </p:cNvSpPr>
          <p:nvPr/>
        </p:nvSpPr>
        <p:spPr bwMode="auto">
          <a:xfrm>
            <a:off x="8001000" y="3502025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20</a:t>
            </a:r>
          </a:p>
        </p:txBody>
      </p:sp>
      <p:sp>
        <p:nvSpPr>
          <p:cNvPr id="18465" name="Text Box 34"/>
          <p:cNvSpPr txBox="1">
            <a:spLocks noChangeArrowheads="1"/>
          </p:cNvSpPr>
          <p:nvPr/>
        </p:nvSpPr>
        <p:spPr bwMode="auto">
          <a:xfrm>
            <a:off x="6934200" y="5102225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10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B5851872-2A23-6C48-8067-D947443CC1F8}"/>
                  </a:ext>
                </a:extLst>
              </p14:cNvPr>
              <p14:cNvContentPartPr/>
              <p14:nvPr/>
            </p14:nvContentPartPr>
            <p14:xfrm>
              <a:off x="1492560" y="2058120"/>
              <a:ext cx="7754760" cy="367308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B5851872-2A23-6C48-8067-D947443CC1F8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483200" y="2048760"/>
                <a:ext cx="7773480" cy="369180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Announcements &amp; Reading Material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477963"/>
            <a:ext cx="8077200" cy="5216525"/>
          </a:xfrm>
        </p:spPr>
        <p:txBody>
          <a:bodyPr/>
          <a:lstStyle/>
          <a:p>
            <a:r>
              <a:rPr lang="en-US" altLang="en-US" dirty="0"/>
              <a:t>HW0 due today – Remember nothing to turn in</a:t>
            </a:r>
          </a:p>
          <a:p>
            <a:r>
              <a:rPr lang="en-US" altLang="en-US" dirty="0"/>
              <a:t>HW1 is out – Due Wed Sep 15</a:t>
            </a:r>
          </a:p>
          <a:p>
            <a:pPr lvl="1"/>
            <a:r>
              <a:rPr lang="en-US" altLang="en-US" dirty="0"/>
              <a:t>http://web.eecs.umich.edu/~mahlke/courses/583f21/homeworks</a:t>
            </a:r>
          </a:p>
          <a:p>
            <a:r>
              <a:rPr lang="en-US" altLang="en-US" dirty="0"/>
              <a:t>Today’s class</a:t>
            </a:r>
          </a:p>
          <a:p>
            <a:pPr lvl="1"/>
            <a:r>
              <a:rPr lang="en-US" altLang="en-US" dirty="0"/>
              <a:t>“Trace Selection for Compiling Large C Applications to Microcode”, Chang and </a:t>
            </a:r>
            <a:r>
              <a:rPr lang="en-US" altLang="en-US" dirty="0" err="1"/>
              <a:t>Hwu</a:t>
            </a:r>
            <a:r>
              <a:rPr lang="en-US" altLang="en-US" dirty="0"/>
              <a:t>, MICRO-21, 1988.</a:t>
            </a:r>
          </a:p>
          <a:p>
            <a:pPr lvl="1"/>
            <a:r>
              <a:rPr lang="en-US" altLang="en-US" dirty="0"/>
              <a:t>“</a:t>
            </a:r>
            <a:r>
              <a:rPr lang="en-US" altLang="en-US" dirty="0">
                <a:cs typeface="Arial" panose="020B0604020202020204" pitchFamily="34" charset="0"/>
              </a:rPr>
              <a:t>The Superblock: An Effective Technique for VLIW and Superscalar Compilation</a:t>
            </a:r>
            <a:r>
              <a:rPr lang="en-US" altLang="en-US" dirty="0"/>
              <a:t>”, </a:t>
            </a:r>
            <a:r>
              <a:rPr lang="en-US" altLang="en-US" dirty="0" err="1"/>
              <a:t>Hwu</a:t>
            </a:r>
            <a:r>
              <a:rPr lang="en-US" altLang="en-US" dirty="0"/>
              <a:t> et al., Journal of Supercomputing, 1993</a:t>
            </a:r>
          </a:p>
          <a:p>
            <a:r>
              <a:rPr lang="en-US" altLang="en-US" dirty="0"/>
              <a:t>Material for Monday</a:t>
            </a:r>
          </a:p>
          <a:p>
            <a:pPr lvl="1"/>
            <a:r>
              <a:rPr lang="en-US" altLang="en-US" dirty="0">
                <a:cs typeface="Arial" panose="020B0604020202020204" pitchFamily="34" charset="0"/>
              </a:rPr>
              <a:t>“The Program Dependence Graph and Its Use in Optimization”,</a:t>
            </a:r>
            <a:br>
              <a:rPr lang="en-US" altLang="en-US" dirty="0">
                <a:cs typeface="Arial" panose="020B0604020202020204" pitchFamily="34" charset="0"/>
              </a:rPr>
            </a:br>
            <a:r>
              <a:rPr lang="en-US" altLang="en-US" dirty="0">
                <a:cs typeface="Arial" panose="020B0604020202020204" pitchFamily="34" charset="0"/>
              </a:rPr>
              <a:t>J. Ferrante, K. </a:t>
            </a:r>
            <a:r>
              <a:rPr lang="en-US" altLang="en-US" dirty="0" err="1">
                <a:cs typeface="Arial" panose="020B0604020202020204" pitchFamily="34" charset="0"/>
              </a:rPr>
              <a:t>Ottenstein</a:t>
            </a:r>
            <a:r>
              <a:rPr lang="en-US" altLang="en-US" dirty="0">
                <a:cs typeface="Arial" panose="020B0604020202020204" pitchFamily="34" charset="0"/>
              </a:rPr>
              <a:t>, and J. Warren, ACM TOPLAS, 1987</a:t>
            </a:r>
          </a:p>
          <a:p>
            <a:pPr lvl="2"/>
            <a:r>
              <a:rPr lang="en-US" altLang="en-US" sz="1600" dirty="0">
                <a:solidFill>
                  <a:srgbClr val="FF0000"/>
                </a:solidFill>
                <a:latin typeface="Arial" panose="020B0604020202020204" pitchFamily="34" charset="0"/>
              </a:rPr>
              <a:t>This is a long paper – the part we care about is the control dependence stuff.  The PDG is interesting and you should skim it </a:t>
            </a:r>
          </a:p>
          <a:p>
            <a:pPr lvl="2"/>
            <a:r>
              <a:rPr lang="en-US" altLang="en-US" dirty="0"/>
              <a:t>“On Predicated Execution”, Park and </a:t>
            </a:r>
            <a:r>
              <a:rPr lang="en-US" altLang="en-US" dirty="0" err="1"/>
              <a:t>Schlansker</a:t>
            </a:r>
            <a:r>
              <a:rPr lang="en-US" altLang="en-US" dirty="0"/>
              <a:t>, HPL Technical Report, 1991.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E0D64217-1FB5-9944-BD3B-888E60BE27E2}"/>
                  </a:ext>
                </a:extLst>
              </p14:cNvPr>
              <p14:cNvContentPartPr/>
              <p14:nvPr/>
            </p14:nvContentPartPr>
            <p14:xfrm>
              <a:off x="1180440" y="3145320"/>
              <a:ext cx="787320" cy="347580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E0D64217-1FB5-9944-BD3B-888E60BE27E2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171080" y="3135960"/>
                <a:ext cx="806040" cy="349452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Region Type 2 - Superblock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u="sng"/>
              <a:t>Superblock</a:t>
            </a:r>
            <a:r>
              <a:rPr lang="en-US" altLang="en-US"/>
              <a:t> - Linear collection of basic blocks that tend to execute in sequence </a:t>
            </a:r>
            <a:r>
              <a:rPr lang="en-US" altLang="en-US" i="1"/>
              <a:t>in which control flow may only enter at the first BB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“Likely control flow path”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Acyclic (outer backedge ok)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Trace with no side entrances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Side exits still exist</a:t>
            </a:r>
          </a:p>
          <a:p>
            <a:pPr>
              <a:lnSpc>
                <a:spcPct val="90000"/>
              </a:lnSpc>
            </a:pPr>
            <a:r>
              <a:rPr lang="en-US" altLang="en-US"/>
              <a:t>Superblock formation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1. Trace selection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2. Eliminate side entrances</a:t>
            </a:r>
          </a:p>
        </p:txBody>
      </p:sp>
      <p:sp>
        <p:nvSpPr>
          <p:cNvPr id="19460" name="Rectangle 5"/>
          <p:cNvSpPr>
            <a:spLocks noChangeArrowheads="1"/>
          </p:cNvSpPr>
          <p:nvPr/>
        </p:nvSpPr>
        <p:spPr bwMode="auto">
          <a:xfrm>
            <a:off x="6645275" y="3006725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BB2</a:t>
            </a:r>
          </a:p>
        </p:txBody>
      </p:sp>
      <p:sp>
        <p:nvSpPr>
          <p:cNvPr id="19461" name="Rectangle 6"/>
          <p:cNvSpPr>
            <a:spLocks noChangeArrowheads="1"/>
          </p:cNvSpPr>
          <p:nvPr/>
        </p:nvSpPr>
        <p:spPr bwMode="auto">
          <a:xfrm>
            <a:off x="7254875" y="3844925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BB4</a:t>
            </a:r>
          </a:p>
        </p:txBody>
      </p:sp>
      <p:sp>
        <p:nvSpPr>
          <p:cNvPr id="19462" name="Rectangle 7"/>
          <p:cNvSpPr>
            <a:spLocks noChangeArrowheads="1"/>
          </p:cNvSpPr>
          <p:nvPr/>
        </p:nvSpPr>
        <p:spPr bwMode="auto">
          <a:xfrm>
            <a:off x="7254875" y="5445125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BB6</a:t>
            </a:r>
          </a:p>
        </p:txBody>
      </p:sp>
      <p:sp>
        <p:nvSpPr>
          <p:cNvPr id="19463" name="Line 8"/>
          <p:cNvSpPr>
            <a:spLocks noChangeShapeType="1"/>
          </p:cNvSpPr>
          <p:nvPr/>
        </p:nvSpPr>
        <p:spPr bwMode="auto">
          <a:xfrm>
            <a:off x="7026275" y="3463925"/>
            <a:ext cx="5334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4" name="Rectangle 9"/>
          <p:cNvSpPr>
            <a:spLocks noChangeArrowheads="1"/>
          </p:cNvSpPr>
          <p:nvPr/>
        </p:nvSpPr>
        <p:spPr bwMode="auto">
          <a:xfrm>
            <a:off x="6645275" y="4606925"/>
            <a:ext cx="762000" cy="4572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BB5</a:t>
            </a:r>
          </a:p>
        </p:txBody>
      </p:sp>
      <p:sp>
        <p:nvSpPr>
          <p:cNvPr id="19465" name="Line 10"/>
          <p:cNvSpPr>
            <a:spLocks noChangeShapeType="1"/>
          </p:cNvSpPr>
          <p:nvPr/>
        </p:nvSpPr>
        <p:spPr bwMode="auto">
          <a:xfrm flipH="1">
            <a:off x="7635875" y="3463925"/>
            <a:ext cx="5334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6" name="Rectangle 11"/>
          <p:cNvSpPr>
            <a:spLocks noChangeArrowheads="1"/>
          </p:cNvSpPr>
          <p:nvPr/>
        </p:nvSpPr>
        <p:spPr bwMode="auto">
          <a:xfrm>
            <a:off x="7254875" y="2244725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BB1</a:t>
            </a:r>
          </a:p>
        </p:txBody>
      </p:sp>
      <p:sp>
        <p:nvSpPr>
          <p:cNvPr id="19467" name="Line 12"/>
          <p:cNvSpPr>
            <a:spLocks noChangeShapeType="1"/>
          </p:cNvSpPr>
          <p:nvPr/>
        </p:nvSpPr>
        <p:spPr bwMode="auto">
          <a:xfrm flipH="1">
            <a:off x="7026275" y="2701925"/>
            <a:ext cx="6096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8" name="Line 13"/>
          <p:cNvSpPr>
            <a:spLocks noChangeShapeType="1"/>
          </p:cNvSpPr>
          <p:nvPr/>
        </p:nvSpPr>
        <p:spPr bwMode="auto">
          <a:xfrm>
            <a:off x="7635875" y="2701925"/>
            <a:ext cx="533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9" name="Rectangle 14"/>
          <p:cNvSpPr>
            <a:spLocks noChangeArrowheads="1"/>
          </p:cNvSpPr>
          <p:nvPr/>
        </p:nvSpPr>
        <p:spPr bwMode="auto">
          <a:xfrm>
            <a:off x="7864475" y="3006725"/>
            <a:ext cx="762000" cy="4572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BB3</a:t>
            </a:r>
          </a:p>
        </p:txBody>
      </p:sp>
      <p:sp>
        <p:nvSpPr>
          <p:cNvPr id="19470" name="Line 15"/>
          <p:cNvSpPr>
            <a:spLocks noChangeShapeType="1"/>
          </p:cNvSpPr>
          <p:nvPr/>
        </p:nvSpPr>
        <p:spPr bwMode="auto">
          <a:xfrm flipH="1" flipV="1">
            <a:off x="5654675" y="6130925"/>
            <a:ext cx="1981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71" name="Line 16"/>
          <p:cNvSpPr>
            <a:spLocks noChangeShapeType="1"/>
          </p:cNvSpPr>
          <p:nvPr/>
        </p:nvSpPr>
        <p:spPr bwMode="auto">
          <a:xfrm flipV="1">
            <a:off x="5654675" y="1939925"/>
            <a:ext cx="0" cy="419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72" name="Line 17"/>
          <p:cNvSpPr>
            <a:spLocks noChangeShapeType="1"/>
          </p:cNvSpPr>
          <p:nvPr/>
        </p:nvSpPr>
        <p:spPr bwMode="auto">
          <a:xfrm>
            <a:off x="5654675" y="1939925"/>
            <a:ext cx="182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73" name="Line 18"/>
          <p:cNvSpPr>
            <a:spLocks noChangeShapeType="1"/>
          </p:cNvSpPr>
          <p:nvPr/>
        </p:nvSpPr>
        <p:spPr bwMode="auto">
          <a:xfrm>
            <a:off x="7483475" y="193992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74" name="Line 19"/>
          <p:cNvSpPr>
            <a:spLocks noChangeShapeType="1"/>
          </p:cNvSpPr>
          <p:nvPr/>
        </p:nvSpPr>
        <p:spPr bwMode="auto">
          <a:xfrm flipH="1">
            <a:off x="7026275" y="4302125"/>
            <a:ext cx="6096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75" name="Line 20"/>
          <p:cNvSpPr>
            <a:spLocks noChangeShapeType="1"/>
          </p:cNvSpPr>
          <p:nvPr/>
        </p:nvSpPr>
        <p:spPr bwMode="auto">
          <a:xfrm>
            <a:off x="7102475" y="5064125"/>
            <a:ext cx="5334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76" name="Line 21"/>
          <p:cNvSpPr>
            <a:spLocks noChangeShapeType="1"/>
          </p:cNvSpPr>
          <p:nvPr/>
        </p:nvSpPr>
        <p:spPr bwMode="auto">
          <a:xfrm>
            <a:off x="7712075" y="4302125"/>
            <a:ext cx="0" cy="1143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77" name="Line 22"/>
          <p:cNvSpPr>
            <a:spLocks noChangeShapeType="1"/>
          </p:cNvSpPr>
          <p:nvPr/>
        </p:nvSpPr>
        <p:spPr bwMode="auto">
          <a:xfrm>
            <a:off x="7635875" y="5902325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78" name="Text Box 23"/>
          <p:cNvSpPr txBox="1">
            <a:spLocks noChangeArrowheads="1"/>
          </p:cNvSpPr>
          <p:nvPr/>
        </p:nvSpPr>
        <p:spPr bwMode="auto">
          <a:xfrm>
            <a:off x="6781800" y="2587625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80</a:t>
            </a:r>
          </a:p>
        </p:txBody>
      </p:sp>
      <p:sp>
        <p:nvSpPr>
          <p:cNvPr id="19479" name="Text Box 24"/>
          <p:cNvSpPr txBox="1">
            <a:spLocks noChangeArrowheads="1"/>
          </p:cNvSpPr>
          <p:nvPr/>
        </p:nvSpPr>
        <p:spPr bwMode="auto">
          <a:xfrm>
            <a:off x="8077200" y="2663825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20</a:t>
            </a:r>
          </a:p>
        </p:txBody>
      </p:sp>
      <p:sp>
        <p:nvSpPr>
          <p:cNvPr id="19480" name="Text Box 25"/>
          <p:cNvSpPr txBox="1">
            <a:spLocks noChangeArrowheads="1"/>
          </p:cNvSpPr>
          <p:nvPr/>
        </p:nvSpPr>
        <p:spPr bwMode="auto">
          <a:xfrm>
            <a:off x="6797675" y="4222750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10</a:t>
            </a:r>
          </a:p>
        </p:txBody>
      </p:sp>
      <p:sp>
        <p:nvSpPr>
          <p:cNvPr id="19481" name="Text Box 26"/>
          <p:cNvSpPr txBox="1">
            <a:spLocks noChangeArrowheads="1"/>
          </p:cNvSpPr>
          <p:nvPr/>
        </p:nvSpPr>
        <p:spPr bwMode="auto">
          <a:xfrm>
            <a:off x="7772400" y="4721225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90</a:t>
            </a:r>
          </a:p>
        </p:txBody>
      </p:sp>
      <p:sp>
        <p:nvSpPr>
          <p:cNvPr id="19482" name="Line 27"/>
          <p:cNvSpPr>
            <a:spLocks noChangeShapeType="1"/>
          </p:cNvSpPr>
          <p:nvPr/>
        </p:nvSpPr>
        <p:spPr bwMode="auto">
          <a:xfrm>
            <a:off x="7635875" y="1787525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83" name="Text Box 28"/>
          <p:cNvSpPr txBox="1">
            <a:spLocks noChangeArrowheads="1"/>
          </p:cNvSpPr>
          <p:nvPr/>
        </p:nvSpPr>
        <p:spPr bwMode="auto">
          <a:xfrm>
            <a:off x="7696200" y="1673225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10</a:t>
            </a:r>
          </a:p>
        </p:txBody>
      </p:sp>
      <p:sp>
        <p:nvSpPr>
          <p:cNvPr id="19484" name="Text Box 29"/>
          <p:cNvSpPr txBox="1">
            <a:spLocks noChangeArrowheads="1"/>
          </p:cNvSpPr>
          <p:nvPr/>
        </p:nvSpPr>
        <p:spPr bwMode="auto">
          <a:xfrm>
            <a:off x="5181600" y="2587625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90</a:t>
            </a:r>
          </a:p>
        </p:txBody>
      </p:sp>
      <p:sp>
        <p:nvSpPr>
          <p:cNvPr id="19485" name="Line 30"/>
          <p:cNvSpPr>
            <a:spLocks noChangeShapeType="1"/>
          </p:cNvSpPr>
          <p:nvPr/>
        </p:nvSpPr>
        <p:spPr bwMode="auto">
          <a:xfrm>
            <a:off x="7712075" y="5902325"/>
            <a:ext cx="0" cy="685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86" name="Text Box 31"/>
          <p:cNvSpPr txBox="1">
            <a:spLocks noChangeArrowheads="1"/>
          </p:cNvSpPr>
          <p:nvPr/>
        </p:nvSpPr>
        <p:spPr bwMode="auto">
          <a:xfrm>
            <a:off x="7772400" y="6245225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10</a:t>
            </a:r>
          </a:p>
        </p:txBody>
      </p:sp>
      <p:sp>
        <p:nvSpPr>
          <p:cNvPr id="19487" name="Text Box 32"/>
          <p:cNvSpPr txBox="1">
            <a:spLocks noChangeArrowheads="1"/>
          </p:cNvSpPr>
          <p:nvPr/>
        </p:nvSpPr>
        <p:spPr bwMode="auto">
          <a:xfrm>
            <a:off x="6858000" y="3502025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80</a:t>
            </a:r>
          </a:p>
        </p:txBody>
      </p:sp>
      <p:sp>
        <p:nvSpPr>
          <p:cNvPr id="19488" name="Text Box 33"/>
          <p:cNvSpPr txBox="1">
            <a:spLocks noChangeArrowheads="1"/>
          </p:cNvSpPr>
          <p:nvPr/>
        </p:nvSpPr>
        <p:spPr bwMode="auto">
          <a:xfrm>
            <a:off x="8001000" y="3502025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20</a:t>
            </a:r>
          </a:p>
        </p:txBody>
      </p:sp>
      <p:sp>
        <p:nvSpPr>
          <p:cNvPr id="19489" name="Text Box 34"/>
          <p:cNvSpPr txBox="1">
            <a:spLocks noChangeArrowheads="1"/>
          </p:cNvSpPr>
          <p:nvPr/>
        </p:nvSpPr>
        <p:spPr bwMode="auto">
          <a:xfrm>
            <a:off x="6934200" y="5102225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10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49DF04AF-4CAA-864B-A2E0-766075B98395}"/>
                  </a:ext>
                </a:extLst>
              </p14:cNvPr>
              <p14:cNvContentPartPr/>
              <p14:nvPr/>
            </p14:nvContentPartPr>
            <p14:xfrm>
              <a:off x="1142280" y="2013480"/>
              <a:ext cx="7188480" cy="468468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49DF04AF-4CAA-864B-A2E0-766075B98395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132920" y="2004120"/>
                <a:ext cx="7207200" cy="470340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Tail Duplication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990600" y="1641475"/>
            <a:ext cx="4191000" cy="5216525"/>
          </a:xfrm>
        </p:spPr>
        <p:txBody>
          <a:bodyPr/>
          <a:lstStyle/>
          <a:p>
            <a:r>
              <a:rPr lang="en-US" altLang="en-US"/>
              <a:t>To eliminate all side entrances replicate the “tail” portion of the trace</a:t>
            </a:r>
          </a:p>
          <a:p>
            <a:pPr lvl="1"/>
            <a:r>
              <a:rPr lang="en-US" altLang="en-US"/>
              <a:t>Identify first side entrance</a:t>
            </a:r>
          </a:p>
          <a:p>
            <a:pPr lvl="1"/>
            <a:r>
              <a:rPr lang="en-US" altLang="en-US"/>
              <a:t>Replicate all BB from the target to the bottom</a:t>
            </a:r>
          </a:p>
          <a:p>
            <a:pPr lvl="1"/>
            <a:r>
              <a:rPr lang="en-US" altLang="en-US"/>
              <a:t>Redirect all side entrances to the duplicated BBs</a:t>
            </a:r>
          </a:p>
          <a:p>
            <a:pPr lvl="1"/>
            <a:r>
              <a:rPr lang="en-US" altLang="en-US"/>
              <a:t>Copy each BB only once</a:t>
            </a:r>
          </a:p>
          <a:p>
            <a:pPr lvl="1"/>
            <a:r>
              <a:rPr lang="en-US" altLang="en-US"/>
              <a:t>Max code expansion = 2x-1 where x is the number of BB in the trace</a:t>
            </a:r>
          </a:p>
          <a:p>
            <a:pPr lvl="1"/>
            <a:r>
              <a:rPr lang="en-US" altLang="en-US"/>
              <a:t>Adjust profile information</a:t>
            </a:r>
          </a:p>
        </p:txBody>
      </p:sp>
      <p:sp>
        <p:nvSpPr>
          <p:cNvPr id="20484" name="Rectangle 5"/>
          <p:cNvSpPr>
            <a:spLocks noChangeArrowheads="1"/>
          </p:cNvSpPr>
          <p:nvPr/>
        </p:nvSpPr>
        <p:spPr bwMode="auto">
          <a:xfrm>
            <a:off x="6645275" y="3006725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BB2</a:t>
            </a:r>
          </a:p>
        </p:txBody>
      </p:sp>
      <p:sp>
        <p:nvSpPr>
          <p:cNvPr id="20485" name="Rectangle 6"/>
          <p:cNvSpPr>
            <a:spLocks noChangeArrowheads="1"/>
          </p:cNvSpPr>
          <p:nvPr/>
        </p:nvSpPr>
        <p:spPr bwMode="auto">
          <a:xfrm>
            <a:off x="7254875" y="3844925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BB4</a:t>
            </a:r>
          </a:p>
        </p:txBody>
      </p:sp>
      <p:sp>
        <p:nvSpPr>
          <p:cNvPr id="20486" name="Rectangle 7"/>
          <p:cNvSpPr>
            <a:spLocks noChangeArrowheads="1"/>
          </p:cNvSpPr>
          <p:nvPr/>
        </p:nvSpPr>
        <p:spPr bwMode="auto">
          <a:xfrm>
            <a:off x="7254875" y="5445125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BB6</a:t>
            </a:r>
          </a:p>
        </p:txBody>
      </p:sp>
      <p:sp>
        <p:nvSpPr>
          <p:cNvPr id="20487" name="Line 8"/>
          <p:cNvSpPr>
            <a:spLocks noChangeShapeType="1"/>
          </p:cNvSpPr>
          <p:nvPr/>
        </p:nvSpPr>
        <p:spPr bwMode="auto">
          <a:xfrm>
            <a:off x="7026275" y="3463925"/>
            <a:ext cx="5334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88" name="Rectangle 9"/>
          <p:cNvSpPr>
            <a:spLocks noChangeArrowheads="1"/>
          </p:cNvSpPr>
          <p:nvPr/>
        </p:nvSpPr>
        <p:spPr bwMode="auto">
          <a:xfrm>
            <a:off x="6645275" y="4606925"/>
            <a:ext cx="762000" cy="4572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BB5</a:t>
            </a:r>
          </a:p>
        </p:txBody>
      </p:sp>
      <p:sp>
        <p:nvSpPr>
          <p:cNvPr id="20489" name="Line 10"/>
          <p:cNvSpPr>
            <a:spLocks noChangeShapeType="1"/>
          </p:cNvSpPr>
          <p:nvPr/>
        </p:nvSpPr>
        <p:spPr bwMode="auto">
          <a:xfrm flipH="1">
            <a:off x="7635875" y="3463925"/>
            <a:ext cx="5334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90" name="Rectangle 11"/>
          <p:cNvSpPr>
            <a:spLocks noChangeArrowheads="1"/>
          </p:cNvSpPr>
          <p:nvPr/>
        </p:nvSpPr>
        <p:spPr bwMode="auto">
          <a:xfrm>
            <a:off x="7254875" y="2244725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BB1</a:t>
            </a:r>
          </a:p>
        </p:txBody>
      </p:sp>
      <p:sp>
        <p:nvSpPr>
          <p:cNvPr id="20491" name="Line 12"/>
          <p:cNvSpPr>
            <a:spLocks noChangeShapeType="1"/>
          </p:cNvSpPr>
          <p:nvPr/>
        </p:nvSpPr>
        <p:spPr bwMode="auto">
          <a:xfrm flipH="1">
            <a:off x="7026275" y="2701925"/>
            <a:ext cx="6096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92" name="Line 13"/>
          <p:cNvSpPr>
            <a:spLocks noChangeShapeType="1"/>
          </p:cNvSpPr>
          <p:nvPr/>
        </p:nvSpPr>
        <p:spPr bwMode="auto">
          <a:xfrm>
            <a:off x="7635875" y="2701925"/>
            <a:ext cx="533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93" name="Rectangle 14"/>
          <p:cNvSpPr>
            <a:spLocks noChangeArrowheads="1"/>
          </p:cNvSpPr>
          <p:nvPr/>
        </p:nvSpPr>
        <p:spPr bwMode="auto">
          <a:xfrm>
            <a:off x="7864475" y="3006725"/>
            <a:ext cx="762000" cy="4572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BB3</a:t>
            </a:r>
          </a:p>
        </p:txBody>
      </p:sp>
      <p:sp>
        <p:nvSpPr>
          <p:cNvPr id="20494" name="Line 15"/>
          <p:cNvSpPr>
            <a:spLocks noChangeShapeType="1"/>
          </p:cNvSpPr>
          <p:nvPr/>
        </p:nvSpPr>
        <p:spPr bwMode="auto">
          <a:xfrm flipH="1" flipV="1">
            <a:off x="5654675" y="6130925"/>
            <a:ext cx="1981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95" name="Line 16"/>
          <p:cNvSpPr>
            <a:spLocks noChangeShapeType="1"/>
          </p:cNvSpPr>
          <p:nvPr/>
        </p:nvSpPr>
        <p:spPr bwMode="auto">
          <a:xfrm flipV="1">
            <a:off x="5654675" y="1939925"/>
            <a:ext cx="0" cy="419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96" name="Line 17"/>
          <p:cNvSpPr>
            <a:spLocks noChangeShapeType="1"/>
          </p:cNvSpPr>
          <p:nvPr/>
        </p:nvSpPr>
        <p:spPr bwMode="auto">
          <a:xfrm>
            <a:off x="5654675" y="1939925"/>
            <a:ext cx="182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97" name="Line 18"/>
          <p:cNvSpPr>
            <a:spLocks noChangeShapeType="1"/>
          </p:cNvSpPr>
          <p:nvPr/>
        </p:nvSpPr>
        <p:spPr bwMode="auto">
          <a:xfrm>
            <a:off x="7483475" y="193992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98" name="Line 19"/>
          <p:cNvSpPr>
            <a:spLocks noChangeShapeType="1"/>
          </p:cNvSpPr>
          <p:nvPr/>
        </p:nvSpPr>
        <p:spPr bwMode="auto">
          <a:xfrm flipH="1">
            <a:off x="7026275" y="4302125"/>
            <a:ext cx="6096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99" name="Line 20"/>
          <p:cNvSpPr>
            <a:spLocks noChangeShapeType="1"/>
          </p:cNvSpPr>
          <p:nvPr/>
        </p:nvSpPr>
        <p:spPr bwMode="auto">
          <a:xfrm>
            <a:off x="7102475" y="5064125"/>
            <a:ext cx="5334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00" name="Line 21"/>
          <p:cNvSpPr>
            <a:spLocks noChangeShapeType="1"/>
          </p:cNvSpPr>
          <p:nvPr/>
        </p:nvSpPr>
        <p:spPr bwMode="auto">
          <a:xfrm>
            <a:off x="7712075" y="4302125"/>
            <a:ext cx="0" cy="1143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01" name="Line 22"/>
          <p:cNvSpPr>
            <a:spLocks noChangeShapeType="1"/>
          </p:cNvSpPr>
          <p:nvPr/>
        </p:nvSpPr>
        <p:spPr bwMode="auto">
          <a:xfrm>
            <a:off x="7635875" y="5902325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02" name="Text Box 23"/>
          <p:cNvSpPr txBox="1">
            <a:spLocks noChangeArrowheads="1"/>
          </p:cNvSpPr>
          <p:nvPr/>
        </p:nvSpPr>
        <p:spPr bwMode="auto">
          <a:xfrm>
            <a:off x="6781800" y="2587625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80</a:t>
            </a:r>
          </a:p>
        </p:txBody>
      </p:sp>
      <p:sp>
        <p:nvSpPr>
          <p:cNvPr id="20503" name="Text Box 24"/>
          <p:cNvSpPr txBox="1">
            <a:spLocks noChangeArrowheads="1"/>
          </p:cNvSpPr>
          <p:nvPr/>
        </p:nvSpPr>
        <p:spPr bwMode="auto">
          <a:xfrm>
            <a:off x="8077200" y="2663825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20</a:t>
            </a:r>
          </a:p>
        </p:txBody>
      </p:sp>
      <p:sp>
        <p:nvSpPr>
          <p:cNvPr id="20504" name="Text Box 25"/>
          <p:cNvSpPr txBox="1">
            <a:spLocks noChangeArrowheads="1"/>
          </p:cNvSpPr>
          <p:nvPr/>
        </p:nvSpPr>
        <p:spPr bwMode="auto">
          <a:xfrm>
            <a:off x="6797675" y="4222750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10</a:t>
            </a:r>
          </a:p>
        </p:txBody>
      </p:sp>
      <p:sp>
        <p:nvSpPr>
          <p:cNvPr id="20505" name="Text Box 26"/>
          <p:cNvSpPr txBox="1">
            <a:spLocks noChangeArrowheads="1"/>
          </p:cNvSpPr>
          <p:nvPr/>
        </p:nvSpPr>
        <p:spPr bwMode="auto">
          <a:xfrm>
            <a:off x="7772400" y="4721225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90</a:t>
            </a:r>
          </a:p>
        </p:txBody>
      </p:sp>
      <p:sp>
        <p:nvSpPr>
          <p:cNvPr id="20506" name="Line 27"/>
          <p:cNvSpPr>
            <a:spLocks noChangeShapeType="1"/>
          </p:cNvSpPr>
          <p:nvPr/>
        </p:nvSpPr>
        <p:spPr bwMode="auto">
          <a:xfrm>
            <a:off x="7635875" y="1787525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07" name="Text Box 28"/>
          <p:cNvSpPr txBox="1">
            <a:spLocks noChangeArrowheads="1"/>
          </p:cNvSpPr>
          <p:nvPr/>
        </p:nvSpPr>
        <p:spPr bwMode="auto">
          <a:xfrm>
            <a:off x="7696200" y="1673225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10</a:t>
            </a:r>
          </a:p>
        </p:txBody>
      </p:sp>
      <p:sp>
        <p:nvSpPr>
          <p:cNvPr id="20508" name="Text Box 29"/>
          <p:cNvSpPr txBox="1">
            <a:spLocks noChangeArrowheads="1"/>
          </p:cNvSpPr>
          <p:nvPr/>
        </p:nvSpPr>
        <p:spPr bwMode="auto">
          <a:xfrm>
            <a:off x="5181600" y="2587625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90</a:t>
            </a:r>
          </a:p>
        </p:txBody>
      </p:sp>
      <p:sp>
        <p:nvSpPr>
          <p:cNvPr id="20509" name="Line 30"/>
          <p:cNvSpPr>
            <a:spLocks noChangeShapeType="1"/>
          </p:cNvSpPr>
          <p:nvPr/>
        </p:nvSpPr>
        <p:spPr bwMode="auto">
          <a:xfrm>
            <a:off x="7712075" y="5902325"/>
            <a:ext cx="0" cy="685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10" name="Text Box 31"/>
          <p:cNvSpPr txBox="1">
            <a:spLocks noChangeArrowheads="1"/>
          </p:cNvSpPr>
          <p:nvPr/>
        </p:nvSpPr>
        <p:spPr bwMode="auto">
          <a:xfrm>
            <a:off x="7772400" y="6245225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10</a:t>
            </a:r>
          </a:p>
        </p:txBody>
      </p:sp>
      <p:sp>
        <p:nvSpPr>
          <p:cNvPr id="20511" name="Text Box 32"/>
          <p:cNvSpPr txBox="1">
            <a:spLocks noChangeArrowheads="1"/>
          </p:cNvSpPr>
          <p:nvPr/>
        </p:nvSpPr>
        <p:spPr bwMode="auto">
          <a:xfrm>
            <a:off x="6858000" y="3502025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80</a:t>
            </a:r>
          </a:p>
        </p:txBody>
      </p:sp>
      <p:sp>
        <p:nvSpPr>
          <p:cNvPr id="20512" name="Text Box 33"/>
          <p:cNvSpPr txBox="1">
            <a:spLocks noChangeArrowheads="1"/>
          </p:cNvSpPr>
          <p:nvPr/>
        </p:nvSpPr>
        <p:spPr bwMode="auto">
          <a:xfrm>
            <a:off x="8001000" y="3502025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20</a:t>
            </a:r>
          </a:p>
        </p:txBody>
      </p:sp>
      <p:sp>
        <p:nvSpPr>
          <p:cNvPr id="20513" name="Text Box 34"/>
          <p:cNvSpPr txBox="1">
            <a:spLocks noChangeArrowheads="1"/>
          </p:cNvSpPr>
          <p:nvPr/>
        </p:nvSpPr>
        <p:spPr bwMode="auto">
          <a:xfrm>
            <a:off x="6934200" y="5102225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10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10468B80-0C1A-E44E-A354-A64D3860A014}"/>
                  </a:ext>
                </a:extLst>
              </p14:cNvPr>
              <p14:cNvContentPartPr/>
              <p14:nvPr/>
            </p14:nvContentPartPr>
            <p14:xfrm>
              <a:off x="741240" y="331200"/>
              <a:ext cx="9077400" cy="641484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10468B80-0C1A-E44E-A354-A64D3860A014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731880" y="321840"/>
                <a:ext cx="9096120" cy="643356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Superblock Formation</a:t>
            </a:r>
          </a:p>
        </p:txBody>
      </p:sp>
      <p:sp>
        <p:nvSpPr>
          <p:cNvPr id="21507" name="Rectangle 3"/>
          <p:cNvSpPr>
            <a:spLocks noChangeArrowheads="1"/>
          </p:cNvSpPr>
          <p:nvPr/>
        </p:nvSpPr>
        <p:spPr bwMode="auto">
          <a:xfrm>
            <a:off x="2362200" y="29718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BB2</a:t>
            </a:r>
          </a:p>
        </p:txBody>
      </p:sp>
      <p:sp>
        <p:nvSpPr>
          <p:cNvPr id="21508" name="Rectangle 4"/>
          <p:cNvSpPr>
            <a:spLocks noChangeArrowheads="1"/>
          </p:cNvSpPr>
          <p:nvPr/>
        </p:nvSpPr>
        <p:spPr bwMode="auto">
          <a:xfrm>
            <a:off x="2971800" y="38100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BB4</a:t>
            </a:r>
          </a:p>
        </p:txBody>
      </p:sp>
      <p:sp>
        <p:nvSpPr>
          <p:cNvPr id="21509" name="Rectangle 5"/>
          <p:cNvSpPr>
            <a:spLocks noChangeArrowheads="1"/>
          </p:cNvSpPr>
          <p:nvPr/>
        </p:nvSpPr>
        <p:spPr bwMode="auto">
          <a:xfrm>
            <a:off x="2971800" y="54102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BB6</a:t>
            </a:r>
          </a:p>
        </p:txBody>
      </p:sp>
      <p:sp>
        <p:nvSpPr>
          <p:cNvPr id="21510" name="Line 6"/>
          <p:cNvSpPr>
            <a:spLocks noChangeShapeType="1"/>
          </p:cNvSpPr>
          <p:nvPr/>
        </p:nvSpPr>
        <p:spPr bwMode="auto">
          <a:xfrm>
            <a:off x="2743200" y="3429000"/>
            <a:ext cx="5334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11" name="Rectangle 7"/>
          <p:cNvSpPr>
            <a:spLocks noChangeArrowheads="1"/>
          </p:cNvSpPr>
          <p:nvPr/>
        </p:nvSpPr>
        <p:spPr bwMode="auto">
          <a:xfrm>
            <a:off x="2362200" y="4572000"/>
            <a:ext cx="762000" cy="4572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BB5</a:t>
            </a:r>
          </a:p>
        </p:txBody>
      </p:sp>
      <p:sp>
        <p:nvSpPr>
          <p:cNvPr id="21512" name="Line 8"/>
          <p:cNvSpPr>
            <a:spLocks noChangeShapeType="1"/>
          </p:cNvSpPr>
          <p:nvPr/>
        </p:nvSpPr>
        <p:spPr bwMode="auto">
          <a:xfrm flipH="1">
            <a:off x="3352800" y="3429000"/>
            <a:ext cx="5334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13" name="Rectangle 9"/>
          <p:cNvSpPr>
            <a:spLocks noChangeArrowheads="1"/>
          </p:cNvSpPr>
          <p:nvPr/>
        </p:nvSpPr>
        <p:spPr bwMode="auto">
          <a:xfrm>
            <a:off x="2971800" y="22098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BB1</a:t>
            </a:r>
          </a:p>
        </p:txBody>
      </p:sp>
      <p:sp>
        <p:nvSpPr>
          <p:cNvPr id="21514" name="Line 10"/>
          <p:cNvSpPr>
            <a:spLocks noChangeShapeType="1"/>
          </p:cNvSpPr>
          <p:nvPr/>
        </p:nvSpPr>
        <p:spPr bwMode="auto">
          <a:xfrm flipH="1">
            <a:off x="2743200" y="2667000"/>
            <a:ext cx="6096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15" name="Line 11"/>
          <p:cNvSpPr>
            <a:spLocks noChangeShapeType="1"/>
          </p:cNvSpPr>
          <p:nvPr/>
        </p:nvSpPr>
        <p:spPr bwMode="auto">
          <a:xfrm>
            <a:off x="3352800" y="2667000"/>
            <a:ext cx="533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16" name="Rectangle 12"/>
          <p:cNvSpPr>
            <a:spLocks noChangeArrowheads="1"/>
          </p:cNvSpPr>
          <p:nvPr/>
        </p:nvSpPr>
        <p:spPr bwMode="auto">
          <a:xfrm>
            <a:off x="3581400" y="2971800"/>
            <a:ext cx="762000" cy="4572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BB3</a:t>
            </a:r>
          </a:p>
        </p:txBody>
      </p:sp>
      <p:sp>
        <p:nvSpPr>
          <p:cNvPr id="21517" name="Line 13"/>
          <p:cNvSpPr>
            <a:spLocks noChangeShapeType="1"/>
          </p:cNvSpPr>
          <p:nvPr/>
        </p:nvSpPr>
        <p:spPr bwMode="auto">
          <a:xfrm flipH="1" flipV="1">
            <a:off x="1371600" y="6096000"/>
            <a:ext cx="1981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18" name="Line 14"/>
          <p:cNvSpPr>
            <a:spLocks noChangeShapeType="1"/>
          </p:cNvSpPr>
          <p:nvPr/>
        </p:nvSpPr>
        <p:spPr bwMode="auto">
          <a:xfrm flipV="1">
            <a:off x="1371600" y="1905000"/>
            <a:ext cx="0" cy="419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19" name="Line 15"/>
          <p:cNvSpPr>
            <a:spLocks noChangeShapeType="1"/>
          </p:cNvSpPr>
          <p:nvPr/>
        </p:nvSpPr>
        <p:spPr bwMode="auto">
          <a:xfrm>
            <a:off x="1371600" y="1905000"/>
            <a:ext cx="182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20" name="Line 16"/>
          <p:cNvSpPr>
            <a:spLocks noChangeShapeType="1"/>
          </p:cNvSpPr>
          <p:nvPr/>
        </p:nvSpPr>
        <p:spPr bwMode="auto">
          <a:xfrm>
            <a:off x="3200400" y="19050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21" name="Line 17"/>
          <p:cNvSpPr>
            <a:spLocks noChangeShapeType="1"/>
          </p:cNvSpPr>
          <p:nvPr/>
        </p:nvSpPr>
        <p:spPr bwMode="auto">
          <a:xfrm flipH="1">
            <a:off x="2743200" y="4267200"/>
            <a:ext cx="6096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22" name="Line 18"/>
          <p:cNvSpPr>
            <a:spLocks noChangeShapeType="1"/>
          </p:cNvSpPr>
          <p:nvPr/>
        </p:nvSpPr>
        <p:spPr bwMode="auto">
          <a:xfrm>
            <a:off x="2819400" y="5029200"/>
            <a:ext cx="5334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23" name="Line 19"/>
          <p:cNvSpPr>
            <a:spLocks noChangeShapeType="1"/>
          </p:cNvSpPr>
          <p:nvPr/>
        </p:nvSpPr>
        <p:spPr bwMode="auto">
          <a:xfrm>
            <a:off x="3429000" y="4267200"/>
            <a:ext cx="0" cy="1143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24" name="Line 20"/>
          <p:cNvSpPr>
            <a:spLocks noChangeShapeType="1"/>
          </p:cNvSpPr>
          <p:nvPr/>
        </p:nvSpPr>
        <p:spPr bwMode="auto">
          <a:xfrm>
            <a:off x="3352800" y="58674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25" name="Text Box 21"/>
          <p:cNvSpPr txBox="1">
            <a:spLocks noChangeArrowheads="1"/>
          </p:cNvSpPr>
          <p:nvPr/>
        </p:nvSpPr>
        <p:spPr bwMode="auto">
          <a:xfrm>
            <a:off x="2498725" y="2552700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80</a:t>
            </a:r>
          </a:p>
        </p:txBody>
      </p:sp>
      <p:sp>
        <p:nvSpPr>
          <p:cNvPr id="21526" name="Text Box 22"/>
          <p:cNvSpPr txBox="1">
            <a:spLocks noChangeArrowheads="1"/>
          </p:cNvSpPr>
          <p:nvPr/>
        </p:nvSpPr>
        <p:spPr bwMode="auto">
          <a:xfrm>
            <a:off x="3794125" y="2628900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20</a:t>
            </a:r>
          </a:p>
        </p:txBody>
      </p:sp>
      <p:sp>
        <p:nvSpPr>
          <p:cNvPr id="21527" name="Text Box 23"/>
          <p:cNvSpPr txBox="1">
            <a:spLocks noChangeArrowheads="1"/>
          </p:cNvSpPr>
          <p:nvPr/>
        </p:nvSpPr>
        <p:spPr bwMode="auto">
          <a:xfrm>
            <a:off x="2514600" y="4187825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10</a:t>
            </a:r>
          </a:p>
        </p:txBody>
      </p:sp>
      <p:sp>
        <p:nvSpPr>
          <p:cNvPr id="21528" name="Text Box 24"/>
          <p:cNvSpPr txBox="1">
            <a:spLocks noChangeArrowheads="1"/>
          </p:cNvSpPr>
          <p:nvPr/>
        </p:nvSpPr>
        <p:spPr bwMode="auto">
          <a:xfrm>
            <a:off x="3489325" y="4686300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90</a:t>
            </a:r>
          </a:p>
        </p:txBody>
      </p:sp>
      <p:sp>
        <p:nvSpPr>
          <p:cNvPr id="21529" name="Line 25"/>
          <p:cNvSpPr>
            <a:spLocks noChangeShapeType="1"/>
          </p:cNvSpPr>
          <p:nvPr/>
        </p:nvSpPr>
        <p:spPr bwMode="auto">
          <a:xfrm>
            <a:off x="3352800" y="1752600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30" name="Text Box 26"/>
          <p:cNvSpPr txBox="1">
            <a:spLocks noChangeArrowheads="1"/>
          </p:cNvSpPr>
          <p:nvPr/>
        </p:nvSpPr>
        <p:spPr bwMode="auto">
          <a:xfrm>
            <a:off x="3413125" y="1638300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10</a:t>
            </a:r>
          </a:p>
        </p:txBody>
      </p:sp>
      <p:sp>
        <p:nvSpPr>
          <p:cNvPr id="21531" name="Text Box 27"/>
          <p:cNvSpPr txBox="1">
            <a:spLocks noChangeArrowheads="1"/>
          </p:cNvSpPr>
          <p:nvPr/>
        </p:nvSpPr>
        <p:spPr bwMode="auto">
          <a:xfrm>
            <a:off x="898525" y="2552700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90</a:t>
            </a:r>
          </a:p>
        </p:txBody>
      </p:sp>
      <p:sp>
        <p:nvSpPr>
          <p:cNvPr id="21532" name="Line 28"/>
          <p:cNvSpPr>
            <a:spLocks noChangeShapeType="1"/>
          </p:cNvSpPr>
          <p:nvPr/>
        </p:nvSpPr>
        <p:spPr bwMode="auto">
          <a:xfrm>
            <a:off x="3429000" y="5867400"/>
            <a:ext cx="0" cy="685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33" name="Text Box 29"/>
          <p:cNvSpPr txBox="1">
            <a:spLocks noChangeArrowheads="1"/>
          </p:cNvSpPr>
          <p:nvPr/>
        </p:nvSpPr>
        <p:spPr bwMode="auto">
          <a:xfrm>
            <a:off x="3489325" y="6210300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10</a:t>
            </a:r>
          </a:p>
        </p:txBody>
      </p:sp>
      <p:sp>
        <p:nvSpPr>
          <p:cNvPr id="21534" name="Text Box 30"/>
          <p:cNvSpPr txBox="1">
            <a:spLocks noChangeArrowheads="1"/>
          </p:cNvSpPr>
          <p:nvPr/>
        </p:nvSpPr>
        <p:spPr bwMode="auto">
          <a:xfrm>
            <a:off x="2574925" y="3467100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80</a:t>
            </a:r>
          </a:p>
        </p:txBody>
      </p:sp>
      <p:sp>
        <p:nvSpPr>
          <p:cNvPr id="21535" name="Text Box 31"/>
          <p:cNvSpPr txBox="1">
            <a:spLocks noChangeArrowheads="1"/>
          </p:cNvSpPr>
          <p:nvPr/>
        </p:nvSpPr>
        <p:spPr bwMode="auto">
          <a:xfrm>
            <a:off x="3717925" y="3467100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20</a:t>
            </a:r>
          </a:p>
        </p:txBody>
      </p:sp>
      <p:sp>
        <p:nvSpPr>
          <p:cNvPr id="21536" name="Text Box 32"/>
          <p:cNvSpPr txBox="1">
            <a:spLocks noChangeArrowheads="1"/>
          </p:cNvSpPr>
          <p:nvPr/>
        </p:nvSpPr>
        <p:spPr bwMode="auto">
          <a:xfrm>
            <a:off x="2651125" y="5067300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10</a:t>
            </a:r>
          </a:p>
        </p:txBody>
      </p:sp>
      <p:sp>
        <p:nvSpPr>
          <p:cNvPr id="21537" name="Rectangle 33"/>
          <p:cNvSpPr>
            <a:spLocks noChangeArrowheads="1"/>
          </p:cNvSpPr>
          <p:nvPr/>
        </p:nvSpPr>
        <p:spPr bwMode="auto">
          <a:xfrm>
            <a:off x="6858000" y="28956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BB2</a:t>
            </a:r>
          </a:p>
        </p:txBody>
      </p:sp>
      <p:sp>
        <p:nvSpPr>
          <p:cNvPr id="21538" name="Rectangle 34"/>
          <p:cNvSpPr>
            <a:spLocks noChangeArrowheads="1"/>
          </p:cNvSpPr>
          <p:nvPr/>
        </p:nvSpPr>
        <p:spPr bwMode="auto">
          <a:xfrm>
            <a:off x="6858000" y="37338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BB4</a:t>
            </a:r>
          </a:p>
        </p:txBody>
      </p:sp>
      <p:sp>
        <p:nvSpPr>
          <p:cNvPr id="21539" name="Rectangle 35"/>
          <p:cNvSpPr>
            <a:spLocks noChangeArrowheads="1"/>
          </p:cNvSpPr>
          <p:nvPr/>
        </p:nvSpPr>
        <p:spPr bwMode="auto">
          <a:xfrm>
            <a:off x="6858000" y="53340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BB6</a:t>
            </a:r>
          </a:p>
        </p:txBody>
      </p:sp>
      <p:sp>
        <p:nvSpPr>
          <p:cNvPr id="21540" name="Line 36"/>
          <p:cNvSpPr>
            <a:spLocks noChangeShapeType="1"/>
          </p:cNvSpPr>
          <p:nvPr/>
        </p:nvSpPr>
        <p:spPr bwMode="auto">
          <a:xfrm>
            <a:off x="7239000" y="3352800"/>
            <a:ext cx="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41" name="Rectangle 37"/>
          <p:cNvSpPr>
            <a:spLocks noChangeArrowheads="1"/>
          </p:cNvSpPr>
          <p:nvPr/>
        </p:nvSpPr>
        <p:spPr bwMode="auto">
          <a:xfrm>
            <a:off x="8229600" y="4572000"/>
            <a:ext cx="762000" cy="4572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BB5’</a:t>
            </a:r>
          </a:p>
        </p:txBody>
      </p:sp>
      <p:sp>
        <p:nvSpPr>
          <p:cNvPr id="21542" name="Rectangle 38"/>
          <p:cNvSpPr>
            <a:spLocks noChangeArrowheads="1"/>
          </p:cNvSpPr>
          <p:nvPr/>
        </p:nvSpPr>
        <p:spPr bwMode="auto">
          <a:xfrm>
            <a:off x="6858000" y="21336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BB1</a:t>
            </a:r>
          </a:p>
        </p:txBody>
      </p:sp>
      <p:sp>
        <p:nvSpPr>
          <p:cNvPr id="21543" name="Line 39"/>
          <p:cNvSpPr>
            <a:spLocks noChangeShapeType="1"/>
          </p:cNvSpPr>
          <p:nvPr/>
        </p:nvSpPr>
        <p:spPr bwMode="auto">
          <a:xfrm flipH="1">
            <a:off x="7239000" y="25908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44" name="Line 40"/>
          <p:cNvSpPr>
            <a:spLocks noChangeShapeType="1"/>
          </p:cNvSpPr>
          <p:nvPr/>
        </p:nvSpPr>
        <p:spPr bwMode="auto">
          <a:xfrm>
            <a:off x="7239000" y="2590800"/>
            <a:ext cx="12192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45" name="Rectangle 41"/>
          <p:cNvSpPr>
            <a:spLocks noChangeArrowheads="1"/>
          </p:cNvSpPr>
          <p:nvPr/>
        </p:nvSpPr>
        <p:spPr bwMode="auto">
          <a:xfrm>
            <a:off x="8229600" y="2971800"/>
            <a:ext cx="762000" cy="4572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BB3</a:t>
            </a:r>
          </a:p>
        </p:txBody>
      </p:sp>
      <p:sp>
        <p:nvSpPr>
          <p:cNvPr id="21546" name="Line 42"/>
          <p:cNvSpPr>
            <a:spLocks noChangeShapeType="1"/>
          </p:cNvSpPr>
          <p:nvPr/>
        </p:nvSpPr>
        <p:spPr bwMode="auto">
          <a:xfrm flipH="1" flipV="1">
            <a:off x="5257800" y="6019800"/>
            <a:ext cx="1981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47" name="Line 43"/>
          <p:cNvSpPr>
            <a:spLocks noChangeShapeType="1"/>
          </p:cNvSpPr>
          <p:nvPr/>
        </p:nvSpPr>
        <p:spPr bwMode="auto">
          <a:xfrm flipV="1">
            <a:off x="5257800" y="1828800"/>
            <a:ext cx="0" cy="419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48" name="Line 44"/>
          <p:cNvSpPr>
            <a:spLocks noChangeShapeType="1"/>
          </p:cNvSpPr>
          <p:nvPr/>
        </p:nvSpPr>
        <p:spPr bwMode="auto">
          <a:xfrm>
            <a:off x="5257800" y="1828800"/>
            <a:ext cx="182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49" name="Line 45"/>
          <p:cNvSpPr>
            <a:spLocks noChangeShapeType="1"/>
          </p:cNvSpPr>
          <p:nvPr/>
        </p:nvSpPr>
        <p:spPr bwMode="auto">
          <a:xfrm>
            <a:off x="7086600" y="18288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50" name="Line 46"/>
          <p:cNvSpPr>
            <a:spLocks noChangeShapeType="1"/>
          </p:cNvSpPr>
          <p:nvPr/>
        </p:nvSpPr>
        <p:spPr bwMode="auto">
          <a:xfrm>
            <a:off x="7239000" y="4191000"/>
            <a:ext cx="11430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51" name="Line 47"/>
          <p:cNvSpPr>
            <a:spLocks noChangeShapeType="1"/>
          </p:cNvSpPr>
          <p:nvPr/>
        </p:nvSpPr>
        <p:spPr bwMode="auto">
          <a:xfrm>
            <a:off x="7239000" y="4191000"/>
            <a:ext cx="0" cy="1143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52" name="Line 48"/>
          <p:cNvSpPr>
            <a:spLocks noChangeShapeType="1"/>
          </p:cNvSpPr>
          <p:nvPr/>
        </p:nvSpPr>
        <p:spPr bwMode="auto">
          <a:xfrm>
            <a:off x="7239000" y="57912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53" name="Text Box 49"/>
          <p:cNvSpPr txBox="1">
            <a:spLocks noChangeArrowheads="1"/>
          </p:cNvSpPr>
          <p:nvPr/>
        </p:nvSpPr>
        <p:spPr bwMode="auto">
          <a:xfrm>
            <a:off x="6629400" y="2587625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80</a:t>
            </a:r>
          </a:p>
        </p:txBody>
      </p:sp>
      <p:sp>
        <p:nvSpPr>
          <p:cNvPr id="21554" name="Text Box 50"/>
          <p:cNvSpPr txBox="1">
            <a:spLocks noChangeArrowheads="1"/>
          </p:cNvSpPr>
          <p:nvPr/>
        </p:nvSpPr>
        <p:spPr bwMode="auto">
          <a:xfrm>
            <a:off x="7848600" y="2511425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20</a:t>
            </a:r>
          </a:p>
        </p:txBody>
      </p:sp>
      <p:sp>
        <p:nvSpPr>
          <p:cNvPr id="21555" name="Text Box 51"/>
          <p:cNvSpPr txBox="1">
            <a:spLocks noChangeArrowheads="1"/>
          </p:cNvSpPr>
          <p:nvPr/>
        </p:nvSpPr>
        <p:spPr bwMode="auto">
          <a:xfrm>
            <a:off x="7772400" y="4035425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8</a:t>
            </a:r>
          </a:p>
        </p:txBody>
      </p:sp>
      <p:sp>
        <p:nvSpPr>
          <p:cNvPr id="21556" name="Text Box 52"/>
          <p:cNvSpPr txBox="1">
            <a:spLocks noChangeArrowheads="1"/>
          </p:cNvSpPr>
          <p:nvPr/>
        </p:nvSpPr>
        <p:spPr bwMode="auto">
          <a:xfrm>
            <a:off x="6705600" y="4416425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72</a:t>
            </a:r>
          </a:p>
        </p:txBody>
      </p:sp>
      <p:sp>
        <p:nvSpPr>
          <p:cNvPr id="21557" name="Line 53"/>
          <p:cNvSpPr>
            <a:spLocks noChangeShapeType="1"/>
          </p:cNvSpPr>
          <p:nvPr/>
        </p:nvSpPr>
        <p:spPr bwMode="auto">
          <a:xfrm>
            <a:off x="7239000" y="1676400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58" name="Text Box 54"/>
          <p:cNvSpPr txBox="1">
            <a:spLocks noChangeArrowheads="1"/>
          </p:cNvSpPr>
          <p:nvPr/>
        </p:nvSpPr>
        <p:spPr bwMode="auto">
          <a:xfrm>
            <a:off x="7086600" y="1520825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10</a:t>
            </a:r>
          </a:p>
        </p:txBody>
      </p:sp>
      <p:sp>
        <p:nvSpPr>
          <p:cNvPr id="21559" name="Text Box 55"/>
          <p:cNvSpPr txBox="1">
            <a:spLocks noChangeArrowheads="1"/>
          </p:cNvSpPr>
          <p:nvPr/>
        </p:nvSpPr>
        <p:spPr bwMode="auto">
          <a:xfrm>
            <a:off x="5334000" y="3044825"/>
            <a:ext cx="584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64.8</a:t>
            </a:r>
          </a:p>
        </p:txBody>
      </p:sp>
      <p:sp>
        <p:nvSpPr>
          <p:cNvPr id="21560" name="Line 56"/>
          <p:cNvSpPr>
            <a:spLocks noChangeShapeType="1"/>
          </p:cNvSpPr>
          <p:nvPr/>
        </p:nvSpPr>
        <p:spPr bwMode="auto">
          <a:xfrm>
            <a:off x="7315200" y="5791200"/>
            <a:ext cx="0" cy="685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61" name="Text Box 57"/>
          <p:cNvSpPr txBox="1">
            <a:spLocks noChangeArrowheads="1"/>
          </p:cNvSpPr>
          <p:nvPr/>
        </p:nvSpPr>
        <p:spPr bwMode="auto">
          <a:xfrm>
            <a:off x="7315200" y="5867400"/>
            <a:ext cx="609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7.2</a:t>
            </a:r>
          </a:p>
        </p:txBody>
      </p:sp>
      <p:sp>
        <p:nvSpPr>
          <p:cNvPr id="21562" name="Text Box 58"/>
          <p:cNvSpPr txBox="1">
            <a:spLocks noChangeArrowheads="1"/>
          </p:cNvSpPr>
          <p:nvPr/>
        </p:nvSpPr>
        <p:spPr bwMode="auto">
          <a:xfrm>
            <a:off x="6629400" y="3425825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80</a:t>
            </a:r>
          </a:p>
        </p:txBody>
      </p:sp>
      <p:sp>
        <p:nvSpPr>
          <p:cNvPr id="21563" name="Text Box 59"/>
          <p:cNvSpPr txBox="1">
            <a:spLocks noChangeArrowheads="1"/>
          </p:cNvSpPr>
          <p:nvPr/>
        </p:nvSpPr>
        <p:spPr bwMode="auto">
          <a:xfrm>
            <a:off x="8077200" y="3425825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20</a:t>
            </a:r>
          </a:p>
        </p:txBody>
      </p:sp>
      <p:sp>
        <p:nvSpPr>
          <p:cNvPr id="21564" name="Text Box 60"/>
          <p:cNvSpPr txBox="1">
            <a:spLocks noChangeArrowheads="1"/>
          </p:cNvSpPr>
          <p:nvPr/>
        </p:nvSpPr>
        <p:spPr bwMode="auto">
          <a:xfrm>
            <a:off x="8686800" y="5026025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28</a:t>
            </a:r>
          </a:p>
        </p:txBody>
      </p:sp>
      <p:sp>
        <p:nvSpPr>
          <p:cNvPr id="21565" name="Rectangle 61"/>
          <p:cNvSpPr>
            <a:spLocks noChangeArrowheads="1"/>
          </p:cNvSpPr>
          <p:nvPr/>
        </p:nvSpPr>
        <p:spPr bwMode="auto">
          <a:xfrm>
            <a:off x="8229600" y="5334000"/>
            <a:ext cx="762000" cy="4572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BB6’</a:t>
            </a:r>
          </a:p>
        </p:txBody>
      </p:sp>
      <p:sp>
        <p:nvSpPr>
          <p:cNvPr id="21566" name="Rectangle 62"/>
          <p:cNvSpPr>
            <a:spLocks noChangeArrowheads="1"/>
          </p:cNvSpPr>
          <p:nvPr/>
        </p:nvSpPr>
        <p:spPr bwMode="auto">
          <a:xfrm>
            <a:off x="8229600" y="3810000"/>
            <a:ext cx="762000" cy="4572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BB4’</a:t>
            </a:r>
          </a:p>
        </p:txBody>
      </p:sp>
      <p:sp>
        <p:nvSpPr>
          <p:cNvPr id="21567" name="Line 63"/>
          <p:cNvSpPr>
            <a:spLocks noChangeShapeType="1"/>
          </p:cNvSpPr>
          <p:nvPr/>
        </p:nvSpPr>
        <p:spPr bwMode="auto">
          <a:xfrm>
            <a:off x="8610600" y="50292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68" name="Line 64"/>
          <p:cNvSpPr>
            <a:spLocks noChangeShapeType="1"/>
          </p:cNvSpPr>
          <p:nvPr/>
        </p:nvSpPr>
        <p:spPr bwMode="auto">
          <a:xfrm>
            <a:off x="8610600" y="3429000"/>
            <a:ext cx="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69" name="Line 65"/>
          <p:cNvSpPr>
            <a:spLocks noChangeShapeType="1"/>
          </p:cNvSpPr>
          <p:nvPr/>
        </p:nvSpPr>
        <p:spPr bwMode="auto">
          <a:xfrm>
            <a:off x="8610600" y="42672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70" name="Line 66"/>
          <p:cNvSpPr>
            <a:spLocks noChangeShapeType="1"/>
          </p:cNvSpPr>
          <p:nvPr/>
        </p:nvSpPr>
        <p:spPr bwMode="auto">
          <a:xfrm flipH="1">
            <a:off x="7391400" y="5791200"/>
            <a:ext cx="1295400" cy="685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71" name="Line 67"/>
          <p:cNvSpPr>
            <a:spLocks noChangeShapeType="1"/>
          </p:cNvSpPr>
          <p:nvPr/>
        </p:nvSpPr>
        <p:spPr bwMode="auto">
          <a:xfrm>
            <a:off x="8839200" y="57912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72" name="Line 68"/>
          <p:cNvSpPr>
            <a:spLocks noChangeShapeType="1"/>
          </p:cNvSpPr>
          <p:nvPr/>
        </p:nvSpPr>
        <p:spPr bwMode="auto">
          <a:xfrm>
            <a:off x="8839200" y="6019800"/>
            <a:ext cx="30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73" name="Line 69"/>
          <p:cNvSpPr>
            <a:spLocks noChangeShapeType="1"/>
          </p:cNvSpPr>
          <p:nvPr/>
        </p:nvSpPr>
        <p:spPr bwMode="auto">
          <a:xfrm flipV="1">
            <a:off x="9144000" y="1905000"/>
            <a:ext cx="0" cy="411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74" name="Line 70"/>
          <p:cNvSpPr>
            <a:spLocks noChangeShapeType="1"/>
          </p:cNvSpPr>
          <p:nvPr/>
        </p:nvSpPr>
        <p:spPr bwMode="auto">
          <a:xfrm flipH="1">
            <a:off x="7543800" y="1905000"/>
            <a:ext cx="1600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75" name="Line 71"/>
          <p:cNvSpPr>
            <a:spLocks noChangeShapeType="1"/>
          </p:cNvSpPr>
          <p:nvPr/>
        </p:nvSpPr>
        <p:spPr bwMode="auto">
          <a:xfrm>
            <a:off x="7543800" y="19050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76" name="Text Box 72"/>
          <p:cNvSpPr txBox="1">
            <a:spLocks noChangeArrowheads="1"/>
          </p:cNvSpPr>
          <p:nvPr/>
        </p:nvSpPr>
        <p:spPr bwMode="auto">
          <a:xfrm>
            <a:off x="8610600" y="4264025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20</a:t>
            </a:r>
          </a:p>
        </p:txBody>
      </p:sp>
      <p:sp>
        <p:nvSpPr>
          <p:cNvPr id="21577" name="Text Box 73"/>
          <p:cNvSpPr txBox="1">
            <a:spLocks noChangeArrowheads="1"/>
          </p:cNvSpPr>
          <p:nvPr/>
        </p:nvSpPr>
        <p:spPr bwMode="auto">
          <a:xfrm>
            <a:off x="7832725" y="6134100"/>
            <a:ext cx="4699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2.8</a:t>
            </a:r>
          </a:p>
        </p:txBody>
      </p:sp>
      <p:sp>
        <p:nvSpPr>
          <p:cNvPr id="21578" name="Text Box 74"/>
          <p:cNvSpPr txBox="1">
            <a:spLocks noChangeArrowheads="1"/>
          </p:cNvSpPr>
          <p:nvPr/>
        </p:nvSpPr>
        <p:spPr bwMode="auto">
          <a:xfrm>
            <a:off x="8823325" y="6057900"/>
            <a:ext cx="584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25.2</a:t>
            </a:r>
          </a:p>
        </p:txBody>
      </p:sp>
      <p:sp>
        <p:nvSpPr>
          <p:cNvPr id="21579" name="Rectangle 75"/>
          <p:cNvSpPr>
            <a:spLocks noChangeArrowheads="1"/>
          </p:cNvSpPr>
          <p:nvPr/>
        </p:nvSpPr>
        <p:spPr bwMode="auto">
          <a:xfrm>
            <a:off x="6705600" y="1981200"/>
            <a:ext cx="1066800" cy="3962400"/>
          </a:xfrm>
          <a:prstGeom prst="rect">
            <a:avLst/>
          </a:prstGeom>
          <a:noFill/>
          <a:ln w="12700">
            <a:solidFill>
              <a:schemeClr val="tx1"/>
            </a:solidFill>
            <a:prstDash val="dash"/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3A5A68E1-3576-3B42-8437-303E84080607}"/>
                  </a:ext>
                </a:extLst>
              </p14:cNvPr>
              <p14:cNvContentPartPr/>
              <p14:nvPr/>
            </p14:nvContentPartPr>
            <p14:xfrm>
              <a:off x="2783160" y="883800"/>
              <a:ext cx="7198920" cy="544428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3A5A68E1-3576-3B42-8437-303E84080607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773800" y="874440"/>
                <a:ext cx="7217640" cy="546300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Issues with Superblocks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en-US" altLang="en-US"/>
              <a:t>Central tradeoff</a:t>
            </a:r>
          </a:p>
          <a:p>
            <a:pPr lvl="1"/>
            <a:r>
              <a:rPr lang="en-US" altLang="en-US"/>
              <a:t>Side entrance elimination</a:t>
            </a:r>
          </a:p>
          <a:p>
            <a:pPr lvl="2"/>
            <a:r>
              <a:rPr lang="en-US" altLang="en-US"/>
              <a:t>Compiler complexity</a:t>
            </a:r>
          </a:p>
          <a:p>
            <a:pPr lvl="2"/>
            <a:r>
              <a:rPr lang="en-US" altLang="en-US"/>
              <a:t>Compiler effectiveness</a:t>
            </a:r>
          </a:p>
          <a:p>
            <a:pPr lvl="1"/>
            <a:r>
              <a:rPr lang="en-US" altLang="en-US"/>
              <a:t>Code size increase</a:t>
            </a:r>
          </a:p>
          <a:p>
            <a:r>
              <a:rPr lang="en-US" altLang="en-US"/>
              <a:t>Apply intelligently</a:t>
            </a:r>
          </a:p>
          <a:p>
            <a:pPr lvl="1"/>
            <a:r>
              <a:rPr lang="en-US" altLang="en-US"/>
              <a:t>Most frequently executed BBs are converted to SBs</a:t>
            </a:r>
          </a:p>
          <a:p>
            <a:pPr lvl="1"/>
            <a:r>
              <a:rPr lang="en-US" altLang="en-US"/>
              <a:t>Set upper limit on code expansion</a:t>
            </a:r>
          </a:p>
          <a:p>
            <a:pPr lvl="1"/>
            <a:r>
              <a:rPr lang="en-US" altLang="en-US"/>
              <a:t>1.0 – 1.10x are typical code expansion ratios from SB formation</a:t>
            </a:r>
          </a:p>
        </p:txBody>
      </p:sp>
      <p:sp>
        <p:nvSpPr>
          <p:cNvPr id="22532" name="Rectangle 5"/>
          <p:cNvSpPr>
            <a:spLocks noChangeArrowheads="1"/>
          </p:cNvSpPr>
          <p:nvPr/>
        </p:nvSpPr>
        <p:spPr bwMode="auto">
          <a:xfrm>
            <a:off x="6858000" y="28956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BB2</a:t>
            </a:r>
          </a:p>
        </p:txBody>
      </p:sp>
      <p:sp>
        <p:nvSpPr>
          <p:cNvPr id="22533" name="Rectangle 6"/>
          <p:cNvSpPr>
            <a:spLocks noChangeArrowheads="1"/>
          </p:cNvSpPr>
          <p:nvPr/>
        </p:nvSpPr>
        <p:spPr bwMode="auto">
          <a:xfrm>
            <a:off x="6858000" y="37338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BB4</a:t>
            </a:r>
          </a:p>
        </p:txBody>
      </p:sp>
      <p:sp>
        <p:nvSpPr>
          <p:cNvPr id="22534" name="Rectangle 7"/>
          <p:cNvSpPr>
            <a:spLocks noChangeArrowheads="1"/>
          </p:cNvSpPr>
          <p:nvPr/>
        </p:nvSpPr>
        <p:spPr bwMode="auto">
          <a:xfrm>
            <a:off x="6858000" y="53340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BB6</a:t>
            </a:r>
          </a:p>
        </p:txBody>
      </p:sp>
      <p:sp>
        <p:nvSpPr>
          <p:cNvPr id="22535" name="Line 8"/>
          <p:cNvSpPr>
            <a:spLocks noChangeShapeType="1"/>
          </p:cNvSpPr>
          <p:nvPr/>
        </p:nvSpPr>
        <p:spPr bwMode="auto">
          <a:xfrm>
            <a:off x="7239000" y="3352800"/>
            <a:ext cx="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36" name="Rectangle 9"/>
          <p:cNvSpPr>
            <a:spLocks noChangeArrowheads="1"/>
          </p:cNvSpPr>
          <p:nvPr/>
        </p:nvSpPr>
        <p:spPr bwMode="auto">
          <a:xfrm>
            <a:off x="8229600" y="4572000"/>
            <a:ext cx="762000" cy="4572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BB5’</a:t>
            </a:r>
          </a:p>
        </p:txBody>
      </p:sp>
      <p:sp>
        <p:nvSpPr>
          <p:cNvPr id="22537" name="Rectangle 10"/>
          <p:cNvSpPr>
            <a:spLocks noChangeArrowheads="1"/>
          </p:cNvSpPr>
          <p:nvPr/>
        </p:nvSpPr>
        <p:spPr bwMode="auto">
          <a:xfrm>
            <a:off x="6858000" y="21336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BB1</a:t>
            </a:r>
          </a:p>
        </p:txBody>
      </p:sp>
      <p:sp>
        <p:nvSpPr>
          <p:cNvPr id="22538" name="Line 11"/>
          <p:cNvSpPr>
            <a:spLocks noChangeShapeType="1"/>
          </p:cNvSpPr>
          <p:nvPr/>
        </p:nvSpPr>
        <p:spPr bwMode="auto">
          <a:xfrm flipH="1">
            <a:off x="7239000" y="25908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39" name="Line 12"/>
          <p:cNvSpPr>
            <a:spLocks noChangeShapeType="1"/>
          </p:cNvSpPr>
          <p:nvPr/>
        </p:nvSpPr>
        <p:spPr bwMode="auto">
          <a:xfrm>
            <a:off x="7239000" y="2590800"/>
            <a:ext cx="12192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40" name="Rectangle 13"/>
          <p:cNvSpPr>
            <a:spLocks noChangeArrowheads="1"/>
          </p:cNvSpPr>
          <p:nvPr/>
        </p:nvSpPr>
        <p:spPr bwMode="auto">
          <a:xfrm>
            <a:off x="8229600" y="2971800"/>
            <a:ext cx="762000" cy="4572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BB3</a:t>
            </a:r>
          </a:p>
        </p:txBody>
      </p:sp>
      <p:sp>
        <p:nvSpPr>
          <p:cNvPr id="22541" name="Line 14"/>
          <p:cNvSpPr>
            <a:spLocks noChangeShapeType="1"/>
          </p:cNvSpPr>
          <p:nvPr/>
        </p:nvSpPr>
        <p:spPr bwMode="auto">
          <a:xfrm flipH="1" flipV="1">
            <a:off x="6248400" y="6019800"/>
            <a:ext cx="990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42" name="Line 15"/>
          <p:cNvSpPr>
            <a:spLocks noChangeShapeType="1"/>
          </p:cNvSpPr>
          <p:nvPr/>
        </p:nvSpPr>
        <p:spPr bwMode="auto">
          <a:xfrm flipV="1">
            <a:off x="6248400" y="1828800"/>
            <a:ext cx="0" cy="419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43" name="Line 16"/>
          <p:cNvSpPr>
            <a:spLocks noChangeShapeType="1"/>
          </p:cNvSpPr>
          <p:nvPr/>
        </p:nvSpPr>
        <p:spPr bwMode="auto">
          <a:xfrm>
            <a:off x="6248400" y="1828800"/>
            <a:ext cx="838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44" name="Line 17"/>
          <p:cNvSpPr>
            <a:spLocks noChangeShapeType="1"/>
          </p:cNvSpPr>
          <p:nvPr/>
        </p:nvSpPr>
        <p:spPr bwMode="auto">
          <a:xfrm>
            <a:off x="7086600" y="18288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45" name="Line 18"/>
          <p:cNvSpPr>
            <a:spLocks noChangeShapeType="1"/>
          </p:cNvSpPr>
          <p:nvPr/>
        </p:nvSpPr>
        <p:spPr bwMode="auto">
          <a:xfrm>
            <a:off x="7239000" y="4191000"/>
            <a:ext cx="11430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46" name="Line 19"/>
          <p:cNvSpPr>
            <a:spLocks noChangeShapeType="1"/>
          </p:cNvSpPr>
          <p:nvPr/>
        </p:nvSpPr>
        <p:spPr bwMode="auto">
          <a:xfrm>
            <a:off x="7239000" y="4191000"/>
            <a:ext cx="0" cy="1143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47" name="Line 20"/>
          <p:cNvSpPr>
            <a:spLocks noChangeShapeType="1"/>
          </p:cNvSpPr>
          <p:nvPr/>
        </p:nvSpPr>
        <p:spPr bwMode="auto">
          <a:xfrm>
            <a:off x="7239000" y="57912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48" name="Text Box 21"/>
          <p:cNvSpPr txBox="1">
            <a:spLocks noChangeArrowheads="1"/>
          </p:cNvSpPr>
          <p:nvPr/>
        </p:nvSpPr>
        <p:spPr bwMode="auto">
          <a:xfrm>
            <a:off x="6629400" y="2587625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80</a:t>
            </a:r>
          </a:p>
        </p:txBody>
      </p:sp>
      <p:sp>
        <p:nvSpPr>
          <p:cNvPr id="22549" name="Text Box 22"/>
          <p:cNvSpPr txBox="1">
            <a:spLocks noChangeArrowheads="1"/>
          </p:cNvSpPr>
          <p:nvPr/>
        </p:nvSpPr>
        <p:spPr bwMode="auto">
          <a:xfrm>
            <a:off x="7848600" y="2511425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20</a:t>
            </a:r>
          </a:p>
        </p:txBody>
      </p:sp>
      <p:sp>
        <p:nvSpPr>
          <p:cNvPr id="22550" name="Text Box 23"/>
          <p:cNvSpPr txBox="1">
            <a:spLocks noChangeArrowheads="1"/>
          </p:cNvSpPr>
          <p:nvPr/>
        </p:nvSpPr>
        <p:spPr bwMode="auto">
          <a:xfrm>
            <a:off x="7772400" y="4035425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8</a:t>
            </a:r>
          </a:p>
        </p:txBody>
      </p:sp>
      <p:sp>
        <p:nvSpPr>
          <p:cNvPr id="22551" name="Text Box 24"/>
          <p:cNvSpPr txBox="1">
            <a:spLocks noChangeArrowheads="1"/>
          </p:cNvSpPr>
          <p:nvPr/>
        </p:nvSpPr>
        <p:spPr bwMode="auto">
          <a:xfrm>
            <a:off x="6705600" y="4416425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72</a:t>
            </a:r>
          </a:p>
        </p:txBody>
      </p:sp>
      <p:sp>
        <p:nvSpPr>
          <p:cNvPr id="22552" name="Line 25"/>
          <p:cNvSpPr>
            <a:spLocks noChangeShapeType="1"/>
          </p:cNvSpPr>
          <p:nvPr/>
        </p:nvSpPr>
        <p:spPr bwMode="auto">
          <a:xfrm>
            <a:off x="7239000" y="1676400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53" name="Text Box 26"/>
          <p:cNvSpPr txBox="1">
            <a:spLocks noChangeArrowheads="1"/>
          </p:cNvSpPr>
          <p:nvPr/>
        </p:nvSpPr>
        <p:spPr bwMode="auto">
          <a:xfrm>
            <a:off x="7086600" y="1520825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10</a:t>
            </a:r>
          </a:p>
        </p:txBody>
      </p:sp>
      <p:sp>
        <p:nvSpPr>
          <p:cNvPr id="22554" name="Text Box 27"/>
          <p:cNvSpPr txBox="1">
            <a:spLocks noChangeArrowheads="1"/>
          </p:cNvSpPr>
          <p:nvPr/>
        </p:nvSpPr>
        <p:spPr bwMode="auto">
          <a:xfrm>
            <a:off x="6019800" y="6092825"/>
            <a:ext cx="584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64.8</a:t>
            </a:r>
          </a:p>
        </p:txBody>
      </p:sp>
      <p:sp>
        <p:nvSpPr>
          <p:cNvPr id="22555" name="Line 28"/>
          <p:cNvSpPr>
            <a:spLocks noChangeShapeType="1"/>
          </p:cNvSpPr>
          <p:nvPr/>
        </p:nvSpPr>
        <p:spPr bwMode="auto">
          <a:xfrm>
            <a:off x="7315200" y="5791200"/>
            <a:ext cx="0" cy="685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56" name="Text Box 29"/>
          <p:cNvSpPr txBox="1">
            <a:spLocks noChangeArrowheads="1"/>
          </p:cNvSpPr>
          <p:nvPr/>
        </p:nvSpPr>
        <p:spPr bwMode="auto">
          <a:xfrm>
            <a:off x="7315200" y="5867400"/>
            <a:ext cx="609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7.2</a:t>
            </a:r>
          </a:p>
        </p:txBody>
      </p:sp>
      <p:sp>
        <p:nvSpPr>
          <p:cNvPr id="22557" name="Text Box 30"/>
          <p:cNvSpPr txBox="1">
            <a:spLocks noChangeArrowheads="1"/>
          </p:cNvSpPr>
          <p:nvPr/>
        </p:nvSpPr>
        <p:spPr bwMode="auto">
          <a:xfrm>
            <a:off x="6629400" y="3425825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80</a:t>
            </a:r>
          </a:p>
        </p:txBody>
      </p:sp>
      <p:sp>
        <p:nvSpPr>
          <p:cNvPr id="22558" name="Text Box 31"/>
          <p:cNvSpPr txBox="1">
            <a:spLocks noChangeArrowheads="1"/>
          </p:cNvSpPr>
          <p:nvPr/>
        </p:nvSpPr>
        <p:spPr bwMode="auto">
          <a:xfrm>
            <a:off x="8077200" y="3425825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20</a:t>
            </a:r>
          </a:p>
        </p:txBody>
      </p:sp>
      <p:sp>
        <p:nvSpPr>
          <p:cNvPr id="22559" name="Text Box 32"/>
          <p:cNvSpPr txBox="1">
            <a:spLocks noChangeArrowheads="1"/>
          </p:cNvSpPr>
          <p:nvPr/>
        </p:nvSpPr>
        <p:spPr bwMode="auto">
          <a:xfrm>
            <a:off x="8686800" y="5026025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28</a:t>
            </a:r>
          </a:p>
        </p:txBody>
      </p:sp>
      <p:sp>
        <p:nvSpPr>
          <p:cNvPr id="22560" name="Rectangle 33"/>
          <p:cNvSpPr>
            <a:spLocks noChangeArrowheads="1"/>
          </p:cNvSpPr>
          <p:nvPr/>
        </p:nvSpPr>
        <p:spPr bwMode="auto">
          <a:xfrm>
            <a:off x="8229600" y="5334000"/>
            <a:ext cx="762000" cy="4572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BB6’</a:t>
            </a:r>
          </a:p>
        </p:txBody>
      </p:sp>
      <p:sp>
        <p:nvSpPr>
          <p:cNvPr id="22561" name="Rectangle 34"/>
          <p:cNvSpPr>
            <a:spLocks noChangeArrowheads="1"/>
          </p:cNvSpPr>
          <p:nvPr/>
        </p:nvSpPr>
        <p:spPr bwMode="auto">
          <a:xfrm>
            <a:off x="8229600" y="3810000"/>
            <a:ext cx="762000" cy="4572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BB4’</a:t>
            </a:r>
          </a:p>
        </p:txBody>
      </p:sp>
      <p:sp>
        <p:nvSpPr>
          <p:cNvPr id="22562" name="Line 35"/>
          <p:cNvSpPr>
            <a:spLocks noChangeShapeType="1"/>
          </p:cNvSpPr>
          <p:nvPr/>
        </p:nvSpPr>
        <p:spPr bwMode="auto">
          <a:xfrm>
            <a:off x="8610600" y="50292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63" name="Line 36"/>
          <p:cNvSpPr>
            <a:spLocks noChangeShapeType="1"/>
          </p:cNvSpPr>
          <p:nvPr/>
        </p:nvSpPr>
        <p:spPr bwMode="auto">
          <a:xfrm>
            <a:off x="8610600" y="3429000"/>
            <a:ext cx="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64" name="Line 37"/>
          <p:cNvSpPr>
            <a:spLocks noChangeShapeType="1"/>
          </p:cNvSpPr>
          <p:nvPr/>
        </p:nvSpPr>
        <p:spPr bwMode="auto">
          <a:xfrm>
            <a:off x="8610600" y="42672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65" name="Line 38"/>
          <p:cNvSpPr>
            <a:spLocks noChangeShapeType="1"/>
          </p:cNvSpPr>
          <p:nvPr/>
        </p:nvSpPr>
        <p:spPr bwMode="auto">
          <a:xfrm flipH="1">
            <a:off x="7391400" y="5791200"/>
            <a:ext cx="1295400" cy="685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66" name="Line 39"/>
          <p:cNvSpPr>
            <a:spLocks noChangeShapeType="1"/>
          </p:cNvSpPr>
          <p:nvPr/>
        </p:nvSpPr>
        <p:spPr bwMode="auto">
          <a:xfrm>
            <a:off x="8839200" y="57912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67" name="Line 40"/>
          <p:cNvSpPr>
            <a:spLocks noChangeShapeType="1"/>
          </p:cNvSpPr>
          <p:nvPr/>
        </p:nvSpPr>
        <p:spPr bwMode="auto">
          <a:xfrm>
            <a:off x="8839200" y="6019800"/>
            <a:ext cx="30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68" name="Line 41"/>
          <p:cNvSpPr>
            <a:spLocks noChangeShapeType="1"/>
          </p:cNvSpPr>
          <p:nvPr/>
        </p:nvSpPr>
        <p:spPr bwMode="auto">
          <a:xfrm flipV="1">
            <a:off x="9144000" y="1905000"/>
            <a:ext cx="0" cy="411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69" name="Line 42"/>
          <p:cNvSpPr>
            <a:spLocks noChangeShapeType="1"/>
          </p:cNvSpPr>
          <p:nvPr/>
        </p:nvSpPr>
        <p:spPr bwMode="auto">
          <a:xfrm flipH="1">
            <a:off x="7543800" y="1905000"/>
            <a:ext cx="1600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70" name="Line 43"/>
          <p:cNvSpPr>
            <a:spLocks noChangeShapeType="1"/>
          </p:cNvSpPr>
          <p:nvPr/>
        </p:nvSpPr>
        <p:spPr bwMode="auto">
          <a:xfrm>
            <a:off x="7543800" y="19050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71" name="Text Box 44"/>
          <p:cNvSpPr txBox="1">
            <a:spLocks noChangeArrowheads="1"/>
          </p:cNvSpPr>
          <p:nvPr/>
        </p:nvSpPr>
        <p:spPr bwMode="auto">
          <a:xfrm>
            <a:off x="8610600" y="4264025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20</a:t>
            </a:r>
          </a:p>
        </p:txBody>
      </p:sp>
      <p:sp>
        <p:nvSpPr>
          <p:cNvPr id="22572" name="Text Box 45"/>
          <p:cNvSpPr txBox="1">
            <a:spLocks noChangeArrowheads="1"/>
          </p:cNvSpPr>
          <p:nvPr/>
        </p:nvSpPr>
        <p:spPr bwMode="auto">
          <a:xfrm>
            <a:off x="7832725" y="6134100"/>
            <a:ext cx="4699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2.8</a:t>
            </a:r>
          </a:p>
        </p:txBody>
      </p:sp>
      <p:sp>
        <p:nvSpPr>
          <p:cNvPr id="22573" name="Text Box 46"/>
          <p:cNvSpPr txBox="1">
            <a:spLocks noChangeArrowheads="1"/>
          </p:cNvSpPr>
          <p:nvPr/>
        </p:nvSpPr>
        <p:spPr bwMode="auto">
          <a:xfrm>
            <a:off x="8823325" y="6057900"/>
            <a:ext cx="584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25.2</a:t>
            </a:r>
          </a:p>
        </p:txBody>
      </p:sp>
      <p:sp>
        <p:nvSpPr>
          <p:cNvPr id="22574" name="Rectangle 47"/>
          <p:cNvSpPr>
            <a:spLocks noChangeArrowheads="1"/>
          </p:cNvSpPr>
          <p:nvPr/>
        </p:nvSpPr>
        <p:spPr bwMode="auto">
          <a:xfrm>
            <a:off x="6705600" y="1981200"/>
            <a:ext cx="1066800" cy="3962400"/>
          </a:xfrm>
          <a:prstGeom prst="rect">
            <a:avLst/>
          </a:prstGeom>
          <a:noFill/>
          <a:ln w="12700">
            <a:solidFill>
              <a:schemeClr val="tx1"/>
            </a:solidFill>
            <a:prstDash val="dash"/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C52769AB-837F-CA45-B431-BB9BA14CCC93}"/>
                  </a:ext>
                </a:extLst>
              </p14:cNvPr>
              <p14:cNvContentPartPr/>
              <p14:nvPr/>
            </p14:nvContentPartPr>
            <p14:xfrm>
              <a:off x="1497240" y="2039040"/>
              <a:ext cx="3277080" cy="371376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C52769AB-837F-CA45-B431-BB9BA14CCC93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487880" y="2029680"/>
                <a:ext cx="3295800" cy="373248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Class Problem </a:t>
            </a:r>
          </a:p>
        </p:txBody>
      </p:sp>
      <p:sp>
        <p:nvSpPr>
          <p:cNvPr id="23555" name="Rectangle 3"/>
          <p:cNvSpPr>
            <a:spLocks noChangeArrowheads="1"/>
          </p:cNvSpPr>
          <p:nvPr/>
        </p:nvSpPr>
        <p:spPr bwMode="auto">
          <a:xfrm>
            <a:off x="2667000" y="28956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BB2</a:t>
            </a:r>
          </a:p>
        </p:txBody>
      </p:sp>
      <p:sp>
        <p:nvSpPr>
          <p:cNvPr id="23556" name="Rectangle 4"/>
          <p:cNvSpPr>
            <a:spLocks noChangeArrowheads="1"/>
          </p:cNvSpPr>
          <p:nvPr/>
        </p:nvSpPr>
        <p:spPr bwMode="auto">
          <a:xfrm>
            <a:off x="3276600" y="37338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BB4</a:t>
            </a:r>
          </a:p>
        </p:txBody>
      </p:sp>
      <p:sp>
        <p:nvSpPr>
          <p:cNvPr id="23557" name="Rectangle 5"/>
          <p:cNvSpPr>
            <a:spLocks noChangeArrowheads="1"/>
          </p:cNvSpPr>
          <p:nvPr/>
        </p:nvSpPr>
        <p:spPr bwMode="auto">
          <a:xfrm>
            <a:off x="1752600" y="52578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BB7</a:t>
            </a:r>
          </a:p>
        </p:txBody>
      </p:sp>
      <p:sp>
        <p:nvSpPr>
          <p:cNvPr id="23558" name="Line 6"/>
          <p:cNvSpPr>
            <a:spLocks noChangeShapeType="1"/>
          </p:cNvSpPr>
          <p:nvPr/>
        </p:nvSpPr>
        <p:spPr bwMode="auto">
          <a:xfrm>
            <a:off x="2971800" y="3352800"/>
            <a:ext cx="5334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59" name="Rectangle 7"/>
          <p:cNvSpPr>
            <a:spLocks noChangeArrowheads="1"/>
          </p:cNvSpPr>
          <p:nvPr/>
        </p:nvSpPr>
        <p:spPr bwMode="auto">
          <a:xfrm>
            <a:off x="2667000" y="44196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BB5</a:t>
            </a:r>
          </a:p>
        </p:txBody>
      </p:sp>
      <p:sp>
        <p:nvSpPr>
          <p:cNvPr id="23560" name="Line 8"/>
          <p:cNvSpPr>
            <a:spLocks noChangeShapeType="1"/>
          </p:cNvSpPr>
          <p:nvPr/>
        </p:nvSpPr>
        <p:spPr bwMode="auto">
          <a:xfrm flipH="1">
            <a:off x="3733800" y="3352800"/>
            <a:ext cx="5334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1" name="Rectangle 9"/>
          <p:cNvSpPr>
            <a:spLocks noChangeArrowheads="1"/>
          </p:cNvSpPr>
          <p:nvPr/>
        </p:nvSpPr>
        <p:spPr bwMode="auto">
          <a:xfrm>
            <a:off x="3276600" y="21336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BB1</a:t>
            </a:r>
          </a:p>
        </p:txBody>
      </p:sp>
      <p:sp>
        <p:nvSpPr>
          <p:cNvPr id="23562" name="Line 10"/>
          <p:cNvSpPr>
            <a:spLocks noChangeShapeType="1"/>
          </p:cNvSpPr>
          <p:nvPr/>
        </p:nvSpPr>
        <p:spPr bwMode="auto">
          <a:xfrm flipH="1">
            <a:off x="3048000" y="2590800"/>
            <a:ext cx="6096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3" name="Line 11"/>
          <p:cNvSpPr>
            <a:spLocks noChangeShapeType="1"/>
          </p:cNvSpPr>
          <p:nvPr/>
        </p:nvSpPr>
        <p:spPr bwMode="auto">
          <a:xfrm>
            <a:off x="3657600" y="2590800"/>
            <a:ext cx="533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4" name="Rectangle 12"/>
          <p:cNvSpPr>
            <a:spLocks noChangeArrowheads="1"/>
          </p:cNvSpPr>
          <p:nvPr/>
        </p:nvSpPr>
        <p:spPr bwMode="auto">
          <a:xfrm>
            <a:off x="3886200" y="28956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BB3</a:t>
            </a:r>
          </a:p>
        </p:txBody>
      </p:sp>
      <p:sp>
        <p:nvSpPr>
          <p:cNvPr id="23565" name="Text Box 13"/>
          <p:cNvSpPr txBox="1">
            <a:spLocks noChangeArrowheads="1"/>
          </p:cNvSpPr>
          <p:nvPr/>
        </p:nvSpPr>
        <p:spPr bwMode="auto">
          <a:xfrm>
            <a:off x="2971800" y="2511425"/>
            <a:ext cx="3619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20</a:t>
            </a:r>
          </a:p>
        </p:txBody>
      </p:sp>
      <p:sp>
        <p:nvSpPr>
          <p:cNvPr id="23566" name="Text Box 14"/>
          <p:cNvSpPr txBox="1">
            <a:spLocks noChangeArrowheads="1"/>
          </p:cNvSpPr>
          <p:nvPr/>
        </p:nvSpPr>
        <p:spPr bwMode="auto">
          <a:xfrm>
            <a:off x="4038600" y="2587625"/>
            <a:ext cx="3619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80</a:t>
            </a:r>
          </a:p>
        </p:txBody>
      </p:sp>
      <p:sp>
        <p:nvSpPr>
          <p:cNvPr id="23567" name="Line 15"/>
          <p:cNvSpPr>
            <a:spLocks noChangeShapeType="1"/>
          </p:cNvSpPr>
          <p:nvPr/>
        </p:nvSpPr>
        <p:spPr bwMode="auto">
          <a:xfrm>
            <a:off x="3657600" y="1676400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8" name="Text Box 16"/>
          <p:cNvSpPr txBox="1">
            <a:spLocks noChangeArrowheads="1"/>
          </p:cNvSpPr>
          <p:nvPr/>
        </p:nvSpPr>
        <p:spPr bwMode="auto">
          <a:xfrm>
            <a:off x="3657600" y="1749425"/>
            <a:ext cx="4508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100</a:t>
            </a:r>
          </a:p>
        </p:txBody>
      </p:sp>
      <p:sp>
        <p:nvSpPr>
          <p:cNvPr id="23569" name="Text Box 17"/>
          <p:cNvSpPr txBox="1">
            <a:spLocks noChangeArrowheads="1"/>
          </p:cNvSpPr>
          <p:nvPr/>
        </p:nvSpPr>
        <p:spPr bwMode="auto">
          <a:xfrm>
            <a:off x="914400" y="5407025"/>
            <a:ext cx="4508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450</a:t>
            </a:r>
          </a:p>
        </p:txBody>
      </p:sp>
      <p:sp>
        <p:nvSpPr>
          <p:cNvPr id="23570" name="Text Box 18"/>
          <p:cNvSpPr txBox="1">
            <a:spLocks noChangeArrowheads="1"/>
          </p:cNvSpPr>
          <p:nvPr/>
        </p:nvSpPr>
        <p:spPr bwMode="auto">
          <a:xfrm>
            <a:off x="2819400" y="3502025"/>
            <a:ext cx="3619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20</a:t>
            </a:r>
          </a:p>
        </p:txBody>
      </p:sp>
      <p:sp>
        <p:nvSpPr>
          <p:cNvPr id="23571" name="Text Box 19"/>
          <p:cNvSpPr txBox="1">
            <a:spLocks noChangeArrowheads="1"/>
          </p:cNvSpPr>
          <p:nvPr/>
        </p:nvSpPr>
        <p:spPr bwMode="auto">
          <a:xfrm>
            <a:off x="4114800" y="3425825"/>
            <a:ext cx="3619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80</a:t>
            </a:r>
          </a:p>
        </p:txBody>
      </p:sp>
      <p:sp>
        <p:nvSpPr>
          <p:cNvPr id="23572" name="Rectangle 20"/>
          <p:cNvSpPr>
            <a:spLocks noChangeArrowheads="1"/>
          </p:cNvSpPr>
          <p:nvPr/>
        </p:nvSpPr>
        <p:spPr bwMode="auto">
          <a:xfrm>
            <a:off x="3886200" y="44196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BB6</a:t>
            </a:r>
          </a:p>
        </p:txBody>
      </p:sp>
      <p:sp>
        <p:nvSpPr>
          <p:cNvPr id="23573" name="Line 21"/>
          <p:cNvSpPr>
            <a:spLocks noChangeShapeType="1"/>
          </p:cNvSpPr>
          <p:nvPr/>
        </p:nvSpPr>
        <p:spPr bwMode="auto">
          <a:xfrm>
            <a:off x="1905000" y="57150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74" name="Line 22"/>
          <p:cNvSpPr>
            <a:spLocks noChangeShapeType="1"/>
          </p:cNvSpPr>
          <p:nvPr/>
        </p:nvSpPr>
        <p:spPr bwMode="auto">
          <a:xfrm flipH="1">
            <a:off x="1524000" y="5867400"/>
            <a:ext cx="381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75" name="Line 23"/>
          <p:cNvSpPr>
            <a:spLocks noChangeShapeType="1"/>
          </p:cNvSpPr>
          <p:nvPr/>
        </p:nvSpPr>
        <p:spPr bwMode="auto">
          <a:xfrm flipV="1">
            <a:off x="1524000" y="5029200"/>
            <a:ext cx="0" cy="838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76" name="Line 24"/>
          <p:cNvSpPr>
            <a:spLocks noChangeShapeType="1"/>
          </p:cNvSpPr>
          <p:nvPr/>
        </p:nvSpPr>
        <p:spPr bwMode="auto">
          <a:xfrm>
            <a:off x="1524000" y="5029200"/>
            <a:ext cx="381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77" name="Line 25"/>
          <p:cNvSpPr>
            <a:spLocks noChangeShapeType="1"/>
          </p:cNvSpPr>
          <p:nvPr/>
        </p:nvSpPr>
        <p:spPr bwMode="auto">
          <a:xfrm>
            <a:off x="1905000" y="50292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78" name="Rectangle 26"/>
          <p:cNvSpPr>
            <a:spLocks noChangeArrowheads="1"/>
          </p:cNvSpPr>
          <p:nvPr/>
        </p:nvSpPr>
        <p:spPr bwMode="auto">
          <a:xfrm>
            <a:off x="2895600" y="52578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BB8</a:t>
            </a:r>
          </a:p>
        </p:txBody>
      </p:sp>
      <p:sp>
        <p:nvSpPr>
          <p:cNvPr id="23579" name="Rectangle 27"/>
          <p:cNvSpPr>
            <a:spLocks noChangeArrowheads="1"/>
          </p:cNvSpPr>
          <p:nvPr/>
        </p:nvSpPr>
        <p:spPr bwMode="auto">
          <a:xfrm>
            <a:off x="3505200" y="63246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BB9</a:t>
            </a:r>
          </a:p>
        </p:txBody>
      </p:sp>
      <p:sp>
        <p:nvSpPr>
          <p:cNvPr id="23580" name="Line 28"/>
          <p:cNvSpPr>
            <a:spLocks noChangeShapeType="1"/>
          </p:cNvSpPr>
          <p:nvPr/>
        </p:nvSpPr>
        <p:spPr bwMode="auto">
          <a:xfrm flipH="1">
            <a:off x="2133600" y="4876800"/>
            <a:ext cx="8382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81" name="Line 29"/>
          <p:cNvSpPr>
            <a:spLocks noChangeShapeType="1"/>
          </p:cNvSpPr>
          <p:nvPr/>
        </p:nvSpPr>
        <p:spPr bwMode="auto">
          <a:xfrm>
            <a:off x="3048000" y="4876800"/>
            <a:ext cx="2286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82" name="Line 30"/>
          <p:cNvSpPr>
            <a:spLocks noChangeShapeType="1"/>
          </p:cNvSpPr>
          <p:nvPr/>
        </p:nvSpPr>
        <p:spPr bwMode="auto">
          <a:xfrm>
            <a:off x="2133600" y="5715000"/>
            <a:ext cx="152400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83" name="Line 31"/>
          <p:cNvSpPr>
            <a:spLocks noChangeShapeType="1"/>
          </p:cNvSpPr>
          <p:nvPr/>
        </p:nvSpPr>
        <p:spPr bwMode="auto">
          <a:xfrm>
            <a:off x="3276600" y="5715000"/>
            <a:ext cx="53340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84" name="Line 32"/>
          <p:cNvSpPr>
            <a:spLocks noChangeShapeType="1"/>
          </p:cNvSpPr>
          <p:nvPr/>
        </p:nvSpPr>
        <p:spPr bwMode="auto">
          <a:xfrm flipH="1">
            <a:off x="3886200" y="4876800"/>
            <a:ext cx="381000" cy="1447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85" name="Line 33"/>
          <p:cNvSpPr>
            <a:spLocks noChangeShapeType="1"/>
          </p:cNvSpPr>
          <p:nvPr/>
        </p:nvSpPr>
        <p:spPr bwMode="auto">
          <a:xfrm flipH="1">
            <a:off x="3048000" y="4191000"/>
            <a:ext cx="6096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86" name="Line 34"/>
          <p:cNvSpPr>
            <a:spLocks noChangeShapeType="1"/>
          </p:cNvSpPr>
          <p:nvPr/>
        </p:nvSpPr>
        <p:spPr bwMode="auto">
          <a:xfrm>
            <a:off x="3657600" y="4191000"/>
            <a:ext cx="6096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87" name="Text Box 35"/>
          <p:cNvSpPr txBox="1">
            <a:spLocks noChangeArrowheads="1"/>
          </p:cNvSpPr>
          <p:nvPr/>
        </p:nvSpPr>
        <p:spPr bwMode="auto">
          <a:xfrm>
            <a:off x="2819400" y="4035425"/>
            <a:ext cx="3619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51</a:t>
            </a:r>
          </a:p>
        </p:txBody>
      </p:sp>
      <p:sp>
        <p:nvSpPr>
          <p:cNvPr id="23588" name="Text Box 36"/>
          <p:cNvSpPr txBox="1">
            <a:spLocks noChangeArrowheads="1"/>
          </p:cNvSpPr>
          <p:nvPr/>
        </p:nvSpPr>
        <p:spPr bwMode="auto">
          <a:xfrm>
            <a:off x="4114800" y="4035425"/>
            <a:ext cx="3619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49</a:t>
            </a:r>
          </a:p>
        </p:txBody>
      </p:sp>
      <p:sp>
        <p:nvSpPr>
          <p:cNvPr id="23589" name="Text Box 37"/>
          <p:cNvSpPr txBox="1">
            <a:spLocks noChangeArrowheads="1"/>
          </p:cNvSpPr>
          <p:nvPr/>
        </p:nvSpPr>
        <p:spPr bwMode="auto">
          <a:xfrm>
            <a:off x="4191000" y="5178425"/>
            <a:ext cx="3619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49</a:t>
            </a:r>
          </a:p>
        </p:txBody>
      </p:sp>
      <p:sp>
        <p:nvSpPr>
          <p:cNvPr id="23590" name="Text Box 38"/>
          <p:cNvSpPr txBox="1">
            <a:spLocks noChangeArrowheads="1"/>
          </p:cNvSpPr>
          <p:nvPr/>
        </p:nvSpPr>
        <p:spPr bwMode="auto">
          <a:xfrm>
            <a:off x="2514600" y="6092825"/>
            <a:ext cx="3619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10</a:t>
            </a:r>
          </a:p>
        </p:txBody>
      </p:sp>
      <p:sp>
        <p:nvSpPr>
          <p:cNvPr id="23591" name="Text Box 39"/>
          <p:cNvSpPr txBox="1">
            <a:spLocks noChangeArrowheads="1"/>
          </p:cNvSpPr>
          <p:nvPr/>
        </p:nvSpPr>
        <p:spPr bwMode="auto">
          <a:xfrm>
            <a:off x="3276600" y="4949825"/>
            <a:ext cx="3619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41</a:t>
            </a:r>
          </a:p>
        </p:txBody>
      </p:sp>
      <p:sp>
        <p:nvSpPr>
          <p:cNvPr id="23592" name="Text Box 40"/>
          <p:cNvSpPr txBox="1">
            <a:spLocks noChangeArrowheads="1"/>
          </p:cNvSpPr>
          <p:nvPr/>
        </p:nvSpPr>
        <p:spPr bwMode="auto">
          <a:xfrm>
            <a:off x="2133600" y="4721225"/>
            <a:ext cx="3619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10</a:t>
            </a:r>
          </a:p>
        </p:txBody>
      </p:sp>
      <p:sp>
        <p:nvSpPr>
          <p:cNvPr id="23593" name="Text Box 41"/>
          <p:cNvSpPr txBox="1">
            <a:spLocks noChangeArrowheads="1"/>
          </p:cNvSpPr>
          <p:nvPr/>
        </p:nvSpPr>
        <p:spPr bwMode="auto">
          <a:xfrm>
            <a:off x="3505200" y="5711825"/>
            <a:ext cx="3619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41</a:t>
            </a:r>
          </a:p>
        </p:txBody>
      </p:sp>
      <p:sp>
        <p:nvSpPr>
          <p:cNvPr id="23594" name="Text Box 42"/>
          <p:cNvSpPr txBox="1">
            <a:spLocks noChangeArrowheads="1"/>
          </p:cNvSpPr>
          <p:nvPr/>
        </p:nvSpPr>
        <p:spPr bwMode="auto">
          <a:xfrm>
            <a:off x="85725" y="1657350"/>
            <a:ext cx="28257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Create the superblocks, trace</a:t>
            </a:r>
          </a:p>
          <a:p>
            <a:r>
              <a:rPr lang="en-US" altLang="en-US"/>
              <a:t>threshold is 60%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20205C62-442F-3043-AAF1-530D17A0A995}"/>
                  </a:ext>
                </a:extLst>
              </p14:cNvPr>
              <p14:cNvContentPartPr/>
              <p14:nvPr/>
            </p14:nvContentPartPr>
            <p14:xfrm>
              <a:off x="6445800" y="2250720"/>
              <a:ext cx="1607040" cy="180252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20205C62-442F-3043-AAF1-530D17A0A995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6436440" y="2241360"/>
                <a:ext cx="1625760" cy="182124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2800"/>
              <a:t>Class Problem Solution – Superblock Formation </a:t>
            </a:r>
          </a:p>
        </p:txBody>
      </p:sp>
      <p:sp>
        <p:nvSpPr>
          <p:cNvPr id="24579" name="Rectangle 3"/>
          <p:cNvSpPr>
            <a:spLocks noChangeArrowheads="1"/>
          </p:cNvSpPr>
          <p:nvPr/>
        </p:nvSpPr>
        <p:spPr bwMode="auto">
          <a:xfrm>
            <a:off x="7086600" y="2819400"/>
            <a:ext cx="762000" cy="4572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BB2</a:t>
            </a:r>
          </a:p>
        </p:txBody>
      </p:sp>
      <p:sp>
        <p:nvSpPr>
          <p:cNvPr id="24580" name="Rectangle 4"/>
          <p:cNvSpPr>
            <a:spLocks noChangeArrowheads="1"/>
          </p:cNvSpPr>
          <p:nvPr/>
        </p:nvSpPr>
        <p:spPr bwMode="auto">
          <a:xfrm>
            <a:off x="7696200" y="3657600"/>
            <a:ext cx="762000" cy="457200"/>
          </a:xfrm>
          <a:prstGeom prst="rect">
            <a:avLst/>
          </a:prstGeom>
          <a:solidFill>
            <a:srgbClr val="FF9999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BB4</a:t>
            </a:r>
          </a:p>
        </p:txBody>
      </p:sp>
      <p:sp>
        <p:nvSpPr>
          <p:cNvPr id="24581" name="Rectangle 5"/>
          <p:cNvSpPr>
            <a:spLocks noChangeArrowheads="1"/>
          </p:cNvSpPr>
          <p:nvPr/>
        </p:nvSpPr>
        <p:spPr bwMode="auto">
          <a:xfrm>
            <a:off x="6172200" y="5181600"/>
            <a:ext cx="762000" cy="4572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BB7</a:t>
            </a:r>
          </a:p>
        </p:txBody>
      </p:sp>
      <p:sp>
        <p:nvSpPr>
          <p:cNvPr id="24582" name="Rectangle 7"/>
          <p:cNvSpPr>
            <a:spLocks noChangeArrowheads="1"/>
          </p:cNvSpPr>
          <p:nvPr/>
        </p:nvSpPr>
        <p:spPr bwMode="auto">
          <a:xfrm>
            <a:off x="7086600" y="4343400"/>
            <a:ext cx="762000" cy="457200"/>
          </a:xfrm>
          <a:prstGeom prst="rect">
            <a:avLst/>
          </a:prstGeom>
          <a:solidFill>
            <a:srgbClr val="66FF99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BB5</a:t>
            </a:r>
          </a:p>
        </p:txBody>
      </p:sp>
      <p:sp>
        <p:nvSpPr>
          <p:cNvPr id="24583" name="Line 8"/>
          <p:cNvSpPr>
            <a:spLocks noChangeShapeType="1"/>
          </p:cNvSpPr>
          <p:nvPr/>
        </p:nvSpPr>
        <p:spPr bwMode="auto">
          <a:xfrm flipH="1">
            <a:off x="8153400" y="3276600"/>
            <a:ext cx="5334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84" name="Rectangle 9"/>
          <p:cNvSpPr>
            <a:spLocks noChangeArrowheads="1"/>
          </p:cNvSpPr>
          <p:nvPr/>
        </p:nvSpPr>
        <p:spPr bwMode="auto">
          <a:xfrm>
            <a:off x="7696200" y="2057400"/>
            <a:ext cx="762000" cy="457200"/>
          </a:xfrm>
          <a:prstGeom prst="rect">
            <a:avLst/>
          </a:prstGeom>
          <a:solidFill>
            <a:srgbClr val="FF9999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BB1</a:t>
            </a:r>
          </a:p>
        </p:txBody>
      </p:sp>
      <p:sp>
        <p:nvSpPr>
          <p:cNvPr id="24585" name="Line 10"/>
          <p:cNvSpPr>
            <a:spLocks noChangeShapeType="1"/>
          </p:cNvSpPr>
          <p:nvPr/>
        </p:nvSpPr>
        <p:spPr bwMode="auto">
          <a:xfrm flipH="1">
            <a:off x="7467600" y="2514600"/>
            <a:ext cx="6096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86" name="Line 11"/>
          <p:cNvSpPr>
            <a:spLocks noChangeShapeType="1"/>
          </p:cNvSpPr>
          <p:nvPr/>
        </p:nvSpPr>
        <p:spPr bwMode="auto">
          <a:xfrm>
            <a:off x="8077200" y="2514600"/>
            <a:ext cx="533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87" name="Rectangle 12"/>
          <p:cNvSpPr>
            <a:spLocks noChangeArrowheads="1"/>
          </p:cNvSpPr>
          <p:nvPr/>
        </p:nvSpPr>
        <p:spPr bwMode="auto">
          <a:xfrm>
            <a:off x="8305800" y="2819400"/>
            <a:ext cx="762000" cy="457200"/>
          </a:xfrm>
          <a:prstGeom prst="rect">
            <a:avLst/>
          </a:prstGeom>
          <a:solidFill>
            <a:srgbClr val="FF9999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BB3</a:t>
            </a:r>
          </a:p>
        </p:txBody>
      </p:sp>
      <p:sp>
        <p:nvSpPr>
          <p:cNvPr id="24588" name="Text Box 13"/>
          <p:cNvSpPr txBox="1">
            <a:spLocks noChangeArrowheads="1"/>
          </p:cNvSpPr>
          <p:nvPr/>
        </p:nvSpPr>
        <p:spPr bwMode="auto">
          <a:xfrm>
            <a:off x="7391400" y="2435225"/>
            <a:ext cx="3619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20</a:t>
            </a:r>
          </a:p>
        </p:txBody>
      </p:sp>
      <p:sp>
        <p:nvSpPr>
          <p:cNvPr id="24589" name="Text Box 14"/>
          <p:cNvSpPr txBox="1">
            <a:spLocks noChangeArrowheads="1"/>
          </p:cNvSpPr>
          <p:nvPr/>
        </p:nvSpPr>
        <p:spPr bwMode="auto">
          <a:xfrm>
            <a:off x="8458200" y="2511425"/>
            <a:ext cx="3619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80</a:t>
            </a:r>
          </a:p>
        </p:txBody>
      </p:sp>
      <p:sp>
        <p:nvSpPr>
          <p:cNvPr id="24590" name="Line 15"/>
          <p:cNvSpPr>
            <a:spLocks noChangeShapeType="1"/>
          </p:cNvSpPr>
          <p:nvPr/>
        </p:nvSpPr>
        <p:spPr bwMode="auto">
          <a:xfrm>
            <a:off x="8077200" y="1600200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91" name="Text Box 16"/>
          <p:cNvSpPr txBox="1">
            <a:spLocks noChangeArrowheads="1"/>
          </p:cNvSpPr>
          <p:nvPr/>
        </p:nvSpPr>
        <p:spPr bwMode="auto">
          <a:xfrm>
            <a:off x="8077200" y="1673225"/>
            <a:ext cx="4508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100</a:t>
            </a:r>
          </a:p>
        </p:txBody>
      </p:sp>
      <p:sp>
        <p:nvSpPr>
          <p:cNvPr id="24592" name="Text Box 17"/>
          <p:cNvSpPr txBox="1">
            <a:spLocks noChangeArrowheads="1"/>
          </p:cNvSpPr>
          <p:nvPr/>
        </p:nvSpPr>
        <p:spPr bwMode="auto">
          <a:xfrm>
            <a:off x="5334000" y="5330825"/>
            <a:ext cx="4508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450</a:t>
            </a:r>
          </a:p>
        </p:txBody>
      </p:sp>
      <p:sp>
        <p:nvSpPr>
          <p:cNvPr id="24593" name="Text Box 18"/>
          <p:cNvSpPr txBox="1">
            <a:spLocks noChangeArrowheads="1"/>
          </p:cNvSpPr>
          <p:nvPr/>
        </p:nvSpPr>
        <p:spPr bwMode="auto">
          <a:xfrm>
            <a:off x="6629400" y="3200400"/>
            <a:ext cx="3619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20</a:t>
            </a:r>
          </a:p>
        </p:txBody>
      </p:sp>
      <p:sp>
        <p:nvSpPr>
          <p:cNvPr id="24594" name="Text Box 19"/>
          <p:cNvSpPr txBox="1">
            <a:spLocks noChangeArrowheads="1"/>
          </p:cNvSpPr>
          <p:nvPr/>
        </p:nvSpPr>
        <p:spPr bwMode="auto">
          <a:xfrm>
            <a:off x="8534400" y="3349625"/>
            <a:ext cx="3619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80</a:t>
            </a:r>
          </a:p>
        </p:txBody>
      </p:sp>
      <p:sp>
        <p:nvSpPr>
          <p:cNvPr id="24595" name="Rectangle 20"/>
          <p:cNvSpPr>
            <a:spLocks noChangeArrowheads="1"/>
          </p:cNvSpPr>
          <p:nvPr/>
        </p:nvSpPr>
        <p:spPr bwMode="auto">
          <a:xfrm>
            <a:off x="8305800" y="4343400"/>
            <a:ext cx="762000" cy="457200"/>
          </a:xfrm>
          <a:prstGeom prst="rect">
            <a:avLst/>
          </a:prstGeom>
          <a:solidFill>
            <a:srgbClr val="FF00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BB6</a:t>
            </a:r>
          </a:p>
        </p:txBody>
      </p:sp>
      <p:sp>
        <p:nvSpPr>
          <p:cNvPr id="24596" name="Line 21"/>
          <p:cNvSpPr>
            <a:spLocks noChangeShapeType="1"/>
          </p:cNvSpPr>
          <p:nvPr/>
        </p:nvSpPr>
        <p:spPr bwMode="auto">
          <a:xfrm>
            <a:off x="6324600" y="56388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97" name="Line 22"/>
          <p:cNvSpPr>
            <a:spLocks noChangeShapeType="1"/>
          </p:cNvSpPr>
          <p:nvPr/>
        </p:nvSpPr>
        <p:spPr bwMode="auto">
          <a:xfrm flipH="1">
            <a:off x="5943600" y="5791200"/>
            <a:ext cx="381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98" name="Line 23"/>
          <p:cNvSpPr>
            <a:spLocks noChangeShapeType="1"/>
          </p:cNvSpPr>
          <p:nvPr/>
        </p:nvSpPr>
        <p:spPr bwMode="auto">
          <a:xfrm flipV="1">
            <a:off x="5943600" y="4953000"/>
            <a:ext cx="0" cy="838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99" name="Line 24"/>
          <p:cNvSpPr>
            <a:spLocks noChangeShapeType="1"/>
          </p:cNvSpPr>
          <p:nvPr/>
        </p:nvSpPr>
        <p:spPr bwMode="auto">
          <a:xfrm>
            <a:off x="5943600" y="4953000"/>
            <a:ext cx="381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00" name="Line 25"/>
          <p:cNvSpPr>
            <a:spLocks noChangeShapeType="1"/>
          </p:cNvSpPr>
          <p:nvPr/>
        </p:nvSpPr>
        <p:spPr bwMode="auto">
          <a:xfrm>
            <a:off x="6324600" y="49530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01" name="Rectangle 26"/>
          <p:cNvSpPr>
            <a:spLocks noChangeArrowheads="1"/>
          </p:cNvSpPr>
          <p:nvPr/>
        </p:nvSpPr>
        <p:spPr bwMode="auto">
          <a:xfrm>
            <a:off x="7315200" y="5181600"/>
            <a:ext cx="762000" cy="457200"/>
          </a:xfrm>
          <a:prstGeom prst="rect">
            <a:avLst/>
          </a:prstGeom>
          <a:solidFill>
            <a:srgbClr val="66FF99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BB8</a:t>
            </a:r>
          </a:p>
        </p:txBody>
      </p:sp>
      <p:sp>
        <p:nvSpPr>
          <p:cNvPr id="24602" name="Rectangle 27"/>
          <p:cNvSpPr>
            <a:spLocks noChangeArrowheads="1"/>
          </p:cNvSpPr>
          <p:nvPr/>
        </p:nvSpPr>
        <p:spPr bwMode="auto">
          <a:xfrm>
            <a:off x="7924800" y="6248400"/>
            <a:ext cx="762000" cy="457200"/>
          </a:xfrm>
          <a:prstGeom prst="rect">
            <a:avLst/>
          </a:prstGeom>
          <a:solidFill>
            <a:srgbClr val="CCEC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BB9</a:t>
            </a:r>
          </a:p>
        </p:txBody>
      </p:sp>
      <p:sp>
        <p:nvSpPr>
          <p:cNvPr id="24603" name="Line 28"/>
          <p:cNvSpPr>
            <a:spLocks noChangeShapeType="1"/>
          </p:cNvSpPr>
          <p:nvPr/>
        </p:nvSpPr>
        <p:spPr bwMode="auto">
          <a:xfrm flipH="1">
            <a:off x="6553200" y="4800600"/>
            <a:ext cx="8382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04" name="Line 29"/>
          <p:cNvSpPr>
            <a:spLocks noChangeShapeType="1"/>
          </p:cNvSpPr>
          <p:nvPr/>
        </p:nvSpPr>
        <p:spPr bwMode="auto">
          <a:xfrm>
            <a:off x="7467600" y="4800600"/>
            <a:ext cx="2286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05" name="Line 30"/>
          <p:cNvSpPr>
            <a:spLocks noChangeShapeType="1"/>
          </p:cNvSpPr>
          <p:nvPr/>
        </p:nvSpPr>
        <p:spPr bwMode="auto">
          <a:xfrm>
            <a:off x="6553200" y="5638800"/>
            <a:ext cx="152400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06" name="Line 31"/>
          <p:cNvSpPr>
            <a:spLocks noChangeShapeType="1"/>
          </p:cNvSpPr>
          <p:nvPr/>
        </p:nvSpPr>
        <p:spPr bwMode="auto">
          <a:xfrm>
            <a:off x="7696200" y="5638800"/>
            <a:ext cx="53340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07" name="Line 32"/>
          <p:cNvSpPr>
            <a:spLocks noChangeShapeType="1"/>
          </p:cNvSpPr>
          <p:nvPr/>
        </p:nvSpPr>
        <p:spPr bwMode="auto">
          <a:xfrm flipH="1">
            <a:off x="8305800" y="4800600"/>
            <a:ext cx="381000" cy="1447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08" name="Line 33"/>
          <p:cNvSpPr>
            <a:spLocks noChangeShapeType="1"/>
          </p:cNvSpPr>
          <p:nvPr/>
        </p:nvSpPr>
        <p:spPr bwMode="auto">
          <a:xfrm flipH="1">
            <a:off x="7467600" y="4114800"/>
            <a:ext cx="6096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09" name="Line 34"/>
          <p:cNvSpPr>
            <a:spLocks noChangeShapeType="1"/>
          </p:cNvSpPr>
          <p:nvPr/>
        </p:nvSpPr>
        <p:spPr bwMode="auto">
          <a:xfrm>
            <a:off x="8077200" y="4114800"/>
            <a:ext cx="6096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10" name="Text Box 35"/>
          <p:cNvSpPr txBox="1">
            <a:spLocks noChangeArrowheads="1"/>
          </p:cNvSpPr>
          <p:nvPr/>
        </p:nvSpPr>
        <p:spPr bwMode="auto">
          <a:xfrm>
            <a:off x="7239000" y="3959225"/>
            <a:ext cx="4953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>
                <a:solidFill>
                  <a:srgbClr val="FF6600"/>
                </a:solidFill>
              </a:rPr>
              <a:t>40.8</a:t>
            </a:r>
          </a:p>
        </p:txBody>
      </p:sp>
      <p:sp>
        <p:nvSpPr>
          <p:cNvPr id="24611" name="Text Box 36"/>
          <p:cNvSpPr txBox="1">
            <a:spLocks noChangeArrowheads="1"/>
          </p:cNvSpPr>
          <p:nvPr/>
        </p:nvSpPr>
        <p:spPr bwMode="auto">
          <a:xfrm>
            <a:off x="8534400" y="3959225"/>
            <a:ext cx="4953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>
                <a:solidFill>
                  <a:srgbClr val="FF6600"/>
                </a:solidFill>
              </a:rPr>
              <a:t>39.2</a:t>
            </a:r>
          </a:p>
        </p:txBody>
      </p:sp>
      <p:sp>
        <p:nvSpPr>
          <p:cNvPr id="24612" name="Text Box 37"/>
          <p:cNvSpPr txBox="1">
            <a:spLocks noChangeArrowheads="1"/>
          </p:cNvSpPr>
          <p:nvPr/>
        </p:nvSpPr>
        <p:spPr bwMode="auto">
          <a:xfrm>
            <a:off x="8610600" y="5102225"/>
            <a:ext cx="3619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49</a:t>
            </a:r>
          </a:p>
        </p:txBody>
      </p:sp>
      <p:sp>
        <p:nvSpPr>
          <p:cNvPr id="24613" name="Text Box 38"/>
          <p:cNvSpPr txBox="1">
            <a:spLocks noChangeArrowheads="1"/>
          </p:cNvSpPr>
          <p:nvPr/>
        </p:nvSpPr>
        <p:spPr bwMode="auto">
          <a:xfrm>
            <a:off x="6934200" y="6016625"/>
            <a:ext cx="3619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10</a:t>
            </a:r>
          </a:p>
        </p:txBody>
      </p:sp>
      <p:sp>
        <p:nvSpPr>
          <p:cNvPr id="24614" name="Text Box 39"/>
          <p:cNvSpPr txBox="1">
            <a:spLocks noChangeArrowheads="1"/>
          </p:cNvSpPr>
          <p:nvPr/>
        </p:nvSpPr>
        <p:spPr bwMode="auto">
          <a:xfrm>
            <a:off x="7696200" y="4873625"/>
            <a:ext cx="3619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41</a:t>
            </a:r>
          </a:p>
        </p:txBody>
      </p:sp>
      <p:sp>
        <p:nvSpPr>
          <p:cNvPr id="24615" name="Text Box 40"/>
          <p:cNvSpPr txBox="1">
            <a:spLocks noChangeArrowheads="1"/>
          </p:cNvSpPr>
          <p:nvPr/>
        </p:nvSpPr>
        <p:spPr bwMode="auto">
          <a:xfrm>
            <a:off x="6553200" y="4645025"/>
            <a:ext cx="3619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10</a:t>
            </a:r>
          </a:p>
        </p:txBody>
      </p:sp>
      <p:sp>
        <p:nvSpPr>
          <p:cNvPr id="24616" name="Text Box 41"/>
          <p:cNvSpPr txBox="1">
            <a:spLocks noChangeArrowheads="1"/>
          </p:cNvSpPr>
          <p:nvPr/>
        </p:nvSpPr>
        <p:spPr bwMode="auto">
          <a:xfrm>
            <a:off x="7924800" y="5635625"/>
            <a:ext cx="3619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41</a:t>
            </a:r>
          </a:p>
        </p:txBody>
      </p:sp>
      <p:sp>
        <p:nvSpPr>
          <p:cNvPr id="24617" name="Text Box 42"/>
          <p:cNvSpPr txBox="1">
            <a:spLocks noChangeArrowheads="1"/>
          </p:cNvSpPr>
          <p:nvPr/>
        </p:nvSpPr>
        <p:spPr bwMode="auto">
          <a:xfrm>
            <a:off x="4343400" y="6172200"/>
            <a:ext cx="28257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Create the superblocks, trace</a:t>
            </a:r>
          </a:p>
          <a:p>
            <a:r>
              <a:rPr lang="en-US" altLang="en-US"/>
              <a:t>threshold is 60%</a:t>
            </a:r>
          </a:p>
        </p:txBody>
      </p:sp>
      <p:sp>
        <p:nvSpPr>
          <p:cNvPr id="24618" name="Rectangle 43"/>
          <p:cNvSpPr>
            <a:spLocks noChangeArrowheads="1"/>
          </p:cNvSpPr>
          <p:nvPr/>
        </p:nvSpPr>
        <p:spPr bwMode="auto">
          <a:xfrm>
            <a:off x="5791200" y="3657600"/>
            <a:ext cx="762000" cy="457200"/>
          </a:xfrm>
          <a:prstGeom prst="rect">
            <a:avLst/>
          </a:prstGeom>
          <a:solidFill>
            <a:srgbClr val="FF66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BB4’</a:t>
            </a:r>
          </a:p>
        </p:txBody>
      </p:sp>
      <p:sp>
        <p:nvSpPr>
          <p:cNvPr id="24619" name="Line 44"/>
          <p:cNvSpPr>
            <a:spLocks noChangeShapeType="1"/>
          </p:cNvSpPr>
          <p:nvPr/>
        </p:nvSpPr>
        <p:spPr bwMode="auto">
          <a:xfrm flipH="1">
            <a:off x="6248400" y="3276600"/>
            <a:ext cx="10668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20" name="Line 45"/>
          <p:cNvSpPr>
            <a:spLocks noChangeShapeType="1"/>
          </p:cNvSpPr>
          <p:nvPr/>
        </p:nvSpPr>
        <p:spPr bwMode="auto">
          <a:xfrm>
            <a:off x="6172200" y="4114800"/>
            <a:ext cx="21336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21" name="Line 46"/>
          <p:cNvSpPr>
            <a:spLocks noChangeShapeType="1"/>
          </p:cNvSpPr>
          <p:nvPr/>
        </p:nvSpPr>
        <p:spPr bwMode="auto">
          <a:xfrm>
            <a:off x="6096000" y="4114800"/>
            <a:ext cx="9906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22" name="Rectangle 47"/>
          <p:cNvSpPr>
            <a:spLocks noChangeArrowheads="1"/>
          </p:cNvSpPr>
          <p:nvPr/>
        </p:nvSpPr>
        <p:spPr bwMode="auto">
          <a:xfrm>
            <a:off x="2362200" y="2895600"/>
            <a:ext cx="762000" cy="4572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BB2</a:t>
            </a:r>
          </a:p>
        </p:txBody>
      </p:sp>
      <p:sp>
        <p:nvSpPr>
          <p:cNvPr id="24623" name="Rectangle 48"/>
          <p:cNvSpPr>
            <a:spLocks noChangeArrowheads="1"/>
          </p:cNvSpPr>
          <p:nvPr/>
        </p:nvSpPr>
        <p:spPr bwMode="auto">
          <a:xfrm>
            <a:off x="2971800" y="3733800"/>
            <a:ext cx="762000" cy="457200"/>
          </a:xfrm>
          <a:prstGeom prst="rect">
            <a:avLst/>
          </a:prstGeom>
          <a:solidFill>
            <a:srgbClr val="FF9999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BB4</a:t>
            </a:r>
          </a:p>
        </p:txBody>
      </p:sp>
      <p:sp>
        <p:nvSpPr>
          <p:cNvPr id="24624" name="Rectangle 49"/>
          <p:cNvSpPr>
            <a:spLocks noChangeArrowheads="1"/>
          </p:cNvSpPr>
          <p:nvPr/>
        </p:nvSpPr>
        <p:spPr bwMode="auto">
          <a:xfrm>
            <a:off x="1447800" y="5257800"/>
            <a:ext cx="762000" cy="4572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BB7</a:t>
            </a:r>
          </a:p>
        </p:txBody>
      </p:sp>
      <p:sp>
        <p:nvSpPr>
          <p:cNvPr id="24625" name="Line 50"/>
          <p:cNvSpPr>
            <a:spLocks noChangeShapeType="1"/>
          </p:cNvSpPr>
          <p:nvPr/>
        </p:nvSpPr>
        <p:spPr bwMode="auto">
          <a:xfrm>
            <a:off x="2667000" y="3352800"/>
            <a:ext cx="5334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26" name="Rectangle 51"/>
          <p:cNvSpPr>
            <a:spLocks noChangeArrowheads="1"/>
          </p:cNvSpPr>
          <p:nvPr/>
        </p:nvSpPr>
        <p:spPr bwMode="auto">
          <a:xfrm>
            <a:off x="2362200" y="4419600"/>
            <a:ext cx="762000" cy="457200"/>
          </a:xfrm>
          <a:prstGeom prst="rect">
            <a:avLst/>
          </a:prstGeom>
          <a:solidFill>
            <a:srgbClr val="66FF99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BB5</a:t>
            </a:r>
          </a:p>
        </p:txBody>
      </p:sp>
      <p:sp>
        <p:nvSpPr>
          <p:cNvPr id="24627" name="Line 52"/>
          <p:cNvSpPr>
            <a:spLocks noChangeShapeType="1"/>
          </p:cNvSpPr>
          <p:nvPr/>
        </p:nvSpPr>
        <p:spPr bwMode="auto">
          <a:xfrm flipH="1">
            <a:off x="3429000" y="3352800"/>
            <a:ext cx="5334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28" name="Rectangle 53"/>
          <p:cNvSpPr>
            <a:spLocks noChangeArrowheads="1"/>
          </p:cNvSpPr>
          <p:nvPr/>
        </p:nvSpPr>
        <p:spPr bwMode="auto">
          <a:xfrm>
            <a:off x="2971800" y="2133600"/>
            <a:ext cx="762000" cy="457200"/>
          </a:xfrm>
          <a:prstGeom prst="rect">
            <a:avLst/>
          </a:prstGeom>
          <a:solidFill>
            <a:srgbClr val="FF9999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BB1</a:t>
            </a:r>
          </a:p>
        </p:txBody>
      </p:sp>
      <p:sp>
        <p:nvSpPr>
          <p:cNvPr id="24629" name="Line 54"/>
          <p:cNvSpPr>
            <a:spLocks noChangeShapeType="1"/>
          </p:cNvSpPr>
          <p:nvPr/>
        </p:nvSpPr>
        <p:spPr bwMode="auto">
          <a:xfrm flipH="1">
            <a:off x="2743200" y="2590800"/>
            <a:ext cx="6096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30" name="Line 55"/>
          <p:cNvSpPr>
            <a:spLocks noChangeShapeType="1"/>
          </p:cNvSpPr>
          <p:nvPr/>
        </p:nvSpPr>
        <p:spPr bwMode="auto">
          <a:xfrm>
            <a:off x="3352800" y="2590800"/>
            <a:ext cx="533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31" name="Rectangle 56"/>
          <p:cNvSpPr>
            <a:spLocks noChangeArrowheads="1"/>
          </p:cNvSpPr>
          <p:nvPr/>
        </p:nvSpPr>
        <p:spPr bwMode="auto">
          <a:xfrm>
            <a:off x="3581400" y="2895600"/>
            <a:ext cx="762000" cy="457200"/>
          </a:xfrm>
          <a:prstGeom prst="rect">
            <a:avLst/>
          </a:prstGeom>
          <a:solidFill>
            <a:srgbClr val="FF9999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BB3</a:t>
            </a:r>
          </a:p>
        </p:txBody>
      </p:sp>
      <p:sp>
        <p:nvSpPr>
          <p:cNvPr id="24632" name="Text Box 57"/>
          <p:cNvSpPr txBox="1">
            <a:spLocks noChangeArrowheads="1"/>
          </p:cNvSpPr>
          <p:nvPr/>
        </p:nvSpPr>
        <p:spPr bwMode="auto">
          <a:xfrm>
            <a:off x="2667000" y="2511425"/>
            <a:ext cx="3619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20</a:t>
            </a:r>
          </a:p>
        </p:txBody>
      </p:sp>
      <p:sp>
        <p:nvSpPr>
          <p:cNvPr id="24633" name="Text Box 58"/>
          <p:cNvSpPr txBox="1">
            <a:spLocks noChangeArrowheads="1"/>
          </p:cNvSpPr>
          <p:nvPr/>
        </p:nvSpPr>
        <p:spPr bwMode="auto">
          <a:xfrm>
            <a:off x="3733800" y="2587625"/>
            <a:ext cx="3619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80</a:t>
            </a:r>
          </a:p>
        </p:txBody>
      </p:sp>
      <p:sp>
        <p:nvSpPr>
          <p:cNvPr id="24634" name="Line 59"/>
          <p:cNvSpPr>
            <a:spLocks noChangeShapeType="1"/>
          </p:cNvSpPr>
          <p:nvPr/>
        </p:nvSpPr>
        <p:spPr bwMode="auto">
          <a:xfrm>
            <a:off x="3352800" y="1676400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35" name="Text Box 60"/>
          <p:cNvSpPr txBox="1">
            <a:spLocks noChangeArrowheads="1"/>
          </p:cNvSpPr>
          <p:nvPr/>
        </p:nvSpPr>
        <p:spPr bwMode="auto">
          <a:xfrm>
            <a:off x="3352800" y="1749425"/>
            <a:ext cx="4508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100</a:t>
            </a:r>
          </a:p>
        </p:txBody>
      </p:sp>
      <p:sp>
        <p:nvSpPr>
          <p:cNvPr id="24636" name="Text Box 61"/>
          <p:cNvSpPr txBox="1">
            <a:spLocks noChangeArrowheads="1"/>
          </p:cNvSpPr>
          <p:nvPr/>
        </p:nvSpPr>
        <p:spPr bwMode="auto">
          <a:xfrm>
            <a:off x="609600" y="5407025"/>
            <a:ext cx="4508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450</a:t>
            </a:r>
          </a:p>
        </p:txBody>
      </p:sp>
      <p:sp>
        <p:nvSpPr>
          <p:cNvPr id="24637" name="Text Box 62"/>
          <p:cNvSpPr txBox="1">
            <a:spLocks noChangeArrowheads="1"/>
          </p:cNvSpPr>
          <p:nvPr/>
        </p:nvSpPr>
        <p:spPr bwMode="auto">
          <a:xfrm>
            <a:off x="2514600" y="3502025"/>
            <a:ext cx="3619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20</a:t>
            </a:r>
          </a:p>
        </p:txBody>
      </p:sp>
      <p:sp>
        <p:nvSpPr>
          <p:cNvPr id="24638" name="Text Box 63"/>
          <p:cNvSpPr txBox="1">
            <a:spLocks noChangeArrowheads="1"/>
          </p:cNvSpPr>
          <p:nvPr/>
        </p:nvSpPr>
        <p:spPr bwMode="auto">
          <a:xfrm>
            <a:off x="3810000" y="3425825"/>
            <a:ext cx="3619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80</a:t>
            </a:r>
          </a:p>
        </p:txBody>
      </p:sp>
      <p:sp>
        <p:nvSpPr>
          <p:cNvPr id="24639" name="Rectangle 64"/>
          <p:cNvSpPr>
            <a:spLocks noChangeArrowheads="1"/>
          </p:cNvSpPr>
          <p:nvPr/>
        </p:nvSpPr>
        <p:spPr bwMode="auto">
          <a:xfrm>
            <a:off x="3581400" y="4419600"/>
            <a:ext cx="762000" cy="457200"/>
          </a:xfrm>
          <a:prstGeom prst="rect">
            <a:avLst/>
          </a:prstGeom>
          <a:solidFill>
            <a:srgbClr val="FF00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BB6</a:t>
            </a:r>
          </a:p>
        </p:txBody>
      </p:sp>
      <p:sp>
        <p:nvSpPr>
          <p:cNvPr id="24640" name="Line 65"/>
          <p:cNvSpPr>
            <a:spLocks noChangeShapeType="1"/>
          </p:cNvSpPr>
          <p:nvPr/>
        </p:nvSpPr>
        <p:spPr bwMode="auto">
          <a:xfrm>
            <a:off x="1600200" y="57150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41" name="Line 66"/>
          <p:cNvSpPr>
            <a:spLocks noChangeShapeType="1"/>
          </p:cNvSpPr>
          <p:nvPr/>
        </p:nvSpPr>
        <p:spPr bwMode="auto">
          <a:xfrm flipH="1">
            <a:off x="1219200" y="5867400"/>
            <a:ext cx="381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42" name="Line 67"/>
          <p:cNvSpPr>
            <a:spLocks noChangeShapeType="1"/>
          </p:cNvSpPr>
          <p:nvPr/>
        </p:nvSpPr>
        <p:spPr bwMode="auto">
          <a:xfrm flipV="1">
            <a:off x="1219200" y="5029200"/>
            <a:ext cx="0" cy="838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43" name="Line 68"/>
          <p:cNvSpPr>
            <a:spLocks noChangeShapeType="1"/>
          </p:cNvSpPr>
          <p:nvPr/>
        </p:nvSpPr>
        <p:spPr bwMode="auto">
          <a:xfrm>
            <a:off x="1219200" y="5029200"/>
            <a:ext cx="381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44" name="Line 69"/>
          <p:cNvSpPr>
            <a:spLocks noChangeShapeType="1"/>
          </p:cNvSpPr>
          <p:nvPr/>
        </p:nvSpPr>
        <p:spPr bwMode="auto">
          <a:xfrm>
            <a:off x="1600200" y="50292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45" name="Rectangle 70"/>
          <p:cNvSpPr>
            <a:spLocks noChangeArrowheads="1"/>
          </p:cNvSpPr>
          <p:nvPr/>
        </p:nvSpPr>
        <p:spPr bwMode="auto">
          <a:xfrm>
            <a:off x="2590800" y="5257800"/>
            <a:ext cx="762000" cy="457200"/>
          </a:xfrm>
          <a:prstGeom prst="rect">
            <a:avLst/>
          </a:prstGeom>
          <a:solidFill>
            <a:srgbClr val="66FF99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BB8</a:t>
            </a:r>
          </a:p>
        </p:txBody>
      </p:sp>
      <p:sp>
        <p:nvSpPr>
          <p:cNvPr id="24646" name="Rectangle 71"/>
          <p:cNvSpPr>
            <a:spLocks noChangeArrowheads="1"/>
          </p:cNvSpPr>
          <p:nvPr/>
        </p:nvSpPr>
        <p:spPr bwMode="auto">
          <a:xfrm>
            <a:off x="3200400" y="6324600"/>
            <a:ext cx="762000" cy="457200"/>
          </a:xfrm>
          <a:prstGeom prst="rect">
            <a:avLst/>
          </a:prstGeom>
          <a:solidFill>
            <a:srgbClr val="CCEC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BB9</a:t>
            </a:r>
          </a:p>
        </p:txBody>
      </p:sp>
      <p:sp>
        <p:nvSpPr>
          <p:cNvPr id="24647" name="Line 72"/>
          <p:cNvSpPr>
            <a:spLocks noChangeShapeType="1"/>
          </p:cNvSpPr>
          <p:nvPr/>
        </p:nvSpPr>
        <p:spPr bwMode="auto">
          <a:xfrm flipH="1">
            <a:off x="1828800" y="4876800"/>
            <a:ext cx="8382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48" name="Line 73"/>
          <p:cNvSpPr>
            <a:spLocks noChangeShapeType="1"/>
          </p:cNvSpPr>
          <p:nvPr/>
        </p:nvSpPr>
        <p:spPr bwMode="auto">
          <a:xfrm>
            <a:off x="2743200" y="4876800"/>
            <a:ext cx="2286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49" name="Line 74"/>
          <p:cNvSpPr>
            <a:spLocks noChangeShapeType="1"/>
          </p:cNvSpPr>
          <p:nvPr/>
        </p:nvSpPr>
        <p:spPr bwMode="auto">
          <a:xfrm>
            <a:off x="1828800" y="5715000"/>
            <a:ext cx="152400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50" name="Line 75"/>
          <p:cNvSpPr>
            <a:spLocks noChangeShapeType="1"/>
          </p:cNvSpPr>
          <p:nvPr/>
        </p:nvSpPr>
        <p:spPr bwMode="auto">
          <a:xfrm>
            <a:off x="2971800" y="5715000"/>
            <a:ext cx="53340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51" name="Line 76"/>
          <p:cNvSpPr>
            <a:spLocks noChangeShapeType="1"/>
          </p:cNvSpPr>
          <p:nvPr/>
        </p:nvSpPr>
        <p:spPr bwMode="auto">
          <a:xfrm flipH="1">
            <a:off x="3581400" y="4876800"/>
            <a:ext cx="381000" cy="1447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52" name="Line 77"/>
          <p:cNvSpPr>
            <a:spLocks noChangeShapeType="1"/>
          </p:cNvSpPr>
          <p:nvPr/>
        </p:nvSpPr>
        <p:spPr bwMode="auto">
          <a:xfrm flipH="1">
            <a:off x="2743200" y="4191000"/>
            <a:ext cx="6096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53" name="Line 78"/>
          <p:cNvSpPr>
            <a:spLocks noChangeShapeType="1"/>
          </p:cNvSpPr>
          <p:nvPr/>
        </p:nvSpPr>
        <p:spPr bwMode="auto">
          <a:xfrm>
            <a:off x="3352800" y="4191000"/>
            <a:ext cx="6096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54" name="Text Box 79"/>
          <p:cNvSpPr txBox="1">
            <a:spLocks noChangeArrowheads="1"/>
          </p:cNvSpPr>
          <p:nvPr/>
        </p:nvSpPr>
        <p:spPr bwMode="auto">
          <a:xfrm>
            <a:off x="2514600" y="4035425"/>
            <a:ext cx="3619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51</a:t>
            </a:r>
          </a:p>
        </p:txBody>
      </p:sp>
      <p:sp>
        <p:nvSpPr>
          <p:cNvPr id="24655" name="Text Box 80"/>
          <p:cNvSpPr txBox="1">
            <a:spLocks noChangeArrowheads="1"/>
          </p:cNvSpPr>
          <p:nvPr/>
        </p:nvSpPr>
        <p:spPr bwMode="auto">
          <a:xfrm>
            <a:off x="3810000" y="4035425"/>
            <a:ext cx="3619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49</a:t>
            </a:r>
          </a:p>
        </p:txBody>
      </p:sp>
      <p:sp>
        <p:nvSpPr>
          <p:cNvPr id="24656" name="Text Box 81"/>
          <p:cNvSpPr txBox="1">
            <a:spLocks noChangeArrowheads="1"/>
          </p:cNvSpPr>
          <p:nvPr/>
        </p:nvSpPr>
        <p:spPr bwMode="auto">
          <a:xfrm>
            <a:off x="3886200" y="5178425"/>
            <a:ext cx="3619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49</a:t>
            </a:r>
          </a:p>
        </p:txBody>
      </p:sp>
      <p:sp>
        <p:nvSpPr>
          <p:cNvPr id="24657" name="Text Box 82"/>
          <p:cNvSpPr txBox="1">
            <a:spLocks noChangeArrowheads="1"/>
          </p:cNvSpPr>
          <p:nvPr/>
        </p:nvSpPr>
        <p:spPr bwMode="auto">
          <a:xfrm>
            <a:off x="2209800" y="6092825"/>
            <a:ext cx="3619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10</a:t>
            </a:r>
          </a:p>
        </p:txBody>
      </p:sp>
      <p:sp>
        <p:nvSpPr>
          <p:cNvPr id="24658" name="Text Box 83"/>
          <p:cNvSpPr txBox="1">
            <a:spLocks noChangeArrowheads="1"/>
          </p:cNvSpPr>
          <p:nvPr/>
        </p:nvSpPr>
        <p:spPr bwMode="auto">
          <a:xfrm>
            <a:off x="2971800" y="4949825"/>
            <a:ext cx="3619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41</a:t>
            </a:r>
          </a:p>
        </p:txBody>
      </p:sp>
      <p:sp>
        <p:nvSpPr>
          <p:cNvPr id="24659" name="Text Box 84"/>
          <p:cNvSpPr txBox="1">
            <a:spLocks noChangeArrowheads="1"/>
          </p:cNvSpPr>
          <p:nvPr/>
        </p:nvSpPr>
        <p:spPr bwMode="auto">
          <a:xfrm>
            <a:off x="1828800" y="4721225"/>
            <a:ext cx="3619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10</a:t>
            </a:r>
          </a:p>
        </p:txBody>
      </p:sp>
      <p:sp>
        <p:nvSpPr>
          <p:cNvPr id="24660" name="Text Box 85"/>
          <p:cNvSpPr txBox="1">
            <a:spLocks noChangeArrowheads="1"/>
          </p:cNvSpPr>
          <p:nvPr/>
        </p:nvSpPr>
        <p:spPr bwMode="auto">
          <a:xfrm>
            <a:off x="3200400" y="5711825"/>
            <a:ext cx="3619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41</a:t>
            </a:r>
          </a:p>
        </p:txBody>
      </p:sp>
      <p:sp>
        <p:nvSpPr>
          <p:cNvPr id="24661" name="AutoShape 86"/>
          <p:cNvSpPr>
            <a:spLocks noChangeArrowheads="1"/>
          </p:cNvSpPr>
          <p:nvPr/>
        </p:nvSpPr>
        <p:spPr bwMode="auto">
          <a:xfrm>
            <a:off x="4724400" y="4038600"/>
            <a:ext cx="762000" cy="762000"/>
          </a:xfrm>
          <a:prstGeom prst="right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4662" name="Text Box 87"/>
          <p:cNvSpPr txBox="1">
            <a:spLocks noChangeArrowheads="1"/>
          </p:cNvSpPr>
          <p:nvPr/>
        </p:nvSpPr>
        <p:spPr bwMode="auto">
          <a:xfrm>
            <a:off x="6324600" y="4191000"/>
            <a:ext cx="4953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>
                <a:solidFill>
                  <a:srgbClr val="FF6600"/>
                </a:solidFill>
              </a:rPr>
              <a:t>10.2</a:t>
            </a:r>
          </a:p>
        </p:txBody>
      </p:sp>
      <p:sp>
        <p:nvSpPr>
          <p:cNvPr id="24663" name="Text Box 88"/>
          <p:cNvSpPr txBox="1">
            <a:spLocks noChangeArrowheads="1"/>
          </p:cNvSpPr>
          <p:nvPr/>
        </p:nvSpPr>
        <p:spPr bwMode="auto">
          <a:xfrm>
            <a:off x="6629400" y="3810000"/>
            <a:ext cx="406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>
                <a:solidFill>
                  <a:srgbClr val="FF6600"/>
                </a:solidFill>
              </a:rPr>
              <a:t>9.8</a:t>
            </a:r>
          </a:p>
        </p:txBody>
      </p:sp>
      <p:sp>
        <p:nvSpPr>
          <p:cNvPr id="24664" name="Text Box 90"/>
          <p:cNvSpPr txBox="1">
            <a:spLocks noChangeArrowheads="1"/>
          </p:cNvSpPr>
          <p:nvPr/>
        </p:nvSpPr>
        <p:spPr bwMode="auto">
          <a:xfrm>
            <a:off x="517525" y="2095500"/>
            <a:ext cx="21526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Each color represents</a:t>
            </a:r>
          </a:p>
          <a:p>
            <a:r>
              <a:rPr lang="en-US" altLang="en-US"/>
              <a:t>a trace.</a:t>
            </a:r>
          </a:p>
        </p:txBody>
      </p:sp>
      <p:sp>
        <p:nvSpPr>
          <p:cNvPr id="24665" name="Text Box 91"/>
          <p:cNvSpPr txBox="1">
            <a:spLocks noChangeArrowheads="1"/>
          </p:cNvSpPr>
          <p:nvPr/>
        </p:nvSpPr>
        <p:spPr bwMode="auto">
          <a:xfrm>
            <a:off x="4724400" y="1524000"/>
            <a:ext cx="2540000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To convert trace 1-3-4</a:t>
            </a:r>
          </a:p>
          <a:p>
            <a:r>
              <a:rPr lang="en-US" altLang="en-US"/>
              <a:t>into a superblock, BB4</a:t>
            </a:r>
          </a:p>
          <a:p>
            <a:r>
              <a:rPr lang="en-US" altLang="en-US"/>
              <a:t>is duplicated and the</a:t>
            </a:r>
          </a:p>
          <a:p>
            <a:r>
              <a:rPr lang="en-US" altLang="en-US"/>
              <a:t>edge weights are adjusted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838200"/>
            <a:ext cx="8077200" cy="615950"/>
          </a:xfrm>
        </p:spPr>
        <p:txBody>
          <a:bodyPr/>
          <a:lstStyle/>
          <a:p>
            <a:r>
              <a:rPr lang="en-US" altLang="en-US" sz="2800"/>
              <a:t>An Alternative to Branches: Predicated Execution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/>
              <a:t>Hardware mechanism that allows operations to be conditionally executed</a:t>
            </a:r>
          </a:p>
          <a:p>
            <a:pPr>
              <a:lnSpc>
                <a:spcPct val="90000"/>
              </a:lnSpc>
            </a:pPr>
            <a:r>
              <a:rPr lang="en-US" altLang="en-US"/>
              <a:t>Add an additional boolean source operand (predicate)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ADD r1, r2, r3 if p1</a:t>
            </a:r>
          </a:p>
          <a:p>
            <a:pPr lvl="2">
              <a:lnSpc>
                <a:spcPct val="90000"/>
              </a:lnSpc>
            </a:pPr>
            <a:r>
              <a:rPr lang="en-US" altLang="en-US"/>
              <a:t>if (p1 is True), r1 = r2 + r3</a:t>
            </a:r>
          </a:p>
          <a:p>
            <a:pPr lvl="2">
              <a:lnSpc>
                <a:spcPct val="90000"/>
              </a:lnSpc>
            </a:pPr>
            <a:r>
              <a:rPr lang="en-US" altLang="en-US"/>
              <a:t>else if (p1 is False), do nothing (Add treated like a NOP)</a:t>
            </a:r>
          </a:p>
          <a:p>
            <a:pPr lvl="2">
              <a:lnSpc>
                <a:spcPct val="90000"/>
              </a:lnSpc>
            </a:pPr>
            <a:r>
              <a:rPr lang="en-US" altLang="en-US"/>
              <a:t>p1 referred to as the </a:t>
            </a:r>
            <a:r>
              <a:rPr lang="en-US" altLang="en-US" u="sng"/>
              <a:t>guarding predicate</a:t>
            </a:r>
          </a:p>
          <a:p>
            <a:pPr lvl="2">
              <a:lnSpc>
                <a:spcPct val="90000"/>
              </a:lnSpc>
            </a:pPr>
            <a:r>
              <a:rPr lang="en-US" altLang="en-US"/>
              <a:t>Predicated on True means always executed</a:t>
            </a:r>
          </a:p>
          <a:p>
            <a:pPr lvl="2">
              <a:lnSpc>
                <a:spcPct val="90000"/>
              </a:lnSpc>
            </a:pPr>
            <a:r>
              <a:rPr lang="en-US" altLang="en-US"/>
              <a:t>Omitted predicated also means always executed</a:t>
            </a:r>
          </a:p>
          <a:p>
            <a:pPr>
              <a:lnSpc>
                <a:spcPct val="90000"/>
              </a:lnSpc>
            </a:pPr>
            <a:r>
              <a:rPr lang="en-US" altLang="en-US"/>
              <a:t>Provides compiler with an alternative to using branches to selectively execute operations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If statements in the source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Realize with branches in the assembly code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Could also realize with conditional instructions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Or use a combination of both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Predicated Execution Example</a:t>
            </a:r>
          </a:p>
        </p:txBody>
      </p:sp>
      <p:sp>
        <p:nvSpPr>
          <p:cNvPr id="26627" name="Rectangle 3"/>
          <p:cNvSpPr>
            <a:spLocks noChangeArrowheads="1"/>
          </p:cNvSpPr>
          <p:nvPr/>
        </p:nvSpPr>
        <p:spPr bwMode="auto">
          <a:xfrm>
            <a:off x="7239000" y="16764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BB1</a:t>
            </a:r>
          </a:p>
        </p:txBody>
      </p:sp>
      <p:sp>
        <p:nvSpPr>
          <p:cNvPr id="26628" name="Rectangle 4"/>
          <p:cNvSpPr>
            <a:spLocks noChangeArrowheads="1"/>
          </p:cNvSpPr>
          <p:nvPr/>
        </p:nvSpPr>
        <p:spPr bwMode="auto">
          <a:xfrm>
            <a:off x="6629400" y="24384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BB2</a:t>
            </a:r>
          </a:p>
        </p:txBody>
      </p:sp>
      <p:sp>
        <p:nvSpPr>
          <p:cNvPr id="26629" name="Rectangle 5"/>
          <p:cNvSpPr>
            <a:spLocks noChangeArrowheads="1"/>
          </p:cNvSpPr>
          <p:nvPr/>
        </p:nvSpPr>
        <p:spPr bwMode="auto">
          <a:xfrm>
            <a:off x="7315200" y="32004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BB4</a:t>
            </a:r>
          </a:p>
        </p:txBody>
      </p:sp>
      <p:sp>
        <p:nvSpPr>
          <p:cNvPr id="26630" name="Rectangle 6"/>
          <p:cNvSpPr>
            <a:spLocks noChangeArrowheads="1"/>
          </p:cNvSpPr>
          <p:nvPr/>
        </p:nvSpPr>
        <p:spPr bwMode="auto">
          <a:xfrm>
            <a:off x="7772400" y="24384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BB3</a:t>
            </a:r>
          </a:p>
        </p:txBody>
      </p:sp>
      <p:sp>
        <p:nvSpPr>
          <p:cNvPr id="26631" name="Line 7"/>
          <p:cNvSpPr>
            <a:spLocks noChangeShapeType="1"/>
          </p:cNvSpPr>
          <p:nvPr/>
        </p:nvSpPr>
        <p:spPr bwMode="auto">
          <a:xfrm>
            <a:off x="7620000" y="2133600"/>
            <a:ext cx="533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32" name="Line 8"/>
          <p:cNvSpPr>
            <a:spLocks noChangeShapeType="1"/>
          </p:cNvSpPr>
          <p:nvPr/>
        </p:nvSpPr>
        <p:spPr bwMode="auto">
          <a:xfrm flipH="1">
            <a:off x="7010400" y="2133600"/>
            <a:ext cx="6096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33" name="Line 9"/>
          <p:cNvSpPr>
            <a:spLocks noChangeShapeType="1"/>
          </p:cNvSpPr>
          <p:nvPr/>
        </p:nvSpPr>
        <p:spPr bwMode="auto">
          <a:xfrm>
            <a:off x="7010400" y="2895600"/>
            <a:ext cx="6096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34" name="Line 10"/>
          <p:cNvSpPr>
            <a:spLocks noChangeShapeType="1"/>
          </p:cNvSpPr>
          <p:nvPr/>
        </p:nvSpPr>
        <p:spPr bwMode="auto">
          <a:xfrm flipH="1">
            <a:off x="7696200" y="2895600"/>
            <a:ext cx="533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35" name="Text Box 11"/>
          <p:cNvSpPr txBox="1">
            <a:spLocks noChangeArrowheads="1"/>
          </p:cNvSpPr>
          <p:nvPr/>
        </p:nvSpPr>
        <p:spPr bwMode="auto">
          <a:xfrm>
            <a:off x="1066800" y="1597025"/>
            <a:ext cx="1190625" cy="173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a = b + c</a:t>
            </a:r>
          </a:p>
          <a:p>
            <a:r>
              <a:rPr lang="en-US" altLang="en-US">
                <a:solidFill>
                  <a:schemeClr val="tx1"/>
                </a:solidFill>
              </a:rPr>
              <a:t>if (a &gt; 0)</a:t>
            </a:r>
          </a:p>
          <a:p>
            <a:r>
              <a:rPr lang="en-US" altLang="en-US">
                <a:solidFill>
                  <a:schemeClr val="tx1"/>
                </a:solidFill>
              </a:rPr>
              <a:t>    e = f + g</a:t>
            </a:r>
          </a:p>
          <a:p>
            <a:r>
              <a:rPr lang="en-US" altLang="en-US">
                <a:solidFill>
                  <a:schemeClr val="tx1"/>
                </a:solidFill>
              </a:rPr>
              <a:t>else</a:t>
            </a:r>
          </a:p>
          <a:p>
            <a:r>
              <a:rPr lang="en-US" altLang="en-US">
                <a:solidFill>
                  <a:schemeClr val="tx1"/>
                </a:solidFill>
              </a:rPr>
              <a:t>    e = f / g</a:t>
            </a:r>
          </a:p>
          <a:p>
            <a:r>
              <a:rPr lang="en-US" altLang="en-US">
                <a:solidFill>
                  <a:schemeClr val="tx1"/>
                </a:solidFill>
              </a:rPr>
              <a:t>h = i - j</a:t>
            </a:r>
          </a:p>
        </p:txBody>
      </p:sp>
      <p:sp>
        <p:nvSpPr>
          <p:cNvPr id="26636" name="Text Box 12"/>
          <p:cNvSpPr txBox="1">
            <a:spLocks noChangeArrowheads="1"/>
          </p:cNvSpPr>
          <p:nvPr/>
        </p:nvSpPr>
        <p:spPr bwMode="auto">
          <a:xfrm>
            <a:off x="4419600" y="1673225"/>
            <a:ext cx="1466850" cy="173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add a, b, c</a:t>
            </a:r>
          </a:p>
          <a:p>
            <a:r>
              <a:rPr lang="en-US" altLang="en-US">
                <a:solidFill>
                  <a:schemeClr val="tx1"/>
                </a:solidFill>
              </a:rPr>
              <a:t>bgt a, 0, L1</a:t>
            </a:r>
          </a:p>
          <a:p>
            <a:r>
              <a:rPr lang="en-US" altLang="en-US">
                <a:solidFill>
                  <a:schemeClr val="tx1"/>
                </a:solidFill>
              </a:rPr>
              <a:t>div e, f, g</a:t>
            </a:r>
          </a:p>
          <a:p>
            <a:r>
              <a:rPr lang="en-US" altLang="en-US">
                <a:solidFill>
                  <a:schemeClr val="tx1"/>
                </a:solidFill>
              </a:rPr>
              <a:t>jump L2</a:t>
            </a:r>
          </a:p>
          <a:p>
            <a:r>
              <a:rPr lang="en-US" altLang="en-US">
                <a:solidFill>
                  <a:schemeClr val="tx1"/>
                </a:solidFill>
              </a:rPr>
              <a:t>L1: add e, f, g</a:t>
            </a:r>
          </a:p>
          <a:p>
            <a:r>
              <a:rPr lang="en-US" altLang="en-US">
                <a:solidFill>
                  <a:schemeClr val="tx1"/>
                </a:solidFill>
              </a:rPr>
              <a:t>L2: sub h, i, j</a:t>
            </a:r>
          </a:p>
        </p:txBody>
      </p:sp>
      <p:sp>
        <p:nvSpPr>
          <p:cNvPr id="26637" name="Text Box 13"/>
          <p:cNvSpPr txBox="1">
            <a:spLocks noChangeArrowheads="1"/>
          </p:cNvSpPr>
          <p:nvPr/>
        </p:nvSpPr>
        <p:spPr bwMode="auto">
          <a:xfrm>
            <a:off x="3733800" y="1673225"/>
            <a:ext cx="603250" cy="173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BB1</a:t>
            </a:r>
          </a:p>
          <a:p>
            <a:r>
              <a:rPr lang="en-US" altLang="en-US">
                <a:solidFill>
                  <a:schemeClr val="tx1"/>
                </a:solidFill>
              </a:rPr>
              <a:t>BB1</a:t>
            </a:r>
          </a:p>
          <a:p>
            <a:r>
              <a:rPr lang="en-US" altLang="en-US">
                <a:solidFill>
                  <a:schemeClr val="tx1"/>
                </a:solidFill>
              </a:rPr>
              <a:t>BB3</a:t>
            </a:r>
          </a:p>
          <a:p>
            <a:r>
              <a:rPr lang="en-US" altLang="en-US">
                <a:solidFill>
                  <a:schemeClr val="tx1"/>
                </a:solidFill>
              </a:rPr>
              <a:t>BB3</a:t>
            </a:r>
          </a:p>
          <a:p>
            <a:r>
              <a:rPr lang="en-US" altLang="en-US">
                <a:solidFill>
                  <a:schemeClr val="tx1"/>
                </a:solidFill>
              </a:rPr>
              <a:t>BB2</a:t>
            </a:r>
          </a:p>
          <a:p>
            <a:r>
              <a:rPr lang="en-US" altLang="en-US">
                <a:solidFill>
                  <a:schemeClr val="tx1"/>
                </a:solidFill>
              </a:rPr>
              <a:t>BB4</a:t>
            </a:r>
          </a:p>
        </p:txBody>
      </p:sp>
      <p:sp>
        <p:nvSpPr>
          <p:cNvPr id="26638" name="Text Box 14"/>
          <p:cNvSpPr txBox="1">
            <a:spLocks noChangeArrowheads="1"/>
          </p:cNvSpPr>
          <p:nvPr/>
        </p:nvSpPr>
        <p:spPr bwMode="auto">
          <a:xfrm>
            <a:off x="3200400" y="3505200"/>
            <a:ext cx="39766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400"/>
              <a:t>Traditional branching code</a:t>
            </a:r>
          </a:p>
        </p:txBody>
      </p:sp>
      <p:sp>
        <p:nvSpPr>
          <p:cNvPr id="26639" name="Rectangle 15"/>
          <p:cNvSpPr>
            <a:spLocks noChangeArrowheads="1"/>
          </p:cNvSpPr>
          <p:nvPr/>
        </p:nvSpPr>
        <p:spPr bwMode="auto">
          <a:xfrm>
            <a:off x="7239000" y="4267200"/>
            <a:ext cx="762000" cy="17526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BB1</a:t>
            </a:r>
          </a:p>
          <a:p>
            <a:pPr algn="ctr"/>
            <a:r>
              <a:rPr lang="en-US" altLang="en-US">
                <a:solidFill>
                  <a:schemeClr val="tx1"/>
                </a:solidFill>
              </a:rPr>
              <a:t>BB2</a:t>
            </a:r>
          </a:p>
          <a:p>
            <a:pPr algn="ctr"/>
            <a:r>
              <a:rPr lang="en-US" altLang="en-US">
                <a:solidFill>
                  <a:schemeClr val="tx1"/>
                </a:solidFill>
              </a:rPr>
              <a:t>BB3</a:t>
            </a:r>
          </a:p>
          <a:p>
            <a:pPr algn="ctr"/>
            <a:r>
              <a:rPr lang="en-US" altLang="en-US">
                <a:solidFill>
                  <a:schemeClr val="tx1"/>
                </a:solidFill>
              </a:rPr>
              <a:t>BB4</a:t>
            </a:r>
          </a:p>
        </p:txBody>
      </p:sp>
      <p:sp>
        <p:nvSpPr>
          <p:cNvPr id="26640" name="Text Box 16"/>
          <p:cNvSpPr txBox="1">
            <a:spLocks noChangeArrowheads="1"/>
          </p:cNvSpPr>
          <p:nvPr/>
        </p:nvSpPr>
        <p:spPr bwMode="auto">
          <a:xfrm>
            <a:off x="4419600" y="4264025"/>
            <a:ext cx="1636713" cy="173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add a, b, c if T</a:t>
            </a:r>
          </a:p>
          <a:p>
            <a:r>
              <a:rPr lang="en-US" altLang="en-US">
                <a:solidFill>
                  <a:schemeClr val="tx1"/>
                </a:solidFill>
              </a:rPr>
              <a:t>p2 = a &gt; 0 if T</a:t>
            </a:r>
          </a:p>
          <a:p>
            <a:r>
              <a:rPr lang="en-US" altLang="en-US">
                <a:solidFill>
                  <a:schemeClr val="tx1"/>
                </a:solidFill>
              </a:rPr>
              <a:t>p3 = a &lt;= 0 if T</a:t>
            </a:r>
          </a:p>
          <a:p>
            <a:r>
              <a:rPr lang="en-US" altLang="en-US">
                <a:solidFill>
                  <a:schemeClr val="tx1"/>
                </a:solidFill>
              </a:rPr>
              <a:t>div e, f, g if p3</a:t>
            </a:r>
          </a:p>
          <a:p>
            <a:r>
              <a:rPr lang="en-US" altLang="en-US">
                <a:solidFill>
                  <a:schemeClr val="tx1"/>
                </a:solidFill>
              </a:rPr>
              <a:t>add e, f, g if p2</a:t>
            </a:r>
          </a:p>
          <a:p>
            <a:r>
              <a:rPr lang="en-US" altLang="en-US">
                <a:solidFill>
                  <a:schemeClr val="tx1"/>
                </a:solidFill>
              </a:rPr>
              <a:t>sub h, i, j if T</a:t>
            </a:r>
          </a:p>
        </p:txBody>
      </p:sp>
      <p:sp>
        <p:nvSpPr>
          <p:cNvPr id="26641" name="Text Box 17"/>
          <p:cNvSpPr txBox="1">
            <a:spLocks noChangeArrowheads="1"/>
          </p:cNvSpPr>
          <p:nvPr/>
        </p:nvSpPr>
        <p:spPr bwMode="auto">
          <a:xfrm>
            <a:off x="3733800" y="4264025"/>
            <a:ext cx="603250" cy="173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BB1</a:t>
            </a:r>
          </a:p>
          <a:p>
            <a:r>
              <a:rPr lang="en-US" altLang="en-US">
                <a:solidFill>
                  <a:schemeClr val="tx1"/>
                </a:solidFill>
              </a:rPr>
              <a:t>BB1</a:t>
            </a:r>
          </a:p>
          <a:p>
            <a:r>
              <a:rPr lang="en-US" altLang="en-US">
                <a:solidFill>
                  <a:schemeClr val="tx1"/>
                </a:solidFill>
              </a:rPr>
              <a:t>BB1</a:t>
            </a:r>
          </a:p>
          <a:p>
            <a:r>
              <a:rPr lang="en-US" altLang="en-US">
                <a:solidFill>
                  <a:schemeClr val="tx1"/>
                </a:solidFill>
              </a:rPr>
              <a:t>BB3</a:t>
            </a:r>
          </a:p>
          <a:p>
            <a:r>
              <a:rPr lang="en-US" altLang="en-US">
                <a:solidFill>
                  <a:schemeClr val="tx1"/>
                </a:solidFill>
              </a:rPr>
              <a:t>BB2</a:t>
            </a:r>
          </a:p>
          <a:p>
            <a:r>
              <a:rPr lang="en-US" altLang="en-US">
                <a:solidFill>
                  <a:schemeClr val="tx1"/>
                </a:solidFill>
              </a:rPr>
              <a:t>BB4</a:t>
            </a:r>
          </a:p>
        </p:txBody>
      </p:sp>
      <p:sp>
        <p:nvSpPr>
          <p:cNvPr id="26642" name="Text Box 18"/>
          <p:cNvSpPr txBox="1">
            <a:spLocks noChangeArrowheads="1"/>
          </p:cNvSpPr>
          <p:nvPr/>
        </p:nvSpPr>
        <p:spPr bwMode="auto">
          <a:xfrm>
            <a:off x="3657600" y="6248400"/>
            <a:ext cx="39766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400"/>
              <a:t>Predicated code</a:t>
            </a:r>
          </a:p>
        </p:txBody>
      </p:sp>
      <p:sp>
        <p:nvSpPr>
          <p:cNvPr id="26643" name="Text Box 19"/>
          <p:cNvSpPr txBox="1">
            <a:spLocks noChangeArrowheads="1"/>
          </p:cNvSpPr>
          <p:nvPr/>
        </p:nvSpPr>
        <p:spPr bwMode="auto">
          <a:xfrm>
            <a:off x="1676400" y="4721225"/>
            <a:ext cx="1169988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p2 </a:t>
            </a:r>
            <a:r>
              <a:rPr lang="en-US" altLang="en-US">
                <a:sym typeface="Wingdings" panose="05000000000000000000" pitchFamily="2" charset="2"/>
              </a:rPr>
              <a:t> BB2</a:t>
            </a:r>
          </a:p>
          <a:p>
            <a:r>
              <a:rPr lang="en-US" altLang="en-US">
                <a:sym typeface="Wingdings" panose="05000000000000000000" pitchFamily="2" charset="2"/>
              </a:rPr>
              <a:t>p3  BB3</a:t>
            </a:r>
            <a:endParaRPr lang="en-US" altLang="en-US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What About Nested If-then-else’s?</a:t>
            </a:r>
          </a:p>
        </p:txBody>
      </p:sp>
      <p:sp>
        <p:nvSpPr>
          <p:cNvPr id="27651" name="Rectangle 3"/>
          <p:cNvSpPr>
            <a:spLocks noChangeArrowheads="1"/>
          </p:cNvSpPr>
          <p:nvPr/>
        </p:nvSpPr>
        <p:spPr bwMode="auto">
          <a:xfrm>
            <a:off x="7696200" y="23622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BB1</a:t>
            </a:r>
          </a:p>
        </p:txBody>
      </p:sp>
      <p:sp>
        <p:nvSpPr>
          <p:cNvPr id="27652" name="Rectangle 4"/>
          <p:cNvSpPr>
            <a:spLocks noChangeArrowheads="1"/>
          </p:cNvSpPr>
          <p:nvPr/>
        </p:nvSpPr>
        <p:spPr bwMode="auto">
          <a:xfrm>
            <a:off x="7086600" y="31242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BB2</a:t>
            </a:r>
          </a:p>
        </p:txBody>
      </p:sp>
      <p:sp>
        <p:nvSpPr>
          <p:cNvPr id="27653" name="Rectangle 5"/>
          <p:cNvSpPr>
            <a:spLocks noChangeArrowheads="1"/>
          </p:cNvSpPr>
          <p:nvPr/>
        </p:nvSpPr>
        <p:spPr bwMode="auto">
          <a:xfrm>
            <a:off x="7772400" y="47244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BB4</a:t>
            </a:r>
          </a:p>
        </p:txBody>
      </p:sp>
      <p:sp>
        <p:nvSpPr>
          <p:cNvPr id="27654" name="Rectangle 6"/>
          <p:cNvSpPr>
            <a:spLocks noChangeArrowheads="1"/>
          </p:cNvSpPr>
          <p:nvPr/>
        </p:nvSpPr>
        <p:spPr bwMode="auto">
          <a:xfrm>
            <a:off x="8229600" y="31242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BB3</a:t>
            </a:r>
          </a:p>
        </p:txBody>
      </p:sp>
      <p:sp>
        <p:nvSpPr>
          <p:cNvPr id="27655" name="Line 7"/>
          <p:cNvSpPr>
            <a:spLocks noChangeShapeType="1"/>
          </p:cNvSpPr>
          <p:nvPr/>
        </p:nvSpPr>
        <p:spPr bwMode="auto">
          <a:xfrm>
            <a:off x="8077200" y="2819400"/>
            <a:ext cx="533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56" name="Line 8"/>
          <p:cNvSpPr>
            <a:spLocks noChangeShapeType="1"/>
          </p:cNvSpPr>
          <p:nvPr/>
        </p:nvSpPr>
        <p:spPr bwMode="auto">
          <a:xfrm flipH="1">
            <a:off x="7467600" y="2819400"/>
            <a:ext cx="6096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57" name="Line 9"/>
          <p:cNvSpPr>
            <a:spLocks noChangeShapeType="1"/>
          </p:cNvSpPr>
          <p:nvPr/>
        </p:nvSpPr>
        <p:spPr bwMode="auto">
          <a:xfrm>
            <a:off x="7467600" y="3581400"/>
            <a:ext cx="6096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58" name="Line 10"/>
          <p:cNvSpPr>
            <a:spLocks noChangeShapeType="1"/>
          </p:cNvSpPr>
          <p:nvPr/>
        </p:nvSpPr>
        <p:spPr bwMode="auto">
          <a:xfrm flipH="1">
            <a:off x="6934200" y="3581400"/>
            <a:ext cx="533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59" name="Text Box 11"/>
          <p:cNvSpPr txBox="1">
            <a:spLocks noChangeArrowheads="1"/>
          </p:cNvSpPr>
          <p:nvPr/>
        </p:nvSpPr>
        <p:spPr bwMode="auto">
          <a:xfrm>
            <a:off x="1066800" y="2282825"/>
            <a:ext cx="1419225" cy="2563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a = b + c</a:t>
            </a:r>
          </a:p>
          <a:p>
            <a:r>
              <a:rPr lang="en-US" altLang="en-US">
                <a:solidFill>
                  <a:schemeClr val="tx1"/>
                </a:solidFill>
              </a:rPr>
              <a:t>if (a &gt; 0)</a:t>
            </a:r>
          </a:p>
          <a:p>
            <a:r>
              <a:rPr lang="en-US" altLang="en-US">
                <a:solidFill>
                  <a:schemeClr val="tx1"/>
                </a:solidFill>
              </a:rPr>
              <a:t>    if (a &gt; 25)</a:t>
            </a:r>
          </a:p>
          <a:p>
            <a:r>
              <a:rPr lang="en-US" altLang="en-US">
                <a:solidFill>
                  <a:schemeClr val="tx1"/>
                </a:solidFill>
              </a:rPr>
              <a:t>        e = f + g</a:t>
            </a:r>
          </a:p>
          <a:p>
            <a:r>
              <a:rPr lang="en-US" altLang="en-US">
                <a:solidFill>
                  <a:schemeClr val="tx1"/>
                </a:solidFill>
              </a:rPr>
              <a:t>    else</a:t>
            </a:r>
          </a:p>
          <a:p>
            <a:r>
              <a:rPr lang="en-US" altLang="en-US">
                <a:solidFill>
                  <a:schemeClr val="tx1"/>
                </a:solidFill>
              </a:rPr>
              <a:t>        e = f * g</a:t>
            </a:r>
          </a:p>
          <a:p>
            <a:r>
              <a:rPr lang="en-US" altLang="en-US">
                <a:solidFill>
                  <a:schemeClr val="tx1"/>
                </a:solidFill>
              </a:rPr>
              <a:t>else</a:t>
            </a:r>
          </a:p>
          <a:p>
            <a:r>
              <a:rPr lang="en-US" altLang="en-US">
                <a:solidFill>
                  <a:schemeClr val="tx1"/>
                </a:solidFill>
              </a:rPr>
              <a:t>    e = f / g</a:t>
            </a:r>
          </a:p>
          <a:p>
            <a:r>
              <a:rPr lang="en-US" altLang="en-US">
                <a:solidFill>
                  <a:schemeClr val="tx1"/>
                </a:solidFill>
              </a:rPr>
              <a:t>h = i - j</a:t>
            </a:r>
          </a:p>
        </p:txBody>
      </p:sp>
      <p:sp>
        <p:nvSpPr>
          <p:cNvPr id="27660" name="Text Box 12"/>
          <p:cNvSpPr txBox="1">
            <a:spLocks noChangeArrowheads="1"/>
          </p:cNvSpPr>
          <p:nvPr/>
        </p:nvSpPr>
        <p:spPr bwMode="auto">
          <a:xfrm>
            <a:off x="3886200" y="2359025"/>
            <a:ext cx="1720850" cy="2563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add a, b, c</a:t>
            </a:r>
          </a:p>
          <a:p>
            <a:r>
              <a:rPr lang="en-US" altLang="en-US">
                <a:solidFill>
                  <a:schemeClr val="tx1"/>
                </a:solidFill>
              </a:rPr>
              <a:t>bgt a, 0, L1</a:t>
            </a:r>
          </a:p>
          <a:p>
            <a:r>
              <a:rPr lang="en-US" altLang="en-US">
                <a:solidFill>
                  <a:schemeClr val="tx1"/>
                </a:solidFill>
              </a:rPr>
              <a:t>div e, f, g</a:t>
            </a:r>
          </a:p>
          <a:p>
            <a:r>
              <a:rPr lang="en-US" altLang="en-US">
                <a:solidFill>
                  <a:schemeClr val="tx1"/>
                </a:solidFill>
              </a:rPr>
              <a:t>jump L2</a:t>
            </a:r>
          </a:p>
          <a:p>
            <a:r>
              <a:rPr lang="en-US" altLang="en-US">
                <a:solidFill>
                  <a:schemeClr val="tx1"/>
                </a:solidFill>
              </a:rPr>
              <a:t>L1: bgt a, 25, L3</a:t>
            </a:r>
          </a:p>
          <a:p>
            <a:r>
              <a:rPr lang="en-US" altLang="en-US">
                <a:solidFill>
                  <a:schemeClr val="tx1"/>
                </a:solidFill>
              </a:rPr>
              <a:t>mpy e, f, g</a:t>
            </a:r>
          </a:p>
          <a:p>
            <a:r>
              <a:rPr lang="en-US" altLang="en-US">
                <a:solidFill>
                  <a:schemeClr val="tx1"/>
                </a:solidFill>
              </a:rPr>
              <a:t>jump L2</a:t>
            </a:r>
          </a:p>
          <a:p>
            <a:r>
              <a:rPr lang="en-US" altLang="en-US">
                <a:solidFill>
                  <a:schemeClr val="tx1"/>
                </a:solidFill>
              </a:rPr>
              <a:t>L3: add e, f, g</a:t>
            </a:r>
          </a:p>
          <a:p>
            <a:r>
              <a:rPr lang="en-US" altLang="en-US">
                <a:solidFill>
                  <a:schemeClr val="tx1"/>
                </a:solidFill>
              </a:rPr>
              <a:t>L2: sub h, i, j</a:t>
            </a:r>
          </a:p>
        </p:txBody>
      </p:sp>
      <p:sp>
        <p:nvSpPr>
          <p:cNvPr id="27661" name="Text Box 13"/>
          <p:cNvSpPr txBox="1">
            <a:spLocks noChangeArrowheads="1"/>
          </p:cNvSpPr>
          <p:nvPr/>
        </p:nvSpPr>
        <p:spPr bwMode="auto">
          <a:xfrm>
            <a:off x="3200400" y="2359025"/>
            <a:ext cx="603250" cy="2563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BB1</a:t>
            </a:r>
          </a:p>
          <a:p>
            <a:r>
              <a:rPr lang="en-US" altLang="en-US">
                <a:solidFill>
                  <a:schemeClr val="tx1"/>
                </a:solidFill>
              </a:rPr>
              <a:t>BB1</a:t>
            </a:r>
          </a:p>
          <a:p>
            <a:r>
              <a:rPr lang="en-US" altLang="en-US">
                <a:solidFill>
                  <a:schemeClr val="tx1"/>
                </a:solidFill>
              </a:rPr>
              <a:t>BB3</a:t>
            </a:r>
          </a:p>
          <a:p>
            <a:r>
              <a:rPr lang="en-US" altLang="en-US">
                <a:solidFill>
                  <a:schemeClr val="tx1"/>
                </a:solidFill>
              </a:rPr>
              <a:t>BB3</a:t>
            </a:r>
          </a:p>
          <a:p>
            <a:r>
              <a:rPr lang="en-US" altLang="en-US">
                <a:solidFill>
                  <a:schemeClr val="tx1"/>
                </a:solidFill>
              </a:rPr>
              <a:t>BB2</a:t>
            </a:r>
          </a:p>
          <a:p>
            <a:r>
              <a:rPr lang="en-US" altLang="en-US">
                <a:solidFill>
                  <a:schemeClr val="tx1"/>
                </a:solidFill>
              </a:rPr>
              <a:t>BB6</a:t>
            </a:r>
          </a:p>
          <a:p>
            <a:r>
              <a:rPr lang="en-US" altLang="en-US">
                <a:solidFill>
                  <a:schemeClr val="tx1"/>
                </a:solidFill>
              </a:rPr>
              <a:t>BB6</a:t>
            </a:r>
          </a:p>
          <a:p>
            <a:r>
              <a:rPr lang="en-US" altLang="en-US">
                <a:solidFill>
                  <a:schemeClr val="tx1"/>
                </a:solidFill>
              </a:rPr>
              <a:t>BB5</a:t>
            </a:r>
          </a:p>
          <a:p>
            <a:r>
              <a:rPr lang="en-US" altLang="en-US">
                <a:solidFill>
                  <a:schemeClr val="tx1"/>
                </a:solidFill>
              </a:rPr>
              <a:t>BB4</a:t>
            </a:r>
          </a:p>
        </p:txBody>
      </p:sp>
      <p:sp>
        <p:nvSpPr>
          <p:cNvPr id="27662" name="Text Box 14"/>
          <p:cNvSpPr txBox="1">
            <a:spLocks noChangeArrowheads="1"/>
          </p:cNvSpPr>
          <p:nvPr/>
        </p:nvSpPr>
        <p:spPr bwMode="auto">
          <a:xfrm>
            <a:off x="3429000" y="5181600"/>
            <a:ext cx="39766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400"/>
              <a:t>Traditional branching code</a:t>
            </a:r>
          </a:p>
        </p:txBody>
      </p:sp>
      <p:sp>
        <p:nvSpPr>
          <p:cNvPr id="27663" name="Rectangle 15"/>
          <p:cNvSpPr>
            <a:spLocks noChangeArrowheads="1"/>
          </p:cNvSpPr>
          <p:nvPr/>
        </p:nvSpPr>
        <p:spPr bwMode="auto">
          <a:xfrm>
            <a:off x="6477000" y="38862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BB5</a:t>
            </a:r>
          </a:p>
        </p:txBody>
      </p:sp>
      <p:sp>
        <p:nvSpPr>
          <p:cNvPr id="27664" name="Rectangle 16"/>
          <p:cNvSpPr>
            <a:spLocks noChangeArrowheads="1"/>
          </p:cNvSpPr>
          <p:nvPr/>
        </p:nvSpPr>
        <p:spPr bwMode="auto">
          <a:xfrm>
            <a:off x="7620000" y="38862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BB6</a:t>
            </a:r>
          </a:p>
        </p:txBody>
      </p:sp>
      <p:sp>
        <p:nvSpPr>
          <p:cNvPr id="27665" name="Line 17"/>
          <p:cNvSpPr>
            <a:spLocks noChangeShapeType="1"/>
          </p:cNvSpPr>
          <p:nvPr/>
        </p:nvSpPr>
        <p:spPr bwMode="auto">
          <a:xfrm>
            <a:off x="6858000" y="4343400"/>
            <a:ext cx="11430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66" name="Line 18"/>
          <p:cNvSpPr>
            <a:spLocks noChangeShapeType="1"/>
          </p:cNvSpPr>
          <p:nvPr/>
        </p:nvSpPr>
        <p:spPr bwMode="auto">
          <a:xfrm>
            <a:off x="8001000" y="4343400"/>
            <a:ext cx="762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67" name="Line 19"/>
          <p:cNvSpPr>
            <a:spLocks noChangeShapeType="1"/>
          </p:cNvSpPr>
          <p:nvPr/>
        </p:nvSpPr>
        <p:spPr bwMode="auto">
          <a:xfrm flipH="1">
            <a:off x="8305800" y="3581400"/>
            <a:ext cx="304800" cy="1143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Nested If-then-else’s – No Problem</a:t>
            </a:r>
          </a:p>
        </p:txBody>
      </p:sp>
      <p:sp>
        <p:nvSpPr>
          <p:cNvPr id="28675" name="Text Box 3"/>
          <p:cNvSpPr txBox="1">
            <a:spLocks noChangeArrowheads="1"/>
          </p:cNvSpPr>
          <p:nvPr/>
        </p:nvSpPr>
        <p:spPr bwMode="auto">
          <a:xfrm>
            <a:off x="1066800" y="1597025"/>
            <a:ext cx="1419225" cy="2563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a = b + c</a:t>
            </a:r>
          </a:p>
          <a:p>
            <a:r>
              <a:rPr lang="en-US" altLang="en-US">
                <a:solidFill>
                  <a:schemeClr val="tx1"/>
                </a:solidFill>
              </a:rPr>
              <a:t>if (a &gt; 0)</a:t>
            </a:r>
          </a:p>
          <a:p>
            <a:r>
              <a:rPr lang="en-US" altLang="en-US">
                <a:solidFill>
                  <a:schemeClr val="tx1"/>
                </a:solidFill>
              </a:rPr>
              <a:t>    if (a &gt; 25)</a:t>
            </a:r>
          </a:p>
          <a:p>
            <a:r>
              <a:rPr lang="en-US" altLang="en-US">
                <a:solidFill>
                  <a:schemeClr val="tx1"/>
                </a:solidFill>
              </a:rPr>
              <a:t>        e = f + g</a:t>
            </a:r>
          </a:p>
          <a:p>
            <a:r>
              <a:rPr lang="en-US" altLang="en-US">
                <a:solidFill>
                  <a:schemeClr val="tx1"/>
                </a:solidFill>
              </a:rPr>
              <a:t>    else</a:t>
            </a:r>
          </a:p>
          <a:p>
            <a:r>
              <a:rPr lang="en-US" altLang="en-US">
                <a:solidFill>
                  <a:schemeClr val="tx1"/>
                </a:solidFill>
              </a:rPr>
              <a:t>        e = f * g</a:t>
            </a:r>
          </a:p>
          <a:p>
            <a:r>
              <a:rPr lang="en-US" altLang="en-US">
                <a:solidFill>
                  <a:schemeClr val="tx1"/>
                </a:solidFill>
              </a:rPr>
              <a:t>else</a:t>
            </a:r>
          </a:p>
          <a:p>
            <a:r>
              <a:rPr lang="en-US" altLang="en-US">
                <a:solidFill>
                  <a:schemeClr val="tx1"/>
                </a:solidFill>
              </a:rPr>
              <a:t>    e = f / g</a:t>
            </a:r>
          </a:p>
          <a:p>
            <a:r>
              <a:rPr lang="en-US" altLang="en-US">
                <a:solidFill>
                  <a:schemeClr val="tx1"/>
                </a:solidFill>
              </a:rPr>
              <a:t>h = i - j</a:t>
            </a:r>
          </a:p>
        </p:txBody>
      </p:sp>
      <p:sp>
        <p:nvSpPr>
          <p:cNvPr id="28676" name="Rectangle 4"/>
          <p:cNvSpPr>
            <a:spLocks noChangeArrowheads="1"/>
          </p:cNvSpPr>
          <p:nvPr/>
        </p:nvSpPr>
        <p:spPr bwMode="auto">
          <a:xfrm>
            <a:off x="7239000" y="1676400"/>
            <a:ext cx="762000" cy="24384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BB1</a:t>
            </a:r>
          </a:p>
          <a:p>
            <a:pPr algn="ctr"/>
            <a:r>
              <a:rPr lang="en-US" altLang="en-US">
                <a:solidFill>
                  <a:schemeClr val="tx1"/>
                </a:solidFill>
              </a:rPr>
              <a:t>BB2</a:t>
            </a:r>
          </a:p>
          <a:p>
            <a:pPr algn="ctr"/>
            <a:r>
              <a:rPr lang="en-US" altLang="en-US">
                <a:solidFill>
                  <a:schemeClr val="tx1"/>
                </a:solidFill>
              </a:rPr>
              <a:t>BB3</a:t>
            </a:r>
          </a:p>
          <a:p>
            <a:pPr algn="ctr"/>
            <a:r>
              <a:rPr lang="en-US" altLang="en-US">
                <a:solidFill>
                  <a:schemeClr val="tx1"/>
                </a:solidFill>
              </a:rPr>
              <a:t>BB4</a:t>
            </a:r>
          </a:p>
          <a:p>
            <a:pPr algn="ctr"/>
            <a:r>
              <a:rPr lang="en-US" altLang="en-US">
                <a:solidFill>
                  <a:schemeClr val="tx1"/>
                </a:solidFill>
              </a:rPr>
              <a:t>BB5</a:t>
            </a:r>
          </a:p>
          <a:p>
            <a:pPr algn="ctr"/>
            <a:r>
              <a:rPr lang="en-US" altLang="en-US">
                <a:solidFill>
                  <a:schemeClr val="tx1"/>
                </a:solidFill>
              </a:rPr>
              <a:t>BB6</a:t>
            </a:r>
          </a:p>
        </p:txBody>
      </p:sp>
      <p:sp>
        <p:nvSpPr>
          <p:cNvPr id="28677" name="Text Box 5"/>
          <p:cNvSpPr txBox="1">
            <a:spLocks noChangeArrowheads="1"/>
          </p:cNvSpPr>
          <p:nvPr/>
        </p:nvSpPr>
        <p:spPr bwMode="auto">
          <a:xfrm>
            <a:off x="4038600" y="1673225"/>
            <a:ext cx="1839913" cy="2563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add a, b, c if T</a:t>
            </a:r>
          </a:p>
          <a:p>
            <a:r>
              <a:rPr lang="en-US" altLang="en-US">
                <a:solidFill>
                  <a:schemeClr val="tx1"/>
                </a:solidFill>
              </a:rPr>
              <a:t>p2 = a &gt; 0 if T</a:t>
            </a:r>
          </a:p>
          <a:p>
            <a:r>
              <a:rPr lang="en-US" altLang="en-US">
                <a:solidFill>
                  <a:schemeClr val="tx1"/>
                </a:solidFill>
              </a:rPr>
              <a:t>p3 = a &lt;= 0 if T</a:t>
            </a:r>
          </a:p>
          <a:p>
            <a:r>
              <a:rPr lang="en-US" altLang="en-US">
                <a:solidFill>
                  <a:schemeClr val="tx1"/>
                </a:solidFill>
              </a:rPr>
              <a:t>div e, f, g if p3</a:t>
            </a:r>
          </a:p>
          <a:p>
            <a:r>
              <a:rPr lang="en-US" altLang="en-US">
                <a:solidFill>
                  <a:schemeClr val="tx1"/>
                </a:solidFill>
              </a:rPr>
              <a:t>p5 = a &gt; 25 if p2</a:t>
            </a:r>
          </a:p>
          <a:p>
            <a:r>
              <a:rPr lang="en-US" altLang="en-US">
                <a:solidFill>
                  <a:schemeClr val="tx1"/>
                </a:solidFill>
              </a:rPr>
              <a:t>p6 = a &lt;= 25 if p2</a:t>
            </a:r>
          </a:p>
          <a:p>
            <a:r>
              <a:rPr lang="en-US" altLang="en-US">
                <a:solidFill>
                  <a:schemeClr val="tx1"/>
                </a:solidFill>
              </a:rPr>
              <a:t>mpy e, f, g if p6</a:t>
            </a:r>
          </a:p>
          <a:p>
            <a:r>
              <a:rPr lang="en-US" altLang="en-US">
                <a:solidFill>
                  <a:schemeClr val="tx1"/>
                </a:solidFill>
              </a:rPr>
              <a:t>add e, f, g if p5</a:t>
            </a:r>
          </a:p>
          <a:p>
            <a:r>
              <a:rPr lang="en-US" altLang="en-US">
                <a:solidFill>
                  <a:schemeClr val="tx1"/>
                </a:solidFill>
              </a:rPr>
              <a:t>sub h, i, j if T</a:t>
            </a:r>
          </a:p>
        </p:txBody>
      </p:sp>
      <p:sp>
        <p:nvSpPr>
          <p:cNvPr id="28678" name="Text Box 6"/>
          <p:cNvSpPr txBox="1">
            <a:spLocks noChangeArrowheads="1"/>
          </p:cNvSpPr>
          <p:nvPr/>
        </p:nvSpPr>
        <p:spPr bwMode="auto">
          <a:xfrm>
            <a:off x="3352800" y="1673225"/>
            <a:ext cx="603250" cy="2563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BB1</a:t>
            </a:r>
          </a:p>
          <a:p>
            <a:r>
              <a:rPr lang="en-US" altLang="en-US">
                <a:solidFill>
                  <a:schemeClr val="tx1"/>
                </a:solidFill>
              </a:rPr>
              <a:t>BB1</a:t>
            </a:r>
          </a:p>
          <a:p>
            <a:r>
              <a:rPr lang="en-US" altLang="en-US">
                <a:solidFill>
                  <a:schemeClr val="tx1"/>
                </a:solidFill>
              </a:rPr>
              <a:t>BB1</a:t>
            </a:r>
          </a:p>
          <a:p>
            <a:r>
              <a:rPr lang="en-US" altLang="en-US">
                <a:solidFill>
                  <a:schemeClr val="tx1"/>
                </a:solidFill>
              </a:rPr>
              <a:t>BB3</a:t>
            </a:r>
          </a:p>
          <a:p>
            <a:r>
              <a:rPr lang="en-US" altLang="en-US">
                <a:solidFill>
                  <a:schemeClr val="tx1"/>
                </a:solidFill>
              </a:rPr>
              <a:t>BB3</a:t>
            </a:r>
          </a:p>
          <a:p>
            <a:r>
              <a:rPr lang="en-US" altLang="en-US">
                <a:solidFill>
                  <a:schemeClr val="tx1"/>
                </a:solidFill>
              </a:rPr>
              <a:t>BB3</a:t>
            </a:r>
          </a:p>
          <a:p>
            <a:r>
              <a:rPr lang="en-US" altLang="en-US">
                <a:solidFill>
                  <a:schemeClr val="tx1"/>
                </a:solidFill>
              </a:rPr>
              <a:t>BB6</a:t>
            </a:r>
          </a:p>
          <a:p>
            <a:r>
              <a:rPr lang="en-US" altLang="en-US">
                <a:solidFill>
                  <a:schemeClr val="tx1"/>
                </a:solidFill>
              </a:rPr>
              <a:t>BB5</a:t>
            </a:r>
          </a:p>
          <a:p>
            <a:r>
              <a:rPr lang="en-US" altLang="en-US">
                <a:solidFill>
                  <a:schemeClr val="tx1"/>
                </a:solidFill>
              </a:rPr>
              <a:t>BB4</a:t>
            </a:r>
          </a:p>
        </p:txBody>
      </p:sp>
      <p:sp>
        <p:nvSpPr>
          <p:cNvPr id="28679" name="Text Box 7"/>
          <p:cNvSpPr txBox="1">
            <a:spLocks noChangeArrowheads="1"/>
          </p:cNvSpPr>
          <p:nvPr/>
        </p:nvSpPr>
        <p:spPr bwMode="auto">
          <a:xfrm>
            <a:off x="2971800" y="4495800"/>
            <a:ext cx="39766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400"/>
              <a:t>Predicated code</a:t>
            </a:r>
          </a:p>
        </p:txBody>
      </p:sp>
      <p:sp>
        <p:nvSpPr>
          <p:cNvPr id="28680" name="Text Box 8"/>
          <p:cNvSpPr txBox="1">
            <a:spLocks noChangeArrowheads="1"/>
          </p:cNvSpPr>
          <p:nvPr/>
        </p:nvSpPr>
        <p:spPr bwMode="auto">
          <a:xfrm>
            <a:off x="762000" y="5330825"/>
            <a:ext cx="7143750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/>
              <a:t>What do we assume to make this work ??</a:t>
            </a:r>
          </a:p>
          <a:p>
            <a:r>
              <a:rPr lang="en-US" altLang="en-US" sz="2000"/>
              <a:t>	if p2 is False, both p5 and p6 are False</a:t>
            </a:r>
          </a:p>
          <a:p>
            <a:r>
              <a:rPr lang="en-US" altLang="en-US" sz="2000"/>
              <a:t>So, predicate setting instruction should set result to False if guarding</a:t>
            </a:r>
          </a:p>
          <a:p>
            <a:r>
              <a:rPr lang="en-US" altLang="en-US" sz="2000"/>
              <a:t>predicate is false!!!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From Last Time: Natural Loops 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z="2800"/>
              <a:t>Cycle suitable for optimization</a:t>
            </a:r>
          </a:p>
          <a:p>
            <a:pPr lvl="1"/>
            <a:r>
              <a:rPr lang="en-US" altLang="en-US" sz="2400"/>
              <a:t>Discuss optimizations later</a:t>
            </a:r>
          </a:p>
          <a:p>
            <a:r>
              <a:rPr lang="en-US" altLang="en-US" sz="2800"/>
              <a:t>2 properties</a:t>
            </a:r>
          </a:p>
          <a:p>
            <a:pPr lvl="1"/>
            <a:r>
              <a:rPr lang="en-US" altLang="en-US" sz="2400"/>
              <a:t>Single entry point called the </a:t>
            </a:r>
            <a:r>
              <a:rPr lang="en-US" altLang="en-US" sz="2400" u="sng"/>
              <a:t>header</a:t>
            </a:r>
          </a:p>
          <a:p>
            <a:pPr lvl="2"/>
            <a:r>
              <a:rPr lang="en-US" altLang="en-US" sz="2000"/>
              <a:t>Header </a:t>
            </a:r>
            <a:r>
              <a:rPr lang="en-US" altLang="en-US" sz="2000" u="sng"/>
              <a:t>dominates</a:t>
            </a:r>
            <a:r>
              <a:rPr lang="en-US" altLang="en-US" sz="2000"/>
              <a:t> all blocks in the loop</a:t>
            </a:r>
          </a:p>
          <a:p>
            <a:pPr lvl="1"/>
            <a:r>
              <a:rPr lang="en-US" altLang="en-US" sz="2400"/>
              <a:t>Must be one way to iterate the loop (ie at least 1 path back to the header from within the loop) called a </a:t>
            </a:r>
            <a:r>
              <a:rPr lang="en-US" altLang="en-US" sz="2400" u="sng"/>
              <a:t>backedge</a:t>
            </a:r>
          </a:p>
          <a:p>
            <a:r>
              <a:rPr lang="en-US" altLang="en-US" sz="2800"/>
              <a:t>Backedge detection</a:t>
            </a:r>
          </a:p>
          <a:p>
            <a:pPr lvl="1"/>
            <a:r>
              <a:rPr lang="en-US" altLang="en-US" sz="2400"/>
              <a:t>Edge, x</a:t>
            </a:r>
            <a:r>
              <a:rPr lang="en-US" altLang="en-US" sz="2400">
                <a:sym typeface="Wingdings" panose="05000000000000000000" pitchFamily="2" charset="2"/>
              </a:rPr>
              <a:t> y where the target (y) dominates the source (x)</a:t>
            </a:r>
            <a:endParaRPr lang="en-US" altLang="en-US" sz="2400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A884C029-0E69-8645-9F55-E3A0DDCE32C6}"/>
                  </a:ext>
                </a:extLst>
              </p14:cNvPr>
              <p14:cNvContentPartPr/>
              <p14:nvPr/>
            </p14:nvContentPartPr>
            <p14:xfrm>
              <a:off x="5745240" y="1909440"/>
              <a:ext cx="3593520" cy="154548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A884C029-0E69-8645-9F55-E3A0DDCE32C6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5735880" y="1900080"/>
                <a:ext cx="3612240" cy="15642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95278845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838200"/>
            <a:ext cx="8534400" cy="615950"/>
          </a:xfrm>
        </p:spPr>
        <p:txBody>
          <a:bodyPr/>
          <a:lstStyle/>
          <a:p>
            <a:r>
              <a:rPr lang="en-US" altLang="en-US"/>
              <a:t>Benefits/Costs of Predicated Execution</a:t>
            </a:r>
          </a:p>
        </p:txBody>
      </p:sp>
      <p:sp>
        <p:nvSpPr>
          <p:cNvPr id="29699" name="Rectangle 3"/>
          <p:cNvSpPr>
            <a:spLocks noChangeArrowheads="1"/>
          </p:cNvSpPr>
          <p:nvPr/>
        </p:nvSpPr>
        <p:spPr bwMode="auto">
          <a:xfrm>
            <a:off x="1600200" y="20574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BB1</a:t>
            </a:r>
          </a:p>
        </p:txBody>
      </p:sp>
      <p:sp>
        <p:nvSpPr>
          <p:cNvPr id="29700" name="Rectangle 4"/>
          <p:cNvSpPr>
            <a:spLocks noChangeArrowheads="1"/>
          </p:cNvSpPr>
          <p:nvPr/>
        </p:nvSpPr>
        <p:spPr bwMode="auto">
          <a:xfrm>
            <a:off x="990600" y="28194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BB2</a:t>
            </a:r>
          </a:p>
        </p:txBody>
      </p:sp>
      <p:sp>
        <p:nvSpPr>
          <p:cNvPr id="29701" name="Rectangle 5"/>
          <p:cNvSpPr>
            <a:spLocks noChangeArrowheads="1"/>
          </p:cNvSpPr>
          <p:nvPr/>
        </p:nvSpPr>
        <p:spPr bwMode="auto">
          <a:xfrm>
            <a:off x="1676400" y="35814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BB4</a:t>
            </a:r>
          </a:p>
        </p:txBody>
      </p:sp>
      <p:sp>
        <p:nvSpPr>
          <p:cNvPr id="29702" name="Rectangle 6"/>
          <p:cNvSpPr>
            <a:spLocks noChangeArrowheads="1"/>
          </p:cNvSpPr>
          <p:nvPr/>
        </p:nvSpPr>
        <p:spPr bwMode="auto">
          <a:xfrm>
            <a:off x="2133600" y="28194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BB3</a:t>
            </a:r>
          </a:p>
        </p:txBody>
      </p:sp>
      <p:sp>
        <p:nvSpPr>
          <p:cNvPr id="29703" name="Line 7"/>
          <p:cNvSpPr>
            <a:spLocks noChangeShapeType="1"/>
          </p:cNvSpPr>
          <p:nvPr/>
        </p:nvSpPr>
        <p:spPr bwMode="auto">
          <a:xfrm>
            <a:off x="1981200" y="2514600"/>
            <a:ext cx="533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04" name="Line 8"/>
          <p:cNvSpPr>
            <a:spLocks noChangeShapeType="1"/>
          </p:cNvSpPr>
          <p:nvPr/>
        </p:nvSpPr>
        <p:spPr bwMode="auto">
          <a:xfrm flipH="1">
            <a:off x="1371600" y="2514600"/>
            <a:ext cx="6096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05" name="Line 9"/>
          <p:cNvSpPr>
            <a:spLocks noChangeShapeType="1"/>
          </p:cNvSpPr>
          <p:nvPr/>
        </p:nvSpPr>
        <p:spPr bwMode="auto">
          <a:xfrm>
            <a:off x="1371600" y="3276600"/>
            <a:ext cx="6096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06" name="Line 10"/>
          <p:cNvSpPr>
            <a:spLocks noChangeShapeType="1"/>
          </p:cNvSpPr>
          <p:nvPr/>
        </p:nvSpPr>
        <p:spPr bwMode="auto">
          <a:xfrm flipH="1">
            <a:off x="2057400" y="3276600"/>
            <a:ext cx="533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07" name="Rectangle 11"/>
          <p:cNvSpPr>
            <a:spLocks noChangeArrowheads="1"/>
          </p:cNvSpPr>
          <p:nvPr/>
        </p:nvSpPr>
        <p:spPr bwMode="auto">
          <a:xfrm>
            <a:off x="3886200" y="1905000"/>
            <a:ext cx="762000" cy="37338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BB1</a:t>
            </a:r>
          </a:p>
          <a:p>
            <a:pPr algn="ctr"/>
            <a:r>
              <a:rPr lang="en-US" altLang="en-US">
                <a:solidFill>
                  <a:schemeClr val="tx1"/>
                </a:solidFill>
              </a:rPr>
              <a:t>BB2</a:t>
            </a:r>
          </a:p>
          <a:p>
            <a:pPr algn="ctr"/>
            <a:r>
              <a:rPr lang="en-US" altLang="en-US">
                <a:solidFill>
                  <a:schemeClr val="tx1"/>
                </a:solidFill>
              </a:rPr>
              <a:t>BB3</a:t>
            </a:r>
          </a:p>
          <a:p>
            <a:pPr algn="ctr"/>
            <a:r>
              <a:rPr lang="en-US" altLang="en-US">
                <a:solidFill>
                  <a:schemeClr val="tx1"/>
                </a:solidFill>
              </a:rPr>
              <a:t>BB4</a:t>
            </a:r>
          </a:p>
          <a:p>
            <a:pPr algn="ctr"/>
            <a:r>
              <a:rPr lang="en-US" altLang="en-US">
                <a:solidFill>
                  <a:schemeClr val="tx1"/>
                </a:solidFill>
              </a:rPr>
              <a:t>BB5</a:t>
            </a:r>
          </a:p>
          <a:p>
            <a:pPr algn="ctr"/>
            <a:r>
              <a:rPr lang="en-US" altLang="en-US">
                <a:solidFill>
                  <a:schemeClr val="tx1"/>
                </a:solidFill>
              </a:rPr>
              <a:t>BB6</a:t>
            </a:r>
          </a:p>
          <a:p>
            <a:pPr algn="ctr"/>
            <a:r>
              <a:rPr lang="en-US" altLang="en-US">
                <a:solidFill>
                  <a:schemeClr val="tx1"/>
                </a:solidFill>
              </a:rPr>
              <a:t>BB7</a:t>
            </a:r>
          </a:p>
        </p:txBody>
      </p:sp>
      <p:sp>
        <p:nvSpPr>
          <p:cNvPr id="29708" name="Rectangle 12"/>
          <p:cNvSpPr>
            <a:spLocks noChangeArrowheads="1"/>
          </p:cNvSpPr>
          <p:nvPr/>
        </p:nvSpPr>
        <p:spPr bwMode="auto">
          <a:xfrm>
            <a:off x="1066800" y="43434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BB5</a:t>
            </a:r>
          </a:p>
        </p:txBody>
      </p:sp>
      <p:sp>
        <p:nvSpPr>
          <p:cNvPr id="29709" name="Rectangle 13"/>
          <p:cNvSpPr>
            <a:spLocks noChangeArrowheads="1"/>
          </p:cNvSpPr>
          <p:nvPr/>
        </p:nvSpPr>
        <p:spPr bwMode="auto">
          <a:xfrm>
            <a:off x="1752600" y="51054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BB7</a:t>
            </a:r>
          </a:p>
        </p:txBody>
      </p:sp>
      <p:sp>
        <p:nvSpPr>
          <p:cNvPr id="29710" name="Rectangle 14"/>
          <p:cNvSpPr>
            <a:spLocks noChangeArrowheads="1"/>
          </p:cNvSpPr>
          <p:nvPr/>
        </p:nvSpPr>
        <p:spPr bwMode="auto">
          <a:xfrm>
            <a:off x="2209800" y="43434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BB6</a:t>
            </a:r>
          </a:p>
        </p:txBody>
      </p:sp>
      <p:sp>
        <p:nvSpPr>
          <p:cNvPr id="29711" name="Line 15"/>
          <p:cNvSpPr>
            <a:spLocks noChangeShapeType="1"/>
          </p:cNvSpPr>
          <p:nvPr/>
        </p:nvSpPr>
        <p:spPr bwMode="auto">
          <a:xfrm>
            <a:off x="2057400" y="4038600"/>
            <a:ext cx="533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12" name="Line 16"/>
          <p:cNvSpPr>
            <a:spLocks noChangeShapeType="1"/>
          </p:cNvSpPr>
          <p:nvPr/>
        </p:nvSpPr>
        <p:spPr bwMode="auto">
          <a:xfrm flipH="1">
            <a:off x="1447800" y="4038600"/>
            <a:ext cx="6096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13" name="Line 17"/>
          <p:cNvSpPr>
            <a:spLocks noChangeShapeType="1"/>
          </p:cNvSpPr>
          <p:nvPr/>
        </p:nvSpPr>
        <p:spPr bwMode="auto">
          <a:xfrm>
            <a:off x="1447800" y="4800600"/>
            <a:ext cx="6096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14" name="Line 18"/>
          <p:cNvSpPr>
            <a:spLocks noChangeShapeType="1"/>
          </p:cNvSpPr>
          <p:nvPr/>
        </p:nvSpPr>
        <p:spPr bwMode="auto">
          <a:xfrm flipH="1">
            <a:off x="2133600" y="4800600"/>
            <a:ext cx="533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15" name="Text Box 19"/>
          <p:cNvSpPr txBox="1">
            <a:spLocks noChangeArrowheads="1"/>
          </p:cNvSpPr>
          <p:nvPr/>
        </p:nvSpPr>
        <p:spPr bwMode="auto">
          <a:xfrm>
            <a:off x="5638800" y="1978025"/>
            <a:ext cx="3333750" cy="2838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Benefits:</a:t>
            </a:r>
          </a:p>
          <a:p>
            <a:r>
              <a:rPr lang="en-US" altLang="en-US"/>
              <a:t>- No branches,  no mispredicts</a:t>
            </a:r>
          </a:p>
          <a:p>
            <a:r>
              <a:rPr lang="en-US" altLang="en-US"/>
              <a:t>- Can freely reorder independent</a:t>
            </a:r>
          </a:p>
          <a:p>
            <a:r>
              <a:rPr lang="en-US" altLang="en-US"/>
              <a:t>operations in the predicated block</a:t>
            </a:r>
          </a:p>
          <a:p>
            <a:r>
              <a:rPr lang="en-US" altLang="en-US"/>
              <a:t>- Overlap BB2 with BB5 and BB6</a:t>
            </a:r>
          </a:p>
          <a:p>
            <a:endParaRPr lang="en-US" altLang="en-US"/>
          </a:p>
          <a:p>
            <a:endParaRPr lang="en-US" altLang="en-US"/>
          </a:p>
          <a:p>
            <a:r>
              <a:rPr lang="en-US" altLang="en-US"/>
              <a:t>Costs (execute all paths)</a:t>
            </a:r>
          </a:p>
          <a:p>
            <a:pPr>
              <a:buFontTx/>
              <a:buChar char="-"/>
            </a:pPr>
            <a:r>
              <a:rPr lang="en-US" altLang="en-US"/>
              <a:t>worst case schedule length</a:t>
            </a:r>
          </a:p>
          <a:p>
            <a:pPr>
              <a:buFontTx/>
              <a:buChar char="-"/>
            </a:pPr>
            <a:r>
              <a:rPr lang="en-US" altLang="en-US"/>
              <a:t>worst case resources required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Homework 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Get started ASAP.  If you haven’t done HW0, you are falling behind!</a:t>
            </a:r>
          </a:p>
          <a:p>
            <a:r>
              <a:rPr lang="en-US" dirty="0"/>
              <a:t>Easy to do, but hard to start because of newness</a:t>
            </a:r>
          </a:p>
          <a:p>
            <a:pPr lvl="1"/>
            <a:r>
              <a:rPr lang="en-US" dirty="0"/>
              <a:t>Look for piazza post for help</a:t>
            </a:r>
          </a:p>
          <a:p>
            <a:pPr lvl="2"/>
            <a:r>
              <a:rPr lang="en-US" dirty="0"/>
              <a:t>Skeleton code</a:t>
            </a:r>
          </a:p>
          <a:p>
            <a:pPr lvl="2"/>
            <a:r>
              <a:rPr lang="en-US" dirty="0"/>
              <a:t>How to run profiler</a:t>
            </a:r>
          </a:p>
          <a:p>
            <a:pPr lvl="2"/>
            <a:r>
              <a:rPr lang="en-US" dirty="0"/>
              <a:t>Simple example with opcode stats</a:t>
            </a:r>
          </a:p>
          <a:p>
            <a:pPr lvl="1"/>
            <a:r>
              <a:rPr lang="en-US" dirty="0"/>
              <a:t>Talk to the GSIs if you </a:t>
            </a:r>
            <a:r>
              <a:rPr lang="en-US"/>
              <a:t>are stuck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9896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From Last Time: </a:t>
            </a:r>
            <a:r>
              <a:rPr lang="en-US" altLang="en-US" dirty="0" err="1"/>
              <a:t>Backedge</a:t>
            </a:r>
            <a:r>
              <a:rPr lang="en-US" altLang="en-US" dirty="0"/>
              <a:t> Example</a:t>
            </a:r>
          </a:p>
        </p:txBody>
      </p:sp>
      <p:sp>
        <p:nvSpPr>
          <p:cNvPr id="23555" name="Rectangle 4"/>
          <p:cNvSpPr>
            <a:spLocks noChangeArrowheads="1"/>
          </p:cNvSpPr>
          <p:nvPr/>
        </p:nvSpPr>
        <p:spPr bwMode="auto">
          <a:xfrm>
            <a:off x="4343400" y="24384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BB2</a:t>
            </a:r>
          </a:p>
        </p:txBody>
      </p:sp>
      <p:sp>
        <p:nvSpPr>
          <p:cNvPr id="23556" name="Rectangle 5"/>
          <p:cNvSpPr>
            <a:spLocks noChangeArrowheads="1"/>
          </p:cNvSpPr>
          <p:nvPr/>
        </p:nvSpPr>
        <p:spPr bwMode="auto">
          <a:xfrm>
            <a:off x="4343400" y="32004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BB3</a:t>
            </a:r>
          </a:p>
        </p:txBody>
      </p:sp>
      <p:sp>
        <p:nvSpPr>
          <p:cNvPr id="23557" name="Line 6"/>
          <p:cNvSpPr>
            <a:spLocks noChangeShapeType="1"/>
          </p:cNvSpPr>
          <p:nvPr/>
        </p:nvSpPr>
        <p:spPr bwMode="auto">
          <a:xfrm>
            <a:off x="4724400" y="28956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58" name="Rectangle 7"/>
          <p:cNvSpPr>
            <a:spLocks noChangeArrowheads="1"/>
          </p:cNvSpPr>
          <p:nvPr/>
        </p:nvSpPr>
        <p:spPr bwMode="auto">
          <a:xfrm>
            <a:off x="4800600" y="39624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BB4</a:t>
            </a:r>
          </a:p>
        </p:txBody>
      </p:sp>
      <p:sp>
        <p:nvSpPr>
          <p:cNvPr id="23559" name="Rectangle 8"/>
          <p:cNvSpPr>
            <a:spLocks noChangeArrowheads="1"/>
          </p:cNvSpPr>
          <p:nvPr/>
        </p:nvSpPr>
        <p:spPr bwMode="auto">
          <a:xfrm>
            <a:off x="4343400" y="47244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BB5</a:t>
            </a:r>
          </a:p>
        </p:txBody>
      </p:sp>
      <p:sp>
        <p:nvSpPr>
          <p:cNvPr id="23560" name="Line 9"/>
          <p:cNvSpPr>
            <a:spLocks noChangeShapeType="1"/>
          </p:cNvSpPr>
          <p:nvPr/>
        </p:nvSpPr>
        <p:spPr bwMode="auto">
          <a:xfrm>
            <a:off x="4724400" y="3657600"/>
            <a:ext cx="533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1" name="Line 10"/>
          <p:cNvSpPr>
            <a:spLocks noChangeShapeType="1"/>
          </p:cNvSpPr>
          <p:nvPr/>
        </p:nvSpPr>
        <p:spPr bwMode="auto">
          <a:xfrm flipH="1">
            <a:off x="4724400" y="4419600"/>
            <a:ext cx="533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2" name="Oval 11"/>
          <p:cNvSpPr>
            <a:spLocks noChangeArrowheads="1"/>
          </p:cNvSpPr>
          <p:nvPr/>
        </p:nvSpPr>
        <p:spPr bwMode="auto">
          <a:xfrm>
            <a:off x="3200400" y="1676400"/>
            <a:ext cx="762000" cy="381000"/>
          </a:xfrm>
          <a:prstGeom prst="ellipse">
            <a:avLst/>
          </a:prstGeom>
          <a:solidFill>
            <a:srgbClr val="CBCBCB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Entry</a:t>
            </a:r>
          </a:p>
        </p:txBody>
      </p:sp>
      <p:sp>
        <p:nvSpPr>
          <p:cNvPr id="23563" name="Oval 12"/>
          <p:cNvSpPr>
            <a:spLocks noChangeArrowheads="1"/>
          </p:cNvSpPr>
          <p:nvPr/>
        </p:nvSpPr>
        <p:spPr bwMode="auto">
          <a:xfrm>
            <a:off x="4343400" y="6248400"/>
            <a:ext cx="762000" cy="381000"/>
          </a:xfrm>
          <a:prstGeom prst="ellipse">
            <a:avLst/>
          </a:prstGeom>
          <a:solidFill>
            <a:srgbClr val="CBCBCB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Exit</a:t>
            </a:r>
          </a:p>
        </p:txBody>
      </p:sp>
      <p:sp>
        <p:nvSpPr>
          <p:cNvPr id="23564" name="Line 13"/>
          <p:cNvSpPr>
            <a:spLocks noChangeShapeType="1"/>
          </p:cNvSpPr>
          <p:nvPr/>
        </p:nvSpPr>
        <p:spPr bwMode="auto">
          <a:xfrm>
            <a:off x="4724400" y="21336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5" name="Line 14"/>
          <p:cNvSpPr>
            <a:spLocks noChangeShapeType="1"/>
          </p:cNvSpPr>
          <p:nvPr/>
        </p:nvSpPr>
        <p:spPr bwMode="auto">
          <a:xfrm>
            <a:off x="4724400" y="59436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6" name="Line 15"/>
          <p:cNvSpPr>
            <a:spLocks noChangeShapeType="1"/>
          </p:cNvSpPr>
          <p:nvPr/>
        </p:nvSpPr>
        <p:spPr bwMode="auto">
          <a:xfrm>
            <a:off x="4572000" y="3657600"/>
            <a:ext cx="0" cy="1066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7" name="Line 16"/>
          <p:cNvSpPr>
            <a:spLocks noChangeShapeType="1"/>
          </p:cNvSpPr>
          <p:nvPr/>
        </p:nvSpPr>
        <p:spPr bwMode="auto">
          <a:xfrm>
            <a:off x="4572000" y="5181600"/>
            <a:ext cx="0" cy="152400"/>
          </a:xfrm>
          <a:prstGeom prst="line">
            <a:avLst/>
          </a:prstGeom>
          <a:ln>
            <a:solidFill>
              <a:srgbClr val="FF0000"/>
            </a:solidFill>
            <a:headEnd type="none" w="sm" len="sm"/>
            <a:tailEnd type="none" w="sm" len="sm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/>
          <a:lstStyle/>
          <a:p>
            <a:endParaRPr lang="en-US"/>
          </a:p>
        </p:txBody>
      </p:sp>
      <p:sp>
        <p:nvSpPr>
          <p:cNvPr id="23568" name="Line 17"/>
          <p:cNvSpPr>
            <a:spLocks noChangeShapeType="1"/>
          </p:cNvSpPr>
          <p:nvPr/>
        </p:nvSpPr>
        <p:spPr bwMode="auto">
          <a:xfrm flipH="1">
            <a:off x="4038600" y="5334000"/>
            <a:ext cx="533400" cy="0"/>
          </a:xfrm>
          <a:prstGeom prst="line">
            <a:avLst/>
          </a:prstGeom>
          <a:ln>
            <a:solidFill>
              <a:srgbClr val="FF0000"/>
            </a:solidFill>
            <a:headEnd type="none" w="sm" len="sm"/>
            <a:tailEnd type="none" w="sm" len="sm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/>
          <a:lstStyle/>
          <a:p>
            <a:endParaRPr lang="en-US"/>
          </a:p>
        </p:txBody>
      </p:sp>
      <p:sp>
        <p:nvSpPr>
          <p:cNvPr id="23569" name="Line 18"/>
          <p:cNvSpPr>
            <a:spLocks noChangeShapeType="1"/>
          </p:cNvSpPr>
          <p:nvPr/>
        </p:nvSpPr>
        <p:spPr bwMode="auto">
          <a:xfrm flipV="1">
            <a:off x="4038600" y="3048000"/>
            <a:ext cx="0" cy="2286000"/>
          </a:xfrm>
          <a:prstGeom prst="line">
            <a:avLst/>
          </a:prstGeom>
          <a:ln>
            <a:solidFill>
              <a:srgbClr val="FF0000"/>
            </a:solidFill>
            <a:headEnd type="none" w="sm" len="sm"/>
            <a:tailEnd type="none" w="sm" len="sm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/>
          <a:lstStyle/>
          <a:p>
            <a:endParaRPr lang="en-US"/>
          </a:p>
        </p:txBody>
      </p:sp>
      <p:sp>
        <p:nvSpPr>
          <p:cNvPr id="23570" name="Line 19"/>
          <p:cNvSpPr>
            <a:spLocks noChangeShapeType="1"/>
          </p:cNvSpPr>
          <p:nvPr/>
        </p:nvSpPr>
        <p:spPr bwMode="auto">
          <a:xfrm>
            <a:off x="4038600" y="3048000"/>
            <a:ext cx="457200" cy="0"/>
          </a:xfrm>
          <a:prstGeom prst="line">
            <a:avLst/>
          </a:prstGeom>
          <a:ln>
            <a:solidFill>
              <a:srgbClr val="FF0000"/>
            </a:solidFill>
            <a:headEnd type="none" w="sm" len="sm"/>
            <a:tailEnd type="none" w="sm" len="sm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/>
          <a:lstStyle/>
          <a:p>
            <a:endParaRPr lang="en-US"/>
          </a:p>
        </p:txBody>
      </p:sp>
      <p:sp>
        <p:nvSpPr>
          <p:cNvPr id="23571" name="Line 20"/>
          <p:cNvSpPr>
            <a:spLocks noChangeShapeType="1"/>
          </p:cNvSpPr>
          <p:nvPr/>
        </p:nvSpPr>
        <p:spPr bwMode="auto">
          <a:xfrm>
            <a:off x="4495800" y="3048000"/>
            <a:ext cx="0" cy="152400"/>
          </a:xfrm>
          <a:prstGeom prst="line">
            <a:avLst/>
          </a:prstGeom>
          <a:ln>
            <a:solidFill>
              <a:srgbClr val="FF0000"/>
            </a:solidFill>
            <a:headEnd type="none" w="sm" len="sm"/>
            <a:tailEnd type="triangle" w="sm" len="sm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/>
          <a:lstStyle/>
          <a:p>
            <a:endParaRPr lang="en-US"/>
          </a:p>
        </p:txBody>
      </p:sp>
      <p:sp>
        <p:nvSpPr>
          <p:cNvPr id="23572" name="Rectangle 21"/>
          <p:cNvSpPr>
            <a:spLocks noChangeArrowheads="1"/>
          </p:cNvSpPr>
          <p:nvPr/>
        </p:nvSpPr>
        <p:spPr bwMode="auto">
          <a:xfrm>
            <a:off x="4343400" y="54864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BB6</a:t>
            </a:r>
          </a:p>
        </p:txBody>
      </p:sp>
      <p:sp>
        <p:nvSpPr>
          <p:cNvPr id="23573" name="Line 22"/>
          <p:cNvSpPr>
            <a:spLocks noChangeShapeType="1"/>
          </p:cNvSpPr>
          <p:nvPr/>
        </p:nvSpPr>
        <p:spPr bwMode="auto">
          <a:xfrm>
            <a:off x="4724400" y="51816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74" name="Rectangle 23"/>
          <p:cNvSpPr>
            <a:spLocks noChangeArrowheads="1"/>
          </p:cNvSpPr>
          <p:nvPr/>
        </p:nvSpPr>
        <p:spPr bwMode="auto">
          <a:xfrm>
            <a:off x="4343400" y="16764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BB1</a:t>
            </a:r>
          </a:p>
        </p:txBody>
      </p:sp>
      <p:sp>
        <p:nvSpPr>
          <p:cNvPr id="23575" name="Line 24"/>
          <p:cNvSpPr>
            <a:spLocks noChangeShapeType="1"/>
          </p:cNvSpPr>
          <p:nvPr/>
        </p:nvSpPr>
        <p:spPr bwMode="auto">
          <a:xfrm>
            <a:off x="3962400" y="1905000"/>
            <a:ext cx="381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76" name="Line 25"/>
          <p:cNvSpPr>
            <a:spLocks noChangeShapeType="1"/>
          </p:cNvSpPr>
          <p:nvPr/>
        </p:nvSpPr>
        <p:spPr bwMode="auto">
          <a:xfrm>
            <a:off x="4876800" y="2895600"/>
            <a:ext cx="0" cy="76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77" name="Line 26"/>
          <p:cNvSpPr>
            <a:spLocks noChangeShapeType="1"/>
          </p:cNvSpPr>
          <p:nvPr/>
        </p:nvSpPr>
        <p:spPr bwMode="auto">
          <a:xfrm>
            <a:off x="4876800" y="2971800"/>
            <a:ext cx="1219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78" name="Line 27"/>
          <p:cNvSpPr>
            <a:spLocks noChangeShapeType="1"/>
          </p:cNvSpPr>
          <p:nvPr/>
        </p:nvSpPr>
        <p:spPr bwMode="auto">
          <a:xfrm>
            <a:off x="6096000" y="2971800"/>
            <a:ext cx="0" cy="2362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79" name="Line 28"/>
          <p:cNvSpPr>
            <a:spLocks noChangeShapeType="1"/>
          </p:cNvSpPr>
          <p:nvPr/>
        </p:nvSpPr>
        <p:spPr bwMode="auto">
          <a:xfrm>
            <a:off x="4876800" y="5334000"/>
            <a:ext cx="1219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80" name="Line 29"/>
          <p:cNvSpPr>
            <a:spLocks noChangeShapeType="1"/>
          </p:cNvSpPr>
          <p:nvPr/>
        </p:nvSpPr>
        <p:spPr bwMode="auto">
          <a:xfrm>
            <a:off x="4876800" y="53340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81" name="Line 30"/>
          <p:cNvSpPr>
            <a:spLocks noChangeShapeType="1"/>
          </p:cNvSpPr>
          <p:nvPr/>
        </p:nvSpPr>
        <p:spPr bwMode="auto">
          <a:xfrm>
            <a:off x="5334000" y="4419600"/>
            <a:ext cx="0" cy="152400"/>
          </a:xfrm>
          <a:prstGeom prst="line">
            <a:avLst/>
          </a:prstGeom>
          <a:ln>
            <a:solidFill>
              <a:srgbClr val="FF0000"/>
            </a:solidFill>
            <a:headEnd type="none" w="sm" len="sm"/>
            <a:tailEnd type="none" w="sm" len="sm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/>
          <a:lstStyle/>
          <a:p>
            <a:endParaRPr lang="en-US"/>
          </a:p>
        </p:txBody>
      </p:sp>
      <p:sp>
        <p:nvSpPr>
          <p:cNvPr id="23582" name="Line 31"/>
          <p:cNvSpPr>
            <a:spLocks noChangeShapeType="1"/>
          </p:cNvSpPr>
          <p:nvPr/>
        </p:nvSpPr>
        <p:spPr bwMode="auto">
          <a:xfrm>
            <a:off x="5334000" y="4572000"/>
            <a:ext cx="381000" cy="0"/>
          </a:xfrm>
          <a:prstGeom prst="line">
            <a:avLst/>
          </a:prstGeom>
          <a:ln>
            <a:solidFill>
              <a:srgbClr val="FF0000"/>
            </a:solidFill>
            <a:headEnd type="none" w="sm" len="sm"/>
            <a:tailEnd type="none" w="sm" len="sm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/>
          <a:lstStyle/>
          <a:p>
            <a:endParaRPr lang="en-US"/>
          </a:p>
        </p:txBody>
      </p:sp>
      <p:sp>
        <p:nvSpPr>
          <p:cNvPr id="23583" name="Line 32"/>
          <p:cNvSpPr>
            <a:spLocks noChangeShapeType="1"/>
          </p:cNvSpPr>
          <p:nvPr/>
        </p:nvSpPr>
        <p:spPr bwMode="auto">
          <a:xfrm>
            <a:off x="5029200" y="3048000"/>
            <a:ext cx="685800" cy="0"/>
          </a:xfrm>
          <a:prstGeom prst="line">
            <a:avLst/>
          </a:prstGeom>
          <a:ln>
            <a:solidFill>
              <a:srgbClr val="FF0000"/>
            </a:solidFill>
            <a:headEnd type="none" w="sm" len="sm"/>
            <a:tailEnd type="none" w="sm" len="sm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/>
          <a:lstStyle/>
          <a:p>
            <a:endParaRPr lang="en-US"/>
          </a:p>
        </p:txBody>
      </p:sp>
      <p:sp>
        <p:nvSpPr>
          <p:cNvPr id="23584" name="Line 33"/>
          <p:cNvSpPr>
            <a:spLocks noChangeShapeType="1"/>
          </p:cNvSpPr>
          <p:nvPr/>
        </p:nvSpPr>
        <p:spPr bwMode="auto">
          <a:xfrm>
            <a:off x="5029200" y="3048000"/>
            <a:ext cx="0" cy="152400"/>
          </a:xfrm>
          <a:prstGeom prst="line">
            <a:avLst/>
          </a:prstGeom>
          <a:ln>
            <a:solidFill>
              <a:srgbClr val="FF0000"/>
            </a:solidFill>
            <a:headEnd type="none" w="sm" len="sm"/>
            <a:tailEnd type="triangle" w="sm" len="sm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/>
          <a:lstStyle/>
          <a:p>
            <a:endParaRPr lang="en-US"/>
          </a:p>
        </p:txBody>
      </p:sp>
      <p:sp>
        <p:nvSpPr>
          <p:cNvPr id="23585" name="Line 34"/>
          <p:cNvSpPr>
            <a:spLocks noChangeShapeType="1"/>
          </p:cNvSpPr>
          <p:nvPr/>
        </p:nvSpPr>
        <p:spPr bwMode="auto">
          <a:xfrm flipV="1">
            <a:off x="5715000" y="3048000"/>
            <a:ext cx="0" cy="1524000"/>
          </a:xfrm>
          <a:prstGeom prst="line">
            <a:avLst/>
          </a:prstGeom>
          <a:ln>
            <a:solidFill>
              <a:srgbClr val="FF0000"/>
            </a:solidFill>
            <a:headEnd type="none" w="sm" len="sm"/>
            <a:tailEnd type="none" w="sm" len="sm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/>
          <a:lstStyle/>
          <a:p>
            <a:endParaRPr lang="en-US"/>
          </a:p>
        </p:txBody>
      </p:sp>
      <p:sp>
        <p:nvSpPr>
          <p:cNvPr id="23586" name="Line 35"/>
          <p:cNvSpPr>
            <a:spLocks noChangeShapeType="1"/>
          </p:cNvSpPr>
          <p:nvPr/>
        </p:nvSpPr>
        <p:spPr bwMode="auto">
          <a:xfrm>
            <a:off x="4419600" y="5943600"/>
            <a:ext cx="0" cy="152400"/>
          </a:xfrm>
          <a:prstGeom prst="line">
            <a:avLst/>
          </a:prstGeom>
          <a:ln>
            <a:solidFill>
              <a:srgbClr val="FF0000"/>
            </a:solidFill>
            <a:headEnd type="none" w="sm" len="sm"/>
            <a:tailEnd type="none" w="sm" len="sm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/>
          <a:lstStyle/>
          <a:p>
            <a:endParaRPr lang="en-US"/>
          </a:p>
        </p:txBody>
      </p:sp>
      <p:sp>
        <p:nvSpPr>
          <p:cNvPr id="23587" name="Line 36"/>
          <p:cNvSpPr>
            <a:spLocks noChangeShapeType="1"/>
          </p:cNvSpPr>
          <p:nvPr/>
        </p:nvSpPr>
        <p:spPr bwMode="auto">
          <a:xfrm flipH="1">
            <a:off x="3733800" y="6096000"/>
            <a:ext cx="685800" cy="0"/>
          </a:xfrm>
          <a:prstGeom prst="line">
            <a:avLst/>
          </a:prstGeom>
          <a:ln>
            <a:solidFill>
              <a:srgbClr val="FF0000"/>
            </a:solidFill>
            <a:headEnd type="none" w="sm" len="sm"/>
            <a:tailEnd type="none" w="sm" len="sm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/>
          <a:lstStyle/>
          <a:p>
            <a:endParaRPr lang="en-US"/>
          </a:p>
        </p:txBody>
      </p:sp>
      <p:sp>
        <p:nvSpPr>
          <p:cNvPr id="23588" name="Line 37"/>
          <p:cNvSpPr>
            <a:spLocks noChangeShapeType="1"/>
          </p:cNvSpPr>
          <p:nvPr/>
        </p:nvSpPr>
        <p:spPr bwMode="auto">
          <a:xfrm flipV="1">
            <a:off x="3733800" y="2286000"/>
            <a:ext cx="0" cy="3810000"/>
          </a:xfrm>
          <a:prstGeom prst="line">
            <a:avLst/>
          </a:prstGeom>
          <a:ln>
            <a:solidFill>
              <a:srgbClr val="FF0000"/>
            </a:solidFill>
            <a:headEnd type="none" w="sm" len="sm"/>
            <a:tailEnd type="none" w="sm" len="sm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/>
          <a:lstStyle/>
          <a:p>
            <a:endParaRPr lang="en-US"/>
          </a:p>
        </p:txBody>
      </p:sp>
      <p:sp>
        <p:nvSpPr>
          <p:cNvPr id="23589" name="Line 38"/>
          <p:cNvSpPr>
            <a:spLocks noChangeShapeType="1"/>
          </p:cNvSpPr>
          <p:nvPr/>
        </p:nvSpPr>
        <p:spPr bwMode="auto">
          <a:xfrm>
            <a:off x="3733800" y="2286000"/>
            <a:ext cx="762000" cy="0"/>
          </a:xfrm>
          <a:prstGeom prst="line">
            <a:avLst/>
          </a:prstGeom>
          <a:ln>
            <a:solidFill>
              <a:srgbClr val="FF0000"/>
            </a:solidFill>
            <a:headEnd type="none" w="sm" len="sm"/>
            <a:tailEnd type="none" w="sm" len="sm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/>
          <a:lstStyle/>
          <a:p>
            <a:endParaRPr lang="en-US"/>
          </a:p>
        </p:txBody>
      </p:sp>
      <p:sp>
        <p:nvSpPr>
          <p:cNvPr id="23590" name="Line 39"/>
          <p:cNvSpPr>
            <a:spLocks noChangeShapeType="1"/>
          </p:cNvSpPr>
          <p:nvPr/>
        </p:nvSpPr>
        <p:spPr bwMode="auto">
          <a:xfrm>
            <a:off x="4495800" y="2286000"/>
            <a:ext cx="0" cy="152400"/>
          </a:xfrm>
          <a:prstGeom prst="line">
            <a:avLst/>
          </a:prstGeom>
          <a:ln>
            <a:solidFill>
              <a:srgbClr val="FF0000"/>
            </a:solidFill>
            <a:headEnd type="none" w="sm" len="sm"/>
            <a:tailEnd type="triangle" w="sm" len="sm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/>
          <a:lstStyle/>
          <a:p>
            <a:endParaRPr lang="en-US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D3B7317C-A905-C64B-9DAA-BEE2BFF4D821}"/>
                  </a:ext>
                </a:extLst>
              </p14:cNvPr>
              <p14:cNvContentPartPr/>
              <p14:nvPr/>
            </p14:nvContentPartPr>
            <p14:xfrm>
              <a:off x="2394720" y="2221200"/>
              <a:ext cx="3383640" cy="402588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D3B7317C-A905-C64B-9DAA-BEE2BFF4D821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385360" y="2211840"/>
                <a:ext cx="3402360" cy="40446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3970963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Important Parts of a Loop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Header, LoopBB</a:t>
            </a:r>
          </a:p>
          <a:p>
            <a:r>
              <a:rPr lang="en-US" altLang="en-US"/>
              <a:t>Backedges, BackedgeBB</a:t>
            </a:r>
          </a:p>
          <a:p>
            <a:r>
              <a:rPr lang="en-US" altLang="en-US"/>
              <a:t>Exitedges, ExitBB</a:t>
            </a:r>
          </a:p>
          <a:p>
            <a:pPr lvl="1"/>
            <a:r>
              <a:rPr lang="en-US" altLang="en-US"/>
              <a:t>For each LoopBB, examine each outgoing edge</a:t>
            </a:r>
          </a:p>
          <a:p>
            <a:pPr lvl="1"/>
            <a:r>
              <a:rPr lang="en-US" altLang="en-US"/>
              <a:t>If the edge is to a BB not in LoopBB, then its an exit</a:t>
            </a:r>
          </a:p>
          <a:p>
            <a:r>
              <a:rPr lang="en-US" altLang="en-US"/>
              <a:t>Preheader (Preloop)</a:t>
            </a:r>
          </a:p>
          <a:p>
            <a:pPr lvl="1"/>
            <a:r>
              <a:rPr lang="en-US" altLang="en-US"/>
              <a:t>New block before the header (falls through to header)</a:t>
            </a:r>
          </a:p>
          <a:p>
            <a:pPr lvl="1"/>
            <a:r>
              <a:rPr lang="en-US" altLang="en-US"/>
              <a:t>Whenever you invoke the loop, preheader executed</a:t>
            </a:r>
          </a:p>
          <a:p>
            <a:pPr lvl="1"/>
            <a:r>
              <a:rPr lang="en-US" altLang="en-US"/>
              <a:t>Whenever you iterate the loop, preheader NOT executed</a:t>
            </a:r>
          </a:p>
          <a:p>
            <a:pPr lvl="1"/>
            <a:r>
              <a:rPr lang="en-US" altLang="en-US"/>
              <a:t>All edges entering header</a:t>
            </a:r>
          </a:p>
          <a:p>
            <a:pPr lvl="2"/>
            <a:r>
              <a:rPr lang="en-US" altLang="en-US"/>
              <a:t>Backedges – no change</a:t>
            </a:r>
          </a:p>
          <a:p>
            <a:pPr lvl="2"/>
            <a:r>
              <a:rPr lang="en-US" altLang="en-US"/>
              <a:t>All others, retarget to preheader</a:t>
            </a:r>
          </a:p>
          <a:p>
            <a:r>
              <a:rPr lang="en-US" altLang="en-US"/>
              <a:t>Postheader (Postloop) - analogous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27CADFA2-AF14-184F-9649-4EEF5DA2F056}"/>
                  </a:ext>
                </a:extLst>
              </p14:cNvPr>
              <p14:cNvContentPartPr/>
              <p14:nvPr/>
            </p14:nvContentPartPr>
            <p14:xfrm>
              <a:off x="673920" y="1869120"/>
              <a:ext cx="9183240" cy="510732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27CADFA2-AF14-184F-9649-4EEF5DA2F056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664560" y="1859760"/>
                <a:ext cx="9201960" cy="51260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8359217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Find the </a:t>
            </a:r>
            <a:r>
              <a:rPr lang="en-US" altLang="en-US" dirty="0" err="1"/>
              <a:t>Preheaders</a:t>
            </a:r>
            <a:r>
              <a:rPr lang="en-US" altLang="en-US" dirty="0"/>
              <a:t> for each Loop</a:t>
            </a:r>
          </a:p>
        </p:txBody>
      </p:sp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2362200" y="24384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BB2</a:t>
            </a:r>
          </a:p>
        </p:txBody>
      </p:sp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2362200" y="32004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BB3</a:t>
            </a:r>
          </a:p>
        </p:txBody>
      </p:sp>
      <p:sp>
        <p:nvSpPr>
          <p:cNvPr id="8197" name="Line 5"/>
          <p:cNvSpPr>
            <a:spLocks noChangeShapeType="1"/>
          </p:cNvSpPr>
          <p:nvPr/>
        </p:nvSpPr>
        <p:spPr bwMode="auto">
          <a:xfrm>
            <a:off x="2743200" y="28956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198" name="Rectangle 6"/>
          <p:cNvSpPr>
            <a:spLocks noChangeArrowheads="1"/>
          </p:cNvSpPr>
          <p:nvPr/>
        </p:nvSpPr>
        <p:spPr bwMode="auto">
          <a:xfrm>
            <a:off x="2819400" y="39624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BB4</a:t>
            </a:r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2362200" y="47244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BB5</a:t>
            </a:r>
          </a:p>
        </p:txBody>
      </p:sp>
      <p:sp>
        <p:nvSpPr>
          <p:cNvPr id="8200" name="Line 8"/>
          <p:cNvSpPr>
            <a:spLocks noChangeShapeType="1"/>
          </p:cNvSpPr>
          <p:nvPr/>
        </p:nvSpPr>
        <p:spPr bwMode="auto">
          <a:xfrm>
            <a:off x="2743200" y="3657600"/>
            <a:ext cx="533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01" name="Line 9"/>
          <p:cNvSpPr>
            <a:spLocks noChangeShapeType="1"/>
          </p:cNvSpPr>
          <p:nvPr/>
        </p:nvSpPr>
        <p:spPr bwMode="auto">
          <a:xfrm flipH="1">
            <a:off x="2743200" y="4419600"/>
            <a:ext cx="533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02" name="Oval 10"/>
          <p:cNvSpPr>
            <a:spLocks noChangeArrowheads="1"/>
          </p:cNvSpPr>
          <p:nvPr/>
        </p:nvSpPr>
        <p:spPr bwMode="auto">
          <a:xfrm>
            <a:off x="1219200" y="1676400"/>
            <a:ext cx="762000" cy="381000"/>
          </a:xfrm>
          <a:prstGeom prst="ellipse">
            <a:avLst/>
          </a:prstGeom>
          <a:solidFill>
            <a:srgbClr val="CBCBCB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Entry</a:t>
            </a:r>
          </a:p>
        </p:txBody>
      </p:sp>
      <p:sp>
        <p:nvSpPr>
          <p:cNvPr id="8203" name="Oval 11"/>
          <p:cNvSpPr>
            <a:spLocks noChangeArrowheads="1"/>
          </p:cNvSpPr>
          <p:nvPr/>
        </p:nvSpPr>
        <p:spPr bwMode="auto">
          <a:xfrm>
            <a:off x="2362200" y="6248400"/>
            <a:ext cx="762000" cy="381000"/>
          </a:xfrm>
          <a:prstGeom prst="ellipse">
            <a:avLst/>
          </a:prstGeom>
          <a:solidFill>
            <a:srgbClr val="CBCBCB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Exit</a:t>
            </a:r>
          </a:p>
        </p:txBody>
      </p:sp>
      <p:sp>
        <p:nvSpPr>
          <p:cNvPr id="8204" name="Line 12"/>
          <p:cNvSpPr>
            <a:spLocks noChangeShapeType="1"/>
          </p:cNvSpPr>
          <p:nvPr/>
        </p:nvSpPr>
        <p:spPr bwMode="auto">
          <a:xfrm>
            <a:off x="2743200" y="21336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05" name="Line 13"/>
          <p:cNvSpPr>
            <a:spLocks noChangeShapeType="1"/>
          </p:cNvSpPr>
          <p:nvPr/>
        </p:nvSpPr>
        <p:spPr bwMode="auto">
          <a:xfrm>
            <a:off x="2743200" y="59436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06" name="Line 14"/>
          <p:cNvSpPr>
            <a:spLocks noChangeShapeType="1"/>
          </p:cNvSpPr>
          <p:nvPr/>
        </p:nvSpPr>
        <p:spPr bwMode="auto">
          <a:xfrm>
            <a:off x="2590800" y="3657600"/>
            <a:ext cx="0" cy="1066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07" name="Line 15"/>
          <p:cNvSpPr>
            <a:spLocks noChangeShapeType="1"/>
          </p:cNvSpPr>
          <p:nvPr/>
        </p:nvSpPr>
        <p:spPr bwMode="auto">
          <a:xfrm>
            <a:off x="2590800" y="51816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08" name="Line 16"/>
          <p:cNvSpPr>
            <a:spLocks noChangeShapeType="1"/>
          </p:cNvSpPr>
          <p:nvPr/>
        </p:nvSpPr>
        <p:spPr bwMode="auto">
          <a:xfrm flipH="1">
            <a:off x="2057400" y="5334000"/>
            <a:ext cx="533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09" name="Line 17"/>
          <p:cNvSpPr>
            <a:spLocks noChangeShapeType="1"/>
          </p:cNvSpPr>
          <p:nvPr/>
        </p:nvSpPr>
        <p:spPr bwMode="auto">
          <a:xfrm flipV="1">
            <a:off x="2057400" y="3048000"/>
            <a:ext cx="0" cy="2286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10" name="Line 18"/>
          <p:cNvSpPr>
            <a:spLocks noChangeShapeType="1"/>
          </p:cNvSpPr>
          <p:nvPr/>
        </p:nvSpPr>
        <p:spPr bwMode="auto">
          <a:xfrm>
            <a:off x="2057400" y="3048000"/>
            <a:ext cx="457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11" name="Line 19"/>
          <p:cNvSpPr>
            <a:spLocks noChangeShapeType="1"/>
          </p:cNvSpPr>
          <p:nvPr/>
        </p:nvSpPr>
        <p:spPr bwMode="auto">
          <a:xfrm>
            <a:off x="2514600" y="30480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12" name="Rectangle 20"/>
          <p:cNvSpPr>
            <a:spLocks noChangeArrowheads="1"/>
          </p:cNvSpPr>
          <p:nvPr/>
        </p:nvSpPr>
        <p:spPr bwMode="auto">
          <a:xfrm>
            <a:off x="2362200" y="54864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BB6</a:t>
            </a:r>
          </a:p>
        </p:txBody>
      </p:sp>
      <p:sp>
        <p:nvSpPr>
          <p:cNvPr id="8213" name="Line 21"/>
          <p:cNvSpPr>
            <a:spLocks noChangeShapeType="1"/>
          </p:cNvSpPr>
          <p:nvPr/>
        </p:nvSpPr>
        <p:spPr bwMode="auto">
          <a:xfrm>
            <a:off x="2743200" y="51816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14" name="Rectangle 22"/>
          <p:cNvSpPr>
            <a:spLocks noChangeArrowheads="1"/>
          </p:cNvSpPr>
          <p:nvPr/>
        </p:nvSpPr>
        <p:spPr bwMode="auto">
          <a:xfrm>
            <a:off x="2362200" y="16764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BB1</a:t>
            </a:r>
          </a:p>
        </p:txBody>
      </p:sp>
      <p:sp>
        <p:nvSpPr>
          <p:cNvPr id="8215" name="Line 23"/>
          <p:cNvSpPr>
            <a:spLocks noChangeShapeType="1"/>
          </p:cNvSpPr>
          <p:nvPr/>
        </p:nvSpPr>
        <p:spPr bwMode="auto">
          <a:xfrm>
            <a:off x="1981200" y="1905000"/>
            <a:ext cx="381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16" name="Line 24"/>
          <p:cNvSpPr>
            <a:spLocks noChangeShapeType="1"/>
          </p:cNvSpPr>
          <p:nvPr/>
        </p:nvSpPr>
        <p:spPr bwMode="auto">
          <a:xfrm>
            <a:off x="2895600" y="2895600"/>
            <a:ext cx="0" cy="76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17" name="Line 25"/>
          <p:cNvSpPr>
            <a:spLocks noChangeShapeType="1"/>
          </p:cNvSpPr>
          <p:nvPr/>
        </p:nvSpPr>
        <p:spPr bwMode="auto">
          <a:xfrm>
            <a:off x="2895600" y="2971800"/>
            <a:ext cx="1219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18" name="Line 26"/>
          <p:cNvSpPr>
            <a:spLocks noChangeShapeType="1"/>
          </p:cNvSpPr>
          <p:nvPr/>
        </p:nvSpPr>
        <p:spPr bwMode="auto">
          <a:xfrm>
            <a:off x="4114800" y="2971800"/>
            <a:ext cx="0" cy="2362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19" name="Line 27"/>
          <p:cNvSpPr>
            <a:spLocks noChangeShapeType="1"/>
          </p:cNvSpPr>
          <p:nvPr/>
        </p:nvSpPr>
        <p:spPr bwMode="auto">
          <a:xfrm>
            <a:off x="2895600" y="5334000"/>
            <a:ext cx="1219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20" name="Line 28"/>
          <p:cNvSpPr>
            <a:spLocks noChangeShapeType="1"/>
          </p:cNvSpPr>
          <p:nvPr/>
        </p:nvSpPr>
        <p:spPr bwMode="auto">
          <a:xfrm>
            <a:off x="2895600" y="53340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21" name="Line 29"/>
          <p:cNvSpPr>
            <a:spLocks noChangeShapeType="1"/>
          </p:cNvSpPr>
          <p:nvPr/>
        </p:nvSpPr>
        <p:spPr bwMode="auto">
          <a:xfrm>
            <a:off x="3352800" y="44196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22" name="Line 30"/>
          <p:cNvSpPr>
            <a:spLocks noChangeShapeType="1"/>
          </p:cNvSpPr>
          <p:nvPr/>
        </p:nvSpPr>
        <p:spPr bwMode="auto">
          <a:xfrm>
            <a:off x="3352800" y="4572000"/>
            <a:ext cx="381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23" name="Line 31"/>
          <p:cNvSpPr>
            <a:spLocks noChangeShapeType="1"/>
          </p:cNvSpPr>
          <p:nvPr/>
        </p:nvSpPr>
        <p:spPr bwMode="auto">
          <a:xfrm>
            <a:off x="3048000" y="3048000"/>
            <a:ext cx="685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24" name="Line 32"/>
          <p:cNvSpPr>
            <a:spLocks noChangeShapeType="1"/>
          </p:cNvSpPr>
          <p:nvPr/>
        </p:nvSpPr>
        <p:spPr bwMode="auto">
          <a:xfrm>
            <a:off x="3048000" y="30480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25" name="Line 33"/>
          <p:cNvSpPr>
            <a:spLocks noChangeShapeType="1"/>
          </p:cNvSpPr>
          <p:nvPr/>
        </p:nvSpPr>
        <p:spPr bwMode="auto">
          <a:xfrm flipV="1">
            <a:off x="3733800" y="3048000"/>
            <a:ext cx="0" cy="1524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26" name="Line 34"/>
          <p:cNvSpPr>
            <a:spLocks noChangeShapeType="1"/>
          </p:cNvSpPr>
          <p:nvPr/>
        </p:nvSpPr>
        <p:spPr bwMode="auto">
          <a:xfrm>
            <a:off x="2438400" y="59436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27" name="Line 35"/>
          <p:cNvSpPr>
            <a:spLocks noChangeShapeType="1"/>
          </p:cNvSpPr>
          <p:nvPr/>
        </p:nvSpPr>
        <p:spPr bwMode="auto">
          <a:xfrm flipH="1">
            <a:off x="1752600" y="6096000"/>
            <a:ext cx="685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28" name="Line 36"/>
          <p:cNvSpPr>
            <a:spLocks noChangeShapeType="1"/>
          </p:cNvSpPr>
          <p:nvPr/>
        </p:nvSpPr>
        <p:spPr bwMode="auto">
          <a:xfrm flipV="1">
            <a:off x="1752600" y="2286000"/>
            <a:ext cx="0" cy="3810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29" name="Line 37"/>
          <p:cNvSpPr>
            <a:spLocks noChangeShapeType="1"/>
          </p:cNvSpPr>
          <p:nvPr/>
        </p:nvSpPr>
        <p:spPr bwMode="auto">
          <a:xfrm>
            <a:off x="1752600" y="2286000"/>
            <a:ext cx="762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30" name="Line 38"/>
          <p:cNvSpPr>
            <a:spLocks noChangeShapeType="1"/>
          </p:cNvSpPr>
          <p:nvPr/>
        </p:nvSpPr>
        <p:spPr bwMode="auto">
          <a:xfrm>
            <a:off x="2514600" y="22860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31" name="AutoShape 39"/>
          <p:cNvSpPr>
            <a:spLocks noChangeArrowheads="1"/>
          </p:cNvSpPr>
          <p:nvPr/>
        </p:nvSpPr>
        <p:spPr bwMode="auto">
          <a:xfrm>
            <a:off x="4343400" y="3733800"/>
            <a:ext cx="1143000" cy="914400"/>
          </a:xfrm>
          <a:prstGeom prst="rightArrow">
            <a:avLst>
              <a:gd name="adj1" fmla="val 50000"/>
              <a:gd name="adj2" fmla="val 31250"/>
            </a:avLst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en-US" altLang="en-US" sz="2400" b="1">
              <a:solidFill>
                <a:schemeClr val="tx1"/>
              </a:solidFill>
            </a:endParaRPr>
          </a:p>
        </p:txBody>
      </p:sp>
      <p:sp>
        <p:nvSpPr>
          <p:cNvPr id="8232" name="Rectangle 3"/>
          <p:cNvSpPr>
            <a:spLocks noChangeArrowheads="1"/>
          </p:cNvSpPr>
          <p:nvPr/>
        </p:nvSpPr>
        <p:spPr bwMode="auto">
          <a:xfrm>
            <a:off x="6705600" y="2541588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BB2</a:t>
            </a:r>
          </a:p>
        </p:txBody>
      </p:sp>
      <p:sp>
        <p:nvSpPr>
          <p:cNvPr id="8233" name="Rectangle 4"/>
          <p:cNvSpPr>
            <a:spLocks noChangeArrowheads="1"/>
          </p:cNvSpPr>
          <p:nvPr/>
        </p:nvSpPr>
        <p:spPr bwMode="auto">
          <a:xfrm>
            <a:off x="6667500" y="3913188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BB3</a:t>
            </a:r>
          </a:p>
        </p:txBody>
      </p:sp>
      <p:sp>
        <p:nvSpPr>
          <p:cNvPr id="8234" name="Line 5"/>
          <p:cNvSpPr>
            <a:spLocks noChangeShapeType="1"/>
          </p:cNvSpPr>
          <p:nvPr/>
        </p:nvSpPr>
        <p:spPr bwMode="auto">
          <a:xfrm>
            <a:off x="7086600" y="2998788"/>
            <a:ext cx="6350" cy="24923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35" name="Rectangle 6"/>
          <p:cNvSpPr>
            <a:spLocks noChangeArrowheads="1"/>
          </p:cNvSpPr>
          <p:nvPr/>
        </p:nvSpPr>
        <p:spPr bwMode="auto">
          <a:xfrm>
            <a:off x="7124700" y="4675188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BB4</a:t>
            </a:r>
          </a:p>
        </p:txBody>
      </p:sp>
      <p:sp>
        <p:nvSpPr>
          <p:cNvPr id="8236" name="Rectangle 7"/>
          <p:cNvSpPr>
            <a:spLocks noChangeArrowheads="1"/>
          </p:cNvSpPr>
          <p:nvPr/>
        </p:nvSpPr>
        <p:spPr bwMode="auto">
          <a:xfrm>
            <a:off x="6667500" y="5437188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BB5</a:t>
            </a:r>
          </a:p>
        </p:txBody>
      </p:sp>
      <p:sp>
        <p:nvSpPr>
          <p:cNvPr id="8237" name="Line 8"/>
          <p:cNvSpPr>
            <a:spLocks noChangeShapeType="1"/>
          </p:cNvSpPr>
          <p:nvPr/>
        </p:nvSpPr>
        <p:spPr bwMode="auto">
          <a:xfrm>
            <a:off x="7048500" y="4370388"/>
            <a:ext cx="533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38" name="Line 9"/>
          <p:cNvSpPr>
            <a:spLocks noChangeShapeType="1"/>
          </p:cNvSpPr>
          <p:nvPr/>
        </p:nvSpPr>
        <p:spPr bwMode="auto">
          <a:xfrm flipH="1">
            <a:off x="7048500" y="5132388"/>
            <a:ext cx="533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39" name="Oval 10"/>
          <p:cNvSpPr>
            <a:spLocks noChangeArrowheads="1"/>
          </p:cNvSpPr>
          <p:nvPr/>
        </p:nvSpPr>
        <p:spPr bwMode="auto">
          <a:xfrm>
            <a:off x="5562600" y="1779588"/>
            <a:ext cx="762000" cy="381000"/>
          </a:xfrm>
          <a:prstGeom prst="ellipse">
            <a:avLst/>
          </a:prstGeom>
          <a:solidFill>
            <a:srgbClr val="CBCBCB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Entry</a:t>
            </a:r>
          </a:p>
        </p:txBody>
      </p:sp>
      <p:sp>
        <p:nvSpPr>
          <p:cNvPr id="8240" name="Oval 11"/>
          <p:cNvSpPr>
            <a:spLocks noChangeArrowheads="1"/>
          </p:cNvSpPr>
          <p:nvPr/>
        </p:nvSpPr>
        <p:spPr bwMode="auto">
          <a:xfrm>
            <a:off x="6667500" y="6961188"/>
            <a:ext cx="762000" cy="381000"/>
          </a:xfrm>
          <a:prstGeom prst="ellipse">
            <a:avLst/>
          </a:prstGeom>
          <a:solidFill>
            <a:srgbClr val="CBCBCB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Exit</a:t>
            </a:r>
          </a:p>
        </p:txBody>
      </p:sp>
      <p:sp>
        <p:nvSpPr>
          <p:cNvPr id="8241" name="Line 12"/>
          <p:cNvSpPr>
            <a:spLocks noChangeShapeType="1"/>
          </p:cNvSpPr>
          <p:nvPr/>
        </p:nvSpPr>
        <p:spPr bwMode="auto">
          <a:xfrm>
            <a:off x="7086600" y="2236788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42" name="Line 13"/>
          <p:cNvSpPr>
            <a:spLocks noChangeShapeType="1"/>
          </p:cNvSpPr>
          <p:nvPr/>
        </p:nvSpPr>
        <p:spPr bwMode="auto">
          <a:xfrm>
            <a:off x="7048500" y="6656388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43" name="Line 14"/>
          <p:cNvSpPr>
            <a:spLocks noChangeShapeType="1"/>
          </p:cNvSpPr>
          <p:nvPr/>
        </p:nvSpPr>
        <p:spPr bwMode="auto">
          <a:xfrm>
            <a:off x="6896100" y="4370388"/>
            <a:ext cx="0" cy="1066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44" name="Line 15"/>
          <p:cNvSpPr>
            <a:spLocks noChangeShapeType="1"/>
          </p:cNvSpPr>
          <p:nvPr/>
        </p:nvSpPr>
        <p:spPr bwMode="auto">
          <a:xfrm>
            <a:off x="6896100" y="5894388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45" name="Line 16"/>
          <p:cNvSpPr>
            <a:spLocks noChangeShapeType="1"/>
          </p:cNvSpPr>
          <p:nvPr/>
        </p:nvSpPr>
        <p:spPr bwMode="auto">
          <a:xfrm flipH="1">
            <a:off x="6362700" y="6046788"/>
            <a:ext cx="533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46" name="Line 17"/>
          <p:cNvSpPr>
            <a:spLocks noChangeShapeType="1"/>
          </p:cNvSpPr>
          <p:nvPr/>
        </p:nvSpPr>
        <p:spPr bwMode="auto">
          <a:xfrm flipV="1">
            <a:off x="6362700" y="3760788"/>
            <a:ext cx="0" cy="2286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47" name="Line 18"/>
          <p:cNvSpPr>
            <a:spLocks noChangeShapeType="1"/>
          </p:cNvSpPr>
          <p:nvPr/>
        </p:nvSpPr>
        <p:spPr bwMode="auto">
          <a:xfrm>
            <a:off x="6362700" y="3760788"/>
            <a:ext cx="457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48" name="Line 19"/>
          <p:cNvSpPr>
            <a:spLocks noChangeShapeType="1"/>
          </p:cNvSpPr>
          <p:nvPr/>
        </p:nvSpPr>
        <p:spPr bwMode="auto">
          <a:xfrm>
            <a:off x="6819900" y="3760788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49" name="Rectangle 20"/>
          <p:cNvSpPr>
            <a:spLocks noChangeArrowheads="1"/>
          </p:cNvSpPr>
          <p:nvPr/>
        </p:nvSpPr>
        <p:spPr bwMode="auto">
          <a:xfrm>
            <a:off x="6667500" y="6199188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BB6</a:t>
            </a:r>
          </a:p>
        </p:txBody>
      </p:sp>
      <p:sp>
        <p:nvSpPr>
          <p:cNvPr id="8250" name="Line 21"/>
          <p:cNvSpPr>
            <a:spLocks noChangeShapeType="1"/>
          </p:cNvSpPr>
          <p:nvPr/>
        </p:nvSpPr>
        <p:spPr bwMode="auto">
          <a:xfrm>
            <a:off x="7048500" y="5894388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51" name="Rectangle 22"/>
          <p:cNvSpPr>
            <a:spLocks noChangeArrowheads="1"/>
          </p:cNvSpPr>
          <p:nvPr/>
        </p:nvSpPr>
        <p:spPr bwMode="auto">
          <a:xfrm>
            <a:off x="6705600" y="1779588"/>
            <a:ext cx="762000" cy="457200"/>
          </a:xfrm>
          <a:prstGeom prst="rect">
            <a:avLst/>
          </a:prstGeom>
          <a:solidFill>
            <a:srgbClr val="FF00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dirty="0">
                <a:solidFill>
                  <a:schemeClr val="tx1"/>
                </a:solidFill>
              </a:rPr>
              <a:t>BB1</a:t>
            </a:r>
          </a:p>
        </p:txBody>
      </p:sp>
      <p:sp>
        <p:nvSpPr>
          <p:cNvPr id="8252" name="Line 23"/>
          <p:cNvSpPr>
            <a:spLocks noChangeShapeType="1"/>
          </p:cNvSpPr>
          <p:nvPr/>
        </p:nvSpPr>
        <p:spPr bwMode="auto">
          <a:xfrm>
            <a:off x="6324600" y="2008188"/>
            <a:ext cx="381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53" name="Line 24"/>
          <p:cNvSpPr>
            <a:spLocks noChangeShapeType="1"/>
          </p:cNvSpPr>
          <p:nvPr/>
        </p:nvSpPr>
        <p:spPr bwMode="auto">
          <a:xfrm>
            <a:off x="7239000" y="2998788"/>
            <a:ext cx="0" cy="76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54" name="Line 25"/>
          <p:cNvSpPr>
            <a:spLocks noChangeShapeType="1"/>
          </p:cNvSpPr>
          <p:nvPr/>
        </p:nvSpPr>
        <p:spPr bwMode="auto">
          <a:xfrm>
            <a:off x="7239000" y="3076575"/>
            <a:ext cx="1219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55" name="Line 26"/>
          <p:cNvSpPr>
            <a:spLocks noChangeShapeType="1"/>
          </p:cNvSpPr>
          <p:nvPr/>
        </p:nvSpPr>
        <p:spPr bwMode="auto">
          <a:xfrm>
            <a:off x="8420100" y="3074988"/>
            <a:ext cx="0" cy="2971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56" name="Line 27"/>
          <p:cNvSpPr>
            <a:spLocks noChangeShapeType="1"/>
          </p:cNvSpPr>
          <p:nvPr/>
        </p:nvSpPr>
        <p:spPr bwMode="auto">
          <a:xfrm>
            <a:off x="7200900" y="6046788"/>
            <a:ext cx="1219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57" name="Line 28"/>
          <p:cNvSpPr>
            <a:spLocks noChangeShapeType="1"/>
          </p:cNvSpPr>
          <p:nvPr/>
        </p:nvSpPr>
        <p:spPr bwMode="auto">
          <a:xfrm>
            <a:off x="7200900" y="6046788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58" name="Line 29"/>
          <p:cNvSpPr>
            <a:spLocks noChangeShapeType="1"/>
          </p:cNvSpPr>
          <p:nvPr/>
        </p:nvSpPr>
        <p:spPr bwMode="auto">
          <a:xfrm>
            <a:off x="7658100" y="5132388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59" name="Line 30"/>
          <p:cNvSpPr>
            <a:spLocks noChangeShapeType="1"/>
          </p:cNvSpPr>
          <p:nvPr/>
        </p:nvSpPr>
        <p:spPr bwMode="auto">
          <a:xfrm>
            <a:off x="7658100" y="5284788"/>
            <a:ext cx="381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60" name="Line 31"/>
          <p:cNvSpPr>
            <a:spLocks noChangeShapeType="1"/>
          </p:cNvSpPr>
          <p:nvPr/>
        </p:nvSpPr>
        <p:spPr bwMode="auto">
          <a:xfrm>
            <a:off x="7353300" y="3760788"/>
            <a:ext cx="685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61" name="Line 32"/>
          <p:cNvSpPr>
            <a:spLocks noChangeShapeType="1"/>
          </p:cNvSpPr>
          <p:nvPr/>
        </p:nvSpPr>
        <p:spPr bwMode="auto">
          <a:xfrm>
            <a:off x="7353300" y="3760788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62" name="Line 33"/>
          <p:cNvSpPr>
            <a:spLocks noChangeShapeType="1"/>
          </p:cNvSpPr>
          <p:nvPr/>
        </p:nvSpPr>
        <p:spPr bwMode="auto">
          <a:xfrm flipV="1">
            <a:off x="8039100" y="3760788"/>
            <a:ext cx="0" cy="1524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63" name="Line 34"/>
          <p:cNvSpPr>
            <a:spLocks noChangeShapeType="1"/>
          </p:cNvSpPr>
          <p:nvPr/>
        </p:nvSpPr>
        <p:spPr bwMode="auto">
          <a:xfrm>
            <a:off x="6743700" y="6656388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64" name="Line 35"/>
          <p:cNvSpPr>
            <a:spLocks noChangeShapeType="1"/>
          </p:cNvSpPr>
          <p:nvPr/>
        </p:nvSpPr>
        <p:spPr bwMode="auto">
          <a:xfrm flipH="1">
            <a:off x="6057900" y="6808788"/>
            <a:ext cx="685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65" name="Line 36"/>
          <p:cNvSpPr>
            <a:spLocks noChangeShapeType="1"/>
          </p:cNvSpPr>
          <p:nvPr/>
        </p:nvSpPr>
        <p:spPr bwMode="auto">
          <a:xfrm flipV="1">
            <a:off x="6096000" y="2389188"/>
            <a:ext cx="0" cy="441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66" name="Line 37"/>
          <p:cNvSpPr>
            <a:spLocks noChangeShapeType="1"/>
          </p:cNvSpPr>
          <p:nvPr/>
        </p:nvSpPr>
        <p:spPr bwMode="auto">
          <a:xfrm>
            <a:off x="6096000" y="2389188"/>
            <a:ext cx="762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67" name="Line 38"/>
          <p:cNvSpPr>
            <a:spLocks noChangeShapeType="1"/>
          </p:cNvSpPr>
          <p:nvPr/>
        </p:nvSpPr>
        <p:spPr bwMode="auto">
          <a:xfrm>
            <a:off x="6858000" y="2389188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68" name="Rectangle 22"/>
          <p:cNvSpPr>
            <a:spLocks noChangeArrowheads="1"/>
          </p:cNvSpPr>
          <p:nvPr/>
        </p:nvSpPr>
        <p:spPr bwMode="auto">
          <a:xfrm>
            <a:off x="6711950" y="3248025"/>
            <a:ext cx="762000" cy="457200"/>
          </a:xfrm>
          <a:prstGeom prst="rect">
            <a:avLst/>
          </a:prstGeom>
          <a:solidFill>
            <a:srgbClr val="FF00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BB7</a:t>
            </a:r>
          </a:p>
        </p:txBody>
      </p:sp>
      <p:sp>
        <p:nvSpPr>
          <p:cNvPr id="8269" name="Line 5"/>
          <p:cNvSpPr>
            <a:spLocks noChangeShapeType="1"/>
          </p:cNvSpPr>
          <p:nvPr/>
        </p:nvSpPr>
        <p:spPr bwMode="auto">
          <a:xfrm>
            <a:off x="7048500" y="3705225"/>
            <a:ext cx="0" cy="1809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70" name="TextBox 1"/>
          <p:cNvSpPr txBox="1">
            <a:spLocks noChangeArrowheads="1"/>
          </p:cNvSpPr>
          <p:nvPr/>
        </p:nvSpPr>
        <p:spPr bwMode="auto">
          <a:xfrm>
            <a:off x="7658100" y="1585913"/>
            <a:ext cx="2127250" cy="1476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BB7 is the preheader</a:t>
            </a:r>
            <a:br>
              <a:rPr lang="en-US" altLang="en-US"/>
            </a:br>
            <a:r>
              <a:rPr lang="en-US" altLang="en-US"/>
              <a:t>for the inner loop</a:t>
            </a:r>
          </a:p>
          <a:p>
            <a:endParaRPr lang="en-US" altLang="en-US"/>
          </a:p>
          <a:p>
            <a:r>
              <a:rPr lang="en-US" altLang="en-US"/>
              <a:t>BB1 is the preheader</a:t>
            </a:r>
            <a:br>
              <a:rPr lang="en-US" altLang="en-US"/>
            </a:br>
            <a:r>
              <a:rPr lang="en-US" altLang="en-US"/>
              <a:t>for the outer loop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D42BC53A-9A7F-3B46-BAA8-E4F70E6DB09D}"/>
                  </a:ext>
                </a:extLst>
              </p14:cNvPr>
              <p14:cNvContentPartPr/>
              <p14:nvPr/>
            </p14:nvContentPartPr>
            <p14:xfrm>
              <a:off x="524160" y="1693440"/>
              <a:ext cx="7994160" cy="461124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D42BC53A-9A7F-3B46-BAA8-E4F70E6DB09D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514800" y="1684080"/>
                <a:ext cx="8012880" cy="46299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8825693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Characteristics of a Loop</a:t>
            </a:r>
          </a:p>
        </p:txBody>
      </p:sp>
      <p:sp>
        <p:nvSpPr>
          <p:cNvPr id="28675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z="2800"/>
              <a:t>Nesting (generally within a procedure scope)</a:t>
            </a:r>
          </a:p>
          <a:p>
            <a:pPr lvl="1"/>
            <a:r>
              <a:rPr lang="en-US" altLang="en-US" sz="2400"/>
              <a:t>Inner loop – Loop with no loops contained within it</a:t>
            </a:r>
          </a:p>
          <a:p>
            <a:pPr lvl="1"/>
            <a:r>
              <a:rPr lang="en-US" altLang="en-US" sz="2400"/>
              <a:t>Outer loop – Loop contained within no other loops</a:t>
            </a:r>
          </a:p>
          <a:p>
            <a:pPr lvl="1"/>
            <a:r>
              <a:rPr lang="en-US" altLang="en-US" sz="2400"/>
              <a:t>Nesting depth</a:t>
            </a:r>
          </a:p>
          <a:p>
            <a:pPr lvl="2"/>
            <a:r>
              <a:rPr lang="en-US" altLang="en-US" sz="2000"/>
              <a:t>depth(outer loop) = 1</a:t>
            </a:r>
          </a:p>
          <a:p>
            <a:pPr lvl="2"/>
            <a:r>
              <a:rPr lang="en-US" altLang="en-US" sz="2000"/>
              <a:t>depth = depth(parent or containing loop) + 1</a:t>
            </a:r>
          </a:p>
          <a:p>
            <a:r>
              <a:rPr lang="en-US" altLang="en-US" sz="2800"/>
              <a:t>Trip count (average trip count)</a:t>
            </a:r>
          </a:p>
          <a:p>
            <a:pPr lvl="1"/>
            <a:r>
              <a:rPr lang="en-US" altLang="en-US" sz="2400"/>
              <a:t>How many times (on average) does the loop iterate</a:t>
            </a:r>
          </a:p>
          <a:p>
            <a:pPr lvl="1"/>
            <a:r>
              <a:rPr lang="en-US" altLang="en-US" sz="2400"/>
              <a:t>for (I=0; I&lt;100; I++) </a:t>
            </a:r>
            <a:r>
              <a:rPr lang="en-US" altLang="en-US" sz="2400">
                <a:sym typeface="Wingdings" panose="05000000000000000000" pitchFamily="2" charset="2"/>
              </a:rPr>
              <a:t> trip count = 100</a:t>
            </a:r>
          </a:p>
          <a:p>
            <a:pPr lvl="1"/>
            <a:r>
              <a:rPr lang="en-US" altLang="en-US" sz="2400">
                <a:sym typeface="Wingdings" panose="05000000000000000000" pitchFamily="2" charset="2"/>
              </a:rPr>
              <a:t>With profile info:</a:t>
            </a:r>
          </a:p>
          <a:p>
            <a:pPr lvl="2"/>
            <a:r>
              <a:rPr lang="en-US" altLang="en-US" sz="2200">
                <a:sym typeface="Wingdings" panose="05000000000000000000" pitchFamily="2" charset="2"/>
              </a:rPr>
              <a:t>Ave trip count = weight(header) / weight(preheader)</a:t>
            </a:r>
            <a:endParaRPr lang="en-US" altLang="en-US" sz="2200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7D00EBC5-62EB-5B43-9C78-1EDD6079DB61}"/>
                  </a:ext>
                </a:extLst>
              </p14:cNvPr>
              <p14:cNvContentPartPr/>
              <p14:nvPr/>
            </p14:nvContentPartPr>
            <p14:xfrm>
              <a:off x="1300320" y="2125440"/>
              <a:ext cx="6666120" cy="466380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7D00EBC5-62EB-5B43-9C78-1EDD6079DB61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290960" y="2116080"/>
                <a:ext cx="6684840" cy="46825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9409594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Trip Count Calculation Example</a:t>
            </a:r>
          </a:p>
        </p:txBody>
      </p:sp>
      <p:sp>
        <p:nvSpPr>
          <p:cNvPr id="29699" name="Rectangle 3"/>
          <p:cNvSpPr>
            <a:spLocks noChangeArrowheads="1"/>
          </p:cNvSpPr>
          <p:nvPr/>
        </p:nvSpPr>
        <p:spPr bwMode="auto">
          <a:xfrm>
            <a:off x="4343400" y="24384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BB2</a:t>
            </a:r>
          </a:p>
        </p:txBody>
      </p:sp>
      <p:sp>
        <p:nvSpPr>
          <p:cNvPr id="29700" name="Rectangle 4"/>
          <p:cNvSpPr>
            <a:spLocks noChangeArrowheads="1"/>
          </p:cNvSpPr>
          <p:nvPr/>
        </p:nvSpPr>
        <p:spPr bwMode="auto">
          <a:xfrm>
            <a:off x="4343400" y="32004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BB3</a:t>
            </a:r>
          </a:p>
        </p:txBody>
      </p:sp>
      <p:sp>
        <p:nvSpPr>
          <p:cNvPr id="29701" name="Line 5"/>
          <p:cNvSpPr>
            <a:spLocks noChangeShapeType="1"/>
          </p:cNvSpPr>
          <p:nvPr/>
        </p:nvSpPr>
        <p:spPr bwMode="auto">
          <a:xfrm>
            <a:off x="4724400" y="28956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02" name="Rectangle 6"/>
          <p:cNvSpPr>
            <a:spLocks noChangeArrowheads="1"/>
          </p:cNvSpPr>
          <p:nvPr/>
        </p:nvSpPr>
        <p:spPr bwMode="auto">
          <a:xfrm>
            <a:off x="4800600" y="39624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BB4</a:t>
            </a:r>
          </a:p>
        </p:txBody>
      </p:sp>
      <p:sp>
        <p:nvSpPr>
          <p:cNvPr id="29703" name="Rectangle 7"/>
          <p:cNvSpPr>
            <a:spLocks noChangeArrowheads="1"/>
          </p:cNvSpPr>
          <p:nvPr/>
        </p:nvSpPr>
        <p:spPr bwMode="auto">
          <a:xfrm>
            <a:off x="4343400" y="47244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BB5</a:t>
            </a:r>
          </a:p>
        </p:txBody>
      </p:sp>
      <p:sp>
        <p:nvSpPr>
          <p:cNvPr id="29704" name="Line 8"/>
          <p:cNvSpPr>
            <a:spLocks noChangeShapeType="1"/>
          </p:cNvSpPr>
          <p:nvPr/>
        </p:nvSpPr>
        <p:spPr bwMode="auto">
          <a:xfrm>
            <a:off x="4724400" y="3657600"/>
            <a:ext cx="533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05" name="Line 9"/>
          <p:cNvSpPr>
            <a:spLocks noChangeShapeType="1"/>
          </p:cNvSpPr>
          <p:nvPr/>
        </p:nvSpPr>
        <p:spPr bwMode="auto">
          <a:xfrm flipH="1">
            <a:off x="4724400" y="4419600"/>
            <a:ext cx="533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06" name="Oval 10"/>
          <p:cNvSpPr>
            <a:spLocks noChangeArrowheads="1"/>
          </p:cNvSpPr>
          <p:nvPr/>
        </p:nvSpPr>
        <p:spPr bwMode="auto">
          <a:xfrm>
            <a:off x="3200400" y="1676400"/>
            <a:ext cx="762000" cy="381000"/>
          </a:xfrm>
          <a:prstGeom prst="ellipse">
            <a:avLst/>
          </a:prstGeom>
          <a:solidFill>
            <a:srgbClr val="CBCBCB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Entry</a:t>
            </a:r>
          </a:p>
        </p:txBody>
      </p:sp>
      <p:sp>
        <p:nvSpPr>
          <p:cNvPr id="29707" name="Oval 11"/>
          <p:cNvSpPr>
            <a:spLocks noChangeArrowheads="1"/>
          </p:cNvSpPr>
          <p:nvPr/>
        </p:nvSpPr>
        <p:spPr bwMode="auto">
          <a:xfrm>
            <a:off x="4343400" y="6248400"/>
            <a:ext cx="762000" cy="381000"/>
          </a:xfrm>
          <a:prstGeom prst="ellipse">
            <a:avLst/>
          </a:prstGeom>
          <a:solidFill>
            <a:srgbClr val="CBCBCB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Exit</a:t>
            </a:r>
          </a:p>
        </p:txBody>
      </p:sp>
      <p:sp>
        <p:nvSpPr>
          <p:cNvPr id="29708" name="Line 12"/>
          <p:cNvSpPr>
            <a:spLocks noChangeShapeType="1"/>
          </p:cNvSpPr>
          <p:nvPr/>
        </p:nvSpPr>
        <p:spPr bwMode="auto">
          <a:xfrm>
            <a:off x="4724400" y="21336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09" name="Line 13"/>
          <p:cNvSpPr>
            <a:spLocks noChangeShapeType="1"/>
          </p:cNvSpPr>
          <p:nvPr/>
        </p:nvSpPr>
        <p:spPr bwMode="auto">
          <a:xfrm>
            <a:off x="4724400" y="59436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10" name="Line 14"/>
          <p:cNvSpPr>
            <a:spLocks noChangeShapeType="1"/>
          </p:cNvSpPr>
          <p:nvPr/>
        </p:nvSpPr>
        <p:spPr bwMode="auto">
          <a:xfrm>
            <a:off x="4572000" y="3657600"/>
            <a:ext cx="0" cy="1066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11" name="Line 15"/>
          <p:cNvSpPr>
            <a:spLocks noChangeShapeType="1"/>
          </p:cNvSpPr>
          <p:nvPr/>
        </p:nvSpPr>
        <p:spPr bwMode="auto">
          <a:xfrm>
            <a:off x="4572000" y="51816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12" name="Line 16"/>
          <p:cNvSpPr>
            <a:spLocks noChangeShapeType="1"/>
          </p:cNvSpPr>
          <p:nvPr/>
        </p:nvSpPr>
        <p:spPr bwMode="auto">
          <a:xfrm flipH="1">
            <a:off x="4038600" y="5334000"/>
            <a:ext cx="533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13" name="Line 17"/>
          <p:cNvSpPr>
            <a:spLocks noChangeShapeType="1"/>
          </p:cNvSpPr>
          <p:nvPr/>
        </p:nvSpPr>
        <p:spPr bwMode="auto">
          <a:xfrm flipV="1">
            <a:off x="4038600" y="3048000"/>
            <a:ext cx="0" cy="2286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14" name="Line 18"/>
          <p:cNvSpPr>
            <a:spLocks noChangeShapeType="1"/>
          </p:cNvSpPr>
          <p:nvPr/>
        </p:nvSpPr>
        <p:spPr bwMode="auto">
          <a:xfrm>
            <a:off x="4038600" y="3048000"/>
            <a:ext cx="457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15" name="Line 19"/>
          <p:cNvSpPr>
            <a:spLocks noChangeShapeType="1"/>
          </p:cNvSpPr>
          <p:nvPr/>
        </p:nvSpPr>
        <p:spPr bwMode="auto">
          <a:xfrm>
            <a:off x="4495800" y="30480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16" name="Rectangle 20"/>
          <p:cNvSpPr>
            <a:spLocks noChangeArrowheads="1"/>
          </p:cNvSpPr>
          <p:nvPr/>
        </p:nvSpPr>
        <p:spPr bwMode="auto">
          <a:xfrm>
            <a:off x="4343400" y="54864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BB6</a:t>
            </a:r>
          </a:p>
        </p:txBody>
      </p:sp>
      <p:sp>
        <p:nvSpPr>
          <p:cNvPr id="29717" name="Line 21"/>
          <p:cNvSpPr>
            <a:spLocks noChangeShapeType="1"/>
          </p:cNvSpPr>
          <p:nvPr/>
        </p:nvSpPr>
        <p:spPr bwMode="auto">
          <a:xfrm>
            <a:off x="4724400" y="51816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18" name="Rectangle 22"/>
          <p:cNvSpPr>
            <a:spLocks noChangeArrowheads="1"/>
          </p:cNvSpPr>
          <p:nvPr/>
        </p:nvSpPr>
        <p:spPr bwMode="auto">
          <a:xfrm>
            <a:off x="4343400" y="16764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BB1</a:t>
            </a:r>
          </a:p>
        </p:txBody>
      </p:sp>
      <p:sp>
        <p:nvSpPr>
          <p:cNvPr id="29719" name="Line 23"/>
          <p:cNvSpPr>
            <a:spLocks noChangeShapeType="1"/>
          </p:cNvSpPr>
          <p:nvPr/>
        </p:nvSpPr>
        <p:spPr bwMode="auto">
          <a:xfrm>
            <a:off x="3962400" y="1905000"/>
            <a:ext cx="381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20" name="Line 24"/>
          <p:cNvSpPr>
            <a:spLocks noChangeShapeType="1"/>
          </p:cNvSpPr>
          <p:nvPr/>
        </p:nvSpPr>
        <p:spPr bwMode="auto">
          <a:xfrm>
            <a:off x="4876800" y="2895600"/>
            <a:ext cx="0" cy="76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21" name="Line 25"/>
          <p:cNvSpPr>
            <a:spLocks noChangeShapeType="1"/>
          </p:cNvSpPr>
          <p:nvPr/>
        </p:nvSpPr>
        <p:spPr bwMode="auto">
          <a:xfrm>
            <a:off x="4876800" y="2971800"/>
            <a:ext cx="1219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22" name="Line 26"/>
          <p:cNvSpPr>
            <a:spLocks noChangeShapeType="1"/>
          </p:cNvSpPr>
          <p:nvPr/>
        </p:nvSpPr>
        <p:spPr bwMode="auto">
          <a:xfrm>
            <a:off x="6096000" y="2971800"/>
            <a:ext cx="0" cy="2362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23" name="Line 27"/>
          <p:cNvSpPr>
            <a:spLocks noChangeShapeType="1"/>
          </p:cNvSpPr>
          <p:nvPr/>
        </p:nvSpPr>
        <p:spPr bwMode="auto">
          <a:xfrm>
            <a:off x="4876800" y="5334000"/>
            <a:ext cx="1219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24" name="Line 28"/>
          <p:cNvSpPr>
            <a:spLocks noChangeShapeType="1"/>
          </p:cNvSpPr>
          <p:nvPr/>
        </p:nvSpPr>
        <p:spPr bwMode="auto">
          <a:xfrm>
            <a:off x="4876800" y="53340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25" name="Line 29"/>
          <p:cNvSpPr>
            <a:spLocks noChangeShapeType="1"/>
          </p:cNvSpPr>
          <p:nvPr/>
        </p:nvSpPr>
        <p:spPr bwMode="auto">
          <a:xfrm>
            <a:off x="5334000" y="44196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26" name="Line 30"/>
          <p:cNvSpPr>
            <a:spLocks noChangeShapeType="1"/>
          </p:cNvSpPr>
          <p:nvPr/>
        </p:nvSpPr>
        <p:spPr bwMode="auto">
          <a:xfrm>
            <a:off x="5334000" y="4572000"/>
            <a:ext cx="381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27" name="Line 31"/>
          <p:cNvSpPr>
            <a:spLocks noChangeShapeType="1"/>
          </p:cNvSpPr>
          <p:nvPr/>
        </p:nvSpPr>
        <p:spPr bwMode="auto">
          <a:xfrm>
            <a:off x="5029200" y="3048000"/>
            <a:ext cx="685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28" name="Line 32"/>
          <p:cNvSpPr>
            <a:spLocks noChangeShapeType="1"/>
          </p:cNvSpPr>
          <p:nvPr/>
        </p:nvSpPr>
        <p:spPr bwMode="auto">
          <a:xfrm>
            <a:off x="5029200" y="30480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29" name="Line 33"/>
          <p:cNvSpPr>
            <a:spLocks noChangeShapeType="1"/>
          </p:cNvSpPr>
          <p:nvPr/>
        </p:nvSpPr>
        <p:spPr bwMode="auto">
          <a:xfrm flipV="1">
            <a:off x="5715000" y="3048000"/>
            <a:ext cx="0" cy="1524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30" name="Line 34"/>
          <p:cNvSpPr>
            <a:spLocks noChangeShapeType="1"/>
          </p:cNvSpPr>
          <p:nvPr/>
        </p:nvSpPr>
        <p:spPr bwMode="auto">
          <a:xfrm>
            <a:off x="4419600" y="59436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31" name="Line 35"/>
          <p:cNvSpPr>
            <a:spLocks noChangeShapeType="1"/>
          </p:cNvSpPr>
          <p:nvPr/>
        </p:nvSpPr>
        <p:spPr bwMode="auto">
          <a:xfrm flipH="1">
            <a:off x="3733800" y="6096000"/>
            <a:ext cx="685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32" name="Line 36"/>
          <p:cNvSpPr>
            <a:spLocks noChangeShapeType="1"/>
          </p:cNvSpPr>
          <p:nvPr/>
        </p:nvSpPr>
        <p:spPr bwMode="auto">
          <a:xfrm flipV="1">
            <a:off x="3733800" y="2286000"/>
            <a:ext cx="0" cy="3810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33" name="Line 37"/>
          <p:cNvSpPr>
            <a:spLocks noChangeShapeType="1"/>
          </p:cNvSpPr>
          <p:nvPr/>
        </p:nvSpPr>
        <p:spPr bwMode="auto">
          <a:xfrm>
            <a:off x="3733800" y="2286000"/>
            <a:ext cx="762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34" name="Line 38"/>
          <p:cNvSpPr>
            <a:spLocks noChangeShapeType="1"/>
          </p:cNvSpPr>
          <p:nvPr/>
        </p:nvSpPr>
        <p:spPr bwMode="auto">
          <a:xfrm>
            <a:off x="4495800" y="22860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35" name="Text Box 39"/>
          <p:cNvSpPr txBox="1">
            <a:spLocks noChangeArrowheads="1"/>
          </p:cNvSpPr>
          <p:nvPr/>
        </p:nvSpPr>
        <p:spPr bwMode="auto">
          <a:xfrm>
            <a:off x="4800600" y="2132013"/>
            <a:ext cx="33655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20</a:t>
            </a:r>
          </a:p>
        </p:txBody>
      </p:sp>
      <p:sp>
        <p:nvSpPr>
          <p:cNvPr id="29736" name="Text Box 42"/>
          <p:cNvSpPr txBox="1">
            <a:spLocks noChangeArrowheads="1"/>
          </p:cNvSpPr>
          <p:nvPr/>
        </p:nvSpPr>
        <p:spPr bwMode="auto">
          <a:xfrm>
            <a:off x="4191000" y="3960813"/>
            <a:ext cx="41275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600</a:t>
            </a:r>
          </a:p>
        </p:txBody>
      </p:sp>
      <p:sp>
        <p:nvSpPr>
          <p:cNvPr id="29737" name="Text Box 43"/>
          <p:cNvSpPr txBox="1">
            <a:spLocks noChangeArrowheads="1"/>
          </p:cNvSpPr>
          <p:nvPr/>
        </p:nvSpPr>
        <p:spPr bwMode="auto">
          <a:xfrm>
            <a:off x="4724400" y="5105400"/>
            <a:ext cx="4127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360</a:t>
            </a:r>
          </a:p>
        </p:txBody>
      </p:sp>
      <p:sp>
        <p:nvSpPr>
          <p:cNvPr id="29738" name="Text Box 44"/>
          <p:cNvSpPr txBox="1">
            <a:spLocks noChangeArrowheads="1"/>
          </p:cNvSpPr>
          <p:nvPr/>
        </p:nvSpPr>
        <p:spPr bwMode="auto">
          <a:xfrm>
            <a:off x="5105400" y="3656013"/>
            <a:ext cx="48895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2100</a:t>
            </a:r>
          </a:p>
        </p:txBody>
      </p:sp>
      <p:sp>
        <p:nvSpPr>
          <p:cNvPr id="29739" name="Text Box 47"/>
          <p:cNvSpPr txBox="1">
            <a:spLocks noChangeArrowheads="1"/>
          </p:cNvSpPr>
          <p:nvPr/>
        </p:nvSpPr>
        <p:spPr bwMode="auto">
          <a:xfrm>
            <a:off x="6019800" y="4038600"/>
            <a:ext cx="4127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140</a:t>
            </a:r>
          </a:p>
        </p:txBody>
      </p:sp>
      <p:sp>
        <p:nvSpPr>
          <p:cNvPr id="29740" name="Text Box 48"/>
          <p:cNvSpPr txBox="1">
            <a:spLocks noChangeArrowheads="1"/>
          </p:cNvSpPr>
          <p:nvPr/>
        </p:nvSpPr>
        <p:spPr bwMode="auto">
          <a:xfrm>
            <a:off x="4419600" y="2895600"/>
            <a:ext cx="4127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360</a:t>
            </a:r>
          </a:p>
        </p:txBody>
      </p:sp>
      <p:sp>
        <p:nvSpPr>
          <p:cNvPr id="29741" name="Text Box 49"/>
          <p:cNvSpPr txBox="1">
            <a:spLocks noChangeArrowheads="1"/>
          </p:cNvSpPr>
          <p:nvPr/>
        </p:nvSpPr>
        <p:spPr bwMode="auto">
          <a:xfrm>
            <a:off x="3276600" y="4037013"/>
            <a:ext cx="41275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480</a:t>
            </a:r>
          </a:p>
        </p:txBody>
      </p:sp>
      <p:sp>
        <p:nvSpPr>
          <p:cNvPr id="29742" name="Text Box 50"/>
          <p:cNvSpPr txBox="1">
            <a:spLocks noChangeArrowheads="1"/>
          </p:cNvSpPr>
          <p:nvPr/>
        </p:nvSpPr>
        <p:spPr bwMode="auto">
          <a:xfrm>
            <a:off x="4800600" y="6018213"/>
            <a:ext cx="33655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20</a:t>
            </a:r>
          </a:p>
        </p:txBody>
      </p:sp>
      <p:sp>
        <p:nvSpPr>
          <p:cNvPr id="29743" name="Text Box 51"/>
          <p:cNvSpPr txBox="1">
            <a:spLocks noChangeArrowheads="1"/>
          </p:cNvSpPr>
          <p:nvPr/>
        </p:nvSpPr>
        <p:spPr bwMode="auto">
          <a:xfrm>
            <a:off x="5638800" y="3581400"/>
            <a:ext cx="4889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1000</a:t>
            </a:r>
          </a:p>
        </p:txBody>
      </p:sp>
      <p:sp>
        <p:nvSpPr>
          <p:cNvPr id="29744" name="Text Box 52"/>
          <p:cNvSpPr txBox="1">
            <a:spLocks noChangeArrowheads="1"/>
          </p:cNvSpPr>
          <p:nvPr/>
        </p:nvSpPr>
        <p:spPr bwMode="auto">
          <a:xfrm>
            <a:off x="3810000" y="5334000"/>
            <a:ext cx="4889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1340</a:t>
            </a:r>
          </a:p>
        </p:txBody>
      </p:sp>
      <p:sp>
        <p:nvSpPr>
          <p:cNvPr id="29745" name="Text Box 53"/>
          <p:cNvSpPr txBox="1">
            <a:spLocks noChangeArrowheads="1"/>
          </p:cNvSpPr>
          <p:nvPr/>
        </p:nvSpPr>
        <p:spPr bwMode="auto">
          <a:xfrm>
            <a:off x="4572000" y="4419600"/>
            <a:ext cx="4889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1100</a:t>
            </a:r>
          </a:p>
        </p:txBody>
      </p:sp>
      <p:sp>
        <p:nvSpPr>
          <p:cNvPr id="29746" name="Text Box 54"/>
          <p:cNvSpPr txBox="1">
            <a:spLocks noChangeArrowheads="1"/>
          </p:cNvSpPr>
          <p:nvPr/>
        </p:nvSpPr>
        <p:spPr bwMode="auto">
          <a:xfrm>
            <a:off x="669925" y="2857500"/>
            <a:ext cx="2279650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Calculate the trip</a:t>
            </a:r>
          </a:p>
          <a:p>
            <a:r>
              <a:rPr lang="en-US" altLang="en-US"/>
              <a:t>counts for all the loops</a:t>
            </a:r>
          </a:p>
          <a:p>
            <a:r>
              <a:rPr lang="en-US" altLang="en-US"/>
              <a:t>in the graph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FC98CC47-6EF6-D14E-AF0F-B0AB5996EB58}"/>
                  </a:ext>
                </a:extLst>
              </p14:cNvPr>
              <p14:cNvContentPartPr/>
              <p14:nvPr/>
            </p14:nvContentPartPr>
            <p14:xfrm>
              <a:off x="3255840" y="1799640"/>
              <a:ext cx="6802560" cy="507600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FC98CC47-6EF6-D14E-AF0F-B0AB5996EB58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3246480" y="1790280"/>
                <a:ext cx="6821280" cy="50947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7680763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Reducible Flow Graphs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A flow graph is </a:t>
            </a:r>
            <a:r>
              <a:rPr lang="en-US" altLang="en-US" u="sng"/>
              <a:t>reducible</a:t>
            </a:r>
            <a:r>
              <a:rPr lang="en-US" altLang="en-US"/>
              <a:t> if and only if we can partition the edges into 2 disjoint groups often called forward and back edges with the following properties</a:t>
            </a:r>
          </a:p>
          <a:p>
            <a:pPr lvl="1"/>
            <a:r>
              <a:rPr lang="en-US" altLang="en-US"/>
              <a:t>The forward edges form an acyclic graph in which every node can be reached from the Entry</a:t>
            </a:r>
          </a:p>
          <a:p>
            <a:pPr lvl="1"/>
            <a:r>
              <a:rPr lang="en-US" altLang="en-US"/>
              <a:t>The back edges consist only of edges whose destinations dominate their sources</a:t>
            </a:r>
          </a:p>
          <a:p>
            <a:r>
              <a:rPr lang="en-US" altLang="en-US"/>
              <a:t>More simply – Take a CFG, remove all the backedges (x</a:t>
            </a:r>
            <a:r>
              <a:rPr lang="en-US" altLang="en-US">
                <a:sym typeface="Wingdings" panose="05000000000000000000" pitchFamily="2" charset="2"/>
              </a:rPr>
              <a:t> y where y dominates x), you should have a </a:t>
            </a:r>
            <a:r>
              <a:rPr lang="en-US" altLang="en-US" u="sng">
                <a:sym typeface="Wingdings" panose="05000000000000000000" pitchFamily="2" charset="2"/>
              </a:rPr>
              <a:t>connected, acyclic</a:t>
            </a:r>
            <a:r>
              <a:rPr lang="en-US" altLang="en-US">
                <a:sym typeface="Wingdings" panose="05000000000000000000" pitchFamily="2" charset="2"/>
              </a:rPr>
              <a:t> graph</a:t>
            </a:r>
            <a:endParaRPr lang="en-US" altLang="en-US"/>
          </a:p>
        </p:txBody>
      </p:sp>
      <p:sp>
        <p:nvSpPr>
          <p:cNvPr id="30724" name="Rectangle 4"/>
          <p:cNvSpPr>
            <a:spLocks noChangeArrowheads="1"/>
          </p:cNvSpPr>
          <p:nvPr/>
        </p:nvSpPr>
        <p:spPr bwMode="auto">
          <a:xfrm>
            <a:off x="5029200" y="4953000"/>
            <a:ext cx="6096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bb1</a:t>
            </a:r>
          </a:p>
        </p:txBody>
      </p:sp>
      <p:sp>
        <p:nvSpPr>
          <p:cNvPr id="30725" name="Rectangle 5"/>
          <p:cNvSpPr>
            <a:spLocks noChangeArrowheads="1"/>
          </p:cNvSpPr>
          <p:nvPr/>
        </p:nvSpPr>
        <p:spPr bwMode="auto">
          <a:xfrm>
            <a:off x="4495800" y="5791200"/>
            <a:ext cx="6096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bb2</a:t>
            </a:r>
          </a:p>
        </p:txBody>
      </p:sp>
      <p:sp>
        <p:nvSpPr>
          <p:cNvPr id="30726" name="Rectangle 6"/>
          <p:cNvSpPr>
            <a:spLocks noChangeArrowheads="1"/>
          </p:cNvSpPr>
          <p:nvPr/>
        </p:nvSpPr>
        <p:spPr bwMode="auto">
          <a:xfrm>
            <a:off x="5562600" y="5791200"/>
            <a:ext cx="6096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bb3</a:t>
            </a:r>
          </a:p>
        </p:txBody>
      </p:sp>
      <p:sp>
        <p:nvSpPr>
          <p:cNvPr id="30727" name="Line 7"/>
          <p:cNvSpPr>
            <a:spLocks noChangeShapeType="1"/>
          </p:cNvSpPr>
          <p:nvPr/>
        </p:nvSpPr>
        <p:spPr bwMode="auto">
          <a:xfrm flipH="1">
            <a:off x="4800600" y="5410200"/>
            <a:ext cx="4572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28" name="Line 8"/>
          <p:cNvSpPr>
            <a:spLocks noChangeShapeType="1"/>
          </p:cNvSpPr>
          <p:nvPr/>
        </p:nvSpPr>
        <p:spPr bwMode="auto">
          <a:xfrm>
            <a:off x="5410200" y="5410200"/>
            <a:ext cx="5334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29" name="Line 9"/>
          <p:cNvSpPr>
            <a:spLocks noChangeShapeType="1"/>
          </p:cNvSpPr>
          <p:nvPr/>
        </p:nvSpPr>
        <p:spPr bwMode="auto">
          <a:xfrm>
            <a:off x="4800600" y="62484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30" name="Line 10"/>
          <p:cNvSpPr>
            <a:spLocks noChangeShapeType="1"/>
          </p:cNvSpPr>
          <p:nvPr/>
        </p:nvSpPr>
        <p:spPr bwMode="auto">
          <a:xfrm>
            <a:off x="4800600" y="6477000"/>
            <a:ext cx="609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31" name="Line 11"/>
          <p:cNvSpPr>
            <a:spLocks noChangeShapeType="1"/>
          </p:cNvSpPr>
          <p:nvPr/>
        </p:nvSpPr>
        <p:spPr bwMode="auto">
          <a:xfrm flipV="1">
            <a:off x="5410200" y="5638800"/>
            <a:ext cx="0" cy="838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32" name="Line 12"/>
          <p:cNvSpPr>
            <a:spLocks noChangeShapeType="1"/>
          </p:cNvSpPr>
          <p:nvPr/>
        </p:nvSpPr>
        <p:spPr bwMode="auto">
          <a:xfrm>
            <a:off x="5410200" y="5638800"/>
            <a:ext cx="22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33" name="Line 13"/>
          <p:cNvSpPr>
            <a:spLocks noChangeShapeType="1"/>
          </p:cNvSpPr>
          <p:nvPr/>
        </p:nvSpPr>
        <p:spPr bwMode="auto">
          <a:xfrm>
            <a:off x="5638800" y="56388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34" name="Line 14"/>
          <p:cNvSpPr>
            <a:spLocks noChangeShapeType="1"/>
          </p:cNvSpPr>
          <p:nvPr/>
        </p:nvSpPr>
        <p:spPr bwMode="auto">
          <a:xfrm>
            <a:off x="5867400" y="6248400"/>
            <a:ext cx="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35" name="Line 15"/>
          <p:cNvSpPr>
            <a:spLocks noChangeShapeType="1"/>
          </p:cNvSpPr>
          <p:nvPr/>
        </p:nvSpPr>
        <p:spPr bwMode="auto">
          <a:xfrm flipH="1">
            <a:off x="5181600" y="6629400"/>
            <a:ext cx="685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36" name="Line 16"/>
          <p:cNvSpPr>
            <a:spLocks noChangeShapeType="1"/>
          </p:cNvSpPr>
          <p:nvPr/>
        </p:nvSpPr>
        <p:spPr bwMode="auto">
          <a:xfrm flipV="1">
            <a:off x="5181600" y="5638800"/>
            <a:ext cx="0" cy="990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37" name="Line 17"/>
          <p:cNvSpPr>
            <a:spLocks noChangeShapeType="1"/>
          </p:cNvSpPr>
          <p:nvPr/>
        </p:nvSpPr>
        <p:spPr bwMode="auto">
          <a:xfrm flipH="1">
            <a:off x="5029200" y="5638800"/>
            <a:ext cx="15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38" name="Line 18"/>
          <p:cNvSpPr>
            <a:spLocks noChangeShapeType="1"/>
          </p:cNvSpPr>
          <p:nvPr/>
        </p:nvSpPr>
        <p:spPr bwMode="auto">
          <a:xfrm>
            <a:off x="5029200" y="56388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39" name="Line 19"/>
          <p:cNvSpPr>
            <a:spLocks noChangeShapeType="1"/>
          </p:cNvSpPr>
          <p:nvPr/>
        </p:nvSpPr>
        <p:spPr bwMode="auto">
          <a:xfrm>
            <a:off x="4724400" y="6248400"/>
            <a:ext cx="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40" name="Line 20"/>
          <p:cNvSpPr>
            <a:spLocks noChangeShapeType="1"/>
          </p:cNvSpPr>
          <p:nvPr/>
        </p:nvSpPr>
        <p:spPr bwMode="auto">
          <a:xfrm>
            <a:off x="6019800" y="6248400"/>
            <a:ext cx="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41" name="Text Box 21"/>
          <p:cNvSpPr txBox="1">
            <a:spLocks noChangeArrowheads="1"/>
          </p:cNvSpPr>
          <p:nvPr/>
        </p:nvSpPr>
        <p:spPr bwMode="auto">
          <a:xfrm>
            <a:off x="6461125" y="5143500"/>
            <a:ext cx="158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Non-reducible!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903FC078-3C41-294C-9BA5-BA6C3A197E00}"/>
                  </a:ext>
                </a:extLst>
              </p14:cNvPr>
              <p14:cNvContentPartPr/>
              <p14:nvPr/>
            </p14:nvContentPartPr>
            <p14:xfrm>
              <a:off x="594000" y="210960"/>
              <a:ext cx="8408880" cy="636228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903FC078-3C41-294C-9BA5-BA6C3A197E00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584640" y="201600"/>
                <a:ext cx="8427600" cy="63810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334110127"/>
      </p:ext>
    </p:extLst>
  </p:cSld>
  <p:clrMapOvr>
    <a:masterClrMapping/>
  </p:clrMapOvr>
</p:sld>
</file>

<file path=ppt/theme/theme1.xml><?xml version="1.0" encoding="utf-8"?>
<a:theme xmlns:a="http://schemas.openxmlformats.org/drawingml/2006/main" name="hp new">
  <a:themeElements>
    <a:clrScheme name="">
      <a:dk1>
        <a:srgbClr val="000000"/>
      </a:dk1>
      <a:lt1>
        <a:srgbClr val="FFFFFF"/>
      </a:lt1>
      <a:dk2>
        <a:srgbClr val="3333FF"/>
      </a:dk2>
      <a:lt2>
        <a:srgbClr val="777777"/>
      </a:lt2>
      <a:accent1>
        <a:srgbClr val="3333FF"/>
      </a:accent1>
      <a:accent2>
        <a:srgbClr val="3333FF"/>
      </a:accent2>
      <a:accent3>
        <a:srgbClr val="FFFFFF"/>
      </a:accent3>
      <a:accent4>
        <a:srgbClr val="000000"/>
      </a:accent4>
      <a:accent5>
        <a:srgbClr val="ADADFF"/>
      </a:accent5>
      <a:accent6>
        <a:srgbClr val="2D2DE7"/>
      </a:accent6>
      <a:hlink>
        <a:srgbClr val="000000"/>
      </a:hlink>
      <a:folHlink>
        <a:srgbClr val="0099CC"/>
      </a:folHlink>
    </a:clrScheme>
    <a:fontScheme name="hp new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accent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accent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hp new 1">
        <a:dk1>
          <a:srgbClr val="000099"/>
        </a:dk1>
        <a:lt1>
          <a:srgbClr val="FFFFFF"/>
        </a:lt1>
        <a:dk2>
          <a:srgbClr val="0000FF"/>
        </a:dk2>
        <a:lt2>
          <a:srgbClr val="FFFF00"/>
        </a:lt2>
        <a:accent1>
          <a:srgbClr val="FF6633"/>
        </a:accent1>
        <a:accent2>
          <a:srgbClr val="FF00FF"/>
        </a:accent2>
        <a:accent3>
          <a:srgbClr val="AAAAFF"/>
        </a:accent3>
        <a:accent4>
          <a:srgbClr val="DADADA"/>
        </a:accent4>
        <a:accent5>
          <a:srgbClr val="FFB8AD"/>
        </a:accent5>
        <a:accent6>
          <a:srgbClr val="E700E7"/>
        </a:accent6>
        <a:hlink>
          <a:srgbClr val="FF00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p new 2">
        <a:dk1>
          <a:srgbClr val="000066"/>
        </a:dk1>
        <a:lt1>
          <a:srgbClr val="CCECFF"/>
        </a:lt1>
        <a:dk2>
          <a:srgbClr val="000080"/>
        </a:dk2>
        <a:lt2>
          <a:srgbClr val="000000"/>
        </a:lt2>
        <a:accent1>
          <a:srgbClr val="9999FF"/>
        </a:accent1>
        <a:accent2>
          <a:srgbClr val="CC00FF"/>
        </a:accent2>
        <a:accent3>
          <a:srgbClr val="E2F4FF"/>
        </a:accent3>
        <a:accent4>
          <a:srgbClr val="000056"/>
        </a:accent4>
        <a:accent5>
          <a:srgbClr val="CACAFF"/>
        </a:accent5>
        <a:accent6>
          <a:srgbClr val="B900E7"/>
        </a:accent6>
        <a:hlink>
          <a:srgbClr val="00CC99"/>
        </a:hlink>
        <a:folHlink>
          <a:srgbClr val="0099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p new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B2B2B2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D5D5D5"/>
        </a:accent5>
        <a:accent6>
          <a:srgbClr val="797979"/>
        </a:accent6>
        <a:hlink>
          <a:srgbClr val="5F5F5F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p new 4">
        <a:dk1>
          <a:srgbClr val="000000"/>
        </a:dk1>
        <a:lt1>
          <a:srgbClr val="FFFFFF"/>
        </a:lt1>
        <a:dk2>
          <a:srgbClr val="660033"/>
        </a:dk2>
        <a:lt2>
          <a:srgbClr val="FFFF66"/>
        </a:lt2>
        <a:accent1>
          <a:srgbClr val="FF0033"/>
        </a:accent1>
        <a:accent2>
          <a:srgbClr val="CC6600"/>
        </a:accent2>
        <a:accent3>
          <a:srgbClr val="B8AAAD"/>
        </a:accent3>
        <a:accent4>
          <a:srgbClr val="DADADA"/>
        </a:accent4>
        <a:accent5>
          <a:srgbClr val="FFAAAD"/>
        </a:accent5>
        <a:accent6>
          <a:srgbClr val="B95C00"/>
        </a:accent6>
        <a:hlink>
          <a:srgbClr val="999933"/>
        </a:hlink>
        <a:folHlink>
          <a:srgbClr val="A50021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Designs\hp new.pot</Template>
  <TotalTime>8980</TotalTime>
  <Words>2228</Words>
  <Application>Microsoft Office PowerPoint</Application>
  <PresentationFormat>Custom</PresentationFormat>
  <Paragraphs>709</Paragraphs>
  <Slides>31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2" baseType="lpstr">
      <vt:lpstr>hp new</vt:lpstr>
      <vt:lpstr>EECS 583 – Class 3 Region Formation, Predicated Execution</vt:lpstr>
      <vt:lpstr>Announcements &amp; Reading Material</vt:lpstr>
      <vt:lpstr>From Last Time: Natural Loops </vt:lpstr>
      <vt:lpstr>From Last Time: Backedge Example</vt:lpstr>
      <vt:lpstr>Important Parts of a Loop</vt:lpstr>
      <vt:lpstr>Find the Preheaders for each Loop</vt:lpstr>
      <vt:lpstr>Characteristics of a Loop</vt:lpstr>
      <vt:lpstr>Trip Count Calculation Example</vt:lpstr>
      <vt:lpstr>Reducible Flow Graphs</vt:lpstr>
      <vt:lpstr>Regions</vt:lpstr>
      <vt:lpstr>Regions (2)</vt:lpstr>
      <vt:lpstr>Region Type 1 - Trace</vt:lpstr>
      <vt:lpstr>Linearizing a Trace</vt:lpstr>
      <vt:lpstr>Intelligent Trace Layout for Icache Performance</vt:lpstr>
      <vt:lpstr>Issues With Selecting Traces</vt:lpstr>
      <vt:lpstr>Trace Selection Algorithm</vt:lpstr>
      <vt:lpstr>Best Successor/Predecessor</vt:lpstr>
      <vt:lpstr>Example Problems</vt:lpstr>
      <vt:lpstr>Traces are Nice, But …</vt:lpstr>
      <vt:lpstr>Region Type 2 - Superblock</vt:lpstr>
      <vt:lpstr>Tail Duplication</vt:lpstr>
      <vt:lpstr>Superblock Formation</vt:lpstr>
      <vt:lpstr>Issues with Superblocks</vt:lpstr>
      <vt:lpstr>Class Problem </vt:lpstr>
      <vt:lpstr>Class Problem Solution – Superblock Formation </vt:lpstr>
      <vt:lpstr>An Alternative to Branches: Predicated Execution</vt:lpstr>
      <vt:lpstr>Predicated Execution Example</vt:lpstr>
      <vt:lpstr>What About Nested If-then-else’s?</vt:lpstr>
      <vt:lpstr>Nested If-then-else’s – No Problem</vt:lpstr>
      <vt:lpstr>Benefits/Costs of Predicated Execution</vt:lpstr>
      <vt:lpstr>Homework 1</vt:lpstr>
    </vt:vector>
  </TitlesOfParts>
  <Company>University of Michigan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583 Lecture Notes</dc:title>
  <dc:creator>Scott Mahlke</dc:creator>
  <cp:lastModifiedBy>Mahlke, Scott</cp:lastModifiedBy>
  <cp:revision>185</cp:revision>
  <cp:lastPrinted>2001-10-18T06:50:13Z</cp:lastPrinted>
  <dcterms:created xsi:type="dcterms:W3CDTF">1999-01-24T07:45:10Z</dcterms:created>
  <dcterms:modified xsi:type="dcterms:W3CDTF">2021-09-08T18:51:06Z</dcterms:modified>
</cp:coreProperties>
</file>