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trictFirstAndLastChars="0" saveSubsetFonts="1">
  <p:sldMasterIdLst>
    <p:sldMasterId id="2147483648" r:id="rId1"/>
    <p:sldMasterId id="2147483650" r:id="rId2"/>
  </p:sldMasterIdLst>
  <p:notesMasterIdLst>
    <p:notesMasterId r:id="rId7"/>
  </p:notesMasterIdLst>
  <p:handoutMasterIdLst>
    <p:handoutMasterId r:id="rId8"/>
  </p:handoutMasterIdLst>
  <p:sldIdLst>
    <p:sldId id="512" r:id="rId3"/>
    <p:sldId id="544" r:id="rId4"/>
    <p:sldId id="545" r:id="rId5"/>
    <p:sldId id="546" r:id="rId6"/>
  </p:sldIdLst>
  <p:sldSz cx="10058400" cy="7772400"/>
  <p:notesSz cx="6858000" cy="90297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00">
          <p15:clr>
            <a:srgbClr val="A4A3A4"/>
          </p15:clr>
        </p15:guide>
        <p15:guide id="2" pos="307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45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BCBCB"/>
    <a:srgbClr val="00FFFF"/>
    <a:srgbClr val="CCECFF"/>
    <a:srgbClr val="FFFF00"/>
    <a:srgbClr val="FF6600"/>
    <a:srgbClr val="CCFFFF"/>
    <a:srgbClr val="6666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99" d="100"/>
          <a:sy n="99" d="100"/>
        </p:scale>
        <p:origin x="102" y="258"/>
      </p:cViewPr>
      <p:guideLst>
        <p:guide orient="horz" pos="1200"/>
        <p:guide pos="3072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-1478" y="-58"/>
      </p:cViewPr>
      <p:guideLst>
        <p:guide orient="horz" pos="2845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92438" cy="452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t" anchorCtr="0" compatLnSpc="1">
            <a:prstTxWarp prst="textNoShape">
              <a:avLst/>
            </a:prstTxWarp>
          </a:bodyPr>
          <a:lstStyle>
            <a:lvl1pPr defTabSz="887413">
              <a:defRPr sz="1000" i="1">
                <a:solidFill>
                  <a:srgbClr val="FF0033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78263" y="30163"/>
            <a:ext cx="29940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t" anchorCtr="0" compatLnSpc="1">
            <a:prstTxWarp prst="textNoShape">
              <a:avLst/>
            </a:prstTxWarp>
          </a:bodyPr>
          <a:lstStyle>
            <a:lvl1pPr algn="r" defTabSz="887413">
              <a:defRPr sz="1000" i="1">
                <a:solidFill>
                  <a:srgbClr val="FF0033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14288" y="8543925"/>
            <a:ext cx="2994026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b" anchorCtr="0" compatLnSpc="1">
            <a:prstTxWarp prst="textNoShape">
              <a:avLst/>
            </a:prstTxWarp>
          </a:bodyPr>
          <a:lstStyle>
            <a:lvl1pPr defTabSz="887413">
              <a:defRPr sz="1000" i="1">
                <a:solidFill>
                  <a:srgbClr val="FF0033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78263" y="8543925"/>
            <a:ext cx="29940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b" anchorCtr="0" compatLnSpc="1">
            <a:prstTxWarp prst="textNoShape">
              <a:avLst/>
            </a:prstTxWarp>
          </a:bodyPr>
          <a:lstStyle>
            <a:lvl1pPr algn="r" defTabSz="887413">
              <a:defRPr sz="1000" i="1">
                <a:solidFill>
                  <a:srgbClr val="FF0033"/>
                </a:solidFill>
              </a:defRPr>
            </a:lvl1pPr>
          </a:lstStyle>
          <a:p>
            <a:pPr>
              <a:defRPr/>
            </a:pPr>
            <a:fld id="{A707250E-89F7-4239-B13D-B305B2CB189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7463"/>
            <a:ext cx="297180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t" anchorCtr="0" compatLnSpc="1">
            <a:prstTxWarp prst="textNoShape">
              <a:avLst/>
            </a:prstTxWarp>
          </a:bodyPr>
          <a:lstStyle>
            <a:lvl1pPr defTabSz="977900"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17463"/>
            <a:ext cx="297180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t" anchorCtr="0" compatLnSpc="1">
            <a:prstTxWarp prst="textNoShape">
              <a:avLst/>
            </a:prstTxWarp>
          </a:bodyPr>
          <a:lstStyle>
            <a:lvl1pPr algn="r" defTabSz="977900"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68413" y="715963"/>
            <a:ext cx="4324350" cy="33416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9163" y="4305300"/>
            <a:ext cx="5019675" cy="4033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559" tIns="59330" rIns="90559" bIns="593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559800"/>
            <a:ext cx="297180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b" anchorCtr="0" compatLnSpc="1">
            <a:prstTxWarp prst="textNoShape">
              <a:avLst/>
            </a:prstTxWarp>
          </a:bodyPr>
          <a:lstStyle>
            <a:lvl1pPr defTabSz="977900"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559800"/>
            <a:ext cx="297180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b" anchorCtr="0" compatLnSpc="1">
            <a:prstTxWarp prst="textNoShape">
              <a:avLst/>
            </a:prstTxWarp>
          </a:bodyPr>
          <a:lstStyle>
            <a:lvl1pPr algn="r" defTabSz="977900"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CC48BBC4-AD60-42DF-8B2F-1AEC34534B6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71488"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46150"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430338"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908175"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fld id="{8AA278C3-87CD-4365-AB64-697A9387AE6C}" type="slidenum">
              <a:rPr lang="en-US" altLang="en-US" smtClean="0">
                <a:solidFill>
                  <a:schemeClr val="tx1"/>
                </a:solidFill>
              </a:rPr>
              <a:pPr/>
              <a:t>0</a:t>
            </a:fld>
            <a:endParaRPr lang="en-US" altLang="en-US" smtClean="0">
              <a:solidFill>
                <a:schemeClr val="tx1"/>
              </a:solidFill>
            </a:endParaRPr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2120" rIns="92120"/>
          <a:lstStyle/>
          <a:p>
            <a:endParaRPr lang="en-US" altLang="en-US" sz="140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fld id="{823774AA-E7B7-444A-B366-CBA5E4305F36}" type="slidenum">
              <a:rPr lang="en-US" altLang="en-US" smtClean="0">
                <a:solidFill>
                  <a:schemeClr val="tx1"/>
                </a:solidFill>
              </a:rPr>
              <a:pPr/>
              <a:t>1</a:t>
            </a:fld>
            <a:endParaRPr lang="en-US" altLang="en-US" smtClean="0">
              <a:solidFill>
                <a:schemeClr val="tx1"/>
              </a:solidFill>
            </a:endParaRPr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9485432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914400" y="3886200"/>
            <a:ext cx="7772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838200" y="2438400"/>
            <a:ext cx="7772400" cy="144780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508125" y="4403725"/>
            <a:ext cx="7042150" cy="198755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Monotype Sort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2812962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9831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838200"/>
            <a:ext cx="1962150" cy="6019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838200"/>
            <a:ext cx="5734050" cy="6019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8073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914400" y="3886200"/>
            <a:ext cx="7772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19587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838200" y="2438400"/>
            <a:ext cx="7772400" cy="144780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219588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508125" y="4403725"/>
            <a:ext cx="7042150" cy="198755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Monotype Sort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0957977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48731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5338" y="4994275"/>
            <a:ext cx="8548687" cy="154463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5338" y="3294063"/>
            <a:ext cx="8548687" cy="1700212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0380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1641475"/>
            <a:ext cx="3771900" cy="5216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641475"/>
            <a:ext cx="3771900" cy="5216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5470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11150"/>
            <a:ext cx="9051925" cy="1295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3238" y="1739900"/>
            <a:ext cx="4443412" cy="7254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238" y="2465388"/>
            <a:ext cx="4443412" cy="44783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0163" y="1739900"/>
            <a:ext cx="4445000" cy="7254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0163" y="2465388"/>
            <a:ext cx="4445000" cy="44783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94552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240367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01073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9563"/>
            <a:ext cx="3308350" cy="131762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2238" y="309563"/>
            <a:ext cx="5622925" cy="66341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238" y="1627188"/>
            <a:ext cx="3308350" cy="531653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7013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9380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675" y="5440363"/>
            <a:ext cx="6035675" cy="642937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1675" y="693738"/>
            <a:ext cx="6035675" cy="4664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1675" y="6083300"/>
            <a:ext cx="6035675" cy="9112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84001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95559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609600"/>
            <a:ext cx="1962150" cy="6248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609600"/>
            <a:ext cx="5734050" cy="6248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21863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09600"/>
            <a:ext cx="7772400" cy="6159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90600" y="1641475"/>
            <a:ext cx="3771900" cy="5216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914900" y="1641475"/>
            <a:ext cx="3771900" cy="25320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914900" y="4325938"/>
            <a:ext cx="3771900" cy="25320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2574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5338" y="4994275"/>
            <a:ext cx="8548687" cy="154463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5338" y="3294063"/>
            <a:ext cx="8548687" cy="1700212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4586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1641475"/>
            <a:ext cx="3771900" cy="5216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641475"/>
            <a:ext cx="3771900" cy="5216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9492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11150"/>
            <a:ext cx="9051925" cy="1295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3238" y="1739900"/>
            <a:ext cx="4443412" cy="7254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238" y="2465388"/>
            <a:ext cx="4443412" cy="44783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0163" y="1739900"/>
            <a:ext cx="4445000" cy="7254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0163" y="2465388"/>
            <a:ext cx="4445000" cy="44783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2931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8631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4385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9563"/>
            <a:ext cx="3308350" cy="131762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2238" y="309563"/>
            <a:ext cx="5622925" cy="66341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238" y="1627188"/>
            <a:ext cx="3308350" cy="531653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6849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675" y="5440363"/>
            <a:ext cx="6035675" cy="642937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1675" y="693738"/>
            <a:ext cx="6035675" cy="4664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1675" y="6083300"/>
            <a:ext cx="6035675" cy="9112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6441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2"/>
          <p:cNvSpPr>
            <a:spLocks noChangeShapeType="1"/>
          </p:cNvSpPr>
          <p:nvPr/>
        </p:nvSpPr>
        <p:spPr bwMode="auto">
          <a:xfrm>
            <a:off x="914400" y="1447800"/>
            <a:ext cx="7769225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838200"/>
            <a:ext cx="7772400" cy="615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1600" tIns="50800" rIns="101600" bIns="50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641475"/>
            <a:ext cx="7696200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1600" tIns="50800" rIns="1016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781800"/>
            <a:ext cx="34290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01600" tIns="50800" rIns="101600" bIns="50800" numCol="1" anchor="ctr" anchorCtr="0" compatLnSpc="1">
            <a:prstTxWarp prst="textNoShape">
              <a:avLst/>
            </a:prstTxWarp>
          </a:bodyPr>
          <a:lstStyle>
            <a:lvl1pPr defTabSz="1106488">
              <a:defRPr sz="1000" b="1" i="1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315200" y="6781800"/>
            <a:ext cx="1524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01600" tIns="50800" rIns="101600" bIns="50800" numCol="1" anchor="ctr" anchorCtr="0" compatLnSpc="1">
            <a:prstTxWarp prst="textNoShape">
              <a:avLst/>
            </a:prstTxWarp>
          </a:bodyPr>
          <a:lstStyle>
            <a:lvl1pPr algn="r" defTabSz="1106488">
              <a:defRPr sz="1400">
                <a:solidFill>
                  <a:schemeClr val="tx2"/>
                </a:solidFill>
                <a:latin typeface="Hewlett" pitchFamily="82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914400" y="6858000"/>
            <a:ext cx="7772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4495800" y="6858000"/>
            <a:ext cx="685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600" tIns="50800" rIns="101600" bIns="50800" anchor="ctr"/>
          <a:lstStyle>
            <a:lvl1pPr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1106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1106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1106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1106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defRPr/>
            </a:pPr>
            <a:r>
              <a:rPr lang="en-US" altLang="en-US" sz="1400" smtClean="0">
                <a:solidFill>
                  <a:schemeClr val="tx1"/>
                </a:solidFill>
              </a:rPr>
              <a:t>- </a:t>
            </a:r>
            <a:fld id="{452D46B2-B11D-4CEC-A462-F02E1911719A}" type="slidenum">
              <a:rPr lang="en-US" altLang="en-US" sz="1400" smtClean="0">
                <a:solidFill>
                  <a:schemeClr val="tx1"/>
                </a:solidFill>
              </a:rPr>
              <a:pPr algn="ctr">
                <a:defRPr/>
              </a:pPr>
              <a:t>‹#›</a:t>
            </a:fld>
            <a:r>
              <a:rPr lang="en-US" altLang="en-US" sz="1400" smtClean="0">
                <a:solidFill>
                  <a:schemeClr val="tx1"/>
                </a:solidFill>
              </a:rPr>
              <a:t> -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6" r:id="rId1"/>
    <p:sldLayoutId id="2147483775" r:id="rId2"/>
    <p:sldLayoutId id="2147483776" r:id="rId3"/>
    <p:sldLayoutId id="2147483777" r:id="rId4"/>
    <p:sldLayoutId id="2147483778" r:id="rId5"/>
    <p:sldLayoutId id="2147483779" r:id="rId6"/>
    <p:sldLayoutId id="2147483780" r:id="rId7"/>
    <p:sldLayoutId id="2147483781" r:id="rId8"/>
    <p:sldLayoutId id="2147483782" r:id="rId9"/>
    <p:sldLayoutId id="2147483783" r:id="rId10"/>
    <p:sldLayoutId id="2147483784" r:id="rId11"/>
  </p:sldLayoutIdLst>
  <p:txStyles>
    <p:titleStyle>
      <a:lvl1pPr algn="l" defTabSz="1106488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</a:defRPr>
      </a:lvl1pPr>
      <a:lvl2pPr algn="l" defTabSz="1106488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imes New Roman" pitchFamily="18" charset="0"/>
        </a:defRPr>
      </a:lvl2pPr>
      <a:lvl3pPr algn="l" defTabSz="1106488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imes New Roman" pitchFamily="18" charset="0"/>
        </a:defRPr>
      </a:lvl3pPr>
      <a:lvl4pPr algn="l" defTabSz="1106488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imes New Roman" pitchFamily="18" charset="0"/>
        </a:defRPr>
      </a:lvl4pPr>
      <a:lvl5pPr algn="l" defTabSz="1106488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imes New Roman" pitchFamily="18" charset="0"/>
        </a:defRPr>
      </a:lvl5pPr>
      <a:lvl6pPr marL="457200" algn="l" defTabSz="1106488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imes New Roman" pitchFamily="18" charset="0"/>
        </a:defRPr>
      </a:lvl6pPr>
      <a:lvl7pPr marL="914400" algn="l" defTabSz="1106488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imes New Roman" pitchFamily="18" charset="0"/>
        </a:defRPr>
      </a:lvl7pPr>
      <a:lvl8pPr marL="1371600" algn="l" defTabSz="1106488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imes New Roman" pitchFamily="18" charset="0"/>
        </a:defRPr>
      </a:lvl8pPr>
      <a:lvl9pPr marL="1828800" algn="l" defTabSz="1106488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imes New Roman" pitchFamily="18" charset="0"/>
        </a:defRPr>
      </a:lvl9pPr>
    </p:titleStyle>
    <p:bodyStyle>
      <a:lvl1pPr marL="377825" indent="-377825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75000"/>
        <a:buFont typeface="Monotype Sorts" pitchFamily="2" charset="2"/>
        <a:buChar char="v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806450" indent="-314325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»"/>
        <a:defRPr sz="2400">
          <a:solidFill>
            <a:schemeClr val="tx1"/>
          </a:solidFill>
          <a:latin typeface="+mn-lt"/>
        </a:defRPr>
      </a:lvl2pPr>
      <a:lvl3pPr marL="1171575" indent="-250825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Wingdings" panose="05000000000000000000" pitchFamily="2" charset="2"/>
        <a:buChar char="Ÿ"/>
        <a:defRPr sz="2000">
          <a:solidFill>
            <a:schemeClr val="tx1"/>
          </a:solidFill>
          <a:latin typeface="+mn-lt"/>
        </a:defRPr>
      </a:lvl3pPr>
      <a:lvl4pPr marL="1538288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65000"/>
        <a:buFont typeface="Monotype Sorts" pitchFamily="2" charset="2"/>
        <a:buChar char="u"/>
        <a:defRPr>
          <a:solidFill>
            <a:schemeClr val="tx1"/>
          </a:solidFill>
          <a:latin typeface="+mn-lt"/>
        </a:defRPr>
      </a:lvl4pPr>
      <a:lvl5pPr marL="19050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>
          <a:solidFill>
            <a:schemeClr val="tx1"/>
          </a:solidFill>
          <a:latin typeface="+mn-lt"/>
        </a:defRPr>
      </a:lvl5pPr>
      <a:lvl6pPr marL="23622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>
          <a:solidFill>
            <a:schemeClr val="tx1"/>
          </a:solidFill>
          <a:latin typeface="+mn-lt"/>
        </a:defRPr>
      </a:lvl6pPr>
      <a:lvl7pPr marL="28194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>
          <a:solidFill>
            <a:schemeClr val="tx1"/>
          </a:solidFill>
          <a:latin typeface="+mn-lt"/>
        </a:defRPr>
      </a:lvl7pPr>
      <a:lvl8pPr marL="32766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>
          <a:solidFill>
            <a:schemeClr val="tx1"/>
          </a:solidFill>
          <a:latin typeface="+mn-lt"/>
        </a:defRPr>
      </a:lvl8pPr>
      <a:lvl9pPr marL="37338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609600"/>
            <a:ext cx="7772400" cy="615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1600" tIns="50800" rIns="101600" bIns="50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641475"/>
            <a:ext cx="7696200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1600" tIns="50800" rIns="1016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218565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781800"/>
            <a:ext cx="34290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01600" tIns="50800" rIns="101600" bIns="50800" numCol="1" anchor="ctr" anchorCtr="0" compatLnSpc="1">
            <a:prstTxWarp prst="textNoShape">
              <a:avLst/>
            </a:prstTxWarp>
          </a:bodyPr>
          <a:lstStyle>
            <a:lvl1pPr defTabSz="1106488">
              <a:defRPr sz="1000" b="1" i="1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18566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315200" y="6781800"/>
            <a:ext cx="1524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01600" tIns="50800" rIns="101600" bIns="50800" numCol="1" anchor="ctr" anchorCtr="0" compatLnSpc="1">
            <a:prstTxWarp prst="textNoShape">
              <a:avLst/>
            </a:prstTxWarp>
          </a:bodyPr>
          <a:lstStyle>
            <a:lvl1pPr algn="r" defTabSz="1106488">
              <a:defRPr sz="1400">
                <a:solidFill>
                  <a:schemeClr val="tx2"/>
                </a:solidFill>
                <a:latin typeface="Hewlett" pitchFamily="82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4" name="Rectangle 8"/>
          <p:cNvSpPr>
            <a:spLocks noChangeArrowheads="1"/>
          </p:cNvSpPr>
          <p:nvPr/>
        </p:nvSpPr>
        <p:spPr bwMode="auto">
          <a:xfrm>
            <a:off x="4495800" y="7391400"/>
            <a:ext cx="685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600" tIns="50800" rIns="101600" bIns="50800" anchor="ctr"/>
          <a:lstStyle>
            <a:lvl1pPr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1106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1106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1106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1106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defRPr/>
            </a:pPr>
            <a:r>
              <a:rPr lang="en-US" altLang="en-US" sz="1400" smtClean="0">
                <a:solidFill>
                  <a:schemeClr val="tx1"/>
                </a:solidFill>
              </a:rPr>
              <a:t>- </a:t>
            </a:r>
            <a:fld id="{BCFAC1D9-AFE2-48CB-8064-17FF6134B087}" type="slidenum">
              <a:rPr lang="en-US" altLang="en-US" sz="1400" smtClean="0">
                <a:solidFill>
                  <a:schemeClr val="tx1"/>
                </a:solidFill>
              </a:rPr>
              <a:pPr algn="ctr">
                <a:defRPr/>
              </a:pPr>
              <a:t>‹#›</a:t>
            </a:fld>
            <a:r>
              <a:rPr lang="en-US" altLang="en-US" sz="1400" smtClean="0">
                <a:solidFill>
                  <a:schemeClr val="tx1"/>
                </a:solidFill>
              </a:rPr>
              <a:t> -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7" r:id="rId1"/>
    <p:sldLayoutId id="2147483785" r:id="rId2"/>
    <p:sldLayoutId id="2147483786" r:id="rId3"/>
    <p:sldLayoutId id="2147483787" r:id="rId4"/>
    <p:sldLayoutId id="2147483788" r:id="rId5"/>
    <p:sldLayoutId id="2147483789" r:id="rId6"/>
    <p:sldLayoutId id="2147483790" r:id="rId7"/>
    <p:sldLayoutId id="2147483791" r:id="rId8"/>
    <p:sldLayoutId id="2147483792" r:id="rId9"/>
    <p:sldLayoutId id="2147483793" r:id="rId10"/>
    <p:sldLayoutId id="2147483794" r:id="rId11"/>
    <p:sldLayoutId id="2147483795" r:id="rId12"/>
  </p:sldLayoutIdLst>
  <p:txStyles>
    <p:titleStyle>
      <a:lvl1pPr algn="l" defTabSz="1106488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</a:defRPr>
      </a:lvl1pPr>
      <a:lvl2pPr algn="l" defTabSz="1106488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imes New Roman" pitchFamily="18" charset="0"/>
        </a:defRPr>
      </a:lvl2pPr>
      <a:lvl3pPr algn="l" defTabSz="1106488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imes New Roman" pitchFamily="18" charset="0"/>
        </a:defRPr>
      </a:lvl3pPr>
      <a:lvl4pPr algn="l" defTabSz="1106488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imes New Roman" pitchFamily="18" charset="0"/>
        </a:defRPr>
      </a:lvl4pPr>
      <a:lvl5pPr algn="l" defTabSz="1106488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imes New Roman" pitchFamily="18" charset="0"/>
        </a:defRPr>
      </a:lvl5pPr>
      <a:lvl6pPr marL="457200" algn="l" defTabSz="1106488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imes New Roman" pitchFamily="18" charset="0"/>
        </a:defRPr>
      </a:lvl6pPr>
      <a:lvl7pPr marL="914400" algn="l" defTabSz="1106488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imes New Roman" pitchFamily="18" charset="0"/>
        </a:defRPr>
      </a:lvl7pPr>
      <a:lvl8pPr marL="1371600" algn="l" defTabSz="1106488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imes New Roman" pitchFamily="18" charset="0"/>
        </a:defRPr>
      </a:lvl8pPr>
      <a:lvl9pPr marL="1828800" algn="l" defTabSz="1106488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imes New Roman" pitchFamily="18" charset="0"/>
        </a:defRPr>
      </a:lvl9pPr>
    </p:titleStyle>
    <p:bodyStyle>
      <a:lvl1pPr marL="377825" indent="-377825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75000"/>
        <a:buFont typeface="Monotype Sorts" pitchFamily="2" charset="2"/>
        <a:buChar char="v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806450" indent="-314325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»"/>
        <a:defRPr sz="2400">
          <a:solidFill>
            <a:schemeClr val="tx1"/>
          </a:solidFill>
          <a:latin typeface="+mn-lt"/>
        </a:defRPr>
      </a:lvl2pPr>
      <a:lvl3pPr marL="1171575" indent="-250825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Wingdings" panose="05000000000000000000" pitchFamily="2" charset="2"/>
        <a:buChar char="Ÿ"/>
        <a:defRPr sz="2000">
          <a:solidFill>
            <a:schemeClr val="tx1"/>
          </a:solidFill>
          <a:latin typeface="+mn-lt"/>
        </a:defRPr>
      </a:lvl3pPr>
      <a:lvl4pPr marL="1538288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65000"/>
        <a:buFont typeface="Monotype Sorts" pitchFamily="2" charset="2"/>
        <a:buChar char="u"/>
        <a:defRPr>
          <a:solidFill>
            <a:schemeClr val="tx1"/>
          </a:solidFill>
          <a:latin typeface="+mn-lt"/>
        </a:defRPr>
      </a:lvl4pPr>
      <a:lvl5pPr marL="19050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>
          <a:solidFill>
            <a:schemeClr val="tx1"/>
          </a:solidFill>
          <a:latin typeface="+mn-lt"/>
        </a:defRPr>
      </a:lvl5pPr>
      <a:lvl6pPr marL="2362200" indent="-252413" algn="l" defTabSz="1106488" rtl="0" fontAlgn="base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>
          <a:solidFill>
            <a:schemeClr val="tx1"/>
          </a:solidFill>
          <a:latin typeface="+mn-lt"/>
        </a:defRPr>
      </a:lvl6pPr>
      <a:lvl7pPr marL="2819400" indent="-252413" algn="l" defTabSz="1106488" rtl="0" fontAlgn="base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>
          <a:solidFill>
            <a:schemeClr val="tx1"/>
          </a:solidFill>
          <a:latin typeface="+mn-lt"/>
        </a:defRPr>
      </a:lvl7pPr>
      <a:lvl8pPr marL="3276600" indent="-252413" algn="l" defTabSz="1106488" rtl="0" fontAlgn="base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>
          <a:solidFill>
            <a:schemeClr val="tx1"/>
          </a:solidFill>
          <a:latin typeface="+mn-lt"/>
        </a:defRPr>
      </a:lvl8pPr>
      <a:lvl9pPr marL="3733800" indent="-252413" algn="l" defTabSz="1106488" rtl="0" fontAlgn="base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2438400"/>
            <a:ext cx="8839200" cy="1447800"/>
          </a:xfrm>
          <a:noFill/>
        </p:spPr>
        <p:txBody>
          <a:bodyPr lIns="111125" tIns="55562" rIns="111125" bIns="55562"/>
          <a:lstStyle/>
          <a:p>
            <a:r>
              <a:rPr lang="en-US" altLang="en-US" sz="5400" dirty="0" smtClean="0"/>
              <a:t>EECS 583 </a:t>
            </a:r>
            <a:r>
              <a:rPr lang="en-US" altLang="en-US" sz="5400" dirty="0" smtClean="0"/>
              <a:t/>
            </a:r>
            <a:br>
              <a:rPr lang="en-US" altLang="en-US" sz="5400" dirty="0" smtClean="0"/>
            </a:br>
            <a:r>
              <a:rPr lang="en-US" altLang="en-US" sz="5400" dirty="0" smtClean="0"/>
              <a:t>Final </a:t>
            </a:r>
            <a:r>
              <a:rPr lang="en-US" altLang="en-US" sz="5400" dirty="0" smtClean="0"/>
              <a:t>Project Deliverables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noFill/>
        </p:spPr>
        <p:txBody>
          <a:bodyPr lIns="111125" tIns="55562" rIns="111125" bIns="55562"/>
          <a:lstStyle/>
          <a:p>
            <a:pPr algn="l">
              <a:lnSpc>
                <a:spcPct val="80000"/>
              </a:lnSpc>
            </a:pPr>
            <a:endParaRPr lang="en-US" altLang="en-US" i="1" dirty="0" smtClean="0"/>
          </a:p>
          <a:p>
            <a:pPr algn="l">
              <a:lnSpc>
                <a:spcPct val="80000"/>
              </a:lnSpc>
            </a:pPr>
            <a:r>
              <a:rPr lang="en-US" altLang="en-US" i="1" dirty="0" smtClean="0"/>
              <a:t>University of Michigan</a:t>
            </a:r>
          </a:p>
          <a:p>
            <a:pPr algn="l">
              <a:lnSpc>
                <a:spcPct val="80000"/>
              </a:lnSpc>
            </a:pPr>
            <a:endParaRPr lang="en-US" altLang="en-US" i="1" dirty="0" smtClean="0"/>
          </a:p>
          <a:p>
            <a:pPr algn="l">
              <a:lnSpc>
                <a:spcPct val="80000"/>
              </a:lnSpc>
            </a:pPr>
            <a:r>
              <a:rPr lang="en-US" altLang="en-US" i="1" dirty="0" smtClean="0"/>
              <a:t>November </a:t>
            </a:r>
            <a:r>
              <a:rPr lang="en-US" altLang="en-US" i="1" dirty="0" smtClean="0"/>
              <a:t>17, 2021</a:t>
            </a:r>
            <a:endParaRPr lang="en-US" altLang="en-US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Announcements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Exams</a:t>
            </a:r>
            <a:endParaRPr lang="en-US" altLang="en-US" dirty="0" smtClean="0"/>
          </a:p>
          <a:p>
            <a:pPr lvl="1"/>
            <a:r>
              <a:rPr lang="en-US" altLang="en-US" dirty="0" smtClean="0"/>
              <a:t>Are graded, grades posted on canvas tomorrow</a:t>
            </a:r>
            <a:endParaRPr lang="en-US" altLang="en-US" dirty="0"/>
          </a:p>
          <a:p>
            <a:pPr lvl="1"/>
            <a:r>
              <a:rPr lang="en-US" altLang="en-US" dirty="0" smtClean="0">
                <a:latin typeface="+mj-lt"/>
              </a:rPr>
              <a:t>Will post answer key </a:t>
            </a:r>
            <a:r>
              <a:rPr lang="en-US" altLang="en-US" dirty="0" smtClean="0">
                <a:latin typeface="+mj-lt"/>
              </a:rPr>
              <a:t>soon (today or tomorrow)</a:t>
            </a:r>
            <a:endParaRPr lang="en-US" altLang="en-US" dirty="0" smtClean="0">
              <a:latin typeface="+mj-lt"/>
            </a:endParaRPr>
          </a:p>
          <a:p>
            <a:r>
              <a:rPr lang="en-US" altLang="en-US" dirty="0" smtClean="0">
                <a:latin typeface="+mj-lt"/>
              </a:rPr>
              <a:t>Final project demo slots</a:t>
            </a:r>
          </a:p>
          <a:p>
            <a:pPr lvl="1"/>
            <a:r>
              <a:rPr lang="en-US" altLang="en-US" dirty="0" smtClean="0">
                <a:latin typeface="+mj-lt"/>
              </a:rPr>
              <a:t>Available soon on EECS 583 </a:t>
            </a:r>
            <a:r>
              <a:rPr lang="en-US" altLang="en-US" dirty="0" smtClean="0">
                <a:latin typeface="+mj-lt"/>
              </a:rPr>
              <a:t>calendar</a:t>
            </a:r>
          </a:p>
          <a:p>
            <a:pPr lvl="1"/>
            <a:r>
              <a:rPr lang="en-US" altLang="en-US" dirty="0" smtClean="0">
                <a:latin typeface="+mj-lt"/>
              </a:rPr>
              <a:t>Dec 9 - 16</a:t>
            </a:r>
            <a:endParaRPr lang="en-US" altLang="en-US" dirty="0" smtClean="0">
              <a:latin typeface="+mj-lt"/>
            </a:endParaRPr>
          </a:p>
          <a:p>
            <a:pPr lvl="1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486750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Project Demos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685800" y="1456556"/>
            <a:ext cx="7696200" cy="5216525"/>
          </a:xfrm>
        </p:spPr>
        <p:txBody>
          <a:bodyPr/>
          <a:lstStyle/>
          <a:p>
            <a:r>
              <a:rPr lang="en-US" altLang="en-US" sz="2000" dirty="0" smtClean="0"/>
              <a:t>Each group gets 15 </a:t>
            </a:r>
            <a:r>
              <a:rPr lang="en-US" altLang="en-US" sz="2000" dirty="0" err="1" smtClean="0"/>
              <a:t>mins</a:t>
            </a:r>
            <a:endParaRPr lang="en-US" altLang="en-US" sz="2000" dirty="0" smtClean="0"/>
          </a:p>
          <a:p>
            <a:pPr lvl="1"/>
            <a:r>
              <a:rPr lang="en-US" altLang="en-US" sz="1800" dirty="0" smtClean="0"/>
              <a:t>Each group member should say something</a:t>
            </a:r>
          </a:p>
          <a:p>
            <a:pPr lvl="1"/>
            <a:r>
              <a:rPr lang="en-US" altLang="en-US" sz="1800" dirty="0" smtClean="0"/>
              <a:t>Timing will be strict due to back-to-back scheduling</a:t>
            </a:r>
          </a:p>
          <a:p>
            <a:pPr lvl="1"/>
            <a:r>
              <a:rPr lang="en-US" altLang="en-US" sz="1800" dirty="0" smtClean="0"/>
              <a:t>Will occur Dec 9-16</a:t>
            </a:r>
          </a:p>
          <a:p>
            <a:pPr lvl="1"/>
            <a:r>
              <a:rPr lang="en-US" altLang="en-US" sz="1800" dirty="0" smtClean="0"/>
              <a:t>Signup slots available soon</a:t>
            </a:r>
          </a:p>
          <a:p>
            <a:r>
              <a:rPr lang="en-US" altLang="en-US" sz="2000" dirty="0" smtClean="0"/>
              <a:t>Recommended format: Combo of slides and some demonstration of your project</a:t>
            </a:r>
          </a:p>
          <a:p>
            <a:pPr lvl="1"/>
            <a:r>
              <a:rPr lang="en-US" altLang="en-US" sz="1800" dirty="0" smtClean="0"/>
              <a:t>Problem that you attacked</a:t>
            </a:r>
          </a:p>
          <a:p>
            <a:pPr lvl="1"/>
            <a:r>
              <a:rPr lang="en-US" altLang="en-US" sz="1800" dirty="0" smtClean="0"/>
              <a:t>What you built</a:t>
            </a:r>
          </a:p>
          <a:p>
            <a:pPr lvl="1"/>
            <a:r>
              <a:rPr lang="en-US" altLang="en-US" sz="1800" dirty="0" smtClean="0"/>
              <a:t>How it works</a:t>
            </a:r>
          </a:p>
          <a:p>
            <a:pPr lvl="1"/>
            <a:r>
              <a:rPr lang="en-US" altLang="en-US" sz="1800" dirty="0" smtClean="0"/>
              <a:t>Results</a:t>
            </a:r>
          </a:p>
          <a:p>
            <a:pPr lvl="1"/>
            <a:r>
              <a:rPr lang="en-US" altLang="en-US" sz="1800" dirty="0" smtClean="0"/>
              <a:t>Demonstration on an example – Live or canned</a:t>
            </a:r>
          </a:p>
          <a:p>
            <a:r>
              <a:rPr lang="en-US" altLang="en-US" sz="2000" dirty="0" smtClean="0"/>
              <a:t>Success</a:t>
            </a:r>
          </a:p>
          <a:p>
            <a:pPr lvl="1"/>
            <a:r>
              <a:rPr lang="en-US" altLang="en-US" sz="1800" dirty="0" smtClean="0"/>
              <a:t>You successfully built something</a:t>
            </a:r>
          </a:p>
          <a:p>
            <a:pPr lvl="1"/>
            <a:r>
              <a:rPr lang="en-US" altLang="en-US" sz="1800" dirty="0" smtClean="0"/>
              <a:t>What you built works</a:t>
            </a:r>
          </a:p>
          <a:p>
            <a:pPr lvl="1"/>
            <a:r>
              <a:rPr lang="en-US" altLang="en-US" sz="1800" dirty="0" smtClean="0"/>
              <a:t>Demonstrate some benefit on at least 1 [contrived] application</a:t>
            </a:r>
            <a:endParaRPr lang="en-US" alt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val="2968776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Project Report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3-5 pages, 2 column, 10pt font, single space</a:t>
            </a:r>
          </a:p>
          <a:p>
            <a:pPr lvl="1"/>
            <a:r>
              <a:rPr lang="en-US" altLang="en-US" dirty="0" smtClean="0"/>
              <a:t>You can use the figures/graphs from your slides</a:t>
            </a:r>
          </a:p>
          <a:p>
            <a:pPr lvl="1"/>
            <a:r>
              <a:rPr lang="en-US" altLang="en-US" dirty="0" smtClean="0"/>
              <a:t>Report describes problem attacked, some related work, what you did, how it works, and your results</a:t>
            </a:r>
          </a:p>
          <a:p>
            <a:r>
              <a:rPr lang="en-US" altLang="en-US" dirty="0" smtClean="0"/>
              <a:t>Email pdf </a:t>
            </a:r>
            <a:r>
              <a:rPr lang="en-US" altLang="en-US" dirty="0" smtClean="0"/>
              <a:t>of report and demo slides to </a:t>
            </a:r>
            <a:r>
              <a:rPr lang="en-US" altLang="en-US" dirty="0" err="1" smtClean="0"/>
              <a:t>Yunjie</a:t>
            </a:r>
            <a:r>
              <a:rPr lang="en-US" altLang="en-US" dirty="0" smtClean="0"/>
              <a:t>, </a:t>
            </a:r>
            <a:r>
              <a:rPr lang="en-US" altLang="en-US" dirty="0" err="1" smtClean="0"/>
              <a:t>Ze</a:t>
            </a:r>
            <a:r>
              <a:rPr lang="en-US" altLang="en-US" dirty="0" smtClean="0"/>
              <a:t>, and </a:t>
            </a:r>
            <a:r>
              <a:rPr lang="en-US" altLang="en-US" dirty="0" smtClean="0"/>
              <a:t>I</a:t>
            </a:r>
          </a:p>
          <a:p>
            <a:r>
              <a:rPr lang="en-US" altLang="en-US" dirty="0" smtClean="0"/>
              <a:t>Deadline</a:t>
            </a:r>
          </a:p>
          <a:p>
            <a:pPr lvl="1"/>
            <a:r>
              <a:rPr lang="en-US" altLang="en-US" dirty="0" smtClean="0"/>
              <a:t>Preferably right after your Demo so we can look at it when it is fresh in our mind</a:t>
            </a:r>
          </a:p>
          <a:p>
            <a:pPr lvl="1"/>
            <a:r>
              <a:rPr lang="en-US" altLang="en-US" dirty="0" smtClean="0"/>
              <a:t>Final deadline: Dec 16, 5pm.</a:t>
            </a:r>
          </a:p>
        </p:txBody>
      </p:sp>
    </p:spTree>
    <p:extLst>
      <p:ext uri="{BB962C8B-B14F-4D97-AF65-F5344CB8AC3E}">
        <p14:creationId xmlns:p14="http://schemas.microsoft.com/office/powerpoint/2010/main" val="1701427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p new">
  <a:themeElements>
    <a:clrScheme name="">
      <a:dk1>
        <a:srgbClr val="000000"/>
      </a:dk1>
      <a:lt1>
        <a:srgbClr val="FFFFFF"/>
      </a:lt1>
      <a:dk2>
        <a:srgbClr val="3333FF"/>
      </a:dk2>
      <a:lt2>
        <a:srgbClr val="777777"/>
      </a:lt2>
      <a:accent1>
        <a:srgbClr val="3333FF"/>
      </a:accent1>
      <a:accent2>
        <a:srgbClr val="3333FF"/>
      </a:accent2>
      <a:accent3>
        <a:srgbClr val="FFFFFF"/>
      </a:accent3>
      <a:accent4>
        <a:srgbClr val="000000"/>
      </a:accent4>
      <a:accent5>
        <a:srgbClr val="ADADFF"/>
      </a:accent5>
      <a:accent6>
        <a:srgbClr val="2D2DE7"/>
      </a:accent6>
      <a:hlink>
        <a:srgbClr val="000000"/>
      </a:hlink>
      <a:folHlink>
        <a:srgbClr val="0099CC"/>
      </a:folHlink>
    </a:clrScheme>
    <a:fontScheme name="hp new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accent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accent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hp new 1">
        <a:dk1>
          <a:srgbClr val="000099"/>
        </a:dk1>
        <a:lt1>
          <a:srgbClr val="FFFFFF"/>
        </a:lt1>
        <a:dk2>
          <a:srgbClr val="0000FF"/>
        </a:dk2>
        <a:lt2>
          <a:srgbClr val="FFFF00"/>
        </a:lt2>
        <a:accent1>
          <a:srgbClr val="FF6633"/>
        </a:accent1>
        <a:accent2>
          <a:srgbClr val="FF00FF"/>
        </a:accent2>
        <a:accent3>
          <a:srgbClr val="AAAAFF"/>
        </a:accent3>
        <a:accent4>
          <a:srgbClr val="DADADA"/>
        </a:accent4>
        <a:accent5>
          <a:srgbClr val="FFB8AD"/>
        </a:accent5>
        <a:accent6>
          <a:srgbClr val="E700E7"/>
        </a:accent6>
        <a:hlink>
          <a:srgbClr val="FF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p new 2">
        <a:dk1>
          <a:srgbClr val="000066"/>
        </a:dk1>
        <a:lt1>
          <a:srgbClr val="CCECFF"/>
        </a:lt1>
        <a:dk2>
          <a:srgbClr val="000080"/>
        </a:dk2>
        <a:lt2>
          <a:srgbClr val="000000"/>
        </a:lt2>
        <a:accent1>
          <a:srgbClr val="9999FF"/>
        </a:accent1>
        <a:accent2>
          <a:srgbClr val="CC00FF"/>
        </a:accent2>
        <a:accent3>
          <a:srgbClr val="E2F4FF"/>
        </a:accent3>
        <a:accent4>
          <a:srgbClr val="000056"/>
        </a:accent4>
        <a:accent5>
          <a:srgbClr val="CACAFF"/>
        </a:accent5>
        <a:accent6>
          <a:srgbClr val="B900E7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p new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B2B2B2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797979"/>
        </a:accent6>
        <a:hlink>
          <a:srgbClr val="5F5F5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p new 4">
        <a:dk1>
          <a:srgbClr val="000000"/>
        </a:dk1>
        <a:lt1>
          <a:srgbClr val="FFFFFF"/>
        </a:lt1>
        <a:dk2>
          <a:srgbClr val="660033"/>
        </a:dk2>
        <a:lt2>
          <a:srgbClr val="FFFF66"/>
        </a:lt2>
        <a:accent1>
          <a:srgbClr val="FF0033"/>
        </a:accent1>
        <a:accent2>
          <a:srgbClr val="CC6600"/>
        </a:accent2>
        <a:accent3>
          <a:srgbClr val="B8AAAD"/>
        </a:accent3>
        <a:accent4>
          <a:srgbClr val="DADADA"/>
        </a:accent4>
        <a:accent5>
          <a:srgbClr val="FFAAAD"/>
        </a:accent5>
        <a:accent6>
          <a:srgbClr val="B95C00"/>
        </a:accent6>
        <a:hlink>
          <a:srgbClr val="999933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hp new">
  <a:themeElements>
    <a:clrScheme name="">
      <a:dk1>
        <a:srgbClr val="000000"/>
      </a:dk1>
      <a:lt1>
        <a:srgbClr val="FFFFFF"/>
      </a:lt1>
      <a:dk2>
        <a:srgbClr val="3333FF"/>
      </a:dk2>
      <a:lt2>
        <a:srgbClr val="777777"/>
      </a:lt2>
      <a:accent1>
        <a:srgbClr val="3333FF"/>
      </a:accent1>
      <a:accent2>
        <a:srgbClr val="3333FF"/>
      </a:accent2>
      <a:accent3>
        <a:srgbClr val="FFFFFF"/>
      </a:accent3>
      <a:accent4>
        <a:srgbClr val="000000"/>
      </a:accent4>
      <a:accent5>
        <a:srgbClr val="ADADFF"/>
      </a:accent5>
      <a:accent6>
        <a:srgbClr val="2D2DE7"/>
      </a:accent6>
      <a:hlink>
        <a:srgbClr val="000000"/>
      </a:hlink>
      <a:folHlink>
        <a:srgbClr val="0099CC"/>
      </a:folHlink>
    </a:clrScheme>
    <a:fontScheme name="1_hp new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accent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accent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1_hp new 1">
        <a:dk1>
          <a:srgbClr val="000099"/>
        </a:dk1>
        <a:lt1>
          <a:srgbClr val="FFFFFF"/>
        </a:lt1>
        <a:dk2>
          <a:srgbClr val="0000FF"/>
        </a:dk2>
        <a:lt2>
          <a:srgbClr val="FFFF00"/>
        </a:lt2>
        <a:accent1>
          <a:srgbClr val="FF6633"/>
        </a:accent1>
        <a:accent2>
          <a:srgbClr val="FF00FF"/>
        </a:accent2>
        <a:accent3>
          <a:srgbClr val="AAAAFF"/>
        </a:accent3>
        <a:accent4>
          <a:srgbClr val="DADADA"/>
        </a:accent4>
        <a:accent5>
          <a:srgbClr val="FFB8AD"/>
        </a:accent5>
        <a:accent6>
          <a:srgbClr val="E700E7"/>
        </a:accent6>
        <a:hlink>
          <a:srgbClr val="FF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hp new 2">
        <a:dk1>
          <a:srgbClr val="000066"/>
        </a:dk1>
        <a:lt1>
          <a:srgbClr val="CCECFF"/>
        </a:lt1>
        <a:dk2>
          <a:srgbClr val="000080"/>
        </a:dk2>
        <a:lt2>
          <a:srgbClr val="000000"/>
        </a:lt2>
        <a:accent1>
          <a:srgbClr val="9999FF"/>
        </a:accent1>
        <a:accent2>
          <a:srgbClr val="CC00FF"/>
        </a:accent2>
        <a:accent3>
          <a:srgbClr val="E2F4FF"/>
        </a:accent3>
        <a:accent4>
          <a:srgbClr val="000056"/>
        </a:accent4>
        <a:accent5>
          <a:srgbClr val="CACAFF"/>
        </a:accent5>
        <a:accent6>
          <a:srgbClr val="B900E7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hp new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B2B2B2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797979"/>
        </a:accent6>
        <a:hlink>
          <a:srgbClr val="5F5F5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hp new 4">
        <a:dk1>
          <a:srgbClr val="000000"/>
        </a:dk1>
        <a:lt1>
          <a:srgbClr val="FFFFFF"/>
        </a:lt1>
        <a:dk2>
          <a:srgbClr val="660033"/>
        </a:dk2>
        <a:lt2>
          <a:srgbClr val="FFFF66"/>
        </a:lt2>
        <a:accent1>
          <a:srgbClr val="FF0033"/>
        </a:accent1>
        <a:accent2>
          <a:srgbClr val="CC6600"/>
        </a:accent2>
        <a:accent3>
          <a:srgbClr val="B8AAAD"/>
        </a:accent3>
        <a:accent4>
          <a:srgbClr val="DADADA"/>
        </a:accent4>
        <a:accent5>
          <a:srgbClr val="FFAAAD"/>
        </a:accent5>
        <a:accent6>
          <a:srgbClr val="B95C00"/>
        </a:accent6>
        <a:hlink>
          <a:srgbClr val="999933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11861</TotalTime>
  <Words>207</Words>
  <Application>Microsoft Office PowerPoint</Application>
  <PresentationFormat>Custom</PresentationFormat>
  <Paragraphs>38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Hewlett</vt:lpstr>
      <vt:lpstr>Monotype Sorts</vt:lpstr>
      <vt:lpstr>Times New Roman</vt:lpstr>
      <vt:lpstr>Wingdings</vt:lpstr>
      <vt:lpstr>hp new</vt:lpstr>
      <vt:lpstr>1_hp new</vt:lpstr>
      <vt:lpstr>EECS 583  Final Project Deliverables</vt:lpstr>
      <vt:lpstr>Announcements</vt:lpstr>
      <vt:lpstr>Project Demos</vt:lpstr>
      <vt:lpstr>Project Report</vt:lpstr>
    </vt:vector>
  </TitlesOfParts>
  <Company>University of Michigan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583 Lecture Notes</dc:title>
  <dc:creator>Scott Mahlke</dc:creator>
  <cp:lastModifiedBy>mahlke</cp:lastModifiedBy>
  <cp:revision>285</cp:revision>
  <cp:lastPrinted>2001-10-18T06:50:13Z</cp:lastPrinted>
  <dcterms:created xsi:type="dcterms:W3CDTF">1999-01-24T07:45:10Z</dcterms:created>
  <dcterms:modified xsi:type="dcterms:W3CDTF">2021-11-17T02:56:22Z</dcterms:modified>
</cp:coreProperties>
</file>